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ppt/ink/ink4839.xml" ContentType="application/inkml+xml"/>
  <Override PartName="/ppt/ink/ink4840.xml" ContentType="application/inkml+xml"/>
  <Override PartName="/ppt/ink/ink4841.xml" ContentType="application/inkml+xml"/>
  <Override PartName="/ppt/ink/ink4842.xml" ContentType="application/inkml+xml"/>
  <Override PartName="/ppt/ink/ink4843.xml" ContentType="application/inkml+xml"/>
  <Override PartName="/ppt/ink/ink4844.xml" ContentType="application/inkml+xml"/>
  <Override PartName="/ppt/ink/ink4845.xml" ContentType="application/inkml+xml"/>
  <Override PartName="/ppt/ink/ink4846.xml" ContentType="application/inkml+xml"/>
  <Override PartName="/ppt/ink/ink4847.xml" ContentType="application/inkml+xml"/>
  <Override PartName="/ppt/ink/ink4848.xml" ContentType="application/inkml+xml"/>
  <Override PartName="/ppt/ink/ink4849.xml" ContentType="application/inkml+xml"/>
  <Override PartName="/ppt/ink/ink4850.xml" ContentType="application/inkml+xml"/>
  <Override PartName="/ppt/ink/ink4851.xml" ContentType="application/inkml+xml"/>
  <Override PartName="/ppt/ink/ink4852.xml" ContentType="application/inkml+xml"/>
  <Override PartName="/ppt/ink/ink4853.xml" ContentType="application/inkml+xml"/>
  <Override PartName="/ppt/ink/ink4854.xml" ContentType="application/inkml+xml"/>
  <Override PartName="/ppt/ink/ink4855.xml" ContentType="application/inkml+xml"/>
  <Override PartName="/ppt/ink/ink4856.xml" ContentType="application/inkml+xml"/>
  <Override PartName="/ppt/ink/ink4857.xml" ContentType="application/inkml+xml"/>
  <Override PartName="/ppt/ink/ink4858.xml" ContentType="application/inkml+xml"/>
  <Override PartName="/ppt/ink/ink4859.xml" ContentType="application/inkml+xml"/>
  <Override PartName="/ppt/ink/ink4860.xml" ContentType="application/inkml+xml"/>
  <Override PartName="/ppt/ink/ink4861.xml" ContentType="application/inkml+xml"/>
  <Override PartName="/ppt/ink/ink4862.xml" ContentType="application/inkml+xml"/>
  <Override PartName="/ppt/ink/ink4863.xml" ContentType="application/inkml+xml"/>
  <Override PartName="/ppt/ink/ink4864.xml" ContentType="application/inkml+xml"/>
  <Override PartName="/ppt/ink/ink4865.xml" ContentType="application/inkml+xml"/>
  <Override PartName="/ppt/ink/ink4866.xml" ContentType="application/inkml+xml"/>
  <Override PartName="/ppt/ink/ink4867.xml" ContentType="application/inkml+xml"/>
  <Override PartName="/ppt/ink/ink4868.xml" ContentType="application/inkml+xml"/>
  <Override PartName="/ppt/ink/ink4869.xml" ContentType="application/inkml+xml"/>
  <Override PartName="/ppt/ink/ink4870.xml" ContentType="application/inkml+xml"/>
  <Override PartName="/ppt/ink/ink4871.xml" ContentType="application/inkml+xml"/>
  <Override PartName="/ppt/ink/ink4872.xml" ContentType="application/inkml+xml"/>
  <Override PartName="/ppt/ink/ink4873.xml" ContentType="application/inkml+xml"/>
  <Override PartName="/ppt/ink/ink4874.xml" ContentType="application/inkml+xml"/>
  <Override PartName="/ppt/ink/ink4875.xml" ContentType="application/inkml+xml"/>
  <Override PartName="/ppt/ink/ink4876.xml" ContentType="application/inkml+xml"/>
  <Override PartName="/ppt/ink/ink4877.xml" ContentType="application/inkml+xml"/>
  <Override PartName="/ppt/ink/ink4878.xml" ContentType="application/inkml+xml"/>
  <Override PartName="/ppt/ink/ink4879.xml" ContentType="application/inkml+xml"/>
  <Override PartName="/ppt/ink/ink4880.xml" ContentType="application/inkml+xml"/>
  <Override PartName="/ppt/ink/ink4881.xml" ContentType="application/inkml+xml"/>
  <Override PartName="/ppt/ink/ink4882.xml" ContentType="application/inkml+xml"/>
  <Override PartName="/ppt/ink/ink4883.xml" ContentType="application/inkml+xml"/>
  <Override PartName="/ppt/ink/ink4884.xml" ContentType="application/inkml+xml"/>
  <Override PartName="/ppt/ink/ink4885.xml" ContentType="application/inkml+xml"/>
  <Override PartName="/ppt/ink/ink4886.xml" ContentType="application/inkml+xml"/>
  <Override PartName="/ppt/ink/ink4887.xml" ContentType="application/inkml+xml"/>
  <Override PartName="/ppt/ink/ink4888.xml" ContentType="application/inkml+xml"/>
  <Override PartName="/ppt/ink/ink4889.xml" ContentType="application/inkml+xml"/>
  <Override PartName="/ppt/ink/ink4890.xml" ContentType="application/inkml+xml"/>
  <Override PartName="/ppt/ink/ink4891.xml" ContentType="application/inkml+xml"/>
  <Override PartName="/ppt/ink/ink4892.xml" ContentType="application/inkml+xml"/>
  <Override PartName="/ppt/ink/ink4893.xml" ContentType="application/inkml+xml"/>
  <Override PartName="/ppt/ink/ink4894.xml" ContentType="application/inkml+xml"/>
  <Override PartName="/ppt/ink/ink4895.xml" ContentType="application/inkml+xml"/>
  <Override PartName="/ppt/ink/ink4896.xml" ContentType="application/inkml+xml"/>
  <Override PartName="/ppt/ink/ink4897.xml" ContentType="application/inkml+xml"/>
  <Override PartName="/ppt/ink/ink4898.xml" ContentType="application/inkml+xml"/>
  <Override PartName="/ppt/ink/ink4899.xml" ContentType="application/inkml+xml"/>
  <Override PartName="/ppt/ink/ink4900.xml" ContentType="application/inkml+xml"/>
  <Override PartName="/ppt/ink/ink4901.xml" ContentType="application/inkml+xml"/>
  <Override PartName="/ppt/ink/ink4902.xml" ContentType="application/inkml+xml"/>
  <Override PartName="/ppt/ink/ink4903.xml" ContentType="application/inkml+xml"/>
  <Override PartName="/ppt/ink/ink4904.xml" ContentType="application/inkml+xml"/>
  <Override PartName="/ppt/ink/ink4905.xml" ContentType="application/inkml+xml"/>
  <Override PartName="/ppt/ink/ink4906.xml" ContentType="application/inkml+xml"/>
  <Override PartName="/ppt/ink/ink4907.xml" ContentType="application/inkml+xml"/>
  <Override PartName="/ppt/ink/ink4908.xml" ContentType="application/inkml+xml"/>
  <Override PartName="/ppt/ink/ink4909.xml" ContentType="application/inkml+xml"/>
  <Override PartName="/ppt/ink/ink4910.xml" ContentType="application/inkml+xml"/>
  <Override PartName="/ppt/ink/ink4911.xml" ContentType="application/inkml+xml"/>
  <Override PartName="/ppt/ink/ink4912.xml" ContentType="application/inkml+xml"/>
  <Override PartName="/ppt/ink/ink4913.xml" ContentType="application/inkml+xml"/>
  <Override PartName="/ppt/ink/ink4914.xml" ContentType="application/inkml+xml"/>
  <Override PartName="/ppt/ink/ink4915.xml" ContentType="application/inkml+xml"/>
  <Override PartName="/ppt/ink/ink4916.xml" ContentType="application/inkml+xml"/>
  <Override PartName="/ppt/ink/ink4917.xml" ContentType="application/inkml+xml"/>
  <Override PartName="/ppt/ink/ink4918.xml" ContentType="application/inkml+xml"/>
  <Override PartName="/ppt/ink/ink4919.xml" ContentType="application/inkml+xml"/>
  <Override PartName="/ppt/ink/ink4920.xml" ContentType="application/inkml+xml"/>
  <Override PartName="/ppt/ink/ink4921.xml" ContentType="application/inkml+xml"/>
  <Override PartName="/ppt/ink/ink4922.xml" ContentType="application/inkml+xml"/>
  <Override PartName="/ppt/ink/ink4923.xml" ContentType="application/inkml+xml"/>
  <Override PartName="/ppt/ink/ink4924.xml" ContentType="application/inkml+xml"/>
  <Override PartName="/ppt/ink/ink4925.xml" ContentType="application/inkml+xml"/>
  <Override PartName="/ppt/ink/ink4926.xml" ContentType="application/inkml+xml"/>
  <Override PartName="/ppt/ink/ink4927.xml" ContentType="application/inkml+xml"/>
  <Override PartName="/ppt/ink/ink4928.xml" ContentType="application/inkml+xml"/>
  <Override PartName="/ppt/ink/ink4929.xml" ContentType="application/inkml+xml"/>
  <Override PartName="/ppt/ink/ink4930.xml" ContentType="application/inkml+xml"/>
  <Override PartName="/ppt/ink/ink4931.xml" ContentType="application/inkml+xml"/>
  <Override PartName="/ppt/ink/ink4932.xml" ContentType="application/inkml+xml"/>
  <Override PartName="/ppt/ink/ink4933.xml" ContentType="application/inkml+xml"/>
  <Override PartName="/ppt/ink/ink4934.xml" ContentType="application/inkml+xml"/>
  <Override PartName="/ppt/ink/ink4935.xml" ContentType="application/inkml+xml"/>
  <Override PartName="/ppt/ink/ink4936.xml" ContentType="application/inkml+xml"/>
  <Override PartName="/ppt/ink/ink4937.xml" ContentType="application/inkml+xml"/>
  <Override PartName="/ppt/ink/ink4938.xml" ContentType="application/inkml+xml"/>
  <Override PartName="/ppt/ink/ink4939.xml" ContentType="application/inkml+xml"/>
  <Override PartName="/ppt/ink/ink4940.xml" ContentType="application/inkml+xml"/>
  <Override PartName="/ppt/ink/ink4941.xml" ContentType="application/inkml+xml"/>
  <Override PartName="/ppt/ink/ink4942.xml" ContentType="application/inkml+xml"/>
  <Override PartName="/ppt/ink/ink4943.xml" ContentType="application/inkml+xml"/>
  <Override PartName="/ppt/ink/ink4944.xml" ContentType="application/inkml+xml"/>
  <Override PartName="/ppt/ink/ink4945.xml" ContentType="application/inkml+xml"/>
  <Override PartName="/ppt/ink/ink4946.xml" ContentType="application/inkml+xml"/>
  <Override PartName="/ppt/ink/ink4947.xml" ContentType="application/inkml+xml"/>
  <Override PartName="/ppt/ink/ink4948.xml" ContentType="application/inkml+xml"/>
  <Override PartName="/ppt/ink/ink4949.xml" ContentType="application/inkml+xml"/>
  <Override PartName="/ppt/ink/ink4950.xml" ContentType="application/inkml+xml"/>
  <Override PartName="/ppt/ink/ink4951.xml" ContentType="application/inkml+xml"/>
  <Override PartName="/ppt/ink/ink4952.xml" ContentType="application/inkml+xml"/>
  <Override PartName="/ppt/ink/ink4953.xml" ContentType="application/inkml+xml"/>
  <Override PartName="/ppt/ink/ink4954.xml" ContentType="application/inkml+xml"/>
  <Override PartName="/ppt/ink/ink4955.xml" ContentType="application/inkml+xml"/>
  <Override PartName="/ppt/ink/ink4956.xml" ContentType="application/inkml+xml"/>
  <Override PartName="/ppt/ink/ink4957.xml" ContentType="application/inkml+xml"/>
  <Override PartName="/ppt/ink/ink4958.xml" ContentType="application/inkml+xml"/>
  <Override PartName="/ppt/ink/ink4959.xml" ContentType="application/inkml+xml"/>
  <Override PartName="/ppt/ink/ink4960.xml" ContentType="application/inkml+xml"/>
  <Override PartName="/ppt/ink/ink4961.xml" ContentType="application/inkml+xml"/>
  <Override PartName="/ppt/ink/ink4962.xml" ContentType="application/inkml+xml"/>
  <Override PartName="/ppt/ink/ink4963.xml" ContentType="application/inkml+xml"/>
  <Override PartName="/ppt/ink/ink4964.xml" ContentType="application/inkml+xml"/>
  <Override PartName="/ppt/ink/ink4965.xml" ContentType="application/inkml+xml"/>
  <Override PartName="/ppt/ink/ink4966.xml" ContentType="application/inkml+xml"/>
  <Override PartName="/ppt/ink/ink4967.xml" ContentType="application/inkml+xml"/>
  <Override PartName="/ppt/ink/ink4968.xml" ContentType="application/inkml+xml"/>
  <Override PartName="/ppt/ink/ink4969.xml" ContentType="application/inkml+xml"/>
  <Override PartName="/ppt/ink/ink4970.xml" ContentType="application/inkml+xml"/>
  <Override PartName="/ppt/ink/ink4971.xml" ContentType="application/inkml+xml"/>
  <Override PartName="/ppt/ink/ink4972.xml" ContentType="application/inkml+xml"/>
  <Override PartName="/ppt/ink/ink4973.xml" ContentType="application/inkml+xml"/>
  <Override PartName="/ppt/ink/ink4974.xml" ContentType="application/inkml+xml"/>
  <Override PartName="/ppt/ink/ink4975.xml" ContentType="application/inkml+xml"/>
  <Override PartName="/ppt/ink/ink4976.xml" ContentType="application/inkml+xml"/>
  <Override PartName="/ppt/ink/ink4977.xml" ContentType="application/inkml+xml"/>
  <Override PartName="/ppt/ink/ink4978.xml" ContentType="application/inkml+xml"/>
  <Override PartName="/ppt/ink/ink4979.xml" ContentType="application/inkml+xml"/>
  <Override PartName="/ppt/ink/ink4980.xml" ContentType="application/inkml+xml"/>
  <Override PartName="/ppt/ink/ink4981.xml" ContentType="application/inkml+xml"/>
  <Override PartName="/ppt/ink/ink4982.xml" ContentType="application/inkml+xml"/>
  <Override PartName="/ppt/ink/ink4983.xml" ContentType="application/inkml+xml"/>
  <Override PartName="/ppt/ink/ink4984.xml" ContentType="application/inkml+xml"/>
  <Override PartName="/ppt/ink/ink4985.xml" ContentType="application/inkml+xml"/>
  <Override PartName="/ppt/ink/ink4986.xml" ContentType="application/inkml+xml"/>
  <Override PartName="/ppt/ink/ink4987.xml" ContentType="application/inkml+xml"/>
  <Override PartName="/ppt/ink/ink4988.xml" ContentType="application/inkml+xml"/>
  <Override PartName="/ppt/ink/ink4989.xml" ContentType="application/inkml+xml"/>
  <Override PartName="/ppt/ink/ink4990.xml" ContentType="application/inkml+xml"/>
  <Override PartName="/ppt/ink/ink4991.xml" ContentType="application/inkml+xml"/>
  <Override PartName="/ppt/ink/ink4992.xml" ContentType="application/inkml+xml"/>
  <Override PartName="/ppt/ink/ink4993.xml" ContentType="application/inkml+xml"/>
  <Override PartName="/ppt/ink/ink4994.xml" ContentType="application/inkml+xml"/>
  <Override PartName="/ppt/ink/ink4995.xml" ContentType="application/inkml+xml"/>
  <Override PartName="/ppt/ink/ink4996.xml" ContentType="application/inkml+xml"/>
  <Override PartName="/ppt/ink/ink4997.xml" ContentType="application/inkml+xml"/>
  <Override PartName="/ppt/ink/ink4998.xml" ContentType="application/inkml+xml"/>
  <Override PartName="/ppt/ink/ink4999.xml" ContentType="application/inkml+xml"/>
  <Override PartName="/ppt/ink/ink5000.xml" ContentType="application/inkml+xml"/>
  <Override PartName="/ppt/ink/ink5001.xml" ContentType="application/inkml+xml"/>
  <Override PartName="/ppt/ink/ink5002.xml" ContentType="application/inkml+xml"/>
  <Override PartName="/ppt/ink/ink5003.xml" ContentType="application/inkml+xml"/>
  <Override PartName="/ppt/ink/ink5004.xml" ContentType="application/inkml+xml"/>
  <Override PartName="/ppt/ink/ink5005.xml" ContentType="application/inkml+xml"/>
  <Override PartName="/ppt/ink/ink5006.xml" ContentType="application/inkml+xml"/>
  <Override PartName="/ppt/ink/ink5007.xml" ContentType="application/inkml+xml"/>
  <Override PartName="/ppt/ink/ink5008.xml" ContentType="application/inkml+xml"/>
  <Override PartName="/ppt/ink/ink5009.xml" ContentType="application/inkml+xml"/>
  <Override PartName="/ppt/ink/ink5010.xml" ContentType="application/inkml+xml"/>
  <Override PartName="/ppt/ink/ink5011.xml" ContentType="application/inkml+xml"/>
  <Override PartName="/ppt/ink/ink5012.xml" ContentType="application/inkml+xml"/>
  <Override PartName="/ppt/ink/ink5013.xml" ContentType="application/inkml+xml"/>
  <Override PartName="/ppt/ink/ink5014.xml" ContentType="application/inkml+xml"/>
  <Override PartName="/ppt/ink/ink5015.xml" ContentType="application/inkml+xml"/>
  <Override PartName="/ppt/ink/ink5016.xml" ContentType="application/inkml+xml"/>
  <Override PartName="/ppt/ink/ink5017.xml" ContentType="application/inkml+xml"/>
  <Override PartName="/ppt/ink/ink5018.xml" ContentType="application/inkml+xml"/>
  <Override PartName="/ppt/ink/ink5019.xml" ContentType="application/inkml+xml"/>
  <Override PartName="/ppt/ink/ink5020.xml" ContentType="application/inkml+xml"/>
  <Override PartName="/ppt/ink/ink5021.xml" ContentType="application/inkml+xml"/>
  <Override PartName="/ppt/ink/ink5022.xml" ContentType="application/inkml+xml"/>
  <Override PartName="/ppt/ink/ink5023.xml" ContentType="application/inkml+xml"/>
  <Override PartName="/ppt/ink/ink5024.xml" ContentType="application/inkml+xml"/>
  <Override PartName="/ppt/ink/ink5025.xml" ContentType="application/inkml+xml"/>
  <Override PartName="/ppt/ink/ink5026.xml" ContentType="application/inkml+xml"/>
  <Override PartName="/ppt/ink/ink5027.xml" ContentType="application/inkml+xml"/>
  <Override PartName="/ppt/ink/ink5028.xml" ContentType="application/inkml+xml"/>
  <Override PartName="/ppt/ink/ink5029.xml" ContentType="application/inkml+xml"/>
  <Override PartName="/ppt/ink/ink5030.xml" ContentType="application/inkml+xml"/>
  <Override PartName="/ppt/ink/ink5031.xml" ContentType="application/inkml+xml"/>
  <Override PartName="/ppt/ink/ink5032.xml" ContentType="application/inkml+xml"/>
  <Override PartName="/ppt/ink/ink5033.xml" ContentType="application/inkml+xml"/>
  <Override PartName="/ppt/ink/ink5034.xml" ContentType="application/inkml+xml"/>
  <Override PartName="/ppt/ink/ink5035.xml" ContentType="application/inkml+xml"/>
  <Override PartName="/ppt/ink/ink5036.xml" ContentType="application/inkml+xml"/>
  <Override PartName="/ppt/ink/ink5037.xml" ContentType="application/inkml+xml"/>
  <Override PartName="/ppt/ink/ink5038.xml" ContentType="application/inkml+xml"/>
  <Override PartName="/ppt/ink/ink5039.xml" ContentType="application/inkml+xml"/>
  <Override PartName="/ppt/ink/ink5040.xml" ContentType="application/inkml+xml"/>
  <Override PartName="/ppt/ink/ink5041.xml" ContentType="application/inkml+xml"/>
  <Override PartName="/ppt/ink/ink5042.xml" ContentType="application/inkml+xml"/>
  <Override PartName="/ppt/ink/ink5043.xml" ContentType="application/inkml+xml"/>
  <Override PartName="/ppt/ink/ink5044.xml" ContentType="application/inkml+xml"/>
  <Override PartName="/ppt/ink/ink5045.xml" ContentType="application/inkml+xml"/>
  <Override PartName="/ppt/ink/ink5046.xml" ContentType="application/inkml+xml"/>
  <Override PartName="/ppt/ink/ink5047.xml" ContentType="application/inkml+xml"/>
  <Override PartName="/ppt/ink/ink5048.xml" ContentType="application/inkml+xml"/>
  <Override PartName="/ppt/ink/ink5049.xml" ContentType="application/inkml+xml"/>
  <Override PartName="/ppt/ink/ink5050.xml" ContentType="application/inkml+xml"/>
  <Override PartName="/ppt/ink/ink5051.xml" ContentType="application/inkml+xml"/>
  <Override PartName="/ppt/ink/ink5052.xml" ContentType="application/inkml+xml"/>
  <Override PartName="/ppt/ink/ink5053.xml" ContentType="application/inkml+xml"/>
  <Override PartName="/ppt/ink/ink5054.xml" ContentType="application/inkml+xml"/>
  <Override PartName="/ppt/ink/ink5055.xml" ContentType="application/inkml+xml"/>
  <Override PartName="/ppt/ink/ink5056.xml" ContentType="application/inkml+xml"/>
  <Override PartName="/ppt/ink/ink5057.xml" ContentType="application/inkml+xml"/>
  <Override PartName="/ppt/ink/ink5058.xml" ContentType="application/inkml+xml"/>
  <Override PartName="/ppt/ink/ink5059.xml" ContentType="application/inkml+xml"/>
  <Override PartName="/ppt/ink/ink5060.xml" ContentType="application/inkml+xml"/>
  <Override PartName="/ppt/ink/ink5061.xml" ContentType="application/inkml+xml"/>
  <Override PartName="/ppt/ink/ink5062.xml" ContentType="application/inkml+xml"/>
  <Override PartName="/ppt/ink/ink5063.xml" ContentType="application/inkml+xml"/>
  <Override PartName="/ppt/ink/ink5064.xml" ContentType="application/inkml+xml"/>
  <Override PartName="/ppt/ink/ink5065.xml" ContentType="application/inkml+xml"/>
  <Override PartName="/ppt/ink/ink5066.xml" ContentType="application/inkml+xml"/>
  <Override PartName="/ppt/ink/ink5067.xml" ContentType="application/inkml+xml"/>
  <Override PartName="/ppt/ink/ink5068.xml" ContentType="application/inkml+xml"/>
  <Override PartName="/ppt/ink/ink5069.xml" ContentType="application/inkml+xml"/>
  <Override PartName="/ppt/ink/ink5070.xml" ContentType="application/inkml+xml"/>
  <Override PartName="/ppt/ink/ink5071.xml" ContentType="application/inkml+xml"/>
  <Override PartName="/ppt/ink/ink5072.xml" ContentType="application/inkml+xml"/>
  <Override PartName="/ppt/ink/ink5073.xml" ContentType="application/inkml+xml"/>
  <Override PartName="/ppt/ink/ink5074.xml" ContentType="application/inkml+xml"/>
  <Override PartName="/ppt/ink/ink5075.xml" ContentType="application/inkml+xml"/>
  <Override PartName="/ppt/ink/ink5076.xml" ContentType="application/inkml+xml"/>
  <Override PartName="/ppt/ink/ink5077.xml" ContentType="application/inkml+xml"/>
  <Override PartName="/ppt/ink/ink5078.xml" ContentType="application/inkml+xml"/>
  <Override PartName="/ppt/ink/ink5079.xml" ContentType="application/inkml+xml"/>
  <Override PartName="/ppt/ink/ink5080.xml" ContentType="application/inkml+xml"/>
  <Override PartName="/ppt/ink/ink5081.xml" ContentType="application/inkml+xml"/>
  <Override PartName="/ppt/ink/ink5082.xml" ContentType="application/inkml+xml"/>
  <Override PartName="/ppt/ink/ink5083.xml" ContentType="application/inkml+xml"/>
  <Override PartName="/ppt/ink/ink5084.xml" ContentType="application/inkml+xml"/>
  <Override PartName="/ppt/ink/ink5085.xml" ContentType="application/inkml+xml"/>
  <Override PartName="/ppt/ink/ink5086.xml" ContentType="application/inkml+xml"/>
  <Override PartName="/ppt/ink/ink5087.xml" ContentType="application/inkml+xml"/>
  <Override PartName="/ppt/ink/ink5088.xml" ContentType="application/inkml+xml"/>
  <Override PartName="/ppt/ink/ink5089.xml" ContentType="application/inkml+xml"/>
  <Override PartName="/ppt/ink/ink5090.xml" ContentType="application/inkml+xml"/>
  <Override PartName="/ppt/ink/ink5091.xml" ContentType="application/inkml+xml"/>
  <Override PartName="/ppt/ink/ink5092.xml" ContentType="application/inkml+xml"/>
  <Override PartName="/ppt/ink/ink5093.xml" ContentType="application/inkml+xml"/>
  <Override PartName="/ppt/ink/ink5094.xml" ContentType="application/inkml+xml"/>
  <Override PartName="/ppt/ink/ink5095.xml" ContentType="application/inkml+xml"/>
  <Override PartName="/ppt/ink/ink5096.xml" ContentType="application/inkml+xml"/>
  <Override PartName="/ppt/ink/ink5097.xml" ContentType="application/inkml+xml"/>
  <Override PartName="/ppt/ink/ink5098.xml" ContentType="application/inkml+xml"/>
  <Override PartName="/ppt/ink/ink5099.xml" ContentType="application/inkml+xml"/>
  <Override PartName="/ppt/ink/ink5100.xml" ContentType="application/inkml+xml"/>
  <Override PartName="/ppt/ink/ink5101.xml" ContentType="application/inkml+xml"/>
  <Override PartName="/ppt/ink/ink5102.xml" ContentType="application/inkml+xml"/>
  <Override PartName="/ppt/ink/ink5103.xml" ContentType="application/inkml+xml"/>
  <Override PartName="/ppt/ink/ink5104.xml" ContentType="application/inkml+xml"/>
  <Override PartName="/ppt/ink/ink5105.xml" ContentType="application/inkml+xml"/>
  <Override PartName="/ppt/ink/ink5106.xml" ContentType="application/inkml+xml"/>
  <Override PartName="/ppt/ink/ink5107.xml" ContentType="application/inkml+xml"/>
  <Override PartName="/ppt/ink/ink5108.xml" ContentType="application/inkml+xml"/>
  <Override PartName="/ppt/ink/ink5109.xml" ContentType="application/inkml+xml"/>
  <Override PartName="/ppt/ink/ink5110.xml" ContentType="application/inkml+xml"/>
  <Override PartName="/ppt/ink/ink5111.xml" ContentType="application/inkml+xml"/>
  <Override PartName="/ppt/ink/ink5112.xml" ContentType="application/inkml+xml"/>
  <Override PartName="/ppt/ink/ink5113.xml" ContentType="application/inkml+xml"/>
  <Override PartName="/ppt/ink/ink5114.xml" ContentType="application/inkml+xml"/>
  <Override PartName="/ppt/ink/ink5115.xml" ContentType="application/inkml+xml"/>
  <Override PartName="/ppt/ink/ink5116.xml" ContentType="application/inkml+xml"/>
  <Override PartName="/ppt/ink/ink5117.xml" ContentType="application/inkml+xml"/>
  <Override PartName="/ppt/ink/ink5118.xml" ContentType="application/inkml+xml"/>
  <Override PartName="/ppt/ink/ink5119.xml" ContentType="application/inkml+xml"/>
  <Override PartName="/ppt/ink/ink5120.xml" ContentType="application/inkml+xml"/>
  <Override PartName="/ppt/ink/ink5121.xml" ContentType="application/inkml+xml"/>
  <Override PartName="/ppt/ink/ink5122.xml" ContentType="application/inkml+xml"/>
  <Override PartName="/ppt/ink/ink5123.xml" ContentType="application/inkml+xml"/>
  <Override PartName="/ppt/ink/ink5124.xml" ContentType="application/inkml+xml"/>
  <Override PartName="/ppt/ink/ink5125.xml" ContentType="application/inkml+xml"/>
  <Override PartName="/ppt/ink/ink5126.xml" ContentType="application/inkml+xml"/>
  <Override PartName="/ppt/ink/ink5127.xml" ContentType="application/inkml+xml"/>
  <Override PartName="/ppt/ink/ink5128.xml" ContentType="application/inkml+xml"/>
  <Override PartName="/ppt/ink/ink5129.xml" ContentType="application/inkml+xml"/>
  <Override PartName="/ppt/ink/ink5130.xml" ContentType="application/inkml+xml"/>
  <Override PartName="/ppt/ink/ink5131.xml" ContentType="application/inkml+xml"/>
  <Override PartName="/ppt/ink/ink5132.xml" ContentType="application/inkml+xml"/>
  <Override PartName="/ppt/ink/ink5133.xml" ContentType="application/inkml+xml"/>
  <Override PartName="/ppt/ink/ink5134.xml" ContentType="application/inkml+xml"/>
  <Override PartName="/ppt/ink/ink5135.xml" ContentType="application/inkml+xml"/>
  <Override PartName="/ppt/ink/ink5136.xml" ContentType="application/inkml+xml"/>
  <Override PartName="/ppt/ink/ink5137.xml" ContentType="application/inkml+xml"/>
  <Override PartName="/ppt/ink/ink5138.xml" ContentType="application/inkml+xml"/>
  <Override PartName="/ppt/ink/ink5139.xml" ContentType="application/inkml+xml"/>
  <Override PartName="/ppt/ink/ink5140.xml" ContentType="application/inkml+xml"/>
  <Override PartName="/ppt/ink/ink5141.xml" ContentType="application/inkml+xml"/>
  <Override PartName="/ppt/ink/ink5142.xml" ContentType="application/inkml+xml"/>
  <Override PartName="/ppt/ink/ink5143.xml" ContentType="application/inkml+xml"/>
  <Override PartName="/ppt/ink/ink5144.xml" ContentType="application/inkml+xml"/>
  <Override PartName="/ppt/ink/ink5145.xml" ContentType="application/inkml+xml"/>
  <Override PartName="/ppt/ink/ink5146.xml" ContentType="application/inkml+xml"/>
  <Override PartName="/ppt/ink/ink5147.xml" ContentType="application/inkml+xml"/>
  <Override PartName="/ppt/ink/ink5148.xml" ContentType="application/inkml+xml"/>
  <Override PartName="/ppt/ink/ink5149.xml" ContentType="application/inkml+xml"/>
  <Override PartName="/ppt/ink/ink5150.xml" ContentType="application/inkml+xml"/>
  <Override PartName="/ppt/ink/ink5151.xml" ContentType="application/inkml+xml"/>
  <Override PartName="/ppt/ink/ink5152.xml" ContentType="application/inkml+xml"/>
  <Override PartName="/ppt/ink/ink5153.xml" ContentType="application/inkml+xml"/>
  <Override PartName="/ppt/ink/ink5154.xml" ContentType="application/inkml+xml"/>
  <Override PartName="/ppt/ink/ink5155.xml" ContentType="application/inkml+xml"/>
  <Override PartName="/ppt/ink/ink5156.xml" ContentType="application/inkml+xml"/>
  <Override PartName="/ppt/ink/ink5157.xml" ContentType="application/inkml+xml"/>
  <Override PartName="/ppt/ink/ink5158.xml" ContentType="application/inkml+xml"/>
  <Override PartName="/ppt/ink/ink5159.xml" ContentType="application/inkml+xml"/>
  <Override PartName="/ppt/ink/ink5160.xml" ContentType="application/inkml+xml"/>
  <Override PartName="/ppt/ink/ink5161.xml" ContentType="application/inkml+xml"/>
  <Override PartName="/ppt/ink/ink5162.xml" ContentType="application/inkml+xml"/>
  <Override PartName="/ppt/ink/ink5163.xml" ContentType="application/inkml+xml"/>
  <Override PartName="/ppt/ink/ink5164.xml" ContentType="application/inkml+xml"/>
  <Override PartName="/ppt/ink/ink5165.xml" ContentType="application/inkml+xml"/>
  <Override PartName="/ppt/ink/ink5166.xml" ContentType="application/inkml+xml"/>
  <Override PartName="/ppt/ink/ink5167.xml" ContentType="application/inkml+xml"/>
  <Override PartName="/ppt/ink/ink5168.xml" ContentType="application/inkml+xml"/>
  <Override PartName="/ppt/ink/ink5169.xml" ContentType="application/inkml+xml"/>
  <Override PartName="/ppt/ink/ink5170.xml" ContentType="application/inkml+xml"/>
  <Override PartName="/ppt/ink/ink5171.xml" ContentType="application/inkml+xml"/>
  <Override PartName="/ppt/ink/ink5172.xml" ContentType="application/inkml+xml"/>
  <Override PartName="/ppt/ink/ink5173.xml" ContentType="application/inkml+xml"/>
  <Override PartName="/ppt/ink/ink5174.xml" ContentType="application/inkml+xml"/>
  <Override PartName="/ppt/ink/ink5175.xml" ContentType="application/inkml+xml"/>
  <Override PartName="/ppt/ink/ink5176.xml" ContentType="application/inkml+xml"/>
  <Override PartName="/ppt/ink/ink5177.xml" ContentType="application/inkml+xml"/>
  <Override PartName="/ppt/ink/ink5178.xml" ContentType="application/inkml+xml"/>
  <Override PartName="/ppt/ink/ink5179.xml" ContentType="application/inkml+xml"/>
  <Override PartName="/ppt/ink/ink5180.xml" ContentType="application/inkml+xml"/>
  <Override PartName="/ppt/ink/ink5181.xml" ContentType="application/inkml+xml"/>
  <Override PartName="/ppt/ink/ink5182.xml" ContentType="application/inkml+xml"/>
  <Override PartName="/ppt/ink/ink5183.xml" ContentType="application/inkml+xml"/>
  <Override PartName="/ppt/ink/ink5184.xml" ContentType="application/inkml+xml"/>
  <Override PartName="/ppt/ink/ink5185.xml" ContentType="application/inkml+xml"/>
  <Override PartName="/ppt/ink/ink5186.xml" ContentType="application/inkml+xml"/>
  <Override PartName="/ppt/ink/ink5187.xml" ContentType="application/inkml+xml"/>
  <Override PartName="/ppt/ink/ink5188.xml" ContentType="application/inkml+xml"/>
  <Override PartName="/ppt/ink/ink5189.xml" ContentType="application/inkml+xml"/>
  <Override PartName="/ppt/ink/ink5190.xml" ContentType="application/inkml+xml"/>
  <Override PartName="/ppt/ink/ink5191.xml" ContentType="application/inkml+xml"/>
  <Override PartName="/ppt/ink/ink5192.xml" ContentType="application/inkml+xml"/>
  <Override PartName="/ppt/ink/ink5193.xml" ContentType="application/inkml+xml"/>
  <Override PartName="/ppt/ink/ink5194.xml" ContentType="application/inkml+xml"/>
  <Override PartName="/ppt/ink/ink5195.xml" ContentType="application/inkml+xml"/>
  <Override PartName="/ppt/ink/ink5196.xml" ContentType="application/inkml+xml"/>
  <Override PartName="/ppt/ink/ink5197.xml" ContentType="application/inkml+xml"/>
  <Override PartName="/ppt/ink/ink5198.xml" ContentType="application/inkml+xml"/>
  <Override PartName="/ppt/ink/ink5199.xml" ContentType="application/inkml+xml"/>
  <Override PartName="/ppt/ink/ink5200.xml" ContentType="application/inkml+xml"/>
  <Override PartName="/ppt/ink/ink5201.xml" ContentType="application/inkml+xml"/>
  <Override PartName="/ppt/ink/ink5202.xml" ContentType="application/inkml+xml"/>
  <Override PartName="/ppt/ink/ink5203.xml" ContentType="application/inkml+xml"/>
  <Override PartName="/ppt/ink/ink5204.xml" ContentType="application/inkml+xml"/>
  <Override PartName="/ppt/ink/ink5205.xml" ContentType="application/inkml+xml"/>
  <Override PartName="/ppt/ink/ink5206.xml" ContentType="application/inkml+xml"/>
  <Override PartName="/ppt/ink/ink5207.xml" ContentType="application/inkml+xml"/>
  <Override PartName="/ppt/ink/ink5208.xml" ContentType="application/inkml+xml"/>
  <Override PartName="/ppt/ink/ink5209.xml" ContentType="application/inkml+xml"/>
  <Override PartName="/ppt/ink/ink5210.xml" ContentType="application/inkml+xml"/>
  <Override PartName="/ppt/ink/ink5211.xml" ContentType="application/inkml+xml"/>
  <Override PartName="/ppt/ink/ink5212.xml" ContentType="application/inkml+xml"/>
  <Override PartName="/ppt/ink/ink5213.xml" ContentType="application/inkml+xml"/>
  <Override PartName="/ppt/ink/ink5214.xml" ContentType="application/inkml+xml"/>
  <Override PartName="/ppt/ink/ink5215.xml" ContentType="application/inkml+xml"/>
  <Override PartName="/ppt/ink/ink5216.xml" ContentType="application/inkml+xml"/>
  <Override PartName="/ppt/ink/ink5217.xml" ContentType="application/inkml+xml"/>
  <Override PartName="/ppt/ink/ink5218.xml" ContentType="application/inkml+xml"/>
  <Override PartName="/ppt/ink/ink5219.xml" ContentType="application/inkml+xml"/>
  <Override PartName="/ppt/ink/ink5220.xml" ContentType="application/inkml+xml"/>
  <Override PartName="/ppt/ink/ink5221.xml" ContentType="application/inkml+xml"/>
  <Override PartName="/ppt/ink/ink5222.xml" ContentType="application/inkml+xml"/>
  <Override PartName="/ppt/ink/ink5223.xml" ContentType="application/inkml+xml"/>
  <Override PartName="/ppt/ink/ink5224.xml" ContentType="application/inkml+xml"/>
  <Override PartName="/ppt/ink/ink5225.xml" ContentType="application/inkml+xml"/>
  <Override PartName="/ppt/ink/ink5226.xml" ContentType="application/inkml+xml"/>
  <Override PartName="/ppt/ink/ink5227.xml" ContentType="application/inkml+xml"/>
  <Override PartName="/ppt/ink/ink5228.xml" ContentType="application/inkml+xml"/>
  <Override PartName="/ppt/ink/ink5229.xml" ContentType="application/inkml+xml"/>
  <Override PartName="/ppt/ink/ink5230.xml" ContentType="application/inkml+xml"/>
  <Override PartName="/ppt/ink/ink5231.xml" ContentType="application/inkml+xml"/>
  <Override PartName="/ppt/ink/ink5232.xml" ContentType="application/inkml+xml"/>
  <Override PartName="/ppt/ink/ink5233.xml" ContentType="application/inkml+xml"/>
  <Override PartName="/ppt/ink/ink5234.xml" ContentType="application/inkml+xml"/>
  <Override PartName="/ppt/ink/ink5235.xml" ContentType="application/inkml+xml"/>
  <Override PartName="/ppt/ink/ink5236.xml" ContentType="application/inkml+xml"/>
  <Override PartName="/ppt/ink/ink5237.xml" ContentType="application/inkml+xml"/>
  <Override PartName="/ppt/ink/ink5238.xml" ContentType="application/inkml+xml"/>
  <Override PartName="/ppt/ink/ink5239.xml" ContentType="application/inkml+xml"/>
  <Override PartName="/ppt/ink/ink5240.xml" ContentType="application/inkml+xml"/>
  <Override PartName="/ppt/ink/ink5241.xml" ContentType="application/inkml+xml"/>
  <Override PartName="/ppt/ink/ink5242.xml" ContentType="application/inkml+xml"/>
  <Override PartName="/ppt/ink/ink5243.xml" ContentType="application/inkml+xml"/>
  <Override PartName="/ppt/ink/ink5244.xml" ContentType="application/inkml+xml"/>
  <Override PartName="/ppt/ink/ink5245.xml" ContentType="application/inkml+xml"/>
  <Override PartName="/ppt/ink/ink5246.xml" ContentType="application/inkml+xml"/>
  <Override PartName="/ppt/ink/ink5247.xml" ContentType="application/inkml+xml"/>
  <Override PartName="/ppt/ink/ink5248.xml" ContentType="application/inkml+xml"/>
  <Override PartName="/ppt/ink/ink5249.xml" ContentType="application/inkml+xml"/>
  <Override PartName="/ppt/ink/ink5250.xml" ContentType="application/inkml+xml"/>
  <Override PartName="/ppt/ink/ink5251.xml" ContentType="application/inkml+xml"/>
  <Override PartName="/ppt/ink/ink5252.xml" ContentType="application/inkml+xml"/>
  <Override PartName="/ppt/ink/ink5253.xml" ContentType="application/inkml+xml"/>
  <Override PartName="/ppt/ink/ink5254.xml" ContentType="application/inkml+xml"/>
  <Override PartName="/ppt/ink/ink5255.xml" ContentType="application/inkml+xml"/>
  <Override PartName="/ppt/ink/ink5256.xml" ContentType="application/inkml+xml"/>
  <Override PartName="/ppt/ink/ink5257.xml" ContentType="application/inkml+xml"/>
  <Override PartName="/ppt/ink/ink5258.xml" ContentType="application/inkml+xml"/>
  <Override PartName="/ppt/ink/ink5259.xml" ContentType="application/inkml+xml"/>
  <Override PartName="/ppt/ink/ink5260.xml" ContentType="application/inkml+xml"/>
  <Override PartName="/ppt/ink/ink5261.xml" ContentType="application/inkml+xml"/>
  <Override PartName="/ppt/ink/ink5262.xml" ContentType="application/inkml+xml"/>
  <Override PartName="/ppt/ink/ink5263.xml" ContentType="application/inkml+xml"/>
  <Override PartName="/ppt/ink/ink5264.xml" ContentType="application/inkml+xml"/>
  <Override PartName="/ppt/ink/ink5265.xml" ContentType="application/inkml+xml"/>
  <Override PartName="/ppt/ink/ink5266.xml" ContentType="application/inkml+xml"/>
  <Override PartName="/ppt/ink/ink5267.xml" ContentType="application/inkml+xml"/>
  <Override PartName="/ppt/ink/ink5268.xml" ContentType="application/inkml+xml"/>
  <Override PartName="/ppt/ink/ink5269.xml" ContentType="application/inkml+xml"/>
  <Override PartName="/ppt/ink/ink5270.xml" ContentType="application/inkml+xml"/>
  <Override PartName="/ppt/ink/ink5271.xml" ContentType="application/inkml+xml"/>
  <Override PartName="/ppt/ink/ink5272.xml" ContentType="application/inkml+xml"/>
  <Override PartName="/ppt/ink/ink5273.xml" ContentType="application/inkml+xml"/>
  <Override PartName="/ppt/ink/ink5274.xml" ContentType="application/inkml+xml"/>
  <Override PartName="/ppt/ink/ink5275.xml" ContentType="application/inkml+xml"/>
  <Override PartName="/ppt/ink/ink5276.xml" ContentType="application/inkml+xml"/>
  <Override PartName="/ppt/ink/ink5277.xml" ContentType="application/inkml+xml"/>
  <Override PartName="/ppt/ink/ink5278.xml" ContentType="application/inkml+xml"/>
  <Override PartName="/ppt/ink/ink5279.xml" ContentType="application/inkml+xml"/>
  <Override PartName="/ppt/ink/ink5280.xml" ContentType="application/inkml+xml"/>
  <Override PartName="/ppt/ink/ink5281.xml" ContentType="application/inkml+xml"/>
  <Override PartName="/ppt/ink/ink5282.xml" ContentType="application/inkml+xml"/>
  <Override PartName="/ppt/ink/ink5283.xml" ContentType="application/inkml+xml"/>
  <Override PartName="/ppt/ink/ink5284.xml" ContentType="application/inkml+xml"/>
  <Override PartName="/ppt/ink/ink5285.xml" ContentType="application/inkml+xml"/>
  <Override PartName="/ppt/ink/ink5286.xml" ContentType="application/inkml+xml"/>
  <Override PartName="/ppt/ink/ink5287.xml" ContentType="application/inkml+xml"/>
  <Override PartName="/ppt/ink/ink5288.xml" ContentType="application/inkml+xml"/>
  <Override PartName="/ppt/ink/ink5289.xml" ContentType="application/inkml+xml"/>
  <Override PartName="/ppt/ink/ink5290.xml" ContentType="application/inkml+xml"/>
  <Override PartName="/ppt/ink/ink5291.xml" ContentType="application/inkml+xml"/>
  <Override PartName="/ppt/ink/ink5292.xml" ContentType="application/inkml+xml"/>
  <Override PartName="/ppt/ink/ink5293.xml" ContentType="application/inkml+xml"/>
  <Override PartName="/ppt/ink/ink5294.xml" ContentType="application/inkml+xml"/>
  <Override PartName="/ppt/ink/ink5295.xml" ContentType="application/inkml+xml"/>
  <Override PartName="/ppt/ink/ink5296.xml" ContentType="application/inkml+xml"/>
  <Override PartName="/ppt/ink/ink5297.xml" ContentType="application/inkml+xml"/>
  <Override PartName="/ppt/ink/ink5298.xml" ContentType="application/inkml+xml"/>
  <Override PartName="/ppt/ink/ink5299.xml" ContentType="application/inkml+xml"/>
  <Override PartName="/ppt/ink/ink5300.xml" ContentType="application/inkml+xml"/>
  <Override PartName="/ppt/ink/ink5301.xml" ContentType="application/inkml+xml"/>
  <Override PartName="/ppt/ink/ink5302.xml" ContentType="application/inkml+xml"/>
  <Override PartName="/ppt/ink/ink5303.xml" ContentType="application/inkml+xml"/>
  <Override PartName="/ppt/ink/ink5304.xml" ContentType="application/inkml+xml"/>
  <Override PartName="/ppt/ink/ink5305.xml" ContentType="application/inkml+xml"/>
  <Override PartName="/ppt/ink/ink5306.xml" ContentType="application/inkml+xml"/>
  <Override PartName="/ppt/ink/ink5307.xml" ContentType="application/inkml+xml"/>
  <Override PartName="/ppt/ink/ink5308.xml" ContentType="application/inkml+xml"/>
  <Override PartName="/ppt/ink/ink5309.xml" ContentType="application/inkml+xml"/>
  <Override PartName="/ppt/ink/ink5310.xml" ContentType="application/inkml+xml"/>
  <Override PartName="/ppt/ink/ink5311.xml" ContentType="application/inkml+xml"/>
  <Override PartName="/ppt/ink/ink5312.xml" ContentType="application/inkml+xml"/>
  <Override PartName="/ppt/ink/ink5313.xml" ContentType="application/inkml+xml"/>
  <Override PartName="/ppt/ink/ink5314.xml" ContentType="application/inkml+xml"/>
  <Override PartName="/ppt/ink/ink5315.xml" ContentType="application/inkml+xml"/>
  <Override PartName="/ppt/ink/ink5316.xml" ContentType="application/inkml+xml"/>
  <Override PartName="/ppt/ink/ink5317.xml" ContentType="application/inkml+xml"/>
  <Override PartName="/ppt/ink/ink5318.xml" ContentType="application/inkml+xml"/>
  <Override PartName="/ppt/ink/ink5319.xml" ContentType="application/inkml+xml"/>
  <Override PartName="/ppt/ink/ink5320.xml" ContentType="application/inkml+xml"/>
  <Override PartName="/ppt/ink/ink5321.xml" ContentType="application/inkml+xml"/>
  <Override PartName="/ppt/ink/ink5322.xml" ContentType="application/inkml+xml"/>
  <Override PartName="/ppt/ink/ink5323.xml" ContentType="application/inkml+xml"/>
  <Override PartName="/ppt/ink/ink5324.xml" ContentType="application/inkml+xml"/>
  <Override PartName="/ppt/ink/ink5325.xml" ContentType="application/inkml+xml"/>
  <Override PartName="/ppt/ink/ink5326.xml" ContentType="application/inkml+xml"/>
  <Override PartName="/ppt/ink/ink5327.xml" ContentType="application/inkml+xml"/>
  <Override PartName="/ppt/ink/ink5328.xml" ContentType="application/inkml+xml"/>
  <Override PartName="/ppt/ink/ink5329.xml" ContentType="application/inkml+xml"/>
  <Override PartName="/ppt/ink/ink5330.xml" ContentType="application/inkml+xml"/>
  <Override PartName="/ppt/ink/ink5331.xml" ContentType="application/inkml+xml"/>
  <Override PartName="/ppt/ink/ink5332.xml" ContentType="application/inkml+xml"/>
  <Override PartName="/ppt/ink/ink5333.xml" ContentType="application/inkml+xml"/>
  <Override PartName="/ppt/ink/ink5334.xml" ContentType="application/inkml+xml"/>
  <Override PartName="/ppt/ink/ink5335.xml" ContentType="application/inkml+xml"/>
  <Override PartName="/ppt/ink/ink5336.xml" ContentType="application/inkml+xml"/>
  <Override PartName="/ppt/ink/ink5337.xml" ContentType="application/inkml+xml"/>
  <Override PartName="/ppt/ink/ink5338.xml" ContentType="application/inkml+xml"/>
  <Override PartName="/ppt/ink/ink5339.xml" ContentType="application/inkml+xml"/>
  <Override PartName="/ppt/ink/ink5340.xml" ContentType="application/inkml+xml"/>
  <Override PartName="/ppt/ink/ink5341.xml" ContentType="application/inkml+xml"/>
  <Override PartName="/ppt/ink/ink5342.xml" ContentType="application/inkml+xml"/>
  <Override PartName="/ppt/ink/ink5343.xml" ContentType="application/inkml+xml"/>
  <Override PartName="/ppt/ink/ink5344.xml" ContentType="application/inkml+xml"/>
  <Override PartName="/ppt/ink/ink5345.xml" ContentType="application/inkml+xml"/>
  <Override PartName="/ppt/ink/ink5346.xml" ContentType="application/inkml+xml"/>
  <Override PartName="/ppt/ink/ink5347.xml" ContentType="application/inkml+xml"/>
  <Override PartName="/ppt/ink/ink5348.xml" ContentType="application/inkml+xml"/>
  <Override PartName="/ppt/ink/ink5349.xml" ContentType="application/inkml+xml"/>
  <Override PartName="/ppt/ink/ink5350.xml" ContentType="application/inkml+xml"/>
  <Override PartName="/ppt/ink/ink5351.xml" ContentType="application/inkml+xml"/>
  <Override PartName="/ppt/ink/ink5352.xml" ContentType="application/inkml+xml"/>
  <Override PartName="/ppt/ink/ink5353.xml" ContentType="application/inkml+xml"/>
  <Override PartName="/ppt/ink/ink5354.xml" ContentType="application/inkml+xml"/>
  <Override PartName="/ppt/ink/ink5355.xml" ContentType="application/inkml+xml"/>
  <Override PartName="/ppt/ink/ink5356.xml" ContentType="application/inkml+xml"/>
  <Override PartName="/ppt/ink/ink5357.xml" ContentType="application/inkml+xml"/>
  <Override PartName="/ppt/ink/ink5358.xml" ContentType="application/inkml+xml"/>
  <Override PartName="/ppt/ink/ink5359.xml" ContentType="application/inkml+xml"/>
  <Override PartName="/ppt/ink/ink5360.xml" ContentType="application/inkml+xml"/>
  <Override PartName="/ppt/ink/ink5361.xml" ContentType="application/inkml+xml"/>
  <Override PartName="/ppt/ink/ink5362.xml" ContentType="application/inkml+xml"/>
  <Override PartName="/ppt/ink/ink5363.xml" ContentType="application/inkml+xml"/>
  <Override PartName="/ppt/ink/ink5364.xml" ContentType="application/inkml+xml"/>
  <Override PartName="/ppt/ink/ink5365.xml" ContentType="application/inkml+xml"/>
  <Override PartName="/ppt/ink/ink5366.xml" ContentType="application/inkml+xml"/>
  <Override PartName="/ppt/ink/ink5367.xml" ContentType="application/inkml+xml"/>
  <Override PartName="/ppt/ink/ink5368.xml" ContentType="application/inkml+xml"/>
  <Override PartName="/ppt/ink/ink5369.xml" ContentType="application/inkml+xml"/>
  <Override PartName="/ppt/ink/ink5370.xml" ContentType="application/inkml+xml"/>
  <Override PartName="/ppt/ink/ink5371.xml" ContentType="application/inkml+xml"/>
  <Override PartName="/ppt/ink/ink5372.xml" ContentType="application/inkml+xml"/>
  <Override PartName="/ppt/ink/ink5373.xml" ContentType="application/inkml+xml"/>
  <Override PartName="/ppt/ink/ink5374.xml" ContentType="application/inkml+xml"/>
  <Override PartName="/ppt/ink/ink5375.xml" ContentType="application/inkml+xml"/>
  <Override PartName="/ppt/ink/ink5376.xml" ContentType="application/inkml+xml"/>
  <Override PartName="/ppt/ink/ink5377.xml" ContentType="application/inkml+xml"/>
  <Override PartName="/ppt/ink/ink5378.xml" ContentType="application/inkml+xml"/>
  <Override PartName="/ppt/ink/ink5379.xml" ContentType="application/inkml+xml"/>
  <Override PartName="/ppt/ink/ink5380.xml" ContentType="application/inkml+xml"/>
  <Override PartName="/ppt/ink/ink5381.xml" ContentType="application/inkml+xml"/>
  <Override PartName="/ppt/ink/ink5382.xml" ContentType="application/inkml+xml"/>
  <Override PartName="/ppt/ink/ink5383.xml" ContentType="application/inkml+xml"/>
  <Override PartName="/ppt/ink/ink5384.xml" ContentType="application/inkml+xml"/>
  <Override PartName="/ppt/ink/ink5385.xml" ContentType="application/inkml+xml"/>
  <Override PartName="/ppt/ink/ink5386.xml" ContentType="application/inkml+xml"/>
  <Override PartName="/ppt/ink/ink538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4"/>
  </p:notesMasterIdLst>
  <p:sldIdLst>
    <p:sldId id="382" r:id="rId3"/>
    <p:sldId id="393" r:id="rId4"/>
    <p:sldId id="394" r:id="rId5"/>
    <p:sldId id="513" r:id="rId6"/>
    <p:sldId id="514" r:id="rId7"/>
    <p:sldId id="515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383" r:id="rId19"/>
    <p:sldId id="483" r:id="rId20"/>
    <p:sldId id="484" r:id="rId21"/>
    <p:sldId id="384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489" r:id="rId36"/>
    <p:sldId id="485" r:id="rId37"/>
    <p:sldId id="387" r:id="rId38"/>
    <p:sldId id="486" r:id="rId39"/>
    <p:sldId id="388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389" r:id="rId55"/>
    <p:sldId id="487" r:id="rId56"/>
    <p:sldId id="390" r:id="rId57"/>
    <p:sldId id="424" r:id="rId58"/>
    <p:sldId id="425" r:id="rId59"/>
    <p:sldId id="426" r:id="rId60"/>
    <p:sldId id="427" r:id="rId61"/>
    <p:sldId id="428" r:id="rId62"/>
    <p:sldId id="429" r:id="rId63"/>
    <p:sldId id="430" r:id="rId64"/>
    <p:sldId id="431" r:id="rId65"/>
    <p:sldId id="432" r:id="rId66"/>
    <p:sldId id="433" r:id="rId67"/>
    <p:sldId id="434" r:id="rId68"/>
    <p:sldId id="435" r:id="rId69"/>
    <p:sldId id="436" r:id="rId70"/>
    <p:sldId id="437" r:id="rId71"/>
    <p:sldId id="438" r:id="rId72"/>
    <p:sldId id="439" r:id="rId73"/>
    <p:sldId id="440" r:id="rId74"/>
    <p:sldId id="441" r:id="rId75"/>
    <p:sldId id="442" r:id="rId76"/>
    <p:sldId id="391" r:id="rId77"/>
    <p:sldId id="443" r:id="rId78"/>
    <p:sldId id="444" r:id="rId79"/>
    <p:sldId id="445" r:id="rId80"/>
    <p:sldId id="446" r:id="rId81"/>
    <p:sldId id="447" r:id="rId82"/>
    <p:sldId id="448" r:id="rId83"/>
    <p:sldId id="449" r:id="rId84"/>
    <p:sldId id="450" r:id="rId85"/>
    <p:sldId id="451" r:id="rId86"/>
    <p:sldId id="452" r:id="rId87"/>
    <p:sldId id="453" r:id="rId88"/>
    <p:sldId id="454" r:id="rId89"/>
    <p:sldId id="455" r:id="rId90"/>
    <p:sldId id="456" r:id="rId91"/>
    <p:sldId id="457" r:id="rId92"/>
    <p:sldId id="458" r:id="rId93"/>
    <p:sldId id="459" r:id="rId94"/>
    <p:sldId id="460" r:id="rId95"/>
    <p:sldId id="461" r:id="rId96"/>
    <p:sldId id="406" r:id="rId97"/>
    <p:sldId id="407" r:id="rId98"/>
    <p:sldId id="503" r:id="rId99"/>
    <p:sldId id="504" r:id="rId100"/>
    <p:sldId id="505" r:id="rId101"/>
    <p:sldId id="506" r:id="rId102"/>
    <p:sldId id="507" r:id="rId103"/>
    <p:sldId id="508" r:id="rId104"/>
    <p:sldId id="509" r:id="rId105"/>
    <p:sldId id="510" r:id="rId106"/>
    <p:sldId id="511" r:id="rId107"/>
    <p:sldId id="408" r:id="rId108"/>
    <p:sldId id="512" r:id="rId109"/>
    <p:sldId id="462" r:id="rId110"/>
    <p:sldId id="463" r:id="rId111"/>
    <p:sldId id="464" r:id="rId112"/>
    <p:sldId id="465" r:id="rId113"/>
    <p:sldId id="466" r:id="rId114"/>
    <p:sldId id="467" r:id="rId115"/>
    <p:sldId id="468" r:id="rId116"/>
    <p:sldId id="469" r:id="rId117"/>
    <p:sldId id="470" r:id="rId118"/>
    <p:sldId id="471" r:id="rId119"/>
    <p:sldId id="472" r:id="rId120"/>
    <p:sldId id="473" r:id="rId121"/>
    <p:sldId id="474" r:id="rId122"/>
    <p:sldId id="475" r:id="rId123"/>
    <p:sldId id="476" r:id="rId124"/>
    <p:sldId id="477" r:id="rId125"/>
    <p:sldId id="478" r:id="rId126"/>
    <p:sldId id="479" r:id="rId127"/>
    <p:sldId id="480" r:id="rId128"/>
    <p:sldId id="481" r:id="rId129"/>
    <p:sldId id="482" r:id="rId130"/>
    <p:sldId id="405" r:id="rId131"/>
    <p:sldId id="488" r:id="rId132"/>
    <p:sldId id="392" r:id="rId1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notesMaster" Target="notesMasters/notesMaster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presProps" Target="pres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16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223 204,'-17'146,"4"-23,-6 0,-5-1,-5-2,-27 63,-2 16,57-198,1-1,-1 1,1 0,-1 0,1 0,-1 0,1-1,-1 1,1 0,0 0,-1 0,1 0,0 0,0 0,0 0,0 0,0 0,0 0,0 0,0 0,0 0,0 0,0 0,1 0,-1 0,0 0,1 0,-1-1,1 1,-1 0,1 0,-1 0,1 0,-1-1,1 1,0 0,0-1,-1 1,1 0,0-1,0 1,0-1,0 1,0-1,-1 0,1 1,0-1,0 0,0 0,0 0,0 1,0-1,0 0,0 0,0 0,0-1,0 1,0 0,0 0,13-13,0-3</inkml:trace>
  <inkml:trace contextRef="#ctx0" brushRef="#br0" timeOffset="365.841">732 401,'-35'45,"3"2,1 1,3 2,2 0,2 2,2 1,2 0,-7 41,23-84,0-1,1 0,1 1,-1-1,2 1,-1 0,1 0,1 0,0 0,0 0,1-1,0 1,1 0,0 0,0-1,1 1,0-1,1 0,0 0,1 0,-1 0,2-1,-1 0,1 0,1 0,-1 0,3-2,-1 0,1-1,0 0,0 0,1-1,-1 0,1-1,0 0,0 0,0-1,0-1,0 1,1-2,-1 1,0-2,1 1,-1-1,0-1,0 0,0 0,0-1,0 0,0-1,-1 0,1 0,5-5,9-5,0-1,0-2,-2 0,0-2,-1 0,-1-1,-1-1,0-1,1-5,-1 0,-1-1,-2-1,-1 0,-1-1,-1 0,-2-1,-1-1,-1 0,-2 0,0-10,-4 25,-2 0,1 0,-2 0,0 0,-1 0,-1 0,-1 0,0 1,-1-1,-1 1,0 0,-1 0,-1 0,-1 1,0 0,0 0,-2 1,0 0,-1 1,-8-9,13 16,0 1,0 0,-1 0,0 0,0 1,0 0,0 1,0-1,-1 1,0 0,1 1,-1 0,0 0,0 1,0 0,-1 1,1-1,0 1,0 1,0 0,0 0,0 0,0 1,0 1,0-1,1 1,-1 0,1 1,0 0,0 0,0 0,0 1,1 0,0 0,0 1,0 0,1 0,0 0,-3 4,-8 15</inkml:trace>
  <inkml:trace contextRef="#ctx0" brushRef="#br0" timeOffset="697.911">1466 853,'-10'10,"-2"12,-1 8,3 3,4 1,6-10,4-10</inkml:trace>
  <inkml:trace contextRef="#ctx0" brushRef="#br0" timeOffset="1362.638">1917 176,'-4'2,"0"-1,0 1,0 0,0 0,0 0,1 1,-1-1,1 1,0 0,-1 0,1 0,1 0,-1 1,0-1,1 1,0 0,-1 0,1 1,-13 16,6-12,0 0,1 1,0 0,1 1,0 0,0 0,1 0,1 1,0 0,1 0,0 0,1 1,0-1,1 1,0 0,1-1,0 1,1 0,1 2,1-10,0 0,-1-1,2 1,-1-1,1 1,-1-1,1 0,0 0,1 0,-1 0,1-1,0 1,-1-1,2 0,-1 0,0 0,0-1,1 0,0 1,-1-1,1-1,0 1,0-1,0 0,0 0,1 0,133-7,-130 3,0-1,0 2,0-1,0 1,1 1,-1 0,1 0,0 1,-1 0,1 1,-1 0,1 0,-1 1,0 0,1 1,-1 0,0 0,-1 1,1 0,-1 1,1 0,-1 0,-1 0,1 1,-1 1,5 4,-9-5,1 0,-1 0,0 0,-1 0,1 0,-1 1,-1-1,1 1,-1 0,0 0,-1-1,1 1,-1 0,-1 0,1-1,-1 1,0 0,-1-1,0 1,0-1,0 1,-1-1,1 0,-2 0,0 2,-3 5,-1-1,0 0,-1-1,0 0,0 0,-1-1,-1 0,0 0,0-1,-1-1,-7 4,12-8,-1 0,0 0,0-1,0 0,0-1,0 0,-1 0,1-1,-1 0,1 0,-1-1,1 0,-1 0,1-1,-3-1,-8-4</inkml:trace>
  <inkml:trace contextRef="#ctx0" brushRef="#br0" timeOffset="1596.53">1832 176,'38'-19,"37"-12,15 1,-2-1,-7 6,-13 6,-8 8,-9 4,-9 5,-7 1,-4 2,-7 5,-4 2,-5-1</inkml:trace>
  <inkml:trace contextRef="#ctx0" brushRef="#br0" timeOffset="2212.531">2764 853,'-24'39,"-13"21,-5 6,0-3,8-8,3-9,9-7,11-10,14-10,5-8</inkml:trace>
  <inkml:trace contextRef="#ctx0" brushRef="#br0" timeOffset="3279.064">4654 740,'-5'10,"4"3,1-6,6-4,2-7,0-2</inkml:trace>
  <inkml:trace contextRef="#ctx0" brushRef="#br0" timeOffset="3718.008">5360 63,'-29'36,"2"1,1 2,2 0,2 2,1 0,2 2,3 0,1 1,2 0,-4 26,15-57,0 1,1 0,0-1,1 1,1-1,0 1,1 0,0-1,1 0,0 0,1 0,1 0,0 0,1-1,0 0,1 0,0 0,1-1,0 0,1-1,0 0,1 0,0-1,0 0,1 0,0-2,0 1,1-1,0-1,1 0,-1-1,1 0,0-1,4 0,0-1,0-1,0 0,0-1,1-1,-1-1,0 0,0-1,0-1,0-1,4-2,-14 4,-1 0,1 0,-1-1,0 0,0 0,-1-1,1 0,0 0,-1 0,0 0,0-1,-1 0,1 0,-1 0,0-1,0 1,-1-1,1 0,-2 0,1 0,0-1,-1 1,0-1,-1 1,1-1,-1 0,-1 1,1-1,-1-5,-3 1,0-1,0 1,-1 0,-1 1,0-1,0 1,-1 0,0 0,-1 0,0 1,0 0,-1 1,0 0,-1 0,0 0,0 1,0 1,-1-1,0 1,-1 1,1 0,-1 1,0 0,0 0,-1 1,-4-1,0 1,-1 0,1 2,-1 0,0 0,0 2,1 0,-1 1,1 0,-1 2,1 0,0 0,0 2,1 0,-1 1,-10 6,1-1</inkml:trace>
  <inkml:trace contextRef="#ctx0" brushRef="#br0" timeOffset="2545.787">3498 176,'-15'53,"-14"46,-6 15,1-1,3-11,1-13,7-16,1-12,5-11,5-10,5-6,-1-4,0-3,3-1,5-4,4-7</inkml:trace>
  <inkml:trace contextRef="#ctx0" brushRef="#br0" timeOffset="2884.06">3920 401,'-46'65,"2"2,4 1,2 2,-6 24,40-89,1-1,0 1,0 0,0 1,1-1,0 0,0 1,0-1,0 1,1 0,0-1,0 1,1 0,0 0,0 0,0 0,1-1,-1 1,1 0,1 0,-1-1,1 1,0-1,0 1,1-1,0 0,-1 0,2 0,-1 0,1 0,-1-1,2 1,7 0,1 0,0-1,0 0,0-1,1 0,-1-1,1 0,-1-2,1 1,0-2,-1 1,1-2,-1 0,1-1,-1 0,0-1,0 0,0-1,-1-1,1 0,-1 0,0-2,10-8,-1-1,-1-1,0-1,-1 0,-2-2,0 0,-1-1,-1 0,-1-1,-1-1,-1 0,-1-1,-1 0,-1-1,-2 0,0 0,-2-1,1-17,-3 28,-2-1,0 1,0-1,-2 1,0-1,-1 1,0 0,-2 0,-1-7,3 17,0 1,0-1,0 1,-1-1,1 1,-1 0,0 0,-1 0,1 0,-1 1,0-1,0 1,-1 0,1 0,-1 1,0-1,0 1,0 0,0 0,-1 1,1-1,-1 1,1 1,-1-1,0 1,0 0,-2 0,-2 0,-1 2,1-1,0 2,0-1,0 1,0 1,1 0,-1 0,1 1,-1 0,1 0,0 1,1 0,-1 1,1 0,-2 3,-12 12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1 532,'58'-85,"-2"1,4 3,38-36,-92 109,0 1,1 0,0 1,0 0,0 0,1 0,0 1,0 0,0 1,3-1,-10 6,1 0,-1 1,1-1,-1 1,1-1,-1 1,0 0,0-1,0 1,0 0,0 0,0 0,0 0,-1 0,1 0,-1 0,1 0,-1 0,0 0,0 0,0 0,0 0,0 0,0 0,-1 0,1 0,-1 0,1 1,-1 2,0 31,6 82,-4-115,0 1,0 0,0 0,1-1,-1 1,1 0,0-1,0 0,0 1,0-1,1 0,-1 0,1 0,0 0,0-1,0 1,0-1,0 0,0 0,1 0,-1 0,1 0,0-1,-1 0,1 1,0-2,1 1,1-1,1-1,-1 0,0 0,1 0,-1-1,0 0,0-1,0 1,0-1,-1 0,1-1,-1 1,0-1,0 0,0 0,0-1,-1 1,1-1,-1 0,0-1,-1 1,0 0,1-1,-2 0,1 0,0-3,19-24,172-220,-194 253,0 1,0-1,0 0,0 0,1 0,-1 1,0-1,0 0,0 0,0 0,1 0,-1 1,0-1,0 0,1 0,-1 0,0 0,0 0,0 0,1 0,-1 0,0 0,0 0,1 0,-1 0,0 0,0 0,1 0,-1 0,0 0,0 0,1 0,-1 0,0 0,0 0,1 0,-1 0,0-1,-14 35,10-24,-7 14,2 1,1 0,0 1,2 0,1 0,2 1,0-1,1 3,3-21,-1 0,2 0,-1 0,1 0,0 0,0-1,1 1,0-1,1 1,-1-1,1 0,1-1,-1 1,1-1,1 1,8 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0,'0'20,"5"5,1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3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0,'-10'15,"-3"4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91,'-1'1,"0"0,0 1,0-1,0 1,0 0,0-1,0 1,0 0,1-1,-1 1,1 0,-1 0,1 0,0-1,0 1,0 0,0 0,0 0,0 0,0 0,0-1,1 1,-1 0,1 0,0 0,-1-1,1 1,0 0,0-1,0 1,0-1,0 1,1 0,168 359,-168-357,-3-4,1 1,0 0,-1-1,1 1,0 0,0 0,0-1,0 1,0 0,0-1,0 1,0 0,0 0,0-1,0 1,0 0,0 0,1-1,-1 1,0 0,0-1,1 1,-1 0,1-1,-1 1,0-1,1 1,-1-1,1 1,0-1,-1 1,1-1,-1 1,1-1,0 0,-1 1,1-1,0 0,-1 1,1-1,0 0,-1 0,1 0,0 0,0 0,-1 0,1 0,0 0,0 0,-1 0,1 0,0 0,-1 0,1-1,0 1,-1 0,1 0,0-1,-1 1,1-1,0 1,0-1,108-473,-91 416,-20 57,0 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4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1,'0'24,"0"17,0 7,0 0,0-13,0-13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4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1,'-14'9,"-5"9,6 0,4-2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1,'21'0,"11"-1,0 2,0 1,0 1,-1 2,13 4,-42-9,0 0,0 0,0 0,0 1,0-1,0 1,0 0,0-1,0 1,0 0,0 0,0 0,-1 1,1-1,0 0,-1 1,1-1,-1 1,1-1,-1 1,0 0,0-1,0 1,0 0,0 0,0 0,0 0,0 0,-1 0,1 0,-1 0,0 0,1 0,-1 1,0-1,0 0,-1 0,1 0,0 0,-1 0,1 0,-1 0,1 0,-1 0,0 0,0 0,0 0,0 0,0-1,-1 1,1 0,0-1,-1 1,1-1,-1 1,-7 7,8-9,0 0,-1 1,1-1,0 1,0-1,0 1,-1-1,1 1,0 0,0 0,0-1,0 1,0 0,1 0,-1 0,0 0,0 0,0 0,1 0,-1 0,1 1,-1-1,1 0,-1 0,1 1,0-1,-1 0,1 0,0 1,0-1,0 0,0 0,0 1,0-1,1 0,-1 1,0-1,1 0,-1 0,1 0,-1 1,1-1,-1 0,1 0,0 0,0 0,-1 0,1 0,0 0,0 0,0 0,123 6,-88-9,-11 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09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0,'29'197,"-54"4,26-151,5-32</inkml:trace>
  <inkml:trace contextRef="#ctx0" brushRef="#br0" timeOffset="247.872">0 452,'44'0,"32"-4,10-8,-7 0,-6 1,-11-2,-11 0,-9 4,-8 2,-9 8,-9 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1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1,'-93'34,"-242"113,334-147,0 0,0 0,0 0,-1 0,1 0,0 1,0-1,0 0,0 1,0-1,0 0,-1 1,1-1,0 1,0 0,0-1,1 1,-1 0,0-1,0 1,0 0,0 0,1 0,-1 0,0 0,1 0,-1 0,1 0,-1 0,1 0,-1 0,1 0,0 0,0 1,-1-1,1 0,0 0,0 0,0 0,0 1,1-1,-1 0,0 0,0 0,1 0,-1 0,0 0,1 1,-1-1,1 0,0 0,-1 0,1-1,0 1,0 1,13 4,-1-1,1 0,0-1,0-1,1 0,-1-1,1 0,-1-1,1-1,-1 0,5-1,2 1,20-1,-25 0,1 0,0 1,-1 1,1 0,-1 2,0-1,1 2,-1 0,0 2,1 0,-16-6,0 1,-1-1,1 0,0 1,-1-1,1 1,0-1,-1 1,1-1,-1 1,1 0,-1-1,1 1,-1 0,1-1,-1 1,0 0,1-1,-1 1,0 0,0 0,0-1,1 1,-1 0,0 0,0 0,0-1,0 1,0 0,0 0,-1-1,1 1,0 0,0 0,0 0,-1-1,1 1,0 0,-1-1,1 1,-1 0,1-1,-1 1,1-1,-1 1,1 0,-1-1,0 1,1-1,-1 0,0 1,1-1,-1 1,0-1,-45 28,41-25,-253 141,245-135,-5 1,1 2,0 0,1 1,0 1,2 0,-1 1,-8 12,21-25,1-1,-1 1,1 0,0 0,0 0,-1 0,1 0,1 0,-1 0,0 0,0 0,1 0,-1 1,1-1,0 0,-1 0,1 1,0-1,0 0,1 1,-1-1,0 0,1 0,0 0,-1 1,1-1,0 0,0 0,0 0,0 0,0 0,1 0,-1-1,1 1,-1 0,1-1,-1 1,1-1,0 1,0-1,0 0,0 0,0 0,0 0,0 0,0 0,0 0,1-1,-1 1,0-1,0 0,2 0,25 3,1-2,0-1,-1-2,1 0,-1-3,0 0,0-1,0-2,-1-1,2-3,-26 11,15-4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0 527,'326'-379,"-326"378,1-1,0 1,0-1,0 0,-1 1,2 0,-1-1,0 1,0-1,0 1,0 0,1 0,-1 0,1 0,-1 0,1 0,-1 0,1 0,0 1,-1-1,1 0,0 1,-1 0,1-1,0 1,0 0,-1 0,1 0,0 0,0 0,-1 0,1 1,0-1,0 0,-1 1,1 0,0-1,-1 1,1 0,-1 0,1 0,-1 0,1 0,-1 0,1 1,1 9,-1 0,0 0,0 0,-1 1,-1-1,0 0,0 1,-1-1,-2 6,1-6,1 0,0 0,1 1,0-1,1 0,0 0,0 0,1 0,1 0,1 3,-3-12,0 0,0 0,0 0,0 1,0-1,1 0,-1 0,1 0,-1-1,1 1,0 0,-1-1,1 1,0-1,0 1,0-1,1 0,-1 0,0 0,0 0,1 0,-1-1,0 1,1-1,-1 1,1-1,-1 0,0 0,1 0,-1 0,1 0,-1-1,0 1,1-1,-1 0,0 1,1-1,1-1,76-57,61-130,-24 30,-117 159,0 0,0 0,0 1,0-1,0 0,0 0,0 1,0-1,-1 0,1 0,0 1,0-1,0 0,0 0,0 1,1-1,-1 0,0 1,0-1,0 0,0 0,0 1,0-1,0 0,0 0,1 0,-1 1,0-1,0 0,0 0,0 0,1 1,-1-1,0 0,0 0,0 0,1 0,-1 1,0-1,0 0,1 0,-1 0,0 0,0 0,1 0,-1 0,0 0,1 0,-1 0,0 0,0 0,1 0,-9 29,1-13,1-1,0 1,2 1,0-1,0 1,2-1,0 1,1 0,0 0,2 0,0 0,1 0,0 0,2-1,0 1,0-1,2 0,0 0,1-1,0 1,2-1,30 17,-19-23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2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1,'-20'24,"0"8,7-2,10-5,7-12,2-14,0-5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9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0 481,'9'0,"32"0,-1-1,1-2,-1-2,16-4,225-67,-250 73,-31 4,-1-1,1 0,0 0,-1 0,1 1,0-1,0 0,-1 0,1 1,0-1,0 0,-1 1,1-1,0 0,0 1,0-1,0 0,0 1,0-1,0 0,-1 1,1-1,0 1,0-1,0 0,0 1,0-1,1 0,-1 1,0-1,0 0,0 1,0-1,0 1,0-1,1 0,-1 0,0 1,0-1,0 0,1 1,-1-1,0 0,0 0,1 1,-1-1,0 0,1 0,-1 0,0 1,1-1,-1 0,0 0,1 0,-1 0,0 0,1 0,-1 0,1 0,-1 0,0 0,1 0,-1 0,0 0,1 0,-1 0,1 0,-14 9,-3-2</inkml:trace>
  <inkml:trace contextRef="#ctx0" brushRef="#br0" timeOffset="264.905">141 678,'38'0,"23"-5,10-1,-2 0,-8 1,-9 2,-9 1,-7 1,-10 0</inkml:trace>
  <inkml:trace contextRef="#ctx0" brushRef="#br0" timeOffset="265.905">1638 1,'0'24,"4"17,3 7,-1 0,-2-3,0-5,3-4,0-4,0-2,-2-6</inkml:trace>
  <inkml:trace contextRef="#ctx0" brushRef="#br0" timeOffset="266.905">1384 397,'38'0,"37"-5,10-7,-4 0,-7 1,-10 3,-13 2,-8 3,-9 1,-8 2</inkml:trace>
  <inkml:trace contextRef="#ctx0" brushRef="#br0" timeOffset="517.567">1552 565,'259'-21,"-196"32,-61-10,-1-1,0 1,0 0,0-1,1 1,-1 0,0 0,0 0,0 0,0 0,-1 0,1 0,0 0,0 0,-1 0,1 0,0 0,-1 1,1-1,-1 0,0 1,1-1,-1 0,0 0,0 1,0-1,0 0,0 1,0-1,0 0,0 1,-1-1,1 0,0 1,-1-1,1 0,-1 0,1 1,-1-1,0 0,1 0,-1 0,0 0,0 0,0 0,-13 17,0-1,-2-1,0-1,0 0,-2-1,-12 8,-44 38,71-59,0 1,0 0,1-1,-1 1,0 0,1 1,-1-1,1 0,0 1,0-1,0 1,0 0,0 0,1 0,-1 0,1 0,0 0,0 0,0 0,0 0,0 1,1-1,-1 0,1 1,0-1,0 0,0 1,1-1,-1 0,1 0,-1 1,1-1,0 0,1 0,-1 0,0 0,1 0,0 0,0 0,0-1,0 1,0 0,0-1,1 1,6 1,0 0,0 0,1-1,-1 0,1-1,0 0,0 0,0-1,0-1,0 1,0-2,0 1,-1-1,1-1,0 0,0 0,-1-1,4-1,23-4,-11 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2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29,'-10'33,"-3"12</inkml:trace>
  <inkml:trace contextRef="#ctx0" brushRef="#br0" timeOffset="4183.378">85 0,'-3'1,"0"0,0 1,0-1,0 1,0 0,0 0,1 0,-1 0,1 0,-1 1,1-1,0 1,0-1,0 1,0 0,0 0,1 0,-1 0,1 0,0 0,0 1,0-1,0 3,-6 10,3-8,0 0,0 1,1-1,0 1,1 0,0 0,0 0,1 0,0 0,1 1,0-1,0 0,1 0,0 0,1 2,0-9,1 1,-1 0,1-1,0 0,0 1,0-1,0 0,0 0,1-1,-1 1,1-1,-1 0,1 0,-1 0,1 0,0 0,-1-1,1 0,0 1,-1-1,1-1,0 1,-1-1,1 1,0-1,-1 0,1 0,-1-1,1 1,-1-1,0 1,0-1,0 0,0 0,2-2,7-1,59-25,-65 32,-18 12,8-10,-7 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3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87,'-12'19,"0"0,2 1,0 0,2 0,0 1,1 0,1 0,1 1,1 0,0 0,2 0,1 0,1 1,0-1,3 5,26 140,-27-111,-2-32</inkml:trace>
  <inkml:trace contextRef="#ctx0" brushRef="#br0" timeOffset="650.195">0 398,'11'-13,"-1"-1,-1 0,0 0,0-1,-2 0,0 0,3-11,60-98,-59 111,0 0,1 1,0 1,1 0,0 1,0 0,1 1,1 0,0 1,0 1,0 0,1 2,0-1,0 2,0 0,1 1,-1 1,1 0,0 1,3 1,-16 1,1 0,-1 1,0-1,0 1,0 0,0 0,-1 0,1 1,-1-1,1 1,-1 0,0 0,0 0,0 0,0 1,-1-1,1 1,-1 0,0 0,0-1,0 1,0 1,-1-1,0 0,0 0,0 0,0 1,-1-1,0 0,1 1,-2-1,1 1,0-1,-1 0,0 0,0 1,0-1,-1 0,1 0,-1 0,0 0,0 0,0 0,-1-1,1 1,-1-1,0 0,0 1,0-1,-3 1,-19 23,16-22</inkml:trace>
  <inkml:trace contextRef="#ctx0" brushRef="#br0" timeOffset="1300.87">649 511,'0'5,"0"6,-5 6,-1 5,-5 4,0 2,1 1,-2 0,1 0,2 1,3-1,3-1,6-4,2-12,6-7,1-5</inkml:trace>
  <inkml:trace contextRef="#ctx0" brushRef="#br0" timeOffset="1797.341">818 144,'-14'5,"-10"6,4 1,11-6,6-4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35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47,'27'-10,"0"1,0 2,1 1,0 1,0 1,1 2,2 0,-29 2,-1-1,1 1,-1 0,1 0,-1-1,1 1,-1 0,1 0,-1 0,1 0,-1 1,1-1,-1 0,1 1,-1-1,0 1,1-1,-1 1,1 0,-1-1,0 1,0 0,1 0,-1 0,0 0,0 0,0 0,0 1,0-1,0 0,-1 0,1 1,0-1,0 0,-1 1,1-1,-1 1,0-1,1 1,-1-1,0 1,0-1,0 1,0-1,0 1,0-1,0 1,0-1,-1 1,1-1,-1 2,-36 39,33-39,0 0,0-1,1 1,0 1,-1-1,1 1,0-1,1 1,-1 0,1 0,-1 0,1 0,1 0,-1 1,0-1,1 0,0 1,0 0,0-1,1 1,0 2,2-3,0-2,0 1,0 0,1 0,0-1,-1 0,1 1,0-1,0 0,0 0,0-1,1 1,-1-1,0 1,1-1,-1 0,1 0,0-1,-1 1,1-1,-1 1,1-1,0-1,-1 1,1 0,-1-1,1 0,0 1,-1-1,0-1,1 1,-1 0,3-3,6 2,5-2,0 0,0 2,1 0,-1 0,1 2,-1 0,1 1,-1 1,0 1,2 0,-1 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36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0 620,'24'-3,"-1"-1,1-1,-1-1,0-1,-1-1,1-1,-2-1,1-1,13-9,8-3,-14 6,0-2,-2-1,0-1,-1-2,6-7,-24 24,1 0,-1-1,0 0,-1 0,0-1,0 0,0 0,-1-1,0 0,-1 0,0 0,-1-1,1 0,-2 1,0-2,0 1,0 0,-1 0,-1-1,0 1,0-1,-2-9,1 17,-1 1,1-1,-1 0,0 1,0-1,0 1,-1 0,1-1,0 1,-1 0,0-1,1 1,-1 0,0 0,0 1,0-1,0 0,-1 1,1-1,0 1,-1 0,1-1,-1 1,1 0,-1 1,1-1,-1 0,0 1,1-1,-1 1,0 0,0 0,1 0,-1 0,0 1,1-1,-1 1,-5 1,0 0,0 1,1 0,-1 0,1 1,0 0,0 0,0 0,0 1,1 0,-6 6,5-4,0 0,0 1,0 0,1 0,0 0,0 1,1 0,1 0,-1 0,1 1,1 0,0-1,0 1,1 1,0-1,1 0,0 0,1 0,0 1,0-1,1 0,0 1,1-1,0 0,1 0,0 0,1-1,0 1,0-1,1 0,0 0,1 0,0-1,0 0,1 0,0 0,0-1,1 0,-1 0,2-1,3 2,2-1,1 0,0-1,0-1,0-1,1 0,0-1,0 0,0-1,0-1,0-1,0 0,0-1,0-1,0-1,-1 0,1 0,0-2,-1 0,5-3,0 2,0-2,0 1,-1-2,-1-1,1 0,-2-1,1-1,-2-1,1 0,-2-2,0 1,-1-2,0 0,-1 0,-1-1,-1-1,0 0,-1-1,-1 0,-1 0,-1-1,2-7,-8 22,0 0,0 0,0 0,0-1,-1 1,0 0,0-1,-1 1,1 0,-1 0,0 0,0-1,-1 1,0 0,1 0,-2 1,1-1,-1 0,1 1,-1-1,0 1,-1 0,1 0,-1 0,0 0,0 1,0 0,0 0,-1 0,1 0,-1 0,0 1,0 0,1 0,-1 0,-1 1,1 0,0 0,0 0,0 0,-1 1,1 0,0 0,-1 0,1 1,0 0,0 0,0 0,-1 1,-1 0,-3 6,1 1,0-1,1 1,-1 1,2 0,0 0,0 0,1 1,0 0,0 0,2 1,-1-1,1 1,1 0,-2 12,3-18,1 0,0 1,0-1,0 0,1 1,0-1,0 1,1-1,0 0,0 1,0-1,1 0,0 0,0 0,0 0,1 0,0 0,0-1,0 0,1 1,0-1,0 0,0-1,1 1,-1-1,1 0,0 0,1 0,6 5,0-1,1-1,0 0,0-1,0 0,1-1,0 0,0-1,0-1,1 0,12 0,-12-1,0 0,1-1,-1-1,1 0,-1-2,1 1,-1-2,0 0,0-1,0 0,0-1,-1-1,0-1,0 0,0 0,-1-1,0-1,-1 0,0-1,0-1,8-9,-5 6,0-1,-1-1,-1 0,0-1,-1 0,9-19,-16 26,0 0,0 0,-1 0,0-1,-1 1,-1-1,1 0,-2 0,1 0,-1-1,-1 1,0 0,-1 0,0 0,-1 0,0 0,-3-8,4 17,0-1,0 1,0 0,-1 0,1 0,-1 0,1 0,-1 0,0 0,0 0,0 1,0-1,0 1,0-1,0 1,0 0,0 0,-1 0,1 0,-1 0,1 1,0-1,-1 1,1-1,-1 1,0 0,1 0,-1 0,1 0,-1 1,1-1,-1 1,1-1,0 1,-1 0,1 0,0 0,-1 0,1 0,-2 2,-3 1,-1 1,1 0,0 0,0 1,0 0,1 0,0 0,0 1,1 0,0 0,-2 3,1 6,0 1,2-1,0 1,0 1,2-1,0 0,1 1,1-1,0 1,1-1,3 15,-2-19,0 0,1 1,0-1,1 0,1 0,0 0,0-1,1 0,1 0,0 0,1-1,0 0,0-1,1 1,1-2,0 1,0-1,1-1,0 0,0 0,1-1,3 1,-1-1,-8-4,0 1,0-1,0 0,0-1,1 0,-1 0,1 0,-1 0,1-1,0-1,0 1,-1-1,6 0,5-4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5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52,'39'17,"-13"-12,0 0,0-2,0-1,0-1,0-1,27-4,125-26,-38 5,-38 4,-90 16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5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30,'44'0,"32"-5,10-2,-7 1,-10 1,-14 2,-10 0,-13 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9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45,'46'-13,"1"3,0 1,1 3,0 2,18 1,5 22,-70-18,0-1,0 1,0 0,0-1,0 1,0 0,0 0,0 0,0 0,0 0,0 0,0 0,-1 0,1 0,0 0,-1 1,1-1,-1 0,1 0,-1 1,0-1,0 0,1 0,-1 1,0-1,0 0,0 1,0-1,-1 0,1 1,0-1,0 0,-1 0,1 1,-1-1,1 0,-1 0,0 0,1 0,-1 0,0 0,0 0,0 0,1 0,-1 0,0 0,0 0,-1 0,1-1,0 1,0 0,-162 106,18-15,143-92,1 1,-1 0,0-1,1 1,-1 0,0 0,1 0,0 0,-1 1,1-1,-1 0,1 1,0-1,0 1,0-1,0 1,0-1,0 1,0 0,1-1,-1 1,0 0,1 0,0 0,-1-1,1 1,0 0,0 0,0 0,0 0,0 0,0-1,1 1,-1 0,1 0,-1 0,1-1,0 1,-1 0,1-1,0 1,0 0,0-1,0 1,1-1,-1 0,0 1,1-1,-1 0,1 0,1 1,12 2,0-1,1-1,0 0,0-1,-1-1,1 0,13-3,12 1,177-27,-195 28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0 497,'45'-2,"-1"-2,0-2,0-2,-1-1,0-3,12-6,-37 12,0-2,0 0,-1-1,0 0,-1-2,0 0,-1 0,0-2,-1 0,2-3,-5 6,-5 5,1 0,-1 0,0 0,-1-1,0 0,1 0,-2 0,1-1,-1 0,0 0,0 0,-1 0,0 0,0-1,-1 1,0-1,0 0,-1 0,0 0,0 0,-1 0,0 7,-1 0,1-1,-1 1,1 0,-1 0,1-1,-1 1,0 0,0 0,0 0,1 0,-1 0,0 0,0 0,0 0,-1 0,1 1,0-1,0 0,0 1,0-1,-1 1,1-1,0 1,-1-1,1 1,0 0,-1 0,1 0,0 0,-1 0,1 0,-1 0,1 0,0 0,-1 1,1-1,0 0,0 1,-1-1,1 1,0 0,0-1,0 1,-1 0,1 0,0 0,0 0,0 0,-55 45,50-39,0 0,0 0,1 0,1 0,-1 1,1 0,0 0,1 0,0 0,0 1,1-1,0 1,0 0,1 0,0-1,1 1,0 0,0 0,1 0,0 0,1-1,0 1,3 8,0-11,1 0,0 0,0-1,1 1,0-1,0-1,0 1,0-1,1 0,-1-1,1 0,0 0,0-1,0 0,1 0,-1-1,0 0,1 0,-1-1,8-1,7 3,0-2,0-1,0 0,0-2,-1 0,1-2,-1 0,0-2,0 0,-1-2,0 0,-1-1,0-1,0-1,17-15,-33 24,0 0,0-1,0 0,0 0,-1 0,0 0,0 0,0-1,0 0,-1 1,1-1,-1 0,-1 0,1 0,-1-1,1-2,-7 23,8-10,1 1,-1 0,1-1,0 0,0 0,1 0,-1-1,1 1,0-1,1 0,-1 0,1-1,-1 0,1 0,0 0,0-1,1 0,-1 0,0 0,1-1,-1 0,3 0,13 1,1-1,0-1,0-2,0 0,0-1,-1-2,1 0,-1-1,0-1,-1-1,0-1,0-1,-1-1,0-1,-1-1,5-4,-16 12,0 0,0 0,-1-1,0 0,0-1,0 1,-1-1,1-1,-2 1,1-1,-1 0,-1 0,1 0,-1-1,-1 0,0 0,0 0,0 0,-1 0,-1 0,1-1,-2 1,1-1,-1 1,-1-1,-1-8,1 15,0 0,0 1,0-1,-1 0,1 1,-1-1,0 1,0-1,1 1,-2 0,1 0,0 0,0 0,-1 0,1 0,-1 1,1-1,-1 1,0-1,0 1,0 0,1 0,-1 1,0-1,0 1,0-1,0 1,0 0,0 0,0 0,0 0,0 1,0-1,0 1,0 0,0 0,-1 0,-3 1,1 1,0-1,0 1,0 0,0 0,0 1,1 0,0 0,-1 0,2 1,-1-1,0 1,1 0,0 1,0-1,0 1,1 0,0-1,1 1,0 0,0-1,0 1,0 0,1 0,0 0,1 0,-1 1,1-1,0 0,1 0,-1 0,1 0,0 0,1 0,-1 0,1 0,1 0,-1-1,1 1,0-1,0 0,0 0,1 0,0 0,0 0,0-1,1 1,-1-1,1-1,4 4,4 2,0-1,0 0,1-1,0-1,0 0,1-1,0 0,0-1,0-1,0 0,0-1,10 0,0-2</inkml:trace>
  <inkml:trace contextRef="#ctx0" brushRef="#br0" timeOffset="287.239">424 583,'43'4,"29"-2,11-3,2 0,1 0,-5 0,-7-5,-6-1,-5 0,-4 2,-2-4,-6 1,-2 1,-5 2,0-4,-3 1,-3 1,-8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50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493 287,'-135'75,"-126"21,239-81,37-6,40-5,268-6,-318 1,-1 0,1 1,-1 0,1 0,-1 0,1 0,-1 0,1 1,-1 0,0 0,1 0,-1 1,0-1,0 1,1 0,-2 0,1 1,0-1,0 1,-1 0,1 0,-1 0,0 0,0 1,0-1,0 1,-1 0,0-1,1 1,-1 0,0 1,-1-1,1 2,-4 0,-1-1,1 0,-2 0,1-1,0 1,-1 0,0-1,0 0,0 0,0 0,-1-1,1 1,-1-1,0 0,0 0,-1-1,-3 2,-6 5,-347 182,352-188,0 1,0 1,0 0,0 0,1 0,0 2,0-1,1 1,0 0,0 1,0-1,1 2,0-1,-4 9,10-16,1 1,-1 0,1 0,0 0,-1 0,1 0,0 0,0 0,0 0,0 0,1 0,-1 0,1 0,-1 0,1-1,0 1,-1 0,1 0,0 0,0-1,0 1,0-1,1 1,-1-1,0 1,1-1,-1 0,1 1,-1-1,1 0,0 0,-1 0,1 0,0 0,1 0,70 23,-43-20,0 0,0-2,0-2,0 0,0-2,-1-2,1 0,0-2,7-4,8-6,-27 8</inkml:trace>
  <inkml:trace contextRef="#ctx0" brushRef="#br0" timeOffset="806.223">747 908,'321'-361,"-319"359,34-32,-36 33,1 1,-1-1,1 0,0 1,-1-1,1 1,0-1,-1 1,1 0,0-1,0 1,-1 0,1-1,0 1,0 0,0 0,-1 0,1 0,0 0,0 0,0 0,0 0,-1 0,1 0,0 0,0 0,0 1,-1-1,1 0,0 1,0-1,-1 0,1 1,0-1,0 1,-1-1,1 1,-1-1,1 1,-1 0,1-1,-1 1,1 0,-1-1,1 1,-1 0,0 0,1 0,-1-1,0 1,7 102,-9-96,1 1,0-1,1 1,0 0,0-1,1 1,0 0,0-1,0 1,1-1,0 0,1 1,0-1,0 0,0 0,1-1,0 1,2 1,-5-6,0-1,0 0,1 0,-1 0,0 0,1 0,-1 0,1 0,-1 0,1-1,-1 1,1 0,0-1,-1 0,1 1,0-1,0 0,-1 0,1 0,0 0,-1 0,1 0,0 0,0-1,-1 1,1-1,-1 1,1-1,0 1,-1-1,1 0,-1 0,1 0,-1 0,0 0,1 0,0-2,47-54,-39 43,197-257,-207 272,0-1,1 1,-1 0,0-1,0 1,1-1,-1 1,0-1,1 1,-1 0,1-1,-1 0,1 1,-1-1,1 1,-1-1,1 1,-1-1,1 0,-1 1,1-1,-1 0,1 0,0 0,-1 1,1-1,0 0,-1 0,1 0,0 0,-1 0,1 0,0 0,-1 0,1 0,-1 0,1-1,0 1,-1 0,1 0,-1-1,1 1,0 0,-1-1,1 1,-1 0,1-1,-1 1,1-1,-1 1,1-1,-11 75,3 1,4 0,3 16,12-18,-6-55</inkml:trace>
  <inkml:trace contextRef="#ctx0" brushRef="#br0" timeOffset="1052.647">1819 936,'-4'15,"-3"4</inkml:trace>
  <inkml:trace contextRef="#ctx0" brushRef="#br0" timeOffset="1219.395">1819 484,'-9'19,"-4"7</inkml:trace>
  <inkml:trace contextRef="#ctx0" brushRef="#br0" timeOffset="2703.421">2130 456,'0'41,"1"34,-4 0,-3 0,-3 2,-13 25,22-103,1 1,-1 0,0 0,1 0,-1 0,1 0,-1 0,1 0,-1 0,1 0,-1 0,0 1,1-1,-1 0,1 0,-1 0,0 0,1 1,-1-1,1 0,-1 0,0 1,1-1,-1 0,0 1,0-1,1 0,-1 1,0-1,0 0,1 1,-1-1,0 1,0-1,0 0,0 1,0-1,1 1,-1-1,0 1,0-1,0 0,0 1,0-1,0 1,-1-1,1 1,0-1,0 0,0 1,0-1,-1 1,30-33,6-21,-2-2,-3-2,-2 0,-3-2,-2-3,50-109,-14 53,-59 117,1 0,0 0,0 1,-1-1,1 0,0 1,0-1,0 0,0 1,0-1,0 1,0 0,0-1,0 1,0 0,0-1,0 1,0 0,0 0,0 0,0 0,0 0,0 0,0 0,0 0,0 1,0-1,0 0,0 1,0-1,0 0,0 1,0-1,0 1,0 0,0-1,0 1,-1 0,1-1,0 1,-1 0,1 0,0 0,-1 0,1 0,-1-1,1 1,-1 0,1 1,15 51,-3 120,-7-148</inkml:trace>
  <inkml:trace contextRef="#ctx0" brushRef="#br0" timeOffset="2988.047">2610 880,'-5'19,"3"7,3-2</inkml:trace>
  <inkml:trace contextRef="#ctx0" brushRef="#br0" timeOffset="3237.459">2836 456,'-10'20,"-3"10,1 1</inkml:trace>
  <inkml:trace contextRef="#ctx0" brushRef="#br0" timeOffset="3622.189">2779 5,'56'-1,"-37"-1,1 1,-1 1,0 0,0 2,0 0,0 2,0 0,14 5,-31-9,0 1,0 0,0 0,0 0,0 0,0 0,0 0,-1 0,1 0,0 1,-1-1,1 1,-1-1,1 1,-1 0,0-1,0 1,0 0,0 0,0 0,0 0,0 0,-1 0,1 0,-1 0,1 0,-1 0,0 0,0 0,0 1,0-1,0 0,-1 0,1 0,0 0,-1 0,0 0,1 0,-1 0,0 0,0 0,0 0,-1 0,-82 113,83-113,0-1,1 0,-1 0,1 0,-1 0,1 1,0-1,0 0,-1 0,1 1,0-1,0 0,0 1,0-1,0 0,1 0,-1 1,0-1,1 0,-1 0,0 0,1 1,-1-1,1 0,0 0,-1 0,1 0,0 0,0 0,0 0,0 0,0 0,0-1,0 1,0 0,0 0,0-1,0 1,0-1,0 1,1-1,-1 0,0 1,0-1,1 0,62 6,-60-6,145-26,-124 22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14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4 119,'0'-1,"0"1,-1 0,1-1,0 1,-1-1,1 1,0-1,0 1,-1-1,1 1,0-1,0 1,0-1,0 1,-1-1,1 0,0 1,0-1,0 1,0-1,0 1,1-1,-1 1,0-1,0 1,0-1,0 0,1 1,-1-1,0 1,0-1,1 1,-1 0,0-1,1 1,-1-1,1 1,-1 0,0-1,1 1,-1 0,1-1,-1 1,1 0,-1 0,1-1,-1 1,1 0,0 0,-1 0,1 0,-1 0,1 0,-1 0,1 0,-1 0,1 0,0 0,-1 0,1 0,39-5,-39 5,246-38,-9-13,-210 48,-33 15,-9-4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14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30,'39'-5,"27"-1,6 0,-3 1,-9 1,-10 2,-9 1,-6 1,-4 0,-8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18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0 705,'10'6,"-1"0,1 0,0-1,0-1,1 0,-1 0,1-1,0 0,0-1,0 0,0-1,0 0,1-1,-1 0,0-1,0 0,0 0,0-2,0 1,0-1,0-1,-1 0,0 0,0-1,8-6,7-1,-2-1,0-2,0 0,-2-2,0 0,-1-1,0-1,-2-1,0-1,-2 0,0-1,-1-1,-13 21,-1 0,0 1,1-1,-1 0,0 0,0 0,0 0,0 0,0 0,-1 0,1 0,0-1,-1 1,0 0,1 0,-1-1,0 1,0 0,-1 0,1 0,0-1,-1 1,1 0,-1 0,0 0,1 0,-1 0,0 0,0 0,-1 0,1 0,0 0,-1 0,1 1,-1-1,1 0,-1 1,0 0,0-1,0 1,1 0,-1 0,0 0,-1 0,1 0,0 1,0-1,0 0,-2 1,-4-1,1 0,-1 1,0 0,1 0,-1 1,1 0,-1 0,1 0,-1 1,1 1,0-1,0 1,0 0,0 1,0 0,1 0,0 0,0 1,0 0,0 0,1 0,-1 1,2 0,-1 0,0 0,1 0,1 1,-1 0,1 0,0 0,0 0,1 0,0 0,0 1,1-1,0 1,0 0,1-1,0 1,0-1,1 4,3-3,0-1,1 0,-1 0,1 0,1 0,0-1,-1 0,2 0,-1-1,1 1,0-2,0 1,0-1,1 0,-1 0,1-1,0 0,0 0,0-1,1 0,-1 0,0-1,1 0,7-1,9 2,0-1,0-2,0 0,0-2,-1 0,1-2,-1-1,0-1,0 0,-1-2,0-1,-1-1,0-1,2-2,-13 8,0-1,-1 1,0-2,-1 1,0-1,0-1,0 0,-1 0,-1 0,1-1,-2 0,1-1,-1 1,4-12,-10 21,1 0,-1 0,1 0,-1 0,0 0,1 0,-1 0,0 0,0 0,0 0,0 0,0 0,0 0,0 0,0 0,0 0,0 0,-1 0,1 0,0 0,-1 0,1 0,-1 0,1 0,-1 0,1 0,-1 0,1 0,-1 1,0-1,0 0,0 0,1 1,-1-1,0 1,0-1,0 0,0 1,0 0,0-1,0 1,0 0,0-1,0 1,0 0,0 0,0 0,0 0,0 0,0 0,0 0,0 0,0 0,0 1,-1-1,-55 24,53-21,1 0,-1 0,1 0,0 0,0 0,1 1,-1-1,1 1,0 0,0 0,0 0,0 0,0 0,1 0,0 0,0 0,0 1,1-1,-1 1,1-1,0 0,0 1,0-1,1 0,0 1,0-1,0 0,0 0,1 1,-1-1,1 0,0 0,0-1,1 1,-1 0,1-1,0 1,2 1,8 2,0 0,0-1,1-1,0 0,0-1,0-1,1 0,-1-1,1 0,-1-1,1-1,0 0,-1-1,1-1,-1 0,13-4,-3 2,0-2,0-1,-1-1,0-1,-1 0,1-2,-2-1,0-1,0 0,-1-2,-1 0,0-1,-1-1,-1-1,-1 0,8-12,7-44,-30 72,0 0,-1 0,1 0,-1 0,0 0,0 0,0 0,0-1,0 1,0 0,0 0,-1 0,1 0,-1 0,1 0,-1 0,0 0,0 0,0 1,0-1,0 0,0 0,0 1,-1-1,1 1,-1-1,1 1,-1-1,0 1,1 0,-1 0,0 0,0 0,0 0,-2 0,-2 0,-1 1,0 1,1 0,-1 0,1 0,-1 0,1 1,-1 0,1 1,0-1,0 1,0 0,0 1,1 0,-1-1,1 2,0-1,0 1,0-1,0 3,-1-2,0 1,0 1,1-1,0 1,0-1,0 1,1 1,0-1,1 1,0-1,0 1,0 0,1 0,0 0,1 1,0-1,0 0,1 1,0-1,0 0,1 1,0-1,0 0,1 0,0 0,1 0,0 0,0 0,0 0,1-1,2 3,1-1,1-1,0 0,0-1,1 0,0 0,0 0,0-1,1-1,0 0,0 0,0-1,1 0,0-1,-1 0,1-1,0 0,0 0,1-1,-1-1,0 0,0-1,0 0,8-2,5-2,-6-2</inkml:trace>
  <inkml:trace contextRef="#ctx0" brushRef="#br0" timeOffset="597.121">1778 28,'7'-4,"-1"0,1 1,0 0,0 0,0 1,0-1,0 1,1 1,-1 0,0 0,1 0,-1 1,1 0,-1 1,1-1,-1 1,4 1,-8-2,-1 0,1-1,0 1,0 0,0 0,0 1,0-1,0 1,-1-1,1 1,0 0,0 0,-1 0,1 0,0 1,-1-1,1 1,-1-1,0 1,0 0,1 0,-1 0,-1 0,1 0,0 1,0-1,-1 1,1-1,-1 1,0-1,0 1,0 0,0-1,0 1,0 0,-1 0,0 0,1 0,-1 0,0-1,0 1,-1 0,1 0,-1 2,-33 46,30-48,0 1,0 0,0 0,1 1,0-1,0 1,0-1,0 1,1 0,0 0,0 0,0 0,0 1,1-1,0 0,0 1,1-1,-1 1,1-1,0 1,1-1,-1 1,3-3,1 1,-1-1,0 0,1 0,0 0,-1-1,1 1,0-1,0 0,1 0,-1-1,0 1,1-1,-1 0,1 0,-1 0,1 0,-1-1,1 0,-1 0,1 0,0-1,-1 0,1 1,-1-1,1-1,-1 1,0-1,0 0,4-2,5 1,76-22,-64 17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1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1,'4'28,"7"25,2 8,2-3,0-5,-3-7,-4-7,2-10,-1-5,-2-6</inkml:trace>
  <inkml:trace contextRef="#ctx0" brushRef="#br0" timeOffset="247.34">0 452,'44'0,"37"-5,10-1,0 0,-11 1,-15 2,-13 0,-11 2,-8 1,-4 0,-7 0</inkml:trace>
  <inkml:trace contextRef="#ctx0" brushRef="#br0" timeOffset="567.531">141 706,'277'-20,"-215"31,-61-11,0 0,0 1,1-1,-1 1,0-1,0 1,0-1,0 1,0 0,0-1,0 1,0 0,0 0,-1 0,1-1,0 1,0 0,-1 0,1 0,-1 0,1 0,-1 1,1-1,-1 0,1 0,-1 0,0 0,0 0,0 1,0-1,0 0,0 0,0 0,0 1,0-1,0 0,-1 0,1 0,0 0,-1 0,1 1,-1-1,1 0,-1 0,0 0,1 0,-1 0,0 0,-103 98,91-90,0 0,1 1,0 0,1 1,0 1,1 0,0 0,1 1,-4 6,12-17,0 0,0 0,-1 0,1 0,1 0,-1 0,0 1,0-1,1 0,-1 0,1 1,0-1,0 0,0 1,0-1,0 0,0 1,1-1,-1 0,1 0,-1 1,1-1,0 0,0 0,0 0,0 0,1 0,-1 0,0 0,1 0,-1-1,1 1,0 0,-1-1,1 1,0-1,0 0,0 0,0 0,0 0,0 0,0 0,1 0,-1-1,0 1,0-1,1 1,-1-1,0 0,1 0,-1 0,0 0,1-1,-1 1,2-1,82-20,-60 10</inkml:trace>
  <inkml:trace contextRef="#ctx0" brushRef="#br0" timeOffset="997.582">1242 227,'-5'33,"4"22,1 5,1-3,5-5,2-8,-1-6,-2-5,-1-3,-1-2,-2-1,-6 0,-1-5</inkml:trace>
  <inkml:trace contextRef="#ctx0" brushRef="#br0" timeOffset="1301.518">904 282,'43'-14,"38"-10,11 0,-2 3,-10 1,-10 4,-12 4,-11 4,-8-1,-7 2,-3 0,-8 8,-6 8,-11 7,-11 0,-4 4,-1-3</inkml:trace>
  <inkml:trace contextRef="#ctx0" brushRef="#br0" timeOffset="1515.526">1072 735,'53'0,"22"-5,8-2,-5 1,-7 1,-10-3,-10-1,-11 2,-5 2,-10-4,-4 1,-1 1,-4 2</inkml:trace>
  <inkml:trace contextRef="#ctx0" brushRef="#br0" timeOffset="1851.287">2004 593,'-19'-1,"1"1,0 1,0 1,0 1,0 0,1 1,-1 1,1 1,0 0,0 1,1 1,-12 8,24-14,1 0,-1 0,1 1,0 0,0 0,0 0,1 0,-1 0,1 0,-1 1,1-1,0 1,1 0,-1 0,0-1,1 1,0 0,0 0,0 0,1 1,-1-1,1 0,0 0,0 0,0 0,1 0,-1 0,1 0,0 0,0 0,1 0,-1 0,1 0,0 0,0-1,0 1,0-1,1 0,-1 1,1-1,0 0,0 0,3 2,2 0,1-1,-1 0,1 0,0 0,-1-1,1-1,1 0,-1 0,0 0,1-1,-1-1,0 1,1-2,-1 1,1-1,8-3,7-1</inkml:trace>
  <inkml:trace contextRef="#ctx0" brushRef="#br0" timeOffset="2433.276">2117 848,'56'-35,"95"-124,-151 158,1 0,-1 0,1 0,-1 0,1 0,-1 0,1 1,-1-1,1 0,0 1,-1-1,1 0,0 1,0-1,-1 1,1-1,0 1,0-1,0 1,0-1,0 1,0 0,0 0,0-1,0 1,0 0,-1 0,1 0,0 0,0 0,0 0,0 0,0 1,0-1,0 0,0 1,0-1,0 0,0 1,0-1,-1 1,1-1,0 1,0-1,0 1,-1 0,1-1,0 1,-1 0,1 0,-1 0,1-1,-1 1,1 0,-1 0,0 0,1 1,-1 1,0 0,0 0,1 0,-1 0,1 0,0 0,0 0,0 0,0-1,1 1,-1 0,1 0,-1-1,1 1,0-1,0 0,0 1,0-1,1 0,-1 0,0 0,1-1,0 1,-1 0,1-1,0 0,0 0,0 0,0 0,0 0,0 0,0-1,0 1,0-1,0 0,0 0,0 0,0-1,0 1,2-1,195-88,-200 88,1 0,0 1,0-1,0 1,0-1,0 1,0-1,0 1,0-1,0 1,0 0,0 0,0-1,0 1,0 0,0 0,0 0,0 0,0 0,0 1,0-1,0 0,0 0,0 1,0-1,0 0,0 1,0-1,0 1,0 0,0-1,0 1,-1 0,1-1,0 1,0 0,-1 0,1-1,-1 1,1 0,-1 0,1 0,-1 0,1 0,-1 0,0 0,1 0,-1 0,0 0,0 0,0 0,0 0,0 0,0 0,0 0,0 1,-12 36,-2 33,17-64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21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63,'43'-14,"0"1,1 3,1 1,35-2,-79 10,1 1,0-1,0 0,-1 0,1 1,0-1,0 1,0 0,0 0,0 0,0-1,0 2,0-1,-1 0,1 0,0 1,0-1,0 1,0-1,0 1,-1 0,1 0,0 0,-1 0,1 0,-1 0,1 0,-1 0,1 1,-1-1,0 0,1 1,-1-1,0 1,0 0,0-1,0 1,-1 0,1 0,0 0,-1-1,1 1,-1 0,0 0,0 0,1 0,-1 0,0 0,-1 0,1 0,0-1,-1 1,1 1,-77 77,25-35,50-44,0 1,0-1,0 1,1-1,-1 1,0-1,1 1,-1 0,1 0,-1 0,1 0,0 0,0 0,0 0,0 0,0 1,0-1,1 0,-1 1,1-1,0 0,-1 1,1-1,0 0,0 1,1-1,-1 1,0-1,1 0,0 1,-1-1,1 0,0 0,0 0,0 1,0-1,1 0,-1 0,1-1,-1 1,1 0,0 0,-1-1,1 1,0-1,0 1,0-1,2 1,12 2,0 0,0-1,0-1,1-1,-1 0,1-1,-1-1,0 0,1-1,-1-1,0-1,0 0,3-2,5 0,78-18,-71 19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22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0,'-1'0,"0"0,0 0,0 1,0-1,-1 0,1 1,0-1,0 1,0-1,0 1,0-1,0 1,0 0,0 0,0-1,0 1,1 0,-1 0,0 0,0 0,1 0,-1 0,1 0,-1 0,1 0,-1 0,1 0,0 0,-1 1,1-1,0 0,0 0,0 0,0 0,0 1,0-1,0 0,0 0,0 0,1 0,-1 1,0-1,1 0,-1 0,1 0,0 0,-1 0,1 0,0 0,-1 0,1 0,0 0,0-1,173 39,-173-39,-1 0,1 0,-1 0,1 0,0 1,-1-1,1 0,-1 0,1 0,-1 1,1-1,-1 0,1 1,-1-1,0 1,1-1,-1 0,1 1,-1-1,0 1,1-1,-1 1,0-1,0 1,1-1,-1 1,0 0,0-1,0 1,0-1,1 1,-1-1,0 1,0 0,0-1,0 1,-1-1,1 1,0-1,0 1,0 0,0-1,0 1,-1-1,1 1,0-1,-1 1,1-1,0 1,-1-1,1 1,-1-1,1 0,0 1,-1-1,1 0,-1 1,-31 30,27-26,3-3,0 0,0 0,1 0,-1 0,1 0,0 1,0-1,0 1,0-1,0 1,0-1,1 1,-1-1,1 1,-1 0,1-1,0 1,0 0,1-1,-1 1,0-1,1 1,0 0,-1-1,1 1,0-1,0 1,1-1,-1 0,0 0,1 1,-1-1,1 0,0 0,0 0,0 0,0-1,0 1,0-1,0 1,0-1,1 0,-1 1,1-1,-1 0,1-1,-1 1,1 0,-1-1,1 1,0-1,0 0,12 3,0-1,0-1,0 0,0-1,0-1,0 0,0-1,-1 0,1-1,-1-1,5-2,0 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0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517 564,'25'-14,"104"-76,-128 90,0-1,-1 1,1 0,0-1,-1 1,1 0,-1-1,1 1,0-1,-1 1,1-1,-1 1,1-1,-1 1,0-1,1 1,-1-1,1 0,-1 1,0-1,0 0,1 1,-1-1,0 0,0 1,0-1,0 0,0 0,0 1,0-1,0 0,0 0,0 1,0-1,0 0,0 1,-1-1,1 0,0 1,0-1,-1 0,1 1,-1-1,1 1,0-1,-1 0,1 1,-1-1,0 1,1-1,-40 1,-390 127,257-72,172-56,0 1,0 0,0 0,0 0,0 0,0-1,-1 2,1-1,0 0,0 0,0 0,0 0,0 1,0-1,0 1,0-1,-1 1,1-1,1 1,-1-1,0 1,0 0,0-1,0 1,0 0,1 0,-1 0,0 0,1 0,-1 0,0 0,1 0,-1 0,1 0,0 0,-1 0,1 0,0 0,0 0,0 1,0-1,-1 0,2 0,-1 0,0 0,0 0,0 1,0-1,1 0,-1 0,1 0,-1 0,1 0,-1 0,1 0,-1 0,1 0,0 0,-1 0,1-1,0 1,0 0,138 32,-51-23,76 20,-161-30,-1 1,0-1,0 1,0 0,0 0,0 0,0 0,0 0,0 0,0 0,0 1,0-1,0 1,-1-1,1 1,-1-1,1 1,-1 0,0 0,0 0,0 0,0 0,0 0,0 0,0 0,-1 1,1-1,-1 0,1 0,-1 0,0 1,0-1,0 0,0 0,-1 1,1-1,0 0,-1 0,0 2,-7 7,-1 0,0-1,0-1,-1 0,-1 0,1 0,-1-2,0 1,-5 1,-2 3,-236 148,250-159,1 1,0-1,0 1,-1 0,1 0,1 0,-1 0,0 1,1-1,-1 1,1 0,-1-1,1 1,0 0,1 0,-1 1,0-1,1 0,0 1,-1-1,1 0,1 1,-1-1,0 1,1 0,0-1,0 1,0-1,0 1,1 0,-1-1,1 1,0-1,0 1,0-1,0 0,1 1,-1-1,1 0,0 0,0 0,0 0,1 0,1 1,11 4,1 0,0-1,0-1,0 0,1-2,0 0,0 0,0-2,0 0,1-1,-1-1,0 0,1-2,7-1,17 2,-30 1,0 1,0-1,-1-1,1 0,-1-1,1-1,-1 1,1-2,-1 1,0-2,-1 1,1-1,-1-1,0 0,0-1,-1 1,1-2,-2 1,1-2,-1 1,7-13,-2 4</inkml:trace>
  <inkml:trace contextRef="#ctx0" brushRef="#br0" timeOffset="326.816">574 0,'-25'9,"0"2,1 0,0 2,1 0,0 2,1 0,1 1,1 2,-15 15,29-26,1 0,0 0,0 1,1 0,0-1,1 1,-1 1,2-1,-1 0,1 1,0-1,1 1,0 0,0-1,1 1,0 0,2 8,37 148,-27-126,14 45,-4 1,-4 0,-3 2,1 55,-12-73,-3 0,-3-1,-2 1,-4-1,-3 0,-9 26,13-67,1-3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3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0 278,'102'-21,"0"5,98-2,-154 14,94-18,-139 21,-1 1,1-1,0 0,-1 0,1 0,-1 1,0-1,1 0,-1 0,0 0,1 0,-1 0,0 0,0 0,0 0,0 0,0 0,0 0,0 0,0 0,0 0,0 0,0 0,-1 0,1 0,-1 0,1 0,0 0,-1 0,1 1,-1-1,0 0,1 0,-1 0,0 1,1-1,-1 0,0 1,0-1,0 1,1-1,-1 1,0-1,0 1,0 0,0-1,0 1,0 0,0 0,0-1,0 1,0 0,0 0,0 0,-1 1,1-2,-178-117,159 88,21 20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5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0,'-10'15,"-7"9,3 1,10-5,4-9,8-7,2-9,-5-4,-8 4,-9 4,-2 6,2 8,2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6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531 2,'-26'-2,"0"2,0 1,0 2,1 0,-1 1,1 2,-1 0,2 2,-1 1,1 1,1 1,-11 7,-39 52,71-67,1-1,-1 1,1-1,0 1,0-1,0 1,0 0,1-1,-1 1,1 0,0 0,-1 0,1-1,0 1,1 0,-1 0,0 0,1-1,0 1,0 0,0-1,0 1,0-1,0 1,0-1,1 1,-1-1,1 0,0 1,0-1,0 0,0 0,0-1,2 2,11 7,1-1,1-1,-1-1,1 0,0-1,1-1,-1 0,1-2,0 0,9 0,-26-3,54 7,-39-7,-1 2,1 0,0 1,0 1,-1 0,0 1,13 5,-27-9,1 0,-1-1,1 1,-1 0,0-1,1 1,-1 0,0 0,0 0,0 0,0 1,1-1,-2 0,1 0,0 1,0-1,0 0,0 1,-1-1,1 1,-1-1,1 1,-1-1,0 1,1-1,-1 1,0-1,0 1,0 0,0-1,-1 1,1-1,0 1,0-1,-1 1,1-1,-1 1,0-1,1 1,-1-1,0 0,0 1,0-1,0 0,0 0,0 1,-60 51,56-49,-165 97,131-81,0 2,2 1,0 2,2 1,1 2,-2 4,33-30,-1 1,1 0,-1-1,1 1,0 0,0 1,0-1,1 0,-1 1,1 0,0-1,0 1,0 0,0 0,1 0,0 0,-1 1,1-1,1 0,-1 0,1 1,0-1,0 0,0 1,0-1,1 0,-1 1,1-1,1 0,-1 0,0 0,1 0,0 0,0 0,0 0,0 0,1-1,0 1,7 3,0 0,0-1,1 0,-1-1,1 0,0-1,1 0,-1-1,1 0,0-1,-1 0,1-1,0 0,0-1,0 0,0-1,5-1,201-49,-112 13,-88 28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0 204,'70'-13,"0"4,0 3,1 3,54 5,-73-2,78 18,-130-19,0 1,-1 0,1 0,0-1,0 1,-1 0,1 0,0-1,0 1,0 0,-1-1,1 1,0 0,0-1,0 1,0 0,0-1,-1 1,1 0,0-1,0 1,0 0,0-1,0 1,0 0,0-1,0 1,1 0,-1-1,0 1,0-1,0 1,0 0,0 0,0-1,1 1,-1 0,0-1,0 1,1 0,-1-1,0 1,0 0,1 0,-1 0,0-1,1 1,-1 0,0 0,1 0,-1 0,0 0,1-1,-1 1,0 0,1 0,-1 0,0 0,1 0,-1 0,-29-17,28 16,-34-15,23 11,1 0,0 0,0-1,0 0,1-1,0-1,0 1,1-1,-8-9,7-35,14 36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1,'18'118,"5"-1,17 40,11-4,-51-150,0-1,1 0,0 0,0 1,-1-1,1 0,1 0,-1 0,0 0,0 0,1 0,-1-1,1 1,-1 0,1-1,0 1,0-1,0 0,-1 1,2-1,-1 0,0 0,0 0,0 0,0-1,0 1,1-1,-1 1,0-1,1 0,-1 0,0 0,0 0,1 0,-1 0,0-1,1 1,-1-1,0 1,0-1,0 0,1 0,-1 0,0 0,0-1,-1 1,1 0,0-1,0 1,-1-1,1 0,-1 1,1-1,-1 0,1-1,12-22,0 0,-2-2,-1 1,-1-2,3-15,2-3,81-273,-90 294</inkml:trace>
  <inkml:trace contextRef="#ctx0" brushRef="#br0" timeOffset="332.031">678 566,'-5'24,"-1"12,4 1,4-11,0-10</inkml:trace>
  <inkml:trace contextRef="#ctx0" brushRef="#br0" timeOffset="554.039">678 113,'0'15,"5"4,6 0,1-10,-1-5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7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1 583,'22'-37,"23"-42,3 2,4 2,2 3,28-25,-82 95,1 1,0 0,-1-1,1 1,0 0,0 0,0-1,0 1,0 0,0 0,0 0,0 0,0 0,1 0,-1 1,0-1,1 0,-1 1,0-1,1 1,-1-1,1 1,-1 0,1-1,-1 1,1 0,-1 0,1 0,-1 0,1 0,-1 1,1-1,-1 0,1 1,-1-1,0 1,1-1,-1 1,0 0,1 0,-1-1,0 1,0 0,1 0,-1 0,0 0,0 1,12 131,15-39,-27-92,0 1,0-1,0 0,0 1,1-1,-1 0,1 0,-1 0,1 0,0 0,0-1,0 1,0 0,0-1,0 0,0 1,1-1,-1 0,0 0,1 0,-1 0,1-1,-1 1,1-1,-1 1,1-1,-1 0,1 0,-1 0,1 0,0-1,-1 1,1-1,-1 1,3-2,6-4,0-1,0 0,0-1,-1 0,0-1,-1 0,0-1,0 1,-1-2,0 1,4-10,17-17,-28 35,26-30,-1-1,-1-2,-3 0,0-1,7-21,-27 39,-69 234,64-204,0 0,2 0,-1 0,1 0,1 1,1-1,-1 0,2 0,0 0,0 0,1 0,0 0,1-1,1 1,0-1,0 0,1-1,1 1,-1-1,2 0,-1-1,4 3,18 15,-15-17</inkml:trace>
  <inkml:trace contextRef="#ctx0" brushRef="#br0" timeOffset="254.488">1045 583,'0'24,"0"8</inkml:trace>
  <inkml:trace contextRef="#ctx0" brushRef="#br0" timeOffset="494.407">1129 103,'0'0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3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72,'1'0,"-1"0,0 1,0-1,1 0,-1 1,0-1,0 0,0 1,0-1,1 1,-1-1,0 0,0 1,0-1,0 1,0-1,0 0,0 1,0-1,0 0,0 1,0-1,-1 1,1-1,0 0,0 1,0-1,0 0,-1 1,1-1,0 0,0 1,0-1,-1 0,1 1,0-1,-1 0,1 0,0 1,-1-1,1 0,0 0,-1 0,1 0,0 1,-1-1,1 0,-1 0,1 0,0 0,-1 0,1 0,0 0,-1 0,1 0,-1 0,1 0,0 0,-1 0,1-1,9 40,34 95,7-3,34 62,-69-164,-3-3,1 0,1-1,1 0,2-2,9 12,-26-34,1-1,-1 1,0-1,0 0,0 1,0-1,1 1,-1-1,0 0,1 1,-1-1,0 1,1-1,-1 0,0 0,1 1,-1-1,0 0,1 1,-1-1,1 0,-1 0,1 0,-1 0,1 1,-1-1,1 0,-1 0,0 0,1 0,-1 0,1 0,-1 0,1 0,-1 0,1-1,-1 1,1 0,-1 0,1 0,-1 0,0-1,1 1,-1 0,1 0,-1-1,0 1,1 0,-1-1,0 1,1 0,-1-1,0 1,0-1,1 1,-1-1,0 1,0 0,0-1,0 1,1-1,-1 1,0-1,0 1,0-1,0 1,3-38,-3 33,6-89,5 0,4 1,4 1,11-29,17-81,-38 172,-11 38,-4 14,-1 1</inkml:trace>
  <inkml:trace contextRef="#ctx0" brushRef="#br0" timeOffset="1066.49">942 494,'-20'3,"1"1,0 1,0 0,1 1,-1 1,1 1,1 1,0 0,0 1,0 1,2 1,-1 0,2 1,-10 10,23-21,-1 0,1 1,-1-1,1 1,0-1,0 1,0 0,0 0,1-1,-1 1,1 0,0 0,-1 0,1-1,1 1,-1 0,0 0,1 0,-1-1,1 1,0 0,0-1,0 1,0 0,0-1,1 1,-1-1,1 0,-1 1,1-1,0 0,0 0,0 0,0 0,0 0,1-1,1 2,99 41,100-36,-179-8</inkml:trace>
  <inkml:trace contextRef="#ctx0" brushRef="#br0" timeOffset="1553.525">1111 890,'289'-277,"-289"276,1 0,-1-1,1 1,-1 0,1 0,0 0,0 0,0 0,0 0,0 0,0 0,0 1,0-1,0 0,0 0,0 1,0-1,0 1,1-1,-1 1,0-1,0 1,1 0,-1 0,0-1,1 1,-1 0,0 0,1 0,-1 1,0-1,0 0,1 0,-1 1,0-1,0 1,1-1,-1 1,0-1,0 1,0 0,0 0,0-1,0 1,0 0,0 0,0 0,0 0,0 0,-1 0,1 1,0-1,-1 0,1 0,-1 0,1 1,-1-1,0 0,1 0,-1 1,0-1,0 0,0 1,0-1,0 6,0-4,-1-1,1 1,-1 0,1-1,0 1,0 0,0-1,0 1,0 0,1-1,-1 1,1 0,0-1,-1 1,1-1,1 1,-1-1,0 1,0-1,1 0,0 0,-1 0,1 0,0 0,0 0,0 0,0 0,0-1,0 1,1-1,-1 1,1-1,-1 0,1 0,-1 0,1-1,-1 1,1 0,0-1,-1 0,1 0,2 0,93-36,16-2,-111 38,0 1,0-1,1 1,-1 0,0 0,0 0,0 0,0 0,0 1,0-1,0 1,-1 0,1 0,0 0,-1 0,0 0,1 0,-1 1,0 0,0-1,0 1,-1 0,1 0,-1 0,1 0,-1 1,1-1,-1 0,1 1,-1-1,1 0,0 0,0 0,0-1,1 1,-1 0,1-1,-1 0,1 1,0-1,0 0,0 0,0-1,0 1,0-1,1 1,-1-1,0 0,1 0,-1-1,3 1,10-2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57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98,'55'-2,"114"-21,-50-7,34-10,-152 40,0 0,0-1,0 1,0-1,0 1,0 0,-1 0,1-1,0 1,0 0,0 0,0 0,0 0,0 0,0 0,0 1,0-1,0 0,0 0,0 1,0-1,-1 0,1 1,0-1,0 1,0-1,0 1,-1 0,1-1,0 1,-1 0,1-1,0 1,-1 0,1 0,-1 0,1-1,-1 1,0 0,1 0,-3 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5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59,'39'-5,"26"-1,8-5,-4-1,-5 3,-7 2,-10 2,-7 3,-6 1,-4 0,-7 6,-8 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0 132,'170'-27,"57"25,-228 2,1-1,-1 1,0-1,1 1,-1-1,1 0,-1 0,1 1,-1-1,1 0,-1 0,1 1,0-1,-1 0,1 0,0 0,0 0,0 1,0-1,0 0,0 0,0 0,0 0,0 0,0 0,0 1,0-1,1 0,-1 0,0 0,0 1,1-1,-1 0,1 0,-1 1,1-1,-1 0,1 0,0 1,-1-1,1 1,0-1,-1 1,1-1,0 1,-1-1,1 1,0 0,0-1,0 1,0 0,-1 0,1-1,0 1,0 0,0 0,0 0,0 0,-1 0,1 0,0 1,-130-60,106 51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59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1 154,'6'2,"0"0,0 0,0 1,0 0,0 0,0 1,-1-1,1 1,-1 1,0-1,-1 1,1-1,-1 1,0 1,0-1,0 1,-1-1,0 1,2 3,4 11,0 1,-2 1,0-1,-1 1,-1 0,-1 1,-1-1,-1 1,-1 1,4 27,4 38,-6-39,3 0,2-1,2 0,4 6,15 2,-29-56,1 0,-1 0,1 0,0 0,0 0,0 0,-1 0,1 0,0 0,0 0,0-1,0 1,0 0,0-1,0 1,1-1,-1 1,0-1,0 1,0-1,1 0,-1 0,0 1,0-1,1 0,-1 0,0 0,0 0,1-1,-1 1,0 0,0-1,0 1,1 0,-1-1,0 1,0-1,0 0,0 1,0-1,0 0,0 0,0 1,0-1,0 0,0 0,0-1,7-12,1 0,-2 0,0-1,-1 0,-1-1,0 1,-1-1,0 0,0-9,-2 16,124-546,-113 506,33-79,-25 116,-14 18</inkml:trace>
  <inkml:trace contextRef="#ctx0" brushRef="#br0" timeOffset="416.242">819 718,'-7'2,"0"0,1 1,-1 0,1 0,0 0,0 1,0 0,0 0,1 1,0-1,0 1,0 0,0 1,1-1,0 1,0 0,-3 5,3-6,1-1,-1 1,1-1,0 1,0 0,1 0,0 1,-1-1,2 0,-1 1,0-1,1 1,0-1,1 1,-1 0,1 0,0-1,1 1,-1 0,1-1,0 1,0 0,1-1,0 0,0 1,0-1,0 0,1 0,0 0,0 0,0 0,1-1,0 0,0 1,0-1,1 1,3 0,-1 0,1-1,-1 1,1-1,0-1,1 0,-1 0,1 0,-1-1,1 0,0-1,0 0,-1 0,1-1,0 0,0-1,0 0,0 0,-1-1,1 0,5-2,5-3</inkml:trace>
  <inkml:trace contextRef="#ctx0" brushRef="#br0" timeOffset="2358.385">1129 1085,'155'-203,"-154"201,-1 1,1-1,0 0,0 1,0-1,0 1,0-1,0 1,0 0,1-1,-1 1,0 0,1 0,-1 0,1 0,0 0,-1 0,1 0,-1 1,1-1,0 0,0 1,-1 0,1-1,0 1,0 0,0 0,0 0,-1 0,1 0,0 0,0 1,0-1,-1 0,1 1,0 0,-1-1,1 1,0 0,-1 0,1 0,1 1,7 35,-10-35,-1 0,1 1,0-1,0 0,0 1,1-1,-1 1,0-1,1 0,0 1,-1-1,1 0,0 0,0 0,0 1,0-1,1 0,-1 0,1-1,-1 1,1 0,-1 0,1-1,0 1,0-1,0 1,0-1,0 0,0 0,0 0,1 0,-1 0,0-1,0 1,1 0,-1-1,1 0,-1 0,0 0,1 0,-1 0,0 0,1 0,1-1,9-5,0 0,0-1,-1 0,1-1,-2 0,1-1,-1-1,2-3,13-8,87-61,-112 82,0-1,1 1,-1 0,0-1,1 1,-1 0,0 0,1 0,-1 0,0 0,1 0,-1 0,0 0,1 0,-1 1,0-1,1 1,-1-1,0 1,0-1,0 1,1 0,-1-1,0 1,0 0,0 0,0 0,0 0,0 0,-1 0,1 0,0 0,0 0,-1 1,1-1,-1 0,1 0,-1 1,1-1,-1 0,0 1,1 0,4 62,-5-59,14 79,-2-65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29,'-4'2,"0"0,-1 0,1 1,0-1,1 1,-1 0,0 0,1 0,-1 1,1-1,0 1,0 0,1 0,-1 0,1 0,0 0,-1 1,2-3,0 0,-1 0,1-1,0 1,0 0,0 0,0 0,1 0,-1 0,0 0,1 0,0 0,-1 1,1-1,0 0,0 0,0 0,0 0,1 1,-1-1,0 0,1 0,0 0,-1 0,1 0,0 0,0 0,0 0,0-1,0 1,1 0,-1 0,1-1,-1 1,1-1,-1 1,1-1,0 0,0 0,0 0,-1 0,1 0,0 0,0 0,1 0,-1-1,0 1,0-1,0 0,0 0,0 0,0 0,1 0,-1 0,0 0,0 0,0-1,0 1,2-2,2 1,0-1,0 0,0 0,0 0,0-1,-1 0,1 0,-1-1,0 1,0-1,0 0,0-1,-1 1,0-1,0 0,0 0,0 0,-1 0,0-1,0 0,0 1,-1-1,0 0,0 0,0 0,-1 0,0-1,0-5,-3 9,0 1,0-1,-1 1,1-1,-1 1,0 0,1 0,-1 0,0 0,0 0,0 1,-1-1,1 1,0 0,-1 0,1 0,0 1,-1-1,1 1,-1 0,1-1,-1 2,1-1,-1 0,1 1,0-1,-1 1,1 0,0 0,-1 1,1-1,0 1,0-1,0 1,0 0,0 0,1 0,-1 1,0-1,1 1,0-1,1-1,0 0,-1-1,2 1,-1 0,0 0,0 0,0-1,0 1,0 0,1 0,-1 0,0 0,1 1,-1-1,1 0,-1 0,1 0,0 0,-1 0,1 1,0-1,0 0,0 0,0 1,0-1,0 0,0 0,0 0,1 1,-1-1,0 0,1 0,-1 0,1 0,-1 0,1 0,-1 1,1-1,0-1,0 1,-1 0,1 0,0 0,0 0,0 0,0-1,0 1,0 0,0-1,0 1,0-1,1 1,-1-1,0 0,0 1,0-1,1 0,-1 0,19 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5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285 541,'-16'3,"0"0,1 2,-1-1,1 2,0 0,0 0,1 2,0 0,0 0,1 1,0 1,1 0,0 1,0 1,1-1,0 2,2-1,-1 2,1-1,-5 12,13-23,0 0,0 1,0-1,0 0,0 0,0 1,0-1,1 1,0-1,-1 1,1-1,0 1,0-1,0 1,0-1,1 0,-1 1,1-1,0 1,-1-1,1 0,0 1,0-1,0 0,1 0,-1 0,0 0,1 0,0 0,-1 0,1 0,0-1,0 1,0-1,0 1,0-1,0 0,0 0,1 0,-1 0,0 0,1 0,-1 0,1-1,-1 0,0 1,2-1,7-2,1 0,-1-1,0 0,1-1,-1 0,-1-1,1 0,-1-1,0 0,0-1,-1 0,1 0,-2-1,1 0,-1-1,0 0,4-7,14-9,-5 4,0 0,-1-2,-2 0,0-1,-1 0,-2-1,0-1,-2-1,-1 0,-1-1,-1 0,-2 0,-1-1,-1 0,-1-1,-1-11,-3 25,0-1,-2 1,0 0,-1-1,0 1,-1 0,-1 1,-5-13,7 23,0 1,0-1,0 1,-1-1,0 1,1 0,-2 0,1 0,0 0,-1 1,0-1,0 1,0 0,0 0,0 0,-1 1,1-1,-1 1,1 0,-1 0,0 1,0 0,0 0,0 0,0 0,0 1,0-1,0 1,-4 1,3 0,0 0,0 1,0-1,0 1,0 1,1-1,-1 1,1 0,0 0,-1 1,1-1,1 1,-1 0,1 1,-1-1,1 1,0 0,1 0,-1 0,1 0,0 1,0 0,-48 131,49-127,1 0,-1 0,2 0,-1 1,2-1,-1 1,1-1,1 0,0 0,0 0,1 0,0 0,1 0,0-1,0 1,1-1,1 0,-1-1,1 1,1-1,0 0,0-1,2 2,3 5,1 0,0-1,1-1,0 0,1-1,0-1,1 0,0-1,0-1,1 0,0-1,0-1,1-1,0 0,0-2,0 0,2 0,92-16,-88 7</inkml:trace>
  <inkml:trace contextRef="#ctx0" brushRef="#br0" timeOffset="277.85">88 908,'38'0,"33"-4,8-3,0 1,-8 2,-11 0,-11-3,-10-1,-6 2,-4 1,-2 1,-6 3</inkml:trace>
  <inkml:trace contextRef="#ctx0" brushRef="#br0" timeOffset="810.855">483 1021,'-255'188,"245"-179,0-1,1 1,0 0,1 1,0 0,0 0,1 1,-5 10,10-19,1 1,0 0,-1 0,1 0,0 1,1-1,-1 0,0 0,1 0,0 1,0-1,0 0,0 0,0 1,1-1,-1 0,1 0,0 0,0 0,0 0,0 0,1 0,-1 0,1 0,0 0,0-1,0 1,0-1,0 1,0-1,1 0,-1 0,1 0,0 0,-1 0,2 0,10 4,1 1,-1-2,2 0,-1-1,0-1,1 0,-1-1,1 0,0-2,0 1,-1-2,1 0,0-1,-1-1,1 0,-1-1,0-1,0-1,0 0,-1 0,0-1,0-1,-1-1,0 0,1-1,0-2,1 0,-2-1,0 0,0-1,-1 0,-1-1,0-1,-1 0,-1 0,-1-1,0 0,-1 0,-1-1,0 0,-2 0,0 0,-1 0,-1-1,0 0,-2 1,0-1,-1 0,-1 1,0-1,-2 1,0-1,-2-2,-54-96,58 114,0 1,0-1,0 1,0 0,0 0,-1 0,1 0,-1 0,0 0,1 0,-1 1,0 0,0-1,0 1,0 0,0 0,0 1,0-1,0 1,0-1,-1 1,1 0,0 0,0 0,0 1,0-1,0 1,0 0,0 0,0 0,0 0,0 0,0 1,0-1,0 1,1 0,-1 0,1 0,-1 0,-4 4,1 0,1 0,-1 0,1 1,0 0,0 0,1 0,0 0,0 1,0 0,1 0,1 0,-1 0,1 0,1 0,-1 1,2-1,-1 1,1-1,0 0,1 1,1 6,0 4,2 0,1 1,0-2,2 1,0 0,1-1,0-1,2 1,3 4,-2-6,1 0,1-1,0 0,1-1,0 0,1-1,1-1,0 0,1-1,0-1,0-1,1 0,0-2,15 5,-8-5</inkml:trace>
  <inkml:trace contextRef="#ctx0" brushRef="#br0" timeOffset="1143.563">1217 824,'-6'10,"-23"33,3 1,1 1,2 1,3 1,-15 46,33-88,1 0,-1 0,1-1,0 1,0 0,1 0,0 0,-1 0,1 1,1-1,-1 0,1 0,0 0,0-1,1 1,-1 0,1 0,0-1,0 1,1-1,-1 1,1-1,0 0,0 0,1 0,-1-1,1 1,0-1,-1 0,2 0,0 1,4 1,0 0,0-1,0 0,1 0,-1-1,1 0,0-1,0 0,0 0,0-1,0-1,1 1,-1-2,0 1,0-2,0 1,0-1,0-1,0 0,-1 0,1-1,2-1,5-10,-5 0</inkml:trace>
  <inkml:trace contextRef="#ctx0" brushRef="#br0" timeOffset="1397.454">878 1050,'43'0,"39"0,9 0,0 0,-12 0,-13 0,-14 0,-16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9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608 26,'-1'-2,"-1"0,1 0,-1 1,1-1,-1 0,0 1,1-1,-1 1,0 0,0-1,0 1,0 0,0 0,-1 0,1 1,0-1,0 0,-1 1,1 0,0-1,0 1,-1 0,1 0,0 0,-1 0,0 0,-24 0,1 2,0 1,0 0,1 2,-1 1,1 2,0 0,-8 5,-240 89,272-102,-1 0,0 1,0-1,0 0,0 1,0 0,1-1,-1 1,0 0,0 0,1 0,-1 0,1 0,-1 0,1 1,-1-1,1 1,0-1,0 0,0 1,0 0,0-1,0 1,0 0,0-1,0 1,1 0,-1 0,1 0,0 0,-1 0,1 0,0-1,0 1,0 0,0 0,0 0,1 0,-1 0,1 0,-1 0,1-1,0 1,-1 0,1 0,0-1,0 1,0-1,0 1,1-1,-1 1,0-1,2 2,12 6,0 0,0-1,1-1,0 0,0-1,1-1,0-1,0 0,0-1,16 1,0 1,135 6,-167-11,0-1,-1 1,1 0,0 0,0 0,0 0,-1 0,1 0,0 0,0 0,-1 0,1 0,0 0,0 1,0-1,-1 0,1 1,0-1,-1 0,1 1,0-1,-1 1,1-1,-1 1,1-1,0 1,-1-1,1 1,-1 0,0-1,1 1,-1 0,1-1,-1 1,0 0,0 0,1-1,-1 1,0 0,0 0,0-1,0 1,0 0,0 0,0 0,0-1,0 1,0 0,-1 0,1-1,0 1,0 0,-1 0,1-1,0 1,-1 0,1-1,-1 1,1-1,-1 1,1 0,-1 0,-37 35,-94 41,103-63,0 2,1 1,1 1,1 1,0 1,0 3,22-20,0 0,1 0,-1 1,1 0,-1 0,1 0,0 0,0 0,1 0,0 1,-1-1,1 1,1 0,-1-1,1 1,0 0,0 0,0 0,0 0,1 0,0 0,0 0,1 0,-1 0,1 0,0 0,0 0,1 0,0 0,0-1,0 1,0-1,0 1,1-1,0 0,0 0,0 0,1 0,6 1,0-1,0 0,1 0,-1-1,1 0,0-1,0 0,0-1,0 0,0-1,1 0,-1-1,0 0,0-1,0 0,-1-1,1 0,0-1,-1 0,0 0,6-4,7 0,141-51,-146 53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9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0 528,'230'-292,"-195"250,-21 23,1 2,0-1,2 2,0 0,1 1,5-2,-22 16,-1 0,1 1,0-1,0 0,0 1,-1-1,1 1,0 0,0-1,0 1,0 0,0-1,0 1,0 0,0 0,0 0,0 0,0 0,0 0,0 0,0 0,0 0,0 0,0 1,0-1,-1 0,1 1,0-1,0 1,0-1,0 1,0-1,-1 1,1 0,0-1,0 1,-1 0,1-1,-1 1,1 0,-1 0,1 0,-1 0,1 0,-1-1,0 1,1 0,-1 0,0 0,0 0,1 1,4 56,-5-52,2 171,-2-174,1-1,0 1,0 0,0 0,1-1,-1 1,0-1,1 1,0-1,-1 1,1-1,0 0,0 0,1 0,-1 0,0 0,1-1,-1 1,1-1,-1 1,1-1,-1 0,1 0,0 0,0 0,0-1,0 1,0-1,-1 1,1-1,0 0,0-1,0 1,0 0,0-1,0 1,5-2,0 0,0-1,-1 1,1-2,-1 1,1-1,-1 0,0 0,-1-1,1 0,-1 0,4-4,142-191,-60 71,-92 130,0-1,0 1,0-1,1 1,-1-1,0 0,0 1,1-1,-1 1,0-1,0 1,1-1,-1 0,0 1,1-1,-1 0,1 1,-1-1,0 0,1 0,-1 1,1-1,-1 0,1 0,-1 0,1 0,-1 0,1 1,-1-1,1 0,-1 0,1 0,-1 0,1 0,-1-1,1 1,-1 0,1 0,-1 0,1 0,-1 0,1-1,-1 1,0 0,1 0,-1-1,1 1,-1 0,0-1,1 1,-1 0,0-1,1 1,-1-1,0 1,0-1,1 1,-1 0,0-1,0 1,0-1,0 1,1-1,-1 1,0-1,0 0,-2 41,-52 223,54-253,0-1,0 1,1 0,1-1,-1 1,2-1,-1 0,1 0,0 0,1 0,0 0,1-1,0 1,0-1,1 0,0-1,4 5,1 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1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1,'-9'24,"-4"12,1-4,2-12,3-10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10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46 122,'-9'-34,"-9"-11,0 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16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0 296,'334'-12,"-85"-7,-104-5,-164 9,-99-5,100 19,0-1,0 0,1-2,-1 0,1 0,0-2,1 0,-1-1,-5-4,20 10,-1-1,1 1,-1-1,1 0,0 0,0 1,0-2,0 1,0 0,0 0,1-1,-1 1,1 0,-1-1,1 0,0 1,0-1,0 0,1 1,-1-1,0 0,1 0,0 0,0 0,0 0,0 1,0-1,1 0,-1 0,1 0,-1 1,1-1,0 0,0 0,1 1,-1-1,0 1,1-1,0 1,-1 0,1 0,0 0,0 0,0 0,1 0,-1 0,0 0,1 1,0-1,47-27,-28 17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15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5 128,'-1'4,"0"-1,0 1,0 0,1 0,0-1,0 1,0 0,0 0,0 0,1-1,-1 1,1 0,0-1,1 1,-1-1,0 1,1-1,0 1,1 1,2 6,4 13,-1 0,-1 1,-1-1,-1 1,-1 0,0 26,-6 146,-15-140,12-84,103-475,-61 384,-37 117,1 0,-1 0,0 0,0 0,0 1,1-1,-1 0,0 0,1 0,-1 1,1-1,-1 0,1 1,-1-1,1 0,0 1,-1-1,1 1,0-1,-1 1,1-1,0 1,0-1,-1 1,1 0,0 0,0-1,0 1,-1 0,1 0,0 0,0 0,0 0,0 0,0 0,-1 0,1 0,0 0,0 0,0 1,0-1,-1 0,1 0,0 1,0-1,-1 1,1-1,0 1,0-1,-1 1,1-1,-1 1,1 0,-1-1,1 1,-1 0,1-1,-1 1,1 0,-1 0,22 49,-21-47,46 138,-35-122</inkml:trace>
  <inkml:trace contextRef="#ctx0" brushRef="#br0" timeOffset="311.543">485 636,'0'24,"0"8</inkml:trace>
  <inkml:trace contextRef="#ctx0" brushRef="#br0" timeOffset="559.431">654 156,'-9'14,"1"6,2-2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1,'-11'405,"-52"131,40-398,21-79,10-59,3-6</inkml:trace>
  <inkml:trace contextRef="#ctx0" brushRef="#br0" timeOffset="318.59">523 114,'-406'391,"394"-379,6-8,0 1,1 0,-1 0,1 0,1 0,-1 1,1 0,0 0,0 0,1 1,0-1,0 1,0-1,1 1,0 0,0 0,0 7,4-9,0-1,0 0,0 0,1 0,0 0,0 0,0 0,1-1,-1 0,1 1,-1-1,1 0,0-1,0 1,1-1,-1 0,0 0,1 0,-1 0,1-1,0 0,3 1,5 2,116 34,-106-34,0 1,0 1,-1 1,0 1,0 1,-1 1,0 1,-1 1,0 0,-1 2,2 2,8 28,-25-37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4:02.15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4891 1609,'-88'-45,"-2"3,-2 4,-1 4,-88-19,-68 26,202 22,0 1,0 3,0 2,-19 4,1 2,14-2,0 2,0 1,1 3,0 3,-20 9,62-20,1 0,-1 1,1 1,0-1,1 1,-1 0,1 1,0-1,0 1,1 1,0-1,0 1,0-1,1 2,0-1,0 0,1 1,0-1,0 1,1 0,0 0,0 0,1 0,0 1,0 5,1 9,0 0,2-1,1 1,0 0,2-1,0 0,2 0,7 17,9 19,3-2,1-1,33 46,-53-90,16 18,-2 2,-1-1,-1 2,-1 1,-2 0,-2 1,-1 1,-1 0,-2 0,-2 1,-1 1,2 33,-10-59,-1 0,0 0,-1 0,0 0,0-1,-1 1,0-1,-1 0,-1 0,1-1,-1 1,-1-1,0-1,0 1,-7 5,-135 104,44-54,-2-5,-84 32,-31 17,146-69,1 4,-58 44,128-83,0 0,0 1,0 0,1-1,-1 2,1-1,1 0,-1 1,1 0,0 0,0 0,0 0,1 0,0 0,0 1,1-1,0 1,0-1,0 1,1 0,0-1,0 1,1 0,0-1,0 1,2 6,2 5,1-1,1 1,0-1,2 0,0-1,0 1,2-2,0 0,1 0,38 48,-2 2,-4 2,-2 2,-3 2,-4 2,-3 0,-2 4,0 14,4-3,3-1,5-1,7 4,-25-55,1 0,3-2,0-1,2-2,1-1,2-1,0-1,2-2,1-2,1-1,1-2,0-2,32 11,4-2,-51-20,0 1,-1 0,0 2,-1 1,0 0,-1 2,0 0,7 7,-24-18,-1 0,1 1,-1-1,0 1,1 0,-1 0,0 0,-1 0,1 0,0 0,-1 0,0 0,0 1,0-1,0 0,0 1,-1-1,1 1,-1-1,0 1,0-1,0 1,-1-1,1 1,-1-1,0 1,0-1,0 0,0 1,-1-1,1 0,-1 0,0 0,0 0,0 0,0-1,-1 1,1-1,-1 1,-1 0,-9 7,20-9,31-10,-27 6,643-175,446-117,-1021 276,0-4,-2-4,-1-2,-1-4,-2-4,-1-2,-3-3,57-46,-115 78,-1-1,0 1,-1-2,0 1,-1-1,0-1,-1 1,0-1,-1 0,0-1,-1 0,-1 0,0 0,-1 0,-1 0,0-1,-1 1,0-1,-2 1,1-1,-2 1,0-1,0 1,-1 0,-1 0,-1 0,-1-2,-16-34,-2 1,-3 1,-1 1,-12-11,-48-80,74 115,1 0,1-1,1 0,1-1,1 0,2-1,0 0,2 0,0 0,1-19,3 29,1 0,1 0,1 1,1-1,0 1,0-1,2 1,0 0,0 0,2 1,0 0,0 0,1 0,1 1,0 1,8-9,46-47,4 2,2 4,38-25,198-153,-218 155,-84 81,0 1,0-1,0 0,-1 0,0 0,0-1,0 1,0 0,-1-1,1 0,-1 1,-1-1,1 0,0 1,-1-1,0 0,0 1,-1-1,1 0,-1 0,0 1,0-1,-1 1,1-1,-8-9,-1 1,0 0,-1 1,0 0,-1 1,0 0,-1 1,0 1,-1 0,0 0,0 1,-1 1,0 1,0 0,-2 0,-18-10,-225-84,-40-20,277 109,6 3,0 0,1-1,0-1,1 0,0-1,0-1,1 0,-11-14,22 20,0-1,0 0,1 0,0 0,0 0,1 0,0 0,0-1,1 1,-1 0,2-1,-1 1,1 0,0 0,1-1,1-4,2-29,-4 35,-1 0,0-1,0 1,-1 0,0 0,0 0,0 0,-1 0,0 0,0 0,0 0,-1 1,0-1,0 1,0-1,-1 1,0 0,0 1,0-1,0 1,-1 0,0 0,0 0,0 0,-5-2,-24-12,-1 2,0 2,0 1,-2 2,1 1,-2 2,1 1,-1 2,0 2,-287-7,301 6,6-2</inkml:trace>
  <inkml:trace contextRef="#ctx0" brushRef="#br0" timeOffset="1332.964">5371 1497,'-37'-16,"30"16,0 0,0 0,0 1,0 0,0 1,0 0,1 0,-1 0,1 1,-1-1,1 2,-1 0,-9 3,-22 12,33-15,0 0,0-1,-1 0,1 0,-1 0,0 0,0-1,0 0,0-1,0 1,-1-1,1 0,0 0,-1-1,1 0,0 0,-1-1,1 1,0-1,-1-1,1 1,0-1,0 0,-5-3,10 4,-5-4,0 1,0 0,0 0,0 0,-1 1,0-1,0 2,1-1,-2 1,1 0,0 0,0 1,-1 0,1 0,0 1,-1 0,1 0,-2 1,-9 4</inkml:trace>
  <inkml:trace contextRef="#ctx0" brushRef="#br1" timeOffset="5147.493">4948 961,'0'0,"0"1,-1-1,1 0,0 1,-1-1,1 1,0-1,-1 0,1 1,0-1,-1 0,1 0,-1 1,1-1,0 0,-1 0,1 1,-1-1,1 0,-1 0,1 0,-1 0,1 0,-1 0,1 0,-1 0,1 0,-1 0,1 0,-1 0,1 0,0 0,-1-1,1 1,-1 0,1 0,-1 0,1-1,-1 1,1 0,0 0,-1-1,1 1,0-1,-1 1,1 0,0-1,0 1,-1 0,1-1,0 1,0-1,-1 1,1-1,0 1,0-1,0 1,0-1,0 1,0-1,0 1,0-1,-6 44,32 293,-41 149,5-361,-22 560,34-286,-3-396,0 1,1 0,0 0,0 0,0 0,0 0,0 0,1 0,-1 0,1 0,0 0,0 0,0 0,0 0,0-1,1 1,-1 0,1-1,0 1,0-1,0 0,0 0,0 0,0 0,1 0,-1 0,1 0,-1-1,1 1,-1-1,1 0,0 0,0 0,0 0,0 0,1 0,177 3,21 13,1-8,56-12,-60 2,295 1,-228 28,-149-28,100 11,-197-7,4 1,-1-1,1-1,-1-1,1-1,0-1,10-2,-23-8,-16 4</inkml:trace>
  <inkml:trace contextRef="#ctx0" brushRef="#br1" timeOffset="8055.329">7827 2880,'2'5,"0"1,0-1,0 1,-1-1,0 1,0 0,0 0,-1 0,0-1,0 1,-1 0,1 0,-1 0,0-1,-1 1,0 0,1-1,-2 1,1-1,-1 0,-1 3,-165 318,83-168,73-141,0-4</inkml:trace>
  <inkml:trace contextRef="#ctx0" brushRef="#br1" timeOffset="8303.47">7573 2936,'5'29,"6"24,6 7,5-6,4-7,-3-7,0-6,0-9,2-3,0-6,-3 0,0-4,-1 2,3-2,-4 1,0 0,-4-3</inkml:trace>
  <inkml:trace contextRef="#ctx0" brushRef="#br1" timeOffset="9539.208">5428 340,'-17'56,"11"-24,2 1,1 0,2-1,0 1,5 31,-3-60,-1 0,1 0,0 0,0 0,0 0,0 0,1 0,-1 0,1-1,0 1,0-1,1 1,-1-1,1 0,-1 1,1-1,0-1,0 1,1 0,-1-1,0 0,1 1,-1-1,1-1,0 1,0 0,0-1,0 0,0 0,0 0,0-1,0 1,0-1,0 0,0 0,1 0,-1-1,0 1,0-1,0 0,0 0,0-1,1 0,8-5,0-2,-1 0,0 0,0-1,-1 0,-1-1,0 0,0-1,-1 0,0-1,-1 0,-1 0,1-1,-1 1,60-119,-67 131,1 1,-1-1,0 0,1 0,-1 0,1 0,-1 1,1-1,-1 0,1 1,-1-1,1 0,0 1,-1-1,1 0,0 1,-1-1,1 1,0 0,0-1,0 1,0 0,-1-1,1 1,0 0,0 0,0 0,0 0,0 0,0 0,0 0,-1 0,1 0,0 0,0 0,0 0,0 1,0-1,0 0,-1 1,1-1,0 1,0-1,-1 1,1-1,0 1,32 36,-23-24,10 8,-1 0,-1 1,-1 0,-1 2,-1 0,-1 1,-1 0,-1 1,-2 0,0 1,-2 0,-1 1,-1 0,2 22,-9-41,1 0,-1 0,-1 0,0 0,0-1,0 1,-1-1,0 0,-1 1,0-1,0-1,-1 1,0-1,-1 0,1 0,-1 0,0-1,-1 0,1 0,-1 0,-1-1,1 0,-1-1,0 1,0-1,0-1,0 0,-1 0,1-1,-1 0,0 0,1-1,-10 1,13-2,0-1,0 1,0-1,0 0,1 0,-1 0,0-1,0 0,1 0,-1 0,1 0,0-1,0 0,0 0,0 0,0 0,0 0,1-1,0 0,-1 0,1 0,1 0,-1 0,1 0,-1-1,1 1,1-1,-1 0,1 0,-1 1,1-1,1 0,-1 0,1 0,0 0,0 0,0 0,0 0,1 0,0 0,0 0,1 1,-1-1,1 0,0 1,1-3,13-14,1 0,0 1,2 0,0 2,2 0,0 1,0 1,1 1,1 1,1 1,0 1,13-3,-21 6,308-148,-287 139</inkml:trace>
  <inkml:trace contextRef="#ctx0" brushRef="#br0" timeOffset="12884.431">320 1384,'9'-39,"-9"38,0 0,0 1,1-1,-1 1,0-1,1 1,-1-1,0 1,1-1,-1 1,1-1,-1 1,0-1,1 1,-1 0,1-1,-1 1,1 0,0-1,-1 1,1 0,-1 0,1-1,0 1,-1 0,1 0,-1 0,1 0,0 0,-1 0,1 0,-1 0,1 0,0 0,-1 0,1 1,-1-1,1 0,0 0,-1 1,1-1,-1 0,1 1,-1-1,1 0,-1 1,1-1,-1 1,1-1,-1 1,0-1,1 1,-1-1,0 1,1-1,-1 1,0-1,0 1,0 0,1 0,6 11,-1 2,0-1,-1 0,0 1,-1 0,-1 0,0 1,-1 3,5 13,24 158,-7 2,-5 112,-18-294,37 991,-56-72,7-621,21 177,8 281,-45-541,14-147,10-67,0 1,1 0,0 0,1 0,0 1,1-1,0 0,0 0,2 0,-1 0,2 2,17 128,-18-139,0 0,-1 0,1-1,0 1,0 0,0-1,0 0,1 1,-1-1,0 0,0 0,1 0,-1 0,1-1,-1 1,1-1,-1 1,1-1,-1 0,1 0,-1 0,1 0,-1-1,1 1,-1-1,1 1,-1-1,3-1,6 1,538-6,-335 8,2462-1,-2042-28,-101 29,-509-1</inkml:trace>
  <inkml:trace contextRef="#ctx0" brushRef="#br0" timeOffset="16437.912">6049 5928,'-315'428,"310"-420,-5 7,0 0,0 0,-1-1,-1 0,0-1,-1-1,-1 0,0-1,0 0,-7 3,2-6</inkml:trace>
  <inkml:trace contextRef="#ctx0" brushRef="#br0" timeOffset="16752.248">5541 6013,'29'43,"14"19,5 4,-6-5,-6-7,-8-9,-5-12,-5-6,-2-4,-4 0,2 1,-2 0,2-3,-2-5</inkml:trace>
  <inkml:trace contextRef="#ctx0" brushRef="#br0" timeOffset="18005.457">9 424,'-3'17,"1"0,0 0,1-1,1 1,1 0,0 0,1 0,1 0,0-1,1 1,1-1,5 11,-10-25,0-1,1 1,-1 0,1-1,-1 1,1 0,0-1,0 1,0-1,0 1,0-1,0 1,0-1,0 1,0-1,1 0,-1 0,0 0,1 0,-1 0,1 0,-1 0,1 0,0-1,-1 1,1 0,0-1,-1 0,1 1,0-1,0 0,0 0,-1 0,1 0,0 0,0 0,-1-1,1 1,0 0,0-1,-1 0,1 1,-1-1,1 0,0 0,-1 0,1 0,-1 0,1 0,63-104,9-67,-73 171,-1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1,16 43,73 399,-78-403,-3 0,-1 1,-2 0,-1 1,-3-1,-1 0,-2 5,1-40,-1 0,1 1,-1-1,0 0,-1 0,0 0,1-1,-2 1,1-1,-1 1,0-1,0 0,0-1,0 1,-1-1,0 0,0 0,0 0,-1 0,1-1,-1 0,0 0,0-1,0 0,0 0,0 0,0-1,-1 1,1-2,0 1,-1-1,1 0,-1 0,1 0,0-1,-1 0,1-1,0 1,0-1,0 0,0-1,0 1,0-1,0 0,1-3,-1 1,1-1,0 0,0 0,0 0,1-1,0 1,1-1,-1 0,1 0,0-1,1 1,0 0,0-1,1 0,0 1,0-1,0 0,1 0,1 1,-1-1,1 0,0 1,1-1,0 0,0 1,3-5,4-15,2 1,1 0,1 1,1 1,1 0,1 1,3-1,15-21,2 2,2 2,1 1,3 3,39-29,-53 47</inkml:trace>
  <inkml:trace contextRef="#ctx0" brushRef="#br0" timeOffset="35195.362">6755 5505,'-5'9,"-11"14,-8 6,1 4,-1-3,3-3,1-6,4-1,-1-5,8-4,6-5</inkml:trace>
  <inkml:trace contextRef="#ctx0" brushRef="#br0" timeOffset="36225.611">997 1,'0'5,"-10"6,-2 6,-5 1,1 1,-2-2,2 1,-1-3,3 1,-1-2,1 1,-1-2,-3 2,-3 2,-3 5,2 1,6-1</inkml:trace>
  <inkml:trace contextRef="#ctx0" brushRef="#br0" timeOffset="47283.318">4214 4347,'5'0,"2"5,-1 6,-1 7,-2 4,0 3,-2 3,-1 1,0 1,0-1,-5 1,-2-1,1-1,0 1,3-1,1-9,5-9,3-5</inkml:trace>
  <inkml:trace contextRef="#ctx0" brushRef="#br0" timeOffset="48185.474">4299 4291,'255'1,"-138"23,-114-24,1 0,-1 0,0 0,0 0,0 0,1 1,-1 0,0 0,0 0,0 0,0 0,0 0,0 1,0-1,-1 1,1 0,0 0,-1 0,0 0,1 1,-1-1,0 1,0-1,0 1,-1-1,1 1,0 0,-1 0,0 0,0 0,0 0,0 0,0 1,1 16,-1 0,0 0,-2 0,0 0,-1 0,-1-1,-1 1,-2 5,-4 25,8-29,2-18,0-1,1 1,-1-1,0 1,0-1,0 1,-1-1,1 1,-1-1,1 0,-1 1,0-1,0 0,0 1,0-1,0 0,0 0,-1 0,1 0,-1 0,1 0,-1 0,0-1,0 1,0 0,0-1,0 0,0 1,0-1,0 0,-1 0,1 0,-1 0,-158-12,133 10,6-2,0 2,0 1,-1 0,1 2,0 0,0 2,1 1,-14 4,8 9,24-9</inkml:trace>
  <inkml:trace contextRef="#ctx0" brushRef="#br1" timeOffset="58030.597">5428 2513,'-4'-2,"0"0,0 0,-1 1,1-1,-1 1,1 0,0 0,-1 1,0 0,1-1,-1 1,1 1,-1-1,1 1,-1 0,1 0,-1 0,1 0,0 1,0 0,-1 0,1 0,0 0,1 1,-1-1,0 1,1 0,0 0,-1 0,1 1,0-1,1 1,-1 0,1 0,-1 0,1 0,0 0,-1 4,-42 124,44-128,1 0,-1 0,1 1,0-1,0 0,1 0,-1 1,1-1,0 0,0 0,0 0,1 0,0 0,-1 0,1 0,0-1,1 1,-1-1,1 1,0-1,-1 0,1 0,1 0,-1 0,0-1,1 1,-1-1,1 0,0 0,0 0,1 0,17 5,-2-3</inkml:trace>
  <inkml:trace contextRef="#ctx0" brushRef="#br1" timeOffset="58599.303">5541 2767,'113'-111,"-52"45,-55 59,-1 2,0-1,0 1,0 0,0 0,1 1,0 0,0 0,0 0,0 1,1-1,0 1,-1 1,1 0,0 0,2 0,-7 2,1 1,0 0,0 1,-1-1,1 0,0 1,-1 0,0-1,1 1,-1 0,0 0,0 0,0 1,0-1,0 0,-1 1,1-1,-1 1,0 0,1-1,-1 1,0 2,28 35,-22-38,1 0,-1-1,0 0,1 0,-1-1,1 0,-1 0,1-1,-1 0,1 0,-1-1,1 0,-1 0,0 0,0-1,0 0,-1-1,1 1,-1-1,0-1,0 1,0-1,5-5,9-3,-19 12,0 0,-1 0,1 0,0 1,0-1,0 0,0 1,0-1,0 1,0-1,0 1,0-1,0 1,0 0,0-1,0 1,1 0,-1 0,0 0,0 0,0 0,0 0,0 0,0 0,1 0,-1 1,0-1,0 0,0 1,0-1,0 1,0-1,0 1,0 0,0-1,0 1,0 0,-1 0,1-1,0 1,0 0,-1 0,1 0,-1 0,1 0,-1 0,1 0,-1 0,1 0,-1 0,0 1,0-1,1 0,-1 0,0 0,0 1,17 90,-5-78</inkml:trace>
  <inkml:trace contextRef="#ctx0" brushRef="#br2" timeOffset="63552.511">5061 3134,'-3'0,"1"0,-1 1,0 0,1 0,-1 0,1 0,-1 0,1 0,-1 1,1-1,0 1,0 0,0-1,0 1,0 0,0 0,0 0,1 1,-1-1,1 0,-1 1,1-1,0 0,0 1,0 0,0-1,1 1,-1 0,0 2,0-3,-97 302,72-211,1-8,-3-1,-5-1,-3-2,-8 8,38-78,-5 7,1 0,0 1,1 0,2 1,0 0,1 0,0 1,1 7,2-10,2-26,-2-21,1 13,-2-1,0 1,-1 0,-1 1,0-1,-1 1,0 0,-1 1,-1 0,-1 0,0 1,0 0,-2 0,1 2,-1-1,-1 2,-13-10,-36-22,63 41,0-1,0 1,0-1,1 1,-1-1,0 1,1 0,-1 0,0 0,1 0,0 0,-1 0,1 0,0 0,-1 0,1 1,0-1,0 1,-1-1,1 1,0 0,0 0,0 0,0 0,-1 0,1 0,0 0,0 0,0 1,1 0,-1-1,43-1,0 3,0 2,0 1,11 5,-54-10,8 1,1-1,-1 2,0-1,0 2,0-1,0 1,0 1,0 0,-1 0,0 1,0 0,0 0,0 1,-1 1,0-1,0 1,-1 1,0-1,0 1,-1 0,0 1,2 3,-8-9,0 0,0 0,0 0,0 0,-1 0,0 0,1 0,-1-1,0 1,0 0,0 0,-1 0,1-1,-1 1,0-1,1 1,-1-1,0 0,0 1,-1-1,1 0,0 0,-1-1,1 1,-1 0,1-1,-1 0,0 1,0-1,0 0,0-1,0 1,0 0,0-1,0 1,0-1,0 0,0 0,0-1,0 1,-1-1,-17 6,-153 46,155-43</inkml:trace>
  <inkml:trace contextRef="#ctx0" brushRef="#br2" timeOffset="65265.861">5287 3698,'-10'42,"2"1,1 1,3-1,1 1,2 0,4 30,-2-49,27-139,-15 68,2 0,2 1,1 1,3 0,2 2,1 0,9-7,-33 48,0-1,1 1,-1 0,0 0,1-1,-1 1,1 0,-1 0,1 0,-1 0,1 0,0-1,0 1,-1 1,1-1,0 0,0 0,0 0,0 0,0 1,0-1,0 0,1 1,-1-1,0 1,0-1,0 1,1 0,-1-1,0 1,0 0,1 0,-1 0,0 0,0 0,1 0,-1 0,0 0,0 1,1-1,-1 0,0 1,0-1,0 1,1 0,-1-1,0 1,0 0,0-1,0 1,0 0,0 0,-1 0,1 0,0 0,0 0,-1 0,1 0,0 0,-1 0,1 1,-1-1,0 0,1 0,-1 1,0-1,18 98,0-29,-10-53</inkml:trace>
  <inkml:trace contextRef="#ctx0" brushRef="#br2" timeOffset="67620.58">5258 3275,'-13'-7,"17"3,64 13,1-4,0-3,42-5,-5 1,-126-16,11 15,1-1,0 0,0 0,0-1,0 0,1-1,0 0,0 0,0 0,1-1,0 0,0 0,1 0,-3-10</inkml:trace>
  <inkml:trace contextRef="#ctx0" brushRef="#br2" timeOffset="81846.339">5625 4094,'-26'54,"-14"5,31-49,1 1,0 0,1 1,0-1,1 1,1 1,-1-1,2 1,0 0,-1 8,4-19,1 0,0 0,-1 0,1 0,0 0,0 0,1 0,-1 0,0 0,1 0,-1 0,1 0,-1 0,1 0,0-1,0 1,0 0,0 0,0-1,0 1,1 0,-1-1,1 0,-1 1,1-1,-1 0,1 1,0-1,-1 0,1 0,0-1,0 1,0 0,0 0,0-1,0 0,0 1,0-1,0 0,0 0,80-17,-59 0,-3 0</inkml:trace>
  <inkml:trace contextRef="#ctx0" brushRef="#br2" timeOffset="82405.647">5936 3783,'-10'0,"-7"0,-7 0,2 5,-1 1,4 0</inkml:trace>
  <inkml:trace contextRef="#ctx0" brushRef="#br2" timeOffset="87759.675">546 6182,'1'0,"-1"-1,1 1,0-1,-1 0,1 1,0-1,-1 1,1-1,-1 0,1 0,-1 1,1-1,-1 0,0 0,1 0,-1 0,0 1,0-1,1 0,-1 0,0 0,0 0,0 0,0 0,0 1,0-1,-1 0,1 0,0 0,0 0,0 0,-1 1,1-1,-1 0,1 0,0 0,-1 1,0-1,1 0,-1 1,1-1,-1 0,0 1,1-1,-1 1,0-1,0 1,1-1,-1 1,0 0,0-1,0 1,1 0,-1 0,0 0,0-1,0 1,0 0,0 0,0 0,0 0,216-167,7-15,-53 66,86-77,-136 100,129-85,-51 50,29-59,20-10,-187 142,3 2,1 3,3 3,30-14,73-51,97-86,-51 38,89-31,-136 91,-134 83,0-1,-1-2,-1-1,17-16,198-167,-75 108,-14 12,-51-7,-105 90,27-19,-29 19,1 1,-1-1,0 1,0-1,1 1,-1-1,0 1,0-1,0 1,0-1,1 1,-1-1,0 1,0-1,0 1,0-1,0 1,0-1,0 1,-1-1,1 1,0-1,0 1,0-1,0 1,-1-1,1 1,0-1,0 1,-1 0,1-1,0 1,-1-1,1 1,-1 0,1-1,0 1,-1 0,1 0,-1-1,1 1,-1 0,1 0,-1 0,1-1,-1 1,1 0,-1 0,1 0,-1 0,1 0,-1 0,1 0,-1 0,1 0,-1 0,1 0,-1 1,1-1,-1 0,1 0,-1 0,1 1,-1-1,1 0,-132-17,128 19,1 0,-1 1,1 0,0 0,0 0,0 0,0 0,1 0,-1 1,1 0,0-1,0 1,0 0,0 0,1 0,-1 0,1 0,0 0,0 1,1-1,-1 0,1 0,0 1,0-1,1 0,-1 0,1 1,0-1,1 4,-1 3,-7 164,-8-101,14-74,0 0,1 0,-1 0,0 0,0 0,1 0,-1 0,0 0,0 0,1 0,-1 0,0 0,0 0,1 0,-1 0,0 0,0 0,1 0,-1 0,0 0,0 1,0-1,1 0,-1 0,0 0,0 0,0 1,0-1,1 0,-1 0,0 0,0 1,0-1,0 0,0 0,0 0,0 1,1-1,-1 0,0 0,0 1,0-1,0 0,0 1,10-24,113-223,-32 76,-76 125,-11 25</inkml:trace>
  <inkml:trace contextRef="#ctx0" brushRef="#br2" timeOffset="89115.09">1307 4574,'16'19,"-1"1,-1 0,-1 2,-1-1,-1 2,-1-1,-1 1,-1 1,-1 0,1 8,-6-28,13 71,-15-75,0 0,-1-1,1 1,0 0,0 0,-1 0,1 0,0 0,0 0,-1-1,1 1,0 0,0 0,-1 0,1 0,0 0,0 0,-1 0,1 0,0 0,-1 0,1 1,0-1,0 0,-1 0,1 0,0 0,0 0,-1 0,1 0,0 1,0-1,0 0,-1 0,1 0,0 1,0-1,0 0,0 0,-1 1,1-1,0 0,0 0,0 1,0-1,0 0,0 0,0 1,0-1,0 0,0 0,0 1,0-1,0 0,-14-22,5-4,1-1,2 1,0-1,2 0,1 0,1-1,2 1,0-1,4-21,-2-17,-2 45,1 0,2-1,0 1,1 0,1 1,1-1,1 1,0 0,2 0,0 1,1 0,-9 17,0 0,1-1,-1 1,0 0,0 0,1 0,-1 0,1 0,0 0,0 1,0-1,-1 1,1-1,1 1,-1 0,0-1,0 1,0 0,1 0,-1 1,0-1,1 0,-1 1,1 0,-1-1,1 1,-1 0,1 0,-1 0,1 1,-1-1,0 1,1-1,-1 1,1 0,-1 0,0 0,0 0,1 0,-1 0,0 1,0-1,0 1,-1-1,1 1,0 0,0 0,-1 0,48 55,-33-45</inkml:trace>
  <inkml:trace contextRef="#ctx0" brushRef="#br2" timeOffset="89594.082">1110 4121,'313'-170,"-294"162,-18 8,0 0,0 0,1 0,-1 0,0 0,1 0,-1-1,0 1,0 0,1-1,-1 1,0-1,0 1,0-1,0 1,0-1,0 0,0 0,0 0,0 1,0-1,0 0,0 0,0 0,-1 0,1-1,0 1,-1 0,1 0,-1 0,1 0,-1-1,0 1,1 0,-1 0,0-1,0 1,0 0,0-1,0 1,0 0,0 0,-1-1,1 1,0 0,-1 0,1-1,-1 1,1 0,-85-81,73 68</inkml:trace>
  <inkml:trace contextRef="#ctx0" brushRef="#br2" timeOffset="90098.737">1844 4461,'-7'1,"1"2,0-1,-1 1,1 0,0 0,0 1,1 0,-1 0,1 0,0 1,0-1,0 1,1 1,-1-1,1 0,0 1,1 0,0 0,0 0,0 0,0 1,1-1,0 1,1 0,-1-1,1 1,1 0,-1 0,1 0,0-1,1 4,-1-7,0 0,0 0,0 0,0 0,1 0,-1 0,1 0,0 1,0-1,0-1,0 1,0 0,1 0,-1 0,1-1,0 1,0-1,0 1,0-1,0 0,1 0,-1 0,0 0,1 0,0 0,-1-1,1 1,0-1,0 0,0 0,0 0,0 0,0 0,0-1,0 0,0 1,1-1,-1 0,0 0,0-1,0 1,0-1,0 1,0-1,0 0,0 0,0-1,0 1,0 0,-1-1,1 0,54-34,-32 16</inkml:trace>
  <inkml:trace contextRef="#ctx0" brushRef="#br2" timeOffset="90732.841">2098 4488,'0'-13,"-2"2,2 0,-1 0,1-1,1 1,0 0,0 0,1 0,1 1,0-1,0 0,1 1,1 0,-1 0,1 0,1 0,6-8,-10 17,0 0,0 0,0 1,0-1,0 0,0 1,0-1,0 1,0-1,0 1,0 0,0 0,1 0,-1 0,0 1,0-1,0 0,0 1,0 0,0-1,0 1,0 0,0 0,0 0,-1 0,2 1,32 8,-30-11,-1 0,0 0,1-1,-1 0,0 0,0 0,0 0,0-1,0 1,-1-1,1 0,-1-1,0 1,0 0,0-1,0 1,0-1,-1 0,0 0,1 0,-2-1,2-1,42-49,-43 55,0 0,0 0,0 0,0 0,0 1,0-1,0 1,-1-1,1 1,0 0,0-1,0 1,-1 0,1 0,0 0,-1 1,1-1,-1 0,1 1,-1-1,0 0,1 1,-1 0,0-1,0 1,0 0,0-1,-1 1,1 0,0 0,-1 0,1 0,-1 0,0 0,1 1,2 5,31 47,-25-39</inkml:trace>
  <inkml:trace contextRef="#ctx0" brushRef="#br2" timeOffset="95733.821">687 6126,'108'-38,"530"-215,-466 178,182-61,-162 51,57-28,-137 68,73-36,66-37,-54 35,-40 25,50-33,-9 28,-162 52,-1-3,0-1,-1-1,24-17,57-33,-35 29,-80 36,0 0,0 0,0 0,0 0,0-1,-1 1,1 0,0 0,-1 0,1 0,-1 0,0 0,1 0,-1 0,0 0,1 0,-1 0,0 0,0 0,0 0,0 1,0-1,0 0,0 1,0-1,0 1,0-1,0 1,0-1,-1 1,1 0,0 0,0-1,0 1,-1 0,-1-1,-165-91,167 90,-1 0,1 1,0 0,-1-1,1 1,-1 0,0 0,1-1,-1 1,0 1,0-1,0 0,0 0,0 1,0-1,1 1,-1-1,0 1,0 0,-1 0,1 0,0 0,0 0,0 1,0-1,0 0,1 1,-1 0,0-1,0 1,0 0,0 0,0 0,1 0,-1 0,1 0,-1 1,1-1,-1 0,1 1,-1 0,1-1,0 1,0 0,-35 162,12-47,-7 106,13-106,104-283,46 16,3 28,-121 111</inkml:trace>
  <inkml:trace contextRef="#ctx0" brushRef="#br2" timeOffset="96796.109">2945 5702,'-18'225,"19"-205,43-155,-28 93,2 1,2 0,2 1,15-19,43-34,-79 92,0 0,0 0,0 0,0 1,0-1,0 0,0 1,1-1,-1 1,0 0,0-1,0 1,1 0,-1 0,0 0,0 0,1 0,-1 0,0 0,1 0,-1 0,0 1,0-1,0 0,1 1,-1-1,0 1,0-1,0 1,0 0,0-1,0 1,0 0,0 0,0 0,0 0,0 0,-1 0,1 0,0 0,-1 0,1 0,0 0,-1 1,19 60,-16-46,14 71,-14-62</inkml:trace>
  <inkml:trace contextRef="#ctx0" brushRef="#br2" timeOffset="97095.536">3453 5843,'-5'19,"-2"12,1 4,1-3</inkml:trace>
  <inkml:trace contextRef="#ctx0" brushRef="#br2" timeOffset="97345.114">3622 5618,'-14'9,"-1"4,8-1,5-7,2-5</inkml:trace>
  <inkml:trace contextRef="#ctx0" brushRef="#br2" timeOffset="97992.67">3593 5251,'-9'5,"-4"6,-4 1,1 4,-2-1,-2-4,1 2,5 4,0-2,2-3</inkml:trace>
  <inkml:trace contextRef="#ctx0" brushRef="#br2" timeOffset="98999.833">2973 5419,'9'-4,"9"-3,1-3,1-2,3 3,2 1,2 4,1-4,0 1,1 1,-1 1,-9 2,-8-3,-10-1,-7-4,-5 0,-2-3,1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1 904,'38'-5,"27"-1,8-1,-4 2,-9 2,-10 1,-9-4,-6-1,-5 1,-2 1,-6 2</inkml:trace>
  <inkml:trace contextRef="#ctx0" brushRef="#br0" timeOffset="247.181">29 1214,'44'0,"37"-5,10-1,-5 0,-8 1,-13-4,-12 1,-15 1</inkml:trace>
  <inkml:trace contextRef="#ctx0" brushRef="#br0" timeOffset="137877.38">1355 367,'0'5,"0"16,0 9,0 4,0 2,5-1,2-2,-1-1,-1-2,-2-1,0 0,-2-1,4-5,1-2,0 1,-1-3</inkml:trace>
  <inkml:trace contextRef="#ctx0" brushRef="#br0" timeOffset="138128.735">988 791,'48'-5,"31"-2,10 1,-4-3,-12-1,-14 1,-11 3,-11 3,-5 0,-4 3,-2-1,-5 2</inkml:trace>
  <inkml:trace contextRef="#ctx0" brushRef="#br0" timeOffset="138495.404">1158 988,'42'-11,"1"2,0 1,1 3,22 0,-2 13,-62-8,-1 0,0 1,1-1,-1 0,0 0,1 1,-1-1,0 1,0-1,1 1,-1 0,0-1,0 1,0 0,0 0,0 0,0 0,0 0,0 0,0 0,0 0,0 0,-1 0,1 0,0 1,-1-1,1 0,-1 1,0-1,1 0,-1 1,0-1,0 0,0 1,0-1,0 0,0 1,0-1,0 0,0 1,-1-1,1 1,-7 9,-1 0,0 0,-1-1,0 0,0 0,-1-1,-1 0,1-1,-1 0,-8 3,-8 9,-137 105,163-124,-1-1,1 1,-1 0,1 0,0 0,-1 0,1 1,0-1,0 0,0 0,0 1,0-1,0 0,0 1,0-1,1 1,-1 0,0-1,1 1,0-1,-1 1,1 0,0-1,0 1,0 0,0-1,0 1,0 0,0-1,0 1,1 0,-1-1,1 1,-1 0,1-1,0 1,0-1,0 1,-1-1,1 0,1 1,-1-1,0 0,0 0,0 0,1 0,-1 0,0 0,1 0,-1 0,1 0,-1 0,1-1,-1 1,1-1,0 1,-1-1,1 0,0 0,-1 1,1-1,0 0,-1-1,1 1,0 0,25 1,0-1,0-1,0-1,0-2,0 0,-1-2,1-1,10-5,-8 3</inkml:trace>
  <inkml:trace contextRef="#ctx0" brushRef="#br0" timeOffset="139274.01">2766 283,'-330'95,"149"-14,179-80,0-1,0 1,0-1,0 1,0 0,1 0,-1 0,0 0,0 0,0 0,1 0,-1 1,1-1,-1 1,1-1,0 1,-1-1,1 1,0 0,0 0,0 0,0-1,1 1,-1 0,0 0,1 0,-1 0,1 0,0 0,0 1,-1-1,1 0,1 0,-1 0,0 0,0 0,1 0,-1 0,1 0,0 0,0 0,0 0,0-1,0 1,0 0,0 0,0-1,1 1,-1-1,1 2,8 2,0-1,0 0,0 0,0-1,1 0,-1 0,1-2,0 1,0-1,0-1,6 0,48 7,-31-3,-27-4,-1 0,1 1,0 0,-1 0,1 0,-1 1,1 0,-1 0,0 1,0-1,0 2,0-1,2 2,-7-2,0 0,-1 0,0 0,1 0,-1 0,0 0,0 0,-1 0,1 0,-1 0,1-1,-1 1,0 0,0 0,0 0,0-1,-1 1,1 0,-1-1,0 1,1-1,-1 0,0 0,0 1,-1-1,1-1,0 1,-1 0,1 0,-1-1,0 0,1 1,-1-1,-2 1,-255 156,226-142,2 2,0 0,1 3,1 0,-27 26,53-45,0 1,1 0,-1 0,1 0,0 0,0 0,0 1,0-1,1 1,-1 0,1 0,0 0,0 0,1 0,-1 0,1 1,0-1,0 0,0 1,1-1,-1 1,1-1,0 1,0-1,1 1,-1-1,1 1,0-1,0 0,1 1,-1-1,1 0,0 0,0 0,1 0,-1 0,3 2,6 1,0 0,1-1,0-1,0 0,1 0,-1-1,1-1,0 0,0-1,0 0,0-1,0-1,1 0,-1 0,0-2,0 1,5-3,34 1,91-28,-122 23</inkml:trace>
  <inkml:trace contextRef="#ctx0" brushRef="#br0" timeOffset="140708.552">2795 1186,'29'-83,"4"1,4 2,2 2,23-28,-15 53,-46 52,1 0,-1 1,0-1,1 0,-1 1,1 0,-1-1,0 1,1 0,-1 0,1-1,-1 1,1 0,-1 0,1 1,-1-1,1 0,-1 0,0 1,1-1,-1 1,1-1,-1 1,0 0,1 0,-1-1,0 1,0 0,0 0,0 0,0 0,0 0,0 0,0 1,0-1,0 0,-1 0,1 1,0-1,-1 0,1 1,-1-1,1 1,-1-1,0 2,15 89,-16-82,1-1,1 1,0-1,0 1,1-1,0 0,1 0,0 0,0 0,3 4,-5-12,-1 1,1-1,0 1,0-1,0 0,0 0,0 1,0-1,0 0,1 0,-1 0,0 0,0 0,1-1,-1 1,1 0,-1-1,1 1,-1 0,1-1,-1 0,1 1,0-1,-1 0,1 0,-1 0,1 0,0 0,-1 0,1-1,-1 1,1 0,-1-1,1 1,-1-1,1 0,-1 1,1-1,-1 0,0 0,2-1,51-50,-49 47,164-201,-58 75,-110 130,-1 1,1-1,0 1,-1-1,1 1,0 0,-1-1,1 1,0 0,-1-1,1 1,0 0,0 0,-1 0,1 0,0 0,0-1,-1 2,1-1,0 0,0 0,0 0,-1 0,1 0,0 1,-1-1,1 0,0 0,0 1,-1-1,1 1,-1-1,1 1,0-1,-1 1,1-1,-1 1,1-1,-1 1,1 0,-1-1,0 1,1 0,-1-1,0 1,1 0,-1 0,0-1,0 1,0 0,0 0,0-1,0 1,0 0,4 48,-4-45,-4 290,-19-155,20-114</inkml:trace>
  <inkml:trace contextRef="#ctx0" brushRef="#br0" timeOffset="140957.997">3811 1129,'0'24,"0"8</inkml:trace>
  <inkml:trace contextRef="#ctx0" brushRef="#br0" timeOffset="141211.85">3811 649,'-5'24,"-1"8</inkml:trace>
  <inkml:trace contextRef="#ctx0" brushRef="#br0" timeOffset="142746.914">3838 1072,'0'5,"0"7,0 5,0 5,0 4,0 2,5-4,7-6,5-6,0 0,3-2,2-3,-3-7,0-4,-2-1</inkml:trace>
  <inkml:trace contextRef="#ctx0" brushRef="#br0" timeOffset="146072.801">4347 452,'18'56,"140"428,-145-444,-11-32,0 0,0 0,1 0,0-1,0 1,1-1,0 1,0-1,0 0,1-1,0 1,1-1,5 5,-10-10,-1-1,1 1,-1-1,1 0,0 1,-1-1,1 0,0 1,0-1,-1 0,1 0,0 1,0-1,-1 0,1 0,0 0,0 0,0 0,-1 0,1 0,0-1,0 1,-1 0,1 0,0-1,0 1,-1 0,1-1,0 1,-1 0,1-1,-1 1,1-1,0 1,-1-1,1 0,-1 1,1-1,-1 0,0 1,1-1,-1 0,0 1,1-1,-1 0,0 1,0-1,1 0,-1 0,0 0,0 1,0-1,6-44,-6 44,11-203,1 120,4 0,4 2,4-4,29-55,-42 129,-1 7</inkml:trace>
  <inkml:trace contextRef="#ctx0" brushRef="#br0" timeOffset="146858.532">4996 988,'-5'15,"-1"13,-5 8,0 2,1 0,3-3,2-1,2-3,2-1,6-6,2-12,4-7,1-10,-2-4</inkml:trace>
  <inkml:trace contextRef="#ctx0" brushRef="#br0" timeOffset="147292.966">5109 734,'-5'-5,"-6"-1,3-5,4-5,2 0</inkml:trace>
  <inkml:trace contextRef="#ctx0" brushRef="#br0" timeOffset="151820.173">5363 28,'-5'0,"-1"5,-5 2,-1 4,-2 5,1 4,-3 0,-3 0,-3 3,3 1,-2-3,4 0,0-5,3 1,-1-2,1 0,4-2</inkml:trace>
  <inkml:trace contextRef="#ctx0" brushRef="#br0" timeOffset="153146.082">5730 85,'12'15,"0"1,-1 1,-1 0,0 0,-1 1,-1 0,-1 0,0 1,0 7,1 11,-1 1,-2-1,-2 1,-1 0,-2 0,-3 16,2 1,0-38,0-1,0 0,-1 0,-2 0,1 0,-2 0,0-1,0 0,-2 0,0 0,-1-1,0 0,-1 0,0-1,-1 0,-1-1,0 0,-1 0,-120 94,104-88</inkml:trace>
  <inkml:trace contextRef="#ctx0" brushRef="#br0" timeOffset="153743.771">4318 198,'-36'44,"1"1,2 2,2 1,2 2,-17 42,37-73,1 0,1 0,0 1,2 0,0 0,2 0,0 1,1-1,1 1,1-1,0 1,2 0,1-1,0 0,1 1,2-1,0-1,1 1,0-1,2 0,0-1,8 11,-4-9,0 0,2 0,0-2,1 0,1 0,0-2,1 0,1-1,1 0,5 1,116 41,-116-53</inkml:trace>
  <inkml:trace contextRef="#ctx0" brushRef="#br0" timeOffset="154345.447">6153 28,'7'-4,"-1"0,1 1,0 0,0 0,0 1,0 0,1 0,-1 0,1 1,-1 0,1 1,0-1,-1 1,1 1,-1 0,1 0,5 2,-10-3,0 1,-1-1,1 1,0 0,-1 0,1 0,-1 1,1-1,-1 0,0 1,0 0,1-1,-1 1,0 0,0 0,-1 0,1 1,0-1,-1 0,1 0,-1 1,0-1,0 1,0 0,0-1,0 1,-1 0,1-1,-1 1,0 0,1 0,-1-1,0 1,-1 1,-36 87,34-90,1 1,0 0,-1 0,1 0,0 1,0-1,0 1,0-1,1 1,-1-1,0 1,1 0,0 0,0 0,0 0,0 0,0 0,1 0,-1 0,1 0,0 0,0 0,0 0,0 0,1 0,-1 0,1 0,0 0,0 0,0 0,0 0,0 0,1 0,-1-1,1 1,-1 0,1-1,0 0,0 1,1 0,10 0,1 0,-1 0,0-2,1 1,-1-2,1 0,-1 0,12-3,8 1,-8 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4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114 246,'11'162,"24"113,-23-117,-12-134</inkml:trace>
  <inkml:trace contextRef="#ctx0" brushRef="#br0" timeOffset="478.747">1 302,'35'-25,"2"1,0 2,1 1,2 3,0 1,0 1,31-6,18 23,-87 0,0-1,-1 1,1 0,0-1,-1 1,1 0,0 0,-1 1,1-1,-1 0,0 0,1 1,-1-1,0 1,0-1,0 1,0-1,0 1,0 0,0-1,-1 1,1 0,-1 0,1 0,-1-1,0 1,1 0,-1 0,0 0,0 0,0 0,-1 0,1 0,0-1,-1 1,1 0,-1 0,0 0,1-1,-1 1,0 0,0-1,0 1,0-1,-85 118,34-56,49-60,-35 63,37-64,0-1,0 1,1 0,-1 0,0 0,1 0,0 0,-1 0,1 0,0 0,0 0,0 0,0 0,1 0,-1 0,0 0,1 0,-1 0,1 0,0 0,0-1,0 1,0 0,0 0,0-1,0 1,0-1,1 1,-1-1,0 1,1-1,0 0,-1 0,3 1,168 54,-169-56,0 1,1-1,-2 1,1 0,0 0,0 0,0 0,0 1,-1-1,1 1,0 0,-1-1,0 1,1 0,-1 0,0 1,0-1,0 0,0 1,-1-1,1 1,-1 0,1 0,-1-1,0 1,0 0,0 0,0 0,-1 0,1 0,-1 0,0 0,0 0,0 0,0 0,0 0,-1 0,1 0,-1 0,0 0,0 0,0 0,0 0,-1 1,-17 22,-1-2,-1 0,-2 0,0-2,-1-1,-1-1,0-2,-26 15,37-23,9-6,1-1,0 1,-1-1,0 0,0 0,0 0,0-1,0 0,-1 0,1 0,-1-1,1 1,-1-1,1-1,-2 1,2-3</inkml:trace>
  <inkml:trace contextRef="#ctx0" brushRef="#br0" timeOffset="8683.17">819 556,'0'1,"0"-1,0 1,0-1,0 1,0-1,0 1,0-1,0 1,0-1,0 1,0-1,0 1,-1-1,1 1,0-1,0 1,-1-1,1 1,0-1,-1 0,1 1,0-1,-1 0,1 1,0-1,-1 0,1 1,-1-1,1 0,-1 0,1 1,-1-1,1 0,-1 0,1 0,-1 0,1 0,-1 1,1-1,-1 0,1 0,-1-1,1 1,-1 0,1 0,-1 0,1 0,-1 0,1 0,-1-1,1 1,0 0,-1 0,1-1,-1 1,1 0,-1-1,1 1,0 0,-1-1,1 1,0-1,-1 1,-1 11,1 0,0 0,0 0,1 0,1 0,0 0,0 0,1 0,0 0,1-1,1 1,-1-1,2 0,-1 0,1 0,1 0,0-1,0 0,1 0,0 0,0-1,1 0,0-1,1 0,6 4,-11-8,0-1,1 0,-1-1,1 1,-1-1,1 0,0 0,0 0,-1-1,1 1,0-1,0 0,0-1,0 1,-1-1,1 0,0 0,-1-1,1 1,-1-1,1 0,-1 0,0-1,0 1,0-1,0 0,0 0,0 0,-1-1,1 0,87-123,-79 104,-11 23,-1 0,0-1,0 1,1 0,-1-1,0 1,0 0,1-1,-1 1,0 0,1-1,-1 1,1 0,-1 0,0-1,1 1,-1 0,1 0,-1 0,0 0,1 0,-1-1,1 1,-1 0,1 0,-1 0,1 0,-1 0,0 0,1 1,-1-1,1 0,-1 0,1 0,-1 0,0 0,1 1,-1-1,1 0,-1 0,0 1,1-1,-1 0,0 1,1-1,-1 0,0 1,1-1,-1 0,0 1,0-1,0 1,1-1,-1 0,0 1,0-1,0 1,0-1,0 1,0-1,0 1,0-1,17 44,-9-23,-6-15,0 0,1-1,0 1,0-1,1 0,0 0,0 0,0 0,0-1,1 0,-1 0,1 0,0 0,0-1,1 1,-1-1,1-1,-1 1,1-1,0 0,0 0,0-1,0 0,0 0,1 0,-1-1,5 0,-3 0,1-1,-1 0,0 0,1-1,-1 0,0 0,0-1,-1 0,1-1,0 1,-1-2,0 1,0-1,0 0,-1 0,0-1,0 1,0-2,-1 1,1 0,-1-1,0-1,12-20,0 0,-2 0,-1-2,-1 0,-1-5,3-6,-3-1,-1-1,-2 0,-2 0,-2-1,-1 0,-3-15,-1 41,1 7,0-1,-1 1,-1-1,0 1,0 0,-1-1,0 1,-1 0,-1 0,0 0,0 1,-1-2,5 11,-1 0,1 0,-1 0,0 0,1 0,-1 0,0 0,0 0,1 0,-1 0,0 0,0 0,0 0,0 1,0-1,0 0,-1 1,1-1,0 1,0-1,0 1,0 0,-1-1,1 1,0 0,0 0,-1 0,1 0,0 0,0 0,-1 0,1 0,0 1,0-1,-1 0,1 1,0-1,0 1,0-1,0 1,0 0,0-1,0 1,0 0,0 0,0 0,0 0,0 0,0 0,1 0,-1 0,0 0,1 0,-1 0,0 1,-4 11,-1 1,1 0,1 0,1 1,0-1,1 1,0-1,1 1,1 0,0 0,1-1,1 1,0 0,1-1,1 0,0 1,1-1,5 11,67 223,-25-152,-31-93,-13-11</inkml:trace>
  <inkml:trace contextRef="#ctx0" brushRef="#br0" timeOffset="8931.141">1271 218,'43'5,"48"-4,18-6,5-2,-7-1,-8-3,-11 0,-6 2,-7-2,-7 0,-10 3,-16 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0,'-4'5,"-3"6,1 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0,'-19'19,"-12"11,-4 1,3 0,7-6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1,'20'98,"-4"0,-5 2,-3 26,-7-110,0 1,-2 0,0-1,-1 1,0-1,-2 1,0-1,0 0,-2 0,0-1,-1 0,0 0,-1 0,-1-1,0 0,-1-1,-1 0,0 0,0-1,-2-1,1 0,-4 2,-44 30,38-24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1,'67'12,"-66"-12,1 1,-1-1,1 1,-1 0,1 0,-1 0,1 0,-1 0,0 0,0 0,1 0,-1 0,0 0,0 1,0-1,0 1,-1-1,1 0,0 1,0 0,-1-1,1 1,-1-1,0 1,1 0,-1-1,0 1,0 0,0-1,0 1,0 0,0-1,0 1,-1-1,1 1,-1 0,1-1,-1 1,-102 116,102-117,1 0,-1 0,1 1,-1-1,1 0,-1 0,1 0,0 0,0 0,0 0,0 1,0-1,0 0,0 0,0 0,0 0,0 1,1-1,-1 0,0 0,1 0,-1 0,1 0,-1 0,1 0,0 0,-1 0,1 0,0 0,0 0,-1 0,1-1,0 1,0 0,0-1,0 1,0 0,0-1,0 0,0 1,0-1,1 1,-1-1,0 0,0 0,0 0,2 0,60 6,-58-6,200-3,-180 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5,2 1,0 0,-3-1,-1-1,-3-2,-1-1,-1-1,-1 0,0 0,0-5,0-1,-5-1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27,'43'0,"34"0,12 0,-3-5,-11-2,-15 1,-12 1,-14 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0 188,'4'-5,"1"-1,0 1,0 0,0 0,0 1,1 0,0 0,0 0,0 0,0 1,1 0,1 0,12-4,-1 1,1 0,0 2,0 0,0 1,0 2,10 0,69-10,2-4,-101 15,-1 0,1 1,-1-1,1 0,-1 1,1-1,-1 0,0 0,1 0,-1 0,0 0,1 0,-1 0,0 0,1 0,-1 0,1 0,-1 0,0 0,1 0,-1 0,1-1,-1 1,0 0,1-1,-1 1,1 0,-1-1,1 1,-1 0,1-1,-1 1,1-1,0 1,-1-1,1 1,0-1,-1 1,1-1,0 0,-1 1,1-1,0 1,0-1,0 0,0 1,0-1,0 0,0 1,0-1,0 1,0-1,0 0,0 1,0-1,0 0,0 1,1-1,-1 1,0-1,1 1,-1-1,0 0,1 1,-1-1,0 1,1 0,0-1,-16-2,6 2,1 0,-1 0,0-1,1 0,0-1,-1 0,1 0,0-1,1 0,-1 0,1-1,-3-2,5-1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26,'-10'5,"2"1,3-4,6-4,3-5,6-2,-4 0,-7 2,-4 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0 125,'45'154,"6"-3,21 33,-35-127,-34-58,-1 0,0 0,0-1,0 1,0-1,0 0,0 0,0 1,0-1,-1 0,1-1,-1 1,1 0,-1 0,0-1,0 1,0 0,0-1,-1 1,1-1,0 1,-1-1,0 2,54-230,-34 158,3 2,3 0,3 2,14-21,-34 72</inkml:trace>
  <inkml:trace contextRef="#ctx0" brushRef="#br0" timeOffset="404.507">565 633,'0'24,"0"12,0 6,0-5</inkml:trace>
  <inkml:trace contextRef="#ctx0" brushRef="#br0" timeOffset="665.029">706 238,'-5'10,"-1"7,0 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0 130,'24'156,"6"-1,14 24,-10-101,-23-107,24-178,76-156,-76 270,-28 88</inkml:trace>
  <inkml:trace contextRef="#ctx0" brushRef="#br0" timeOffset="311.58">480 609,'0'28,"0"16,0-6,0-9</inkml:trace>
  <inkml:trace contextRef="#ctx0" brushRef="#br0" timeOffset="560.421">537 186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513 114,'17'78,"97"429,-66-393,-48-113,1-1,-1 1,0-1,1 1,-1-1,0 1,1-1,-1 0,0 1,1-1,-1 1,1-1,-1 0,0 0,1 1,-1-1,1 0,-1 0,1 1,-1-1,1 0,0 0,-1 0,1 0,-1 0,1 0,-1 0,1 0,-1 0,1 0,-1 0,1 0,0 0,-1 0,1 0,-1-1,1 1,-1 0,1 0,-1-1,1 1,-1 0,0-1,1 1,-1 0,1-1,-1 1,0-1,1 1,-1-1,0 1,0-1,1 1,-1-1,0 1,0-1,0 1,1-1,-1 1,0-1,0 1,0-1,0 0,12-38,36-144,61-149,-79 211,-35 152,3-10</inkml:trace>
  <inkml:trace contextRef="#ctx0" brushRef="#br0" timeOffset="2366.572">259 1,'-32'37,"2"2,1 1,2 1,2 2,2 0,2 2,2 0,1 1,-5 29,20-65,1 0,0 0,0 1,1-1,0 0,1 1,0-1,1 0,0 1,0-1,1 0,1 0,-1 0,2 0,-1-1,2 1,-1-1,1 0,0 0,1 0,0-1,1 0,-1 0,1 0,1-1,1 1,19 14,0-2,1 0,2-3,-1 0,2-2,0-1,25 6,-21-7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0 165,'216'-11,"24"-24,-140 24,-216-25,19-18,79 44,1 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1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0,'-14'10,"-10"12,-6 3,3 2,1-4,4-1,2-4,5 0,-1-4,2 1,0-2,1 2,4-3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0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158 113,'0'0,"-5"0,-6 0,-1 5,-4 2,1 4,-2 0,3 3,3 5,3-2</inkml:trace>
  <inkml:trace contextRef="#ctx0" brushRef="#br0" timeOffset="1936.651">215 0,'-5'0,"-6"5,-7 6,-4 7,-4 4,-2 4,4 2,1-4,4-1,1-4,4-1,8-4,6-8,7-6,3-2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0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26,'5'0,"6"0,6 0,6 0,2 0,3 0,1 0,1 0,-1 0,0 0,0 0,0 0,-1 0,1-5,-1-1,0 0,0 1,-4 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1,'10'5,"7"1,7 0,3-1,2-2,1-1,0-1,0 0,-6-6,-1-1,0-1,0 2,2 2,-4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0,'-10'4,"0"1,1 0,-1 1,1 0,0 0,1 1,0 0,0 1,0 0,1 0,0 0,0 1,1 0,1 0,-1 1,1 0,1-1,0 3,-7 32,3 1,1 1,3-1,2 1,1 0,3 11,-1-13,1-12,3 1,0 0,2-1,1 0,2-1,1 0,2 0,0-1,2-1,7 9,-19-32,1 0,0 0,0 0,0-1,0 1,1-1,0 0,0-1,0 1,1-1,-1 0,1 0,0-1,0 0,1 0,-1 0,1-1,-1 0,1 0,2 0,14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3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424 317,'-1'-1,"0"0,0 0,0-1,0 1,-1 0,1 0,0 0,-1 0,1 0,0 0,-1 1,1-1,-1 0,1 1,-1-1,0 1,1-1,-1 1,0 0,1 0,-1 0,0 0,1 0,-1 0,1 0,-1 0,0 1,1-1,-1 1,1-1,-1 1,1 0,-1-1,1 1,-1 0,1 0,0 0,-1 0,1 0,0 0,0 1,0-1,0 0,0 1,0-1,0 0,0 1,1-1,-1 1,0 0,-5 17,1 0,1 0,1 1,0-1,1 1,2-1,0 1,1 0,1 2,-1 23,-25 266,24-295,1-1,0 1,1-1,0 0,1 0,1 0,0 0,1-1,1 1,0-1,1-1,1 1,0-1,1 0,-7-11,0 0,1 0,-1 0,1 0,0 0,-1 0,1-1,0 1,0-1,0 0,0 0,0 0,1 0,-1 0,0-1,0 0,1 1,-1-1,0 0,0-1,1 1,-1-1,0 1,0-1,0 0,0 0,0 0,0 0,0-1,0 1,0-1,-1 0,2-1,82-77,45-114,-18-13,-96 179,-17 28,0-1,0 1,0 0,0-1,1 1,-1 0,0-1,1 1,-1 0,0-1,0 1,1 0,-1 0,1-1,-1 1,0 0,1 0,-1 0,0-1,1 1,-1 0,1 0,-1 0,0 0,1 0,-1 0,1 0,-1 0,1 0,-1 0,0 0,1 0,-1 0,1 0,-1 1,0-1,1 0,-1 0,1 0,-1 0,0 1,1-1,-1 0,0 1,1-1,-1 0,0 0,0 1,1-1,-1 1,0-1,0 0,1 1,-1-1,0 0,0 1,0-1,0 1,0-1,0 0,0 1,0-1,0 1,0-1,0 1,0-1,0 0,0 1,0-1,16 151,-12-134,1-1,1 0,1 0,0 0,0-1,2 0,0-1,1 0,0 0,1-1,0 0,1-1,7 5,-11-10,0-1,0 1,1-2,0 1,0-1,1 0,-1-1,1 0,0-1,0 0,0-1,1 0,-1 0,0-1,1 0,-1-1,1 0,-1-1,1 0,-1-1,1 0,1-1,-1-2,-1-1,0 0,-1-1,1 0,-1 0,-1-1,0 0,0 0,0-1,-1 0,0-1,-1 1,0-1,0-1,-1 1,3-11,2 3,18-38,-2-2,-3 0,-2-2,-3 0,-2-1,-3 0,-3-2,0-33,-9 90,0 1,-1 0,1-1,-1 1,0 0,0 0,0 0,-1 0,0 0,0 0,0 0,-1 0,1 0,-1 0,0 1,-1-1,-1-1,-20 6,15 11</inkml:trace>
  <inkml:trace contextRef="#ctx0" brushRef="#br0" timeOffset="481.537">1722 911,'13'-5,"-1"1,0-1,0-1,0 0,-1-1,0 0,0-1,-1 0,0-1,0 0,-1 0,0-1,0 0,-2-1,1 0,-1 0,-1-1,0 1,0-1,3-12,-9 21,1 0,-1-1,0 1,0 0,0-1,0 1,-1 0,0-1,1 1,-1 0,0 0,0 0,-1 0,1 0,-1 0,1 0,-1 0,0 0,0 1,0-1,-1 1,1-1,-1 1,1 0,-1 0,0 0,1 0,-1 1,0-1,0 1,0 0,0 0,-1 0,1 0,0 0,0 1,-1-1,1 1,0 0,-1 0,1 0,0 0,-1 1,1-1,0 1,0 0,-1 0,1 0,0 1,-1 0,-9 4,-1 0,2 1,-1 1,1 0,0 1,1 0,0 1,1 0,0 0,0 2,1-1,0 1,1 0,1 1,0-1,0 2,1-1,1 1,1-1,0 1,0 1,1-1,1 0,1 1,0 0,1-1,0 7,0-15,1 0,-1 0,1 0,0 0,1 0,-1 0,1 0,0 0,1-1,-1 1,1-1,0 0,1 0,-1 0,1 0,0 0,0-1,0 0,1 0,0 0,-1 0,1-1,1 1,-1-1,0-1,1 1,-1-1,1 0,0 0,0-1,0 1,0-1,6 0,18 0,0-1,0-1,1-2,-1-1,-1-1,1-2,-1-1,0-1,-1-1,0-2,0-1,-1-1,-1-1,-1-1,1-2,29-26,-35 24</inkml:trace>
  <inkml:trace contextRef="#ctx0" brushRef="#br0" timeOffset="901.787">2344 684,'-23'22,"2"1,0 1,2 1,1 0,0 1,2 2,1-1,2 1,0 1,-1 12,12-38,1 1,0 0,0 0,1 0,-1 0,1 0,0 0,0 0,0-1,1 1,-1 0,1 0,0 0,0 0,0 0,1-1,-1 1,1-1,0 1,0-1,0 1,0-1,1 0,-1 0,1 0,0 0,0-1,0 1,0-1,0 0,1 0,-1 0,1 0,-1 0,1-1,0 0,-1 0,1 0,0 0,1 0,8 1,1-1,-1 0,1-1,0 0,-1-1,1-1,-1 0,0-1,0 0,0-1,0-1,0 0,-1 0,0-1,0-1,0 0,-1-1,0 0,-1 0,1-1,-2-1,1 0,-2 0,1-1,-1 0,-1 0,0-1,0 0,-2 0,1-1,0-4,15-28,-3 0,-1-1,-2-1,-3-1,-2 1,-1-2,0-33,-9 78,3-18,-1 1,-1-1,-1 1,-1-1,-1 1,-1-1,-1 1,0 0,-2 0,0 1,-2-1,-3-4,10 21,-1 1,0 0,0 0,-1 0,1 0,-1 1,1-1,-1 1,0-1,0 1,0 0,0 0,0 0,0 0,-1 1,1-1,0 1,-1 0,0 0,1 0,-1 1,1-1,-1 1,0 0,1 0,-1 0,0 0,1 1,-1 0,0-1,1 1,-1 1,1-1,0 0,-1 1,1-1,0 1,0 0,0 0,-1 2,-13 10,2 0,0 1,0 1,2 1,0 0,1 0,1 1,0 1,2 0,0 0,1 1,1 0,0 0,2 1,1 0,0 0,1 0,2 0,0 0,1 1,1-1,3 16,-2-19,0 1,1-1,1 1,0-1,2 0,0-1,1 1,1-1,0 0,1-1,1 0,1-1,0 0,1 0,0-1,1-1,1 0,0-1,1 0,0-1,1-1,0-1,0 0,1-1,0 0,1-2,4 1,6 1</inkml:trace>
  <inkml:trace contextRef="#ctx0" brushRef="#br0" timeOffset="1667.834">2654 938,'95'-86,"25"-81,-120 168,0 0,0 0,0-1,1 1,-1 0,0 0,1 0,-1 0,0-1,1 1,-1 0,1 0,-1-1,1 1,0 0,-1-1,1 1,0-1,-1 1,1-1,0 1,0-1,-1 1,1-1,0 0,0 1,0-1,0 0,0 0,-1 0,1 1,0-1,0 0,0 0,0 0,0-1,0 1,0 0,-1 0,1 0,0-1,0 1,0 0,0-1,-1 1,1-1,0 1,0-1,-1 1,1-1,0 1,-1-1,1 0,-1 1,1-1,-1 0,1 0,-1 1,1-1,-1 0,0 0,1 0,-1 0,0 1,0-1,0 0,1 0,-1 0,0 0,0-1,3 71,-4-61,0-1,1 0,0 0,0 1,1-1,-1 0,2 0,-1 0,1 0,0 0,0 0,1 0,0-1,0 1,1-1,-1 0,2 0,-1 0,0 0,1-1,0 0,2 2,2-2,-1 1,1-2,0 1,1-1,-1-1,1 0,-1 0,1 0,0-2,0 1,0-1,0-1,0 1,0-2,0 0,0 0,0 0,0-1,0-1,0 0,-1 0,0-1,1 0,-1-1,-1 1,1-2,-1 1,0-2,0 1,0-1,-1 0,0 0,-1-1,1 0,9-17,0-1,-2 0,-1-1,-1-1,-1 0,1-8,-7-15,-9 33</inkml:trace>
  <inkml:trace contextRef="#ctx0" brushRef="#br0" timeOffset="2015.555">3500 882,'28'-15,"0"-1,-1-1,-1-1,-1-1,-1-2,-1 0,0-1,-2-2,15-20,-34 42,0 0,-1 0,1 0,-1 0,0 0,0-1,0 1,0 0,0-1,0 1,0-1,-1 1,1-1,-1 1,0-1,0 1,0-1,0 0,0 1,-1-1,1 1,-1-1,1 1,-1-1,0 1,0 0,0-1,0 1,-1 0,1 0,-1 0,1 0,-1 0,0 0,1 0,-1 0,0 1,0-1,0 1,-1-1,1 1,0 0,-1 0,1 0,0 0,-1 0,1 1,-1-1,1 1,-1-1,1 1,-1 0,0 0,1 0,-1 0,1 1,-2-1,-8 3,0 0,0 1,0 0,1 1,0 0,0 1,0 0,0 1,1 0,0 0,1 1,-1 1,2 0,-1 0,1 0,0 1,1 0,-5 11,7-15,0 0,1 0,0 1,0-1,1 1,-1 0,1 0,1 0,0 1,0-1,0 1,1-1,0 1,0-1,1 1,0 0,0-1,1 1,0-1,1 1,-1-1,1 1,1-1,-1 0,1 0,1 0,-1 0,1-1,0 1,1-1,-1 0,1 0,1-1,-1 1,1-1,0 0,0-1,6 4,5-1,0-2,0 0,1-1,0 0,0-2,0 0,0-1,0-1,0-1,0 0,13-3,41-9,-41 7</inkml:trace>
  <inkml:trace contextRef="#ctx0" brushRef="#br0" timeOffset="2334.574">4319 544,'-22'13,"-1"1,-1 0,2 2,0 0,1 1,1 1,-13 16,31-33,0 1,1-1,-1 0,0 1,1 0,-1-1,1 1,-1 0,1 0,0 0,0-1,0 1,0 1,0-1,0 0,0 0,1 0,-1 0,1 0,0 1,-1-1,1 0,0 0,0 1,1-1,-1 0,0 0,1 1,-1-1,1 0,0 0,0 0,0 0,0 0,0 0,0 0,0 0,1 0,-1-1,1 1,-1 0,1-1,0 1,-1-1,1 0,0 1,0-1,0 0,74 19,-70-20,0 0,1 1,-1 0,0 0,1 0,-1 1,0 0,0 0,0 1,0 0,-1 0,1 0,-1 1,0-1,0 1,0 0,0 1,-1-1,1 1,1 3,-5-5,0 0,0 0,0 0,0 0,0 1,-1-1,0 0,1 1,-1-1,0 0,-1 1,1-1,0 0,-1 1,0-1,0 0,0 0,0 0,-1 1,1-1,-1-1,1 1,-1 0,0 0,0-1,-1 1,1-1,0 1,-1-1,1 0,-3 1,-91 53,-46-39,117-17</inkml:trace>
  <inkml:trace contextRef="#ctx0" brushRef="#br0" timeOffset="3188.591">4827 656,'-14'1,"0"2,0 0,0 1,0 0,1 1,0 1,0 0,0 0,1 1,-1 1,2 0,-10 9,10-9,0 1,1 0,0 0,0 1,1 0,1 1,-1 0,2 1,0 0,0 0,1 0,0 1,1-1,1 1,0 1,1-1,-1 3,4-12,0 1,0-1,0 1,1-1,-1 0,1 1,0-1,0 0,1 0,-1 0,1 0,0 0,0 0,0 0,1 0,-1-1,1 1,0-1,0 0,0 0,0 0,1 0,-1 0,1-1,0 0,0 0,0 0,0 0,0 0,0-1,0 1,0-1,1-1,1 1,7 2,0-2,-1 1,1-2,0 0,-1 0,1-1,0-1,-1 0,1-1,-1 0,8-3,13-10,0-2,-1-1,-1-2,-1-1,-1-1,0-1,-2-2,-1 0,-2-2,0-1,-2-1,-1-1,16-32,-20 34,-2 0,-1-2,-2 1,-1-2,-1 1,-1-2,-2 1,-2-1,-1 0,-1 0,-2 0,-1 0,-2-14,0 34,0 0,-1 0,-1 0,1 0,-2 0,0 1,-1-1,0 1,0 1,-7-9,10 15,-1 1,0-1,1 1,-1 0,0 1,-1-1,1 1,-1 0,0 0,1 0,-1 0,-1 1,1 0,0 0,0 0,-1 1,1 0,-1 0,1 0,-1 1,1-1,-1 1,0 1,1-1,-1 1,-4 1,-6 6,1 0,0 1,0 0,1 1,0 1,1 0,0 1,1 0,1 1,0 1,0 0,1 0,1 1,0 0,1 0,1 1,1 0,-5 16,-1-2,0 1,3 0,0 0,2 1,-3 32,9-52,0 1,1 0,0-1,1 1,1-1,0 1,0-1,1 0,1 0,0 0,1 0,0 0,1-1,0 0,1 0,6 8,9 1,0-1,0-1,2-1,0-1,1-1,1-2,0 0,1-2,0 0,0-2,1-1,0-2,1 0,21 0,-38-3,39 12,-32-9</inkml:trace>
  <inkml:trace contextRef="#ctx0" brushRef="#br0" timeOffset="4566.132">5758 571,'-27'1,"-1"1,1 1,0 1,0 1,0 1,1 2,0 1,-7 4,21-8,1 0,0 0,0 2,0-1,1 1,-1 1,2 0,-1 1,1-1,1 2,0-1,0 1,0 0,2 1,-1 0,1 0,1 0,0 1,0 0,3-7,0 0,0 0,1 0,-1 1,1-1,0 0,1 0,-1 1,1-1,0 0,1 1,-1-1,1 0,0 1,0-1,1 0,-1 0,1 0,0 0,1 0,-1 0,1-1,0 1,0-1,1 0,-1 0,1 0,0 0,0-1,0 1,0-1,0 0,1 0,0-1,-1 1,1-1,0 0,0 0,1-1,13-1,0-1,-1-1,1-1,0 0,-1-1,0-1,0-1,0-1,-1 0,1-2,-2 0,0 0,0-2,0 0,-1 0,-1-2,0 0,3-4,193-175,-209 192,-1-1,0 0,1 1,-1-1,1 0,-1 1,1-1,0 1,-1-1,1 0,-1 1,1 0,0-1,0 1,-1-1,1 1,0 0,0 0,-1-1,1 1,0 0,0 0,0 0,-1 0,1 0,0 0,0 0,0 0,-1 0,1 0,0 0,0 1,0-1,-1 0,1 1,0-1,0 0,-1 1,1-1,0 1,-1-1,1 1,-1-1,1 1,-1 0,1-1,-1 1,1 0,-1-1,1 1,-1 0,0-1,1 1,-1 0,0 0,0 0,2 52,-3-41,0 9,-1-11,1 0,0 1,1-1,0 0,0 1,1-1,0 0,1 0,0 1,1-1,0-1,0 1,1 0,0-1,1 0,0 0,1 0,3 5,-6-12,0 0,0 0,0 0,0-1,1 1,-1-1,0 1,1-1,-1 0,1 0,-1-1,1 1,-1-1,1 1,0-1,-1 0,1-1,-1 1,1-1,-1 1,1-1,-1 0,1 0,-1-1,0 1,1-1,-1 0,0 1,0-1,0-1,0 1,-1 0,84-87,-64 57,-1-1,-2-1,-2 0,0-2,2-12,-21 43,-6 27,4-6,2-1,0 1,1 0,1 0,0 0,1 0,1 0,1 0,0 3,-1-13,0 1,0-1,0 0,1 0,0 0,0 0,0 0,1 0,0-1,0 0,0 1,1-2,0 1,0 0,0-1,0 0,1 0,-1-1,1 0,0 0,0 0,1 0,0-1,-1 1,0-1,1-1,-1 1,1-1,-1 0,1 0,0-1,-1 0,1 0,0-1,-1 0,1 0,0 0,-1-1,0 0,1 0,-1-1,0 1,0-1,0-1,-1 1,1-1,-1 0,0 0,0-1,0 1,0-1,0-1,8-12,-1 0,-1 0,0-1,-1-1,-1 0,-1 0,-1 0,-1-1,3-17,20-105,-28 139,9-26,7 48,123 435,-127-422,-1 0,-2 1,-1 1,-1 0,-2 0,-1 0,-2 1,-2 0,0-1,-3 1,0 0,-3-1,0 0,-2 0,-11 29,6-40,-1 0,-1-1,-1 0,-1-2,-1 0,0 0,-1-2,-1 0,-1-1,-1-1,0-1,0-1,-1-1,-21 8,40-18,0 1,0-1,0 0,0 0,-1 0,1 0,-1-1,1 0,-1 1,1-1,-1 0,0-1,0 1,1-1,-1 1,0-1,0 0,0-1,1 1,-1-1,0 0,0 1,1-2,-1 1,1 0,-1-1,1 1,-1-1,1 0,0 0,0-1,0 1,0-1,0 1,1-1,-1-12,2-1,0 1,1 0,0-1,2 1,-1 0,2-1,0 1,1 1,0-1,1 0,1 1,1 0,-1 0,2 1,0-1,21-37,2 1,3 1,1 2,2 2,2 1,2 2,6-2,-18 19,-5 7</inkml:trace>
  <inkml:trace contextRef="#ctx0" brushRef="#br0" timeOffset="5417.167">0 1643,'292'-30,"-173"13,947-104,-281 73,409 27,470 15,-643 42,-337-26,-278-39,-382 29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62,'0'0,"1"0,-1 0,0 1,0-1,1 0,-1 1,0-1,0 0,0 1,0-1,1 1,-1-1,0 0,0 1,0-1,0 1,0-1,0 0,0 1,0-1,0 0,0 1,0-1,0 1,0-1,0 0,-1 1,1-1,0 1,0-1,0 0,-1 1,1-1,0 0,0 0,-1 1,1-1,0 0,0 1,-1-1,1 0,0 0,-1 0,1 1,0-1,-1 0,1 0,-1 0,1 0,0 0,-1 0,1 1,0-1,-1 0,1 0,-1 0,1 0,0-1,-1 1,1 0,-1 0,1 0,8 39,85 220,-32-74,-61-184,0 0,0 0,0 0,0 0,0-1,1 1,-1 0,0 0,0 0,1 0,-1-1,1 1,-1 0,1 0,-1-1,1 1,-1 0,1-1,0 1,-1 0,1-1,0 1,0-1,-1 1,1-1,0 0,0 1,0-1,0 0,-1 0,1 1,0-1,0 0,0 0,0 0,0 0,0 0,0 0,-1 0,1 0,0-1,0 1,0 0,0 0,0-1,-1 1,1 0,0-1,0 1,-1-1,1 1,0-1,-1 0,1 1,0-1,-1 0,1 1,-1-1,1 0,-1 0,1 1,-1-1,0 0,1 0,79-342,-42 132,-37 198</inkml:trace>
  <inkml:trace contextRef="#ctx0" brushRef="#br0" timeOffset="396.626">603 429,'-5'-2,"-1"1,0 0,1 0,-1 1,1-1,-1 1,0 1,1-1,-1 1,0 0,1 0,-1 0,1 1,0 0,0 0,-1 1,1-1,0 1,1 0,-1 0,1 1,-1-1,1 1,0 0,0 0,1 1,-1-1,1 1,0 0,0-1,0 1,1 1,0-1,-1 2,1-4,1 1,-1 0,1 0,0 0,0 0,0 0,0 0,1 1,-1-1,1 0,0 0,0 0,1 1,-1-1,1 0,0 0,0 0,1 0,-1 0,1 0,0 0,0-1,0 1,0-1,0 1,1-1,0 0,0 0,0 0,0 0,0 0,0-1,1 1,-1-1,1 0,0 0,0 0,0-1,0 0,0 1,0-1,3 0,49 5,-30-6</inkml:trace>
  <inkml:trace contextRef="#ctx0" brushRef="#br0" timeOffset="944.974">687 711,'121'-176,"-121"175,0 0,0 0,1 0,-1 0,0 0,1 0,-1 0,0 0,1 0,-1 0,1 0,0 0,-1 0,1 0,0 0,-1 0,1 1,0-1,0 0,0 0,0 1,0-1,0 1,0-1,0 1,0-1,0 1,0-1,0 1,0 0,0 0,0 0,0 0,1 0,-1 0,0 0,0 0,0 0,0 0,0 0,0 1,0-1,0 0,0 1,0-1,0 1,0-1,0 1,0 0,0-1,0 1,0 0,0 0,2 9,-3-8,0 0,0 0,0 0,0 0,1 0,-1 0,0 0,1 0,0 0,-1 0,1-1,0 1,0 0,0 0,0 0,0-1,1 1,-1-1,0 1,1-1,-1 1,1-1,0 0,-1 0,1 0,0 0,0 0,-1 0,1 0,0 0,0-1,0 1,0-1,0 0,0 1,0-1,0 0,0 0,0 0,0 0,0-1,0 1,0-1,2 0,22-15,-24 14,0-1,1 1,-1 0,0 0,0 0,1 1,0-1,-1 0,1 1,0 0,-1-1,1 1,0 0,0 1,0-1,0 0,0 1,0 0,0 0,0 0,0 0,0 0,0 0,0 1,0-1,0 1,0 0,0 0,0 0,-1 1,1-1,0 0,-1 1,1 0,1 1,19 29,-14-16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0 172,'8'-5,"-1"2,1-1,-1 1,1 0,0 0,0 1,0 0,0 0,1 1,-1 0,0 1,1 0,-1 0,3 1,5-2,271 2,-247-6,-39 5,0 0,-1 0,1-1,0 1,-1 0,1-1,-1 1,1 0,-1-1,1 1,-1-1,1 1,-1-1,1 1,-1-1,0 1,1-1,-1 1,0-1,1 0,-1 1,0-1,0 1,0-1,1 0,-1 1,0-1,0 0,0 1,0-1,0 0,0 1,0-1,-1 0,1 1,0-1,0 1,0-1,-1 0,1 1,0-1,-1 1,1-1,0 1,-1-1,1 1,-1-1,1 1,0-1,-1 1,0-1,1 1,-1 0,1-1,-1 1,1 0,-1-1,0 1,0 0,-123-79,124 78,-1 1,0-1,1 1,-1-1,1 1,0-1,-1 0,1 1,-1-1,1 0,0 1,0-1,-1 0,1 0,0 1,0-1,0 0,0 1,0-1,0 0,0 0,0 1,0-1,0 0,0 0,0 1,0-1,1 0,-1 0,0 1,1-1,-1 0,0 1,1-1,-1 1,1-1,-1 0,1 1,-1-1,1 1,0-1,-1 1,1 0,-1-1,1 1,0 0,-1-1,1 1,0 0,0 0,-1-1,1 1,0 0,0 0,-1 0,1 0,0 0,0 0,-1 0,1 0,0 1,0-1,-1 0,1 0,0 1,-1-1,1 0,0 1,0-1,19-2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2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16,'0'5,"4"-3,3-8,-6-1,-7-1,-4 7,2 7,5 4,4-1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0 101,'425'0,"-425"0,-1 0,1-1,0 1,0-1,0 1,0-1,0 1,0 0,0-1,0 1,0-1,0 1,0-1,0 1,0-1,0 1,0 0,0-1,1 1,-1-1,0 1,0 0,1-1,-1 1,0-1,0 1,1 0,-1-1,0 1,1 0,-1 0,0-1,1 1,-1 0,1 0,-1 0,0-1,1 1,-1 0,1 0,-1 0,1 0,-1 0,0 0,1 0,-1 0,1 0,-1 0,1 0,-1 0,1 0,-1 0,0 0,1 0,-1 1,1-1,-1 0,0 0,1 1,-1-1,1 0,-35-20,31 19,-93-56,88 46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1,'29'57,"-2"2,-3 1,-3 1,-3 0,-2 2,-3 0,2 37,-10-65,-2 0,-2 0,-1 0,-2 0,-1 0,-2 0,-1 0,-2-1,-1 0,-1-1,-3 0,0-1,-2 0,-1-1,-2-1,-6 7,-94 91,96-110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7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1 111,'0'395,"22"-249,-22-144,0-1,0 0,-1 0,1 1,0-1,1 0,-1 1,0-1,0 0,0 1,1-1,-1 0,1 0,-1 0,1 1,-1-1,1 0,0 0,0 0,-1 0,1 0,0 0,0 0,0 0,0 0,0-1,0 1,0 0,0-1,1 1,-1 0,0-1,0 0,1 1,-1-1,0 0,0 1,1-1,-1 0,0 0,1 0,-1 0,0 0,1-1,-1 1,0 0,0 0,1-1,-1 1,0-1,0 1,0-1,0 0,1 1,-1-1,0 0,0 0,0 0,-1 0,1 0,0 0,0 0,0-1,59-177,65-255,-112 401,1 6</inkml:trace>
  <inkml:trace contextRef="#ctx0" brushRef="#br0" timeOffset="386.234">424 675,'-9'24,"-4"17,1 7,2 0,3-3,7-10,4-15,1-11</inkml:trace>
  <inkml:trace contextRef="#ctx0" brushRef="#br0" timeOffset="711.989">565 280,'-10'10,"3"7,1-3,7-5,-1-3,-2 1,-4 1,-1 3,0-1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1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1 701,'39'17,"-15"-12,1-1,0-1,1-1,-1-2,24-2,-8 2,99-21,-125 24</inkml:trace>
  <inkml:trace contextRef="#ctx0" brushRef="#br0" timeOffset="435.977">171 475,'-1'0,"1"-1,-1 1,1-1,-1 1,1 0,-1-1,1 1,-1 0,1 0,-1 0,0-1,1 1,-1 0,1 0,-1 0,0 0,1 0,-1 0,1 0,-1 0,1 0,-1 0,0 1,1-1,-1 0,1 0,-1 0,1 1,-1-1,1 0,-1 1,1-1,-1 0,1 1,-1-1,1 1,-1-1,1 0,0 1,-1-1,1 1,0-1,0 1,-1 0,1-1,0 1,0-1,0 1,0-1,-1 1,1 0,0-1,0 1,0-1,0 1,1 0,-1-1,0 1,-5 40,31 131,-24 83,3-232,0-5</inkml:trace>
  <inkml:trace contextRef="#ctx0" brushRef="#br0" timeOffset="2699.875">706 391,'-2'1,"0"0,0 1,1-1,-1 1,0 0,1-1,-1 1,1 0,-1 0,1 0,0 0,0 0,0 0,0 0,0 1,1-1,-1 0,1 1,-1-1,1 0,0 1,0-1,0 0,0 1,0-1,0 1,-3 265,31-54,-26-204,-1 0,1 0,1 0,0 0,0-1,1 0,0 0,1 0,0 0,1 0,-5-9,1 0,0-1,0 1,-1 0,1-1,0 0,-1 1,1-1,-1 0,1 0,-1 0,1 0,-1 0,1 0,-1-1,0 1,0 0,0 0,0-1,0 1,0-1,0 1,0-1,0 0,-1 1,1-1,-1 0,1 1,-1-1,0 0,1 0,-1 1,0-1,0 0,67-288,1 74,-53 157,-13 49</inkml:trace>
  <inkml:trace contextRef="#ctx0" brushRef="#br0" timeOffset="4401.877">1016 1068,'-4'5,"-3"6,1 6,-3 0,-1 2,1 3,3 2,-2-3,-1 0,2 1,2 2,7-4,7-4,3-6</inkml:trace>
  <inkml:trace contextRef="#ctx0" brushRef="#br0" timeOffset="4912.779">1158 758,'0'-5,"-5"-2,4 1,-4 1,0 6,0 4</inkml:trace>
  <inkml:trace contextRef="#ctx0" brushRef="#br0" timeOffset="6779.766">565 165,'254'0,"-194"11,-76-29,-83-67,93 81</inkml:trace>
  <inkml:trace contextRef="#ctx0" brushRef="#br0" timeOffset="7170.202">1412 165,'25'42,"-3"2,-1 1,-3 1,-1 0,-3 1,-1 1,-3 0,4 43,-9-50,-2 0,-1 0,-2-1,-2 1,-2 0,-2-1,-1 1,-2-2,-2 1,-2-1,-7 14,10-29,-1 0,-1-1,-2 0,0-1,-1-1,-1 0,-1-1,-1 0,-1-2,0 0,-4 1,-25 6,26-17</inkml:trace>
  <inkml:trace contextRef="#ctx0" brushRef="#br0" timeOffset="7705.252">2033 108,'-16'15,"1"1,0 1,1 0,1 0,1 2,0-1,2 2,0-1,1 2,1-1,1 1,0 0,2 0,1 1,0 0,2 0,0 2,-5 16,-6 33,4 1,3 1,4-1,2 1,5 3,0-56,2-1,0 1,2-2,0 1,1-1,1 0,1-1,1 0,1-1,0-1,1 0,1-1,0-1,2 1,0-8,-13-13</inkml:trace>
  <inkml:trace contextRef="#ctx0" brushRef="#br0" timeOffset="8398.118">1723 559,'-16'16,"8"-11,1 1,0 1,0-1,0 1,1 0,0 1,1 0,-1-1,1 2,1-1,0 1,0-1,1 1,0 0,0 0,1 1,-1 4,5-11,-1-1,0 1,1-1,0 1,0-1,0 1,0-1,0 0,0 0,0 0,1 0,-1 0,1-1,-1 1,1-1,0 1,0-1,-1 0,1 0,0-1,0 1,0 0,0-1,0 0,0 0,0 0,0 0,0 0,0 0,0-1,0 1,0-1,0 0,0 0,0 0,0-1,-1 1,1 0,-1-1,1 0,-1 0,1 0,-1 0,0 0,0 0,0 0,0-1,0 1,0-3,0 2,-1 0,0 0,0 0,0 0,0 0,-1 0,1 0,-1 0,0 0,0-1,0 1,-1 0,1 0,-1 0,1 0,-1 0,0 0,0 0,0 0,-1 0,1 0,-1 0,1 1,-1-1,0 0,0 1,0 0,-1-1,1 1,0 0,-1 0,0 0,1 1,-1-1,0 1,0-1,0 1,0 0,0 0,0 0,0 1,0-1,0 1,0-1,-1 1,1 0,0 0,0 1,0-1,0 1,-1-1,1 1,0 0,0 0,0 0,1 1,-1-1,-2 2,4-1,-1 0,0 0,1 0,-1 0,1 0,0 1,0-1,0 0,0 1,0-1,0 1,1-1,-1 1,1-1,0 1,-1-1,1 1,0 0,1-1,-1 1,0-1,1 1,0-1,-1 1,1-1,0 1,0-1,2 3,2 14,-2-5</inkml:trace>
  <inkml:trace contextRef="#ctx0" brushRef="#br0" timeOffset="15066.184">2203 165,'366'0,"-341"-4,-30-10,-149-75,153 88,-1 0,1 1,-1-1,1-1,0 1,-1 0,1 0,0 0,0-1,0 1,0 0,0-1,0 1,0-1,0 0,1 1,-1-1,1 1,-1-1,1 0,-1 0,1 1,0-1,0 0,0 1,0-1,0 0,0 0,1 1,-1-1,1 0,7-8</inkml:trace>
  <inkml:trace contextRef="#ctx0" brushRef="#br0" timeOffset="12686.803">2371 475,'2'12,"0"-1,0 1,1-1,1 0,0 0,0 0,1 0,0-1,1 1,2 1,15 32,62 215,-50-130,-33-129,-1-1,1 1,-1-1,1 1,-1-1,0 0,1 0,-1 1,0-1,0 0,1 0,-1 0,0 0,0 0,0-1,0 1,0 0,-1 0,1-1,0 1,0 0,-1-1,1 1,-1-1,1 1,-1-1,0 1,0-1,0 1,1-1,-1 1,-1-1,1 0,48-252,19-40,-67 292,0 1,0-1,0 1,1-1,-1 1,1-1,-1 1,1 0,-1-1,1 1,0 0,0-1,0 1,0 0,0 0,0 0,0 0,0-1,0 2,0-1,1 0,-1 0,0 0,1 1,-1-1,1 0,-1 1,1-1,-1 1,1 0,-1-1,1 1,-1 0,1 0,0 0,10 6</inkml:trace>
  <inkml:trace contextRef="#ctx0" brushRef="#br0" timeOffset="13100.612">3048 898,'-4'-9,"-7"-4,-7 1,1 7,-2 9,2 9,-1 2,3 3,4 4,4 2,2 3,8 1,8 0,7-4,5-6,3-6,2-6,-3-3</inkml:trace>
  <inkml:trace contextRef="#ctx0" brushRef="#br0" timeOffset="13636.797">3161 1152,'62'-78,"-59"75,-1-2,1 1,-1 0,1 0,-1-1,1 2,1-1,-1 0,0 1,1-1,0 1,0 0,0 0,0 0,0 1,1 0,-1 0,1 0,-1 0,1 0,0 1,0 0,-1 0,1 0,0 1,0 0,0 0,0 0,0 0,0 1,0 0,2 1,-3 0,0 0,1-1,-1 1,0-1,0 0,1 0,-1 0,1 0,-1-1,1 0,-1 0,1 0,-1 0,1-1,-1 0,1 0,-1 0,0 0,1-1,-1 1,0-1,0 0,0-1,-1 2,-1 0,1-1,-1 1,1 1,0-1,0 0,-1 0,1 1,0 0,0 0,0-1,-1 1,1 1,0-1,0 0,0 1,-1 0,1-1,0 1,-1 0,1 0,-1 1,1-1,-1 0,1 1,-1 0,0-1,0 1,0 0,0 0,2 2,42 34,-28-31</inkml:trace>
  <inkml:trace contextRef="#ctx0" brushRef="#br0" timeOffset="16072.132">3669 559,'-4'-5,"-3"4,6 1,7 1,8 1,6-1,5 0,2 0,2-1,1 0,0 0,-1 0,0 0,0 0,-5-4,-7-3</inkml:trace>
  <inkml:trace contextRef="#ctx0" brushRef="#br0" timeOffset="16320.786">3895 305,'-9'24,"-9"18,0 6,2 0,4-4,4-4,4-4,2-3,1-3,7-2,1 0,-1-1,5 1,-1-1,-1-4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1,'39'16,"-11"-10,1-1,-1-2,1-1,0-1,0-2,6-1,31 0,35-10,-83 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0,'14'5,"15"1,7 0,2-1,0-2,-3-1,-1 0,-7-7,-4-1,0 0,-5 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1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0 199,'20'0,"19"0,10-5,0-1,-4 0,-3 1,-5 1,-4 2,-3 1,-6 0</inkml:trace>
  <inkml:trace contextRef="#ctx0" brushRef="#br0" timeOffset="262.604">85 1,'-5'38,"3"23,3 5,0-3,0-8,5-13,2-9,-1-6,-2-2,4 0,-1-5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4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202 170,'-28'228,"-97"565,96-538,34-221,4-29</inkml:trace>
  <inkml:trace contextRef="#ctx0" brushRef="#br0" timeOffset="369.447">794 451,'-29'708,"30"-604,-4-121,0 0,-1 1,-1-1,-1 1,0 0,-1 1,-1-1,-1 1,0 1,-5-6,-4-6,-1 1,-1 1,-2 1,0 1,-1 0,-1 2,-1 1,-3 0,16 10,1 1,-1 1,-1 0,1 0,-1 1,0 1,0 0,-1 1,0 1,0 0,1 1,-1 0,-1 1,1 0,0 2,0-1,0 2,0 0,0 0,0 2,1-1,-1 2,1 0,0 0,0 2,1 1,1 0,-1 1,2 1,-1 0,2 1,-1 0,1 0,1 1,0 0,1 0,0 1,1 0,0 0,1 0,-1 7,-1 9</inkml:trace>
  <inkml:trace contextRef="#ctx0" brushRef="#br0" timeOffset="1189.635">1217 959,'-10'9,"0"0,0 1,1 0,0 1,1 0,0 0,1 1,0-1,0 2,2-1,-1 2,4-10,0 1,1 0,-1 0,1 0,0 0,0 1,1-1,0 0,0 0,0 0,0 1,1-1,0 0,0 0,0 0,1 0,-1 0,1 0,0 0,1-1,-1 1,1-1,0 0,0 1,1-1,-1 0,1-1,-1 1,1-1,1 1,3 1,0 0,0 0,1-1,0 0,-1-1,2 0,-1 0,0-1,0 0,1 0,-1-1,1-1,-1 0,1 0,-1 0,1-1,-1-1,1 0,-1 0,0-1,0 0,0 0,0-1,-1 0,1-1,-1 0,0 0,0-1,-1 1,0-2,0 1,0-1,-1 0,0-1,0 0,3-7,-1 0,-1-1,0 0,-2 0,1-1,-2 1,0-1,-1 0,0-6,-3 14,-1-1,0 0,0 1,0-1,-1 1,-1 0,0-1,0 1,-1 0,0 1,0-1,-1 1,0 0,0 0,-1 0,0 1,-1 0,0 0,0 0,0 1,-1 0,1 0,-2 1,1 0,0 1,-1 0,0 0,0 1,0 0,0 0,-1 1,1 0,-1 1,1 0,-4 1,10-1,1 1,-1-1,1 1,-1 0,1 0,-1 0,1 1,-1-1,0 1,1-1,-1 1,1 0,0 0,-1 0,1 0,0 0,0 0,-1 1,1-1,0 1,0 0,0-1,1 1,-1 0,0 0,1 0,-1 0,1 1,0-1,0 0,0 1,0-1,0 0,0 1,1-1,-1 1,1-1,-1 1,1 0,0-1,0 1,0-1,1 1,-1-1,1 1,-1-1,1 1,0-1,0 1,0-1,0 0,0 1,0-1,1 0,-1 0,1 0,0 1,9 5,0 0,1-1,0 0,0 0,0-1,1-1,0 0,0-1,0 0,1-1,-1-1,1 0,0-1,3 0,13 1,-1-1,0-1,0-2,0-1,0-1,0-1,0-2,-1-1,0-1,-1-1,0-2,-1 0,0-2,-1-1,0-1,-1-1,-1-1,-1-1,-1-2,0 1,-2-2,0-1,-2 0,0-2,-1 0,-8 2,0 0,-1 0,-1-1,-1 0,-1 0,-1 0,-1-1,-2 1,0 0,-2-1,0 1,-2 0,0 0,-2 0,-1 0,-1 1,0 0,-2 1,-5-7,11 18,-1 0,0 1,-1 0,0 0,0 0,-1 1,0 0,-1 1,0-1,-1 1,1 1,-1 0,-1 0,1 1,-1 0,-10-4,18 9,-1 1,1 0,-1-1,1 1,-1 0,1 0,-1 1,1-1,-1 0,1 1,-1 0,1-1,-1 1,1 0,0 0,0 0,-1 1,1-1,0 1,0-1,0 1,0-1,0 1,1 0,-1 0,1 0,-1 0,1 0,-1 1,1-1,0 0,0 1,0-1,1 0,-1 1,0 1,-16 95,18-10,4 0,3 0,15 54,-19-112,66 305,-38-185,-31-142,0 0,1 0,1 0,-1 0,1 0,1-1,-1 0,2 1,-1-1,1-1,0 1,6 6,17-5,-14-11</inkml:trace>
  <inkml:trace contextRef="#ctx0" brushRef="#br0" timeOffset="1435.132">2459 790,'-14'34,"-10"30,-1 9,4-3,6-9,10-15,5-15</inkml:trace>
  <inkml:trace contextRef="#ctx0" brushRef="#br0" timeOffset="1585.154">2402 367,'0'0</inkml:trace>
  <inkml:trace contextRef="#ctx0" brushRef="#br0" timeOffset="1985.248">2911 677,'-35'39,"2"0,1 2,3 2,1 0,-14 33,39-72,0 0,1 0,0 0,0 1,0-1,0 1,1-1,0 1,0 0,0 0,0-1,1 1,0 0,0 0,0 0,1-1,-1 1,1 0,0 0,1-1,-1 1,1-1,0 1,0-1,0 0,1 1,-1-1,1 0,3 3,3-3,0 0,0 0,0-1,1 0,-1-1,1 0,-1 0,1-1,0-1,0 1,0-2,0 1,-1-1,1-1,0 0,-1 0,1-1,-1 0,0 0,0-1,0 0,0-1,-1 0,0-1,0 1,0-2,-1 1,0-1,0 0,0 0,-1-1,0 0,0-1,37-45,-3-1,-2-1,-2-3,14-34,-30 48,-1-1,-2-1,-3-1,-1 0,-3 0,-2-1,-1-4,-6 36,-1 1,-1 0,0 0,-1 0,-1 0,-1 0,0 1,-1-1,0 1,-1 0,-1 0,-3-3,7 12,-1 0,1 0,-1 1,-1-1,1 1,-1 0,0 0,0 0,0 1,-1 0,1 0,-1 0,0 1,0 0,-1 0,1 0,0 1,-1 0,0 0,1 1,-1 0,0 0,0 0,0 1,0 0,0 0,0 1,1 0,-6 1,1 1,0 1,0 0,1 0,-1 1,1 1,0 0,0 0,1 1,0 0,0 0,1 1,0 0,0 1,0 0,1 0,1 1,0-1,0 1,1 1,0-1,1 1,-4 8,2 0,0 0,1 0,1 0,1 1,0 0,2-1,0 1,2 0,0 0,3 18,0-13,1-1,1 0,1 0,2 0,0-1,1 0,1-1,1 0,1-1,1 0,1-1,1-1,1 0,0-1,1-1,1-1,1 0,0-1,1-2,0 0,1-1,0-1,7 1,1-5,-5-2</inkml:trace>
  <inkml:trace contextRef="#ctx0" brushRef="#br0" timeOffset="3019.002">3899 480,'-38'23,"1"3,2 0,1 2,0 2,3 1,0 1,-11 19,38-46,0 0,1 0,0 1,0-1,1 1,-1 0,1 0,1 0,-1 0,1 0,0 0,0 0,1 0,-1 1,2-1,-1 0,0 0,1 0,1 0,-1 0,1 0,0 0,0 0,0 0,1-1,0 1,0-1,1 1,-1-1,1-1,0 1,0 0,1-1,-1 0,3 1,-1 0,-1-1,1-1,0 1,1-1,-1 0,0 0,1-1,0 0,0 0,-1 0,1-1,0 0,0-1,0 1,0-1,0-1,0 1,0-1,0-1,0 1,0-1,-1 0,1-1,-1 1,1-1,-1 0,0-1,5-3,5-4,0-1,-1 0,-1-1,0-1,0 0,-2-1,1-1,-2 0,8-15,96-157,-89 159,-26 28,1 1,-1-1,0 1,1-1,-1 1,1-1,-1 1,0 0,1-1,-1 1,1 0,-1-1,1 1,-1 0,1-1,-1 1,1 0,0 0,-1 0,1 0,-1 0,1-1,-1 1,1 0,0 0,-1 0,1 1,-1-1,1 0,0 0,-1 0,1 0,-1 0,1 1,-1-1,1 0,-1 1,1-1,-1 0,1 1,-1-1,1 0,-1 1,0-1,1 1,-1-1,0 1,1-1,-1 1,0-1,1 1,-1-1,0 1,0-1,0 1,0 0,0-1,1 1,-1 0,-15 101,12-93,1 0,0 0,0 0,1 0,0 0,1 0,0 0,1 1,-1-1,2 0,-1 0,1 0,1 0,0-1,0 1,1-1,-1 1,2-1,-1-1,1 1,1 0,-1-1,1 0,0-1,1 1,0-1,0 0,0-1,1 1,-1-2,5 3,-4-5,1 0,-1 0,1 0,0-1,-1-1,1 1,0-1,0-1,0 0,-1 0,1-1,-1 0,1 0,-1-1,1 0,-1 0,0-1,-1 0,1-1,-1 1,0-2,0 1,4-4,7-7,-1-1,-1 0,-1-1,0-1,-1 0,-1-1,-1-1,1-4,37-62,-55 106,0 0,2 0,0 0,1 0,1 1,1-1,2 15,-2-30,0 0,1 0,-1 0,1 0,0 0,0 0,0 0,0 0,1-1,0 1,0-1,0 1,0-1,0 0,0 1,1-1,0 0,0-1,-1 1,2 0,-1-1,0 0,0 0,1 0,-1 0,1 0,0-1,-1 1,1-1,0 0,0 0,0-1,0 1,0-1,0 0,0 0,0 0,0 0,0-1,0 1,9-3,0-1,-1 0,1 0,-1-1,0-1,0 0,-1 0,0-1,0-1,0 0,-1 0,0-1,-1-1,0 1,-1-2,0 1,0-1,-1 0,0 0,-1-1,-1 0,0 0,0-1,-1 1,2-11,116-225,-101 231,-22 54,0-28,-3 27,2-1,1 1,2 0,1 0,2-1,3 8,3 1,3-1,2-1,1 0,3-1,15 27,-4-16,-3 2,-2 0,-2 2,-3 1,-3 1,-2 0,-2 1,-4 0,-1 1,-3 8,-3-55,-1 0,0 0,0 1,-2-1,0 1,0-1,-1 0,-1 0,0 0,-1 0,0 0,-1-1,0 1,-1-1,0-1,-1 1,-1-1,0 0,-5 5,-2-4,-1-1,0 0,0-2,-1 1,0-2,-1 0,1-2,-2 0,1 0,-1-2,1 0,-1-1,0-1,0-1,-1-1,1 0,-3-2,16 1,0 1,0-1,0-1,0 1,0-1,0 0,1 0,-1-1,0 0,1 0,0 0,0-1,0 1,0-1,1 0,-1-1,1 1,0-1,0 0,1 0,-1 0,1 0,0-1,1 1,-1-1,1 0,0 1,1-1,-1 0,1 0,0 0,1-1,0 1,-1 0,2 0,-1 0,1 0,0 0,0 0,1 0,1-5,9-18,1 2,2-1,0 2,2 0,0 1,2 1,1 0,3-1,5-9,213-218,-108 131,-105 95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9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0 354,'31'156,"-16"-105,69 250,-59-198,-25-103,0-1,0 1,1-1,-1 1,0-1,0 1,0-1,1 1,-1-1,0 1,0 0,1-1,-1 1,0-1,1 1,-1 0,1-1,-1 1,0 0,1-1,-1 1,1 0,-1 0,1-1,-1 1,1 0,-1 0,1 0,-1 0,1 0,-1 0,1 0,-1 0,1 0,-1 0,1 0,-1 0,1 0,-1 0,1 0,-1 0,1 1,-1-1,1 0,-1 0,1 0,-1 1,0-1,1 0,-1 1,1-1,-1 1,0-1,1 0,-1 1,0-1,1 1,-1-1,0 1,0-1,0 1,1-1,-1 1,0-1,0 1,0-1,0 1,13-42,4-55,4 0,3 1,23-50,-37 126,0 8</inkml:trace>
  <inkml:trace contextRef="#ctx0" brushRef="#br0" timeOffset="380.691">734 834,'-22'4,"7"-3,1 1,0 1,0 1,0-1,0 2,0 0,1 1,0 0,0 1,0 1,1 0,-8 7,17-12,0 1,1 0,-1-1,1 1,0 1,0-1,0 0,0 0,1 1,0-1,0 1,0-1,0 1,1 0,0-1,0 1,0 0,0-1,1 1,0-1,0 1,0-1,0 1,1-1,-1 1,1-1,1 0,-1 0,0 0,1 0,0-1,0 1,0-1,0 1,1-1,-1 0,1 0,0-1,0 1,0-1,1 1,6 1,1-1,0 0,0 0,0-2,0 1,0-1,0-1,1 0,-1-1,0 0,0-1,0-1,0 0,9-3,-3-1</inkml:trace>
  <inkml:trace contextRef="#ctx0" brushRef="#br0" timeOffset="947.616">847 1059,'78'-73,"36"-38,-113 110,0 0,0 0,0 0,0 1,0-1,1 0,-1 1,0-1,0 1,1-1,-1 1,0 0,1-1,-1 1,1 0,-1 0,0 0,1 0,-1 0,0 0,1 1,-1-1,0 0,1 1,-1-1,0 1,1-1,-1 1,0 0,0-1,0 1,0 0,0 0,0 0,0 0,0 0,1 1,18 53,-4-11,-13-42,-1-1,1 0,0 0,0 0,0 0,1 0,-1-1,0 0,0 1,0-1,0 0,0-1,0 1,1 0,-1-1,0 0,0 0,0 1,0-2,-1 1,1 0,0-1,0 1,-1-1,1 0,-1 0,1 0,-1 0,0 0,0-1,2-1,12-7,2-2,-13 9,0 0,0 1,0-1,0 1,1 0,-1 0,1 1,-1-1,1 1,0 1,0-1,0 1,0 0,0 0,1 1,-1 0,2 0,-4 2,-1 1,0 0,0-1,0 1,0 0,0 1,-1-1,0 0,1 1,-1-1,0 1,-1 0,1 0,-1 0,1 0,-1 0,0 0,-1 0,1 4,4 8,1 4</inkml:trace>
  <inkml:trace contextRef="#ctx0" brushRef="#br0" timeOffset="1535.695">621 71,'35'-15,"0"2,1 2,0 1,1 2,0 1,20 0,4 14,-60-6,1-1,-1 1,0-1,0 1,0 0,0-1,0 1,0 0,0 0,-1 0,1 0,0 0,0 0,-1 0,1 0,0 0,-1 0,1 0,-1 0,0 1,1-1,-1 0,0 0,0 1,1-1,-1 0,0 0,0 0,-1 1,1-1,0 0,0 0,-1 1,1-1,0 0,-1 0,1 0,-1 0,0 0,1 1,-1-1,0 0,1-1,-1 1,0 0,0 0,-42 49,38-46,0 0,0 0,1 1,-1 0,1-1,0 2,0-1,1 0,0 1,-1-1,2 1,-1 0,1 0,0 0,0 1,0-1,1 0,0 1,1-1,-1 0,1 2,3-4,-1 0,1-1,0 1,0-1,1 0,-1 0,1 0,-1 0,1-1,0 1,0-1,0 0,0 0,1-1,-1 1,0-1,1 0,-1 0,1 0,-1-1,1 1,-1-1,1 0,-1-1,1 1,0-1,-1 0,2 0,2 1,138-4,-121 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5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0 199,'14'4,"15"3,7-1,2-1,0-2,-3-1,-1-1,-3 0,-1-6,-1-1,0-1,-1 2,-1 2,-4-5,-6 1</inkml:trace>
  <inkml:trace contextRef="#ctx0" brushRef="#br0" timeOffset="278.329">141 0,'0'34,"0"25,0 8,0-3,0-8,0-8,0-8,0-5,0-10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0 227,'152'528,"-110"-377,-42-150,0 0,0 0,0 0,0-1,0 1,1 0,-1 0,0 0,0 0,1 0,-1-1,1 1,-1 0,1 0,-1-1,1 1,-1 0,1 0,0-1,-1 1,1-1,0 1,-1-1,1 1,0-1,0 1,0-1,-1 0,1 1,0-1,0 0,0 0,0 0,0 1,0-1,0 0,-1 0,1 0,0-1,0 1,0 0,0 0,0 0,0-1,0 1,-1 0,1-1,0 1,0-1,-1 1,1-1,0 1,0-1,-1 1,1-1,23-48,83-320,-47 156,-57 206,-1 8</inkml:trace>
  <inkml:trace contextRef="#ctx0" brushRef="#br0" timeOffset="1334.508">537 905,'-5'24,"-6"17,-2 7,2 0,8-9,3-5,8-9,6-14,2-13,-3-6</inkml:trace>
  <inkml:trace contextRef="#ctx0" brushRef="#br0" timeOffset="1751.132">650 594,'-5'10,"-6"3,3-1,3-7,3-9,6-5,-2 1,-2 0</inkml:trace>
  <inkml:trace contextRef="#ctx0" brushRef="#br0" timeOffset="2384.66">734 58,'9'-7,"1"2,-1-1,1 1,0 1,0-1,1 2,-1-1,1 2,6-2,-15 4,87-12,-87 12,0 0,0 0,-1 0,1 0,0 0,0 0,0 1,0-1,-1 1,1-1,0 1,-1 0,1-1,0 1,-1 0,1 0,-1 0,1 0,-1 1,1-1,-1 0,0 1,0-1,0 0,0 1,0-1,0 1,0 0,0-1,0 1,-1 0,1 0,-1-1,1 1,-1 0,0 0,0 0,0 0,0-1,0 1,0 0,0 0,0 0,-1 1,-2 4,0 1,0-1,0 0,-1 0,0-1,0 1,-1-1,0 0,0 0,-1 0,1-1,-1 1,-1-1,-29 33,35-38,0 1,1 0,-1-1,0 1,0 0,1-1,-1 1,0 0,1 0,-1 0,1 0,-1 0,1 0,0 0,-1 0,1 0,0 0,0 0,-1 0,1 0,0 0,0 0,0 0,0 0,0 0,0 0,1 0,-1 0,0 0,1 0,-1 0,0 0,1-1,-1 1,1 0,-1 0,1 0,0 0,-1 0,1-1,0 1,-1 0,1-1,0 1,0-1,0 1,0 0,0-1,0 0,0 1,0-1,-1 0,1 1,1-1,59 6,-59-6,88-2,-64 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8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1 116,'2'-6,"0"0,1 1,-1 0,1 0,0-1,1 1,-1 1,1-1,0 1,0-1,1 1,-1 0,1 1,0-1,0 1,0 0,0 0,0 0,1 1,-1 0,1 0,0 0,0 1,-1 0,1 0,0 1,0-1,0 1,5 1,14-6,-22 4,6-2,0 0,0 0,0 1,0 0,0 1,1 0,-1 1,0 0,1 0,-1 1,0 0,0 1,1 0,-1 0,-1 1,1 0,0 0,3 3,-10-4,-1 0,1 1,0-1,-1 1,1-1,-1 1,0-1,0 1,0 0,0-1,-1 1,1 0,-1 0,1 0,-1-1,0 1,0 0,0 0,0 0,-1 0,1 0,-1-1,0 1,0 0,0-1,0 1,0 0,-1-1,1 1,-1-1,-52 74,54-76,-202 216,191-203,3-6,0 1,0 0,1 1,0 0,1 0,0 0,1 1,0 0,0 0,1 0,0 1,1-1,0 1,1 0,-1 6,3-14,1 1,0 0,0 0,0-1,1 1,-1-1,1 1,0-1,0 0,0 1,0-1,1 0,-1-1,1 1,0 0,0-1,0 1,0-1,0 0,0 0,0 0,1 0,-1-1,1 1,0-1,-1 0,1 0,0 0,0-1,-1 1,1-1,0 0,0 0,0 0,0-1,-1 1,1-1,2-1,176-62,-163 57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0 142,'476'0,"-514"-33,-82-53,111 68,14 14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0,'-9'5,"1"1,7 0,3-6,2 2,-4 0,-4 6,-4 0,-2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3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69 187,'-68'-5,"68"5,0 0,1 0,-1 0,0 0,0 0,1-1,-1 1,0 0,1 0,-1 0,0 0,1 0,-1 0,0-1,0 1,1 0,-1 0,0 0,0-1,0 1,1 0,-1 0,0-1,0 1,0 0,1 0,-1-1,0 1,0 0,0-1,0 1,0 0,0 0,0-1,0 1,0 0,0-1,0 1,0 0,0-1,0 1,0 0,0-1,0 1,0 0,0 0,0-1,-1 1,1 0,0-1,0 1,0 0,-1 0,1-1,0 1,0 0,0 0,-1 0,1-1,0 1,-1 0,30-6,348 2,-329-8,-48 11,1 1,0 0,-1 0,1-1,0 1,-1 0,1-1,-1 1,1-1,0 1,-1-1,1 1,-1-1,1 1,-1-1,0 1,1-1,-1 0,0 1,1-1,-1 0,0 1,0-1,1 0,-1 0,0 1,0-1,0 0,0 1,0-1,0 0,0 0,0 1,0-1,0 0,-1 1,1-1,0 0,0 1,-1-1,1 0,0 1,-1-1,1 0,-1 1,1-1,-1 1,1-1,-1 1,1-1,-1 1,1-1,-1 1,0 0,1-1,-1 1,0 0,1 0,-1-1,0 1,-54-30,-31-29,79 46,6 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74,'79'423,"-45"-276,-34-146,0 0,-1 0,1-1,0 1,0 0,0 0,0-1,-1 1,1 0,0 0,0 0,0 0,1-1,-1 1,0 0,0 0,0-1,1 1,-1 0,0 0,1-1,-1 1,0 0,1 0,-1-1,1 1,-1-1,1 1,0 0,-1-1,1 1,-1-1,1 1,0-1,0 0,-1 1,1-1,0 0,0 1,-1-1,1 0,0 0,0 0,0 0,-1 0,1 0,0 0,0 0,0 0,-1 0,1 0,0 0,0-1,-1 1,1 0,0 0,0-1,-1 1,1-1,0 1,40-101,31-111,-63 173,1-3,1 0,2 1,2 0,1 1,17-28,1 32,-20 31</inkml:trace>
  <inkml:trace contextRef="#ctx0" brushRef="#br0" timeOffset="355.192">537 609,'0'19,"0"12,0 5,4-4,3-7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27,'71'278,"-26"-69,-17-81,-28-127,1 0,-1-1,0 1,0-1,1 1,-1-1,0 1,1-1,-1 1,1-1,-1 1,1-1,-1 0,1 1,-1-1,1 0,-1 1,1-1,-1 0,1 0,-1 1,1-1,-1 0,1 0,0 0,-1 0,1 0,-1 0,1 0,0 0,-1 0,1 0,0 0,-1 0,1 0,-1-1,1 1,-1 0,1 0,-1-1,1 1,0 0,-1-1,0 1,1 0,-1-1,1 1,-1-1,1 1,-1-1,0 1,1-1,-1 1,0-1,0 1,1-1,-1 1,0-1,0 0,0 1,0-1,0 1,0-1,0 0,0 1,0-1,0 0,0 0,17-46,32-182,16-78,-38 256,-22 56,-1 6</inkml:trace>
  <inkml:trace contextRef="#ctx0" brushRef="#br0" timeOffset="421.064">537 506,'-3'-3,"0"0,0 0,0 0,0 1,0-1,-1 1,1 0,-1 0,1 0,-1 1,0-1,0 1,1 0,-1 0,0 0,0 0,0 1,0 0,0 0,-1 0,1 0,0 0,0 1,0 0,0 0,1 0,-1 0,0 1,0-1,1 1,-1 0,1 0,-1 0,1 1,0-1,0 1,0 0,0 0,0 0,1 0,-1 0,1 1,0-1,0 1,0-1,0 3,-1-2,1 1,0-1,0 1,0-1,0 1,1 0,0-1,0 1,0 0,1 0,-1 0,1 0,0 0,1 0,-1 0,1-1,0 1,0 0,0 0,1-1,0 1,0-1,0 1,0-1,1 0,-1 1,1-1,0-1,1 1,-1 0,1-1,-1 0,1 0,0 0,0 0,0 0,1-1,-1 0,1 0,-1 0,1-1,2 2,50 3,-31-6</inkml:trace>
  <inkml:trace contextRef="#ctx0" brushRef="#br0" timeOffset="937.703">593 704,'59'-44,"87"-103,-146 146,1 1,-1-1,1 1,-1-1,1 1,0 0,-1-1,1 1,0 0,-1 0,1 0,0-1,0 1,-1 0,1 0,0 0,-1 0,1 0,0 0,0 0,-1 0,1 1,0-1,-1 0,1 0,0 0,-1 1,1-1,0 0,-1 1,1-1,-1 1,1-1,0 1,-1-1,1 1,-1-1,0 1,1-1,-1 1,1 0,-1-1,0 1,1 0,-1-1,0 1,0 0,0-1,0 1,1 0,-1 0,0-1,0 1,0 0,0-1,-1 1,1 0,0 0,0-1,0 1,0 0,-1-1,1 1,0 0,-1-1,1 1,4 16,-2-13,1-1,-1 0,1-1,0 1,0 0,0-1,0 0,0 1,0-1,1 0,-1-1,1 1,-1-1,1 1,0-1,0 0,-1 0,1-1,0 1,0-1,0 0,0 0,0 0,-1-1,1 1,0-1,0 0,0 0,-1 0,1-1,0 1,-1-1,1 0,-1 0,0 0,1-1,51-11,5 43,-22-4,-19-19</inkml:trace>
  <inkml:trace contextRef="#ctx0" brushRef="#br0" timeOffset="2205.752">1185 82,'-19'5,"-11"2,4-1,12-1,12-2,12 0,-1-2,3-1,0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9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0 868,'17'3,"-1"-2,0 1,1-2,-1-1,1 0,-1-1,0 0,0-1,0-1,0-1,0 0,-1-1,0-1,0 0,7-6,10-7,0-2,-1-1,-1-1,-2-2,0-1,1-4,356-420,-365 427,2-4,0 1,3 1,0 1,25-18,-49 41,0 0,0 1,1 0,-1-1,1 1,-1 0,1-1,-1 1,1 0,-1 0,1 0,0 1,0-1,-1 0,1 1,0-1,0 1,0-1,0 1,0 0,0 0,0 0,-1 0,1 0,0 0,0 1,0-1,0 1,0-1,0 1,-1 0,1-1,0 1,-1 0,1 0,0 0,-1 1,1-1,-1 0,0 0,1 1,-1-1,0 1,0-1,0 1,0 0,1 1,1 14,-1 0,-1 1,0-1,-1 0,-1 1,0-1,-2 1,0-1,0 0,-5 9,4-9,-5 30,-2 0,-3-1,-1-1,-3 0,-1-1,-2-1,-2-1,-2-1,-2-1,-1-2,-2 0,-23 20,42-48,0-1,-1-1,0 0,0-1,-1 0,0-1,0 0,0-1,-1 0,0-1,0-1,0 0,0-1,0-1,-1 0,1-1,0 0,-3-2,12 1,1 0,-1 0,1-1,-1 0,1 0,0 0,0 0,0-1,0 1,0-1,1 0,-1 0,1-1,0 1,0-1,0 1,0-1,1 0,0 0,-1 0,1 0,1-1,-1 1,1-1,-1 1,1-1,1 1,-1-1,1 0,-1 1,2-6,-3-15</inkml:trace>
  <inkml:trace contextRef="#ctx0" brushRef="#br0" timeOffset="322.092">1496 445,'-18'34,"1"0,1 1,3 1,1 1,1-1,-3 30,12-61,1 0,0-1,0 1,0 0,1 0,-1 0,1 0,1 0,-1 0,1 0,0 0,0 0,0 0,0-1,1 1,0 0,0-1,0 1,1-1,-1 0,1 0,0 0,0 0,1 0,-1-1,1 1,0-1,0 0,0 0,0-1,0 1,0-1,1 0,0 0,10 0,0 0,1-2,-1 0,0 0,0-2,0 0,0 0,0-2,-1 0,1 0,-1-1,0-1,0-1,-1 0,0 0,0-2,0 1,-1-2,-1 1,0-2,0 1,-1-1,7-10,-11 15,0-1,0 1,-1-1,0 0,-1 0,1-1,-1 1,-1-1,1 0,-1 0,-1 0,0-1,0 1,0-1,-1 1,0-1,-1 1,0-1,0 1,-1-1,0 0,0 1,-1 0,0-1,-1 1,0 0,0 0,-1-1,-4-2,0 0,0 0,-1 1,0 0,-1 0,0 1,-1 1,0-1,0 2,-1 0,1 0,-2 1,1 0,-1 1,0 1,-1-1,-17-1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56.27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815 117,'-5'-6,"0"0,-1 0,1 1,-1-1,0 1,-1 1,1-1,-1 1,0 0,0 0,0 1,-1 0,1 0,-1 1,1 0,-1 1,0-1,0 1,0 1,0-1,0 1,0 1,0 0,-5 1,-25 10,0 2,1 2,0 1,1 2,2 2,0 1,1 1,-15 15,17-11,2 2,1 1,1 1,2 1,1 2,2 0,-13 26,23-39,1 1,1 1,1-1,1 1,1 1,1 0,1-1,1 2,1-1,1 0,1 1,2-1,0 1,2-1,0 0,2 0,0 0,2 0,0-1,2 0,1-1,0 0,2 0,1-1,0-1,1 0,1 0,1-2,9 8,-7-11,-1 0,2-1,0-1,0-1,1-1,1-1,0 0,0-2,1 0,0-2,0 0,1-1,-1-2,1 0,9-1,0-1,0-1,0-1,-1-2,1-1,0-2,-1-1,0-1,-1-2,23-10,4-5,-1-2,-1-3,-2-3,-1-1,29-27,-56 40,0-2,-2 0,-1-1,0-2,-2 0,-1-1,-2-1,0-1,-2 0,-1-1,4-15,-9 22,-1 0,-1-1,-1 0,-1 0,-2-1,0 1,-1-1,-2 1,-1-1,0 1,-2-1,-1 1,-1-1,-1 2,0-1,-2 1,-1 0,-1 0,-1 1,-1 0,-1 1,-1 1,-11-14,5 17,-1 0,-1 1,0 1,-1 1,-1 2,0 0,0 1,-1 1,-1 2,0 0,0 2,0 1,0 1,-1 1,0 1,0 2,1 0,-1 2,0 1,1 1,-1 1,1 2,-18 7,-194 82,183-66</inkml:trace>
  <inkml:trace contextRef="#ctx0" brushRef="#br0" timeOffset="567.878">617 484,'5'0,"6"0,2 0</inkml:trace>
  <inkml:trace contextRef="#ctx0" brushRef="#br0" timeOffset="817.802">957 259,'0'15,"4"4,3 3,-1-1</inkml:trace>
  <inkml:trace contextRef="#ctx0" brushRef="#br0" timeOffset="1253.277">561 738,'80'99,"-70"-86,0-1,1 0,0-1,0 0,1 0,1-1,0-1,0 0,1-1,0 0,0-1,1-1,0 0,0-1,0-1,1 0,0-1,-1-1,1 0,0-1,0-1,5-1,-8-1,0-1,0-1,-1 0,1-1,-1 0,0-1,0 0,0-1,-1 0,0-1,-1 0,0-1,0 0,0 0,-1-1,-1 0,0-1,0 0,-1 0,-1-1,1 0,-2 0,0 0,0-1,-8-62,-3 52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1,'29'10,"23"2,14 1,-1-4,-6-2,-8-2,-9-3,-5-1,-6-1,-2 0,-2-1,-5-4,-2-2,1 1,-8 1,-7 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30,'43'0,"34"-5,8-1,-5 0,-7 1,-11 1,-11 2,-10 1,-7 0,-9 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3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24,'302'-24,"-239"31,-62-7,0 1,1-1,-1 0,0 1,1-1,-1 1,0 0,0-1,0 1,0 0,0 0,0-1,0 1,0 0,0 0,0 0,0 0,0 0,-1 1,1-1,0 0,-1 0,1 0,-1 1,1-1,-1 0,0 1,1-1,-1 0,0 1,0-1,0 0,0 1,0-1,0 0,-1 1,1-1,0 0,-1 1,1-1,-1 0,1 0,-8 13,0 0,-2-1,1 0,-1-1,-1 0,0-1,-1 0,0 0,-1-1,-12 7,-4 5,18-14,0 1,1 1,0-1,0 1,1 1,0 0,1 0,0 1,1 0,-5 9,12-18,-1-1,0 0,1 1,-1-1,1 1,0-1,-1 1,1-1,1 1,-1-1,0 1,0-1,1 0,0 1,-1-1,1 1,0-1,0 0,0 0,0 1,1-1,-1 0,1 0,-1 0,1-1,0 1,-1 0,1-1,0 1,0-1,0 1,0-1,1 0,-1 0,0 0,1 0,-1 0,0 0,1-1,-1 1,1-1,104 6,38-49,-120 36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1,'0'14,"0"20,0 8,5 2,2-2,-1-3,-1-3,-1-3,3-8,0-2,-1-1,-1 0,3-2,1-1,-2 1,-2-2</inkml:trace>
  <inkml:trace contextRef="#ctx0" brushRef="#br0" timeOffset="249.658">1 508,'38'-4,"37"-3,11 1,-1-3,-9-1,-13 1,-12 3,-11 2,-6 2,-5 1,-7 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1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0,'-9'85,"4"-1,4 1,5 23,37 476,-42-465,11-158,-4 16</inkml:trace>
  <inkml:trace contextRef="#ctx0" brushRef="#br0" timeOffset="377.568">467 282,'-362'238,"330"-211,32-26,0-1,-1 1,1 0,0-1,0 1,0 0,0-1,0 1,0 0,0-1,0 1,0 0,0-1,0 1,0 0,1-1,-1 1,0-1,0 1,1 0,-1-1,0 1,1-1,-1 1,1-1,-1 1,1-1,-1 1,1-1,-1 1,1-1,-1 0,1 1,0-1,-1 0,1 1,-1-1,1 0,0 0,-1 0,1 1,0-1,-1 0,1 0,0 0,-1 0,1 0,0-1,-1 1,1 0,0 0,-1 0,1 0,0-1,-1 1,1 0,0-1,11 2,4 0,0 1,0 0,0 1,0 1,0 0,-1 1,12 6,-9-2,-1 1,-1 1,0 1,0 0,-1 1,-1 0,0 2,-1-1,0 2,-1-1,-1 2,-1 0,0 0,-1 1,-1 0,3 9,-10-22,1 0,0 0,0-1,0 1,1-1,-1 0,1 1,0-1,0 0,1-1,-1 1,1-1,0 1,0-1,0 0,0 0,4 1,12 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1,'-30'3,"0"1,0 2,0 0,1 3,0 0,1 2,-22 11,-31 10,-91 32,171-65,0 1,0 0,1-1,-1 1,0 0,0 0,1-1,-1 1,0 0,0 0,1 0,-1 0,0 0,0 0,0 0,1 0,-1 0,0 0,0 1,0-1,1 0,-1 1,0-1,1 0,-1 1,0-1,1 1,-1-1,0 1,1-1,-1 1,1-1,-1 1,1 0,-1-1,1 1,-1 0,1-1,0 1,-1 0,1 0,0-1,0 1,0 0,-1 0,1-1,0 1,0 0,0 0,0 0,0-1,0 1,1 0,-1 0,0 0,0-1,1 1,-1 0,0 0,1-1,-1 1,0 0,1-1,-1 1,1 0,0-1,23 8,1-1,0-1,0-2,0 0,1-2,12 0,76 9,-76-6,-29-5,0 1,0-1,-1 2,1-1,-1 1,1 1,-1-1,0 2,0-1,0 1,0 0,7 5,-14-5,1-1,-1 1,0 0,0 0,0 0,-1 0,1 0,-1 0,0 0,0 0,0 0,0 0,-1-1,0 1,0 0,0 0,0 0,-1-1,1 1,-1 0,0-1,0 1,0-1,-1 0,1 0,-1 0,1 0,-1 0,0-1,0 1,-1-1,1 0,-2 2,-3 4,-237 182,215-164,1 3,2 0,1 2,-12 18,37-48,0 1,0-1,0 1,0 0,0-1,0 1,0 0,1 0,-1 0,1-1,-1 1,1 0,0 0,-1 0,1 0,0 0,0 0,1 0,-1-1,0 1,1 0,-1 0,1 0,-1 0,1-1,0 1,0 0,0 0,0-1,0 1,0-1,0 1,0-1,1 1,-1-1,1 0,-1 0,1 0,-1 0,1 0,0 0,-1 0,1 0,0-1,0 1,1 0,93 18,-48-21,1-3,-1-1,0-3,-1-1,0-3,0-2,25-12,-24 8,-38 12</inkml:trace>
  <inkml:trace contextRef="#ctx0" brushRef="#br0" timeOffset="1070.456">821 791,'8'-22,"32"-88,4 2,5 2,28-38,-11 48,-65 96,0 0,0 0,0 0,1 0,-1 0,0 0,0 0,0 1,0-1,0 0,0 1,0-1,0 1,0-1,0 1,0-1,0 1,0 0,0-1,0 1,0 0,-1 0,1 0,0 0,-1-1,1 1,-1 0,1 0,-1 0,1 0,-1 1,1-1,-1 0,0 0,0 0,0 0,1 0,-1 0,0 0,0 1,-1-1,1 0,0 0,0 0,0 0,-1 0,1 0,-1 0,1 0,-1 0,1 0,-1 0,1 0,-1 0,-8 47,-9 139,18-184,0 0,0 0,0 0,0 0,1 0,-1 0,1 0,-1 0,1 0,0 0,0 0,1 0,-1-1,0 1,1 0,0-1,0 0,-1 1,2-1,-1 0,0 0,0 0,1 0,-1 0,1 0,-1-1,1 1,0-1,-1 0,1 0,0 0,0 0,0 0,0-1,0 1,0-1,0 0,0 0,0 0,0 0,0 0,0-1,0 1,0-1,0 0,0 0,2-1,9-10,0 0,-1-1,-1 0,0-1,0-1,-1 0,-1-1,-1 1,0-2,-1 1,-1-1,4-16,5-4,105-245,-107 262,-8 30,-5 42,-1-44,-31 251,31-56,17-136,-12-48</inkml:trace>
  <inkml:trace contextRef="#ctx0" brushRef="#br0" timeOffset="1320.466">1836 622,'-14'34,"-5"20,1 6,8-7,6-13</inkml:trace>
  <inkml:trace contextRef="#ctx0" brushRef="#br0" timeOffset="1615.258">1893 171,'-10'14,"2"5,7-6,9-4,3-10,-6-4,-8 4,-4 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9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1 630,'37'108,"-8"-32,-3 1,-4 1,5 36,-4-24,-23-91,0 0,1 0,-1 0,0 0,0 0,1 0,-1-1,0 1,1 0,-1 0,1 0,-1 0,1 0,0 0,0 1,-1-1,1 0,0 0,0 0,0 1,0-1,0 0,0 1,0-1,0 1,0-1,0 1,0-1,0 1,0 0,0 0,0-1,0 1,1 0,-1 0,0 0,0 0,0 0,0 1,0-1,1 0,-1 0,0 1,0-1,0 1,0-1,0 1,0-1,0 1,0 0,0-1,0 1,-1 0,1 0,0 0,0-1,-1 1,1 0,0 0,-1 0,1 0,-1 0,0 0,1 1,-1-1,0 0,1 1,36-192,-25 143,3 1,2 1,1 0,3 1,1 1,7-6,-23 38,-1 0,0-1,0 0,-1 0,-1 0,0-1,-1 1,0-1,-1 1,0-1,-1 0,-1-11,2-35,14 19,-3 27</inkml:trace>
  <inkml:trace contextRef="#ctx0" brushRef="#br0" timeOffset="515.956">678 883,'-15'5,"-14"16,-6 9,1 5,8 0,8 0,6-2,11-6,5-3,7-5,7-7,4-5,4-3,2-3,1-6,1-2,-1-1,-4 2</inkml:trace>
  <inkml:trace contextRef="#ctx0" brushRef="#br0" timeOffset="999.081">819 1223,'211'-222,"-211"221,1 0,0 0,-1 0,1 0,-1 0,1 0,0 1,0-1,-1 0,1 0,0 1,0-1,0 0,0 1,0-1,0 1,0-1,0 1,0 0,0-1,0 1,0 0,0 0,1 0,-1-1,0 1,0 1,0-1,0 0,0 0,0 0,0 0,0 1,1-1,-1 0,0 1,0-1,0 1,0 0,-1-1,1 1,0 0,0-1,0 1,0 0,-1 0,1 0,0 0,-1-1,1 1,-1 0,1 0,-1 0,1 0,-1 1,0-1,1 0,-1 0,0 0,0 0,0 0,0 0,0 0,0 0,0 1,0-1,0 1,0 0,1 1,-1-1,1 0,0 0,-1 1,1-1,0 0,0 0,1 0,-1 0,0 0,1 0,-1 0,1-1,-1 1,1 0,0-1,0 1,0-1,0 0,0 0,0 0,0 0,0 0,0 0,1 0,-1-1,0 1,0-1,1 1,-1-1,1 0,-1 0,0 0,1-1,-1 1,0 0,0-1,1 1,-1-1,0 0,2-1,98-39,-101 40,1 0,-1-1,1 1,-1 1,1-1,0 0,-1 0,1 0,0 1,-1-1,1 1,0 0,0-1,0 1,0 0,-1 0,1 0,0 0,0 0,0 1,-1-1,1 1,0-1,0 1,-1-1,1 1,0 0,-1 0,1 0,-1 0,1 0,-1 0,1 0,-1 0,0 1,0-1,1 1,-1-1,0 1,0-1,-1 1,1-1,0 1,0 0,-1 0,1-1,-1 1,0 0,1 0,-1 0,0-1,0 2,3 26,9 47,-11-75,0 1,0 0,-1 0,1 0,0-1,1 1,-1-1,0 1,0 0,1-1,-1 0,1 1,-1-1,1 0,-1 0,1 0,0 0,0 0,-1 0,1-1,0 1,0 0,0-1,0 0,0 1,0-1,0 0,0 0,0 0,0 0,0 0,-1-1,1 1,1-1,13-2</inkml:trace>
  <inkml:trace contextRef="#ctx0" brushRef="#br0" timeOffset="1547.227">819 93,'5'-8,"1"1,0 0,1 0,-1 1,1 0,1 0,-1 0,1 1,0 0,0 0,0 1,1 0,0 1,-1 0,1 0,0 1,1 0,-1 1,0 0,0 0,1 1,-1 0,0 0,1 1,-1 1,4 0,-10-1,1-1,-1 1,1-1,-1 1,0 0,1 1,-1-1,0 0,0 1,0 0,0 0,0 0,-1 0,1 0,0 0,-1 1,0-1,1 1,-1 0,0 0,0-1,-1 1,1 1,-1-1,1 0,-1 0,0 0,0 1,-1-1,1 1,0-1,-1 0,0 1,0-1,0 1,-1-1,1 1,-1-1,1 1,-1-1,0 0,-1 0,1 1,-1-1,-67 138,69-138,0-1,-1 0,1 0,0 0,0 0,1 0,-1 0,0 0,1 0,-1 0,1 0,0 0,-1 0,1 0,0 0,0 0,1 0,-1-1,0 1,0 0,1-1,-1 1,1-1,-1 0,1 1,0-1,0 0,-1 0,1 0,0 0,0 0,0-1,0 1,0 0,0-1,0 0,2 1,84 3,-79-4,21-1,-4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12,'10'-1,"17"-3,1 1,0 1,0 1,0 1,0 2,15 3,-41-6,0 1,0 0,0 0,1 0,-1 1,0-1,0 0,0 1,0-1,0 1,0 0,0-1,0 1,0 0,0 0,0 1,-1-1,1 0,0 0,-1 1,1-1,-1 1,1 0,-1-1,0 1,0 0,0 0,0 0,0 0,0-1,0 1,-1 1,1-1,-1 0,1 0,-1 0,0 0,0 0,0 0,0 0,0 1,0-1,-1 0,1 0,-1 0,1 0,-1 0,0 0,0 0,-1 1,-77 79,69-75,1 1,-1 0,1 0,1 1,0 0,0 1,1-1,0 2,1-1,-3 5,9-13,-1 1,0-1,0 0,1 1,-1-1,1 0,0 1,0-1,0 0,0 1,0-1,0 1,1-1,-1 0,1 1,0-1,-1 0,1 0,0 1,0-1,1 0,-1 0,0 0,1 0,-1 0,1-1,0 1,-1 0,1-1,0 1,0-1,0 0,0 1,0-1,0 0,1 0,-1-1,0 1,0 0,1-1,-1 1,1-1,104 11,-19-30,-63 13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1,'-10'24,"-3"22,1 8,2 0,3-4,3-7,2-5,1-4,1-4,5-1,7-2,6-4,0-7</inkml:trace>
  <inkml:trace contextRef="#ctx0" brushRef="#br0" timeOffset="247.977">1 508,'38'0,"33"-4,8-3,0 1,-7 2,-13 0,-10 2,-10 1,-5 0,-10 6,-8 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2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0 283,'125'-12,"89"-42,-55 32,-147 23</inkml:trace>
  <inkml:trace contextRef="#ctx0" brushRef="#br0" timeOffset="315.501">254 0,'0'24,"0"22,0 9,0-1,0-5,0-5,0-6,0-5,0-2,0-3,0 0,0-1,0 0,0 0,0 1,5-5,1-6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07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593 196,'190'-31,"-50"-3,-2-6,52-26,-173 60,-12 4,58-14,-61 16,-1-1,1 1,-1 0,1 0,-1 0,1 0,-1 0,0 1,1-1,-1 0,1 1,-1-1,0 1,1-1,-1 1,0 0,1-1,-1 1,0 0,0 0,0 0,0 0,0 0,0 0,0 0,0 0,0 1,0-1,-1 0,1 1,-1-1,1 0,-1 1,1-1,-1 0,0 1,1-1,-1 1,0 0,-1 14,0 0,-1 0,-1 0,0-1,-1 1,-1-1,-4 11,0 0,-22 65,8-25,2 1,3 1,3 1,0 24,8-30,3 0,3 0,3 1,3-1,2 0,15 58,38 3,-44-97,-35-22,-26-23,0 2,-1 1,0 3,-1 2,0 2,-1 2,0 2,0 3,0 1,-38 6,-210 65,251-55,28-9</inkml:trace>
  <inkml:trace contextRef="#ctx0" brushRef="#br0" timeOffset="461.223">790 703,'72'-3,"1"-4,-2-2,1-4,-1-3,24-11,16-1,-108 30,0 0,-1 0,1 1,-1-1,1 1,-1-1,0 1,0 0,0 0,0 0,0 0,-1 0,1 0,-1 0,0 1,0-1,0 0,0 1,-1-1,1 1,-1-1,0 1,0-1,0 1,-1-1,1 1,-1-1,0 2,0 3,-1 33,0-32,1 1,0-1,1 0,0 1,0-1,1 0,0 1,0-1,1 0,1 0,-1 0,2 0,-1 0,3 3,5 1</inkml:trace>
  <inkml:trace contextRef="#ctx0" brushRef="#br0" timeOffset="1268.547">1467 1324,'54'-41,"-3"-2,-2-2,-1-3,-3-2,15-21,-50 57,0 1,0-1,-1-1,-1 0,0 0,-1-1,-1 1,0-2,-1 1,-1 0,-1-1,0 0,-1 0,0-7,-2 14,-9-80,9 88,-1 0,1 0,-1 0,1 0,-1 1,0-1,0 0,0 1,0-1,0 0,0 1,0-1,-1 1,1 0,0-1,-1 1,1 0,-1 0,0 0,1 0,-1 0,0 0,1 1,-1-1,0 0,0 1,0 0,0-1,0 1,1 0,-1 0,0 0,0 0,0 0,0 0,0 1,0-1,0 1,1-1,-1 1,0 0,0-1,0 2,-3 0,1 0,0 1,0-1,0 1,0 0,0 0,1 1,-1-1,1 1,0 0,0 0,0 0,0 0,1 0,0 1,0-1,0 1,0-1,1 1,0 0,0 0,0-1,0 1,1 0,0 0,0 0,0 0,0 0,1 0,0 0,0-1,0 1,1 0,0-1,0 1,0-1,0 1,1-1,-1 0,1 0,0 0,2 2,11 1,0-1,0 0,1-1,-1-1,1-1,0 0,0-1,8 0,8 1,-30-3,1 1,0 0,0-1,-1 1,1 1,-1-1,1 0,-1 1,1 0,-1 0,0 0,0 0,0 0,0 1,0-1,-1 1,1 0,-1 0,0 0,1 0,-1 0,-1 0,1 1,0-1,-1 1,0-1,0 1,0 0,0-1,0 1,-1 0,1 0,-1-1,0 1,-1 0,1 0,0-1,-1 1,-1 2,-17 70,14-63,1 0,0-1,1 2,0-1,1 0,1 1,0-1,1 0,0 1,1-1,2 10,3-4</inkml:trace>
  <inkml:trace contextRef="#ctx0" brushRef="#br0" timeOffset="1499.412">2230 957,'-10'34,"-3"20,1 1</inkml:trace>
  <inkml:trace contextRef="#ctx0" brushRef="#br0" timeOffset="1746.041">2173 449</inkml:trace>
  <inkml:trace contextRef="#ctx0" brushRef="#br0" timeOffset="2100.099">2822 731,'-29'6,"0"1,1 1,0 2,1 1,0 0,1 3,0 0,1 1,-18 15,32-22,0 1,1 0,0 0,1 1,0 1,0 0,1 0,0 0,1 1,-3 9,7-16,1 0,0 0,1 0,-1 1,1-1,0 0,0 1,1-1,0 1,0-1,0 1,0-1,1 0,0 1,0-1,1 0,-1 1,1-1,0 0,1 0,-1-1,1 1,0 0,0-1,0 1,1-1,2 3,1-1,0-1,0 1,0-1,1 0,-1-1,1 0,0 0,0-1,1 0,-1 0,1-1,-1 0,1 0,0-1,0 0,-1-1,1 0,0 0,0-1,0 0,-1-1,1 0,0 0,-1-1,3 0,11-5,0-1,0-1,-1-1,-1-1,1 0,-2-2,0 0,-1-1,1-2,8-13,-2-2,-2 0,0-2,-2 0,-2-2,-1 0,-2-1,10-35,46-172,-68 225,-2 1,0-1,-1 0,-1 0,0 0,-2 0,0 0,-1 0,-1 1,-1-1,-1 1,-2-5,6 17,0 0,-1 0,0 1,0-1,0 1,-1 0,0 0,0 0,0 0,0 1,-1-1,0 1,0 0,0 1,0-1,-1 1,1 0,-1 0,0 1,0 0,0 0,0 0,0 1,0 0,0 0,-1 0,1 1,0 0,0 0,-1 1,1-1,0 1,0 1,0-1,-5 3,-9 6,0 1,1 1,1 1,0 0,1 2,0 0,1 0,1 2,0 0,2 1,0 0,0 1,2 0,1 1,0 0,0 4,2-10,1 0,1 1,0 0,0 1,2-1,0 1,1 0,0 0,1 0,1 0,1 0,0 1,1-1,1 0,0 0,1 0,1 0,0-1,2 1,-1-1,2 0,0-1,1 0,1 1,5 0,1-1,1 0,0-1,1-1,1 0,0-1,0-1,1-1,0-1,1 0,0-1,0-2,0 0,1-1,-1-1,1 0,0-2,0-1,0 0,6-2,5 1</inkml:trace>
  <inkml:trace contextRef="#ctx0" brushRef="#br0" timeOffset="3131.863">3612 675,'-21'-1,"-1"2,1 1,0 1,0 0,0 2,0 0,1 1,-1 2,2 0,-1 1,1 0,0 2,-5 5,18-10,0 0,1 1,0 0,0 0,0 0,1 0,0 1,1-1,0 1,0 0,1 0,-1 1,2-1,-1 0,1 1,1-1,-1 1,1-1,1 1,0-1,0 1,1-1,-1 0,2 0,-1 0,1 0,1 0,-1 0,1-1,1 1,-1-1,1 0,1-1,-1 1,1-1,0 0,0 0,1-1,0 0,7 4,-3-4,0-2,0 1,1-1,-1-1,1 0,0-1,-1 0,1 0,0-1,0-1,0 0,-1-1,1 0,-1-1,1 0,-1-1,0 0,0-1,0 0,-1 0,0-1,0-1,0 0,-1 0,0-1,0 0,-1 0,0-1,-1 0,0-1,3-4,5-5,-1 0,-1-1,-1-1,-1 0,0 0,-2-1,0-1,-2 1,0-1,1-13,-30 102,20-60,1 1,0 0,0 0,0 0,1 0,-1 0,2 0,-1 0,1 0,0 0,1 0,0 0,0-1,0 1,1-1,0 1,0-1,0 0,1 0,0 0,0-1,1 1,-1-1,1 0,0 0,1-1,-1 1,1-1,0 0,0-1,0 0,0 0,7 3,-4-4,1 0,-1 0,0-1,1 0,-1-1,0 1,1-2,-1 0,0 0,1 0,-1-1,0-1,0 1,0-2,0 1,-1-1,1 0,-1-1,0 0,-1 0,1-1,-1 0,5-5,12-11,-2-2,0 0,-2-2,0 0,-2-1,2-6,-36 160,15-124,1 1,0 0,0-1,1 1,-1 0,1-1,0 1,0-1,0 1,0-1,0 1,1-1,0 0,0 0,0 1,0-1,0-1,0 1,1 0,-1 0,1-1,0 0,0 1,0-1,0 0,0 0,0-1,1 1,-1-1,1 0,-1 1,1-1,-1-1,1 1,0-1,-1 1,1-1,0 0,-1 0,1-1,-1 1,1-1,0 0,1 0,6-4,1-1,-1 0,-1-1,1-1,-1 1,0-1,0-1,-1 0,-1 0,1-1,-2 0,1-1,-1 0,-1 0,0 0,0 0,-1-1,-1 0,0 0,0-2,46-87,-49 102,0-1,0 0,0 1,0-1,0 1,-1 0,1-1,0 1,0 0,0-1,0 1,-1 0,1 0,0 0,-1-1,1 1,0 0,-1 0,1 0,-1 0,0 0,1 0,-1 0,0 0,0 0,1 1,-1-1,0 0,0 0,0 0,0 0,-1 0,1 0,0 0,0 0,-1 0,1 0,0 0,-1 0,1 0,-1 0,0 0,2 5,16 120,5-1,33 104,-26-127,-6 1,-4 1,-4 0,-1 61,-15-126,0 0,-3 0,-1-1,-2 1,-2-1,-8 23,11-43,-1 0,-1-1,0 1,-1-2,-1 1,0-1,-1-1,-1 1,0-2,-2 0,1-1,-1 0,-1-1,-6 4,14-11,1-1,-1 0,1 0,-1-1,-1 1,1-2,0 1,-1-1,1 0,-1 0,0-1,1 0,-1-1,0 1,0-2,1 1,-1-1,0 0,0 0,1-1,-1 0,1-1,0 0,-1 0,1 0,1-1,-1 0,0 0,1-1,0 1,0-2,0 1,1-1,0 1,0-1,0-1,1 1,0-1,0 0,-3-12,1 0,1 0,1-1,0 0,2 1,0-1,1 0,1 0,1 0,1 0,1 0,0 1,2-1,0 1,1 0,1 0,2-2,10-21,1 2,3 0,1 1,1 2,3 0,1 2,1 1,2 2,1 1,1 1,2 2,1 1,1 2,1 2,16-5,-16 12,0 2,2 1,-1 3,2 1,-1 2,1 1,0 3,5 1,-10 1</inkml:trace>
  <inkml:trace contextRef="#ctx0" brushRef="#br0" timeOffset="4250.225">1 1662,'191'-44,"150"-13,47 33,306-10,-67-3,280 8,101 2,548-49,-1061 66,-484 10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0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55,'89'-12,"-90"12,1 0,0 0,-1 0,1 0,0 0,-1 1,1-1,0 0,0 0,-1 0,1 0,0 0,-1 1,1-1,0 0,0 0,-1 1,1-1,0 0,0 0,0 1,-1-1,1 0,0 0,0 1,0-1,0 0,0 1,0-1,0 0,-1 1,1-1,0 0,0 1,0-1,0 0,0 1,0-1,1 0,-1 1,0-1,0 0,0 1,0-1,0 0,0 0,1 1,-1-1,0 0,0 0,0 1,1-1,-35 16,-74 16,-107 43,213-74,0-1,-1 1,1-1,0 1,0 0,0 0,0 0,0 0,0 0,0 0,0 1,0-1,0 1,1-1,-1 1,1 0,-1-1,1 1,0 0,-1 0,1 0,0 0,0 0,0 0,1 1,-1-1,1 0,-1 0,1 1,-1-1,1 0,0 0,0 1,0-1,1 0,-1 1,0-1,1 0,0 0,-1 0,1 1,0-1,0 0,0 0,0 0,1 0,-1-1,0 1,1 0,0 0,14 6,1 0,0-2,0 0,1-1,-1-1,1 0,0-1,0-1,1-1,-1-1,0 0,0-1,8-2,22 1,115 6,-162-4,0 0,0 0,0 0,-1 0,1 0,0 0,0 1,-1-1,1 0,0 0,-1 1,1-1,0 0,-1 1,1-1,0 1,-1-1,1 1,-1-1,1 1,-1 0,1-1,-1 1,1-1,-1 1,1 0,-1 0,0-1,0 1,1 0,-1 0,0-1,0 1,0 0,0 0,0-1,0 1,0 0,0 0,0-1,0 1,0 0,0 0,-1-1,1 1,0 0,0 0,-1-1,1 1,-1 0,1-1,-1 1,1 0,-1-1,-31 31,-10-3,-1-1,-1-3,-45 19,-92 52,133-43,48-51,-1 1,0-1,0 0,1 1,-1-1,1 1,-1-1,1 1,0-1,-1 1,1-1,0 1,0-1,0 1,0-1,1 1,-1 0,0-1,1 1,-1-1,1 0,-1 1,1-1,0 1,-1-1,1 0,0 1,0-1,0 0,0 0,0 0,0 0,0 0,1 0,-1 0,0 0,1 0,-1 0,0-1,1 1,-1-1,2 1,14 3,0-1,0 0,0-1,0-1,1-1,-1 0,0-2,1 0,-1 0,0-2,6-2,-20 6,264-48,-243 47</inkml:trace>
  <inkml:trace contextRef="#ctx0" brushRef="#br0" timeOffset="1176.626">771 619,'39'-74,"3"2,4 2,2 2,24-24,-72 91,1 0,-1 1,0-1,0 0,0 1,1-1,-1 0,0 1,1-1,-1 0,0 1,1-1,-1 1,1-1,-1 1,1-1,-1 1,1-1,-1 1,1-1,0 1,-1 0,1-1,0 1,-1 0,1-1,0 1,-1 0,1 0,0 0,-1 0,1 0,0 0,0 0,-1 0,1 0,0 0,0 0,-1 0,1 0,0 1,-1-1,1 0,0 0,-1 1,1-1,0 1,-1-1,1 0,-1 1,1-1,-1 1,1 0,-1-1,1 1,-1-1,0 1,1 0,-1-1,0 1,1 0,-1-1,0 1,0 0,0-1,1 1,3 54,-4-51,16 112,-15-111,1 0,-1 0,1 0,0-1,0 1,0 0,1-1,-1 0,1 1,0-1,1 0,-1-1,1 1,-1-1,1 1,0-1,0 0,1 0,-1-1,1 1,1 0,-2-4,1 1,0 0,-1-1,1 0,-1 0,1 0,-1 0,0-1,0 0,1 0,-1 0,0 0,-1-1,1 1,0-1,-1 0,1 0,-1-1,0 1,0-1,0 1,-1-1,1 0,-1 0,0 0,0 0,0 0,-1-1,1 1,-1-1,0 0,8-13,88-145,46-55,-142 202,-21 45,10-9,1 1,1 0,1 0,0 1,2 0,1 0,1 0,0 1,2-1,1 0,0 1,2-1,0 1,2-1,0 0,2 0,0-1,5 9,38 26,-35-44</inkml:trace>
  <inkml:trace contextRef="#ctx0" brushRef="#br0" timeOffset="1563.84">1759 451,'0'9,"0"9,-5 0,-1 3,0 2,1 2,1 2,2-4</inkml:trace>
  <inkml:trace contextRef="#ctx0" brushRef="#br0" timeOffset="1949.609">1843 140,'-9'0,"-9"5,5 1,3-4,-1-4,2 4,-3 2,6 0,8-1,9-1,8-1,-1-4,-2-3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4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0 400,'1'0,"-1"0,1-1,-1 1,0 0,1 0,-1 0,1-1,-1 1,1 0,-1 0,1 0,-1 0,1 0,-1 0,1 0,-1 0,1 0,-1 0,1 0,-1 0,1 0,-1 0,1 1,-1-1,1 0,-1 0,0 0,1 1,-1-1,1 0,-1 1,0-1,1 0,-1 1,0-1,1 0,-1 1,0-1,0 1,1-1,-1 1,0-1,0 1,0-1,1 1,-1-1,0 1,0-1,0 1,0-1,0 1,0-1,0 1,0-1,0 1,-1-1,63 156,-29-57,-27-74,2-1,0 0,1-1,2 0,0 0,2-1,13 18,-26-39,0 0,1 0,-1 0,0 0,1 0,-1 0,1 0,-1 0,1 0,0-1,-1 1,1 0,0 0,0-1,-1 1,1 0,0-1,0 1,0-1,0 1,0-1,0 1,0-1,0 0,0 1,0-1,0 0,0 0,0 0,0 0,0 0,0 0,0 0,0 0,0 0,0 0,0-1,0 1,0 0,0-1,0 1,0-1,0 1,0-1,0 1,0-1,-1 0,1 0,0 1,0-1,-1 0,1 0,0 0,-1 0,1 1,0-2,43-167,12-170,-28 249,-21 85</inkml:trace>
  <inkml:trace contextRef="#ctx0" brushRef="#br0" timeOffset="441.777">621 824,'-5'19,"-1"11,0 6,1 0,-3-4,-1-9</inkml:trace>
  <inkml:trace contextRef="#ctx0" brushRef="#br0" timeOffset="869.879">678 513,'-5'5,"-1"-3,4-3,-1 0,-1 4,1 2</inkml:trace>
  <inkml:trace contextRef="#ctx0" brushRef="#br0" timeOffset="1501.7">734 33,'129'-22,"-114"20,-4-1,0 1,1 1,-1-1,0 2,1 0,-1 0,0 1,1 0,-1 1,0 0,0 1,0 1,6 2,-16-5,1-1,-1 1,0 0,0 0,0 0,0 1,0-1,0 0,0 0,0 1,0-1,0 0,0 1,-1-1,1 1,-1-1,1 1,-1-1,0 1,1-1,-1 1,0-1,0 1,0-1,0 1,0-1,-1 1,1 0,0-1,-1 1,1-1,-1 0,1 1,-1-1,0 1,0-1,0 0,1 1,-1-1,0 0,-1 0,1 0,0 0,0 0,-55 45,42-37,-40 39,55-46,0 1,1 0,-1-1,0 1,1-1,-1 1,1-1,0 0,0 0,0 0,0 0,0 0,0 0,1 0,-1-1,1 1,-1-1,1 0,-1 0,1 1,0-2,-1 1,1 0,0-1,0 1,0-1,0 0,2 0,223 15,-204-9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49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0 311,'43'0,"34"-5,8-2,-1 1,-9 1,-13-3,-12-1,-10 2,-7-3,-4 0,-12 2,-9 2</inkml:trace>
  <inkml:trace contextRef="#ctx0" brushRef="#br0" timeOffset="273.009">424 0,'-20'39,"-5"26,5 7,7-3,5-9,4-10,3-9,1-6,1-4,0-3,0-1,0-1,0-5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3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0 192,'406'1,"-253"25,-248-72,83 38,0 1,0-1,1-1,0 0,0-1,1 0,0-1,1 0,0 0,1-1,-3-5,5-21,13 26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0,'33'54,"28"165,-29-83,30 33,-62-168,0 1,1-1,-1 0,0 1,0-1,1 0,-1 0,1 1,-1-1,1 0,-1 0,1 0,0 1,0-1,-1 0,1 0,0 0,0 0,0 0,0-1,0 1,0 0,1 0,-1-1,0 1,0 0,0-1,1 1,-1-1,0 0,1 1,-1-1,0 0,1 0,-1 0,0 0,1 0,-1 0,0 0,1-1,-1 1,0 0,0-1,1 1,-1-1,0 1,0-1,1 0,-1 1,0-1,0 0,0 0,0 0,0 0,0 0,0 0,-1 0,1 0,0 0,0 0,-1-1,44-152,-24 66,42-120,-41 131,-18 65</inkml:trace>
  <inkml:trace contextRef="#ctx0" brushRef="#br0" timeOffset="469.952">707 479,'-7'-1,"0"0,0 0,0 0,1 1,-1 0,0 0,0 1,0 0,0 0,1 1,-1-1,0 1,1 1,0-1,-1 1,1 1,0-1,0 1,1 0,-1 0,1 0,0 1,0 0,0 0,1 0,0 1,0-1,0 1,1 0,0 0,0 1,0-1,1 0,0 1,0 0,0-1,1 1,0 3,1-7,0 1,0-1,0 0,0 0,0 0,1 1,-1-1,1 0,0 0,0 0,0 0,1 0,-1 0,1 0,0-1,-1 1,1-1,0 1,0-1,1 1,-1-1,1 0,-1 0,1 0,-1-1,1 1,0 0,0-1,0 0,0 0,0 0,0 0,0 0,0 0,2-1,117 8,-116-8,97-14,-84 8</inkml:trace>
  <inkml:trace contextRef="#ctx0" brushRef="#br0" timeOffset="1016.215">932 706,'150'-165,"-150"164,1 0,-1 0,1 0,-1 0,1 0,-1 1,1-1,-1 0,1 0,0 0,0 1,-1-1,1 1,0-1,0 0,0 1,0-1,0 1,0 0,0-1,0 1,-1 0,1-1,0 1,1 0,-1 0,0 0,0 0,0 0,0 0,0 0,0 0,0 1,0-1,0 0,0 0,-1 1,1-1,0 1,0-1,0 1,0-1,0 1,-1 0,1-1,0 1,0 0,-1 0,1-1,0 1,-1 0,1 0,-1 0,1 0,-1 0,0 0,2 3,-2-1,0 0,0 0,0-1,1 1,-1 0,1 0,0-1,0 1,0-1,0 1,0 0,0-1,1 0,-1 1,1-1,0 0,0 0,0 0,0 0,0 0,0 0,0-1,0 1,1-1,-1 0,1 1,-1-1,1 0,0 0,-1-1,1 1,0 0,-1-1,1 0,0 0,0 0,0 0,-1 0,3 0,102-59,-105 58,1 1,-1 0,0 0,1-1,-1 1,1 1,-1-1,1 0,-1 1,0-1,1 1,-1-1,0 1,1 0,-1 0,0 0,0 1,0-1,0 0,0 1,0-1,0 1,0 0,-1 0,1 0,-1 0,1 0,0 1,26 22,-9-16,0-3</inkml:trace>
  <inkml:trace contextRef="#ctx0" brushRef="#br0" timeOffset="2599.642">1694 112,'-6'2,"-1"0,0 0,1 0,-1 1,1 0,0 0,0 1,0-1,0 1,1 1,-1-1,1 1,-1 1,5-5,0-1,1 1,-1-1,1 1,-1-1,1 1,-1-1,1 1,-1 0,1-1,0 1,-1 0,1-1,0 1,-1 0,1-1,0 1,0 0,0 0,0-1,0 1,0 0,0 0,0-1,0 1,0 0,0-1,0 1,0 0,1 0,-1-1,0 1,1 0,-1-1,0 1,1 0,-1-1,1 1,-1-1,1 1,-1-1,1 1,-1-1,1 1,0-1,-1 1,1-1,0 0,-1 1,1-1,0 0,-1 0,1 1,0-1,42 7,-38-7,0-1,0 1,0-1,0 1,0-1,0-1,-1 1,1-1,0 0,-1 0,1 0,-1 0,0-1,0 0,0 0,0 0,0 0,-1-1,1 1,-1-1,0 0,2-4,-5 6,-1 1,1-1,-1 1,1 0,-1-1,0 1,0 0,1 0,-1-1,0 1,0 0,-1 0,1 0,0 0,0 0,0 0,-1 1,1-1,0 0,-1 1,1-1,0 0,-1 1,1 0,-1-1,1 1,-1 0,1 0,-1 0,1 0,-1 0,1 0,-1 0,1 0,-1 1,1-1,-1 1,1-1,0 1,-1-1,1 1,0 0,-1 0,1 0,0 0,0 0,0 0,0 0,-1 1,-12 13,14-12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6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1,'-1'2,"0"0,-1 0,1-1,-1 1,0 0,1-1,-1 1,0-1,0 0,0 1,0-1,0 0,0 0,0 0,0-1,-1 1,1 0,0-1,0 0,-1 1,1-1,0 0,-1 0,1 0,-1-1,0 2,-225 41,198-36,-53 25,82-30,1 1,0-1,0 1,-1-1,1 0,0 1,0-1,1 1,-1-1,0 1,0-1,1 1,-1-1,1 1,-1-1,1 0,0 1,-1-1,1 0,0 0,0 1,0-1,0 0,0 0,0 0,0 0,0 0,0 0,1-1,-1 1,0 0,1 0,-1-1,0 1,1-1,-1 0,1 1,1-1,196 60,-62-12,-136-48,0 1,1-1,-1 1,1 0,-1 0,0 0,0-1,0 1,1 0,-1 0,0 1,0-1,0 0,0 0,-1 0,1 1,0-1,0 0,-1 1,1-1,-1 1,1-1,-1 1,0-1,0 1,1-1,-1 1,0-1,0 1,-1-1,1 1,0-1,0 1,-1-1,1 1,-1-1,1 0,-1 1,1-1,-1 1,0-1,0 0,0 0,0 0,0 1,0-1,0 0,0 0,-1 0,-65 41,18-16,1 1,2 3,1 1,-28 27,62-51,1 1,0 0,1 0,0 1,0 0,1 1,0 0,1 1,0-1,0 1,1 1,1-1,-3 9,7-17,1 0,0 0,1 0,-1 0,0 0,1 0,-1 0,1 0,0-1,0 1,0 0,1 0,-1-1,0 1,1-1,0 1,-1-1,1 0,0 0,1 0,-1 0,0 0,0 0,1 0,-1-1,1 1,-1-1,1 0,0 0,0 0,-1 0,2 0,95 16,103-45,-179 21,-4-1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1 588,'30'-62,"2"2,4 0,1 3,4 1,29-31,-70 88,0 0,0 0,0 0,1 0,-1 0,0 0,0 0,1 0,-1-1,1 1,-1 0,0 0,1 0,0 0,-1-1,1 1,-1 0,1-1,0 1,0 0,-1-1,1 1,0-1,0 1,0-1,0 1,-1-1,1 0,0 1,0-1,0 0,0 0,0 0,0 0,0 0,0 0,0 0,0 0,0 0,0 0,0 0,0 0,0-1,-1 1,1 0,0-1,0 1,0-1,0 1,0-1,-1 0,1 1,0-1,-1 1,1-1,0 0,-1 0,1 0,-1 1,1-1,-1 0,1 0,-1 0,0 0,1 0,-1 46,-2-38,0 0,1 0,0 0,0 0,1 0,0 0,0 0,1 0,0 0,0 0,0-1,1 1,0 0,0-1,1 1,0-1,0 1,0-1,1 0,0-1,0 1,1-1,0 0,-1 0,2 0,-1 0,0-1,1 0,5 3,-4-8,-1 0,0-1,0 0,1 0,-1 0,0-1,-1 0,1 0,0-1,-1 1,0-1,0 0,0-1,0 1,-1-1,0 0,0 0,0 0,0-1,-1 1,0-1,0 0,-1 0,1 0,-1-1,-1 5,114-181,-32 47,-68 120,-13 32,-11 22,2 1,2 1,1-1,2 1,1-1,3 10,-1-14,-1-24,0-1,1 0,0 0,1 0,0 0,1 0,0-1,1 1,0-1,3 5,3 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0,'0'20,"5"5,1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0,'-5'19,"3"7,7-2,3-9,-1-12,-1-12,-6-4,-4 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1 130,'23'51,"10"105,-5 6,-26-151,-1-3,0 1,0-1,0 0,1 1,1-1,0 0,0 0,0-1,1 1,0 0,0-1,1 0,2 2,-5-9,0 0,1 0,-1 0,1 0,-1-1,0 1,1-1,-1 1,0-1,0 0,1 0,-1 0,0 0,0 0,0-1,0 1,0-1,0 1,-1-1,1 0,0 1,-1-1,1 0,-1 0,0 0,0 0,0 0,0-1,0 1,0 0,0 0,-1-1,1 1,-1 0,0-1,1 1,-1-1,0 0,1 0,178-488,-155 439,-12 35</inkml:trace>
  <inkml:trace contextRef="#ctx0" brushRef="#br0" timeOffset="1152.519">510 524,'-10'20,"-3"10,1 6,2 1,3-1,3-2,6-1,9-7,6-8,5-7,5-9,-4-6</inkml:trace>
  <inkml:trace contextRef="#ctx0" brushRef="#br0" timeOffset="1868.665">651 243,'-5'0,"-2"4,-4 3,-5-1,5-1,9-2,0-1,1-1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16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223 204,'-17'146,"4"-23,-6 0,-5-1,-5-2,-27 63,-2 16,57-198,1-1,-1 1,1 0,-1 0,1 0,-1 0,1-1,-1 1,1 0,0 0,-1 0,1 0,0 0,0 0,0 0,0 0,0 0,0 0,0 0,0 0,0 0,0 0,0 0,1 0,-1 0,0 0,1 0,-1-1,1 1,-1 0,1 0,-1 0,1 0,-1-1,1 1,0 0,0-1,-1 1,1 0,0-1,0 1,0-1,0 1,0-1,-1 0,1 1,0-1,0 0,0 0,0 0,0 1,0-1,0 0,0 0,0 0,0-1,0 1,0 0,0 0,13-13,0-3</inkml:trace>
  <inkml:trace contextRef="#ctx0" brushRef="#br0" timeOffset="365.841">732 401,'-35'45,"3"2,1 1,3 2,2 0,2 2,2 1,2 0,-7 41,23-84,0-1,1 0,1 1,-1-1,2 1,-1 0,1 0,1 0,0 0,0 0,1-1,0 1,1 0,0 0,0-1,1 1,0-1,1 0,0 0,1 0,-1 0,2-1,-1 0,1 0,1 0,-1 0,3-2,-1 0,1-1,0 0,0 0,1-1,-1 0,1-1,0 0,0 0,0-1,0-1,0 1,1-2,-1 1,0-2,1 1,-1-1,0-1,0 0,0 0,0-1,0 0,0-1,-1 0,1 0,5-5,9-5,0-1,0-2,-2 0,0-2,-1 0,-1-1,-1-1,0-1,1-5,-1 0,-1-1,-2-1,-1 0,-1-1,-1 0,-2-1,-1-1,-1 0,-2 0,0-10,-4 25,-2 0,1 0,-2 0,0 0,-1 0,-1 0,-1 0,0 1,-1-1,-1 1,0 0,-1 0,-1 0,-1 1,0 0,0 0,-2 1,0 0,-1 1,-8-9,13 16,0 1,0 0,-1 0,0 0,0 1,0 0,0 1,0-1,-1 1,0 0,1 1,-1 0,0 0,0 1,0 0,-1 1,1-1,0 1,0 1,0 0,0 0,0 0,0 1,0 1,0-1,1 1,-1 0,1 1,0 0,0 0,0 0,0 1,1 0,0 0,0 1,0 0,1 0,0 0,-3 4,-8 15</inkml:trace>
  <inkml:trace contextRef="#ctx0" brushRef="#br0" timeOffset="697.911">1466 853,'-10'10,"-2"12,-1 8,3 3,4 1,6-10,4-10</inkml:trace>
  <inkml:trace contextRef="#ctx0" brushRef="#br0" timeOffset="1362.638">1917 176,'-4'2,"0"-1,0 1,0 0,0 0,0 0,1 1,-1-1,1 1,0 0,-1 0,1 0,1 0,-1 1,0-1,1 1,0 0,-1 0,1 1,-13 16,6-12,0 0,1 1,0 0,1 1,0 0,0 0,1 0,1 1,0 0,1 0,0 0,1 1,0-1,1 1,0 0,1-1,0 1,1 0,1 2,1-10,0 0,-1-1,2 1,-1-1,1 1,-1-1,1 0,0 0,1 0,-1 0,1-1,0 1,-1-1,2 0,-1 0,0 0,0-1,1 0,0 1,-1-1,1-1,0 1,0-1,0 0,0 0,1 0,133-7,-130 3,0-1,0 2,0-1,0 1,1 1,-1 0,1 0,0 1,-1 0,1 1,-1 0,1 0,-1 1,0 0,1 1,-1 0,0 0,-1 1,1 0,-1 1,1 0,-1 0,-1 0,1 1,-1 1,5 4,-9-5,1 0,-1 0,0 0,-1 0,1 0,-1 1,-1-1,1 1,-1 0,0 0,-1-1,1 1,-1 0,-1 0,1-1,-1 1,0 0,-1-1,0 1,0-1,0 1,-1-1,1 0,-2 0,0 2,-3 5,-1-1,0 0,-1-1,0 0,0 0,-1-1,-1 0,0 0,0-1,-1-1,-7 4,12-8,-1 0,0 0,0-1,0 0,0-1,0 0,-1 0,1-1,-1 0,1 0,-1-1,1 0,-1 0,1-1,-3-1,-8-4</inkml:trace>
  <inkml:trace contextRef="#ctx0" brushRef="#br0" timeOffset="1596.53">1832 176,'38'-19,"37"-12,15 1,-2-1,-7 6,-13 6,-8 8,-9 4,-9 5,-7 1,-4 2,-7 5,-4 2,-5-1</inkml:trace>
  <inkml:trace contextRef="#ctx0" brushRef="#br0" timeOffset="2212.531">2764 853,'-24'39,"-13"21,-5 6,0-3,8-8,3-9,9-7,11-10,14-10,5-8</inkml:trace>
  <inkml:trace contextRef="#ctx0" brushRef="#br0" timeOffset="3279.064">4654 740,'-5'10,"4"3,1-6,6-4,2-7,0-2</inkml:trace>
  <inkml:trace contextRef="#ctx0" brushRef="#br0" timeOffset="3718.008">5360 63,'-29'36,"2"1,1 2,2 0,2 2,1 0,2 2,3 0,1 1,2 0,-4 26,15-57,0 1,1 0,0-1,1 1,1-1,0 1,1 0,0-1,1 0,0 0,1 0,1 0,0 0,1-1,0 0,1 0,0 0,1-1,0 0,1-1,0 0,1 0,0-1,0 0,1 0,0-2,0 1,1-1,0-1,1 0,-1-1,1 0,0-1,4 0,0-1,0-1,0 0,0-1,1-1,-1-1,0 0,0-1,0-1,0-1,4-2,-14 4,-1 0,1 0,-1-1,0 0,0 0,-1-1,1 0,0 0,-1 0,0 0,0-1,-1 0,1 0,-1 0,0-1,0 1,-1-1,1 0,-2 0,1 0,0-1,-1 1,0-1,-1 1,1-1,-1 0,-1 1,1-1,-1-5,-3 1,0-1,0 1,-1 0,-1 1,0-1,0 1,-1 0,0 0,-1 0,0 1,0 0,-1 1,0 0,-1 0,0 0,0 1,0 1,-1-1,0 1,-1 1,1 0,-1 1,0 0,0 0,-1 1,-4-1,0 1,-1 0,1 2,-1 0,0 0,0 2,1 0,-1 1,1 0,-1 2,1 0,0 0,0 2,1 0,-1 1,-10 6,1-1</inkml:trace>
  <inkml:trace contextRef="#ctx0" brushRef="#br0" timeOffset="2545.787">3498 176,'-15'53,"-14"46,-6 15,1-1,3-11,1-13,7-16,1-12,5-11,5-10,5-6,-1-4,0-3,3-1,5-4,4-7</inkml:trace>
  <inkml:trace contextRef="#ctx0" brushRef="#br0" timeOffset="2884.06">3920 401,'-46'65,"2"2,4 1,2 2,-6 24,40-89,1-1,0 1,0 0,0 1,1-1,0 0,0 1,0-1,0 1,1 0,0-1,0 1,1 0,0 0,0 0,0 0,1-1,-1 1,1 0,1 0,-1-1,1 1,0-1,0 1,1-1,0 0,-1 0,2 0,-1 0,1 0,-1-1,2 1,7 0,1 0,0-1,0 0,0-1,1 0,-1-1,1 0,-1-2,1 1,0-2,-1 1,1-2,-1 0,1-1,-1 0,0-1,0 0,0-1,-1-1,1 0,-1 0,0-2,10-8,-1-1,-1-1,0-1,-1 0,-2-2,0 0,-1-1,-1 0,-1-1,-1-1,-1 0,-1-1,-1 0,-1-1,-2 0,0 0,-2-1,1-17,-3 28,-2-1,0 1,0-1,-2 1,0-1,-1 1,0 0,-2 0,-1-7,3 17,0 1,0-1,0 1,-1-1,1 1,-1 0,0 0,-1 0,1 0,-1 1,0-1,0 1,-1 0,1 0,-1 1,0-1,0 1,0 0,0 0,-1 1,1-1,-1 1,1 1,-1-1,0 1,0 0,-2 0,-2 0,-1 2,1-1,0 2,0-1,0 1,0 1,1 0,-1 0,1 1,-1 0,1 0,0 1,1 0,-1 1,1 0,-2 3,-12 12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1 198,'68'0,"12"1,1-3,-1-4,12-5,10-1,-102 11,1 1,-1-1,0 1,1-1,-1 1,0-1,0 0,1 1,-1-1,0 1,0-1,0 0,1 1,-1-1,0 1,0-1,0 0,0 1,0-1,0 0,0 1,-1-1,1 1,0-1,0 0,0 1,-1-1,1 1,0-1,-1 1,1-1,0 1,-1-1,1 1,-1-1,1 1,-1-1,1 1,-1 0,1-1,-1 1,1 0,-1-1,1 1,-1 0,1 0,-1-1,0 1,1 0,-1 0,0 0,1 0,-1 0,1 0,-1 0,0 0,1 0,-1 0,0 1,1-1,-1 0,1 0,-1 0,1 1,-1-1,0 0,1 1,-1-1,0 0,-7-3,0 1,0-2,0 1,0-1,0 0,1-1,0 0,0 0,0 0,0-1,1 0,0-1,0 1,1-1,0 0,0 0,1-1,0 1,0-1,0 0,1-2,-3-9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24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0 717,'18'124,"-17"-120,0 0,0-1,1 1,-1-1,1 0,0 1,0-1,0 0,0 0,0 0,1 0,-1-1,1 1,0-1,0 1,0-1,0 0,0 0,1 0,-1-1,1 1,-1-1,1 0,-1 0,1 0,0 0,-1-1,1 1,0-1,-1 0,4 0,14-6,-1 0,-1-1,1-1,-1-1,0-1,-1 0,-1-2,1 0,-2 0,0-2,13-13,84-78,-113 105,0-1,0 1,0-1,0 1,0-1,0 1,0 0,0-1,0 1,0-1,0 1,1-1,-1 1,0 0,0-1,1 1,-1-1,0 1,1 0,-1-1,0 1,1 0,-1 0,0-1,1 1,-1 0,1 0,-1-1,0 1,1 0,-1 0,1 0,-1 0,1 0,-1 0,1 0,-1 0,1 0,-1 0,0 0,1 0,-1 0,1 0,-1 0,1 0,-1 0,1 1,-1-1,0 0,1 0,-1 0,1 1,-1-1,0 0,1 1,-1-1,0 0,1 1,-1-1,0 0,0 1,1-1,-1 1,0-1,0 0,0 1,0-1,1 1,-7 34,3-26,2-4,0 0,-1-1,2 1,-1 0,1 0,-1 0,1 0,0 0,1 0,-1 0,1-1,0 1,1 0,-1 0,1-1,0 1,0-1,0 1,0-1,1 0,0 0,0 0,0 0,0 0,1-1,-1 0,1 1,0-1,0-1,0 1,0 0,1-1,-1 0,1 0,9 2,1-1,-1-1,0 0,1-1,-1 0,1-2,-1 1,1-2,-1 0,0 0,0-2,0 0,0 0,0-1,-1-1,0 0,5-3,4-4,0-1,-1 0,0-2,-1 0,-1-1,0-2,-2 1,0-2,5-8,1-2,0-1,-3-1,0 0,-2-1,-2-2,-1 1,-1-2,-3 0,0 0,-3-1,0 0,-3-1,-1 0,-1-35,-28-10,24 82,-1 0,0 1,0-1,0 0,0 1,0 0,1-1,-1 1,0 0,0 0,0 0,0 0,0 1,0-1,0 0,0 1,0 0,1-1,-1 1,0 0,0 0,1 0,-1 0,0 0,1 0,-1 0,1 0,0 1,-1-1,1 1,0-1,0 1,0 0,0-1,0 1,0 0,0-1,1 1,-1 0,0 0,-15 26,0 0,1 1,2 1,1 0,2 0,1 2,1-1,2 1,1 0,1 0,2 0,1 0,2 9,0-24,1 0,1 0,1 0,0 0,1 0,1-1,1 0,0 0,1-1,0 0,2 0,-1-1,2 0,0-1,11 11,-8-9,-9-9,0 0,0 0,0-1,1 1,0-1,0 0,0 0,1-1,0 0,0 0,0-1,0 0,6 2,3-21,-16 1</inkml:trace>
  <inkml:trace contextRef="#ctx0" brushRef="#br0" timeOffset="249.195">621 210,'43'9,"48"4,18-1,0-2,-4-3,-10-3,-12-1,-6-2,-6-1,-10-1,-11 1,-14-1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22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255 139,'-2'1,"1"0,0 0,0 0,0 0,0 1,0-1,0 0,0 0,0 1,1-1,-1 0,0 1,1-1,-1 1,1-1,-1 1,1-1,0 1,0-1,0 1,0-1,0 1,0-1,0 1,0-1,1 1,-1-1,0 1,1-1,-1 1,1-1,0 0,0 1,0 8,36 380,-37-381,3 53,-3 0,-4-1,-1 1,-4-1,-7 25,6-33,10-35</inkml:trace>
  <inkml:trace contextRef="#ctx0" brushRef="#br0" timeOffset="448.423">1 167,'57'-29,"2"3,1 2,1 3,1 3,60-10,-104 23,0 0,1 2,-1 0,1 0,0 2,0 1,0 0,0 1,-1 1,1 1,14 4,-29-6,0 1,-1 0,1 0,-1 0,0 1,0-1,0 1,0 0,0-1,0 1,-1 1,0-1,1 0,-1 0,0 1,-1 0,1-1,0 1,-1 0,0 0,0-1,0 1,-1 0,1 0,-1 0,0 0,0 0,0 0,-1 3,0 5,-1 0,-1 0,0 0,0 0,-1-1,-1 1,0-1,0 0,-3 3,-253 309,259-320,1-1,0 1,-1-1,1 1,0-1,1 1,-1-1,0 1,1 0,-1-1,1 1,0 0,0 0,0-1,0 1,1 0,-1-1,1 1,0 0,-1-1,1 1,0-1,1 1,-1-1,0 1,1-1,-1 0,1 0,0 0,-1 0,1 0,0 0,0 0,1 0,-1-1,0 1,1-1,-1 0,0 0,1 1,0-1,89 44,-75-39,0 1,-1 1,1 1,-2 0,1 1,-1 1,6 5,-18-12,1 0,-1 0,1 0,-1 0,0 0,-1 1,1-1,-1 1,0 0,0-1,0 1,-1 0,1 0,-1 0,0 1,-1-1,0 0,1 0,-1 0,-1 1,1-1,-1 0,0 0,0 0,-1 0,1 0,-1 0,0 0,-1-1,0 3,-6 7,1 0,-2-1,0-1,0 1,-1-1,0-1,-1 0,-1-1,-3 2,-7 4,-1-1,-1 0,-1-2,1-1,-2-1,0-2,-15 4,41-12,0 0,-1 0,1 0,-1 0,1 0,-1 0,1-1,-1 1,1 0,-1-1,0 0,1 1,-1-1,0 0,0 0,1 1,-1-1,0-1,0 1,1 0,-1 0,0-1,1 1,-1-1,0 1,1-1,-1 0,1 1,-1-1,1 0,-1 0,1 0,-1-1,1 1,0 0,0 0,0-1,0 1,0 0,0-1,0 1,0-1,0 0,1 1,-1-1,0 1,1-1,0 0,-1 0,1 1,0-1,0 0,0 0,0 1,0-1,0 0,1-1,8-13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1,'0'4,"5"8,1 5,5 1,1 1,-3 3,-2 2,-2 2,-2 1,-2 1,-1 1,0-1,4-4,2-2,0 1,-2 0,-1-8,-1-6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59,'38'-9,"23"-4,5 1,-3 2,-8 3,-9 3,-6 1,-7 2,-8 6,-8 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28,'280'-27,"-278"26,1 1,-1 0,0 0,1 1,-1-1,0 0,0 1,1-1,-1 1,0 0,0-1,0 1,0 0,0 1,0-1,0 0,0 0,0 1,0-1,-1 1,1 0,-1-1,1 1,-1 0,0 0,0 0,1 0,-1 0,-1 0,1 0,0 0,0 1,-1-1,1 0,-1 0,0 1,0-1,0 0,0 1,0-1,0 0,-1 0,1 1,-1-1,1 0,-1 0,0 0,0 1,0-1,0 0,0 0,0-1,-1 1,1 0,-1 0,0 0,-88 95,77-86,0 0,1 1,0 0,1 1,1 0,0 1,0 0,-2 8,11-20,0 1,1-1,-1 1,1 0,0-1,-1 1,1 0,1-1,-1 1,0 0,1-1,-1 1,1-1,0 1,-1-1,1 1,1-1,-1 1,0-1,1 0,-1 0,1 1,-1-1,1 0,0-1,0 1,0 0,0 0,0-1,0 1,1-1,-1 0,0 0,1 0,-1 0,1 0,-1 0,1-1,0 1,-1-1,1 0,0 1,-1-1,1 0,0-1,-1 1,1 0,-1-1,1 0,0 1,-1-1,1 0,140-55,-125 47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4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0,'43'0,"24"0,5 0,-4 5,-10 1,-9 1,-9-2,-5-2,-5-1,-3 0,0-2,-1 0,-4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4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0,'39'5,"31"-3,9-2,-4-2,-10 1,-7 0,-8 0,-13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363 596,'0'0,"1"-1,-1 1,1-1,-1 0,0 1,1-1,-1 0,0 0,0 1,0-1,1 0,-1 0,0 1,0-1,0 0,0 0,0 1,0-1,0 0,-1 0,1 1,0-1,0 0,-1 0,1 1,0-1,-1 0,1 1,0-1,-1 0,1 1,-1-1,1 1,-1-1,1 1,-1-1,0 1,1-1,-1 1,0 0,1-1,-1 1,0 0,0-1,1 1,-1 0,0 0,0 0,1 0,-1 0,0 0,0 0,1 0,-1 0,0 0,0 0,1 0,-1 0,0 1,0-1,1 0,-1 1,0-1,1 0,-1 1,0 0,-55 15,-146 84,162-67,39-32,1 0,-1-1,1 1,-1 0,1 0,-1-1,1 1,-1 0,1 0,0 0,-1 0,1 0,0 0,0 0,0 0,0 0,0 0,0 0,0 0,0 0,0 0,0-1,0 1,0 0,1 0,-1 0,0 0,1 0,-1 0,1 0,-1-1,1 1,0 0,-1 0,1-1,0 1,-1 0,1-1,0 1,0-1,-1 1,1-1,0 1,0-1,0 1,0-1,0 0,0 1,0-1,0 0,14 4,1-1,0 0,0-1,0-1,0-1,1 0,-1-1,6-1,25-1,117 7,-163-4,0 1,0-1,0 0,0 1,0-1,0 1,-1-1,1 1,0-1,0 1,-1 0,1-1,0 1,-1 0,1 0,-1-1,1 1,-1 0,1 0,-1 0,1 0,-1 0,0 0,1-1,-1 1,0 0,0 0,0 0,0 0,0 0,0 0,0 0,0 0,0 0,-1 0,1 0,0 0,0 0,-1 0,1 0,-1-1,1 1,-1 0,1 0,-1 0,1-1,-1 1,0 0,0-1,0 1,-36 39,-184 120,182-134,-72 67,110-92,-1 1,1-1,0 1,0-1,0 1,0 0,0-1,0 1,1 0,-1 0,0 0,1-1,0 1,-1 0,1 0,0 0,0 0,0 0,0 0,0 0,0 0,1-1,-1 1,1 0,-1 0,1 0,0 0,-1-1,1 1,0 0,0-1,0 1,1-1,-1 1,0-1,1 0,-1 1,0-1,1 0,0 0,1 1,1 1,1-1,1 1,-1-1,0-1,0 1,1-1,-1 1,1-1,0-1,-1 1,1-1,-1 0,1-1,0 1,43-10,-1-2,0-3,-2-1,12-7,9-3,0-2,-48 22</inkml:trace>
  <inkml:trace contextRef="#ctx0" brushRef="#br0" timeOffset="931.281">757 1104,'208'-430,"-201"414,-5 11,-1 0,1 1,-1-1,2 0,-1 1,0-1,1 1,0 0,0 0,0 0,0 0,1 1,-1-1,1 1,0 0,0 0,0 0,1 1,-1-1,4 0,-6 4,0 0,0 1,0-1,0 1,0 0,0 0,0 0,0 0,-1 0,1 0,-1 0,1 0,-1 1,0-1,0 1,0-1,0 1,-1-1,1 1,-1-1,1 1,-1-1,0 1,0 0,0-1,0 1,-1 0,1-1,0 0,2 71,-3-55,1 1,1 0,1 0,0 0,1-1,2 1,-1-1,3 3,-7-19,0 1,0-1,1 0,-1 1,1-1,-1 1,1-1,0 0,0 1,0-1,0 0,0 0,0 0,1 0,-1 0,1 0,-1 0,1 0,0-1,0 1,-1 0,1-1,0 0,1 1,-1-1,0 0,0 0,1 0,-1-1,0 1,1 0,-1-1,0 0,1 1,-1-1,1 0,-1 0,1 0,-1-1,1 1,-1-1,0 1,1-1,-1 0,0 0,0 0,2 0,4-9,-1 1,1-1,-2 0,1-1,-2 0,1 0,-1 0,-1-1,3-9,30-64,44-56,-67 121,-8 28,-5 42,-1-41,9 131,35 40,-38-157,2-5</inkml:trace>
  <inkml:trace contextRef="#ctx0" brushRef="#br0" timeOffset="1145.321">1689 935,'-5'33,"3"12,3-3</inkml:trace>
  <inkml:trace contextRef="#ctx0" brushRef="#br0" timeOffset="1311.669">1604 483,'0'0</inkml:trace>
  <inkml:trace contextRef="#ctx0" brushRef="#br0" timeOffset="1730.646">1858 398,'54'107,"-5"2,-4 3,1 22,-45-130,-1-3,-1 0,1 1,0-1,0 0,0 0,0 1,0-1,0 0,0 1,0-1,1 0,-1 0,0 1,1-1,-1 0,1 0,-1 0,1 0,0 1,-1-1,1 0,0 0,0 0,0-1,0 1,-1 0,1 0,1 0,-1-1,0 1,0 0,0-1,0 1,0-1,1 1,-1-1,0 0,0 1,1-1,-1 0,0 0,0 0,1 0,-1 0,0 0,1-1,-1 1,0 0,0 0,0-1,1 1,7-13,-1 0,0 0,-1-1,0 0,-1 0,-1-1,0 0,-1 0,-1 0,1-8,7-21,63-250,-54 256,-12 32</inkml:trace>
  <inkml:trace contextRef="#ctx0" brushRef="#br0" timeOffset="2063.908">2536 822,'-24'9,"-13"9,0 5,6 4,9 2,12-3,9-3,8-4,9-1,6-3,4-4,2-5,2-2,-5-3</inkml:trace>
  <inkml:trace contextRef="#ctx0" brushRef="#br0" timeOffset="2549.975">2705 1048,'204'-218,"-204"219,0-1,0 1,-1 0,1-1,0 1,0 0,0 0,0-1,0 1,0 0,0-1,0 1,1 0,-1-1,0 1,0 0,1-1,-1 1,0 0,1-1,-1 1,0 0,1-1,-1 1,1-1,-1 1,1-1,-1 1,1-1,-1 0,1 1,0-1,-1 0,1 1,0-1,-1 0,1 0,0 1,-1-1,1 0,0 0,-1 0,1 0,0 0,0 0,-1 0,1 0,0 0,-1 0,1-1,0 1,-1 0,1 0,0-1,-1 1,1 0,0-1,-1 1,1-1,-1 1,1-1,-1 1,1-1,-1 1,1-1,-1 1,4 19,-3-17,0 0,0 1,1-1,-1 0,0 0,1-1,-1 1,1 0,-1 0,1-1,0 1,0-1,0 1,0-1,0 0,0 0,0 0,0 0,0 0,1 0,-1-1,0 1,0-1,1 0,-1 1,0-1,1 0,-1 0,1-1,-1 1,0 0,2-1,77-25,-72 22,8-5,-16 8,0-1,1 1,-1-1,0 1,1 0,-1 0,1 0,0 0,-1 0,1 0,0 0,0 0,-1 1,1-1,0 0,0 1,0 0,0 0,0-1,0 1,0 0,-1 0,1 1,0-1,0 0,0 1,0-1,0 1,0-1,-1 1,1 0,0 0,-1 0,1 0,0 0,-1 0,1 0,-1 1,0-1,2 2,6 40,-9-40,0 1,0 0,0-1,1 1,-1 0,1-1,0 1,0 0,0-1,1 1,-1-1,1 0,0 0,0 1,0-1,0 0,1 0,-1-1,1 1,0-1,0 1,-1-1,2 0,-1 0,0 0,2 1,31-7,-24-7</inkml:trace>
  <inkml:trace contextRef="#ctx0" brushRef="#br0" timeOffset="2982.457">2479 88,'80'-30,"-57"20,2 0,-1 2,1 0,1 2,-1 0,1 2,0 1,0 1,11 2,-35-1,0 1,0 0,0 0,0 1,0-1,0 0,0 1,0-1,0 1,-1-1,1 1,0 0,0 0,-1 0,1 0,0 0,-1 0,1 0,-1 1,1-1,-1 0,0 1,0-1,1 1,-1 0,0-1,0 1,-1 0,1 0,0 0,-1-1,1 1,-1 0,1 0,-1 0,0 0,0 0,0 0,0 0,0 0,0 0,-1 0,1 0,-1 0,-34 81,33-81,0 1,0-1,0 0,0 1,0 0,1-1,-1 1,1 0,0 0,0 0,0-1,0 1,0 0,0 1,1-1,0 0,-1 0,1 0,0 0,1 0,-1 0,0 0,1 0,0 0,0 0,0 0,0 0,0 0,1 0,-1 0,1-1,-1 1,1-1,0 1,0-1,0 0,1 0,-1 0,0 0,2 1,11 1,0-1,0 0,0-1,0-1,0-1,0 0,1 0,-1-2,1 0,32-1,32-4,-61 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0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557 1,'-368'105,"347"-99,8-4,0 1,0 1,1 0,-1 1,1 0,0 1,0 0,-6 5,18-11,-1 1,0-1,1 1,-1-1,0 1,1-1,-1 1,1 0,-1-1,1 1,-1 0,1-1,-1 1,1 0,0-1,-1 1,1 0,0 0,-1 0,1-1,0 1,0 0,0 0,0 0,0 0,0-1,0 1,0 0,0 0,1 0,-1-1,0 1,0 0,1 0,-1 0,0-1,1 1,-1 0,1-1,-1 1,1 0,-1-1,1 1,0-1,-1 1,1-1,0 1,-1-1,1 1,0-1,0 0,-1 1,1-1,0 0,0 1,0-1,0 0,57 16,-48-14,197 26,-205-28,0 1,0-1,0 0,-1 1,1 0,0-1,0 1,-1 0,1 0,0 0,-1 0,1 0,-1 0,1 1,-1-1,1 0,-1 1,0-1,0 1,0-1,0 1,0 0,0-1,0 1,-1 0,1 0,0 0,-1-1,0 1,1 0,-1 0,0 0,0 0,0 0,0 0,0 0,-1 0,1 0,0-1,-1 1,0 0,1 0,-1 0,0-1,0 1,-1 1,-59 69,-212 93,271-164,0-1,1 1,-1-1,1 1,-1 0,1 0,0-1,-1 1,1 0,0 0,-1 1,1-1,0 0,0 0,0 0,0 1,0-1,0 1,1-1,-1 0,0 1,1-1,-1 1,1 0,0-1,-1 1,1-1,0 1,0 0,0-1,0 1,0 0,0-1,0 1,1-1,-1 1,1 0,-1-1,1 1,-1-1,1 1,0-1,0 0,0 1,0-1,0 0,0 0,0 1,0-1,1 0,-1 0,0 0,1 0,-1-1,1 1,14 3,0 0,0-2,0 0,1-1,-1-1,1 0,15-3,10 1,93-17,-36 7,-75 11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2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0 113,'20'253,"-30"-112,0 182,36-161,-26-159,0 0,0 0,0 0,1 0,-1 0,1 0,0 0,0 0,0 0,0 0,1-1,-1 1,1 0,-1-1,1 1,0-1,0 0,0 1,0-1,1 0,-1 0,0-1,1 1,0 0,-1-1,1 1,0-1,0 0,0 0,-1 0,1 0,0-1,0 1,1-1,-1 0,0 0,0 0,0 0,0 0,0-1,2 0,159-53,250-32,292-16,-309 49,122-1,-371 43,-142 9,-1-1,1 0,-1-1,0 1,0-1,-1 0,1 0,-1-1,0 1,0-1,0 0,-1 0,1 0,-1-1,0 1,-1-1,0 1,0-1,0 0,0 0,-1 0,0 0,0 0,-1-1,0 1,0 0,0 0,0 0,-2-5,7-32,35-265,-29 138,-11 145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0 675,'64'-45,"70"-130,64-60,-158 190,-39 45,0 0,0 0,0 0,0 0,0 0,0 0,0 0,0 0,0 1,0-1,-1 0,1 0,0 1,0-1,0 1,0-1,0 1,-1-1,1 1,0-1,0 1,-1 0,1-1,0 1,-1 0,1-1,-1 1,1 0,-1 0,1 0,-1 0,0 0,1-1,-1 1,0 0,0 0,0 0,0 0,0 0,1 0,-2 0,1 0,0 0,0 0,0 0,0 0,-1 0,1 0,0-1,-1 1,1 0,-1 0,1 0,-1 0,1-1,-1 1,1 3,0 8,-2-2,2 0,-1 0,1 0,1 0,-1 0,2 0,-1-1,2 1,-1 0,1-1,1 1,-1-1,2 0,-1 0,1-1,1 1,1 1,-5-8,0-1,0 1,1-1,-1 1,0-1,1 0,-1 0,1 0,-1 0,1-1,-1 1,1-1,-1 1,1-1,0 0,-1 0,1 0,0 0,-1-1,1 1,0-1,-1 1,1-1,-1 0,1 0,-1 0,0 0,1-1,-1 1,2-2,61-55,-17-1,-2-2,-3-2,2-10,14-14,-58 88,1-1,-1 0,0 1,1-1,-1 1,0 0,0 0,0-1,0 1,1 0,-1 0,0 0,0 0,-1 0,1 0,0 0,0 0,0 1,-1-1,1 0,-1 0,1 1,-1-1,1 0,-1 1,0-1,1 0,-1 1,0-1,0 1,0-1,0 0,-1 1,1-1,0 1,0-1,-1 0,1 1,-1 0,1 0,-1 112,10 93,-2-176,1 0,1-1,1 0,2 0,8 13,-7-19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1,'-9'43,"-4"19,6-1,3-11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1,'-24'19,"-8"11,1 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7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310 130,'-5'8,"0"1,0-1,1 1,0 0,0 0,1 0,0 1,0-1,1 1,1-1,-1 6,0 1,-5 14,2 1,2 1,1-1,1 0,2 1,1-1,4 21,-6-46,1 0,-1 0,1 0,1 0,-1 0,1 0,0 0,0-1,1 1,0-1,0 1,0-1,0 0,1 0,0 0,0-1,0 1,1-1,0 0,0 0,0-1,0 1,0-1,0 0,1-1,0 1,-1-1,4 1,7-6</inkml:trace>
  <inkml:trace contextRef="#ctx0" brushRef="#br0" timeOffset="249.118">0 695,'39'0,"26"0,12-5,-2-1,-4 0,-10 1,-10 1,-9 2,-11-4,-7-1,-7 6,-7 3</inkml:trace>
  <inkml:trace contextRef="#ctx0" brushRef="#br0" timeOffset="635.496">170 921,'34'-5,"-19"2,-1 0,1 2,0 0,-1 0,1 1,0 1,-1 0,1 2,5 1,-18-4,-1 0,1 0,-1 1,1-1,-1 1,0-1,1 1,-1 0,1-1,-1 1,0 0,0 0,0 0,1 0,-1 0,0 0,0 0,0 1,-1-1,1 0,0 1,0-1,-1 0,1 1,0-1,-1 1,0-1,1 1,-1-1,0 1,0-1,0 1,0-1,0 1,0-1,0 1,0-1,-1 1,1-1,0 1,-1-1,0 2,-41 49,-148 78,189-130,0 0,0 1,0-1,0 0,0 1,0-1,0 1,0-1,0 1,0-1,0 1,0 0,0 0,0-1,0 1,0 0,1 0,-1 0,0 0,1 0,-1 0,1 0,-1 0,1 0,-1 0,1 0,0 0,0 0,-1 1,1-1,0 0,0 0,0 0,0 0,0 0,0 1,1-1,-1 0,0 0,1 0,-1 0,0 0,1 0,0 0,-1 0,1 0,-1 0,1 0,0 0,0 0,0 0,-1-1,1 1,0 0,0-1,0 1,0 0,0-1,0 1,0-1,1 1,25 2,1 0,-1-2,1-1,-1-1,1-1,-1-1,0-2,17-5,138-51,-155 48</inkml:trace>
  <inkml:trace contextRef="#ctx0" brushRef="#br0" timeOffset="1031.598">847 357,'17'86,"4"-1,3-1,17 34,-14-40,24 56,-51-133,0-1,0 0,0 1,0-1,0 1,0-1,1 1,-1-1,0 0,0 1,0-1,1 1,-1-1,0 0,1 1,-1-1,0 0,1 1,-1-1,0 0,1 0,-1 1,1-1,-1 0,0 0,1 0,-1 0,1 1,-1-1,1 0,-1 0,1 0,-1 0,1 0,-1 0,0 0,1 0,-1 0,1 0,-1-1,1 1,-1 0,1 0,-1 0,0 0,1-1,-1 1,1 0,-1-1,0 1,1 0,-1 0,0-1,1 1,-1-1,0 1,0 0,1-1,-1 1,0-1,0 1,0 0,0-1,1 1,-1-1,13-36,-11 31,194-569,-175 538,-12 31</inkml:trace>
  <inkml:trace contextRef="#ctx0" brushRef="#br0" timeOffset="1364.158">1439 779,'-24'10,"-8"12,2 8,5 3,13-4,12-1,12-7,7-6,7-6,3-4,1-3,-4-7,-6-3</inkml:trace>
  <inkml:trace contextRef="#ctx0" brushRef="#br0" timeOffset="1847.705">1609 949,'174'-145,"-173"144,0 0,1 0,-1 0,0 0,1 1,-1-1,1 0,-1 1,1-1,-1 1,1 0,0-1,-1 1,1 0,-1 0,1 0,0 0,-1 0,1 0,-1 1,1-1,-1 0,1 1,0-1,-1 1,0 0,1 0,-1-1,1 1,-1 0,0 0,0 0,1 0,-1 0,0 1,0-1,0 0,0 0,0 1,-1-1,1 1,0-1,-1 0,1 1,-1 0,2-1,0 1,0 1,0-1,0 0,0-1,1 1,-1 0,1-1,-1 1,1-1,0 0,0 0,-1 0,1 0,0 0,0-1,0 1,0-1,0 0,0 0,0 0,0 0,0 0,0-1,0 1,0-1,0 0,-1 0,2 0,84-40,-68 30,-14 8,-2 0,-1 0,1 1,0 0,0 0,0 0,0 0,0 1,0-1,1 1,-1 0,1 0,-1 1,0-1,1 1,-1 0,1 0,-1 1,1-1,-1 1,4 1,4 75,21-65,-14-14</inkml:trace>
  <inkml:trace contextRef="#ctx0" brushRef="#br0" timeOffset="2302.663">1722 17,'36'-4,"11"-2,1 2,-1 2,1 1,20 5,-15 13,-52-16,0-1,0 1,0 0,-1 0,1 0,0 0,-1 0,1 0,0 0,-1 0,1 0,-1 0,0 0,1 0,-1 0,0 0,0 0,1 0,-1 1,0-1,0 0,0 0,-1 0,1 0,0 0,0 1,-1-1,1 0,0 0,-1 0,1 0,-1 0,1 0,-1 0,0 0,0 0,1 0,-1-1,0 1,0 0,0 0,0-1,0 2,-25 20,24-21,0 0,-1 0,1 0,0 0,-1 0,1 0,0 1,0-1,0 1,0 0,0 0,1-1,-1 1,1 0,-1 0,1 1,-1-1,1 0,0 0,0 1,0-1,0 0,1 1,-1-1,1 1,-1-1,1 1,0-1,0 1,0 0,0-1,1 1,-1-1,1 1,-1-1,1 1,0-1,0 0,0 1,0-1,0 0,1 2,6 1,1 1,-1-1,1 0,0-1,0 0,0 0,0-1,1 0,0-1,-1 0,1-1,7 1,19 4,23 4,-34-7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46,'425'0,"-411"0,-1-1,1 0,-1-1,0 0,0-1,0 0,0-1,-1-1,5-2,-5-2,-6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1,'38'5,"33"1,8 0,-5-6,-9-3,-11-1,-15 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9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1 424,'15'62,"2"0,3-2,3 0,22 39,-45-96,1-1,-1 0,1 0,0 0,0 0,0 0,0 0,0 0,0 0,0 0,1 0,-1-1,1 1,-1 0,1-1,0 1,-1-1,1 0,0 0,0 0,0 0,0 0,0 0,0 0,0 0,1-1,-1 1,0-1,0 0,0 1,1-1,-1 0,0 0,0-1,1 1,-1 0,0-1,0 1,0-1,0 0,0 0,0 0,0 0,0 0,0 0,0 0,0-1,0 1,-1-1,1 1,-1-1,1 0,-1 1,1-2,61-208,17-64,-71 256,-7 21</inkml:trace>
  <inkml:trace contextRef="#ctx0" brushRef="#br0" timeOffset="349.669">622 735,'-24'0,"-8"4,-3 3,4 4,2 0,7 4,7 3,6 4,4 3,8-3,8-1,8-3,4-5,4-5,2-4,1-2,-5-2</inkml:trace>
  <inkml:trace contextRef="#ctx0" brushRef="#br0" timeOffset="898.175">791 904,'14'-8,"-1"-1,0-1,-1 0,0-1,-1 0,0-1,-1 0,0 0,-1-1,3-5,11-13,-23 30,0 0,0 0,0 0,1 0,-1 0,1 0,-1 0,1 0,-1 0,1 0,-1 0,1 1,0-1,0 0,-1 0,1 1,0-1,0 0,0 1,0-1,-1 1,1-1,0 1,0-1,0 1,0 0,0 0,0-1,1 1,-1 0,0 0,0 0,0 0,0 0,0 0,0 0,0 1,0-1,0 0,0 1,0-1,0 0,0 1,0-1,0 1,0 0,-1-1,1 1,0 0,0-1,0 1,-1 0,1 0,0 0,0 0,0 2,1 0,0 0,0-1,0 1,0-1,0 1,0-1,1 0,0 0,-1 0,1 0,0 0,0 0,0-1,0 1,0-1,0 0,0 0,0 0,0-1,1 1,-1-1,0 0,1 1,-1-2,0 1,1 0,-1-1,0 1,0-1,1 0,-1 0,0 0,0 0,0-1,0 1,0-1,-1 0,1 0,44-24,45-15,-90 42,1 0,0 0,-1 0,1 1,-1-1,1 0,-1 1,1 0,-1-1,0 1,0 0,0 0,0 0,0 1,-1-1,1 0,-1 1,1-1,-1 1,0-1,0 1,0 0,0-1,0 1,-1 0,1 0,-1-1,0 4,12 25,-2-16</inkml:trace>
  <inkml:trace contextRef="#ctx0" brushRef="#br0" timeOffset="1716.223">649 1,'166'1,"-164"-2,0 1,1 0,-1 1,0-1,0 0,1 1,-1-1,0 1,0-1,0 1,1 0,-1 0,0 0,0 0,0 1,-1-1,1 1,0-1,0 1,-1-1,1 1,-1 0,1 0,-1 0,0 0,0 0,0 0,0 0,0 0,0 0,-1 0,1 0,-1 1,1-1,-1 0,0 1,0-1,0 0,0 0,0 1,-1-1,1 0,-1 0,1 1,-1-1,0 0,0 0,0 0,0 0,0 0,0 0,-1 0,1 0,-19 23,17-24,1 0,0 0,0 1,0-1,-1 1,2 0,-1 0,0-1,0 1,0 1,1-1,-1 0,1 0,0 0,0 1,0-1,0 1,0-1,0 1,1-1,-1 1,1-1,-1 1,1-1,0 1,0 0,0-1,1 1,-1-1,1 1,-1 0,1-1,0 1,0-1,0 0,0 1,0-1,1 0,-1 0,1 1,-1-1,1 0,0 0,9 3,0-1,0 0,0-1,0 0,0-1,1 0,-1-1,1 0,-1-1,1 0,-1-1,1 0,0-1,22 0,81 0,-91 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7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0,'-9'20,"-4"15,1 7,3 1,7-7,4-5,1-2,1-2,0-1,3-4,1-1,-1 0,-2-4</inkml:trace>
  <inkml:trace contextRef="#ctx0" brushRef="#br0" timeOffset="251.265">0 480,'39'0,"26"0,13 0,-3 0,-5 0,-8 0,-7 0,-6 0,-8 0,-6 0,-8 0</inkml:trace>
  <inkml:trace contextRef="#ctx0" brushRef="#br0" timeOffset="617.13">170 650,'202'-17,"-200"17,0-1,0 1,-1 0,1-1,0 1,0 0,-1 0,1 0,0 0,0 1,-1-1,1 0,0 1,0-1,-1 1,1 0,0-1,-1 1,1 0,-1 0,1 0,-1 0,0 0,1 0,-1 1,0-1,0 0,0 1,0-1,0 1,0-1,0 1,0-1,0 1,-1 0,1-1,-1 1,1 0,-1 0,0-1,0 1,0 0,0 0,0-1,0 1,0 0,0 0,-1-1,1 1,-1 0,1 0,-1-1,0 2,-103 96,24-29,78-69,0 0,0 1,0-1,0 1,0-1,0 1,0 0,1 0,-1 0,1 0,-1 0,1 1,0-1,0 0,0 0,0 1,0-1,1 1,-1-1,1 1,-1-1,1 1,0-1,0 1,0-1,0 1,1-1,-1 1,1-1,-1 1,1-1,0 1,0-1,0 0,0 0,0 1,1-1,-1 0,1 0,-1 0,1 0,0-1,0 1,13 2,0 0,1-2,0 0,-1 0,1-2,0 0,-1-1,1 0,11-3,2-1,0-2,0 0,-1-2,0-2,0 0,0-2,-3 2</inkml:trace>
  <inkml:trace contextRef="#ctx0" brushRef="#br0" timeOffset="1247.151">818 706,'16'-7,"-1"0,0-2,0 0,-1 0,0-1,-1-1,0-1,5-5,15-12,29-27,-31 27,1 1,2 1,1 2,20-10,-54 34,1 0,-1 0,1 0,-1 0,1 0,-1 0,1 0,-1 1,1-1,0 1,0-1,-1 1,1 0,0 0,0 0,-1 0,1 0,0 0,0 0,-1 0,1 1,0-1,-1 1,1-1,0 1,-1 0,1-1,-1 1,1 0,-1 0,1 0,-1 0,0 1,1-1,-1 0,0 0,0 1,0-1,0 1,0-1,0 1,-1-1,1 1,0 0,-1-1,1 1,-1 0,1 0,-1-1,0 1,0 0,0 0,0 1,1 57,-2-52,0-1,0 1,1 0,0-1,1 1,-1-1,2 1,-1-1,1 1,0-1,1 0,-1 0,1 0,1 0,0 1,-2-6,0 0,0 0,0 0,0 0,0-1,1 1,-1-1,0 1,1-1,-1 0,1 0,0 0,-1-1,1 1,0 0,-1-1,1 0,0 0,0 1,-1-2,1 1,0 0,0-1,-1 1,1-1,0 0,-1 1,1-1,-1-1,1 1,-1 0,0-1,1 1,-1-1,1 0,72-67,93-124,-122 146,-45 88,-10 186,12-214,-1-1,1-1,1 1,0 0,1-1,0 0,1 0,0 0,1-1,0 0,0 0,1-1,1 0,3 3,9 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07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610 368,'0'-1,"0"0,1 0,-1 0,0 0,-1 0,1 0,0 0,0 0,0 0,0 0,-1 0,1 1,-1-1,1 0,0 0,-1 0,1 0,-1 1,0-1,1 0,-1 0,0 1,1-1,-1 1,0-1,0 1,1-1,-1 1,0-1,0 1,0-1,0 1,0 0,0 0,0-1,1 1,-1 0,0 0,0 0,0 0,0 0,0 0,0 1,0-1,0 0,0 0,0 1,0-1,0 0,1 1,-1-1,0 1,0-1,0 1,0 0,-102 15,1 5,0 4,-50 23,148-47,-28 7,-46 24,78-30,-1 0,1 0,0-1,0 1,0 0,1 0,-1-1,0 1,1 0,-1-1,1 1,-1 0,1-1,0 1,0 0,0-1,0 1,0-1,0 0,0 1,0-1,1 0,-1 0,0 0,1 0,-1 0,1 0,-1 0,1 0,0 0,-1-1,1 1,0-1,-1 1,1-1,0 0,0 0,-1 1,1-1,1-1,219 46,-86-23,-71 7,-64-29,0 1,0 0,1 0,-1 0,0 0,-1 1,1-1,0 0,0 0,0 1,-1-1,1 0,0 1,-1-1,0 0,1 1,-1-1,0 1,1-1,-1 1,0-1,0 0,0 1,0-1,-1 1,1-1,0 1,-1-1,1 1,-1-1,1 0,-1 1,1-1,-1 0,0 0,0 1,0-1,0 0,0 0,0 0,0 0,0 0,0 0,0 0,-1-1,0 2,-158 90,80-54,52-23,-50 34,76-47,0 0,0 0,0 0,0 1,1-1,0 1,-1-1,1 1,0-1,0 1,0 0,1 0,-1-1,0 1,1 0,0 0,0 0,0 0,0 0,0 0,1-1,-1 1,1 0,0 0,0-1,0 1,0 0,0-1,0 1,1 0,5 5,0 0,0-1,1 0,0 0,0 0,1-1,0-1,0 1,0-1,1-1,-1 0,1 0,0-1,0 0,1-1,-1 0,2-1,131 9,-141-10,0 0,0 0,0 0,0-1,0 1,0-1,0 1,0-1,0 0,0 0,0 0,-1 0,1 0,0 0,-1 0,1 0,-1-1,1 1,-1-1,1 1,-1-1,0 1,0-1,0 0,0 0,0 0,0 1,-1-1,1 0,-1 0,1 0,-1 0,1 0,-1 0,0 0,0 0,0 0,0 0,-1 0,1-1,-3-19</inkml:trace>
  <inkml:trace contextRef="#ctx0" brushRef="#br0" timeOffset="311.403">356 1,'-15'139,"6"0,6 26,29 211,-25 333,-1-686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0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71,'87'-26,"101"-15,-186 40,0 1,-1-1,1 1,0-1,-1 1,1 0,0-1,0 1,-1 0,1 0,0 1,0-1,-1 0,1 1,0-1,0 1,-1-1,1 1,-1 0,1-1,-1 1,1 0,-1 0,1 0,-1 0,0 1,1-1,-1 0,0 1,0-1,0 0,0 1,0-1,0 1,-1 0,1-1,0 1,-1 0,1-1,-1 1,0 0,1-1,-1 1,0 0,0 0,0-1,0 1,-1 0,1 0,0-1,-1 1,1 0,-1-1,0 1,0 0,-89 98,52-65,21-20,13-11,-1-1,0 1,1 0,0 0,0 0,0 1,0 0,1-1,0 1,0 1,0-1,1 0,-1 1,0 3,5-6,0 0,1 1,-1-1,1 0,-1 0,1 0,0 0,0-1,1 1,-1-1,0 0,1 0,0 0,-1 0,1-1,0 1,0-1,0 0,-1 0,1-1,0 1,1-1,-1 0,0 0,0 0,0 0,0-1,0 0,0 1,0-1,-1-1,1 1,69-17,-52 13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30.1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527 842,'-176'356,"28"25,-54 84,238-537,350-792,-215 352,-170 510,9-26,-10 28,0 0,1 1,-1-1,0 0,0 0,0 0,0 0,0 1,1-1,-1 0,0 0,0 0,0 0,0 0,1 1,-1-1,0 0,0 0,1 0,-1 0,0 0,0 0,0 0,1 0,-1 0,0 0,0 0,1 0,-1 0,0 0,0 0,1 0,-1 0,0 0,0 0,0 0,1 0,-1-1,0 1,0 0,0 0,1 0,-1 0,0 0,0-1,0 1,0 0,1 0,-2 237,0-146,4 0,4 0,4 0,17 62,42 105,-65-247,-1 0,-1-1,0 1,0 1,-1-1,0 0,-1 0,0 1,-1-1,-1 1,0-1,0 0,-2 7,2-16,0 0,0 0,0 0,0-1,-1 1,1 0,-1 0,1-1,-1 1,1-1,-1 0,0 1,0-1,0 0,0 0,0 0,0 0,0-1,0 1,0 0,0-1,0 1,0-1,0 0,-1 0,1 0,0 0,0 0,0 0,-1-1,1 1,-1-1,-70-26,68 24,-421-238,398 226,4 3</inkml:trace>
  <inkml:trace contextRef="#ctx0" brushRef="#br0" timeOffset="551.485">951 1660,'95'-313,"-58"183,-36 130,-1-1,1 1,0 0,-1 0,1 0,0 0,-1 0,1 0,0 0,-1 0,1 0,0 0,-1 0,1 0,0 1,-1-1,1 0,0 0,-1 1,1-1,-1 0,1 1,-1-1,1 1,-1-1,1 0,-1 1,1-1,-1 1,0 0,1-1,-1 1,0-1,1 1,-1-1,0 1,0 0,1-1,-1 1,0 0,0-1,0 1,0 0,0-1,0 1,0 0,0-1,0 1,52 159,25-62,-75-95,0-1,1 0,-1-1,1 1,-1 0,1-1,0 1,0-1,-1 0,1 0,0 0,0 0,0-1,0 1,0-1,0 0,0 1,0-1,0-1,0 1,0 0,0-1,0 0,0 1,0-1,0 0,0-1,0 1,-1 0,1-1,0 0,-1 1,0-1,1 0,-1 0,0-1,0 1,0 0,0-1,9-13,-1 0,-1-1,-1 0,0-1,-2 0,0 0,0 0,-2-1,0 1,-2-1,1-3,2-10,-4 24,0 1,0-1,-1 1,0-1,0 1,-1-1,0 1,0 0,-1-1,0 1,0 0,-1 0,0 0,-2-4,-5-4</inkml:trace>
  <inkml:trace contextRef="#ctx0" brushRef="#br0" timeOffset="1363.419">1854 1012,'-5'-3,"-1"0,1 1,-1 0,0 0,0 1,0 0,0 0,0 0,0 1,0-1,0 1,0 1,0-1,0 1,0 0,0 1,1-1,-1 1,0 0,1 1,-1-1,1 1,0 0,-1 1,2-1,-1 1,0 0,1 0,0 0,0 1,0 0,0 0,1 0,-3 4,-2 3,0 0,0 0,2 1,-1 0,2 0,0 1,0 0,1 0,1 0,0 0,1 1,1-1,0 1,1-1,0 1,2-1,-1 0,4 14,-3-25,-1 0,0 0,1 0,0 0,0 0,0 0,0 0,0-1,0 1,1-1,-1 1,1-1,0 0,0 0,0 0,0 0,0-1,0 1,0-1,0 0,1 0,-1 0,0 0,1-1,-1 1,1-1,-1 0,0 0,1 0,-1 0,1-1,-1 1,1-1,-1 0,0 0,0 0,1-1,-1 1,0-1,0 0,0 1,0-1,-1-1,1 1,-1 0,1-1,-1 1,0-1,2-1,102-176,-39 48,-66 131,-1-1,1 0,-1 1,1-1,0 1,0 0,0-1,0 1,0 0,0-1,0 1,0 0,0 0,1 0,-1 0,0 0,1 0,-1 0,1 0,-1 1,1-1,-1 1,1-1,-1 1,1-1,0 1,-1 0,1 0,0 0,-1 0,1 0,0 0,-1 0,1 1,-1-1,1 0,0 1,-1 0,1-1,-1 1,1 0,-1 0,0-1,1 1,-1 0,0 1,1-1,-1 0,0 0,0 0,0 1,0-1,0 0,0 1,5 11,0 0,-1 1,0-1,-1 1,-1 0,0 0,0 0,-2 0,1 9,3 25,39 350,-35-289,-2-51,-3 0,-3 1,-5 49,0-78,0-1,-2-1,-2 1,0-1,-2 0,-1-1,-1 0,-6 8,17-32,0 0,0 0,0-1,0 1,-1-1,0 1,1-1,-1 1,0-1,0 0,0 0,0 0,-1 0,1 0,0-1,-1 1,0-1,1 1,-1-1,0 0,1 0,-1 0,0-1,0 1,0-1,0 1,0-1,0 0,0 0,0 0,1 0,-1-1,0 1,0-1,0 0,0 0,0 0,1 0,-1 0,0-1,1 1,-1-1,1 0,0 1,0-1,-1 0,1 0,0-1,0 1,1 0,-1-1,-1-2,-7-27,1-1,1 0,2 0,1-1,2 1,1-1,2 0,1 0,2 0,1 1,2-1,1 1,2-1,37-156,-38 158</inkml:trace>
  <inkml:trace contextRef="#ctx0" brushRef="#br0" timeOffset="1534.403">2192 955,'0'0</inkml:trace>
  <inkml:trace contextRef="#ctx0" brushRef="#br0" timeOffset="2334.874">2192 955,'1'1,"-1"-1,0 1,0-1,1 1,-1-1,0 1,1-1,-1 0,0 1,1-1,-1 1,1-1,-1 0,0 1,1-1,-1 0,1 0,-1 1,1-1,-1 0,1 0,0 0,-1 1,1-1,-1 0,1 0,-1 0,1 0,-1 0,1 0,-1 0,1 0,0-1,-1 1,1 0,-1 0,1 0,-1-1,1 1,-1 0,1 0,-1-1,1 1,-1 0,0-1,1 1,-1-1,1 1,-1 0,0-1,0 1,1-1,-1 1,0-1,0 1,1-1,-1 1,5 51,-5-51,0 43,-1-33,0-1,1 1,0-1,0 1,1-1,0 0,1 1,0-1,0 0,1 0,0 0,1 0,0-1,0 1,1-1,0 0,1-1,1 2,-5-6,0 0,1 0,0 0,0-1,-1 1,1-1,1 0,-1 0,0 0,1 0,-1-1,0 1,1-1,0 0,-1 0,1 0,0 0,0-1,-1 0,1 1,0-1,0-1,0 1,-1 0,1-1,0 0,-1 0,1 0,0 0,-1-1,1 0,-1 1,0-1,2-1,5-6,0 1,0-2,-1 1,-1-1,1-1,-2 1,1-1,-2-1,1 1,-2-1,1 0,-2 0,1-1,-2 0,0 1,0-1,-1 0,-1-1,0 1,-1 0,0-1,0 13,16-57,-7 85,-7-17,-1 0,1 1,1-1,0 0,0 0,1 0,0-1,1 1,0-1,0 0,1 0,0-1,1 1,0-1,1 0,-4-3,0-1,1-1,-1 1,1 0,0-1,0 0,0 0,1-1,-1 1,1-1,-1 0,1-1,0 1,0-1,0 0,-1-1,1 1,0-1,0 0,0-1,0 1,0-1,0-1,-1 1,1-1,0 0,2-1,16-12,-2-1,1 0,-2-2,-1-1,0 0,-1-1,-1-2,-1 1,-1-2,-1 0,-1-1,-2-1,0 0,-1 0,-1-1,2-14,-12 39,20-41,-3-2,-1 0,-2-1,-3-1,-1 0,-2 0,-3-1,-1 1,-2-1,-3 0,-4-33,2 67,0 1,0-1,-2 1,1 0,-1 0,-1 1,0 0,-7-10,12 19,-1-1,0 0,0 1,0-1,0 1,-1-1,1 1,-1 0,1 0,-1 0,0 0,1 1,-1-1,0 1,0-1,0 1,-1 0,1 0,0 1,0-1,0 1,-1-1,1 1,0 0,0 0,-1 1,1-1,0 0,0 1,-1 0,1 0,0 0,0 0,0 1,0-1,-1 2,-5 5,1 1,-1 0,2 0,-1 1,1 0,1 0,0 1,0 0,1 0,0 0,1 1,1-1,0 1,0 0,1 0,0 0,1 1,1-1,0 0,1 3,-2 10,2-1,1 1,1 0,1-1,0 0,2 0,1-1,2 1,0-1,1-1,8 13,16 23,2-3,3-1,31 32,-64-77,1-1,0 0,0 0,1-1,0 0,0 0,0-1,1 0,0 0,1-1,-1 0,1-1,0 0,0-1,10 3,3-6</inkml:trace>
  <inkml:trace contextRef="#ctx0" brushRef="#br0" timeOffset="3018.845">3773 362,'-21'13,"0"2,1 0,0 1,1 1,1 1,1 1,0 0,2 1,0 1,1 0,1 1,2 0,0 1,-3 9,12-27,0 0,1 0,-1 0,1 1,0-1,0 1,1-1,-1 1,1-1,1 1,-1-1,1 1,0-1,0 0,0 1,1-1,0 0,0 0,0 0,0 0,1 0,0-1,0 1,1-1,-1 1,1-1,0 0,0-1,0 1,0-1,1 0,-1 0,1 0,0 0,0-1,0 0,0 0,0 0,0-1,1 1,-1-1,1-1,-1 1,1-1,-1 0,1 0,-1 0,1-1,-1 0,0 0,1-1,3 0,2-7,0 0,0-1,-1 0,0-1,-1 1,0-2,0 0,-1 0,-1 0,0-1,-1 0,-1 0,1 0,-2-1,0 0,-1 0,1-11,19-119,-18 110,-16 57,9-17,0 1,0-1,1 0,0 0,0 1,1-1,-1 1,2-1,-1 0,1 1,-1-1,2 0,-1 1,1-1,0 0,0 0,1 0,-1-1,1 1,1 0,-1-1,1 0,0 0,0 0,1 0,-1-1,1 0,0 0,0 0,0 0,1-1,-1 0,1 0,0 0,0-1,0 0,0 0,0 0,0-1,1 0,-1 0,3-1,11-4,0-2,-1-1,0 0,0-2,-1 0,0-1,0 0,-1-2,0 0,-1-1,-1 0,0-2,7-9,-5 9,0-2,0-1,-1-1,0 0,-2-1,0-1,-2 0,0 0,-1-2,-2 1,0-1,-1-1,-2 1,1-7,-5 25,0 0,0 0,-1-1,0 1,0-1,0 1,-1-1,0 1,0-1,0 1,-1-1,0 1,0-1,0 1,0-1,-1 1,0 0,0 0,-1 0,1 0,-1 0,0 1,-1-1,1 1,-1 0,1 0,-1 0,-1 0,1 0,0 1,-1 0,0 0,0 0,0 1,0 0,0 0,0 0,0 0,-1 1,1 0,-1 1,0 1,0 0,0 0,0 1,0 0,0 0,0 0,1 1,-1 0,1 0,0 0,0 1,0-1,0 1,1 0,-1 1,1-1,0 1,0 0,1 0,0 0,-1 0,2 1,-1-1,1 1,0 0,0 0,0 0,1 0,0 0,0 0,0 0,1 0,0 0,0 0,1 0,0 0,0 1,0-1,1-1,-1 1,2 0,-1 0,0-1,1 1,0-1,1 1,7 7,0 0,0-1,1 0,1 0,0-2,1 0,0 0,4 1,-5-4,-1 1,0 0,0 1,-1 0,0 1,-1 0,0 1,-1 0,0 1,0 0,3 6,72 203,-82-217,-1 0,1-1,0 1,-1-1,2 0,-1 1,0-1,1 0,-1 0,1 0,0-1,0 1,0 0,0-1,1 0,-1 0,0 0,1 0,0-1,3 2,12 1</inkml:trace>
  <inkml:trace contextRef="#ctx0" brushRef="#br0" timeOffset="4531.105">189 3212,'-2'-18,"1"0,1 0,0-1,1 1,1 0,1 0,0 0,2 1,0-1,1 1,0 0,2 0,0 1,5-9,-8 17,-1 0,1 1,1-1,-1 1,1 0,0 0,1 0,0 1,0 0,0 1,1-1,0 2,0-1,0 1,0 0,1 0,-1 1,1 1,3-1,-10 3,1 0,-1 1,1-1,-1 1,1 0,-1 0,0 0,1 0,-1 0,0 0,0 1,0-1,0 1,0 0,0-1,0 1,-1 0,1 0,-1 0,1 0,-1 0,0 1,0-1,0 0,0 1,0-1,0 0,-1 1,1-1,0 3,5 83,-6-76,-4 122,-5-1,-6-1,-28 106,26-142,59-203,45-119,112-207,-194 421,0 1,1 0,1 0,0 1,0 0,1 0,0 1,1 0,8-7,-16 16,-1 0,1 0,0 0,0 0,-1 0,1 1,0-1,0 0,-1 0,1 0,0 1,0-1,-1 0,1 1,0-1,-1 1,1-1,-1 1,1-1,0 1,-1-1,1 1,-1-1,0 1,1 0,-1-1,1 1,-1 0,0-1,1 1,-1 0,0 0,0-1,0 1,0 0,1 0,-1-1,0 1,0 0,-1 0,1 0,0-1,0 1,0 0,0 0,-1 0,2 4,5 30,-1 0,-2 0,-1 1,-2 0,-3 21,-4-16,4-27,1-1,0 0,1 0,0 1,1-1,0 1,1-1,2 8,-2-20,0 1,0-1,0 1,0-1,0 0,0 0,0 0,0 0,1 0,-1 0,0 0,1 0,-1 0,1 0,-1-1,1 1,-1-1,1 1,-1-1,1 1,0-1,-1 0,1 0,-1 0,1 0,0 0,-1 0,1-1,-1 1,1 0,0-1,-1 1,1-1,-1 1,1-1,-1 0,0 0,1 0,-1 0,0 0,1 0,-1 0,0 0,0 0,0-1,0 1,0 0,0-1,0 1,-1-1,1 1,-1-1,1 1,-1-1,1 1,-1-1,135-235,-30 42,-89 170,-5 6,1 1,0 0,1 1,1 1,0 0,2 1,4-4,-19 18,-1 1,1-1,0 0,-1 1,1-1,0 1,-1-1,1 1,0-1,0 1,-1 0,1-1,0 1,0 0,0 0,0-1,-1 1,1 0,0 0,0 0,0 0,0 0,0 0,-1 1,1-1,0 0,0 0,0 0,0 1,-1-1,1 0,0 1,0-1,-1 1,1-1,0 1,-1-1,1 1,0 0,-1-1,1 1,-1 0,1-1,-1 1,1 0,-1 0,0 0,1-1,-1 1,0 0,0 0,0 0,1 0,-1-1,0 1,0 0,0 0,0 1,-1 53,-24 84,15-98,2 1,1 0,3 1,2-1,1 31,2-71,-1 1,0-1,1 1,-1-1,1 1,0-1,-1 0,1 1,0-1,1 0,-1 0,0 0,1 0,-1 0,1 0,-1 0,1 0,0-1,0 1,0 0,0-1,0 0,0 1,0-1,1 0,-1 0,0 0,1-1,-1 1,0-1,1 1,-1-1,1 0,-1 1,1-1,-1-1,1 1,-1 0,1-1,-1 1,0-1,1 0,-1 1,3-2,18-4</inkml:trace>
  <inkml:trace contextRef="#ctx0" brushRef="#br0" timeOffset="5650.373">1600 2733,'-17'40,"2"1,1 0,2 1,2 1,-4 32,12-69,1 0,-1 0,1 0,0 0,0 0,1 1,0-1,0 0,0 0,1 1,0-1,0 0,1 0,-1 0,1 0,1 0,-1-1,1 1,0 0,0-1,1 0,-1 0,1 0,1 0,-1-1,0 1,1-1,0 0,0-1,0 1,1-1,4 2,2-3,-1-1,1 0,0-1,0 0,0-1,0-1,0 0,0 0,-1-1,1 0,-1-1,0-1,0 0,0 0,-1-1,1 0,-2-1,1 0,-1-1,0 0,0 0,-1-1,0 0,-1 0,0-1,0 0,-1-1,0 1,-1-1,0 0,-1 0,0-1,-1 1,1-10,0 11,-1-1,-1 1,0-1,-1 0,1 1,-2-1,0 0,0 0,-1 0,0 0,-1 1,-1-1,1 0,-1 1,-1 0,0 0,-1 0,0 0,0 1,-1-1,0 2,0-1,-1 0,-1 1,1 1,-1-1,-1 1,1 0,-1 1,0 0,0 1,-1 0,0 0,0 1,0 0,-1 0,7 3,0 0,1 0,-1 1,0-1,0 1,0 0,0 0,0 0,0 0,0 1,0-1,0 1,1 0,-1 1,0-1,0 0,1 1,-1 0,1 0,0 0,-1 0,1 1,0-1,0 1,0 0,-2 3,7-5,0 0,-1 1,1-1,0 0,-1 0,1 0,0 0,0 0,0 0,0-1,0 1,0-1,0 1,0-1,0 0,0 0,0 0,0 0,0 0,0 0,1 0,-1-1,0 1,0-1,0 0,-1 1,1-1,0 0,0 0,0 0,0-1,20-6,-1-1,0-1,-1-1,0 0,-1-2,15-12,-32 24,-1 0,0 0,1 0,-1 0,1 0,-1 0,1 0,-1 1,1-1,-1 1,1-1,0 1,0-1,-1 1,1 0,0 0,-1 0,1 0,0 0,0 0,-1 0,1 1,0-1,-1 1,1-1,0 1,-1-1,1 1,-1 0,1 0,-1 0,1 0,-1 0,0 0,1 0,-1 1,0-1,0 0,0 1,0-1,0 0,0 1,0 0,-1-1,1 1,-1-1,1 1,-1 0,1-1,-1 1,0 0,0 0,0 0,4 12,-2-6,0 0,0-1,0 1,1-1,0 0,1 0,0 0,0 0,0 0,1-1,-1 0,7 6,-9-12,1 0,0 1,0-1,0 0,-1 0,1-1,0 1,0 0,-1-1,1 0,0 0,-1 0,1 0,-1 0,1 0,-1 0,0-1,1 1,-1-1,0 0,0 0,0 0,0 0,0 0,-1 0,1 0,2-2,41-37,-25 20,2 1,0 1,2 1,0 1,0 1,20-8,-42 23,-1 0,0 0,1 1,0-1,-1 0,1 1,-1 0,1-1,-1 1,1 0,0 0,-1 0,1 0,0 0,-1 0,1 0,0 0,-1 1,1-1,-1 1,1-1,-1 1,1 0,-1-1,1 1,-1 0,1 0,-1 0,0 0,0 0,0 0,1 1,-1-1,0 0,0 1,-1-1,1 0,0 1,0-1,-1 1,1-1,-1 1,1 0,-1-1,0 1,1 0,-1-1,1 83,-95 229,94-313,0 0,0 0,1 0,-1 0,0 0,0 0,1 0,-1 0,0 0,0 0,1 0,-1 0,0 0,0 1,1-1,-1 0,0 0,0 0,0 0,1 1,-1-1,0 0,0 0,0 0,1 1,-1-1,0 0,0 0,0 0,0 1,0-1,0 0,0 0,0 1,0-1,1 0,-1 0,0 1,0-1,0 0,0 1,-1-1,18-25,-16 23,206-382,-190 358,2 0,0 2,2 0,0 1,7-4,-27 26,-1 0,1 0,-1 1,1-1,0 0,0 0,0 1,-1-1,1 0,0 1,0-1,0 1,0-1,0 1,0-1,0 1,0 0,0 0,0-1,0 1,0 0,1 0,-1 0,0 0,0 0,0 0,0 1,0-1,0 0,0 0,0 1,0-1,0 1,0-1,0 1,0-1,0 1,0 0,-1-1,1 1,0 0,0 0,-1-1,1 1,0 0,-1 0,1 0,-1 0,1 0,-1 0,1 0,-1 0,0 0,0 0,1 0,-1 0,0 0,0 0,0 0,0 0,0 1,-1-1,0 14,-1 0,0 0,-2-1,0 1,0-1,-1 0,-1 0,-6 11,-2 7,-7 49,22-80,0 0,1 1,-1-1,0 0,1 0,-1 1,1-1,0 0,-1 0,1-1,0 1,0 0,-1-1,1 1,0-1,0 1,0-1,0 0,0 0,-1 0,1 0,0 0,0 0,0 0,0-1,0 1,-1-1,1 1,0-1,0 0,-1 0,1 0,0 0,-1 0,1 0,-1 0,1 0,-1-1,0 1,1 0,-1-1,30-21,0-2,-2-1,-1-1,-1-2,2-4,58-70,-87 102,0 1,0-1,0 1,0-1,0 1,0-1,0 0,1 1,-1-1,0 1,0-1,1 1,-1-1,0 1,1-1,-1 1,1-1,-1 1,0 0,1-1,-1 1,1 0,-1-1,1 1,-1 0,1 0,0-1,-1 1,1 0,-1 0,1 0,-1 0,1 0,0 0,-1 0,1 0,-1 0,1 0,0 0,-1 0,1 0,-1 0,1 0,-1 1,1-1,-1 0,1 0,-1 1,1-1,-1 0,1 1,-1-1,1 0,-1 1,1-1,-1 1,0-1,1 1,-1-1,0 1,0-1,1 1,-1-1,0 1,0 0,0-1,0 1,1-1,-1 1,-2 43,-44 187,44-225,0 1,0 0,1-1,0 1,0 0,1 0,0-1,0 1,0 0,1 0,0-1,1 1,-1 0,1-1,0 1,1-1,0 0,0 0,0 0,0 0,4 3,3-3</inkml:trace>
  <inkml:trace contextRef="#ctx0" brushRef="#br0" timeOffset="6434.96">3209 2535,'56'-49,"37"-48,-88 91,0-1,0 0,-1-1,0 1,0-1,-1 0,0 0,-1 0,1 0,-1 0,-1 0,0-1,0 1,-1-1,0-4,-2 10,0 0,0 0,0 1,0-1,-1 1,0 0,1 0,-1 0,0 0,0 0,0 1,0-1,0 1,0 0,0 0,-1 0,1 0,0 0,-1 1,1 0,0-1,-1 1,1 0,-1 1,1-1,0 1,-1-1,1 1,0 0,0 0,-1 1,1-1,0 1,0-1,0 1,1 0,-1 0,0 0,1 1,-1-1,1 0,-2 3,-11 11,0 0,2 1,-1 1,2 1,1-1,0 2,1-1,1 2,1-1,1 1,1 0,-3 17,6-31,1 0,1 0,-1 0,1 0,1 1,-1-1,1 0,0 0,1 1,-1-1,2 0,-1 0,1 0,0 0,0 0,1 0,0-1,0 1,0-1,1 0,0 0,1 0,-1 0,1-1,0 0,0 0,1 0,-1 0,1-1,0 0,0 0,1-1,-1 0,1 0,3 1,7-4,0 0,1-1,-1-1,0 0,1-1,-1-1,-1-1,1 0,-1-1,0-1,0-1,-1 0,0-1,0-1,-1 0,0 0,-1-2,0 0,9-12,61-63,-62 62</inkml:trace>
  <inkml:trace contextRef="#ctx0" brushRef="#br0" timeOffset="6901.7">3660 2564,'25'-78,"3"2,36-69,-25 83,-38 62,0 0,0 0,0 1,0-1,0 0,-1 0,1 1,0-1,0 1,0-1,0 0,0 1,-1 0,1-1,0 1,0-1,-1 1,1 0,0 0,-1-1,1 1,-1 0,1 0,-1 0,0 0,1 0,-1-1,0 1,1 0,-1 0,0 0,0 0,0 0,0 0,0 0,0 0,0 0,0 0,0 0,0 0,-1 0,1 0,0 0,-1-1,1 1,0 1,1 21,-3-18,1 0,0-1,1 1,-1 0,1-1,0 1,0 0,1-1,-1 1,1 0,0-1,0 1,1 0,-1-1,1 0,0 1,0-1,1 0,-1 0,1 0,0 0,0-1,0 1,1-1,-1 0,1 0,-1 0,1 0,0-1,0 1,0-1,1 0,-1 0,1-1,0 1,6-4,-1 0,0-1,0 0,-1-1,1 0,-1 0,0-1,0 0,0-1,-1 0,0-1,0 1,0-1,-1-1,0 1,-1-1,1-1,-2 1,1-1,-1 0,0 0,0-3,12-18,-2 0,-1-2,-1 0,-1 0,-2-1,-2 0,-1-1,2-19,-7 28</inkml:trace>
  <inkml:trace contextRef="#ctx0" brushRef="#br0" timeOffset="7148.296">4366 1237,'32'160,"-8"2,-6 1,-8 0,-8 86,-9-74,1-159</inkml:trace>
  <inkml:trace contextRef="#ctx0" brushRef="#br0" timeOffset="7380.817">4084 1999,'43'-19,"38"-11,15-6,-3 4,-14 2,-10 6,-12 8,-16 6</inkml:trace>
  <inkml:trace contextRef="#ctx0" brushRef="#br0" timeOffset="7632.962">4761 1773,'-5'18,"0"1,2-1,0 1,1 0,1 0,0-1,2 1,0 0,1 0,1 0,4 12,-6-29,-1 1,1-1,0 1,0-1,0 1,1-1,-1 0,1 0,-1 0,1 0,0 0,-1 0,1 0,0 0,0 0,0-1,1 0,-1 1,0-1,1 0,-1 0,0 0,1 0,-1 0,1-1,0 1,-1-1,1 1,-1-1,1 0,0 0,-1 0,1-1,-1 1,1-1,0 1,0-1,5-2,0 0,0-1,0 0,-1 0,0 0,0-1,0 0,0 0,-1-1,0 0,2-2,19-29,-1-1,-2-1,-1-2,-3 0,-1-1,-2-1,-2-1,2-16,-14 51,5-16</inkml:trace>
  <inkml:trace contextRef="#ctx0" brushRef="#br0" timeOffset="8001.773">5241 1971,'158'-375,"-132"345,-25 30,-1 0,1 0,0 0,0 0,-1 0,1 0,0 1,0-1,-1 0,1 0,0 1,-1-1,1 0,0 1,-1-1,1 1,-1-1,1 1,-1-1,1 1,-1-1,1 1,-1 0,1-1,-1 1,0-1,1 1,-1 0,0 0,0-1,0 1,1 0,-1-1,0 1,0 0,0 0,0-1,0 1,0 0,0 0,-1-1,1 1,0 0,0-1,0 1,4 146,-4-145,0-1,0 0,1 0,-1 1,0-1,1 0,-1 0,1 0,-1 1,1-1,0 0,-1 0,1 0,0 0,0 0,0 0,0 0,0 0,0-1,0 1,0 0,0 0,0-1,0 1,0-1,1 1,-1-1,0 0,0 1,1-1,-1 0,0 0,1 0,-1 0,0 0,0 0,1 0,-1 0,0 0,1-1,-1 1,0 0,0-1,0 0,1 1,-1-1,48-40,144-189,-125 168,-66 62,-1-1,0 1,0 0,0 0,0 0,0 0,0 0,0 0,0 0,0 1,1-1,-1 0,0 0,0 1,0-1,0 1,0-1,0 1,0-1,-1 1,1 0,0-1,0 1,0 0,-1 0,1 0,0 0,-1-1,1 1,0 0,-1 0,1 0,-1 0,0 0,1 0,-1 0,0 1,0-1,0 0,1 0,-1 0,0 0,4 53,-4-50,0 13,-1-9,0 0,1 0,0 0,0 0,1 0,0 0,1-1,-1 1,1 0,1 0,0-1,0 0,0 1,1-1,0-1,5 7,7 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1,'-59'23,"-78"10,43-8,94-25,-1 0,0 0,0-1,0 1,0 0,0 0,0 0,0 1,0-1,0 0,1 0,-1 0,0 1,0-1,0 0,0 1,0-1,1 1,-1-1,0 1,0-1,1 1,-1-1,0 1,1 0,-1-1,1 1,-1 0,1 0,-1 0,1-1,-1 1,1 0,0 0,0 0,-1 0,1 0,0 0,0-1,0 1,0 0,0 0,0 0,0 0,0 0,0 0,0 0,1 0,-1-1,0 1,1 0,-1 0,1 0,-1 0,0-1,1 1,0 0,-1 0,1-1,-1 1,1-1,0 1,0 0,-1-1,1 1,11 4,0-1,0 1,1-2,-1 0,1 0,0-1,0-1,0 0,0-1,0 0,-1-1,2-1,13 2,139 3,-165-3,-1 0,1 0,0 0,0 1,0-1,0 0,-1 1,1-1,0 1,-1-1,1 1,0-1,-1 1,1-1,0 1,-1 0,1-1,-1 1,1 0,-1-1,1 1,-1 0,0 0,1-1,-1 1,0 0,0 0,1 0,-1 0,0-1,0 1,0 0,0 0,0 0,0 0,0-1,0 1,-1 0,1 0,0 0,0 0,-1-1,1 1,-1 0,1 0,0-1,-1 1,1 0,-1-1,0 1,1 0,-1-1,0 1,1-1,-1 1,0-1,1 1,-1-1,0 0,0 1,0-1,0 0,-47 33,-126 46,-45 27,168-49,50-55,0 0,0-1,0 1,1 0,-1 0,0 0,1 0,0 0,-1 0,1 0,0 0,0 0,0 0,0 0,1-1,-1 1,1 0,-1 0,1 0,-1 0,1 0,0 0,0-1,0 1,0 0,0-1,0 1,0-1,1 1,-1-1,1 0,-1 1,1-1,-1 0,1 0,0 0,-1 0,2 0,9 3,0 0,1-1,-1 0,1-1,0 0,-1-1,1-1,0 0,0-1,0 0,0-1,26 0,160-25,-175 25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1 532,'58'-85,"-2"1,4 3,38-36,-92 109,0 1,1 0,0 1,0 0,0 0,1 0,0 1,0 0,0 1,3-1,-10 6,1 0,-1 1,1-1,-1 1,1-1,-1 1,0 0,0-1,0 1,0 0,0 0,0 0,0 0,-1 0,1 0,-1 0,1 0,-1 0,0 0,0 0,0 0,0 0,0 0,0 0,-1 0,1 0,-1 0,1 1,-1 2,0 31,6 82,-4-115,0 1,0 0,0 0,1-1,-1 1,1 0,0-1,0 0,0 1,0-1,1 0,-1 0,1 0,0 0,0-1,0 1,0-1,0 0,0 0,1 0,-1 0,1 0,0-1,-1 0,1 1,0-2,1 1,1-1,1-1,-1 0,0 0,1 0,-1-1,0 0,0-1,0 1,0-1,-1 0,1-1,-1 1,0-1,0 0,0 0,0-1,-1 1,1-1,-1 0,0-1,-1 1,0 0,1-1,-2 0,1 0,0-3,19-24,172-220,-194 253,0 1,0-1,0 0,0 0,1 0,-1 1,0-1,0 0,0 0,0 0,1 0,-1 1,0-1,0 0,1 0,-1 0,0 0,0 0,0 0,1 0,-1 0,0 0,0 0,1 0,-1 0,0 0,0 0,1 0,-1 0,0 0,0 0,1 0,-1 0,0 0,0 0,1 0,-1 0,0-1,-14 35,10-24,-7 14,2 1,1 0,0 1,2 0,1 0,2 1,0-1,1 3,3-21,-1 0,2 0,-1 0,1 0,0 0,0-1,1 1,0-1,1 1,-1-1,1 0,1-1,-1 1,1-1,1 1,8 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0,'0'20,"5"5,1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3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0,'-10'15,"-3"4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91,'-1'1,"0"0,0 1,0-1,0 1,0 0,0-1,0 1,0 0,1-1,-1 1,1 0,-1 0,1 0,0-1,0 1,0 0,0 0,0 0,0 0,0 0,0-1,1 1,-1 0,1 0,0 0,-1-1,1 1,0 0,0-1,0 1,0-1,0 1,1 0,168 359,-168-357,-3-4,1 1,0 0,-1-1,1 1,0 0,0 0,0-1,0 1,0 0,0-1,0 1,0 0,0 0,0-1,0 1,0 0,0 0,1-1,-1 1,0 0,0-1,1 1,-1 0,1-1,-1 1,0-1,1 1,-1-1,1 1,0-1,-1 1,1-1,-1 1,1-1,0 0,-1 1,1-1,0 0,-1 1,1-1,0 0,-1 0,1 0,0 0,0 0,-1 0,1 0,0 0,0 0,-1 0,1 0,0 0,-1 0,1-1,0 1,-1 0,1 0,0-1,-1 1,1-1,0 1,0-1,108-473,-91 416,-20 57,0 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4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1,'0'24,"0"17,0 7,0 0,0-13,0-13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4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1,'-14'9,"-5"9,6 0,4-2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1,'21'0,"11"-1,0 2,0 1,0 1,-1 2,13 4,-42-9,0 0,0 0,0 0,0 1,0-1,0 1,0 0,0-1,0 1,0 0,0 0,0 0,-1 1,1-1,0 0,-1 1,1-1,-1 1,1-1,-1 1,0 0,0-1,0 1,0 0,0 0,0 0,0 0,0 0,-1 0,1 0,-1 0,0 0,1 0,-1 1,0-1,0 0,-1 0,1 0,0 0,-1 0,1 0,-1 0,1 0,-1 0,0 0,0 0,0 0,0 0,0-1,-1 1,1 0,0-1,-1 1,1-1,-1 1,-7 7,8-9,0 0,-1 1,1-1,0 1,0-1,0 1,-1-1,1 1,0 0,0 0,0-1,0 1,0 0,1 0,-1 0,0 0,0 0,0 0,1 0,-1 0,1 1,-1-1,1 0,-1 0,1 1,0-1,-1 0,1 0,0 1,0-1,0 0,0 0,0 1,0-1,1 0,-1 1,0-1,1 0,-1 0,1 0,-1 1,1-1,-1 0,1 0,0 0,0 0,-1 0,1 0,0 0,0 0,0 0,123 6,-88-9,-11 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09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0,'29'197,"-54"4,26-151,5-32</inkml:trace>
  <inkml:trace contextRef="#ctx0" brushRef="#br0" timeOffset="247.872">0 452,'44'0,"32"-4,10-8,-7 0,-6 1,-11-2,-11 0,-9 4,-8 2,-9 8,-9 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1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1,'-93'34,"-242"113,334-147,0 0,0 0,0 0,-1 0,1 0,0 1,0-1,0 0,0 1,0-1,0 0,-1 1,1-1,0 1,0 0,0-1,1 1,-1 0,0-1,0 1,0 0,0 0,1 0,-1 0,0 0,1 0,-1 0,1 0,-1 0,1 0,-1 0,1 0,0 0,0 1,-1-1,1 0,0 0,0 0,0 0,0 1,1-1,-1 0,0 0,0 0,1 0,-1 0,0 0,1 1,-1-1,1 0,0 0,-1 0,1-1,0 1,0 1,13 4,-1-1,1 0,0-1,0-1,1 0,-1-1,1 0,-1-1,1-1,-1 0,5-1,2 1,20-1,-25 0,1 0,0 1,-1 1,1 0,-1 2,0-1,1 2,-1 0,0 2,1 0,-16-6,0 1,-1-1,1 0,0 1,-1-1,1 1,0-1,-1 1,1-1,-1 1,1 0,-1-1,1 1,-1 0,1-1,-1 1,0 0,1-1,-1 1,0 0,0 0,0-1,1 1,-1 0,0 0,0 0,0-1,0 1,0 0,0 0,-1-1,1 1,0 0,0 0,0 0,-1-1,1 1,0 0,-1-1,1 1,-1 0,1-1,-1 1,1-1,-1 1,1 0,-1-1,0 1,1-1,-1 0,0 1,1-1,-1 1,0-1,-45 28,41-25,-253 141,245-135,-5 1,1 2,0 0,1 1,0 1,2 0,-1 1,-8 12,21-25,1-1,-1 1,1 0,0 0,0 0,-1 0,1 0,1 0,-1 0,0 0,0 0,1 0,-1 1,1-1,0 0,-1 0,1 1,0-1,0 0,1 1,-1-1,0 0,1 0,0 0,-1 1,1-1,0 0,0 0,0 0,0 0,0 0,1 0,-1-1,1 1,-1 0,1-1,-1 1,1-1,0 1,0-1,0 0,0 0,0 0,0 0,0 0,0 0,0 0,1-1,-1 1,0-1,0 0,2 0,25 3,1-2,0-1,-1-2,1 0,-1-3,0 0,0-1,0-2,-1-1,2-3,-26 11,15-4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0 527,'326'-379,"-326"378,1-1,0 1,0-1,0 0,-1 1,2 0,-1-1,0 1,0-1,0 1,0 0,1 0,-1 0,1 0,-1 0,1 0,-1 0,1 0,0 1,-1-1,1 0,0 1,-1 0,1-1,0 1,0 0,-1 0,1 0,0 0,0 0,-1 0,1 1,0-1,0 0,-1 1,1 0,0-1,-1 1,1 0,-1 0,1 0,-1 0,1 0,-1 0,1 1,1 9,-1 0,0 0,0 0,-1 1,-1-1,0 0,0 1,-1-1,-2 6,1-6,1 0,0 0,1 1,0-1,1 0,0 0,0 0,1 0,1 0,1 3,-3-12,0 0,0 0,0 0,0 1,0-1,1 0,-1 0,1 0,-1-1,1 1,0 0,-1-1,1 1,0-1,0 1,0-1,1 0,-1 0,0 0,0 0,1 0,-1-1,0 1,1-1,-1 1,1-1,-1 0,0 0,1 0,-1 0,1 0,-1-1,0 1,1-1,-1 0,0 1,1-1,1-1,76-57,61-130,-24 30,-117 159,0 0,0 0,0 1,0-1,0 0,0 0,0 1,0-1,-1 0,1 0,0 1,0-1,0 0,0 0,0 1,1-1,-1 0,0 1,0-1,0 0,0 0,0 1,0-1,0 0,0 0,1 0,-1 1,0-1,0 0,0 0,0 0,1 1,-1-1,0 0,0 0,0 0,1 0,-1 1,0-1,0 0,1 0,-1 0,0 0,0 0,1 0,-1 0,0 0,1 0,-1 0,0 0,0 0,1 0,-9 29,1-13,1-1,0 1,2 1,0-1,0 1,2-1,0 1,1 0,0 0,2 0,0 0,1 0,0 0,2-1,0 1,0-1,2 0,0 0,1-1,0 1,2-1,30 17,-19-23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2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1,'-20'24,"0"8,7-2,10-5,7-12,2-14,0-5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9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0 481,'9'0,"32"0,-1-1,1-2,-1-2,16-4,225-67,-250 73,-31 4,-1-1,1 0,0 0,-1 0,1 1,0-1,0 0,-1 0,1 1,0-1,0 0,-1 1,1-1,0 0,0 1,0-1,0 0,0 1,0-1,0 0,-1 1,1-1,0 1,0-1,0 0,0 1,0-1,1 0,-1 1,0-1,0 0,0 1,0-1,0 1,0-1,1 0,-1 0,0 1,0-1,0 0,1 1,-1-1,0 0,0 0,1 1,-1-1,0 0,1 0,-1 0,0 1,1-1,-1 0,0 0,1 0,-1 0,0 0,1 0,-1 0,1 0,-1 0,0 0,1 0,-1 0,0 0,1 0,-1 0,1 0,-14 9,-3-2</inkml:trace>
  <inkml:trace contextRef="#ctx0" brushRef="#br0" timeOffset="264.905">141 678,'38'0,"23"-5,10-1,-2 0,-8 1,-9 2,-9 1,-7 1,-10 0</inkml:trace>
  <inkml:trace contextRef="#ctx0" brushRef="#br0" timeOffset="265.905">1638 1,'0'24,"4"17,3 7,-1 0,-2-3,0-5,3-4,0-4,0-2,-2-6</inkml:trace>
  <inkml:trace contextRef="#ctx0" brushRef="#br0" timeOffset="266.905">1384 397,'38'0,"37"-5,10-7,-4 0,-7 1,-10 3,-13 2,-8 3,-9 1,-8 2</inkml:trace>
  <inkml:trace contextRef="#ctx0" brushRef="#br0" timeOffset="517.567">1552 565,'259'-21,"-196"32,-61-10,-1-1,0 1,0 0,0-1,1 1,-1 0,0 0,0 0,0 0,0 0,-1 0,1 0,0 0,0 0,-1 0,1 0,0 0,-1 1,1-1,-1 0,0 1,1-1,-1 0,0 0,0 1,0-1,0 0,0 1,0-1,0 0,0 1,-1-1,1 0,0 1,-1-1,1 0,-1 0,1 1,-1-1,0 0,1 0,-1 0,0 0,0 0,0 0,-13 17,0-1,-2-1,0-1,0 0,-2-1,-12 8,-44 38,71-59,0 1,0 0,1-1,-1 1,0 0,1 1,-1-1,1 0,0 1,0-1,0 1,0 0,0 0,1 0,-1 0,1 0,0 0,0 0,0 0,0 0,0 1,1-1,-1 0,1 1,0-1,0 0,0 1,1-1,-1 0,1 0,-1 1,1-1,0 0,1 0,-1 0,0 0,1 0,0 0,0 0,0-1,0 1,0 0,0-1,1 1,6 1,0 0,0 0,1-1,-1 0,1-1,0 0,0 0,0-1,0-1,0 1,0-2,0 1,-1-1,1-1,0 0,0 0,-1-1,4-1,23-4,-11 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2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29,'-10'33,"-3"12</inkml:trace>
  <inkml:trace contextRef="#ctx0" brushRef="#br0" timeOffset="4183.378">85 0,'-3'1,"0"0,0 1,0-1,0 1,0 0,0 0,1 0,-1 0,1 0,-1 1,1-1,0 1,0-1,0 1,0 0,0 0,1 0,-1 0,1 0,0 0,0 1,0-1,0 3,-6 10,3-8,0 0,0 1,1-1,0 1,1 0,0 0,0 0,1 0,0 0,1 1,0-1,0 0,1 0,0 0,1 2,0-9,1 1,-1 0,1-1,0 0,0 1,0-1,0 0,0 0,1-1,-1 1,1-1,-1 0,1 0,-1 0,1 0,0 0,-1-1,1 0,0 1,-1-1,1-1,0 1,-1-1,1 1,0-1,-1 0,1 0,-1-1,1 1,-1-1,0 1,0-1,0 0,0 0,2-2,7-1,59-25,-65 32,-18 12,8-10,-7 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3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87,'-12'19,"0"0,2 1,0 0,2 0,0 1,1 0,1 0,1 1,1 0,0 0,2 0,1 0,1 1,0-1,3 5,26 140,-27-111,-2-32</inkml:trace>
  <inkml:trace contextRef="#ctx0" brushRef="#br0" timeOffset="650.195">0 398,'11'-13,"-1"-1,-1 0,0 0,0-1,-2 0,0 0,3-11,60-98,-59 111,0 0,1 1,0 1,1 0,0 1,0 0,1 1,1 0,0 1,0 1,0 0,1 2,0-1,0 2,0 0,1 1,-1 1,1 0,0 1,3 1,-16 1,1 0,-1 1,0-1,0 1,0 0,0 0,-1 0,1 1,-1-1,1 1,-1 0,0 0,0 0,0 0,0 1,-1-1,1 1,-1 0,0 0,0-1,0 1,0 1,-1-1,0 0,0 0,0 0,0 1,-1-1,0 0,1 1,-2-1,1 1,0-1,-1 0,0 0,0 1,0-1,-1 0,1 0,-1 0,0 0,0 0,0 0,-1-1,1 1,-1-1,0 0,0 1,0-1,-3 1,-19 23,16-22</inkml:trace>
  <inkml:trace contextRef="#ctx0" brushRef="#br0" timeOffset="1300.87">649 511,'0'5,"0"6,-5 6,-1 5,-5 4,0 2,1 1,-2 0,1 0,2 1,3-1,3-1,6-4,2-12,6-7,1-5</inkml:trace>
  <inkml:trace contextRef="#ctx0" brushRef="#br0" timeOffset="1797.341">818 144,'-14'5,"-10"6,4 1,11-6,6-4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35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47,'27'-10,"0"1,0 2,1 1,0 1,0 1,1 2,2 0,-29 2,-1-1,1 1,-1 0,1 0,-1-1,1 1,-1 0,1 0,-1 0,1 0,-1 1,1-1,-1 0,1 1,-1-1,0 1,1-1,-1 1,1 0,-1-1,0 1,0 0,1 0,-1 0,0 0,0 0,0 0,0 1,0-1,0 0,-1 0,1 1,0-1,0 0,-1 1,1-1,-1 1,0-1,1 1,-1-1,0 1,0-1,0 1,0-1,0 1,0-1,0 1,0-1,-1 1,1-1,-1 2,-36 39,33-39,0 0,0-1,1 1,0 1,-1-1,1 1,0-1,1 1,-1 0,1 0,-1 0,1 0,1 0,-1 1,0-1,1 0,0 1,0 0,0-1,1 1,0 2,2-3,0-2,0 1,0 0,1 0,0-1,-1 0,1 1,0-1,0 0,0 0,0-1,1 1,-1-1,0 1,1-1,-1 0,1 0,0-1,-1 1,1-1,-1 1,1-1,0-1,-1 1,1 0,-1-1,1 0,0 1,-1-1,0-1,1 1,-1 0,3-3,6 2,5-2,0 0,0 2,1 0,-1 0,1 2,-1 0,1 1,-1 1,0 1,2 0,-1 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36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0 620,'24'-3,"-1"-1,1-1,-1-1,0-1,-1-1,1-1,-2-1,1-1,13-9,8-3,-14 6,0-2,-2-1,0-1,-1-2,6-7,-24 24,1 0,-1-1,0 0,-1 0,0-1,0 0,0 0,-1-1,0 0,-1 0,0 0,-1-1,1 0,-2 1,0-2,0 1,0 0,-1 0,-1-1,0 1,0-1,-2-9,1 17,-1 1,1-1,-1 0,0 1,0-1,0 1,-1 0,1-1,0 1,-1 0,0-1,1 1,-1 0,0 0,0 1,0-1,0 0,-1 1,1-1,0 1,-1 0,1-1,-1 1,1 0,-1 1,1-1,-1 0,0 1,1-1,-1 1,0 0,0 0,1 0,-1 0,0 1,1-1,-1 1,-5 1,0 0,0 1,1 0,-1 0,1 1,0 0,0 0,0 0,0 1,1 0,-6 6,5-4,0 0,0 1,0 0,1 0,0 0,0 1,1 0,1 0,-1 0,1 1,1 0,0-1,0 1,1 1,0-1,1 0,0 0,1 0,0 1,0-1,1 0,0 1,1-1,0 0,1 0,0 0,1-1,0 1,0-1,1 0,0 0,1 0,0-1,0 0,1 0,0 0,0-1,1 0,-1 0,2-1,3 2,2-1,1 0,0-1,0-1,0-1,1 0,0-1,0 0,0-1,0-1,0-1,0 0,0-1,0-1,0-1,-1 0,1 0,0-2,-1 0,5-3,0 2,0-2,0 1,-1-2,-1-1,1 0,-2-1,1-1,-2-1,1 0,-2-2,0 1,-1-2,0 0,-1 0,-1-1,-1-1,0 0,-1-1,-1 0,-1 0,-1-1,2-7,-8 22,0 0,0 0,0 0,0-1,-1 1,0 0,0-1,-1 1,1 0,-1 0,0 0,0-1,-1 1,0 0,1 0,-2 1,1-1,-1 0,1 1,-1-1,0 1,-1 0,1 0,-1 0,0 0,0 1,0 0,0 0,-1 0,1 0,-1 0,0 1,0 0,1 0,-1 0,-1 1,1 0,0 0,0 0,0 0,-1 1,1 0,0 0,-1 0,1 1,0 0,0 0,0 0,-1 1,-1 0,-3 6,1 1,0-1,1 1,-1 1,2 0,0 0,0 0,1 1,0 0,0 0,2 1,-1-1,1 1,1 0,-2 12,3-18,1 0,0 1,0-1,0 0,1 1,0-1,0 1,1-1,0 0,0 1,0-1,1 0,0 0,0 0,0 0,1 0,0 0,0-1,0 0,1 1,0-1,0 0,0-1,1 1,-1-1,1 0,0 0,1 0,6 5,0-1,1-1,0 0,0-1,0 0,1-1,0 0,0-1,0-1,1 0,12 0,-12-1,0 0,1-1,-1-1,1 0,-1-2,1 1,-1-2,0 0,0-1,0 0,0-1,-1-1,0-1,0 0,0 0,-1-1,0-1,-1 0,0-1,0-1,8-9,-5 6,0-1,-1-1,-1 0,0-1,-1 0,9-19,-16 26,0 0,0 0,-1 0,0-1,-1 1,-1-1,1 0,-2 0,1 0,-1-1,-1 1,0 0,-1 0,0 0,-1 0,0 0,-3-8,4 17,0-1,0 1,0 0,-1 0,1 0,-1 0,1 0,-1 0,0 0,0 0,0 1,0-1,0 1,0-1,0 1,0 0,0 0,-1 0,1 0,-1 0,1 1,0-1,-1 1,1-1,-1 1,0 0,1 0,-1 0,1 0,-1 1,1-1,-1 1,1-1,0 1,-1 0,1 0,0 0,-1 0,1 0,-2 2,-3 1,-1 1,1 0,0 0,0 1,0 0,1 0,0 0,0 1,1 0,0 0,-2 3,1 6,0 1,2-1,0 1,0 1,2-1,0 0,1 1,1-1,0 1,1-1,3 15,-2-19,0 0,1 1,0-1,1 0,1 0,0 0,0-1,1 0,1 0,0 0,1-1,0 0,0-1,1 1,1-2,0 1,0-1,1-1,0 0,0 0,1-1,3 1,-1-1,-8-4,0 1,0-1,0 0,0-1,1 0,-1 0,1 0,-1 0,1-1,0-1,0 1,-1-1,6 0,5-4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5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52,'39'17,"-13"-12,0 0,0-2,0-1,0-1,0-1,27-4,125-26,-38 5,-38 4,-90 16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5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30,'44'0,"32"-5,10-2,-7 1,-10 1,-14 2,-10 0,-13 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9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45,'46'-13,"1"3,0 1,1 3,0 2,18 1,5 22,-70-18,0-1,0 1,0 0,0-1,0 1,0 0,0 0,0 0,0 0,0 0,0 0,0 0,-1 0,1 0,0 0,-1 1,1-1,-1 0,1 0,-1 1,0-1,0 0,1 0,-1 1,0-1,0 0,0 1,0-1,-1 0,1 1,0-1,0 0,-1 0,1 1,-1-1,1 0,-1 0,0 0,1 0,-1 0,0 0,0 0,0 0,1 0,-1 0,0 0,0 0,-1 0,1-1,0 1,0 0,-162 106,18-15,143-92,1 1,-1 0,0-1,1 1,-1 0,0 0,1 0,0 0,-1 1,1-1,-1 0,1 1,0-1,0 1,0-1,0 1,0-1,0 1,0 0,1-1,-1 1,0 0,1 0,0 0,-1-1,1 1,0 0,0 0,0 0,0 0,0 0,0-1,1 1,-1 0,1 0,-1 0,1-1,0 1,-1 0,1-1,0 1,0 0,0-1,0 1,1-1,-1 0,0 1,1-1,-1 0,1 0,1 1,12 2,0-1,1-1,0 0,0-1,-1-1,1 0,13-3,12 1,177-27,-195 28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0 497,'45'-2,"-1"-2,0-2,0-2,-1-1,0-3,12-6,-37 12,0-2,0 0,-1-1,0 0,-1-2,0 0,-1 0,0-2,-1 0,2-3,-5 6,-5 5,1 0,-1 0,0 0,-1-1,0 0,1 0,-2 0,1-1,-1 0,0 0,0 0,-1 0,0 0,0-1,-1 1,0-1,0 0,-1 0,0 0,0 0,-1 0,0 7,-1 0,1-1,-1 1,1 0,-1 0,1-1,-1 1,0 0,0 0,0 0,1 0,-1 0,0 0,0 0,0 0,-1 0,1 1,0-1,0 0,0 1,0-1,-1 1,1-1,0 1,-1-1,1 1,0 0,-1 0,1 0,0 0,-1 0,1 0,-1 0,1 0,0 0,-1 1,1-1,0 0,0 1,-1-1,1 1,0 0,0-1,0 1,-1 0,1 0,0 0,0 0,0 0,-55 45,50-39,0 0,0 0,1 0,1 0,-1 1,1 0,0 0,1 0,0 0,0 1,1-1,0 1,0 0,1 0,0-1,1 1,0 0,0 0,1 0,0 0,1-1,0 1,3 8,0-11,1 0,0 0,0-1,1 1,0-1,0-1,0 1,0-1,1 0,-1-1,1 0,0 0,0-1,0 0,1 0,-1-1,0 0,1 0,-1-1,8-1,7 3,0-2,0-1,0 0,0-2,-1 0,1-2,-1 0,0-2,0 0,-1-2,0 0,-1-1,0-1,0-1,17-15,-33 24,0 0,0-1,0 0,0 0,-1 0,0 0,0 0,0-1,0 0,-1 1,1-1,-1 0,-1 0,1 0,-1-1,1-2,-7 23,8-10,1 1,-1 0,1-1,0 0,0 0,1 0,-1-1,1 1,0-1,1 0,-1 0,1-1,-1 0,1 0,0 0,0-1,1 0,-1 0,0 0,1-1,-1 0,3 0,13 1,1-1,0-1,0-2,0 0,0-1,-1-2,1 0,-1-1,0-1,-1-1,0-1,0-1,-1-1,0-1,-1-1,5-4,-16 12,0 0,0 0,-1-1,0 0,0-1,0 1,-1-1,1-1,-2 1,1-1,-1 0,-1 0,1 0,-1-1,-1 0,0 0,0 0,0 0,-1 0,-1 0,1-1,-2 1,1-1,-1 1,-1-1,-1-8,1 15,0 0,0 1,0-1,-1 0,1 1,-1-1,0 1,0-1,1 1,-2 0,1 0,0 0,0 0,-1 0,1 0,-1 1,1-1,-1 1,0-1,0 1,0 0,1 0,-1 1,0-1,0 1,0-1,0 1,0 0,0 0,0 0,0 0,0 1,0-1,0 1,0 0,0 0,-1 0,-3 1,1 1,0-1,0 1,0 0,0 0,0 1,1 0,0 0,-1 0,2 1,-1-1,0 1,1 0,0 1,0-1,0 1,1 0,0-1,1 1,0 0,0-1,0 1,0 0,1 0,0 0,1 0,-1 1,1-1,0 0,1 0,-1 0,1 0,0 0,1 0,-1 0,1 0,1 0,-1-1,1 1,0-1,0 0,0 0,1 0,0 0,0 0,0-1,1 1,-1-1,1-1,4 4,4 2,0-1,0 0,1-1,0-1,0 0,1-1,0 0,0-1,0-1,0 0,0-1,10 0,0-2</inkml:trace>
  <inkml:trace contextRef="#ctx0" brushRef="#br0" timeOffset="287.239">424 583,'43'4,"29"-2,11-3,2 0,1 0,-5 0,-7-5,-6-1,-5 0,-4 2,-2-4,-6 1,-2 1,-5 2,0-4,-3 1,-3 1,-8 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50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493 287,'-135'75,"-126"21,239-81,37-6,40-5,268-6,-318 1,-1 0,1 1,-1 0,1 0,-1 0,1 0,-1 0,1 1,-1 0,0 0,1 0,-1 1,0-1,0 1,1 0,-2 0,1 1,0-1,0 1,-1 0,1 0,-1 0,0 0,0 1,0-1,0 1,-1 0,0-1,1 1,-1 0,0 1,-1-1,1 2,-4 0,-1-1,1 0,-2 0,1-1,0 1,-1 0,0-1,0 0,0 0,0 0,-1-1,1 1,-1-1,0 0,0 0,-1-1,-3 2,-6 5,-347 182,352-188,0 1,0 1,0 0,0 0,1 0,0 2,0-1,1 1,0 0,0 1,0-1,1 2,0-1,-4 9,10-16,1 1,-1 0,1 0,0 0,-1 0,1 0,0 0,0 0,0 0,0 0,1 0,-1 0,1 0,-1 0,1-1,0 1,-1 0,1 0,0 0,0-1,0 1,0-1,1 1,-1-1,0 1,1-1,-1 0,1 1,-1-1,1 0,0 0,-1 0,1 0,0 0,1 0,70 23,-43-20,0 0,0-2,0-2,0 0,0-2,-1-2,1 0,0-2,7-4,8-6,-27 8</inkml:trace>
  <inkml:trace contextRef="#ctx0" brushRef="#br0" timeOffset="806.223">747 908,'321'-361,"-319"359,34-32,-36 33,1 1,-1-1,1 0,0 1,-1-1,1 1,0-1,-1 1,1 0,0-1,0 1,-1 0,1-1,0 1,0 0,0 0,-1 0,1 0,0 0,0 0,0 0,0 0,-1 0,1 0,0 0,0 0,0 1,-1-1,1 0,0 1,0-1,-1 0,1 1,0-1,0 1,-1-1,1 1,-1-1,1 1,-1 0,1-1,-1 1,1 0,-1-1,1 1,-1 0,0 0,1 0,-1-1,0 1,7 102,-9-96,1 1,0-1,1 1,0 0,0-1,1 1,0 0,0-1,0 1,1-1,0 0,1 1,0-1,0 0,0 0,1-1,0 1,2 1,-5-6,0-1,0 0,1 0,-1 0,0 0,1 0,-1 0,1 0,-1 0,1-1,-1 1,1 0,0-1,-1 0,1 1,0-1,0 0,-1 0,1 0,0 0,-1 0,1 0,0 0,0-1,-1 1,1-1,-1 1,1-1,0 1,-1-1,1 0,-1 0,1 0,-1 0,0 0,1 0,0-2,47-54,-39 43,197-257,-207 272,0-1,1 1,-1 0,0-1,0 1,1-1,-1 1,0-1,1 1,-1 0,1-1,-1 0,1 1,-1-1,1 1,-1-1,1 1,-1-1,1 0,-1 1,1-1,-1 0,1 0,0 0,-1 1,1-1,0 0,-1 0,1 0,0 0,-1 0,1 0,0 0,-1 0,1 0,-1 0,1-1,0 1,-1 0,1 0,-1-1,1 1,0 0,-1-1,1 1,-1 0,1-1,-1 1,1-1,-1 1,1-1,-11 75,3 1,4 0,3 16,12-18,-6-55</inkml:trace>
  <inkml:trace contextRef="#ctx0" brushRef="#br0" timeOffset="1052.647">1819 936,'-4'15,"-3"4</inkml:trace>
  <inkml:trace contextRef="#ctx0" brushRef="#br0" timeOffset="1219.395">1819 484,'-9'19,"-4"7</inkml:trace>
  <inkml:trace contextRef="#ctx0" brushRef="#br0" timeOffset="2703.421">2130 456,'0'41,"1"34,-4 0,-3 0,-3 2,-13 25,22-103,1 1,-1 0,0 0,1 0,-1 0,1 0,-1 0,1 0,-1 0,1 0,-1 0,0 1,1-1,-1 0,1 0,-1 0,0 0,1 1,-1-1,1 0,-1 0,0 1,1-1,-1 0,0 1,0-1,1 0,-1 1,0-1,0 0,1 1,-1-1,0 1,0-1,0 0,0 1,0-1,1 1,-1-1,0 1,0-1,0 0,0 1,0-1,0 1,-1-1,1 1,0-1,0 0,0 1,0-1,-1 1,30-33,6-21,-2-2,-3-2,-2 0,-3-2,-2-3,50-109,-14 53,-59 117,1 0,0 0,0 1,-1-1,1 0,0 1,0-1,0 0,0 1,0-1,0 1,0 0,0-1,0 1,0 0,0-1,0 1,0 0,0 0,0 0,0 0,0 0,0 0,0 0,0 0,0 1,0-1,0 0,0 1,0-1,0 0,0 1,0-1,0 1,0 0,0-1,0 1,-1 0,1-1,0 1,-1 0,1 0,0 0,-1 0,1 0,-1-1,1 1,-1 0,1 1,15 51,-3 120,-7-148</inkml:trace>
  <inkml:trace contextRef="#ctx0" brushRef="#br0" timeOffset="2988.047">2610 880,'-5'19,"3"7,3-2</inkml:trace>
  <inkml:trace contextRef="#ctx0" brushRef="#br0" timeOffset="3237.459">2836 456,'-10'20,"-3"10,1 1</inkml:trace>
  <inkml:trace contextRef="#ctx0" brushRef="#br0" timeOffset="3622.189">2779 5,'56'-1,"-37"-1,1 1,-1 1,0 0,0 2,0 0,0 2,0 0,14 5,-31-9,0 1,0 0,0 0,0 0,0 0,0 0,0 0,-1 0,1 0,0 1,-1-1,1 1,-1-1,1 1,-1 0,0-1,0 1,0 0,0 0,0 0,0 0,0 0,-1 0,1 0,-1 0,1 0,-1 0,0 0,0 0,0 1,0-1,0 0,-1 0,1 0,0 0,-1 0,0 0,1 0,-1 0,0 0,0 0,0 0,-1 0,-82 113,83-113,0-1,1 0,-1 0,1 0,-1 0,1 1,0-1,0 0,-1 0,1 1,0-1,0 0,0 1,0-1,0 0,1 0,-1 1,0-1,1 0,-1 0,0 0,1 1,-1-1,1 0,0 0,-1 0,1 0,0 0,0 0,0 0,0 0,0 0,0-1,0 1,0 0,0 0,0-1,0 1,0-1,0 1,1-1,-1 0,0 1,0-1,1 0,62 6,-60-6,145-26,-124 22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14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4 119,'0'-1,"0"1,-1 0,1-1,0 1,-1-1,1 1,0-1,0 1,-1-1,1 1,0-1,0 1,0-1,0 1,-1-1,1 0,0 1,0-1,0 1,0-1,0 1,1-1,-1 1,0-1,0 1,0-1,0 0,1 1,-1-1,0 1,0-1,1 1,-1 0,0-1,1 1,-1-1,1 1,-1 0,0-1,1 1,-1 0,1-1,-1 1,1 0,-1 0,1-1,-1 1,1 0,0 0,-1 0,1 0,-1 0,1 0,-1 0,1 0,-1 0,1 0,0 0,-1 0,1 0,39-5,-39 5,246-38,-9-13,-210 48,-33 15,-9-4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14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30,'39'-5,"27"-1,6 0,-3 1,-9 1,-10 2,-9 1,-6 1,-4 0,-8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18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0 705,'10'6,"-1"0,1 0,0-1,0-1,1 0,-1 0,1-1,0 0,0-1,0 0,0-1,0 0,1-1,-1 0,0-1,0 0,0 0,0-2,0 1,0-1,0-1,-1 0,0 0,0-1,8-6,7-1,-2-1,0-2,0 0,-2-2,0 0,-1-1,0-1,-2-1,0-1,-2 0,0-1,-1-1,-13 21,-1 0,0 1,1-1,-1 0,0 0,0 0,0 0,0 0,0 0,-1 0,1 0,0-1,-1 1,0 0,1 0,-1-1,0 1,0 0,-1 0,1 0,0-1,-1 1,1 0,-1 0,0 0,1 0,-1 0,0 0,0 0,-1 0,1 0,0 0,-1 0,1 1,-1-1,1 0,-1 1,0 0,0-1,0 1,1 0,-1 0,0 0,-1 0,1 0,0 1,0-1,0 0,-2 1,-4-1,1 0,-1 1,0 0,1 0,-1 1,1 0,-1 0,1 0,-1 1,1 1,0-1,0 1,0 0,0 1,0 0,1 0,0 0,0 1,0 0,0 0,1 0,-1 1,2 0,-1 0,0 0,1 0,1 1,-1 0,1 0,0 0,0 0,1 0,0 0,0 1,1-1,0 1,0 0,1-1,0 1,0-1,1 4,3-3,0-1,1 0,-1 0,1 0,1 0,0-1,-1 0,2 0,-1-1,1 1,0-2,0 1,0-1,1 0,-1 0,1-1,0 0,0 0,0-1,1 0,-1 0,0-1,1 0,7-1,9 2,0-1,0-2,0 0,0-2,-1 0,1-2,-1-1,0-1,0 0,-1-2,0-1,-1-1,0-1,2-2,-13 8,0-1,-1 1,0-2,-1 1,0-1,0-1,0 0,-1 0,-1 0,1-1,-2 0,1-1,-1 1,4-12,-10 21,1 0,-1 0,1 0,-1 0,0 0,1 0,-1 0,0 0,0 0,0 0,0 0,0 0,0 0,0 0,0 0,0 0,0 0,-1 0,1 0,0 0,-1 0,1 0,-1 0,1 0,-1 0,1 0,-1 0,1 0,-1 1,0-1,0 0,0 0,1 1,-1-1,0 1,0-1,0 0,0 1,0 0,0-1,0 1,0 0,0-1,0 1,0 0,0 0,0 0,0 0,0 0,0 0,0 0,0 0,0 0,0 1,-1-1,-55 24,53-21,1 0,-1 0,1 0,0 0,0 0,1 1,-1-1,1 1,0 0,0 0,0 0,0 0,0 0,1 0,0 0,0 0,0 1,1-1,-1 1,1-1,0 0,0 1,0-1,1 0,0 1,0-1,0 0,0 0,1 1,-1-1,1 0,0 0,0-1,1 1,-1 0,1-1,0 1,2 1,8 2,0 0,0-1,1-1,0 0,0-1,0-1,1 0,-1-1,1 0,-1-1,1-1,0 0,-1-1,1-1,-1 0,13-4,-3 2,0-2,0-1,-1-1,0-1,-1 0,1-2,-2-1,0-1,0 0,-1-2,-1 0,0-1,-1-1,-1-1,-1 0,8-12,7-44,-30 72,0 0,-1 0,1 0,-1 0,0 0,0 0,0 0,0-1,0 1,0 0,0 0,-1 0,1 0,-1 0,1 0,-1 0,0 0,0 0,0 1,0-1,0 0,0 0,0 1,-1-1,1 1,-1-1,1 1,-1-1,0 1,1 0,-1 0,0 0,0 0,0 0,-2 0,-2 0,-1 1,0 1,1 0,-1 0,1 0,-1 0,1 1,-1 0,1 1,0-1,0 1,0 0,0 1,1 0,-1-1,1 2,0-1,0 1,0-1,0 3,-1-2,0 1,0 1,1-1,0 1,0-1,0 1,1 1,0-1,1 1,0-1,0 1,0 0,1 0,0 0,1 1,0-1,0 0,1 1,0-1,0 0,1 1,0-1,0 0,1 0,0 0,1 0,0 0,0 0,0 0,1-1,2 3,1-1,1-1,0 0,0-1,1 0,0 0,0 0,0-1,1-1,0 0,0 0,0-1,1 0,0-1,-1 0,1-1,0 0,0 0,1-1,-1-1,0 0,0-1,0 0,8-2,5-2,-6-2</inkml:trace>
  <inkml:trace contextRef="#ctx0" brushRef="#br0" timeOffset="597.121">1778 28,'7'-4,"-1"0,1 1,0 0,0 0,0 1,0-1,0 1,1 1,-1 0,0 0,1 0,-1 1,1 0,-1 1,1-1,-1 1,4 1,-8-2,-1 0,1-1,0 1,0 0,0 0,0 1,0-1,0 1,-1-1,1 1,0 0,0 0,-1 0,1 0,0 1,-1-1,1 1,-1-1,0 1,0 0,1 0,-1 0,-1 0,1 0,0 1,0-1,-1 1,1-1,-1 1,0-1,0 1,0 0,0-1,0 1,0 0,-1 0,0 0,1 0,-1 0,0-1,0 1,-1 0,1 0,-1 2,-33 46,30-48,0 1,0 0,0 0,1 1,0-1,0 1,0-1,0 1,1 0,0 0,0 0,0 0,0 1,1-1,0 0,0 1,1-1,-1 1,1-1,0 1,1-1,-1 1,3-3,1 1,-1-1,0 0,1 0,0 0,-1-1,1 1,0-1,0 0,1 0,-1-1,0 1,1-1,-1 0,1 0,-1 0,1 0,-1-1,1 0,-1 0,1 0,0-1,-1 0,1 1,-1-1,1-1,-1 1,0-1,0 0,4-2,5 1,76-22,-64 17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1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1,'4'28,"7"25,2 8,2-3,0-5,-3-7,-4-7,2-10,-1-5,-2-6</inkml:trace>
  <inkml:trace contextRef="#ctx0" brushRef="#br0" timeOffset="247.34">0 452,'44'0,"37"-5,10-1,0 0,-11 1,-15 2,-13 0,-11 2,-8 1,-4 0,-7 0</inkml:trace>
  <inkml:trace contextRef="#ctx0" brushRef="#br0" timeOffset="567.531">141 706,'277'-20,"-215"31,-61-11,0 0,0 1,1-1,-1 1,0-1,0 1,0-1,0 1,0 0,0-1,0 1,0 0,0 0,-1 0,1-1,0 1,0 0,-1 0,1 0,-1 0,1 0,-1 1,1-1,-1 0,1 0,-1 0,0 0,0 0,0 1,0-1,0 0,0 0,0 0,0 1,0-1,0 0,-1 0,1 0,0 0,-1 0,1 1,-1-1,1 0,-1 0,0 0,1 0,-1 0,0 0,-103 98,91-90,0 0,1 1,0 0,1 1,0 1,1 0,0 0,1 1,-4 6,12-17,0 0,0 0,-1 0,1 0,1 0,-1 0,0 1,0-1,1 0,-1 0,1 1,0-1,0 0,0 1,0-1,0 0,0 1,1-1,-1 0,1 0,-1 1,1-1,0 0,0 0,0 0,0 0,1 0,-1 0,0 0,1 0,-1-1,1 1,0 0,-1-1,1 1,0-1,0 0,0 0,0 0,0 0,0 0,0 0,1 0,-1-1,0 1,0-1,1 1,-1-1,0 0,1 0,-1 0,0 0,1-1,-1 1,2-1,82-20,-60 10</inkml:trace>
  <inkml:trace contextRef="#ctx0" brushRef="#br0" timeOffset="997.582">1242 227,'-5'33,"4"22,1 5,1-3,5-5,2-8,-1-6,-2-5,-1-3,-1-2,-2-1,-6 0,-1-5</inkml:trace>
  <inkml:trace contextRef="#ctx0" brushRef="#br0" timeOffset="1301.518">904 282,'43'-14,"38"-10,11 0,-2 3,-10 1,-10 4,-12 4,-11 4,-8-1,-7 2,-3 0,-8 8,-6 8,-11 7,-11 0,-4 4,-1-3</inkml:trace>
  <inkml:trace contextRef="#ctx0" brushRef="#br0" timeOffset="1515.526">1072 735,'53'0,"22"-5,8-2,-5 1,-7 1,-10-3,-10-1,-11 2,-5 2,-10-4,-4 1,-1 1,-4 2</inkml:trace>
  <inkml:trace contextRef="#ctx0" brushRef="#br0" timeOffset="1851.287">2004 593,'-19'-1,"1"1,0 1,0 1,0 1,0 0,1 1,-1 1,1 1,0 0,0 1,1 1,-12 8,24-14,1 0,-1 0,1 1,0 0,0 0,0 0,1 0,-1 0,1 0,-1 1,1-1,0 1,1 0,-1 0,0-1,1 1,0 0,0 0,0 0,1 1,-1-1,1 0,0 0,0 0,0 0,1 0,-1 0,1 0,0 0,0 0,1 0,-1 0,1 0,0 0,0-1,0 1,0-1,1 0,-1 1,1-1,0 0,0 0,3 2,2 0,1-1,-1 0,1 0,0 0,-1-1,1-1,1 0,-1 0,0 0,1-1,-1-1,0 1,1-2,-1 1,1-1,8-3,7-1</inkml:trace>
  <inkml:trace contextRef="#ctx0" brushRef="#br0" timeOffset="2433.276">2117 848,'56'-35,"95"-124,-151 158,1 0,-1 0,1 0,-1 0,1 0,-1 0,1 1,-1-1,1 0,0 1,-1-1,1 0,0 1,0-1,-1 1,1-1,0 1,0-1,0 1,0-1,0 1,0 0,0 0,0-1,0 1,0 0,-1 0,1 0,0 0,0 0,0 0,0 0,0 1,0-1,0 0,0 1,0-1,0 0,0 1,0-1,-1 1,1-1,0 1,0-1,0 1,-1 0,1-1,0 1,-1 0,1 0,-1 0,1-1,-1 1,1 0,-1 0,0 0,1 1,-1 1,0 0,0 0,1 0,-1 0,1 0,0 0,0 0,0 0,0-1,1 1,-1 0,1 0,-1-1,1 1,0-1,0 0,0 1,0-1,1 0,-1 0,0 0,1-1,0 1,-1 0,1-1,0 0,0 0,0 0,0 0,0 0,0 0,0-1,0 1,0-1,0 0,0 0,0 0,0-1,0 1,2-1,195-88,-200 88,1 0,0 1,0-1,0 1,0-1,0 1,0-1,0 1,0-1,0 1,0 0,0 0,0-1,0 1,0 0,0 0,0 0,0 0,0 0,0 1,0-1,0 0,0 0,0 1,0-1,0 0,0 1,0-1,0 1,0 0,0-1,0 1,-1 0,1-1,0 1,0 0,-1 0,1-1,-1 1,1 0,-1 0,1 0,-1 0,1 0,-1 0,0 0,1 0,-1 0,0 0,0 0,0 0,0 0,0 0,0 0,0 0,0 1,-12 36,-2 33,17-64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21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63,'43'-14,"0"1,1 3,1 1,35-2,-79 10,1 1,0-1,0 0,-1 0,1 1,0-1,0 1,0 0,0 0,0 0,0-1,0 2,0-1,-1 0,1 0,0 1,0-1,0 1,0-1,0 1,-1 0,1 0,0 0,-1 0,1 0,-1 0,1 0,-1 0,1 1,-1-1,0 0,1 1,-1-1,0 1,0 0,0-1,0 1,-1 0,1 0,0 0,-1-1,1 1,-1 0,0 0,0 0,1 0,-1 0,0 0,-1 0,1 0,0-1,-1 1,1 1,-77 77,25-35,50-44,0 1,0-1,0 1,1-1,-1 1,0-1,1 1,-1 0,1 0,-1 0,1 0,0 0,0 0,0 0,0 0,0 1,0-1,1 0,-1 1,1-1,0 0,-1 1,1-1,0 0,0 1,1-1,-1 1,0-1,1 0,0 1,-1-1,1 0,0 0,0 0,0 1,0-1,1 0,-1 0,1-1,-1 1,1 0,0 0,-1-1,1 1,0-1,0 1,0-1,2 1,12 2,0 0,0-1,0-1,1-1,-1 0,1-1,-1-1,0 0,1-1,-1-1,0-1,0 0,3-2,5 0,78-18,-71 19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22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0,'-1'0,"0"0,0 0,0 1,0-1,-1 0,1 1,0-1,0 1,0-1,0 1,0-1,0 1,0 0,0 0,0-1,0 1,1 0,-1 0,0 0,0 0,1 0,-1 0,1 0,-1 0,1 0,-1 0,1 0,0 0,-1 1,1-1,0 0,0 0,0 0,0 0,0 1,0-1,0 0,0 0,0 0,1 0,-1 1,0-1,1 0,-1 0,1 0,0 0,-1 0,1 0,0 0,-1 0,1 0,0 0,0-1,173 39,-173-39,-1 0,1 0,-1 0,1 0,0 1,-1-1,1 0,-1 0,1 0,-1 1,1-1,-1 0,1 1,-1-1,0 1,1-1,-1 0,1 1,-1-1,0 1,1-1,-1 1,0-1,0 1,1-1,-1 1,0 0,0-1,0 1,0-1,1 1,-1-1,0 1,0 0,0-1,0 1,-1-1,1 1,0-1,0 1,0 0,0-1,0 1,-1-1,1 1,0-1,-1 1,1-1,0 1,-1-1,1 1,-1-1,1 0,0 1,-1-1,1 0,-1 1,-31 30,27-26,3-3,0 0,0 0,1 0,-1 0,1 0,0 1,0-1,0 1,0-1,0 1,0-1,1 1,-1-1,1 1,-1 0,1-1,0 1,0 0,1-1,-1 1,0-1,1 1,0 0,-1-1,1 1,0-1,0 1,1-1,-1 0,0 0,1 1,-1-1,1 0,0 0,0 0,0 0,0-1,0 1,0-1,0 1,0-1,1 0,-1 1,1-1,-1 0,1-1,-1 1,1 0,-1-1,1 1,0-1,0 0,12 3,0-1,0-1,0 0,0-1,0-1,0 0,0-1,-1 0,1-1,-1-1,5-2,0 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0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517 564,'25'-14,"104"-76,-128 90,0-1,-1 1,1 0,0-1,-1 1,1 0,-1-1,1 1,0-1,-1 1,1-1,-1 1,1-1,-1 1,0-1,1 1,-1-1,1 0,-1 1,0-1,0 0,1 1,-1-1,0 0,0 1,0-1,0 0,0 0,0 1,0-1,0 0,0 0,0 1,0-1,0 0,0 1,-1-1,1 0,0 1,0-1,-1 0,1 1,-1-1,1 1,0-1,-1 0,1 1,-1-1,0 1,1-1,-40 1,-390 127,257-72,172-56,0 1,0 0,0 0,0 0,0 0,0-1,-1 2,1-1,0 0,0 0,0 0,0 0,0 1,0-1,0 1,0-1,-1 1,1-1,1 1,-1-1,0 1,0 0,0-1,0 1,0 0,1 0,-1 0,0 0,1 0,-1 0,0 0,1 0,-1 0,1 0,0 0,-1 0,1 0,0 0,0 0,0 1,0-1,-1 0,2 0,-1 0,0 0,0 0,0 1,0-1,1 0,-1 0,1 0,-1 0,1 0,-1 0,1 0,-1 0,1 0,0 0,-1 0,1-1,0 1,0 0,138 32,-51-23,76 20,-161-30,-1 1,0-1,0 1,0 0,0 0,0 0,0 0,0 0,0 0,0 0,0 1,0-1,0 1,-1-1,1 1,-1-1,1 1,-1 0,0 0,0 0,0 0,0 0,0 0,0 0,0 0,-1 1,1-1,-1 0,1 0,-1 0,0 1,0-1,0 0,0 0,-1 1,1-1,0 0,-1 0,0 2,-7 7,-1 0,0-1,0-1,-1 0,-1 0,1 0,-1-2,0 1,-5 1,-2 3,-236 148,250-159,1 1,0-1,0 1,-1 0,1 0,1 0,-1 0,0 1,1-1,-1 1,1 0,-1-1,1 1,0 0,1 0,-1 1,0-1,1 0,0 1,-1-1,1 0,1 1,-1-1,0 1,1 0,0-1,0 1,0-1,0 1,1 0,-1-1,1 1,0-1,0 1,0-1,0 0,1 1,-1-1,1 0,0 0,0 0,0 0,1 0,1 1,11 4,1 0,0-1,0-1,0 0,1-2,0 0,0 0,0-2,0 0,1-1,-1-1,0 0,1-2,7-1,17 2,-30 1,0 1,0-1,-1-1,1 0,-1-1,1-1,-1 1,1-2,-1 1,0-2,-1 1,1-1,-1-1,0 0,0-1,-1 1,1-2,-2 1,1-2,-1 1,7-13,-2 4</inkml:trace>
  <inkml:trace contextRef="#ctx0" brushRef="#br0" timeOffset="326.816">574 0,'-25'9,"0"2,1 0,0 2,1 0,0 2,1 0,1 1,1 2,-15 15,29-26,1 0,0 0,0 1,1 0,0-1,1 1,-1 1,2-1,-1 0,1 1,0-1,1 1,0 0,0-1,1 1,0 0,2 8,37 148,-27-126,14 45,-4 1,-4 0,-3 2,1 55,-12-73,-3 0,-3-1,-2 1,-4-1,-3 0,-9 26,13-67,1-3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3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0 278,'102'-21,"0"5,98-2,-154 14,94-18,-139 21,-1 1,1-1,0 0,-1 0,1 0,-1 1,0-1,1 0,-1 0,0 0,1 0,-1 0,0 0,0 0,0 0,0 0,0 0,0 0,0 0,0 0,0 0,0 0,0 0,-1 0,1 0,-1 0,1 0,0 0,-1 0,1 1,-1-1,0 0,1 0,-1 0,0 1,1-1,-1 0,0 1,0-1,0 1,1-1,-1 1,0-1,0 1,0 0,0-1,0 1,0 0,0 0,0-1,0 1,0 0,0 0,0 0,-1 1,1-2,-178-117,159 88,21 20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5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0,'-10'15,"-7"9,3 1,10-5,4-9,8-7,2-9,-5-4,-8 4,-9 4,-2 6,2 8,2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6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531 2,'-26'-2,"0"2,0 1,0 2,1 0,-1 1,1 2,-1 0,2 2,-1 1,1 1,1 1,-11 7,-39 52,71-67,1-1,-1 1,1-1,0 1,0-1,0 1,0 0,1-1,-1 1,1 0,0 0,-1 0,1-1,0 1,1 0,-1 0,0 0,1-1,0 1,0 0,0-1,0 1,0-1,0 1,0-1,1 1,-1-1,1 0,0 1,0-1,0 0,0 0,0-1,2 2,11 7,1-1,1-1,-1-1,1 0,0-1,1-1,-1 0,1-2,0 0,9 0,-26-3,54 7,-39-7,-1 2,1 0,0 1,0 1,-1 0,0 1,13 5,-27-9,1 0,-1-1,1 1,-1 0,0-1,1 1,-1 0,0 0,0 0,0 0,0 1,1-1,-2 0,1 0,0 1,0-1,0 0,0 1,-1-1,1 1,-1-1,1 1,-1-1,0 1,1-1,-1 1,0-1,0 1,0 0,0-1,-1 1,1-1,0 1,0-1,-1 1,1-1,-1 1,0-1,1 1,-1-1,0 0,0 1,0-1,0 0,0 0,0 1,-60 51,56-49,-165 97,131-81,0 2,2 1,0 2,2 1,1 2,-2 4,33-30,-1 1,1 0,-1-1,1 1,0 0,0 1,0-1,1 0,-1 1,1 0,0-1,0 1,0 0,0 0,1 0,0 0,-1 1,1-1,1 0,-1 0,1 1,0-1,0 0,0 1,0-1,1 0,-1 1,1-1,1 0,-1 0,0 0,1 0,0 0,0 0,0 0,0 0,1-1,0 1,7 3,0 0,0-1,1 0,-1-1,1 0,0-1,1 0,-1-1,1 0,0-1,-1 0,1-1,0 0,0-1,0 0,0-1,5-1,201-49,-112 13,-88 28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0 204,'70'-13,"0"4,0 3,1 3,54 5,-73-2,78 18,-130-19,0 1,-1 0,1 0,0-1,0 1,-1 0,1 0,0-1,0 1,0 0,-1-1,1 1,0 0,0-1,0 1,0 0,0-1,-1 1,1 0,0-1,0 1,0 0,0-1,0 1,0 0,0-1,0 1,1 0,-1-1,0 1,0-1,0 1,0 0,0 0,0-1,1 1,-1 0,0-1,0 1,1 0,-1-1,0 1,0 0,1 0,-1 0,0-1,1 1,-1 0,0 0,1 0,-1 0,0 0,1-1,-1 1,0 0,1 0,-1 0,0 0,1 0,-1 0,-29-17,28 16,-34-15,23 11,1 0,0 0,0-1,0 0,1-1,0-1,0 1,1-1,-8-9,7-35,14 36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1,'18'118,"5"-1,17 40,11-4,-51-150,0-1,1 0,0 0,0 1,-1-1,1 0,1 0,-1 0,0 0,0 0,1 0,-1-1,1 1,-1 0,1-1,0 1,0-1,0 0,-1 1,2-1,-1 0,0 0,0 0,0 0,0-1,0 1,1-1,-1 1,0-1,1 0,-1 0,0 0,0 0,1 0,-1 0,0-1,1 1,-1-1,0 1,0-1,0 0,1 0,-1 0,0 0,0-1,-1 1,1 0,0-1,0 1,-1-1,1 0,-1 1,1-1,-1 0,1-1,12-22,0 0,-2-2,-1 1,-1-2,3-15,2-3,81-273,-90 294</inkml:trace>
  <inkml:trace contextRef="#ctx0" brushRef="#br0" timeOffset="332.031">678 566,'-5'24,"-1"12,4 1,4-11,0-10</inkml:trace>
  <inkml:trace contextRef="#ctx0" brushRef="#br0" timeOffset="554.039">678 113,'0'15,"5"4,6 0,1-10,-1-5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7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1 583,'22'-37,"23"-42,3 2,4 2,2 3,28-25,-82 95,1 1,0 0,-1-1,1 1,0 0,0 0,0-1,0 1,0 0,0 0,0 0,0 0,0 0,1 0,-1 1,0-1,1 0,-1 1,0-1,1 1,-1-1,1 1,-1 0,1-1,-1 1,1 0,-1 0,1 0,-1 0,1 0,-1 1,1-1,-1 0,1 1,-1-1,0 1,1-1,-1 1,0 0,1 0,-1-1,0 1,0 0,1 0,-1 0,0 0,0 1,12 131,15-39,-27-92,0 1,0-1,0 0,0 1,1-1,-1 0,1 0,-1 0,1 0,0 0,0-1,0 1,0 0,0-1,0 0,0 1,1-1,-1 0,0 0,1 0,-1 0,1-1,-1 1,1-1,-1 1,1-1,-1 0,1 0,-1 0,1 0,0-1,-1 1,1-1,-1 1,3-2,6-4,0-1,0 0,0-1,-1 0,0-1,-1 0,0-1,0 1,-1-2,0 1,4-10,17-17,-28 35,26-30,-1-1,-1-2,-3 0,0-1,7-21,-27 39,-69 234,64-204,0 0,2 0,-1 0,1 0,1 1,1-1,-1 0,2 0,0 0,0 0,1 0,0 0,1-1,1 1,0-1,0 0,1-1,1 1,-1-1,2 0,-1-1,4 3,18 15,-15-17</inkml:trace>
  <inkml:trace contextRef="#ctx0" brushRef="#br0" timeOffset="254.488">1045 583,'0'24,"0"8</inkml:trace>
  <inkml:trace contextRef="#ctx0" brushRef="#br0" timeOffset="494.407">1129 103,'0'0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3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72,'1'0,"-1"0,0 1,0-1,1 0,-1 1,0-1,0 0,0 1,0-1,1 1,-1-1,0 0,0 1,0-1,0 1,0-1,0 0,0 1,0-1,0 0,0 1,0-1,-1 1,1-1,0 0,0 1,0-1,0 0,-1 1,1-1,0 0,0 1,0-1,-1 0,1 1,0-1,-1 0,1 0,0 1,-1-1,1 0,0 0,-1 0,1 0,0 1,-1-1,1 0,-1 0,1 0,0 0,-1 0,1 0,0 0,-1 0,1 0,-1 0,1 0,0 0,-1 0,1-1,9 40,34 95,7-3,34 62,-69-164,-3-3,1 0,1-1,1 0,2-2,9 12,-26-34,1-1,-1 1,0-1,0 0,0 1,0-1,1 1,-1-1,0 0,1 1,-1-1,0 1,1-1,-1 0,0 0,1 1,-1-1,0 0,1 1,-1-1,1 0,-1 0,1 0,-1 0,1 1,-1-1,1 0,-1 0,0 0,1 0,-1 0,1 0,-1 0,1 0,-1 0,1-1,-1 1,1 0,-1 0,1 0,-1 0,0-1,1 1,-1 0,1 0,-1-1,0 1,1 0,-1-1,0 1,1 0,-1-1,0 1,0-1,1 1,-1-1,0 1,0 0,0-1,0 1,1-1,-1 1,0-1,0 1,0-1,0 1,3-38,-3 33,6-89,5 0,4 1,4 1,11-29,17-81,-38 172,-11 38,-4 14,-1 1</inkml:trace>
  <inkml:trace contextRef="#ctx0" brushRef="#br0" timeOffset="1066.49">942 494,'-20'3,"1"1,0 1,0 0,1 1,-1 1,1 1,1 1,0 0,0 1,0 1,2 1,-1 0,2 1,-10 10,23-21,-1 0,1 1,-1-1,1 1,0-1,0 1,0 0,0 0,1-1,-1 1,1 0,0 0,-1 0,1-1,1 1,-1 0,0 0,1 0,-1-1,1 1,0 0,0-1,0 1,0 0,0-1,1 1,-1-1,1 0,-1 1,1-1,0 0,0 0,0 0,0 0,0 0,1-1,1 2,99 41,100-36,-179-8</inkml:trace>
  <inkml:trace contextRef="#ctx0" brushRef="#br0" timeOffset="1553.525">1111 890,'289'-277,"-289"276,1 0,-1-1,1 1,-1 0,1 0,0 0,0 0,0 0,0 0,0 0,0 0,0 1,0-1,0 0,0 0,0 1,0-1,0 1,1-1,-1 1,0-1,0 1,1 0,-1 0,0-1,1 1,-1 0,0 0,1 0,-1 1,0-1,0 0,1 0,-1 1,0-1,0 1,1-1,-1 1,0-1,0 1,0 0,0 0,0-1,0 1,0 0,0 0,0 0,0 0,0 0,-1 0,1 1,0-1,-1 0,1 0,-1 0,1 1,-1-1,0 0,1 0,-1 1,0-1,0 0,0 1,0-1,0 6,0-4,-1-1,1 1,-1 0,1-1,0 1,0 0,0-1,0 1,0 0,1-1,-1 1,1 0,0-1,-1 1,1-1,1 1,-1-1,0 1,0-1,1 0,0 0,-1 0,1 0,0 0,0 0,0 0,0 0,0-1,0 1,1-1,-1 1,1-1,-1 0,1 0,-1 0,1-1,-1 1,1 0,0-1,-1 0,1 0,2 0,93-36,16-2,-111 38,0 1,0-1,1 1,-1 0,0 0,0 0,0 0,0 0,0 1,0-1,0 1,-1 0,1 0,0 0,-1 0,0 0,1 0,-1 1,0 0,0-1,0 1,-1 0,1 0,-1 0,1 0,-1 1,1-1,-1 0,1 1,-1-1,1 0,0 0,0 0,0-1,1 1,-1 0,1-1,-1 0,1 1,0-1,0 0,0 0,0-1,0 1,0-1,1 1,-1-1,0 0,1 0,-1-1,3 1,10-2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57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98,'55'-2,"114"-21,-50-7,34-10,-152 40,0 0,0-1,0 1,0-1,0 1,0 0,-1 0,1-1,0 1,0 0,0 0,0 0,0 0,0 0,0 0,0 1,0-1,0 0,0 0,0 1,0-1,-1 0,1 1,0-1,0 1,0-1,0 1,-1 0,1-1,0 1,-1 0,1-1,0 1,-1 0,1 0,-1 0,1-1,-1 1,0 0,1 0,-3 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5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59,'39'-5,"26"-1,8-5,-4-1,-5 3,-7 2,-10 2,-7 3,-6 1,-4 0,-7 6,-8 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0 132,'170'-27,"57"25,-228 2,1-1,-1 1,0-1,1 1,-1-1,1 0,-1 0,1 1,-1-1,1 0,-1 0,1 1,0-1,-1 0,1 0,0 0,0 0,0 1,0-1,0 0,0 0,0 0,0 0,0 0,0 0,0 1,0-1,1 0,-1 0,0 0,0 1,1-1,-1 0,1 0,-1 1,1-1,-1 0,1 0,0 1,-1-1,1 1,0-1,-1 1,1-1,0 1,-1-1,1 1,0 0,0-1,0 1,0 0,-1 0,1-1,0 1,0 0,0 0,0 0,0 0,-1 0,1 0,0 1,-130-60,106 51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59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1 154,'6'2,"0"0,0 0,0 1,0 0,0 0,0 1,-1-1,1 1,-1 1,0-1,-1 1,1-1,-1 1,0 1,0-1,0 1,-1-1,0 1,2 3,4 11,0 1,-2 1,0-1,-1 1,-1 0,-1 1,-1-1,-1 1,-1 1,4 27,4 38,-6-39,3 0,2-1,2 0,4 6,15 2,-29-56,1 0,-1 0,1 0,0 0,0 0,0 0,-1 0,1 0,0 0,0 0,0-1,0 1,0 0,0-1,0 1,1-1,-1 1,0-1,0 1,0-1,1 0,-1 0,0 1,0-1,1 0,-1 0,0 0,0 0,1-1,-1 1,0 0,0-1,0 1,1 0,-1-1,0 1,0-1,0 0,0 1,0-1,0 0,0 0,0 1,0-1,0 0,0 0,0-1,7-12,1 0,-2 0,0-1,-1 0,-1-1,0 1,-1-1,0 0,0-9,-2 16,124-546,-113 506,33-79,-25 116,-14 18</inkml:trace>
  <inkml:trace contextRef="#ctx0" brushRef="#br0" timeOffset="416.242">819 718,'-7'2,"0"0,1 1,-1 0,1 0,0 0,0 1,0 0,0 0,1 1,0-1,0 1,0 0,0 1,1-1,0 1,0 0,-3 5,3-6,1-1,-1 1,1-1,0 1,0 0,1 0,0 1,-1-1,2 0,-1 1,0-1,1 1,0-1,1 1,-1 0,1 0,0-1,1 1,-1 0,1-1,0 1,0 0,1-1,0 0,0 1,0-1,0 0,1 0,0 0,0 0,0 0,1-1,0 0,0 1,0-1,1 1,3 0,-1 0,1-1,-1 1,1-1,0-1,1 0,-1 0,1 0,-1-1,1 0,0-1,0 0,-1 0,1-1,0 0,0-1,0 0,0 0,-1-1,1 0,5-2,5-3</inkml:trace>
  <inkml:trace contextRef="#ctx0" brushRef="#br0" timeOffset="2358.385">1129 1085,'155'-203,"-154"201,-1 1,1-1,0 0,0 1,0-1,0 1,0-1,0 1,0 0,1-1,-1 1,0 0,1 0,-1 0,1 0,0 0,-1 0,1 0,-1 1,1-1,0 0,0 1,-1 0,1-1,0 1,0 0,0 0,0 0,-1 0,1 0,0 0,0 1,0-1,-1 0,1 1,0 0,-1-1,1 1,0 0,-1 0,1 0,1 1,7 35,-10-35,-1 0,1 1,0-1,0 0,0 1,1-1,-1 1,0-1,1 0,0 1,-1-1,1 0,0 0,0 0,0 1,0-1,1 0,-1 0,1-1,-1 1,1 0,-1 0,1-1,0 1,0-1,0 1,0-1,0 0,0 0,0 0,1 0,-1 0,0-1,0 1,1 0,-1-1,1 0,-1 0,0 0,1 0,-1 0,0 0,1 0,1-1,9-5,0 0,0-1,-1 0,1-1,-2 0,1-1,-1-1,2-3,13-8,87-61,-112 82,0-1,1 1,-1 0,0-1,1 1,-1 0,0 0,1 0,-1 0,0 0,1 0,-1 0,0 0,1 0,-1 1,0-1,1 1,-1-1,0 1,0-1,0 1,1 0,-1-1,0 1,0 0,0 0,0 0,0 0,0 0,-1 0,1 0,0 0,0 0,-1 1,1-1,-1 0,1 0,-1 1,1-1,-1 0,0 1,1 0,4 62,-5-59,14 79,-2-65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29,'-4'2,"0"0,-1 0,1 1,0-1,1 1,-1 0,0 0,1 0,-1 1,1-1,0 1,0 0,1 0,-1 0,1 0,0 0,-1 1,2-3,0 0,-1 0,1-1,0 1,0 0,0 0,0 0,1 0,-1 0,0 0,1 0,0 0,-1 1,1-1,0 0,0 0,0 0,0 0,1 1,-1-1,0 0,1 0,0 0,-1 0,1 0,0 0,0 0,0 0,0-1,0 1,1 0,-1 0,1-1,-1 1,1-1,-1 1,1-1,0 0,0 0,0 0,-1 0,1 0,0 0,0 0,1 0,-1-1,0 1,0-1,0 0,0 0,0 0,0 0,1 0,-1 0,0 0,0 0,0-1,0 1,2-2,2 1,0-1,0 0,0 0,0 0,0-1,-1 0,1 0,-1-1,0 1,0-1,0 0,0-1,-1 1,0-1,0 0,0 0,0 0,-1 0,0-1,0 0,0 1,-1-1,0 0,0 0,0 0,-1 0,0-1,0-5,-3 9,0 1,0-1,-1 1,1-1,-1 1,0 0,1 0,-1 0,0 0,0 0,0 1,-1-1,1 1,0 0,-1 0,1 0,0 1,-1-1,1 1,-1 0,1-1,-1 2,1-1,-1 0,1 1,0-1,-1 1,1 0,0 0,-1 1,1-1,0 1,0-1,0 1,0 0,0 0,1 0,-1 1,0-1,1 1,0-1,1-1,0 0,-1-1,2 1,-1 0,0 0,0 0,0-1,0 1,0 0,1 0,-1 0,0 0,1 1,-1-1,1 0,-1 0,1 0,0 0,-1 0,1 1,0-1,0 0,0 0,0 1,0-1,0 0,0 0,0 0,1 1,-1-1,0 0,1 0,-1 0,1 0,-1 0,1 0,-1 1,1-1,0-1,0 1,-1 0,1 0,0 0,0 0,0 0,0-1,0 1,0 0,0-1,0 1,0-1,1 1,-1-1,0 0,0 1,0-1,1 0,-1 0,19 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5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285 541,'-16'3,"0"0,1 2,-1-1,1 2,0 0,0 0,1 2,0 0,0 0,1 1,0 1,1 0,0 1,0 1,1-1,0 2,2-1,-1 2,1-1,-5 12,13-23,0 0,0 1,0-1,0 0,0 0,0 1,0-1,1 1,0-1,-1 1,1-1,0 1,0-1,0 1,0-1,1 0,-1 1,1-1,0 1,-1-1,1 0,0 1,0-1,0 0,1 0,-1 0,0 0,1 0,0 0,-1 0,1 0,0-1,0 1,0-1,0 1,0-1,0 0,0 0,1 0,-1 0,0 0,1 0,-1 0,1-1,-1 0,0 1,2-1,7-2,1 0,-1-1,0 0,1-1,-1 0,-1-1,1 0,-1-1,0 0,0-1,-1 0,1 0,-2-1,1 0,-1-1,0 0,4-7,14-9,-5 4,0 0,-1-2,-2 0,0-1,-1 0,-2-1,0-1,-2-1,-1 0,-1-1,-1 0,-2 0,-1-1,-1 0,-1-1,-1-11,-3 25,0-1,-2 1,0 0,-1-1,0 1,-1 0,-1 1,-5-13,7 23,0 1,0-1,0 1,-1-1,0 1,1 0,-2 0,1 0,0 0,-1 1,0-1,0 1,0 0,0 0,0 0,-1 1,1-1,-1 1,1 0,-1 0,0 1,0 0,0 0,0 0,0 0,0 1,0-1,0 1,-4 1,3 0,0 0,0 1,0-1,0 1,0 1,1-1,-1 1,1 0,0 0,-1 1,1-1,1 1,-1 0,1 1,-1-1,1 1,0 0,1 0,-1 0,1 0,0 1,0 0,-48 131,49-127,1 0,-1 0,2 0,-1 1,2-1,-1 1,1-1,1 0,0 0,0 0,1 0,0 0,1 0,0-1,0 1,1-1,1 0,-1-1,1 1,1-1,0 0,0-1,2 2,3 5,1 0,0-1,1-1,0 0,1-1,0-1,1 0,0-1,0-1,1 0,0-1,0-1,1-1,0 0,0-2,0 0,2 0,92-16,-88 7</inkml:trace>
  <inkml:trace contextRef="#ctx0" brushRef="#br0" timeOffset="277.85">88 908,'38'0,"33"-4,8-3,0 1,-8 2,-11 0,-11-3,-10-1,-6 2,-4 1,-2 1,-6 3</inkml:trace>
  <inkml:trace contextRef="#ctx0" brushRef="#br0" timeOffset="810.855">483 1021,'-255'188,"245"-179,0-1,1 1,0 0,1 1,0 0,0 0,1 1,-5 10,10-19,1 1,0 0,-1 0,1 0,0 1,1-1,-1 0,0 0,1 0,0 1,0-1,0 0,0 0,0 1,1-1,-1 0,1 0,0 0,0 0,0 0,0 0,1 0,-1 0,1 0,0 0,0-1,0 1,0-1,0 1,0-1,1 0,-1 0,1 0,0 0,-1 0,2 0,10 4,1 1,-1-2,2 0,-1-1,0-1,1 0,-1-1,1 0,0-2,0 1,-1-2,1 0,0-1,-1-1,1 0,-1-1,0-1,0-1,0 0,-1 0,0-1,0-1,-1-1,0 0,1-1,0-2,1 0,-2-1,0 0,0-1,-1 0,-1-1,0-1,-1 0,-1 0,-1-1,0 0,-1 0,-1-1,0 0,-2 0,0 0,-1 0,-1-1,0 0,-2 1,0-1,-1 0,-1 1,0-1,-2 1,0-1,-2-2,-54-96,58 114,0 1,0-1,0 1,0 0,0 0,-1 0,1 0,-1 0,0 0,1 0,-1 1,0 0,0-1,0 1,0 0,0 0,0 1,0-1,0 1,0-1,-1 1,1 0,0 0,0 0,0 1,0-1,0 1,0 0,0 0,0 0,0 0,0 0,0 1,0-1,0 1,1 0,-1 0,1 0,-1 0,-4 4,1 0,1 0,-1 0,1 1,0 0,0 0,1 0,0 0,0 1,0 0,1 0,1 0,-1 0,1 0,1 0,-1 1,2-1,-1 1,1-1,0 0,1 1,1 6,0 4,2 0,1 1,0-2,2 1,0 0,1-1,0-1,2 1,3 4,-2-6,1 0,1-1,0 0,1-1,0 0,1-1,1-1,0 0,1-1,0-1,0-1,1 0,0-2,15 5,-8-5</inkml:trace>
  <inkml:trace contextRef="#ctx0" brushRef="#br0" timeOffset="1143.563">1217 824,'-6'10,"-23"33,3 1,1 1,2 1,3 1,-15 46,33-88,1 0,-1 0,1-1,0 1,0 0,1 0,0 0,-1 0,1 1,1-1,-1 0,1 0,0 0,0-1,1 1,-1 0,1 0,0-1,0 1,1-1,-1 1,1-1,0 0,0 0,1 0,-1-1,1 1,0-1,-1 0,2 0,0 1,4 1,0 0,0-1,0 0,1 0,-1-1,1 0,0-1,0 0,0 0,0-1,0-1,1 1,-1-2,0 1,0-2,0 1,0-1,0-1,0 0,-1 0,1-1,2-1,5-10,-5 0</inkml:trace>
  <inkml:trace contextRef="#ctx0" brushRef="#br0" timeOffset="1397.454">878 1050,'43'0,"39"0,9 0,0 0,-12 0,-13 0,-14 0,-16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9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608 26,'-1'-2,"-1"0,1 0,-1 1,1-1,-1 0,0 1,1-1,-1 1,0 0,0-1,0 1,0 0,0 0,-1 0,1 1,0-1,0 0,-1 1,1 0,0-1,0 1,-1 0,1 0,0 0,-1 0,0 0,-24 0,1 2,0 1,0 0,1 2,-1 1,1 2,0 0,-8 5,-240 89,272-102,-1 0,0 1,0-1,0 0,0 1,0 0,1-1,-1 1,0 0,0 0,1 0,-1 0,1 0,-1 0,1 1,-1-1,1 1,0-1,0 0,0 1,0 0,0-1,0 1,0 0,0-1,0 1,1 0,-1 0,1 0,0 0,-1 0,1 0,0-1,0 1,0 0,0 0,0 0,1 0,-1 0,1 0,-1 0,1-1,0 1,-1 0,1 0,0-1,0 1,0-1,0 1,1-1,-1 1,0-1,2 2,12 6,0 0,0-1,1-1,0 0,0-1,1-1,0-1,0 0,0-1,16 1,0 1,135 6,-167-11,0-1,-1 1,1 0,0 0,0 0,0 0,-1 0,1 0,0 0,0 0,-1 0,1 0,0 0,0 1,0-1,-1 0,1 1,0-1,-1 0,1 1,0-1,-1 1,1-1,-1 1,1-1,0 1,-1-1,1 1,-1 0,0-1,1 1,-1 0,1-1,-1 1,0 0,0 0,1-1,-1 1,0 0,0 0,0-1,0 1,0 0,0 0,0 0,0-1,0 1,0 0,-1 0,1-1,0 1,0 0,-1 0,1-1,0 1,-1 0,1-1,-1 1,1-1,-1 1,1 0,-1 0,-37 35,-94 41,103-63,0 2,1 1,1 1,1 1,0 1,0 3,22-20,0 0,1 0,-1 1,1 0,-1 0,1 0,0 0,0 0,1 0,0 1,-1-1,1 1,1 0,-1-1,1 1,0 0,0 0,0 0,0 0,1 0,0 0,0 0,1 0,-1 0,1 0,0 0,0 0,1 0,0 0,0-1,0 1,0-1,0 1,1-1,0 0,0 0,0 0,1 0,6 1,0-1,0 0,1 0,-1-1,1 0,0-1,0 0,0-1,0 0,0-1,1 0,-1-1,0 0,0-1,0 0,-1-1,1 0,0-1,-1 0,0 0,6-4,7 0,141-51,-146 53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9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0 528,'230'-292,"-195"250,-21 23,1 2,0-1,2 2,0 0,1 1,5-2,-22 16,-1 0,1 1,0-1,0 0,0 1,-1-1,1 1,0 0,0-1,0 1,0 0,0-1,0 1,0 0,0 0,0 0,0 0,0 0,0 0,0 0,0 0,0 0,0 0,0 1,0-1,-1 0,1 1,0-1,0 1,0-1,0 1,0-1,-1 1,1 0,0-1,0 1,-1 0,1-1,-1 1,1 0,-1 0,1 0,-1 0,1 0,-1-1,0 1,1 0,-1 0,0 0,0 0,1 1,4 56,-5-52,2 171,-2-174,1-1,0 1,0 0,0 0,1-1,-1 1,0-1,1 1,0-1,-1 1,1-1,0 0,0 0,1 0,-1 0,0 0,1-1,-1 1,1-1,-1 1,1-1,-1 0,1 0,0 0,0 0,0-1,0 1,0-1,-1 1,1-1,0 0,0-1,0 1,0 0,0-1,0 1,5-2,0 0,0-1,-1 1,1-2,-1 1,1-1,-1 0,0 0,-1-1,1 0,-1 0,4-4,142-191,-60 71,-92 130,0-1,0 1,0-1,1 1,-1-1,0 0,0 1,1-1,-1 1,0-1,0 1,1-1,-1 0,0 1,1-1,-1 0,1 1,-1-1,0 0,1 0,-1 1,1-1,-1 0,1 0,-1 0,1 0,-1 0,1 1,-1-1,1 0,-1 0,1 0,-1 0,1 0,-1-1,1 1,-1 0,1 0,-1 0,1 0,-1 0,1-1,-1 1,0 0,1 0,-1-1,1 1,-1 0,0-1,1 1,-1 0,0-1,1 1,-1-1,0 1,0-1,1 1,-1 0,0-1,0 1,0-1,0 1,1-1,-1 1,0-1,0 0,-2 41,-52 223,54-253,0-1,0 1,1 0,1-1,-1 1,2-1,-1 0,1 0,0 0,1 0,0 0,1-1,0 1,0-1,1 0,0-1,4 5,1 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1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1,'-9'24,"-4"12,1-4,2-12,3-10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10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46 122,'-9'-34,"-9"-11,0 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16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0 296,'334'-12,"-85"-7,-104-5,-164 9,-99-5,100 19,0-1,0 0,1-2,-1 0,1 0,0-2,1 0,-1-1,-5-4,20 10,-1-1,1 1,-1-1,1 0,0 0,0 1,0-2,0 1,0 0,0 0,1-1,-1 1,1 0,-1-1,1 0,0 1,0-1,0 0,1 1,-1-1,0 0,1 0,0 0,0 0,0 0,0 1,0-1,1 0,-1 0,1 0,-1 1,1-1,0 0,0 0,1 1,-1-1,0 1,1-1,0 1,-1 0,1 0,0 0,0 0,0 0,1 0,-1 0,0 0,1 1,0-1,47-27,-28 17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15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5 128,'-1'4,"0"-1,0 1,0 0,1 0,0-1,0 1,0 0,0 0,0 0,1-1,-1 1,1 0,0-1,1 1,-1-1,0 1,1-1,0 1,1 1,2 6,4 13,-1 0,-1 1,-1-1,-1 1,-1 0,0 26,-6 146,-15-140,12-84,103-475,-61 384,-37 117,1 0,-1 0,0 0,0 0,0 1,1-1,-1 0,0 0,1 0,-1 1,1-1,-1 0,1 1,-1-1,1 0,0 1,-1-1,1 1,0-1,-1 1,1-1,0 1,0-1,-1 1,1 0,0 0,0-1,0 1,-1 0,1 0,0 0,0 0,0 0,0 0,0 0,-1 0,1 0,0 0,0 0,0 1,0-1,-1 0,1 0,0 1,0-1,-1 1,1-1,0 1,0-1,-1 1,1-1,-1 1,1 0,-1-1,1 1,-1 0,1-1,-1 1,1 0,-1 0,22 49,-21-47,46 138,-35-122</inkml:trace>
  <inkml:trace contextRef="#ctx0" brushRef="#br0" timeOffset="311.543">485 636,'0'24,"0"8</inkml:trace>
  <inkml:trace contextRef="#ctx0" brushRef="#br0" timeOffset="559.431">654 156,'-9'14,"1"6,2-2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25.5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2541,'318'-294,"-137"146,7 8,95-48,-114 76,842-524,-436 279,-484 284,-91 73,-1 0,1 0,-1 0,1 0,-1-1,0 1,1 0,-1 0,1-1,-1 1,1 0,-1 0,1-1,-1 1,1-1,0 1,-1 0,1-1,0 1,-1-1,1 1,0-1,-1 1,1-1,0 0,0 1,-1-1,1 1,0-1,0 1,0-1,0 0,0 1,0-1,0 1,0-1,0 0,0 1,0-1,1 1,-1-1,0 1,0-1,0 1,1-1,-1 1,0-1,1 1,-1-1,0 1,1-1,-1 1,1-1,-1 1,1 0,-1-1,1 1,-1 0,1-1,-1 1,1 0,-1 0,1 0,-1 0,1-1,0 1,-1 0,1 0,-1 0,1 0,-44 6,-253 34,68-11,226-29,0 1,0-1,0 1,0-1,0 1,0 0,0 0,1-1,-1 1,0 1,1-1,-1 0,0 0,1 1,0-1,-1 1,1-1,0 1,0-1,0 1,0 0,0 0,0-1,0 1,0 0,1 0,-1 0,1 0,0 0,-1 0,1 0,0 0,0 0,0 0,0 0,1 0,-1 0,1 0,-1 0,1 0,-1-1,1 1,0 0,0 0,0 0,0-1,0 1,0-1,1 1,-1-1,1 1,-1-1,1 0,-1 1,1-1,0 0,1 0,27 20,2-1,0-2,1-2,1-1,0-1,27 6,-53-17,262 67,-268-69,-1 0,1 0,0 0,0 0,0 0,0-1,0 1,0-1,0 1,0-1,0 0,0 0,0 0,0 0,0 0,0 0,0-1,0 1,0-1,0 1,0-1,0 0,-1 0,1 0,0 0,0 0,-1 0,1 0,0 0,-1-1,0 1,1-1,-1 1,0-1,1 0,-1 1,0-1,0 0,-1 0,1 1,0-1,0 0,-1 0,0 0,1 0,-1-2,-4-14,-1 0,-1 0,-1 1,-1 0,0 0,-1 1,-3-4,-11-21,17 25,-1 0,-1 0,-1 1,0 0,0 1,-2 0,1 0,-2 1,0 1,-1 0,0 0,0 2,-1-1,-1 2,-15-8,-10 20,27 8</inkml:trace>
  <inkml:trace contextRef="#ctx0" brushRef="#br0" timeOffset="385.847">3557 1,'-48'17,"2"1,-1 3,2 2,1 1,1 3,1 1,2 3,-27 25,61-52,1 1,0-1,1 1,-1 0,1 0,0 0,0 1,1 0,0-1,0 1,0 0,0 0,1 1,0-1,0 0,1 1,0-1,0 1,1 0,-1-1,2 1,-1 0,0-1,1 1,1-1,-1 1,1-1,0 0,0 1,1-1,0 0,0 0,0-1,1 1,0-1,0 1,0-1,4 3,11 4,0-1,0-1,1-1,1 0,-1-2,1 0,1-2,-1 0,1-1,-1-1,1-2,0 0,0-1,0-1,0-1,6-2,20-1,-1-3,0-1,0-3,-1-1,-1-3,0-2,-1-1,-1-3,-1-1,23-18,-60 39,1-1,-1 0,1 0,-1-1,0 0,0 1,-1-1,1-1,-1 1,0-1,0 0,0 0,-1 0,1 0,-1-1,-1 1,1-1,-1 0,0 1,0-1,-1 0,1-1,-1 1,-1 0,1 0,-1 0,0 0,-1-1,1 1,-1 0,-1 0,0-4,-8-2,-1 1,0 1,0 0,-1 1,-1 0,1 0,-1 1,-1 1,1 0,-1 1,0 1,-1 0,0 1,-14-2,-21-7</inkml:trace>
  <inkml:trace contextRef="#ctx0" brushRef="#br0" timeOffset="629.209">1892 284,'545'-19,"786"-54,169 22,-1462 51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1,'-11'405,"-52"131,40-398,21-79,10-59,3-6</inkml:trace>
  <inkml:trace contextRef="#ctx0" brushRef="#br0" timeOffset="318.59">523 114,'-406'391,"394"-379,6-8,0 1,1 0,-1 0,1 0,1 0,-1 1,1 0,0 0,0 0,1 1,0-1,0 1,0-1,1 1,0 0,0 0,0 7,4-9,0-1,0 0,0 0,1 0,0 0,0 0,0 0,1-1,-1 0,1 1,-1-1,1 0,0-1,0 1,1-1,-1 0,0 0,1 0,-1 0,1-1,0 0,3 1,5 2,116 34,-106-34,0 1,0 1,-1 1,0 1,0 1,-1 1,0 1,-1 1,0 0,-1 2,2 2,8 28,-25-37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4:02.15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4891 1609,'-88'-45,"-2"3,-2 4,-1 4,-88-19,-68 26,202 22,0 1,0 3,0 2,-19 4,1 2,14-2,0 2,0 1,1 3,0 3,-20 9,62-20,1 0,-1 1,1 1,0-1,1 1,-1 0,1 1,0-1,0 1,1 1,0-1,0 1,0-1,1 2,0-1,0 0,1 1,0-1,0 1,1 0,0 0,0 0,1 0,0 1,0 5,1 9,0 0,2-1,1 1,0 0,2-1,0 0,2 0,7 17,9 19,3-2,1-1,33 46,-53-90,16 18,-2 2,-1-1,-1 2,-1 1,-2 0,-2 1,-1 1,-1 0,-2 0,-2 1,-1 1,2 33,-10-59,-1 0,0 0,-1 0,0 0,0-1,-1 1,0-1,-1 0,-1 0,1-1,-1 1,-1-1,0-1,0 1,-7 5,-135 104,44-54,-2-5,-84 32,-31 17,146-69,1 4,-58 44,128-83,0 0,0 1,0 0,1-1,-1 2,1-1,1 0,-1 1,1 0,0 0,0 0,0 0,1 0,0 0,0 1,1-1,0 1,0-1,0 1,1 0,0-1,0 1,1 0,0-1,0 1,2 6,2 5,1-1,1 1,0-1,2 0,0-1,0 1,2-2,0 0,1 0,38 48,-2 2,-4 2,-2 2,-3 2,-4 2,-3 0,-2 4,0 14,4-3,3-1,5-1,7 4,-25-55,1 0,3-2,0-1,2-2,1-1,2-1,0-1,2-2,1-2,1-1,1-2,0-2,32 11,4-2,-51-20,0 1,-1 0,0 2,-1 1,0 0,-1 2,0 0,7 7,-24-18,-1 0,1 1,-1-1,0 1,1 0,-1 0,0 0,-1 0,1 0,0 0,-1 0,0 0,0 1,0-1,0 0,0 1,-1-1,1 1,-1-1,0 1,0-1,0 1,-1-1,1 1,-1-1,0 1,0-1,0 0,0 1,-1-1,1 0,-1 0,0 0,0 0,0 0,0-1,-1 1,1-1,-1 1,-1 0,-9 7,20-9,31-10,-27 6,643-175,446-117,-1021 276,0-4,-2-4,-1-2,-1-4,-2-4,-1-2,-3-3,57-46,-115 78,-1-1,0 1,-1-2,0 1,-1-1,0-1,-1 1,0-1,-1 0,0-1,-1 0,-1 0,0 0,-1 0,-1 0,0-1,-1 1,0-1,-2 1,1-1,-2 1,0-1,0 1,-1 0,-1 0,-1 0,-1-2,-16-34,-2 1,-3 1,-1 1,-12-11,-48-80,74 115,1 0,1-1,1 0,1-1,1 0,2-1,0 0,2 0,0 0,1-19,3 29,1 0,1 0,1 1,1-1,0 1,0-1,2 1,0 0,0 0,2 1,0 0,0 0,1 0,1 1,0 1,8-9,46-47,4 2,2 4,38-25,198-153,-218 155,-84 81,0 1,0-1,0 0,-1 0,0 0,0-1,0 1,0 0,-1-1,1 0,-1 1,-1-1,1 0,0 1,-1-1,0 0,0 1,-1-1,1 0,-1 0,0 1,0-1,-1 1,1-1,-8-9,-1 1,0 0,-1 1,0 0,-1 1,0 0,-1 1,0 1,-1 0,0 0,0 1,-1 1,0 1,0 0,-2 0,-18-10,-225-84,-40-20,277 109,6 3,0 0,1-1,0-1,1 0,0-1,0-1,1 0,-11-14,22 20,0-1,0 0,1 0,0 0,0 0,1 0,0 0,0-1,1 1,-1 0,2-1,-1 1,1 0,0 0,1-1,1-4,2-29,-4 35,-1 0,0-1,0 1,-1 0,0 0,0 0,0 0,-1 0,0 0,0 0,0 0,-1 1,0-1,0 1,0-1,-1 1,0 0,0 1,0-1,0 1,-1 0,0 0,0 0,0 0,-5-2,-24-12,-1 2,0 2,0 1,-2 2,1 1,-2 2,1 1,-1 2,0 2,-287-7,301 6,6-2</inkml:trace>
  <inkml:trace contextRef="#ctx0" brushRef="#br0" timeOffset="1332.964">5371 1497,'-37'-16,"30"16,0 0,0 0,0 1,0 0,0 1,0 0,1 0,-1 0,1 1,-1-1,1 2,-1 0,-9 3,-22 12,33-15,0 0,0-1,-1 0,1 0,-1 0,0 0,0-1,0 0,0-1,0 1,-1-1,1 0,0 0,-1-1,1 0,0 0,-1-1,1 1,0-1,-1-1,1 1,0-1,0 0,-5-3,10 4,-5-4,0 1,0 0,0 0,0 0,-1 1,0-1,0 2,1-1,-2 1,1 0,0 0,0 1,-1 0,1 0,0 1,-1 0,1 0,-2 1,-9 4</inkml:trace>
  <inkml:trace contextRef="#ctx0" brushRef="#br1" timeOffset="5147.493">4948 961,'0'0,"0"1,-1-1,1 0,0 1,-1-1,1 1,0-1,-1 0,1 1,0-1,-1 0,1 0,-1 1,1-1,0 0,-1 0,1 1,-1-1,1 0,-1 0,1 0,-1 0,1 0,-1 0,1 0,-1 0,1 0,-1 0,1 0,-1 0,1 0,0 0,-1-1,1 1,-1 0,1 0,-1 0,1-1,-1 1,1 0,0 0,-1-1,1 1,0-1,-1 1,1 0,0-1,0 1,-1 0,1-1,0 1,0-1,-1 1,1-1,0 1,0-1,0 1,0-1,0 1,0-1,0 1,0-1,-6 44,32 293,-41 149,5-361,-22 560,34-286,-3-396,0 1,1 0,0 0,0 0,0 0,0 0,0 0,1 0,-1 0,1 0,0 0,0 0,0 0,0 0,0-1,1 1,-1 0,1-1,0 1,0-1,0 0,0 0,0 0,0 0,1 0,-1 0,1 0,-1-1,1 1,-1-1,1 0,0 0,0 0,0 0,0 0,1 0,177 3,21 13,1-8,56-12,-60 2,295 1,-228 28,-149-28,100 11,-197-7,4 1,-1-1,1-1,-1-1,1-1,0-1,10-2,-23-8,-16 4</inkml:trace>
  <inkml:trace contextRef="#ctx0" brushRef="#br1" timeOffset="8055.329">7827 2880,'2'5,"0"1,0-1,0 1,-1-1,0 1,0 0,0 0,-1 0,0-1,0 1,-1 0,1 0,-1 0,0-1,-1 1,0 0,1-1,-2 1,1-1,-1 0,-1 3,-165 318,83-168,73-141,0-4</inkml:trace>
  <inkml:trace contextRef="#ctx0" brushRef="#br1" timeOffset="8303.47">7573 2936,'5'29,"6"24,6 7,5-6,4-7,-3-7,0-6,0-9,2-3,0-6,-3 0,0-4,-1 2,3-2,-4 1,0 0,-4-3</inkml:trace>
  <inkml:trace contextRef="#ctx0" brushRef="#br1" timeOffset="9539.208">5428 340,'-17'56,"11"-24,2 1,1 0,2-1,0 1,5 31,-3-60,-1 0,1 0,0 0,0 0,0 0,0 0,1 0,-1 0,1-1,0 1,0-1,1 1,-1-1,1 0,-1 1,1-1,0-1,0 1,1 0,-1-1,0 0,1 1,-1-1,1-1,0 1,0 0,0-1,0 0,0 0,0 0,0-1,0 1,0-1,0 0,0 0,1 0,-1-1,0 1,0-1,0 0,0 0,0-1,1 0,8-5,0-2,-1 0,0 0,0-1,-1 0,-1-1,0 0,0-1,-1 0,0-1,-1 0,-1 0,1-1,-1 1,60-119,-67 131,1 1,-1-1,0 0,1 0,-1 0,1 0,-1 1,1-1,-1 0,1 1,-1-1,1 0,0 1,-1-1,1 0,0 1,-1-1,1 1,0 0,0-1,0 1,0 0,-1-1,1 1,0 0,0 0,0 0,0 0,0 0,0 0,0 0,-1 0,1 0,0 0,0 0,0 0,0 1,0-1,0 0,-1 1,1-1,0 1,0-1,-1 1,1-1,0 1,32 36,-23-24,10 8,-1 0,-1 1,-1 0,-1 2,-1 0,-1 1,-1 0,-1 1,-2 0,0 1,-2 0,-1 1,-1 0,2 22,-9-41,1 0,-1 0,-1 0,0 0,0-1,0 1,-1-1,0 0,-1 1,0-1,0-1,-1 1,0-1,-1 0,1 0,-1 0,0-1,-1 0,1 0,-1 0,-1-1,1 0,-1-1,0 1,0-1,0-1,0 0,-1 0,1-1,-1 0,0 0,1-1,-10 1,13-2,0-1,0 1,0-1,0 0,1 0,-1 0,0-1,0 0,1 0,-1 0,1 0,0-1,0 0,0 0,0 0,0 0,0 0,1-1,0 0,-1 0,1 0,1 0,-1 0,1 0,-1-1,1 1,1-1,-1 0,1 0,-1 1,1-1,1 0,-1 0,1 0,0 0,0 0,0 0,0 0,1 0,0 0,0 0,1 1,-1-1,1 0,0 1,1-3,13-14,1 0,0 1,2 0,0 2,2 0,0 1,0 1,1 1,1 1,1 1,0 1,13-3,-21 6,308-148,-287 139</inkml:trace>
  <inkml:trace contextRef="#ctx0" brushRef="#br0" timeOffset="12884.431">320 1384,'9'-39,"-9"38,0 0,0 1,1-1,-1 1,0-1,1 1,-1-1,0 1,1-1,-1 1,1-1,-1 1,0-1,1 1,-1 0,1-1,-1 1,1 0,0-1,-1 1,1 0,-1 0,1-1,0 1,-1 0,1 0,-1 0,1 0,0 0,-1 0,1 0,-1 0,1 0,0 0,-1 0,1 1,-1-1,1 0,0 0,-1 1,1-1,-1 0,1 1,-1-1,1 0,-1 1,1-1,-1 1,1-1,-1 1,0-1,1 1,-1-1,0 1,1-1,-1 1,0-1,0 1,0 0,1 0,6 11,-1 2,0-1,-1 0,0 1,-1 0,-1 0,0 1,-1 3,5 13,24 158,-7 2,-5 112,-18-294,37 991,-56-72,7-621,21 177,8 281,-45-541,14-147,10-67,0 1,1 0,0 0,1 0,0 1,1-1,0 0,0 0,2 0,-1 0,2 2,17 128,-18-139,0 0,-1 0,1-1,0 1,0 0,0-1,0 0,1 1,-1-1,0 0,0 0,1 0,-1 0,1-1,-1 1,1-1,-1 1,1-1,-1 0,1 0,-1 0,1 0,-1-1,1 1,-1-1,1 1,-1-1,3-1,6 1,538-6,-335 8,2462-1,-2042-28,-101 29,-509-1</inkml:trace>
  <inkml:trace contextRef="#ctx0" brushRef="#br0" timeOffset="16437.912">6049 5928,'-315'428,"310"-420,-5 7,0 0,0 0,-1-1,-1 0,0-1,-1-1,-1 0,0-1,0 0,-7 3,2-6</inkml:trace>
  <inkml:trace contextRef="#ctx0" brushRef="#br0" timeOffset="16752.248">5541 6013,'29'43,"14"19,5 4,-6-5,-6-7,-8-9,-5-12,-5-6,-2-4,-4 0,2 1,-2 0,2-3,-2-5</inkml:trace>
  <inkml:trace contextRef="#ctx0" brushRef="#br0" timeOffset="18005.457">9 424,'-3'17,"1"0,0 0,1-1,1 1,1 0,0 0,1 0,1 0,0-1,1 1,1-1,5 11,-10-25,0-1,1 1,-1 0,1-1,-1 1,1 0,0-1,0 1,0-1,0 1,0-1,0 1,0-1,0 1,0-1,1 0,-1 0,0 0,1 0,-1 0,1 0,-1 0,1 0,0-1,-1 1,1 0,0-1,-1 0,1 1,0-1,0 0,0 0,-1 0,1 0,0 0,0 0,-1-1,1 1,0 0,0-1,-1 0,1 1,-1-1,1 0,0 0,-1 0,1 0,-1 0,1 0,63-104,9-67,-73 171,-1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1,16 43,73 399,-78-403,-3 0,-1 1,-2 0,-1 1,-3-1,-1 0,-2 5,1-40,-1 0,1 1,-1-1,0 0,-1 0,0 0,1-1,-2 1,1-1,-1 1,0-1,0 0,0-1,0 1,-1-1,0 0,0 0,0 0,-1 0,1-1,-1 0,0 0,0-1,0 0,0 0,0 0,0-1,-1 1,1-2,0 1,-1-1,1 0,-1 0,1 0,0-1,-1 0,1-1,0 1,0-1,0 0,0-1,0 1,0-1,0 0,1-3,-1 1,1-1,0 0,0 0,0 0,1-1,0 1,1-1,-1 0,1 0,0-1,1 1,0 0,0-1,1 0,0 1,0-1,0 0,1 0,1 1,-1-1,1 0,0 1,1-1,0 0,0 1,3-5,4-15,2 1,1 0,1 1,1 1,1 0,1 1,3-1,15-21,2 2,2 2,1 1,3 3,39-29,-53 47</inkml:trace>
  <inkml:trace contextRef="#ctx0" brushRef="#br0" timeOffset="35195.362">6755 5505,'-5'9,"-11"14,-8 6,1 4,-1-3,3-3,1-6,4-1,-1-5,8-4,6-5</inkml:trace>
  <inkml:trace contextRef="#ctx0" brushRef="#br0" timeOffset="36225.611">997 1,'0'5,"-10"6,-2 6,-5 1,1 1,-2-2,2 1,-1-3,3 1,-1-2,1 1,-1-2,-3 2,-3 2,-3 5,2 1,6-1</inkml:trace>
  <inkml:trace contextRef="#ctx0" brushRef="#br0" timeOffset="47283.318">4214 4347,'5'0,"2"5,-1 6,-1 7,-2 4,0 3,-2 3,-1 1,0 1,0-1,-5 1,-2-1,1-1,0 1,3-1,1-9,5-9,3-5</inkml:trace>
  <inkml:trace contextRef="#ctx0" brushRef="#br0" timeOffset="48185.474">4299 4291,'255'1,"-138"23,-114-24,1 0,-1 0,0 0,0 0,0 0,1 1,-1 0,0 0,0 0,0 0,0 0,0 0,0 1,0-1,-1 1,1 0,0 0,-1 0,0 0,1 1,-1-1,0 1,0-1,0 1,-1-1,1 1,0 0,-1 0,0 0,0 0,0 0,0 0,0 1,1 16,-1 0,0 0,-2 0,0 0,-1 0,-1-1,-1 1,-2 5,-4 25,8-29,2-18,0-1,1 1,-1-1,0 1,0-1,0 1,-1-1,1 1,-1-1,1 0,-1 1,0-1,0 0,0 1,0-1,0 0,0 0,-1 0,1 0,-1 0,1 0,-1 0,0-1,0 1,0 0,0-1,0 0,0 1,0-1,0 0,-1 0,1 0,-1 0,-158-12,133 10,6-2,0 2,0 1,-1 0,1 2,0 0,0 2,1 1,-14 4,8 9,24-9</inkml:trace>
  <inkml:trace contextRef="#ctx0" brushRef="#br1" timeOffset="58030.597">5428 2513,'-4'-2,"0"0,0 0,-1 1,1-1,-1 1,1 0,0 0,-1 1,0 0,1-1,-1 1,1 1,-1-1,1 1,-1 0,1 0,-1 0,1 0,0 1,0 0,-1 0,1 0,0 0,1 1,-1-1,0 1,1 0,0 0,-1 0,1 1,0-1,1 1,-1 0,1 0,-1 0,1 0,0 0,-1 4,-42 124,44-128,1 0,-1 0,1 1,0-1,0 0,1 0,-1 1,1-1,0 0,0 0,0 0,1 0,0 0,-1 0,1 0,0-1,1 1,-1-1,1 1,0-1,-1 0,1 0,1 0,-1 0,0-1,1 1,-1-1,1 0,0 0,0 0,1 0,17 5,-2-3</inkml:trace>
  <inkml:trace contextRef="#ctx0" brushRef="#br1" timeOffset="58599.303">5541 2767,'113'-111,"-52"45,-55 59,-1 2,0-1,0 1,0 0,0 0,1 1,0 0,0 0,0 0,0 1,1-1,0 1,-1 1,1 0,0 0,2 0,-7 2,1 1,0 0,0 1,-1-1,1 0,0 1,-1 0,0-1,1 1,-1 0,0 0,0 0,0 1,0-1,0 0,-1 1,1-1,-1 1,0 0,1-1,-1 1,0 2,28 35,-22-38,1 0,-1-1,0 0,1 0,-1-1,1 0,-1 0,1-1,-1 0,1 0,-1-1,1 0,-1 0,0 0,0-1,0 0,-1-1,1 1,-1-1,0-1,0 1,0-1,5-5,9-3,-19 12,0 0,-1 0,1 0,0 1,0-1,0 0,0 1,0-1,0 1,0-1,0 1,0-1,0 1,0 0,0-1,0 1,1 0,-1 0,0 0,0 0,0 0,0 0,0 0,0 0,1 0,-1 1,0-1,0 0,0 1,0-1,0 1,0-1,0 1,0 0,0-1,0 1,0 0,-1 0,1-1,0 1,0 0,-1 0,1 0,-1 0,1 0,-1 0,1 0,-1 0,1 0,-1 0,0 1,0-1,1 0,-1 0,0 0,0 1,17 90,-5-78</inkml:trace>
  <inkml:trace contextRef="#ctx0" brushRef="#br2" timeOffset="63552.511">5061 3134,'-3'0,"1"0,-1 1,0 0,1 0,-1 0,1 0,-1 0,1 0,-1 1,1-1,0 1,0 0,0-1,0 1,0 0,0 0,0 0,1 1,-1-1,1 0,-1 1,1-1,0 0,0 1,0 0,0-1,1 1,-1 0,0 2,0-3,-97 302,72-211,1-8,-3-1,-5-1,-3-2,-8 8,38-78,-5 7,1 0,0 1,1 0,2 1,0 0,1 0,0 1,1 7,2-10,2-26,-2-21,1 13,-2-1,0 1,-1 0,-1 1,0-1,-1 1,0 0,-1 1,-1 0,-1 0,0 1,0 0,-2 0,1 2,-1-1,-1 2,-13-10,-36-22,63 41,0-1,0 1,0-1,1 1,-1-1,0 1,1 0,-1 0,0 0,1 0,0 0,-1 0,1 0,0 0,-1 0,1 1,0-1,0 1,-1-1,1 1,0 0,0 0,0 0,0 0,-1 0,1 0,0 0,0 0,0 1,1 0,-1-1,43-1,0 3,0 2,0 1,11 5,-54-10,8 1,1-1,-1 2,0-1,0 2,0-1,0 1,0 1,0 0,-1 0,0 1,0 0,0 0,0 1,-1 1,0-1,0 1,-1 1,0-1,0 1,-1 0,0 1,2 3,-8-9,0 0,0 0,0 0,0 0,-1 0,0 0,1 0,-1-1,0 1,0 0,0 0,-1 0,1-1,-1 1,0-1,1 1,-1-1,0 0,0 1,-1-1,1 0,0 0,-1-1,1 1,-1 0,1-1,-1 0,0 1,0-1,0 0,0-1,0 1,0 0,0-1,0 1,0-1,0 0,0 0,0-1,0 1,-1-1,-17 6,-153 46,155-43</inkml:trace>
  <inkml:trace contextRef="#ctx0" brushRef="#br2" timeOffset="65265.861">5287 3698,'-10'42,"2"1,1 1,3-1,1 1,2 0,4 30,-2-49,27-139,-15 68,2 0,2 1,1 1,3 0,2 2,1 0,9-7,-33 48,0-1,1 1,-1 0,0 0,1-1,-1 1,1 0,-1 0,1 0,-1 0,1 0,0-1,0 1,-1 1,1-1,0 0,0 0,0 0,0 0,0 1,0-1,0 0,1 1,-1-1,0 1,0-1,0 1,1 0,-1-1,0 1,0 0,1 0,-1 0,0 0,0 0,1 0,-1 0,0 0,0 1,1-1,-1 0,0 1,0-1,0 1,1 0,-1-1,0 1,0 0,0-1,0 1,0 0,0 0,-1 0,1 0,0 0,0 0,-1 0,1 0,0 0,-1 0,1 1,-1-1,0 0,1 0,-1 1,0-1,18 98,0-29,-10-53</inkml:trace>
  <inkml:trace contextRef="#ctx0" brushRef="#br2" timeOffset="67620.58">5258 3275,'-13'-7,"17"3,64 13,1-4,0-3,42-5,-5 1,-126-16,11 15,1-1,0 0,0 0,0-1,0 0,1-1,0 0,0 0,0 0,1-1,0 0,0 0,1 0,-3-10</inkml:trace>
  <inkml:trace contextRef="#ctx0" brushRef="#br2" timeOffset="81846.339">5625 4094,'-26'54,"-14"5,31-49,1 1,0 0,1 1,0-1,1 1,1 1,-1-1,2 1,0 0,-1 8,4-19,1 0,0 0,-1 0,1 0,0 0,0 0,1 0,-1 0,0 0,1 0,-1 0,1 0,-1 0,1 0,0-1,0 1,0 0,0 0,0-1,0 1,1 0,-1-1,1 0,-1 1,1-1,-1 0,1 1,0-1,-1 0,1 0,0-1,0 1,0 0,0 0,0-1,0 0,0 1,0-1,0 0,0 0,80-17,-59 0,-3 0</inkml:trace>
  <inkml:trace contextRef="#ctx0" brushRef="#br2" timeOffset="82405.647">5936 3783,'-10'0,"-7"0,-7 0,2 5,-1 1,4 0</inkml:trace>
  <inkml:trace contextRef="#ctx0" brushRef="#br2" timeOffset="87759.675">546 6182,'1'0,"-1"-1,1 1,0-1,-1 0,1 1,0-1,-1 1,1-1,-1 0,1 0,-1 1,1-1,-1 0,0 0,1 0,-1 0,0 1,0-1,1 0,-1 0,0 0,0 0,0 0,0 0,0 1,0-1,-1 0,1 0,0 0,0 0,0 0,-1 1,1-1,-1 0,1 0,0 0,-1 1,0-1,1 0,-1 1,1-1,-1 0,0 1,1-1,-1 1,0-1,0 1,1-1,-1 1,0 0,0-1,0 1,1 0,-1 0,0 0,0-1,0 1,0 0,0 0,0 0,0 0,216-167,7-15,-53 66,86-77,-136 100,129-85,-51 50,29-59,20-10,-187 142,3 2,1 3,3 3,30-14,73-51,97-86,-51 38,89-31,-136 91,-134 83,0-1,-1-2,-1-1,17-16,198-167,-75 108,-14 12,-51-7,-105 90,27-19,-29 19,1 1,-1-1,0 1,0-1,1 1,-1-1,0 1,0-1,0 1,0-1,1 1,-1-1,0 1,0-1,0 1,0-1,0 1,0-1,0 1,-1-1,1 1,0-1,0 1,0-1,0 1,-1-1,1 1,0-1,0 1,-1 0,1-1,0 1,-1-1,1 1,-1 0,1-1,0 1,-1 0,1 0,-1-1,1 1,-1 0,1 0,-1 0,1-1,-1 1,1 0,-1 0,1 0,-1 0,1 0,-1 0,1 0,-1 0,1 0,-1 0,1 0,-1 1,1-1,-1 0,1 0,-1 0,1 1,-1-1,1 0,-132-17,128 19,1 0,-1 1,1 0,0 0,0 0,0 0,0 0,1 0,-1 1,1 0,0-1,0 1,0 0,0 0,1 0,-1 0,1 0,0 0,0 1,1-1,-1 0,1 0,0 1,0-1,1 0,-1 0,1 1,0-1,1 4,-1 3,-7 164,-8-101,14-74,0 0,1 0,-1 0,0 0,0 0,1 0,-1 0,0 0,0 0,1 0,-1 0,0 0,0 0,1 0,-1 0,0 0,0 0,1 0,-1 0,0 0,0 1,0-1,1 0,-1 0,0 0,0 0,0 1,0-1,1 0,-1 0,0 0,0 1,0-1,0 0,0 0,0 0,0 1,1-1,-1 0,0 0,0 1,0-1,0 0,0 1,10-24,113-223,-32 76,-76 125,-11 25</inkml:trace>
  <inkml:trace contextRef="#ctx0" brushRef="#br2" timeOffset="89115.09">1307 4574,'16'19,"-1"1,-1 0,-1 2,-1-1,-1 2,-1-1,-1 1,-1 1,-1 0,1 8,-6-28,13 71,-15-75,0 0,-1-1,1 1,0 0,0 0,-1 0,1 0,0 0,0 0,-1-1,1 1,0 0,0 0,-1 0,1 0,0 0,0 0,-1 0,1 0,0 0,-1 0,1 1,0-1,0 0,-1 0,1 0,0 0,0 0,-1 0,1 0,0 1,0-1,0 0,-1 0,1 0,0 1,0-1,0 0,0 0,-1 1,1-1,0 0,0 0,0 1,0-1,0 0,0 0,0 1,0-1,0 0,0 0,0 1,0-1,0 0,-14-22,5-4,1-1,2 1,0-1,2 0,1 0,1-1,2 1,0-1,4-21,-2-17,-2 45,1 0,2-1,0 1,1 0,1 1,1-1,1 1,0 0,2 0,0 1,1 0,-9 17,0 0,1-1,-1 1,0 0,0 0,1 0,-1 0,1 0,0 0,0 1,0-1,-1 1,1-1,1 1,-1 0,0-1,0 1,0 0,1 0,-1 1,0-1,1 0,-1 1,1 0,-1-1,1 1,-1 0,1 0,-1 0,1 1,-1-1,0 1,1-1,-1 1,1 0,-1 0,0 0,0 0,1 0,-1 0,0 1,0-1,0 1,-1-1,1 1,0 0,0 0,-1 0,48 55,-33-45</inkml:trace>
  <inkml:trace contextRef="#ctx0" brushRef="#br2" timeOffset="89594.082">1110 4121,'313'-170,"-294"162,-18 8,0 0,0 0,1 0,-1 0,0 0,1 0,-1-1,0 1,0 0,1-1,-1 1,0-1,0 1,0-1,0 1,0-1,0 0,0 0,0 0,0 1,0-1,0 0,0 0,0 0,-1 0,1-1,0 1,-1 0,1 0,-1 0,1 0,-1-1,0 1,1 0,-1 0,0-1,0 1,0 0,0-1,0 1,0 0,0 0,-1-1,1 1,0 0,-1 0,1-1,-1 1,1 0,-85-81,73 68</inkml:trace>
  <inkml:trace contextRef="#ctx0" brushRef="#br2" timeOffset="90098.737">1844 4461,'-7'1,"1"2,0-1,-1 1,1 0,0 0,0 1,1 0,-1 0,1 0,0 1,0-1,0 1,1 1,-1-1,1 0,0 1,1 0,0 0,0 0,0 0,0 1,1-1,0 1,1 0,-1-1,1 1,1 0,-1 0,1 0,0-1,1 4,-1-7,0 0,0 0,0 0,0 0,1 0,-1 0,1 0,0 1,0-1,0-1,0 1,0 0,1 0,-1 0,1-1,0 1,0-1,0 1,0-1,0 0,1 0,-1 0,0 0,1 0,0 0,-1-1,1 1,0-1,0 0,0 0,0 0,0 0,0 0,0-1,0 0,0 1,1-1,-1 0,0 0,0-1,0 1,0-1,0 1,0-1,0 0,0 0,0-1,0 1,0 0,-1-1,1 0,54-34,-32 16</inkml:trace>
  <inkml:trace contextRef="#ctx0" brushRef="#br2" timeOffset="90732.841">2098 4488,'0'-13,"-2"2,2 0,-1 0,1-1,1 1,0 0,0 0,1 0,1 1,0-1,0 0,1 1,1 0,-1 0,1 0,1 0,6-8,-10 17,0 0,0 0,0 1,0-1,0 0,0 1,0-1,0 1,0-1,0 1,0 0,0 0,1 0,-1 0,0 1,0-1,0 0,0 1,0 0,0-1,0 1,0 0,0 0,0 0,-1 0,2 1,32 8,-30-11,-1 0,0 0,1-1,-1 0,0 0,0 0,0 0,0-1,0 1,-1-1,1 0,-1-1,0 1,0 0,0-1,0 1,0-1,-1 0,0 0,1 0,-2-1,2-1,42-49,-43 55,0 0,0 0,0 0,0 0,0 1,0-1,0 1,-1-1,1 1,0 0,0-1,0 1,-1 0,1 0,0 0,-1 1,1-1,-1 0,1 1,-1-1,0 0,1 1,-1 0,0-1,0 1,0 0,0-1,-1 1,1 0,0 0,-1 0,1 0,-1 0,0 0,1 1,2 5,31 47,-25-39</inkml:trace>
  <inkml:trace contextRef="#ctx0" brushRef="#br2" timeOffset="95733.821">687 6126,'108'-38,"530"-215,-466 178,182-61,-162 51,57-28,-137 68,73-36,66-37,-54 35,-40 25,50-33,-9 28,-162 52,-1-3,0-1,-1-1,24-17,57-33,-35 29,-80 36,0 0,0 0,0 0,0 0,0-1,-1 1,1 0,0 0,-1 0,1 0,-1 0,0 0,1 0,-1 0,0 0,1 0,-1 0,0 0,0 0,0 0,0 1,0-1,0 0,0 1,0-1,0 1,0-1,0 1,0-1,-1 1,1 0,0 0,0-1,0 1,-1 0,-1-1,-165-91,167 90,-1 0,1 1,0 0,-1-1,1 1,-1 0,0 0,1-1,-1 1,0 1,0-1,0 0,0 0,0 1,0-1,1 1,-1-1,0 1,0 0,-1 0,1 0,0 0,0 0,0 1,0-1,0 0,1 1,-1 0,0-1,0 1,0 0,0 0,0 0,1 0,-1 0,1 0,-1 1,1-1,-1 0,1 1,-1 0,1-1,0 1,0 0,-35 162,12-47,-7 106,13-106,104-283,46 16,3 28,-121 111</inkml:trace>
  <inkml:trace contextRef="#ctx0" brushRef="#br2" timeOffset="96796.109">2945 5702,'-18'225,"19"-205,43-155,-28 93,2 1,2 0,2 1,15-19,43-34,-79 92,0 0,0 0,0 0,0 1,0-1,0 0,0 1,1-1,-1 1,0 0,0-1,0 1,1 0,-1 0,0 0,0 0,1 0,-1 0,0 0,1 0,-1 0,0 1,0-1,0 0,1 1,-1-1,0 1,0-1,0 1,0 0,0-1,0 1,0 0,0 0,0 0,0 0,0 0,-1 0,1 0,0 0,-1 0,1 0,0 0,-1 1,19 60,-16-46,14 71,-14-62</inkml:trace>
  <inkml:trace contextRef="#ctx0" brushRef="#br2" timeOffset="97095.536">3453 5843,'-5'19,"-2"12,1 4,1-3</inkml:trace>
  <inkml:trace contextRef="#ctx0" brushRef="#br2" timeOffset="97345.114">3622 5618,'-14'9,"-1"4,8-1,5-7,2-5</inkml:trace>
  <inkml:trace contextRef="#ctx0" brushRef="#br2" timeOffset="97992.67">3593 5251,'-9'5,"-4"6,-4 1,1 4,-2-1,-2-4,1 2,5 4,0-2,2-3</inkml:trace>
  <inkml:trace contextRef="#ctx0" brushRef="#br2" timeOffset="98999.833">2973 5419,'9'-4,"9"-3,1-3,1-2,3 3,2 1,2 4,1-4,0 1,1 1,-1 1,-9 2,-8-3,-10-1,-7-4,-5 0,-2-3,1 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1 904,'38'-5,"27"-1,8-1,-4 2,-9 2,-10 1,-9-4,-6-1,-5 1,-2 1,-6 2</inkml:trace>
  <inkml:trace contextRef="#ctx0" brushRef="#br0" timeOffset="247.181">29 1214,'44'0,"37"-5,10-1,-5 0,-8 1,-13-4,-12 1,-15 1</inkml:trace>
  <inkml:trace contextRef="#ctx0" brushRef="#br0" timeOffset="137877.38">1355 367,'0'5,"0"16,0 9,0 4,0 2,5-1,2-2,-1-1,-1-2,-2-1,0 0,-2-1,4-5,1-2,0 1,-1-3</inkml:trace>
  <inkml:trace contextRef="#ctx0" brushRef="#br0" timeOffset="138128.735">988 791,'48'-5,"31"-2,10 1,-4-3,-12-1,-14 1,-11 3,-11 3,-5 0,-4 3,-2-1,-5 2</inkml:trace>
  <inkml:trace contextRef="#ctx0" brushRef="#br0" timeOffset="138495.404">1158 988,'42'-11,"1"2,0 1,1 3,22 0,-2 13,-62-8,-1 0,0 1,1-1,-1 0,0 0,1 1,-1-1,0 1,0-1,1 1,-1 0,0-1,0 1,0 0,0 0,0 0,0 0,0 0,0 0,0 0,0 0,0 0,-1 0,1 0,0 1,-1-1,1 0,-1 1,0-1,1 0,-1 1,0-1,0 0,0 1,0-1,0 0,0 1,0-1,0 0,0 1,-1-1,1 1,-7 9,-1 0,0 0,-1-1,0 0,0 0,-1-1,-1 0,1-1,-1 0,-8 3,-8 9,-137 105,163-124,-1-1,1 1,-1 0,1 0,0 0,-1 0,1 1,0-1,0 0,0 0,0 1,0-1,0 0,0 1,0-1,1 1,-1 0,0-1,1 1,0-1,-1 1,1 0,0-1,0 1,0 0,0-1,0 1,0 0,0-1,0 1,1 0,-1-1,1 1,-1 0,1-1,0 1,0-1,0 1,-1-1,1 0,1 1,-1-1,0 0,0 0,0 0,1 0,-1 0,0 0,1 0,-1 0,1 0,-1 0,1-1,-1 1,1-1,0 1,-1-1,1 0,0 0,-1 1,1-1,0 0,-1-1,1 1,0 0,25 1,0-1,0-1,0-1,0-2,0 0,-1-2,1-1,10-5,-8 3</inkml:trace>
  <inkml:trace contextRef="#ctx0" brushRef="#br0" timeOffset="139274.01">2766 283,'-330'95,"149"-14,179-80,0-1,0 1,0-1,0 1,0 0,1 0,-1 0,0 0,0 0,0 0,1 0,-1 1,1-1,-1 1,1-1,0 1,-1-1,1 1,0 0,0 0,0 0,0-1,1 1,-1 0,0 0,1 0,-1 0,1 0,0 0,0 1,-1-1,1 0,1 0,-1 0,0 0,0 0,1 0,-1 0,1 0,0 0,0 0,0 0,0-1,0 1,0 0,0 0,0-1,1 1,-1-1,1 2,8 2,0-1,0 0,0 0,0-1,1 0,-1 0,1-2,0 1,0-1,0-1,6 0,48 7,-31-3,-27-4,-1 0,1 1,0 0,-1 0,1 0,-1 1,1 0,-1 0,0 1,0-1,0 2,0-1,2 2,-7-2,0 0,-1 0,0 0,1 0,-1 0,0 0,0 0,-1 0,1 0,-1 0,1-1,-1 1,0 0,0 0,0 0,0-1,-1 1,1 0,-1-1,0 1,1-1,-1 0,0 0,0 1,-1-1,1-1,0 1,-1 0,1 0,-1-1,0 0,1 1,-1-1,-2 1,-255 156,226-142,2 2,0 0,1 3,1 0,-27 26,53-45,0 1,1 0,-1 0,1 0,0 0,0 0,0 1,0-1,1 1,-1 0,1 0,0 0,0 0,1 0,-1 0,1 1,0-1,0 0,0 1,1-1,-1 1,1-1,0 1,0-1,1 1,-1-1,1 1,0-1,0 0,1 1,-1-1,1 0,0 0,0 0,1 0,-1 0,3 2,6 1,0 0,1-1,0-1,0 0,1 0,-1-1,1-1,0 0,0-1,0 0,0-1,0-1,1 0,-1 0,0-2,0 1,5-3,34 1,91-28,-122 23</inkml:trace>
  <inkml:trace contextRef="#ctx0" brushRef="#br0" timeOffset="140708.552">2795 1186,'29'-83,"4"1,4 2,2 2,23-28,-15 53,-46 52,1 0,-1 1,0-1,1 0,-1 1,1 0,-1-1,0 1,1 0,-1 0,1-1,-1 1,1 0,-1 0,1 1,-1-1,1 0,-1 0,0 1,1-1,-1 1,1-1,-1 1,0 0,1 0,-1-1,0 1,0 0,0 0,0 0,0 0,0 0,0 0,0 1,0-1,0 0,-1 0,1 1,0-1,-1 0,1 1,-1-1,1 1,-1-1,0 2,15 89,-16-82,1-1,1 1,0-1,0 1,1-1,0 0,1 0,0 0,0 0,3 4,-5-12,-1 1,1-1,0 1,0-1,0 0,0 0,0 1,0-1,0 0,1 0,-1 0,0 0,0 0,1-1,-1 1,1 0,-1-1,1 1,-1 0,1-1,-1 0,1 1,0-1,-1 0,1 0,-1 0,1 0,0 0,-1 0,1-1,-1 1,1 0,-1-1,1 1,-1-1,1 0,-1 1,1-1,-1 0,0 0,2-1,51-50,-49 47,164-201,-58 75,-110 130,-1 1,1-1,0 1,-1-1,1 1,0 0,-1-1,1 1,0 0,-1-1,1 1,0 0,0 0,-1 0,1 0,0 0,0-1,-1 2,1-1,0 0,0 0,0 0,-1 0,1 0,0 1,-1-1,1 0,0 0,0 1,-1-1,1 1,-1-1,1 1,0-1,-1 1,1-1,-1 1,1-1,-1 1,1 0,-1-1,0 1,1 0,-1-1,0 1,1 0,-1 0,0-1,0 1,0 0,0 0,0-1,0 1,0 0,4 48,-4-45,-4 290,-19-155,20-114</inkml:trace>
  <inkml:trace contextRef="#ctx0" brushRef="#br0" timeOffset="140957.997">3811 1129,'0'24,"0"8</inkml:trace>
  <inkml:trace contextRef="#ctx0" brushRef="#br0" timeOffset="141211.85">3811 649,'-5'24,"-1"8</inkml:trace>
  <inkml:trace contextRef="#ctx0" brushRef="#br0" timeOffset="142746.914">3838 1072,'0'5,"0"7,0 5,0 5,0 4,0 2,5-4,7-6,5-6,0 0,3-2,2-3,-3-7,0-4,-2-1</inkml:trace>
  <inkml:trace contextRef="#ctx0" brushRef="#br0" timeOffset="146072.801">4347 452,'18'56,"140"428,-145-444,-11-32,0 0,0 0,1 0,0-1,0 1,1-1,0 1,0-1,0 0,1-1,0 1,1-1,5 5,-10-10,-1-1,1 1,-1-1,1 0,0 1,-1-1,1 0,0 1,0-1,-1 0,1 0,0 1,0-1,-1 0,1 0,0 0,0 0,0 0,-1 0,1 0,0-1,0 1,-1 0,1 0,0-1,0 1,-1 0,1-1,0 1,-1 0,1-1,-1 1,1-1,0 1,-1-1,1 0,-1 1,1-1,-1 0,0 1,1-1,-1 0,0 1,1-1,-1 0,0 1,0-1,1 0,-1 0,0 0,0 1,0-1,6-44,-6 44,11-203,1 120,4 0,4 2,4-4,29-55,-42 129,-1 7</inkml:trace>
  <inkml:trace contextRef="#ctx0" brushRef="#br0" timeOffset="146858.532">4996 988,'-5'15,"-1"13,-5 8,0 2,1 0,3-3,2-1,2-3,2-1,6-6,2-12,4-7,1-10,-2-4</inkml:trace>
  <inkml:trace contextRef="#ctx0" brushRef="#br0" timeOffset="147292.966">5109 734,'-5'-5,"-6"-1,3-5,4-5,2 0</inkml:trace>
  <inkml:trace contextRef="#ctx0" brushRef="#br0" timeOffset="151820.173">5363 28,'-5'0,"-1"5,-5 2,-1 4,-2 5,1 4,-3 0,-3 0,-3 3,3 1,-2-3,4 0,0-5,3 1,-1-2,1 0,4-2</inkml:trace>
  <inkml:trace contextRef="#ctx0" brushRef="#br0" timeOffset="153146.082">5730 85,'12'15,"0"1,-1 1,-1 0,0 0,-1 1,-1 0,-1 0,0 1,0 7,1 11,-1 1,-2-1,-2 1,-1 0,-2 0,-3 16,2 1,0-38,0-1,0 0,-1 0,-2 0,1 0,-2 0,0-1,0 0,-2 0,0 0,-1-1,0 0,-1 0,0-1,-1 0,-1-1,0 0,-1 0,-120 94,104-88</inkml:trace>
  <inkml:trace contextRef="#ctx0" brushRef="#br0" timeOffset="153743.771">4318 198,'-36'44,"1"1,2 2,2 1,2 2,-17 42,37-73,1 0,1 0,0 1,2 0,0 0,2 0,0 1,1-1,1 1,1-1,0 1,2 0,1-1,0 0,1 1,2-1,0-1,1 1,0-1,2 0,0-1,8 11,-4-9,0 0,2 0,0-2,1 0,1 0,0-2,1 0,1-1,1 0,5 1,116 41,-116-53</inkml:trace>
  <inkml:trace contextRef="#ctx0" brushRef="#br0" timeOffset="154345.447">6153 28,'7'-4,"-1"0,1 1,0 0,0 0,0 1,0 0,1 0,-1 0,1 1,-1 0,1 1,0-1,-1 1,1 1,-1 0,1 0,5 2,-10-3,0 1,-1-1,1 1,0 0,-1 0,1 0,-1 1,1-1,-1 0,0 1,0 0,1-1,-1 1,0 0,0 0,-1 0,1 1,0-1,-1 0,1 0,-1 1,0-1,0 1,0 0,0-1,0 1,-1 0,1-1,-1 1,0 0,1 0,-1-1,0 1,-1 1,-36 87,34-90,1 1,0 0,-1 0,1 0,0 1,0-1,0 1,0-1,1 1,-1-1,0 1,1 0,0 0,0 0,0 0,0 0,0 0,1 0,-1 0,1 0,0 0,0 0,0 0,0 0,1 0,-1 0,1 0,0 0,0 0,0 0,0 0,0 0,1 0,-1-1,1 1,-1 0,1-1,0 0,0 1,1 0,10 0,1 0,-1 0,0-2,1 1,-1-2,1 0,-1 0,12-3,8 1,-8 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4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114 246,'11'162,"24"113,-23-117,-12-134</inkml:trace>
  <inkml:trace contextRef="#ctx0" brushRef="#br0" timeOffset="478.747">1 302,'35'-25,"2"1,0 2,1 1,2 3,0 1,0 1,31-6,18 23,-87 0,0-1,-1 1,1 0,0-1,-1 1,1 0,0 0,-1 1,1-1,-1 0,0 0,1 1,-1-1,0 1,0-1,0 1,0-1,0 1,0 0,0-1,-1 1,1 0,-1 0,1 0,-1-1,0 1,1 0,-1 0,0 0,0 0,0 0,-1 0,1 0,0-1,-1 1,1 0,-1 0,0 0,1-1,-1 1,0 0,0-1,0 1,0-1,-85 118,34-56,49-60,-35 63,37-64,0-1,0 1,1 0,-1 0,0 0,1 0,0 0,-1 0,1 0,0 0,0 0,0 0,0 0,1 0,-1 0,0 0,1 0,-1 0,1 0,0 0,0-1,0 1,0 0,0 0,0-1,0 1,0-1,1 1,-1-1,0 1,1-1,0 0,-1 0,3 1,168 54,-169-56,0 1,1-1,-2 1,1 0,0 0,0 0,0 0,0 1,-1-1,1 1,0 0,-1-1,0 1,1 0,-1 0,0 1,0-1,0 0,0 1,-1-1,1 1,-1 0,1 0,-1-1,0 1,0 0,0 0,0 0,-1 0,1 0,-1 0,0 0,0 0,0 0,0 0,0 0,-1 0,1 0,-1 0,0 0,0 0,0 0,0 0,-1 1,-17 22,-1-2,-1 0,-2 0,0-2,-1-1,-1-1,0-2,-26 15,37-23,9-6,1-1,0 1,-1-1,0 0,0 0,0 0,0-1,0 0,-1 0,1 0,-1-1,1 1,-1-1,1-1,-2 1,2-3</inkml:trace>
  <inkml:trace contextRef="#ctx0" brushRef="#br0" timeOffset="8683.17">819 556,'0'1,"0"-1,0 1,0-1,0 1,0-1,0 1,0-1,0 1,0-1,0 1,0-1,0 1,-1-1,1 1,0-1,0 1,-1-1,1 1,0-1,-1 0,1 1,0-1,-1 0,1 1,0-1,-1 0,1 1,-1-1,1 0,-1 0,1 1,-1-1,1 0,-1 0,1 0,-1 0,1 0,-1 1,1-1,-1 0,1 0,-1-1,1 1,-1 0,1 0,-1 0,1 0,-1 0,1 0,-1-1,1 1,0 0,-1 0,1-1,-1 1,1 0,-1-1,1 1,0 0,-1-1,1 1,0-1,-1 1,-1 11,1 0,0 0,0 0,1 0,1 0,0 0,0 0,1 0,0 0,1-1,1 1,-1-1,2 0,-1 0,1 0,1 0,0-1,0 0,1 0,0 0,0-1,1 0,0-1,1 0,6 4,-11-8,0-1,1 0,-1-1,1 1,-1-1,1 0,0 0,0 0,-1-1,1 1,0-1,0 0,0-1,0 1,-1-1,1 0,0 0,-1-1,1 1,-1-1,1 0,-1 0,0-1,0 1,0-1,0 0,0 0,0 0,-1-1,1 0,87-123,-79 104,-11 23,-1 0,0-1,0 1,1 0,-1-1,0 1,0 0,1-1,-1 1,0 0,1-1,-1 1,1 0,-1 0,0-1,1 1,-1 0,1 0,-1 0,0 0,1 0,-1-1,1 1,-1 0,1 0,-1 0,1 0,-1 0,0 0,1 1,-1-1,1 0,-1 0,1 0,-1 0,0 0,1 1,-1-1,1 0,-1 0,0 1,1-1,-1 0,0 1,1-1,-1 0,0 1,1-1,-1 0,0 1,0-1,0 1,1-1,-1 0,0 1,0-1,0 1,0-1,0 1,0-1,0 1,0-1,17 44,-9-23,-6-15,0 0,1-1,0 1,0-1,1 0,0 0,0 0,0 0,0-1,1 0,-1 0,1 0,0 0,0-1,1 1,-1-1,1-1,-1 1,1-1,0 0,0 0,0-1,0 0,0 0,1 0,-1-1,5 0,-3 0,1-1,-1 0,0 0,1-1,-1 0,0 0,0-1,-1 0,1-1,0 1,-1-2,0 1,0-1,0 0,-1 0,0-1,0 1,0-2,-1 1,1 0,-1-1,0-1,12-20,0 0,-2 0,-1-2,-1 0,-1-5,3-6,-3-1,-1-1,-2 0,-2 0,-2-1,-1 0,-3-15,-1 41,1 7,0-1,-1 1,-1-1,0 1,0 0,-1-1,0 1,-1 0,-1 0,0 0,0 1,-1-2,5 11,-1 0,1 0,-1 0,0 0,1 0,-1 0,0 0,0 0,1 0,-1 0,0 0,0 0,0 0,0 1,0-1,0 0,-1 1,1-1,0 1,0-1,0 1,0 0,-1-1,1 1,0 0,0 0,-1 0,1 0,0 0,0 0,-1 0,1 0,0 1,0-1,-1 0,1 1,0-1,0 1,0-1,0 1,0 0,0-1,0 1,0 0,0 0,0 0,0 0,0 0,0 0,1 0,-1 0,0 0,1 0,-1 0,0 1,-4 11,-1 1,1 0,1 0,1 1,0-1,1 1,0-1,1 1,1 0,0 0,1-1,1 1,0 0,1-1,1 0,0 1,1-1,5 11,67 223,-25-152,-31-93,-13-11</inkml:trace>
  <inkml:trace contextRef="#ctx0" brushRef="#br0" timeOffset="8931.141">1271 218,'43'5,"48"-4,18-6,5-2,-7-1,-8-3,-11 0,-6 2,-7-2,-7 0,-10 3,-16 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0,'-4'5,"-3"6,1 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0,'-19'19,"-12"11,-4 1,3 0,7-6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1,'20'98,"-4"0,-5 2,-3 26,-7-110,0 1,-2 0,0-1,-1 1,0-1,-2 1,0-1,0 0,-2 0,0-1,-1 0,0 0,-1 0,-1-1,0 0,-1-1,-1 0,0 0,0-1,-2-1,1 0,-4 2,-44 30,38-24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1,'67'12,"-66"-12,1 1,-1-1,1 1,-1 0,1 0,-1 0,1 0,-1 0,0 0,0 0,1 0,-1 0,0 0,0 1,0-1,0 1,-1-1,1 0,0 1,0 0,-1-1,1 1,-1-1,0 1,1 0,-1-1,0 1,0 0,0-1,0 1,0 0,0-1,0 1,-1-1,1 1,-1 0,1-1,-1 1,-102 116,102-117,1 0,-1 0,1 1,-1-1,1 0,-1 0,1 0,0 0,0 0,0 0,0 1,0-1,0 0,0 0,0 0,0 0,0 1,1-1,-1 0,0 0,1 0,-1 0,1 0,-1 0,1 0,0 0,-1 0,1 0,0 0,0 0,-1 0,1-1,0 1,0 0,0-1,0 1,0 0,0-1,0 0,0 1,0-1,1 1,-1-1,0 0,0 0,0 0,2 0,60 6,-58-6,200-3,-180 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5,2 1,0 0,-3-1,-1-1,-3-2,-1-1,-1-1,-1 0,0 0,0-5,0-1,-5-1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27,'43'0,"34"0,12 0,-3-5,-11-2,-15 1,-12 1,-14 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0 188,'4'-5,"1"-1,0 1,0 0,0 0,0 1,1 0,0 0,0 0,0 0,0 1,1 0,1 0,12-4,-1 1,1 0,0 2,0 0,0 1,0 2,10 0,69-10,2-4,-101 15,-1 0,1 1,-1-1,1 0,-1 1,1-1,-1 0,0 0,1 0,-1 0,0 0,1 0,-1 0,0 0,1 0,-1 0,1 0,-1 0,0 0,1 0,-1 0,1-1,-1 1,0 0,1-1,-1 1,1 0,-1-1,1 1,-1 0,1-1,-1 1,1-1,0 1,-1-1,1 1,0-1,-1 1,1-1,0 0,-1 1,1-1,0 1,0-1,0 0,0 1,0-1,0 0,0 1,0-1,0 1,0-1,0 0,0 1,0-1,0 0,0 1,1-1,-1 1,0-1,1 1,-1-1,0 0,1 1,-1-1,0 1,1 0,0-1,-16-2,6 2,1 0,-1 0,0-1,1 0,0-1,-1 0,1 0,0-1,1 0,-1 0,1-1,-3-2,5-1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26,'-10'5,"2"1,3-4,6-4,3-5,6-2,-4 0,-7 2,-4 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0 125,'45'154,"6"-3,21 33,-35-127,-34-58,-1 0,0 0,0-1,0 1,0-1,0 0,0 0,0 1,0-1,-1 0,1-1,-1 1,1 0,-1 0,0-1,0 1,0 0,0-1,-1 1,1-1,0 1,-1-1,0 2,54-230,-34 158,3 2,3 0,3 2,14-21,-34 72</inkml:trace>
  <inkml:trace contextRef="#ctx0" brushRef="#br0" timeOffset="404.507">565 633,'0'24,"0"12,0 6,0-5</inkml:trace>
  <inkml:trace contextRef="#ctx0" brushRef="#br0" timeOffset="665.029">706 238,'-5'10,"-1"7,0 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0 130,'24'156,"6"-1,14 24,-10-101,-23-107,24-178,76-156,-76 270,-28 88</inkml:trace>
  <inkml:trace contextRef="#ctx0" brushRef="#br0" timeOffset="311.58">480 609,'0'28,"0"16,0-6,0-9</inkml:trace>
  <inkml:trace contextRef="#ctx0" brushRef="#br0" timeOffset="560.421">537 186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513 114,'17'78,"97"429,-66-393,-48-113,1-1,-1 1,0-1,1 1,-1-1,0 1,1-1,-1 0,0 1,1-1,-1 1,1-1,-1 0,0 0,1 1,-1-1,1 0,-1 0,1 1,-1-1,1 0,0 0,-1 0,1 0,-1 0,1 0,-1 0,1 0,-1 0,1 0,-1 0,1 0,0 0,-1 0,1 0,-1-1,1 1,-1 0,1 0,-1-1,1 1,-1 0,0-1,1 1,-1 0,1-1,-1 1,0-1,1 1,-1-1,0 1,0-1,1 1,-1-1,0 1,0-1,0 1,1-1,-1 1,0-1,0 1,0-1,0 0,12-38,36-144,61-149,-79 211,-35 152,3-10</inkml:trace>
  <inkml:trace contextRef="#ctx0" brushRef="#br0" timeOffset="2366.572">259 1,'-32'37,"2"2,1 1,2 1,2 2,2 0,2 2,2 0,1 1,-5 29,20-65,1 0,0 0,0 1,1-1,0 0,1 1,0-1,1 0,0 1,0-1,1 0,1 0,-1 0,2 0,-1-1,2 1,-1-1,1 0,0 0,1 0,0-1,1 0,-1 0,1 0,1-1,1 1,19 14,0-2,1 0,2-3,-1 0,2-2,0-1,25 6,-21-7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0 165,'216'-11,"24"-24,-140 24,-216-25,19-18,79 44,1 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1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0,'-14'10,"-10"12,-6 3,3 2,1-4,4-1,2-4,5 0,-1-4,2 1,0-2,1 2,4-3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0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158 113,'0'0,"-5"0,-6 0,-1 5,-4 2,1 4,-2 0,3 3,3 5,3-2</inkml:trace>
  <inkml:trace contextRef="#ctx0" brushRef="#br0" timeOffset="1936.651">215 0,'-5'0,"-6"5,-7 6,-4 7,-4 4,-2 4,4 2,1-4,4-1,1-4,4-1,8-4,6-8,7-6,3-2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0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26,'5'0,"6"0,6 0,6 0,2 0,3 0,1 0,1 0,-1 0,0 0,0 0,0 0,-1 0,1-5,-1-1,0 0,0 1,-4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3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424 317,'-1'-1,"0"0,0 0,0-1,0 1,-1 0,1 0,0 0,-1 0,1 0,0 0,-1 1,1-1,-1 0,1 1,-1-1,0 1,1-1,-1 1,0 0,1 0,-1 0,0 0,1 0,-1 0,1 0,-1 0,0 1,1-1,-1 1,1-1,-1 1,1 0,-1-1,1 1,-1 0,1 0,0 0,-1 0,1 0,0 0,0 1,0-1,0 0,0 1,0-1,0 0,0 1,1-1,-1 1,0 0,-5 17,1 0,1 0,1 1,0-1,1 1,2-1,0 1,1 0,1 2,-1 23,-25 266,24-295,1-1,0 1,1-1,0 0,1 0,1 0,0 0,1-1,1 1,0-1,1-1,1 1,0-1,1 0,-7-11,0 0,1 0,-1 0,1 0,0 0,-1 0,1-1,0 1,0-1,0 0,0 0,0 0,1 0,-1 0,0-1,0 0,1 1,-1-1,0 0,0-1,1 1,-1-1,0 1,0-1,0 0,0 0,0 0,0 0,0-1,0 1,0-1,-1 0,2-1,82-77,45-114,-18-13,-96 179,-17 28,0-1,0 1,0 0,0-1,1 1,-1 0,0-1,1 1,-1 0,0-1,0 1,1 0,-1 0,1-1,-1 1,0 0,1 0,-1 0,0-1,1 1,-1 0,1 0,-1 0,0 0,1 0,-1 0,1 0,-1 0,1 0,-1 0,0 0,1 0,-1 0,1 0,-1 1,0-1,1 0,-1 0,1 0,-1 0,0 1,1-1,-1 0,0 1,1-1,-1 0,0 0,0 1,1-1,-1 1,0-1,0 0,1 1,-1-1,0 0,0 1,0-1,0 1,0-1,0 0,0 1,0-1,0 1,0-1,0 1,0-1,0 0,0 1,0-1,16 151,-12-134,1-1,1 0,1 0,0 0,0-1,2 0,0-1,1 0,0 0,1-1,0 0,1-1,7 5,-11-10,0-1,0 1,1-2,0 1,0-1,1 0,-1-1,1 0,0-1,0 0,0-1,1 0,-1 0,0-1,1 0,-1-1,1 0,-1-1,1 0,-1-1,1 0,1-1,-1-2,-1-1,0 0,-1-1,1 0,-1 0,-1-1,0 0,0 0,0-1,-1 0,0-1,-1 1,0-1,0-1,-1 1,3-11,2 3,18-38,-2-2,-3 0,-2-2,-3 0,-2-1,-3 0,-3-2,0-33,-9 90,0 1,-1 0,1-1,-1 1,0 0,0 0,0 0,-1 0,0 0,0 0,0 0,-1 0,1 0,-1 0,0 1,-1-1,-1-1,-20 6,15 11</inkml:trace>
  <inkml:trace contextRef="#ctx0" brushRef="#br0" timeOffset="481.537">1722 911,'13'-5,"-1"1,0-1,0-1,0 0,-1-1,0 0,0-1,-1 0,0-1,0 0,-1 0,0-1,0 0,-2-1,1 0,-1 0,-1-1,0 1,0-1,3-12,-9 21,1 0,-1-1,0 1,0 0,0-1,0 1,-1 0,0-1,1 1,-1 0,0 0,0 0,-1 0,1 0,-1 0,1 0,-1 0,0 0,0 1,0-1,-1 1,1-1,-1 1,1 0,-1 0,0 0,1 0,-1 1,0-1,0 1,0 0,0 0,-1 0,1 0,0 0,0 1,-1-1,1 1,0 0,-1 0,1 0,0 0,-1 1,1-1,0 1,0 0,-1 0,1 0,0 1,-1 0,-9 4,-1 0,2 1,-1 1,1 0,0 1,1 0,0 1,1 0,0 0,0 2,1-1,0 1,1 0,1 1,0-1,0 2,1-1,1 1,1-1,0 1,0 1,1-1,1 0,1 1,0 0,1-1,0 7,0-15,1 0,-1 0,1 0,0 0,1 0,-1 0,1 0,0 0,1-1,-1 1,1-1,0 0,1 0,-1 0,1 0,0 0,0-1,0 0,1 0,0 0,-1 0,1-1,1 1,-1-1,0-1,1 1,-1-1,1 0,0 0,0-1,0 1,0-1,6 0,18 0,0-1,0-1,1-2,-1-1,-1-1,1-2,-1-1,0-1,-1-1,0-2,0-1,-1-1,-1-1,-1-1,1-2,29-26,-35 24</inkml:trace>
  <inkml:trace contextRef="#ctx0" brushRef="#br0" timeOffset="901.787">2344 684,'-23'22,"2"1,0 1,2 1,1 0,0 1,2 2,1-1,2 1,0 1,-1 12,12-38,1 1,0 0,0 0,1 0,-1 0,1 0,0 0,0 0,0-1,1 1,-1 0,1 0,0 0,0 0,0 0,1-1,-1 1,1-1,0 1,0-1,0 1,0-1,1 0,-1 0,1 0,0 0,0-1,0 1,0-1,0 0,1 0,-1 0,1 0,-1 0,1-1,0 0,-1 0,1 0,0 0,1 0,8 1,1-1,-1 0,1-1,0 0,-1-1,1-1,-1 0,0-1,0 0,0-1,0-1,0 0,-1 0,0-1,0-1,0 0,-1-1,0 0,-1 0,1-1,-2-1,1 0,-2 0,1-1,-1 0,-1 0,0-1,0 0,-2 0,1-1,0-4,15-28,-3 0,-1-1,-2-1,-3-1,-2 1,-1-2,0-33,-9 78,3-18,-1 1,-1-1,-1 1,-1-1,-1 1,-1-1,-1 1,0 0,-2 0,0 1,-2-1,-3-4,10 21,-1 1,0 0,0 0,-1 0,1 0,-1 1,1-1,-1 1,0-1,0 1,0 0,0 0,0 0,0 0,-1 1,1-1,0 1,-1 0,0 0,1 0,-1 1,1-1,-1 1,0 0,1 0,-1 0,0 0,1 1,-1 0,0-1,1 1,-1 1,1-1,0 0,-1 1,1-1,0 1,0 0,0 0,-1 2,-13 10,2 0,0 1,0 1,2 1,0 0,1 0,1 1,0 1,2 0,0 0,1 1,1 0,0 0,2 1,1 0,0 0,1 0,2 0,0 0,1 1,1-1,3 16,-2-19,0 1,1-1,1 1,0-1,2 0,0-1,1 1,1-1,0 0,1-1,1 0,1-1,0 0,1 0,0-1,1-1,1 0,0-1,1 0,0-1,1-1,0-1,0 0,1-1,0 0,1-2,4 1,6 1</inkml:trace>
  <inkml:trace contextRef="#ctx0" brushRef="#br0" timeOffset="1667.834">2654 938,'95'-86,"25"-81,-120 168,0 0,0 0,0-1,1 1,-1 0,0 0,1 0,-1 0,0-1,1 1,-1 0,1 0,-1-1,1 1,0 0,-1-1,1 1,0-1,-1 1,1-1,0 1,0-1,-1 1,1-1,0 0,0 1,0-1,0 0,0 0,-1 0,1 1,0-1,0 0,0 0,0 0,0-1,0 1,0 0,-1 0,1 0,0-1,0 1,0 0,0-1,-1 1,1-1,0 1,0-1,-1 1,1-1,0 1,-1-1,1 0,-1 1,1-1,-1 0,1 0,-1 1,1-1,-1 0,0 0,1 0,-1 0,0 1,0-1,0 0,1 0,-1 0,0 0,0-1,3 71,-4-61,0-1,1 0,0 0,0 1,1-1,-1 0,2 0,-1 0,1 0,0 0,0 0,1 0,0-1,0 1,1-1,-1 0,2 0,-1 0,0 0,1-1,0 0,2 2,2-2,-1 1,1-2,0 1,1-1,-1-1,1 0,-1 0,1 0,0-2,0 1,0-1,0-1,0 1,0-2,0 0,0 0,0 0,0-1,0-1,0 0,-1 0,0-1,1 0,-1-1,-1 1,1-2,-1 1,0-2,0 1,0-1,-1 0,0 0,-1-1,1 0,9-17,0-1,-2 0,-1-1,-1-1,-1 0,1-8,-7-15,-9 33</inkml:trace>
  <inkml:trace contextRef="#ctx0" brushRef="#br0" timeOffset="2015.555">3500 882,'28'-15,"0"-1,-1-1,-1-1,-1-1,-1-2,-1 0,0-1,-2-2,15-20,-34 42,0 0,-1 0,1 0,-1 0,0 0,0-1,0 1,0 0,0-1,0 1,0-1,-1 1,1-1,-1 1,0-1,0 1,0-1,0 0,0 1,-1-1,1 1,-1-1,1 1,-1-1,0 1,0 0,0-1,0 1,-1 0,1 0,-1 0,1 0,-1 0,0 0,1 0,-1 0,0 1,0-1,0 1,-1-1,1 1,0 0,-1 0,1 0,0 0,-1 0,1 1,-1-1,1 1,-1-1,1 1,-1 0,0 0,1 0,-1 0,1 1,-2-1,-8 3,0 0,0 1,0 0,1 1,0 0,0 1,0 0,0 1,1 0,0 0,1 1,-1 1,2 0,-1 0,1 0,0 1,1 0,-5 11,7-15,0 0,1 0,0 1,0-1,1 1,-1 0,1 0,1 0,0 1,0-1,0 1,1-1,0 1,0-1,1 1,0 0,0-1,1 1,0-1,1 1,-1-1,1 1,1-1,-1 0,1 0,1 0,-1 0,1-1,0 1,1-1,-1 0,1 0,1-1,-1 1,1-1,0 0,0-1,6 4,5-1,0-2,0 0,1-1,0 0,0-2,0 0,0-1,0-1,0-1,0 0,13-3,41-9,-41 7</inkml:trace>
  <inkml:trace contextRef="#ctx0" brushRef="#br0" timeOffset="2334.574">4319 544,'-22'13,"-1"1,-1 0,2 2,0 0,1 1,1 1,-13 16,31-33,0 1,1-1,-1 0,0 1,1 0,-1-1,1 1,-1 0,1 0,0 0,0-1,0 1,0 1,0-1,0 0,0 0,1 0,-1 0,1 0,0 1,-1-1,1 0,0 0,0 1,1-1,-1 0,0 0,1 1,-1-1,1 0,0 0,0 0,0 0,0 0,0 0,0 0,0 0,1 0,-1-1,1 1,-1 0,1-1,0 1,-1-1,1 0,0 1,0-1,0 0,74 19,-70-20,0 0,1 1,-1 0,0 0,1 0,-1 1,0 0,0 0,0 1,0 0,-1 0,1 0,-1 1,0-1,0 1,0 0,0 1,-1-1,1 1,1 3,-5-5,0 0,0 0,0 0,0 0,0 1,-1-1,0 0,1 1,-1-1,0 0,-1 1,1-1,0 0,-1 1,0-1,0 0,0 0,0 0,-1 1,1-1,-1-1,1 1,-1 0,0 0,0-1,-1 1,1-1,0 1,-1-1,1 0,-3 1,-91 53,-46-39,117-17</inkml:trace>
  <inkml:trace contextRef="#ctx0" brushRef="#br0" timeOffset="3188.591">4827 656,'-14'1,"0"2,0 0,0 1,0 0,1 1,0 1,0 0,0 0,1 1,-1 1,2 0,-10 9,10-9,0 1,1 0,0 0,0 1,1 0,1 1,-1 0,2 1,0 0,0 0,1 0,0 1,1-1,1 1,0 1,1-1,-1 3,4-12,0 1,0-1,0 1,1-1,-1 0,1 1,0-1,0 0,1 0,-1 0,1 0,0 0,0 0,0 0,1 0,-1-1,1 1,0-1,0 0,0 0,0 0,1 0,-1 0,1-1,0 0,0 0,0 0,0 0,0 0,0-1,0 1,0-1,1-1,1 1,7 2,0-2,-1 1,1-2,0 0,-1 0,1-1,0-1,-1 0,1-1,-1 0,8-3,13-10,0-2,-1-1,-1-2,-1-1,-1-1,0-1,-2-2,-1 0,-2-2,0-1,-2-1,-1-1,16-32,-20 34,-2 0,-1-2,-2 1,-1-2,-1 1,-1-2,-2 1,-2-1,-1 0,-1 0,-2 0,-1 0,-2-14,0 34,0 0,-1 0,-1 0,1 0,-2 0,0 1,-1-1,0 1,0 1,-7-9,10 15,-1 1,0-1,1 1,-1 0,0 1,-1-1,1 1,-1 0,0 0,1 0,-1 0,-1 1,1 0,0 0,0 0,-1 1,1 0,-1 0,1 0,-1 1,1-1,-1 1,0 1,1-1,-1 1,-4 1,-6 6,1 0,0 1,0 0,1 1,0 1,1 0,0 1,1 0,1 1,0 1,0 0,1 0,1 1,0 0,1 0,1 1,1 0,-5 16,-1-2,0 1,3 0,0 0,2 1,-3 32,9-52,0 1,1 0,0-1,1 1,1-1,0 1,0-1,1 0,1 0,0 0,1 0,0 0,1-1,0 0,1 0,6 8,9 1,0-1,0-1,2-1,0-1,1-1,1-2,0 0,1-2,0 0,0-2,1-1,0-2,1 0,21 0,-38-3,39 12,-32-9</inkml:trace>
  <inkml:trace contextRef="#ctx0" brushRef="#br0" timeOffset="4566.132">5758 571,'-27'1,"-1"1,1 1,0 1,0 1,0 1,1 2,0 1,-7 4,21-8,1 0,0 0,0 2,0-1,1 1,-1 1,2 0,-1 1,1-1,1 2,0-1,0 1,0 0,2 1,-1 0,1 0,1 0,0 1,0 0,3-7,0 0,0 0,1 0,-1 1,1-1,0 0,1 0,-1 1,1-1,0 0,1 1,-1-1,1 0,0 1,0-1,1 0,-1 0,1 0,0 0,1 0,-1 0,1-1,0 1,0-1,1 0,-1 0,1 0,0 0,0-1,0 1,0-1,0 0,1 0,0-1,-1 1,1-1,0 0,0 0,1-1,13-1,0-1,-1-1,1-1,0 0,-1-1,0-1,0-1,0-1,-1 0,1-2,-2 0,0 0,0-2,0 0,-1 0,-1-2,0 0,3-4,193-175,-209 192,-1-1,0 0,1 1,-1-1,1 0,-1 1,1-1,0 1,-1-1,1 0,-1 1,1 0,0-1,0 1,-1-1,1 1,0 0,0 0,-1-1,1 1,0 0,0 0,0 0,-1 0,1 0,0 0,0 0,0 0,-1 0,1 0,0 0,0 1,0-1,-1 0,1 1,0-1,0 0,-1 1,1-1,0 1,-1-1,1 1,-1-1,1 1,-1 0,1-1,-1 1,1 0,-1-1,1 1,-1 0,0-1,1 1,-1 0,0 0,0 0,2 52,-3-41,0 9,-1-11,1 0,0 1,1-1,0 0,0 1,1-1,0 0,1 0,0 1,1-1,0-1,0 1,1 0,0-1,1 0,0 0,1 0,3 5,-6-12,0 0,0 0,0 0,0-1,1 1,-1-1,0 1,1-1,-1 0,1 0,-1-1,1 1,-1-1,1 1,0-1,-1 0,1-1,-1 1,1-1,-1 1,1-1,-1 0,1 0,-1-1,0 1,1-1,-1 0,0 1,0-1,0-1,0 1,-1 0,84-87,-64 57,-1-1,-2-1,-2 0,0-2,2-12,-21 43,-6 27,4-6,2-1,0 1,1 0,1 0,0 0,1 0,1 0,1 0,0 3,-1-13,0 1,0-1,0 0,1 0,0 0,0 0,0 0,1 0,0-1,0 0,0 1,1-2,0 1,0 0,0-1,0 0,1 0,-1-1,1 0,0 0,0 0,1 0,0-1,-1 1,0-1,1-1,-1 1,1-1,-1 0,1 0,0-1,-1 0,1 0,0-1,-1 0,1 0,0 0,-1-1,0 0,1 0,-1-1,0 1,0-1,0-1,-1 1,1-1,-1 0,0 0,0-1,0 1,0-1,0-1,8-12,-1 0,-1 0,0-1,-1-1,-1 0,-1 0,-1 0,-1-1,3-17,20-105,-28 139,9-26,7 48,123 435,-127-422,-1 0,-2 1,-1 1,-1 0,-2 0,-1 0,-2 1,-2 0,0-1,-3 1,0 0,-3-1,0 0,-2 0,-11 29,6-40,-1 0,-1-1,-1 0,-1-2,-1 0,0 0,-1-2,-1 0,-1-1,-1-1,0-1,0-1,-1-1,-21 8,40-18,0 1,0-1,0 0,0 0,-1 0,1 0,-1-1,1 0,-1 1,1-1,-1 0,0-1,0 1,1-1,-1 1,0-1,0 0,0-1,1 1,-1-1,0 0,0 1,1-2,-1 1,1 0,-1-1,1 1,-1-1,1 0,0 0,0-1,0 1,0-1,0 1,1-1,-1-12,2-1,0 1,1 0,0-1,2 1,-1 0,2-1,0 1,1 1,0-1,1 0,1 1,1 0,-1 0,2 1,0-1,21-37,2 1,3 1,1 2,2 2,2 1,2 2,6-2,-18 19,-5 7</inkml:trace>
  <inkml:trace contextRef="#ctx0" brushRef="#br0" timeOffset="5417.167">0 1643,'292'-30,"-173"13,947-104,-281 73,409 27,470 15,-643 42,-337-26,-278-39,-382 29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1,'10'5,"7"1,7 0,3-1,2-2,1-1,0-1,0 0,-6-6,-1-1,0-1,0 2,2 2,-4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0,'-10'4,"0"1,1 0,-1 1,1 0,0 0,1 1,0 0,0 1,0 0,1 0,0 0,0 1,1 0,1 0,-1 1,1 0,1-1,0 3,-7 32,3 1,1 1,3-1,2 1,1 0,3 11,-1-13,1-12,3 1,0 0,2-1,1 0,2-1,1 0,2 0,0-1,2-1,7 9,-19-32,1 0,0 0,0 0,0-1,0 1,1-1,0 0,0-1,0 1,1-1,-1 0,1 0,0-1,0 0,1 0,-1 0,1-1,-1 0,1 0,2 0,14 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62,'0'0,"1"0,-1 0,0 1,0-1,1 0,-1 1,0-1,0 0,0 1,0-1,1 1,-1-1,0 0,0 1,0-1,0 1,0-1,0 0,0 1,0-1,0 0,0 1,0-1,0 1,0-1,0 0,-1 1,1-1,0 1,0-1,0 0,-1 1,1-1,0 0,0 0,-1 1,1-1,0 0,0 1,-1-1,1 0,0 0,-1 0,1 1,0-1,-1 0,1 0,-1 0,1 0,0 0,-1 0,1 1,0-1,-1 0,1 0,-1 0,1 0,0-1,-1 1,1 0,-1 0,1 0,8 39,85 220,-32-74,-61-184,0 0,0 0,0 0,0 0,0-1,1 1,-1 0,0 0,0 0,1 0,-1-1,1 1,-1 0,1 0,-1-1,1 1,-1 0,1-1,0 1,-1 0,1-1,0 1,0-1,-1 1,1-1,0 0,0 1,0-1,0 0,-1 0,1 1,0-1,0 0,0 0,0 0,0 0,0 0,0 0,-1 0,1 0,0-1,0 1,0 0,0 0,0-1,-1 1,1 0,0-1,0 1,-1-1,1 1,0-1,-1 0,1 1,0-1,-1 0,1 1,-1-1,1 0,-1 0,1 1,-1-1,0 0,1 0,79-342,-42 132,-37 198</inkml:trace>
  <inkml:trace contextRef="#ctx0" brushRef="#br0" timeOffset="396.626">603 429,'-5'-2,"-1"1,0 0,1 0,-1 1,1-1,-1 1,0 1,1-1,-1 1,0 0,1 0,-1 0,1 1,0 0,0 0,-1 1,1-1,0 1,1 0,-1 0,1 1,-1-1,1 1,0 0,0 0,1 1,-1-1,1 1,0 0,0-1,0 1,1 1,0-1,-1 2,1-4,1 1,-1 0,1 0,0 0,0 0,0 0,0 0,1 1,-1-1,1 0,0 0,0 0,1 1,-1-1,1 0,0 0,0 0,1 0,-1 0,1 0,0 0,0-1,0 1,0-1,0 1,1-1,0 0,0 0,0 0,0 0,0 0,0-1,1 1,-1-1,1 0,0 0,0 0,0-1,0 0,0 1,0-1,3 0,49 5,-30-6</inkml:trace>
  <inkml:trace contextRef="#ctx0" brushRef="#br0" timeOffset="944.974">687 711,'121'-176,"-121"175,0 0,0 0,1 0,-1 0,0 0,1 0,-1 0,0 0,1 0,-1 0,1 0,0 0,-1 0,1 0,0 0,-1 0,1 1,0-1,0 0,0 0,0 1,0-1,0 1,0-1,0 1,0-1,0 1,0-1,0 1,0 0,0 0,0 0,0 0,1 0,-1 0,0 0,0 0,0 0,0 0,0 0,0 1,0-1,0 0,0 1,0-1,0 1,0-1,0 1,0 0,0-1,0 1,0 0,0 0,2 9,-3-8,0 0,0 0,0 0,0 0,1 0,-1 0,0 0,1 0,0 0,-1 0,1-1,0 1,0 0,0 0,0 0,0-1,1 1,-1-1,0 1,1-1,-1 1,1-1,0 0,-1 0,1 0,0 0,0 0,-1 0,1 0,0 0,0-1,0 1,0-1,0 0,0 1,0-1,0 0,0 0,0 0,0 0,0-1,0 1,0-1,2 0,22-15,-24 14,0-1,1 1,-1 0,0 0,0 0,1 1,0-1,-1 0,1 1,0 0,-1-1,1 1,0 0,0 1,0-1,0 0,0 1,0 0,0 0,0 0,0 0,0 0,0 0,0 1,0-1,0 1,0 0,0 0,0 0,-1 1,1-1,0 0,-1 1,1 0,1 1,19 29,-14-16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0 172,'8'-5,"-1"2,1-1,-1 1,1 0,0 0,0 1,0 0,0 0,1 1,-1 0,0 1,1 0,-1 0,3 1,5-2,271 2,-247-6,-39 5,0 0,-1 0,1-1,0 1,-1 0,1-1,-1 1,1 0,-1-1,1 1,-1-1,1 1,-1-1,1 1,-1-1,0 1,1-1,-1 1,0-1,1 0,-1 1,0-1,0 1,0-1,1 0,-1 1,0-1,0 0,0 1,0-1,0 0,0 1,0-1,-1 0,1 1,0-1,0 1,0-1,-1 0,1 1,0-1,-1 1,1-1,0 1,-1-1,1 1,-1-1,1 1,0-1,-1 1,0-1,1 1,-1 0,1-1,-1 1,1 0,-1-1,0 1,0 0,-123-79,124 78,-1 1,0-1,1 1,-1-1,1 1,0-1,-1 0,1 1,-1-1,1 0,0 1,0-1,-1 0,1 0,0 1,0-1,0 0,0 1,0-1,0 0,0 0,0 1,0-1,0 0,0 0,0 1,0-1,1 0,-1 0,0 1,1-1,-1 0,0 1,1-1,-1 1,1-1,-1 0,1 1,-1-1,1 1,0-1,-1 1,1 0,-1-1,1 1,0 0,-1-1,1 1,0 0,0 0,-1-1,1 1,0 0,0 0,-1 0,1 0,0 0,0 0,-1 0,1 0,0 1,0-1,-1 0,1 0,0 1,-1-1,1 0,0 1,0-1,19-2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2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16,'0'5,"4"-3,3-8,-6-1,-7-1,-4 7,2 7,5 4,4-1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0 101,'425'0,"-425"0,-1 0,1-1,0 1,0-1,0 1,0-1,0 1,0 0,0-1,0 1,0-1,0 1,0-1,0 1,0-1,0 1,0 0,0-1,1 1,-1-1,0 1,0 0,1-1,-1 1,0-1,0 1,1 0,-1-1,0 1,1 0,-1 0,0-1,1 1,-1 0,1 0,-1 0,0-1,1 1,-1 0,1 0,-1 0,1 0,-1 0,0 0,1 0,-1 0,1 0,-1 0,1 0,-1 0,1 0,-1 0,0 0,1 0,-1 1,1-1,-1 0,0 0,1 1,-1-1,1 0,-35-20,31 19,-93-56,88 46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1,'29'57,"-2"2,-3 1,-3 1,-3 0,-2 2,-3 0,2 37,-10-65,-2 0,-2 0,-1 0,-2 0,-1 0,-2 0,-1 0,-2-1,-1 0,-1-1,-3 0,0-1,-2 0,-1-1,-2-1,-6 7,-94 91,96-110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7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1 111,'0'395,"22"-249,-22-144,0-1,0 0,-1 0,1 1,0-1,1 0,-1 1,0-1,0 0,0 1,1-1,-1 0,1 0,-1 0,1 1,-1-1,1 0,0 0,0 0,-1 0,1 0,0 0,0 0,0 0,0 0,0-1,0 1,0 0,0-1,1 1,-1 0,0-1,0 0,1 1,-1-1,0 0,0 1,1-1,-1 0,0 0,1 0,-1 0,0 0,1-1,-1 1,0 0,0 0,1-1,-1 1,0-1,0 1,0-1,0 0,1 1,-1-1,0 0,0 0,0 0,-1 0,1 0,0 0,0 0,0-1,59-177,65-255,-112 401,1 6</inkml:trace>
  <inkml:trace contextRef="#ctx0" brushRef="#br0" timeOffset="386.234">424 675,'-9'24,"-4"17,1 7,2 0,3-3,7-10,4-15,1-11</inkml:trace>
  <inkml:trace contextRef="#ctx0" brushRef="#br0" timeOffset="711.989">565 280,'-10'10,"3"7,1-3,7-5,-1-3,-2 1,-4 1,-1 3,0-1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1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1 701,'39'17,"-15"-12,1-1,0-1,1-1,-1-2,24-2,-8 2,99-21,-125 24</inkml:trace>
  <inkml:trace contextRef="#ctx0" brushRef="#br0" timeOffset="435.977">171 475,'-1'0,"1"-1,-1 1,1-1,-1 1,1 0,-1-1,1 1,-1 0,1 0,-1 0,0-1,1 1,-1 0,1 0,-1 0,0 0,1 0,-1 0,1 0,-1 0,1 0,-1 0,0 1,1-1,-1 0,1 0,-1 0,1 1,-1-1,1 0,-1 1,1-1,-1 0,1 1,-1-1,1 1,-1-1,1 0,0 1,-1-1,1 1,0-1,0 1,-1 0,1-1,0 1,0-1,0 1,0-1,-1 1,1 0,0-1,0 1,0-1,0 1,1 0,-1-1,0 1,-5 40,31 131,-24 83,3-232,0-5</inkml:trace>
  <inkml:trace contextRef="#ctx0" brushRef="#br0" timeOffset="2699.875">706 391,'-2'1,"0"0,0 1,1-1,-1 1,0 0,1-1,-1 1,1 0,-1 0,1 0,0 0,0 0,0 0,0 0,0 1,1-1,-1 0,1 1,-1-1,1 0,0 1,0-1,0 0,0 1,0-1,0 1,-3 265,31-54,-26-204,-1 0,1 0,1 0,0 0,0-1,1 0,0 0,1 0,0 0,1 0,-5-9,1 0,0-1,0 1,-1 0,1-1,0 0,-1 1,1-1,-1 0,1 0,-1 0,1 0,-1 0,1 0,-1-1,0 1,0 0,0 0,0-1,0 1,0-1,0 1,0-1,0 0,-1 1,1-1,-1 0,1 1,-1-1,0 0,1 0,-1 1,0-1,0 0,67-288,1 74,-53 157,-13 49</inkml:trace>
  <inkml:trace contextRef="#ctx0" brushRef="#br0" timeOffset="4401.877">1016 1068,'-4'5,"-3"6,1 6,-3 0,-1 2,1 3,3 2,-2-3,-1 0,2 1,2 2,7-4,7-4,3-6</inkml:trace>
  <inkml:trace contextRef="#ctx0" brushRef="#br0" timeOffset="4912.779">1158 758,'0'-5,"-5"-2,4 1,-4 1,0 6,0 4</inkml:trace>
  <inkml:trace contextRef="#ctx0" brushRef="#br0" timeOffset="6779.766">565 165,'254'0,"-194"11,-76-29,-83-67,93 81</inkml:trace>
  <inkml:trace contextRef="#ctx0" brushRef="#br0" timeOffset="7170.202">1412 165,'25'42,"-3"2,-1 1,-3 1,-1 0,-3 1,-1 1,-3 0,4 43,-9-50,-2 0,-1 0,-2-1,-2 1,-2 0,-2-1,-1 1,-2-2,-2 1,-2-1,-7 14,10-29,-1 0,-1-1,-2 0,0-1,-1-1,-1 0,-1-1,-1 0,-1-2,0 0,-4 1,-25 6,26-17</inkml:trace>
  <inkml:trace contextRef="#ctx0" brushRef="#br0" timeOffset="7705.252">2033 108,'-16'15,"1"1,0 1,1 0,1 0,1 2,0-1,2 2,0-1,1 2,1-1,1 1,0 0,2 0,1 1,0 0,2 0,0 2,-5 16,-6 33,4 1,3 1,4-1,2 1,5 3,0-56,2-1,0 1,2-2,0 1,1-1,1 0,1-1,1 0,1-1,0-1,1 0,1-1,0-1,2 1,0-8,-13-13</inkml:trace>
  <inkml:trace contextRef="#ctx0" brushRef="#br0" timeOffset="8398.118">1723 559,'-16'16,"8"-11,1 1,0 1,0-1,0 1,1 0,0 1,1 0,-1-1,1 2,1-1,0 1,0-1,1 1,0 0,0 0,1 1,-1 4,5-11,-1-1,0 1,1-1,0 1,0-1,0 1,0-1,0 0,0 0,0 0,1 0,-1 0,1-1,-1 1,1-1,0 1,0-1,-1 0,1 0,0-1,0 1,0 0,0-1,0 0,0 0,0 0,0 0,0 0,0 0,0-1,0 1,0-1,0 0,0 0,0 0,0-1,-1 1,1 0,-1-1,1 0,-1 0,1 0,-1 0,0 0,0 0,0 0,0-1,0 1,0-3,0 2,-1 0,0 0,0 0,0 0,0 0,-1 0,1 0,-1 0,0 0,0-1,0 1,-1 0,1 0,-1 0,1 0,-1 0,0 0,0 0,0 0,-1 0,1 0,-1 0,1 1,-1-1,0 0,0 1,0 0,-1-1,1 1,0 0,-1 0,0 0,1 1,-1-1,0 1,0-1,0 1,0 0,0 0,0 0,0 1,0-1,0 1,0-1,-1 1,1 0,0 0,0 1,0-1,0 1,-1-1,1 1,0 0,0 0,0 0,1 1,-1-1,-2 2,4-1,-1 0,0 0,1 0,-1 0,1 0,0 1,0-1,0 0,0 1,0-1,0 1,1-1,-1 1,1-1,0 1,-1-1,1 1,0 0,1-1,-1 1,0-1,1 1,0-1,-1 1,1-1,0 1,0-1,2 3,2 14,-2-5</inkml:trace>
  <inkml:trace contextRef="#ctx0" brushRef="#br0" timeOffset="15066.184">2203 165,'366'0,"-341"-4,-30-10,-149-75,153 88,-1 0,1 1,-1-1,1-1,0 1,-1 0,1 0,0 0,0-1,0 1,0 0,0-1,0 1,0-1,0 0,1 1,-1-1,1 1,-1-1,1 0,-1 0,1 1,0-1,0 0,0 1,0-1,0 0,0 0,1 1,-1-1,1 0,7-8</inkml:trace>
  <inkml:trace contextRef="#ctx0" brushRef="#br0" timeOffset="12686.803">2371 475,'2'12,"0"-1,0 1,1-1,1 0,0 0,0 0,1 0,0-1,1 1,2 1,15 32,62 215,-50-130,-33-129,-1-1,1 1,-1-1,1 1,-1-1,0 0,1 0,-1 1,0-1,0 0,1 0,-1 0,0 0,0 0,0-1,0 1,0 0,-1 0,1-1,0 1,0 0,-1-1,1 1,-1-1,1 1,-1-1,0 1,0-1,0 1,1-1,-1 1,-1-1,1 0,48-252,19-40,-67 292,0 1,0-1,0 1,1-1,-1 1,1-1,-1 1,1 0,-1-1,1 1,0 0,0-1,0 1,0 0,0 0,0 0,0 0,0-1,0 2,0-1,1 0,-1 0,0 0,1 1,-1-1,1 0,-1 1,1-1,-1 1,1 0,-1-1,1 1,-1 0,1 0,0 0,10 6</inkml:trace>
  <inkml:trace contextRef="#ctx0" brushRef="#br0" timeOffset="13100.612">3048 898,'-4'-9,"-7"-4,-7 1,1 7,-2 9,2 9,-1 2,3 3,4 4,4 2,2 3,8 1,8 0,7-4,5-6,3-6,2-6,-3-3</inkml:trace>
  <inkml:trace contextRef="#ctx0" brushRef="#br0" timeOffset="13636.797">3161 1152,'62'-78,"-59"75,-1-2,1 1,-1 0,1 0,-1-1,1 2,1-1,-1 0,0 1,1-1,0 1,0 0,0 0,0 0,0 1,1 0,-1 0,1 0,-1 0,1 0,0 1,0 0,-1 0,1 0,0 1,0 0,0 0,0 0,0 0,0 1,0 0,2 1,-3 0,0 0,1-1,-1 1,0-1,0 0,1 0,-1 0,1 0,-1-1,1 0,-1 0,1 0,-1 0,1-1,-1 0,1 0,-1 0,0 0,1-1,-1 1,0-1,0 0,0-1,-1 2,-1 0,1-1,-1 1,1 1,0-1,0 0,-1 0,1 1,0 0,0 0,0-1,-1 1,1 1,0-1,0 0,0 1,-1 0,1-1,0 1,-1 0,1 0,-1 1,1-1,-1 0,1 1,-1 0,0-1,0 1,0 0,0 0,2 2,42 34,-28-31</inkml:trace>
  <inkml:trace contextRef="#ctx0" brushRef="#br0" timeOffset="16072.132">3669 559,'-4'-5,"-3"4,6 1,7 1,8 1,6-1,5 0,2 0,2-1,1 0,0 0,-1 0,0 0,0 0,-5-4,-7-3</inkml:trace>
  <inkml:trace contextRef="#ctx0" brushRef="#br0" timeOffset="16320.786">3895 305,'-9'24,"-9"18,0 6,2 0,4-4,4-4,4-4,2-3,1-3,7-2,1 0,-1-1,5 1,-1-1,-1-4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1,'39'16,"-11"-10,1-1,-1-2,1-1,0-1,0-2,6-1,31 0,35-10,-83 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4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202 170,'-28'228,"-97"565,96-538,34-221,4-29</inkml:trace>
  <inkml:trace contextRef="#ctx0" brushRef="#br0" timeOffset="369.447">794 451,'-29'708,"30"-604,-4-121,0 0,-1 1,-1-1,-1 1,0 0,-1 1,-1-1,-1 1,0 1,-5-6,-4-6,-1 1,-1 1,-2 1,0 1,-1 0,-1 2,-1 1,-3 0,16 10,1 1,-1 1,-1 0,1 0,-1 1,0 1,0 0,-1 1,0 1,0 0,1 1,-1 0,-1 1,1 0,0 2,0-1,0 2,0 0,0 0,0 2,1-1,-1 2,1 0,0 0,0 2,1 1,1 0,-1 1,2 1,-1 0,2 1,-1 0,1 0,1 1,0 0,1 0,0 1,1 0,0 0,1 0,-1 7,-1 9</inkml:trace>
  <inkml:trace contextRef="#ctx0" brushRef="#br0" timeOffset="1189.635">1217 959,'-10'9,"0"0,0 1,1 0,0 1,1 0,0 0,1 1,0-1,0 2,2-1,-1 2,4-10,0 1,1 0,-1 0,1 0,0 0,0 1,1-1,0 0,0 0,0 0,0 1,1-1,0 0,0 0,0 0,1 0,-1 0,1 0,0 0,1-1,-1 1,1-1,0 0,0 1,1-1,-1 0,1-1,-1 1,1-1,1 1,3 1,0 0,0 0,1-1,0 0,-1-1,2 0,-1 0,0-1,0 0,1 0,-1-1,1-1,-1 0,1 0,-1 0,1-1,-1-1,1 0,-1 0,0-1,0 0,0 0,0-1,-1 0,1-1,-1 0,0 0,0-1,-1 1,0-2,0 1,0-1,-1 0,0-1,0 0,3-7,-1 0,-1-1,0 0,-2 0,1-1,-2 1,0-1,-1 0,0-6,-3 14,-1-1,0 0,0 1,0-1,-1 1,-1 0,0-1,0 1,-1 0,0 1,0-1,-1 1,0 0,0 0,-1 0,0 1,-1 0,0 0,0 0,0 1,-1 0,1 0,-2 1,1 0,0 1,-1 0,0 0,0 1,0 0,0 0,-1 1,1 0,-1 1,1 0,-4 1,10-1,1 1,-1-1,1 1,-1 0,1 0,-1 0,1 1,-1-1,0 1,1-1,-1 1,1 0,0 0,-1 0,1 0,0 0,0 0,-1 1,1-1,0 1,0 0,0-1,1 1,-1 0,0 0,1 0,-1 0,1 1,0-1,0 0,0 1,0-1,0 0,0 1,1-1,-1 1,1-1,-1 1,1 0,0-1,0 1,0-1,1 1,-1-1,1 1,-1-1,1 1,0-1,0 1,0-1,0 0,0 1,0-1,1 0,-1 0,1 0,0 1,9 5,0 0,1-1,0 0,0 0,0-1,1-1,0 0,0-1,0 0,1-1,-1-1,1 0,0-1,3 0,13 1,-1-1,0-1,0-2,0-1,0-1,0-1,0-2,-1-1,0-1,-1-1,0-2,-1 0,0-2,-1-1,0-1,-1-1,-1-1,-1-1,-1-2,0 1,-2-2,0-1,-2 0,0-2,-1 0,-8 2,0 0,-1 0,-1-1,-1 0,-1 0,-1 0,-1-1,-2 1,0 0,-2-1,0 1,-2 0,0 0,-2 0,-1 0,-1 1,0 0,-2 1,-5-7,11 18,-1 0,0 1,-1 0,0 0,0 0,-1 1,0 0,-1 1,0-1,-1 1,1 1,-1 0,-1 0,1 1,-1 0,-10-4,18 9,-1 1,1 0,-1-1,1 1,-1 0,1 0,-1 1,1-1,-1 0,1 1,-1 0,1-1,-1 1,1 0,0 0,0 0,-1 1,1-1,0 1,0-1,0 1,0-1,0 1,1 0,-1 0,1 0,-1 0,1 0,-1 1,1-1,0 0,0 1,0-1,1 0,-1 1,0 1,-16 95,18-10,4 0,3 0,15 54,-19-112,66 305,-38-185,-31-142,0 0,1 0,1 0,-1 0,1 0,1-1,-1 0,2 1,-1-1,1-1,0 1,6 6,17-5,-14-11</inkml:trace>
  <inkml:trace contextRef="#ctx0" brushRef="#br0" timeOffset="1435.132">2459 790,'-14'34,"-10"30,-1 9,4-3,6-9,10-15,5-15</inkml:trace>
  <inkml:trace contextRef="#ctx0" brushRef="#br0" timeOffset="1585.154">2402 367,'0'0</inkml:trace>
  <inkml:trace contextRef="#ctx0" brushRef="#br0" timeOffset="1985.248">2911 677,'-35'39,"2"0,1 2,3 2,1 0,-14 33,39-72,0 0,1 0,0 0,0 1,0-1,0 1,1-1,0 1,0 0,0 0,0-1,1 1,0 0,0 0,0 0,1-1,-1 1,1 0,0 0,1-1,-1 1,1-1,0 1,0-1,0 0,1 1,-1-1,1 0,3 3,3-3,0 0,0 0,0-1,1 0,-1-1,1 0,-1 0,1-1,0-1,0 1,0-2,0 1,-1-1,1-1,0 0,-1 0,1-1,-1 0,0 0,0-1,0 0,0-1,-1 0,0-1,0 1,0-2,-1 1,0-1,0 0,0 0,-1-1,0 0,0-1,37-45,-3-1,-2-1,-2-3,14-34,-30 48,-1-1,-2-1,-3-1,-1 0,-3 0,-2-1,-1-4,-6 36,-1 1,-1 0,0 0,-1 0,-1 0,-1 0,0 1,-1-1,0 1,-1 0,-1 0,-3-3,7 12,-1 0,1 0,-1 1,-1-1,1 1,-1 0,0 0,0 0,0 1,-1 0,1 0,-1 0,0 1,0 0,-1 0,1 0,0 1,-1 0,0 0,1 1,-1 0,0 0,0 0,0 1,0 0,0 0,0 1,1 0,-6 1,1 1,0 1,0 0,1 0,-1 1,1 1,0 0,0 0,1 1,0 0,0 0,1 1,0 0,0 1,0 0,1 0,1 1,0-1,0 1,1 1,0-1,1 1,-4 8,2 0,0 0,1 0,1 0,1 1,0 0,2-1,0 1,2 0,0 0,3 18,0-13,1-1,1 0,1 0,2 0,0-1,1 0,1-1,1 0,1-1,1 0,1-1,1-1,1 0,0-1,1-1,1-1,1 0,0-1,1-2,0 0,1-1,0-1,7 1,1-5,-5-2</inkml:trace>
  <inkml:trace contextRef="#ctx0" brushRef="#br0" timeOffset="3019.002">3899 480,'-38'23,"1"3,2 0,1 2,0 2,3 1,0 1,-11 19,38-46,0 0,1 0,0 1,0-1,1 1,-1 0,1 0,1 0,-1 0,1 0,0 0,0 0,1 0,-1 1,2-1,-1 0,0 0,1 0,1 0,-1 0,1 0,0 0,0 0,0 0,1-1,0 1,0-1,1 1,-1-1,1-1,0 1,0 0,1-1,-1 0,3 1,-1 0,-1-1,1-1,0 1,1-1,-1 0,0 0,1-1,0 0,0 0,-1 0,1-1,0 0,0-1,0 1,0-1,0-1,0 1,0-1,0-1,0 1,0-1,-1 0,1-1,-1 1,1-1,-1 0,0-1,5-3,5-4,0-1,-1 0,-1-1,0-1,0 0,-2-1,1-1,-2 0,8-15,96-157,-89 159,-26 28,1 1,-1-1,0 1,1-1,-1 1,1-1,-1 1,0 0,1-1,-1 1,1 0,-1-1,1 1,-1 0,1-1,-1 1,1 0,0 0,-1 0,1 0,-1 0,1-1,-1 1,1 0,0 0,-1 0,1 1,-1-1,1 0,0 0,-1 0,1 0,-1 0,1 1,-1-1,1 0,-1 1,1-1,-1 0,1 1,-1-1,1 0,-1 1,0-1,1 1,-1-1,0 1,1-1,-1 1,0-1,1 1,-1-1,0 1,0-1,0 1,0 0,0-1,1 1,-1 0,-15 101,12-93,1 0,0 0,0 0,1 0,0 0,1 0,0 0,1 1,-1-1,2 0,-1 0,1 0,1 0,0-1,0 1,1-1,-1 1,2-1,-1-1,1 1,1 0,-1-1,1 0,0-1,1 1,0-1,0 0,0-1,1 1,-1-2,5 3,-4-5,1 0,-1 0,1 0,0-1,-1-1,1 1,0-1,0-1,0 0,-1 0,1-1,-1 0,1 0,-1-1,1 0,-1 0,0-1,-1 0,1-1,-1 1,0-2,0 1,4-4,7-7,-1-1,-1 0,-1-1,0-1,-1 0,-1-1,-1-1,1-4,37-62,-55 106,0 0,2 0,0 0,1 0,1 1,1-1,2 15,-2-30,0 0,1 0,-1 0,1 0,0 0,0 0,0 0,0 0,1-1,0 1,0-1,0 1,0-1,0 0,0 1,1-1,0 0,0-1,-1 1,2 0,-1-1,0 0,0 0,1 0,-1 0,1 0,0-1,-1 1,1-1,0 0,0 0,0-1,0 1,0-1,0 0,0 0,0 0,0 0,0-1,0 1,9-3,0-1,-1 0,1 0,-1-1,0-1,0 0,-1 0,0-1,0-1,0 0,-1 0,0-1,-1-1,0 1,-1-2,0 1,0-1,-1 0,0 0,-1-1,-1 0,0 0,0-1,-1 1,2-11,116-225,-101 231,-22 54,0-28,-3 27,2-1,1 1,2 0,1 0,2-1,3 8,3 1,3-1,2-1,1 0,3-1,15 27,-4-16,-3 2,-2 0,-2 2,-3 1,-3 1,-2 0,-2 1,-4 0,-1 1,-3 8,-3-55,-1 0,0 0,0 1,-2-1,0 1,0-1,-1 0,-1 0,0 0,-1 0,0 0,-1-1,0 1,-1-1,0-1,-1 1,-1-1,0 0,-5 5,-2-4,-1-1,0 0,0-2,-1 1,0-2,-1 0,1-2,-2 0,1 0,-1-2,1 0,-1-1,0-1,0-1,-1-1,1 0,-3-2,16 1,0 1,0-1,0-1,0 1,0-1,0 0,1 0,-1-1,0 0,1 0,0 0,0-1,0 1,0-1,1 0,-1-1,1 1,0-1,0 0,1 0,-1 0,1 0,0-1,1 1,-1-1,1 0,0 1,1-1,-1 0,1 0,0 0,1-1,0 1,-1 0,2 0,-1 0,1 0,0 0,0 0,1 0,1-5,9-18,1 2,2-1,0 2,2 0,0 1,2 1,1 0,3-1,5-9,213-218,-108 131,-105 95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0,'14'5,"15"1,7 0,2-1,0-2,-3-1,-1 0,-7-7,-4-1,0 0,-5 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1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0 199,'20'0,"19"0,10-5,0-1,-4 0,-3 1,-5 1,-4 2,-3 1,-6 0</inkml:trace>
  <inkml:trace contextRef="#ctx0" brushRef="#br0" timeOffset="262.604">85 1,'-5'38,"3"23,3 5,0-3,0-8,5-13,2-9,-1-6,-2-2,4 0,-1-5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9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0 354,'31'156,"-16"-105,69 250,-59-198,-25-103,0-1,0 1,1-1,-1 1,0-1,0 1,0-1,1 1,-1-1,0 1,0 0,1-1,-1 1,0-1,1 1,-1 0,1-1,-1 1,0 0,1-1,-1 1,1 0,-1 0,1-1,-1 1,1 0,-1 0,1 0,-1 0,1 0,-1 0,1 0,-1 0,1 0,-1 0,1 0,-1 0,1 0,-1 0,1 0,-1 0,1 1,-1-1,1 0,-1 0,1 0,-1 1,0-1,1 0,-1 1,1-1,-1 1,0-1,1 0,-1 1,0-1,1 1,-1-1,0 1,0-1,0 1,1-1,-1 1,0-1,0 1,0-1,0 1,13-42,4-55,4 0,3 1,23-50,-37 126,0 8</inkml:trace>
  <inkml:trace contextRef="#ctx0" brushRef="#br0" timeOffset="380.691">734 834,'-22'4,"7"-3,1 1,0 1,0 1,0-1,0 2,0 0,1 1,0 0,0 1,0 1,1 0,-8 7,17-12,0 1,1 0,-1-1,1 1,0 1,0-1,0 0,0 0,1 1,0-1,0 1,0-1,0 1,1 0,0-1,0 1,0 0,0-1,1 1,0-1,0 1,0-1,0 1,1-1,-1 1,1-1,1 0,-1 0,0 0,1 0,0-1,0 1,0-1,0 1,1-1,-1 0,1 0,0-1,0 1,0-1,1 1,6 1,1-1,0 0,0 0,0-2,0 1,0-1,0-1,1 0,-1-1,0 0,0-1,0-1,0 0,9-3,-3-1</inkml:trace>
  <inkml:trace contextRef="#ctx0" brushRef="#br0" timeOffset="947.616">847 1059,'78'-73,"36"-38,-113 110,0 0,0 0,0 0,0 1,0-1,1 0,-1 1,0-1,0 1,1-1,-1 1,0 0,1-1,-1 1,1 0,-1 0,0 0,1 0,-1 0,0 0,1 1,-1-1,0 0,1 1,-1-1,0 1,1-1,-1 1,0 0,0-1,0 1,0 0,0 0,0 0,0 0,0 0,1 1,18 53,-4-11,-13-42,-1-1,1 0,0 0,0 0,0 0,1 0,-1-1,0 0,0 1,0-1,0 0,0-1,0 1,1 0,-1-1,0 0,0 0,0 1,0-2,-1 1,1 0,0-1,0 1,-1-1,1 0,-1 0,1 0,-1 0,0 0,0-1,2-1,12-7,2-2,-13 9,0 0,0 1,0-1,0 1,1 0,-1 0,1 1,-1-1,1 1,0 1,0-1,0 1,0 0,0 0,1 1,-1 0,2 0,-4 2,-1 1,0 0,0-1,0 1,0 0,0 1,-1-1,0 0,1 1,-1-1,0 1,-1 0,1 0,-1 0,1 0,-1 0,0 0,-1 0,1 4,4 8,1 4</inkml:trace>
  <inkml:trace contextRef="#ctx0" brushRef="#br0" timeOffset="1535.695">621 71,'35'-15,"0"2,1 2,0 1,1 2,0 1,20 0,4 14,-60-6,1-1,-1 1,0-1,0 1,0 0,0-1,0 1,0 0,0 0,-1 0,1 0,0 0,0 0,-1 0,1 0,0 0,-1 0,1 0,-1 0,0 1,1-1,-1 0,0 0,0 1,1-1,-1 0,0 0,0 0,-1 1,1-1,0 0,0 0,-1 1,1-1,0 0,-1 0,1 0,-1 0,0 0,1 1,-1-1,0 0,1-1,-1 1,0 0,0 0,-42 49,38-46,0 0,0 0,1 1,-1 0,1-1,0 2,0-1,1 0,0 1,-1-1,2 1,-1 0,1 0,0 0,0 1,0-1,1 0,0 1,1-1,-1 0,1 2,3-4,-1 0,1-1,0 1,0-1,1 0,-1 0,1 0,-1 0,1-1,0 1,0-1,0 0,0 0,1-1,-1 1,0-1,1 0,-1 0,1 0,-1-1,1 1,-1-1,1 0,-1-1,1 1,0-1,-1 0,2 0,2 1,138-4,-121 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5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0 199,'14'4,"15"3,7-1,2-1,0-2,-3-1,-1-1,-3 0,-1-6,-1-1,0-1,-1 2,-1 2,-4-5,-6 1</inkml:trace>
  <inkml:trace contextRef="#ctx0" brushRef="#br0" timeOffset="278.329">141 0,'0'34,"0"25,0 8,0-3,0-8,0-8,0-8,0-5,0-10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0 227,'152'528,"-110"-377,-42-150,0 0,0 0,0 0,0-1,0 1,1 0,-1 0,0 0,0 0,1 0,-1-1,1 1,-1 0,1 0,-1-1,1 1,-1 0,1 0,0-1,-1 1,1-1,0 1,-1-1,1 1,0-1,0 1,0-1,-1 0,1 1,0-1,0 0,0 0,0 0,0 1,0-1,0 0,-1 0,1 0,0-1,0 1,0 0,0 0,0 0,0-1,0 1,-1 0,1-1,0 1,0-1,-1 1,1-1,0 1,0-1,-1 1,1-1,23-48,83-320,-47 156,-57 206,-1 8</inkml:trace>
  <inkml:trace contextRef="#ctx0" brushRef="#br0" timeOffset="1334.508">537 905,'-5'24,"-6"17,-2 7,2 0,8-9,3-5,8-9,6-14,2-13,-3-6</inkml:trace>
  <inkml:trace contextRef="#ctx0" brushRef="#br0" timeOffset="1751.132">650 594,'-5'10,"-6"3,3-1,3-7,3-9,6-5,-2 1,-2 0</inkml:trace>
  <inkml:trace contextRef="#ctx0" brushRef="#br0" timeOffset="2384.66">734 58,'9'-7,"1"2,-1-1,1 1,0 1,0-1,1 2,-1-1,1 2,6-2,-15 4,87-12,-87 12,0 0,0 0,-1 0,1 0,0 0,0 0,0 1,0-1,-1 1,1-1,0 1,-1 0,1-1,0 1,-1 0,1 0,-1 0,1 0,-1 1,1-1,-1 0,0 1,0-1,0 0,0 1,0-1,0 1,0 0,0-1,0 1,-1 0,1 0,-1-1,1 1,-1 0,0 0,0 0,0 0,0-1,0 1,0 0,0 0,0 0,-1 1,-2 4,0 1,0-1,0 0,-1 0,0-1,0 1,-1-1,0 0,0 0,-1 0,1-1,-1 1,-1-1,-29 33,35-38,0 1,1 0,-1-1,0 1,0 0,1-1,-1 1,0 0,1 0,-1 0,1 0,-1 0,1 0,0 0,-1 0,1 0,0 0,0 0,-1 0,1 0,0 0,0 0,0 0,0 0,0 0,0 0,1 0,-1 0,0 0,1 0,-1 0,0 0,1-1,-1 1,1 0,-1 0,1 0,0 0,-1 0,1-1,0 1,-1 0,1-1,0 1,0-1,0 1,0 0,0-1,0 0,0 1,0-1,-1 0,1 1,1-1,59 6,-59-6,88-2,-64 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8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1 116,'2'-6,"0"0,1 1,-1 0,1 0,0-1,1 1,-1 1,1-1,0 1,0-1,1 1,-1 0,1 1,0-1,0 1,0 0,0 0,0 0,1 1,-1 0,1 0,0 0,0 1,-1 0,1 0,0 1,0-1,0 1,5 1,14-6,-22 4,6-2,0 0,0 0,0 1,0 0,0 1,1 0,-1 1,0 0,1 0,-1 1,0 0,0 1,1 0,-1 0,-1 1,1 0,0 0,3 3,-10-4,-1 0,1 1,0-1,-1 1,1-1,-1 1,0-1,0 1,0 0,0-1,-1 1,1 0,-1 0,1 0,-1-1,0 1,0 0,0 0,0 0,-1 0,1 0,-1-1,0 1,0 0,0-1,0 1,0 0,-1-1,1 1,-1-1,-52 74,54-76,-202 216,191-203,3-6,0 1,0 0,1 1,0 0,1 0,0 0,1 1,0 0,0 0,1 0,0 1,1-1,0 1,1 0,-1 6,3-14,1 1,0 0,0 0,0-1,1 1,-1-1,1 1,0-1,0 0,0 1,0-1,1 0,-1-1,1 1,0 0,0-1,0 1,0-1,0 0,0 0,0 0,1 0,-1-1,1 1,0-1,-1 0,1 0,0 0,0-1,-1 1,1-1,0 0,0 0,0 0,0-1,-1 1,1-1,2-1,176-62,-163 57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0 142,'476'0,"-514"-33,-82-53,111 68,14 14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0,'-9'5,"1"1,7 0,3-6,2 2,-4 0,-4 6,-4 0,-2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3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69 187,'-68'-5,"68"5,0 0,1 0,-1 0,0 0,0 0,1-1,-1 1,0 0,1 0,-1 0,0 0,1 0,-1 0,0-1,0 1,1 0,-1 0,0 0,0-1,0 1,1 0,-1 0,0-1,0 1,0 0,1 0,-1-1,0 1,0 0,0-1,0 1,0 0,0 0,0-1,0 1,0 0,0-1,0 1,0 0,0-1,0 1,0 0,0-1,0 1,0 0,0 0,0-1,-1 1,1 0,0-1,0 1,0 0,-1 0,1-1,0 1,0 0,0 0,-1 0,1-1,0 1,-1 0,30-6,348 2,-329-8,-48 11,1 1,0 0,-1 0,1-1,0 1,-1 0,1-1,-1 1,1-1,0 1,-1-1,1 1,-1-1,1 1,-1-1,0 1,1-1,-1 0,0 1,1-1,-1 0,0 1,0-1,1 0,-1 0,0 1,0-1,0 0,0 1,0-1,0 0,0 0,0 1,0-1,0 0,-1 1,1-1,0 0,0 1,-1-1,1 0,0 1,-1-1,1 0,-1 1,1-1,-1 1,1-1,-1 1,1-1,-1 1,1-1,-1 1,0 0,1-1,-1 1,0 0,1 0,-1-1,0 1,-54-30,-31-29,79 46,6 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74,'79'423,"-45"-276,-34-146,0 0,-1 0,1-1,0 1,0 0,0 0,0-1,-1 1,1 0,0 0,0 0,0 0,1-1,-1 1,0 0,0 0,0-1,1 1,-1 0,0 0,1-1,-1 1,0 0,1 0,-1-1,1 1,-1-1,1 1,0 0,-1-1,1 1,-1-1,1 1,0-1,0 0,-1 1,1-1,0 0,0 1,-1-1,1 0,0 0,0 0,0 0,-1 0,1 0,0 0,0 0,0 0,-1 0,1 0,0 0,0-1,-1 1,1 0,0 0,0-1,-1 1,1-1,0 1,40-101,31-111,-63 173,1-3,1 0,2 1,2 0,1 1,17-28,1 32,-20 31</inkml:trace>
  <inkml:trace contextRef="#ctx0" brushRef="#br0" timeOffset="355.192">537 609,'0'19,"0"12,0 5,4-4,3-7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56.27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815 117,'-5'-6,"0"0,-1 0,1 1,-1-1,0 1,-1 1,1-1,-1 1,0 0,0 0,0 1,-1 0,1 0,-1 1,1 0,-1 1,0-1,0 1,0 1,0-1,0 1,0 1,0 0,-5 1,-25 10,0 2,1 2,0 1,1 2,2 2,0 1,1 1,-15 15,17-11,2 2,1 1,1 1,2 1,1 2,2 0,-13 26,23-39,1 1,1 1,1-1,1 1,1 1,1 0,1-1,1 2,1-1,1 0,1 1,2-1,0 1,2-1,0 0,2 0,0 0,2 0,0-1,2 0,1-1,0 0,2 0,1-1,0-1,1 0,1 0,1-2,9 8,-7-11,-1 0,2-1,0-1,0-1,1-1,1-1,0 0,0-2,1 0,0-2,0 0,1-1,-1-2,1 0,9-1,0-1,0-1,0-1,-1-2,1-1,0-2,-1-1,0-1,-1-2,23-10,4-5,-1-2,-1-3,-2-3,-1-1,29-27,-56 40,0-2,-2 0,-1-1,0-2,-2 0,-1-1,-2-1,0-1,-2 0,-1-1,4-15,-9 22,-1 0,-1-1,-1 0,-1 0,-2-1,0 1,-1-1,-2 1,-1-1,0 1,-2-1,-1 1,-1-1,-1 2,0-1,-2 1,-1 0,-1 0,-1 1,-1 0,-1 1,-1 1,-11-14,5 17,-1 0,-1 1,0 1,-1 1,-1 2,0 0,0 1,-1 1,-1 2,0 0,0 2,0 1,0 1,-1 1,0 1,0 2,1 0,-1 2,0 1,1 1,-1 1,1 2,-18 7,-194 82,183-66</inkml:trace>
  <inkml:trace contextRef="#ctx0" brushRef="#br0" timeOffset="567.878">617 484,'5'0,"6"0,2 0</inkml:trace>
  <inkml:trace contextRef="#ctx0" brushRef="#br0" timeOffset="817.802">957 259,'0'15,"4"4,3 3,-1-1</inkml:trace>
  <inkml:trace contextRef="#ctx0" brushRef="#br0" timeOffset="1253.277">561 738,'80'99,"-70"-86,0-1,1 0,0-1,0 0,1 0,1-1,0-1,0 0,1-1,0 0,0-1,1-1,0 0,0-1,0-1,1 0,0-1,-1-1,1 0,0-1,0-1,5-1,-8-1,0-1,0-1,-1 0,1-1,-1 0,0-1,0 0,0-1,-1 0,0-1,-1 0,0-1,0 0,0 0,-1-1,-1 0,0-1,0 0,-1 0,-1-1,1 0,-2 0,0 0,0-1,-8-62,-3 52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27,'71'278,"-26"-69,-17-81,-28-127,1 0,-1-1,0 1,0-1,1 1,-1-1,0 1,1-1,-1 1,1-1,-1 1,1-1,-1 0,1 1,-1-1,1 0,-1 1,1-1,-1 0,1 0,-1 1,1-1,-1 0,1 0,0 0,-1 0,1 0,-1 0,1 0,0 0,-1 0,1 0,0 0,-1 0,1 0,-1-1,1 1,-1 0,1 0,-1-1,1 1,0 0,-1-1,0 1,1 0,-1-1,1 1,-1-1,1 1,-1-1,0 1,1-1,-1 1,0-1,0 1,1-1,-1 1,0-1,0 0,0 1,0-1,0 1,0-1,0 0,0 1,0-1,0 0,0 0,17-46,32-182,16-78,-38 256,-22 56,-1 6</inkml:trace>
  <inkml:trace contextRef="#ctx0" brushRef="#br0" timeOffset="421.064">537 506,'-3'-3,"0"0,0 0,0 0,0 1,0-1,-1 1,1 0,-1 0,1 0,-1 1,0-1,0 1,1 0,-1 0,0 0,0 0,0 1,0 0,0 0,-1 0,1 0,0 0,0 1,0 0,0 0,1 0,-1 0,0 1,0-1,1 1,-1 0,1 0,-1 0,1 1,0-1,0 1,0 0,0 0,0 0,1 0,-1 0,1 1,0-1,0 1,0-1,0 3,-1-2,1 1,0-1,0 1,0-1,0 1,1 0,0-1,0 1,0 0,1 0,-1 0,1 0,0 0,1 0,-1 0,1-1,0 1,0 0,0 0,1-1,0 1,0-1,0 1,0-1,1 0,-1 1,1-1,0-1,1 1,-1 0,1-1,-1 0,1 0,0 0,0 0,0 0,1-1,-1 0,1 0,-1 0,1-1,2 2,50 3,-31-6</inkml:trace>
  <inkml:trace contextRef="#ctx0" brushRef="#br0" timeOffset="937.703">593 704,'59'-44,"87"-103,-146 146,1 1,-1-1,1 1,-1-1,1 1,0 0,-1-1,1 1,0 0,-1 0,1 0,0-1,0 1,-1 0,1 0,0 0,-1 0,1 0,0 0,0 0,-1 0,1 1,0-1,-1 0,1 0,0 0,-1 1,1-1,0 0,-1 1,1-1,-1 1,1-1,0 1,-1-1,1 1,-1-1,0 1,1-1,-1 1,1 0,-1-1,0 1,1 0,-1-1,0 1,0 0,0-1,0 1,1 0,-1 0,0-1,0 1,0 0,0-1,-1 1,1 0,0 0,0-1,0 1,0 0,-1-1,1 1,0 0,-1-1,1 1,4 16,-2-13,1-1,-1 0,1-1,0 1,0 0,0-1,0 0,0 1,0-1,1 0,-1-1,1 1,-1-1,1 1,0-1,0 0,-1 0,1-1,0 1,0-1,0 0,0 0,0 0,-1-1,1 1,0-1,0 0,0 0,-1 0,1-1,0 1,-1-1,1 0,-1 0,0 0,1-1,51-11,5 43,-22-4,-19-19</inkml:trace>
  <inkml:trace contextRef="#ctx0" brushRef="#br0" timeOffset="2205.752">1185 82,'-19'5,"-11"2,4-1,12-1,12-2,12 0,-1-2,3-1,0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9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0 868,'17'3,"-1"-2,0 1,1-2,-1-1,1 0,-1-1,0 0,0-1,0-1,0-1,0 0,-1-1,0-1,0 0,7-6,10-7,0-2,-1-1,-1-1,-2-2,0-1,1-4,356-420,-365 427,2-4,0 1,3 1,0 1,25-18,-49 41,0 0,0 1,1 0,-1-1,1 1,-1 0,1-1,-1 1,1 0,-1 0,1 0,0 1,0-1,-1 0,1 1,0-1,0 1,0-1,0 1,0 0,0 0,0 0,-1 0,1 0,0 0,0 1,0-1,0 1,0-1,0 1,-1 0,1-1,0 1,-1 0,1 0,0 0,-1 1,1-1,-1 0,0 0,1 1,-1-1,0 1,0-1,0 1,0 0,1 1,1 14,-1 0,-1 1,0-1,-1 0,-1 1,0-1,-2 1,0-1,0 0,-5 9,4-9,-5 30,-2 0,-3-1,-1-1,-3 0,-1-1,-2-1,-2-1,-2-1,-2-1,-1-2,-2 0,-23 20,42-48,0-1,-1-1,0 0,0-1,-1 0,0-1,0 0,0-1,-1 0,0-1,0-1,0 0,0-1,0-1,-1 0,1-1,0 0,-3-2,12 1,1 0,-1 0,1-1,-1 0,1 0,0 0,0 0,0-1,0 1,0-1,1 0,-1 0,1-1,0 1,0-1,0 1,0-1,1 0,0 0,-1 0,1 0,1-1,-1 1,1-1,-1 1,1-1,1 1,-1-1,1 0,-1 1,2-6,-3-15</inkml:trace>
  <inkml:trace contextRef="#ctx0" brushRef="#br0" timeOffset="322.092">1496 445,'-18'34,"1"0,1 1,3 1,1 1,1-1,-3 30,12-61,1 0,0-1,0 1,0 0,1 0,-1 0,1 0,1 0,-1 0,1 0,0 0,0 0,0 0,0-1,1 1,0 0,0-1,0 1,1-1,-1 0,1 0,0 0,0 0,1 0,-1-1,1 1,0-1,0 0,0 0,0-1,0 1,0-1,1 0,0 0,10 0,0 0,1-2,-1 0,0 0,0-2,0 0,0 0,0-2,-1 0,1 0,-1-1,0-1,0-1,-1 0,0 0,0-2,0 1,-1-2,-1 1,0-2,0 1,-1-1,7-10,-11 15,0-1,0 1,-1-1,0 0,-1 0,1-1,-1 1,-1-1,1 0,-1 0,-1 0,0-1,0 1,0-1,-1 1,0-1,-1 1,0-1,0 1,-1-1,0 0,0 1,-1 0,0-1,-1 1,0 0,0 0,-1-1,-4-2,0 0,0 0,-1 1,0 0,-1 0,0 1,-1 1,0-1,0 2,-1 0,1 0,-2 1,1 0,-1 1,0 1,-1-1,-17-1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1,'29'10,"23"2,14 1,-1-4,-6-2,-8-2,-9-3,-5-1,-6-1,-2 0,-2-1,-5-4,-2-2,1 1,-8 1,-7 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30,'43'0,"34"-5,8-1,-5 0,-7 1,-11 1,-11 2,-10 1,-7 0,-9 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3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24,'302'-24,"-239"31,-62-7,0 1,1-1,-1 0,0 1,1-1,-1 1,0 0,0-1,0 1,0 0,0 0,0-1,0 1,0 0,0 0,0 0,0 0,0 0,-1 1,1-1,0 0,-1 0,1 0,-1 1,1-1,-1 0,0 1,1-1,-1 0,0 1,0-1,0 0,0 1,0-1,0 0,-1 1,1-1,0 0,-1 1,1-1,-1 0,1 0,-8 13,0 0,-2-1,1 0,-1-1,-1 0,0-1,-1 0,0 0,-1-1,-12 7,-4 5,18-14,0 1,1 1,0-1,0 1,1 1,0 0,1 0,0 1,1 0,-5 9,12-18,-1-1,0 0,1 1,-1-1,1 1,0-1,-1 1,1-1,1 1,-1-1,0 1,0-1,1 0,0 1,-1-1,1 1,0-1,0 0,0 0,0 1,1-1,-1 0,1 0,-1 0,1-1,0 1,-1 0,1-1,0 1,0-1,0 1,0-1,1 0,-1 0,0 0,1 0,-1 0,0 0,1-1,-1 1,1-1,104 6,38-49,-120 36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1,'0'14,"0"20,0 8,5 2,2-2,-1-3,-1-3,-1-3,3-8,0-2,-1-1,-1 0,3-2,1-1,-2 1,-2-2</inkml:trace>
  <inkml:trace contextRef="#ctx0" brushRef="#br0" timeOffset="249.658">1 508,'38'-4,"37"-3,11 1,-1-3,-9-1,-13 1,-12 3,-11 2,-6 2,-5 1,-7 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1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0,'-9'85,"4"-1,4 1,5 23,37 476,-42-465,11-158,-4 16</inkml:trace>
  <inkml:trace contextRef="#ctx0" brushRef="#br0" timeOffset="377.568">467 282,'-362'238,"330"-211,32-26,0-1,-1 1,1 0,0-1,0 1,0 0,0-1,0 1,0 0,0-1,0 1,0 0,0-1,0 1,0 0,1-1,-1 1,0-1,0 1,1 0,-1-1,0 1,1-1,-1 1,1-1,-1 1,1-1,-1 1,1-1,-1 1,1-1,-1 0,1 1,0-1,-1 0,1 1,-1-1,1 0,0 0,-1 0,1 1,0-1,-1 0,1 0,0 0,-1 0,1 0,0-1,-1 1,1 0,0 0,-1 0,1 0,0-1,-1 1,1 0,0-1,11 2,4 0,0 1,0 0,0 1,0 1,0 0,-1 1,12 6,-9-2,-1 1,-1 1,0 1,0 0,-1 1,-1 0,0 2,-1-1,0 2,-1-1,-1 2,-1 0,0 0,-1 1,-1 0,3 9,-10-22,1 0,0 0,0-1,0 1,1-1,-1 0,1 1,0-1,0 0,1-1,-1 1,1-1,0 1,0-1,0 0,0 0,4 1,12 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1,'-30'3,"0"1,0 2,0 0,1 3,0 0,1 2,-22 11,-31 10,-91 32,171-65,0 1,0 0,1-1,-1 1,0 0,0 0,1-1,-1 1,0 0,0 0,1 0,-1 0,0 0,0 0,0 0,1 0,-1 0,0 0,0 1,0-1,1 0,-1 1,0-1,1 0,-1 1,0-1,1 1,-1-1,0 1,1-1,-1 1,1-1,-1 1,1 0,-1-1,1 1,-1 0,1-1,0 1,-1 0,1 0,0-1,0 1,0 0,-1 0,1-1,0 1,0 0,0 0,0 0,0-1,0 1,1 0,-1 0,0 0,0-1,1 1,-1 0,0 0,1-1,-1 1,0 0,1-1,-1 1,1 0,0-1,23 8,1-1,0-1,0-2,0 0,1-2,12 0,76 9,-76-6,-29-5,0 1,0-1,-1 2,1-1,-1 1,1 1,-1-1,0 2,0-1,0 1,0 0,7 5,-14-5,1-1,-1 1,0 0,0 0,0 0,-1 0,1 0,-1 0,0 0,0 0,0 0,0 0,-1-1,0 1,0 0,0 0,0 0,-1-1,1 1,-1 0,0-1,0 1,0-1,-1 0,1 0,-1 0,1 0,-1 0,0-1,0 1,-1-1,1 0,-2 2,-3 4,-237 182,215-164,1 3,2 0,1 2,-12 18,37-48,0 1,0-1,0 1,0 0,0-1,0 1,0 0,1 0,-1 0,1-1,-1 1,1 0,0 0,-1 0,1 0,0 0,0 0,1 0,-1-1,0 1,1 0,-1 0,1 0,-1 0,1-1,0 1,0 0,0 0,0-1,0 1,0-1,0 1,0-1,1 1,-1-1,1 0,-1 0,1 0,-1 0,1 0,0 0,-1 0,1 0,0-1,0 1,1 0,93 18,-48-21,1-3,-1-1,0-3,-1-1,0-3,0-2,25-12,-24 8,-38 12</inkml:trace>
  <inkml:trace contextRef="#ctx0" brushRef="#br0" timeOffset="1070.456">821 791,'8'-22,"32"-88,4 2,5 2,28-38,-11 48,-65 96,0 0,0 0,0 0,1 0,-1 0,0 0,0 0,0 1,0-1,0 0,0 1,0-1,0 1,0-1,0 1,0-1,0 1,0 0,0-1,0 1,0 0,-1 0,1 0,0 0,-1-1,1 1,-1 0,1 0,-1 0,1 0,-1 1,1-1,-1 0,0 0,0 0,0 0,1 0,-1 0,0 0,0 1,-1-1,1 0,0 0,0 0,0 0,-1 0,1 0,-1 0,1 0,-1 0,1 0,-1 0,1 0,-1 0,-8 47,-9 139,18-184,0 0,0 0,0 0,0 0,1 0,-1 0,1 0,-1 0,1 0,0 0,0 0,1 0,-1-1,0 1,1 0,0-1,0 0,-1 1,2-1,-1 0,0 0,0 0,1 0,-1 0,1 0,-1-1,1 1,0-1,-1 0,1 0,0 0,0 0,0 0,0-1,0 1,0-1,0 0,0 0,0 0,0 0,0 0,0-1,0 1,0-1,0 0,0 0,2-1,9-10,0 0,-1-1,-1 0,0-1,0-1,-1 0,-1-1,-1 1,0-2,-1 1,-1-1,4-16,5-4,105-245,-107 262,-8 30,-5 42,-1-44,-31 251,31-56,17-136,-12-48</inkml:trace>
  <inkml:trace contextRef="#ctx0" brushRef="#br0" timeOffset="1320.466">1836 622,'-14'34,"-5"20,1 6,8-7,6-13</inkml:trace>
  <inkml:trace contextRef="#ctx0" brushRef="#br0" timeOffset="1615.258">1893 171,'-10'14,"2"5,7-6,9-4,3-10,-6-4,-8 4,-4 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9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1 630,'37'108,"-8"-32,-3 1,-4 1,5 36,-4-24,-23-91,0 0,1 0,-1 0,0 0,0 0,1 0,-1-1,0 1,1 0,-1 0,1 0,-1 0,1 0,0 0,0 1,-1-1,1 0,0 0,0 0,0 1,0-1,0 0,0 1,0-1,0 1,0-1,0 1,0-1,0 1,0 0,0 0,0-1,0 1,1 0,-1 0,0 0,0 0,0 0,0 1,0-1,1 0,-1 0,0 1,0-1,0 1,0-1,0 1,0-1,0 1,0 0,0-1,0 1,-1 0,1 0,0 0,0-1,-1 1,1 0,0 0,-1 0,1 0,-1 0,0 0,1 1,-1-1,0 0,1 1,36-192,-25 143,3 1,2 1,1 0,3 1,1 1,7-6,-23 38,-1 0,0-1,0 0,-1 0,-1 0,0-1,-1 1,0-1,-1 1,0-1,-1 0,-1-11,2-35,14 19,-3 27</inkml:trace>
  <inkml:trace contextRef="#ctx0" brushRef="#br0" timeOffset="515.956">678 883,'-15'5,"-14"16,-6 9,1 5,8 0,8 0,6-2,11-6,5-3,7-5,7-7,4-5,4-3,2-3,1-6,1-2,-1-1,-4 2</inkml:trace>
  <inkml:trace contextRef="#ctx0" brushRef="#br0" timeOffset="999.081">819 1223,'211'-222,"-211"221,1 0,0 0,-1 0,1 0,-1 0,1 0,0 1,0-1,-1 0,1 0,0 1,0-1,0 0,0 1,0-1,0 1,0-1,0 1,0 0,0-1,0 1,0 0,0 0,1 0,-1-1,0 1,0 1,0-1,0 0,0 0,0 0,0 0,0 1,1-1,-1 0,0 1,0-1,0 1,0 0,-1-1,1 1,0 0,0-1,0 1,0 0,-1 0,1 0,0 0,-1-1,1 1,-1 0,1 0,-1 0,1 0,-1 1,0-1,1 0,-1 0,0 0,0 0,0 0,0 0,0 0,0 0,0 1,0-1,0 1,0 0,1 1,-1-1,1 0,0 0,-1 1,1-1,0 0,0 0,1 0,-1 0,0 0,1 0,-1 0,1-1,-1 1,1 0,0-1,0 1,0-1,0 0,0 0,0 0,0 0,0 0,0 0,1 0,-1-1,0 1,0-1,1 1,-1-1,1 0,-1 0,0 0,1-1,-1 1,0 0,0-1,1 1,-1-1,0 0,2-1,98-39,-101 40,1 0,-1-1,1 1,-1 1,1-1,0 0,-1 0,1 0,0 1,-1-1,1 1,0 0,0-1,0 1,0 0,-1 0,1 0,0 0,0 0,0 1,-1-1,1 1,0-1,0 1,-1-1,1 1,0 0,-1 0,1 0,-1 0,1 0,-1 0,1 0,-1 0,0 1,0-1,1 1,-1-1,0 1,0-1,-1 1,1-1,0 1,0 0,-1 0,1-1,-1 1,0 0,1 0,-1 0,0-1,0 2,3 26,9 47,-11-75,0 1,0 0,-1 0,1 0,0-1,1 1,-1-1,0 1,0 0,1-1,-1 0,1 1,-1-1,1 0,-1 0,1 0,0 0,0 0,-1 0,1-1,0 1,0 0,0-1,0 0,0 1,0-1,0 0,0 0,0 0,0 0,0 0,-1-1,1 1,1-1,13-2</inkml:trace>
  <inkml:trace contextRef="#ctx0" brushRef="#br0" timeOffset="1547.227">819 93,'5'-8,"1"1,0 0,1 0,-1 1,1 0,1 0,-1 0,1 1,0 0,0 0,0 1,1 0,0 1,-1 0,1 0,0 1,1 0,-1 1,0 0,0 0,1 1,-1 0,0 0,1 1,-1 1,4 0,-10-1,1-1,-1 1,1-1,-1 1,0 0,1 1,-1-1,0 0,0 1,0 0,0 0,0 0,-1 0,1 0,0 0,-1 1,0-1,1 1,-1 0,0 0,0-1,-1 1,1 1,-1-1,1 0,-1 0,0 0,0 1,-1-1,1 1,0-1,-1 0,0 1,0-1,0 1,-1-1,1 1,-1-1,1 1,-1-1,0 0,-1 0,1 1,-1-1,-67 138,69-138,0-1,-1 0,1 0,0 0,0 0,1 0,-1 0,0 0,1 0,-1 0,1 0,0 0,-1 0,1 0,0 0,0 0,1 0,-1-1,0 1,0 0,1-1,-1 1,1-1,-1 0,1 1,0-1,0 0,-1 0,1 0,0 0,0 0,0-1,0 1,0 0,0-1,0 0,2 1,84 3,-79-4,21-1,-4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12,'10'-1,"17"-3,1 1,0 1,0 1,0 1,0 2,15 3,-41-6,0 1,0 0,0 0,1 0,-1 1,0-1,0 0,0 1,0-1,0 1,0 0,0-1,0 1,0 0,0 0,0 1,-1-1,1 0,0 0,-1 1,1-1,-1 1,1 0,-1-1,0 1,0 0,0 0,0 0,0 0,0-1,0 1,-1 1,1-1,-1 0,1 0,-1 0,0 0,0 0,0 0,0 0,0 1,0-1,-1 0,1 0,-1 0,1 0,-1 0,0 0,0 0,-1 1,-77 79,69-75,1 1,-1 0,1 0,1 1,0 0,0 1,1-1,0 2,1-1,-3 5,9-13,-1 1,0-1,0 0,1 1,-1-1,1 0,0 1,0-1,0 0,0 1,0-1,0 1,1-1,-1 0,1 1,0-1,-1 0,1 0,0 1,0-1,1 0,-1 0,0 0,1 0,-1 0,1-1,0 1,-1 0,1-1,0 1,0-1,0 0,0 1,0-1,0 0,1 0,-1-1,0 1,0 0,1-1,-1 1,1-1,104 11,-19-30,-63 13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07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593 196,'190'-31,"-50"-3,-2-6,52-26,-173 60,-12 4,58-14,-61 16,-1-1,1 1,-1 0,1 0,-1 0,1 0,-1 0,0 1,1-1,-1 0,1 1,-1-1,0 1,1-1,-1 1,0 0,1-1,-1 1,0 0,0 0,0 0,0 0,0 0,0 0,0 0,0 0,0 1,0-1,-1 0,1 1,-1-1,1 0,-1 1,1-1,-1 0,0 1,1-1,-1 1,0 0,-1 14,0 0,-1 0,-1 0,0-1,-1 1,-1-1,-4 11,0 0,-22 65,8-25,2 1,3 1,3 1,0 24,8-30,3 0,3 0,3 1,3-1,2 0,15 58,38 3,-44-97,-35-22,-26-23,0 2,-1 1,0 3,-1 2,0 2,-1 2,0 2,0 3,0 1,-38 6,-210 65,251-55,28-9</inkml:trace>
  <inkml:trace contextRef="#ctx0" brushRef="#br0" timeOffset="461.223">790 703,'72'-3,"1"-4,-2-2,1-4,-1-3,24-11,16-1,-108 30,0 0,-1 0,1 1,-1-1,1 1,-1-1,0 1,0 0,0 0,0 0,0 0,-1 0,1 0,-1 0,0 1,0-1,0 0,0 1,-1-1,1 1,-1-1,0 1,0-1,0 1,-1-1,1 1,-1-1,0 2,0 3,-1 33,0-32,1 1,0-1,1 0,0 1,0-1,1 0,0 1,0-1,1 0,1 0,-1 0,2 0,-1 0,3 3,5 1</inkml:trace>
  <inkml:trace contextRef="#ctx0" brushRef="#br0" timeOffset="1268.547">1467 1324,'54'-41,"-3"-2,-2-2,-1-3,-3-2,15-21,-50 57,0 1,0-1,-1-1,-1 0,0 0,-1-1,-1 1,0-2,-1 1,-1 0,-1-1,0 0,-1 0,0-7,-2 14,-9-80,9 88,-1 0,1 0,-1 0,1 0,-1 1,0-1,0 0,0 1,0-1,0 0,0 1,0-1,-1 1,1 0,0-1,-1 1,1 0,-1 0,0 0,1 0,-1 0,0 0,1 1,-1-1,0 0,0 1,0 0,0-1,0 1,1 0,-1 0,0 0,0 0,0 0,0 0,0 1,0-1,0 1,1-1,-1 1,0 0,0-1,0 2,-3 0,1 0,0 1,0-1,0 1,0 0,0 0,1 1,-1-1,1 1,0 0,0 0,0 0,0 0,1 0,0 1,0-1,0 1,0-1,1 1,0 0,0 0,0-1,0 1,1 0,0 0,0 0,0 0,0 0,1 0,0 0,0-1,0 1,1 0,0-1,0 1,0-1,0 1,1-1,-1 0,1 0,0 0,2 2,11 1,0-1,0 0,1-1,-1-1,1-1,0 0,0-1,8 0,8 1,-30-3,1 1,0 0,0-1,-1 1,1 1,-1-1,1 0,-1 1,1 0,-1 0,0 0,0 0,0 0,0 1,0-1,-1 1,1 0,-1 0,0 0,1 0,-1 0,-1 0,1 1,0-1,-1 1,0-1,0 1,0 0,0-1,0 1,-1 0,1 0,-1-1,0 1,-1 0,1 0,0-1,-1 1,-1 2,-17 70,14-63,1 0,0-1,1 2,0-1,1 0,1 1,0-1,1 0,0 1,1-1,2 10,3-4</inkml:trace>
  <inkml:trace contextRef="#ctx0" brushRef="#br0" timeOffset="1499.412">2230 957,'-10'34,"-3"20,1 1</inkml:trace>
  <inkml:trace contextRef="#ctx0" brushRef="#br0" timeOffset="1746.041">2173 449</inkml:trace>
  <inkml:trace contextRef="#ctx0" brushRef="#br0" timeOffset="2100.099">2822 731,'-29'6,"0"1,1 1,0 2,1 1,0 0,1 3,0 0,1 1,-18 15,32-22,0 1,1 0,0 0,1 1,0 1,0 0,1 0,0 0,1 1,-3 9,7-16,1 0,0 0,1 0,-1 1,1-1,0 0,0 1,1-1,0 1,0-1,0 1,0-1,1 0,0 1,0-1,1 0,-1 1,1-1,0 0,1 0,-1-1,1 1,0 0,0-1,0 1,1-1,2 3,1-1,0-1,0 1,0-1,1 0,-1-1,1 0,0 0,0-1,1 0,-1 0,1-1,-1 0,1 0,0-1,0 0,-1-1,1 0,0 0,0-1,0 0,-1-1,1 0,0 0,-1-1,3 0,11-5,0-1,0-1,-1-1,-1-1,1 0,-2-2,0 0,-1-1,1-2,8-13,-2-2,-2 0,0-2,-2 0,-2-2,-1 0,-2-1,10-35,46-172,-68 225,-2 1,0-1,-1 0,-1 0,0 0,-2 0,0 0,-1 0,-1 1,-1-1,-1 1,-2-5,6 17,0 0,-1 0,0 1,0-1,0 1,-1 0,0 0,0 0,0 0,0 1,-1-1,0 1,0 0,0 1,0-1,-1 1,1 0,-1 0,0 1,0 0,0 0,0 0,0 1,0 0,0 0,-1 0,1 1,0 0,0 0,-1 1,1-1,0 1,0 1,0-1,-5 3,-9 6,0 1,1 1,1 1,0 0,1 2,0 0,1 0,1 2,0 0,2 1,0 0,0 1,2 0,1 1,0 0,0 4,2-10,1 0,1 1,0 0,0 1,2-1,0 1,1 0,0 0,1 0,1 0,1 0,0 1,1-1,1 0,0 0,1 0,1 0,0-1,2 1,-1-1,2 0,0-1,1 0,1 1,5 0,1-1,1 0,0-1,1-1,1 0,0-1,0-1,1-1,0-1,1 0,0-1,0-2,0 0,1-1,-1-1,1 0,0-2,0-1,0 0,6-2,5 1</inkml:trace>
  <inkml:trace contextRef="#ctx0" brushRef="#br0" timeOffset="3131.863">3612 675,'-21'-1,"-1"2,1 1,0 1,0 0,0 2,0 0,1 1,-1 2,2 0,-1 1,1 0,0 2,-5 5,18-10,0 0,1 1,0 0,0 0,0 0,1 0,0 1,1-1,0 1,0 0,1 0,-1 1,2-1,-1 0,1 1,1-1,-1 1,1-1,1 1,0-1,0 1,1-1,-1 0,2 0,-1 0,1 0,1 0,-1 0,1-1,1 1,-1-1,1 0,1-1,-1 1,1-1,0 0,0 0,1-1,0 0,7 4,-3-4,0-2,0 1,1-1,-1-1,1 0,0-1,-1 0,1 0,0-1,0-1,0 0,-1-1,1 0,-1-1,1 0,-1-1,0 0,0-1,0 0,-1 0,0-1,0-1,0 0,-1 0,0-1,0 0,-1 0,0-1,-1 0,0-1,3-4,5-5,-1 0,-1-1,-1-1,-1 0,0 0,-2-1,0-1,-2 1,0-1,1-13,-30 102,20-60,1 1,0 0,0 0,0 0,1 0,-1 0,2 0,-1 0,1 0,0 0,1 0,0 0,0-1,0 1,1-1,0 1,0-1,0 0,1 0,0 0,0-1,1 1,-1-1,1 0,0 0,1-1,-1 1,1-1,0 0,0-1,0 0,0 0,7 3,-4-4,1 0,-1 0,0-1,1 0,-1-1,0 1,1-2,-1 0,0 0,1 0,-1-1,0-1,0 1,0-2,0 1,-1-1,1 0,-1-1,0 0,-1 0,1-1,-1 0,5-5,12-11,-2-2,0 0,-2-2,0 0,-2-1,2-6,-36 160,15-124,1 1,0 0,0-1,1 1,-1 0,1-1,0 1,0-1,0 1,0-1,0 1,1-1,0 0,0 0,0 1,0-1,0-1,0 1,1 0,-1 0,1-1,0 0,0 1,0-1,0 0,0 0,0-1,1 1,-1-1,1 0,-1 1,1-1,-1-1,1 1,0-1,-1 1,1-1,0 0,-1 0,1-1,-1 1,1-1,0 0,1 0,6-4,1-1,-1 0,-1-1,1-1,-1 1,0-1,0-1,-1 0,-1 0,1-1,-2 0,1-1,-1 0,-1 0,0 0,0 0,-1-1,-1 0,0 0,0-2,46-87,-49 102,0-1,0 0,0 1,0-1,0 1,-1 0,1-1,0 1,0 0,0-1,0 1,-1 0,1 0,0 0,-1-1,1 1,0 0,-1 0,1 0,-1 0,0 0,1 0,-1 0,0 0,0 0,1 1,-1-1,0 0,0 0,0 0,0 0,-1 0,1 0,0 0,0 0,-1 0,1 0,0 0,-1 0,1 0,-1 0,0 0,2 5,16 120,5-1,33 104,-26-127,-6 1,-4 1,-4 0,-1 61,-15-126,0 0,-3 0,-1-1,-2 1,-2-1,-8 23,11-43,-1 0,-1-1,0 1,-1-2,-1 1,0-1,-1-1,-1 1,0-2,-2 0,1-1,-1 0,-1-1,-6 4,14-11,1-1,-1 0,1 0,-1-1,-1 1,1-2,0 1,-1-1,1 0,-1 0,0-1,1 0,-1-1,0 1,0-2,1 1,-1-1,0 0,0 0,1-1,-1 0,1-1,0 0,-1 0,1 0,1-1,-1 0,0 0,1-1,0 1,0-2,0 1,1-1,0 1,0-1,0-1,1 1,0-1,0 0,-3-12,1 0,1 0,1-1,0 0,2 1,0-1,1 0,1 0,1 0,1 0,1 0,0 1,2-1,0 1,1 0,1 0,2-2,10-21,1 2,3 0,1 1,1 2,3 0,1 2,1 1,2 2,1 1,1 1,2 2,1 1,1 2,1 2,16-5,-16 12,0 2,2 1,-1 3,2 1,-1 2,1 1,0 3,5 1,-10 1</inkml:trace>
  <inkml:trace contextRef="#ctx0" brushRef="#br0" timeOffset="4250.225">1 1662,'191'-44,"150"-13,47 33,306-10,-67-3,280 8,101 2,548-49,-1061 66,-484 10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1,'-10'24,"-3"22,1 8,2 0,3-4,3-7,2-5,1-4,1-4,5-1,7-2,6-4,0-7</inkml:trace>
  <inkml:trace contextRef="#ctx0" brushRef="#br0" timeOffset="247.977">1 508,'38'0,"33"-4,8-3,0 1,-7 2,-13 0,-10 2,-10 1,-5 0,-10 6,-8 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2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0 283,'125'-12,"89"-42,-55 32,-147 23</inkml:trace>
  <inkml:trace contextRef="#ctx0" brushRef="#br0" timeOffset="315.501">254 0,'0'24,"0"22,0 9,0-1,0-5,0-5,0-6,0-5,0-2,0-3,0 0,0-1,0 0,0 0,0 1,5-5,1-6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0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55,'89'-12,"-90"12,1 0,0 0,-1 0,1 0,0 0,-1 1,1-1,0 0,0 0,-1 0,1 0,0 0,-1 1,1-1,0 0,0 0,-1 1,1-1,0 0,0 0,0 1,-1-1,1 0,0 0,0 1,0-1,0 0,0 1,0-1,0 0,-1 1,1-1,0 0,0 1,0-1,0 0,0 1,0-1,1 0,-1 1,0-1,0 0,0 1,0-1,0 0,0 0,1 1,-1-1,0 0,0 0,0 1,1-1,-35 16,-74 16,-107 43,213-74,0-1,-1 1,1-1,0 1,0 0,0 0,0 0,0 0,0 0,0 0,0 1,0-1,0 1,1-1,-1 1,1 0,-1-1,1 1,0 0,-1 0,1 0,0 0,0 0,0 0,1 1,-1-1,1 0,-1 0,1 1,-1-1,1 0,0 0,0 1,0-1,1 0,-1 1,0-1,1 0,0 0,-1 0,1 1,0-1,0 0,0 0,0 0,1 0,-1-1,0 1,1 0,0 0,14 6,1 0,0-2,0 0,1-1,-1-1,1 0,0-1,0-1,1-1,-1-1,0 0,0-1,8-2,22 1,115 6,-162-4,0 0,0 0,0 0,-1 0,1 0,0 0,0 1,-1-1,1 0,0 0,-1 1,1-1,0 0,-1 1,1-1,0 1,-1-1,1 1,-1-1,1 1,-1 0,1-1,-1 1,1-1,-1 1,1 0,-1 0,0-1,0 1,1 0,-1 0,0-1,0 1,0 0,0 0,0-1,0 1,0 0,0 0,0-1,0 1,0 0,0 0,-1-1,1 1,0 0,0 0,-1-1,1 1,-1 0,1-1,-1 1,1 0,-1-1,-31 31,-10-3,-1-1,-1-3,-45 19,-92 52,133-43,48-51,-1 1,0-1,0 0,1 1,-1-1,1 1,-1-1,1 1,0-1,-1 1,1-1,0 1,0-1,0 1,0-1,1 1,-1 0,0-1,1 1,-1-1,1 0,-1 1,1-1,0 1,-1-1,1 0,0 1,0-1,0 0,0 0,0 0,0 0,0 0,1 0,-1 0,0 0,1 0,-1 0,0-1,1 1,-1-1,2 1,14 3,0-1,0 0,0-1,0-1,1-1,-1 0,0-2,1 0,-1 0,0-2,6-2,-20 6,264-48,-243 47</inkml:trace>
  <inkml:trace contextRef="#ctx0" brushRef="#br0" timeOffset="1176.626">771 619,'39'-74,"3"2,4 2,2 2,24-24,-72 91,1 0,-1 1,0-1,0 0,0 1,1-1,-1 0,0 1,1-1,-1 0,0 1,1-1,-1 1,1-1,-1 1,1-1,-1 1,1-1,-1 1,1-1,0 1,-1 0,1-1,0 1,-1 0,1-1,0 1,-1 0,1 0,0 0,-1 0,1 0,0 0,0 0,-1 0,1 0,0 0,0 0,-1 0,1 0,0 1,-1-1,1 0,0 0,-1 1,1-1,0 1,-1-1,1 0,-1 1,1-1,-1 1,1 0,-1-1,1 1,-1-1,0 1,1 0,-1-1,0 1,1 0,-1-1,0 1,0 0,0-1,1 1,3 54,-4-51,16 112,-15-111,1 0,-1 0,1 0,0-1,0 1,0 0,1-1,-1 0,1 1,0-1,1 0,-1-1,1 1,-1-1,1 1,0-1,0 0,1 0,-1-1,1 1,1 0,-2-4,1 1,0 0,-1-1,1 0,-1 0,1 0,-1 0,0-1,0 0,1 0,-1 0,0 0,-1-1,1 1,0-1,-1 0,1 0,-1-1,0 1,0-1,0 1,-1-1,1 0,-1 0,0 0,0 0,0 0,-1-1,1 1,-1-1,0 0,8-13,88-145,46-55,-142 202,-21 45,10-9,1 1,1 0,1 0,0 1,2 0,1 0,1 0,0 1,2-1,1 0,0 1,2-1,0 1,2-1,0 0,2 0,0-1,5 9,38 26,-35-44</inkml:trace>
  <inkml:trace contextRef="#ctx0" brushRef="#br0" timeOffset="1563.84">1759 451,'0'9,"0"9,-5 0,-1 3,0 2,1 2,1 2,2-4</inkml:trace>
  <inkml:trace contextRef="#ctx0" brushRef="#br0" timeOffset="1949.609">1843 140,'-9'0,"-9"5,5 1,3-4,-1-4,2 4,-3 2,6 0,8-1,9-1,8-1,-1-4,-2-3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4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0 400,'1'0,"-1"0,1-1,-1 1,0 0,1 0,-1 0,1-1,-1 1,1 0,-1 0,1 0,-1 0,1 0,-1 0,1 0,-1 0,1 0,-1 0,1 0,-1 0,1 0,-1 0,1 1,-1-1,1 0,-1 0,0 0,1 1,-1-1,1 0,-1 1,0-1,1 0,-1 1,0-1,1 0,-1 1,0-1,0 1,1-1,-1 1,0-1,0 1,0-1,1 1,-1-1,0 1,0-1,0 1,0-1,0 1,0-1,0 1,0-1,0 1,-1-1,63 156,-29-57,-27-74,2-1,0 0,1-1,2 0,0 0,2-1,13 18,-26-39,0 0,1 0,-1 0,0 0,1 0,-1 0,1 0,-1 0,1 0,0-1,-1 1,1 0,0 0,0-1,-1 1,1 0,0-1,0 1,0-1,0 1,0-1,0 1,0-1,0 0,0 1,0-1,0 0,0 0,0 0,0 0,0 0,0 0,0 0,0 0,0 0,0 0,0-1,0 1,0 0,0-1,0 1,0-1,0 1,0-1,0 1,0-1,-1 0,1 0,0 1,0-1,-1 0,1 0,0 0,-1 0,1 1,0-2,43-167,12-170,-28 249,-21 85</inkml:trace>
  <inkml:trace contextRef="#ctx0" brushRef="#br0" timeOffset="441.777">621 824,'-5'19,"-1"11,0 6,1 0,-3-4,-1-9</inkml:trace>
  <inkml:trace contextRef="#ctx0" brushRef="#br0" timeOffset="869.879">678 513,'-5'5,"-1"-3,4-3,-1 0,-1 4,1 2</inkml:trace>
  <inkml:trace contextRef="#ctx0" brushRef="#br0" timeOffset="1501.7">734 33,'129'-22,"-114"20,-4-1,0 1,1 1,-1-1,0 2,1 0,-1 0,0 1,1 0,-1 1,0 0,0 1,0 1,6 2,-16-5,1-1,-1 1,0 0,0 0,0 0,0 1,0-1,0 0,0 0,0 1,0-1,0 0,0 1,-1-1,1 1,-1-1,1 1,-1-1,0 1,1-1,-1 1,0-1,0 1,0-1,0 1,0-1,-1 1,1 0,0-1,-1 1,1-1,-1 0,1 1,-1-1,0 1,0-1,0 0,1 1,-1-1,0 0,-1 0,1 0,0 0,0 0,-55 45,42-37,-40 39,55-46,0 1,1 0,-1-1,0 1,1-1,-1 1,1-1,0 0,0 0,0 0,0 0,0 0,0 0,1 0,-1-1,1 1,-1-1,1 0,-1 0,1 1,0-2,-1 1,1 0,0-1,0 1,0-1,0 0,2 0,223 15,-204-9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49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0 311,'43'0,"34"-5,8-2,-1 1,-9 1,-13-3,-12-1,-10 2,-7-3,-4 0,-12 2,-9 2</inkml:trace>
  <inkml:trace contextRef="#ctx0" brushRef="#br0" timeOffset="273.009">424 0,'-20'39,"-5"26,5 7,7-3,5-9,4-10,3-9,1-6,1-4,0-3,0-1,0-1,0-5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3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0 192,'406'1,"-253"25,-248-72,83 38,0 1,0-1,1-1,0 0,0-1,1 0,0-1,1 0,0 0,1-1,-3-5,5-21,13 26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0,'33'54,"28"165,-29-83,30 33,-62-168,0 1,1-1,-1 0,0 1,0-1,1 0,-1 0,1 1,-1-1,1 0,-1 0,1 0,0 1,0-1,-1 0,1 0,0 0,0 0,0 0,0-1,0 1,0 0,1 0,-1-1,0 1,0 0,0-1,1 1,-1-1,0 0,1 1,-1-1,0 0,1 0,-1 0,0 0,1 0,-1 0,0 0,1-1,-1 1,0 0,0-1,1 1,-1-1,0 1,0-1,1 0,-1 1,0-1,0 0,0 0,0 0,0 0,0 0,0 0,-1 0,1 0,0 0,0 0,-1-1,44-152,-24 66,42-120,-41 131,-18 65</inkml:trace>
  <inkml:trace contextRef="#ctx0" brushRef="#br0" timeOffset="469.952">707 479,'-7'-1,"0"0,0 0,0 0,1 1,-1 0,0 0,0 1,0 0,0 0,1 1,-1-1,0 1,1 1,0-1,-1 1,1 1,0-1,0 1,1 0,-1 0,1 0,0 1,0 0,0 0,1 0,0 1,0-1,0 1,1 0,0 0,0 1,0-1,1 0,0 1,0 0,0-1,1 1,0 3,1-7,0 1,0-1,0 0,0 0,0 0,1 1,-1-1,1 0,0 0,0 0,0 0,1 0,-1 0,1 0,0-1,-1 1,1-1,0 1,0-1,1 1,-1-1,1 0,-1 0,1 0,-1-1,1 1,0 0,0-1,0 0,0 0,0 0,0 0,0 0,0 0,2-1,117 8,-116-8,97-14,-84 8</inkml:trace>
  <inkml:trace contextRef="#ctx0" brushRef="#br0" timeOffset="1016.215">932 706,'150'-165,"-150"164,1 0,-1 0,1 0,-1 0,1 0,-1 1,1-1,-1 0,1 0,0 0,0 1,-1-1,1 1,0-1,0 0,0 1,0-1,0 1,0 0,0-1,0 1,-1 0,1-1,0 1,1 0,-1 0,0 0,0 0,0 0,0 0,0 0,0 0,0 1,0-1,0 0,0 0,-1 1,1-1,0 1,0-1,0 1,0-1,0 1,-1 0,1-1,0 1,0 0,-1 0,1-1,0 1,-1 0,1 0,-1 0,1 0,-1 0,0 0,2 3,-2-1,0 0,0 0,0-1,1 1,-1 0,1 0,0-1,0 1,0-1,0 1,0 0,0-1,1 0,-1 1,1-1,0 0,0 0,0 0,0 0,0 0,0 0,0-1,0 1,1-1,-1 0,1 1,-1-1,1 0,0 0,-1-1,1 1,0 0,-1-1,1 0,0 0,0 0,0 0,-1 0,3 0,102-59,-105 58,1 1,-1 0,0 0,1-1,-1 1,1 1,-1-1,1 0,-1 1,0-1,1 1,-1-1,0 1,1 0,-1 0,0 0,0 1,0-1,0 0,0 1,0-1,0 1,0 0,-1 0,1 0,-1 0,1 0,0 1,26 22,-9-16,0-3</inkml:trace>
  <inkml:trace contextRef="#ctx0" brushRef="#br0" timeOffset="2599.642">1694 112,'-6'2,"-1"0,0 0,1 0,-1 1,1 0,0 0,0 1,0-1,0 1,1 1,-1-1,1 1,-1 1,5-5,0-1,1 1,-1-1,1 1,-1-1,1 1,-1-1,1 1,-1 0,1-1,0 1,-1 0,1-1,0 1,-1 0,1-1,0 1,0 0,0 0,0-1,0 1,0 0,0 0,0-1,0 1,0 0,0-1,0 1,0 0,1 0,-1-1,0 1,1 0,-1-1,0 1,1 0,-1-1,1 1,-1-1,1 1,-1-1,1 1,-1-1,1 1,0-1,-1 1,1-1,0 0,-1 1,1-1,0 0,-1 0,1 1,0-1,42 7,-38-7,0-1,0 1,0-1,0 1,0-1,0-1,-1 1,1-1,0 0,-1 0,1 0,-1 0,0-1,0 0,0 0,0 0,0 0,-1-1,1 1,-1-1,0 0,2-4,-5 6,-1 1,1-1,-1 1,1 0,-1-1,0 1,0 0,1 0,-1-1,0 1,0 0,-1 0,1 0,0 0,0 0,0 0,-1 1,1-1,0 0,-1 1,1-1,0 0,-1 1,1 0,-1-1,1 1,-1 0,1 0,-1 0,1 0,-1 0,1 0,-1 0,1 0,-1 1,1-1,-1 1,1-1,0 1,-1-1,1 1,0 0,-1 0,1 0,0 0,0 0,0 0,0 0,-1 1,-12 13,14-12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6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1,'-1'2,"0"0,-1 0,1-1,-1 1,0 0,1-1,-1 1,0-1,0 0,0 1,0-1,0 0,0 0,0 0,0-1,-1 1,1 0,0-1,0 0,-1 1,1-1,0 0,-1 0,1 0,-1-1,0 2,-225 41,198-36,-53 25,82-30,1 1,0-1,0 1,-1-1,1 0,0 1,0-1,1 1,-1-1,0 1,0-1,1 1,-1-1,1 1,-1-1,1 0,0 1,-1-1,1 0,0 0,0 1,0-1,0 0,0 0,0 0,0 0,0 0,0 0,1-1,-1 1,0 0,1 0,-1-1,0 1,1-1,-1 0,1 1,1-1,196 60,-62-12,-136-48,0 1,1-1,-1 1,1 0,-1 0,0 0,0-1,0 1,1 0,-1 0,0 1,0-1,0 0,0 0,-1 0,1 1,0-1,0 0,-1 1,1-1,-1 1,1-1,-1 1,0-1,0 1,1-1,-1 1,0-1,0 1,-1-1,1 1,0-1,0 1,-1-1,1 1,-1-1,1 0,-1 1,1-1,-1 1,0-1,0 0,0 0,0 0,0 1,0-1,0 0,0 0,-1 0,-65 41,18-16,1 1,2 3,1 1,-28 27,62-51,1 1,0 0,1 0,0 1,0 0,1 1,0 0,1 1,0-1,0 1,1 1,1-1,-3 9,7-17,1 0,0 0,1 0,-1 0,0 0,1 0,-1 0,1 0,0-1,0 1,0 0,1 0,-1-1,0 1,1-1,0 1,-1-1,1 0,0 0,1 0,-1 0,0 0,0 0,1 0,-1-1,1 1,-1-1,1 0,0 0,0 0,-1 0,2 0,95 16,103-45,-179 21,-4-1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1 588,'30'-62,"2"2,4 0,1 3,4 1,29-31,-70 88,0 0,0 0,0 0,1 0,-1 0,0 0,0 0,1 0,-1-1,1 1,-1 0,0 0,1 0,0 0,-1-1,1 1,-1 0,1-1,0 1,0 0,-1-1,1 1,0-1,0 1,0-1,0 1,-1-1,1 0,0 1,0-1,0 0,0 0,0 0,0 0,0 0,0 0,0 0,0 0,0 0,0 0,0 0,0 0,0-1,-1 1,1 0,0-1,0 1,0-1,0 1,0-1,-1 0,1 1,0-1,-1 1,1-1,0 0,-1 0,1 0,-1 1,1-1,-1 0,1 0,-1 0,0 0,1 0,-1 46,-2-38,0 0,1 0,0 0,0 0,1 0,0 0,0 0,1 0,0 0,0 0,0-1,1 1,0 0,0-1,1 1,0-1,0 1,0-1,1 0,0-1,0 1,1-1,0 0,-1 0,2 0,-1 0,0-1,1 0,5 3,-4-8,-1 0,0-1,0 0,1 0,-1 0,0-1,-1 0,1 0,0-1,-1 1,0-1,0 0,0-1,0 1,-1-1,0 0,0 0,0 0,0-1,-1 1,0-1,0 0,-1 0,1 0,-1-1,-1 5,114-181,-32 47,-68 120,-13 32,-11 22,2 1,2 1,1-1,2 1,1-1,3 10,-1-14,-1-24,0-1,1 0,0 0,1 0,0 0,1 0,0-1,1 1,0-1,3 5,3 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0,'0'20,"5"5,1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16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223 204,'-17'146,"4"-23,-6 0,-5-1,-5-2,-27 63,-2 16,57-198,1-1,-1 1,1 0,-1 0,1 0,-1 0,1-1,-1 1,1 0,0 0,-1 0,1 0,0 0,0 0,0 0,0 0,0 0,0 0,0 0,0 0,0 0,0 0,0 0,1 0,-1 0,0 0,1 0,-1-1,1 1,-1 0,1 0,-1 0,1 0,-1-1,1 1,0 0,0-1,-1 1,1 0,0-1,0 1,0-1,0 1,0-1,-1 0,1 1,0-1,0 0,0 0,0 0,0 1,0-1,0 0,0 0,0 0,0-1,0 1,0 0,0 0,13-13,0-3</inkml:trace>
  <inkml:trace contextRef="#ctx0" brushRef="#br0" timeOffset="365.841">732 401,'-35'45,"3"2,1 1,3 2,2 0,2 2,2 1,2 0,-7 41,23-84,0-1,1 0,1 1,-1-1,2 1,-1 0,1 0,1 0,0 0,0 0,1-1,0 1,1 0,0 0,0-1,1 1,0-1,1 0,0 0,1 0,-1 0,2-1,-1 0,1 0,1 0,-1 0,3-2,-1 0,1-1,0 0,0 0,1-1,-1 0,1-1,0 0,0 0,0-1,0-1,0 1,1-2,-1 1,0-2,1 1,-1-1,0-1,0 0,0 0,0-1,0 0,0-1,-1 0,1 0,5-5,9-5,0-1,0-2,-2 0,0-2,-1 0,-1-1,-1-1,0-1,1-5,-1 0,-1-1,-2-1,-1 0,-1-1,-1 0,-2-1,-1-1,-1 0,-2 0,0-10,-4 25,-2 0,1 0,-2 0,0 0,-1 0,-1 0,-1 0,0 1,-1-1,-1 1,0 0,-1 0,-1 0,-1 1,0 0,0 0,-2 1,0 0,-1 1,-8-9,13 16,0 1,0 0,-1 0,0 0,0 1,0 0,0 1,0-1,-1 1,0 0,1 1,-1 0,0 0,0 1,0 0,-1 1,1-1,0 1,0 1,0 0,0 0,0 0,0 1,0 1,0-1,1 1,-1 0,1 1,0 0,0 0,0 0,0 1,1 0,0 0,0 1,0 0,1 0,0 0,-3 4,-8 15</inkml:trace>
  <inkml:trace contextRef="#ctx0" brushRef="#br0" timeOffset="697.911">1466 853,'-10'10,"-2"12,-1 8,3 3,4 1,6-10,4-10</inkml:trace>
  <inkml:trace contextRef="#ctx0" brushRef="#br0" timeOffset="1362.638">1917 176,'-4'2,"0"-1,0 1,0 0,0 0,0 0,1 1,-1-1,1 1,0 0,-1 0,1 0,1 0,-1 1,0-1,1 1,0 0,-1 0,1 1,-13 16,6-12,0 0,1 1,0 0,1 1,0 0,0 0,1 0,1 1,0 0,1 0,0 0,1 1,0-1,1 1,0 0,1-1,0 1,1 0,1 2,1-10,0 0,-1-1,2 1,-1-1,1 1,-1-1,1 0,0 0,1 0,-1 0,1-1,0 1,-1-1,2 0,-1 0,0 0,0-1,1 0,0 1,-1-1,1-1,0 1,0-1,0 0,0 0,1 0,133-7,-130 3,0-1,0 2,0-1,0 1,1 1,-1 0,1 0,0 1,-1 0,1 1,-1 0,1 0,-1 1,0 0,1 1,-1 0,0 0,-1 1,1 0,-1 1,1 0,-1 0,-1 0,1 1,-1 1,5 4,-9-5,1 0,-1 0,0 0,-1 0,1 0,-1 1,-1-1,1 1,-1 0,0 0,-1-1,1 1,-1 0,-1 0,1-1,-1 1,0 0,-1-1,0 1,0-1,0 1,-1-1,1 0,-2 0,0 2,-3 5,-1-1,0 0,-1-1,0 0,0 0,-1-1,-1 0,0 0,0-1,-1-1,-7 4,12-8,-1 0,0 0,0-1,0 0,0-1,0 0,-1 0,1-1,-1 0,1 0,-1-1,1 0,-1 0,1-1,-3-1,-8-4</inkml:trace>
  <inkml:trace contextRef="#ctx0" brushRef="#br0" timeOffset="1596.53">1832 176,'38'-19,"37"-12,15 1,-2-1,-7 6,-13 6,-8 8,-9 4,-9 5,-7 1,-4 2,-7 5,-4 2,-5-1</inkml:trace>
  <inkml:trace contextRef="#ctx0" brushRef="#br0" timeOffset="2212.531">2764 853,'-24'39,"-13"21,-5 6,0-3,8-8,3-9,9-7,11-10,14-10,5-8</inkml:trace>
  <inkml:trace contextRef="#ctx0" brushRef="#br0" timeOffset="3279.064">4654 740,'-5'10,"4"3,1-6,6-4,2-7,0-2</inkml:trace>
  <inkml:trace contextRef="#ctx0" brushRef="#br0" timeOffset="3718.008">5360 63,'-29'36,"2"1,1 2,2 0,2 2,1 0,2 2,3 0,1 1,2 0,-4 26,15-57,0 1,1 0,0-1,1 1,1-1,0 1,1 0,0-1,1 0,0 0,1 0,1 0,0 0,1-1,0 0,1 0,0 0,1-1,0 0,1-1,0 0,1 0,0-1,0 0,1 0,0-2,0 1,1-1,0-1,1 0,-1-1,1 0,0-1,4 0,0-1,0-1,0 0,0-1,1-1,-1-1,0 0,0-1,0-1,0-1,4-2,-14 4,-1 0,1 0,-1-1,0 0,0 0,-1-1,1 0,0 0,-1 0,0 0,0-1,-1 0,1 0,-1 0,0-1,0 1,-1-1,1 0,-2 0,1 0,0-1,-1 1,0-1,-1 1,1-1,-1 0,-1 1,1-1,-1-5,-3 1,0-1,0 1,-1 0,-1 1,0-1,0 1,-1 0,0 0,-1 0,0 1,0 0,-1 1,0 0,-1 0,0 0,0 1,0 1,-1-1,0 1,-1 1,1 0,-1 1,0 0,0 0,-1 1,-4-1,0 1,-1 0,1 2,-1 0,0 0,0 2,1 0,-1 1,1 0,-1 2,1 0,0 0,0 2,1 0,-1 1,-10 6,1-1</inkml:trace>
  <inkml:trace contextRef="#ctx0" brushRef="#br0" timeOffset="2545.787">3498 176,'-15'53,"-14"46,-6 15,1-1,3-11,1-13,7-16,1-12,5-11,5-10,5-6,-1-4,0-3,3-1,5-4,4-7</inkml:trace>
  <inkml:trace contextRef="#ctx0" brushRef="#br0" timeOffset="2884.06">3920 401,'-46'65,"2"2,4 1,2 2,-6 24,40-89,1-1,0 1,0 0,0 1,1-1,0 0,0 1,0-1,0 1,1 0,0-1,0 1,1 0,0 0,0 0,0 0,1-1,-1 1,1 0,1 0,-1-1,1 1,0-1,0 1,1-1,0 0,-1 0,2 0,-1 0,1 0,-1-1,2 1,7 0,1 0,0-1,0 0,0-1,1 0,-1-1,1 0,-1-2,1 1,0-2,-1 1,1-2,-1 0,1-1,-1 0,0-1,0 0,0-1,-1-1,1 0,-1 0,0-2,10-8,-1-1,-1-1,0-1,-1 0,-2-2,0 0,-1-1,-1 0,-1-1,-1-1,-1 0,-1-1,-1 0,-1-1,-2 0,0 0,-2-1,1-17,-3 28,-2-1,0 1,0-1,-2 1,0-1,-1 1,0 0,-2 0,-1-7,3 17,0 1,0-1,0 1,-1-1,1 1,-1 0,0 0,-1 0,1 0,-1 1,0-1,0 1,-1 0,1 0,-1 1,0-1,0 1,0 0,0 0,-1 1,1-1,-1 1,1 1,-1-1,0 1,0 0,-2 0,-2 0,-1 2,1-1,0 2,0-1,0 1,0 1,1 0,-1 0,1 1,-1 0,1 0,0 1,1 0,-1 1,1 0,-2 3,-12 12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0,'-5'19,"3"7,7-2,3-9,-1-12,-1-12,-6-4,-4 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1 130,'23'51,"10"105,-5 6,-26-151,-1-3,0 1,0-1,0 0,1 1,1-1,0 0,0 0,0-1,1 1,0 0,0-1,1 0,2 2,-5-9,0 0,1 0,-1 0,1 0,-1-1,0 1,1-1,-1 1,0-1,0 0,1 0,-1 0,0 0,0 0,0-1,0 1,0-1,0 1,-1-1,1 0,0 1,-1-1,1 0,-1 0,0 0,0 0,0 0,0-1,0 1,0 0,0 0,-1-1,1 1,-1 0,0-1,1 1,-1-1,0 0,1 0,178-488,-155 439,-12 35</inkml:trace>
  <inkml:trace contextRef="#ctx0" brushRef="#br0" timeOffset="1152.519">510 524,'-10'20,"-3"10,1 6,2 1,3-1,3-2,6-1,9-7,6-8,5-7,5-9,-4-6</inkml:trace>
  <inkml:trace contextRef="#ctx0" brushRef="#br0" timeOffset="1868.665">651 243,'-5'0,"-2"4,-4 3,-5-1,5-1,9-2,0-1,1-1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1 198,'68'0,"12"1,1-3,-1-4,12-5,10-1,-102 11,1 1,-1-1,0 1,1-1,-1 1,0-1,0 0,1 1,-1-1,0 1,0-1,0 0,1 1,-1-1,0 1,0-1,0 0,0 1,0-1,0 0,0 1,-1-1,1 1,0-1,0 0,0 1,-1-1,1 1,0-1,-1 1,1-1,0 1,-1-1,1 1,-1-1,1 1,-1-1,1 1,-1 0,1-1,-1 1,1 0,-1-1,1 1,-1 0,1 0,-1-1,0 1,1 0,-1 0,0 0,1 0,-1 0,1 0,-1 0,0 0,1 0,-1 0,0 1,1-1,-1 0,1 0,-1 0,1 1,-1-1,0 0,1 1,-1-1,0 0,-7-3,0 1,0-2,0 1,0-1,0 0,1-1,0 0,0 0,0 0,0-1,1 0,0-1,0 1,1-1,0 0,0 0,1-1,0 1,0-1,0 0,1-2,-3-9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24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0 717,'18'124,"-17"-120,0 0,0-1,1 1,-1-1,1 0,0 1,0-1,0 0,0 0,0 0,1 0,-1-1,1 1,0-1,0 1,0-1,0 0,0 0,1 0,-1-1,1 1,-1-1,1 0,-1 0,1 0,0 0,-1-1,1 1,0-1,-1 0,4 0,14-6,-1 0,-1-1,1-1,-1-1,0-1,-1 0,-1-2,1 0,-2 0,0-2,13-13,84-78,-113 105,0-1,0 1,0-1,0 1,0-1,0 1,0 0,0-1,0 1,0-1,0 1,1-1,-1 1,0 0,0-1,1 1,-1-1,0 1,1 0,-1-1,0 1,1 0,-1 0,0-1,1 1,-1 0,1 0,-1-1,0 1,1 0,-1 0,1 0,-1 0,1 0,-1 0,1 0,-1 0,1 0,-1 0,0 0,1 0,-1 0,1 0,-1 0,1 0,-1 0,1 1,-1-1,0 0,1 0,-1 0,1 1,-1-1,0 0,1 1,-1-1,0 0,1 1,-1-1,0 0,0 1,1-1,-1 1,0-1,0 0,0 1,0-1,1 1,-7 34,3-26,2-4,0 0,-1-1,2 1,-1 0,1 0,-1 0,1 0,0 0,1 0,-1 0,1-1,0 1,1 0,-1 0,1-1,0 1,0-1,0 1,0-1,1 0,0 0,0 0,0 0,0 0,1-1,-1 0,1 1,0-1,0-1,0 1,0 0,1-1,-1 0,1 0,9 2,1-1,-1-1,0 0,1-1,-1 0,1-2,-1 1,1-2,-1 0,0 0,0-2,0 0,0 0,0-1,-1-1,0 0,5-3,4-4,0-1,-1 0,0-2,-1 0,-1-1,0-2,-2 1,0-2,5-8,1-2,0-1,-3-1,0 0,-2-1,-2-2,-1 1,-1-2,-3 0,0 0,-3-1,0 0,-3-1,-1 0,-1-35,-28-10,24 82,-1 0,0 1,0-1,0 0,0 1,0 0,1-1,-1 1,0 0,0 0,0 0,0 0,0 1,0-1,0 0,0 1,0 0,1-1,-1 1,0 0,0 0,1 0,-1 0,0 0,1 0,-1 0,1 0,0 1,-1-1,1 1,0-1,0 1,0 0,0-1,0 1,0 0,0-1,1 1,-1 0,0 0,-15 26,0 0,1 1,2 1,1 0,2 0,1 2,1-1,2 1,1 0,1 0,2 0,1 0,2 9,0-24,1 0,1 0,1 0,0 0,1 0,1-1,1 0,0 0,1-1,0 0,2 0,-1-1,2 0,0-1,11 11,-8-9,-9-9,0 0,0 0,0-1,1 1,0-1,0 0,0 0,1-1,0 0,0 0,0-1,0 0,6 2,3-21,-16 1</inkml:trace>
  <inkml:trace contextRef="#ctx0" brushRef="#br0" timeOffset="249.195">621 210,'43'9,"48"4,18-1,0-2,-4-3,-10-3,-12-1,-6-2,-6-1,-10-1,-11 1,-14-1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22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255 139,'-2'1,"1"0,0 0,0 0,0 0,0 1,0-1,0 0,0 0,0 1,1-1,-1 0,0 1,1-1,-1 1,1-1,-1 1,1-1,0 1,0-1,0 1,0-1,0 1,0-1,0 1,0-1,1 1,-1-1,0 1,1-1,-1 1,1-1,0 0,0 1,0 8,36 380,-37-381,3 53,-3 0,-4-1,-1 1,-4-1,-7 25,6-33,10-35</inkml:trace>
  <inkml:trace contextRef="#ctx0" brushRef="#br0" timeOffset="448.423">1 167,'57'-29,"2"3,1 2,1 3,1 3,60-10,-104 23,0 0,1 2,-1 0,1 0,0 2,0 1,0 0,0 1,-1 1,1 1,14 4,-29-6,0 1,-1 0,1 0,-1 0,0 1,0-1,0 1,0 0,0-1,0 1,-1 1,0-1,1 0,-1 0,0 1,-1 0,1-1,0 1,-1 0,0 0,0-1,0 1,-1 0,1 0,-1 0,0 0,0 0,0 0,-1 3,0 5,-1 0,-1 0,0 0,0 0,-1-1,-1 1,0-1,0 0,-3 3,-253 309,259-320,1-1,0 1,-1-1,1 1,0-1,1 1,-1-1,0 1,1 0,-1-1,1 1,0 0,0 0,0-1,0 1,1 0,-1-1,1 1,0 0,-1-1,1 1,0-1,1 1,-1-1,0 1,1-1,-1 0,1 0,0 0,-1 0,1 0,0 0,0 0,1 0,-1-1,0 1,1-1,-1 0,0 0,1 1,0-1,89 44,-75-39,0 1,-1 1,1 1,-2 0,1 1,-1 1,6 5,-18-12,1 0,-1 0,1 0,-1 0,0 0,-1 1,1-1,-1 1,0 0,0-1,0 1,-1 0,1 0,-1 0,0 1,-1-1,0 0,1 0,-1 0,-1 1,1-1,-1 0,0 0,0 0,-1 0,1 0,-1 0,0 0,-1-1,0 3,-6 7,1 0,-2-1,0-1,0 1,-1-1,0-1,-1 0,-1-1,-3 2,-7 4,-1-1,-1 0,-1-2,1-1,-2-1,0-2,-15 4,41-12,0 0,-1 0,1 0,-1 0,1 0,-1 0,1-1,-1 1,1 0,-1-1,0 0,1 1,-1-1,0 0,0 0,1 1,-1-1,0-1,0 1,1 0,-1 0,0-1,1 1,-1-1,0 1,1-1,-1 0,1 1,-1-1,1 0,-1 0,1 0,-1-1,1 1,0 0,0 0,0-1,0 1,0 0,0-1,0 1,0-1,0 0,1 1,-1-1,0 1,1-1,0 0,-1 0,1 1,0-1,0 0,0 0,0 1,0-1,0 0,1-1,8-13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1,'0'4,"5"8,1 5,5 1,1 1,-3 3,-2 2,-2 2,-2 1,-2 1,-1 1,0-1,4-4,2-2,0 1,-2 0,-1-8,-1-6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59,'38'-9,"23"-4,5 1,-3 2,-8 3,-9 3,-6 1,-7 2,-8 6,-8 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28,'280'-27,"-278"26,1 1,-1 0,0 0,1 1,-1-1,0 0,0 1,1-1,-1 1,0 0,0-1,0 1,0 0,0 1,0-1,0 0,0 0,0 1,0-1,-1 1,1 0,-1-1,1 1,-1 0,0 0,0 0,1 0,-1 0,-1 0,1 0,0 0,0 1,-1-1,1 0,-1 0,0 1,0-1,0 0,0 1,0-1,0 0,-1 0,1 1,-1-1,1 0,-1 0,0 0,0 1,0-1,0 0,0 0,0-1,-1 1,1 0,-1 0,0 0,-88 95,77-86,0 0,1 1,0 0,1 1,1 0,0 1,0 0,-2 8,11-20,0 1,1-1,-1 1,1 0,0-1,-1 1,1 0,1-1,-1 1,0 0,1-1,-1 1,1-1,0 1,-1-1,1 1,1-1,-1 1,0-1,1 0,-1 0,1 1,-1-1,1 0,0-1,0 1,0 0,0 0,0-1,0 1,1-1,-1 0,0 0,1 0,-1 0,1 0,-1 0,1-1,0 1,-1-1,1 0,0 1,-1-1,1 0,0-1,-1 1,1 0,-1-1,1 0,0 1,-1-1,1 0,140-55,-125 47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4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0,'43'0,"24"0,5 0,-4 5,-10 1,-9 1,-9-2,-5-2,-5-1,-3 0,0-2,-1 0,-4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4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0,'39'5,"31"-3,9-2,-4-2,-10 1,-7 0,-8 0,-13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25.9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0 113,'20'253,"-30"-112,0 182,36-161,-26-159,0 0,0 0,0 0,1 0,-1 0,1 0,0 0,0 0,0 0,0 0,1-1,-1 1,1 0,-1-1,1 1,0-1,0 0,0 1,0-1,1 0,-1 0,0-1,1 1,0 0,-1-1,1 1,0-1,0 0,0 0,-1 0,1 0,0-1,0 1,1-1,-1 0,0 0,0 0,0 0,0 0,0-1,2 0,159-53,250-32,292-16,-309 49,122-1,-371 43,-142 9,-1-1,1 0,-1-1,0 1,0-1,-1 0,1 0,-1-1,0 1,0-1,0 0,-1 0,1 0,-1-1,0 1,-1-1,0 1,0-1,0 0,0 0,-1 0,0 0,0 0,-1-1,0 1,0 0,0 0,0 0,-2-5,7-32,35-265,-29 138,-11 145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363 596,'0'0,"1"-1,-1 1,1-1,-1 0,0 1,1-1,-1 0,0 0,0 1,0-1,1 0,-1 0,0 1,0-1,0 0,0 0,0 1,0-1,0 0,-1 0,1 1,0-1,0 0,-1 0,1 1,0-1,-1 0,1 1,0-1,-1 0,1 1,-1-1,1 1,-1-1,1 1,-1-1,0 1,1-1,-1 1,0 0,1-1,-1 1,0 0,0-1,1 1,-1 0,0 0,0 0,1 0,-1 0,0 0,0 0,1 0,-1 0,0 0,0 0,1 0,-1 0,0 1,0-1,1 0,-1 1,0-1,1 0,-1 1,0 0,-55 15,-146 84,162-67,39-32,1 0,-1-1,1 1,-1 0,1 0,-1-1,1 1,-1 0,1 0,0 0,-1 0,1 0,0 0,0 0,0 0,0 0,0 0,0 0,0 0,0 0,0 0,0-1,0 1,0 0,1 0,-1 0,0 0,1 0,-1 0,1 0,-1-1,1 1,0 0,-1 0,1-1,0 1,-1 0,1-1,0 1,0-1,-1 1,1-1,0 1,0-1,0 1,0-1,0 0,0 1,0-1,0 0,14 4,1-1,0 0,0-1,0-1,0-1,1 0,-1-1,6-1,25-1,117 7,-163-4,0 1,0-1,0 0,0 1,0-1,0 1,-1-1,1 1,0-1,0 1,-1 0,1-1,0 1,-1 0,1 0,-1-1,1 1,-1 0,1 0,-1 0,1 0,-1 0,0 0,1-1,-1 1,0 0,0 0,0 0,0 0,0 0,0 0,0 0,0 0,0 0,-1 0,1 0,0 0,0 0,-1 0,1 0,-1-1,1 1,-1 0,1 0,-1 0,1-1,-1 1,0 0,0-1,0 1,-36 39,-184 120,182-134,-72 67,110-92,-1 1,1-1,0 1,0-1,0 1,0 0,0-1,0 1,1 0,-1 0,0 0,1-1,0 1,-1 0,1 0,0 0,0 0,0 0,0 0,0 0,0 0,1-1,-1 1,1 0,-1 0,1 0,0 0,-1-1,1 1,0 0,0-1,0 1,1-1,-1 1,0-1,1 0,-1 1,0-1,1 0,0 0,1 1,1 1,1-1,1 1,-1-1,0-1,0 1,1-1,-1 1,1-1,0-1,-1 1,1-1,-1 0,1-1,0 1,43-10,-1-2,0-3,-2-1,12-7,9-3,0-2,-48 22</inkml:trace>
  <inkml:trace contextRef="#ctx0" brushRef="#br0" timeOffset="931.281">757 1104,'208'-430,"-201"414,-5 11,-1 0,1 1,-1-1,2 0,-1 1,0-1,1 1,0 0,0 0,0 0,0 0,1 1,-1-1,1 1,0 0,0 0,0 0,1 1,-1-1,4 0,-6 4,0 0,0 1,0-1,0 1,0 0,0 0,0 0,0 0,-1 0,1 0,-1 0,1 0,-1 1,0-1,0 1,0-1,0 1,-1-1,1 1,-1-1,1 1,-1-1,0 1,0 0,0-1,0 1,-1 0,1-1,0 0,2 71,-3-55,1 1,1 0,1 0,0 0,1-1,2 1,-1-1,3 3,-7-19,0 1,0-1,1 0,-1 1,1-1,-1 1,1-1,0 0,0 1,0-1,0 0,0 0,0 0,1 0,-1 0,1 0,-1 0,1 0,0-1,0 1,-1 0,1-1,0 0,1 1,-1-1,0 0,0 0,1 0,-1-1,0 1,1 0,-1-1,0 0,1 1,-1-1,1 0,-1 0,1 0,-1-1,1 1,-1-1,0 1,1-1,-1 0,0 0,0 0,2 0,4-9,-1 1,1-1,-2 0,1-1,-2 0,1 0,-1 0,-1-1,3-9,30-64,44-56,-67 121,-8 28,-5 42,-1-41,9 131,35 40,-38-157,2-5</inkml:trace>
  <inkml:trace contextRef="#ctx0" brushRef="#br0" timeOffset="1145.321">1689 935,'-5'33,"3"12,3-3</inkml:trace>
  <inkml:trace contextRef="#ctx0" brushRef="#br0" timeOffset="1311.669">1604 483,'0'0</inkml:trace>
  <inkml:trace contextRef="#ctx0" brushRef="#br0" timeOffset="1730.646">1858 398,'54'107,"-5"2,-4 3,1 22,-45-130,-1-3,-1 0,1 1,0-1,0 0,0 0,0 1,0-1,0 0,0 1,0-1,1 0,-1 0,0 1,1-1,-1 0,1 0,-1 0,1 0,0 1,-1-1,1 0,0 0,0 0,0-1,0 1,-1 0,1 0,1 0,-1-1,0 1,0 0,0-1,0 1,0-1,1 1,-1-1,0 0,0 1,1-1,-1 0,0 0,0 0,1 0,-1 0,0 0,1-1,-1 1,0 0,0 0,0-1,1 1,7-13,-1 0,0 0,-1-1,0 0,-1 0,-1-1,0 0,-1 0,-1 0,1-8,7-21,63-250,-54 256,-12 32</inkml:trace>
  <inkml:trace contextRef="#ctx0" brushRef="#br0" timeOffset="2063.908">2536 822,'-24'9,"-13"9,0 5,6 4,9 2,12-3,9-3,8-4,9-1,6-3,4-4,2-5,2-2,-5-3</inkml:trace>
  <inkml:trace contextRef="#ctx0" brushRef="#br0" timeOffset="2549.975">2705 1048,'204'-218,"-204"219,0-1,0 1,-1 0,1-1,0 1,0 0,0 0,0-1,0 1,0 0,0-1,0 1,1 0,-1-1,0 1,0 0,1-1,-1 1,0 0,1-1,-1 1,0 0,1-1,-1 1,1-1,-1 1,1-1,-1 1,1-1,-1 0,1 1,0-1,-1 0,1 1,0-1,-1 0,1 0,0 1,-1-1,1 0,0 0,-1 0,1 0,0 0,0 0,-1 0,1 0,0 0,-1 0,1-1,0 1,-1 0,1 0,0-1,-1 1,1 0,0-1,-1 1,1-1,-1 1,1-1,-1 1,1-1,-1 1,1-1,-1 1,4 19,-3-17,0 0,0 1,1-1,-1 0,0 0,1-1,-1 1,1 0,-1 0,1-1,0 1,0-1,0 1,0-1,0 0,0 0,0 0,0 0,0 0,1 0,-1-1,0 1,0-1,1 0,-1 1,0-1,1 0,-1 0,1-1,-1 1,0 0,2-1,77-25,-72 22,8-5,-16 8,0-1,1 1,-1-1,0 1,1 0,-1 0,1 0,0 0,-1 0,1 0,0 0,0 0,-1 1,1-1,0 0,0 1,0 0,0 0,0-1,0 1,0 0,-1 0,1 1,0-1,0 0,0 1,0-1,0 1,0-1,-1 1,1 0,0 0,-1 0,1 0,0 0,-1 0,1 0,-1 1,0-1,2 2,6 40,-9-40,0 1,0 0,0-1,1 1,-1 0,1-1,0 1,0 0,0-1,1 1,-1-1,1 0,0 0,0 1,0-1,0 0,1 0,-1-1,1 1,0-1,0 1,-1-1,2 0,-1 0,0 0,2 1,31-7,-24-7</inkml:trace>
  <inkml:trace contextRef="#ctx0" brushRef="#br0" timeOffset="2982.457">2479 88,'80'-30,"-57"20,2 0,-1 2,1 0,1 2,-1 0,1 2,0 1,0 1,11 2,-35-1,0 1,0 0,0 0,0 1,0-1,0 0,0 1,0-1,0 1,-1-1,1 1,0 0,0 0,-1 0,1 0,0 0,-1 0,1 0,-1 1,1-1,-1 0,0 1,0-1,1 1,-1 0,0-1,0 1,-1 0,1 0,0 0,-1-1,1 1,-1 0,1 0,-1 0,0 0,0 0,0 0,0 0,0 0,0 0,-1 0,1 0,-1 0,-34 81,33-81,0 1,0-1,0 0,0 1,0 0,1-1,-1 1,1 0,0 0,0 0,0-1,0 1,0 0,0 1,1-1,0 0,-1 0,1 0,0 0,1 0,-1 0,0 0,1 0,0 0,0 0,0 0,0 0,0 0,1 0,-1 0,1-1,-1 1,1-1,0 1,0-1,0 0,1 0,-1 0,0 0,2 1,11 1,0-1,0 0,0-1,0-1,0-1,0 0,1 0,-1-2,1 0,32-1,32-4,-61 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0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557 1,'-368'105,"347"-99,8-4,0 1,0 1,1 0,-1 1,1 0,0 1,0 0,-6 5,18-11,-1 1,0-1,1 1,-1-1,0 1,1-1,-1 1,1 0,-1-1,1 1,-1 0,1-1,-1 1,1 0,0-1,-1 1,1 0,0 0,-1 0,1-1,0 1,0 0,0 0,0 0,0 0,0-1,0 1,0 0,0 0,1 0,-1-1,0 1,0 0,1 0,-1 0,0-1,1 1,-1 0,1-1,-1 1,1 0,-1-1,1 1,0-1,-1 1,1-1,0 1,-1-1,1 1,0-1,0 0,-1 1,1-1,0 0,0 1,0-1,0 0,57 16,-48-14,197 26,-205-28,0 1,0-1,0 0,-1 1,1 0,0-1,0 1,-1 0,1 0,0 0,-1 0,1 0,-1 0,1 1,-1-1,1 0,-1 1,0-1,0 1,0-1,0 1,0 0,0-1,0 1,-1 0,1 0,0 0,-1-1,0 1,1 0,-1 0,0 0,0 0,0 0,0 0,0 0,-1 0,1 0,0-1,-1 1,0 0,1 0,-1 0,0-1,0 1,-1 1,-59 69,-212 93,271-164,0-1,1 1,-1-1,1 1,-1 0,1 0,0-1,-1 1,1 0,0 0,-1 1,1-1,0 0,0 0,0 0,0 1,0-1,0 1,1-1,-1 0,0 1,1-1,-1 1,1 0,0-1,-1 1,1-1,0 1,0 0,0-1,0 1,0 0,0-1,0 1,1-1,-1 1,1 0,-1-1,1 1,-1-1,1 1,0-1,0 0,0 1,0-1,0 0,0 0,0 1,0-1,1 0,-1 0,0 0,1 0,-1-1,1 1,14 3,0 0,0-2,0 0,1-1,-1-1,1 0,15-3,10 1,93-17,-36 7,-75 11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0 675,'64'-45,"70"-130,64-60,-158 190,-39 45,0 0,0 0,0 0,0 0,0 0,0 0,0 0,0 0,0 1,0-1,-1 0,1 0,0 1,0-1,0 1,0-1,0 1,-1-1,1 1,0-1,0 1,-1 0,1-1,0 1,-1 0,1-1,-1 1,1 0,-1 0,1 0,-1 0,0 0,1-1,-1 1,0 0,0 0,0 0,0 0,0 0,1 0,-2 0,1 0,0 0,0 0,0 0,0 0,-1 0,1 0,0-1,-1 1,1 0,-1 0,1 0,-1 0,1-1,-1 1,1 3,0 8,-2-2,2 0,-1 0,1 0,1 0,-1 0,2 0,-1-1,2 1,-1 0,1-1,1 1,-1-1,2 0,-1 0,1-1,1 1,1 1,-5-8,0-1,0 1,1-1,-1 1,0-1,1 0,-1 0,1 0,-1 0,1-1,-1 1,1-1,-1 1,1-1,0 0,-1 0,1 0,0 0,-1-1,1 1,0-1,-1 1,1-1,-1 0,1 0,-1 0,0 0,1-1,-1 1,2-2,61-55,-17-1,-2-2,-3-2,2-10,14-14,-58 88,1-1,-1 0,0 1,1-1,-1 1,0 0,0 0,0-1,0 1,1 0,-1 0,0 0,0 0,-1 0,1 0,0 0,0 0,0 1,-1-1,1 0,-1 0,1 1,-1-1,1 0,-1 1,0-1,1 0,-1 1,0-1,0 1,0-1,0 0,-1 1,1-1,0 1,0-1,-1 0,1 1,-1 0,1 0,-1 112,10 93,-2-176,1 0,1-1,1 0,2 0,8 13,-7-19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1,'-9'43,"-4"19,6-1,3-11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1,'-24'19,"-8"11,1 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7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310 130,'-5'8,"0"1,0-1,1 1,0 0,0 0,1 0,0 1,0-1,1 1,1-1,-1 6,0 1,-5 14,2 1,2 1,1-1,1 0,2 1,1-1,4 21,-6-46,1 0,-1 0,1 0,1 0,-1 0,1 0,0 0,0-1,1 1,0-1,0 1,0-1,0 0,1 0,0 0,0-1,0 1,1-1,0 0,0 0,0-1,0 1,0-1,0 0,1-1,0 1,-1-1,4 1,7-6</inkml:trace>
  <inkml:trace contextRef="#ctx0" brushRef="#br0" timeOffset="249.118">0 695,'39'0,"26"0,12-5,-2-1,-4 0,-10 1,-10 1,-9 2,-11-4,-7-1,-7 6,-7 3</inkml:trace>
  <inkml:trace contextRef="#ctx0" brushRef="#br0" timeOffset="635.496">170 921,'34'-5,"-19"2,-1 0,1 2,0 0,-1 0,1 1,0 1,-1 0,1 2,5 1,-18-4,-1 0,1 0,-1 1,1-1,-1 1,0-1,1 1,-1 0,1-1,-1 1,0 0,0 0,0 0,1 0,-1 0,0 0,0 0,0 1,-1-1,1 0,0 1,0-1,-1 0,1 1,0-1,-1 1,0-1,1 1,-1-1,0 1,0-1,0 1,0-1,0 1,0-1,0 1,0-1,-1 1,1-1,0 1,-1-1,0 2,-41 49,-148 78,189-130,0 0,0 1,0-1,0 0,0 1,0-1,0 1,0-1,0 1,0-1,0 1,0 0,0 0,0-1,0 1,0 0,1 0,-1 0,0 0,1 0,-1 0,1 0,-1 0,1 0,-1 0,1 0,0 0,0 0,-1 1,1-1,0 0,0 0,0 0,0 0,0 0,0 1,1-1,-1 0,0 0,1 0,-1 0,0 0,1 0,0 0,-1 0,1 0,-1 0,1 0,0 0,0 0,0 0,-1-1,1 1,0 0,0-1,0 1,0 0,0-1,0 1,0-1,1 1,25 2,1 0,-1-2,1-1,-1-1,1-1,-1-1,0-2,17-5,138-51,-155 48</inkml:trace>
  <inkml:trace contextRef="#ctx0" brushRef="#br0" timeOffset="1031.598">847 357,'17'86,"4"-1,3-1,17 34,-14-40,24 56,-51-133,0-1,0 0,0 1,0-1,0 1,0-1,1 1,-1-1,0 0,0 1,0-1,1 1,-1-1,0 0,1 1,-1-1,0 0,1 1,-1-1,0 0,1 0,-1 1,1-1,-1 0,0 0,1 0,-1 0,1 1,-1-1,1 0,-1 0,1 0,-1 0,1 0,-1 0,0 0,1 0,-1 0,1 0,-1-1,1 1,-1 0,1 0,-1 0,0 0,1-1,-1 1,1 0,-1-1,0 1,1 0,-1 0,0-1,1 1,-1-1,0 1,0 0,1-1,-1 1,0-1,0 1,0 0,0-1,1 1,-1-1,13-36,-11 31,194-569,-175 538,-12 31</inkml:trace>
  <inkml:trace contextRef="#ctx0" brushRef="#br0" timeOffset="1364.158">1439 779,'-24'10,"-8"12,2 8,5 3,13-4,12-1,12-7,7-6,7-6,3-4,1-3,-4-7,-6-3</inkml:trace>
  <inkml:trace contextRef="#ctx0" brushRef="#br0" timeOffset="1847.705">1609 949,'174'-145,"-173"144,0 0,1 0,-1 0,0 0,1 1,-1-1,1 0,-1 1,1-1,-1 1,1 0,0-1,-1 1,1 0,-1 0,1 0,0 0,-1 0,1 0,-1 1,1-1,-1 0,1 1,0-1,-1 1,0 0,1 0,-1-1,1 1,-1 0,0 0,0 0,1 0,-1 0,0 1,0-1,0 0,0 0,0 1,-1-1,1 1,0-1,-1 0,1 1,-1 0,2-1,0 1,0 1,0-1,0 0,0-1,1 1,-1 0,1-1,-1 1,1-1,0 0,0 0,-1 0,1 0,0 0,0-1,0 1,0-1,0 0,0 0,0 0,0 0,0 0,0-1,0 1,0-1,0 0,-1 0,2 0,84-40,-68 30,-14 8,-2 0,-1 0,1 1,0 0,0 0,0 0,0 0,0 1,0-1,1 1,-1 0,1 0,-1 1,0-1,1 1,-1 0,1 0,-1 1,1-1,-1 1,4 1,4 75,21-65,-14-14</inkml:trace>
  <inkml:trace contextRef="#ctx0" brushRef="#br0" timeOffset="2302.663">1722 17,'36'-4,"11"-2,1 2,-1 2,1 1,20 5,-15 13,-52-16,0-1,0 1,0 0,-1 0,1 0,0 0,-1 0,1 0,0 0,-1 0,1 0,-1 0,0 0,1 0,-1 0,0 0,0 0,1 0,-1 1,0-1,0 0,0 0,-1 0,1 0,0 0,0 1,-1-1,1 0,0 0,-1 0,1 0,-1 0,1 0,-1 0,0 0,0 0,1 0,-1-1,0 1,0 0,0 0,0-1,0 2,-25 20,24-21,0 0,-1 0,1 0,0 0,-1 0,1 0,0 1,0-1,0 1,0 0,0 0,1-1,-1 1,1 0,-1 0,1 1,-1-1,1 0,0 0,0 1,0-1,0 0,1 1,-1-1,1 1,-1-1,1 1,0-1,0 1,0 0,0-1,1 1,-1-1,1 1,-1-1,1 1,0-1,0 0,0 1,0-1,0 0,1 2,6 1,1 1,-1-1,1 0,0-1,0 0,0 0,0-1,1 0,0-1,-1 0,1-1,7 1,19 4,23 4,-34-7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46,'425'0,"-411"0,-1-1,1 0,-1-1,0 0,0-1,0 0,0-1,-1-1,5-2,-5-2,-6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1,'38'5,"33"1,8 0,-5-6,-9-3,-11-1,-15 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9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1 424,'15'62,"2"0,3-2,3 0,22 39,-45-96,1-1,-1 0,1 0,0 0,0 0,0 0,0 0,0 0,0 0,0 0,1 0,-1-1,1 1,-1 0,1-1,0 1,-1-1,1 0,0 0,0 0,0 0,0 0,0 0,0 0,0 0,1-1,-1 1,0-1,0 0,0 1,1-1,-1 0,0 0,0-1,1 1,-1 0,0-1,0 1,0-1,0 0,0 0,0 0,0 0,0 0,0 0,0 0,0-1,0 1,-1-1,1 1,-1-1,1 0,-1 1,1-2,61-208,17-64,-71 256,-7 21</inkml:trace>
  <inkml:trace contextRef="#ctx0" brushRef="#br0" timeOffset="349.669">622 735,'-24'0,"-8"4,-3 3,4 4,2 0,7 4,7 3,6 4,4 3,8-3,8-1,8-3,4-5,4-5,2-4,1-2,-5-2</inkml:trace>
  <inkml:trace contextRef="#ctx0" brushRef="#br0" timeOffset="898.175">791 904,'14'-8,"-1"-1,0-1,-1 0,0-1,-1 0,0-1,-1 0,0 0,-1-1,3-5,11-13,-23 30,0 0,0 0,0 0,1 0,-1 0,1 0,-1 0,1 0,-1 0,1 0,-1 0,1 1,0-1,0 0,-1 0,1 1,0-1,0 0,0 1,0-1,-1 1,1-1,0 1,0-1,0 1,0 0,0 0,0-1,1 1,-1 0,0 0,0 0,0 0,0 0,0 0,0 0,0 1,0-1,0 0,0 1,0-1,0 0,0 1,0-1,0 1,0 0,-1-1,1 1,0 0,0-1,0 1,-1 0,1 0,0 0,0 0,0 2,1 0,0 0,0-1,0 1,0-1,0 1,0-1,1 0,0 0,-1 0,1 0,0 0,0 0,0-1,0 1,0-1,0 0,0 0,0 0,0-1,1 1,-1-1,0 0,1 1,-1-2,0 1,1 0,-1-1,0 1,0-1,1 0,-1 0,0 0,0 0,0-1,0 1,0-1,-1 0,1 0,44-24,45-15,-90 42,1 0,0 0,-1 0,1 1,-1-1,1 0,-1 1,1 0,-1-1,0 1,0 0,0 0,0 0,0 1,-1-1,1 0,-1 1,1-1,-1 1,0-1,0 1,0 0,0-1,0 1,-1 0,1 0,-1-1,0 4,12 25,-2-16</inkml:trace>
  <inkml:trace contextRef="#ctx0" brushRef="#br0" timeOffset="1716.223">649 1,'166'1,"-164"-2,0 1,1 0,-1 1,0-1,0 0,1 1,-1-1,0 1,0-1,0 1,1 0,-1 0,0 0,0 0,0 1,-1-1,1 1,0-1,0 1,-1-1,1 1,-1 0,1 0,-1 0,0 0,0 0,0 0,0 0,0 0,0 0,-1 0,1 0,-1 1,1-1,-1 0,0 1,0-1,0 0,0 0,0 1,-1-1,1 0,-1 0,1 1,-1-1,0 0,0 0,0 0,0 0,0 0,0 0,-1 0,1 0,-19 23,17-24,1 0,0 0,0 1,0-1,-1 1,2 0,-1 0,0-1,0 1,0 1,1-1,-1 0,1 0,0 0,0 1,0-1,0 1,0-1,0 1,1-1,-1 1,1-1,-1 1,1-1,0 1,0 0,0-1,1 1,-1-1,1 1,-1 0,1-1,0 1,0-1,0 0,0 1,0-1,1 0,-1 0,1 1,-1-1,1 0,0 0,9 3,0-1,0 0,0-1,0 0,0-1,1 0,-1-1,1 0,-1-1,1 0,-1-1,1 0,0-1,22 0,81 0,-91 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7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0,'-9'20,"-4"15,1 7,3 1,7-7,4-5,1-2,1-2,0-1,3-4,1-1,-1 0,-2-4</inkml:trace>
  <inkml:trace contextRef="#ctx0" brushRef="#br0" timeOffset="251.265">0 480,'39'0,"26"0,13 0,-3 0,-5 0,-8 0,-7 0,-6 0,-8 0,-6 0,-8 0</inkml:trace>
  <inkml:trace contextRef="#ctx0" brushRef="#br0" timeOffset="617.13">170 650,'202'-17,"-200"17,0-1,0 1,-1 0,1-1,0 1,0 0,-1 0,1 0,0 0,0 1,-1-1,1 0,0 1,0-1,-1 1,1 0,0-1,-1 1,1 0,-1 0,1 0,-1 0,0 0,1 0,-1 1,0-1,0 0,0 1,0-1,0 1,0-1,0 1,0-1,0 1,-1 0,1-1,-1 1,1 0,-1 0,0-1,0 1,0 0,0 0,0-1,0 1,0 0,0 0,-1-1,1 1,-1 0,1 0,-1-1,0 2,-103 96,24-29,78-69,0 0,0 1,0-1,0 1,0-1,0 1,0 0,1 0,-1 0,1 0,-1 0,1 1,0-1,0 0,0 0,0 1,0-1,1 1,-1-1,1 1,-1-1,1 1,0-1,0 1,0-1,0 1,1-1,-1 1,1-1,-1 1,1-1,0 1,0-1,0 0,0 0,0 1,1-1,-1 0,1 0,-1 0,1 0,0-1,0 1,13 2,0 0,1-2,0 0,-1 0,1-2,0 0,-1-1,1 0,11-3,2-1,0-2,0 0,-1-2,0-2,0 0,0-2,-3 2</inkml:trace>
  <inkml:trace contextRef="#ctx0" brushRef="#br0" timeOffset="1247.151">818 706,'16'-7,"-1"0,0-2,0 0,-1 0,0-1,-1-1,0-1,5-5,15-12,29-27,-31 27,1 1,2 1,1 2,20-10,-54 34,1 0,-1 0,1 0,-1 0,1 0,-1 0,1 0,-1 1,1-1,0 1,0-1,-1 1,1 0,0 0,0 0,-1 0,1 0,0 0,0 0,-1 0,1 1,0-1,-1 1,1-1,0 1,-1 0,1-1,-1 1,1 0,-1 0,1 0,-1 0,0 1,1-1,-1 0,0 0,0 1,0-1,0 1,0-1,0 1,-1-1,1 1,0 0,-1-1,1 1,-1 0,1 0,-1-1,0 1,0 0,0 0,0 1,1 57,-2-52,0-1,0 1,1 0,0-1,1 1,-1-1,2 1,-1-1,1 1,0-1,1 0,-1 0,1 0,1 0,0 1,-2-6,0 0,0 0,0 0,0 0,0-1,1 1,-1-1,0 1,1-1,-1 0,1 0,0 0,-1-1,1 1,0 0,-1-1,1 0,0 0,0 1,-1-2,1 1,0 0,0-1,-1 1,1-1,0 0,-1 1,1-1,-1-1,1 1,-1 0,0-1,1 1,-1-1,1 0,72-67,93-124,-122 146,-45 88,-10 186,12-214,-1-1,1-1,1 1,0 0,1-1,0 0,1 0,0 0,1-1,0 0,0 0,1-1,1 0,3 3,9 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30.1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527 842,'-176'356,"28"25,-54 84,238-537,350-792,-215 352,-170 510,9-26,-10 28,0 0,1 1,-1-1,0 0,0 0,0 0,0 0,0 1,1-1,-1 0,0 0,0 0,0 0,0 0,1 1,-1-1,0 0,0 0,1 0,-1 0,0 0,0 0,0 0,1 0,-1 0,0 0,0 0,1 0,-1 0,0 0,0 0,1 0,-1 0,0 0,0 0,0 0,1 0,-1-1,0 1,0 0,0 0,1 0,-1 0,0 0,0-1,0 1,0 0,1 0,-2 237,0-146,4 0,4 0,4 0,17 62,42 105,-65-247,-1 0,-1-1,0 1,0 1,-1-1,0 0,-1 0,0 1,-1-1,-1 1,0-1,0 0,-2 7,2-16,0 0,0 0,0 0,0-1,-1 1,1 0,-1 0,1-1,-1 1,1-1,-1 0,0 1,0-1,0 0,0 0,0 0,0 0,0-1,0 1,0 0,0-1,0 1,0-1,0 0,-1 0,1 0,0 0,0 0,0 0,-1-1,1 1,-1-1,-70-26,68 24,-421-238,398 226,4 3</inkml:trace>
  <inkml:trace contextRef="#ctx0" brushRef="#br0" timeOffset="551.485">951 1660,'95'-313,"-58"183,-36 130,-1-1,1 1,0 0,-1 0,1 0,0 0,-1 0,1 0,0 0,-1 0,1 0,0 0,-1 0,1 0,0 1,-1-1,1 0,0 0,-1 1,1-1,-1 0,1 1,-1-1,1 1,-1-1,1 0,-1 1,1-1,-1 1,0 0,1-1,-1 1,0-1,1 1,-1-1,0 1,0 0,1-1,-1 1,0 0,0-1,0 1,0 0,0-1,0 1,0 0,0-1,0 1,52 159,25-62,-75-95,0-1,1 0,-1-1,1 1,-1 0,1-1,0 1,0-1,-1 0,1 0,0 0,0 0,0-1,0 1,0-1,0 0,0 1,0-1,0-1,0 1,0 0,0-1,0 0,0 1,0-1,0 0,0-1,0 1,-1 0,1-1,0 0,-1 1,0-1,1 0,-1 0,0-1,0 1,0 0,0-1,9-13,-1 0,-1-1,-1 0,0-1,-2 0,0 0,0 0,-2-1,0 1,-2-1,1-3,2-10,-4 24,0 1,0-1,-1 1,0-1,0 1,-1-1,0 1,0 0,-1-1,0 1,0 0,-1 0,0 0,-2-4,-5-4</inkml:trace>
  <inkml:trace contextRef="#ctx0" brushRef="#br0" timeOffset="1363.419">1854 1012,'-5'-3,"-1"0,1 1,-1 0,0 0,0 1,0 0,0 0,0 0,0 1,0-1,0 1,0 1,0-1,0 1,0 0,0 1,1-1,-1 1,0 0,1 1,-1-1,1 1,0 0,-1 1,2-1,-1 1,0 0,1 0,0 0,0 1,0 0,0 0,1 0,-3 4,-2 3,0 0,0 0,2 1,-1 0,2 0,0 1,0 0,1 0,1 0,0 0,1 1,1-1,0 1,1-1,0 1,2-1,-1 0,4 14,-3-25,-1 0,0 0,1 0,0 0,0 0,0 0,0 0,0-1,0 1,1-1,-1 1,1-1,0 0,0 0,0 0,0 0,0-1,0 1,0-1,0 0,1 0,-1 0,0 0,1-1,-1 1,1-1,-1 0,0 0,1 0,-1 0,1-1,-1 1,1-1,-1 0,0 0,0 0,1-1,-1 1,0-1,0 0,0 1,0-1,-1-1,1 1,-1 0,1-1,-1 1,0-1,2-1,102-176,-39 48,-66 131,-1-1,1 0,-1 1,1-1,0 1,0 0,0-1,0 1,0 0,0-1,0 1,0 0,0 0,1 0,-1 0,0 0,1 0,-1 0,1 0,-1 1,1-1,-1 1,1-1,-1 1,1-1,0 1,-1 0,1 0,0 0,-1 0,1 0,0 0,-1 0,1 1,-1-1,1 0,0 1,-1 0,1-1,-1 1,1 0,-1 0,0-1,1 1,-1 0,0 1,1-1,-1 0,0 0,0 0,0 1,0-1,0 0,0 1,5 11,0 0,-1 1,0-1,-1 1,-1 0,0 0,0 0,-2 0,1 9,3 25,39 350,-35-289,-2-51,-3 0,-3 1,-5 49,0-78,0-1,-2-1,-2 1,0-1,-2 0,-1-1,-1 0,-6 8,17-32,0 0,0 0,0-1,0 1,-1-1,0 1,1-1,-1 1,0-1,0 0,0 0,0 0,-1 0,1 0,0-1,-1 1,0-1,1 1,-1-1,0 0,1 0,-1 0,0-1,0 1,0-1,0 1,0-1,0 0,0 0,0 0,1 0,-1-1,0 1,0-1,0 0,0 0,0 0,1 0,-1 0,0-1,1 1,-1-1,1 0,0 1,0-1,-1 0,1 0,0-1,0 1,1 0,-1-1,-1-2,-7-27,1-1,1 0,2 0,1-1,2 1,1-1,2 0,1 0,2 0,1 1,2-1,1 1,2-1,37-156,-38 158</inkml:trace>
  <inkml:trace contextRef="#ctx0" brushRef="#br0" timeOffset="1534.403">2192 955,'0'0</inkml:trace>
  <inkml:trace contextRef="#ctx0" brushRef="#br0" timeOffset="2334.874">2192 955,'1'1,"-1"-1,0 1,0-1,1 1,-1-1,0 1,1-1,-1 0,0 1,1-1,-1 1,1-1,-1 0,0 1,1-1,-1 0,1 0,-1 1,1-1,-1 0,1 0,0 0,-1 1,1-1,-1 0,1 0,-1 0,1 0,-1 0,1 0,-1 0,1 0,0-1,-1 1,1 0,-1 0,1 0,-1-1,1 1,-1 0,1 0,-1-1,1 1,-1 0,0-1,1 1,-1-1,1 1,-1 0,0-1,0 1,1-1,-1 1,0-1,0 1,1-1,-1 1,5 51,-5-51,0 43,-1-33,0-1,1 1,0-1,0 1,1-1,0 0,1 1,0-1,0 0,1 0,0 0,1 0,0-1,0 1,1-1,0 0,1-1,1 2,-5-6,0 0,1 0,0 0,0-1,-1 1,1-1,1 0,-1 0,0 0,1 0,-1-1,0 1,1-1,0 0,-1 0,1 0,0 0,0-1,-1 0,1 1,0-1,0-1,0 1,-1 0,1-1,0 0,-1 0,1 0,0 0,-1-1,1 0,-1 1,0-1,2-1,5-6,0 1,0-2,-1 1,-1-1,1-1,-2 1,1-1,-2-1,1 1,-2-1,1 0,-2 0,1-1,-2 0,0 1,0-1,-1 0,-1-1,0 1,-1 0,0-1,0 13,16-57,-7 85,-7-17,-1 0,1 1,1-1,0 0,0 0,1 0,0-1,1 1,0-1,0 0,1 0,0-1,1 1,0-1,1 0,-4-3,0-1,1-1,-1 1,1 0,0-1,0 0,0 0,1-1,-1 1,1-1,-1 0,1-1,0 1,0-1,0 0,-1-1,1 1,0-1,0 0,0-1,0 1,0-1,0-1,-1 1,1-1,0 0,2-1,16-12,-2-1,1 0,-2-2,-1-1,0 0,-1-1,-1-2,-1 1,-1-2,-1 0,-1-1,-2-1,0 0,-1 0,-1-1,2-14,-12 39,20-41,-3-2,-1 0,-2-1,-3-1,-1 0,-2 0,-3-1,-1 1,-2-1,-3 0,-4-33,2 67,0 1,0-1,-2 1,1 0,-1 0,-1 1,0 0,-7-10,12 19,-1-1,0 0,0 1,0-1,0 1,-1-1,1 1,-1 0,1 0,-1 0,0 0,1 1,-1-1,0 1,0-1,0 1,-1 0,1 0,0 1,0-1,0 1,-1-1,1 1,0 0,0 0,-1 1,1-1,0 0,0 1,-1 0,1 0,0 0,0 0,0 1,0-1,-1 2,-5 5,1 1,-1 0,2 0,-1 1,1 0,1 0,0 1,0 0,1 0,0 0,1 1,1-1,0 1,0 0,1 0,0 0,1 1,1-1,0 0,1 3,-2 10,2-1,1 1,1 0,1-1,0 0,2 0,1-1,2 1,0-1,1-1,8 13,16 23,2-3,3-1,31 32,-64-77,1-1,0 0,0 0,1-1,0 0,0 0,0-1,1 0,0 0,1-1,-1 0,1-1,0 0,0-1,10 3,3-6</inkml:trace>
  <inkml:trace contextRef="#ctx0" brushRef="#br0" timeOffset="3018.845">3773 362,'-21'13,"0"2,1 0,0 1,1 1,1 1,1 1,0 0,2 1,0 1,1 0,1 1,2 0,0 1,-3 9,12-27,0 0,1 0,-1 0,1 1,0-1,0 1,1-1,-1 1,1-1,1 1,-1-1,1 1,0-1,0 0,0 1,1-1,0 0,0 0,0 0,0 0,1 0,0-1,0 1,1-1,-1 1,1-1,0 0,0-1,0 1,0-1,1 0,-1 0,1 0,0 0,0-1,0 0,0 0,0 0,0-1,1 1,-1-1,1-1,-1 1,1-1,-1 0,1 0,-1 0,1-1,-1 0,0 0,1-1,3 0,2-7,0 0,0-1,-1 0,0-1,-1 1,0-2,0 0,-1 0,-1 0,0-1,-1 0,-1 0,1 0,-2-1,0 0,-1 0,1-11,19-119,-18 110,-16 57,9-17,0 1,0-1,1 0,0 0,0 1,1-1,-1 1,2-1,-1 0,1 1,-1-1,2 0,-1 1,1-1,0 0,0 0,1 0,-1-1,1 1,1 0,-1-1,1 0,0 0,0 0,1 0,-1-1,1 0,0 0,0 0,0 0,1-1,-1 0,1 0,0 0,0-1,0 0,0 0,0 0,0-1,1 0,-1 0,3-1,11-4,0-2,-1-1,0 0,0-2,-1 0,0-1,0 0,-1-2,0 0,-1-1,-1 0,0-2,7-9,-5 9,0-2,0-1,-1-1,0 0,-2-1,0-1,-2 0,0 0,-1-2,-2 1,0-1,-1-1,-2 1,1-7,-5 25,0 0,0 0,-1-1,0 1,0-1,0 1,-1-1,0 1,0-1,0 1,-1-1,0 1,0-1,0 1,0-1,-1 1,0 0,0 0,-1 0,1 0,-1 0,0 1,-1-1,1 1,-1 0,1 0,-1 0,-1 0,1 0,0 1,-1 0,0 0,0 0,0 1,0 0,0 0,0 0,0 0,-1 1,1 0,-1 1,0 1,0 0,0 0,0 1,0 0,0 0,0 0,1 1,-1 0,1 0,0 0,0 1,0-1,0 1,1 0,-1 1,1-1,0 1,0 0,1 0,0 0,-1 0,2 1,-1-1,1 1,0 0,0 0,0 0,1 0,0 0,0 0,0 0,1 0,0 0,0 0,1 0,0 0,0 1,0-1,1-1,-1 1,2 0,-1 0,0-1,1 1,0-1,1 1,7 7,0 0,0-1,1 0,1 0,0-2,1 0,0 0,4 1,-5-4,-1 1,0 0,0 1,-1 0,0 1,-1 0,0 1,-1 0,0 1,0 0,3 6,72 203,-82-217,-1 0,1-1,0 1,-1-1,2 0,-1 1,0-1,1 0,-1 0,1 0,0-1,0 1,0 0,0-1,1 0,-1 0,0 0,1 0,0-1,3 2,12 1</inkml:trace>
  <inkml:trace contextRef="#ctx0" brushRef="#br0" timeOffset="4531.105">189 3212,'-2'-18,"1"0,1 0,0-1,1 1,1 0,1 0,0 0,2 1,0-1,1 1,0 0,2 0,0 1,5-9,-8 17,-1 0,1 1,1-1,-1 1,1 0,0 0,1 0,0 1,0 0,0 1,1-1,0 2,0-1,0 1,0 0,1 0,-1 1,1 1,3-1,-10 3,1 0,-1 1,1-1,-1 1,1 0,-1 0,0 0,1 0,-1 0,0 0,0 1,0-1,0 1,0 0,0-1,0 1,-1 0,1 0,-1 0,1 0,-1 0,0 1,0-1,0 0,0 1,0-1,0 0,-1 1,1-1,0 3,5 83,-6-76,-4 122,-5-1,-6-1,-28 106,26-142,59-203,45-119,112-207,-194 421,0 1,1 0,1 0,0 1,0 0,1 0,0 1,1 0,8-7,-16 16,-1 0,1 0,0 0,0 0,-1 0,1 1,0-1,0 0,-1 0,1 0,0 1,0-1,-1 0,1 1,0-1,-1 1,1-1,-1 1,1-1,0 1,-1-1,1 1,-1-1,0 1,1 0,-1-1,1 1,-1 0,0-1,1 1,-1 0,0 0,0-1,0 1,0 0,1 0,-1-1,0 1,0 0,-1 0,1 0,0-1,0 1,0 0,0 0,-1 0,2 4,5 30,-1 0,-2 0,-1 1,-2 0,-3 21,-4-16,4-27,1-1,0 0,1 0,0 1,1-1,0 1,1-1,2 8,-2-20,0 1,0-1,0 1,0-1,0 0,0 0,0 0,0 0,1 0,-1 0,0 0,1 0,-1 0,1 0,-1-1,1 1,-1-1,1 1,-1-1,1 1,0-1,-1 0,1 0,-1 0,1 0,0 0,-1 0,1-1,-1 1,1 0,0-1,-1 1,1-1,-1 1,1-1,-1 0,0 0,1 0,-1 0,0 0,1 0,-1 0,0 0,0 0,0-1,0 1,0 0,0-1,0 1,-1-1,1 1,-1-1,1 1,-1-1,1 1,-1-1,135-235,-30 42,-89 170,-5 6,1 1,0 0,1 1,1 1,0 0,2 1,4-4,-19 18,-1 1,1-1,0 0,-1 1,1-1,0 1,-1-1,1 1,0-1,0 1,-1 0,1-1,0 1,0 0,0 0,0-1,-1 1,1 0,0 0,0 0,0 0,0 0,0 0,-1 1,1-1,0 0,0 0,0 0,0 1,-1-1,1 0,0 1,0-1,-1 1,1-1,0 1,-1-1,1 1,0 0,-1-1,1 1,-1 0,1-1,-1 1,1 0,-1 0,0 0,1-1,-1 1,0 0,0 0,0 0,1 0,-1-1,0 1,0 0,0 0,0 1,-1 53,-24 84,15-98,2 1,1 0,3 1,2-1,1 31,2-71,-1 1,0-1,1 1,-1-1,1 1,0-1,-1 0,1 1,0-1,1 0,-1 0,0 0,1 0,-1 0,1 0,-1 0,1 0,0-1,0 1,0 0,0-1,0 0,0 1,0-1,1 0,-1 0,0 0,1-1,-1 1,0-1,1 1,-1-1,1 0,-1 1,1-1,-1-1,1 1,-1 0,1-1,-1 1,0-1,1 0,-1 1,3-2,18-4</inkml:trace>
  <inkml:trace contextRef="#ctx0" brushRef="#br0" timeOffset="5650.373">1600 2733,'-17'40,"2"1,1 0,2 1,2 1,-4 32,12-69,1 0,-1 0,1 0,0 0,0 0,1 1,0-1,0 0,0 0,1 1,0-1,0 0,1 0,-1 0,1 0,1 0,-1-1,1 1,0 0,0-1,1 0,-1 0,1 0,1 0,-1-1,0 1,1-1,0 0,0-1,0 1,1-1,4 2,2-3,-1-1,1 0,0-1,0 0,0-1,0-1,0 0,0 0,-1-1,1 0,-1-1,0-1,0 0,0 0,-1-1,1 0,-2-1,1 0,-1-1,0 0,0 0,-1-1,0 0,-1 0,0-1,0 0,-1-1,0 1,-1-1,0 0,-1 0,0-1,-1 1,1-10,0 11,-1-1,-1 1,0-1,-1 0,1 1,-2-1,0 0,0 0,-1 0,0 0,-1 1,-1-1,1 0,-1 1,-1 0,0 0,-1 0,0 0,0 1,-1-1,0 2,0-1,-1 0,-1 1,1 1,-1-1,-1 1,1 0,-1 1,0 0,0 1,-1 0,0 0,0 1,0 0,-1 0,7 3,0 0,1 0,-1 1,0-1,0 1,0 0,0 0,0 0,0 0,0 1,0-1,0 1,1 0,-1 1,0-1,0 0,1 1,-1 0,1 0,0 0,-1 0,1 1,0-1,0 1,0 0,-2 3,7-5,0 0,-1 1,1-1,0 0,-1 0,1 0,0 0,0 0,0 0,0-1,0 1,0-1,0 1,0-1,0 0,0 0,0 0,0 0,0 0,0 0,1 0,-1-1,0 1,0-1,0 0,-1 1,1-1,0 0,0 0,0 0,0-1,20-6,-1-1,0-1,-1-1,0 0,-1-2,15-12,-32 24,-1 0,0 0,1 0,-1 0,1 0,-1 0,1 0,-1 1,1-1,-1 1,1-1,0 1,0-1,-1 1,1 0,0 0,-1 0,1 0,0 0,0 0,-1 0,1 1,0-1,-1 1,1-1,0 1,-1-1,1 1,-1 0,1 0,-1 0,1 0,-1 0,0 0,1 0,-1 1,0-1,0 0,0 1,0-1,0 0,0 1,0 0,-1-1,1 1,-1-1,1 1,-1 0,1-1,-1 1,0 0,0 0,0 0,4 12,-2-6,0 0,0-1,0 1,1-1,0 0,1 0,0 0,0 0,0 0,1-1,-1 0,7 6,-9-12,1 0,0 1,0-1,0 0,-1 0,1-1,0 1,0 0,-1-1,1 0,0 0,-1 0,1 0,-1 0,1 0,-1 0,0-1,1 1,-1-1,0 0,0 0,0 0,0 0,0 0,-1 0,1 0,2-2,41-37,-25 20,2 1,0 1,2 1,0 1,0 1,20-8,-42 23,-1 0,0 0,1 1,0-1,-1 0,1 1,-1 0,1-1,-1 1,1 0,0 0,-1 0,1 0,0 0,-1 0,1 0,0 0,-1 1,1-1,-1 1,1-1,-1 1,1 0,-1-1,1 1,-1 0,1 0,-1 0,0 0,0 0,0 0,1 1,-1-1,0 0,0 1,-1-1,1 0,0 1,0-1,-1 1,1-1,-1 1,1 0,-1-1,0 1,1 0,-1-1,1 83,-95 229,94-313,0 0,0 0,1 0,-1 0,0 0,0 0,1 0,-1 0,0 0,0 0,1 0,-1 0,0 0,0 1,1-1,-1 0,0 0,0 0,0 0,1 1,-1-1,0 0,0 0,0 0,1 1,-1-1,0 0,0 0,0 0,0 1,0-1,0 0,0 0,0 1,0-1,1 0,-1 0,0 1,0-1,0 0,0 1,-1-1,18-25,-16 23,206-382,-190 358,2 0,0 2,2 0,0 1,7-4,-27 26,-1 0,1 0,-1 1,1-1,0 0,0 0,0 1,-1-1,1 0,0 1,0-1,0 1,0-1,0 1,0-1,0 1,0 0,0 0,0-1,0 1,0 0,1 0,-1 0,0 0,0 0,0 0,0 1,0-1,0 0,0 0,0 1,0-1,0 1,0-1,0 1,0-1,0 1,0 0,-1-1,1 1,0 0,0 0,-1-1,1 1,0 0,-1 0,1 0,-1 0,1 0,-1 0,1 0,-1 0,0 0,0 0,1 0,-1 0,0 0,0 0,0 0,0 0,0 1,-1-1,0 14,-1 0,0 0,-2-1,0 1,0-1,-1 0,-1 0,-6 11,-2 7,-7 49,22-80,0 0,1 1,-1-1,0 0,1 0,-1 1,1-1,0 0,-1 0,1-1,0 1,0 0,-1-1,1 1,0-1,0 1,0-1,0 0,0 0,-1 0,1 0,0 0,0 0,0 0,0-1,0 1,-1-1,1 1,0-1,0 0,-1 0,1 0,0 0,-1 0,1 0,-1 0,1 0,-1-1,0 1,1 0,-1-1,30-21,0-2,-2-1,-1-1,-1-2,2-4,58-70,-87 102,0 1,0-1,0 1,0-1,0 1,0-1,0 0,1 1,-1-1,0 1,0-1,1 1,-1-1,0 1,1-1,-1 1,1-1,-1 1,0 0,1-1,-1 1,1 0,-1-1,1 1,-1 0,1 0,0-1,-1 1,1 0,-1 0,1 0,-1 0,1 0,0 0,-1 0,1 0,-1 0,1 0,0 0,-1 0,1 0,-1 0,1 0,-1 1,1-1,-1 0,1 0,-1 1,1-1,-1 0,1 1,-1-1,1 0,-1 1,1-1,-1 1,0-1,1 1,-1-1,0 1,0-1,1 1,-1-1,0 1,0 0,0-1,0 1,1-1,-1 1,-2 43,-44 187,44-225,0 1,0 0,1-1,0 1,0 0,1 0,0-1,0 1,0 0,1 0,0-1,1 1,-1 0,1-1,0 1,1-1,0 0,0 0,0 0,0 0,4 3,3-3</inkml:trace>
  <inkml:trace contextRef="#ctx0" brushRef="#br0" timeOffset="6434.96">3209 2535,'56'-49,"37"-48,-88 91,0-1,0 0,-1-1,0 1,0-1,-1 0,0 0,-1 0,1 0,-1 0,-1 0,0-1,0 1,-1-1,0-4,-2 10,0 0,0 0,0 1,0-1,-1 1,0 0,1 0,-1 0,0 0,0 0,0 1,0-1,0 1,0 0,0 0,-1 0,1 0,0 0,-1 1,1 0,0-1,-1 1,1 0,-1 1,1-1,0 1,-1-1,1 1,0 0,0 0,-1 1,1-1,0 1,0-1,0 1,1 0,-1 0,0 0,1 1,-1-1,1 0,-2 3,-11 11,0 0,2 1,-1 1,2 1,1-1,0 2,1-1,1 2,1-1,1 1,1 0,-3 17,6-31,1 0,1 0,-1 0,1 0,1 1,-1-1,1 0,0 0,1 1,-1-1,2 0,-1 0,1 0,0 0,0 0,1 0,0-1,0 1,0-1,1 0,0 0,1 0,-1 0,1-1,0 0,0 0,1 0,-1 0,1-1,0 0,0 0,1-1,-1 0,1 0,3 1,7-4,0 0,1-1,-1-1,0 0,1-1,-1-1,-1-1,1 0,-1-1,0-1,0-1,-1 0,0-1,0-1,-1 0,0 0,-1-2,0 0,9-12,61-63,-62 62</inkml:trace>
  <inkml:trace contextRef="#ctx0" brushRef="#br0" timeOffset="6901.7">3660 2564,'25'-78,"3"2,36-69,-25 83,-38 62,0 0,0 0,0 1,0-1,0 0,-1 0,1 1,0-1,0 1,0-1,0 0,0 1,-1 0,1-1,0 1,0-1,-1 1,1 0,0 0,-1-1,1 1,-1 0,1 0,-1 0,0 0,1 0,-1-1,0 1,1 0,-1 0,0 0,0 0,0 0,0 0,0 0,0 0,0 0,0 0,0 0,0 0,-1 0,1 0,0 0,-1-1,1 1,0 1,1 21,-3-18,1 0,0-1,1 1,-1 0,1-1,0 1,0 0,1-1,-1 1,1 0,0-1,0 1,1 0,-1-1,1 0,0 1,0-1,1 0,-1 0,1 0,0 0,0-1,0 1,1-1,-1 0,1 0,-1 0,1 0,0-1,0 1,0-1,1 0,-1 0,1-1,0 1,6-4,-1 0,0-1,0 0,-1-1,1 0,-1 0,0-1,0 0,0-1,-1 0,0-1,0 1,0-1,-1-1,0 1,-1-1,1-1,-2 1,1-1,-1 0,0 0,0-3,12-18,-2 0,-1-2,-1 0,-1 0,-2-1,-2 0,-1-1,2-19,-7 28</inkml:trace>
  <inkml:trace contextRef="#ctx0" brushRef="#br0" timeOffset="7148.296">4366 1237,'32'160,"-8"2,-6 1,-8 0,-8 86,-9-74,1-159</inkml:trace>
  <inkml:trace contextRef="#ctx0" brushRef="#br0" timeOffset="7380.817">4084 1999,'43'-19,"38"-11,15-6,-3 4,-14 2,-10 6,-12 8,-16 6</inkml:trace>
  <inkml:trace contextRef="#ctx0" brushRef="#br0" timeOffset="7632.962">4761 1773,'-5'18,"0"1,2-1,0 1,1 0,1 0,0-1,2 1,0 0,1 0,1 0,4 12,-6-29,-1 1,1-1,0 1,0-1,0 1,1-1,-1 0,1 0,-1 0,1 0,0 0,-1 0,1 0,0 0,0 0,0-1,1 0,-1 1,0-1,1 0,-1 0,0 0,1 0,-1 0,1-1,0 1,-1-1,1 1,-1-1,1 0,0 0,-1 0,1-1,-1 1,1-1,0 1,0-1,5-2,0 0,0-1,0 0,-1 0,0 0,0-1,0 0,0 0,-1-1,0 0,2-2,19-29,-1-1,-2-1,-1-2,-3 0,-1-1,-2-1,-2-1,2-16,-14 51,5-16</inkml:trace>
  <inkml:trace contextRef="#ctx0" brushRef="#br0" timeOffset="8001.773">5241 1971,'158'-375,"-132"345,-25 30,-1 0,1 0,0 0,0 0,-1 0,1 0,0 1,0-1,-1 0,1 0,0 1,-1-1,1 0,0 1,-1-1,1 1,-1-1,1 1,-1-1,1 1,-1-1,1 1,-1 0,1-1,-1 1,0-1,1 1,-1 0,0 0,0-1,0 1,1 0,-1-1,0 1,0 0,0 0,0-1,0 1,0 0,0 0,-1-1,1 1,0 0,0-1,0 1,4 146,-4-145,0-1,0 0,1 0,-1 1,0-1,1 0,-1 0,1 0,-1 1,1-1,0 0,-1 0,1 0,0 0,0 0,0 0,0 0,0 0,0-1,0 1,0 0,0 0,0-1,0 1,0-1,1 1,-1-1,0 0,0 1,1-1,-1 0,0 0,1 0,-1 0,0 0,0 0,1 0,-1 0,0 0,1-1,-1 1,0 0,0-1,0 0,1 1,-1-1,48-40,144-189,-125 168,-66 62,-1-1,0 1,0 0,0 0,0 0,0 0,0 0,0 0,0 0,0 1,1-1,-1 0,0 0,0 1,0-1,0 1,0-1,0 1,0-1,-1 1,1 0,0-1,0 1,0 0,-1 0,1 0,0 0,-1-1,1 1,0 0,-1 0,1 0,-1 0,0 0,1 0,-1 0,0 1,0-1,0 0,1 0,-1 0,0 0,4 53,-4-50,0 13,-1-9,0 0,1 0,0 0,0 0,1 0,0 0,1-1,-1 1,1 0,1 0,0-1,0 0,0 1,1-1,0-1,5 7,7 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07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610 368,'0'-1,"0"0,1 0,-1 0,0 0,-1 0,1 0,0 0,0 0,0 0,0 0,-1 0,1 1,-1-1,1 0,0 0,-1 0,1 0,-1 1,0-1,1 0,-1 0,0 1,1-1,-1 1,0-1,0 1,1-1,-1 1,0-1,0 1,0-1,0 1,0 0,0 0,0-1,1 1,-1 0,0 0,0 0,0 0,0 0,0 0,0 1,0-1,0 0,0 0,0 1,0-1,0 0,1 1,-1-1,0 1,0-1,0 1,0 0,-102 15,1 5,0 4,-50 23,148-47,-28 7,-46 24,78-30,-1 0,1 0,0-1,0 1,0 0,1 0,-1-1,0 1,1 0,-1-1,1 1,-1 0,1-1,0 1,0 0,0-1,0 1,0-1,0 0,0 1,0-1,1 0,-1 0,0 0,1 0,-1 0,1 0,-1 0,1 0,0 0,-1-1,1 1,0-1,-1 1,1-1,0 0,0 0,-1 1,1-1,1-1,219 46,-86-23,-71 7,-64-29,0 1,0 0,1 0,-1 0,0 0,-1 1,1-1,0 0,0 0,0 1,-1-1,1 0,0 1,-1-1,0 0,1 1,-1-1,0 1,1-1,-1 1,0-1,0 0,0 1,0-1,-1 1,1-1,0 1,-1-1,1 1,-1-1,1 0,-1 1,1-1,-1 0,0 0,0 1,0-1,0 0,0 0,0 0,0 0,0 0,0 0,0 0,-1-1,0 2,-158 90,80-54,52-23,-50 34,76-47,0 0,0 0,0 0,0 1,1-1,0 1,-1-1,1 1,0-1,0 1,0 0,1 0,-1-1,0 1,1 0,0 0,0 0,0 0,0 0,0 0,1-1,-1 1,1 0,0 0,0-1,0 1,0 0,0-1,0 1,1 0,5 5,0 0,0-1,1 0,0 0,0 0,1-1,0-1,0 1,0-1,1-1,-1 0,1 0,0-1,0 0,1-1,-1 0,2-1,131 9,-141-10,0 0,0 0,0 0,0-1,0 1,0-1,0 1,0-1,0 0,0 0,0 0,-1 0,1 0,0 0,-1 0,1 0,-1-1,1 1,-1-1,1 1,-1-1,0 1,0-1,0 0,0 0,0 0,0 1,-1-1,1 0,-1 0,1 0,-1 0,1 0,-1 0,0 0,0 0,0 0,0 0,-1 0,1-1,-3-19</inkml:trace>
  <inkml:trace contextRef="#ctx0" brushRef="#br0" timeOffset="311.403">356 1,'-15'139,"6"0,6 26,29 211,-25 333,-1-686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0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71,'87'-26,"101"-15,-186 40,0 1,-1-1,1 1,0-1,-1 1,1 0,0-1,0 1,-1 0,1 0,0 1,0-1,-1 0,1 1,0-1,0 1,-1-1,1 1,-1 0,1-1,-1 1,1 0,-1 0,1 0,-1 0,0 1,1-1,-1 0,0 1,0-1,0 0,0 1,0-1,0 1,-1 0,1-1,0 1,-1 0,1-1,-1 1,0 0,1-1,-1 1,0 0,0 0,0-1,0 1,-1 0,1 0,0-1,-1 1,1 0,-1-1,0 1,0 0,-89 98,52-65,21-20,13-11,-1-1,0 1,1 0,0 0,0 0,0 1,0 0,1-1,0 1,0 1,0-1,1 0,-1 1,0 3,5-6,0 0,1 1,-1-1,1 0,-1 0,1 0,0 0,0-1,1 1,-1-1,0 0,1 0,0 0,-1 0,1-1,0 1,0-1,0 0,-1 0,1-1,0 1,1-1,-1 0,0 0,0 0,0 0,0-1,0 0,0 1,0-1,-1-1,1 1,69-17,-52 13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1,'-59'23,"-78"10,43-8,94-25,-1 0,0 0,0-1,0 1,0 0,0 0,0 0,0 1,0-1,0 0,1 0,-1 0,0 1,0-1,0 0,0 1,0-1,1 1,-1-1,0 1,0-1,1 1,-1-1,0 1,1 0,-1-1,1 1,-1 0,1 0,-1 0,1-1,-1 1,1 0,0 0,0 0,-1 0,1 0,0 0,0-1,0 1,0 0,0 0,0 0,0 0,0 0,0 0,0 0,1 0,-1-1,0 1,1 0,-1 0,1 0,-1 0,0-1,1 1,0 0,-1 0,1-1,-1 1,1-1,0 1,0 0,-1-1,1 1,11 4,0-1,0 1,1-2,-1 0,1 0,0-1,0-1,0 0,0-1,0 0,-1-1,2-1,13 2,139 3,-165-3,-1 0,1 0,0 0,0 1,0-1,0 0,-1 1,1-1,0 1,-1-1,1 1,0-1,-1 1,1-1,0 1,-1 0,1-1,-1 1,1 0,-1-1,1 1,-1 0,0 0,1-1,-1 1,0 0,0 0,1 0,-1 0,0-1,0 1,0 0,0 0,0 0,0 0,0-1,0 1,-1 0,1 0,0 0,0 0,-1-1,1 1,-1 0,1 0,0-1,-1 1,1 0,-1-1,0 1,1 0,-1-1,0 1,1-1,-1 1,0-1,1 1,-1-1,0 0,0 1,0-1,0 0,-47 33,-126 46,-45 27,168-49,50-55,0 0,0-1,0 1,1 0,-1 0,0 0,1 0,0 0,-1 0,1 0,0 0,0 0,0 0,0 0,1-1,-1 1,1 0,-1 0,1 0,-1 0,1 0,0 0,0-1,0 1,0 0,0-1,0 1,0-1,1 1,-1-1,1 0,-1 1,1-1,-1 0,1 0,0 0,-1 0,2 0,9 3,0 0,1-1,-1 0,1-1,0 0,-1-1,1-1,0 0,0-1,0 0,0-1,26 0,160-25,-175 25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1 532,'58'-85,"-2"1,4 3,38-36,-92 109,0 1,1 0,0 1,0 0,0 0,1 0,0 1,0 0,0 1,3-1,-10 6,1 0,-1 1,1-1,-1 1,1-1,-1 1,0 0,0-1,0 1,0 0,0 0,0 0,0 0,-1 0,1 0,-1 0,1 0,-1 0,0 0,0 0,0 0,0 0,0 0,0 0,-1 0,1 0,-1 0,1 1,-1 2,0 31,6 82,-4-115,0 1,0 0,0 0,1-1,-1 1,1 0,0-1,0 0,0 1,0-1,1 0,-1 0,1 0,0 0,0-1,0 1,0-1,0 0,0 0,1 0,-1 0,1 0,0-1,-1 0,1 1,0-2,1 1,1-1,1-1,-1 0,0 0,1 0,-1-1,0 0,0-1,0 1,0-1,-1 0,1-1,-1 1,0-1,0 0,0 0,0-1,-1 1,1-1,-1 0,0-1,-1 1,0 0,1-1,-2 0,1 0,0-3,19-24,172-220,-194 253,0 1,0-1,0 0,0 0,1 0,-1 1,0-1,0 0,0 0,0 0,1 0,-1 1,0-1,0 0,1 0,-1 0,0 0,0 0,0 0,1 0,-1 0,0 0,0 0,1 0,-1 0,0 0,0 0,1 0,-1 0,0 0,0 0,1 0,-1 0,0 0,0 0,1 0,-1 0,0-1,-14 35,10-24,-7 14,2 1,1 0,0 1,2 0,1 0,2 1,0-1,1 3,3-21,-1 0,2 0,-1 0,1 0,0 0,0-1,1 1,0-1,1 1,-1-1,1 0,1-1,-1 1,1-1,1 1,8 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0,'0'20,"5"5,1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3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0,'-10'15,"-3"4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91,'-1'1,"0"0,0 1,0-1,0 1,0 0,0-1,0 1,0 0,1-1,-1 1,1 0,-1 0,1 0,0-1,0 1,0 0,0 0,0 0,0 0,0 0,0-1,1 1,-1 0,1 0,0 0,-1-1,1 1,0 0,0-1,0 1,0-1,0 1,1 0,168 359,-168-357,-3-4,1 1,0 0,-1-1,1 1,0 0,0 0,0-1,0 1,0 0,0-1,0 1,0 0,0 0,0-1,0 1,0 0,0 0,1-1,-1 1,0 0,0-1,1 1,-1 0,1-1,-1 1,0-1,1 1,-1-1,1 1,0-1,-1 1,1-1,-1 1,1-1,0 0,-1 1,1-1,0 0,-1 1,1-1,0 0,-1 0,1 0,0 0,0 0,-1 0,1 0,0 0,0 0,-1 0,1 0,0 0,-1 0,1-1,0 1,-1 0,1 0,0-1,-1 1,1-1,0 1,0-1,108-473,-91 416,-20 57,0 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4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1,'0'24,"0"17,0 7,0 0,0-13,0-13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4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1,'-14'9,"-5"9,6 0,4-2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1,'21'0,"11"-1,0 2,0 1,0 1,-1 2,13 4,-42-9,0 0,0 0,0 0,0 1,0-1,0 1,0 0,0-1,0 1,0 0,0 0,0 0,-1 1,1-1,0 0,-1 1,1-1,-1 1,1-1,-1 1,0 0,0-1,0 1,0 0,0 0,0 0,0 0,0 0,-1 0,1 0,-1 0,0 0,1 0,-1 1,0-1,0 0,-1 0,1 0,0 0,-1 0,1 0,-1 0,1 0,-1 0,0 0,0 0,0 0,0 0,0-1,-1 1,1 0,0-1,-1 1,1-1,-1 1,-7 7,8-9,0 0,-1 1,1-1,0 1,0-1,0 1,-1-1,1 1,0 0,0 0,0-1,0 1,0 0,1 0,-1 0,0 0,0 0,0 0,1 0,-1 0,1 1,-1-1,1 0,-1 0,1 1,0-1,-1 0,1 0,0 1,0-1,0 0,0 0,0 1,0-1,1 0,-1 1,0-1,1 0,-1 0,1 0,-1 1,1-1,-1 0,1 0,0 0,0 0,-1 0,1 0,0 0,0 0,0 0,123 6,-88-9,-11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45.92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1 395,'36'198,"-16"-84,-5 1,0 88,-16-144,-1-37,2-1,0 0,1 0,1 0,1 0,4 13,-6-31,0 0,0 0,0 0,1-1,-1 1,1 0,-1-1,1 0,0 1,0-1,0 0,0 0,0 0,1 0,-1 0,0 0,1-1,0 1,-1-1,1 0,0 0,0 0,0 0,-1 0,1-1,0 1,0-1,0 1,0-1,0 0,0-1,0 1,101-26,-86 20,445-129,1182-262,-716 231,-929 166,1 0,1 1,-1-1,1 0,-1 0,0 0,1 0,-1 0,1 0,-1 0,1 0,-1 0,0-1,1 1,-1 0,0-1,1 0,-1 1,0-1,0 0,1 1,-1-1,0 0,0 0,0 0,0 0,0 0,0 0,0 0,-1 0,1-1,0 1,-1 0,1 0,-1-1,1 1,-1 0,1-1,-1 1,0-1,0 1,0 0,1-1,-2 1,1-1,0 1,0 0,0-1,-54-80,37 34,1 0,3 0,2-1,2-1,1-8,-14-62,18 96</inkml:trace>
  <inkml:trace contextRef="#ctx0" brushRef="#br0" timeOffset="4922.136">1270 2201,'-2'-5,"0"-1,0 1,-1 0,0 0,0 0,0 0,-1 1,1-1,-1 1,0 0,-1 0,1 0,0 1,-1-1,0 1,0 0,0 1,0-1,-1 1,1 0,-1 0,1 1,-1 0,1 0,-1 0,0 0,0 1,1 0,-1 0,0 1,0-1,1 1,-1 1,0-1,1 1,-1 0,1 0,0 0,0 1,0 0,0 0,0 0,1 1,-1-1,-1 3,-30 24,2 2,1 2,1 1,2 1,1 1,-1 8,-24 28,3 1,4 3,3 2,3 2,-12 42,19 33,34-150,0 0,0 0,0 0,1 0,0-1,0 1,1 0,-1 0,1 0,0-1,1 1,0-1,-1 0,2 0,-1 0,0 0,1 0,0-1,0 1,1-1,-1 0,1 0,0-1,5 3,7 1,1-1,-1-1,1-1,1 0,-1-2,1 0,-1-1,1 0,-1-2,1 0,-1-1,1-1,5-2,28-6,0-2,-1-2,0-2,-1-3,-1-1,-1-3,-1-2,-2-2,5-5,-22 14</inkml:trace>
  <inkml:trace contextRef="#ctx0" brushRef="#br0" timeOffset="5237.948">1666 2539,'-34'45,"2"1,2 1,2 2,2 0,3 2,-4 13,25-59,0-1,-1 0,1 1,1-1,-1 1,1 0,0 0,0-1,0 1,0 0,1 0,0 0,0 0,1 0,-1 0,1 0,0-1,0 1,0 0,1-1,0 1,0 0,0-1,0 0,1 0,0 1,0-2,0 1,0 0,0 0,1-1,0 0,3 3,7-2,0 0,0-1,0-1,0 0,0-1,0 0,1-1,-1-1,0 0,0-1,0 0,0-1,0-1,12-5,0 0,0-1,-1-1,-1-1,0-1,0-1,-1-1,-1-1,-1-1,0-1,-1-1,-1 0,-1-2,-1 0,-1-1,-1-1,0 0,-2-1,-7 11,-1 0,0 0,-1 0,-1-1,0 1,0-1,-2 1,1-1,-2 0,0 0,-1-9,0 18,1 0,-1 0,0 0,0 1,0-1,-1 0,0 1,1-1,-2 1,1 0,0-1,-1 1,0 0,0 1,0-1,0 0,-1 1,1 0,-1 0,0 0,0 0,0 0,0 1,-1 0,1 0,-1 0,1 0,-1 1,0 0,1 0,-1 0,0 0,0 1,0 0,-83 26,63-13</inkml:trace>
  <inkml:trace contextRef="#ctx0" brushRef="#br0" timeOffset="5666.207">2174 2822,'207'-400,"-207"400,0-1,0 0,0 1,0-1,0 0,0 1,0-1,0 0,0 1,0-1,0 0,1 1,-1-1,0 0,0 1,1-1,-1 1,0-1,1 1,-1-1,1 1,-1-1,1 1,-1-1,1 1,-1-1,1 1,-1 0,1-1,0 1,-1 0,1 0,0-1,-1 1,1 0,-1 0,1 0,0 0,0 0,-1 0,1 0,0 0,-1 0,1 0,0 0,-1 0,1 0,0 1,-1-1,1 0,11 37,-12-35,0 5,0-1,1 1,0-1,0 1,0-1,1 0,0 0,0 1,1-1,0-1,0 1,0 0,0-1,1 1,0-1,0 0,1 0,-1-1,1 0,0 1,0-1,1-1,-1 1,1-1,0 0,0 0,0-1,0 0,0 0,0 0,1-1,-1 0,0 0,1 0,4-1,-1-3,0 0,0-1,-1-1,1 1,-1-2,-1 1,1-1,-1 0,0-1,0 0,0 0,-1-1,0 0,-1 0,0 0,0-1,-1 0,0 0,-1-1,0 1,0-1,-1 0,0 0,-1 0,0 0,0-1,-1 1,-1 0,1-1,-2 1,0-1,0 1,-1 0,0 0,-2-6,-3-2</inkml:trace>
  <inkml:trace contextRef="#ctx0" brushRef="#br0" timeOffset="6272.875">3189 1918,'-12'17,"4"-8,0 1,0 0,0 1,2 0,-1 0,1 0,1 1,0-1,1 1,0 1,1-1,0 0,1 1,0 0,0 11,3-21,0-1,0 1,0 0,0-1,0 1,1-1,-1 1,1-1,-1 0,1 0,0 1,0-1,0 0,0-1,0 1,1 0,-1-1,0 1,1-1,-1 0,1 1,0-1,-1 0,1-1,0 1,0 0,-1-1,1 0,0 0,91 0,-73-2,-19 1,1 0,0 0,-1 0,1 1,-1-1,1 1,0 0,-1 0,1 0,0 0,-1 0,1 1,-1-1,1 1,0 0,-1-1,1 1,-1 0,0 0,1 1,-1-1,0 1,0-1,1 1,-1-1,-1 1,1 0,0 0,0 0,-1 0,1 1,-1-1,1 0,-1 0,0 1,0-1,0 1,-1-1,1 1,0 0,-1-1,0 1,-3 11,-1-1,0 0,-2 0,1 0,-2-1,1 0,-2 0,1 0,-2-1,1-1,-2 1,1-1,-2-1,1 0,-1 0,-6 3,4-1,-1-1,0 0,-1-1,0 0,0-1,-1-1,0-1,-11 4,26-10,-1 1,1-1,-1 1,1-1,-1 0,0 0,1 1,-1-1,1 0,-1 0,1-1,-1 1,0 0,1 0,-1-1,1 1,-1-1,1 1,0-1,-1 0,1 0,-1 1,1-1,0 0,0 0,-1 0,1 0,0-1,0 1,0 0,0 0,1-1,-1 1,0-10</inkml:trace>
  <inkml:trace contextRef="#ctx0" brushRef="#br0" timeOffset="6935.36">3359 2172,'12'6,"1"-2,-1 0,1 0,0-1,0-1,0 0,1-1,-1 0,0-1,1 0,-1-1,0-1,0 0,0-1,0 0,5-3,-8 3,1-1,-2-1,1 1,0-2,-1 1,0-1,0-1,-1 0,0 0,0 0,0-1,-1 0,0-1,-1 1,0-1,0-1,-1 1,0-1,-1 0,0 0,0 0,-1-1,-1 1,0-1,0 1,-1-1,0 0,-1 0,0 0,-1 0,0 1,-1-1,0-1,-1 8,1 0,-1 0,0 0,0 1,0 0,-1 0,1-1,-1 2,0-1,0 0,0 1,0 0,0 0,0 0,-1 0,1 1,-1 0,1 0,-1 0,1 0,-1 1,0-1,1 1,-1 1,1-1,-1 1,0-1,1 1,-1 0,1 1,-1-1,1 1,0 0,0 0,0 0,0 1,0 0,0-1,1 1,-1 0,1 1,0-1,0 1,0-1,0 1,-1 3,-5 6,0 0,1 0,1 1,0 1,1-1,0 1,1 0,1 1,1-1,0 1,1-1,0 1,1 0,1 4,1-15,0-1,0 1,0-1,0 0,1 1,-1-1,1 0,0 0,1 0,-1 0,1 0,0-1,-1 1,2-1,-1 0,0 0,1 0,-1 0,1 0,0-1,0 0,0 0,0 0,0 0,0 0,1-1,-1 0,8 3,0-1,0 0,0-1,0-1,1 0,-1 0,0-2,1 1,6-2,13-6,0-1,-1-2,0-1,-1-1,-1-2,0-1,-1-1,0-1,-2-2,0-1,-1 0,-2-2,0-1,-1-1,-2-1,0 0,-2-2,-1 0,-1-1,-1-1,-9 18,0-1,0 0,-1-1,-1 1,0-1,-1 1,-1-1,0 0,-1 0,0 0,-1 0,0-1,-1 1,-3-11,3 22,0 0,1 0,-1 1,-1-1,1 0,0 1,-1-1,1 1,-1 0,0-1,1 1,-1 0,0 0,-1 0,1 0,0 1,0-1,-1 0,1 1,-1 0,0-1,1 1,-1 0,0 0,0 1,1-1,-1 1,0-1,0 1,0 0,0 0,0 0,1 0,-1 1,0-1,0 1,0 0,1 0,-3 0,-1 1,-1 1,1-1,0 1,0 1,0-1,0 1,1 0,-1 0,1 1,0-1,0 1,1 0,-1 1,1-1,0 1,-2 3,5-5,-1-1,0 1,1-1,-1 1,1-1,0 1,0 0,0-1,1 1,0 0,-1 0,1 0,0 0,1-1,-1 1,1 0,0 0,0-1,0 1,0 0,0-1,1 1,0-1,0 0,0 1,0-1,0 0,1 0,-1 0,1-1,0 1,-1 0,1-1,1 0,-1 0,0 0,0 0,1 0,-1-1,1 0,0 1,-1-1,1-1,0 1,1 0,10 2,1-1,0-1,-1 0,1-2,0 1,-1-2,1 0,-1-1,13-3,94-8,-118 14,0 0,0 1,0-1,-1 1,1 0,0 1,0-1,-1 0,1 1,0 0,-1 0,0 0,1 0,-1 1,0-1,0 1,-1 0,1 0,0 0,-1 0,0 0,0 1,0-1,0 1,0-1,-1 1,1 0,-1 0,0-1,0 1,-1 0,1 0,-1 0,0 0,0 0,0 0,0 0,-1 0,0 0,2 12,7 55,-8-69,1-1,0 1,0-1,0 1,0 0,0-1,0 0,0 1,1-1,-1 0,0 0,1 1,-1-1,1 0,-1-1,1 1,0 0,-1 0,1-1,0 1,0-1,-1 1,1-1,0 0,0 1,0-1,-1 0,1 0,0-1,0 1,0 0,-1 0,1-1,0 1,0-1,1 0,14-5</inkml:trace>
  <inkml:trace contextRef="#ctx0" brushRef="#br0" timeOffset="7284.447">4713 1354,'6'49,"2"-1,1 0,3-1,2 0,2-1,11 23,-23-60,1 0,0 0,0 0,0-1,1 1,0-1,1-1,0 1,0-1,1-1,-1 1,2-1,-1 0,0-1,1 0,2 0,-8-4,0-1,0 0,0 0,1 0,-1 0,0-1,0 1,0-1,0 0,0 1,0-2,0 1,0 0,-1 0,1-1,0 0,-1 1,1-1,-1 0,1 0,-1 0,0-1,0 1,0-1,0 1,0-1,-1 1,1-1,0-1,35-87,8-152,-43 227,0 1,0-1,2 1,0 0,1 0,0 1,1-1,0 1,5-5,2 0</inkml:trace>
  <inkml:trace contextRef="#ctx0" brushRef="#br0" timeOffset="7985.222">5447 1298,'-24'10,"1"0,0 2,0 1,1 1,1 1,0 1,1 0,1 2,1 0,0 1,-5 10,20-27,1 0,0 1,0-1,0 1,0-1,0 1,1 0,-1 0,1 0,0 0,0 0,0 0,0 0,0 0,1 0,0 0,-1 1,1-1,0 0,0 0,1 0,-1 1,1-1,0 0,-1 0,1 0,1 0,-1 0,0 0,1 0,-1 0,1-1,0 1,0-1,0 1,0-1,1 0,-1 1,1-1,10 2,0-1,0 0,1-1,-1-1,1 0,-1 0,1-2,-1 0,0 0,1-1,10-3,-7-1,0-1,-1-1,0-1,0 0,0-1,-2 0,1-1,-1-1,-1 0,0-1,-1 0,0-1,-1-1,-1 0,0 0,-1-1,0 0,-2 0,3-8,4 4,-6 25,-6 38,-1-24,-1-13,0 0,1 1,0-1,1 0,-1 0,1 0,0 0,1 0,-1 0,1 0,0-1,1 0,-1 1,1-1,0 0,1-1,-1 1,1-1,0 0,0 0,0 0,0-1,1 0,-1 0,1 0,0 0,0-1,0 0,0-1,0 1,0-1,1 0,-1-1,0 1,1-1,-1-1,0 1,1-1,-1 0,2-1,15-13,-2-1,0 0,-1-2,-1-1,0 0,-2-1,0-1,-1-1,-2 0,0-1,-1-1,8-21,0 6,-3-1,-1 0,-2-2,-2 0,-1 0,-3-1,-1 0,-2-1,-2 0,-2 0,-2 1,-2-1,-2 0,-2 0,-1 1,-3 0,-14-40,20 71,-1 0,-1 1,0 0,-1 0,0 0,0 0,-1 1,-9-9,14 16,0 0,0 0,-1 1,1-1,-1 0,1 1,-1 0,0 0,0 0,0 1,0-1,0 1,0 0,0 0,-1 0,1 1,0-1,-1 1,1 0,0 0,-1 1,1-1,0 1,0 0,0 0,-1 0,-3 2,1 2,-1-1,1 1,0 1,0-1,0 1,0 0,1 1,1 0,-1 0,1 0,0 0,0 1,1 0,0 0,1 0,-1 0,2 1,-1-1,1 1,0 0,-2 13,1-1,0 1,2 0,0 0,2 0,0 0,4 15,-1-11,2-1,0 0,2 0,1 0,1-1,1-1,1 0,1 0,1-1,5 4,39 55,-40-53,1 0,1-1,2-1,1-1,1-1,1-1,20 13,48 25,-110-92,-27-4,21 20</inkml:trace>
  <inkml:trace contextRef="#ctx0" brushRef="#br0" timeOffset="8166.637">5701 874,'43'-19,"34"-6,8-4,-5 3,-12 6,-7 6,-10 6,-4 4,-5 3,-4 1,-5 1,-3 0,-1 1,-1-2,-6 6,-1 1,-4-1</inkml:trace>
  <inkml:trace contextRef="#ctx0" brushRef="#br0" timeOffset="8383.924">6745 1044,'15'29,"9"4,0-8,-3-8</inkml:trace>
  <inkml:trace contextRef="#ctx0" brushRef="#br0" timeOffset="8621.419">6605 536,'0'0</inkml:trace>
  <inkml:trace contextRef="#ctx0" brushRef="#br0" timeOffset="8871.969">6943 733,'2'12,"1"0,0 0,1-1,0 0,1 1,0-2,1 1,0-1,1 0,0 0,1 0,0-1,0 0,1-1,0 0,0 0,1-1,0 0,0-1,1 0,7 3,-14-9,0 0,0 0,0 0,0-1,1 1,-1-1,0 0,0 0,0 0,0-1,-1 0,1 1,0-1,-1-1,1 1,-1 0,1-1,-1 0,0 1,0-1,-1-1,1 1,0 0,-1-1,0 0,47-95,-27-20,-20 116,-1 0,-1-1,1 0,0 1,-1-1,0 1,0-1,0 0,0 1,0-1,-1 0,1 1,-1-1,0 1,-1-1,1 1,0 0,-1-1,0 1,0 0,0 0,0 0,0 0,0 0,-1 1,0-1,1 1,-1 0,0-1,0 1,0 0,0 1,-1-1,1 1,0-1,-1 1,1 0,-1 0,0 1,1-1,-1 1,1-1,-1 1,0 0,1 1,-1-1,-41 17,25-4</inkml:trace>
  <inkml:trace contextRef="#ctx0" brushRef="#br0" timeOffset="9271.773">7507 706,'181'-239,"-181"238,0-1,1 1,-1 0,1 0,-1 0,1 0,0 0,-1 0,1 0,0 0,0 0,0 0,0 0,0 0,-1 1,1-1,1 0,-1 0,0 1,0-1,0 1,0-1,0 1,0 0,1-1,-1 1,0 0,0 0,1 0,-1 0,0 0,0 0,1 0,-1 0,0 1,0-1,0 0,1 1,-1-1,0 1,0-1,0 1,0 0,0-1,0 1,0 0,0 0,0-1,0 1,0 0,-1 0,1 0,0 0,-1 0,1 1,-1-1,1 0,-1 0,1 0,-1 1,2 4,0 1,0 0,1-1,0 1,0-1,0 0,1 0,0 0,0-1,0 1,1-1,-1 0,2 0,-1-1,0 0,1 1,0-2,-1 1,2-1,-1 0,0 0,1 0,-1-1,1 0,0-1,-1 1,1-1,0 0,4-1,1-4,-1-1,1 0,-1 0,1-2,-2 1,1-1,-1-1,0 0,0 0,-1-1,0 0,-1-1,0 0,-1 0,0-1,0 1,-1-2,0 1,-1-1,2-8,29-101,-31 97</inkml:trace>
  <inkml:trace contextRef="#ctx0" brushRef="#br0" timeOffset="10483.997">1920 4064,'-22'32,"1"1,1 1,2 0,2 2,1 0,-4 20,0 46,18-99,1-1,0 1,0 0,0 0,0-1,1 1,-1 0,1-1,0 1,-1-1,1 1,0-1,1 1,-1-1,0 1,1-1,-1 0,1 0,0 0,0 0,-1 0,2 0,-1 0,0-1,0 1,0-1,1 1,-1-1,1 0,-1 0,1 0,-1 0,1-1,-1 1,3 0,8-2,-1-1,1 0,-1-1,0 0,0-1,0 0,-1-1,1 0,-1-1,0 0,-1-1,1 0,-2-1,1 0,-1-1,8-8,-1 2,-2-1,0 0,0-1,-2-1,0 0,-1 0,-1-1,-1 0,-1-1,0 0,-1-1,-2 1,0-1,-1 0,-1 0,0-18,-3 34,0 0,-1 0,0 0,0 0,0 0,0 0,-1 1,0-1,0 1,0-1,-1 1,0 0,1 0,-1 0,-1 0,1 0,0 1,-1-1,0 1,0 0,0 0,0 0,0 1,-1 0,1-1,-1 2,0-1,1 0,-1 1,0 0,-2 0,-3-1,-1 1,1 0,0 1,-1 0,1 1,0 0,-1 0,1 1,0 1,0 0,0 0,0 1,1 0,-8 4,-37 31,53-38,0 0,-1 0,1 0,0 0,0 0,0 0,0 1,0-1,0 0,0 1,0-1,0 1,0-1,1 1,-1-1,1 1,-1-1,1 1,0 0,0-1,-1 1,1-1,0 1,0 0,1-1,-1 1,0 0,0-1,1 1,-1-1,1 1,0-1,-1 1,1-1,0 1,0 0,1-1,0 0,0 0,1 0,-1-1,0 1,0-1,1 1,-1-1,0 0,1 0,-1 0,0 0,0 0,1 0,-1-1,0 1,1-1,-1 1,0-1,0 0,0 0,0 0,0 0,0-1,0 1,0-1,6-1,22-13,-1-1,-1-1,0-1,-2-2,0-1,-1 0,-2-2,0-1,-2-1,0 0,-2-2,-1 0,10-24,-15 25,0-2,-2 1,-1-2,-1 1,-2-1,-1-1,-1 1,-2-1,-1 0,-2-23,0 50,0 0,0 0,0 0,0 0,-1 0,0-1,0 1,0 1,0-1,-1 0,0 0,0 0,0 1,0-1,0 1,-1 0,1-1,-1 1,0 0,1 4,0-1,0 1,0 0,1 0,-1 0,0 0,1 1,-1-1,1 0,-1 1,1-1,0 1,0-1,-1 1,1 0,0-1,0 1,1 0,-1 0,0 0,0 0,1 0,0 0,-1 0,1-1,0 1,0 0,0 1,0-1,0 0,0-1,1 1,-1 0,1 1,1 26,2 0,1 1,1-2,1 1,6 12,-4-12,27 76,6-2,4-1,18 24,-7-16,-5 3,13 53,-31-58,-4 1,-5 2,5 65,-26-154,-1 0,-1 0,-1 0,-1 1,-1-1,-1 0,-1 0,0 0,-2 0,-1-1,0 1,-2-1,0-1,-1 0,-1 0,-1-1,-7 9,16-25,0 0,-1 0,1 0,-1-1,0 1,1 0,-1-1,-1 0,1 0,0 0,0 0,-1 0,1-1,-1 1,1-1,-1 0,0 0,1-1,-1 1,0-1,0 1,0-1,1 0,-1-1,0 1,0-1,1 1,-1-1,0 0,1-1,-1 1,1-1,-1 1,1-1,0 0,-1 0,1-1,0 1,1 0,-1-1,-2-2,-5-12,0 0,1 0,1-1,0 0,2 0,0-1,1 0,0 0,2 0,0-1,2 1,0-2,-8-82,5-1,9-88,17 45,-10 110</inkml:trace>
  <inkml:trace contextRef="#ctx0" brushRef="#br0" timeOffset="11600.665">3839 3556,'-74'39,"54"-26,0 1,0 0,1 2,1 0,1 1,0 1,1 0,1 2,1 0,1 0,1 1,0 0,2 1,0 1,2 0,0 0,2 0,0 1,0 13,14 63,-7-97,-1-1,2 1,-1 0,0-1,1 1,-1 0,1-1,0 0,-1 1,1-1,0 0,1 0,-1 0,0 0,1 0,-1-1,1 1,-1-1,1 1,0-1,-1 0,1 0,0 0,0-1,0 1,0-1,0 0,0 1,0-1,0 0,0-1,0 1,6-1,0-1,0 0,0 0,0-1,-1 0,1 0,-1-1,0 0,0-1,0 0,0 0,-1-1,0 0,0 0,-1 0,0-1,4-5,82-135,11-123,-94 338,-8-55,2 0,-1 0,2-1,-1 1,2-1,0 0,0 0,1 0,1 0,0-1,0 0,1-1,0 0,1 0,0 0,1-1,0-1,3 2,-11-8,0-1,1 1,-1-1,0 1,1-1,0 0,-1 0,1-1,-1 1,1 0,0-1,-1 0,1 1,0-1,0 0,-1 0,1-1,0 1,-1-1,1 1,0-1,-1 0,1 0,-1 0,1 0,-1 0,1-1,-1 1,0-1,0 1,0-1,0 0,0 0,0 0,0 0,0 0,-1-1,2-1,47-104,-43 90,64-200,-25 120,-46 97,1 0,-1 1,1-1,0 0,-1 1,1-1,0 1,-1-1,1 0,0 1,0-1,0 1,-1 0,1-1,0 1,0 0,0 0,0-1,0 1,0 0,0 0,0 0,-1 0,1 0,0 0,0 0,0 0,0 1,0-1,0 0,0 1,-1-1,1 0,0 1,0-1,0 1,-1-1,1 1,0-1,0 1,-1 0,1-1,-1 1,1 0,-1 0,1-1,-1 1,1 0,-1 0,1 0,15 46,-12-6,-4-31,0 0,1 0,1-1,-1 1,1-1,1 1,0-1,0 0,1 0,3 6,-6-14,-1 0,1 1,0-1,0 0,0 0,0 1,0-1,0 0,0 0,1 0,-1 0,0-1,0 1,1 0,-1 0,0-1,1 1,-1-1,1 1,-1-1,1 0,-1 0,1 1,-1-1,1 0,-1 0,1 0,-1-1,1 1,-1 0,1-1,-1 1,1 0,-1-1,1 0,-1 1,0-1,1 0,-1 0,0 0,0 0,0 0,1 0,-1 0,45-57,-44 54,25-39,122-162,-148 203,0 0,0 1,0-1,1 0,-1 0,0 1,1-1,-1 1,1-1,-1 1,1 0,0 0,0-1,0 1,-1 0,1 1,0-1,0 0,0 0,0 1,1-1,-1 1,0 0,0 0,0 0,0 0,0 0,0 0,0 0,1 1,-1-1,0 1,0-1,0 1,0 0,0 0,-1 0,1 0,0 0,0 0,-1 1,1-1,0 0,-1 1,1-1,0 3,22 47,-23-46,1 0,0 0,0 0,0 0,0 0,1 0,0 0,0-1,0 0,1 1,-1-1,1 0,0-1,0 1,0-1,1 1,-1-2,3 2,14 5</inkml:trace>
  <inkml:trace contextRef="#ctx0" brushRef="#br0" timeOffset="12201.196">5137 3076,'-42'47,"-126"165,140-145,27-66,1 0,-1 0,1 0,0 1,-1-1,1 0,0 0,0 1,0-1,0 0,0 0,0 1,0-1,0 0,1 0,-1 0,0 1,1-1,-1 0,1 0,-1 0,1 0,0 0,-1 0,1 0,0 0,0 0,0 0,0 0,-1 0,1-1,1 1,-1 0,0-1,0 1,0-1,0 1,0-1,0 1,1-1,-1 0,0 0,0 1,0-1,1 0,-1 0,0 0,0 0,1-1,-1 1,0 0,1-1,13-3,-1-2,0 0,0-1,-1 0,0-1,0 0,-1-1,0 0,0-1,1-3,8-8,-2-1,0-1,-1 0,-2-1,0-1,5-14,23-34,-43 70,1 1,-1-1,0 1,1 0,0-1,0 1,-1 0,1 0,1 0,-1 1,0-1,0 0,1 1,-1 0,0-1,1 1,0 0,-1 0,1 0,0 1,-1-1,1 1,0-1,-1 1,1 0,0 0,0 0,0 0,-1 1,1-1,0 1,-1 0,1-1,0 1,-1 1,1-1,-1 0,1 0,-1 1,0 0,0-1,1 1,-1 0,0 0,-1 0,1 0,0 0,-1 1,1-1,1 3,57 151,-46-107,19 67,-5 1,-5 1,-5 1,-6 1,-6-64,-3-1,-2 0,-2 1,-3-1,-2 1,-3-2,-4 8,13-57,-1 0,0 0,0-1,-1 1,0 0,1-1,-1 1,-1-1,1 0,-1 1,1-1,-1 0,-1-1,1 1,0-1,-1 1,0-1,1 0,-1 0,-1-1,1 1,0-1,-1 0,1 0,-1 0,1 0,-1-1,0 0,0 0,0-1,-2 1,0-6,1-1,0 1,0-1,1 0,-1-1,1 0,1 1,-1-2,1 1,1 0,-1-1,1 0,0 1,1-1,0 0,0-1,1 1,-1-8,2 15,-10-69,3 0,3 0,2-1,7-47,39-162,-36 244</inkml:trace>
  <inkml:trace contextRef="#ctx0" brushRef="#br0" timeOffset="12851.848">5617 2963,'0'1,"5"17,1 1,0-2,1 1,1 0,1-1,0-1,2 0,-1 0,2-1,5 5,-15-18,0 0,0 0,0 0,0 0,0 0,0-1,1 1,-1-1,1 0,-1 0,1 0,-1 0,1 0,0 0,0-1,-1 1,1-1,0 0,0 0,-1 0,1 0,0 0,0-1,0 1,-1-1,1 0,0 0,-1 0,1 0,-1 0,1 0,-1-1,0 1,1-1,-1 0,0 0,0 0,0 0,0 0,-1 0,1 0,1-2,12-20,0-1,-2-1,-1 0,-1-1,4-15,1 0,-1 13,-15 29,0-1,0 1,0-1,1 1,-1 0,0-1,0 1,0 0,1-1,-1 1,0 0,1-1,-1 1,0 0,1 0,-1-1,0 1,1 0,-1 0,0-1,1 1,-1 0,1 0,-1 0,0 0,1 0,-1 0,1 0,-1 0,0 0,1 0,-1 0,1 0,-1 0,1 0,-1 0,0 0,1 0,-1 1,1-1,-1 0,0 0,1 0,-1 1,0-1,1 0,-1 0,0 1,0-1,1 0,-1 1,0-1,0 0,1 1,-1-1,0 0,0 1,0-1,0 1,1-1,-1 0,0 1,0-1,0 1,0-1,0 1,0-1,0 0,0 1,0 0,9 43,26 53,-30-92,0 0,0 0,1-1,0 0,0 0,0 0,0-1,1 0,-1 0,1-1,0 0,0 0,0 0,0-1,0 0,0 0,0-1,0 0,1 0,-1-1,0 0,0 0,0 0,0-1,0 0,-1-1,1 1,-1-1,1-1,-1 1,0-1,0 0,0-1,-1 1,1-1,-1 0,-1 0,1-1,-1 1,1-1,0-3,22-32,-2 0,-1-2,-3-1,-1-1,-2 0,-3-2,-1 0,-3 0,-1-1,-3 0,0-22,-4 39,-1 1,-2-1,-1 1,-1-1,-2 1,0 0,-7-19,11 45,0 1,-1-1,1 1,-1 0,1-1,-1 1,0-1,0 1,0 0,-1 0,1 0,-1 0,0 0,0 0,0 0,0 0,0 1,-1-1,1 1,-1-1,1 1,-1 0,0 0,0 0,0 1,0-1,-1 1,1-1,0 1,0 0,-1 1,1-1,-1 0,1 1,-1 0,1 0,0 0,-1 0,1 0,-1 1,1 0,-1-1,1 1,0 1,-2-1,-6 10,1 0,1 1,0 0,1 0,0 1,0 0,2 0,-1 1,2-1,0 1,0 1,2-1,-1 3,-2 7,1 1,1 0,1-1,1 1,1 0,1 0,1 0,2 0,0 0,3 8,-2-19,0 0,0 0,1 0,1 0,0-1,1 1,1-2,0 1,0-1,1 0,1-1,0 0,0-1,1 0,1 0,0-1,11 7,-11-9,-1-1,1 0,0-1,1 0,-1 0,1-1,0-1,0 0,0-1,0-1,0 0,0 0,1-1,-1-1,0 0,7-3,-2-2</inkml:trace>
  <inkml:trace contextRef="#ctx0" brushRef="#br0" timeOffset="13553.195">6972 2342,'-31'27,"1"1,2 2,1 1,1 0,2 2,2 2,-15 27,35-60,0 0,0 0,1 0,-1 1,0-1,1 0,0 1,-1-1,1 1,0-1,1 1,-1 0,0-1,1 1,-1 0,1 0,0-1,0 1,0 0,0 0,0 0,1-1,-1 1,1 0,0-1,0 1,0 0,0-1,0 1,0-1,1 0,-1 1,1-1,0 0,0 0,0 0,0 0,0 0,0 0,0-1,0 1,1-1,1 1,7-4,0 0,0-1,-1 0,1-1,-1 0,0 0,0-2,0 1,0-1,-1 0,0-1,-1 0,1-1,-1 1,-1-2,1 1,-1-1,-1 0,2-3,20-20,107-164,-113 167,-22 29,1 0,0 0,-1 0,1 0,-1 0,1 0,0 0,-1 0,1 0,-1 1,1-1,-1 0,1 0,-1 0,1 1,0-1,-1 0,0 1,1-1,-1 0,1 1,-1-1,1 1,-1-1,0 1,1-1,-1 1,0-1,1 1,-1-1,0 1,0-1,0 1,0 0,1-1,-1 1,0-1,0 1,0 0,0-1,0 1,0-1,0 1,-1-1,1 1,0 0,0-1,0 1,-1-1,1 1,0-1,0 1,-1-1,1 1,0-1,-1 33,0-29,0 0,0-1,1 1,-1 0,1 0,0 0,0 0,0 0,0 0,1 0,0-1,-1 1,1 0,1 0,-1-1,0 1,1 0,0-1,0 0,0 1,0-1,1 0,-1 0,1 0,0 0,-1-1,2 1,-1-1,0 0,0 0,1 0,-1 0,1 0,0 0,6-1,1 1,-1-2,1 1,0-1,-1-1,1 0,-1 0,1-1,-1-1,0 0,1 0,-2-1,1 0,0 0,-1-1,0-1,1 0,12-9,0-2,-1 0,-1-1,0-1,-2-1,3-4,-10 11,-1 1,0-2,-1 0,0 0,-2 0,1-1,-2 0,0-1,0 1,-2-1,0 0,-1-1,0 1,-1-5,-15-142,12 156,0 1,-1 0,0 0,0 0,-1 0,0 0,0 1,0-1,0 1,-1-1,0 1,0 0,-1 1,1-1,-1 1,0 0,0 0,-1 0,1 1,-1 0,1 0,-1 0,-5-1,8 3,-1 0,1 1,-1-1,1 1,-1 0,1 0,0 0,-1 0,1 0,-1 1,1 0,-1-1,1 1,0 0,0 1,-1-1,1 1,0-1,0 1,1 0,-1 0,0 0,0 1,1-1,0 1,-1-1,1 1,0 0,0 0,0 0,1 0,-1 0,1 0,0 0,0 0,0 1,0-1,0 1,1-1,-1 0,1 1,0-1,0 1,0-1,1 1,-1-1,1 0,0 1,0-1,0 0,0 1,1-1,-1 0,1 0,0 0,0 0,0 0,0-1,1 2,195 83,-174-70,-2 0,-1 2,0 1,-1 0,-1 2,-1 0,-1 1,-1 0,-1 2,4 10,26 56,-37-75</inkml:trace>
  <inkml:trace contextRef="#ctx0" brushRef="#br0" timeOffset="15276.544">2935 6039,'21'-53,"3"0,1 2,3 0,18-22,6 11,-50 61,-1-1,0 1,0 0,1 0,-1 0,1-1,-1 1,1 1,-1-1,1 0,0 0,-1 1,1-1,0 1,0-1,0 1,-1 0,1-1,0 1,0 0,0 0,-1 0,1 1,0-1,0 0,0 1,-1-1,1 1,0 0,-1-1,1 1,0 0,-1 0,1 0,-1 0,1 0,-1 1,0-1,0 0,2 2,4 10,0 0,-1 0,0 1,-1 0,0 0,-2 1,1-1,-2 1,0 0,0 0,-2 0,0 1,6 44,-5-56,7 47,-2 1,-2-1,-2 1,-2-1,-3 1,-4 13,-7 14,31-102,44-139,55-117,21 39,-137 238,0 1,1-1,-1 1,0 0,1-1,-1 1,1 0,-1-1,1 1,0 0,0 0,-1 0,1-1,0 1,0 0,0 0,0 0,0 0,0 1,1-1,-1 0,0 0,0 1,1-1,-1 0,0 1,1 0,-1-1,0 1,1 0,-1-1,1 1,-1 0,1 0,-1 0,0 1,1-1,-1 0,1 0,-1 1,0-1,1 1,-1-1,0 1,0-1,1 1,-1 0,0 0,0 0,0-1,1 2,6 124,-9-60,1-65,-1 0,1 0,0 0,-1 0,1 1,0-1,0 0,0 0,0 1,0-1,0 0,1 0,-1 0,0 1,0-1,1 0,-1 0,1 0,-1 0,1 0,0 1,-1-1,1 0,0-1,0 1,-1 0,1 0,0 0,0 0,0-1,0 1,0 0,0-1,0 1,1-1,-1 1,0-1,0 1,0-1,1 0,-1 0,0 0,0 0,0 0,1 0,-1 0,0 0,0 0,1 0,-1-1,0 1,0 0,0-1,0 1,0-1,1 1,-1-1,0 0,0 1,0-1,-1 0,1 0,0 0,0 0,93-138,-70 96,15-23,3 2,2 1,9-4,-53 66,0 0,0 0,1 0,-1 0,0 0,1 0,-1 0,1 0,-1 0,1 1,-1-1,1 0,0 0,-1 0,1 1,0-1,0 0,0 1,0-1,-1 1,1-1,0 1,0-1,0 1,0 0,0-1,0 1,0 0,0 0,0 0,0-1,0 1,1 0,-1 1,0-1,0 0,0 0,0 0,0 1,0-1,0 0,0 1,0-1,-1 1,1-1,0 1,0-1,0 1,0 0,-1 0,1-1,0 1,0 0,-1 0,1 0,-1 0,1-1,-1 1,1 0,-1 1,3 20,-1-1,-1 1,-1 0,-1 0,-1-1,-1 1,-1-1,-1 2,-8 71,12-84,1 76,0-84,0 1,0-1,1 1,-1-1,1 1,0-1,0 1,0-1,0 1,0-1,0 0,1 0,-1 0,1 0,0 0,-1 0,1 0,0 0,0 0,0-1,0 1,0-1,1 0,-1 1,0-1,1 0,-1-1,1 1,1 0,2-1,-1-1,0 0,0-1,0 1,0-1,0 0,0 0,0-1,0 1,-1-1,1 0,-1 0,0-1,0 1,0-1,0 0,-1 0,0 0,2-3,9-11</inkml:trace>
  <inkml:trace contextRef="#ctx0" brushRef="#br0" timeOffset="15540.583">4375 5277,'-19'45,"2"1,2 1,2 0,2 1,2 0,2 1,1 17,6-60,-1-1,1 1,0-1,1 0,-1 1,1-1,0 0,0 1,1-1,0 0,0 0,0 0,0 0,1 0,0-1,-1 1,2-1,-1 0,1 0,-1 0,1 0,0 0,0-1,1 0,-1 0,1 0,0 0,-1-1,1 0,0 0,1 0,-1 0,0-1,0 0,1 0,-1-1,0 1,3-1,5-2,0-1,0 0,-1-1,1 0,-1-1,0-1,-1 0,1 0,-1-1,0 0,-1-1,0-1,0 1,-1-2,0 1,0-1,-1 0,-1-1,0 0,0 0,-1-1,0 0,-1 0,0 0,-1 0,-1-1,0 0,-1 0,0 0,-1 0,0-6,0 8,0 0,-1 0,0 0,-1 0,0 1,0-1,-2 0,1 1,-1-1,-1 1,0 0,0 0,-1 0,0 1,-1 0,0 0,0 0,-1 0,0 1,-1 0,1 1,-2 0,-4-4,-48-18,33 21</inkml:trace>
  <inkml:trace contextRef="#ctx0" brushRef="#br0" timeOffset="16090.503">4827 5644,'31'-118,"5"2,39-81,-39 135,-35 63,0-1,1 1,-1-1,0 1,0-1,0 1,0 0,0 0,0 0,0 0,-1-1,1 1,0 0,0 0,-1 0,1 1,0-1,-1 0,1 0,-1 0,0 0,1 0,-1 1,0-1,0 0,0 0,0 1,0-1,0 0,0 0,0 1,0 0,0-1,23 80,-23-79,1 0,0-1,0 1,0 0,0-1,0 1,0-1,0 1,0-1,1 0,-1 1,1-1,-1 0,1 0,-1 0,1 0,-1 0,1 0,0 0,0-1,-1 1,1-1,0 1,0-1,0 0,0 0,-1 0,1 0,0 0,0 0,0 0,0 0,0-1,-1 1,1-1,0 1,0-1,-1 0,1 0,0 0,-1 0,1 0,-1 0,1 0,81-110,-36 38,73-92,-120 164,0-1,1 1,-1 0,1 0,-1 0,1 0,-1 0,1 0,0 0,0 0,-1 0,1 0,0 0,0 0,0 0,0 1,0-1,0 0,0 1,0-1,0 1,0-1,1 1,-1-1,0 1,0 0,0 0,1 0,-1-1,0 1,0 0,1 1,-1-1,0 0,0 0,0 0,1 1,-1-1,0 0,0 1,0-1,0 1,0 0,0-1,0 1,0 0,0 0,0 0,0-1,0 1,0 0,-1 0,1 0,0 0,-1 0,1 0,-1 1,1-1,0 1,5 146,-3-127,-4-13,2-1,-1 0,1 0,0 0,0 0,1 1,0-2,0 1,1 0,-1 0,2-1,-1 1,1-1,0 0,0 0,0-1,1 1,5 4,-8-9,1 0,0-1,0 1,0-1,0 1,0-1,0 0,0 0,0 0,0 0,0-1,0 1,-1-1,1 0,0 1,0-1,0-1,-1 1,1 0,-1-1,2 0,15-9</inkml:trace>
  <inkml:trace contextRef="#ctx0" brushRef="#br0" timeOffset="16470.47">5730 4938,'26'-3,"-1"-2,1 0,-1-2,0-1,-1-1,0-1,0-1,-1-1,-1-1,0-1,-1 0,8-9,-23 17,1-1,-2 0,1 0,-1-1,0 1,0-1,-1 0,0-1,-1 1,1-1,-1-2,-2 8,0 0,0 0,0-1,-1 1,1 0,-1 0,0-1,0 1,0 0,0 0,-1-1,1 1,-1 0,0 0,0 0,0-1,0 1,0 0,-1 1,0-1,1 0,-1 0,0 1,0-1,-1 1,1-1,0 1,-1 0,1 0,-1 0,0 0,0 0,-1 1,1-1,-1 1,0 0,0 0,0 0,0 0,1 1,-1-1,0 1,0 0,0 1,0-1,0 0,0 1,0 0,0 0,1 0,-1 1,0-1,1 1,-1 0,1 0,-1 0,1 0,0 1,0-1,-1 2,-68 82,60-66,0 1,2 0,1 1,0 0,2 0,0 1,2-1,0 2,2-1,0 0,2 1,0-1,3 19,-2-35,0 0,1 0,0 0,0 0,0 0,1 0,0 0,0 0,1-1,0 1,0-1,0 0,1 0,0 0,0 0,1-1,0 1,0-1,0-1,0 1,1-1,-1 1,1-1,0-1,1 0,-1 1,1-2,-1 1,1-1,0 0,0 0,0-1,0 0,0 0,0-1,0 0,0 0,0-1,0 1,0-2,1 1,3-4,0-1,-1 1,0-2,0 1,0-1,-1-1,0 0,-1 0,0-1,0 0,0 0,3-8,12-10,-2 1</inkml:trace>
  <inkml:trace contextRef="#ctx0" brushRef="#br0" timeOffset="16870.962">6351 4967,'265'-458,"-264"455,-1 3,-1-1,1 1,0-1,0 0,0 1,0-1,0 1,0-1,0 1,0-1,0 0,0 1,0-1,0 1,0-1,0 0,0 1,1-1,-1 1,0-1,0 1,1-1,-1 1,0-1,1 1,-1-1,1 1,-1 0,0-1,1 1,-1-1,1 1,-1 0,1 0,-1-1,1 1,-1 0,1 0,0 0,-1-1,1 1,-1 0,1 0,0 0,-1 0,1 0,-1 0,1 0,-1 0,1 0,0 1,-1-1,1 0,-1 0,1 0,-1 1,1-1,-1 0,1 1,-1-1,-25 110,23-105,0 1,0-1,0 0,1 1,0-1,0 1,0-1,1 1,-1-1,1 1,1 0,-1-1,1 1,0-1,0 1,0-1,1 0,0 1,0-1,1 0,-1 0,1 0,0-1,0 1,1-1,-1 1,1-1,0 0,0 0,0-1,1 1,-1-1,3 1,3-2,0-1,-1 0,1-1,0 0,-1-1,1 0,-1 0,1-1,-1 0,1 0,-1-1,0-1,0 0,0 0,-1 0,1-1,-1-1,-1 1,6-5,12-10,-1-2,-2 0,0-2,-1 0,5-10,-10 14,-2-1,-1-1,-1 0,0-1,-2 0,-1 0,6-23,6-66,-19 88</inkml:trace>
  <inkml:trace contextRef="#ctx0" brushRef="#br0" timeOffset="17104.091">7253 3386,'2'81,"4"0,2-1,5 0,3-1,3-1,24 59,28 70,-49-97,-21-86</inkml:trace>
  <inkml:trace contextRef="#ctx0" brushRef="#br0" timeOffset="17308.17">7085 4036,'38'-15,"32"-9,9 0,1-2,-9 4,-12 6,-10 5,-5 0,-5 2,-3 3,-5 2,-6 1</inkml:trace>
  <inkml:trace contextRef="#ctx0" brushRef="#br0" timeOffset="17541.468">7874 3782,'3'18,"0"0,1-1,2 1,-1-1,2 0,0-1,1 0,1 0,0 0,1-1,1-1,0 1,2 0,-10-13,-1 0,0 0,0-1,1 1,-1-1,0 1,1-1,0 0,-1 0,1 0,0 0,-1-1,1 1,0-1,0 1,0-1,-1 0,1 0,0 0,0-1,0 1,-1-1,1 1,0-1,0 0,-1 0,1 0,-1 0,1-1,-1 1,1-1,-1 0,0 1,0-1,0 0,0 0,0 0,0-1,0 1,56-99,-48 73,-1 0,-1-1,-1 0,-2 0,0 0,-3-1,0-29,-2 35</inkml:trace>
  <inkml:trace contextRef="#ctx0" brushRef="#br0" timeOffset="18071.346">8467 3894,'18'-77,"-11"38,2-1,1 2,3-1,0 2,3-1,1 2,1 0,11-12,-27 45,-2 2,0-1,0 1,1 0,-1 0,0 0,0 0,1 0,-1 0,0-1,1 1,-1 0,1 0,-1 0,1 0,0 0,-1 1,1-1,0 0,0 0,0 0,0 1,-1-1,1 0,0 1,0-1,0 0,0 1,1 0,-1-1,0 1,0 0,0-1,0 1,0 0,0 0,1 0,-1 0,0 0,0 0,0 0,0 0,0 1,1-1,-1 0,0 1,0-1,0 1,0-1,0 1,0-1,0 1,0 0,0 0,-1-1,2 2,4 128,-5-129,-1 1,1-1,0 1,-1-1,1 1,0-1,0 1,0-1,0 0,0 0,0 1,0-1,0 0,0 0,1 0,-1 0,0 0,1-1,-1 1,1 0,-1 0,1-1,-1 1,1-1,-1 0,1 1,0-1,-1 0,1 0,-1 0,1 0,0 0,-1 0,1-1,0 1,-1 0,1-1,-1 0,1 1,-1-1,1 0,-1 1,0-1,1 0,-1 0,0 0,0 0,1 0,-1-1,65-56,222-231,-239 257,-48 31,0 1,0 0,0 0,1-1,-1 1,0 0,0 0,0 0,0 0,1 0,-1 0,0 1,0-1,0 0,0 1,1-1,-1 1,0-1,0 1,0-1,0 1,0 0,0-1,0 1,-1 0,1 0,0 0,0 0,0 0,-1 0,1 0,-1 0,1 0,-1 0,1 0,-1 0,1 0,-1 0,0 0,0 1,0-1,1 0,-1 0,0 0,0 1,-1-1,1 93,-1-82,-1 0,2 1,0-1,0 0,1 0,0 0,1 0,1 0,2 7,-4-17,0 0,1 0,-1 1,0-1,1 0,-1-1,1 1,0 0,0 0,-1-1,1 1,0-1,0 0,1 1,-1-1,0 0,0 0,1 0,-1-1,0 1,1-1,-1 1,1-1,-1 0,1 1,-1-1,0-1,1 1,-1 0,1-1,-1 1,1-1,-1 0,21-3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09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0,'29'197,"-54"4,26-151,5-32</inkml:trace>
  <inkml:trace contextRef="#ctx0" brushRef="#br0" timeOffset="247.872">0 452,'44'0,"32"-4,10-8,-7 0,-6 1,-11-2,-11 0,-9 4,-8 2,-9 8,-9 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1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1,'-93'34,"-242"113,334-147,0 0,0 0,0 0,-1 0,1 0,0 1,0-1,0 0,0 1,0-1,0 0,-1 1,1-1,0 1,0 0,0-1,1 1,-1 0,0-1,0 1,0 0,0 0,1 0,-1 0,0 0,1 0,-1 0,1 0,-1 0,1 0,-1 0,1 0,0 0,0 1,-1-1,1 0,0 0,0 0,0 0,0 1,1-1,-1 0,0 0,0 0,1 0,-1 0,0 0,1 1,-1-1,1 0,0 0,-1 0,1-1,0 1,0 1,13 4,-1-1,1 0,0-1,0-1,1 0,-1-1,1 0,-1-1,1-1,-1 0,5-1,2 1,20-1,-25 0,1 0,0 1,-1 1,1 0,-1 2,0-1,1 2,-1 0,0 2,1 0,-16-6,0 1,-1-1,1 0,0 1,-1-1,1 1,0-1,-1 1,1-1,-1 1,1 0,-1-1,1 1,-1 0,1-1,-1 1,0 0,1-1,-1 1,0 0,0 0,0-1,1 1,-1 0,0 0,0 0,0-1,0 1,0 0,0 0,-1-1,1 1,0 0,0 0,0 0,-1-1,1 1,0 0,-1-1,1 1,-1 0,1-1,-1 1,1-1,-1 1,1 0,-1-1,0 1,1-1,-1 0,0 1,1-1,-1 1,0-1,-45 28,41-25,-253 141,245-135,-5 1,1 2,0 0,1 1,0 1,2 0,-1 1,-8 12,21-25,1-1,-1 1,1 0,0 0,0 0,-1 0,1 0,1 0,-1 0,0 0,0 0,1 0,-1 1,1-1,0 0,-1 0,1 1,0-1,0 0,1 1,-1-1,0 0,1 0,0 0,-1 1,1-1,0 0,0 0,0 0,0 0,0 0,1 0,-1-1,1 1,-1 0,1-1,-1 1,1-1,0 1,0-1,0 0,0 0,0 0,0 0,0 0,0 0,0 0,1-1,-1 1,0-1,0 0,2 0,25 3,1-2,0-1,-1-2,1 0,-1-3,0 0,0-1,0-2,-1-1,2-3,-26 11,15-4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0 527,'326'-379,"-326"378,1-1,0 1,0-1,0 0,-1 1,2 0,-1-1,0 1,0-1,0 1,0 0,1 0,-1 0,1 0,-1 0,1 0,-1 0,1 0,0 1,-1-1,1 0,0 1,-1 0,1-1,0 1,0 0,-1 0,1 0,0 0,0 0,-1 0,1 1,0-1,0 0,-1 1,1 0,0-1,-1 1,1 0,-1 0,1 0,-1 0,1 0,-1 0,1 1,1 9,-1 0,0 0,0 0,-1 1,-1-1,0 0,0 1,-1-1,-2 6,1-6,1 0,0 0,1 1,0-1,1 0,0 0,0 0,1 0,1 0,1 3,-3-12,0 0,0 0,0 0,0 1,0-1,1 0,-1 0,1 0,-1-1,1 1,0 0,-1-1,1 1,0-1,0 1,0-1,1 0,-1 0,0 0,0 0,1 0,-1-1,0 1,1-1,-1 1,1-1,-1 0,0 0,1 0,-1 0,1 0,-1-1,0 1,1-1,-1 0,0 1,1-1,1-1,76-57,61-130,-24 30,-117 159,0 0,0 0,0 1,0-1,0 0,0 0,0 1,0-1,-1 0,1 0,0 1,0-1,0 0,0 0,0 1,1-1,-1 0,0 1,0-1,0 0,0 0,0 1,0-1,0 0,0 0,1 0,-1 1,0-1,0 0,0 0,0 0,1 1,-1-1,0 0,0 0,0 0,1 0,-1 1,0-1,0 0,1 0,-1 0,0 0,0 0,1 0,-1 0,0 0,1 0,-1 0,0 0,0 0,1 0,-9 29,1-13,1-1,0 1,2 1,0-1,0 1,2-1,0 1,1 0,0 0,2 0,0 0,1 0,0 0,2-1,0 1,0-1,2 0,0 0,1-1,0 1,2-1,30 17,-19-23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2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1,'-20'24,"0"8,7-2,10-5,7-12,2-14,0-5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9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0 481,'9'0,"32"0,-1-1,1-2,-1-2,16-4,225-67,-250 73,-31 4,-1-1,1 0,0 0,-1 0,1 1,0-1,0 0,-1 0,1 1,0-1,0 0,-1 1,1-1,0 0,0 1,0-1,0 0,0 1,0-1,0 0,-1 1,1-1,0 1,0-1,0 0,0 1,0-1,1 0,-1 1,0-1,0 0,0 1,0-1,0 1,0-1,1 0,-1 0,0 1,0-1,0 0,1 1,-1-1,0 0,0 0,1 1,-1-1,0 0,1 0,-1 0,0 1,1-1,-1 0,0 0,1 0,-1 0,0 0,1 0,-1 0,1 0,-1 0,0 0,1 0,-1 0,0 0,1 0,-1 0,1 0,-14 9,-3-2</inkml:trace>
  <inkml:trace contextRef="#ctx0" brushRef="#br0" timeOffset="264.905">141 678,'38'0,"23"-5,10-1,-2 0,-8 1,-9 2,-9 1,-7 1,-10 0</inkml:trace>
  <inkml:trace contextRef="#ctx0" brushRef="#br0" timeOffset="265.905">1638 1,'0'24,"4"17,3 7,-1 0,-2-3,0-5,3-4,0-4,0-2,-2-6</inkml:trace>
  <inkml:trace contextRef="#ctx0" brushRef="#br0" timeOffset="266.905">1384 397,'38'0,"37"-5,10-7,-4 0,-7 1,-10 3,-13 2,-8 3,-9 1,-8 2</inkml:trace>
  <inkml:trace contextRef="#ctx0" brushRef="#br0" timeOffset="517.567">1552 565,'259'-21,"-196"32,-61-10,-1-1,0 1,0 0,0-1,1 1,-1 0,0 0,0 0,0 0,0 0,-1 0,1 0,0 0,0 0,-1 0,1 0,0 0,-1 1,1-1,-1 0,0 1,1-1,-1 0,0 0,0 1,0-1,0 0,0 1,0-1,0 0,0 1,-1-1,1 0,0 1,-1-1,1 0,-1 0,1 1,-1-1,0 0,1 0,-1 0,0 0,0 0,0 0,-13 17,0-1,-2-1,0-1,0 0,-2-1,-12 8,-44 38,71-59,0 1,0 0,1-1,-1 1,0 0,1 1,-1-1,1 0,0 1,0-1,0 1,0 0,0 0,1 0,-1 0,1 0,0 0,0 0,0 0,0 0,0 1,1-1,-1 0,1 1,0-1,0 0,0 1,1-1,-1 0,1 0,-1 1,1-1,0 0,1 0,-1 0,0 0,1 0,0 0,0 0,0-1,0 1,0 0,0-1,1 1,6 1,0 0,0 0,1-1,-1 0,1-1,0 0,0 0,0-1,0-1,0 1,0-2,0 1,-1-1,1-1,0 0,0 0,-1-1,4-1,23-4,-11 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2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29,'-10'33,"-3"12</inkml:trace>
  <inkml:trace contextRef="#ctx0" brushRef="#br0" timeOffset="4183.378">85 0,'-3'1,"0"0,0 1,0-1,0 1,0 0,0 0,1 0,-1 0,1 0,-1 1,1-1,0 1,0-1,0 1,0 0,0 0,1 0,-1 0,1 0,0 0,0 1,0-1,0 3,-6 10,3-8,0 0,0 1,1-1,0 1,1 0,0 0,0 0,1 0,0 0,1 1,0-1,0 0,1 0,0 0,1 2,0-9,1 1,-1 0,1-1,0 0,0 1,0-1,0 0,0 0,1-1,-1 1,1-1,-1 0,1 0,-1 0,1 0,0 0,-1-1,1 0,0 1,-1-1,1-1,0 1,-1-1,1 1,0-1,-1 0,1 0,-1-1,1 1,-1-1,0 1,0-1,0 0,0 0,2-2,7-1,59-25,-65 32,-18 12,8-10,-7 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3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87,'-12'19,"0"0,2 1,0 0,2 0,0 1,1 0,1 0,1 1,1 0,0 0,2 0,1 0,1 1,0-1,3 5,26 140,-27-111,-2-32</inkml:trace>
  <inkml:trace contextRef="#ctx0" brushRef="#br0" timeOffset="650.195">0 398,'11'-13,"-1"-1,-1 0,0 0,0-1,-2 0,0 0,3-11,60-98,-59 111,0 0,1 1,0 1,1 0,0 1,0 0,1 1,1 0,0 1,0 1,0 0,1 2,0-1,0 2,0 0,1 1,-1 1,1 0,0 1,3 1,-16 1,1 0,-1 1,0-1,0 1,0 0,0 0,-1 0,1 1,-1-1,1 1,-1 0,0 0,0 0,0 0,0 1,-1-1,1 1,-1 0,0 0,0-1,0 1,0 1,-1-1,0 0,0 0,0 0,0 1,-1-1,0 0,1 1,-2-1,1 1,0-1,-1 0,0 0,0 1,0-1,-1 0,1 0,-1 0,0 0,0 0,0 0,-1-1,1 1,-1-1,0 0,0 1,0-1,-3 1,-19 23,16-22</inkml:trace>
  <inkml:trace contextRef="#ctx0" brushRef="#br0" timeOffset="1300.87">649 511,'0'5,"0"6,-5 6,-1 5,-5 4,0 2,1 1,-2 0,1 0,2 1,3-1,3-1,6-4,2-12,6-7,1-5</inkml:trace>
  <inkml:trace contextRef="#ctx0" brushRef="#br0" timeOffset="1797.341">818 144,'-14'5,"-10"6,4 1,11-6,6-4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35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47,'27'-10,"0"1,0 2,1 1,0 1,0 1,1 2,2 0,-29 2,-1-1,1 1,-1 0,1 0,-1-1,1 1,-1 0,1 0,-1 0,1 0,-1 1,1-1,-1 0,1 1,-1-1,0 1,1-1,-1 1,1 0,-1-1,0 1,0 0,1 0,-1 0,0 0,0 0,0 0,0 1,0-1,0 0,-1 0,1 1,0-1,0 0,-1 1,1-1,-1 1,0-1,1 1,-1-1,0 1,0-1,0 1,0-1,0 1,0-1,0 1,0-1,-1 1,1-1,-1 2,-36 39,33-39,0 0,0-1,1 1,0 1,-1-1,1 1,0-1,1 1,-1 0,1 0,-1 0,1 0,1 0,-1 1,0-1,1 0,0 1,0 0,0-1,1 1,0 2,2-3,0-2,0 1,0 0,1 0,0-1,-1 0,1 1,0-1,0 0,0 0,0-1,1 1,-1-1,0 1,1-1,-1 0,1 0,0-1,-1 1,1-1,-1 1,1-1,0-1,-1 1,1 0,-1-1,1 0,0 1,-1-1,0-1,1 1,-1 0,3-3,6 2,5-2,0 0,0 2,1 0,-1 0,1 2,-1 0,1 1,-1 1,0 1,2 0,-1 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36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0 620,'24'-3,"-1"-1,1-1,-1-1,0-1,-1-1,1-1,-2-1,1-1,13-9,8-3,-14 6,0-2,-2-1,0-1,-1-2,6-7,-24 24,1 0,-1-1,0 0,-1 0,0-1,0 0,0 0,-1-1,0 0,-1 0,0 0,-1-1,1 0,-2 1,0-2,0 1,0 0,-1 0,-1-1,0 1,0-1,-2-9,1 17,-1 1,1-1,-1 0,0 1,0-1,0 1,-1 0,1-1,0 1,-1 0,0-1,1 1,-1 0,0 0,0 1,0-1,0 0,-1 1,1-1,0 1,-1 0,1-1,-1 1,1 0,-1 1,1-1,-1 0,0 1,1-1,-1 1,0 0,0 0,1 0,-1 0,0 1,1-1,-1 1,-5 1,0 0,0 1,1 0,-1 0,1 1,0 0,0 0,0 0,0 1,1 0,-6 6,5-4,0 0,0 1,0 0,1 0,0 0,0 1,1 0,1 0,-1 0,1 1,1 0,0-1,0 1,1 1,0-1,1 0,0 0,1 0,0 1,0-1,1 0,0 1,1-1,0 0,1 0,0 0,1-1,0 1,0-1,1 0,0 0,1 0,0-1,0 0,1 0,0 0,0-1,1 0,-1 0,2-1,3 2,2-1,1 0,0-1,0-1,0-1,1 0,0-1,0 0,0-1,0-1,0-1,0 0,0-1,0-1,0-1,-1 0,1 0,0-2,-1 0,5-3,0 2,0-2,0 1,-1-2,-1-1,1 0,-2-1,1-1,-2-1,1 0,-2-2,0 1,-1-2,0 0,-1 0,-1-1,-1-1,0 0,-1-1,-1 0,-1 0,-1-1,2-7,-8 22,0 0,0 0,0 0,0-1,-1 1,0 0,0-1,-1 1,1 0,-1 0,0 0,0-1,-1 1,0 0,1 0,-2 1,1-1,-1 0,1 1,-1-1,0 1,-1 0,1 0,-1 0,0 0,0 1,0 0,0 0,-1 0,1 0,-1 0,0 1,0 0,1 0,-1 0,-1 1,1 0,0 0,0 0,0 0,-1 1,1 0,0 0,-1 0,1 1,0 0,0 0,0 0,-1 1,-1 0,-3 6,1 1,0-1,1 1,-1 1,2 0,0 0,0 0,1 1,0 0,0 0,2 1,-1-1,1 1,1 0,-2 12,3-18,1 0,0 1,0-1,0 0,1 1,0-1,0 1,1-1,0 0,0 1,0-1,1 0,0 0,0 0,0 0,1 0,0 0,0-1,0 0,1 1,0-1,0 0,0-1,1 1,-1-1,1 0,0 0,1 0,6 5,0-1,1-1,0 0,0-1,0 0,1-1,0 0,0-1,0-1,1 0,12 0,-12-1,0 0,1-1,-1-1,1 0,-1-2,1 1,-1-2,0 0,0-1,0 0,0-1,-1-1,0-1,0 0,0 0,-1-1,0-1,-1 0,0-1,0-1,8-9,-5 6,0-1,-1-1,-1 0,0-1,-1 0,9-19,-16 26,0 0,0 0,-1 0,0-1,-1 1,-1-1,1 0,-2 0,1 0,-1-1,-1 1,0 0,-1 0,0 0,-1 0,0 0,-3-8,4 17,0-1,0 1,0 0,-1 0,1 0,-1 0,1 0,-1 0,0 0,0 0,0 1,0-1,0 1,0-1,0 1,0 0,0 0,-1 0,1 0,-1 0,1 1,0-1,-1 1,1-1,-1 1,0 0,1 0,-1 0,1 0,-1 1,1-1,-1 1,1-1,0 1,-1 0,1 0,0 0,-1 0,1 0,-2 2,-3 1,-1 1,1 0,0 0,0 1,0 0,1 0,0 0,0 1,1 0,0 0,-2 3,1 6,0 1,2-1,0 1,0 1,2-1,0 0,1 1,1-1,0 1,1-1,3 15,-2-19,0 0,1 1,0-1,1 0,1 0,0 0,0-1,1 0,1 0,0 0,1-1,0 0,0-1,1 1,1-2,0 1,0-1,1-1,0 0,0 0,1-1,3 1,-1-1,-8-4,0 1,0-1,0 0,0-1,1 0,-1 0,1 0,-1 0,1-1,0-1,0 1,-1-1,6 0,5-4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5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52,'39'17,"-13"-12,0 0,0-2,0-1,0-1,0-1,27-4,125-26,-38 5,-38 4,-90 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5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30,'44'0,"32"-5,10-2,-7 1,-10 1,-14 2,-10 0,-13 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9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45,'46'-13,"1"3,0 1,1 3,0 2,18 1,5 22,-70-18,0-1,0 1,0 0,0-1,0 1,0 0,0 0,0 0,0 0,0 0,0 0,0 0,-1 0,1 0,0 0,-1 1,1-1,-1 0,1 0,-1 1,0-1,0 0,1 0,-1 1,0-1,0 0,0 1,0-1,-1 0,1 1,0-1,0 0,-1 0,1 1,-1-1,1 0,-1 0,0 0,1 0,-1 0,0 0,0 0,0 0,1 0,-1 0,0 0,0 0,-1 0,1-1,0 1,0 0,-162 106,18-15,143-92,1 1,-1 0,0-1,1 1,-1 0,0 0,1 0,0 0,-1 1,1-1,-1 0,1 1,0-1,0 1,0-1,0 1,0-1,0 1,0 0,1-1,-1 1,0 0,1 0,0 0,-1-1,1 1,0 0,0 0,0 0,0 0,0 0,0-1,1 1,-1 0,1 0,-1 0,1-1,0 1,-1 0,1-1,0 1,0 0,0-1,0 1,1-1,-1 0,0 1,1-1,-1 0,1 0,1 1,12 2,0-1,1-1,0 0,0-1,-1-1,1 0,13-3,12 1,177-27,-195 28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8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0 497,'45'-2,"-1"-2,0-2,0-2,-1-1,0-3,12-6,-37 12,0-2,0 0,-1-1,0 0,-1-2,0 0,-1 0,0-2,-1 0,2-3,-5 6,-5 5,1 0,-1 0,0 0,-1-1,0 0,1 0,-2 0,1-1,-1 0,0 0,0 0,-1 0,0 0,0-1,-1 1,0-1,0 0,-1 0,0 0,0 0,-1 0,0 7,-1 0,1-1,-1 1,1 0,-1 0,1-1,-1 1,0 0,0 0,0 0,1 0,-1 0,0 0,0 0,0 0,-1 0,1 1,0-1,0 0,0 1,0-1,-1 1,1-1,0 1,-1-1,1 1,0 0,-1 0,1 0,0 0,-1 0,1 0,-1 0,1 0,0 0,-1 1,1-1,0 0,0 1,-1-1,1 1,0 0,0-1,0 1,-1 0,1 0,0 0,0 0,0 0,-55 45,50-39,0 0,0 0,1 0,1 0,-1 1,1 0,0 0,1 0,0 0,0 1,1-1,0 1,0 0,1 0,0-1,1 1,0 0,0 0,1 0,0 0,1-1,0 1,3 8,0-11,1 0,0 0,0-1,1 1,0-1,0-1,0 1,0-1,1 0,-1-1,1 0,0 0,0-1,0 0,1 0,-1-1,0 0,1 0,-1-1,8-1,7 3,0-2,0-1,0 0,0-2,-1 0,1-2,-1 0,0-2,0 0,-1-2,0 0,-1-1,0-1,0-1,17-15,-33 24,0 0,0-1,0 0,0 0,-1 0,0 0,0 0,0-1,0 0,-1 1,1-1,-1 0,-1 0,1 0,-1-1,1-2,-7 23,8-10,1 1,-1 0,1-1,0 0,0 0,1 0,-1-1,1 1,0-1,1 0,-1 0,1-1,-1 0,1 0,0 0,0-1,1 0,-1 0,0 0,1-1,-1 0,3 0,13 1,1-1,0-1,0-2,0 0,0-1,-1-2,1 0,-1-1,0-1,-1-1,0-1,0-1,-1-1,0-1,-1-1,5-4,-16 12,0 0,0 0,-1-1,0 0,0-1,0 1,-1-1,1-1,-2 1,1-1,-1 0,-1 0,1 0,-1-1,-1 0,0 0,0 0,0 0,-1 0,-1 0,1-1,-2 1,1-1,-1 1,-1-1,-1-8,1 15,0 0,0 1,0-1,-1 0,1 1,-1-1,0 1,0-1,1 1,-2 0,1 0,0 0,0 0,-1 0,1 0,-1 1,1-1,-1 1,0-1,0 1,0 0,1 0,-1 1,0-1,0 1,0-1,0 1,0 0,0 0,0 0,0 0,0 1,0-1,0 1,0 0,0 0,-1 0,-3 1,1 1,0-1,0 1,0 0,0 0,0 1,1 0,0 0,-1 0,2 1,-1-1,0 1,1 0,0 1,0-1,0 1,1 0,0-1,1 1,0 0,0-1,0 1,0 0,1 0,0 0,1 0,-1 1,1-1,0 0,1 0,-1 0,1 0,0 0,1 0,-1 0,1 0,1 0,-1-1,1 1,0-1,0 0,0 0,1 0,0 0,0 0,0-1,1 1,-1-1,1-1,4 4,4 2,0-1,0 0,1-1,0-1,0 0,1-1,0 0,0-1,0-1,0 0,0-1,10 0,0-2</inkml:trace>
  <inkml:trace contextRef="#ctx0" brushRef="#br0" timeOffset="287.239">424 583,'43'4,"29"-2,11-3,2 0,1 0,-5 0,-7-5,-6-1,-5 0,-4 2,-2-4,-6 1,-2 1,-5 2,0-4,-3 1,-3 1,-8 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50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493 287,'-135'75,"-126"21,239-81,37-6,40-5,268-6,-318 1,-1 0,1 1,-1 0,1 0,-1 0,1 0,-1 0,1 1,-1 0,0 0,1 0,-1 1,0-1,0 1,1 0,-2 0,1 1,0-1,0 1,-1 0,1 0,-1 0,0 0,0 1,0-1,0 1,-1 0,0-1,1 1,-1 0,0 1,-1-1,1 2,-4 0,-1-1,1 0,-2 0,1-1,0 1,-1 0,0-1,0 0,0 0,0 0,-1-1,1 1,-1-1,0 0,0 0,-1-1,-3 2,-6 5,-347 182,352-188,0 1,0 1,0 0,0 0,1 0,0 2,0-1,1 1,0 0,0 1,0-1,1 2,0-1,-4 9,10-16,1 1,-1 0,1 0,0 0,-1 0,1 0,0 0,0 0,0 0,0 0,1 0,-1 0,1 0,-1 0,1-1,0 1,-1 0,1 0,0 0,0-1,0 1,0-1,1 1,-1-1,0 1,1-1,-1 0,1 1,-1-1,1 0,0 0,-1 0,1 0,0 0,1 0,70 23,-43-20,0 0,0-2,0-2,0 0,0-2,-1-2,1 0,0-2,7-4,8-6,-27 8</inkml:trace>
  <inkml:trace contextRef="#ctx0" brushRef="#br0" timeOffset="806.223">747 908,'321'-361,"-319"359,34-32,-36 33,1 1,-1-1,1 0,0 1,-1-1,1 1,0-1,-1 1,1 0,0-1,0 1,-1 0,1-1,0 1,0 0,0 0,-1 0,1 0,0 0,0 0,0 0,0 0,-1 0,1 0,0 0,0 0,0 1,-1-1,1 0,0 1,0-1,-1 0,1 1,0-1,0 1,-1-1,1 1,-1-1,1 1,-1 0,1-1,-1 1,1 0,-1-1,1 1,-1 0,0 0,1 0,-1-1,0 1,7 102,-9-96,1 1,0-1,1 1,0 0,0-1,1 1,0 0,0-1,0 1,1-1,0 0,1 1,0-1,0 0,0 0,1-1,0 1,2 1,-5-6,0-1,0 0,1 0,-1 0,0 0,1 0,-1 0,1 0,-1 0,1-1,-1 1,1 0,0-1,-1 0,1 1,0-1,0 0,-1 0,1 0,0 0,-1 0,1 0,0 0,0-1,-1 1,1-1,-1 1,1-1,0 1,-1-1,1 0,-1 0,1 0,-1 0,0 0,1 0,0-2,47-54,-39 43,197-257,-207 272,0-1,1 1,-1 0,0-1,0 1,1-1,-1 1,0-1,1 1,-1 0,1-1,-1 0,1 1,-1-1,1 1,-1-1,1 1,-1-1,1 0,-1 1,1-1,-1 0,1 0,0 0,-1 1,1-1,0 0,-1 0,1 0,0 0,-1 0,1 0,0 0,-1 0,1 0,-1 0,1-1,0 1,-1 0,1 0,-1-1,1 1,0 0,-1-1,1 1,-1 0,1-1,-1 1,1-1,-1 1,1-1,-11 75,3 1,4 0,3 16,12-18,-6-55</inkml:trace>
  <inkml:trace contextRef="#ctx0" brushRef="#br0" timeOffset="1052.647">1819 936,'-4'15,"-3"4</inkml:trace>
  <inkml:trace contextRef="#ctx0" brushRef="#br0" timeOffset="1219.395">1819 484,'-9'19,"-4"7</inkml:trace>
  <inkml:trace contextRef="#ctx0" brushRef="#br0" timeOffset="2703.421">2130 456,'0'41,"1"34,-4 0,-3 0,-3 2,-13 25,22-103,1 1,-1 0,0 0,1 0,-1 0,1 0,-1 0,1 0,-1 0,1 0,-1 0,0 1,1-1,-1 0,1 0,-1 0,0 0,1 1,-1-1,1 0,-1 0,0 1,1-1,-1 0,0 1,0-1,1 0,-1 1,0-1,0 0,1 1,-1-1,0 1,0-1,0 0,0 1,0-1,1 1,-1-1,0 1,0-1,0 0,0 1,0-1,0 1,-1-1,1 1,0-1,0 0,0 1,0-1,-1 1,30-33,6-21,-2-2,-3-2,-2 0,-3-2,-2-3,50-109,-14 53,-59 117,1 0,0 0,0 1,-1-1,1 0,0 1,0-1,0 0,0 1,0-1,0 1,0 0,0-1,0 1,0 0,0-1,0 1,0 0,0 0,0 0,0 0,0 0,0 0,0 0,0 0,0 1,0-1,0 0,0 1,0-1,0 0,0 1,0-1,0 1,0 0,0-1,0 1,-1 0,1-1,0 1,-1 0,1 0,0 0,-1 0,1 0,-1-1,1 1,-1 0,1 1,15 51,-3 120,-7-148</inkml:trace>
  <inkml:trace contextRef="#ctx0" brushRef="#br0" timeOffset="2988.047">2610 880,'-5'19,"3"7,3-2</inkml:trace>
  <inkml:trace contextRef="#ctx0" brushRef="#br0" timeOffset="3237.459">2836 456,'-10'20,"-3"10,1 1</inkml:trace>
  <inkml:trace contextRef="#ctx0" brushRef="#br0" timeOffset="3622.189">2779 5,'56'-1,"-37"-1,1 1,-1 1,0 0,0 2,0 0,0 2,0 0,14 5,-31-9,0 1,0 0,0 0,0 0,0 0,0 0,0 0,-1 0,1 0,0 1,-1-1,1 1,-1-1,1 1,-1 0,0-1,0 1,0 0,0 0,0 0,0 0,0 0,-1 0,1 0,-1 0,1 0,-1 0,0 0,0 0,0 1,0-1,0 0,-1 0,1 0,0 0,-1 0,0 0,1 0,-1 0,0 0,0 0,0 0,-1 0,-82 113,83-113,0-1,1 0,-1 0,1 0,-1 0,1 1,0-1,0 0,-1 0,1 1,0-1,0 0,0 1,0-1,0 0,1 0,-1 1,0-1,1 0,-1 0,0 0,1 1,-1-1,1 0,0 0,-1 0,1 0,0 0,0 0,0 0,0 0,0 0,0-1,0 1,0 0,0 0,0-1,0 1,0-1,0 1,1-1,-1 0,0 1,0-1,1 0,62 6,-60-6,145-26,-124 22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14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4 119,'0'-1,"0"1,-1 0,1-1,0 1,-1-1,1 1,0-1,0 1,-1-1,1 1,0-1,0 1,0-1,0 1,-1-1,1 0,0 1,0-1,0 1,0-1,0 1,1-1,-1 1,0-1,0 1,0-1,0 0,1 1,-1-1,0 1,0-1,1 1,-1 0,0-1,1 1,-1-1,1 1,-1 0,0-1,1 1,-1 0,1-1,-1 1,1 0,-1 0,1-1,-1 1,1 0,0 0,-1 0,1 0,-1 0,1 0,-1 0,1 0,-1 0,1 0,0 0,-1 0,1 0,39-5,-39 5,246-38,-9-13,-210 48,-33 15,-9-4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14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30,'39'-5,"27"-1,6 0,-3 1,-9 1,-10 2,-9 1,-6 1,-4 0,-8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18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0 705,'10'6,"-1"0,1 0,0-1,0-1,1 0,-1 0,1-1,0 0,0-1,0 0,0-1,0 0,1-1,-1 0,0-1,0 0,0 0,0-2,0 1,0-1,0-1,-1 0,0 0,0-1,8-6,7-1,-2-1,0-2,0 0,-2-2,0 0,-1-1,0-1,-2-1,0-1,-2 0,0-1,-1-1,-13 21,-1 0,0 1,1-1,-1 0,0 0,0 0,0 0,0 0,0 0,-1 0,1 0,0-1,-1 1,0 0,1 0,-1-1,0 1,0 0,-1 0,1 0,0-1,-1 1,1 0,-1 0,0 0,1 0,-1 0,0 0,0 0,-1 0,1 0,0 0,-1 0,1 1,-1-1,1 0,-1 1,0 0,0-1,0 1,1 0,-1 0,0 0,-1 0,1 0,0 1,0-1,0 0,-2 1,-4-1,1 0,-1 1,0 0,1 0,-1 1,1 0,-1 0,1 0,-1 1,1 1,0-1,0 1,0 0,0 1,0 0,1 0,0 0,0 1,0 0,0 0,1 0,-1 1,2 0,-1 0,0 0,1 0,1 1,-1 0,1 0,0 0,0 0,1 0,0 0,0 1,1-1,0 1,0 0,1-1,0 1,0-1,1 4,3-3,0-1,1 0,-1 0,1 0,1 0,0-1,-1 0,2 0,-1-1,1 1,0-2,0 1,0-1,1 0,-1 0,1-1,0 0,0 0,0-1,1 0,-1 0,0-1,1 0,7-1,9 2,0-1,0-2,0 0,0-2,-1 0,1-2,-1-1,0-1,0 0,-1-2,0-1,-1-1,0-1,2-2,-13 8,0-1,-1 1,0-2,-1 1,0-1,0-1,0 0,-1 0,-1 0,1-1,-2 0,1-1,-1 1,4-12,-10 21,1 0,-1 0,1 0,-1 0,0 0,1 0,-1 0,0 0,0 0,0 0,0 0,0 0,0 0,0 0,0 0,0 0,0 0,-1 0,1 0,0 0,-1 0,1 0,-1 0,1 0,-1 0,1 0,-1 0,1 0,-1 1,0-1,0 0,0 0,1 1,-1-1,0 1,0-1,0 0,0 1,0 0,0-1,0 1,0 0,0-1,0 1,0 0,0 0,0 0,0 0,0 0,0 0,0 0,0 0,0 0,0 1,-1-1,-55 24,53-21,1 0,-1 0,1 0,0 0,0 0,1 1,-1-1,1 1,0 0,0 0,0 0,0 0,0 0,1 0,0 0,0 0,0 1,1-1,-1 1,1-1,0 0,0 1,0-1,1 0,0 1,0-1,0 0,0 0,1 1,-1-1,1 0,0 0,0-1,1 1,-1 0,1-1,0 1,2 1,8 2,0 0,0-1,1-1,0 0,0-1,0-1,1 0,-1-1,1 0,-1-1,1-1,0 0,-1-1,1-1,-1 0,13-4,-3 2,0-2,0-1,-1-1,0-1,-1 0,1-2,-2-1,0-1,0 0,-1-2,-1 0,0-1,-1-1,-1-1,-1 0,8-12,7-44,-30 72,0 0,-1 0,1 0,-1 0,0 0,0 0,0 0,0-1,0 1,0 0,0 0,-1 0,1 0,-1 0,1 0,-1 0,0 0,0 0,0 1,0-1,0 0,0 0,0 1,-1-1,1 1,-1-1,1 1,-1-1,0 1,1 0,-1 0,0 0,0 0,0 0,-2 0,-2 0,-1 1,0 1,1 0,-1 0,1 0,-1 0,1 1,-1 0,1 1,0-1,0 1,0 0,0 1,1 0,-1-1,1 2,0-1,0 1,0-1,0 3,-1-2,0 1,0 1,1-1,0 1,0-1,0 1,1 1,0-1,1 1,0-1,0 1,0 0,1 0,0 0,1 1,0-1,0 0,1 1,0-1,0 0,1 1,0-1,0 0,1 0,0 0,1 0,0 0,0 0,0 0,1-1,2 3,1-1,1-1,0 0,0-1,1 0,0 0,0 0,0-1,1-1,0 0,0 0,0-1,1 0,0-1,-1 0,1-1,0 0,0 0,1-1,-1-1,0 0,0-1,0 0,8-2,5-2,-6-2</inkml:trace>
  <inkml:trace contextRef="#ctx0" brushRef="#br0" timeOffset="597.121">1778 28,'7'-4,"-1"0,1 1,0 0,0 0,0 1,0-1,0 1,1 1,-1 0,0 0,1 0,-1 1,1 0,-1 1,1-1,-1 1,4 1,-8-2,-1 0,1-1,0 1,0 0,0 0,0 1,0-1,0 1,-1-1,1 1,0 0,0 0,-1 0,1 0,0 1,-1-1,1 1,-1-1,0 1,0 0,1 0,-1 0,-1 0,1 0,0 1,0-1,-1 1,1-1,-1 1,0-1,0 1,0 0,0-1,0 1,0 0,-1 0,0 0,1 0,-1 0,0-1,0 1,-1 0,1 0,-1 2,-33 46,30-48,0 1,0 0,0 0,1 1,0-1,0 1,0-1,0 1,1 0,0 0,0 0,0 0,0 1,1-1,0 0,0 1,1-1,-1 1,1-1,0 1,1-1,-1 1,3-3,1 1,-1-1,0 0,1 0,0 0,-1-1,1 1,0-1,0 0,1 0,-1-1,0 1,1-1,-1 0,1 0,-1 0,1 0,-1-1,1 0,-1 0,1 0,0-1,-1 0,1 1,-1-1,1-1,-1 1,0-1,0 0,4-2,5 1,76-22,-64 17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1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1,'4'28,"7"25,2 8,2-3,0-5,-3-7,-4-7,2-10,-1-5,-2-6</inkml:trace>
  <inkml:trace contextRef="#ctx0" brushRef="#br0" timeOffset="247.34">0 452,'44'0,"37"-5,10-1,0 0,-11 1,-15 2,-13 0,-11 2,-8 1,-4 0,-7 0</inkml:trace>
  <inkml:trace contextRef="#ctx0" brushRef="#br0" timeOffset="567.531">141 706,'277'-20,"-215"31,-61-11,0 0,0 1,1-1,-1 1,0-1,0 1,0-1,0 1,0 0,0-1,0 1,0 0,0 0,-1 0,1-1,0 1,0 0,-1 0,1 0,-1 0,1 0,-1 1,1-1,-1 0,1 0,-1 0,0 0,0 0,0 1,0-1,0 0,0 0,0 0,0 1,0-1,0 0,-1 0,1 0,0 0,-1 0,1 1,-1-1,1 0,-1 0,0 0,1 0,-1 0,0 0,-103 98,91-90,0 0,1 1,0 0,1 1,0 1,1 0,0 0,1 1,-4 6,12-17,0 0,0 0,-1 0,1 0,1 0,-1 0,0 1,0-1,1 0,-1 0,1 1,0-1,0 0,0 1,0-1,0 0,0 1,1-1,-1 0,1 0,-1 1,1-1,0 0,0 0,0 0,0 0,1 0,-1 0,0 0,1 0,-1-1,1 1,0 0,-1-1,1 1,0-1,0 0,0 0,0 0,0 0,0 0,0 0,1 0,-1-1,0 1,0-1,1 1,-1-1,0 0,1 0,-1 0,0 0,1-1,-1 1,2-1,82-20,-60 10</inkml:trace>
  <inkml:trace contextRef="#ctx0" brushRef="#br0" timeOffset="997.582">1242 227,'-5'33,"4"22,1 5,1-3,5-5,2-8,-1-6,-2-5,-1-3,-1-2,-2-1,-6 0,-1-5</inkml:trace>
  <inkml:trace contextRef="#ctx0" brushRef="#br0" timeOffset="1301.518">904 282,'43'-14,"38"-10,11 0,-2 3,-10 1,-10 4,-12 4,-11 4,-8-1,-7 2,-3 0,-8 8,-6 8,-11 7,-11 0,-4 4,-1-3</inkml:trace>
  <inkml:trace contextRef="#ctx0" brushRef="#br0" timeOffset="1515.526">1072 735,'53'0,"22"-5,8-2,-5 1,-7 1,-10-3,-10-1,-11 2,-5 2,-10-4,-4 1,-1 1,-4 2</inkml:trace>
  <inkml:trace contextRef="#ctx0" brushRef="#br0" timeOffset="1851.287">2004 593,'-19'-1,"1"1,0 1,0 1,0 1,0 0,1 1,-1 1,1 1,0 0,0 1,1 1,-12 8,24-14,1 0,-1 0,1 1,0 0,0 0,0 0,1 0,-1 0,1 0,-1 1,1-1,0 1,1 0,-1 0,0-1,1 1,0 0,0 0,0 0,1 1,-1-1,1 0,0 0,0 0,0 0,1 0,-1 0,1 0,0 0,0 0,1 0,-1 0,1 0,0 0,0-1,0 1,0-1,1 0,-1 1,1-1,0 0,0 0,3 2,2 0,1-1,-1 0,1 0,0 0,-1-1,1-1,1 0,-1 0,0 0,1-1,-1-1,0 1,1-2,-1 1,1-1,8-3,7-1</inkml:trace>
  <inkml:trace contextRef="#ctx0" brushRef="#br0" timeOffset="2433.276">2117 848,'56'-35,"95"-124,-151 158,1 0,-1 0,1 0,-1 0,1 0,-1 0,1 1,-1-1,1 0,0 1,-1-1,1 0,0 1,0-1,-1 1,1-1,0 1,0-1,0 1,0-1,0 1,0 0,0 0,0-1,0 1,0 0,-1 0,1 0,0 0,0 0,0 0,0 0,0 1,0-1,0 0,0 1,0-1,0 0,0 1,0-1,-1 1,1-1,0 1,0-1,0 1,-1 0,1-1,0 1,-1 0,1 0,-1 0,1-1,-1 1,1 0,-1 0,0 0,1 1,-1 1,0 0,0 0,1 0,-1 0,1 0,0 0,0 0,0 0,0-1,1 1,-1 0,1 0,-1-1,1 1,0-1,0 0,0 1,0-1,1 0,-1 0,0 0,1-1,0 1,-1 0,1-1,0 0,0 0,0 0,0 0,0 0,0 0,0-1,0 1,0-1,0 0,0 0,0 0,0-1,0 1,2-1,195-88,-200 88,1 0,0 1,0-1,0 1,0-1,0 1,0-1,0 1,0-1,0 1,0 0,0 0,0-1,0 1,0 0,0 0,0 0,0 0,0 0,0 1,0-1,0 0,0 0,0 1,0-1,0 0,0 1,0-1,0 1,0 0,0-1,0 1,-1 0,1-1,0 1,0 0,-1 0,1-1,-1 1,1 0,-1 0,1 0,-1 0,1 0,-1 0,0 0,1 0,-1 0,0 0,0 0,0 0,0 0,0 0,0 0,0 0,0 1,-12 36,-2 33,17-64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21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63,'43'-14,"0"1,1 3,1 1,35-2,-79 10,1 1,0-1,0 0,-1 0,1 1,0-1,0 1,0 0,0 0,0 0,0-1,0 2,0-1,-1 0,1 0,0 1,0-1,0 1,0-1,0 1,-1 0,1 0,0 0,-1 0,1 0,-1 0,1 0,-1 0,1 1,-1-1,0 0,1 1,-1-1,0 1,0 0,0-1,0 1,-1 0,1 0,0 0,-1-1,1 1,-1 0,0 0,0 0,1 0,-1 0,0 0,-1 0,1 0,0-1,-1 1,1 1,-77 77,25-35,50-44,0 1,0-1,0 1,1-1,-1 1,0-1,1 1,-1 0,1 0,-1 0,1 0,0 0,0 0,0 0,0 0,0 1,0-1,1 0,-1 1,1-1,0 0,-1 1,1-1,0 0,0 1,1-1,-1 1,0-1,1 0,0 1,-1-1,1 0,0 0,0 0,0 1,0-1,1 0,-1 0,1-1,-1 1,1 0,0 0,-1-1,1 1,0-1,0 1,0-1,2 1,12 2,0 0,0-1,0-1,1-1,-1 0,1-1,-1-1,0 0,1-1,-1-1,0-1,0 0,3-2,5 0,78-18,-71 19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22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0,'-1'0,"0"0,0 0,0 1,0-1,-1 0,1 1,0-1,0 1,0-1,0 1,0-1,0 1,0 0,0 0,0-1,0 1,1 0,-1 0,0 0,0 0,1 0,-1 0,1 0,-1 0,1 0,-1 0,1 0,0 0,-1 1,1-1,0 0,0 0,0 0,0 0,0 1,0-1,0 0,0 0,0 0,1 0,-1 1,0-1,1 0,-1 0,1 0,0 0,-1 0,1 0,0 0,-1 0,1 0,0 0,0-1,173 39,-173-39,-1 0,1 0,-1 0,1 0,0 1,-1-1,1 0,-1 0,1 0,-1 1,1-1,-1 0,1 1,-1-1,0 1,1-1,-1 0,1 1,-1-1,0 1,1-1,-1 1,0-1,0 1,1-1,-1 1,0 0,0-1,0 1,0-1,1 1,-1-1,0 1,0 0,0-1,0 1,-1-1,1 1,0-1,0 1,0 0,0-1,0 1,-1-1,1 1,0-1,-1 1,1-1,0 1,-1-1,1 1,-1-1,1 0,0 1,-1-1,1 0,-1 1,-31 30,27-26,3-3,0 0,0 0,1 0,-1 0,1 0,0 1,0-1,0 1,0-1,0 1,0-1,1 1,-1-1,1 1,-1 0,1-1,0 1,0 0,1-1,-1 1,0-1,1 1,0 0,-1-1,1 1,0-1,0 1,1-1,-1 0,0 0,1 1,-1-1,1 0,0 0,0 0,0 0,0-1,0 1,0-1,0 1,0-1,1 0,-1 1,1-1,-1 0,1-1,-1 1,1 0,-1-1,1 1,0-1,0 0,12 3,0-1,0-1,0 0,0-1,0-1,0 0,0-1,-1 0,1-1,-1-1,5-2,0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0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517 564,'25'-14,"104"-76,-128 90,0-1,-1 1,1 0,0-1,-1 1,1 0,-1-1,1 1,0-1,-1 1,1-1,-1 1,1-1,-1 1,0-1,1 1,-1-1,1 0,-1 1,0-1,0 0,1 1,-1-1,0 0,0 1,0-1,0 0,0 0,0 1,0-1,0 0,0 0,0 1,0-1,0 0,0 1,-1-1,1 0,0 1,0-1,-1 0,1 1,-1-1,1 1,0-1,-1 0,1 1,-1-1,0 1,1-1,-40 1,-390 127,257-72,172-56,0 1,0 0,0 0,0 0,0 0,0-1,-1 2,1-1,0 0,0 0,0 0,0 0,0 1,0-1,0 1,0-1,-1 1,1-1,1 1,-1-1,0 1,0 0,0-1,0 1,0 0,1 0,-1 0,0 0,1 0,-1 0,0 0,1 0,-1 0,1 0,0 0,-1 0,1 0,0 0,0 0,0 1,0-1,-1 0,2 0,-1 0,0 0,0 0,0 1,0-1,1 0,-1 0,1 0,-1 0,1 0,-1 0,1 0,-1 0,1 0,0 0,-1 0,1-1,0 1,0 0,138 32,-51-23,76 20,-161-30,-1 1,0-1,0 1,0 0,0 0,0 0,0 0,0 0,0 0,0 0,0 1,0-1,0 1,-1-1,1 1,-1-1,1 1,-1 0,0 0,0 0,0 0,0 0,0 0,0 0,0 0,-1 1,1-1,-1 0,1 0,-1 0,0 1,0-1,0 0,0 0,-1 1,1-1,0 0,-1 0,0 2,-7 7,-1 0,0-1,0-1,-1 0,-1 0,1 0,-1-2,0 1,-5 1,-2 3,-236 148,250-159,1 1,0-1,0 1,-1 0,1 0,1 0,-1 0,0 1,1-1,-1 1,1 0,-1-1,1 1,0 0,1 0,-1 1,0-1,1 0,0 1,-1-1,1 0,1 1,-1-1,0 1,1 0,0-1,0 1,0-1,0 1,1 0,-1-1,1 1,0-1,0 1,0-1,0 0,1 1,-1-1,1 0,0 0,0 0,0 0,1 0,1 1,11 4,1 0,0-1,0-1,0 0,1-2,0 0,0 0,0-2,0 0,1-1,-1-1,0 0,1-2,7-1,17 2,-30 1,0 1,0-1,-1-1,1 0,-1-1,1-1,-1 1,1-2,-1 1,0-2,-1 1,1-1,-1-1,0 0,0-1,-1 1,1-2,-2 1,1-2,-1 1,7-13,-2 4</inkml:trace>
  <inkml:trace contextRef="#ctx0" brushRef="#br0" timeOffset="326.816">574 0,'-25'9,"0"2,1 0,0 2,1 0,0 2,1 0,1 1,1 2,-15 15,29-26,1 0,0 0,0 1,1 0,0-1,1 1,-1 1,2-1,-1 0,1 1,0-1,1 1,0 0,0-1,1 1,0 0,2 8,37 148,-27-126,14 45,-4 1,-4 0,-3 2,1 55,-12-73,-3 0,-3-1,-2 1,-4-1,-3 0,-9 26,13-67,1-3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3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0 278,'102'-21,"0"5,98-2,-154 14,94-18,-139 21,-1 1,1-1,0 0,-1 0,1 0,-1 1,0-1,1 0,-1 0,0 0,1 0,-1 0,0 0,0 0,0 0,0 0,0 0,0 0,0 0,0 0,0 0,0 0,0 0,-1 0,1 0,-1 0,1 0,0 0,-1 0,1 1,-1-1,0 0,1 0,-1 0,0 1,1-1,-1 0,0 1,0-1,0 1,1-1,-1 1,0-1,0 1,0 0,0-1,0 1,0 0,0 0,0-1,0 1,0 0,0 0,0 0,-1 1,1-2,-178-117,159 88,21 20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5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0,'-10'15,"-7"9,3 1,10-5,4-9,8-7,2-9,-5-4,-8 4,-9 4,-2 6,2 8,2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6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531 2,'-26'-2,"0"2,0 1,0 2,1 0,-1 1,1 2,-1 0,2 2,-1 1,1 1,1 1,-11 7,-39 52,71-67,1-1,-1 1,1-1,0 1,0-1,0 1,0 0,1-1,-1 1,1 0,0 0,-1 0,1-1,0 1,1 0,-1 0,0 0,1-1,0 1,0 0,0-1,0 1,0-1,0 1,0-1,1 1,-1-1,1 0,0 1,0-1,0 0,0 0,0-1,2 2,11 7,1-1,1-1,-1-1,1 0,0-1,1-1,-1 0,1-2,0 0,9 0,-26-3,54 7,-39-7,-1 2,1 0,0 1,0 1,-1 0,0 1,13 5,-27-9,1 0,-1-1,1 1,-1 0,0-1,1 1,-1 0,0 0,0 0,0 0,0 1,1-1,-2 0,1 0,0 1,0-1,0 0,0 1,-1-1,1 1,-1-1,1 1,-1-1,0 1,1-1,-1 1,0-1,0 1,0 0,0-1,-1 1,1-1,0 1,0-1,-1 1,1-1,-1 1,0-1,1 1,-1-1,0 0,0 1,0-1,0 0,0 0,0 1,-60 51,56-49,-165 97,131-81,0 2,2 1,0 2,2 1,1 2,-2 4,33-30,-1 1,1 0,-1-1,1 1,0 0,0 1,0-1,1 0,-1 1,1 0,0-1,0 1,0 0,0 0,1 0,0 0,-1 1,1-1,1 0,-1 0,1 1,0-1,0 0,0 1,0-1,1 0,-1 1,1-1,1 0,-1 0,0 0,1 0,0 0,0 0,0 0,0 0,1-1,0 1,7 3,0 0,0-1,1 0,-1-1,1 0,0-1,1 0,-1-1,1 0,0-1,-1 0,1-1,0 0,0-1,0 0,0-1,5-1,201-49,-112 13,-88 28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0 204,'70'-13,"0"4,0 3,1 3,54 5,-73-2,78 18,-130-19,0 1,-1 0,1 0,0-1,0 1,-1 0,1 0,0-1,0 1,0 0,-1-1,1 1,0 0,0-1,0 1,0 0,0-1,-1 1,1 0,0-1,0 1,0 0,0-1,0 1,0 0,0-1,0 1,1 0,-1-1,0 1,0-1,0 1,0 0,0 0,0-1,1 1,-1 0,0-1,0 1,1 0,-1-1,0 1,0 0,1 0,-1 0,0-1,1 1,-1 0,0 0,1 0,-1 0,0 0,1-1,-1 1,0 0,1 0,-1 0,0 0,1 0,-1 0,-29-17,28 16,-34-15,23 11,1 0,0 0,0-1,0 0,1-1,0-1,0 1,1-1,-8-9,7-35,14 36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1,'18'118,"5"-1,17 40,11-4,-51-150,0-1,1 0,0 0,0 1,-1-1,1 0,1 0,-1 0,0 0,0 0,1 0,-1-1,1 1,-1 0,1-1,0 1,0-1,0 0,-1 1,2-1,-1 0,0 0,0 0,0 0,0-1,0 1,1-1,-1 1,0-1,1 0,-1 0,0 0,0 0,1 0,-1 0,0-1,1 1,-1-1,0 1,0-1,0 0,1 0,-1 0,0 0,0-1,-1 1,1 0,0-1,0 1,-1-1,1 0,-1 1,1-1,-1 0,1-1,12-22,0 0,-2-2,-1 1,-1-2,3-15,2-3,81-273,-90 294</inkml:trace>
  <inkml:trace contextRef="#ctx0" brushRef="#br0" timeOffset="332.031">678 566,'-5'24,"-1"12,4 1,4-11,0-10</inkml:trace>
  <inkml:trace contextRef="#ctx0" brushRef="#br0" timeOffset="554.039">678 113,'0'15,"5"4,6 0,1-10,-1-5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7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1 583,'22'-37,"23"-42,3 2,4 2,2 3,28-25,-82 95,1 1,0 0,-1-1,1 1,0 0,0 0,0-1,0 1,0 0,0 0,0 0,0 0,0 0,1 0,-1 1,0-1,1 0,-1 1,0-1,1 1,-1-1,1 1,-1 0,1-1,-1 1,1 0,-1 0,1 0,-1 0,1 0,-1 1,1-1,-1 0,1 1,-1-1,0 1,1-1,-1 1,0 0,1 0,-1-1,0 1,0 0,1 0,-1 0,0 0,0 1,12 131,15-39,-27-92,0 1,0-1,0 0,0 1,1-1,-1 0,1 0,-1 0,1 0,0 0,0-1,0 1,0 0,0-1,0 0,0 1,1-1,-1 0,0 0,1 0,-1 0,1-1,-1 1,1-1,-1 1,1-1,-1 0,1 0,-1 0,1 0,0-1,-1 1,1-1,-1 1,3-2,6-4,0-1,0 0,0-1,-1 0,0-1,-1 0,0-1,0 1,-1-2,0 1,4-10,17-17,-28 35,26-30,-1-1,-1-2,-3 0,0-1,7-21,-27 39,-69 234,64-204,0 0,2 0,-1 0,1 0,1 1,1-1,-1 0,2 0,0 0,0 0,1 0,0 0,1-1,1 1,0-1,0 0,1-1,1 1,-1-1,2 0,-1-1,4 3,18 15,-15-17</inkml:trace>
  <inkml:trace contextRef="#ctx0" brushRef="#br0" timeOffset="254.488">1045 583,'0'24,"0"8</inkml:trace>
  <inkml:trace contextRef="#ctx0" brushRef="#br0" timeOffset="494.407">1129 103,'0'0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43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72,'1'0,"-1"0,0 1,0-1,1 0,-1 1,0-1,0 0,0 1,0-1,1 1,-1-1,0 0,0 1,0-1,0 1,0-1,0 0,0 1,0-1,0 0,0 1,0-1,-1 1,1-1,0 0,0 1,0-1,0 0,-1 1,1-1,0 0,0 1,0-1,-1 0,1 1,0-1,-1 0,1 0,0 1,-1-1,1 0,0 0,-1 0,1 0,0 1,-1-1,1 0,-1 0,1 0,0 0,-1 0,1 0,0 0,-1 0,1 0,-1 0,1 0,0 0,-1 0,1-1,9 40,34 95,7-3,34 62,-69-164,-3-3,1 0,1-1,1 0,2-2,9 12,-26-34,1-1,-1 1,0-1,0 0,0 1,0-1,1 1,-1-1,0 0,1 1,-1-1,0 1,1-1,-1 0,0 0,1 1,-1-1,0 0,1 1,-1-1,1 0,-1 0,1 0,-1 0,1 1,-1-1,1 0,-1 0,0 0,1 0,-1 0,1 0,-1 0,1 0,-1 0,1-1,-1 1,1 0,-1 0,1 0,-1 0,0-1,1 1,-1 0,1 0,-1-1,0 1,1 0,-1-1,0 1,1 0,-1-1,0 1,0-1,1 1,-1-1,0 1,0 0,0-1,0 1,1-1,-1 1,0-1,0 1,0-1,0 1,3-38,-3 33,6-89,5 0,4 1,4 1,11-29,17-81,-38 172,-11 38,-4 14,-1 1</inkml:trace>
  <inkml:trace contextRef="#ctx0" brushRef="#br0" timeOffset="1066.49">942 494,'-20'3,"1"1,0 1,0 0,1 1,-1 1,1 1,1 1,0 0,0 1,0 1,2 1,-1 0,2 1,-10 10,23-21,-1 0,1 1,-1-1,1 1,0-1,0 1,0 0,0 0,1-1,-1 1,1 0,0 0,-1 0,1-1,1 1,-1 0,0 0,1 0,-1-1,1 1,0 0,0-1,0 1,0 0,0-1,1 1,-1-1,1 0,-1 1,1-1,0 0,0 0,0 0,0 0,0 0,1-1,1 2,99 41,100-36,-179-8</inkml:trace>
  <inkml:trace contextRef="#ctx0" brushRef="#br0" timeOffset="1553.525">1111 890,'289'-277,"-289"276,1 0,-1-1,1 1,-1 0,1 0,0 0,0 0,0 0,0 0,0 0,0 0,0 1,0-1,0 0,0 0,0 1,0-1,0 1,1-1,-1 1,0-1,0 1,1 0,-1 0,0-1,1 1,-1 0,0 0,1 0,-1 1,0-1,0 0,1 0,-1 1,0-1,0 1,1-1,-1 1,0-1,0 1,0 0,0 0,0-1,0 1,0 0,0 0,0 0,0 0,0 0,-1 0,1 1,0-1,-1 0,1 0,-1 0,1 1,-1-1,0 0,1 0,-1 1,0-1,0 0,0 1,0-1,0 6,0-4,-1-1,1 1,-1 0,1-1,0 1,0 0,0-1,0 1,0 0,1-1,-1 1,1 0,0-1,-1 1,1-1,1 1,-1-1,0 1,0-1,1 0,0 0,-1 0,1 0,0 0,0 0,0 0,0 0,0-1,0 1,1-1,-1 1,1-1,-1 0,1 0,-1 0,1-1,-1 1,1 0,0-1,-1 0,1 0,2 0,93-36,16-2,-111 38,0 1,0-1,1 1,-1 0,0 0,0 0,0 0,0 0,0 1,0-1,0 1,-1 0,1 0,0 0,-1 0,0 0,1 0,-1 1,0 0,0-1,0 1,-1 0,1 0,-1 0,1 0,-1 1,1-1,-1 0,1 1,-1-1,1 0,0 0,0 0,0-1,1 1,-1 0,1-1,-1 0,1 1,0-1,0 0,0 0,0-1,0 1,0-1,1 1,-1-1,0 0,1 0,-1-1,3 1,10-2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57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98,'55'-2,"114"-21,-50-7,34-10,-152 40,0 0,0-1,0 1,0-1,0 1,0 0,-1 0,1-1,0 1,0 0,0 0,0 0,0 0,0 0,0 0,0 1,0-1,0 0,0 0,0 1,0-1,-1 0,1 1,0-1,0 1,0-1,0 1,-1 0,1-1,0 1,-1 0,1-1,0 1,-1 0,1 0,-1 0,1-1,-1 1,0 0,1 0,-3 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57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59,'39'-5,"26"-1,8-5,-4-1,-5 3,-7 2,-10 2,-7 3,-6 1,-4 0,-7 6,-8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53.2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1,'-1'0,"-1"0,1 0,0 0,0 0,0 0,0 0,0 0,0 0,0 1,0-1,0 0,0 1,0-1,0 1,0-1,0 1,1-1,-1 1,0 0,0-1,0 1,1 0,-1 0,0 0,1-1,-1 1,1 0,-1 0,1 0,-1 0,1 0,0 0,-1 0,1 0,0 0,0 0,0 0,0 0,0 0,0 0,0 1,0-1,0 0,0 0,1 0,-1 0,0 0,1 0,0 0,-1 0,-3 434,20-225,-13-185,-4-20,0 0,0 0,1 0,-1 0,1 0,1 0,-1 0,0-1,1 1,0 0,0-1,1 0,-1 1,1-1,0 0,0 0,0 0,1-1,0 1,-1-1,1 0,0 0,0 0,1 0,2 1,13 0,0-1,0 0,0-2,0 0,0-1,0-1,0-1,0-1,0 0,1-2,1 1,497-67,-7 38,-99 7,146-31,-428 32,-128 24,0-1,1 0,-1 0,0-1,0 1,0-1,0 1,0-1,-1 0,1 0,-1 0,0 0,0-1,0 1,0-1,0 1,-1-1,1 1,-1-1,0 0,-1 0,1 0,-1 0,1 1,-1-1,0 0,0 0,-1 0,1 0,-1 0,0 1,0-1,0 0,-1 0,1 1,-1-1,0 1,0 0,0-1,-7-36,-9-104,8 32,14 88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0 132,'170'-27,"57"25,-228 2,1-1,-1 1,0-1,1 1,-1-1,1 0,-1 0,1 1,-1-1,1 0,-1 0,1 1,0-1,-1 0,1 0,0 0,0 0,0 1,0-1,0 0,0 0,0 0,0 0,0 0,0 0,0 1,0-1,1 0,-1 0,0 0,0 1,1-1,-1 0,1 0,-1 1,1-1,-1 0,1 0,0 1,-1-1,1 1,0-1,-1 1,1-1,0 1,-1-1,1 1,0 0,0-1,0 1,0 0,-1 0,1-1,0 1,0 0,0 0,0 0,0 0,-1 0,1 0,0 1,-130-60,106 51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59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1 154,'6'2,"0"0,0 0,0 1,0 0,0 0,0 1,-1-1,1 1,-1 1,0-1,-1 1,1-1,-1 1,0 1,0-1,0 1,-1-1,0 1,2 3,4 11,0 1,-2 1,0-1,-1 1,-1 0,-1 1,-1-1,-1 1,-1 1,4 27,4 38,-6-39,3 0,2-1,2 0,4 6,15 2,-29-56,1 0,-1 0,1 0,0 0,0 0,0 0,-1 0,1 0,0 0,0 0,0-1,0 1,0 0,0-1,0 1,1-1,-1 1,0-1,0 1,0-1,1 0,-1 0,0 1,0-1,1 0,-1 0,0 0,0 0,1-1,-1 1,0 0,0-1,0 1,1 0,-1-1,0 1,0-1,0 0,0 1,0-1,0 0,0 0,0 1,0-1,0 0,0 0,0-1,7-12,1 0,-2 0,0-1,-1 0,-1-1,0 1,-1-1,0 0,0-9,-2 16,124-546,-113 506,33-79,-25 116,-14 18</inkml:trace>
  <inkml:trace contextRef="#ctx0" brushRef="#br0" timeOffset="416.242">819 718,'-7'2,"0"0,1 1,-1 0,1 0,0 0,0 1,0 0,0 0,1 1,0-1,0 1,0 0,0 1,1-1,0 1,0 0,-3 5,3-6,1-1,-1 1,1-1,0 1,0 0,1 0,0 1,-1-1,2 0,-1 1,0-1,1 1,0-1,1 1,-1 0,1 0,0-1,1 1,-1 0,1-1,0 1,0 0,1-1,0 0,0 1,0-1,0 0,1 0,0 0,0 0,0 0,1-1,0 0,0 1,0-1,1 1,3 0,-1 0,1-1,-1 1,1-1,0-1,1 0,-1 0,1 0,-1-1,1 0,0-1,0 0,-1 0,1-1,0 0,0-1,0 0,0 0,-1-1,1 0,5-2,5-3</inkml:trace>
  <inkml:trace contextRef="#ctx0" brushRef="#br0" timeOffset="2358.385">1129 1085,'155'-203,"-154"201,-1 1,1-1,0 0,0 1,0-1,0 1,0-1,0 1,0 0,1-1,-1 1,0 0,1 0,-1 0,1 0,0 0,-1 0,1 0,-1 1,1-1,0 0,0 1,-1 0,1-1,0 1,0 0,0 0,0 0,-1 0,1 0,0 0,0 1,0-1,-1 0,1 1,0 0,-1-1,1 1,0 0,-1 0,1 0,1 1,7 35,-10-35,-1 0,1 1,0-1,0 0,0 1,1-1,-1 1,0-1,1 0,0 1,-1-1,1 0,0 0,0 0,0 1,0-1,1 0,-1 0,1-1,-1 1,1 0,-1 0,1-1,0 1,0-1,0 1,0-1,0 0,0 0,0 0,1 0,-1 0,0-1,0 1,1 0,-1-1,1 0,-1 0,0 0,1 0,-1 0,0 0,1 0,1-1,9-5,0 0,0-1,-1 0,1-1,-2 0,1-1,-1-1,2-3,13-8,87-61,-112 82,0-1,1 1,-1 0,0-1,1 1,-1 0,0 0,1 0,-1 0,0 0,1 0,-1 0,0 0,1 0,-1 1,0-1,1 1,-1-1,0 1,0-1,0 1,1 0,-1-1,0 1,0 0,0 0,0 0,0 0,0 0,-1 0,1 0,0 0,0 0,-1 1,1-1,-1 0,1 0,-1 1,1-1,-1 0,0 1,1 0,4 62,-5-59,14 79,-2-65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29,'-4'2,"0"0,-1 0,1 1,0-1,1 1,-1 0,0 0,1 0,-1 1,1-1,0 1,0 0,1 0,-1 0,1 0,0 0,-1 1,2-3,0 0,-1 0,1-1,0 1,0 0,0 0,0 0,1 0,-1 0,0 0,1 0,0 0,-1 1,1-1,0 0,0 0,0 0,0 0,1 1,-1-1,0 0,1 0,0 0,-1 0,1 0,0 0,0 0,0 0,0-1,0 1,1 0,-1 0,1-1,-1 1,1-1,-1 1,1-1,0 0,0 0,0 0,-1 0,1 0,0 0,0 0,1 0,-1-1,0 1,0-1,0 0,0 0,0 0,0 0,1 0,-1 0,0 0,0 0,0-1,0 1,2-2,2 1,0-1,0 0,0 0,0 0,0-1,-1 0,1 0,-1-1,0 1,0-1,0 0,0-1,-1 1,0-1,0 0,0 0,0 0,-1 0,0-1,0 0,0 1,-1-1,0 0,0 0,0 0,-1 0,0-1,0-5,-3 9,0 1,0-1,-1 1,1-1,-1 1,0 0,1 0,-1 0,0 0,0 0,0 1,-1-1,1 1,0 0,-1 0,1 0,0 1,-1-1,1 1,-1 0,1-1,-1 2,1-1,-1 0,1 1,0-1,-1 1,1 0,0 0,-1 1,1-1,0 1,0-1,0 1,0 0,0 0,1 0,-1 1,0-1,1 1,0-1,1-1,0 0,-1-1,2 1,-1 0,0 0,0 0,0-1,0 1,0 0,1 0,-1 0,0 0,1 1,-1-1,1 0,-1 0,1 0,0 0,-1 0,1 1,0-1,0 0,0 0,0 1,0-1,0 0,0 0,0 0,1 1,-1-1,0 0,1 0,-1 0,1 0,-1 0,1 0,-1 1,1-1,0-1,0 1,-1 0,1 0,0 0,0 0,0 0,0-1,0 1,0 0,0-1,0 1,0-1,1 1,-1-1,0 0,0 1,0-1,1 0,-1 0,19 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5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285 541,'-16'3,"0"0,1 2,-1-1,1 2,0 0,0 0,1 2,0 0,0 0,1 1,0 1,1 0,0 1,0 1,1-1,0 2,2-1,-1 2,1-1,-5 12,13-23,0 0,0 1,0-1,0 0,0 0,0 1,0-1,1 1,0-1,-1 1,1-1,0 1,0-1,0 1,0-1,1 0,-1 1,1-1,0 1,-1-1,1 0,0 1,0-1,0 0,1 0,-1 0,0 0,1 0,0 0,-1 0,1 0,0-1,0 1,0-1,0 1,0-1,0 0,0 0,1 0,-1 0,0 0,1 0,-1 0,1-1,-1 0,0 1,2-1,7-2,1 0,-1-1,0 0,1-1,-1 0,-1-1,1 0,-1-1,0 0,0-1,-1 0,1 0,-2-1,1 0,-1-1,0 0,4-7,14-9,-5 4,0 0,-1-2,-2 0,0-1,-1 0,-2-1,0-1,-2-1,-1 0,-1-1,-1 0,-2 0,-1-1,-1 0,-1-1,-1-11,-3 25,0-1,-2 1,0 0,-1-1,0 1,-1 0,-1 1,-5-13,7 23,0 1,0-1,0 1,-1-1,0 1,1 0,-2 0,1 0,0 0,-1 1,0-1,0 1,0 0,0 0,0 0,-1 1,1-1,-1 1,1 0,-1 0,0 1,0 0,0 0,0 0,0 0,0 1,0-1,0 1,-4 1,3 0,0 0,0 1,0-1,0 1,0 1,1-1,-1 1,1 0,0 0,-1 1,1-1,1 1,-1 0,1 1,-1-1,1 1,0 0,1 0,-1 0,1 0,0 1,0 0,-48 131,49-127,1 0,-1 0,2 0,-1 1,2-1,-1 1,1-1,1 0,0 0,0 0,1 0,0 0,1 0,0-1,0 1,1-1,1 0,-1-1,1 1,1-1,0 0,0-1,2 2,3 5,1 0,0-1,1-1,0 0,1-1,0-1,1 0,0-1,0-1,1 0,0-1,0-1,1-1,0 0,0-2,0 0,2 0,92-16,-88 7</inkml:trace>
  <inkml:trace contextRef="#ctx0" brushRef="#br0" timeOffset="277.85">88 908,'38'0,"33"-4,8-3,0 1,-8 2,-11 0,-11-3,-10-1,-6 2,-4 1,-2 1,-6 3</inkml:trace>
  <inkml:trace contextRef="#ctx0" brushRef="#br0" timeOffset="810.855">483 1021,'-255'188,"245"-179,0-1,1 1,0 0,1 1,0 0,0 0,1 1,-5 10,10-19,1 1,0 0,-1 0,1 0,0 1,1-1,-1 0,0 0,1 0,0 1,0-1,0 0,0 0,0 1,1-1,-1 0,1 0,0 0,0 0,0 0,0 0,1 0,-1 0,1 0,0 0,0-1,0 1,0-1,0 1,0-1,1 0,-1 0,1 0,0 0,-1 0,2 0,10 4,1 1,-1-2,2 0,-1-1,0-1,1 0,-1-1,1 0,0-2,0 1,-1-2,1 0,0-1,-1-1,1 0,-1-1,0-1,0-1,0 0,-1 0,0-1,0-1,-1-1,0 0,1-1,0-2,1 0,-2-1,0 0,0-1,-1 0,-1-1,0-1,-1 0,-1 0,-1-1,0 0,-1 0,-1-1,0 0,-2 0,0 0,-1 0,-1-1,0 0,-2 1,0-1,-1 0,-1 1,0-1,-2 1,0-1,-2-2,-54-96,58 114,0 1,0-1,0 1,0 0,0 0,-1 0,1 0,-1 0,0 0,1 0,-1 1,0 0,0-1,0 1,0 0,0 0,0 1,0-1,0 1,0-1,-1 1,1 0,0 0,0 0,0 1,0-1,0 1,0 0,0 0,0 0,0 0,0 0,0 1,0-1,0 1,1 0,-1 0,1 0,-1 0,-4 4,1 0,1 0,-1 0,1 1,0 0,0 0,1 0,0 0,0 1,0 0,1 0,1 0,-1 0,1 0,1 0,-1 1,2-1,-1 1,1-1,0 0,1 1,1 6,0 4,2 0,1 1,0-2,2 1,0 0,1-1,0-1,2 1,3 4,-2-6,1 0,1-1,0 0,1-1,0 0,1-1,1-1,0 0,1-1,0-1,0-1,1 0,0-2,15 5,-8-5</inkml:trace>
  <inkml:trace contextRef="#ctx0" brushRef="#br0" timeOffset="1143.563">1217 824,'-6'10,"-23"33,3 1,1 1,2 1,3 1,-15 46,33-88,1 0,-1 0,1-1,0 1,0 0,1 0,0 0,-1 0,1 1,1-1,-1 0,1 0,0 0,0-1,1 1,-1 0,1 0,0-1,0 1,1-1,-1 1,1-1,0 0,0 0,1 0,-1-1,1 1,0-1,-1 0,2 0,0 1,4 1,0 0,0-1,0 0,1 0,-1-1,1 0,0-1,0 0,0 0,0-1,0-1,1 1,-1-2,0 1,0-2,0 1,0-1,0-1,0 0,-1 0,1-1,2-1,5-10,-5 0</inkml:trace>
  <inkml:trace contextRef="#ctx0" brushRef="#br0" timeOffset="1397.454">878 1050,'43'0,"39"0,9 0,0 0,-12 0,-13 0,-14 0,-16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9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608 26,'-1'-2,"-1"0,1 0,-1 1,1-1,-1 0,0 1,1-1,-1 1,0 0,0-1,0 1,0 0,0 0,-1 0,1 1,0-1,0 0,-1 1,1 0,0-1,0 1,-1 0,1 0,0 0,-1 0,0 0,-24 0,1 2,0 1,0 0,1 2,-1 1,1 2,0 0,-8 5,-240 89,272-102,-1 0,0 1,0-1,0 0,0 1,0 0,1-1,-1 1,0 0,0 0,1 0,-1 0,1 0,-1 0,1 1,-1-1,1 1,0-1,0 0,0 1,0 0,0-1,0 1,0 0,0-1,0 1,1 0,-1 0,1 0,0 0,-1 0,1 0,0-1,0 1,0 0,0 0,0 0,1 0,-1 0,1 0,-1 0,1-1,0 1,-1 0,1 0,0-1,0 1,0-1,0 1,1-1,-1 1,0-1,2 2,12 6,0 0,0-1,1-1,0 0,0-1,1-1,0-1,0 0,0-1,16 1,0 1,135 6,-167-11,0-1,-1 1,1 0,0 0,0 0,0 0,-1 0,1 0,0 0,0 0,-1 0,1 0,0 0,0 1,0-1,-1 0,1 1,0-1,-1 0,1 1,0-1,-1 1,1-1,-1 1,1-1,0 1,-1-1,1 1,-1 0,0-1,1 1,-1 0,1-1,-1 1,0 0,0 0,1-1,-1 1,0 0,0 0,0-1,0 1,0 0,0 0,0 0,0-1,0 1,0 0,-1 0,1-1,0 1,0 0,-1 0,1-1,0 1,-1 0,1-1,-1 1,1-1,-1 1,1 0,-1 0,-37 35,-94 41,103-63,0 2,1 1,1 1,1 1,0 1,0 3,22-20,0 0,1 0,-1 1,1 0,-1 0,1 0,0 0,0 0,1 0,0 1,-1-1,1 1,1 0,-1-1,1 1,0 0,0 0,0 0,0 0,1 0,0 0,0 0,1 0,-1 0,1 0,0 0,0 0,1 0,0 0,0-1,0 1,0-1,0 1,1-1,0 0,0 0,0 0,1 0,6 1,0-1,0 0,1 0,-1-1,1 0,0-1,0 0,0-1,0 0,0-1,1 0,-1-1,0 0,0-1,0 0,-1-1,1 0,0-1,-1 0,0 0,6-4,7 0,141-51,-146 53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09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0 528,'230'-292,"-195"250,-21 23,1 2,0-1,2 2,0 0,1 1,5-2,-22 16,-1 0,1 1,0-1,0 0,0 1,-1-1,1 1,0 0,0-1,0 1,0 0,0-1,0 1,0 0,0 0,0 0,0 0,0 0,0 0,0 0,0 0,0 0,0 0,0 1,0-1,-1 0,1 1,0-1,0 1,0-1,0 1,0-1,-1 1,1 0,0-1,0 1,-1 0,1-1,-1 1,1 0,-1 0,1 0,-1 0,1 0,-1-1,0 1,1 0,-1 0,0 0,0 0,1 1,4 56,-5-52,2 171,-2-174,1-1,0 1,0 0,0 0,1-1,-1 1,0-1,1 1,0-1,-1 1,1-1,0 0,0 0,1 0,-1 0,0 0,1-1,-1 1,1-1,-1 1,1-1,-1 0,1 0,0 0,0 0,0-1,0 1,0-1,-1 1,1-1,0 0,0-1,0 1,0 0,0-1,0 1,5-2,0 0,0-1,-1 1,1-2,-1 1,1-1,-1 0,0 0,-1-1,1 0,-1 0,4-4,142-191,-60 71,-92 130,0-1,0 1,0-1,1 1,-1-1,0 0,0 1,1-1,-1 1,0-1,0 1,1-1,-1 0,0 1,1-1,-1 0,1 1,-1-1,0 0,1 0,-1 1,1-1,-1 0,1 0,-1 0,1 0,-1 0,1 1,-1-1,1 0,-1 0,1 0,-1 0,1 0,-1-1,1 1,-1 0,1 0,-1 0,1 0,-1 0,1-1,-1 1,0 0,1 0,-1-1,1 1,-1 0,0-1,1 1,-1 0,0-1,1 1,-1-1,0 1,0-1,1 1,-1 0,0-1,0 1,0-1,0 1,1-1,-1 1,0-1,0 0,-2 41,-52 223,54-253,0-1,0 1,1 0,1-1,-1 1,2-1,-1 0,1 0,0 0,1 0,0 0,1-1,0 1,0-1,1 0,0-1,4 5,1 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1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1,'-9'24,"-4"12,1-4,2-12,3-10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10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46 122,'-9'-34,"-9"-11,0 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16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0 296,'334'-12,"-85"-7,-104-5,-164 9,-99-5,100 19,0-1,0 0,1-2,-1 0,1 0,0-2,1 0,-1-1,-5-4,20 10,-1-1,1 1,-1-1,1 0,0 0,0 1,0-2,0 1,0 0,0 0,1-1,-1 1,1 0,-1-1,1 0,0 1,0-1,0 0,1 1,-1-1,0 0,1 0,0 0,0 0,0 0,0 1,0-1,1 0,-1 0,1 0,-1 1,1-1,0 0,0 0,1 1,-1-1,0 1,1-1,0 1,-1 0,1 0,0 0,0 0,0 0,1 0,-1 0,0 0,1 1,0-1,47-27,-28 17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15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5 128,'-1'4,"0"-1,0 1,0 0,1 0,0-1,0 1,0 0,0 0,0 0,1-1,-1 1,1 0,0-1,1 1,-1-1,0 1,1-1,0 1,1 1,2 6,4 13,-1 0,-1 1,-1-1,-1 1,-1 0,0 26,-6 146,-15-140,12-84,103-475,-61 384,-37 117,1 0,-1 0,0 0,0 0,0 1,1-1,-1 0,0 0,1 0,-1 1,1-1,-1 0,1 1,-1-1,1 0,0 1,-1-1,1 1,0-1,-1 1,1-1,0 1,0-1,-1 1,1 0,0 0,0-1,0 1,-1 0,1 0,0 0,0 0,0 0,0 0,0 0,-1 0,1 0,0 0,0 0,0 1,0-1,-1 0,1 0,0 1,0-1,-1 1,1-1,0 1,0-1,-1 1,1-1,-1 1,1 0,-1-1,1 1,-1 0,1-1,-1 1,1 0,-1 0,22 49,-21-47,46 138,-35-122</inkml:trace>
  <inkml:trace contextRef="#ctx0" brushRef="#br0" timeOffset="311.543">485 636,'0'24,"0"8</inkml:trace>
  <inkml:trace contextRef="#ctx0" brushRef="#br0" timeOffset="559.431">654 156,'-9'14,"1"6,2-2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25.5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2541,'318'-294,"-137"146,7 8,95-48,-114 76,842-524,-436 279,-484 284,-91 73,-1 0,1 0,-1 0,1 0,-1-1,0 1,1 0,-1 0,1-1,-1 1,1 0,-1 0,1-1,-1 1,1-1,0 1,-1 0,1-1,0 1,-1-1,1 1,0-1,-1 1,1-1,0 0,0 1,-1-1,1 1,0-1,0 1,0-1,0 0,0 1,0-1,0 1,0-1,0 0,0 1,0-1,1 1,-1-1,0 1,0-1,0 1,1-1,-1 1,0-1,1 1,-1-1,0 1,1-1,-1 1,1-1,-1 1,1 0,-1-1,1 1,-1 0,1-1,-1 1,1 0,-1 0,1 0,-1 0,1-1,0 1,-1 0,1 0,-1 0,1 0,-44 6,-253 34,68-11,226-29,0 1,0-1,0 1,0-1,0 1,0 0,0 0,1-1,-1 1,0 1,1-1,-1 0,0 0,1 1,0-1,-1 1,1-1,0 1,0-1,0 1,0 0,0 0,0-1,0 1,0 0,1 0,-1 0,1 0,0 0,-1 0,1 0,0 0,0 0,0 0,0 0,1 0,-1 0,1 0,-1 0,1 0,-1-1,1 1,0 0,0 0,0 0,0-1,0 1,0-1,1 1,-1-1,1 1,-1-1,1 0,-1 1,1-1,0 0,1 0,27 20,2-1,0-2,1-2,1-1,0-1,27 6,-53-17,262 67,-268-69,-1 0,1 0,0 0,0 0,0 0,0-1,0 1,0-1,0 1,0-1,0 0,0 0,0 0,0 0,0 0,0 0,0-1,0 1,0-1,0 1,0-1,0 0,-1 0,1 0,0 0,0 0,-1 0,1 0,0 0,-1-1,0 1,1-1,-1 1,0-1,1 0,-1 1,0-1,0 0,-1 0,1 1,0-1,0 0,-1 0,0 0,1 0,-1-2,-4-14,-1 0,-1 0,-1 1,-1 0,0 0,-1 1,-3-4,-11-21,17 25,-1 0,-1 0,-1 1,0 0,0 1,-2 0,1 0,-2 1,0 1,-1 0,0 0,0 2,-1-1,-1 2,-15-8,-10 20,27 8</inkml:trace>
  <inkml:trace contextRef="#ctx0" brushRef="#br0" timeOffset="385.847">3557 1,'-48'17,"2"1,-1 3,2 2,1 1,1 3,1 1,2 3,-27 25,61-52,1 1,0-1,1 1,-1 0,1 0,0 0,0 1,1 0,0-1,0 1,0 0,0 0,1 1,0-1,0 0,1 1,0-1,0 1,1 0,-1-1,2 1,-1 0,0-1,1 1,1-1,-1 1,1-1,0 0,0 1,1-1,0 0,0 0,0-1,1 1,0-1,0 1,0-1,4 3,11 4,0-1,0-1,1-1,1 0,-1-2,1 0,1-2,-1 0,1-1,-1-1,1-2,0 0,0-1,0-1,0-1,6-2,20-1,-1-3,0-1,0-3,-1-1,-1-3,0-2,-1-1,-1-3,-1-1,23-18,-60 39,1-1,-1 0,1 0,-1-1,0 0,0 1,-1-1,1-1,-1 1,0-1,0 0,0 0,-1 0,1 0,-1-1,-1 1,1-1,-1 0,0 1,0-1,-1 0,1-1,-1 1,-1 0,1 0,-1 0,0 0,-1-1,1 1,-1 0,-1 0,0-4,-8-2,-1 1,0 1,0 0,-1 1,-1 0,1 0,-1 1,-1 1,1 0,-1 1,0 1,-1 0,0 1,-14-2,-21-7</inkml:trace>
  <inkml:trace contextRef="#ctx0" brushRef="#br0" timeOffset="629.209">1892 284,'545'-19,"786"-54,169 22,-1462 51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34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0 807,'4'7,"1"1,0-1,0 0,1 0,0-1,0 1,0-1,1-1,0 1,0-1,1 0,-1-1,1 0,0 0,0 0,0-1,0-1,1 1,0-1,-1-1,1 0,0 0,-1 0,1-1,0 0,0-1,-1 0,1-1,0 1,-1-2,7-1,28-14,-1-2,0-1,-2-2,0-2,-2-2,-1-1,-1-2,-1-2,-2-1,-2-1,-1-2,-1-1,18-32,212-369,-258 436,-1 1,0 0,0 0,0 0,0-1,1 1,-1 0,0 0,1 0,-1 0,1 0,-1 0,1 0,0 0,0 0,-1 0,1 0,0 0,0 0,0 0,0 0,0 1,0-1,0 0,0 1,0-1,0 1,0-1,0 1,0 0,1-1,-1 1,0 0,0 0,0 0,1 0,-1 0,0 0,0 0,0 0,1 0,-1 1,0-1,0 0,0 1,7 114,-16 37,-6-1,-17 60,24-169,3-15,3 0,-2 0,-1 0,-1 0,-2-1,0 0,-2 0,-1 0,0-1,-2-1,-1 0,-1 0,-1-2,-12 14,18-29,0-1,-1 1,0-2,-1 1,1-2,-1 1,0-1,0-1,0 0,0 0,-1-1,1-1,-1 0,1 0,-1-2,1 1,-1-1,1-1,-1 0,1 0,0-1,0-1,0 0,0 0,1-1,-1-1,1 1,1-2,-1 1,1-1,0-1,1 0,-8-8,8 4,1 0,-1 0,2 0,0-1,1 0,0-1,0 1,2-1,0 0,0 0,2 0,-1 0,2-1,-2-18</inkml:trace>
  <inkml:trace contextRef="#ctx0" brushRef="#br0" timeOffset="349.56">1609 468,'-26'20,"2"2,1 0,1 2,1 0,1 2,1 0,1 1,1 1,2 1,-6 15,17-37,0-1,1 1,0 0,0 0,1 0,-1 0,2 1,-1-1,1 1,0-1,0 1,1 0,0-1,1 1,0-1,0 1,0-1,1 1,0-1,0 0,1 0,0 0,0 0,1 0,0-1,0 1,1-1,-1 0,1 0,0-1,1 0,0 1,0-2,5 4,4-1,1-1,0-1,0 0,0-1,1-1,-1 0,1-2,0 0,-1 0,1-2,0 0,0-1,-1-1,1 0,-1-1,0-1,0 0,0-1,-1-1,0-1,0 0,-1-1,0 0,4-5,-7 8,-1-1,0-1,-1 0,1 0,-1 0,-1-1,0-1,0 0,-1 0,0 0,-1-1,0 0,0 0,-1 0,-1-1,0 0,-1 1,0-2,0 1,-2 0,1 0,-2-1,1 1,-2-1,0 1,0 0,-1-1,-1 1,0 0,0 0,-1 1,-1-1,0 1,-1-1,-4-1,-1-1,-1 2,0-1,-1 2,0 0,-1 0,0 1,0 1,-1 0,-1 1,1 1,-1 0,0 1,-1 1,1 1,-1 0,0 1,-3 0,-29-3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38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29,'39'0,"31"0,14 0,-3 0,-10 0,-13-4,-11-3,-9 1,-6 1,-3 2,-3 1,-5 1</inkml:trace>
  <inkml:trace contextRef="#ctx0" brushRef="#br0" timeOffset="249.09">113 227,'39'-5,"31"-1,13 0,-1 1,-12 1,-11 2,-12-4,-9 0,-5 0,-5 1,-2 2,0 1,0 1,-5 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38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0,'26'285,"6"110,-33 3,6-353,1-34</inkml:trace>
  <inkml:trace contextRef="#ctx0" brushRef="#br0" timeOffset="403.314">536 254,'-168'146,"-86"52,208-159,47-38,-1 0,0 0,0 0,1 0,-1 0,0 0,1 0,-1 0,1 0,-1-1,1 1,0 0,-1 0,1-1,0 1,-1 0,1-1,0 1,0-1,0 1,0-1,-1 1,1-1,0 0,0 1,0-1,0 0,0 0,0 1,0-1,0 0,0 0,0 0,0 0,0-1,0 1,0 0,0 0,0 0,0-1,0 1,1 0,52 0,-40-2,0 1,0 1,0 0,0 0,-1 1,1 1,0 0,-1 1,1 1,-1 0,0 1,0 0,0 1,-1 0,0 1,0 1,-1 0,0 0,8 9,103 172,-112-174,-7-10,1 1,-1-1,1 0,0 0,0 0,1-1,-1 1,1-1,0 0,0 0,0-1,1 0,-1 0,1 0,0 0,0-1,0 0,2 0,14 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44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1 339,'38'-5,"37"-6,15-1,2 1,-5 2,-12 3,-10-2,-6 0,-9 2,-7 1,-7 2,-4 2,-3 0,-2 1,-10 0,-7 1</inkml:trace>
  <inkml:trace contextRef="#ctx0" brushRef="#br0" timeOffset="254.739">367 1,'5'43,"2"33,-1 14,-1-4,-1-12,-7-13,-2-13,-1-9,1-7,1-9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3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311 154,'-10'29,"-2"28,-1 10,4 3,6-6,5-9,2-8,5-9,1-5,-2-3,4-7,-1-3,-3 0,3-3,0 0,-3-3</inkml:trace>
  <inkml:trace contextRef="#ctx0" brushRef="#br0" timeOffset="233.367">1 747,'43'5,"33"-4,14-1,-4-1,-11-1,-10 1,-10 0,-11 0,-7 1,-5 0,-4 0,-1 4,-6 3</inkml:trace>
  <inkml:trace contextRef="#ctx0" brushRef="#br0" timeOffset="599.038">170 1030,'55'-11,"225"-24,-193 48,-85-13,0 1,-1-1,1 1,0 0,-1 0,1 0,-1 0,1 0,-1 0,0 0,0 0,1 1,-1-1,0 0,0 1,0-1,0 1,0-1,-1 1,1-1,0 1,-1 0,1-1,-1 1,1 0,-1 0,0-1,0 1,0 0,0 0,0-1,0 1,-1 0,1 0,0-1,-1 1,1 0,-1-1,0 1,0-1,1 1,-1 0,0-1,0 0,0 1,-1-1,1 1,-12 14,0 1,-2-2,0 0,0 0,-1-1,-1-1,-3 0,-66 60,37-8,48-63,0 1,0-1,1 0,-1 1,1-1,0 1,-1-1,1 0,0 1,0-1,1 1,-1-1,0 0,1 1,0-1,-1 0,1 1,0-1,0 0,0 0,0 0,1 1,-1-1,1-1,-1 1,1 0,0 0,-1-1,1 1,0-1,0 1,1-1,10 6,1 0,0-2,0 0,1 0,-1-1,1-1,0-1,0 0,0-1,0 0,1-1,-1-1,0 0,6-3,30 2,-23 2,-4-1</inkml:trace>
  <inkml:trace contextRef="#ctx0" brushRef="#br0" timeOffset="1362.346">932 1255,'70'-70,"292"-309,-217 242,-144 136,0-1,1 1,-1 0,0 0,1 0,-1 0,1 1,-1-1,1 0,-1 1,1-1,-1 0,1 1,0 0,-1-1,1 1,0 0,-1 0,1 0,0 0,-1 0,1 1,0-1,-1 0,1 1,0-1,-1 1,1 0,-1-1,1 1,-1 0,1 0,-1 0,0 0,1 0,-1 0,0 0,0 1,0-1,0 0,0 1,25 71,-20-51,-5-13,1 0,0-1,0 1,1-1,0 0,0 1,1-1,0-1,0 1,1-1,0 1,0-1,1-1,0 1,0-1,1 0,-1 0,1-1,1 0,-1 0,1-1,-1 0,1 0,0-1,1 0,2 1,-3-2,1-1,0 0,0 0,-1 0,1-1,0 0,0-1,0 0,-1 0,1-1,0 0,-1-1,0 0,1 0,-1-1,0 0,-1 0,1-1,-1 0,0 0,0 0,0-1,-1 0,0-1,0 0,-1 0,3-3,124-242,-100 197,-31 54,-1 0,1 0,0 0,-1 0,1 1,0-1,0 0,0 0,0 1,-1-1,1 0,0 1,0-1,0 1,0-1,1 1,-1 0,0-1,0 1,0 0,0 0,0 0,0-1,0 1,1 0,-1 1,0-1,0 0,0 0,0 0,0 1,0-1,0 1,0-1,0 1,0-1,0 1,0-1,0 1,0 0,0 0,0-1,0 1,-1 0,1 0,0 0,-1 0,1 0,-1 0,1 0,29 100,-24-67,10 76,20 69,3-101,-26-60</inkml:trace>
  <inkml:trace contextRef="#ctx0" brushRef="#br0" timeOffset="2799.371">2540 380,'40'156,"73"154,-63-182,-48-122,-2-7,1 1,-1-1,0 1,1 0,-1-1,1 1,-1 0,1-1,-1 1,1 0,-1 0,1-1,-1 1,1 0,-1 0,1 0,-1 0,1 0,-1 0,1-1,0 1,-1 1,1-1,-1 0,1 0,-1 0,1 0,-1 0,1 0,-1 1,1-1,-1 0,1 0,-1 1,1-1,-1 0,1 1,-1-1,0 1,1-1,-1 0,1 1,-1-1,0 1,0-1,1 1,-1-1,0 1,0-1,0 1,1-1,-1 1,0-1,0 1,0 0,0-1,0 1,0-1,0 1,0-1,0 1,-1-1,1 1,0-1,0 1,0-1,-1 1,121-422,-60 239,-46 166,-10 20</inkml:trace>
  <inkml:trace contextRef="#ctx0" brushRef="#br0" timeOffset="3144.778">3302 917,'-10'-1,"0"1,1 0,-1 1,0 0,0 1,1 0,-1 1,1-1,0 2,0-1,0 2,0-1,0 1,1 0,0 1,0 0,1 0,-1 0,1 1,1 1,-1-1,1 1,1 0,-1 0,1 0,1 1,-3 6,6-11,1 0,0 0,0 0,0 0,0-1,1 1,-1 0,1 0,0 0,0-1,0 1,1 0,0-1,-1 1,1-1,0 0,0 0,1 1,-1-1,1-1,0 1,-1 0,1-1,0 1,1-1,-1 0,0 0,1 0,-1 0,1-1,-1 0,3 1,7 3,-1-2,1 1,0-2,0 0,0 0,0-1,0-1,0 0,2-1,71-18,-61 14</inkml:trace>
  <inkml:trace contextRef="#ctx0" brushRef="#br0" timeOffset="3660.257">3528 1198,'17'-7,"0"-1,-1-1,0 0,0-1,-1-1,0 0,6-7,41-30,-60 47,0 0,-1-1,1 1,0 0,0 0,0 0,0 0,1 0,-1 1,0-1,0 1,0-1,1 1,-1 0,0 0,1 0,-1 0,0 0,0 0,1 1,-1-1,0 1,0-1,0 1,0 0,0 0,0 0,0 0,0 0,0 1,0-1,0 1,-1-1,1 1,-1-1,1 1,-1 0,1 0,-1 0,2 2,0 0,0-1,0 0,0 0,0 0,1 0,0 0,-1-1,1 1,0-1,0 0,1 0,-1-1,0 1,1-1,-1 0,0 0,1 0,-1-1,1 1,0-1,-1 0,1-1,-1 1,1-1,-1 0,1 0,-1 0,1-1,31-18,-31 16,0 0,1 1,0 0,-1-1,1 2,0-1,1 1,-1 0,0 0,1 0,-1 1,0 0,1 1,0-1,3 1,-7 3,0-1,0 0,0 1,0 0,-1 0,1-1,-1 1,0 1,0-1,0 0,0 1,-1-1,1 1,-1-1,0 1,0-1,0 1,0 0,-1 0,1 0,-1-1,0 1,0 0,-1 0,1 0,-1 0,5 35,-4-38,0 1,1 0,-1 0,0-1,1 1,-1 0,1 0,-1-1,1 1,0 0,0-1,0 1,0-1,0 1,0-1,0 0,0 1,1-1,-1 0,0 0,1 0,-1 0,1 0,-1 0,1 0,0 0,-1-1,1 1,0 0,-1-1,1 0,0 1,0-1,0 0,-1 0,1 0,0 0,0 0,1-1,9-6</inkml:trace>
  <inkml:trace contextRef="#ctx0" brushRef="#br0" timeOffset="4149.57">3415 70,'44'-16,"-16"6,-1 0,1 1,1 2,0 1,0 1,0 2,26 0,-52 3,-1 0,1 0,0 0,0 0,0 0,0 1,-1-1,1 1,0 0,0 0,-1 0,1 0,-1 1,1-1,-1 1,1-1,-1 1,0 0,0 0,0 0,0 0,0 0,0 0,-1 1,1-1,-1 1,1-1,-1 1,0-1,0 1,0 0,0 0,-1-1,1 1,-1 0,0 0,0 0,0 0,0-1,0 1,0 0,-1 0,1 0,-1-1,0 1,-1 2,-18 36,17-37,0 0,0 1,1-1,-1 1,1 0,0 0,1 0,-1-1,1 2,0-1,0 0,1 0,-1 0,1 3,3-4,-1 0,1 0,0-1,0 1,0-1,1 0,-1 0,1 0,-1 0,1 0,0-1,0 0,0 0,1 0,-1 0,0-1,1 0,-1 0,1 0,-1 0,4 0,18 3,1-1,-1-1,1-1,-1-1,1-2,-1 0,1-2,6-2,-9-1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47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33,'121'-17,"-105"12,-1 2,0 0,1 1,-1 0,1 1,0 1,-1 1,1 0,-1 1,1 1,-1 0,6 3,-19-6,0 1,-1 0,1 0,-1 0,1 0,-1 1,1-1,-1 0,0 0,1 1,-1-1,0 1,0 0,0-1,0 1,-1-1,1 1,0 0,-1 0,1 0,-1-1,0 1,1 0,-1 0,0 0,0 0,0 0,0-1,0 1,-1 0,1 0,-1 0,1-1,-1 1,0 0,1 0,-1-1,0 1,0 0,0-1,-1 2,-51 66,51-67,-133 127,73-43,60-83,1 0,0 0,0-1,0 1,0 0,1 0,-1 0,1 0,0 0,0 1,0-1,0 0,0 0,1 0,-1 0,1 0,0 0,0-1,0 1,0 0,1 0,-1 0,1-1,-1 1,1-1,0 1,0-1,0 0,0 0,1 0,-1 0,0 0,1 0,8 2,0 0,0-1,0 0,0-1,0 0,0-1,0 0,1-1,-1 0,0-1,0 0,1-1,-1 0,0 0,0-1,-1-1,1 0,-1-1,0 0,0 0,0-1,5-4,12-2,29-14,-31 15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4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1,'-13'65,"-13"55,5 1,6 1,1 81,35 18,-21-219,3 3,-1 1,0-1,0 1,-1-1,0 1,0 0,0 0,-1-1,0 1,0 0,0 0,-1 0,1-1,-2 1,1 0,-1-1,1 1,-1-1,-1 1,1-1,-1 0,0 0,0 0,-1-1,1 1,-1-1,-1 1,4-4,0-1,0 1,-1-1,1 0,0 0,0 0,-1 1,1-1,0-1,-1 1,1 0,0 0,0 0,-1-1,1 1,0 0,0-1,0 1,-1-1,1 0,0 1,0-1,0 0,0 0,0 1,0-1,0 0,1 0,-1 0,0 0,0 0,1 0,-1-1,1 1,-1 0,1 0,-1-1,-6-15</inkml:trace>
  <inkml:trace contextRef="#ctx0" brushRef="#br0" timeOffset="267.973">28 57,'162'-16,"1"7,21 7,31-1,113-23,-305 30,-6 1</inkml:trace>
  <inkml:trace contextRef="#ctx0" brushRef="#br0" timeOffset="516.408">1 1073,'38'0,"28"-5,11-1,-2 0,-4-4,-5 0,-9 2,-4-3,-7 1,-5 1,-6-1,1 0,-1 1,-7 4</inkml:trace>
  <inkml:trace contextRef="#ctx0" brushRef="#br0" timeOffset="749.017">1383 791,'-60'27,"0"2,3 3,-21 17,5 24,71-71,0 1,1 0,0-1,0 1,0 0,0-1,0 1,0 0,1 0,-1 0,1 0,0 0,0 0,0 0,0 0,1 0,-1-1,1 1,0 0,-1 0,1 0,1 0,-1-1,0 1,1-1,-1 1,1-1,0 1,-1-1,1 0,0 0,1 0,0 1,8 3,0 0,1-1,0 0,0 0,1-1,-1-1,1 0,0-1,0 0,0-1,0-1,0 0,0 0,0-1,0-1,0 0,-1-1,1-1,-1 0,0 0,11-6,3-1</inkml:trace>
  <inkml:trace contextRef="#ctx0" brushRef="#br0" timeOffset="1329.192">1638 1158,'20'-32,"1"1,1 0,2 2,1 1,6-4,-30 30,0 0,0 0,0 0,0 1,1-1,-1 0,1 0,0 1,-1-1,1 1,0 0,0-1,0 1,0 0,0 0,0 0,0 0,0 1,0-1,1 0,-1 1,0 0,0-1,1 1,-1 0,0 0,0 0,1 1,-1-1,0 0,0 1,0-1,1 1,-1 0,0 0,0 0,0 0,0 0,0 0,1 2,-1 1,0-1,1 1,-1-1,1 1,-1-1,1 0,0 0,0 0,0-1,1 1,-1-1,1 0,-1 0,1 0,0 0,0 0,-1-1,1 0,0 0,1 0,-1 0,0-1,0 1,0-1,0 0,0-1,1 1,-1 0,0-1,0 0,0 0,0-1,3 0,131-63,-135 65,1 1,-1-1,1 1,0 0,-1 0,0 0,1 0,-1 1,0-1,0 1,1 0,-1 0,-1 0,1 0,0 1,0-1,-1 1,0 0,1 0,-1-1,0 1,0 1,-1-1,1 0,-1 0,1 1,-1-1,1 4,42 51,-25-49,1-4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45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0,'-17'91,"10"-38,3 1,1 0,3 0,4 11,-4-49,2-1,0 1,1-1,1 0,0 0,1 0,0 0,1-1,1 0,5 8,0-9</inkml:trace>
  <inkml:trace contextRef="#ctx0" brushRef="#br0" timeOffset="248.883">1 536,'43'-10,"38"-3,15-4,1 1,-11 3,-11 4,-14 3,-11-1,-11-1,-6 2,-4 2,-8 6,-6 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2:50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1159,'17'-1,"1"-2,-1-1,-1 0,1 0,-1-2,1 0,-1-1,-1-1,0 0,0-1,4-5,-1-1,0 0,-1-1,-1-1,-1 0,0-1,-1-1,-1 0,-1-1,0-2,6-6,-10 15,2-1,0-1,-1 0,0 0,-1-1,-1 0,-1-1,0 0,-2 0,1-1,-5 16,0 0,0 1,0-1,0 0,0 0,-1 1,1-1,0 0,-1 0,0 1,1-1,-1 0,0 1,0-1,0 1,0-1,0 1,0 0,0-1,0 1,-1 0,1 0,0 0,-1-1,1 2,-1-1,0 0,1 0,-1 0,1 1,-1-1,0 1,0-1,1 1,-1 0,0 0,0 0,0-1,1 2,-1-1,0 0,0 0,1 1,-1-1,0 1,1-1,-1 1,0 0,1-1,-1 1,1 0,-1 0,1 0,-1 1,1-1,0 0,0 0,-1 1,1-1,0 1,0 0,-13 7,1 0,0 1,0 1,1 0,1 1,0 0,0 0,1 2,1-1,0 1,1 0,1 1,0 0,1 0,0 0,2 1,-1 0,2 0,0 0,1 0,1 1,0-1,2 10,0-20,0 0,0 0,1 0,0 0,1 0,-1 0,1-1,0 1,0-1,1 0,-1 0,1 0,0 0,1-1,-1 0,1 0,0 0,0 0,0-1,0 0,1 0,-1 0,2 0,139 36,-112-38,-1-2,1-2,-1-1,0-1,0-2,0-1,-1-2,0-1,-1-2,23-12,-39 20,-1-1,0 0,0 0,-1-2,0 0,0 0,-1-1,0 0,-1-1,0-1,0 0,-1 0,-1-1,0 0,0-1,-1 0,-1 0,0-1,-1 0,-1 0,0 0,0-1,-1-4,-2 15,-1-1,1 1,-1-1,0 1,-1-1,1 1,-1-1,0 1,0-1,0 1,0-1,-1 1,0-1,0 1,0-1,-1 1,1 0,-1 0,0 0,0 0,-1 0,1 0,-1 0,0 1,0-1,0 1,0 0,0 0,-1 0,0 0,1 1,-1-1,0 1,0 0,-1 0,1 0,0 1,0 0,-1 0,1 0,-3 0,-2 2,0 1,0 1,1 0,-1 0,0 1,1 0,0 0,0 1,0 0,1 0,0 1,0 0,0 0,1 1,0 0,0 0,0 0,1 1,0 0,1 0,0 0,0 0,0 1,1 0,1-1,-1 1,2 0,-1 0,1 1,0-1,1 0,0 0,1 0,0 1,1 5,0-9,0 1,1-1,-1 0,1 0,0 0,1 0,0-1,0 0,0 1,0-1,1 0,0-1,0 1,0-1,0 0,1-1,0 1,0-1,0 0,0 0,0-1,0 0,1 0,-1 0,1-1,3 0,178 5,-158-9,1-2,-1 0,0-3,-1 0,1-2,-2-1,0-1,0-2,-1 0,-1-2,0-1,-1-1,11-12,-22 17,0-1,-1 0,-1-1,0 0,-1-1,-1 0,0-1,-1 0,-1-1,-1 0,0 0,-2 0,0-1,0-4,-3 19,-1 0,-1 0,1 1,0-1,-1 0,0 0,0 0,0 0,0 0,-1 0,1 0,-1 0,0 0,0 0,-1 1,1-1,-1 0,0 1,0 0,0-1,0 1,0 0,-1 0,0 0,1 0,-1 0,0 1,-1-1,1 1,0 0,-1 0,1 0,-1 0,1 1,-1-1,0 1,0 0,0 0,-2 0,-6 4,0 0,0 0,0 1,0 1,1 0,-1 0,2 1,-1 1,0 0,1 0,1 1,-1 0,1 1,0 0,1 1,0-1,1 1,0 1,0 0,1 0,1 0,-3 8,3-9,0 1,0-1,2 1,-1 0,1 0,1 0,0 0,1 1,0-1,0 0,1 1,1-1,0 0,0 1,1-1,1 0,0 0,0 0,1 0,1-1,0 1,0-1,1-1,0 1,1-1,0 0,0 0,1-1,3 4,9 3,0 0,1-1,1-1,0-1,0-2,1 0,1-1,0-1,0-1,0-1,1-1,0-2,0 0,0-2,0 0,0-2,0-1,2-1,18-9,-28 6</inkml:trace>
  <inkml:trace contextRef="#ctx0" brushRef="#br0" timeOffset="1141.363">1947 115,'43'-14,"29"-12,2 4,1 3,63-8,-135 26,-1 0,0 0,1 1,-1-1,1 0,-1 1,1-1,-1 1,1 0,-1 0,1 0,-1 0,1 0,-1 1,0-1,1 1,-1 0,1 0,-1-1,0 1,1 1,-1-1,0 0,0 0,0 1,0 0,0-1,0 1,-1 0,1 0,0 0,-1 0,0 0,1 0,-1 0,0 0,0 1,0-1,0 0,-1 1,1-1,0 1,-1-1,0 2,-5 11,-2 0,0 0,0-1,-1 0,-1 0,0-1,-1 0,-1-1,0 0,0-1,-11 8,9-6,-43 38,43-41,0 0,0 1,2 1,-1 0,1 0,1 1,0 0,1 1,0 0,-2 8,11-21,-1 1,0-1,1 1,0 0,-1-1,1 1,0 0,0-1,0 1,0 0,0 0,0-1,0 1,1 0,-1-1,1 1,-1 0,1-1,0 1,-1-1,1 1,0-1,0 1,0-1,0 0,0 1,0-1,1 0,-1 0,0 0,1 0,-1 0,1 0,-1 0,1-1,-1 1,1 0,-1-1,1 1,0-1,-1 0,1 1,0-1,-1 0,1 0,81 3,173-58,-174 30,-62 19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21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0,'34'5,"25"2,8-1,-4-1,-6-1,-9-2,-8-1,-6-1,-3 0,-3-5,-1-1,-1-1,-4 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2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55,'44'0,"37"-4,10-3,-5 1,-8 2,-12-5,-13 1,-11 0,-7 3,-10 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20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0,'0'1152,"1"-1144,-1-1,1 1,-1-1,-1 1,0-1,0 1,0-1,-1 1,0-1,0 0,-1 0,0 0,0 0,-1 0,0-1,-4 6,-2-7</inkml:trace>
  <inkml:trace contextRef="#ctx0" brushRef="#br0" timeOffset="417.596">636 85,'-115'97,"4"5,-76 93,83-72,103-122,0 0,0 0,0 0,0 0,1 0,-1 1,0-1,1 0,-1 0,1 0,-1 1,1-1,-1 0,1 1,0-1,0 0,0 1,0-1,0 0,0 1,0-1,0 1,0-1,1 0,-1 1,0-1,1 0,-1 0,1 1,0-1,-1 0,1 0,0 0,0 0,0 0,0 0,0 0,0 0,0 0,0 0,0 0,0-1,0 1,0 0,1-1,-1 1,0-1,1 0,-1 1,0-1,1 0,-1 0,0 1,1-1,-1 0,0-1,1 1,-1 0,1 0,70 1,-60-3,0 2,0 0,0 0,0 1,0 0,0 1,-1 1,1 0,-1 0,1 1,-1 1,2 1,3 6,0 0,0 1,-1 1,-1 1,0 0,-1 0,-1 2,0-1,-1 2,6 13,69 91,-83-119,0 0,0-1,0 1,0-1,0 0,0 0,1 0,-1 0,1 0,-1-1,1 0,0 1,-1-1,1-1,0 1,0 0,0-1,-1 0,1 0,0 0,2-1,15-3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22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1106,'14'5,"1"-1,0 0,0-1,0-1,0 0,0-1,1 0,-1-1,0-1,1-1,6-1,-6 0,67-1,-81 4,0 0,0 0,0 1,0-1,0 0,0 1,0 0,0-1,0 1,0 0,-1 0,1 0,0 0,-1 0,1 1,0-1,-1 0,0 1,1-1,-1 1,0-1,0 1,0 0,0-1,0 1,0 0,0 0,0 0,-1 0,1 0,-1 0,0 0,1 0,-1 0,0 0,0 1,-2 7,-1 0,0 0,0 0,-1 0,0 0,-1-1,0 0,0 0,-1 0,0-1,-1 1,1-1,-2-1,1 0,-8 6,-31 39,1 30,44-79,0-1,1 1,0-1,-1 1,1-1,0 1,0-1,0 1,1-1,-1 1,1-1,-1 1,1-1,0 1,0-1,0 0,0 1,0-1,0 0,1 0,-1 0,1 0,0 0,-1 0,1 0,0-1,0 1,0-1,0 1,1-1,-1 0,0 0,0 0,1 0,0 0,18 3,0 0,0-2,0-1,0 0,0-2,0 0,0-2,0 0,-1-1,1-1,-1-1,0-1,-1-1,4-2,-19 9,19-9,-5 0</inkml:trace>
  <inkml:trace contextRef="#ctx0" brushRef="#br0" timeOffset="-637.427">283 315,'-5'39,"-1"31,-1 9,7-4,3-10,1-12,5-9,0-9,4-4,5-7,-2-4,3-5,1-5,-1-4</inkml:trace>
  <inkml:trace contextRef="#ctx0" brushRef="#br0" timeOffset="-400.621">0 879,'48'5,"31"2,10-6,1-2,-11-2,-9-5,-6 0,-10 0,-5-3,-5 1,-5 1,-6 3,-2 2,-2 2,-6 1</inkml:trace>
  <inkml:trace contextRef="#ctx0" brushRef="#br0" timeOffset="3464.999">1355 512,'-174'604,"172"-593,-4 16,-1-1,-1 1,-2-2,0 1,-14 22,24-47,1-1,-1 1,0-1,0 1,0-1,0 1,1-1,-1 1,0-1,0 1,0-1,0 1,0-1,0 1,-1-1,1 1,0-1,0 1,0-1,0 1,-1-1,1 1,0-1,0 1,-1-1,1 1,0-1,-1 0,1 1,0-1,-1 0,1 1,-1-1,1 0,0 1,-1-1,1 0,-1 0,1 0,-1 1,1-1,-1 0,1 0,-1 0,1 0,-1 0,1 0,-1 0,0 0,1 0,-1 0,1 0,-1 0,1-1,-1 1,1 0,0 0,-1 0,1-1,-1 1,1 0,-1-1,1 1,0 0,-1-1,1 1,-1 0,1-1,0 1,0-1,6-40,97-244,40-80,-109 303,-31 62,-1 1,0 0,1 0,-1 0,0 1,0-1,0 0,0 1,0 0,0-1,0 1,0 0,-1 0,1 0,-1 0,1 0,-1 0,0 0,0 1,0-1,0 0,0 1,-1-1,1 1,-1-1,1 0,-1 1,0-2,31 148,3 23,-28-140,32 92,-38-123,0 0,0 0,1 0,-1 0,0 0,1 0,-1-1,1 1,-1 0,1 0,0 0,-1-1,1 1,0 0,-1-1,1 1,0-1,0 1,-1-1,1 1,0-1,0 1,0-1,0 0,0 0,0 1,-1-1,1 0,0 0,0 0,0 0,0 0,0 0,0 0,0 0,0-1,0 1,0 0,0 0,-1-1,1 1,0-1,0 1,0 0,0-1,-1 0,1 1,0-1,-1 1,1-1,0 0,0 0,27-48,-23 38,115-247,10-39,-89 209,-41 88,0 1,0-1,0 1,0-1,0 1,0-1,0 1,0 0,1-1,-1 0,0 1,0-1,1 1,-1-1,0 1,0-1,1 1,-1-1,1 0,-1 1,0-1,1 0,-1 1,1-1,-1 0,1 1,-1-1,1 0,-1 0,1 0,-1 0,1 1,-1-1,1 0,-1 0,1 0,-1 0,1 0,-1 0,1 0,-1 0,1-1,-1 1,1 0,-1 0,1 0,-1 0,1-1,-1 1,1 0,-1-1,1 1,-1 0,0-1,1 1,-1 0,0-1,1 1,-1-1,0 1,1-1,-1 1,0-1,4 52,-4-48,0 117,-2-72,1-1,3 1,2-1,2 0,2 0,2 0,7 17,44 47,-48-99</inkml:trace>
  <inkml:trace contextRef="#ctx0" brushRef="#br0" timeOffset="3910.769">2428 541,'2'53,"2"0,2-1,3 1,2-2,2 1,13 29,45 86,-70-164,-1-2,0-1,-1 1,1 0,0-1,0 1,0 0,0-1,-1 1,1 0,0-1,0 1,0 0,0-1,0 1,1 0,-1-1,0 1,0 0,0-1,1 1,-1 0,0-1,0 1,1 0,-1-1,1 1,-1-1,1 1,-1-1,0 1,1-1,0 0,-1 1,1-1,-1 1,1-1,-1 0,1 1,0-1,-1 0,1 0,0 0,-1 0,1 1,0-1,-1 0,1 0,0 0,-1 0,1 0,0-1,-1 1,1 0,0 0,-1 0,1-1,0 1,-1 0,1-1,0 1,-1 0,1-1,-1 1,1-1,19-139,0 58,3 1,4 1,4 1,25-47,-45 103</inkml:trace>
  <inkml:trace contextRef="#ctx0" brushRef="#br0" timeOffset="4397.165">2936 992,'-11'5,"0"1,0-1,1 1,0 1,0 0,1 1,0 0,0 0,0 1,1 0,1 0,0 1,0 0,1 0,0 0,0 1,-2 8,7-16,-1 0,1 0,0 0,0 1,0-1,1 0,-1 0,1 1,-1-1,1 1,0-1,0 0,1 1,-1-1,1 1,0-1,0 0,0 0,0 0,0 1,1-1,-1 0,1 0,0-1,0 1,0 0,0-1,1 1,-1-1,1 1,-1-1,1 0,2 1,1 1,0-1,0 0,0 0,0 0,1-1,-1 0,1 0,-1-1,1 0,0 0,-1 0,1-1,0 0,0 0,-1-1,1 0,0 0,16-6,-4 0</inkml:trace>
  <inkml:trace contextRef="#ctx0" brushRef="#br0" timeOffset="9301.662">3162 1021,'-27'142,"-26"27,34-107,54-100,121-203,-156 240,1 0,-1 0,0 0,1 0,-1 0,0 0,1 0,-1 1,1-1,-1 0,1 0,0 0,-1 1,1-1,0 0,0 1,-1-1,1 0,0 1,0-1,0 1,0-1,0 1,0 0,0-1,0 1,0 0,0 0,0 0,0-1,0 1,0 0,0 0,0 1,0-1,0 0,0 0,0 0,0 1,0-1,-1 0,1 1,0-1,0 1,0-1,0 1,0 0,-1-1,1 1,0 0,0-1,-1 1,1 0,-1 0,1 0,-1-1,1 1,0 1,4 59,-6-56,1 1,-1 0,1-1,1 1,-1-1,1 1,0-1,0 1,1-1,-1 0,1 1,0-1,1 0,1 3,-1-7,0 0,0 0,0 0,0-1,1 1,-1-1,0 0,0 0,0 0,0 0,0-1,0 1,0-1,0 0,0 0,0 0,0 0,0 0,0-1,-1 1,1-1,0 0,-1 0,0 0,1 0,-1 0,0-1,0 1,0 0,0-1,1-2,8-5,93-76,-102 86,0 0,1-1,-1 1,1 0,-1 0,1 1,-1-1,0 0,1 1,-1-1,1 1,-1 0,0 0,0 0,1 0,-1 0,0 0,0 1,0-1,0 1,0-1,-1 1,1 0,0 0,-1 0,0 0,1 0,-1 0,0 0,0 0,0 1,0-1,0 0,-1 1,1-1,-1 0,1 1,-1-1,0 1,0-1,0 1,0-1,0 1,-1-1,0 2,4 11,14 74,-14-64</inkml:trace>
  <inkml:trace contextRef="#ctx0" brushRef="#br0" timeOffset="9966.261">3077 5,'39'-2,"-30"1,1 0,0 0,-1 1,1 0,0 1,0 0,-1 1,1 0,-1 0,1 1,-1 0,0 1,0 0,-4 2,-2 0,1 0,-1 0,0 0,0 1,0-1,-1 1,0 0,-1 0,1 0,-1 0,-1 0,1 0,-1 0,0 0,-1 0,0 0,0 0,0 0,-1 0,0 0,-1-1,1 1,-1-1,-3 6,-5 12,9-22,0-1,1 1,-1 0,0 0,1 0,0 0,-1 0,1 0,0 0,0 0,0 1,0-1,1 0,-1 1,1-1,-1 0,1 1,0-1,0 1,0-1,0 0,0 1,1-1,-1 1,1-1,-1 0,1 0,0 1,0-1,0 0,0 0,1 0,-1 0,0 0,1 0,-1 0,1 0,0-1,0 1,0 0,13 1,0 0,0 0,1-2,-1 0,1-1,-1 0,1-1,4-2,30 0,64 2,-90 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35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0 225,'344'0,"-330"0,0-1,1-1,-1-1,0 0,0 0,0-2,0 0,-1 0,0-1,0-1,0 0,9-7,-8 4</inkml:trace>
  <inkml:trace contextRef="#ctx0" brushRef="#br0" timeOffset="380.317">282 0,'0'370,"-1"-364,1-1,0 1,0-1,0 1,1 0,0-1,0 1,0-1,1 0,0 1,0-1,0 0,1 0,-1 0,1-1,1 1,-1 0,0-1,1 0,0 0,0 0,0 0,1-1,3 3,5-4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36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1,'1'49,"-13"116,6-140,1 1,1 0,2 1,0-1,2 0,2 26,9-16,-5-30</inkml:trace>
  <inkml:trace contextRef="#ctx0" brushRef="#br0" timeOffset="248.224">0 536,'39'0,"31"-5,9-6,-4-1,-10 1,-7 2,-8-1,-8 0,-6 3,-4 1,-9 3</inkml:trace>
  <inkml:trace contextRef="#ctx0" brushRef="#br0" timeOffset="667.243">57 790,'34'-10,"1"2,0 1,0 2,1 1,-1 2,1 1,15 3,-49-2,0-1,0 1,-1 0,1 0,0 0,0 0,0 0,0 0,0 1,0-1,-1 1,1-1,0 1,0-1,0 1,-1 0,1 0,0 0,-1 0,1 0,-1 0,1 1,-1-1,0 0,0 1,1-1,-1 1,0 0,0-1,0 1,-1 0,1-1,0 1,-1 0,1 0,-1 0,1-1,-1 1,0 0,0 0,0 0,0 0,0 0,0 0,0 0,-1-1,1 1,-1 0,0 0,1 0,-2 1,-79 87,-71 75,102-76,50-87,-1 1,1-1,-1 1,1 0,0-1,0 1,0-1,0 1,0 0,1-1,-1 1,1-1,0 1,0-1,0 1,0-1,0 0,0 1,0-1,1 0,0 0,-1 0,1 0,0 0,0 0,0 0,0-1,0 1,0-1,0 1,1-1,-1 0,0 0,1 0,-1 0,3 0,13 2,-1-1,1-1,0 0,0-1,0-1,0-1,-1 0,1-1,-1-1,1-1,-1-1,-1 0,1-1,-1 0,3-4,36-11,-27 10,-7 1</inkml:trace>
  <inkml:trace contextRef="#ctx0" brushRef="#br0" timeOffset="1179.182">1327 85,'0'765,"0"-742</inkml:trace>
  <inkml:trace contextRef="#ctx0" brushRef="#br0" timeOffset="1547.563">960 169,'166'-27,"-13"1,1 6,5 7,-27-2,66 3,-196 12,1 0,0 1,-1-1,1 1,-1 0,1 0,-1 0,1 0,-1 0,0 1,0-1,1 1,-1-1,0 1,0 0,-1 0,1 0,0 0,-1 0,1 0,-1 0,1 1,-1-1,0 1,0-1,0 1,-1-1,1 1,0-1,-1 1,0-1,1 1,-1 0,0-1,-1 1,1 0,0-1,-1 1,1 0,-6 14</inkml:trace>
  <inkml:trace contextRef="#ctx0" brushRef="#br0" timeOffset="1797.77">1017 932,'43'0,"29"-5,11-2,-3-4,-5 0,-12 2,-6-3,-8 1,-8 2,-6 3,-4 2,-2 2,-2-4,-1 0,1 1,0 0,-4 2</inkml:trace>
  <inkml:trace contextRef="#ctx0" brushRef="#br0" timeOffset="3968.25">2259 733,'-3'-3,"0"-1,1 1,-1 0,-1 0,1 0,0 0,-1 0,1 1,-1 0,0 0,0 0,0 0,0 0,0 1,0-1,0 1,-1 0,1 1,0-1,-1 1,1 0,0 0,-1 0,1 0,-1 1,1 0,0 0,0 0,0 0,-1 1,1 0,0 0,1 0,-1 0,0 0,1 1,-1 0,1-1,0 1,0 1,0-1,0 0,-2 3,-1 2,0-1,0 1,1 0,0 0,0 0,1 1,0 0,1 0,-1 0,2 0,-1 0,1 1,2-6,-1 0,1 0,-1 0,1-1,0 1,1 0,-1 0,1 0,0 0,0 0,0 0,0 0,1-1,-1 1,1-1,0 1,0-1,0 0,1 1,-1-1,1 0,-1 0,1-1,0 1,0-1,1 1,-1-1,0 0,1 0,1 0,104 15,-83-18</inkml:trace>
  <inkml:trace contextRef="#ctx0" brushRef="#br0" timeOffset="4516.281">2372 932,'217'-181,"-215"180,0 1,0-1,1 0,-1 1,0-1,0 1,1-1,-1 1,0 0,1 0,-1 0,0 1,0-1,1 0,-1 1,0 0,0-1,0 1,1 0,-1 0,0 0,0 0,0 1,-1-1,1 0,0 1,0-1,-1 1,1 0,-1 0,1 0,44 25,-37-26,1-2,-1 1,0-2,-1 1,1-1,0 0,0-1,-1 0,1 0,-1-1,0 0,1-2,87-24,-93 30,1 1,-1-1,1 1,-1 0,1 1,-1-1,0 1,1-1,-1 1,0 0,0 0,0 0,-1 0,1 1,0-1,-1 1,1 0,-1 0,0 0,0 0,0 0,-1 0,1 0,0 2,25 31,-11-23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43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1 993,'11'-7,"56"-34,-2-2,-2-3,41-40,-83 63,-1 0,-1-1,-2-1,0-1,4-12,3-1,-23 39,0-1,0 0,0 1,0-1,0 0,0 0,-1 0,1 0,0 0,0 0,-1 0,1 0,0 0,-1 0,1 0,-1 0,1 0,-1-1,0 1,0 0,1 0,-1 0,0-1,0 1,0 0,0 0,0-1,-1 1,1 0,0 0,0 0,-1-1,1 1,-1 0,1 0,-1 0,0 0,1 0,-1 0,0 0,0 0,1 0,-1 0,0 0,0 0,0 1,0-1,0 0,0 1,-1-1,-5 4,0 1,0-1,1 1,-1 1,1-1,0 1,0 0,0 0,1 1,0 0,-3 4,-5 4,1 1,0 0,1 1,1 1,0-1,2 1,0 1,0 0,2 0,0 0,1 1,1-1,1 1,-1 17,5-31,-1 0,1 0,0-1,0 1,1 0,0 0,0-1,0 1,0-1,0 1,1-1,0 0,0 0,0 0,1-1,-1 1,1-1,0 0,0 1,0-2,0 1,0 0,1-1,-1 0,1 0,0 0,-1-1,1 0,0 0,4 1,9 1,1 0,0-1,0-1,1-1,-1-1,0 0,10-3,14-6,0-2,-1-2,0-1,-1-2,-1-2,-1-2,-1-1,0-2,-2-2,20-19,49-58,-102 98,1 0,-1 1,-1-1,1 0,-1 0,0 0,0-1,0 1,-1 0,1-1,-1 1,-1-1,1 1,-1-1,0 0,0 1,-1-1,0 1,0-1,0 1,0-1,-2 4,1 0,0 1,-1-1,0 0,1 1,-1 0,0-1,1 1,-1 0,0 1,0-1,0 0,0 1,0 0,0-1,0 1,0 0,0 1,0-1,0 0,0 1,0 0,0 0,0 0,0 0,1 0,-1 0,0 1,1-1,-1 1,1 0,-1 0,1 0,-1 1,-3 1,1 0,-1 1,1-1,0 1,0 0,0 1,1-1,0 1,0 0,0 0,1 0,0 1,0-1,1 1,0-1,0 1,0 0,1 0,0 0,0 0,1 0,0 0,0 0,0 0,1 0,0 0,1 0,0 0,0 0,0-1,1 1,0-1,0 1,0-1,1 0,0 0,0-1,1 1,-1-1,1 0,0 0,6 4,3-3,0 1,0-2,1 0,0 0,0-2,0 0,0 0,0-1,0-1,1-1,-1 0,1-1,-1-1,0 0,0-1,0-1,14-5,-2 0,-1-2,0-1,0-1,-1-1,-1-1,-1-2,0 0,-1-1,5-7,-15 16,0-1,-1 0,0-1,-1 0,0 0,-1-1,0-1,-1 1,0-2,-1 1,-1-1,0 0,-1 0,0 0,-1-1,-1 0,0 0,0-14,-3 26,-1 1,1-1,-1 1,1-1,-1 1,0-1,0 1,0 0,-1 0,1-1,-1 1,1 0,-1 0,1 0,-1 1,0-1,0 0,0 1,0-1,0 1,0-1,-1 1,1 0,0 0,-1 0,1 0,-1 1,1-1,-1 1,1-1,-1 1,1 0,-1 0,1 0,-1 0,0 1,1-1,-1 0,1 1,0 0,-1 0,1 0,-1 0,1 0,0 0,0 1,0-1,0 0,0 1,0 0,0 0,0-1,1 1,-1 0,0 1,-8 8,-1 1,2 0,-1 0,2 1,0 0,0 1,1 0,1 0,1 0,0 1,0 0,2 0,-1 0,2 0,0 0,1 1,1-1,0 1,1-1,3 13,-2-18,1-1,1 1,-1-1,2 0,-1 0,1 0,0-1,1 1,0-1,1-1,-1 1,1-1,1 0,-1-1,1 0,1 0,-1 0,1-1,-1-1,2 1,-1-1,0-1,1 0,-1 0,1-1,0 0,0-1,0 0,0 0,0-1,0-1,0 1,0-2,0 1,7-3,40-27,-43 21</inkml:trace>
  <inkml:trace contextRef="#ctx0" brushRef="#br0" timeOffset="452.55">2005 90,'24'-14,"1"1,0 0,1 2,1 1,-1 1,19-3,-43 11,0 0,0 0,-1 0,1 1,0-1,0 0,0 1,0-1,-1 1,1 0,0-1,0 1,0 0,0 0,0 0,0 1,0-1,0 0,0 1,0-1,0 1,0 0,-1 0,1-1,0 1,-1 0,1 1,0-1,-1 0,1 0,-1 1,0-1,1 0,-1 1,0 0,0-1,0 1,0 0,0-1,0 1,0 0,-1 0,1 0,-1 0,1 0,-1 0,0 0,0-1,0 1,0 0,0 0,0 0,-1 1,-2 7,-1 0,-1 0,0 0,0 0,-1-1,0 0,0 0,-1-1,-6 6,6-7,0 1,1 0,0 0,0 0,1 1,0 0,0 0,1 0,0 1,1-1,-1 4,3-10,1-1,0 1,0 0,0 0,0 0,0 0,1 0,-1-1,1 1,-1 0,1 0,0-1,0 1,1 0,-1-1,0 0,1 1,0-1,-1 0,1 1,0-1,0 0,0 0,0 0,1-1,-1 1,1-1,-1 1,1-1,-1 0,1 0,-1 0,1 0,0 0,2 0,102 11,38-16,-120 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21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0,'34'5,"25"2,8-1,-4-1,-6-1,-9-2,-8-1,-6-1,-3 0,-3-5,-1-1,-1-1,-4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2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55,'44'0,"37"-4,10-3,-5 1,-8 2,-12-5,-13 1,-11 0,-7 3,-10 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20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0,'0'1152,"1"-1144,-1-1,1 1,-1-1,-1 1,0-1,0 1,0-1,-1 1,0-1,0 0,-1 0,0 0,0 0,-1 0,0-1,-4 6,-2-7</inkml:trace>
  <inkml:trace contextRef="#ctx0" brushRef="#br0" timeOffset="417.596">636 85,'-115'97,"4"5,-76 93,83-72,103-122,0 0,0 0,0 0,0 0,1 0,-1 1,0-1,1 0,-1 0,1 0,-1 1,1-1,-1 0,1 1,0-1,0 0,0 1,0-1,0 0,0 1,0-1,0 1,0-1,1 0,-1 1,0-1,1 0,-1 0,1 1,0-1,-1 0,1 0,0 0,0 0,0 0,0 0,0 0,0 0,0 0,0 0,0 0,0-1,0 1,0 0,1-1,-1 1,0-1,1 0,-1 1,0-1,1 0,-1 0,0 1,1-1,-1 0,0-1,1 1,-1 0,1 0,70 1,-60-3,0 2,0 0,0 0,0 1,0 0,0 1,-1 1,1 0,-1 0,1 1,-1 1,2 1,3 6,0 0,0 1,-1 1,-1 1,0 0,-1 0,-1 2,0-1,-1 2,6 13,69 91,-83-119,0 0,0-1,0 1,0-1,0 0,0 0,1 0,-1 0,1 0,-1-1,1 0,0 1,-1-1,1-1,0 1,0 0,0-1,-1 0,1 0,0 0,2-1,15-3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22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1106,'14'5,"1"-1,0 0,0-1,0-1,0 0,0-1,1 0,-1-1,0-1,1-1,6-1,-6 0,67-1,-81 4,0 0,0 0,0 1,0-1,0 0,0 1,0 0,0-1,0 1,0 0,-1 0,1 0,0 0,-1 0,1 1,0-1,-1 0,0 1,1-1,-1 1,0-1,0 1,0 0,0-1,0 1,0 0,0 0,0 0,-1 0,1 0,-1 0,0 0,1 0,-1 0,0 0,0 1,-2 7,-1 0,0 0,0 0,-1 0,0 0,-1-1,0 0,0 0,-1 0,0-1,-1 1,1-1,-2-1,1 0,-8 6,-31 39,1 30,44-79,0-1,1 1,0-1,-1 1,1-1,0 1,0-1,0 1,1-1,-1 1,1-1,-1 1,1-1,0 1,0-1,0 0,0 1,0-1,0 0,1 0,-1 0,1 0,0 0,-1 0,1 0,0-1,0 1,0-1,0 1,1-1,-1 0,0 0,0 0,1 0,0 0,18 3,0 0,0-2,0-1,0 0,0-2,0 0,0-2,0 0,-1-1,1-1,-1-1,0-1,-1-1,4-2,-19 9,19-9,-5 0</inkml:trace>
  <inkml:trace contextRef="#ctx0" brushRef="#br0" timeOffset="-637.427">283 315,'-5'39,"-1"31,-1 9,7-4,3-10,1-12,5-9,0-9,4-4,5-7,-2-4,3-5,1-5,-1-4</inkml:trace>
  <inkml:trace contextRef="#ctx0" brushRef="#br0" timeOffset="-400.621">0 879,'48'5,"31"2,10-6,1-2,-11-2,-9-5,-6 0,-10 0,-5-3,-5 1,-5 1,-6 3,-2 2,-2 2,-6 1</inkml:trace>
  <inkml:trace contextRef="#ctx0" brushRef="#br0" timeOffset="3464.999">1355 512,'-174'604,"172"-593,-4 16,-1-1,-1 1,-2-2,0 1,-14 22,24-47,1-1,-1 1,0-1,0 1,0-1,0 1,1-1,-1 1,0-1,0 1,0-1,0 1,0-1,0 1,-1-1,1 1,0-1,0 1,0-1,0 1,-1-1,1 1,0-1,0 1,-1-1,1 1,0-1,-1 0,1 1,0-1,-1 0,1 1,-1-1,1 0,0 1,-1-1,1 0,-1 0,1 0,-1 1,1-1,-1 0,1 0,-1 0,1 0,-1 0,1 0,-1 0,0 0,1 0,-1 0,1 0,-1 0,1-1,-1 1,1 0,0 0,-1 0,1-1,-1 1,1 0,-1-1,1 1,0 0,-1-1,1 1,-1 0,1-1,0 1,0-1,6-40,97-244,40-80,-109 303,-31 62,-1 1,0 0,1 0,-1 0,0 1,0-1,0 0,0 1,0 0,0-1,0 1,0 0,-1 0,1 0,-1 0,1 0,-1 0,0 0,0 1,0-1,0 0,0 1,-1-1,1 1,-1-1,1 0,-1 1,0-2,31 148,3 23,-28-140,32 92,-38-123,0 0,0 0,1 0,-1 0,0 0,1 0,-1-1,1 1,-1 0,1 0,0 0,-1-1,1 1,0 0,-1-1,1 1,0-1,0 1,-1-1,1 1,0-1,0 1,0-1,0 0,0 0,0 1,-1-1,1 0,0 0,0 0,0 0,0 0,0 0,0 0,0 0,0-1,0 1,0 0,0 0,-1-1,1 1,0-1,0 1,0 0,0-1,-1 0,1 1,0-1,-1 1,1-1,0 0,0 0,27-48,-23 38,115-247,10-39,-89 209,-41 88,0 1,0-1,0 1,0-1,0 1,0-1,0 1,0 0,1-1,-1 0,0 1,0-1,1 1,-1-1,0 1,0-1,1 1,-1-1,1 0,-1 1,0-1,1 0,-1 1,1-1,-1 0,1 1,-1-1,1 0,-1 0,1 0,-1 0,1 1,-1-1,1 0,-1 0,1 0,-1 0,1 0,-1 0,1 0,-1 0,1-1,-1 1,1 0,-1 0,1 0,-1 0,1-1,-1 1,1 0,-1-1,1 1,-1 0,0-1,1 1,-1 0,0-1,1 1,-1-1,0 1,1-1,-1 1,0-1,4 52,-4-48,0 117,-2-72,1-1,3 1,2-1,2 0,2 0,2 0,7 17,44 47,-48-99</inkml:trace>
  <inkml:trace contextRef="#ctx0" brushRef="#br0" timeOffset="3910.769">2428 541,'2'53,"2"0,2-1,3 1,2-2,2 1,13 29,45 86,-70-164,-1-2,0-1,-1 1,1 0,0-1,0 1,0 0,0-1,-1 1,1 0,0-1,0 1,0 0,0-1,0 1,1 0,-1-1,0 1,0 0,0-1,1 1,-1 0,0-1,0 1,1 0,-1-1,1 1,-1-1,1 1,-1-1,0 1,1-1,0 0,-1 1,1-1,-1 1,1-1,-1 0,1 1,0-1,-1 0,1 0,0 0,-1 0,1 1,0-1,-1 0,1 0,0 0,-1 0,1 0,0-1,-1 1,1 0,0 0,-1 0,1-1,0 1,-1 0,1-1,0 1,-1 0,1-1,-1 1,1-1,19-139,0 58,3 1,4 1,4 1,25-47,-45 103</inkml:trace>
  <inkml:trace contextRef="#ctx0" brushRef="#br0" timeOffset="4397.165">2936 992,'-11'5,"0"1,0-1,1 1,0 1,0 0,1 1,0 0,0 0,0 1,1 0,1 0,0 1,0 0,1 0,0 0,0 1,-2 8,7-16,-1 0,1 0,0 0,0 1,0-1,1 0,-1 0,1 1,-1-1,1 1,0-1,0 0,1 1,-1-1,1 1,0-1,0 0,0 0,0 0,0 1,1-1,-1 0,1 0,0-1,0 1,0 0,0-1,1 1,-1-1,1 1,-1-1,1 0,2 1,1 1,0-1,0 0,0 0,0 0,1-1,-1 0,1 0,-1-1,1 0,0 0,-1 0,1-1,0 0,0 0,-1-1,1 0,0 0,16-6,-4 0</inkml:trace>
  <inkml:trace contextRef="#ctx0" brushRef="#br0" timeOffset="9301.662">3162 1021,'-27'142,"-26"27,34-107,54-100,121-203,-156 240,1 0,-1 0,0 0,1 0,-1 0,0 0,1 0,-1 1,1-1,-1 0,1 0,0 0,-1 1,1-1,0 0,0 1,-1-1,1 0,0 1,0-1,0 1,0-1,0 1,0 0,0-1,0 1,0 0,0 0,0 0,0-1,0 1,0 0,0 0,0 1,0-1,0 0,0 0,0 0,0 1,0-1,-1 0,1 1,0-1,0 1,0-1,0 1,0 0,-1-1,1 1,0 0,0-1,-1 1,1 0,-1 0,1 0,-1-1,1 1,0 1,4 59,-6-56,1 1,-1 0,1-1,1 1,-1-1,1 1,0-1,0 1,1-1,-1 0,1 1,0-1,1 0,1 3,-1-7,0 0,0 0,0 0,0-1,1 1,-1-1,0 0,0 0,0 0,0 0,0-1,0 1,0-1,0 0,0 0,0 0,0 0,0 0,0-1,-1 1,1-1,0 0,-1 0,0 0,1 0,-1 0,0-1,0 1,0 0,0-1,1-2,8-5,93-76,-102 86,0 0,1-1,-1 1,1 0,-1 0,1 1,-1-1,0 0,1 1,-1-1,1 1,-1 0,0 0,0 0,1 0,-1 0,0 0,0 1,0-1,0 1,0-1,-1 1,1 0,0 0,-1 0,0 0,1 0,-1 0,0 0,0 0,0 1,0-1,0 0,-1 1,1-1,-1 0,1 1,-1-1,0 1,0-1,0 1,0-1,0 1,-1-1,0 2,4 11,14 74,-14-64</inkml:trace>
  <inkml:trace contextRef="#ctx0" brushRef="#br0" timeOffset="9966.261">3077 5,'39'-2,"-30"1,1 0,0 0,-1 1,1 0,0 1,0 0,-1 1,1 0,-1 0,1 1,-1 0,0 1,0 0,-4 2,-2 0,1 0,-1 0,0 0,0 1,0-1,-1 1,0 0,-1 0,1 0,-1 0,-1 0,1 0,-1 0,0 0,-1 0,0 0,0 0,0 0,-1 0,0 0,-1-1,1 1,-1-1,-3 6,-5 12,9-22,0-1,1 1,-1 0,0 0,1 0,0 0,-1 0,1 0,0 0,0 0,0 1,0-1,1 0,-1 1,1-1,-1 0,1 1,0-1,0 1,0-1,0 0,0 1,1-1,-1 1,1-1,-1 0,1 0,0 1,0-1,0 0,0 0,1 0,-1 0,0 0,1 0,-1 0,1 0,0-1,0 1,0 0,13 1,0 0,0 0,1-2,-1 0,1-1,-1 0,1-1,4-2,30 0,64 2,-90 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35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0 225,'344'0,"-330"0,0-1,1-1,-1-1,0 0,0 0,0-2,0 0,-1 0,0-1,0-1,0 0,9-7,-8 4</inkml:trace>
  <inkml:trace contextRef="#ctx0" brushRef="#br0" timeOffset="380.317">282 0,'0'370,"-1"-364,1-1,0 1,0-1,0 1,1 0,0-1,0 1,0-1,1 0,0 1,0-1,0 0,1 0,-1 0,1-1,1 1,-1 0,0-1,1 0,0 0,0 0,0 0,1-1,3 3,5-4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36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1,'1'49,"-13"116,6-140,1 1,1 0,2 1,0-1,2 0,2 26,9-16,-5-30</inkml:trace>
  <inkml:trace contextRef="#ctx0" brushRef="#br0" timeOffset="248.224">0 536,'39'0,"31"-5,9-6,-4-1,-10 1,-7 2,-8-1,-8 0,-6 3,-4 1,-9 3</inkml:trace>
  <inkml:trace contextRef="#ctx0" brushRef="#br0" timeOffset="667.243">57 790,'34'-10,"1"2,0 1,0 2,1 1,-1 2,1 1,15 3,-49-2,0-1,0 1,-1 0,1 0,0 0,0 0,0 0,0 0,0 1,0-1,-1 1,1-1,0 1,0-1,0 1,-1 0,1 0,0 0,-1 0,1 0,-1 0,1 1,-1-1,0 0,0 1,1-1,-1 1,0 0,0-1,0 1,-1 0,1-1,0 1,-1 0,1 0,-1 0,1-1,-1 1,0 0,0 0,0 0,0 0,0 0,0 0,0 0,-1-1,1 1,-1 0,0 0,1 0,-2 1,-79 87,-71 75,102-76,50-87,-1 1,1-1,-1 1,1 0,0-1,0 1,0-1,0 1,0 0,1-1,-1 1,1-1,0 1,0-1,0 1,0-1,0 0,0 1,0-1,1 0,0 0,-1 0,1 0,0 0,0 0,0 0,0-1,0 1,0-1,0 1,1-1,-1 0,0 0,1 0,-1 0,3 0,13 2,-1-1,1-1,0 0,0-1,0-1,0-1,-1 0,1-1,-1-1,1-1,-1-1,-1 0,1-1,-1 0,3-4,36-11,-27 10,-7 1</inkml:trace>
  <inkml:trace contextRef="#ctx0" brushRef="#br0" timeOffset="1179.182">1327 85,'0'765,"0"-742</inkml:trace>
  <inkml:trace contextRef="#ctx0" brushRef="#br0" timeOffset="1547.563">960 169,'166'-27,"-13"1,1 6,5 7,-27-2,66 3,-196 12,1 0,0 1,-1-1,1 1,-1 0,1 0,-1 0,1 0,-1 0,0 1,0-1,1 1,-1-1,0 1,0 0,-1 0,1 0,0 0,-1 0,1 0,-1 0,1 1,-1-1,0 1,0-1,0 1,-1-1,1 1,0-1,-1 1,0-1,1 1,-1 0,0-1,-1 1,1 0,0-1,-1 1,1 0,-6 14</inkml:trace>
  <inkml:trace contextRef="#ctx0" brushRef="#br0" timeOffset="1797.77">1017 932,'43'0,"29"-5,11-2,-3-4,-5 0,-12 2,-6-3,-8 1,-8 2,-6 3,-4 2,-2 2,-2-4,-1 0,1 1,0 0,-4 2</inkml:trace>
  <inkml:trace contextRef="#ctx0" brushRef="#br0" timeOffset="3968.25">2259 733,'-3'-3,"0"-1,1 1,-1 0,-1 0,1 0,0 0,-1 0,1 1,-1 0,0 0,0 0,0 0,0 0,0 1,0-1,0 1,-1 0,1 1,0-1,-1 1,1 0,0 0,-1 0,1 0,-1 1,1 0,0 0,0 0,0 0,-1 1,1 0,0 0,1 0,-1 0,0 0,1 1,-1 0,1-1,0 1,0 1,0-1,0 0,-2 3,-1 2,0-1,0 1,1 0,0 0,0 0,1 1,0 0,1 0,-1 0,2 0,-1 0,1 1,2-6,-1 0,1 0,-1 0,1-1,0 1,1 0,-1 0,1 0,0 0,0 0,0 0,0 0,1-1,-1 1,1-1,0 1,0-1,0 0,1 1,-1-1,1 0,-1 0,1-1,0 1,0-1,1 1,-1-1,0 0,1 0,1 0,104 15,-83-18</inkml:trace>
  <inkml:trace contextRef="#ctx0" brushRef="#br0" timeOffset="4516.281">2372 932,'217'-181,"-215"180,0 1,0-1,1 0,-1 1,0-1,0 1,1-1,-1 1,0 0,1 0,-1 0,0 1,0-1,1 0,-1 1,0 0,0-1,0 1,1 0,-1 0,0 0,0 0,0 1,-1-1,1 0,0 1,0-1,-1 1,1 0,-1 0,1 0,44 25,-37-26,1-2,-1 1,0-2,-1 1,1-1,0 0,0-1,-1 0,1 0,-1-1,0 0,1-2,87-24,-93 30,1 1,-1-1,1 1,-1 0,1 1,-1-1,0 1,1-1,-1 1,0 0,0 0,0 0,-1 0,1 1,0-1,-1 1,1 0,-1 0,0 0,0 0,0 0,-1 0,1 0,0 2,25 31,-11-23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43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1 993,'11'-7,"56"-34,-2-2,-2-3,41-40,-83 63,-1 0,-1-1,-2-1,0-1,4-12,3-1,-23 39,0-1,0 0,0 1,0-1,0 0,0 0,-1 0,1 0,0 0,0 0,-1 0,1 0,0 0,-1 0,1 0,-1 0,1 0,-1-1,0 1,0 0,1 0,-1 0,0-1,0 1,0 0,0 0,0-1,-1 1,1 0,0 0,0 0,-1-1,1 1,-1 0,1 0,-1 0,0 0,1 0,-1 0,0 0,0 0,1 0,-1 0,0 0,0 0,0 1,0-1,0 0,0 1,-1-1,-5 4,0 1,0-1,1 1,-1 1,1-1,0 1,0 0,0 0,1 1,0 0,-3 4,-5 4,1 1,0 0,1 1,1 1,0-1,2 1,0 1,0 0,2 0,0 0,1 1,1-1,1 1,-1 17,5-31,-1 0,1 0,0-1,0 1,1 0,0 0,0-1,0 1,0-1,0 1,1-1,0 0,0 0,0 0,1-1,-1 1,1-1,0 0,0 1,0-2,0 1,0 0,1-1,-1 0,1 0,0 0,-1-1,1 0,0 0,4 1,9 1,1 0,0-1,0-1,1-1,-1-1,0 0,10-3,14-6,0-2,-1-2,0-1,-1-2,-1-2,-1-2,-1-1,0-2,-2-2,20-19,49-58,-102 98,1 0,-1 1,-1-1,1 0,-1 0,0 0,0-1,0 1,-1 0,1-1,-1 1,-1-1,1 1,-1-1,0 0,0 1,-1-1,0 1,0-1,0 1,0-1,-2 4,1 0,0 1,-1-1,0 0,1 1,-1 0,0-1,1 1,-1 0,0 1,0-1,0 0,0 1,0 0,0-1,0 1,0 0,0 1,0-1,0 0,0 1,0 0,0 0,0 0,0 0,1 0,-1 0,0 1,1-1,-1 1,1 0,-1 0,1 0,-1 1,-3 1,1 0,-1 1,1-1,0 1,0 0,0 1,1-1,0 1,0 0,0 0,1 0,0 1,0-1,1 1,0-1,0 1,0 0,1 0,0 0,0 0,1 0,0 0,0 0,0 0,1 0,0 0,1 0,0 0,0 0,0-1,1 1,0-1,0 1,0-1,1 0,0 0,0-1,1 1,-1-1,1 0,0 0,6 4,3-3,0 1,0-2,1 0,0 0,0-2,0 0,0 0,0-1,0-1,1-1,-1 0,1-1,-1-1,0 0,0-1,0-1,14-5,-2 0,-1-2,0-1,0-1,-1-1,-1-1,-1-2,0 0,-1-1,5-7,-15 16,0-1,-1 0,0-1,-1 0,0 0,-1-1,0-1,-1 1,0-2,-1 1,-1-1,0 0,-1 0,0 0,-1-1,-1 0,0 0,0-14,-3 26,-1 1,1-1,-1 1,1-1,-1 1,0-1,0 1,0 0,-1 0,1-1,-1 1,1 0,-1 0,1 0,-1 1,0-1,0 0,0 1,0-1,0 1,0-1,-1 1,1 0,0 0,-1 0,1 0,-1 1,1-1,-1 1,1-1,-1 1,1 0,-1 0,1 0,-1 0,0 1,1-1,-1 0,1 1,0 0,-1 0,1 0,-1 0,1 0,0 0,0 1,0-1,0 0,0 1,0 0,0 0,0-1,1 1,-1 0,0 1,-8 8,-1 1,2 0,-1 0,2 1,0 0,0 1,1 0,1 0,1 0,0 1,0 0,2 0,-1 0,2 0,0 0,1 1,1-1,0 1,1-1,3 13,-2-18,1-1,1 1,-1-1,2 0,-1 0,1 0,0-1,1 1,0-1,1-1,-1 1,1-1,1 0,-1-1,1 0,1 0,-1 0,1-1,-1-1,2 1,-1-1,0-1,1 0,-1 0,1-1,0 0,0-1,0 0,0 0,0-1,0-1,0 1,0-2,0 1,7-3,40-27,-43 21</inkml:trace>
  <inkml:trace contextRef="#ctx0" brushRef="#br0" timeOffset="452.55">2005 90,'24'-14,"1"1,0 0,1 2,1 1,-1 1,19-3,-43 11,0 0,0 0,-1 0,1 1,0-1,0 0,0 1,0-1,-1 1,1 0,0-1,0 1,0 0,0 0,0 0,0 1,0-1,0 0,0 1,0-1,0 1,0 0,-1 0,1-1,0 1,-1 0,1 1,0-1,-1 0,1 0,-1 1,0-1,1 0,-1 1,0 0,0-1,0 1,0 0,0-1,0 1,0 0,-1 0,1 0,-1 0,1 0,-1 0,0 0,0-1,0 1,0 0,0 0,0 0,-1 1,-2 7,-1 0,-1 0,0 0,0 0,-1-1,0 0,0 0,-1-1,-6 6,6-7,0 1,1 0,0 0,0 0,1 1,0 0,0 0,1 0,0 1,1-1,-1 4,3-10,1-1,0 1,0 0,0 0,0 0,0 0,1 0,-1-1,1 1,-1 0,1 0,0-1,0 1,1 0,-1-1,0 0,1 1,0-1,-1 0,1 1,0-1,0 0,0 0,0 0,1-1,-1 1,1-1,-1 1,1-1,-1 0,1 0,-1 0,1 0,0 0,2 0,102 11,38-16,-120 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6:11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820 247,'-31'128,"27"-98,-38 345,34-234,7-93,-2-1,-2 1,-2-1,-8 24,11-54,-40 83,31-88</inkml:trace>
  <inkml:trace contextRef="#ctx0" brushRef="#br0" timeOffset="299.253">114 331,'757'-174,"-215"41,-398 109,-143 25,0 0,-1 0,1-1,0 1,0 0,0 0,-1 0,1 0,0 0,-1 0,1 0,-1 0,1 0,-1 0,1 0,-1 0,0 0,1 1,-1-1,0 0,0 0,0 0,0 0,0 1,0-1,0 0,-1 0,1 0,0 0,-1 0,1 1,-1-1,1 0,-1 0,1 0,-1 0,0 0,1 0,-1-1,0 1,0 0,0 0,0 0,0-1,0 1,0 0,0-1,0 1,0-1,0 0,0 1,0-1,0 0,0 1,-1 1,-101 93,68-64</inkml:trace>
  <inkml:trace contextRef="#ctx0" brushRef="#br0" timeOffset="528.614">0 1319,'225'-32,"-2"-10,15-14,157-30,-170 47,-89 17,-111 19</inkml:trace>
  <inkml:trace contextRef="#ctx0" brushRef="#br0" timeOffset="1514.085">1864 331,'44'-23,"-1"-2,-1-2,-2-1,0-3,-3-1,0-1,19-25,-54 55,-2 3,0-1,0 0,0 1,0-1,1 0,-1 1,0-1,0 0,0 1,1-1,-1 1,0-1,1 1,-1-1,0 1,1-1,-1 1,1-1,-1 1,1-1,-1 1,1-1,-1 1,1 0,-1-1,1 1,-1 0,1 0,0-1,-1 1,1 0,0 0,-1 0,1 0,-1 0,1 0,0 0,-1 0,1 0,0 0,-1 0,1 0,0 0,-1 1,1-1,-1 0,1 0,0 1,-1-1,1 0,-1 1,1-1,-1 1,1-1,-1 1,0-1,1 1,-1-1,1 1,-1-1,0 1,1 0,-18 131,-13 127,19-139,-4-1,-6-1,-5-1,-5 0,29-106,-1-1,0 0,0 0,-1 0,-1 0,1-1,-2 1,1-1,-1 0,-1-1,1 0,-1 0,-1 0,1-1,-1 0,-1 0,1-1,-1 0,0 0,-1-1,1-1,-1 0,-5 2,8-5,0 1,0-2,0 1,1-1,-1 0,0 0,0-1,0 0,0 0,1-1,-1 0,0 0,1 0,0-1,-1 0,1 0,0-1,1 0,-1 0,1 0,-1-1,1 1,1-1,-1 0,1-1,0 1,0-1,0 0,1 0,0 0,0 0,0-1,1 1,-1-3,-1-6,0-1,2 1,-1-1,2 0,0 0,1 0,0 1,1-1,1 0,1 0,0 1,1-1,1 1,0 0,1 1,0-1,2 1,-1 0,8-8,-5 7,0 0,1 1,1 0,0 1,1 0,1 1,0 0,14-8,7 3,2 2,0 1,0 2,1 2,1 1,-1 2,1 2,1 1,8 2,-43 1,173-24,-52-8,-104 25</inkml:trace>
  <inkml:trace contextRef="#ctx0" brushRef="#br0" timeOffset="1911.691">86 1742,'88'-4,"-1"-4,0-5,14-5,-63 11,913-186,-858 177,344-56,40 16,-205 29,-222 22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6:18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4,'-8'39,"2"0,2 0,1 0,3 1,0-1,5 23,-5-57,0-1,1 1,0-1,-1 1,1-1,1 0,-1 1,1-1,0 0,0 0,0 0,0 0,0 0,1-1,0 1,0-1,0 1,0-1,1 0,-1 0,1-1,-1 1,1-1,0 0,0 0,0 0,1 0,-1-1,0 1,1-1,-1 0,0-1,1 1,1-1,7-1,0-2,0 0,0 0,-1-1,1-1,-1 0,0-1,-1 0,0 0,0-2,0 1,0-1,-1-1,-1 0,0 0,0-1,0 0,3-7,31-27,46-38,-88 81,-1 0,1 0,-1 0,1 1,0-1,-1 0,1 0,0 1,-1-1,1 0,0 1,0-1,0 1,0-1,-1 1,1 0,0-1,0 1,0 0,0 0,0-1,0 1,0 0,0 0,0 0,0 0,0 0,0 0,0 1,0-1,0 0,0 0,-1 1,1-1,0 0,0 1,0-1,0 1,0-1,-1 1,1 0,0-1,-1 1,1 0,0-1,-1 1,1 0,-1 0,1 0,0 0,12 55,-10-38,1 2,-4-14,1 0,-1 0,1 0,0-1,1 1,-1 0,1 0,0 0,0-1,1 1,0-1,0 0,0 0,1 0,-1 0,1-1,0 1,1-1,-1 0,1 0,0 0,0-1,0 0,5 3,-4-5,-1 0,1 0,-1-1,1 1,0-1,-1 0,1-1,0 1,-1-1,1 0,-1-1,1 1,-1-1,0 0,0-1,0 1,0-1,0 0,0 0,-1 0,5-4,79-96,-64 69,80-134,-86 134,-21 38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6:18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0,'-9'39,"-4"17,1 4,2-9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6:18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3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424 317,'-1'-1,"0"0,0 0,0-1,0 1,-1 0,1 0,0 0,-1 0,1 0,0 0,-1 1,1-1,-1 0,1 1,-1-1,0 1,1-1,-1 1,0 0,1 0,-1 0,0 0,1 0,-1 0,1 0,-1 0,0 1,1-1,-1 1,1-1,-1 1,1 0,-1-1,1 1,-1 0,1 0,0 0,-1 0,1 0,0 0,0 1,0-1,0 0,0 1,0-1,0 0,0 1,1-1,-1 1,0 0,-5 17,1 0,1 0,1 1,0-1,1 1,2-1,0 1,1 0,1 2,-1 23,-25 266,24-295,1-1,0 1,1-1,0 0,1 0,1 0,0 0,1-1,1 1,0-1,1-1,1 1,0-1,1 0,-7-11,0 0,1 0,-1 0,1 0,0 0,-1 0,1-1,0 1,0-1,0 0,0 0,0 0,1 0,-1 0,0-1,0 0,1 1,-1-1,0 0,0-1,1 1,-1-1,0 1,0-1,0 0,0 0,0 0,0 0,0-1,0 1,0-1,-1 0,2-1,82-77,45-114,-18-13,-96 179,-17 28,0-1,0 1,0 0,0-1,1 1,-1 0,0-1,1 1,-1 0,0-1,0 1,1 0,-1 0,1-1,-1 1,0 0,1 0,-1 0,0-1,1 1,-1 0,1 0,-1 0,0 0,1 0,-1 0,1 0,-1 0,1 0,-1 0,0 0,1 0,-1 0,1 0,-1 1,0-1,1 0,-1 0,1 0,-1 0,0 1,1-1,-1 0,0 1,1-1,-1 0,0 0,0 1,1-1,-1 1,0-1,0 0,1 1,-1-1,0 0,0 1,0-1,0 1,0-1,0 0,0 1,0-1,0 1,0-1,0 1,0-1,0 0,0 1,0-1,16 151,-12-134,1-1,1 0,1 0,0 0,0-1,2 0,0-1,1 0,0 0,1-1,0 0,1-1,7 5,-11-10,0-1,0 1,1-2,0 1,0-1,1 0,-1-1,1 0,0-1,0 0,0-1,1 0,-1 0,0-1,1 0,-1-1,1 0,-1-1,1 0,-1-1,1 0,1-1,-1-2,-1-1,0 0,-1-1,1 0,-1 0,-1-1,0 0,0 0,0-1,-1 0,0-1,-1 1,0-1,0-1,-1 1,3-11,2 3,18-38,-2-2,-3 0,-2-2,-3 0,-2-1,-3 0,-3-2,0-33,-9 90,0 1,-1 0,1-1,-1 1,0 0,0 0,0 0,-1 0,0 0,0 0,0 0,-1 0,1 0,-1 0,0 1,-1-1,-1-1,-20 6,15 11</inkml:trace>
  <inkml:trace contextRef="#ctx0" brushRef="#br0" timeOffset="481.537">1722 911,'13'-5,"-1"1,0-1,0-1,0 0,-1-1,0 0,0-1,-1 0,0-1,0 0,-1 0,0-1,0 0,-2-1,1 0,-1 0,-1-1,0 1,0-1,3-12,-9 21,1 0,-1-1,0 1,0 0,0-1,0 1,-1 0,0-1,1 1,-1 0,0 0,0 0,-1 0,1 0,-1 0,1 0,-1 0,0 0,0 1,0-1,-1 1,1-1,-1 1,1 0,-1 0,0 0,1 0,-1 1,0-1,0 1,0 0,0 0,-1 0,1 0,0 0,0 1,-1-1,1 1,0 0,-1 0,1 0,0 0,-1 1,1-1,0 1,0 0,-1 0,1 0,0 1,-1 0,-9 4,-1 0,2 1,-1 1,1 0,0 1,1 0,0 1,1 0,0 0,0 2,1-1,0 1,1 0,1 1,0-1,0 2,1-1,1 1,1-1,0 1,0 1,1-1,1 0,1 1,0 0,1-1,0 7,0-15,1 0,-1 0,1 0,0 0,1 0,-1 0,1 0,0 0,1-1,-1 1,1-1,0 0,1 0,-1 0,1 0,0 0,0-1,0 0,1 0,0 0,-1 0,1-1,1 1,-1-1,0-1,1 1,-1-1,1 0,0 0,0-1,0 1,0-1,6 0,18 0,0-1,0-1,1-2,-1-1,-1-1,1-2,-1-1,0-1,-1-1,0-2,0-1,-1-1,-1-1,-1-1,1-2,29-26,-35 24</inkml:trace>
  <inkml:trace contextRef="#ctx0" brushRef="#br0" timeOffset="901.787">2344 684,'-23'22,"2"1,0 1,2 1,1 0,0 1,2 2,1-1,2 1,0 1,-1 12,12-38,1 1,0 0,0 0,1 0,-1 0,1 0,0 0,0 0,0-1,1 1,-1 0,1 0,0 0,0 0,0 0,1-1,-1 1,1-1,0 1,0-1,0 1,0-1,1 0,-1 0,1 0,0 0,0-1,0 1,0-1,0 0,1 0,-1 0,1 0,-1 0,1-1,0 0,-1 0,1 0,0 0,1 0,8 1,1-1,-1 0,1-1,0 0,-1-1,1-1,-1 0,0-1,0 0,0-1,0-1,0 0,-1 0,0-1,0-1,0 0,-1-1,0 0,-1 0,1-1,-2-1,1 0,-2 0,1-1,-1 0,-1 0,0-1,0 0,-2 0,1-1,0-4,15-28,-3 0,-1-1,-2-1,-3-1,-2 1,-1-2,0-33,-9 78,3-18,-1 1,-1-1,-1 1,-1-1,-1 1,-1-1,-1 1,0 0,-2 0,0 1,-2-1,-3-4,10 21,-1 1,0 0,0 0,-1 0,1 0,-1 1,1-1,-1 1,0-1,0 1,0 0,0 0,0 0,0 0,-1 1,1-1,0 1,-1 0,0 0,1 0,-1 1,1-1,-1 1,0 0,1 0,-1 0,0 0,1 1,-1 0,0-1,1 1,-1 1,1-1,0 0,-1 1,1-1,0 1,0 0,0 0,-1 2,-13 10,2 0,0 1,0 1,2 1,0 0,1 0,1 1,0 1,2 0,0 0,1 1,1 0,0 0,2 1,1 0,0 0,1 0,2 0,0 0,1 1,1-1,3 16,-2-19,0 1,1-1,1 1,0-1,2 0,0-1,1 1,1-1,0 0,1-1,1 0,1-1,0 0,1 0,0-1,1-1,1 0,0-1,1 0,0-1,1-1,0-1,0 0,1-1,0 0,1-2,4 1,6 1</inkml:trace>
  <inkml:trace contextRef="#ctx0" brushRef="#br0" timeOffset="1667.834">2654 938,'95'-86,"25"-81,-120 168,0 0,0 0,0-1,1 1,-1 0,0 0,1 0,-1 0,0-1,1 1,-1 0,1 0,-1-1,1 1,0 0,-1-1,1 1,0-1,-1 1,1-1,0 1,0-1,-1 1,1-1,0 0,0 1,0-1,0 0,0 0,-1 0,1 1,0-1,0 0,0 0,0 0,0-1,0 1,0 0,-1 0,1 0,0-1,0 1,0 0,0-1,-1 1,1-1,0 1,0-1,-1 1,1-1,0 1,-1-1,1 0,-1 1,1-1,-1 0,1 0,-1 1,1-1,-1 0,0 0,1 0,-1 0,0 1,0-1,0 0,1 0,-1 0,0 0,0-1,3 71,-4-61,0-1,1 0,0 0,0 1,1-1,-1 0,2 0,-1 0,1 0,0 0,0 0,1 0,0-1,0 1,1-1,-1 0,2 0,-1 0,0 0,1-1,0 0,2 2,2-2,-1 1,1-2,0 1,1-1,-1-1,1 0,-1 0,1 0,0-2,0 1,0-1,0-1,0 1,0-2,0 0,0 0,0 0,0-1,0-1,0 0,-1 0,0-1,1 0,-1-1,-1 1,1-2,-1 1,0-2,0 1,0-1,-1 0,0 0,-1-1,1 0,9-17,0-1,-2 0,-1-1,-1-1,-1 0,1-8,-7-15,-9 33</inkml:trace>
  <inkml:trace contextRef="#ctx0" brushRef="#br0" timeOffset="2015.555">3500 882,'28'-15,"0"-1,-1-1,-1-1,-1-1,-1-2,-1 0,0-1,-2-2,15-20,-34 42,0 0,-1 0,1 0,-1 0,0 0,0-1,0 1,0 0,0-1,0 1,0-1,-1 1,1-1,-1 1,0-1,0 1,0-1,0 0,0 1,-1-1,1 1,-1-1,1 1,-1-1,0 1,0 0,0-1,0 1,-1 0,1 0,-1 0,1 0,-1 0,0 0,1 0,-1 0,0 1,0-1,0 1,-1-1,1 1,0 0,-1 0,1 0,0 0,-1 0,1 1,-1-1,1 1,-1-1,1 1,-1 0,0 0,1 0,-1 0,1 1,-2-1,-8 3,0 0,0 1,0 0,1 1,0 0,0 1,0 0,0 1,1 0,0 0,1 1,-1 1,2 0,-1 0,1 0,0 1,1 0,-5 11,7-15,0 0,1 0,0 1,0-1,1 1,-1 0,1 0,1 0,0 1,0-1,0 1,1-1,0 1,0-1,1 1,0 0,0-1,1 1,0-1,1 1,-1-1,1 1,1-1,-1 0,1 0,1 0,-1 0,1-1,0 1,1-1,-1 0,1 0,1-1,-1 1,1-1,0 0,0-1,6 4,5-1,0-2,0 0,1-1,0 0,0-2,0 0,0-1,0-1,0-1,0 0,13-3,41-9,-41 7</inkml:trace>
  <inkml:trace contextRef="#ctx0" brushRef="#br0" timeOffset="2334.574">4319 544,'-22'13,"-1"1,-1 0,2 2,0 0,1 1,1 1,-13 16,31-33,0 1,1-1,-1 0,0 1,1 0,-1-1,1 1,-1 0,1 0,0 0,0-1,0 1,0 1,0-1,0 0,0 0,1 0,-1 0,1 0,0 1,-1-1,1 0,0 0,0 1,1-1,-1 0,0 0,1 1,-1-1,1 0,0 0,0 0,0 0,0 0,0 0,0 0,0 0,1 0,-1-1,1 1,-1 0,1-1,0 1,-1-1,1 0,0 1,0-1,0 0,74 19,-70-20,0 0,1 1,-1 0,0 0,1 0,-1 1,0 0,0 0,0 1,0 0,-1 0,1 0,-1 1,0-1,0 1,0 0,0 1,-1-1,1 1,1 3,-5-5,0 0,0 0,0 0,0 0,0 1,-1-1,0 0,1 1,-1-1,0 0,-1 1,1-1,0 0,-1 1,0-1,0 0,0 0,0 0,-1 1,1-1,-1-1,1 1,-1 0,0 0,0-1,-1 1,1-1,0 1,-1-1,1 0,-3 1,-91 53,-46-39,117-17</inkml:trace>
  <inkml:trace contextRef="#ctx0" brushRef="#br0" timeOffset="3188.591">4827 656,'-14'1,"0"2,0 0,0 1,0 0,1 1,0 1,0 0,0 0,1 1,-1 1,2 0,-10 9,10-9,0 1,1 0,0 0,0 1,1 0,1 1,-1 0,2 1,0 0,0 0,1 0,0 1,1-1,1 1,0 1,1-1,-1 3,4-12,0 1,0-1,0 1,1-1,-1 0,1 1,0-1,0 0,1 0,-1 0,1 0,0 0,0 0,0 0,1 0,-1-1,1 1,0-1,0 0,0 0,0 0,1 0,-1 0,1-1,0 0,0 0,0 0,0 0,0 0,0-1,0 1,0-1,1-1,1 1,7 2,0-2,-1 1,1-2,0 0,-1 0,1-1,0-1,-1 0,1-1,-1 0,8-3,13-10,0-2,-1-1,-1-2,-1-1,-1-1,0-1,-2-2,-1 0,-2-2,0-1,-2-1,-1-1,16-32,-20 34,-2 0,-1-2,-2 1,-1-2,-1 1,-1-2,-2 1,-2-1,-1 0,-1 0,-2 0,-1 0,-2-14,0 34,0 0,-1 0,-1 0,1 0,-2 0,0 1,-1-1,0 1,0 1,-7-9,10 15,-1 1,0-1,1 1,-1 0,0 1,-1-1,1 1,-1 0,0 0,1 0,-1 0,-1 1,1 0,0 0,0 0,-1 1,1 0,-1 0,1 0,-1 1,1-1,-1 1,0 1,1-1,-1 1,-4 1,-6 6,1 0,0 1,0 0,1 1,0 1,1 0,0 1,1 0,1 1,0 1,0 0,1 0,1 1,0 0,1 0,1 1,1 0,-5 16,-1-2,0 1,3 0,0 0,2 1,-3 32,9-52,0 1,1 0,0-1,1 1,1-1,0 1,0-1,1 0,1 0,0 0,1 0,0 0,1-1,0 0,1 0,6 8,9 1,0-1,0-1,2-1,0-1,1-1,1-2,0 0,1-2,0 0,0-2,1-1,0-2,1 0,21 0,-38-3,39 12,-32-9</inkml:trace>
  <inkml:trace contextRef="#ctx0" brushRef="#br0" timeOffset="4566.132">5758 571,'-27'1,"-1"1,1 1,0 1,0 1,0 1,1 2,0 1,-7 4,21-8,1 0,0 0,0 2,0-1,1 1,-1 1,2 0,-1 1,1-1,1 2,0-1,0 1,0 0,2 1,-1 0,1 0,1 0,0 1,0 0,3-7,0 0,0 0,1 0,-1 1,1-1,0 0,1 0,-1 1,1-1,0 0,1 1,-1-1,1 0,0 1,0-1,1 0,-1 0,1 0,0 0,1 0,-1 0,1-1,0 1,0-1,1 0,-1 0,1 0,0 0,0-1,0 1,0-1,0 0,1 0,0-1,-1 1,1-1,0 0,0 0,1-1,13-1,0-1,-1-1,1-1,0 0,-1-1,0-1,0-1,0-1,-1 0,1-2,-2 0,0 0,0-2,0 0,-1 0,-1-2,0 0,3-4,193-175,-209 192,-1-1,0 0,1 1,-1-1,1 0,-1 1,1-1,0 1,-1-1,1 0,-1 1,1 0,0-1,0 1,-1-1,1 1,0 0,0 0,-1-1,1 1,0 0,0 0,0 0,-1 0,1 0,0 0,0 0,0 0,-1 0,1 0,0 0,0 1,0-1,-1 0,1 1,0-1,0 0,-1 1,1-1,0 1,-1-1,1 1,-1-1,1 1,-1 0,1-1,-1 1,1 0,-1-1,1 1,-1 0,0-1,1 1,-1 0,0 0,0 0,2 52,-3-41,0 9,-1-11,1 0,0 1,1-1,0 0,0 1,1-1,0 0,1 0,0 1,1-1,0-1,0 1,1 0,0-1,1 0,0 0,1 0,3 5,-6-12,0 0,0 0,0 0,0-1,1 1,-1-1,0 1,1-1,-1 0,1 0,-1-1,1 1,-1-1,1 1,0-1,-1 0,1-1,-1 1,1-1,-1 1,1-1,-1 0,1 0,-1-1,0 1,1-1,-1 0,0 1,0-1,0-1,0 1,-1 0,84-87,-64 57,-1-1,-2-1,-2 0,0-2,2-12,-21 43,-6 27,4-6,2-1,0 1,1 0,1 0,0 0,1 0,1 0,1 0,0 3,-1-13,0 1,0-1,0 0,1 0,0 0,0 0,0 0,1 0,0-1,0 0,0 1,1-2,0 1,0 0,0-1,0 0,1 0,-1-1,1 0,0 0,0 0,1 0,0-1,-1 1,0-1,1-1,-1 1,1-1,-1 0,1 0,0-1,-1 0,1 0,0-1,-1 0,1 0,0 0,-1-1,0 0,1 0,-1-1,0 1,0-1,0-1,-1 1,1-1,-1 0,0 0,0-1,0 1,0-1,0-1,8-12,-1 0,-1 0,0-1,-1-1,-1 0,-1 0,-1 0,-1-1,3-17,20-105,-28 139,9-26,7 48,123 435,-127-422,-1 0,-2 1,-1 1,-1 0,-2 0,-1 0,-2 1,-2 0,0-1,-3 1,0 0,-3-1,0 0,-2 0,-11 29,6-40,-1 0,-1-1,-1 0,-1-2,-1 0,0 0,-1-2,-1 0,-1-1,-1-1,0-1,0-1,-1-1,-21 8,40-18,0 1,0-1,0 0,0 0,-1 0,1 0,-1-1,1 0,-1 1,1-1,-1 0,0-1,0 1,1-1,-1 1,0-1,0 0,0-1,1 1,-1-1,0 0,0 1,1-2,-1 1,1 0,-1-1,1 1,-1-1,1 0,0 0,0-1,0 1,0-1,0 1,1-1,-1-12,2-1,0 1,1 0,0-1,2 1,-1 0,2-1,0 1,1 1,0-1,1 0,1 1,1 0,-1 0,2 1,0-1,21-37,2 1,3 1,1 2,2 2,2 1,2 2,6-2,-18 19,-5 7</inkml:trace>
  <inkml:trace contextRef="#ctx0" brushRef="#br0" timeOffset="5417.167">0 1643,'292'-30,"-173"13,947-104,-281 73,409 27,470 15,-643 42,-337-26,-278-39,-382 29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6:18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283 227,'0'665,"-29"-424,29-214,0-3</inkml:trace>
  <inkml:trace contextRef="#ctx0" brushRef="#br0" timeOffset="197.719">0 791,'34'-4,"39"-8,13 0,1 1,-9-2,-14 1,-12 2,-11-1,-7 1,-5 2,-2-3,-1 1,-5-2,-7 0</inkml:trace>
  <inkml:trace contextRef="#ctx0" brushRef="#br0" timeOffset="501.108">903 199,'-38'90,"3"2,4 1,-18 95,41-144,1 1,3 0,1 0,2 0,4 16,-4-56,1 1,1-1,-1 1,1-1,0 0,0 0,0 1,1-1,0 0,0 0,0 0,1-1,-1 1,1-1,0 1,1-1,-1 0,1 0,-1 0,1 0,0-1,1 0,-1 0,1 0,-1 0,1-1,0 1,0-1,0-1,0 1,0-1,1 1,-1-1,0-1,0 1,1-1,-1 0,1 0,-1-1,0 0,2 0,11-4,1-2,-1 0,-1-1,1-1,-1-1,-1 0,0-1,10-9,63-39,-87 57,-1 1,1-1,0 1,-1 0,1 0,0 0,0 0,0 0,0 0,0 0,0 0,0 1,0-1,0 1,0-1,0 1,0 0,0 0,0 0,0 0,0 0,1 1,-1-1,0 1,0-1,0 1,0 0,0 0,-1 0,1 0,0 0,0 0,0 0,-1 0,1 1,-1-1,1 1,-1-1,0 1,1 0,-1-1,0 1,0 0,0 0,0 0,0 0,-1 0,1 0,-1 0,1 0,-1 1,24 89,-14-77</inkml:trace>
  <inkml:trace contextRef="#ctx0" brushRef="#br0" timeOffset="802.011">1581 764,'-17'6,"1"1,0 1,1 0,0 1,0 1,1 0,0 1,1 1,0 0,1 1,0 0,1 1,0 0,2 1,-8 12,16-24,-1 1,1-1,-1 0,1 1,0-1,0 1,1-1,-1 1,1-1,-1 1,1 0,0-1,1 1,-1-1,0 1,1-1,0 1,0-1,0 1,0-1,1 1,-1-1,1 0,0 0,0 0,0 0,0 0,1 0,-1-1,1 1,0-1,-1 0,1 0,0 0,0 0,1 0,-1 0,0-1,0 1,1-1,-1 0,1 0,-1-1,1 1,0-1,2 1,4-1,0 0,-1 0,1-1,-1 0,1 0,-1-1,1-1,-1 0,0 0,0 0,0-1,-1-1,1 1,-1-1,0-1,0 0,-1 0,0 0,0-1,0 0,-1 0,0-1,0 0,-1 0,0 0,-1-1,1 1,1-7,-1 5,-1 1,1-1,-2-1,1 1,-2 0,1-1,-1 1,-1-1,0 0,0 0,-1 0,-1 1,0-1,-1-3,-3-4</inkml:trace>
  <inkml:trace contextRef="#ctx0" brushRef="#br0" timeOffset="1069.92">1863 877,'10'28,"12"10,8-1,3-13,1-14,0-14,-2-11,-1-8,-1-5,-6-2,-2-1,0 0,-3 0,-6 6</inkml:trace>
  <inkml:trace contextRef="#ctx0" brushRef="#br0" timeOffset="1333.916">2625 1,'0'38,"-5"28,-1 11,0 3,1-3,2-9,1-7,1-5,0-6,1-7,0-6,5-5,2 2,-1 0,-1-1,-1-1,-2-2,-1-5</inkml:trace>
  <inkml:trace contextRef="#ctx0" brushRef="#br0" timeOffset="1582.432">2287 594,'43'-10,"34"-2,12-1,-3 4,-6 2,-14 2,-11 3,-16 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6:1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1332,'24'-4,"-1"0,1-1,-1-1,0-1,0-1,-1-2,0 0,-1-1,0-1,3-3,-10 7,32-21,-1-2,-2-2,-1-1,-1-3,-3-1,0-1,-3-3,-2-1,21-34,-37 47,0-1,-2 0,-1-1,-2-1,-1 0,0-10,-10-47,-1 87,-1 1,0 0,0-1,0 1,0 0,0 0,-1 0,1 0,0 0,-1 0,0 1,1-1,-1 0,0 1,0-1,0 1,0 0,0-1,0 1,0 0,-1 0,1 1,0-1,-1 0,1 1,0-1,-1 1,1 0,0 0,-1 0,1 0,-1 0,1 0,0 1,-3 0,-4 2,1 1,-1 0,1 0,0 1,0-1,1 2,-1-1,1 1,1 1,-1-1,1 1,0 0,0 0,1 1,0 0,0 0,1 0,0 0,1 1,-1 0,2-1,-2 8,3-14,1 0,0 0,-1 1,1-1,0 0,0 0,0 0,1 0,-1 1,1-1,-1 0,1 0,0 0,-1 0,1 0,0 0,0 0,1 0,-1 0,0-1,1 1,-1 0,1-1,-1 1,1-1,0 0,-1 1,1-1,0 0,0 0,0 0,0 0,0-1,0 1,0 0,0-1,1 1,-1-1,0 0,97 3,-80-4,150-2,-165 3,0 0,0 1,0 0,0 0,0 0,-1 0,1 0,0 1,-1-1,1 1,-1 0,1 1,-1-1,0 0,0 1,0 0,0-1,-1 1,1 0,-1 1,1-1,-1 0,0 1,-1-1,1 1,0 0,-1-1,0 1,0 0,0 0,-1 0,1 0,-1 0,0 1,-12 143,8-126,-27 113,31-132,-1 0,1 0,-1-1,1 1,0 0,0 0,0-1,1 1,-1 0,1 0,-1-1,1 1,0 0,0-1,0 1,0-1,1 1,-1-1,1 0,-1 1,1-1,0 0,0 0,0 0,0 0,0-1,0 1,0-1,1 1,-1-1,1 0,-1 1,1-1,-1-1,1 1,0 0,-1-1,1 1,0-1,0 0,-1 0,1 0,1 0,20-3</inkml:trace>
  <inkml:trace contextRef="#ctx0" brushRef="#br0" timeOffset="852.072">1496 824,'-17'33,"2"1,1 0,2 1,1 0,2 1,1 1,-1 21,8-55,0 0,0 0,0 0,1 0,-1 0,1 0,0 0,0 0,0 0,0 0,1 0,-1 0,1 0,0 0,-1-1,1 1,1 0,-1 0,0-1,1 1,-1 0,1-1,0 1,0-1,0 0,0 0,0 0,0 0,1 0,-1 0,1 0,-1-1,1 0,0 1,-1-1,1 0,0 0,0 0,0-1,0 1,0-1,0 1,0-1,0 0,0 0,0-1,2 1,8-8,0 1,-1-2,-1 1,0-2,0 0,0 0,-1-1,-1 0,0 0,-1-1,0 0,2-5,-8 14,13-20,-2 0,-1-1,-1 0,-1 0,-1-1,-1-1,-1 0,-1 0,-2 0,0-9,-2 29,-1 1,0-1,0 0,-1 1,1-1,-1 0,-1 0,1 1,-1-1,0 0,0 0,0 1,-1-1,0 1,0 0,-1-1,1 1,-1 0,0 0,-1 1,1-1,-1 1,0-1,0 1,0 0,-1 1,1-1,-1 1,0 0,0 0,0 0,0 1,0-1,-1 1,1 1,-1-1,1 1,-1 0,0 0,0 1,1-1,-2 1,-1 3,0 1,0-1,0 1,0 1,1-1,0 1,0 1,0-1,0 1,1 0,0 1,0 0,1 0,0 0,0 0,1 1,0 0,0 0,0 0,1 0,1 0,-1 1,0 7,3-12,0-1,1 0,-1 1,1-1,0 0,0 0,0 1,0-1,0 0,1 0,-1 0,1 0,0-1,0 1,0 0,0-1,1 1,-1-1,1 0,-1 0,1 0,0 0,0 0,-1-1,1 1,1-1,-1 0,0 0,2 1,99 11,-57-22,0-3,-1-1,0-3,-1-2,-1-1,-1-3,9-7,-1 4,21-11,-2-2,-2-4,37-30,-85 57,-2 0,0-1,-1-1,-1-1,0 0,-1-1,-1-1,-1 0,-1-1,-1 0,-1-1,0 0,-2 0,1-6,-9 26,1 1,0-1,-1 0,0 0,1 0,-1 1,0-1,0 0,0 0,0 0,0 0,-1 1,1-1,-1 0,1 0,-1 0,1 1,-1-1,0 0,0 1,0-1,0 1,0-1,0 1,0-1,-1 1,1 0,0 0,-1-1,1 1,-1 0,1 0,-1 0,0 1,1-1,-1 0,0 1,0-1,1 1,-1-1,0 1,0 0,0 0,1 0,-1 0,0 0,0 0,0 0,0 1,1-1,-1 1,0-1,0 1,1 0,-1 0,0 0,1 0,-1 0,-16 9,2 0,-1 1,2 1,-1 0,2 1,0 1,0 0,1 1,1 0,1 1,0 0,1 1,0 0,-1 6,-8 12,2 1,1 1,2 0,2 1,1 0,1 1,3 1,1 1,4-32,1 0,0 0,1 0,0 0,0 0,1 0,0 0,0 0,1-1,0 1,1 0,0-1,0 1,1-1,0 0,0 0,1 0,0-1,1 0,-1 0,1 0,1-1,-1 1,1-2,6 5,3-3,0 0,1-2,-1 1,2-2,-1 0,0-2,1 0,-1 0,1-2,-1 0,1-1,0-1,-1 0,0-1,0-1,0-1,0-1,0 0,-1-1,0 0,-1-2,12-7,18-8,-2-2,0-2,-2-1,-2-3,0-1,-2-1,-2-2,-1-2,4-9,-6 3,-1-2,-3-1,-2-1,-1-2,-3 0,-2-1,-2-5,-5 19,-8 25,0-1,-1 1,-1-1,0 0,-1 1,0-1,-1 0,0 0,-1-1,0 12,0 1,0-1,-1 1,1-1,0 0,-1 1,1 0,-1-1,0 1,1-1,-1 1,0 0,0-1,0 1,0 0,0 0,0 0,0 0,-1 0,1 0,0 0,0 0,-1 0,1 0,-1 1,1-1,-1 1,1-1,-1 1,1 0,-1-1,1 1,-1 0,1 0,-1 0,0 0,1 0,-1 0,1 1,-1-1,1 1,-1-1,1 1,-1-1,1 1,0 0,-1-1,1 1,-2 1,-67 45,43-20,1 2,2 1,0 0,2 2,2 0,0 2,3 0,1 1,1 1,2 0,1 1,-3 24,11-45,0 0,1 0,1 0,0 0,1 0,1 0,0 0,1 0,1 0,1 0,0 0,1 0,1-1,0 0,1 0,0 0,2 0,0-1,5 6,-7-12,1 0,0-1,0 0,1 0,-1-1,2 0,-1 0,1-1,-1 0,2-1,-1 0,8 3,8-1</inkml:trace>
  <inkml:trace contextRef="#ctx0" brushRef="#br0" timeOffset="1167.008">3500 627,'0'33,"0"21,0 6,0-7</inkml:trace>
  <inkml:trace contextRef="#ctx0" brushRef="#br0" timeOffset="1334.585">3613 90,'0'0</inkml:trace>
  <inkml:trace contextRef="#ctx0" brushRef="#br0" timeOffset="1687.011">3895 908,'19'-75,"-13"45,1-1,2 1,1 0,2 1,0 0,2 1,3-3,-17 30,1 0,-1-1,1 1,-1 0,1 0,0 0,0 0,0-1,-1 1,1 0,0 0,0 1,0-1,0 0,1 0,-1 0,0 1,0-1,0 0,1 1,-1-1,0 1,1 0,-1-1,0 1,1 0,-1 0,0 0,1 0,-1 0,0 0,1 0,-1 0,0 1,1-1,-1 0,0 1,1-1,-1 1,0 0,0-1,0 1,1 0,-1 0,0-1,0 1,0 0,0 0,-1 0,1 1,0-1,0 0,0 0,-1 0,1 0,-1 1,1-1,-1 0,0 1,1-1,-1 0,0 1,0-1,0 0,0 1,0-1,0 1,9 55,14 51,-22-104,1-1,0 0,0 1,0-1,0 0,0 0,1 0,-1-1,1 1,0-1,0 1,0-1,0 0,0 0,0 0,1-1,-1 1,1-1,-1 1,1-1,-1 0,1-1,0 1,-1-1,1 1,0-1,1 0,5-3,0 0,0-1,0 0,0 0,0-1,-1 0,0-1,0 0,0 0,-1-1,0 0,0 0,-1-1,0 0,0-1,-1 1,0-1,2-6,65-107,-63 104</inkml:trace>
  <inkml:trace contextRef="#ctx0" brushRef="#br0" timeOffset="2254.246">4658 541,'-11'7,"-3"-1,1 1,0 0,0 1,0 0,1 1,1 1,0 0,0 0,0 1,2 1,-1 0,1 0,1 0,0 1,1 1,1-1,-1 2,6-12,1 0,-1 0,1 0,0 0,0 0,0-1,0 1,0 0,0 0,1 0,0 0,-1-1,1 1,0 0,0 0,1-1,-1 1,0-1,1 1,0-1,-1 0,1 0,0 1,0-1,0 0,1-1,-1 1,0 0,1-1,-1 1,1-1,-1 0,1 0,0 0,-1 0,1 0,1 0,5 1,0-1,0 1,1-2,-1 1,0-1,0-1,0 1,0-2,0 1,0-1,5-2,16-8,0-1,-1-2,-1 0,0-3,3-2,-22 14,-8 4,1 1,0-1,0 1,0-1,0 1,0 0,0 0,0 0,0 0,0 0,1 0,-1 1,0-1,0 1,1-1,-1 1,0 0,1 0,-1 0,0 0,1 1,-1-1,0 1,1-1,-1 1,0 0,0 0,0 0,0 0,0 0,0 0,0 0,0 1,0-1,0 1,-1 0,1-1,-1 1,1 0,-1 0,1 0,-1 0,0 0,0 0,0 2,3 12,0 0,-2 0,0 0,-1 1,0-1,-2 1,0-1,0 1,-2-1,0 0,-1 0,0 0,-2 1,-6 37,-61 403,65-406,-3 0,-2-1,-1-1,-16 32,27-73,-1 0,0-1,-1 1,0-1,0 0,0-1,-1 1,0-1,0 0,-1-1,1 1,-6 2,9-6,0 0,-1 0,1-1,0 0,-1 1,1-1,0 0,-1 0,1-1,-1 1,0-1,1 0,-1 0,1 0,-1 0,0 0,1-1,-1 0,1 0,0 0,-1 0,1 0,0-1,-1 1,1-1,0 0,0 0,0 0,1-1,-3-1,-1-5,0-1,1 1,1-1,-1 0,2 0,-1 0,1-1,1 1,0-1,0 0,1 1,1-1,0 0,0 0,1 0,0 1,1-1,0 0,1 1,0 0,1-1,1-1,9-25,1-1,2 2,1 1,2 0,1 1,2 1,2 1,0 1,2 2,2 0,12-7,120-81,-143 105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6:21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0 995,'24'0,"1"0,-1-2,0-1,0-1,-1-1,1-1,-1-1,0-1,0-1,-1-1,-1-1,0-1,0-1,-1 0,-1-2,5-4,4 0,172-114,-182 123,-12 6,1 0,0 0,0 1,1 0,-1 0,1 0,0 1,-1 0,1 1,0 0,0 0,2 0,-8 2,0 0,0-1,0 1,0 0,0 0,0 0,0 0,-1 0,1 0,0 1,-1-1,1 1,-1-1,1 1,-1-1,0 1,0 0,0 0,0-1,0 1,0 0,0 0,-1 0,1 0,-1 0,1 0,-1 0,0 0,0 1,0-1,0 0,0 0,0 1,-12 71,1-52,0-1,-2 0,-1 0,0-1,-1-1,-1-1,-1 0,-1-1,0-1,-1 0,-1-2,-2 1,17-10,0-1,-1 0,1 0,-1 0,0 0,0-1,0 0,0-1,-1 1,1-1,-1 0,1-1,-1 0,0 0,1 0,-1-1,0 0,0 0,6 0,0-1,0 0,1 1,-1-1,0 0,1 0,-1 0,1 1,-1-1,1 0,-1 0,1 0,-1 0,1 0,0 0,0 0,0 0,-1 0,1 0,0 0,0 0,0 0,0 0,1 0,-1 0,0 0,0 0,1 0,-1 0,0 0,1 0,-1 0,1 1,-1-1,1 0,-1 0,1 0,0 1,0-1,-1 0,1 1,0-1,0 0,0 1,-1-1,1 1,0 0,0-1,0 1,0 0,0-1,0 1,0 0,0 0,0 0,0 0,0 0,0 0,0 0,1 0,17-5,0 1,1 1,-1 1,1 0,0 2,-1 0,1 1,0 1,121-5,-94-7,-1-2,0-2,-1-3,0-1,-1-2,-2-2,0-1,5-7,-16 8,-1-2,0 0,-2-3,-1 0,-1-1,-2-2,-1-1,-1 0,-1-2,-2 0,-2-1,-1-1,-1-1,-2 0,-2-1,-1 0,-2 0,-2-1,-1 0,-2-1,-1 33,-1-1,-1 1,1 0,-1-1,0 1,-1 0,0-1,0 1,0 0,0 0,-1 0,0 0,-1 0,1 0,-1 0,0 1,0-1,-1 1,0 0,0 0,0 0,0 1,-1 0,0-1,0 1,0 1,0-1,0 1,-1 0,0 0,1 1,-1-1,0 1,0 1,-1-1,-2 0,-6 5,1 1,0 0,0 1,0 0,1 1,-1 1,1 0,1 0,-1 2,2-1,-1 1,1 1,0 0,1 1,0 0,1 1,0 0,1 0,1 1,-3 4,-4 8,0 0,2 1,1 0,2 1,0 0,2 0,0 1,2 0,2 0,0 0,2 1,1-1,3 27,-2-38,1 0,1-1,0 0,2 1,0-2,0 1,1 0,1-1,1 0,0-1,1 1,0-2,1 1,1-1,0-1,1 0,0-1,1 0,0-1,1 0,0-1,5 3,7 3,-21-11,1 1,0-1,1 0,-1-1,1 1,0-1,0-1,0 1,0-1,0 0,0-1,0 0,1 0,-1 0,1-1,-1 0,0-1,5 0,4-5</inkml:trace>
  <inkml:trace contextRef="#ctx0" brushRef="#br0" timeOffset="235.801">1806 685,'5'33,"-4"21,-1 2</inkml:trace>
  <inkml:trace contextRef="#ctx0" brushRef="#br0" timeOffset="486.884">1947 176,'0'0</inkml:trace>
  <inkml:trace contextRef="#ctx0" brushRef="#br0" timeOffset="781.295">2173 656,'-55'426,"34"-362,13-96,12 7,2 1,0-1,2 1,1 1,0-1,2 2,1-1,0 2,2-1,5-4,10-19,2 1,2 1,2 2,2 1,1 2,2 2,1 2,4 0,-38 29,-1 0,1 0,0 1,1 0,-1 0,1 1,-1 0,1 0,0 1,0 0,0 0,0 1,1 0,-1 0,0 1,1 0,-1 1,5 0,-10 1,-1 1,1-1,-1 0,0 0,0 1,0 0,0-1,0 1,0 0,-1 0,0 0,1 0,-1 0,0 0,0 0,-1 0,1 1,-1-1,1 0,-1 0,0 1,0-1,0 0,-1 1,1-1,-1 0,0 0,0 0,0 0,0 0,-1 0,1 0,-1 0,0 0,0 0,1-1,-2 1,1-1,0 1,-1-1,1 0,-1 0,-19 22,-1-1,-1-1,-1-2,-1 0,0-1,-2-2,0-1,0-1,-25 8,-3-7,32-11</inkml:trace>
  <inkml:trace contextRef="#ctx0" brushRef="#br0" timeOffset="1266.688">2821 741,'-8'49,"-3"0,-3-1,-17 44,29-86,1-1,-1 0,0 1,0-1,0 0,-1 0,0-1,0 1,0 0,0-1,-1 0,0 0,0 0,0 0,0 0,-1-1,1 0,-1 0,0 0,-3 1,6-5,1 0,-1 0,0 0,1 0,-1 0,0 0,1 0,-1-1,1 1,0 0,-1-1,1 1,0-1,0 0,0 1,0-1,0 0,0 0,1 0,-1 1,1-1,-1 0,1 0,-1 0,1 0,0 0,0 0,0 0,0 0,1 0,-1 0,0 0,1 0,-1 0,1 0,0 1,0-1,0 0,0 0,7-21,0 1,2 0,0 1,2 0,0 0,1 1,8-7,13-24,-23 35,22-37,2 1,3 2,37-38,-65 75,1 1,0 0,1 1,0 0,1 1,0 0,1 1,0 1,0 0,1 1,0 0,0 1,1 1,0 0,-1 1,2 1,-1 1,0 0,9 1,-22 1,-1 0,0 0,1 0,-1 1,1-1,-1 1,0 0,1 0,-1 0,0 0,0 0,0 0,0 0,0 1,0-1,0 1,0 0,0-1,-1 1,1 0,-1 0,1 0,-1 0,0 0,0 1,0-1,0 0,0 0,0 1,-1-1,1 0,-1 1,0-1,1 1,-1-1,0 1,0-1,-1 0,1 1,0-1,-1 1,0-1,1 0,-1 1,0-1,0 0,0 0,-1 0,1 0,0 0,-1 0,-1 2,-7 13,-1 0,-1-1,0 0,-1-1,-1 0,-1-1,0-1,0 0,-1-1,-1-1,0 0,-1-2,-6 3,-89 39,88-39</inkml:trace>
  <inkml:trace contextRef="#ctx0" brushRef="#br0" timeOffset="1511.944">3641 431,'-24'33,"-13"22,0 5,1-3,8-5,8-8,7-11</inkml:trace>
  <inkml:trace contextRef="#ctx0" brushRef="#br0" timeOffset="1667.703">3612 148,'0'0</inkml:trace>
  <inkml:trace contextRef="#ctx0" brushRef="#br0" timeOffset="1995.379">3866 712,'133'-213,"-74"145,-58 67,-1 0,1 1,-1-1,1 0,-1 1,1-1,0 1,0-1,-1 1,1-1,0 1,0 0,-1-1,1 1,0 0,0 0,0 0,-1-1,1 1,0 0,0 0,0 0,0 0,-1 0,1 1,0-1,0 0,0 0,0 0,-1 1,1-1,0 0,0 1,-1-1,1 1,0-1,-1 1,1-1,0 1,-1-1,1 1,-1 0,1-1,-1 1,1 0,-1 0,1-1,-1 1,0 0,1 0,-1 0,0-1,0 1,6 52,-6-42,-1-6,1 0,0 0,0 0,0 0,0 0,1 0,-1 0,1 0,1 0,-1 0,1-1,0 1,0 0,0-1,0 0,1 1,0-1,0 0,0 0,0 0,1-1,-1 1,1-1,0 0,0 0,0 0,1-1,-1 1,1-1,-1 0,3 0,4-1,0-1,0-1,0 0,0 0,-1-1,1-1,0 0,-1 0,1-1,-1 0,0-1,-1 0,1-1,-1 0,0 0,0-1,-1 0,0 0,0-1,-1 0,6-9,24-17,8-10,-27 24</inkml:trace>
  <inkml:trace contextRef="#ctx0" brushRef="#br0" timeOffset="2495.729">4798 261,'-17'7,"0"1,0 1,1 0,1 1,-1 1,2 0,-1 1,1 0,1 1,1 1,0 0,0 1,-7 14,18-28,0 0,1 1,-1-1,1 0,-1 1,1-1,-1 1,1-1,0 1,0-1,-1 1,1-1,0 1,1-1,-1 1,0-1,0 0,1 1,-1-1,0 1,1-1,0 0,-1 1,1-1,0 0,-1 1,1-1,0 0,0 0,0 0,0 0,0 0,1 0,-1 0,0 0,0 0,1-1,-1 1,0 0,1-1,-1 1,0-1,2 1,63 2,216-78,-263 70,0 1,1 1,-1 0,0 1,1 2,0 0,-1 1,1 1,13 3,-27-3,-1 0,0 1,0 0,0 0,0 0,-1 0,1 1,-1 0,0 0,0 0,0 0,0 1,-1-1,0 1,0 0,0 0,-1 0,1 1,-1-1,0 0,-1 1,0-1,1 1,-2 0,1 0,-1-1,0 1,0 0,0-1,-1 1,0 0,0-1,0 1,-1 0,0-1,0 1,-25 82,-3-1,-4-2,-18 29,38-83,6-12,0 0,-1 0,-1-1,-1 0,-1-1,0 0,-1-1,0-1,-12 10,-70 25,92-49,0 0,0 0,0 0,0-1,-1 0,1 1,0-1,0 0,0-1,-1 1,1 0,0-1,0 0,0 0,0 0,0 0,0 0,0-1,0 1,1-1,-1 0,0 1,1-1,-1-1,1 1,0 0,0 0,0-1,0 0,0 1,0-1,1 0,-3-5,1 0,1 0,-1 0,1 0,1 0,0 0,0 0,0-1,1 1,0 0,1-1,0 1,0 0,1 0,0 0,0 0,1 0,0 0,0 0,3-2,5-12,1 1,2 0,0 1,1 0,1 2,6-7,1 3,0 1,2 1,0 0,1 2,1 2,1 0,0 2,1 1,0 1,1 1,1 2,-1 1,2 1,72-15,1 5,86-3,-148 18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6:26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0 211,'33'131,"95"358,-125-477,-2-6,0 1,1-1,-1 0,1 0,0-1,1 1,0 0,0-1,0 1,0-1,1 0,0 0,0-1,0 1,-2-5,-1 0,0-1,0 1,0 0,1-1,-1 1,0-1,0 0,0 1,0-1,0 0,0 0,0 0,0 0,0 1,-1-1,1 0,0-1,0 1,-1 0,1 0,-1 0,1 0,-1 0,1-1,-1 1,0 0,0 0,0-1,1 1,-1-1,1-1,78-256,-4-32,-41 155,-27 108,49-139,-38 155,-12 18</inkml:trace>
  <inkml:trace contextRef="#ctx0" brushRef="#br0" timeOffset="418.16">705 663,'-13'3,"0"0,0 2,1 0,0 0,-1 1,2 0,-1 1,1 1,0 0,0 0,1 1,0 0,1 1,0 0,1 1,0 0,0 0,1 0,0 1,1 0,1 1,0 0,4-8,0 0,0-1,1 1,-1 0,1 0,1-1,-1 1,1 0,-1 0,1-1,1 1,-1-1,1 1,-1-1,1 1,1-1,-1 0,0 0,1 0,0 0,0-1,0 1,1-1,-1 1,1-1,0 0,-1-1,1 1,1-1,-1 0,0 1,0-2,1 1,-1-1,1 1,0-1,-1 0,1-1,0 1,0-1,-1 0,4 0,8-2,-1-1,1 0,-1-1,0-1,0-1,0 1,-1-2,0 0,0-1,-1-1,3-2,3-3</inkml:trace>
  <inkml:trace contextRef="#ctx0" brushRef="#br0" timeOffset="937.105">903 973,'91'-105,"-74"82,1 0,1 2,1 0,1 1,1 1,12-8,-32 27,0-1,-1 1,1-1,0 1,0 0,0 0,-1 0,1 0,0 0,0 0,0 1,0-1,-1 0,1 1,0-1,0 1,-1 0,1 0,0 0,-1 0,1 0,-1 0,1 0,-1 0,0 0,1 1,-1-1,0 1,0-1,0 1,0-1,0 1,0 0,-1-1,1 1,0 0,-1-1,0 1,1 0,-1 0,0 0,0 0,0-1,0 1,0 0,0 2,11 25,-9-27,-1 1,1-1,0 1,0-1,-1 0,2 0,-1 0,0 0,0 0,1 0,-1-1,0 1,1-1,0 0,-1 0,1 1,0-2,0 1,0 0,-1-1,1 1,0-1,0 0,0 0,0 0,0 0,0 0,0-1,-1 1,1-1,2 0,86-47,-62 29,-27 17,1-1,0 1,-1-1,1 1,0 0,0 0,0 1,0-1,1 0,-1 1,0 0,1 0,-1 0,1 0,-1 0,1 1,0 0,-1-1,1 1,-1 1,1-1,-1 0,1 1,-1 0,1 0,-1 0,1 0,-1 0,0 1,1 0,-1-1,0 1,0 0,-1 1,1-1,0 0,-1 1,1-1,-1 1,0 0,0 0,0 0,0 0,1 2,3 52,-7-52,0 1,1-1,0 0,0 1,0-1,1 0,-1 1,1-1,1 0,-1 1,1-1,0 0,0 0,0 0,1-1,0 1,0-1,0 1,0-1,1 0,-1 0,1 0,0-1,4 3,5-2</inkml:trace>
  <inkml:trace contextRef="#ctx0" brushRef="#br0" timeOffset="1300.565">2003 352,'44'-9,"32"-4,9 1,0 2,-10 3,-13 2,-8-2,-8 0,-6 1,-7 2,-3 1,-2 1,-1 2,0-1,-10 2,-7 4,-6 1</inkml:trace>
  <inkml:trace contextRef="#ctx0" brushRef="#br0" timeOffset="1549.766">2173 663,'39'4,"26"-2,12-2,3-1,-3-6,-4 0,-6-5,-9 0,-5 2,-7-2,-6 1,-10 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6:29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255 200,'-15'39,"-4"36,6 10,5 1,3-5,3-12,7-7,3-5,-1-8,-1-7,3-1,0-3,-1-2,-3-4,-1-2,-2-1,-6-10,-2-9</inkml:trace>
  <inkml:trace contextRef="#ctx0" brushRef="#br0" timeOffset="450.918">1 172,'46'-27,"2"2,1 3,0 1,2 3,0 2,0 2,53-6,-85 16,0 2,1 1,-1 0,0 1,1 1,-1 1,8 2,-22-3,0 0,1 0,-1 1,0-1,0 1,0 1,-1-1,1 1,0-1,-1 1,0 1,1-1,-1 1,-1-1,1 1,0 0,-1 1,0-1,0 0,0 1,-1 0,1 0,-1-1,0 2,-1-1,1 0,-1 0,1 3,-4 6,0-1,0 1,-1-1,-1 0,0 0,-1 0,0 0,-1-1,-1 0,0 0,0 0,-1-1,-1 0,0-1,0 0,-1 0,0-1,-1-1,0 1,0-1,-81 65,-3-3,-30 11,99-64,-52 53,76-67,1-1,-1 0,1 1,0-1,0 1,0-1,0 1,0 0,0 0,1-1,-1 1,1 0,0 0,-1 0,1-1,1 1,-1 0,0 0,1-1,-1 1,1 0,0 0,0-1,0 1,0-1,1 1,-1-1,1 1,-1-1,1 0,0 0,0 0,0 0,2 2,13 9,1 0,0-2,1 0,0-1,1 0,0-2,0 0,11 1,36 16,99 47,-149-68,-5-4</inkml:trace>
  <inkml:trace contextRef="#ctx0" brushRef="#br0" timeOffset="1267.871">819 991,'36'-12,"-1"-2,0-1,-1-1,-1-3,0 0,-2-2,0-1,-1-2,-2-1,0-1,-2-1,22-30,-39 43,1 1,-2 0,0 0,0-1,-1 0,-1 0,0 0,-1-1,-1 0,0 0,-1 0,0-1,-3 13,0 1,0 0,0 0,0 0,0 0,-1 0,1-1,-1 1,1 0,-1 0,0 0,0 0,0 0,0 1,0-1,0 0,0 0,-1 1,1-1,-1 1,1-1,-1 1,0-1,1 1,-1 0,0 0,0 0,0 0,0 0,0 0,0 1,0-1,0 1,0-1,0 1,0 0,0 0,-1 0,1 0,-84 19,73-12,0 1,1 1,0 0,0 0,1 1,1 1,0 0,0 0,1 1,0 0,1 1,0 0,1 0,1 1,1-4,1-1,0 1,1-1,0 1,0 0,1 0,0 0,1 1,0-1,1 0,0 0,1 1,0-1,0 0,1 0,1 0,0 0,0 0,0 0,5 6,2-5,0 0,1-2,0 1,1-1,0-1,0 0,1 0,0-1,0-1,0 0,1-1,0-1,0 0,1-1,-1 0,1-1,-1-1,1 0,0-1,-1-1,9-1,-3 2,-1-2,1 0,-1-1,0-1,0-1,0 0,-1-2,1 0,-2-1,1-1,-1 0,0-2,-1 0,0 0,-1-2,-1 0,8-8,-20 18,11-9,-1-1,-1-1,0 0,-1 0,-1-1,0 0,-1-1,0 0,-1 0,-1 0,-1-1,-1 0,3-14,-7 30,0-1,0 0,0 0,0 1,0-1,0 0,0 1,-1-1,1 0,-1 1,1-1,-1 0,0 1,0-1,0 1,1-1,-1 1,0-1,-1 1,1 0,0-1,0 1,-1 0,1 0,0 0,-1 0,1 0,-1 0,0 1,1-1,-1 0,1 1,-1-1,0 1,0 0,1 0,-1-1,0 1,0 0,1 0,-1 1,0-1,1 0,-1 0,0 1,0-1,1 1,-1 0,1-1,-1 1,1 0,-1 0,1 0,-1 0,1 0,0 0,-1 1,1-1,0 0,0 1,0-1,0 1,0-1,0 1,1-1,-6 4,0 0,1 0,0 1,1 0,-1-1,1 1,0 1,0-1,1 1,0-1,0 1,0 0,1 0,0 0,1 1,-1-1,1 0,1 1,-1-1,1 0,1 1,-1-1,1 0,1 1,-1-1,1 0,1 0,-1 0,1 0,0 0,1-1,-1 1,1-1,0 0,1 0,0-1,0 1,2 1,8 1,0 0,0-1,1 0,0-1,0-1,1-1,-1 0,1-2,0 1,0-2,0 0,0-1,0-1,-1-1,3 0,9-3,-1-1,0-1,0-1,-1-1,0-2,0 0,-1-2,8-6,-4 1,0-1,-2-2,0 0,-2-2,0 0,-1-2,16-23,-31 37,-1 0,-1 0,1 0,-2-1,0 0,0 0,-1-1,-1 0,0 1,0-2,-2 1,2-10,-5 19,0 1,-1 0,1 0,-1-1,1 1,-1 0,0 0,0 1,0-1,-1 0,1 1,-1-1,1 1,-1 0,0 0,0 0,0 0,0 0,0 1,0-1,-1 1,1 0,-1 0,1 0,0 0,-1 1,1-1,-1 1,1 0,-1 0,0 0,1 1,-1-1,1 1,0 0,-1 0,1 0,0 0,-1 1,1-1,0 1,0 0,-1 1,-11 4,1 0,0 1,0 0,1 1,0 1,1 0,0 1,1 0,0 0,0 2,2-1,-1 1,2 1,0-1,0 1,1 1,1 0,0-1,1 2,1-1,0 1,1-1,1 1,1 0,0 0,1 6,6-7,0 1,2-2,-1 1,2-1,0 0,1 0,0-2,1 1,0-1,1 0,1-1,0-1,0 0,1-1,0 0,0-1,1-1,0 0,1-1,13 4,7 2,1 0,1-3,0-1,0-2,0-1,1-2,10-2,-12-1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7:24.1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456 2540,'90'280,"94"276,-43-63,-136-384,-11-92</inkml:trace>
  <inkml:trace contextRef="#ctx0" brushRef="#br0" timeOffset="420.506">4 2991,'-2'-35,"1"0,1 0,3 0,0 0,2 1,2-1,1 1,2 0,1 1,4-6,2 7,1 0,2 1,2 1,0 1,2 1,1 1,1 1,1 1,2 2,0 0,1 2,1 2,1 1,18-7,-30 13,0 2,1 0,0 1,0 2,1 0,0 1,0 1,1 1,0 1,-1 1,1 1,0 1,0 1,0 1,-1 1,7 2,-22-2,0-1,0 2,0-1,-1 1,1 0,-1 0,0 0,0 1,0 0,-1 1,0-1,0 1,0 0,-1 0,0 0,0 1,0 0,-1-1,0 1,0 0,-1 1,0-1,0 0,-1 1,0-1,0 1,0 1,0 17,-2-1,0 0,-1 0,-2 0,0 0,-2 0,-6 14,-16 40,-4-2,-4-1,-3-1,-11 12,-44 84,91-168,0 1,0 0,0-1,1 1,0 1,0-1,0 0,0 0,1 1,-1-1,1 1,0-1,0 1,1 0,0-1,-1 1,2 0,-1-1,0 1,1-1,0 1,0 0,0-1,1 1,-1-1,1 0,0 0,1 0,-1 0,1 0,-1 0,1 0,2 1,16 7,0-2,1-1,0 0,0-1,1-2,0 0,0-2,13 1,-9 0,-26-5,46 8,0 2,-1 2,0 2,29 14,4 30,-69-54,0-3</inkml:trace>
  <inkml:trace contextRef="#ctx0" brushRef="#br0" timeOffset="772.2">1670 2794,'-29'43,"2"1,3 1,1 1,2 1,2 0,-8 38,25-81,0 0,0 1,0 0,0-1,1 1,-1 0,2 0,-1-1,0 1,1 0,0 0,0 0,0 0,1 0,-1 0,1 0,0-1,1 1,-1 0,1-1,0 1,0-1,1 1,-1-1,1 0,0 0,0 0,0 0,0-1,1 1,0-1,0 0,-1 0,2 0,-1-1,3 2,8-4,0 0,0-2,0 0,0 0,0-1,0-1,-1-1,0 0,0-1,0 0,0-1,-1 0,-1-2,1 1,-1-1,0-1,-1 0,-1-1,1 0,-2-1,4-4,-2 2,-1 1,0-1,-2-1,1 0,-2 0,0 0,0-1,-2 0,0 0,-1-1,0 1,-2-1,0 0,-1 0,0 0,-1 0,-1 0,-1 0,-1 0,0 1,-1-1,-2-4,5 15,-1 0,0 0,0 1,0-1,-1 1,1 0,-1 0,-1-1,1 2,-1-1,0 0,0 1,0 0,0 0,-1 0,0 0,0 1,0 0,0 0,0 0,0 1,-1-1,0 1,1 1,-1-1,0 1,0 0,0 0,0 1,1-1,-1 1,0 1,0-1,0 1,0 0,0 0,-2 2,4-1,-1 1,1 1,0-1,0 1,0-1,0 1,0 0,1 0,0 1,0-1,0 1,0 0,1 0,0 0,0 0,0 0,1 0,-1 0,1 1,0-1,1 0,0 1,2 10</inkml:trace>
  <inkml:trace contextRef="#ctx0" brushRef="#br0" timeOffset="1171.505">1923 1608,'-9'70,"2"0,4 0,3 1,2-1,4 0,3 0,3 0,8 22,6-14,2-1,5-1,2-2,7 5,55 117,-81-150,-11-25</inkml:trace>
  <inkml:trace contextRef="#ctx0" brushRef="#br0" timeOffset="1436.901">2318 1383,'-10'87,"3"1,5-1,3 1,4 0,4-1,4 0,3-1,5 0,29 80,53 119,-80-221,-11-38</inkml:trace>
  <inkml:trace contextRef="#ctx0" brushRef="#br0" timeOffset="2350.246">1443 5334,'27'-166,"7"2,30-77,2-11,-57 233,-8 56,-1-15,1-1,2 0,0-1,1 1,1-1,1 0,1 0,0-1,4 5,-8-16,1-1,1 1,-1-1,1 0,0-1,1 1,-1-1,1 0,1 0,-1-1,1 1,0-1,0-1,0 0,1 0,0 0,0-1,0 0,0 0,0-1,6 1,-6-3,0 0,-1 0,1 0,0-1,-1 0,1-1,-1 0,0 0,1 0,-1-1,0 0,0-1,-1 1,1-1,-1 0,0-1,0 0,0 0,0 0,-1-1,3-4,8-8,-2-1,0-1,-1-1,-1 0,-1 0,2-8,-2-4,-1-2,-2 1,-2-1,-1 0,-1 0,-2-1,-2 1,-1-1,-5-32,-17-32,11 79</inkml:trace>
  <inkml:trace contextRef="#ctx0" brushRef="#br0" timeOffset="2650.136">2431 4092,'-5'44,"0"-11,0 1,3 0,0 1,3-1,0 0,3 0,0 0,7 19,-10-49,0-1,0 0,0 1,1-1,-1 0,1 0,0 0,0 0,0 0,0-1,0 1,1-1,-1 1,1-1,-1 0,1 0,0 0,0 0,0 0,0-1,1 1,-1-1,0 0,0 0,1 0,-1-1,1 1,-1-1,1 1,-1-1,1 0,-1-1,1 1,-1-1,0 1,1-1,-1 0,0 0,1-1,-1 1,0-1,0 1,0-1,0 0,0 0,-1 0,1-1,11-8,-1-2,-1 1,0-1,-1-1,0 0,-1-1,-1 0,0-1,-1 1,-1-2,0 1,-1-1,-1 0,-1 0,0 0,-1-1,-1 1,0-16,-2 20,-1 0,0 0,0 0,-1 1,-1-1,0 0,-1 1,0 0,-1 0,-1 0,0 0,0 1,-1 0,0 0,-1 1,0 0,-1 0,0 1,-1 0,0 1,0 0,0 0,-1 1,0 1,-1 0,0 0,0 1,0 0,-12-2,16 7,1 0,0 0,-1 1,1 0,0 0,-1 1,1 0,0 0,0 1,0-1,1 2,-1-1,1 1,-1 0,1 0,0 1,1-1,-1 1,1 1,0-1,0 1,1 0,0 0,0 0,0 1,1-1,-1 1,2 0,-1 0,1 1,-12 22</inkml:trace>
  <inkml:trace contextRef="#ctx0" brushRef="#br0" timeOffset="3772.376">2177 6209,'10'-4,"0"0,-1-1,1 0,-1 0,0-1,-1 0,1 0,-1-1,0 0,-1-1,0 0,0 0,-1 0,0-1,0 0,2-5,60-165,-33 72,-30 95,7-23,2 0,1 1,2 1,2 0,0 1,2 1,23-25,-42 53,0 0,0 0,0 0,0 1,0-1,0 1,1 0,0-1,-1 1,1 0,0 0,0 1,0-1,0 0,0 1,0 0,0 0,1 0,-1 0,0 1,1-1,-1 1,0-1,1 1,-1 1,0-1,1 0,-1 1,1-1,-1 1,0 0,0 0,0 1,1-1,-1 0,0 1,-1 0,1 0,0 0,1 1,3 12,-1-1,0 1,-1 0,-1 1,0-1,-1 1,-1 0,0-1,-1 1,-1 0,0 0,-1 0,-1 0,-1 0,0-1,-1 1,0-1,-2 0,1 0,-2 0,-1 5,0-1,-1 0,-2 0,0-1,0 0,-2-1,0 0,-1-1,-1 0,-10 7,25-22,-1 0,0 0,1 0,-1 0,0 0,0 0,0 0,0-1,0 1,1 0,-1-1,-1 1,1-1,0 1,0-1,0 1,0-1,0 0,0 1,0-1,-1 0,1 0,0 0,0 0,0 0,0 0,-1 0,1-1,0 1,0 0,0-1,0 1,0 0,0-1,0 0,0 1,0-1,0 1,0-1,0 0,0 0,0 0,0 0,1 1,-1-1,0 0,1 0,-1 0,0 0,1 0,0-1,-1 1,1 0,0 0,-1 0,1 0,0 0,0-1,0 0,4-9,0 0,1 1,1-1,0 1,0 0,1 0,0 1,1 0,0 0,0 0,1 1,0 1,10-7,-15 10,0 1,1 0,-1 0,1 0,0 1,0-1,0 1,0 0,0 1,1-1,-1 1,0 0,1 0,-1 1,1-1,-1 1,1 1,-1-1,1 1,-1 0,0 0,1 0,-1 1,0 0,0 0,0 0,0 1,3 1,-1 0,0 1,0 0,0 0,0-1,1 0,0-1,-1 0,1 0,0 0,0-1,1-1,-1 1,0-1,1 0,-1-1,0 0,1-1,-1 1,0-2,1 1,-1-1,0 0,0-1,14-11,-2 0,0-2,-1 0,-1-2,0 0,-1-1,-1 0,-1-1,-1-1,-1 0,0-1,-2-1,0-1,15-32,-3-1,-2 0,-3-2,-2-1,-3 0,-2 0,-3-1,-3-1,-3 1,-3-38,1 71,-1 1,-1-1,-1 1,-2 0,-1 0,-1 0,-1 1,-1 0,-1 0,-2 1,0 1,-2 0,-8-12,20 33,0 0,0-1,0 1,0 0,-1 0,1 0,-1 0,1 1,-1-1,0 1,0-1,0 1,-1 0,1 0,0 1,-1-1,1 1,-1-1,0 1,1 0,-1 1,0-1,0 0,1 1,-1 0,0 0,0 0,0 1,1-1,-1 1,0 0,0 0,1 0,-1 0,1 1,-1-1,1 1,0 0,-1 0,1 1,0-1,0 0,0 1,-7 16,0 0,2 1,0 0,1 0,0 1,2-1,1 2,1-1,0 0,2 1,0-1,1 0,3 15,-3-12,-1 18,2 0,1 0,3 0,1 0,2-1,2 0,2-1,14 33,-17-55,1-1,0 0,2 0,0-1,0-1,2 0,0-1,0 0,2-1,-1 0,2-2,0 0,0 0,0-2,2 0,-1-1,1-1,0-1,0-1,14 2,-29-6,0 0,0-1,0 1,1-1,-1 0,0 0,0-1,0 1,1-1,-1 0,0 0,0 0,0-1,0 1,-1-1,1 0,0 0,-1-1,1 1,-1-1,0 1,1-1,1-3,7-12</inkml:trace>
  <inkml:trace contextRef="#ctx0" brushRef="#br0" timeOffset="4020.275">3815 5051,'9'39,"8"17,7-1,-2-10</inkml:trace>
  <inkml:trace contextRef="#ctx0" brushRef="#br0" timeOffset="4256.993">3616 4543,'0'0</inkml:trace>
  <inkml:trace contextRef="#ctx0" brushRef="#br0" timeOffset="4522.54">4350 5080,'9'39,"3"9,-3-1,-1 1,-3 1,-2 0,-2-47,0 1,-1 0,1 0,-1 0,1 0,-1 0,0 0,0 0,-1 0,1 0,-1 0,1 0,-1 0,0 0,0-1,0 1,0 0,-1 0,1-1,-1 1,1-1,-1 0,0 1,0-1,0 0,0 0,-1 0,1 0,-1 0,1-1,-1 1,1-1,-1 0,0 1,0-1,1-1,-1 1,0 0,0-1,0 1,0-1,-3 0,-2-5,-1 0,1-1,0 0,0 0,1-1,0 0,0 0,1-1,0 0,0 0,0 0,1-1,1 0,0 0,0 0,-2-8,-11-32,3-2,2 0,2 0,2-1,3 1,2-2,2 1,3 0,2 0,2 0,9-38,-1 26,3 0,2 1,3 1,3 1,2 1,3 1,3 1,30-39,-49 76,2 0,0 1,1 1,1 1,1 0,0 1,2 1,-1 1,2 1,0 1,1 1,0 1,8-2,-26 11,0 1,0-1,0 1,0 1,0-1,0 1,0 0,0 0,0 0,1 1,-1 0,0 0,0 0,0 1,-1-1,1 1,0 1,-1-1,1 0,-1 1,1 0,-1 0,0 0,-1 1,1-1,0 1,-1 0,0 0,0 0,0 1,0-1,-1 1,0-1,1 2,2 7,1 1,-2 0,0 0,-1 0,0 0,-1 0,0 1,-1-1,-1 1,-1-1,0 1,0-1,-2 1,0-1,0 0,-1 0,-4 8,-4 7,-1 0,-1-1,-2 0,0-1,-2-1,-1-1,-14 15,18-23,-1 1,-1-2,0-1,-1 0,-1-1,0-1,-1 0,-1-2,0 0,-6 1,-8-1</inkml:trace>
  <inkml:trace contextRef="#ctx0" brushRef="#br0" timeOffset="6033.572">4830 2907,'1685'-1349,"-899"725,-762 603,-1 0,0-1,-2-2,-1 0,0-1,4-10,-21 30,-2 2,0 1,0-1,1 0,-1 1,1-1,-1 1,1 0,0-1,0 1,0 0,0 0,1 0,-1 1,0-1,1 0,0 1,-1 0,1-1,0 1,-1 0,1 1,0-1,2 0,-4 2,0 0,0 0,0 0,0 1,0-1,-1 0,1 0,0 1,-1-1,1 1,-1-1,1 0,-1 1,0-1,0 1,0-1,0 1,0-1,0 1,0-1,0 1,0-1,-1 1,1-1,0 0,-1 1,1-1,-1 1,0-1,0 0,0 1,-145 235,114-183,21-39,1 0,1 1,0 0,2 0,-1 1,2 0,0 0,1 0,1 1,0 0,2 0,0 6,1-22,1 0,1 1,-1-1,0 0,0 0,1 1,0-1,-1 0,1 0,0 0,0 0,0 0,0 0,0 0,1 0,-1 0,1 0,-1-1,1 1,-1-1,1 1,0-1,0 1,0-1,0 0,0 0,0 0,0 0,0 0,0-1,0 1,1-1,-1 1,0-1,1 0,-1 0,0 0,0 0,1 0,-1 0,0-1,93-29,-13-18,-2-4,50-44,21-14,788-489,-595 399,-245 146,-98 53,0 1,-1 0,1 0,-1-1,1 1,-1 0,1-1,0 1,-1-1,0 1,1 0,-1-1,1 1,-1-1,1 0,-1 1,0-1,0 1,1-1,-1 1,0-1,0 0,1 1,-1-1,0 0,0 1,0-1,0 1,0-1,0 0,0 1,0-1,0 0,-1 1,1-1,0 0,0 1,0-1,-1 1,1-1,0 1,-1-1,1 0,-1 1,1-1,0 1,-1 0,1-1,-1 1,1-1,-1 1,1 0,-1-1,0 1,1 0,-1 0,1-1,-1 1,0 0,1 0,-1 0,-46-15,41 14,-256-83,261 83,-1 0,1 0,-1 0,1 0,-1 1,1-1,-1 1,1-1,-1 1,0 0,1-1,-1 1,0 0,1 0,-1 0,0 0,1 1,-1-1,1 0,-1 1,0-1,1 1,-1-1,1 1,-1 0,1 0,0 0,-1 0,1 0,0 0,-1 0,1 0,0 0,0 0,0 1,0-1,0 0,0 1,1-1,-1 1,0-1,1 1,-1-1,1 1,-1 0,1-1,0 1,0 0,0-1,0 1,0 0,0-1,0 1,0-1,1 1,-1 0,1 0,2 24,2-1,0 0,2 0,0-1,11 23,14 48,-12-19,-3 1,-4 1,-3 1,-4-1,-3 37,0-94,5-30,7-31,156-404,-109 321,-42 94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8:03.3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279 1440,'283'771,"-243"-668,-21-62,-2 1,-2 0,-2 2,-1-1,-3 2,-1-1,-3 1,-1 0,-2 18,-3-58,0 1,0-1,0 1,-1-1,1 0,-1 1,0-1,-1 0,1 0,-1-1,0 1,-1 0,1-1,-1 0,1 0,-1 0,0 0,-1-1,1 1,-1-1,0 0,1-1,-1 1,0-1,-1 0,1 0,0 0,0-1,-1 0,1 0,-1 0,1-1,-1 0,0 0,1 0,-5-1,-9-3,1-1,-1-1,1 0,1-1,0-1,0-1,0 0,1-1,0-1,1-1,1 0,-1-1,2 0,0-1,1-1,0 0,1 0,1-1,-4-9,12 22,-33-50,3-2,2-2,3-1,2 0,3-2,2-1,3-1,3 0,3-1,2 0,3-1,2-36,3 55,1 0,2 0,2 0,2 0,2 1,2 0,2 1,2 0,1 1,3 1,1 0,2 1,2 1,1 2,2 0,1 1,3 2,15-15,-27 30,0-1,1 2,0 1,2 0,0 1,1 1,0 2,1 0,1 1,0 1,0 2,1 0,6 0,-24 8,-1 0,1 1,-1-1,0 2,1-1,-1 1,1-1,-1 2,0-1,0 1,0 0,0 0,0 1,0 0,0 0,-1 0,1 0,-1 1,0 0,0 0,0 1,-1-1,0 1,0 0,0 0,0 1,-1-1,0 1,0-1,0 1,-1 0,2 5,1 7,0 0,0 1,-2 0,0 0,-2 0,0 0,-1 1,-1-1,0 0,-4 11,-16 52,-4-1,-3-1,-4-2,-3-1,-3-1,-4-2,-46 61,45-66,34-55,4-7,-1 0,1 1,1 0,-1 0,1 0,1 1,-1-1,1 1,1 0,0 0,0 0,1 0,0 0,0 2,4-8,0 0,-1 0,1 0,1-1,-1 1,0-1,0 1,1-1,-1 0,1-1,0 1,0-1,0 1,-1-1,1 0,0-1,0 1,0-1,1 1,-1-1,0-1,0 1,0 0,0-1,0 0,0 0,8 1,193-8,85-18,-181 15,14 9,-119 3,0-1,0 1,0-1,0 1,0 0,0 1,0-1,0 1,0-1,0 1,-1 1,1-1,-1 0,0 1,1 0,-1-1,0 1,-1 1,1-1,0 0,-1 1,0-1,0 1,0-1,0 1,1 4,-2-6,-1 0,1 0,0 0,-1 0,0 0,1 0,-1 0,0 0,0 0,0 1,0-1,0 0,-1 0,1 0,-1 0,1 0,-1 0,0 0,0 0,0 0,0-1,0 1,0 0,0 0,-1-1,1 1,-1-1,1 1,-1-1,1 0,-1 1,0-1,0 0,0 0,0 0,0 0,1-1,-1 1,-2 0,-5-8</inkml:trace>
  <inkml:trace contextRef="#ctx0" brushRef="#br0" timeOffset="604.695">1491 1496,'-10'16,"1"2,1-1,0 1,1 1,1-1,1 1,0 0,1 0,2 1,0-1,1 1,0-1,2 1,0 0,2-1,0 0,3 10,-4-24,0 0,0-1,0 0,1 0,-1 1,1-2,0 1,0 0,1 0,-1-1,1 0,0 0,0 0,0 0,0 0,0-1,0 0,1 0,-1 0,1 0,-1-1,1 0,0 0,0 0,0 0,-1-1,1 0,0 0,0 0,0 0,0-1,0 0,-1 0,1 0,0-1,-1 1,1-1,-1 0,0-1,1 1,-1-1,0 0,-1 0,1 0,0 0,-1-1,0 1,1-1,-2 0,1 0,0-1,3-11,0 0,-1 0,-1 0,-1-1,0 1,-1-1,-1 0,-1 0,0 0,-1 0,-2-6,2-12,-3-12,-1-1,-3 1,-2 1,-13-37,23 80,-1-1,1 1,-1 0,0 0,0 0,0 0,0 0,-1 0,1 0,-1 0,0 1,1-1,-1 0,-1 1,1 0,0-1,-1 1,1 0,-1 0,1 0,-1 1,0-1,0 1,0-1,0 1,0 0,0 0,0 0,0 1,-1-1,1 1,0 0,-2-1,-13 4</inkml:trace>
  <inkml:trace contextRef="#ctx0" brushRef="#br0" timeOffset="917.616">1548 396,'145'241,"-88"-155,-3 3,-5 2,-4 2,-3 2,12 52,-19 2,-23-105,-5-27</inkml:trace>
  <inkml:trace contextRef="#ctx0" brushRef="#br0" timeOffset="1166.518">1971 0,'-4'39,"7"50,9 20,6 1,6-3,3-11,2-12,0-10,1-9,0-6,-1-7,0-4,-5-5,-2-4,0-5,-4-4,1-1,-4-6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8:08.8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246 344,'89'-49,"2"4,1 5,3 3,1 5,1 4,17-3,2 4,0 6,2 5,0 5,0 5,11 5,-101 2,-1 0,1 2,-1 1,0 1,24 8,-45-11,1 1,-1-1,0 1,0 0,0 0,0 1,0 0,-1 0,1 0,-1 1,0-1,-1 1,1 1,-1-1,0 0,0 1,-1 0,1 0,-1 0,-1 0,1 1,-1-1,0 1,-1 0,1-1,-1 3,-1 19,-1-1,-1 1,-1-1,-1 0,-2 0,-1 0,-7 17,3-3,-113 403,-126 495,22 270,192-971,10 1,10 1,12 108,-29-386,-135-163,131 158,-1 2,-2 2,-2 1,-1 3,-2 1,-2 2,0 3,-2 1,-1 3,-1 1,-1 3,-1 3,-1 1,0 4,-1 1,-1 3,0 2,-14 2,5 7,193 2,62-12,0-9,73-20,-252 35,359-55,-9-2,2 16,126 10,-473 32,-10 0,-1 1,0-1,1 1,-1 0,0 0,1 1,-1 0,0-1,0 2,0-1,0 1,0 0,0 0,0 0,0 0,3 3,-7-2,-1 0,0-1,1 1,-1 0,0-1,0 1,-1 0,1-1,-1 1,1 0,-1-1,0 1,0-1,0 1,0-1,0 1,0-1,-1 0,1 0,-1 1,0-1,0 0,1 0,-1-1,0 1,-1 0,1-1,0 1,0-1,-3 1,5-1,-56 40,-2-1,-1-3,-2-3,-11 2,26-12,-611 310,629-318,8-3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7:58.0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197 4742,'28'0,"0"-1,0-1,0-1,0-2,-1-1,0-1,0-1,-1-1,0-1,0-2,9-6,11-7,-2-2,-1-2,-1-1,-2-3,-1-1,-2-2,-1-1,21-30,46-68,83-145,-148 218,167-281,14-66,-210 390,0-2,2 1,0 0,1 0,1 1,1 1,0 0,10-9,-23 26,-1 0,1 1,-1-1,1 0,0 0,0 0,-1 0,1 0,0 1,0-1,0 0,0 1,0-1,0 1,0-1,0 1,0-1,0 1,0 0,0 0,0-1,0 1,0 0,0 0,1 0,-1 0,0 0,0 0,0 0,0 1,0-1,0 0,0 1,0-1,0 1,0-1,0 1,0-1,0 1,0 0,0-1,0 1,0 0,-1 0,1-1,0 1,-1 0,1 0,0 0,-1 0,1 0,-1 0,0 0,1 0,-1 0,0 1,9 69,-9-65,-2 159,-6 0,-8-1,-12 30,13-112,-4-1,-4-1,-2-1,-5-1,-3-2,-7 8,18-42,-1-2,-2-1,-2 0,-2-2,-1-2,-1 0,-2-2,-11 6,36-32,0 0,0-1,-1 0,0-1,0 0,0 0,0-1,-1 0,0-1,0 0,0 0,0-1,0-1,-1 1,1-2,0 1,-1-2,1 1,-1-1,1-1,0 0,0 0,0-1,0 0,0-1,1 0,0-1,-1 0,1 0,1-1,-1 0,1 0,0-1,1 0,-3-4,-39-104,38 76</inkml:trace>
  <inkml:trace contextRef="#ctx0" brushRef="#br0" timeOffset="1249.996">1806 4630,'118'-98,"-4"-4,-5-5,-5-5,52-75,-107 128,-3-3,-3-2,-3-1,-2-2,-4-2,-2-1,-4-2,-3-1,-3 0,-3-2,-3 0,-4-1,-3-1,-3-22,-18-22,11 115,0 1,-1 0,1 0,-1 1,0-1,0 0,-1 0,1 1,-1 0,0-1,0 1,-1 0,1 0,-1 1,0-1,0 1,0 0,0 0,0 0,-1 0,0 1,0-1,-4 4,0-1,1 2,-1-1,0 1,1 0,0 1,-1-1,1 2,0-1,0 1,1 1,-1-1,1 1,0 1,0-1,1 1,-1 0,1 1,1-1,-1 1,1 0,0 1,-25 34,2 1,1 1,3 2,1 0,3 2,1 0,3 1,-3 20,5-25,2 1,2 1,2 0,3 0,1 1,2-1,2 1,2-1,2 1,10 39,-11-72,1 0,0-1,1 1,1-1,0-1,1 1,0-1,1 0,0-1,1 0,0 0,1-1,0 0,1 0,0-1,0-1,1 0,0 0,0-1,1-1,0 0,0-1,1 0,-1-1,1-1,0 0,0-1,0 0,0-1,0-1,0 0,1-1,10-2,-12 1,0-1,0 0,0-1,-1 0,0-1,1-1,-1 0,-1 0,1-1,-1-1,-1 0,1 0,-2-1,1 0,-1-1,0 0,-1-1,0 1,-1-2,2-3,75-159,-83 174,0 0,0 0,0 1,0-1,0 0,0 1,0-1,0 1,0-1,0 1,0-1,-1 1,1-1,0 1,0 0,0 0,-1-1,1 1,0 0,-1 0,1 0,-1 0,1 0,-1 0,1 0,-1 0,0 0,1 0,-1 0,0 0,0 0,0 0,0 0,0 0,0 0,0 0,0 0,0 0,-1 1,4 5,-2 0,2 0,-1 0,0-1,1 1,1-1,-1 0,1 1,0-2,0 1,0 0,1-1,0 0,0 0,1 0,-1-1,1 0,0 0,0 0,0-1,1 1,-1-2,1 1,0-1,0 0,2 0,-3 0,-1-1,0 0,1-1,-1 1,1-1,-1 0,1-1,-1 1,1-1,-1 0,1-1,-1 1,0-1,0 0,0 0,0-1,0 1,0-1,0 0,-1-1,0 1,0-1,0 1,0-1,0-1,-1 1,1 0,-1-1,1-2,34-148,-5 41,-32 115,1-1,-1 0,1 1,-1-1,0 1,1-1,-1 1,0 0,1-1,-1 1,0 0,0 0,0 0,0 0,0 0,0 0,0 0,0 1,0-1,0 0,-1 0,1 1,0-1,-1 1,1-1,-1 0,0 1,1-1,-1 1,0-1,0 1,0-1,0 1,0 0,0-1,117 423,-60-137,-56-278,2 10,-1 1,-1-1,0 1,-2 0,0-1,-1 1,-1 0,3-20,-1 1,1 0,0-1,0 1,0 0,0-1,-1 1,1 0,0-1,-1 1,1-1,0 1,-1-1,1 1,-1 0,1-1,-1 1,1-1,-1 0,1 1,-1-1,1 1,-1-1,0 0,1 0,-1 1,1-1,-1 0,0 0,1 0,-1 1,0-1,0 0,1 0,-1 0,0 0,1 0,-1-1,0 1,1 0,-1 0,0 0,1-1,-1 1,0 0,1 0,-1-1,1 1,-1-1,1 1,-1-1,1 1,-1 0,1-1,-1 0,1 1,-1-1,1 1,0-1,-1 1,1-1,0 0,0 1,-1-1,1 0,0 1,0-1,0 0,-25-46,10 0,3-1,2 0,2 0,2-1,2 0,2-1,3 1,6-46,0 35,2 0,4 1,2 1,2 0,3 1,2 1,10-14,-20 47,1 1,0 1,2 0,1 1,0 0,14-11,-23 23,1 1,0 0,0 1,1 0,-1 0,1 1,0 0,1 1,-1 0,1 0,0 1,0 0,0 1,0 0,1 0,-1 1,6 1,-12 0,0 1,0-1,-1 1,1 0,0 1,-1-1,1 1,-1-1,1 1,-1 0,0 0,1 0,-1 1,-1-1,1 1,0 0,0 0,-1 0,0 0,0 0,0 0,0 1,0-1,0 1,-1-1,0 1,0 0,0-1,0 1,0 4,-1 118,-2-111,-1-1,-1 0,-1-1,0 1,0-1,-1 0,-1 0,0-1,-1 1,0-2,-1 1,0-1,-1-1,0 1,-1-2,0 1,0-2,-1 1,-1-1,12-7,0 0,0 0,-1 0,1 0,0 0,0-1,0 1,-1 0,1 0,0-1,-1 1,1-1,-1 0,1 1,-1-1,1 0,0 0,-1 0,1 0,-1 0,1 0,-1 0,1 0,-1-1,1 1,-1 0,1-1,0 1,-1-1,1 0,0 1,0-1,-1 0,1 0,0 0,0 0,0 0,0 0,0 0,0 0,0 0,0-1,1 1,-1 0,0-1,1 1,-1 0,1-1,-1 1,1-1,0 1,0-1,0 1,-1 0,1-1,1 1,-1-1,0 1,0-1,0 1,1-1,-1 1,1-2,38-69,-25 52</inkml:trace>
  <inkml:trace contextRef="#ctx0" brushRef="#br0" timeOffset="1761.317">4121 3585,'62'278,"-58"-260,0-3,0-1,-1 1,0 0,-1 0,-1 0,0 0,-1 0,-1 0,0 0,-1 0,-3 11,5-24,0-1,-1 1,1-1,0 0,-1 1,1-1,-1 0,1 1,-1-1,0 0,0 0,1 0,-1 0,0 1,0-1,0 0,0-1,0 1,0 0,-1 0,1 0,0-1,0 1,-1 0,1-1,0 1,0-1,-1 0,1 1,-1-1,1 0,0 0,-1 0,1 0,-1 0,1 0,0 0,-1 0,1-1,-1 1,1 0,0-1,0 1,-1-1,1 0,-41-52,36 27,2-1,0 0,2 0,1 0,1 0,1 0,1 0,2 1,0-1,2 1,2-2,12-53,4 1,3 1,4 1,3 2,4 1,9-10,-36 65,1 1,1 0,0 1,2 0,0 1,0 0,2 2,0 0,1 0,0 2,1 0,15-7,-32 19,0 0,0 0,0 0,0 0,0 0,0 0,0 1,0-1,0 1,0-1,0 1,0 0,1 0,-1 0,0 0,0 0,0 1,0-1,0 0,0 1,0 0,0-1,0 1,0 0,0 0,0 0,0 0,0 1,-1-1,1 0,-1 1,1-1,-1 1,1 0,-1-1,0 1,0 0,0 0,0 0,0 0,0 0,0 0,-1 0,1 0,-1 0,1 0,-1 0,0 2,1 16,-2-1,0 1,-1-1,-1 0,-1 0,-1 0,0 0,-1-1,-2 0,1 0,-2-1,0 0,-1 0,-1-1,-1 0,0-1,-1-1,0 0,-1 0,-1-1,0-1,-9 5,-61 17,83-33,0-1,0 1,1-1,-1 0,0 0,0 0,0 0,0 0,1 0,-1 0,0-1,0 1,1-1,-1 1,0-1,0 1,1-1,-1 0,1 0,-1 0,1 0,-1 0,1-1,-1 1,1 0,0 0,0-1,0 1,0-1,0 1,0-1,0 0,0 1,1-1,-1 0,1 1,-1-1,1 0,-1 0,1 0,0 1,0-1,0 0,0 0,0 0,1 0,-1 0,25-70,-14 52</inkml:trace>
  <inkml:trace contextRef="#ctx0" brushRef="#br0" timeOffset="1999.898">5024 2823,'-5'33,"-1"27,0 6,1-2,6-12,3-11,1-12</inkml:trace>
  <inkml:trace contextRef="#ctx0" brushRef="#br0" timeOffset="2229.89">5024 2344,'0'0</inkml:trace>
  <inkml:trace contextRef="#ctx0" brushRef="#br0" timeOffset="2500.413">5362 2965,'31'-112,"5"3,33-67,-65 166,-2 1,1 0,1 1,-1 0,1 0,1 0,-1 0,1 0,1 1,-1 0,1 0,0 1,1 0,0 0,0 0,3-2,-7 9,-1 0,1 0,-1 0,0 0,1 0,-1 0,0 1,0-1,0 1,0 0,0-1,0 1,-1 0,1 0,0 0,-1 1,0-1,1 0,-1 0,0 1,0-1,0 1,-1-1,1 1,0-1,-1 1,0-1,0 1,0 1,1-1,10 47,21 54,-29-101,-1-1,1 1,0-1,-1 0,1 0,0-1,0 1,0 0,1-1,-1 0,0 0,0 0,1 0,-1 0,1-1,-1 1,1-1,-1 0,0 0,1 0,-1-1,1 1,-1-1,1 0,-1 0,0 0,0 0,1-1,-1 1,0-1,0 0,0 0,-1 0,1 0,0 0,-1 0,1-1,-1 0,0 1,0-1,0 0,0 0,-1 0,1 0,0-3,70-167,-22 36,-18 109,-13 21</inkml:trace>
  <inkml:trace contextRef="#ctx0" brushRef="#br0" timeOffset="3016.679">6660 2005,'-26'0,"-1"1,1 2,0 1,0 0,0 2,0 2,1 0,0 1,1 1,0 2,0 0,2 2,-2 1,17-9,0 0,0 0,1 1,0 0,0 0,1 0,0 1,0 0,1 0,0 0,0 0,1 1,0-1,0 1,0 3,2-8,1 1,-1 0,1-1,0 1,0 0,0 0,1-1,-1 1,1 0,0-1,1 1,-1 0,1-1,0 0,0 1,0-1,1 0,-1 0,1 0,0-1,0 1,0-1,1 1,-1-1,1 0,0 0,0-1,0 1,3 1,0-1,1 0,-1 0,1-1,-1 1,1-2,0 1,0-1,0 0,0-1,0 0,-1 0,1 0,0-1,0-1,0 1,0-1,-1-1,1 1,-1-1,0-1,1 1,1-3,144-109,-134 98,213-165,-230 181,0-1,0 1,0-1,-1 1,1 0,0 0,1 0,-1 0,0 0,0 0,0 0,1 1,-1-1,0 1,0 0,1-1,-1 1,0 0,1 1,-1-1,0 0,1 1,-1-1,0 1,0-1,1 1,-1 0,0 0,0 0,0 1,0-1,0 0,0 1,-1-1,1 1,0-1,-1 1,1 0,-1 0,0 0,1 0,-1 0,0 0,0 0,0 0,0 1,29 175,35 118,-41-201,-3 1,-5 0,-3 9,-10-82,-2-1,0 1,-2 0,-1 0,0-1,-2 1,0-1,-2 0,0 0,-1 0,-2-1,0 0,-1-1,-1 0,-1-1,-1 0,0 0,-1-2,-2 0,1 0,-2-2,0 0,-14 9,23-18,-1-2,1 1,-1-1,0 0,0-1,-1 0,1 0,-1-1,1-1,-1 1,0-1,1-1,-1 0,0 0,0-1,1-1,-1 1,1-1,-1-1,1 0,0 0,-6-3,10-2,0 0,0 1,1-2,0 1,0 0,1-1,0 0,0 0,1 0,1 0,-1 0,1 0,1 0,0 0,0-1,1 1,0 0,0 0,3-7,14-64,4 1,3 1,4 1,3 1,3 2,4 1,9-8,-47 79,158-262,-134 222</inkml:trace>
  <inkml:trace contextRef="#ctx0" brushRef="#br0" timeOffset="3509.774">3246 2908,'0'0</inkml:trace>
  <inkml:trace contextRef="#ctx0" brushRef="#br0" timeOffset="8202.003">0 2005,'18'35,"1"0,2-2,1 0,2-1,12 12,-30-37,-1-1,1 0,0 0,0-1,1 0,-1 0,1 0,0-1,1 0,-1 0,1-1,-1 0,1 0,0-1,0 0,0 0,1-1,-1 0,0-1,0 0,1 0,-1 0,0-1,0-1,1 1,-1-1,0 0,0-1,1-4,-1-1,0 0,0 0,-1 0,0-1,0 0,-1 0,0-1,-1 0,0 0,0 0,1-7,1 3,97-290,-104 303,0 0,-1 0,1 0,0 0,0 0,-1 0,1 0,0 0,0 0,0 0,0-1,0 1,0 0,1 0,-1 0,0 0,1 0,-1 0,0 0,1 0,-1 0,1 0,0 0,-1 0,1 0,0 0,-1 0,1 1,0-1,0 0,0 0,0 1,0-1,0 1,0-1,0 1,0-1,0 1,0 0,0-1,0 1,0 0,0 0,0 0,0 0,1 0,-1 0,0 0,0 0,0 0,0 0,0 1,0-1,0 0,0 1,0-1,0 1,0-1,0 1,1 0,32 85,29 47,-60-128,1 0,0-1,0 0,0 0,1 0,0 0,-1 0,1-1,1 0,-1 0,0-1,1 1,-1-1,1 0,0-1,-1 1,1-1,0 0,0-1,0 1,0-1,0 0,2-1,-1 0,0 0,0-1,0 0,0 0,0 0,0-1,-1 0,1-1,-1 1,0-1,0-1,0 1,0-1,-1 0,0 0,0 0,0-1,-1 0,1 0,-1 0,-1 0,2-3,54-153,-50 133,-2 0,-1 0,-1 0,-1-1,-1 1,-2-1,-2 0,0 0,-2 1,-2-10,-2 15</inkml:trace>
  <inkml:trace contextRef="#ctx0" brushRef="#br0" timeOffset="8462.302">1524 1497,'10'33,"8"17,0-1</inkml:trace>
  <inkml:trace contextRef="#ctx0" brushRef="#br0" timeOffset="8697.456">1242 904,'0'0</inkml:trace>
  <inkml:trace contextRef="#ctx0" brushRef="#br0" timeOffset="8901.073">1581 283,'131'154,"-3"33,-14 5,60 172,-167-345,-1-1</inkml:trace>
  <inkml:trace contextRef="#ctx0" brushRef="#br0" timeOffset="9147.179">1694 933,'38'-39,"23"-17,5-4,-3 8,-8 9,-9 6,-7 9,-5 6,-9 0,-3 5,-7 1,-4 2</inkml:trace>
  <inkml:trace contextRef="#ctx0" brushRef="#br0" timeOffset="9480.417">2145 0,'4'87,"3"-1,5-1,5 14,-10-56,2 0,2-1,1 0,3 0,1-2,2 0,2-1,12 18,48 24,-77-79,0 0,1 1,-1-1,0 0,1-1,-1 1,1-1,0 1,0-1,-1 0,1 0,0-1,0 1,0-1,0 0,0 0,0 0,0-1,-1 1,1-1,0 0,0 0,0 0,-1-1,1 1,-1-1,1 0,8-8,-1 0,0-1,-1 0,0-1,-1 1,0-2,-1 0,-1 0,0 0,2-6,51-78,-59 95,0 1,0-1,0 0,0 1,1-1,-1 1,0 0,0-1,1 1,-1 0,1 0,0 0,-1 0,1 0,0 0,-1 0,1 0,0 1,0-1,0 1,0-1,-1 1,1 0,0 0,0 0,0 0,0 0,0 0,0 1,0-1,0 0,-1 1,1 0,0-1,0 1,-1 0,1 0,0 0,-1 0,1 0,-1 0,1 0,-1 1,0-1,1 1,45 72,-44-65,1-1,0 0,0-1,1 1,0 0,0-1,1 0,0-1,0 1,0-1,1 0,0-1,0 1,1-1,-1-1,1 0,0 0,1 0,17 2,-1-3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14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33,'56'-17,"-12"11,0 1,0 2,1 2,30 3,8 0,1450-2,-1415 22,-99-18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4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202 170,'-28'228,"-97"565,96-538,34-221,4-29</inkml:trace>
  <inkml:trace contextRef="#ctx0" brushRef="#br0" timeOffset="369.447">794 451,'-29'708,"30"-604,-4-121,0 0,-1 1,-1-1,-1 1,0 0,-1 1,-1-1,-1 1,0 1,-5-6,-4-6,-1 1,-1 1,-2 1,0 1,-1 0,-1 2,-1 1,-3 0,16 10,1 1,-1 1,-1 0,1 0,-1 1,0 1,0 0,-1 1,0 1,0 0,1 1,-1 0,-1 1,1 0,0 2,0-1,0 2,0 0,0 0,0 2,1-1,-1 2,1 0,0 0,0 2,1 1,1 0,-1 1,2 1,-1 0,2 1,-1 0,1 0,1 1,0 0,1 0,0 1,1 0,0 0,1 0,-1 7,-1 9</inkml:trace>
  <inkml:trace contextRef="#ctx0" brushRef="#br0" timeOffset="1189.635">1217 959,'-10'9,"0"0,0 1,1 0,0 1,1 0,0 0,1 1,0-1,0 2,2-1,-1 2,4-10,0 1,1 0,-1 0,1 0,0 0,0 1,1-1,0 0,0 0,0 0,0 1,1-1,0 0,0 0,0 0,1 0,-1 0,1 0,0 0,1-1,-1 1,1-1,0 0,0 1,1-1,-1 0,1-1,-1 1,1-1,1 1,3 1,0 0,0 0,1-1,0 0,-1-1,2 0,-1 0,0-1,0 0,1 0,-1-1,1-1,-1 0,1 0,-1 0,1-1,-1-1,1 0,-1 0,0-1,0 0,0 0,0-1,-1 0,1-1,-1 0,0 0,0-1,-1 1,0-2,0 1,0-1,-1 0,0-1,0 0,3-7,-1 0,-1-1,0 0,-2 0,1-1,-2 1,0-1,-1 0,0-6,-3 14,-1-1,0 0,0 1,0-1,-1 1,-1 0,0-1,0 1,-1 0,0 1,0-1,-1 1,0 0,0 0,-1 0,0 1,-1 0,0 0,0 0,0 1,-1 0,1 0,-2 1,1 0,0 1,-1 0,0 0,0 1,0 0,0 0,-1 1,1 0,-1 1,1 0,-4 1,10-1,1 1,-1-1,1 1,-1 0,1 0,-1 0,1 1,-1-1,0 1,1-1,-1 1,1 0,0 0,-1 0,1 0,0 0,0 0,-1 1,1-1,0 1,0 0,0-1,1 1,-1 0,0 0,1 0,-1 0,1 1,0-1,0 0,0 1,0-1,0 0,0 1,1-1,-1 1,1-1,-1 1,1 0,0-1,0 1,0-1,1 1,-1-1,1 1,-1-1,1 1,0-1,0 1,0-1,0 0,0 1,0-1,1 0,-1 0,1 0,0 1,9 5,0 0,1-1,0 0,0 0,0-1,1-1,0 0,0-1,0 0,1-1,-1-1,1 0,0-1,3 0,13 1,-1-1,0-1,0-2,0-1,0-1,0-1,0-2,-1-1,0-1,-1-1,0-2,-1 0,0-2,-1-1,0-1,-1-1,-1-1,-1-1,-1-2,0 1,-2-2,0-1,-2 0,0-2,-1 0,-8 2,0 0,-1 0,-1-1,-1 0,-1 0,-1 0,-1-1,-2 1,0 0,-2-1,0 1,-2 0,0 0,-2 0,-1 0,-1 1,0 0,-2 1,-5-7,11 18,-1 0,0 1,-1 0,0 0,0 0,-1 1,0 0,-1 1,0-1,-1 1,1 1,-1 0,-1 0,1 1,-1 0,-10-4,18 9,-1 1,1 0,-1-1,1 1,-1 0,1 0,-1 1,1-1,-1 0,1 1,-1 0,1-1,-1 1,1 0,0 0,0 0,-1 1,1-1,0 1,0-1,0 1,0-1,0 1,1 0,-1 0,1 0,-1 0,1 0,-1 1,1-1,0 0,0 1,0-1,1 0,-1 1,0 1,-16 95,18-10,4 0,3 0,15 54,-19-112,66 305,-38-185,-31-142,0 0,1 0,1 0,-1 0,1 0,1-1,-1 0,2 1,-1-1,1-1,0 1,6 6,17-5,-14-11</inkml:trace>
  <inkml:trace contextRef="#ctx0" brushRef="#br0" timeOffset="1435.132">2459 790,'-14'34,"-10"30,-1 9,4-3,6-9,10-15,5-15</inkml:trace>
  <inkml:trace contextRef="#ctx0" brushRef="#br0" timeOffset="1585.154">2402 367,'0'0</inkml:trace>
  <inkml:trace contextRef="#ctx0" brushRef="#br0" timeOffset="1985.248">2911 677,'-35'39,"2"0,1 2,3 2,1 0,-14 33,39-72,0 0,1 0,0 0,0 1,0-1,0 1,1-1,0 1,0 0,0 0,0-1,1 1,0 0,0 0,0 0,1-1,-1 1,1 0,0 0,1-1,-1 1,1-1,0 1,0-1,0 0,1 1,-1-1,1 0,3 3,3-3,0 0,0 0,0-1,1 0,-1-1,1 0,-1 0,1-1,0-1,0 1,0-2,0 1,-1-1,1-1,0 0,-1 0,1-1,-1 0,0 0,0-1,0 0,0-1,-1 0,0-1,0 1,0-2,-1 1,0-1,0 0,0 0,-1-1,0 0,0-1,37-45,-3-1,-2-1,-2-3,14-34,-30 48,-1-1,-2-1,-3-1,-1 0,-3 0,-2-1,-1-4,-6 36,-1 1,-1 0,0 0,-1 0,-1 0,-1 0,0 1,-1-1,0 1,-1 0,-1 0,-3-3,7 12,-1 0,1 0,-1 1,-1-1,1 1,-1 0,0 0,0 0,0 1,-1 0,1 0,-1 0,0 1,0 0,-1 0,1 0,0 1,-1 0,0 0,1 1,-1 0,0 0,0 0,0 1,0 0,0 0,0 1,1 0,-6 1,1 1,0 1,0 0,1 0,-1 1,1 1,0 0,0 0,1 1,0 0,0 0,1 1,0 0,0 1,0 0,1 0,1 1,0-1,0 1,1 1,0-1,1 1,-4 8,2 0,0 0,1 0,1 0,1 1,0 0,2-1,0 1,2 0,0 0,3 18,0-13,1-1,1 0,1 0,2 0,0-1,1 0,1-1,1 0,1-1,1 0,1-1,1-1,1 0,0-1,1-1,1-1,1 0,0-1,1-2,0 0,1-1,0-1,7 1,1-5,-5-2</inkml:trace>
  <inkml:trace contextRef="#ctx0" brushRef="#br0" timeOffset="3019.002">3899 480,'-38'23,"1"3,2 0,1 2,0 2,3 1,0 1,-11 19,38-46,0 0,1 0,0 1,0-1,1 1,-1 0,1 0,1 0,-1 0,1 0,0 0,0 0,1 0,-1 1,2-1,-1 0,0 0,1 0,1 0,-1 0,1 0,0 0,0 0,0 0,1-1,0 1,0-1,1 1,-1-1,1-1,0 1,0 0,1-1,-1 0,3 1,-1 0,-1-1,1-1,0 1,1-1,-1 0,0 0,1-1,0 0,0 0,-1 0,1-1,0 0,0-1,0 1,0-1,0-1,0 1,0-1,0-1,0 1,0-1,-1 0,1-1,-1 1,1-1,-1 0,0-1,5-3,5-4,0-1,-1 0,-1-1,0-1,0 0,-2-1,1-1,-2 0,8-15,96-157,-89 159,-26 28,1 1,-1-1,0 1,1-1,-1 1,1-1,-1 1,0 0,1-1,-1 1,1 0,-1-1,1 1,-1 0,1-1,-1 1,1 0,0 0,-1 0,1 0,-1 0,1-1,-1 1,1 0,0 0,-1 0,1 1,-1-1,1 0,0 0,-1 0,1 0,-1 0,1 1,-1-1,1 0,-1 1,1-1,-1 0,1 1,-1-1,1 0,-1 1,0-1,1 1,-1-1,0 1,1-1,-1 1,0-1,1 1,-1-1,0 1,0-1,0 1,0 0,0-1,1 1,-1 0,-15 101,12-93,1 0,0 0,0 0,1 0,0 0,1 0,0 0,1 1,-1-1,2 0,-1 0,1 0,1 0,0-1,0 1,1-1,-1 1,2-1,-1-1,1 1,1 0,-1-1,1 0,0-1,1 1,0-1,0 0,0-1,1 1,-1-2,5 3,-4-5,1 0,-1 0,1 0,0-1,-1-1,1 1,0-1,0-1,0 0,-1 0,1-1,-1 0,1 0,-1-1,1 0,-1 0,0-1,-1 0,1-1,-1 1,0-2,0 1,4-4,7-7,-1-1,-1 0,-1-1,0-1,-1 0,-1-1,-1-1,1-4,37-62,-55 106,0 0,2 0,0 0,1 0,1 1,1-1,2 15,-2-30,0 0,1 0,-1 0,1 0,0 0,0 0,0 0,0 0,1-1,0 1,0-1,0 1,0-1,0 0,0 1,1-1,0 0,0-1,-1 1,2 0,-1-1,0 0,0 0,1 0,-1 0,1 0,0-1,-1 1,1-1,0 0,0 0,0-1,0 1,0-1,0 0,0 0,0 0,0 0,0-1,0 1,9-3,0-1,-1 0,1 0,-1-1,0-1,0 0,-1 0,0-1,0-1,0 0,-1 0,0-1,-1-1,0 1,-1-2,0 1,0-1,-1 0,0 0,-1-1,-1 0,0 0,0-1,-1 1,2-11,116-225,-101 231,-22 54,0-28,-3 27,2-1,1 1,2 0,1 0,2-1,3 8,3 1,3-1,2-1,1 0,3-1,15 27,-4-16,-3 2,-2 0,-2 2,-3 1,-3 1,-2 0,-2 1,-4 0,-1 1,-3 8,-3-55,-1 0,0 0,0 1,-2-1,0 1,0-1,-1 0,-1 0,0 0,-1 0,0 0,-1-1,0 1,-1-1,0-1,-1 1,-1-1,0 0,-5 5,-2-4,-1-1,0 0,0-2,-1 1,0-2,-1 0,1-2,-2 0,1 0,-1-2,1 0,-1-1,0-1,0-1,-1-1,1 0,-3-2,16 1,0 1,0-1,0-1,0 1,0-1,0 0,1 0,-1-1,0 0,1 0,0 0,0-1,0 1,0-1,1 0,-1-1,1 1,0-1,0 0,1 0,-1 0,1 0,0-1,1 1,-1-1,1 0,0 1,1-1,-1 0,1 0,0 0,1-1,0 1,-1 0,2 0,-1 0,1 0,0 0,0 0,1 0,1-5,9-18,1 2,2-1,0 2,2 0,0 1,2 1,1 0,3-1,5-9,213-218,-108 131,-105 95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14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33,'56'-17,"-12"11,0 1,0 2,1 2,30 3,8 0,1450-2,-1415 22,-99-18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22.6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1 139,'5'-7,"1"0,0 1,1 0,-1 0,1 0,0 1,1 0,-1 1,1-1,0 1,0 1,0-1,1 2,-1-1,1 1,-1 0,10 0,162-17,-56 7,-1 6,99 7,-76 1,297 9,-216 4,116-12,-280-3,321-30,-262 9,-102 18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14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33,'56'-17,"-12"11,0 1,0 2,1 2,30 3,8 0,1450-2,-1415 22,-99-18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22.6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1 139,'5'-7,"1"0,0 1,1 0,-1 0,1 0,0 1,1 0,-1 1,1-1,0 1,0 1,0-1,1 2,-1-1,1 1,-1 0,10 0,162-17,-56 7,-1 6,99 7,-76 1,297 9,-216 4,116-12,-280-3,321-30,-262 9,-102 18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1,'-10'43,"-2"19,0 4,6-9,6-15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58,'25'-5,"21"-1,9-1,-1 2,-5 2,-1 1,-3 0,-6-3,-3-1,-5 0,-1 2,-2 0,0 2,-1 2,1-1,-1 1,-4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1,'29'14,"28"6,15-2,4-3,-5-9,-6-6,-9-3,-9-1,-13 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23,'-118'359,"113"-347,1 0,1 1,0-1,1 0,1 1,-1 0,2-1,0 1,0 0,2-1,-1 1,1 0,1-1,0 0,1 0,1 0,-1 0,2 0,0-1,0 0,1 0,0-1,1 0,0 0,1-1,0 0,5 4,-4-9,1 0,0-1,0 0,1 0,-1-1,1-1,-1 0,1 0,-1-1,1-1,0 0,-1 0,0-1,1-1,-1 0,0 0,0-1,7-4,17-9,-1-2,-1-2,-1 0,-1-2,0-2,-2-1,-1-1,-2-1,0-1,2-7,17-23,-3-1,-3-3,19-41,-54 97,0 0,0-1,-1 1,0-1,0 0,0 0,-1 0,-1-1,1 1,-1 0,-1-1,1 1,-2 0,0-7,1 14,0-1,-1 1,1 0,-1 0,1 0,-1 0,0 0,1-1,-1 1,0 0,0 0,0 1,0-1,0 0,0 0,0 0,0 1,0-1,0 0,0 1,0-1,-1 1,1-1,0 1,0 0,-1 0,1-1,0 1,-1 0,1 0,0 0,0 0,-1 0,1 1,0-1,-1 0,1 1,0-1,0 1,0-1,-1 1,1-1,0 1,-1 0,-47 38,32-19,0 1,1 1,1 0,1 1,1 0,2 1,0 0,1 1,1 0,2 1,0 0,2 0,1 0,1 1,1 16,2-37,14 157,-13-156,1 0,0 0,0 0,1 0,0 0,0-1,0 1,1-1,0 0,0 0,0 0,1-1,0 1,0-1,0 0,1-1,0 1,0-1,0 0,0-1,1 1,13 0,-1-4</inkml:trace>
  <inkml:trace contextRef="#ctx0" brushRef="#br0" timeOffset="397.118">929 531,'72'-1,"110"8,-179-7,-1 1,1-1,0 1,-1-1,1 1,-1 0,1 0,-1 0,1 0,-1 0,0 1,0-1,1 1,-1 0,0-1,0 1,-1 0,1 0,0 0,-1 0,1 1,-1-1,1 0,-1 1,0-1,0 1,0-1,-1 1,1-1,-1 1,1 0,-1-1,0 1,0 0,0-1,0 1,0 0,-1-1,1 1,-1-1,0 1,1 0,-1-1,-1 0,1 1,0-1,0 0,-2 2,-22 37,-18 46,43-85,-1 0,1 0,0 0,0 0,1-1,-1 1,0 0,1 0,-1 0,1 0,-1-1,1 1,0 0,0 0,0-1,0 1,0-1,0 1,0-1,0 1,1-1,-1 0,1 0,-1 1,1-1,-1 0,1 0,0-1,-1 1,1 0,0 0,0-1,0 1,-1-1,1 0,0 1,0-1,79 4,-71-4,19-1,-3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1 226,'43'5,"38"1,11-4,-1-4,-12 0,-13-1,-10 1,-8-5,-9-1,-5 2,-4 0,-2-2,-2 0,-4 0</inkml:trace>
  <inkml:trace contextRef="#ctx0" brushRef="#br0" timeOffset="253.395">453 0,'-14'39,"-6"31,-3 9,2 1,5-9,4-11,5-12,4-9,2-6,1-3,1-4,4-4,2-3,5-3,0-5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0,'28'460,"-30"-395,-2 0,-4 1,-3-2,-5 12,12-53,-25 111,24-123</inkml:trace>
  <inkml:trace contextRef="#ctx0" brushRef="#br0" timeOffset="313.985">531 198,'-56'34,"2"3,1 2,2 2,2 2,-4 8,49-48,0 1,0 0,0-1,1 1,0 0,-1 1,1-1,1 1,-1-1,1 1,-1 0,1 0,1 0,-1 0,1 0,0 0,0 0,0 1,1-1,0 0,0 1,0-1,0 0,1 0,0 1,0-1,1 0,-1 0,1 0,0 0,1 0,-1-1,1 1,0-1,0 1,0-1,1 0,-1 0,3 1,202 145,-165-124,-24-18</inkml:trace>
  <inkml:trace contextRef="#ctx0" brushRef="#br0" timeOffset="699.927">644 621,'56'-1,"-37"-1,0 1,0 1,0 0,0 2,0 0,0 2,0 0,16 5,-33-8,0 0,1 0,-1 1,0-1,0 0,0 1,0 0,0-1,-1 1,1 0,0 0,-1 0,0 0,1 0,-1 0,0 0,0 0,0 1,0-1,0 0,-1 1,1-1,-1 0,1 1,-1-1,0 1,0-1,0 1,0-1,-1 1,1-1,-1 0,1 1,-1-1,0 0,-1 3,-45 82,44-83,-37 77,39-79,0 0,1 0,-1 0,1 0,0 1,0-1,0 0,0 0,0 0,0 0,0 1,1-1,-1 0,1 0,0 0,0 0,-1 0,1 0,0 0,1 0,-1 0,0-1,0 1,1 0,-1-1,1 1,0-1,-1 1,1-1,0 0,0 0,0 0,0 0,0 0,0 0,0 0,0-1,0 1,1-1,4 1,0-1,0 0,0-1,0 0,0 0,0 0,-1-1,1 0,0-1,-1 1,1-1,-1 0,0-1,0 0,0 1,2-4,-4 5,19-13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56.27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815 117,'-5'-6,"0"0,-1 0,1 1,-1-1,0 1,-1 1,1-1,-1 1,0 0,0 0,0 1,-1 0,1 0,-1 1,1 0,-1 1,0-1,0 1,0 1,0-1,0 1,0 1,0 0,-5 1,-25 10,0 2,1 2,0 1,1 2,2 2,0 1,1 1,-15 15,17-11,2 2,1 1,1 1,2 1,1 2,2 0,-13 26,23-39,1 1,1 1,1-1,1 1,1 1,1 0,1-1,1 2,1-1,1 0,1 1,2-1,0 1,2-1,0 0,2 0,0 0,2 0,0-1,2 0,1-1,0 0,2 0,1-1,0-1,1 0,1 0,1-2,9 8,-7-11,-1 0,2-1,0-1,0-1,1-1,1-1,0 0,0-2,1 0,0-2,0 0,1-1,-1-2,1 0,9-1,0-1,0-1,0-1,-1-2,1-1,0-2,-1-1,0-1,-1-2,23-10,4-5,-1-2,-1-3,-2-3,-1-1,29-27,-56 40,0-2,-2 0,-1-1,0-2,-2 0,-1-1,-2-1,0-1,-2 0,-1-1,4-15,-9 22,-1 0,-1-1,-1 0,-1 0,-2-1,0 1,-1-1,-2 1,-1-1,0 1,-2-1,-1 1,-1-1,-1 2,0-1,-2 1,-1 0,-1 0,-1 1,-1 0,-1 1,-1 1,-11-14,5 17,-1 0,-1 1,0 1,-1 1,-1 2,0 0,0 1,-1 1,-1 2,0 0,0 2,0 1,0 1,-1 1,0 1,0 2,1 0,-1 2,0 1,1 1,-1 1,1 2,-18 7,-194 82,183-66</inkml:trace>
  <inkml:trace contextRef="#ctx0" brushRef="#br0" timeOffset="567.878">617 484,'5'0,"6"0,2 0</inkml:trace>
  <inkml:trace contextRef="#ctx0" brushRef="#br0" timeOffset="817.802">957 259,'0'15,"4"4,3 3,-1-1</inkml:trace>
  <inkml:trace contextRef="#ctx0" brushRef="#br0" timeOffset="1253.277">561 738,'80'99,"-70"-86,0-1,1 0,0-1,0 0,1 0,1-1,0-1,0 0,1-1,0 0,0-1,1-1,0 0,0-1,0-1,1 0,0-1,-1-1,1 0,0-1,0-1,5-1,-8-1,0-1,0-1,-1 0,1-1,-1 0,0-1,0 0,0-1,-1 0,0-1,-1 0,0-1,0 0,0 0,-1-1,-1 0,0-1,0 0,-1 0,-1-1,1 0,-2 0,0 0,0-1,-8-62,-3 52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1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23,'-26'54,"2"1,3 0,2 2,2 0,4 1,1 1,1 24,9-63,1-1,2 1,0-1,0 1,2-1,1 0,0 1,1-2,3 6,-6-17,1 0,-1-1,2 1,-1-1,1 0,0 0,0 0,0 0,1-1,0 0,0 0,0 0,1-1,-1 1,1-1,0 0,1-1,-1 0,1 0,-1 0,1-1,0 0,0 0,0 0,0-1,4 0,5-4,-1 0,1-1,-1-1,0-1,0 0,-1-1,0 0,0-1,0 0,-1-2,-1 1,1-2,-1 1,-1-2,0 1,-1-2,0 1,2-7,-6 13,174-244,-144 194,-2-1,-3-1,-3-2,8-26,-19 9,-18 77,0-1,0 1,0 0,0 0,0 0,0 0,0 0,0 0,0 0,0 1,0-1,0 0,1 0,-1 1,0-1,0 1,0-1,0 1,0-1,1 1,-1-1,0 1,0 0,1-1,-1 1,1 0,-1 0,0 0,1-1,-1 1,1 0,0 0,-1 0,1 0,0 0,0 0,-1 0,-25 45,3 1,1 1,2 1,3 0,2 1,2 1,2 1,-1 21,6-31,2 0,2 0,1 1,5 36,-3-69,0-1,0 1,1 0,0-1,1 0,0 0,1 0,-1 0,2 0,-1-1,1 1,1-1,-1 0,1-1,1 1,2 1,-7-8,-1 0,1 0,0 0,0 0,0 0,-1-1,1 1,0-1,0 0,0 1,0-1,0 0,0 0,0 0,0-1,0 1,0 0,0-1,0 1,-1-1,1 0,0 1,0-1,0 0,-1 0,2-1,10-9</inkml:trace>
  <inkml:trace contextRef="#ctx0" brushRef="#br0" timeOffset="250.993">1049 503,'-10'39,"-2"21,0 6,2-3,3-8,2-13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1 338,'366'0,"-345"0,1-2,0-1,-1 0,0-1,1-2,16-6,12-25,-42 21</inkml:trace>
  <inkml:trace contextRef="#ctx0" brushRef="#br0" timeOffset="238.242">368 0,'-5'43,"-7"34,0 8,1-5,3-12,2-8,3-9,1-8,2-7,0-5,0-3,1-1,-6-5,-1-2,0 1,6 1,8-3,2-4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0,'25'410,"-22"221,2-652,1 2</inkml:trace>
  <inkml:trace contextRef="#ctx0" brushRef="#br0" timeOffset="353.809">452 311,'-28'27,"-199"223,227-249,-45 73,44-72,0 0,0 1,0-1,1 0,-1 1,0-1,1 1,0 0,0-1,0 1,0-1,0 1,0-1,1 1,-1-1,1 1,-1-1,1 1,0-1,0 1,0-1,1 0,-1 0,0 0,1 0,0 0,-1 0,1 0,0 0,0 0,0-1,204 103,-94-19,-77-67,-18-16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14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33,'56'-17,"-12"11,0 1,0 2,1 2,30 3,8 0,1450-2,-1415 22,-99-18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22.6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1 139,'5'-7,"1"0,0 1,1 0,-1 0,1 0,0 1,1 0,-1 1,1-1,0 1,0 1,0-1,1 2,-1-1,1 1,-1 0,10 0,162-17,-56 7,-1 6,99 7,-76 1,297 9,-216 4,116-12,-280-3,321-30,-262 9,-102 18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1,'-10'43,"-2"19,0 4,6-9,6-15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58,'25'-5,"21"-1,9-1,-1 2,-5 2,-1 1,-3 0,-6-3,-3-1,-5 0,-1 2,-2 0,0 2,-1 2,1-1,-1 1,-4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1,'29'14,"28"6,15-2,4-3,-5-9,-6-6,-9-3,-9-1,-13 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23,'-118'359,"113"-347,1 0,1 1,0-1,1 0,1 1,-1 0,2-1,0 1,0 0,2-1,-1 1,1 0,1-1,0 0,1 0,1 0,-1 0,2 0,0-1,0 0,1 0,0-1,1 0,0 0,1-1,0 0,5 4,-4-9,1 0,0-1,0 0,1 0,-1-1,1-1,-1 0,1 0,-1-1,1-1,0 0,-1 0,0-1,1-1,-1 0,0 0,0-1,7-4,17-9,-1-2,-1-2,-1 0,-1-2,0-2,-2-1,-1-1,-2-1,0-1,2-7,17-23,-3-1,-3-3,19-41,-54 97,0 0,0-1,-1 1,0-1,0 0,0 0,-1 0,-1-1,1 1,-1 0,-1-1,1 1,-2 0,0-7,1 14,0-1,-1 1,1 0,-1 0,1 0,-1 0,0 0,1-1,-1 1,0 0,0 0,0 1,0-1,0 0,0 0,0 0,0 1,0-1,0 0,0 1,0-1,-1 1,1-1,0 1,0 0,-1 0,1-1,0 1,-1 0,1 0,0 0,0 0,-1 0,1 1,0-1,-1 0,1 1,0-1,0 1,0-1,-1 1,1-1,0 1,-1 0,-47 38,32-19,0 1,1 1,1 0,1 1,1 0,2 1,0 0,1 1,1 0,2 1,0 0,2 0,1 0,1 1,1 16,2-37,14 157,-13-156,1 0,0 0,0 0,1 0,0 0,0-1,0 1,1-1,0 0,0 0,0 0,1-1,0 1,0-1,0 0,1-1,0 1,0-1,0 0,0-1,1 1,13 0,-1-4</inkml:trace>
  <inkml:trace contextRef="#ctx0" brushRef="#br0" timeOffset="397.118">929 531,'72'-1,"110"8,-179-7,-1 1,1-1,0 1,-1-1,1 1,-1 0,1 0,-1 0,1 0,-1 0,0 1,0-1,1 1,-1 0,0-1,0 1,-1 0,1 0,0 0,-1 0,1 1,-1-1,1 0,-1 1,0-1,0 1,0-1,-1 1,1-1,-1 1,1 0,-1-1,0 1,0 0,0-1,0 1,0 0,-1-1,1 1,-1-1,0 1,1 0,-1-1,-1 0,1 1,0-1,0 0,-2 2,-22 37,-18 46,43-85,-1 0,1 0,0 0,0 0,1-1,-1 1,0 0,1 0,-1 0,1 0,-1-1,1 1,0 0,0 0,0-1,0 1,0-1,0 1,0-1,0 1,1-1,-1 0,1 0,-1 1,1-1,-1 0,1 0,0-1,-1 1,1 0,0 0,0-1,0 1,-1-1,1 0,0 1,0-1,79 4,-71-4,19-1,-3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1 226,'43'5,"38"1,11-4,-1-4,-12 0,-13-1,-10 1,-8-5,-9-1,-5 2,-4 0,-2-2,-2 0,-4 0</inkml:trace>
  <inkml:trace contextRef="#ctx0" brushRef="#br0" timeOffset="253.395">453 0,'-14'39,"-6"31,-3 9,2 1,5-9,4-11,5-12,4-9,2-6,1-3,1-4,4-4,2-3,5-3,0-5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07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593 196,'190'-31,"-50"-3,-2-6,52-26,-173 60,-12 4,58-14,-61 16,-1-1,1 1,-1 0,1 0,-1 0,1 0,-1 0,0 1,1-1,-1 0,1 1,-1-1,0 1,1-1,-1 1,0 0,1-1,-1 1,0 0,0 0,0 0,0 0,0 0,0 0,0 0,0 0,0 1,0-1,-1 0,1 1,-1-1,1 0,-1 1,1-1,-1 0,0 1,1-1,-1 1,0 0,-1 14,0 0,-1 0,-1 0,0-1,-1 1,-1-1,-4 11,0 0,-22 65,8-25,2 1,3 1,3 1,0 24,8-30,3 0,3 0,3 1,3-1,2 0,15 58,38 3,-44-97,-35-22,-26-23,0 2,-1 1,0 3,-1 2,0 2,-1 2,0 2,0 3,0 1,-38 6,-210 65,251-55,28-9</inkml:trace>
  <inkml:trace contextRef="#ctx0" brushRef="#br0" timeOffset="461.223">790 703,'72'-3,"1"-4,-2-2,1-4,-1-3,24-11,16-1,-108 30,0 0,-1 0,1 1,-1-1,1 1,-1-1,0 1,0 0,0 0,0 0,0 0,-1 0,1 0,-1 0,0 1,0-1,0 0,0 1,-1-1,1 1,-1-1,0 1,0-1,0 1,-1-1,1 1,-1-1,0 2,0 3,-1 33,0-32,1 1,0-1,1 0,0 1,0-1,1 0,0 1,0-1,1 0,1 0,-1 0,2 0,-1 0,3 3,5 1</inkml:trace>
  <inkml:trace contextRef="#ctx0" brushRef="#br0" timeOffset="1268.547">1467 1324,'54'-41,"-3"-2,-2-2,-1-3,-3-2,15-21,-50 57,0 1,0-1,-1-1,-1 0,0 0,-1-1,-1 1,0-2,-1 1,-1 0,-1-1,0 0,-1 0,0-7,-2 14,-9-80,9 88,-1 0,1 0,-1 0,1 0,-1 1,0-1,0 0,0 1,0-1,0 0,0 1,0-1,-1 1,1 0,0-1,-1 1,1 0,-1 0,0 0,1 0,-1 0,0 0,1 1,-1-1,0 0,0 1,0 0,0-1,0 1,1 0,-1 0,0 0,0 0,0 0,0 0,0 1,0-1,0 1,1-1,-1 1,0 0,0-1,0 2,-3 0,1 0,0 1,0-1,0 1,0 0,0 0,1 1,-1-1,1 1,0 0,0 0,0 0,0 0,1 0,0 1,0-1,0 1,0-1,1 1,0 0,0 0,0-1,0 1,1 0,0 0,0 0,0 0,0 0,1 0,0 0,0-1,0 1,1 0,0-1,0 1,0-1,0 1,1-1,-1 0,1 0,0 0,2 2,11 1,0-1,0 0,1-1,-1-1,1-1,0 0,0-1,8 0,8 1,-30-3,1 1,0 0,0-1,-1 1,1 1,-1-1,1 0,-1 1,1 0,-1 0,0 0,0 0,0 0,0 1,0-1,-1 1,1 0,-1 0,0 0,1 0,-1 0,-1 0,1 1,0-1,-1 1,0-1,0 1,0 0,0-1,0 1,-1 0,1 0,-1-1,0 1,-1 0,1 0,0-1,-1 1,-1 2,-17 70,14-63,1 0,0-1,1 2,0-1,1 0,1 1,0-1,1 0,0 1,1-1,2 10,3-4</inkml:trace>
  <inkml:trace contextRef="#ctx0" brushRef="#br0" timeOffset="1499.412">2230 957,'-10'34,"-3"20,1 1</inkml:trace>
  <inkml:trace contextRef="#ctx0" brushRef="#br0" timeOffset="1746.041">2173 449</inkml:trace>
  <inkml:trace contextRef="#ctx0" brushRef="#br0" timeOffset="2100.099">2822 731,'-29'6,"0"1,1 1,0 2,1 1,0 0,1 3,0 0,1 1,-18 15,32-22,0 1,1 0,0 0,1 1,0 1,0 0,1 0,0 0,1 1,-3 9,7-16,1 0,0 0,1 0,-1 1,1-1,0 0,0 1,1-1,0 1,0-1,0 1,0-1,1 0,0 1,0-1,1 0,-1 1,1-1,0 0,1 0,-1-1,1 1,0 0,0-1,0 1,1-1,2 3,1-1,0-1,0 1,0-1,1 0,-1-1,1 0,0 0,0-1,1 0,-1 0,1-1,-1 0,1 0,0-1,0 0,-1-1,1 0,0 0,0-1,0 0,-1-1,1 0,0 0,-1-1,3 0,11-5,0-1,0-1,-1-1,-1-1,1 0,-2-2,0 0,-1-1,1-2,8-13,-2-2,-2 0,0-2,-2 0,-2-2,-1 0,-2-1,10-35,46-172,-68 225,-2 1,0-1,-1 0,-1 0,0 0,-2 0,0 0,-1 0,-1 1,-1-1,-1 1,-2-5,6 17,0 0,-1 0,0 1,0-1,0 1,-1 0,0 0,0 0,0 0,0 1,-1-1,0 1,0 0,0 1,0-1,-1 1,1 0,-1 0,0 1,0 0,0 0,0 0,0 1,0 0,0 0,-1 0,1 1,0 0,0 0,-1 1,1-1,0 1,0 1,0-1,-5 3,-9 6,0 1,1 1,1 1,0 0,1 2,0 0,1 0,1 2,0 0,2 1,0 0,0 1,2 0,1 1,0 0,0 4,2-10,1 0,1 1,0 0,0 1,2-1,0 1,1 0,0 0,1 0,1 0,1 0,0 1,1-1,1 0,0 0,1 0,1 0,0-1,2 1,-1-1,2 0,0-1,1 0,1 1,5 0,1-1,1 0,0-1,1-1,1 0,0-1,0-1,1-1,0-1,1 0,0-1,0-2,0 0,1-1,-1-1,1 0,0-2,0-1,0 0,6-2,5 1</inkml:trace>
  <inkml:trace contextRef="#ctx0" brushRef="#br0" timeOffset="3131.863">3612 675,'-21'-1,"-1"2,1 1,0 1,0 0,0 2,0 0,1 1,-1 2,2 0,-1 1,1 0,0 2,-5 5,18-10,0 0,1 1,0 0,0 0,0 0,1 0,0 1,1-1,0 1,0 0,1 0,-1 1,2-1,-1 0,1 1,1-1,-1 1,1-1,1 1,0-1,0 1,1-1,-1 0,2 0,-1 0,1 0,1 0,-1 0,1-1,1 1,-1-1,1 0,1-1,-1 1,1-1,0 0,0 0,1-1,0 0,7 4,-3-4,0-2,0 1,1-1,-1-1,1 0,0-1,-1 0,1 0,0-1,0-1,0 0,-1-1,1 0,-1-1,1 0,-1-1,0 0,0-1,0 0,-1 0,0-1,0-1,0 0,-1 0,0-1,0 0,-1 0,0-1,-1 0,0-1,3-4,5-5,-1 0,-1-1,-1-1,-1 0,0 0,-2-1,0-1,-2 1,0-1,1-13,-30 102,20-60,1 1,0 0,0 0,0 0,1 0,-1 0,2 0,-1 0,1 0,0 0,1 0,0 0,0-1,0 1,1-1,0 1,0-1,0 0,1 0,0 0,0-1,1 1,-1-1,1 0,0 0,1-1,-1 1,1-1,0 0,0-1,0 0,0 0,7 3,-4-4,1 0,-1 0,0-1,1 0,-1-1,0 1,1-2,-1 0,0 0,1 0,-1-1,0-1,0 1,0-2,0 1,-1-1,1 0,-1-1,0 0,-1 0,1-1,-1 0,5-5,12-11,-2-2,0 0,-2-2,0 0,-2-1,2-6,-36 160,15-124,1 1,0 0,0-1,1 1,-1 0,1-1,0 1,0-1,0 1,0-1,0 1,1-1,0 0,0 0,0 1,0-1,0-1,0 1,1 0,-1 0,1-1,0 0,0 1,0-1,0 0,0 0,0-1,1 1,-1-1,1 0,-1 1,1-1,-1-1,1 1,0-1,-1 1,1-1,0 0,-1 0,1-1,-1 1,1-1,0 0,1 0,6-4,1-1,-1 0,-1-1,1-1,-1 1,0-1,0-1,-1 0,-1 0,1-1,-2 0,1-1,-1 0,-1 0,0 0,0 0,-1-1,-1 0,0 0,0-2,46-87,-49 102,0-1,0 0,0 1,0-1,0 1,-1 0,1-1,0 1,0 0,0-1,0 1,-1 0,1 0,0 0,-1-1,1 1,0 0,-1 0,1 0,-1 0,0 0,1 0,-1 0,0 0,0 0,1 1,-1-1,0 0,0 0,0 0,0 0,-1 0,1 0,0 0,0 0,-1 0,1 0,0 0,-1 0,1 0,-1 0,0 0,2 5,16 120,5-1,33 104,-26-127,-6 1,-4 1,-4 0,-1 61,-15-126,0 0,-3 0,-1-1,-2 1,-2-1,-8 23,11-43,-1 0,-1-1,0 1,-1-2,-1 1,0-1,-1-1,-1 1,0-2,-2 0,1-1,-1 0,-1-1,-6 4,14-11,1-1,-1 0,1 0,-1-1,-1 1,1-2,0 1,-1-1,1 0,-1 0,0-1,1 0,-1-1,0 1,0-2,1 1,-1-1,0 0,0 0,1-1,-1 0,1-1,0 0,-1 0,1 0,1-1,-1 0,0 0,1-1,0 1,0-2,0 1,1-1,0 1,0-1,0-1,1 1,0-1,0 0,-3-12,1 0,1 0,1-1,0 0,2 1,0-1,1 0,1 0,1 0,1 0,1 0,0 1,2-1,0 1,1 0,1 0,2-2,10-21,1 2,3 0,1 1,1 2,3 0,1 2,1 1,2 2,1 1,1 1,2 2,1 1,1 2,1 2,16-5,-16 12,0 2,2 1,-1 3,2 1,-1 2,1 1,0 3,5 1,-10 1</inkml:trace>
  <inkml:trace contextRef="#ctx0" brushRef="#br0" timeOffset="4250.225">1 1662,'191'-44,"150"-13,47 33,306-10,-67-3,280 8,101 2,548-49,-1061 66,-484 10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0,'28'460,"-30"-395,-2 0,-4 1,-3-2,-5 12,12-53,-25 111,24-123</inkml:trace>
  <inkml:trace contextRef="#ctx0" brushRef="#br0" timeOffset="313.985">531 198,'-56'34,"2"3,1 2,2 2,2 2,-4 8,49-48,0 1,0 0,0-1,1 1,0 0,-1 1,1-1,1 1,-1-1,1 1,-1 0,1 0,1 0,-1 0,1 0,0 0,0 0,0 1,1-1,0 0,0 1,0-1,0 0,1 0,0 1,0-1,1 0,-1 0,1 0,0 0,1 0,-1-1,1 1,0-1,0 1,0-1,1 0,-1 0,3 1,202 145,-165-124,-24-18</inkml:trace>
  <inkml:trace contextRef="#ctx0" brushRef="#br0" timeOffset="699.927">644 621,'56'-1,"-37"-1,0 1,0 1,0 0,0 2,0 0,0 2,0 0,16 5,-33-8,0 0,1 0,-1 1,0-1,0 0,0 1,0 0,0-1,-1 1,1 0,0 0,-1 0,0 0,1 0,-1 0,0 0,0 0,0 1,0-1,0 0,-1 1,1-1,-1 0,1 1,-1-1,0 1,0-1,0 1,0-1,-1 1,1-1,-1 0,1 1,-1-1,0 0,-1 3,-45 82,44-83,-37 77,39-79,0 0,1 0,-1 0,1 0,0 1,0-1,0 0,0 0,0 0,0 0,0 1,1-1,-1 0,1 0,0 0,0 0,-1 0,1 0,0 0,1 0,-1 0,0-1,0 1,1 0,-1-1,1 1,0-1,-1 1,1-1,0 0,0 0,0 0,0 0,0 0,0 0,0 0,0-1,0 1,1-1,4 1,0-1,0 0,0-1,0 0,0 0,0 0,-1-1,1 0,0-1,-1 1,1-1,-1 0,0-1,0 0,0 1,2-4,-4 5,19-13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1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23,'-26'54,"2"1,3 0,2 2,2 0,4 1,1 1,1 24,9-63,1-1,2 1,0-1,0 1,2-1,1 0,0 1,1-2,3 6,-6-17,1 0,-1-1,2 1,-1-1,1 0,0 0,0 0,0 0,1-1,0 0,0 0,0 0,1-1,-1 1,1-1,0 0,1-1,-1 0,1 0,-1 0,1-1,0 0,0 0,0 0,0-1,4 0,5-4,-1 0,1-1,-1-1,0-1,0 0,-1-1,0 0,0-1,0 0,-1-2,-1 1,1-2,-1 1,-1-2,0 1,-1-2,0 1,2-7,-6 13,174-244,-144 194,-2-1,-3-1,-3-2,8-26,-19 9,-18 77,0-1,0 1,0 0,0 0,0 0,0 0,0 0,0 0,0 0,0 1,0-1,0 0,1 0,-1 1,0-1,0 1,0-1,0 1,0-1,1 1,-1-1,0 1,0 0,1-1,-1 1,1 0,-1 0,0 0,1-1,-1 1,1 0,0 0,-1 0,1 0,0 0,0 0,-1 0,-25 45,3 1,1 1,2 1,3 0,2 1,2 1,2 1,-1 21,6-31,2 0,2 0,1 1,5 36,-3-69,0-1,0 1,1 0,0-1,1 0,0 0,1 0,-1 0,2 0,-1-1,1 1,1-1,-1 0,1-1,1 1,2 1,-7-8,-1 0,1 0,0 0,0 0,0 0,-1-1,1 1,0-1,0 0,0 1,0-1,0 0,0 0,0 0,0-1,0 1,0 0,0-1,0 1,-1-1,1 0,0 1,0-1,0 0,-1 0,2-1,10-9</inkml:trace>
  <inkml:trace contextRef="#ctx0" brushRef="#br0" timeOffset="250.993">1049 503,'-10'39,"-2"21,0 6,2-3,3-8,2-13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1 338,'366'0,"-345"0,1-2,0-1,-1 0,0-1,1-2,16-6,12-25,-42 21</inkml:trace>
  <inkml:trace contextRef="#ctx0" brushRef="#br0" timeOffset="238.242">368 0,'-5'43,"-7"34,0 8,1-5,3-12,2-8,3-9,1-8,2-7,0-5,0-3,1-1,-6-5,-1-2,0 1,6 1,8-3,2-4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0,'25'410,"-22"221,2-652,1 2</inkml:trace>
  <inkml:trace contextRef="#ctx0" brushRef="#br0" timeOffset="353.809">452 311,'-28'27,"-199"223,227-249,-45 73,44-72,0 0,0 1,0-1,1 0,-1 1,0-1,1 1,0 0,0-1,0 1,0-1,0 1,0-1,1 1,-1-1,1 1,-1-1,1 1,0-1,0 1,0-1,1 0,-1 0,0 0,1 0,0 0,-1 0,1 0,0 0,0 0,0-1,204 103,-94-19,-77-67,-18-16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3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1 377,'506'0,"-277"-29,-157 18,-54 5</inkml:trace>
  <inkml:trace contextRef="#ctx0" brushRef="#br0" timeOffset="4265.147">57 687,'485'-1,"-260"-25,-158 8,-56 6</inkml:trace>
  <inkml:trace contextRef="#ctx0" brushRef="#br0" timeOffset="4889.23">536 10,'0'-1,"-1"1,1-1,0 0,-1 1,1-1,-1 1,1-1,-1 1,1-1,-1 1,1-1,-1 1,0-1,1 1,-1 0,0 0,1-1,-1 1,0 0,1 0,-1 0,0-1,0 1,1 0,-1 0,0 0,1 0,-1 0,0 1,0-1,1 0,-1 0,0 0,1 1,-1-1,0 0,1 1,-1-1,0 0,1 1,-1-1,1 1,-1-1,1 1,-1-1,1 1,-1-1,1 1,0 0,-1-1,1 1,0 0,-1-1,1 1,0 0,0-1,0 1,0 0,-1 0,1-1,0 1,0 0,0-1,1 1,-1 0,0 0,0-1,0 1,0 0,1-1,21 51,-6-32,0-1,2-1,0 0,0-1,2-1,0-1,0-1,14 6,78 58,108 122,-218-197,-1-1,0 1,0-1,1 1,-1-1,0 1,0-1,0 1,0 0,-1 0,1 0,0-1,-1 1,0 0,1 0,-1 0,0 0,0 0,0 0,0 0,0 0,0 0,0-1,-1 1,1 0,-1 0,0 0,1 0,-1-1,0 1,0 0,0-1,0 1,0 0,-1-1,1 0,0 1,-1-1,1 0,-1 1,1-1,-1 0,0 0,1 0,-1-1,0 1,0 0,1-1,-2 1,-182 144,-17-1,115-89,69-43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1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1,'-2'1,"0"1,0 0,0-1,1 1,-1 0,1 0,-1 0,1 1,0-1,0 0,0 0,0 1,0-1,1 0,-1 1,1-1,-1 1,1-1,0 1,0 1,-1 0,-17 141,11-107,1 0,3 0,0 1,3-1,3 27,-2-57,0-1,0 1,1 0,0-1,0 1,1-1,0 0,0 0,1 0,0 0,0-1,1 1,-1-1,1 0,1-1,-1 1,1-1,0 0,0 0,0-1,1 1,0-2,0 1,-2-2,0-1,0 0,0 0,0 0,0 0,0-1,0 0,0 0,0-1,0 1,0-1,0 0,0 0,0-1,0 1,0-1,0 0,-1-1,1 1,-1-1,0 0,2-1,84-78,-65 54,-2-1,-1 0,-2-2,16-30,-13 17,-3-1,-2 0,-1-2,-3 0,1-9,-15 182,0 193,26-179,-25-130,1-1,0 0,0 0,1 0,0-1,0 1,1-1,0 1,1-1,0-1,0 1,3 2,-8-9,1-1,0 1,-1-1,1 0,0 1,-1-1,1 0,0 1,0-1,-1 0,1 0,0 1,0-1,-1 0,1 0,0 0,0 0,0 0,-1 0,1-1,0 1,0 0,-1 0,1 0,0-1,0 1,-1 0,1-1,0 1,-1-1,1 1,0-1,-1 1,1-1,-1 1,1-1,-1 1,1-1,-1 0,1 1,-1-1,0 0,1 0,-1 1,0-1,1 0,5-13</inkml:trace>
  <inkml:trace contextRef="#ctx0" brushRef="#br0" timeOffset="353.69">849 452,'0'9,"0"9,0 5,0 5,0 1,0 1,0 0,0 0,5-6,6-6,2-7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52,'38'0,"28"0,7 0,0 0,-7-5,-9-1,-11 0,-3 1,-4 2,-4-4,-3-1,-2 1,-6 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1,'39'5,"22"1,5 0,-3-1,-8-2,-9-1,-7-1,-5 0,-4-1,-2 0,-1-1,-1 1,1 0,0 0,-4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1 367,'10'0,"7"0,7 0,3 0,2 0,1 0,0 0,0 0,0 0,-1 0,-1 0,-4 0</inkml:trace>
  <inkml:trace contextRef="#ctx0" brushRef="#br0" timeOffset="744.83">651 29,'-23'153,"7"-60,5 0,2 57,9-144,0-1,0 0,1 1,0-1,0 0,0 0,1 0,0 0,0 0,0 0,1 0,-1 0,1-1,0 0,0 1,1-1,0 0,-1 0,1-1,0 1,1-1,-1 0,0 0,1-1,0 1,0-1,0 0,0 0,0 0,1-1,6-1,0 0,0-1,0 0,0-1,0-1,0 0,0 0,-1-1,1 0,-1-1,-1-1,1 0,-1 0,1-1,-2 0,1-1,-1 0,0-1,2-3,17-11,-5 4,-1 0,0-2,-2-1,-1 0,0-2,9-16,5-8,-19 31,-2-1,0 0,-1-1,0-1,-2 0,7-20,-8 13,15-97,-24 125,1-1,0 1,0-1,-1 1,1-1,0 1,0-1,-1 1,1-1,-1 1,1-1,0 1,-1-1,1 0,-1 1,1-1,-1 0,1 1,-1-1,1 0,-1 0,1 0,-1 1,0-1,1 0,-1 0,1 0,-1 0,1 0,-1 0,0 0,1 0,-1 0,1 0,-1 0,1-1,-1 1,1 0,-1 0,0-1,1 1,-1 0,1 0,0-1,-1 1,1-1,-1 1,1 0,-1-1,1 1,0-1,-1 1,1-1,0 1,0-1,-1 1,1-1,0 1,0-1,0 0,0 1,0-1,-1 1,1-1,0 0,-25 43,13-11,1-1,2 2,0-1,3 1,-1 14,-5 81,15-71,-4-38,2 0,0 1,1-1,0 0,2 0,0 0,1-1,1 1,0-1,1 0,3 3,-8-18,-1 0,1 0,-1 0,1 0,0 0,0-1,0 1,0-1,0 1,0-1,0 0,0 1,1-1,-1-1,1 1,-1 0,0 0,1-1,-1 1,1-1,0 0,1 0,15-2</inkml:trace>
  <inkml:trace contextRef="#ctx0" brushRef="#br0" timeOffset="1297.313">1469 423,'224'1,"-222"-1,0 0,1 0,-1 1,0-1,1 0,-1 1,0-1,1 1,-1 0,0 0,0 0,0 0,0 0,0 1,0-1,0 0,0 1,0 0,-1-1,1 1,-1 0,1 0,-1 0,0 0,0 0,1 0,-2 0,1 0,0 0,0 1,-1-1,1 0,-1 1,1-1,-1 0,0 1,0-1,0 0,-1 1,1-1,0 0,-1 1,1-1,-1 0,0 1,0-1,0 0,0 0,0 0,-1 0,1 0,0 0,-2 0,-19 35,-16 35,38-69,-1-1,1 1,0-1,0 0,0 1,0-1,0 1,0-1,1 1,-1-1,1 1,0-1,0 0,0 1,0-1,0 0,0 0,1 0,-1 0,1 0,-1 0,1 0,0 0,0-1,-1 1,1-1,1 1,-1-1,0 0,2 1,7 2,0 0,0-2,1 1,-1-1,1-1,-1 0,1-1,-1 0,1-1,-1 0,1-1,-1 0,0 0,1-2,-1 1,-1-1,1-1,-1 0,8-5,-1 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5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0,'27'125,"22"222,-22 4,-16-222,11-169,-2-16,-13 30</inkml:trace>
  <inkml:trace contextRef="#ctx0" brushRef="#br0" timeOffset="364.337">537 170,'-314'270,"232"-168,80-98,0-1,0 1,1 0,-1-1,1 1,0 0,0 0,1 0,-1 0,1 0,0 0,0 1,0-1,0 0,1 0,-1 0,1 0,0 0,1-1,-1 1,1 0,-1 0,1-1,0 1,1-1,-1 1,0-1,1 0,0 0,1 1,120 67,-31-26,-81-36,0 1,0 0,0 0,-1 1,-1 0,0 1,-1 1,0-1,-1 1,2 4,22 18,-15-29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16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223 204,'-17'146,"4"-23,-6 0,-5-1,-5-2,-27 63,-2 16,57-198,1-1,-1 1,1 0,-1 0,1 0,-1 0,1-1,-1 1,1 0,0 0,-1 0,1 0,0 0,0 0,0 0,0 0,0 0,0 0,0 0,0 0,0 0,0 0,0 0,1 0,-1 0,0 0,1 0,-1-1,1 1,-1 0,1 0,-1 0,1 0,-1-1,1 1,0 0,0-1,-1 1,1 0,0-1,0 1,0-1,0 1,0-1,-1 0,1 1,0-1,0 0,0 0,0 0,0 1,0-1,0 0,0 0,0 0,0-1,0 1,0 0,0 0,13-13,0-3</inkml:trace>
  <inkml:trace contextRef="#ctx0" brushRef="#br0" timeOffset="365.841">732 401,'-35'45,"3"2,1 1,3 2,2 0,2 2,2 1,2 0,-7 41,23-84,0-1,1 0,1 1,-1-1,2 1,-1 0,1 0,1 0,0 0,0 0,1-1,0 1,1 0,0 0,0-1,1 1,0-1,1 0,0 0,1 0,-1 0,2-1,-1 0,1 0,1 0,-1 0,3-2,-1 0,1-1,0 0,0 0,1-1,-1 0,1-1,0 0,0 0,0-1,0-1,0 1,1-2,-1 1,0-2,1 1,-1-1,0-1,0 0,0 0,0-1,0 0,0-1,-1 0,1 0,5-5,9-5,0-1,0-2,-2 0,0-2,-1 0,-1-1,-1-1,0-1,1-5,-1 0,-1-1,-2-1,-1 0,-1-1,-1 0,-2-1,-1-1,-1 0,-2 0,0-10,-4 25,-2 0,1 0,-2 0,0 0,-1 0,-1 0,-1 0,0 1,-1-1,-1 1,0 0,-1 0,-1 0,-1 1,0 0,0 0,-2 1,0 0,-1 1,-8-9,13 16,0 1,0 0,-1 0,0 0,0 1,0 0,0 1,0-1,-1 1,0 0,1 1,-1 0,0 0,0 1,0 0,-1 1,1-1,0 1,0 1,0 0,0 0,0 0,0 1,0 1,0-1,1 1,-1 0,1 1,0 0,0 0,0 0,0 1,1 0,0 0,0 1,0 0,1 0,0 0,-3 4,-8 15</inkml:trace>
  <inkml:trace contextRef="#ctx0" brushRef="#br0" timeOffset="697.911">1466 853,'-10'10,"-2"12,-1 8,3 3,4 1,6-10,4-10</inkml:trace>
  <inkml:trace contextRef="#ctx0" brushRef="#br0" timeOffset="1362.638">1917 176,'-4'2,"0"-1,0 1,0 0,0 0,0 0,1 1,-1-1,1 1,0 0,-1 0,1 0,1 0,-1 1,0-1,1 1,0 0,-1 0,1 1,-13 16,6-12,0 0,1 1,0 0,1 1,0 0,0 0,1 0,1 1,0 0,1 0,0 0,1 1,0-1,1 1,0 0,1-1,0 1,1 0,1 2,1-10,0 0,-1-1,2 1,-1-1,1 1,-1-1,1 0,0 0,1 0,-1 0,1-1,0 1,-1-1,2 0,-1 0,0 0,0-1,1 0,0 1,-1-1,1-1,0 1,0-1,0 0,0 0,1 0,133-7,-130 3,0-1,0 2,0-1,0 1,1 1,-1 0,1 0,0 1,-1 0,1 1,-1 0,1 0,-1 1,0 0,1 1,-1 0,0 0,-1 1,1 0,-1 1,1 0,-1 0,-1 0,1 1,-1 1,5 4,-9-5,1 0,-1 0,0 0,-1 0,1 0,-1 1,-1-1,1 1,-1 0,0 0,-1-1,1 1,-1 0,-1 0,1-1,-1 1,0 0,-1-1,0 1,0-1,0 1,-1-1,1 0,-2 0,0 2,-3 5,-1-1,0 0,-1-1,0 0,0 0,-1-1,-1 0,0 0,0-1,-1-1,-7 4,12-8,-1 0,0 0,0-1,0 0,0-1,0 0,-1 0,1-1,-1 0,1 0,-1-1,1 0,-1 0,1-1,-3-1,-8-4</inkml:trace>
  <inkml:trace contextRef="#ctx0" brushRef="#br0" timeOffset="1596.53">1832 176,'38'-19,"37"-12,15 1,-2-1,-7 6,-13 6,-8 8,-9 4,-9 5,-7 1,-4 2,-7 5,-4 2,-5-1</inkml:trace>
  <inkml:trace contextRef="#ctx0" brushRef="#br0" timeOffset="2212.531">2764 853,'-24'39,"-13"21,-5 6,0-3,8-8,3-9,9-7,11-10,14-10,5-8</inkml:trace>
  <inkml:trace contextRef="#ctx0" brushRef="#br0" timeOffset="3279.064">4654 740,'-5'10,"4"3,1-6,6-4,2-7,0-2</inkml:trace>
  <inkml:trace contextRef="#ctx0" brushRef="#br0" timeOffset="3718.008">5360 63,'-29'36,"2"1,1 2,2 0,2 2,1 0,2 2,3 0,1 1,2 0,-4 26,15-57,0 1,1 0,0-1,1 1,1-1,0 1,1 0,0-1,1 0,0 0,1 0,1 0,0 0,1-1,0 0,1 0,0 0,1-1,0 0,1-1,0 0,1 0,0-1,0 0,1 0,0-2,0 1,1-1,0-1,1 0,-1-1,1 0,0-1,4 0,0-1,0-1,0 0,0-1,1-1,-1-1,0 0,0-1,0-1,0-1,4-2,-14 4,-1 0,1 0,-1-1,0 0,0 0,-1-1,1 0,0 0,-1 0,0 0,0-1,-1 0,1 0,-1 0,0-1,0 1,-1-1,1 0,-2 0,1 0,0-1,-1 1,0-1,-1 1,1-1,-1 0,-1 1,1-1,-1-5,-3 1,0-1,0 1,-1 0,-1 1,0-1,0 1,-1 0,0 0,-1 0,0 1,0 0,-1 1,0 0,-1 0,0 0,0 1,0 1,-1-1,0 1,-1 1,1 0,-1 1,0 0,0 0,-1 1,-4-1,0 1,-1 0,1 2,-1 0,0 0,0 2,1 0,-1 1,1 0,-1 2,1 0,0 0,0 2,1 0,-1 1,-10 6,1-1</inkml:trace>
  <inkml:trace contextRef="#ctx0" brushRef="#br0" timeOffset="2545.787">3498 176,'-15'53,"-14"46,-6 15,1-1,3-11,1-13,7-16,1-12,5-11,5-10,5-6,-1-4,0-3,3-1,5-4,4-7</inkml:trace>
  <inkml:trace contextRef="#ctx0" brushRef="#br0" timeOffset="2884.06">3920 401,'-46'65,"2"2,4 1,2 2,-6 24,40-89,1-1,0 1,0 0,0 1,1-1,0 0,0 1,0-1,0 1,1 0,0-1,0 1,1 0,0 0,0 0,0 0,1-1,-1 1,1 0,1 0,-1-1,1 1,0-1,0 1,1-1,0 0,-1 0,2 0,-1 0,1 0,-1-1,2 1,7 0,1 0,0-1,0 0,0-1,1 0,-1-1,1 0,-1-2,1 1,0-2,-1 1,1-2,-1 0,1-1,-1 0,0-1,0 0,0-1,-1-1,1 0,-1 0,0-2,10-8,-1-1,-1-1,0-1,-1 0,-2-2,0 0,-1-1,-1 0,-1-1,-1-1,-1 0,-1-1,-1 0,-1-1,-2 0,0 0,-2-1,1-17,-3 28,-2-1,0 1,0-1,-2 1,0-1,-1 1,0 0,-2 0,-1-7,3 17,0 1,0-1,0 1,-1-1,1 1,-1 0,0 0,-1 0,1 0,-1 1,0-1,0 1,-1 0,1 0,-1 1,0-1,0 1,0 0,0 0,-1 1,1-1,-1 1,1 1,-1-1,0 1,0 0,-2 0,-2 0,-1 2,1-1,0 2,0-1,0 1,0 1,1 0,-1 0,1 1,-1 0,1 0,0 1,1 0,-1 1,1 0,-2 3,-12 12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28,'204'-25,"-202"24,1 1,-1-1,0 1,1-1,-1 1,0 0,1 0,-1 0,1 0,-1 1,0-1,0 1,1-1,-1 1,0 0,0 0,1 0,-1 0,0 0,0 0,0 1,0-1,-1 1,1-1,0 1,-1 0,1-1,-1 1,1 0,-1 0,0 0,0 0,0 1,0-1,0 0,0 0,-1 1,1-1,-1 0,0 1,1-1,-1 0,-4 8,0 0,0-1,-1 1,0-1,-1 0,0-1,0 0,-1 0,0 0,0-1,-1 1,0-2,0 1,-3 0,-22 22,-46 59,79-87,0 0,-1 1,1-1,0 0,0 1,0-1,0 0,0 1,0-1,0 0,0 1,0-1,1 0,-1 1,0-1,1 0,-1 0,1 0,0 1,-1-1,1 0,0 0,0 0,0 0,-1 0,1 0,0 0,0 0,1-1,-1 1,0 0,0 0,0-1,0 1,1-1,-1 1,0-1,1 0,-1 1,0-1,0 0,1 0,61 7,-59-7,97-20,-81 14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59,'29'-4,"14"-8,4 0,0 1,-4 2,-4 4,-4 2,-4 1,-6 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1,'-5'38,"-1"18,0 3,1-2,2-7,1-7,5-6,3-4,0-4,-1-6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1,1-1,-1 1,0 0,1-1,-1 1,1 0,0 0,-1 0,1 0,0 0,0 0,0 1,1-1,-1 0,0 0,1 1,-1-1,1 0,0 1,0-1,0 0,0 1,0-1,0 2,-14 370,-26-152,33-92,8-119</inkml:trace>
  <inkml:trace contextRef="#ctx0" brushRef="#br0" timeOffset="481.593">595 85,'-324'242,"323"-242,-16 13,0 1,2 0,-1 1,2 1,0 0,-10 17,23-30,1 1,0-1,0 1,0-1,1 1,-1-1,1 1,-1-1,1 1,0-1,1 0,-1 0,0 0,1 1,0-1,0 0,0-1,0 1,0 0,1-1,-1 1,1-1,-1 0,1 0,0 0,0 0,0 0,0 0,0-1,0 0,1 1,-1-1,3 0,6 6,241 105,-178-51,-59-51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14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33,'56'-17,"-12"11,0 1,0 2,1 2,30 3,8 0,1450-2,-1415 22,-99-18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22.6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1 139,'5'-7,"1"0,0 1,1 0,-1 0,1 0,0 1,1 0,-1 1,1-1,0 1,0 1,0-1,1 2,-1-1,1 1,-1 0,10 0,162-17,-56 7,-1 6,99 7,-76 1,297 9,-216 4,116-12,-280-3,321-30,-262 9,-102 18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1,'-10'43,"-2"19,0 4,6-9,6-15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58,'25'-5,"21"-1,9-1,-1 2,-5 2,-1 1,-3 0,-6-3,-3-1,-5 0,-1 2,-2 0,0 2,-1 2,1-1,-1 1,-4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1,'29'14,"28"6,15-2,4-3,-5-9,-6-6,-9-3,-9-1,-13 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23,'-118'359,"113"-347,1 0,1 1,0-1,1 0,1 1,-1 0,2-1,0 1,0 0,2-1,-1 1,1 0,1-1,0 0,1 0,1 0,-1 0,2 0,0-1,0 0,1 0,0-1,1 0,0 0,1-1,0 0,5 4,-4-9,1 0,0-1,0 0,1 0,-1-1,1-1,-1 0,1 0,-1-1,1-1,0 0,-1 0,0-1,1-1,-1 0,0 0,0-1,7-4,17-9,-1-2,-1-2,-1 0,-1-2,0-2,-2-1,-1-1,-2-1,0-1,2-7,17-23,-3-1,-3-3,19-41,-54 97,0 0,0-1,-1 1,0-1,0 0,0 0,-1 0,-1-1,1 1,-1 0,-1-1,1 1,-2 0,0-7,1 14,0-1,-1 1,1 0,-1 0,1 0,-1 0,0 0,1-1,-1 1,0 0,0 0,0 1,0-1,0 0,0 0,0 0,0 1,0-1,0 0,0 1,0-1,-1 1,1-1,0 1,0 0,-1 0,1-1,0 1,-1 0,1 0,0 0,0 0,-1 0,1 1,0-1,-1 0,1 1,0-1,0 1,0-1,-1 1,1-1,0 1,-1 0,-47 38,32-19,0 1,1 1,1 0,1 1,1 0,2 1,0 0,1 1,1 0,2 1,0 0,2 0,1 0,1 1,1 16,2-37,14 157,-13-156,1 0,0 0,0 0,1 0,0 0,0-1,0 1,1-1,0 0,0 0,0 0,1-1,0 1,0-1,0 0,1-1,0 1,0-1,0 0,0-1,1 1,13 0,-1-4</inkml:trace>
  <inkml:trace contextRef="#ctx0" brushRef="#br0" timeOffset="397.118">929 531,'72'-1,"110"8,-179-7,-1 1,1-1,0 1,-1-1,1 1,-1 0,1 0,-1 0,1 0,-1 0,0 1,0-1,1 1,-1 0,0-1,0 1,-1 0,1 0,0 0,-1 0,1 1,-1-1,1 0,-1 1,0-1,0 1,0-1,-1 1,1-1,-1 1,1 0,-1-1,0 1,0 0,0-1,0 1,0 0,-1-1,1 1,-1-1,0 1,1 0,-1-1,-1 0,1 1,0-1,0 0,-2 2,-22 37,-18 46,43-85,-1 0,1 0,0 0,0 0,1-1,-1 1,0 0,1 0,-1 0,1 0,-1-1,1 1,0 0,0 0,0-1,0 1,0-1,0 1,0-1,0 1,1-1,-1 0,1 0,-1 1,1-1,-1 0,1 0,0-1,-1 1,1 0,0 0,0-1,0 1,-1-1,1 0,0 1,0-1,79 4,-71-4,19-1,-3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4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1,'5'10,"1"2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1 226,'43'5,"38"1,11-4,-1-4,-12 0,-13-1,-10 1,-8-5,-9-1,-5 2,-4 0,-2-2,-2 0,-4 0</inkml:trace>
  <inkml:trace contextRef="#ctx0" brushRef="#br0" timeOffset="253.395">453 0,'-14'39,"-6"31,-3 9,2 1,5-9,4-11,5-12,4-9,2-6,1-3,1-4,4-4,2-3,5-3,0-5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0,'28'460,"-30"-395,-2 0,-4 1,-3-2,-5 12,12-53,-25 111,24-123</inkml:trace>
  <inkml:trace contextRef="#ctx0" brushRef="#br0" timeOffset="313.985">531 198,'-56'34,"2"3,1 2,2 2,2 2,-4 8,49-48,0 1,0 0,0-1,1 1,0 0,-1 1,1-1,1 1,-1-1,1 1,-1 0,1 0,1 0,-1 0,1 0,0 0,0 0,0 1,1-1,0 0,0 1,0-1,0 0,1 0,0 1,0-1,1 0,-1 0,1 0,0 0,1 0,-1-1,1 1,0-1,0 1,0-1,1 0,-1 0,3 1,202 145,-165-124,-24-18</inkml:trace>
  <inkml:trace contextRef="#ctx0" brushRef="#br0" timeOffset="699.927">644 621,'56'-1,"-37"-1,0 1,0 1,0 0,0 2,0 0,0 2,0 0,16 5,-33-8,0 0,1 0,-1 1,0-1,0 0,0 1,0 0,0-1,-1 1,1 0,0 0,-1 0,0 0,1 0,-1 0,0 0,0 0,0 1,0-1,0 0,-1 1,1-1,-1 0,1 1,-1-1,0 1,0-1,0 1,0-1,-1 1,1-1,-1 0,1 1,-1-1,0 0,-1 3,-45 82,44-83,-37 77,39-79,0 0,1 0,-1 0,1 0,0 1,0-1,0 0,0 0,0 0,0 0,0 1,1-1,-1 0,1 0,0 0,0 0,-1 0,1 0,0 0,1 0,-1 0,0-1,0 1,1 0,-1-1,1 1,0-1,-1 1,1-1,0 0,0 0,0 0,0 0,0 0,0 0,0 0,0-1,0 1,1-1,4 1,0-1,0 0,0-1,0 0,0 0,0 0,-1-1,1 0,0-1,-1 1,1-1,-1 0,0-1,0 0,0 1,2-4,-4 5,19-13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1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23,'-26'54,"2"1,3 0,2 2,2 0,4 1,1 1,1 24,9-63,1-1,2 1,0-1,0 1,2-1,1 0,0 1,1-2,3 6,-6-17,1 0,-1-1,2 1,-1-1,1 0,0 0,0 0,0 0,1-1,0 0,0 0,0 0,1-1,-1 1,1-1,0 0,1-1,-1 0,1 0,-1 0,1-1,0 0,0 0,0 0,0-1,4 0,5-4,-1 0,1-1,-1-1,0-1,0 0,-1-1,0 0,0-1,0 0,-1-2,-1 1,1-2,-1 1,-1-2,0 1,-1-2,0 1,2-7,-6 13,174-244,-144 194,-2-1,-3-1,-3-2,8-26,-19 9,-18 77,0-1,0 1,0 0,0 0,0 0,0 0,0 0,0 0,0 0,0 1,0-1,0 0,1 0,-1 1,0-1,0 1,0-1,0 1,0-1,1 1,-1-1,0 1,0 0,1-1,-1 1,1 0,-1 0,0 0,1-1,-1 1,1 0,0 0,-1 0,1 0,0 0,0 0,-1 0,-25 45,3 1,1 1,2 1,3 0,2 1,2 1,2 1,-1 21,6-31,2 0,2 0,1 1,5 36,-3-69,0-1,0 1,1 0,0-1,1 0,0 0,1 0,-1 0,2 0,-1-1,1 1,1-1,-1 0,1-1,1 1,2 1,-7-8,-1 0,1 0,0 0,0 0,0 0,-1-1,1 1,0-1,0 0,0 1,0-1,0 0,0 0,0 0,0-1,0 1,0 0,0-1,0 1,-1-1,1 0,0 1,0-1,0 0,-1 0,2-1,10-9</inkml:trace>
  <inkml:trace contextRef="#ctx0" brushRef="#br0" timeOffset="250.993">1049 503,'-10'39,"-2"21,0 6,2-3,3-8,2-13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1 338,'366'0,"-345"0,1-2,0-1,-1 0,0-1,1-2,16-6,12-25,-42 21</inkml:trace>
  <inkml:trace contextRef="#ctx0" brushRef="#br0" timeOffset="238.242">368 0,'-5'43,"-7"34,0 8,1-5,3-12,2-8,3-9,1-8,2-7,0-5,0-3,1-1,-6-5,-1-2,0 1,6 1,8-3,2-4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0,'25'410,"-22"221,2-652,1 2</inkml:trace>
  <inkml:trace contextRef="#ctx0" brushRef="#br0" timeOffset="353.809">452 311,'-28'27,"-199"223,227-249,-45 73,44-72,0 0,0 1,0-1,1 0,-1 1,0-1,1 1,0 0,0-1,0 1,0-1,0 1,0-1,1 1,-1-1,1 1,-1-1,1 1,0-1,0 1,0-1,1 0,-1 0,0 0,1 0,0 0,-1 0,1 0,0 0,0 0,0-1,204 103,-94-19,-77-67,-18-16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3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1 377,'506'0,"-277"-29,-157 18,-54 5</inkml:trace>
  <inkml:trace contextRef="#ctx0" brushRef="#br0" timeOffset="4265.147">57 687,'485'-1,"-260"-25,-158 8,-56 6</inkml:trace>
  <inkml:trace contextRef="#ctx0" brushRef="#br0" timeOffset="4889.23">536 10,'0'-1,"-1"1,1-1,0 0,-1 1,1-1,-1 1,1-1,-1 1,1-1,-1 1,1-1,-1 1,0-1,1 1,-1 0,0 0,1-1,-1 1,0 0,1 0,-1 0,0-1,0 1,1 0,-1 0,0 0,1 0,-1 0,0 1,0-1,1 0,-1 0,0 0,1 1,-1-1,0 0,1 1,-1-1,0 0,1 1,-1-1,1 1,-1-1,1 1,-1-1,1 1,-1-1,1 1,0 0,-1-1,1 1,0 0,-1-1,1 1,0 0,0-1,0 1,0 0,-1 0,1-1,0 1,0 0,0-1,1 1,-1 0,0 0,0-1,0 1,0 0,1-1,21 51,-6-32,0-1,2-1,0 0,0-1,2-1,0-1,0-1,14 6,78 58,108 122,-218-197,-1-1,0 1,0-1,1 1,-1-1,0 1,0-1,0 1,0 0,-1 0,1 0,0-1,-1 1,0 0,1 0,-1 0,0 0,0 0,0 0,0 0,0 0,0 0,0-1,-1 1,1 0,-1 0,0 0,1 0,-1-1,0 1,0 0,0-1,0 1,0 0,-1-1,1 0,0 1,-1-1,1 0,-1 1,1-1,-1 0,0 0,1 0,-1-1,0 1,0 0,1-1,-2 1,-182 144,-17-1,115-89,69-43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1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1,'-2'1,"0"1,0 0,0-1,1 1,-1 0,1 0,-1 0,1 1,0-1,0 0,0 0,0 1,0-1,1 0,-1 1,1-1,-1 1,1-1,0 1,0 1,-1 0,-17 141,11-107,1 0,3 0,0 1,3-1,3 27,-2-57,0-1,0 1,1 0,0-1,0 1,1-1,0 0,0 0,1 0,0 0,0-1,1 1,-1-1,1 0,1-1,-1 1,1-1,0 0,0 0,0-1,1 1,0-2,0 1,-2-2,0-1,0 0,0 0,0 0,0 0,0-1,0 0,0 0,0-1,0 1,0-1,0 0,0 0,0-1,0 1,0-1,0 0,-1-1,1 1,-1-1,0 0,2-1,84-78,-65 54,-2-1,-1 0,-2-2,16-30,-13 17,-3-1,-2 0,-1-2,-3 0,1-9,-15 182,0 193,26-179,-25-130,1-1,0 0,0 0,1 0,0-1,0 1,1-1,0 1,1-1,0-1,0 1,3 2,-8-9,1-1,0 1,-1-1,1 0,0 1,-1-1,1 0,0 1,0-1,-1 0,1 0,0 1,0-1,-1 0,1 0,0 0,0 0,0 0,-1 0,1-1,0 1,0 0,-1 0,1 0,0-1,0 1,-1 0,1-1,0 1,-1-1,1 1,0-1,-1 1,1-1,-1 1,1-1,-1 1,1-1,-1 0,1 1,-1-1,0 0,1 0,-1 1,0-1,1 0,5-13</inkml:trace>
  <inkml:trace contextRef="#ctx0" brushRef="#br0" timeOffset="353.69">849 452,'0'9,"0"9,0 5,0 5,0 1,0 1,0 0,0 0,5-6,6-6,2-7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52,'38'0,"28"0,7 0,0 0,-7-5,-9-1,-11 0,-3 1,-4 2,-4-4,-3-1,-2 1,-6 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1,'39'5,"22"1,5 0,-3-1,-8-2,-9-1,-7-1,-5 0,-4-1,-2 0,-1-1,-1 1,1 0,0 0,-4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1 367,'10'0,"7"0,7 0,3 0,2 0,1 0,0 0,0 0,0 0,-1 0,-1 0,-4 0</inkml:trace>
  <inkml:trace contextRef="#ctx0" brushRef="#br0" timeOffset="744.83">651 29,'-23'153,"7"-60,5 0,2 57,9-144,0-1,0 0,1 1,0-1,0 0,0 0,1 0,0 0,0 0,0 0,1 0,-1 0,1-1,0 0,0 1,1-1,0 0,-1 0,1-1,0 1,1-1,-1 0,0 0,1-1,0 1,0-1,0 0,0 0,0 0,1-1,6-1,0 0,0-1,0 0,0-1,0-1,0 0,0 0,-1-1,1 0,-1-1,-1-1,1 0,-1 0,1-1,-2 0,1-1,-1 0,0-1,2-3,17-11,-5 4,-1 0,0-2,-2-1,-1 0,0-2,9-16,5-8,-19 31,-2-1,0 0,-1-1,0-1,-2 0,7-20,-8 13,15-97,-24 125,1-1,0 1,0-1,-1 1,1-1,0 1,0-1,-1 1,1-1,-1 1,1-1,0 1,-1-1,1 0,-1 1,1-1,-1 0,1 1,-1-1,1 0,-1 0,1 0,-1 1,0-1,1 0,-1 0,1 0,-1 0,1 0,-1 0,0 0,1 0,-1 0,1 0,-1 0,1-1,-1 1,1 0,-1 0,0-1,1 1,-1 0,1 0,0-1,-1 1,1-1,-1 1,1 0,-1-1,1 1,0-1,-1 1,1-1,0 1,0-1,-1 1,1-1,0 1,0-1,0 0,0 1,0-1,-1 1,1-1,0 0,-25 43,13-11,1-1,2 2,0-1,3 1,-1 14,-5 81,15-71,-4-38,2 0,0 1,1-1,0 0,2 0,0 0,1-1,1 1,0-1,1 0,3 3,-8-18,-1 0,1 0,-1 0,1 0,0 0,0-1,0 1,0-1,0 1,0-1,0 0,0 1,1-1,-1-1,1 1,-1 0,0 0,1-1,-1 1,1-1,0 0,1 0,15-2</inkml:trace>
  <inkml:trace contextRef="#ctx0" brushRef="#br0" timeOffset="1297.313">1469 423,'224'1,"-222"-1,0 0,1 0,-1 1,0-1,1 0,-1 1,0-1,1 1,-1 0,0 0,0 0,0 0,0 0,0 1,0-1,0 0,0 1,0 0,-1-1,1 1,-1 0,1 0,-1 0,0 0,0 0,1 0,-2 0,1 0,0 0,0 1,-1-1,1 0,-1 1,1-1,-1 0,0 1,0-1,0 0,-1 1,1-1,0 0,-1 1,1-1,-1 0,0 1,0-1,0 0,0 0,0 0,-1 0,1 0,0 0,-2 0,-19 35,-16 35,38-69,-1-1,1 1,0-1,0 0,0 1,0-1,0 1,0-1,1 1,-1-1,1 1,0-1,0 0,0 1,0-1,0 0,0 0,1 0,-1 0,1 0,-1 0,1 0,0 0,0-1,-1 1,1-1,1 1,-1-1,0 0,2 1,7 2,0 0,0-2,1 1,-1-1,1-1,-1 0,1-1,-1 0,1-1,-1 0,1-1,-1 0,0 0,1-2,-1 1,-1-1,1-1,-1 0,8-5,-1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5:01.4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3274 933,'45'90,"8"14,-4 3,-5 1,11 51,-54-160,-1 1,1-1,-1 1,1-1,-1 1,1-1,-1 1,1-1,-1 1,1 0,0-1,-1 1,1 0,0-1,-1 1,1 0,0 0,-1 0,1 0,0-1,-1 1,1 0,0 0,0 1,-1-1,1 0,0 0,-1 0,1 0,0 0,-1 1,1-1,0 0,-1 1,1-1,-1 0,1 1,0-1,-1 1,1-1,-1 1,0-1,1 1,-1-1,1 1,-1 0,0-1,1 1,-1 0,0-1,0 1,1 0,-1-1,0 1,0 0,0-1,0 1,0 0,0-1,0 1,0 0,0 0,0-1,0 1,-1 0,1-1,0 1,0 0,-1-1,1 1,26-73,-14 35,2 0,1 2,2 0,1 1,13-16,-14 25,-10 12,1 1,0 0,0 0,1 1,1 1,0-1,0 1,1 1,1 0,-1 0,1 1,1 1,3-1,-14 7,0 0,1 0,-1 1,0-1,1 1,-1-1,0 1,1 0,-1 0,1 0,-1 1,0-1,1 0,-1 1,0 0,1-1,-1 1,0 0,0 0,0 0,0 1,0-1,0 0,0 1,0-1,0 1,-1 0,1-1,-1 1,1 0,-1 0,0 0,1 0,-1 0,0 1,0-1,-1 0,1 0,0 1,-1 0,10 99,-10-96,2 11,-1 0,0 1,-1-1,-1 1,-1-1,-1 0,0 0,-1 0,-1 0,0 0,-2-1,1 0,-2 0,0-1,-1 0,-1 0,0-1,-1-1,0 1,-12 9,21-21,0 0,0 0,-1-1,1 1,0-1,0 1,-1-1,1 0,-1 0,1 0,-1 0,1 0,-1-1,0 1,1-1,-1 0,0 1,1-1,-1-1,0 1,1 0,-1-1,0 1,1-1,-1 0,1 1,-1-1,1-1,-1 1,1 0,0-1,-1 1,1-1,0 1,0-1,0 0,0 0,1 0,-1 0,1-1,-1 1,1 0,-1-1,1 0,-6-21,3 0</inkml:trace>
  <inkml:trace contextRef="#ctx0" brushRef="#br0" timeOffset="351.287">4178 961,'-22'66,"17"-55,0 0,1 0,0 0,1 0,0 1,1-1,0 1,1-1,0 1,1 0,0 0,1 0,0-1,2 7,-2-15,1 1,-1-1,1 0,-1 0,1 1,0-1,0 0,1 0,-1-1,1 1,-1 0,1-1,0 0,0 1,0-1,0 0,0 0,0-1,1 1,-1-1,1 0,-1 0,1 0,-1 0,1 0,0-1,-1 0,1 1,0-1,-1-1,1 1,1-1,3 0,0-1,0 0,-1 0,1 0,-1-1,0-1,1 1,-1-1,-1 0,1 0,-1-1,0 0,0 0,4-5,-3 4,-1-1,0 0,0 0,0-1,-1 0,0 0,-1 0,0 0,0-1,-1 1,0-1,0 0,-1 0,0 0,-1-1,0 1,0 0,-1-1,0 1,-1 0,0-1,0 1,-1 0,0 0,-1 0,0 0,0 1,-1-1,0 1,-1 0,-1-2,2 5,-1 0,0 0,0 0,-1 0,0 1,1 0,-1 0,-1 1,1-1,0 1,-1 1,0-1,1 1,-1 1,0-1,0 1,0 0,0 0,0 1,0 0,-1 1,1-1,0 1,0 1,1-1,-1 1,-2 1,-10 4</inkml:trace>
  <inkml:trace contextRef="#ctx0" brushRef="#br0" timeOffset="1119.609">4742 679,'-6'1,"1"-1,-1 1,1 0,-1 0,1 0,0 1,-1-1,1 2,0-1,0 0,0 1,0 0,1 0,-1 0,1 1,0 0,0 0,0 0,0 0,1 0,-1 1,1-1,0 1,-1 4,0-1,0-1,1 1,0-1,0 1,1 0,0 0,0 0,1 0,0 1,0-1,1 0,0 0,1 9,0-14,-1 1,1 0,-1-1,1 1,0 0,1-1,-1 0,1 1,-1-1,1 0,0 1,0-1,1 0,-1-1,1 1,-1 0,1-1,0 1,0-1,0 0,0 0,0 0,0 0,1-1,-1 1,1-1,-1 0,1 0,-1 0,1 0,2-1,0 1,-1-1,1 0,-1 0,1-1,-1 0,0 0,1 0,-1-1,0 0,1 0,-1 0,0 0,-1-1,1 0,0 0,-1 0,1 0,-1-1,0 0,0 0,-1 0,1 0,-1-1,0 1,0-1,0 0,0-1,53-147,-51 135,11-43,-2 0,-3-1,-3-1,1-54,-8 99,0 0,-1 0,-1 0,-1 0,0 0,-1 0,-1 0,-1 1,0-1,-2 1,0 0,0 1,-2 0,0 0,-1 1,0 0,-10-9,15 20,0 1,0 0,-1 0,1 0,-1 0,0 1,0 0,0 1,0-1,0 1,0 0,0 1,0-1,-1 1,1 0,0 1,0-1,0 1,0 1,0-1,0 1,0 0,0 0,0 1,1 0,-1 0,1 0,0 1,0-1,0 1,1 0,-1 1,1-1,0 1,0 0,0 0,1 0,0 0,0 1,-1 2,-4 3,1 1,0 0,0 1,2-1,-1 1,2 0,-1 1,2-1,0 1,1 0,0-1,1 1,0 0,1 0,1 0,0 0,1 0,0 0,2 0,-1-1,1 0,1 0,1 0,0 0,0-1,1 0,6 7,-4-8,0 1,1-2,1 0,0 0,0-1,1 0,0-1,0 0,1-1,0-1,0 0,1 0,0-2,0 1,0-2,0 0,1-1,-1 0,1-1,-1 0,1-2,0 0,-1 0,9-3,2-2</inkml:trace>
  <inkml:trace contextRef="#ctx0" brushRef="#br0" timeOffset="1717.305">5109 340,'0'6,"1"0,-1 0,1 0,1-1,-1 1,1 0,0-1,0 1,1-1,-1 0,1 0,0 0,1 0,-1 0,1-1,0 1,0-1,0 0,1 0,-1-1,1 1,0-1,0 0,0 0,1-1,-1 0,1 0,-1 0,1 0,0-1,-1 0,1 0,1 0,-3-4,0 1,0 0,0-1,0 0,0 0,-1 0,1 0,-1-1,0 1,0-1,0 0,-1 1,1-2,-1 1,0 0,0 0,0-1,-1 1,0-1,1 1,8-21,72-149,-58 116,-14 85,1 16,1-1,2 0,1 0,3-2,1 0,4 0,41 95,-62-130,15 31,-1 1,-1 0,-2 1,-2 1,-1 0,-3 1,0 0,-3 0,-1 38,-5-66,-1-1,0 1,-1-1,0 1,-1-1,0 0,-1-1,0 1,-1-1,0 0,0-1,-1 0,-1 0,1-1,-1 0,-5 4,13-11,0 0,0 0,0 0,0-1,0 1,0 0,-1 0,1 0,0-1,0 1,-1-1,1 1,0-1,-1 0,1 1,-1-1,1 0,0 0,-1 0,1 0,-1 0,1 0,0 0,-1 0,1-1,-1 1,1 0,0-1,0 0,-1 1,1-1,0 0,0 1,-1-1,1 0,0 0,0 0,0 0,0 0,0 0,1 0,-1 0,0-1,0 1,1 0,-1 0,1-1,-1 1,1 0,-1-1,1 1,0 0,0-2,-4-79,12 44,1 1,2 0,1 1,2 0,1 1,3 1,0 0,2 1,22-26,-37 51,6-10,1 1,0 1,2-1,-1 2,2 0,0 1,1 0,0 1,1 1,0 0,1 2,0 0,10-3,-5 8</inkml:trace>
  <inkml:trace contextRef="#ctx0" brushRef="#br0" timeOffset="-3102.281">282 2203,'106'419,"-74"-283,-6 1,-7 1,-4 7,-18-15,-4-106</inkml:trace>
  <inkml:trace contextRef="#ctx0" brushRef="#br0" timeOffset="-2532.429">1 2400,'6'-27,"1"1,1-1,1 2,1-1,2 1,0 1,2 0,1 1,5-5,0-2,2 1,1 1,1 1,2 2,0 0,2 2,0 0,5 1,-17 10,2 2,-1 0,1 1,1 1,0 0,0 2,0 0,1 1,0 1,0 1,0 0,0 2,1 0,-1 2,4 0,-18 0,-1 0,0 0,0 1,0-1,1 1,-1 0,-1 0,1 1,0 0,-1 0,1 0,-1 0,0 0,0 1,0 0,-1 0,1 0,-1 0,0 1,0-1,0 1,-1 0,1 0,-1 0,-1 0,1 0,-1 0,1 0,-2 1,2 3,0 9,-1 0,-1 0,0 0,-1 0,-1 1,-1-1,0-1,-5 13,-13 32,-3-2,-2 0,-32 50,14-25,-37 75,80-159,0 1,1 0,-1-1,0 1,1 0,-1 0,1-1,0 1,0 0,-1 0,1 0,0-1,1 1,-1 0,0 0,0 0,1-1,-1 1,1 0,0 0,-1-1,1 1,0 0,0-1,0 1,0-1,0 1,1-1,-1 0,0 1,1-1,-1 0,0 0,1 0,0 0,-1 0,1 0,-1-1,1 1,0 0,0-1,-1 0,1 1,0-1,0 0,1 0,109 1,26 4,-129-3,1 1,0 0,-1 0,0 1,0 0,0 1,0 0,-1 0,1 1,-2 0,1 1,0-1,-1 1,0 1,95 113,-89-110</inkml:trace>
  <inkml:trace contextRef="#ctx0" brushRef="#br0" timeOffset="-2331.544">1412 2542,'-5'38,"3"18,7-1,8-15,1-18,-2-14</inkml:trace>
  <inkml:trace contextRef="#ctx0" brushRef="#br0" timeOffset="-2082.125">1158 2034,'0'0</inkml:trace>
  <inkml:trace contextRef="#ctx0" brushRef="#br0" timeOffset="-1632.985">1722 2231,'-9'13,"-4"3,1 0,1 0,0 1,1 1,1 0,0 0,2 0,0 1,1 0,-1 9,6-27,1 0,0-1,-1 1,1 0,0-1,0 1,0 0,-1 0,1-1,0 1,0 0,0-1,0 1,0 0,0 0,1-1,-1 1,0 0,0-1,0 1,1 0,-1 0,0-1,1 1,-1-1,0 1,1 0,-1-1,1 1,-1-1,1 1,-1-1,1 1,-1-1,1 0,0 1,-1-1,1 1,0-1,-1 0,1 0,0 0,-1 1,1-1,0 0,0 0,-1 0,1 0,0 0,0 0,-1 0,1 0,0 0,-1-1,1 1,0 0,-1 0,1-1,0 1,37-26,82-128,-57 65,-63 87,1 1,-1-1,1 0,-1 1,1-1,0 1,0-1,0 1,0-1,0 1,0 0,0-1,0 1,1 0,-1 0,0 0,1 0,-1 0,1 0,-1 0,1 1,-1-1,1 0,0 1,-1 0,1-1,0 1,-1 0,1 0,0-1,0 1,-1 1,1-1,0 0,-1 0,1 1,0-1,-1 1,1-1,0 1,-1 0,1-1,-1 1,1 1,23 131,84 195,-33-83,-69-224,-2 1,-1 0,-1 0,-1 0,-1 1,-1 13,0-34,0 1,-1-1,1 0,-1 1,1-1,-1 0,0 1,0-1,0 0,-1 0,1 0,0 0,-1 0,1 0,-1 0,0 0,1-1,-1 1,0-1,0 1,0-1,0 0,-1 0,1 0,0 0,0 0,-1 0,1-1,0 1,-1-1,1 1,-1-1,1 0,0 0,-1 0,1 0,-1-1,1 1,0-1,-1 1,1-1,0 0,-1 0,1 0,0 0,0 0,0 0,0-1,0 1,0-1,0 1,1-1,-1 0,0 0,1 0,-1 0,1 0,0 0,-1-1,-5-8,1-1,0 1,0-1,1 0,1-1,0 1,1-1,0 0,1 1,0-7,-1 4,-2-20,1-1,2 1,1-1,2 1,1-1,2 1,2 0,1 0,9-27,-8 35,-2 3</inkml:trace>
  <inkml:trace contextRef="#ctx0" brushRef="#br0" timeOffset="-1402.365">2173 2034,'5'38,"7"13,0-2</inkml:trace>
  <inkml:trace contextRef="#ctx0" brushRef="#br0" timeOffset="-1150.324">1892 1751,'0'0</inkml:trace>
  <inkml:trace contextRef="#ctx0" brushRef="#br0" timeOffset="-730.955">2427 1836,'-11'9,"0"0,0 1,1 1,1 0,-1 0,2 1,-1 0,2 0,-2 5,6-13,1 1,0-1,0 1,0-1,1 1,-1 0,1 0,0 0,1 0,-1 0,1 0,0 0,0 0,1-1,-1 1,1 0,0 0,0 0,1 0,-1 0,1-1,0 1,1-1,-1 0,1 1,0-1,0 0,1 1,1-1,1 0,0 0,1 0,-1-1,0 0,1 0,0-1,0 0,-1 0,1 0,0-1,1 0,-1-1,0 1,0-1,0-1,0 1,0-1,0-1,0 1,0-1,0 0,0-1,-1 1,1-1,-1-1,0 1,0-1,0 0,0-1,-1 1,1-1,-1 0,0-1,14-14,-1-1,-1-1,-1-1,0 0,-2-1,-1 0,-1-1,-1 0,-1-1,-1-1,-2 1,-1-1,0-1,-2 1,-1-5,0 7,-1 1,0-1,-2 0,-1 1,-1-1,-1 0,-2 1,0 0,-8-23,10 36,-1 0,-1 0,1 1,-2 0,1 0,-1 0,-1 0,0 1,0 0,-1 1,0-1,0 2,-1-1,0 1,-1 0,1 1,-1 0,-1 1,1 0,-1 0,1 1,-4 0,8 2,1 1,-1 0,0 0,0 1,1-1,-1 1,0 0,0 1,0 0,1 0,-1 0,0 0,1 1,-1 0,1 0,0 1,-1-1,1 1,0 0,1 1,-1-1,1 1,-1 0,1 0,0 0,0 0,1 1,-1 0,1 0,0 0,0 0,-3 6,0 1,0-1,1 1,1 0,0 0,1 1,0-1,0 1,2 0,-1-1,2 1,0 0,0 0,1 0,1-1,0 1,1 0,0-1,1 0,0 0,1 0,0 0,1-1,0 1,7 7,9 7,0-1,2-1,0-1,2-1,0-2,2 0,0-2,1-1,20 8,-18-12,0-2,1-1,1-1,0-2,6 0,-36-7,22 5</inkml:trace>
  <inkml:trace contextRef="#ctx0" brushRef="#br0" timeOffset="5567.096">198 5702,'33'-33,"-2"-3,-2 0,-1-2,-2-1,-1-1,-2-1,12-34,-5 13,-3 0,-3-2,-3-1,-2 0,-4-2,-2 0,-3 0,0-62,-10 119,-8-63,8 72,0-1,-1 0,1 1,-1-1,0 0,0 1,0-1,1 1,-1-1,0 1,-1 0,1-1,0 1,0 0,-1 0,1 0,0 0,-1 0,1 0,-1 0,1 1,-1-1,0 0,1 1,-1-1,0 1,1 0,-1-1,0 1,0 0,1 0,-1 0,0 0,1 1,-1-1,0 0,-1 1,-4 3,-1 0,1 1,0 0,1 0,-1 1,1-1,0 2,1-1,-1 0,1 1,1 0,-1 0,1 1,0-1,1 1,-1 0,2 0,-1 0,1 0,0 0,1 2,-11 97,12-103,0 0,0-1,1 1,0 0,0-1,0 1,0 0,0-1,1 0,-1 1,1-1,0 0,0 0,0 0,1 0,-1 0,1 0,-1-1,1 1,0-1,0 1,0-1,0 0,1-1,-1 1,1 0,-1-1,9 1,0-1,0-1,0 0,0 0,0-1,0-1,0 0,0 0,0-2,-1 1,0-1,0-1,0 0,0 0,-1-1,1-1,-1 0,-1 0,0-1,0 0,2-3,31-19,-31 21,-10 8,0-1,-1 0,1 1,1-1,-1 1,0-1,0 1,0 0,1-1,-1 1,1 0,-1 0,1 0,0 0,-1 0,1 0,0 1,-1-1,1 0,0 1,0-1,0 1,0 0,-1 0,1 0,0 0,0 0,0 0,0 0,0 0,-1 1,1-1,0 1,0 0,0-1,-1 1,1 0,0 0,-1 0,1 0,-1 0,1 0,-1 1,1 0,2 148,-4-140,7 88,-7-96,1 1,-1-1,1 0,0 1,0-1,0 0,0 0,0 1,0-1,1 0,-1 0,1-1,0 1,-1 0,1 0,0-1,0 1,0-1,0 0,0 1,0-1,0 0,1 0,-1 0,0-1,1 1,-1 0,1-1,-1 0,0 1,1-1,-1 0,1 0,-1-1,1 1,1-1,33-15,-23 4</inkml:trace>
  <inkml:trace contextRef="#ctx0" brushRef="#br0" timeOffset="5832.943">1215 4658,'-4'13,"2"1,0-1,1 1,0 0,1-1,0 1,1 0,1-1,0 1,1-1,0 0,1 0,0 0,2 0,-1-1,1 1,1-2,0 1,5 5,-11-15,1-1,0 0,-1 1,1-1,0 0,0 0,0 0,-1 0,1 0,0-1,0 1,1 0,-1-1,0 1,0-1,0 0,0 0,0 0,0 0,0 0,0 0,1-1,-1 1,0-1,0 1,0-1,0 0,0 0,-1 0,1 0,0 0,0 0,0-1,-1 1,1 0,-1-1,1 1,-1-1,0 0,1 0,-1 0,41-80,-36 64,-1 0,-1-1,0 0,-1 1,-1-1,-1 0,-1-9,0 23,0 0,0-1,-1 1,1 0,-1 0,0 0,-1 0,1 0,-1 0,0 0,0 1,-1-1,1 0,-1 1,0 0,0 0,0 0,-1 0,0 0,1 1,-1-1,-1 1,1 0,0 0,-1 1,1-1,-1 1,0 0,-1 0,-44 6,31 7</inkml:trace>
  <inkml:trace contextRef="#ctx0" brushRef="#br0" timeOffset="6221.007">1468 3811,'1'54,"3"-1,1 0,3 0,2 0,3-1,1-1,3 0,22 46,4 0,-6 2,22 91,-42-152,-10-32</inkml:trace>
  <inkml:trace contextRef="#ctx0" brushRef="#br0" timeOffset="7085.672">1327 4489,'605'-404,"-484"338,-120 67,-1 0,1 0,-1-1,0 1,1 0,-1 0,0 0,0 0,0 0,0 0,0 0,0 0,0-1,0 1,0 0,0 0,0 0,-1 0,1 0,0 0,0 0,-1-1,1 1,-1 0,1 0,-1-1,1 1,-1 0,0 0,1-1,-1 1,0-1,1 1,-1-1,0 1,0-1,0 1,1-1,-1 1,0-1,0 0,0 0,0 1,0-1,0 0,0 0,-3 4,-8 10,0 0,1 1,1 0,0 0,1 1,1 0,0 1,1 0,1 0,0 1,2 0,0 0,1 0,1 0,0 1,2-16,1-1,-1 1,1 0,0-1,0 1,0-1,0 0,0 1,1-1,-1 0,1 0,-1 1,1-1,0 0,0-1,-1 1,2 0,-1-1,0 1,0-1,0 1,1-1,-1 0,1 0,-1 0,1 0,-1-1,1 1,-1-1,1 1,0-1,-1 0,1 0,-1 0,1 0,0-1,-1 1,1-1,-1 0,1 1,-1-1,1 0,-1 0,1-1,-1 1,0 0,0-1,0 0,0 1,0-1,0 0,0 0,0 0,0-1,11-9,-1 0,0-1,-1 0,0-1,-1 0,-1 0,0-1,-1-1,-1 1,0-1,-1-1,-1 1,3-15,4-5,-12 36,0 1,1-1,-1 1,1 0,-1-1,0 1,1-1,-1 1,1-1,0 1,-1-1,1 1,-1-1,1 0,-1 1,1-1,0 0,-1 0,1 1,0-1,-1 0,1 0,0 0,0 0,-1 0,1 0,0 0,-1 0,1 0,0 0,-1 0,1 0,0-1,-1 1,1 0,0 0,-1-1,1 1,0-1,-1 1,1 0,-1-1,1 1,-1-1,1 1,-1-1,1 1,-1-1,0 0,1 1,-1-1,0 1,1-1,-1 0,0 1,0-1,0 0,5 37,-5-32,0 1,0-1,0 1,0-1,1 1,-1-1,1 1,0-1,1 0,-1 1,1-1,0 0,0 0,0 0,1 0,-1 0,1-1,0 1,0-1,0 0,0 1,1-2,-1 1,1 0,0-1,0 1,2 0,4-1,0 0,1-1,-1-1,0 1,1-2,-1 1,1-1,-1-1,0 0,0 0,0-1,0-1,0 1,-1-2,0 1,0-1,0-1,0 1,-1-1,0-1,0 0,0 0,-1 0,0-1,-1 0,0-1,2-2,24-33,-1 0,-3-2,-2-2,-2 0,-1-1,-4-1,-1-1,-2-1,-7 22,-1 0,-2 0,0 0,-2-1,-2 0,0 0,-3 0,0 0,-2 1,-1-1,-1 0,-2 1,-1 0,-2 1,0 0,-2 0,-1 1,-3-1,-43-33,57 60,-1 1,1 0,0 1,-1-1,1 0,-1 0,1 1,-1 0,1-1,-1 1,1 0,-1 0,0 1,1-1,-1 0,1 1,0-1,-1 1,1 0,-1 0,1 0,0 0,0 0,-1 1,1-1,0 1,0-1,0 1,1 0,-1 0,0 0,0 0,-5 7,0-1,1 2,0-1,0 1,1 0,0 0,1 0,0 1,1 0,0-1,1 1,0 0,0 1,1-1,1 0,0 0,0 0,2 9,2 5,0 0,2 1,1-2,0 1,2-1,1 0,8 14,-3-11,2-1,0 0,2-1,1-1,0-1,2-1,1 0,0-2,2-1,19 12,87 54,-139-94,-3 2</inkml:trace>
  <inkml:trace contextRef="#ctx0" brushRef="#br0" timeOffset="7323.374">2427 3614,'39'-24,"26"-13,8-4,-4 4,-9 4,-10 7,-9 4,-6 5,-5 1,-2 3,-1 4,-1-2,1 2,-1 1,-3-1,-7-1</inkml:trace>
  <inkml:trace contextRef="#ctx0" brushRef="#br0" timeOffset="7519.273">3247 3247,'14'33,"5"17,-1-1</inkml:trace>
  <inkml:trace contextRef="#ctx0" brushRef="#br0" timeOffset="7668.637">3161 2909,'0'0</inkml:trace>
  <inkml:trace contextRef="#ctx0" brushRef="#br0" timeOffset="7939.74">3528 2909,'-1'20,"0"1,1-1,2 0,0 1,1-1,0 0,2 0,1-1,0 1,1-1,1 0,8 12,-15-29,0 0,1 0,-1 0,0-1,1 1,-1 0,1-1,0 1,0-1,-1 0,1 1,0-1,0 0,0 0,0 0,0-1,0 1,1 0,-1-1,0 1,0-1,0 0,1 0,-1 0,0 0,0 0,0 0,1 0,-1-1,0 1,0-1,0 0,0 0,0 1,0-1,0-1,0 1,0 0,0 0,0-1,0 0,49-78,-47 67,0 0,-1-1,-1 1,-1-1,0 1,0-1,-1 0,-1 0,0 1,-1-1,-1 1,0-1,-1 1,0 0,-1 0,0 1,-7-11,11 21,1 1,-1-1,0 1,0 0,-1-1,1 1,0 0,0-1,-1 1,1 0,0 0,-1 0,1 0,-1 0,1 1,-1-1,0 0,1 1,-1-1,0 1,0 0,1-1,-1 1,0 0,0 0,1 0,-1 0,0 0,0 1,1-1,-1 0,0 1,-12 7</inkml:trace>
  <inkml:trace contextRef="#ctx0" brushRef="#br0" timeOffset="8317.33">3979 2852,'12'-49,"-9"29,1 1,1-1,1 1,0 0,2 1,0 0,1 0,1 1,0 0,2-1,-10 17,-1 0,1-1,0 1,0 0,0 0,0 0,0 0,0 0,0 0,0 1,1-1,-1 1,0-1,0 1,0 0,1 0,-1 0,0 0,0 0,1 1,-1-1,0 1,0-1,0 1,0 0,1 0,-1 0,-1 0,1 0,0 0,0 1,0-1,0 1,-1-1,1 1,-1-1,1 1,-1 0,1 0,26 18,-23-18,-1 1,1-1,0 0,0-1,1 1,-1-1,0 0,0-1,0 1,1-1,-1 0,0 0,1-1,-1 1,0-1,0 0,0-1,1 1,-2-1,1 0,0 0,0-1,0 0,-1 1,0-1,1-1,-1 1,0-1,2-3,2-2,0 0,-1 0,0-1,-1 1,0-2,-1 1,0-1,0 0,-1 0,-1 0,0 0,0-1,-1-1,1-15,-1 3</inkml:trace>
  <inkml:trace contextRef="#ctx0" brushRef="#br0" timeOffset="11888.302">5363 1978,'-23'25,"2"1,1 1,1 1,1 1,2 0,1 1,1 1,-4 16,17 35,1-80,1 0,-1 0,1 0,0-1,0 1,0 0,0 0,0-1,0 1,0 0,0-1,1 1,-1-1,0 0,1 1,-1-1,1 0,0 0,-1 0,1 0,0 0,0 0,0-1,0 1,-1 0,1-1,0 0,0 1,0-1,0 0,0 0,0 0,0 0,0 0,0-1,0 1,0-1,0 1,1-1,3-3,0 1,0-1,0-1,0 1,-1-1,0 0,0 0,0 0,0-1,-1 1,0-1,0 0,-1-1,1 1,-1-3,7-8,130-260,-140 278,0-1,0 1,0-1,1 0,-1 0,0 1,0-1,1 0,-1 1,0-1,1 0,-1 0,0 0,1 1,-1-1,1 0,-1 0,0 0,1 0,-1 0,1 0,-1 1,0-1,1 0,-1 0,1 0,-1-1,0 1,1 0,-1 0,1 0,-1 0,0 0,1 0,-1 0,1-1,-1 1,0 0,1 0,-1-1,0 1,0 0,1 0,-1-1,0 1,1 0,-1-1,0 1,0 0,0-1,1 1,-1-1,0 1,0 0,0-1,0 1,0-1,0 1,0 0,0-1,2 39,-2-33,0 13,13 119,-12-133,0 1,0-1,1 0,0 0,0 0,0 0,0 0,1-1,-1 1,1-1,0 1,0-1,0 0,0 0,1 0,-1-1,1 1,0-1,0 0,0 0,0 0,0 0,0-1,0 1,1-1,-1-1,0 1,1 0,-1-1,0 0,0 0,-1-1,1 1,0-1,0 0,-1 0,1 0,-1 0,1-1,-1 1,0-1,1 0,-1 0,0 0,0 0,0-1,-1 1,1-1,-1 0,1 0,-1 0,0 0,0 0,0 0,0-1,39-94,-35 79,15-43,-3 0,-3-1,3-37,-12 55,5-22,-3 0,-2 0,-4-1,-3 0,-3-5,-14-1,17 73,1-1,0 1,-1-1,0 0,1 1,-1 0,0-1,1 1,-1-1,0 1,0 0,0 0,-1-1,1 1,0 0,0 0,0 0,-1 0,1 0,-1 1,1-1,-1 0,1 1,-1-1,1 1,-1-1,1 1,-1 0,0-1,1 1,-1 0,1 0,-1 0,0 0,1 1,-1-1,0 0,1 1,-1-1,1 1,-1 0,1-1,-1 1,-3 5,0-1,0 1,0 0,1 0,0 0,0 0,1 1,-1 0,2 0,-1 0,1 0,0 0,0 0,1 0,0 1,0 2,-2 4,-6 26,1 0,2 1,2 0,1 0,3 1,1-1,2 0,2 0,1 0,9 25,-11-54,1 0,0 0,1-1,0 0,0 0,2 0,-1-1,1 0,1-1,0 1,0-2,1 1,0-1,4 2,-8-6,0 0,0-1,1 0,-1 0,1 0,-1-1,1 0,0 0,0-1,0 0,0 0,0 0,0-1,0 0,0 0,0-1,0 0,0 0,0-1,0 0,-1 0,1-1,-1 1,1-2,-1 1,3-3,0-2,0-1,-1-1,0 1,-1-1,0-1,-1 1,0-1,-1 0,0-1,0 1,-1-1,-1 0,0 0,-1 0,0 0,-1-1,0 1,-1 0,0-1,-1 0,0 2,0 0,-1 0,-1 1,0-1,0 1,-1-1,0 1,0 0,-1 1,-1-1,-4-5,8 11,-1 1,1 0,0 1,-1-1,0 0,1 1,-1-1,0 1,-1 0,1 0,0 0,0 0,-1 1,1-1,-1 1,0 0,1 0,-1 0,0 1,1-1,-1 1,0 0,0 0,0 0,1 1,-1-1,0 1,1 0,-1 0,0 0,1 0,-1 1,1-1,-2 2,-35 27,26-14</inkml:trace>
  <inkml:trace contextRef="#ctx0" brushRef="#br0" timeOffset="12253.724">6237 1525,'-8'21,"1"-1,0 1,2 1,0-1,1 1,1 0,2 0,0 0,1 0,1 0,2 11,-3-30,1 0,-1 0,0-1,1 1,0 0,0 0,0 0,0-1,0 1,0-1,1 1,-1-1,1 1,0-1,0 0,0 0,0 0,0 0,0 0,0 0,1 0,-1-1,0 1,1-1,0 0,-1 0,1 0,0 0,0 0,-1-1,1 1,0-1,0 1,0-1,0 0,0 0,-1-1,1 1,0 0,0-1,0 0,0 0,-1 0,1 0,-1 0,1 0,0-1,-1 1,0-1,1 0,-1 0,0 0,6-7,0-1,0 0,-1-1,-1 0,0 0,0 0,-1-1,0 0,-1 0,-1 0,0 0,0 0,-2-1,1 0,-1 1,-1-1,-1 1,1-1,-2 0,0 1,-1-2,4 11,-1-1,-1 1,1 0,0 0,-1-1,0 1,1 0,-1 0,-1 0,1 0,0 0,-1 0,1 0,-1 0,0 1,0-1,0 1,0-1,-1 1,1 0,-1-1,1 1,-1 1,0-1,0 0,0 1,0-1,0 1,0 0,-1 0,-10 2</inkml:trace>
  <inkml:trace contextRef="#ctx0" brushRef="#br0" timeOffset="13189.814">6491 1441,'-1'6,"0"-1,-1 1,2 0,-1 0,1 0,0-1,0 1,0 0,1 0,0 0,0-1,1 1,0-1,0 1,0-1,0 1,1-1,0 0,0 0,0 0,1-1,-1 1,1-1,0 0,1 0,-1 0,1 0,-1-1,1 0,0 0,1 0,-1-1,0 1,5 0,-5-2,-1-1,0 0,1 0,-1 0,0-1,0 1,1-1,-1 0,0 0,0-1,0 1,0-1,0 0,0 0,0 0,-1 0,1-1,-1 0,0 1,1-1,-1-1,-1 1,1 0,0-1,-1 1,1-1,-1 0,0 0,-1 0,1 0,-1 0,1 0,-1 0,-1 0,1 0,0-1,-1 1,0 0,0-1,0 1,-2-101,4 114,0 0,1 0,0 0,0 0,1-1,0 0,1 1,-1-1,2-1,-1 1,1-1,3 3,-6-6,1 0,-1 0,1-1,-1 0,1 0,0 0,0 0,1 0,-1-1,0 0,1 0,0 0,-1 0,1-1,0 0,0 0,0 0,0 0,0-1,0 0,0 0,0 0,-1-1,1 1,0-1,0-1,2 0,1-3,1-1,-1 0,-1-1,1 0,-1 0,0 0,-1-1,0 0,0-1,0 1,-1-1,-1 0,1 0,-2-1,1 1,-1-1,-1 4,15-33,-3-1,-1-1,-3 1,-1-2,-1 1,-3-1,-1 0,-3-1,-1 1,-2 0,-2 0,-4-17,6 43,-1 0,-1 0,0 0,-1 0,-1 1,0 0,-2 0,1 1,-1 0,-1 0,-1 1,0 0,-1 1,-10-10,20 20,-1 0,1 1,-1-1,0 1,0-1,0 1,0 0,0 0,0 0,0 0,0 0,0 0,-1 1,1-1,0 1,0-1,-1 1,1 0,0 0,0 0,-1 0,1 0,0 1,-1-1,1 1,0 0,0-1,0 1,0 0,0 0,0 0,0 0,0 1,0-1,0 0,0 1,1 0,-1-1,1 1,-1 0,1 0,-1 0,1 0,0 0,0 0,0 0,0 0,1 0,-1 0,1 0,-1 1,1 0,3 26,2-1,1 1,1-1,1 0,2 0,1-1,1 0,1-1,1 0,2-2,12 16,106 135,-114-144,-19-21</inkml:trace>
  <inkml:trace contextRef="#ctx0" brushRef="#br0" timeOffset="13408.059">6661 1018,'38'-39,"28"-17,6-4,2 4,-3 6,-9 7,-4 6,-9 4,-6 9,-2 2,-3 6,-3 5,-8 5</inkml:trace>
  <inkml:trace contextRef="#ctx0" brushRef="#br0" timeOffset="14391.204">1299 6182,'-33'8,"1"1,1 2,0 1,0 1,1 2,-10 7,29-15,1 0,0 0,0 1,1 1,0 0,0 0,1 0,0 1,1 1,0-1,0 1,1 0,1 1,0-1,0 1,1 0,1 0,0 3,-2 5,2 1,1-1,0 0,2 1,0-1,1 0,1 1,1-1,1 0,0 0,2 0,0-1,2 0,0 1,-6-16,1 0,0 0,-1 0,2 0,-1 0,0 0,1-1,-1 1,1-1,0 0,0-1,0 1,1 0,-1-1,1 0,-1 0,1-1,0 1,0-1,-1 0,1 0,0 0,0-1,0 0,0 0,0 0,0-1,0 1,0-1,0 0,-1-1,1 1,0-1,-1 0,1 0,-1 0,0-1,1 0,-1 0,0 0,9-14,-1 1,-1-2,-1 0,-1 0,0-1,-1 0,-1 0,-1-1,-1 1,-1-2,0 1,-2 0,1-16,10-45,-9 58,-5 20,1 0,-1 1,1-1,0 0,0 0,0-1,0 2,0-1,1 0,0 0,-1 0,1 0,0 0,0 0,1 0,-1 1,0-1,1 1,0-1,0 1,0-1,0 1,0 0,0 0,0 0,0 0,1 0,-1 1,1-1,0 1,-1 0,1-1,0 1,0 0,0 1,0-1,0 0,0 1,0 0,0 0,0 0,6 3,-1 2,0-1,1 1,-2 0,1 1,-1 0,1 0,-2 1,1-1,-1 2,0-1,1 3,12 11,-19-21,7 11,1-2,0 1,1-1,0 0,0-1,1 0,0 0,0-1,1-1,-1 1,2-2,-1 0,1 0,-1-1,1 0,1-1,-1 0,0-1,11-2</inkml:trace>
  <inkml:trace contextRef="#ctx0" brushRef="#br0" timeOffset="15257.177">2230 6380,'17'-39,"29"-219,-11 115,5 3,18-29,-37 124,-20 45,0 0,0 1,0-1,0 0,0 0,0 1,0-1,0 0,0 1,0-1,0 1,0 0,-1-1,1 1,0 0,0-1,-1 1,1 0,0 0,-1-1,1 1,-1 0,1 0,-1 0,1 0,-1 0,0 0,1 0,-1 0,0 0,0 0,0 0,0 0,0 0,0 1,28 287,-28-287,0 0,0-1,0 1,0 0,0-1,0 1,1 0,-1-1,1 1,-1-1,1 1,0-1,-1 1,1-1,0 1,0-1,0 0,0 1,0-1,0 0,1 0,-1 0,0 0,0 0,1 0,-1 0,1 0,-1 0,1-1,-1 1,1-1,0 1,-1-1,1 1,-1-1,1 0,0 0,-1 0,1 0,0 0,-1 0,1-1,0 1,-1 0,1-1,-1 1,1-1,0 0,-1 0,0 1,1-1,-1 0,1 0,-1 0,0 0,0-1,0 1,1 0,-1 0,67-150,-55 115,58-164,-70 199,-1-1,1 1,-1 0,1-1,0 1,-1 0,1 0,0-1,0 1,0 0,0 0,0 0,0 0,1 0,-1 0,0 0,0 1,1-1,-1 0,0 1,1-1,-1 1,1-1,-1 1,1 0,-1 0,1-1,-1 1,1 0,-1 0,1 0,-1 1,1-1,-1 0,0 1,1-1,-1 1,1-1,-1 1,0-1,1 1,-1 0,0 0,0 0,1 0,-1 0,0 0,0 0,0 0,0 0,-1 0,1 1,0-1,0 0,0 2,24 130,-22-122,-3-4,0-1,1 1,0 0,1-1,0 1,0-1,0 0,0 0,1 1,0-2,1 1,-1 0,1-1,0 1,0-1,1 0,4 3,-7-7,0-1,0 0,0 0,1 0,-1 0,0 0,0 0,0-1,0 1,0-1,1 1,-1-1,0 0,0 0,0 0,-1 0,1 0,0 0,0-1,-1 1,1 0,0-1,-1 1,1-2,10-11</inkml:trace>
  <inkml:trace contextRef="#ctx0" brushRef="#br0" timeOffset="15524.13">3161 5138,'-13'45,"2"0,2 0,2 1,-1 39,15 30,-7-111,1 0,0-1,0 1,0 0,1 0,-1 0,1-1,0 1,0-1,0 1,1-1,-1 0,1 0,0 0,-1 0,2 0,-1-1,0 0,0 1,1-1,-1 0,1 0,-1-1,1 1,0-1,3 1,-2-1,0 1,0-2,0 1,0 0,0-1,0 0,0 0,0-1,0 1,-1-1,1 0,0 0,0-1,0 0,-1 1,1-1,-1-1,0 1,1-1,-1 0,0 0,0 0,-1 0,1-1,-1 1,0-1,1 0,-2 0,1 0,0-1,-1 1,2-4,-1-7,0 1,-1-1,-1 0,-1 0,0 0,0 1,-1-1,-1 0,-1 0,0 1,-1 0,0-1,-2 2,1-1,-1 0,-6-7,5 11,1 1,-1 1,-1-1,0 1,0 1,0-1,-1 1,0 1,-1 0,1 0,-1 0,0 2,-1-1,1 1,-1 1,-5-2,-9 1</inkml:trace>
  <inkml:trace contextRef="#ctx0" brushRef="#br0" timeOffset="15909.062">3444 4997,'26'68,"-13"-29,3-1,1-1,2 0,9 13,-27-48,-1-1,0 1,1 0,-1 0,1-1,0 1,0-1,-1 1,1 0,0-1,0 0,0 1,1-1,-1 1,0-1,0 0,1 0,-1 0,1 0,-1 0,1 0,-1 0,1-1,0 1,-1 0,1-1,0 1,-1-1,1 0,0 0,0 1,-1-1,1 0,0-1,0 1,0 0,-1 0,1-1,0 1,-1-1,1 1,0-1,-1 0,1 0,-1 0,1 0,-1 0,1 0,-1 0,0 0,1 0,-1-1,0 1,3-17,0 1,-2-1,0 0,-1 1,-1-1,0 0,-3-17,1-9,-1-214,3 234</inkml:trace>
  <inkml:trace contextRef="#ctx0" brushRef="#br0" timeOffset="16135.919">3867 4687,'19'38,"12"23,4 5,-3-4,-2-11,-7-16</inkml:trace>
  <inkml:trace contextRef="#ctx0" brushRef="#br0" timeOffset="16290.323">3669 4377,'0'0</inkml:trace>
  <inkml:trace contextRef="#ctx0" brushRef="#br0" timeOffset="16706.582">4178 4771,'-2'-76,"0"42,1 0,2 0,1 0,2 1,1-1,5-13,-10 45,0 1,0-1,0 0,0 0,0 1,0-1,1 0,-1 1,0-1,1 0,-1 1,1-1,0 0,0 1,0-1,-1 1,1-1,1 1,-1 0,0-1,0 1,0 0,1 0,-1 0,0 0,1 0,-1 0,1 0,-1 0,1 1,0-1,-1 1,1-1,0 1,-1-1,1 1,0 0,0 0,-1 0,1 0,0 0,0 0,-1 1,1-1,0 0,-1 1,1 0,0-1,-1 1,1 0,-1 0,1-1,0 2,30 61,-31-57,1-1,0 1,0-1,0 1,1-1,-1 0,1 0,0 0,1-1,-1 1,1-1,0 1,0-1,1 0,-1-1,1 1,0-1,-1 0,2 0,-1-1,5 3,-6-4,-1-1,1 1,-1-1,1 0,0 0,-1 0,1-1,-1 1,1-1,0 0,-1 0,1 0,-1 0,0-1,1 1,-1-1,0 0,0 0,0 0,0 0,-1-1,1 1,0-1,-1 1,0-1,0 0,1 0,-2 0,2-2,46-103,-46 100,36-194,-34 178</inkml:trace>
  <inkml:trace contextRef="#ctx0" brushRef="#br0" timeOffset="17377.199">4883 3897,'-12'8,"2"2,-1 0,1 0,0 1,1 0,1 1,0 0,0 0,-4 11,9-18,0 1,1 0,-1 0,1-1,1 1,-1 1,1-1,0 0,1 0,-1 0,1 1,1-1,-1 0,1 0,0 0,0 0,1 1,0-2,0 1,0 0,1 0,-1-1,4 5,-5-8,0 0,1 0,-1-1,0 1,1 0,0-1,-1 1,1 0,0-1,0 0,0 0,-1 1,2-1,-1 0,0 0,0-1,0 1,0 0,0-1,1 1,-1-1,0 0,0 0,1 0,-1 0,0 0,1 0,-1-1,0 1,0-1,0 0,1 1,-1-1,0 0,0 0,0 0,0-1,0 1,-1 0,2-1,60-74,4-75,-51 108,3 0,1 2,1 0,3 2,19-26,-42 64,0 0,-1 0,1-1,0 1,-1 0,1 0,0 0,0 0,0 0,0 0,0 0,0 0,0 0,0 0,1 1,-1-1,0 0,0 1,1-1,-1 1,0-1,1 1,-1 0,1 0,-1-1,0 1,1 0,-1 0,1 0,-1 1,0-1,1 0,-1 0,1 1,-1-1,0 1,0-1,1 1,-1 0,0-1,0 1,0 0,1 0,-1 0,0 0,0 0,0 0,-1 0,1 0,0 1,49 135,-42-105,113 528,-110-511,5 11,-3 0,-2 1,-3 1,-2-1,-4 1,-2 0,-2 0,-5 15,6-67,-1 1,0-1,0 0,-1 0,0-1,-1 1,0-1,-1 1,0-1,0-1,-1 1,0-1,0 0,-1 0,0-1,0 1,-1-2,0 1,0-1,-1 0,1-1,-8 3,13-7,1-1,-1 1,0-1,0 0,0 0,0 0,0 0,1 0,-1-1,0 1,0-1,1 0,-1 0,0 0,1 0,-1-1,1 1,-1-1,1 1,-1-1,1 0,0 0,0 0,0 0,0 0,1 0,-1-1,0 1,1 0,0-1,-1 1,1-1,0 0,0 0,0-2,-24-102,21 40,3 0,3 0,3 1,3-1,3 2,2-1,22-61,7-7,-31 102</inkml:trace>
  <inkml:trace contextRef="#ctx0" brushRef="#br0" timeOffset="18436.905">6237 3247,'-21'12,"-1"1,2 0,-1 2,2 1,0 0,1 1,1 1,0 1,2 0,0 1,1 1,1 0,1 1,11-19,0 0,0 0,0 0,1 1,-1-1,1 0,0 0,0 0,0 1,0-1,1 0,-1 0,1 0,0 0,0 1,0-1,0 0,0-1,1 1,-1 0,1 0,0-1,0 1,0-1,0 1,0-1,1 0,-1 0,1 0,-1 0,1 0,0 0,-1-1,1 0,0 1,0-1,0 0,1 0,-1-1,0 1,0-1,0 1,0-1,1 0,-1 0,0-1,0 1,0 0,1-1,-1 0,0 0,0 0,0 0,0-1,-1 1,1-1,0 1,1-2,6-6,0-1,-1-1,0 0,-1 0,0 0,-1-1,0 0,0-1,-2 0,0 0,0 0,-1 0,0-1,-1 1,-1-2,4-6,44-144,-49 165,-1-1,0 0,0 1,0-1,1 0,-1 1,1-1,-1 0,0 1,1-1,-1 1,1-1,-1 1,1-1,-1 1,1-1,0 1,-1-1,1 1,0 0,-1-1,1 1,0 0,-1 0,1 0,0-1,-1 1,1 0,0 0,0 0,-1 0,1 0,0 0,0 0,-1 1,1-1,0 0,-1 0,1 0,0 1,-1-1,1 0,0 1,-1-1,1 1,0-1,-1 0,1 1,-1 0,1-1,-1 1,1-1,-1 1,0-1,1 1,-1 0,0 0,22 41,-20-39,11 37,-12-33,0-1,1 1,0 0,0-1,1 0,-1 1,1-1,1 0,-1 0,1-1,0 1,1-1,-1 0,1 0,0 0,1 0,-4-4,0-1,0 1,1 0,-1-1,0 0,1 0,-1 1,0-1,1 0,-1-1,1 1,-1 0,0-1,1 1,-1-1,0 0,0 0,0 0,1 0,-1 0,0 0,0-1,-1 1,1-1,0 1,0-1,-1 0,1 0,-1 1,1-1,-1 0,1-2,38-68,17-86,20-91,-64 211,-12 33,-1-1,1 1,-1 0,1-1,1 1,-1 0,1 0,0 0,0 0,1 0,-1 0,1 1,0-1,0 1,1 0,-1 0,1 0,0 0,0 0,0 1,0 0,1 0,0 0,-1 1,1-1,0 1,0 0,0 0,0 1,1 0,-1 0,0 0,1 0,1 1,0 2,-1 0,0 0,0 1,0 0,0 0,0 1,-1 0,1 0,-1 0,0 0,0 1,-1 0,3 3,67 46,-66-52,-1 0,1-1,-1 1,1-1,0-1,-1 0,1 0,0 0,0-1,-1 0,1 0,-1-1,1 0,-1 0,0-1,7-3,-6 0</inkml:trace>
  <inkml:trace contextRef="#ctx0" brushRef="#br0" timeOffset="18674.768">6999 2457,'-19'38,"-11"32,-6 14,4 2,3-4,5-11,3-8,5-10,0-4,2-6,5-6,3-3,-2-9,0-3,7-5,3-6</inkml:trace>
  <inkml:trace contextRef="#ctx0" brushRef="#br0" timeOffset="18971.813">7225 2485,'10'29,"8"19,0 6,-2-1,1-10,-3-12</inkml:trace>
  <inkml:trace contextRef="#ctx0" brushRef="#br0" timeOffset="19194.686">7112 2090,'5'19,"2"6</inkml:trace>
  <inkml:trace contextRef="#ctx0" brushRef="#br0" timeOffset="19520.025">7621 2090,'-7'5,"0"1,1 0,-1 1,1 0,1 0,-1 0,1 1,1-1,-1 1,1 0,1 1,-1-1,1 0,1 1,0 0,-1 7,5-13,0 1,0-1,0 0,1 0,0 0,-1 0,1 0,0 0,1-1,-1 1,0-1,1 0,-1 0,1 0,-1-1,1 1,0-1,0 0,0 0,0 0,0-1,0 1,0-1,0 0,1 0,8 2,-8-2,-1 0,1 0,0 0,0 1,-1-1,1 1,0 0,-1 0,1 1,-1 0,0-1,1 1,-1 1,0-1,0 1,0-1,0 1,-1 0,1 0,-1 1,0-1,0 1,0 0,0 0,-1 0,1 0,-1 0,0 0,-1 1,1-1,-1 1,1-1,-1 1,-1 0,1-1,-1 1,1 0,-1-1,-1 3,-3 5,-1 1,0-1,-1 0,0 0,-1-1,-1 0,1 0,-2 0,1-1,-2-1,1 1,-1-1,-1-1,1 0,-1 0,-1-1,-7 3,-21 2,25-14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43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0,'-9'5,"1"1,2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5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0,'27'125,"22"222,-22 4,-16-222,11-169,-2-16,-13 30</inkml:trace>
  <inkml:trace contextRef="#ctx0" brushRef="#br0" timeOffset="364.337">537 170,'-314'270,"232"-168,80-98,0-1,0 1,1 0,-1-1,1 1,0 0,0 0,1 0,-1 0,1 0,0 0,0 1,0-1,0 0,1 0,-1 0,1 0,0 0,1-1,-1 1,1 0,-1 0,1-1,0 1,1-1,-1 1,0-1,1 0,0 0,1 1,120 67,-31-26,-81-36,0 1,0 0,0 0,-1 1,-1 0,0 1,-1 1,0-1,-1 1,2 4,22 18,-15-29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28,'204'-25,"-202"24,1 1,-1-1,0 1,1-1,-1 1,0 0,1 0,-1 0,1 0,-1 1,0-1,0 1,1-1,-1 1,0 0,0 0,1 0,-1 0,0 0,0 0,0 1,0-1,-1 1,1-1,0 1,-1 0,1-1,-1 1,1 0,-1 0,0 0,0 0,0 1,0-1,0 0,0 0,-1 1,1-1,-1 0,0 1,1-1,-1 0,-4 8,0 0,0-1,-1 1,0-1,-1 0,0-1,0 0,-1 0,0 0,0-1,-1 1,0-2,0 1,-3 0,-22 22,-46 59,79-87,0 0,-1 1,1-1,0 0,0 1,0-1,0 0,0 1,0-1,0 0,0 1,0-1,1 0,-1 1,0-1,1 0,-1 0,1 0,0 1,-1-1,1 0,0 0,0 0,0 0,-1 0,1 0,0 0,0 0,1-1,-1 1,0 0,0 0,0-1,0 1,1-1,-1 1,0-1,1 0,-1 1,0-1,0 0,1 0,61 7,-59-7,97-20,-81 14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59,'29'-4,"14"-8,4 0,0 1,-4 2,-4 4,-4 2,-4 1,-6 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1,'-5'38,"-1"18,0 3,1-2,2-7,1-7,5-6,3-4,0-4,-1-6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1,1-1,-1 1,0 0,1-1,-1 1,1 0,0 0,-1 0,1 0,0 0,0 0,0 1,1-1,-1 0,0 0,1 1,-1-1,1 0,0 1,0-1,0 0,0 1,0-1,0 2,-14 370,-26-152,33-92,8-119</inkml:trace>
  <inkml:trace contextRef="#ctx0" brushRef="#br0" timeOffset="481.593">595 85,'-324'242,"323"-242,-16 13,0 1,2 0,-1 1,2 1,0 0,-10 17,23-30,1 1,0-1,0 1,0-1,1 1,-1-1,1 1,-1-1,1 1,0-1,1 0,-1 0,0 0,1 1,0-1,0 0,0-1,0 1,0 0,1-1,-1 1,1-1,-1 0,1 0,0 0,0 0,0 0,0 0,0-1,0 0,1 1,-1-1,3 0,6 6,241 105,-178-51,-59-51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02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1895,'22'-57,"43"-83,6 3,6 3,5 4,51-56,165-215,-84 90,-213 311,0-1,0 1,0-1,-1 1,1-1,0 0,0 1,0-1,-1 0,1 1,0-1,-1 0,1 0,-1 0,1 0,-1 1,1-1,-1 0,0 0,1 0,-1 0,0 0,0 0,1 0,-1 0,0 0,0 0,0 0,0 0,-1 0,1 0,0 0,0 0,-1 0,1 0,0 0,-1 0,1 0,-1 0,1 0,-1 0,1 1,-1-1,0 0,0 0,1 1,-1-1,0 0,0 1,0-1,1 1,-1-1,0 1,0 0,0-1,0 1,0 0,0-1,-1 1,-135 77,-7-24,144-53,0 1,1-1,-1 1,0-1,0 1,1-1,-1 1,0-1,0 1,0-1,1 1,-1-1,0 1,0 0,0-1,0 1,0-1,0 1,0-1,-1 1,1-1,0 1,0-1,0 1,0 0,-1-1,1 1,0-1,-1 0,1 1,0-1,-1 1,1-1,0 1,-1-1,1 0,-1 1,1-1,-1 0,1 1,-1-1,1 0,-1 0,1 0,-1 1,1-1,-1 0,1 0,-1 0,1 0,-1 0,0 0,1 0,-1 0,1 0,-1 0,1 0,-1-1,1 1,-1 0,1 0,-1 0,0-1,161 60,-103-43,114 21,-169-35,0-1,0-1,1 1,-1 0,0 0,0-1,1 1,-1-1,0 0,1 0,-1 0,0 0,1 0,-1 0,0-1,0 1,1-1,-1 1,0-1,0 0,0 0,0 0,0 0,0 0,0-1,0 1,0-1,0 1,-1-1,1 1,-1-1,1 0,-1 0,1 0,-1 0,0 0,0 0,0 0,0 0,-1-1,1 1,-1 0,1 0,-1-1,0 1,1-1,-5-10,0 1,0 0,-1 0,-1 0,0 0,0 1,-1 0,-1 1,1-1,-2 1,0 1,0-1,0 2,-1-1,-1 1,1 1,-1 0,-1 0,1 1,-1 1,0 0,0 0,-1 2,-3-2,-41-5,32 8</inkml:trace>
  <inkml:trace contextRef="#ctx0" brushRef="#br0" timeOffset="4554.928">2146 173,'0'-1,"1"0,-1-1,1 1,-1-1,1 1,-1-1,0 1,0 0,0-1,0 1,0-1,0 1,0-1,-1 1,1-1,-1 1,1 0,-1-1,1 1,-1 0,1-1,-1 1,0 0,0 0,0-1,0 1,0 0,0 0,0 0,0 0,0 0,-1 1,1-1,0 0,0 1,-1-1,1 0,-1 1,1 0,0-1,-1 1,1 0,-1 0,1-1,-1 1,1 0,-1 1,1-1,-1 0,1 0,0 1,-1-1,1 0,-1 1,1 0,0-1,-1 1,1 0,0 0,0-1,0 1,-1 1,-11 6,0 1,1 0,0 1,1 0,0 1,0 0,2 1,-1 0,1 0,1 1,0 0,1 1,0 0,-3 11,0 0,1 1,1 1,2-1,0 1,2 1,1-1,0 9,4-29,-1 1,1-1,1 1,-1-1,2 1,-1-1,0 0,1 0,1 0,-1-1,1 1,0-1,1 0,-1 0,1 0,0 0,1-1,-1 0,1 0,0-1,0 1,1-1,-1-1,1 1,0-1,0 0,0-1,0 1,1-1,-1-1,1 0,5 1,17 0,0-1,1-1,-1-2,0-1,0-1,0-2,0-1,-1-1,0-2,-1 0,0-2,0-2,-2 0,1-1,-2-2,0-1,-1-1,-1 0,16-19,-27 23,1 0,-2 0,0-1,-1 0,0-1,-2 0,0-1,-1 0,0 0,-2 0,3-15,-6 24,-1 0,0 0,0 0,-1 0,0 0,-1 0,0 0,0 0,-1 0,0 1,0-1,-1 0,-1 1,1 0,-1 0,0 0,-1 0,0 0,0 1,-1 0,0 0,0 1,-1 0,1 0,-1 0,-1 0,-7-3,0 1,0 0,-1 1,0 1,0 0,0 1,-1 1,0 0,0 2,0 0,0 0,0 2,0 0,0 1,0 1,0 0,-11 4,-20 5,1 2,0 3,1 1,1 2,-25 16,-71 45,-118 91,221-145,-94 73,132-99,1-1,-1 1,0 0,1 0,-1 0,0 0,1 0,-1 1,0-1,1 0,-1 0,0 0,1 0,-1 0,0 0,1 0,-1 1,0-1,1 0,-1 0,0 1,0-1,1 0,-1 0,0 1,0-1,0 0,1 0,-1 1,0-1,0 0,0 1,0-1,0 0,0 1,1-1,-1 0,0 1,0-1,0 0,0 1,0-1,0 1,0-1,0 0,-1 1,1-1,0 0,0 1,0-1,0 0,0 1,-1-1,1 0,0 0,0 1,0-1,-1 0,1 0,0 1,33-7,-31 5,178-40,-132 34,0 3,1 1,-1 2,18 4,15-2,454-1,-205-26,-64-3,-242 27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1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30,'643'-1,"-226"-26,973 27,851 0,-2234 0,-5-1,1 1,0 0,-1 0,1 0,-1 0,1 0,-1 0,1 1,-1-1,1 1,-1 0,1 0,-1 0,1 0,-1 0,0 0,0 1,0-1,1 1,-2-1,2 2,2 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9.0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0 106,'106'-22,"139"-13,-10 7,564 28,104 0,-766-20,-121 23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14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33,'56'-17,"-12"11,0 1,0 2,1 2,30 3,8 0,1450-2,-1415 22,-99-18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22.6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1 139,'5'-7,"1"0,0 1,1 0,-1 0,1 0,0 1,1 0,-1 1,1-1,0 1,0 1,0-1,1 2,-1-1,1 1,-1 0,10 0,162-17,-56 7,-1 6,99 7,-76 1,297 9,-216 4,116-12,-280-3,321-30,-262 9,-102 18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28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848 890,'0'-66,"-23"266,15 280,10-299,9-108,-10-73,-1 0,1 1,-1-1,1 0,-1 0,1 0,-1 0,1 0,-1 0,1 0,-1 0,1 0,-1 0,1 0,-1-1,1 1,-1 0,1 0,-1 0,1-1,-1 1,1 0,-1-1,0 1,1 0,-1-1,0 1,1 0,-1-1,0 1,1-1,-1 1,0-1,0 1,1-1,-1 1,0-1,0 1,0-1,0 1,0-1,0 1,0-1,1 1,-2-1,1 1,0-1,0 1,0-1,0 1,0-1,0 1,0-1,-1 1,1-1,0 1,2-19</inkml:trace>
  <inkml:trace contextRef="#ctx0" brushRef="#br0" timeOffset="280.011">1 890,'709'-110,"42"-14,-550 103,-200 20,0 1,-1-1,1 1,0 0,-1-1,1 1,0 0,0 0,0 0,-1-1,1 1,0 0,0 0,0 0,-1 0,1 0,0 0,0 1,0-1,-1 0,1 0,0 1,0-1,-1 0,1 1,0-1,-1 0,1 1,0-1,-1 1,1-1,-1 1,1 0,-1-1,1 1,-1 0,1-1,-1 1,1 0,-1-1,0 1,0 0,1 0,-1-1,0 1,0 0,0 0,0 0,0-1,0 1,0 0,0 0,0 0,0-1,0 1,0 0,-1 0,1 0,-68 55,41-39</inkml:trace>
  <inkml:trace contextRef="#ctx0" brushRef="#br0" timeOffset="514.829">141 1821,'57'3,"0"-3,-1-3,1-2,31-7,-35 5,123-21,-3-7,106-37,-27 13,-196 51,-33 7</inkml:trace>
  <inkml:trace contextRef="#ctx0" brushRef="#br0" timeOffset="1101.202">1468 1792,'90'-118,"-30"35,4 3,3 3,19-11,-86 86,1 1,-1 0,1 0,0 0,0 0,-1 0,1 0,0 0,0 0,0 0,0 0,0 0,0 1,1-1,-1 0,0 1,0-1,0 1,1-1,-1 1,0 0,0-1,1 1,-1 0,0 0,1 0,-1 0,0 0,1 0,-1 0,0 1,1-1,-1 0,0 1,0-1,1 1,-1-1,0 1,0 0,0-1,0 1,0 0,0 0,0 0,0 0,0 0,0 0,0 0,0 0,-1 0,1 0,-1 1,1-1,-1 0,1 0,-1 1,1-1,-1 0,0 0,0 1,0-1,0 0,0 1,0-1,0 0,0 1,-1 0,6 61,-6-48,2 0,0 0,1-1,0 1,1-1,0 0,2 0,-1 0,8 13,-11-25,1 1,-1-1,1 0,0 1,0-1,0 0,0 0,0 0,0-1,1 1,-1 0,0-1,1 0,0 1,-1-1,1 0,0 0,-1 0,1-1,0 1,0-1,0 0,0 0,0 1,-1-2,1 1,0 0,0-1,0 1,0-1,-1 0,1 0,0 0,-1 0,1 0,-1-1,1 0,90-64,-27 4,-39 33,2 2,1 1,0 1,2 2,1 1,4 0,-35 20,1 0,-1 0,0 0,0 0,1 1,-1-1,1 1,-1 0,1-1,0 1,-1 0,1 1,0-1,0 0,-1 1,1-1,0 1,0 0,0 0,0 0,0 1,0-1,-1 1,1-1,0 1,0 0,-1 0,1 0,0 0,-1 1,1-1,-1 1,0 0,1-1,-1 1,0 0,0 0,0 1,0-1,0 0,-1 0,1 1,-1-1,0 1,1 0,-1-1,0 1,-1 0,1 1,-26 140,23-138,1 0,0-1,0 1,0 0,0 0,1 0,0-1,0 1,1 0,0 0,0 0,0-1,0 1,1-1,0 1,0-1,1 1,0-1,-1 0,2 0,-1 0,1-1,-1 1,1-1,0 0,1 0,-1 0,1-1,0 1,-1-1,2 0,-1-1,2 2,16 2</inkml:trace>
  <inkml:trace contextRef="#ctx0" brushRef="#br0" timeOffset="4912.857">3048 1313,'0'711,"1"-684,-1 0,-1-1,-2 1,0 0,-2-1,-1 0,-1 0,-2 0,-7 18,15-45,1 0,0 1,-1-1,1 1,-1-1,1 1,0-1,-1 1,1-1,-1 1,1 0,-1-1,1 1,-1 0,0-1,1 1,-1 0,1 0,-1-1,0 1,1 0,-1 0,0 0,1 0,-1 0,0 0,1 0,-1 0,1 0,-1 0,0 0,1 1,-1-1,0 0,1 0,-1 1,1-1,-1 0,1 1,-1-1,1 0,-1 1,1-1,-1 1,1-1,-1 1,1-1,0 1,-1-1,1 1,0-1,-1 1,1 0,0-1,0 1,0-1,-1 1,1 0,0-1,0 1,0 0,0-1,0 1,0 0,0-1,0 1,1 0,-4-53,15 2,2 1,2 0,3 2,15-31,-20 48,15-44,4 1,3 2,3 2,3 2,3 1,3 3,2 1,3 3,3 2,2 3,2 2,9-1,-61 47,-1 1,0 0,0 0,1 0,0 1,0 1,0-1,0 1,0 0,0 1,1 0,0 0,2 1,-9 2,1 1,-1-1,0 1,1 0,-1 0,0 0,0 0,0 0,0 1,0-1,-1 0,1 1,-1-1,1 1,-1 0,0-1,0 1,0 0,-1 0,1 0,-1 0,1 0,-1 0,0-1,0 1,0 0,0 0,-1 0,1 0,-1 0,0 0,0 0,0-1,0 1,0 0,-2 1,-8 33,-3 0,-1-1,-1-1,-2 0,-2-2,-1 0,-1-1,-4 1,17-20,-15 22,-1 0,-2-2,-1-1,-1-1,-2-2,-1-1,-2-2,0 0,-33 16,9-28,57-14,0-1,0 1,0 0,0 0,0 0,0-1,0 1,0-1,0 1,0-1,0 1,0-1,1 1,-1-1,0 0,0 1,0-1,1 0,-1 0,0 0,1 1,-1-1,1 0,-1 0,1 0,-1 0,1 0,0 0,-1 0,1 0,0 0,0 0,0-1,0 1,0 0,0 0,0 0,0 0,0 0,1 0,-1 0,0 0,1 0,-1 0,0 0,1 0,0 0,-1 0,1 0,-1 1,1-1,1-1,55-82,-38 58</inkml:trace>
  <inkml:trace contextRef="#ctx0" brushRef="#br0" timeOffset="5636.841">4178 1200,'-17'8,"1"1,0 1,0 0,1 1,1 1,0 0,0 1,1 0,1 1,0 0,1 1,1 1,0 0,1 0,1 1,1 0,-6 16,12-28,1 1,0-1,0 1,0-1,0 1,1-1,0 1,0-1,1 0,-1 1,1-1,0 0,0 0,1 0,0 0,0-1,0 1,0-1,1 0,-1 1,1-1,0-1,0 1,1-1,-1 0,1 0,0 0,0 0,0-1,0 0,0 0,0 0,0-1,1 1,-1-1,1-1,-1 1,1-1,-1 0,1 0,-1-1,1 1,-1-1,1 0,-1-1,3 0,14-7,0-1,-1-1,0-1,-1-1,0 0,-1-2,-1 0,0-1,-1-1,-1 0,0-1,6-12,-13 20,-1-1,-1 1,0-1,0 0,-1-1,0 0,-1 0,-1 0,0 0,0-1,-2 0,1 1,-1-1,-1 0,-1-11,1 19,-1-1,0 1,0-1,-1 1,1-1,-1 1,0-1,-1 1,0 0,1-1,-2 1,1 0,0 0,-1 1,0-1,0 0,-1 1,1 0,-1 0,0 0,0 0,0 0,-1 1,1 0,-1 0,0 0,0 0,0 1,0 0,0 0,0 0,-2 1,-1 0,1 1,-1 0,0 1,0 0,0 0,1 0,-1 1,1 0,-1 1,1 0,0 0,0 0,0 1,0 0,1 1,0-1,-1 1,2 0,-1 1,0-1,1 1,0 0,1 1,-1-1,1 1,1 0,-1 0,1 0,0 0,1 1,0-1,0 1,0-1,0 6,3-8,-1 0,1-1,0 1,0-1,0 1,0 0,1-1,0 0,0 1,0-1,0 0,1 0,0 0,0-1,0 1,0-1,0 1,1-1,-1 0,1 0,0-1,0 1,0-1,0 0,1 0,-1 0,1 0,8 3,0-1,0 0,1-1,-1 0,1-1,0-1,-1 0,12-1,13-4,0-2,0-1,-1-2,0-1,-1-3,0 0,0-2,3-5,2-1,-2-2,0-2,-2-2,0-1,-2-2,-2-1,24-28,49-103,-105 161,0 0,0 0,0-1,0 1,0 0,0-1,-1 1,1-1,0 1,-1-1,1 1,-1-1,0 1,1-1,-1 1,0-1,0 0,0 1,0-1,-1 0,1 1,0-1,-1 1,1-1,-1 1,1-1,-1 1,0-1,1 1,-1 0,0-1,0 1,0 0,0-1,0 1,0 0,-1 0,1 0,0 0,0 0,-1 0,1 1,-1-1,1 0,-1 1,1-1,-1 1,1 0,-1-1,0 1,1 0,-1 0,1 0,-1 0,0 0,1 0,-1 0,1 1,-2-1,-14 7,1 0,0 1,0 0,0 1,1 1,1 1,-1 0,2 1,-10 10,8-9,0 2,1 0,1 0,0 1,1 1,1 0,0 1,2 0,0 0,0 1,1 3,7-20,0 1,0 0,1 0,-1 0,1 0,-1 0,1 0,0 0,0 0,0 0,1 0,-1 0,1 0,-1 0,1 0,0 0,0 0,0-1,1 1,-1 0,1-1,-1 1,1-1,0 1,0-1,0 0,0 0,1 0,-1 0,2 1,89 32,-35-16,-45-14,-6-3,1 0,-1 1,1 0,-1 0,0 1,0 0,0 0,-1 0,1 1,-1 0,0 1,0-1,-1 1,0 0,0 0,0 1,-1-1,0 1,0 0,-1 0,0 1,0-1,0 1,0 4,-13 97,10-90</inkml:trace>
  <inkml:trace contextRef="#ctx0" brushRef="#br0" timeOffset="5948.499">5757 466,'-37'78,"4"1,3 2,3 1,4 0,-1 25,13-43,2 1,4 0,2 0,6 65,-1-65,16 20,-13-79</inkml:trace>
  <inkml:trace contextRef="#ctx0" brushRef="#br0" timeOffset="6445.893">5222 1115,'210'18,"122"-9,55-36,-174 0,-140 8,-98 9,6 11,-1 0,1 1,0 1,-1 0,2 2,-1 0,0 1,1 1,0 1,1 0,0 2,0 0,1 0,0 2,1 0,0 0,1 2,0 0,2 0,-2 3,8-10,1 0,1 0,-1 1,1-1,0 1,1 0,0 0,0 0,1 0,0 1,0-1,1 4,0-8,1-1,0 0,0 0,0 1,0-1,1 0,-1 0,1 0,0 1,0-1,0 0,1 0,-1 0,1 0,-1-1,1 1,0 0,0-1,0 1,0-1,1 1,-1-1,1 0,-1 0,1 0,0-1,0 1,0-1,0 1,0-1,0 0,0 0,1 0,15 1,0-1,0 0,0-2,0 0,0-1,0-1,0-1,0 0,-1-1,0-2,0 1,0-2,-1-1,0 0,-1-1,0 0,3-4,162-119,-181 132,1 0,0 1,0-1,0 0,-1 0,1 1,0-1,0 0,0 1,0-1,0 1,0-1,0 1,0 0,0-1,0 1,0 0,1 0,-1 0,0 0,0 0,0 0,0 0,0 0,0 0,0 0,1 0,-1 1,0-1,0 1,0-1,0 1,0-1,0 1,0-1,-1 1,1 0,0 0,0-1,0 1,-1 0,1 0,0 0,-1 0,1 0,-1 0,1 0,-1 0,1 0,-1 0,0 0,1 0,-1 0,0 0,0 0,0 0,0 1,0-1,0 0,0 0,0 0,-1 0,1 0,0 1,-1 69,3-51</inkml:trace>
  <inkml:trace contextRef="#ctx0" brushRef="#br0" timeOffset="10736.716">6971 1003,'8'-15,"-9"22,-12 27,-85 220,70-143,28-110,0 0,0-1,0 1,0 0,0-1,0 1,0 0,0-1,1 1,-1 0,0-1,0 1,1-1,-1 1,0 0,0-1,1 1,-1-1,1 1,-1-1,1 1,-1-1,1 1,-1-1,1 0,-1 1,1-1,-1 1,1-1,-1 0,1 0,0 1,-1-1,1 0,0 0,-1 0,1 0,0 0,-1 0,1 0,0 0,-1 0,1 0,0 0,-1 0,1 0,-1-1,1 1,0 0,-1-1,1 1,-1 0,1-1,0 1,-1 0,1-1,-1 1,0-1,1 1,-1-1,1 1,-1-1,1 0,32-32,68-105,-55 72,3 2,3 2,5-1,-57 63,0 0,0 1,0-1,0 0,0 1,1-1,-1 0,0 1,0-1,0 0,0 1,1-1,-1 0,0 0,0 1,1-1,-1 0,0 0,0 1,1-1,-1 0,0 0,1 0,-1 0,0 1,1-1,-1 0,0 0,1 0,-1 0,0 0,1 0,-1 0,0 0,1 0,-1 0,1 0,-1 0,0 0,1 0,-1 0,0-1,1 1,-1 0,0 0,0 0,1 0,-1-1,0 1,1 0,-1 0,0-1,0 1,0 0,1 0,-1-1,0 1,0 0,0-1,1 1,-9 36,6-27,-2 6,1 0,1 1,1-1,0 0,1 1,1-1,0 1,3 12,-3-22,1 0,0 0,0-1,0 1,0-1,1 0,0 0,0 0,1 0,-1 0,1-1,0 1,0-1,1 0,-1 0,1-1,0 0,0 1,0-1,0-1,0 1,1-1,-1 0,5 1,-2 0,1-1,1 0,-1 0,0-1,0 0,0-1,1 1,-1-2,0 0,0 0,1 0,-1-1,0-1,0 1,-1-1,1-1,-1 0,1 0,-1-1,0 0,-1 0,1-1,-1 1,0-2,4-4,98-121,-95 117</inkml:trace>
  <inkml:trace contextRef="#ctx0" brushRef="#br0" timeOffset="10987.12">7959 438,'19'209,"-10"205,-9-399,-1 1,0-1,-2 1,0-1,0 0,-1 0,-1-1,-1 1,0-1,-3 5,-6 5</inkml:trace>
  <inkml:trace contextRef="#ctx0" brushRef="#br0" timeOffset="11169.811">7676 861,'48'-9,"40"-4,15 1,-1 2,-8 3,-11 2,-9-2,-8 0,-10 1,-16 2</inkml:trace>
  <inkml:trace contextRef="#ctx0" brushRef="#br0" timeOffset="11904.467">9624 805,'-26'4,"0"2,0 0,0 2,1 1,1 1,-1 2,2 0,-1 1,2 1,0 1,0 2,12-9,0 1,1 0,1 1,-1 0,1 0,1 1,0 0,1 0,0 0,0 1,1 0,-1 6,4-13,1 1,-1 0,1 0,0 0,1 0,0 1,0-1,0 0,0 0,1 0,0 0,0 0,1 0,0 0,0 0,0-1,1 1,0-1,0 0,0 1,0-1,1 0,0-1,0 1,0-1,4 3,-1-2,0 0,0-1,0 0,1 0,0-1,0 0,0 0,0 0,0-1,1-1,-1 1,1-2,-1 1,1-1,-1 0,1-1,-1 1,0-2,3 0,12-3,0 0,-1-2,0-1,0-1,0-1,7-5,4-5,-1-2,-1-2,-2-1,0-1,-1-1,-2-1,-1-2,-1-1,-2 0,-1-2,-1 0,12-31,-21 40,0 0,-2 0,-1-1,-1-1,-1 1,-1-1,-1 0,-1 0,-2 0,-1 0,0 0,-2 0,-1 0,-2 0,0 0,-2-1,6 20,-1 1,0 0,-1 0,0-1,0 1,0 1,0-1,-1 0,0 1,0 0,-1 0,1 0,-1 0,0 1,-1 0,1 0,0 0,-1 1,0 0,0 0,0 0,0 1,-1 0,1 0,-1 0,1 1,-1 0,1 0,-1 1,0 0,0 0,1 0,-2 1,-5 4,1 0,0 0,0 1,1 1,-1 0,1 0,1 1,0 1,0 0,0 0,1 1,1 0,-1 0,2 1,-3 4,-8 14,2 0,0 1,2 1,2 0,-5 18,11-33,1 1,0-1,1 1,1 0,1 1,0-1,2 0,-1 1,2-1,1 1,0-1,1 0,0 0,2 0,0-1,1 1,0-1,2 0,0-1,0 0,1 0,1-1,1 0,0 0,1-1,0-1,6 4,1-3,0-1,1 0,0-2,1 0,0-2,0 0,1-1,0-2,1 0,-1-1,1-1,0-1,-1-1,1-1,0-2,0 0,-1-1,1-1,-1-1,0-1,0-1,-1-1,0-1,1-1,17-8,-6 4</inkml:trace>
  <inkml:trace contextRef="#ctx0" brushRef="#br0" timeOffset="12537.431">10725 693,'-58'22,"2"4,1 2,1 2,-21 17,-32 52,104-95,0 0,0 1,0-1,1 1,-1-1,1 1,0 0,1 0,-1 0,1 0,0 0,0 0,0 0,1 0,0 1,0-1,0 0,1 0,0 0,0 0,0 0,0 0,1 0,0 0,0 0,1 1,3-1,0 0,0-1,1 0,0 0,0 0,0-1,0 0,0 0,1-1,-1 0,1 0,-1-1,1 0,0 0,0-1,-1 0,1 0,0-1,0 0,-1 0,1-1,-1 0,1 0,-1-1,1 0,20-5,0-2,-1 0,-1-2,0-1,0-1,-2-1,0-1,0-2,-2 0,8-9,72-103,-109 194,6-56,0 0,1 1,0-1,1 0,0 0,0 0,1 0,0 0,0-1,1 1,-1 0,2-1,-1 0,1 0,0 0,1 0,0-1,0 1,0-1,1 0,0-1,0 1,0-1,0-1,1 1,0-1,0 0,1 0,-1-1,0 0,1-1,0 1,0-1,0-1,0 0,0 0,3 0,2 0,1-1,-1 0,1-1,-1 0,0-1,1 0,-1-2,0 1,0-1,-1-1,1-1,-1 1,0-2,-1 0,1 0,-1-1,-1 0,0-1,0 0,0-1,4-6,8-9,0 0,-2-2,-1 0,-1-1,-1-1,-1 0,-2-2,-1 1,8-33,7-46,-6-1,-4-1,3-109,-20 214,0 2,0-1,0 0,-1 0,1 0,-1 0,0 0,0 0,-1 0,1 0,-1 0,0 1,0-1,-1 0,0 0,0 1,0-1,0 1,0 0,-1 0,0-1,0 2,-1-2,1 5,0 0,-1 1,1-1,0 1,0 0,0 0,-1 0,1 0,0 1,0-1,1 1,-1 0,0-1,0 1,1 1,0-1,-1 0,1 1,0-1,0 1,0-1,0 1,0 0,1 0,0 0,-1 0,1 0,0 0,0 0,1 1,-1-1,0 3,-12 41,3 1,1 0,3 1,2-1,1 1,3 0,3 14,-2-11,-1-14,2-1,2 1,1-1,1 0,3-1,1 0,1 0,2-1,2 0,1-1,1-1,11 13,-19-37,-16-27,0 3</inkml:trace>
  <inkml:trace contextRef="#ctx0" brushRef="#br0" timeOffset="12986.078">11148 551,'111'-7,"0"4,34 8,-9-1,-81-3,0 2,0 3,0 3,-1 2,19 7,-39-5,-30-10,0-1,-1 0,1 0,0 0,0-1,0 1,1-1,-1 0,0 0,0 0,1-1,-1 1,1-1,-1 0,0-1,1 1,-1-1,0 1,0-1,1-1,-1 1,0-1,0 1,0-1,3-2,117-117,-122 120,0 0,-1 0,1 0,0 0,-1 0,1-1,-1 1,1 0,-1-1,0 1,0-1,1 0,-1 1,0-1,-1 0,1 0,0 1,0-1,-1 0,1 0,-1 0,0 0,1 0,-1 0,0 0,0 0,0 0,0 0,-1 0,1 0,0 0,-1 1,0-1,1 0,-1 0,0 0,0 0,0 1,0-1,0 1,0-1,0 0,-1 1,1 0,-1-1,1 1,-2-1,-3 0,-1 1,0-1,1 1,-1 1,0-1,0 1,0 0,0 1,1 0,-1 0,0 0,0 1,1 0,-1 0,1 1,0-1,0 1,0 1,-1 0,-107 80,103-75,0 0,0 1,1 0,1 1,-1 0,2 0,-1 1,2 0,0 0,0 1,1 0,0 0,1 1,1 0,0-1,1 1,1 1,0-1,1 0,0 3,3-10,-1-1,1 1,1-1,-1 0,1 0,0 0,0 0,1-1,0 1,0-1,0 0,1 0,-1-1,1 1,0-1,1 0,-1 0,1 0,0-1,-1 0,2 0,-1-1,0 0,7 2,11 3,1-2,0 0,1-2,-1-1,23 0,144-21,-156 14</inkml:trace>
  <inkml:trace contextRef="#ctx0" brushRef="#br0" timeOffset="13280.919">13067 410,'-49'8,"0"3,0 1,2 3,-1 2,-34 18,-7 24,87-57,0 0,0 0,0 0,1 1,-1-1,1 0,-1 1,1-1,-1 1,1-1,0 1,0-1,1 1,-1 0,0 0,1-1,0 1,0 0,-1 0,2 0,-1-1,0 1,0 0,1 0,0-1,-1 1,1 0,0-1,1 1,-1-1,0 1,1-1,-1 1,1-1,1 2,6 3,0 1,0-1,0-1,1 0,1 0,-1-1,1 0,-1-1,1 0,0 0,1-1,5 0,40 14,-45-14,-1 0,0 1,0 0,0 0,0 1,-1 1,0 0,0 0,0 1,-1 0,0 1,0-1,-1 2,0-1,-1 2,0-1,0 0,-1 1,5 9,-10-14,-1-1,1 1,-1-1,0 0,0 1,0-1,-1 0,0 1,1-1,-2 0,1 1,0-1,-1 0,0 0,0 0,0 0,0-1,0 1,-1-1,0 1,0-1,0 0,0 0,0 0,-1 0,0 0,-103 53,81-47,0-1,-1-1,0-1,0-2,-25 1,28-4</inkml:trace>
  <inkml:trace contextRef="#ctx0" brushRef="#br0" timeOffset="14470.39">57 2301,'532'-74,"-77"25,118 2,388-12,57 33,-80-1,-124 15,410-44,-394 26,17-4,-464 20,1244-66,-333 0,-708 57,36 13,-599 10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1,'-10'43,"-2"19,0 4,6-9,6-15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58,'25'-5,"21"-1,9-1,-1 2,-5 2,-1 1,-3 0,-6-3,-3-1,-5 0,-1 2,-2 0,0 2,-1 2,1-1,-1 1,-4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1,'29'14,"28"6,15-2,4-3,-5-9,-6-6,-9-3,-9-1,-13 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23,'-118'359,"113"-347,1 0,1 1,0-1,1 0,1 1,-1 0,2-1,0 1,0 0,2-1,-1 1,1 0,1-1,0 0,1 0,1 0,-1 0,2 0,0-1,0 0,1 0,0-1,1 0,0 0,1-1,0 0,5 4,-4-9,1 0,0-1,0 0,1 0,-1-1,1-1,-1 0,1 0,-1-1,1-1,0 0,-1 0,0-1,1-1,-1 0,0 0,0-1,7-4,17-9,-1-2,-1-2,-1 0,-1-2,0-2,-2-1,-1-1,-2-1,0-1,2-7,17-23,-3-1,-3-3,19-41,-54 97,0 0,0-1,-1 1,0-1,0 0,0 0,-1 0,-1-1,1 1,-1 0,-1-1,1 1,-2 0,0-7,1 14,0-1,-1 1,1 0,-1 0,1 0,-1 0,0 0,1-1,-1 1,0 0,0 0,0 1,0-1,0 0,0 0,0 0,0 1,0-1,0 0,0 1,0-1,-1 1,1-1,0 1,0 0,-1 0,1-1,0 1,-1 0,1 0,0 0,0 0,-1 0,1 1,0-1,-1 0,1 1,0-1,0 1,0-1,-1 1,1-1,0 1,-1 0,-47 38,32-19,0 1,1 1,1 0,1 1,1 0,2 1,0 0,1 1,1 0,2 1,0 0,2 0,1 0,1 1,1 16,2-37,14 157,-13-156,1 0,0 0,0 0,1 0,0 0,0-1,0 1,1-1,0 0,0 0,0 0,1-1,0 1,0-1,0 0,1-1,0 1,0-1,0 0,0-1,1 1,13 0,-1-4</inkml:trace>
  <inkml:trace contextRef="#ctx0" brushRef="#br0" timeOffset="397.118">929 531,'72'-1,"110"8,-179-7,-1 1,1-1,0 1,-1-1,1 1,-1 0,1 0,-1 0,1 0,-1 0,0 1,0-1,1 1,-1 0,0-1,0 1,-1 0,1 0,0 0,-1 0,1 1,-1-1,1 0,-1 1,0-1,0 1,0-1,-1 1,1-1,-1 1,1 0,-1-1,0 1,0 0,0-1,0 1,0 0,-1-1,1 1,-1-1,0 1,1 0,-1-1,-1 0,1 1,0-1,0 0,-2 2,-22 37,-18 46,43-85,-1 0,1 0,0 0,0 0,1-1,-1 1,0 0,1 0,-1 0,1 0,-1-1,1 1,0 0,0 0,0-1,0 1,0-1,0 1,0-1,0 1,1-1,-1 0,1 0,-1 1,1-1,-1 0,1 0,0-1,-1 1,1 0,0 0,0-1,0 1,-1-1,1 0,0 1,0-1,79 4,-71-4,19-1,-3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1 226,'43'5,"38"1,11-4,-1-4,-12 0,-13-1,-10 1,-8-5,-9-1,-5 2,-4 0,-2-2,-2 0,-4 0</inkml:trace>
  <inkml:trace contextRef="#ctx0" brushRef="#br0" timeOffset="253.395">453 0,'-14'39,"-6"31,-3 9,2 1,5-9,4-11,5-12,4-9,2-6,1-3,1-4,4-4,2-3,5-3,0-5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0,'28'460,"-30"-395,-2 0,-4 1,-3-2,-5 12,12-53,-25 111,24-123</inkml:trace>
  <inkml:trace contextRef="#ctx0" brushRef="#br0" timeOffset="313.985">531 198,'-56'34,"2"3,1 2,2 2,2 2,-4 8,49-48,0 1,0 0,0-1,1 1,0 0,-1 1,1-1,1 1,-1-1,1 1,-1 0,1 0,1 0,-1 0,1 0,0 0,0 0,0 1,1-1,0 0,0 1,0-1,0 0,1 0,0 1,0-1,1 0,-1 0,1 0,0 0,1 0,-1-1,1 1,0-1,0 1,0-1,1 0,-1 0,3 1,202 145,-165-124,-24-18</inkml:trace>
  <inkml:trace contextRef="#ctx0" brushRef="#br0" timeOffset="699.927">644 621,'56'-1,"-37"-1,0 1,0 1,0 0,0 2,0 0,0 2,0 0,16 5,-33-8,0 0,1 0,-1 1,0-1,0 0,0 1,0 0,0-1,-1 1,1 0,0 0,-1 0,0 0,1 0,-1 0,0 0,0 0,0 1,0-1,0 0,-1 1,1-1,-1 0,1 1,-1-1,0 1,0-1,0 1,0-1,-1 1,1-1,-1 0,1 1,-1-1,0 0,-1 3,-45 82,44-83,-37 77,39-79,0 0,1 0,-1 0,1 0,0 1,0-1,0 0,0 0,0 0,0 0,0 1,1-1,-1 0,1 0,0 0,0 0,-1 0,1 0,0 0,1 0,-1 0,0-1,0 1,1 0,-1-1,1 1,0-1,-1 1,1-1,0 0,0 0,0 0,0 0,0 0,0 0,0 0,0-1,0 1,1-1,4 1,0-1,0 0,0-1,0 0,0 0,0 0,-1-1,1 0,0-1,-1 1,1-1,-1 0,0-1,0 0,0 1,2-4,-4 5,19-13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1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23,'-26'54,"2"1,3 0,2 2,2 0,4 1,1 1,1 24,9-63,1-1,2 1,0-1,0 1,2-1,1 0,0 1,1-2,3 6,-6-17,1 0,-1-1,2 1,-1-1,1 0,0 0,0 0,0 0,1-1,0 0,0 0,0 0,1-1,-1 1,1-1,0 0,1-1,-1 0,1 0,-1 0,1-1,0 0,0 0,0 0,0-1,4 0,5-4,-1 0,1-1,-1-1,0-1,0 0,-1-1,0 0,0-1,0 0,-1-2,-1 1,1-2,-1 1,-1-2,0 1,-1-2,0 1,2-7,-6 13,174-244,-144 194,-2-1,-3-1,-3-2,8-26,-19 9,-18 77,0-1,0 1,0 0,0 0,0 0,0 0,0 0,0 0,0 0,0 1,0-1,0 0,1 0,-1 1,0-1,0 1,0-1,0 1,0-1,1 1,-1-1,0 1,0 0,1-1,-1 1,1 0,-1 0,0 0,1-1,-1 1,1 0,0 0,-1 0,1 0,0 0,0 0,-1 0,-25 45,3 1,1 1,2 1,3 0,2 1,2 1,2 1,-1 21,6-31,2 0,2 0,1 1,5 36,-3-69,0-1,0 1,1 0,0-1,1 0,0 0,1 0,-1 0,2 0,-1-1,1 1,1-1,-1 0,1-1,1 1,2 1,-7-8,-1 0,1 0,0 0,0 0,0 0,-1-1,1 1,0-1,0 0,0 1,0-1,0 0,0 0,0 0,0-1,0 1,0 0,0-1,0 1,-1-1,1 0,0 1,0-1,0 0,-1 0,2-1,10-9</inkml:trace>
  <inkml:trace contextRef="#ctx0" brushRef="#br0" timeOffset="250.993">1049 503,'-10'39,"-2"21,0 6,2-3,3-8,2-13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1 338,'366'0,"-345"0,1-2,0-1,-1 0,0-1,1-2,16-6,12-25,-42 21</inkml:trace>
  <inkml:trace contextRef="#ctx0" brushRef="#br0" timeOffset="238.242">368 0,'-5'43,"-7"34,0 8,1-5,3-12,2-8,3-9,1-8,2-7,0-5,0-3,1-1,-6-5,-1-2,0 1,6 1,8-3,2-4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0,'25'410,"-22"221,2-652,1 2</inkml:trace>
  <inkml:trace contextRef="#ctx0" brushRef="#br0" timeOffset="353.809">452 311,'-28'27,"-199"223,227-249,-45 73,44-72,0 0,0 1,0-1,1 0,-1 1,0-1,1 1,0 0,0-1,0 1,0-1,0 1,0-1,1 1,-1-1,1 1,-1-1,1 1,0-1,0 1,0-1,1 0,-1 0,0 0,1 0,0 0,-1 0,1 0,0 0,0 0,0-1,204 103,-94-19,-77-67,-18-16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3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1 377,'506'0,"-277"-29,-157 18,-54 5</inkml:trace>
  <inkml:trace contextRef="#ctx0" brushRef="#br0" timeOffset="4265.147">57 687,'485'-1,"-260"-25,-158 8,-56 6</inkml:trace>
  <inkml:trace contextRef="#ctx0" brushRef="#br0" timeOffset="4889.23">536 10,'0'-1,"-1"1,1-1,0 0,-1 1,1-1,-1 1,1-1,-1 1,1-1,-1 1,1-1,-1 1,0-1,1 1,-1 0,0 0,1-1,-1 1,0 0,1 0,-1 0,0-1,0 1,1 0,-1 0,0 0,1 0,-1 0,0 1,0-1,1 0,-1 0,0 0,1 1,-1-1,0 0,1 1,-1-1,0 0,1 1,-1-1,1 1,-1-1,1 1,-1-1,1 1,-1-1,1 1,0 0,-1-1,1 1,0 0,-1-1,1 1,0 0,0-1,0 1,0 0,-1 0,1-1,0 1,0 0,0-1,1 1,-1 0,0 0,0-1,0 1,0 0,1-1,21 51,-6-32,0-1,2-1,0 0,0-1,2-1,0-1,0-1,14 6,78 58,108 122,-218-197,-1-1,0 1,0-1,1 1,-1-1,0 1,0-1,0 1,0 0,-1 0,1 0,0-1,-1 1,0 0,1 0,-1 0,0 0,0 0,0 0,0 0,0 0,0 0,0-1,-1 1,1 0,-1 0,0 0,1 0,-1-1,0 1,0 0,0-1,0 1,0 0,-1-1,1 0,0 1,-1-1,1 0,-1 1,1-1,-1 0,0 0,1 0,-1-1,0 1,0 0,1-1,-2 1,-182 144,-17-1,115-89,69-43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1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1,'-2'1,"0"1,0 0,0-1,1 1,-1 0,1 0,-1 0,1 1,0-1,0 0,0 0,0 1,0-1,1 0,-1 1,1-1,-1 1,1-1,0 1,0 1,-1 0,-17 141,11-107,1 0,3 0,0 1,3-1,3 27,-2-57,0-1,0 1,1 0,0-1,0 1,1-1,0 0,0 0,1 0,0 0,0-1,1 1,-1-1,1 0,1-1,-1 1,1-1,0 0,0 0,0-1,1 1,0-2,0 1,-2-2,0-1,0 0,0 0,0 0,0 0,0-1,0 0,0 0,0-1,0 1,0-1,0 0,0 0,0-1,0 1,0-1,0 0,-1-1,1 1,-1-1,0 0,2-1,84-78,-65 54,-2-1,-1 0,-2-2,16-30,-13 17,-3-1,-2 0,-1-2,-3 0,1-9,-15 182,0 193,26-179,-25-130,1-1,0 0,0 0,1 0,0-1,0 1,1-1,0 1,1-1,0-1,0 1,3 2,-8-9,1-1,0 1,-1-1,1 0,0 1,-1-1,1 0,0 1,0-1,-1 0,1 0,0 1,0-1,-1 0,1 0,0 0,0 0,0 0,-1 0,1-1,0 1,0 0,-1 0,1 0,0-1,0 1,-1 0,1-1,0 1,-1-1,1 1,0-1,-1 1,1-1,-1 1,1-1,-1 1,1-1,-1 0,1 1,-1-1,0 0,1 0,-1 1,0-1,1 0,5-13</inkml:trace>
  <inkml:trace contextRef="#ctx0" brushRef="#br0" timeOffset="353.69">849 452,'0'9,"0"9,0 5,0 5,0 1,0 1,0 0,0 0,5-6,6-6,2-7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52,'38'0,"28"0,7 0,0 0,-7-5,-9-1,-11 0,-3 1,-4 2,-4-4,-3-1,-2 1,-6 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1,'39'5,"22"1,5 0,-3-1,-8-2,-9-1,-7-1,-5 0,-4-1,-2 0,-1-1,-1 1,1 0,0 0,-4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1 367,'10'0,"7"0,7 0,3 0,2 0,1 0,0 0,0 0,0 0,-1 0,-1 0,-4 0</inkml:trace>
  <inkml:trace contextRef="#ctx0" brushRef="#br0" timeOffset="744.83">651 29,'-23'153,"7"-60,5 0,2 57,9-144,0-1,0 0,1 1,0-1,0 0,0 0,1 0,0 0,0 0,0 0,1 0,-1 0,1-1,0 0,0 1,1-1,0 0,-1 0,1-1,0 1,1-1,-1 0,0 0,1-1,0 1,0-1,0 0,0 0,0 0,1-1,6-1,0 0,0-1,0 0,0-1,0-1,0 0,0 0,-1-1,1 0,-1-1,-1-1,1 0,-1 0,1-1,-2 0,1-1,-1 0,0-1,2-3,17-11,-5 4,-1 0,0-2,-2-1,-1 0,0-2,9-16,5-8,-19 31,-2-1,0 0,-1-1,0-1,-2 0,7-20,-8 13,15-97,-24 125,1-1,0 1,0-1,-1 1,1-1,0 1,0-1,-1 1,1-1,-1 1,1-1,0 1,-1-1,1 0,-1 1,1-1,-1 0,1 1,-1-1,1 0,-1 0,1 0,-1 1,0-1,1 0,-1 0,1 0,-1 0,1 0,-1 0,0 0,1 0,-1 0,1 0,-1 0,1-1,-1 1,1 0,-1 0,0-1,1 1,-1 0,1 0,0-1,-1 1,1-1,-1 1,1 0,-1-1,1 1,0-1,-1 1,1-1,0 1,0-1,-1 1,1-1,0 1,0-1,0 0,0 1,0-1,-1 1,1-1,0 0,-25 43,13-11,1-1,2 2,0-1,3 1,-1 14,-5 81,15-71,-4-38,2 0,0 1,1-1,0 0,2 0,0 0,1-1,1 1,0-1,1 0,3 3,-8-18,-1 0,1 0,-1 0,1 0,0 0,0-1,0 1,0-1,0 1,0-1,0 0,0 1,1-1,-1-1,1 1,-1 0,0 0,1-1,-1 1,1-1,0 0,1 0,15-2</inkml:trace>
  <inkml:trace contextRef="#ctx0" brushRef="#br0" timeOffset="1297.313">1469 423,'224'1,"-222"-1,0 0,1 0,-1 1,0-1,1 0,-1 1,0-1,1 1,-1 0,0 0,0 0,0 0,0 0,0 1,0-1,0 0,0 1,0 0,-1-1,1 1,-1 0,1 0,-1 0,0 0,0 0,1 0,-2 0,1 0,0 0,0 1,-1-1,1 0,-1 1,1-1,-1 0,0 1,0-1,0 0,-1 1,1-1,0 0,-1 1,1-1,-1 0,0 1,0-1,0 0,0 0,0 0,-1 0,1 0,0 0,-2 0,-19 35,-16 35,38-69,-1-1,1 1,0-1,0 0,0 1,0-1,0 1,0-1,1 1,-1-1,1 1,0-1,0 0,0 1,0-1,0 0,0 0,1 0,-1 0,1 0,-1 0,1 0,0 0,0-1,-1 1,1-1,1 1,-1-1,0 0,2 1,7 2,0 0,0-2,1 1,-1-1,1-1,-1 0,1-1,-1 0,1-1,-1 0,1-1,-1 0,0 0,1-2,-1 1,-1-1,1-1,-1 0,8-5,-1 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5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0,'27'125,"22"222,-22 4,-16-222,11-169,-2-16,-13 30</inkml:trace>
  <inkml:trace contextRef="#ctx0" brushRef="#br0" timeOffset="364.337">537 170,'-314'270,"232"-168,80-98,0-1,0 1,1 0,-1-1,1 1,0 0,0 0,1 0,-1 0,1 0,0 0,0 1,0-1,0 0,1 0,-1 0,1 0,0 0,1-1,-1 1,1 0,-1 0,1-1,0 1,1-1,-1 1,0-1,1 0,0 0,1 1,120 67,-31-26,-81-36,0 1,0 0,0 0,-1 1,-1 0,0 1,-1 1,0-1,-1 1,2 4,22 18,-15-29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28,'204'-25,"-202"24,1 1,-1-1,0 1,1-1,-1 1,0 0,1 0,-1 0,1 0,-1 1,0-1,0 1,1-1,-1 1,0 0,0 0,1 0,-1 0,0 0,0 0,0 1,0-1,-1 1,1-1,0 1,-1 0,1-1,-1 1,1 0,-1 0,0 0,0 0,0 1,0-1,0 0,0 0,-1 1,1-1,-1 0,0 1,1-1,-1 0,-4 8,0 0,0-1,-1 1,0-1,-1 0,0-1,0 0,-1 0,0 0,0-1,-1 1,0-2,0 1,-3 0,-22 22,-46 59,79-87,0 0,-1 1,1-1,0 0,0 1,0-1,0 0,0 1,0-1,0 0,0 1,0-1,1 0,-1 1,0-1,1 0,-1 0,1 0,0 1,-1-1,1 0,0 0,0 0,0 0,-1 0,1 0,0 0,0 0,1-1,-1 1,0 0,0 0,0-1,0 1,1-1,-1 1,0-1,1 0,-1 1,0-1,0 0,1 0,61 7,-59-7,97-20,-81 14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59,'29'-4,"14"-8,4 0,0 1,-4 2,-4 4,-4 2,-4 1,-6 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1,'-5'38,"-1"18,0 3,1-2,2-7,1-7,5-6,3-4,0-4,-1-6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1,1-1,-1 1,0 0,1-1,-1 1,1 0,0 0,-1 0,1 0,0 0,0 0,0 1,1-1,-1 0,0 0,1 1,-1-1,1 0,0 1,0-1,0 0,0 1,0-1,0 2,-14 370,-26-152,33-92,8-119</inkml:trace>
  <inkml:trace contextRef="#ctx0" brushRef="#br0" timeOffset="481.593">595 85,'-324'242,"323"-242,-16 13,0 1,2 0,-1 1,2 1,0 0,-10 17,23-30,1 1,0-1,0 1,0-1,1 1,-1-1,1 1,-1-1,1 1,0-1,1 0,-1 0,0 0,1 1,0-1,0 0,0-1,0 1,0 0,1-1,-1 1,1-1,-1 0,1 0,0 0,0 0,0 0,0 0,0-1,0 0,1 1,-1-1,3 0,6 6,241 105,-178-51,-59-51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02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1895,'22'-57,"43"-83,6 3,6 3,5 4,51-56,165-215,-84 90,-213 311,0-1,0 1,0-1,-1 1,1-1,0 0,0 1,0-1,-1 0,1 1,0-1,-1 0,1 0,-1 0,1 0,-1 1,1-1,-1 0,0 0,1 0,-1 0,0 0,0 0,1 0,-1 0,0 0,0 0,0 0,0 0,-1 0,1 0,0 0,0 0,-1 0,1 0,0 0,-1 0,1 0,-1 0,1 0,-1 0,1 1,-1-1,0 0,0 0,1 1,-1-1,0 0,0 1,0-1,1 1,-1-1,0 1,0 0,0-1,0 1,0 0,0-1,-1 1,-135 77,-7-24,144-53,0 1,1-1,-1 1,0-1,0 1,1-1,-1 1,0-1,0 1,0-1,1 1,-1-1,0 1,0 0,0-1,0 1,0-1,0 1,0-1,-1 1,1-1,0 1,0-1,0 1,0 0,-1-1,1 1,0-1,-1 0,1 1,0-1,-1 1,1-1,0 1,-1-1,1 0,-1 1,1-1,-1 0,1 1,-1-1,1 0,-1 0,1 0,-1 1,1-1,-1 0,1 0,-1 0,1 0,-1 0,0 0,1 0,-1 0,1 0,-1 0,1 0,-1-1,1 1,-1 0,1 0,-1 0,0-1,161 60,-103-43,114 21,-169-35,0-1,0-1,1 1,-1 0,0 0,0-1,1 1,-1-1,0 0,1 0,-1 0,0 0,1 0,-1 0,0-1,0 1,1-1,-1 1,0-1,0 0,0 0,0 0,0 0,0 0,0-1,0 1,0-1,0 1,-1-1,1 1,-1-1,1 0,-1 0,1 0,-1 0,0 0,0 0,0 0,0 0,-1-1,1 1,-1 0,1 0,-1-1,0 1,1-1,-5-10,0 1,0 0,-1 0,-1 0,0 0,0 1,-1 0,-1 1,1-1,-2 1,0 1,0-1,0 2,-1-1,-1 1,1 1,-1 0,-1 0,1 1,-1 1,0 0,0 0,-1 2,-3-2,-41-5,32 8</inkml:trace>
  <inkml:trace contextRef="#ctx0" brushRef="#br0" timeOffset="4554.928">2146 173,'0'-1,"1"0,-1-1,1 1,-1-1,1 1,-1-1,0 1,0 0,0-1,0 1,0-1,0 1,0-1,-1 1,1-1,-1 1,1 0,-1-1,1 1,-1 0,1-1,-1 1,0 0,0 0,0-1,0 1,0 0,0 0,0 0,0 0,0 0,-1 1,1-1,0 0,0 1,-1-1,1 0,-1 1,1 0,0-1,-1 1,1 0,-1 0,1-1,-1 1,1 0,-1 1,1-1,-1 0,1 0,0 1,-1-1,1 0,-1 1,1 0,0-1,-1 1,1 0,0 0,0-1,0 1,-1 1,-11 6,0 1,1 0,0 1,1 0,0 1,0 0,2 1,-1 0,1 0,1 1,0 0,1 1,0 0,-3 11,0 0,1 1,1 1,2-1,0 1,2 1,1-1,0 9,4-29,-1 1,1-1,1 1,-1-1,2 1,-1-1,0 0,1 0,1 0,-1-1,1 1,0-1,1 0,-1 0,1 0,0 0,1-1,-1 0,1 0,0-1,0 1,1-1,-1-1,1 1,0-1,0 0,0-1,0 1,1-1,-1-1,1 0,5 1,17 0,0-1,1-1,-1-2,0-1,0-1,0-2,0-1,-1-1,0-2,-1 0,0-2,0-2,-2 0,1-1,-2-2,0-1,-1-1,-1 0,16-19,-27 23,1 0,-2 0,0-1,-1 0,0-1,-2 0,0-1,-1 0,0 0,-2 0,3-15,-6 24,-1 0,0 0,0 0,-1 0,0 0,-1 0,0 0,0 0,-1 0,0 1,0-1,-1 0,-1 1,1 0,-1 0,0 0,-1 0,0 0,0 1,-1 0,0 0,0 1,-1 0,1 0,-1 0,-1 0,-7-3,0 1,0 0,-1 1,0 1,0 0,0 1,-1 1,0 0,0 2,0 0,0 0,0 2,0 0,0 1,0 1,0 0,-11 4,-20 5,1 2,0 3,1 1,1 2,-25 16,-71 45,-118 91,221-145,-94 73,132-99,1-1,-1 1,0 0,1 0,-1 0,0 0,1 0,-1 1,0-1,1 0,-1 0,0 0,1 0,-1 0,0 0,1 0,-1 1,0-1,1 0,-1 0,0 1,0-1,1 0,-1 0,0 1,0-1,0 0,1 0,-1 1,0-1,0 0,0 1,0-1,0 0,0 1,1-1,-1 0,0 1,0-1,0 0,0 1,0-1,0 1,0-1,0 0,-1 1,1-1,0 0,0 1,0-1,0 0,0 1,-1-1,1 0,0 0,0 1,0-1,-1 0,1 0,0 1,33-7,-31 5,178-40,-132 34,0 3,1 1,-1 2,18 4,15-2,454-1,-205-26,-64-3,-242 27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1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30,'643'-1,"-226"-26,973 27,851 0,-2234 0,-5-1,1 1,0 0,-1 0,1 0,-1 0,1 0,-1 0,1 1,-1-1,1 1,-1 0,1 0,-1 0,1 0,-1 0,0 0,0 1,0-1,1 1,-2-1,2 2,2 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9.0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0 106,'106'-22,"139"-13,-10 7,564 28,104 0,-766-20,-121 23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1,'-5'10,"-11"17,-7 9,-1 8,0 1,-1-2,-1-3,3-5,2-7,-1-4,-2-2,-1-4,4-5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0,'-10'20,"1"-1,2 1,0 0,1 1,1 0,1 0,0 0,2 0,0 22,0-36,0-1,1 1,-1 0,1 0,1 0,-1 0,1 0,0 0,1-1,0 1,0 0,0 0,1 0,0-1,1 1,-1-1,1 1,0-1,1 0,-1 0,1 0,0-1,1 0,-1 1,1-1,0-1,1 1,-1-1,1 0,0 0,0 0,1-1,-1-1,0-1,0 0,-1-1,1 0,0 0,0 0,0 0,0-1,-1 0,1 0,0-1,-1 0,1 0,-1 0,1 0,-1-1,0 0,0 0,0-1,-1 1,1-1,1-2,87-103,-77 87,57-70,-71 92,0-1,1 1,-1-1,0 1,0 0,1 0,-1 0,0 0,0 0,0 1,1-1,-1 1,0-1,0 1,0 0,0 0,0 0,0 0,0 0,0 0,0 1,-1-1,1 1,0-1,-1 1,1 0,-1-1,0 1,0 0,1 0,-1 0,0 0,-1 0,1 0,0 0,0 0,-1 0,0 1,1-1,-1 0,4 7,-2-2,1-1,-1 1,1-1,0 0,0 1,1-1,0-1,0 1,0 0,1-1,-1 0,1 0,1 0,-1-1,1 0,-1 0,1 0,1-1,-1 0,0 0,1 0,-1-1,1 0,0 0,0-1,0 0,-1 0,1 0,7-1,1-4,0-1,0-1,0 0,-1-1,0 0,0-1,-1-1,0 0,0-1,5-6,-11 9,-1 0,1-1,-1 0,-1 0,0-1,0 1,0-1,-1-1,-1 1,1 0,-2-1,2-3,24-60,-16 55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21,'0'-1,"0"0,-1 0,1 1,0-1,0 0,-1 0,1 0,0 0,-1 0,1 0,-1 1,1-1,-1 0,1 0,-1 1,0-1,1 0,-1 1,0-1,1 0,-1 1,0-1,0 1,0-1,0 1,1 0,-1-1,0 1,0 0,0 0,0 0,0-1,0 1,0 0,0 0,0 0,0 1,0-1,0 0,0 0,0 0,1 1,-1-1,0 0,0 1,0-1,0 1,-20 42,7 162,4-110,3 0,5 0,6 34,21 71,-25-199,-1 1,1 0,0 0,0-1,0 1,0 0,0 0,0-1,0 1,0 0,1 0,-1-1,1 1,-1 0,1-1,0 1,0 0,0-1,0 1,0-1,0 0,0 1,0-1,0 0,1 1,-1-1,0 0,1 0,-1 0,1 0,-1-1,1 1,0 0,-1-1,1 1,0-1,-1 1,1-1,0 0,0 1,-1-1,1 0,0 0,0-1,0 1,1 0,8-11,0 0,0-1,-1 0,0 0,-1-1,-1 0,0-1,4-9,-8 15,88-154,-91 160,0 0,-1 0,1 1,1-1,-1 0,0 0,0 1,1-1,-1 0,1 1,-1-1,1 1,0 0,0 0,-1 0,1-1,0 2,0-1,0 0,0 0,0 1,0-1,1 1,-1-1,0 1,0 0,0 0,0 0,0 0,1 0,-1 1,0-1,0 1,0-1,0 1,0 0,0 0,0-1,0 1,0 1,-1-1,1 0,0 0,-1 1,1-1,-1 1,1-1,-1 1,0 0,1 0,-1-1,0 1,0 0,0 0,-1 0,1 0,0 0,-1 0,1 2,24 142,-19-106,-6-32,0 1,1-1,0 0,1 1,0-1,0 0,1 0,0 0,0-1,1 1,-1-1,5 6,-6-11,0-1,1 1,-1-1,0 0,0 0,0 0,1 0,-1 0,1-1,-1 1,1 0,-1-1,0 0,1 0,-1 0,1 0,-1 0,1 0,-1-1,1 1,-1-1,1 0,-1 1,0-1,1 0,-1-1,0 1,0 0,0-1,0 1,0-1,0 1,0-1,1-1,12-8</inkml:trace>
  <inkml:trace contextRef="#ctx0" brushRef="#br0" timeOffset="645.204">652 783,'13'6,"0"-1,0-1,0 0,1 0,-1-2,1 0,0 0,0-1,0-1,-1 0,1-1,0 0,0-1,-1-1,1 0,-1-1,8-3,-16 4,0 0,0-1,-1 0,1 0,-1 0,0 0,0-1,-1 1,1-1,-1 0,0 0,0-1,0 1,-1 0,0-1,0 0,-1 1,1-1,-1 0,0 0,-1 0,1 0,-1 0,0 1,-1-1,0 0,0 0,0 0,0 0,-1 1,0-1,0 1,-1-1,1 1,-1 0,0 0,-1 0,1 0,-1 0,-2-1,3 5,0-1,0 1,0 0,-1 0,1 0,0 1,0-1,-1 1,1 0,0 0,-1 0,1 0,0 1,-1-1,1 1,0 0,0 0,-1 0,1 0,0 1,0-1,0 1,1 0,-1 0,0 0,1 0,-1 0,-63 68,59-59,1 0,0 1,1 0,0 0,1 0,0 0,1 1,0 0,1 0,1 0,0 0,1 0,0 0,1 0,1 7,-1-16,0 0,0 1,1-1,-1 0,1 0,0 0,0 0,0 0,1-1,-1 1,1 0,0-1,0 0,0 0,0 0,1 0,-1 0,1-1,0 1,0-1,-1 0,2 0,-1-1,0 1,0-1,0 0,1 0,-1 0,0-1,1 1,137-4,-112-5,0-1,-1-2,0 0,-1-2,0-2,-1 0,-1-2,-1 0,0-2,-1-1,20-21,-27 25,0-1,0-1,-2 0,0-1,-2 0,0-1,-1-1,-1 0,3-9,-11 25,-1 0,0 0,0 0,0 0,-1 0,0 0,0-1,0 1,0 0,-1-1,0 1,0-1,-1 1,1 0,-1-1,0 1,-1 0,1 0,-1 0,0 0,0 0,-1 0,0-1,-1 5,-1 1,1-1,-1 1,1-1,-1 1,1 1,-1-1,1 0,-1 1,1 0,-1 0,1 1,0-1,0 1,0 0,0 0,0 0,0 1,0-1,0 1,-1 1,-1-1,0 1,0-1,1 1,-1 0,1 0,0 0,0 1,0 0,1 0,0 0,0 1,0-1,1 1,-1 0,1 0,1 0,-1 0,1 1,0-1,1 0,-1 1,1 0,0-1,1 1,0 0,0-1,0 1,4-3,0 0,-1 0,1-1,1 0,-1 1,0-2,1 1,-1 0,1-1,0 0,0 0,0 0,0-1,0 0,0 0,1 0,-1 0,0-1,1 0,-1 0,0 0,0-1,1 0,4-1,2 2,-12 0,13-2,0 1,-1 0,1 1,0 1,-1 0,1 0,0 1,-1 1,0 0,0 1,0 0,0 1,0 1,-1-1,0 2,1 0,12 55,-23-40</inkml:trace>
  <inkml:trace contextRef="#ctx0" brushRef="#br0" timeOffset="1049.818">1894 839,'43'-5,"0"-2,-1-2,0-1,0-3,-1-1,2-4,-35 15,0 0,-1-1,1-1,-1 1,1-1,-1 0,-1-1,1 0,-1 0,0 0,0-1,-1 0,0 0,0 0,0-1,-1 0,0 1,-1-2,0 1,0 0,-1 0,0-1,0 0,-1 1,0-6,-2 11,0-1,-1 1,1-1,-1 1,0-1,0 1,0 0,0 0,-1 0,1 0,-1 0,0 1,0-1,0 1,0 0,0-1,0 1,0 1,-1-1,1 0,-1 1,0 0,1 0,-1 0,0 0,0 1,1-1,-1 1,0 0,0 0,0 0,0 1,1-1,-1 1,0 0,1 0,-1 0,0 1,1-1,-1 1,1 0,0 0,0 0,-1 1,-13 7,0 1,1 0,1 1,0 1,0 0,2 1,-1 1,2 0,0 1,1 0,0 1,-1 5,9-18,0 1,0 0,1 0,-1 0,1 0,1 0,-1 0,1 0,-1 1,2-1,-1 0,0 1,1-1,0 1,1-1,-1 0,1 1,0-1,0 0,1 1,-1-1,1 0,0 0,1 0,-1 0,1-1,0 1,0-1,0 1,1-1,0 0,0 0,0-1,0 1,0-1,5 3,21 5,1-1,0-2,0 0,1-2,0-2,0-1,1-1,-1-2,31-3,-29 2,-1 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26,'-28'284,"29"-87,-1-191,0-1,0 0,0 1,1-1,-1 1,1-1,1 0,-1 1,1-1,0 0,0 0,0 0,1 0,-1-1,1 1,0-1,1 1,-1-1,1 0,0-1,0 1,0 0,0-1,1 0,0 0,-1-1,1 1,0-1,0 0,0 0,0 0,1-1,-1 0,0 0,2 0,2-4,0-1,0 0,0 0,0 0,-1-1,0-1,0 1,0-1,0-1,-1 1,0-1,-1-1,1 1,-1-1,-1 0,0-1,0 1,0-1,-1 0,1-4,9-12,17-26,-3-2,-2-1,-2 0,-3-2,-2-1,1-15,-11-4,-9 76,0 0,-1 0,1 0,0 1,0-1,-1 0,1 0,0 0,0 0,-1 0,1 0,0 1,0-1,-1 0,1 0,0 0,-1 0,1 0,0 0,0 0,-1 0,1 0,0 0,-1 0,1-1,0 1,0 0,-1 0,1 0,0 0,0 0,-1 0,1-1,0 1,0 0,0 0,-1 0,1-1,0 1,0 0,0 0,0-1,-1 1,1 0,0 0,0-1,0 1,0 0,0 0,0-1,0 1,0 0,0-1,0 1,0 0,0-1,-11 25,1 11,1 0,2 1,2-1,1 1,2 0,2 27,19 174,-17-224,0 0,1 0,1-1,0 1,0-1,1 0,1 0,0 0,1-1,5 7,-5-11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1,'0'43,"0"19,5 0,1-12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52,'24'0,"13"0,5 0,-1-4,-1-3,-4 1,-2 2,-3 0,-6-3,-3-1,0 2,-4 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63 105,'-11'24,"1"-1,1 2,1-1,1 1,1 0,2 1,0-1,2 1,0 0,2 0,1 0,3 13,-4-11,0-20,-1 7,1 0,0 0,1-1,0 1,1 0,1-1,1 1,0-1,0 0,1 0,1 0,1-1,7 13,-11-23,0 0,0 0,0 0,0-1,1 1,-1-1,1 1,0-1,0 0,0 0,-1-1,2 1,-1-1,0 0,0 0,0-1,0 1,1-1,-1 0,0 0,1 0,-1 0,0-1,0 0,0 0,1 0,-1 0,0-1,0 1,0-1,-1 0,1 0,3-3,10-6,-1 0,-1-1,0 0,0-1,-1-1,11-14,115-149,-115 139,-2-2,-2 0,-1-1,-2-1,1-11,-15 42,0 0,0 1,-1-2,0 1,0 0,-2-1,1 1,-1-1,-1 1,0-1,-1 0,-1-7,2 18,0 0,0 0,0 0,0 0,0 0,-1 0,1 0,0 0,-1 0,1 1,0-1,-1 0,1 0,-1 0,1 1,-1-1,0 0,1 0,-1 1,0-1,1 1,-1-1,0 0,0 1,0 0,1-1,-1 1,0-1,0 1,0 0,0 0,0-1,0 1,0 0,0 0,0 0,0 0,1 0,-1 0,0 0,0 1,0-1,0 0,0 0,0 1,0-1,0 1,1-1,-1 1,0-1,0 1,1-1,-1 1,0 0,1-1,-1 1,0 0,1-1,-1 1,1 0,-1 0,1 0,0 0,-1-1,1 2,-32 56,13-10,2 0,2 2,2 0,3 1,2 0,2 0,2 1,31 115,-1-76,-27-90,1 0,0-1,0 1,0 0,0 0,0 0,0 0,0 0,1 0,-1 0,0 0,0 0,1 0,-1-1,0 1,1 0,-1 0,1 0,-1-1,1 1,0 0,-1-1,1 1,0 0,-1-1,1 1,0-1,0 1,0-1,-1 1,1-1,0 0,0 1,0-1,0 0,0 0,0 1,0-1,-1 0,1 0,0 0,0 0,0 0,0-1,0 1,0 0,0 0,0 0,0-1,-1 1,1-1,0 1,1-1,7-7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52,'154'-40,"-95"29,-57 11,-1 0,0 0,0 0,1 0,-1 0,0 0,0 0,1 1,-1-1,0 0,0 1,0-1,1 1,-1 0,0-1,0 1,0 0,0 0,0-1,0 1,0 0,0 0,-1 0,1 0,0 0,-1 0,1 0,0 0,-1 1,1-1,-1 0,0 0,1 0,-1 1,0-1,0 0,0 1,0-1,0 0,0 0,0 1,0-1,0 0,-1 1,-1 8,-1-1,-1 0,0 1,0-1,0-1,-1 1,-1-1,1 0,-1 0,-4 3,-11 18,9-13,8-13,1 0,0 0,-1 1,1-1,0 1,0 0,1-1,-1 1,1 1,0-1,0 0,0 0,1 1,-1-1,1 1,0-1,1 1,-1 0,1-1,0 1,0 0,0-1,0 1,1 0,0-1,0 1,0-1,1 1,-1-1,3 4,2-5,1-1,0 1,0-1,0-1,0 1,0-1,0 0,0 0,0-1,0 0,0-1,1 1,-1-1,0-1,0 1,0-1,-1-1,1 1,0-1,-1 0,0 0,1-1,0-1,-1 2,55-28,-45 22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29,'283'-29,"17"30,-288-1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4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1,'22'8,"1"-2,-1 0,1-1,0-2,1 0,-1-2,0 0,1-1,14-3,12 2,194-29,-133 30,-86 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5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86 451,'-21'326,"19"-297,-2 1,-1-1,0-1,-3 1,0-1,-12 27,20-56,-1 1,1 0,0 0,0-1,0 1,-1 0,1 0,0-1,0 1,-1 0,1 0,0 0,0-1,-1 1,1 0,0 0,-1 0,1 0,0 0,-1 0,1 0,0 0,-1 0,1 0,0 0,-1 0,1 0,0 0,-1 0,1 0,0 0,0 0,-1 0,1 0,0 1,-1-1,1 0,0 0,0 0,-1 0,1 1,0-1,0 0,0-37,7 4,2-1,1 1,1 1,2 0,1 0,2 2,1 0,16-21,70-92,-102 141,1 0,-1 0,1 0,0 0,0 1,-1-1,1 0,0 1,0-1,0 1,1 0,-1 0,0 0,0 0,1 0,-1 0,1 0,-1 1,1-1,-1 1,1 0,-1 0,1 0,-1 0,1 0,-1 0,1 1,-1-1,1 1,-1 0,0 0,1-1,-1 2,0-1,0 0,0 0,0 1,0-1,0 1,0 0,0-1,0 1,-1 0,1 0,-1 0,1 0,-1 1,0-1,0 0,0 0,0 1,0 1,5 9,0 2,-2-1,1 0,-2 1,0 0,-1 0,0 0,-1 0,-1 0,-1 10,3 35,-2-61,1 1,-1-1,1 0,0 1,-1-1,1 1,0-1,-1 1,1 0,0-1,0 1,0 0,-1-1,1 1,0 0,0 0,0 0,0 0,-1 0,1 0,0 0,0 0,0 0,0 0,-1 0,1 0,0 1,0-1,0 0,-1 1,1-1,0 1,0-1,-1 0,1 1,0 0,-1-1,1 1,0-1,-1 1,1 0,-1-1,1 1,-1 0,0 0,1-1,-1 1,0 0,1 0,-1 0,0-1,0 1,0 0,0 0,0 0,0 0,0-1,0 1,0 1,119-169,-96 132,2 2,1 1,1 1,2 1,25-20,-52 49,-1-1,1 1,-1-1,1 1,0 0,-1 0,1 0,0 0,0 0,0 0,0 0,0 0,0 1,0-1,0 1,0-1,0 1,0 0,0 0,0 0,0 0,0 0,0 1,0-1,0 1,0-1,0 1,0 0,0-1,0 1,0 0,0 0,-1 0,1 1,0-1,-1 0,1 1,-1-1,1 1,-1-1,0 1,0 0,0 0,0-1,0 1,0 0,0 0,0 0,-1 1,8 17,-1 0,-2 0,0 1,-1 0,-1 0,-1 1,-1-1,0 0,-2 0,-3 22,1 22,3-38,0-3</inkml:trace>
  <inkml:trace contextRef="#ctx0" brushRef="#br0" timeOffset="631.473">1357 367,'-29'18,"1"1,1 1,1 1,0 1,2 2,1 0,1 1,1 2,-11 18,5 45,27-87,1-1,-1 1,0-1,0 1,1-1,0 1,-1-1,1 0,0 1,0-1,0 0,0 0,1 0,-1 1,1-1,-1-1,1 1,0 0,-1 0,1-1,0 1,0-1,0 1,1-1,-1 0,0 0,0 0,1 0,-1 0,0 0,1-1,-1 1,1-1,-1 0,2 0,6-1,0-1,0 0,-1-1,1-1,-1 1,0-1,0-1,0 0,0 0,-1 0,0-1,0-1,0 1,-1-1,0 0,0-1,-1 0,0 0,2-4,173-185,-180 196,0-1,0 1,0 0,1-1,-1 1,0 0,1 0,-1 0,1 0,-1 0,1 1,-1-1,1 0,0 1,0-1,-1 1,1 0,0-1,-1 1,1 0,0 0,0 0,0 0,-1 0,1 1,0-1,-1 0,1 1,0-1,-1 1,1 0,0 0,-1-1,1 1,-1 0,1 0,-1 0,0 1,1-1,-1 0,0 0,0 1,0-1,0 1,0-1,0 1,0-1,-1 1,1 0,0-1,-1 1,0 0,1-1,-1 1,0 0,0 0,0 0,10 247,3-145,-5 1,-4 0,-6 45,0-126,0-1,-1 1,-2-1,0 0,-2 0,0-1,-1 0,-2 0,0 0,-1-2,-1 1,-1-1,-1-1,-1 0,0-2,-14 14,12-15,-1 0,0-2,-1 0,0 0,-1-2,0-1,-1 0,-1-1,0-2,-11 4,30-12,0 1,0-1,0 1,0-1,0 0,0 0,0-1,0 1,0 0,0-1,0 0,0 0,0 0,0 0,0 0,1 0,-1-1,1 0,-1 1,1-1,-1 0,1 0,0 0,0 0,0-1,0 1,0 0,1-1,-1 0,1 1,-1-1,1 0,0 0,0 1,1-1,-1 0,0 0,1 0,0 0,-1 0,1 0,0 0,1 0,-1 0,1 0,-1 0,1 0,1-2,6-20,1 1,1 0,1 0,2 2,0-1,1 1,2 0,1-3,177-268,-176 261</inkml:trace>
  <inkml:trace contextRef="#ctx0" brushRef="#br0" timeOffset="1236.347">1808 0,'33'62,"-18"-19,-3 2,-1-1,-3 1,-1 1,-3 0,-1-1,-2 1,-3 0,-2 13,1 60,4 55,-1-173,-1-1,1 1,0-1,0 0,-1 1,1-1,0 1,0-1,0 1,0-1,0 1,0-1,0 1,0-1,0 1,0 0,0-1,0 1,0-1,0 1,0-1,0 0,1 1,-1-1,0 1,0-1,1 1,-1-1,0 1,1-1,-1 0,0 1,1-1,-1 0,1 1,-1-1,0 0,1 1,-1-1,1 0,-1 0,1 0,-1 1,1-1,-1 0,1 0,-1 0,1 0,-1 0,1 0,-1 0,1 0,-1 0,1 0,-1 0,1 0,-1-1,1 1,-1 0,1 0,-1 0,1-1,-1 1,0 0,1-1,0 1,21-31,-21 30,12-25,2-1,2 2,0 0,1 1,1 0,2 2,0 0,1 2,1 0,2 1,74-23,-96 42,-1-1,1 1,-1-1,1 1,-1 0,1 0,-1 1,1-1,-1 0,1 1,-1-1,1 1,-1 0,0 0,1 0,-1 0,0 0,0 1,0-1,0 1,0-1,0 1,0 0,0 0,-1-1,1 1,-1 1,1-1,-1 0,0 0,0 0,0 1,0-1,0 0,0 1,-1-1,1 1,-1-1,1 3,0 15,0-1,-1 1,0 0,-2-1,-1 1,0-1,-5 15,-9 82,16-89,1-3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14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33,'56'-17,"-12"11,0 1,0 2,1 2,30 3,8 0,1450-2,-1415 22,-99-18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22.6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1 139,'5'-7,"1"0,0 1,1 0,-1 0,1 0,0 1,1 0,-1 1,1-1,0 1,0 1,0-1,1 2,-1-1,1 1,-1 0,10 0,162-17,-56 7,-1 6,99 7,-76 1,297 9,-216 4,116-12,-280-3,321-30,-262 9,-102 18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1,'-10'43,"-2"19,0 4,6-9,6-15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58,'25'-5,"21"-1,9-1,-1 2,-5 2,-1 1,-3 0,-6-3,-3-1,-5 0,-1 2,-2 0,0 2,-1 2,1-1,-1 1,-4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1,'29'14,"28"6,15-2,4-3,-5-9,-6-6,-9-3,-9-1,-13 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23,'-118'359,"113"-347,1 0,1 1,0-1,1 0,1 1,-1 0,2-1,0 1,0 0,2-1,-1 1,1 0,1-1,0 0,1 0,1 0,-1 0,2 0,0-1,0 0,1 0,0-1,1 0,0 0,1-1,0 0,5 4,-4-9,1 0,0-1,0 0,1 0,-1-1,1-1,-1 0,1 0,-1-1,1-1,0 0,-1 0,0-1,1-1,-1 0,0 0,0-1,7-4,17-9,-1-2,-1-2,-1 0,-1-2,0-2,-2-1,-1-1,-2-1,0-1,2-7,17-23,-3-1,-3-3,19-41,-54 97,0 0,0-1,-1 1,0-1,0 0,0 0,-1 0,-1-1,1 1,-1 0,-1-1,1 1,-2 0,0-7,1 14,0-1,-1 1,1 0,-1 0,1 0,-1 0,0 0,1-1,-1 1,0 0,0 0,0 1,0-1,0 0,0 0,0 0,0 1,0-1,0 0,0 1,0-1,-1 1,1-1,0 1,0 0,-1 0,1-1,0 1,-1 0,1 0,0 0,0 0,-1 0,1 1,0-1,-1 0,1 1,0-1,0 1,0-1,-1 1,1-1,0 1,-1 0,-47 38,32-19,0 1,1 1,1 0,1 1,1 0,2 1,0 0,1 1,1 0,2 1,0 0,2 0,1 0,1 1,1 16,2-37,14 157,-13-156,1 0,0 0,0 0,1 0,0 0,0-1,0 1,1-1,0 0,0 0,0 0,1-1,0 1,0-1,0 0,1-1,0 1,0-1,0 0,0-1,1 1,13 0,-1-4</inkml:trace>
  <inkml:trace contextRef="#ctx0" brushRef="#br0" timeOffset="397.118">929 531,'72'-1,"110"8,-179-7,-1 1,1-1,0 1,-1-1,1 1,-1 0,1 0,-1 0,1 0,-1 0,0 1,0-1,1 1,-1 0,0-1,0 1,-1 0,1 0,0 0,-1 0,1 1,-1-1,1 0,-1 1,0-1,0 1,0-1,-1 1,1-1,-1 1,1 0,-1-1,0 1,0 0,0-1,0 1,0 0,-1-1,1 1,-1-1,0 1,1 0,-1-1,-1 0,1 1,0-1,0 0,-2 2,-22 37,-18 46,43-85,-1 0,1 0,0 0,0 0,1-1,-1 1,0 0,1 0,-1 0,1 0,-1-1,1 1,0 0,0 0,0-1,0 1,0-1,0 1,0-1,0 1,1-1,-1 0,1 0,-1 1,1-1,-1 0,1 0,0-1,-1 1,1 0,0 0,0-1,0 1,-1-1,1 0,0 1,0-1,79 4,-71-4,19-1,-3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1 226,'43'5,"38"1,11-4,-1-4,-12 0,-13-1,-10 1,-8-5,-9-1,-5 2,-4 0,-2-2,-2 0,-4 0</inkml:trace>
  <inkml:trace contextRef="#ctx0" brushRef="#br0" timeOffset="253.395">453 0,'-14'39,"-6"31,-3 9,2 1,5-9,4-11,5-12,4-9,2-6,1-3,1-4,4-4,2-3,5-3,0-5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0,'28'460,"-30"-395,-2 0,-4 1,-3-2,-5 12,12-53,-25 111,24-123</inkml:trace>
  <inkml:trace contextRef="#ctx0" brushRef="#br0" timeOffset="313.985">531 198,'-56'34,"2"3,1 2,2 2,2 2,-4 8,49-48,0 1,0 0,0-1,1 1,0 0,-1 1,1-1,1 1,-1-1,1 1,-1 0,1 0,1 0,-1 0,1 0,0 0,0 0,0 1,1-1,0 0,0 1,0-1,0 0,1 0,0 1,0-1,1 0,-1 0,1 0,0 0,1 0,-1-1,1 1,0-1,0 1,0-1,1 0,-1 0,3 1,202 145,-165-124,-24-18</inkml:trace>
  <inkml:trace contextRef="#ctx0" brushRef="#br0" timeOffset="699.927">644 621,'56'-1,"-37"-1,0 1,0 1,0 0,0 2,0 0,0 2,0 0,16 5,-33-8,0 0,1 0,-1 1,0-1,0 0,0 1,0 0,0-1,-1 1,1 0,0 0,-1 0,0 0,1 0,-1 0,0 0,0 0,0 1,0-1,0 0,-1 1,1-1,-1 0,1 1,-1-1,0 1,0-1,0 1,0-1,-1 1,1-1,-1 0,1 1,-1-1,0 0,-1 3,-45 82,44-83,-37 77,39-79,0 0,1 0,-1 0,1 0,0 1,0-1,0 0,0 0,0 0,0 0,0 1,1-1,-1 0,1 0,0 0,0 0,-1 0,1 0,0 0,1 0,-1 0,0-1,0 1,1 0,-1-1,1 1,0-1,-1 1,1-1,0 0,0 0,0 0,0 0,0 0,0 0,0 0,0-1,0 1,1-1,4 1,0-1,0 0,0-1,0 0,0 0,0 0,-1-1,1 0,0-1,-1 1,1-1,-1 0,0-1,0 0,0 1,2-4,-4 5,19-13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1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23,'-26'54,"2"1,3 0,2 2,2 0,4 1,1 1,1 24,9-63,1-1,2 1,0-1,0 1,2-1,1 0,0 1,1-2,3 6,-6-17,1 0,-1-1,2 1,-1-1,1 0,0 0,0 0,0 0,1-1,0 0,0 0,0 0,1-1,-1 1,1-1,0 0,1-1,-1 0,1 0,-1 0,1-1,0 0,0 0,0 0,0-1,4 0,5-4,-1 0,1-1,-1-1,0-1,0 0,-1-1,0 0,0-1,0 0,-1-2,-1 1,1-2,-1 1,-1-2,0 1,-1-2,0 1,2-7,-6 13,174-244,-144 194,-2-1,-3-1,-3-2,8-26,-19 9,-18 77,0-1,0 1,0 0,0 0,0 0,0 0,0 0,0 0,0 0,0 1,0-1,0 0,1 0,-1 1,0-1,0 1,0-1,0 1,0-1,1 1,-1-1,0 1,0 0,1-1,-1 1,1 0,-1 0,0 0,1-1,-1 1,1 0,0 0,-1 0,1 0,0 0,0 0,-1 0,-25 45,3 1,1 1,2 1,3 0,2 1,2 1,2 1,-1 21,6-31,2 0,2 0,1 1,5 36,-3-69,0-1,0 1,1 0,0-1,1 0,0 0,1 0,-1 0,2 0,-1-1,1 1,1-1,-1 0,1-1,1 1,2 1,-7-8,-1 0,1 0,0 0,0 0,0 0,-1-1,1 1,0-1,0 0,0 1,0-1,0 0,0 0,0 0,0-1,0 1,0 0,0-1,0 1,-1-1,1 0,0 1,0-1,0 0,-1 0,2-1,10-9</inkml:trace>
  <inkml:trace contextRef="#ctx0" brushRef="#br0" timeOffset="250.993">1049 503,'-10'39,"-2"21,0 6,2-3,3-8,2-13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1 338,'366'0,"-345"0,1-2,0-1,-1 0,0-1,1-2,16-6,12-25,-42 21</inkml:trace>
  <inkml:trace contextRef="#ctx0" brushRef="#br0" timeOffset="238.242">368 0,'-5'43,"-7"34,0 8,1-5,3-12,2-8,3-9,1-8,2-7,0-5,0-3,1-1,-6-5,-1-2,0 1,6 1,8-3,2-4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0,'25'410,"-22"221,2-652,1 2</inkml:trace>
  <inkml:trace contextRef="#ctx0" brushRef="#br0" timeOffset="353.809">452 311,'-28'27,"-199"223,227-249,-45 73,44-72,0 0,0 1,0-1,1 0,-1 1,0-1,1 1,0 0,0-1,0 1,0-1,0 1,0-1,1 1,-1-1,1 1,-1-1,1 1,0-1,0 1,0-1,1 0,-1 0,0 0,1 0,0 0,-1 0,1 0,0 0,0 0,0-1,204 103,-94-19,-77-67,-18-16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3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1 377,'506'0,"-277"-29,-157 18,-54 5</inkml:trace>
  <inkml:trace contextRef="#ctx0" brushRef="#br0" timeOffset="4265.147">57 687,'485'-1,"-260"-25,-158 8,-56 6</inkml:trace>
  <inkml:trace contextRef="#ctx0" brushRef="#br0" timeOffset="4889.23">536 10,'0'-1,"-1"1,1-1,0 0,-1 1,1-1,-1 1,1-1,-1 1,1-1,-1 1,1-1,-1 1,0-1,1 1,-1 0,0 0,1-1,-1 1,0 0,1 0,-1 0,0-1,0 1,1 0,-1 0,0 0,1 0,-1 0,0 1,0-1,1 0,-1 0,0 0,1 1,-1-1,0 0,1 1,-1-1,0 0,1 1,-1-1,1 1,-1-1,1 1,-1-1,1 1,-1-1,1 1,0 0,-1-1,1 1,0 0,-1-1,1 1,0 0,0-1,0 1,0 0,-1 0,1-1,0 1,0 0,0-1,1 1,-1 0,0 0,0-1,0 1,0 0,1-1,21 51,-6-32,0-1,2-1,0 0,0-1,2-1,0-1,0-1,14 6,78 58,108 122,-218-197,-1-1,0 1,0-1,1 1,-1-1,0 1,0-1,0 1,0 0,-1 0,1 0,0-1,-1 1,0 0,1 0,-1 0,0 0,0 0,0 0,0 0,0 0,0 0,0-1,-1 1,1 0,-1 0,0 0,1 0,-1-1,0 1,0 0,0-1,0 1,0 0,-1-1,1 0,0 1,-1-1,1 0,-1 1,1-1,-1 0,0 0,1 0,-1-1,0 1,0 0,1-1,-2 1,-182 144,-17-1,115-89,69-43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1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1,'-2'1,"0"1,0 0,0-1,1 1,-1 0,1 0,-1 0,1 1,0-1,0 0,0 0,0 1,0-1,1 0,-1 1,1-1,-1 1,1-1,0 1,0 1,-1 0,-17 141,11-107,1 0,3 0,0 1,3-1,3 27,-2-57,0-1,0 1,1 0,0-1,0 1,1-1,0 0,0 0,1 0,0 0,0-1,1 1,-1-1,1 0,1-1,-1 1,1-1,0 0,0 0,0-1,1 1,0-2,0 1,-2-2,0-1,0 0,0 0,0 0,0 0,0-1,0 0,0 0,0-1,0 1,0-1,0 0,0 0,0-1,0 1,0-1,0 0,-1-1,1 1,-1-1,0 0,2-1,84-78,-65 54,-2-1,-1 0,-2-2,16-30,-13 17,-3-1,-2 0,-1-2,-3 0,1-9,-15 182,0 193,26-179,-25-130,1-1,0 0,0 0,1 0,0-1,0 1,1-1,0 1,1-1,0-1,0 1,3 2,-8-9,1-1,0 1,-1-1,1 0,0 1,-1-1,1 0,0 1,0-1,-1 0,1 0,0 1,0-1,-1 0,1 0,0 0,0 0,0 0,-1 0,1-1,0 1,0 0,-1 0,1 0,0-1,0 1,-1 0,1-1,0 1,-1-1,1 1,0-1,-1 1,1-1,-1 1,1-1,-1 1,1-1,-1 0,1 1,-1-1,0 0,1 0,-1 1,0-1,1 0,5-13</inkml:trace>
  <inkml:trace contextRef="#ctx0" brushRef="#br0" timeOffset="353.69">849 452,'0'9,"0"9,0 5,0 5,0 1,0 1,0 0,0 0,5-6,6-6,2-7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52,'38'0,"28"0,7 0,0 0,-7-5,-9-1,-11 0,-3 1,-4 2,-4-4,-3-1,-2 1,-6 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1,'39'5,"22"1,5 0,-3-1,-8-2,-9-1,-7-1,-5 0,-4-1,-2 0,-1-1,-1 1,1 0,0 0,-4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1 367,'10'0,"7"0,7 0,3 0,2 0,1 0,0 0,0 0,0 0,-1 0,-1 0,-4 0</inkml:trace>
  <inkml:trace contextRef="#ctx0" brushRef="#br0" timeOffset="744.83">651 29,'-23'153,"7"-60,5 0,2 57,9-144,0-1,0 0,1 1,0-1,0 0,0 0,1 0,0 0,0 0,0 0,1 0,-1 0,1-1,0 0,0 1,1-1,0 0,-1 0,1-1,0 1,1-1,-1 0,0 0,1-1,0 1,0-1,0 0,0 0,0 0,1-1,6-1,0 0,0-1,0 0,0-1,0-1,0 0,0 0,-1-1,1 0,-1-1,-1-1,1 0,-1 0,1-1,-2 0,1-1,-1 0,0-1,2-3,17-11,-5 4,-1 0,0-2,-2-1,-1 0,0-2,9-16,5-8,-19 31,-2-1,0 0,-1-1,0-1,-2 0,7-20,-8 13,15-97,-24 125,1-1,0 1,0-1,-1 1,1-1,0 1,0-1,-1 1,1-1,-1 1,1-1,0 1,-1-1,1 0,-1 1,1-1,-1 0,1 1,-1-1,1 0,-1 0,1 0,-1 1,0-1,1 0,-1 0,1 0,-1 0,1 0,-1 0,0 0,1 0,-1 0,1 0,-1 0,1-1,-1 1,1 0,-1 0,0-1,1 1,-1 0,1 0,0-1,-1 1,1-1,-1 1,1 0,-1-1,1 1,0-1,-1 1,1-1,0 1,0-1,-1 1,1-1,0 1,0-1,0 0,0 1,0-1,-1 1,1-1,0 0,-25 43,13-11,1-1,2 2,0-1,3 1,-1 14,-5 81,15-71,-4-38,2 0,0 1,1-1,0 0,2 0,0 0,1-1,1 1,0-1,1 0,3 3,-8-18,-1 0,1 0,-1 0,1 0,0 0,0-1,0 1,0-1,0 1,0-1,0 0,0 1,1-1,-1-1,1 1,-1 0,0 0,1-1,-1 1,1-1,0 0,1 0,15-2</inkml:trace>
  <inkml:trace contextRef="#ctx0" brushRef="#br0" timeOffset="1297.313">1469 423,'224'1,"-222"-1,0 0,1 0,-1 1,0-1,1 0,-1 1,0-1,1 1,-1 0,0 0,0 0,0 0,0 0,0 1,0-1,0 0,0 1,0 0,-1-1,1 1,-1 0,1 0,-1 0,0 0,0 0,1 0,-2 0,1 0,0 0,0 1,-1-1,1 0,-1 1,1-1,-1 0,0 1,0-1,0 0,-1 1,1-1,0 0,-1 1,1-1,-1 0,0 1,0-1,0 0,0 0,0 0,-1 0,1 0,0 0,-2 0,-19 35,-16 35,38-69,-1-1,1 1,0-1,0 0,0 1,0-1,0 1,0-1,1 1,-1-1,1 1,0-1,0 0,0 1,0-1,0 0,0 0,1 0,-1 0,1 0,-1 0,1 0,0 0,0-1,-1 1,1-1,1 1,-1-1,0 0,2 1,7 2,0 0,0-2,1 1,-1-1,1-1,-1 0,1-1,-1 0,1-1,-1 0,1-1,-1 0,0 0,1-2,-1 1,-1-1,1-1,-1 0,8-5,-1 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5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0,'27'125,"22"222,-22 4,-16-222,11-169,-2-16,-13 30</inkml:trace>
  <inkml:trace contextRef="#ctx0" brushRef="#br0" timeOffset="364.337">537 170,'-314'270,"232"-168,80-98,0-1,0 1,1 0,-1-1,1 1,0 0,0 0,1 0,-1 0,1 0,0 0,0 1,0-1,0 0,1 0,-1 0,1 0,0 0,1-1,-1 1,1 0,-1 0,1-1,0 1,1-1,-1 1,0-1,1 0,0 0,1 1,120 67,-31-26,-81-36,0 1,0 0,0 0,-1 1,-1 0,0 1,-1 1,0-1,-1 1,2 4,22 18,-15-29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28,'204'-25,"-202"24,1 1,-1-1,0 1,1-1,-1 1,0 0,1 0,-1 0,1 0,-1 1,0-1,0 1,1-1,-1 1,0 0,0 0,1 0,-1 0,0 0,0 0,0 1,0-1,-1 1,1-1,0 1,-1 0,1-1,-1 1,1 0,-1 0,0 0,0 0,0 1,0-1,0 0,0 0,-1 1,1-1,-1 0,0 1,1-1,-1 0,-4 8,0 0,0-1,-1 1,0-1,-1 0,0-1,0 0,-1 0,0 0,0-1,-1 1,0-2,0 1,-3 0,-22 22,-46 59,79-87,0 0,-1 1,1-1,0 0,0 1,0-1,0 0,0 1,0-1,0 0,0 1,0-1,1 0,-1 1,0-1,1 0,-1 0,1 0,0 1,-1-1,1 0,0 0,0 0,0 0,-1 0,1 0,0 0,0 0,1-1,-1 1,0 0,0 0,0-1,0 1,1-1,-1 1,0-1,1 0,-1 1,0-1,0 0,1 0,61 7,-59-7,97-20,-81 14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59,'29'-4,"14"-8,4 0,0 1,-4 2,-4 4,-4 2,-4 1,-6 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1,'-5'38,"-1"18,0 3,1-2,2-7,1-7,5-6,3-4,0-4,-1-6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1,1-1,-1 1,0 0,1-1,-1 1,1 0,0 0,-1 0,1 0,0 0,0 0,0 1,1-1,-1 0,0 0,1 1,-1-1,1 0,0 1,0-1,0 0,0 1,0-1,0 2,-14 370,-26-152,33-92,8-119</inkml:trace>
  <inkml:trace contextRef="#ctx0" brushRef="#br0" timeOffset="481.593">595 85,'-324'242,"323"-242,-16 13,0 1,2 0,-1 1,2 1,0 0,-10 17,23-30,1 1,0-1,0 1,0-1,1 1,-1-1,1 1,-1-1,1 1,0-1,1 0,-1 0,0 0,1 1,0-1,0 0,0-1,0 1,0 0,1-1,-1 1,1-1,-1 0,1 0,0 0,0 0,0 0,0 0,0-1,0 0,1 1,-1-1,3 0,6 6,241 105,-178-51,-59-51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02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1895,'22'-57,"43"-83,6 3,6 3,5 4,51-56,165-215,-84 90,-213 311,0-1,0 1,0-1,-1 1,1-1,0 0,0 1,0-1,-1 0,1 1,0-1,-1 0,1 0,-1 0,1 0,-1 1,1-1,-1 0,0 0,1 0,-1 0,0 0,0 0,1 0,-1 0,0 0,0 0,0 0,0 0,-1 0,1 0,0 0,0 0,-1 0,1 0,0 0,-1 0,1 0,-1 0,1 0,-1 0,1 1,-1-1,0 0,0 0,1 1,-1-1,0 0,0 1,0-1,1 1,-1-1,0 1,0 0,0-1,0 1,0 0,0-1,-1 1,-135 77,-7-24,144-53,0 1,1-1,-1 1,0-1,0 1,1-1,-1 1,0-1,0 1,0-1,1 1,-1-1,0 1,0 0,0-1,0 1,0-1,0 1,0-1,-1 1,1-1,0 1,0-1,0 1,0 0,-1-1,1 1,0-1,-1 0,1 1,0-1,-1 1,1-1,0 1,-1-1,1 0,-1 1,1-1,-1 0,1 1,-1-1,1 0,-1 0,1 0,-1 1,1-1,-1 0,1 0,-1 0,1 0,-1 0,0 0,1 0,-1 0,1 0,-1 0,1 0,-1-1,1 1,-1 0,1 0,-1 0,0-1,161 60,-103-43,114 21,-169-35,0-1,0-1,1 1,-1 0,0 0,0-1,1 1,-1-1,0 0,1 0,-1 0,0 0,1 0,-1 0,0-1,0 1,1-1,-1 1,0-1,0 0,0 0,0 0,0 0,0 0,0-1,0 1,0-1,0 1,-1-1,1 1,-1-1,1 0,-1 0,1 0,-1 0,0 0,0 0,0 0,0 0,-1-1,1 1,-1 0,1 0,-1-1,0 1,1-1,-5-10,0 1,0 0,-1 0,-1 0,0 0,0 1,-1 0,-1 1,1-1,-2 1,0 1,0-1,0 2,-1-1,-1 1,1 1,-1 0,-1 0,1 1,-1 1,0 0,0 0,-1 2,-3-2,-41-5,32 8</inkml:trace>
  <inkml:trace contextRef="#ctx0" brushRef="#br0" timeOffset="4554.928">2146 173,'0'-1,"1"0,-1-1,1 1,-1-1,1 1,-1-1,0 1,0 0,0-1,0 1,0-1,0 1,0-1,-1 1,1-1,-1 1,1 0,-1-1,1 1,-1 0,1-1,-1 1,0 0,0 0,0-1,0 1,0 0,0 0,0 0,0 0,0 0,-1 1,1-1,0 0,0 1,-1-1,1 0,-1 1,1 0,0-1,-1 1,1 0,-1 0,1-1,-1 1,1 0,-1 1,1-1,-1 0,1 0,0 1,-1-1,1 0,-1 1,1 0,0-1,-1 1,1 0,0 0,0-1,0 1,-1 1,-11 6,0 1,1 0,0 1,1 0,0 1,0 0,2 1,-1 0,1 0,1 1,0 0,1 1,0 0,-3 11,0 0,1 1,1 1,2-1,0 1,2 1,1-1,0 9,4-29,-1 1,1-1,1 1,-1-1,2 1,-1-1,0 0,1 0,1 0,-1-1,1 1,0-1,1 0,-1 0,1 0,0 0,1-1,-1 0,1 0,0-1,0 1,1-1,-1-1,1 1,0-1,0 0,0-1,0 1,1-1,-1-1,1 0,5 1,17 0,0-1,1-1,-1-2,0-1,0-1,0-2,0-1,-1-1,0-2,-1 0,0-2,0-2,-2 0,1-1,-2-2,0-1,-1-1,-1 0,16-19,-27 23,1 0,-2 0,0-1,-1 0,0-1,-2 0,0-1,-1 0,0 0,-2 0,3-15,-6 24,-1 0,0 0,0 0,-1 0,0 0,-1 0,0 0,0 0,-1 0,0 1,0-1,-1 0,-1 1,1 0,-1 0,0 0,-1 0,0 0,0 1,-1 0,0 0,0 1,-1 0,1 0,-1 0,-1 0,-7-3,0 1,0 0,-1 1,0 1,0 0,0 1,-1 1,0 0,0 2,0 0,0 0,0 2,0 0,0 1,0 1,0 0,-11 4,-20 5,1 2,0 3,1 1,1 2,-25 16,-71 45,-118 91,221-145,-94 73,132-99,1-1,-1 1,0 0,1 0,-1 0,0 0,1 0,-1 1,0-1,1 0,-1 0,0 0,1 0,-1 0,0 0,1 0,-1 1,0-1,1 0,-1 0,0 1,0-1,1 0,-1 0,0 1,0-1,0 0,1 0,-1 1,0-1,0 0,0 1,0-1,0 0,0 1,1-1,-1 0,0 1,0-1,0 0,0 1,0-1,0 1,0-1,0 0,-1 1,1-1,0 0,0 1,0-1,0 0,0 1,-1-1,1 0,0 0,0 1,0-1,-1 0,1 0,0 1,33-7,-31 5,178-40,-132 34,0 3,1 1,-1 2,18 4,15-2,454-1,-205-26,-64-3,-242 27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1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30,'643'-1,"-226"-26,973 27,851 0,-2234 0,-5-1,1 1,0 0,-1 0,1 0,-1 0,1 0,-1 0,1 1,-1-1,1 1,-1 0,1 0,-1 0,1 0,-1 0,0 0,0 1,0-1,1 1,-2-1,2 2,2 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9.0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0 106,'106'-22,"139"-13,-10 7,564 28,104 0,-766-20,-121 23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1,'-5'10,"-11"17,-7 9,-1 8,0 1,-1-2,-1-3,3-5,2-7,-1-4,-2-2,-1-4,4-5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0,'-10'20,"1"-1,2 1,0 0,1 1,1 0,1 0,0 0,2 0,0 22,0-36,0-1,1 1,-1 0,1 0,1 0,-1 0,1 0,0 0,1-1,0 1,0 0,0 0,1 0,0-1,1 1,-1-1,1 1,0-1,1 0,-1 0,1 0,0-1,1 0,-1 1,1-1,0-1,1 1,-1-1,1 0,0 0,0 0,1-1,-1-1,0-1,0 0,-1-1,1 0,0 0,0 0,0 0,0-1,-1 0,1 0,0-1,-1 0,1 0,-1 0,1 0,-1-1,0 0,0 0,0-1,-1 1,1-1,1-2,87-103,-77 87,57-70,-71 92,0-1,1 1,-1-1,0 1,0 0,1 0,-1 0,0 0,0 0,0 1,1-1,-1 1,0-1,0 1,0 0,0 0,0 0,0 0,0 0,0 0,0 1,-1-1,1 1,0-1,-1 1,1 0,-1-1,0 1,0 0,1 0,-1 0,0 0,-1 0,1 0,0 0,0 0,-1 0,0 1,1-1,-1 0,4 7,-2-2,1-1,-1 1,1-1,0 0,0 1,1-1,0-1,0 1,0 0,1-1,-1 0,1 0,1 0,-1-1,1 0,-1 0,1 0,1-1,-1 0,0 0,1 0,-1-1,1 0,0 0,0-1,0 0,-1 0,1 0,7-1,1-4,0-1,0-1,0 0,-1-1,0 0,0-1,-1-1,0 0,0-1,5-6,-11 9,-1 0,1-1,-1 0,-1 0,0-1,0 1,0-1,-1-1,-1 1,1 0,-2-1,2-3,24-60,-16 55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21,'0'-1,"0"0,-1 0,1 1,0-1,0 0,-1 0,1 0,0 0,-1 0,1 0,-1 1,1-1,-1 0,1 0,-1 1,0-1,1 0,-1 1,0-1,1 0,-1 1,0-1,0 1,0-1,0 1,1 0,-1-1,0 1,0 0,0 0,0 0,0-1,0 1,0 0,0 0,0 0,0 1,0-1,0 0,0 0,0 0,1 1,-1-1,0 0,0 1,0-1,0 1,-20 42,7 162,4-110,3 0,5 0,6 34,21 71,-25-199,-1 1,1 0,0 0,0-1,0 1,0 0,0 0,0-1,0 1,0 0,1 0,-1-1,1 1,-1 0,1-1,0 1,0 0,0-1,0 1,0-1,0 0,0 1,0-1,0 0,1 1,-1-1,0 0,1 0,-1 0,1 0,-1-1,1 1,0 0,-1-1,1 1,0-1,-1 1,1-1,0 0,0 1,-1-1,1 0,0 0,0-1,0 1,1 0,8-11,0 0,0-1,-1 0,0 0,-1-1,-1 0,0-1,4-9,-8 15,88-154,-91 160,0 0,-1 0,1 1,1-1,-1 0,0 0,0 1,1-1,-1 0,1 1,-1-1,1 1,0 0,0 0,-1 0,1-1,0 2,0-1,0 0,0 0,0 1,0-1,1 1,-1-1,0 1,0 0,0 0,0 0,0 0,1 0,-1 1,0-1,0 1,0-1,0 1,0 0,0 0,0-1,0 1,0 1,-1-1,1 0,0 0,-1 1,1-1,-1 1,1-1,-1 1,0 0,1 0,-1-1,0 1,0 0,0 0,-1 0,1 0,0 0,-1 0,1 2,24 142,-19-106,-6-32,0 1,1-1,0 0,1 1,0-1,0 0,1 0,0 0,0-1,1 1,-1-1,5 6,-6-11,0-1,1 1,-1-1,0 0,0 0,0 0,1 0,-1 0,1-1,-1 1,1 0,-1-1,0 0,1 0,-1 0,1 0,-1 0,1 0,-1-1,1 1,-1-1,1 0,-1 1,0-1,1 0,-1-1,0 1,0 0,0-1,0 1,0-1,0 1,0-1,1-1,12-8</inkml:trace>
  <inkml:trace contextRef="#ctx0" brushRef="#br0" timeOffset="645.204">652 783,'13'6,"0"-1,0-1,0 0,1 0,-1-2,1 0,0 0,0-1,0-1,-1 0,1-1,0 0,0-1,-1-1,1 0,-1-1,8-3,-16 4,0 0,0-1,-1 0,1 0,-1 0,0 0,0-1,-1 1,1-1,-1 0,0 0,0-1,0 1,-1 0,0-1,0 0,-1 1,1-1,-1 0,0 0,-1 0,1 0,-1 0,0 1,-1-1,0 0,0 0,0 0,0 0,-1 1,0-1,0 1,-1-1,1 1,-1 0,0 0,-1 0,1 0,-1 0,-2-1,3 5,0-1,0 1,0 0,-1 0,1 0,0 1,0-1,-1 1,1 0,0 0,-1 0,1 0,0 1,-1-1,1 1,0 0,0 0,-1 0,1 0,0 1,0-1,0 1,1 0,-1 0,0 0,1 0,-1 0,-63 68,59-59,1 0,0 1,1 0,0 0,1 0,0 0,1 1,0 0,1 0,1 0,0 0,1 0,0 0,1 0,1 7,-1-16,0 0,0 1,1-1,-1 0,1 0,0 0,0 0,0 0,1-1,-1 1,1 0,0-1,0 0,0 0,0 0,1 0,-1 0,1-1,0 1,0-1,-1 0,2 0,-1-1,0 1,0-1,0 0,1 0,-1 0,0-1,1 1,137-4,-112-5,0-1,-1-2,0 0,-1-2,0-2,-1 0,-1-2,-1 0,0-2,-1-1,20-21,-27 25,0-1,0-1,-2 0,0-1,-2 0,0-1,-1-1,-1 0,3-9,-11 25,-1 0,0 0,0 0,0 0,-1 0,0 0,0-1,0 1,0 0,-1-1,0 1,0-1,-1 1,1 0,-1-1,0 1,-1 0,1 0,-1 0,0 0,0 0,-1 0,0-1,-1 5,-1 1,1-1,-1 1,1-1,-1 1,1 1,-1-1,1 0,-1 1,1 0,-1 0,1 1,0-1,0 1,0 0,0 0,0 0,0 1,0-1,0 1,-1 1,-1-1,0 1,0-1,1 1,-1 0,1 0,0 0,0 1,0 0,1 0,0 0,0 1,0-1,1 1,-1 0,1 0,1 0,-1 0,1 1,0-1,1 0,-1 1,1 0,0-1,1 1,0 0,0-1,0 1,4-3,0 0,-1 0,1-1,1 0,-1 1,0-2,1 1,-1 0,1-1,0 0,0 0,0 0,0-1,0 0,0 0,1 0,-1 0,0-1,1 0,-1 0,0 0,0-1,1 0,4-1,2 2,-12 0,13-2,0 1,-1 0,1 1,0 1,-1 0,1 0,0 1,-1 1,0 0,0 1,0 0,0 1,0 1,-1-1,0 2,1 0,12 55,-23-40</inkml:trace>
  <inkml:trace contextRef="#ctx0" brushRef="#br0" timeOffset="1049.818">1894 839,'43'-5,"0"-2,-1-2,0-1,0-3,-1-1,2-4,-35 15,0 0,-1-1,1-1,-1 1,1-1,-1 0,-1-1,1 0,-1 0,0 0,0-1,-1 0,0 0,0 0,0-1,-1 0,0 1,-1-2,0 1,0 0,-1 0,0-1,0 0,-1 1,0-6,-2 11,0-1,-1 1,1-1,-1 1,0-1,0 1,0 0,0 0,-1 0,1 0,-1 0,0 1,0-1,0 1,0 0,0-1,0 1,0 1,-1-1,1 0,-1 1,0 0,1 0,-1 0,0 0,0 1,1-1,-1 1,0 0,0 0,0 0,0 1,1-1,-1 1,0 0,1 0,-1 0,0 1,1-1,-1 1,1 0,0 0,0 0,-1 1,-13 7,0 1,1 0,1 1,0 1,0 0,2 1,-1 1,2 0,0 1,1 0,0 1,-1 5,9-18,0 1,0 0,1 0,-1 0,1 0,1 0,-1 0,1 0,-1 1,2-1,-1 0,0 1,1-1,0 1,1-1,-1 0,1 1,0-1,0 0,1 1,-1-1,1 0,0 0,1 0,-1 0,1-1,0 1,0-1,0 1,1-1,0 0,0 0,0-1,0 1,0-1,5 3,21 5,1-1,0-2,0 0,1-2,0-2,0-1,1-1,-1-2,31-3,-29 2,-1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26,'-28'284,"29"-87,-1-191,0-1,0 0,0 1,1-1,-1 1,1-1,1 0,-1 1,1-1,0 0,0 0,0 0,1 0,-1-1,1 1,0-1,1 1,-1-1,1 0,0-1,0 1,0 0,0-1,1 0,0 0,-1-1,1 1,0-1,0 0,0 0,0 0,1-1,-1 0,0 0,2 0,2-4,0-1,0 0,0 0,0 0,-1-1,0-1,0 1,0-1,0-1,-1 1,0-1,-1-1,1 1,-1-1,-1 0,0-1,0 1,0-1,-1 0,1-4,9-12,17-26,-3-2,-2-1,-2 0,-3-2,-2-1,1-15,-11-4,-9 76,0 0,-1 0,1 0,0 1,0-1,-1 0,1 0,0 0,0 0,-1 0,1 0,0 1,0-1,-1 0,1 0,0 0,-1 0,1 0,0 0,0 0,-1 0,1 0,0 0,-1 0,1-1,0 1,0 0,-1 0,1 0,0 0,0 0,-1 0,1-1,0 1,0 0,0 0,-1 0,1-1,0 1,0 0,0 0,0-1,-1 1,1 0,0 0,0-1,0 1,0 0,0 0,0-1,0 1,0 0,0-1,0 1,0 0,0-1,-11 25,1 11,1 0,2 1,2-1,1 1,2 0,2 27,19 174,-17-224,0 0,1 0,1-1,0 1,0-1,1 0,1 0,0 0,1-1,5 7,-5-11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1,'0'43,"0"19,5 0,1-12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52,'24'0,"13"0,5 0,-1-4,-1-3,-4 1,-2 2,-3 0,-6-3,-3-1,0 2,-4 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63 105,'-11'24,"1"-1,1 2,1-1,1 1,1 0,2 1,0-1,2 1,0 0,2 0,1 0,3 13,-4-11,0-20,-1 7,1 0,0 0,1-1,0 1,1 0,1-1,1 1,0-1,0 0,1 0,1 0,1-1,7 13,-11-23,0 0,0 0,0 0,0-1,1 1,-1-1,1 1,0-1,0 0,0 0,-1-1,2 1,-1-1,0 0,0 0,0-1,0 1,1-1,-1 0,0 0,1 0,-1 0,0-1,0 0,0 0,1 0,-1 0,0-1,0 1,0-1,-1 0,1 0,3-3,10-6,-1 0,-1-1,0 0,0-1,-1-1,11-14,115-149,-115 139,-2-2,-2 0,-1-1,-2-1,1-11,-15 42,0 0,0 1,-1-2,0 1,0 0,-2-1,1 1,-1-1,-1 1,0-1,-1 0,-1-7,2 18,0 0,0 0,0 0,0 0,0 0,-1 0,1 0,0 0,-1 0,1 1,0-1,-1 0,1 0,-1 0,1 1,-1-1,0 0,1 0,-1 1,0-1,1 1,-1-1,0 0,0 1,0 0,1-1,-1 1,0-1,0 1,0 0,0 0,0-1,0 1,0 0,0 0,0 0,0 0,1 0,-1 0,0 0,0 1,0-1,0 0,0 0,0 1,0-1,0 1,1-1,-1 1,0-1,0 1,1-1,-1 1,0 0,1-1,-1 1,0 0,1-1,-1 1,1 0,-1 0,1 0,0 0,-1-1,1 2,-32 56,13-10,2 0,2 2,2 0,3 1,2 0,2 0,2 1,31 115,-1-76,-27-90,1 0,0-1,0 1,0 0,0 0,0 0,0 0,0 0,1 0,-1 0,0 0,0 0,1 0,-1-1,0 1,1 0,-1 0,1 0,-1-1,1 1,0 0,-1-1,1 1,0 0,-1-1,1 1,0-1,0 1,0-1,-1 1,1-1,0 0,0 1,0-1,0 0,0 0,0 1,0-1,-1 0,1 0,0 0,0 0,0 0,0-1,0 1,0 0,0 0,0 0,0-1,-1 1,1-1,0 1,1-1,7-7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52,'154'-40,"-95"29,-57 11,-1 0,0 0,0 0,1 0,-1 0,0 0,0 0,1 1,-1-1,0 0,0 1,0-1,1 1,-1 0,0-1,0 1,0 0,0 0,0-1,0 1,0 0,0 0,-1 0,1 0,0 0,-1 0,1 0,0 0,-1 1,1-1,-1 0,0 0,1 0,-1 1,0-1,0 0,0 1,0-1,0 0,0 0,0 1,0-1,0 0,-1 1,-1 8,-1-1,-1 0,0 1,0-1,0-1,-1 1,-1-1,1 0,-1 0,-4 3,-11 18,9-13,8-13,1 0,0 0,-1 1,1-1,0 1,0 0,1-1,-1 1,1 1,0-1,0 0,0 0,1 1,-1-1,1 1,0-1,1 1,-1 0,1-1,0 1,0 0,0-1,0 1,1 0,0-1,0 1,0-1,1 1,-1-1,3 4,2-5,1-1,0 1,0-1,0-1,0 1,0-1,0 0,0 0,0-1,0 0,0-1,1 1,-1-1,0-1,0 1,0-1,-1-1,1 1,0-1,-1 0,0 0,1-1,0-1,-1 2,55-28,-45 22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29,'283'-29,"17"30,-288-1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4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1,'22'8,"1"-2,-1 0,1-1,0-2,1 0,-1-2,0 0,1-1,14-3,12 2,194-29,-133 30,-86 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5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86 451,'-21'326,"19"-297,-2 1,-1-1,0-1,-3 1,0-1,-12 27,20-56,-1 1,1 0,0 0,0-1,0 1,-1 0,1 0,0-1,0 1,-1 0,1 0,0 0,0-1,-1 1,1 0,0 0,-1 0,1 0,0 0,-1 0,1 0,0 0,-1 0,1 0,0 0,-1 0,1 0,0 0,-1 0,1 0,0 0,0 0,-1 0,1 0,0 1,-1-1,1 0,0 0,0 0,-1 0,1 1,0-1,0 0,0-37,7 4,2-1,1 1,1 1,2 0,1 0,2 2,1 0,16-21,70-92,-102 141,1 0,-1 0,1 0,0 0,0 1,-1-1,1 0,0 1,0-1,0 1,1 0,-1 0,0 0,0 0,1 0,-1 0,1 0,-1 1,1-1,-1 1,1 0,-1 0,1 0,-1 0,1 0,-1 0,1 1,-1-1,1 1,-1 0,0 0,1-1,-1 2,0-1,0 0,0 0,0 1,0-1,0 1,0 0,0-1,0 1,-1 0,1 0,-1 0,1 0,-1 1,0-1,0 0,0 0,0 1,0 1,5 9,0 2,-2-1,1 0,-2 1,0 0,-1 0,0 0,-1 0,-1 0,-1 10,3 35,-2-61,1 1,-1-1,1 0,0 1,-1-1,1 1,0-1,-1 1,1 0,0-1,0 1,0 0,-1-1,1 1,0 0,0 0,0 0,0 0,-1 0,1 0,0 0,0 0,0 0,0 0,-1 0,1 0,0 1,0-1,0 0,-1 1,1-1,0 1,0-1,-1 0,1 1,0 0,-1-1,1 1,0-1,-1 1,1 0,-1-1,1 1,-1 0,0 0,1-1,-1 1,0 0,1 0,-1 0,0-1,0 1,0 0,0 0,0 0,0 0,0-1,0 1,0 1,119-169,-96 132,2 2,1 1,1 1,2 1,25-20,-52 49,-1-1,1 1,-1-1,1 1,0 0,-1 0,1 0,0 0,0 0,0 0,0 0,0 0,0 1,0-1,0 1,0-1,0 1,0 0,0 0,0 0,0 0,0 0,0 1,0-1,0 1,0-1,0 1,0 0,0-1,0 1,0 0,0 0,-1 0,1 1,0-1,-1 0,1 1,-1-1,1 1,-1-1,0 1,0 0,0 0,0-1,0 1,0 0,0 0,0 0,-1 1,8 17,-1 0,-2 0,0 1,-1 0,-1 0,-1 1,-1-1,0 0,-2 0,-3 22,1 22,3-38,0-3</inkml:trace>
  <inkml:trace contextRef="#ctx0" brushRef="#br0" timeOffset="631.473">1357 367,'-29'18,"1"1,1 1,1 1,0 1,2 2,1 0,1 1,1 2,-11 18,5 45,27-87,1-1,-1 1,0-1,0 1,1-1,0 1,-1-1,1 0,0 1,0-1,0 0,0 0,1 0,-1 1,1-1,-1-1,1 1,0 0,-1 0,1-1,0 1,0-1,0 1,1-1,-1 0,0 0,0 0,1 0,-1 0,0 0,1-1,-1 1,1-1,-1 0,2 0,6-1,0-1,0 0,-1-1,1-1,-1 1,0-1,0-1,0 0,0 0,-1 0,0-1,0-1,0 1,-1-1,0 0,0-1,-1 0,0 0,2-4,173-185,-180 196,0-1,0 1,0 0,1-1,-1 1,0 0,1 0,-1 0,1 0,-1 0,1 1,-1-1,1 0,0 1,0-1,-1 1,1 0,0-1,-1 1,1 0,0 0,0 0,0 0,-1 0,1 1,0-1,-1 0,1 1,0-1,-1 1,1 0,0 0,-1-1,1 1,-1 0,1 0,-1 0,0 1,1-1,-1 0,0 0,0 1,0-1,0 1,0-1,0 1,0-1,-1 1,1 0,0-1,-1 1,0 0,1-1,-1 1,0 0,0 0,0 0,10 247,3-145,-5 1,-4 0,-6 45,0-126,0-1,-1 1,-2-1,0 0,-2 0,0-1,-1 0,-2 0,0 0,-1-2,-1 1,-1-1,-1-1,-1 0,0-2,-14 14,12-15,-1 0,0-2,-1 0,0 0,-1-2,0-1,-1 0,-1-1,0-2,-11 4,30-12,0 1,0-1,0 1,0-1,0 0,0 0,0-1,0 1,0 0,0-1,0 0,0 0,0 0,0 0,0 0,1 0,-1-1,1 0,-1 1,1-1,-1 0,1 0,0 0,0 0,0-1,0 1,0 0,1-1,-1 0,1 1,-1-1,1 0,0 0,0 1,1-1,-1 0,0 0,1 0,0 0,-1 0,1 0,0 0,1 0,-1 0,1 0,-1 0,1 0,1-2,6-20,1 1,1 0,1 0,2 2,0-1,1 1,2 0,1-3,177-268,-176 261</inkml:trace>
  <inkml:trace contextRef="#ctx0" brushRef="#br0" timeOffset="1236.347">1808 0,'33'62,"-18"-19,-3 2,-1-1,-3 1,-1 1,-3 0,-1-1,-2 1,-3 0,-2 13,1 60,4 55,-1-173,-1-1,1 1,0-1,0 0,-1 1,1-1,0 1,0-1,0 1,0-1,0 1,0-1,0 1,0-1,0 1,0 0,0-1,0 1,0-1,0 1,0-1,0 0,1 1,-1-1,0 1,0-1,1 1,-1-1,0 1,1-1,-1 0,0 1,1-1,-1 0,1 1,-1-1,0 0,1 1,-1-1,1 0,-1 0,1 0,-1 1,1-1,-1 0,1 0,-1 0,1 0,-1 0,1 0,-1 0,1 0,-1 0,1 0,-1 0,1 0,-1-1,1 1,-1 0,1 0,-1 0,1-1,-1 1,0 0,1-1,0 1,21-31,-21 30,12-25,2-1,2 2,0 0,1 1,1 0,2 2,0 0,1 2,1 0,2 1,74-23,-96 42,-1-1,1 1,-1-1,1 1,-1 0,1 0,-1 1,1-1,-1 0,1 1,-1-1,1 1,-1 0,0 0,1 0,-1 0,0 0,0 1,0-1,0 1,0-1,0 1,0 0,0 0,-1-1,1 1,-1 1,1-1,-1 0,0 0,0 0,0 1,0-1,0 0,0 1,-1-1,1 1,-1-1,1 3,0 15,0-1,-1 1,0 0,-2-1,-1 1,0-1,-5 15,-9 82,16-89,1-3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5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56,'306'-27,"-73"26,-130-24,-94 22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37,'38'5,"27"2,13-6,-3-2,-9-2,-12-5,-4 0,-6 0,-7-3,-8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3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424 317,'-1'-1,"0"0,0 0,0-1,0 1,-1 0,1 0,0 0,-1 0,1 0,0 0,-1 1,1-1,-1 0,1 1,-1-1,0 1,1-1,-1 1,0 0,1 0,-1 0,0 0,1 0,-1 0,1 0,-1 0,0 1,1-1,-1 1,1-1,-1 1,1 0,-1-1,1 1,-1 0,1 0,0 0,-1 0,1 0,0 0,0 1,0-1,0 0,0 1,0-1,0 0,0 1,1-1,-1 1,0 0,-5 17,1 0,1 0,1 1,0-1,1 1,2-1,0 1,1 0,1 2,-1 23,-25 266,24-295,1-1,0 1,1-1,0 0,1 0,1 0,0 0,1-1,1 1,0-1,1-1,1 1,0-1,1 0,-7-11,0 0,1 0,-1 0,1 0,0 0,-1 0,1-1,0 1,0-1,0 0,0 0,0 0,1 0,-1 0,0-1,0 0,1 1,-1-1,0 0,0-1,1 1,-1-1,0 1,0-1,0 0,0 0,0 0,0 0,0-1,0 1,0-1,-1 0,2-1,82-77,45-114,-18-13,-96 179,-17 28,0-1,0 1,0 0,0-1,1 1,-1 0,0-1,1 1,-1 0,0-1,0 1,1 0,-1 0,1-1,-1 1,0 0,1 0,-1 0,0-1,1 1,-1 0,1 0,-1 0,0 0,1 0,-1 0,1 0,-1 0,1 0,-1 0,0 0,1 0,-1 0,1 0,-1 1,0-1,1 0,-1 0,1 0,-1 0,0 1,1-1,-1 0,0 1,1-1,-1 0,0 0,0 1,1-1,-1 1,0-1,0 0,1 1,-1-1,0 0,0 1,0-1,0 1,0-1,0 0,0 1,0-1,0 1,0-1,0 1,0-1,0 0,0 1,0-1,16 151,-12-134,1-1,1 0,1 0,0 0,0-1,2 0,0-1,1 0,0 0,1-1,0 0,1-1,7 5,-11-10,0-1,0 1,1-2,0 1,0-1,1 0,-1-1,1 0,0-1,0 0,0-1,1 0,-1 0,0-1,1 0,-1-1,1 0,-1-1,1 0,-1-1,1 0,1-1,-1-2,-1-1,0 0,-1-1,1 0,-1 0,-1-1,0 0,0 0,0-1,-1 0,0-1,-1 1,0-1,0-1,-1 1,3-11,2 3,18-38,-2-2,-3 0,-2-2,-3 0,-2-1,-3 0,-3-2,0-33,-9 90,0 1,-1 0,1-1,-1 1,0 0,0 0,0 0,-1 0,0 0,0 0,0 0,-1 0,1 0,-1 0,0 1,-1-1,-1-1,-20 6,15 11</inkml:trace>
  <inkml:trace contextRef="#ctx0" brushRef="#br0" timeOffset="481.537">1722 911,'13'-5,"-1"1,0-1,0-1,0 0,-1-1,0 0,0-1,-1 0,0-1,0 0,-1 0,0-1,0 0,-2-1,1 0,-1 0,-1-1,0 1,0-1,3-12,-9 21,1 0,-1-1,0 1,0 0,0-1,0 1,-1 0,0-1,1 1,-1 0,0 0,0 0,-1 0,1 0,-1 0,1 0,-1 0,0 0,0 1,0-1,-1 1,1-1,-1 1,1 0,-1 0,0 0,1 0,-1 1,0-1,0 1,0 0,0 0,-1 0,1 0,0 0,0 1,-1-1,1 1,0 0,-1 0,1 0,0 0,-1 1,1-1,0 1,0 0,-1 0,1 0,0 1,-1 0,-9 4,-1 0,2 1,-1 1,1 0,0 1,1 0,0 1,1 0,0 0,0 2,1-1,0 1,1 0,1 1,0-1,0 2,1-1,1 1,1-1,0 1,0 1,1-1,1 0,1 1,0 0,1-1,0 7,0-15,1 0,-1 0,1 0,0 0,1 0,-1 0,1 0,0 0,1-1,-1 1,1-1,0 0,1 0,-1 0,1 0,0 0,0-1,0 0,1 0,0 0,-1 0,1-1,1 1,-1-1,0-1,1 1,-1-1,1 0,0 0,0-1,0 1,0-1,6 0,18 0,0-1,0-1,1-2,-1-1,-1-1,1-2,-1-1,0-1,-1-1,0-2,0-1,-1-1,-1-1,-1-1,1-2,29-26,-35 24</inkml:trace>
  <inkml:trace contextRef="#ctx0" brushRef="#br0" timeOffset="901.787">2344 684,'-23'22,"2"1,0 1,2 1,1 0,0 1,2 2,1-1,2 1,0 1,-1 12,12-38,1 1,0 0,0 0,1 0,-1 0,1 0,0 0,0 0,0-1,1 1,-1 0,1 0,0 0,0 0,0 0,1-1,-1 1,1-1,0 1,0-1,0 1,0-1,1 0,-1 0,1 0,0 0,0-1,0 1,0-1,0 0,1 0,-1 0,1 0,-1 0,1-1,0 0,-1 0,1 0,0 0,1 0,8 1,1-1,-1 0,1-1,0 0,-1-1,1-1,-1 0,0-1,0 0,0-1,0-1,0 0,-1 0,0-1,0-1,0 0,-1-1,0 0,-1 0,1-1,-2-1,1 0,-2 0,1-1,-1 0,-1 0,0-1,0 0,-2 0,1-1,0-4,15-28,-3 0,-1-1,-2-1,-3-1,-2 1,-1-2,0-33,-9 78,3-18,-1 1,-1-1,-1 1,-1-1,-1 1,-1-1,-1 1,0 0,-2 0,0 1,-2-1,-3-4,10 21,-1 1,0 0,0 0,-1 0,1 0,-1 1,1-1,-1 1,0-1,0 1,0 0,0 0,0 0,0 0,-1 1,1-1,0 1,-1 0,0 0,1 0,-1 1,1-1,-1 1,0 0,1 0,-1 0,0 0,1 1,-1 0,0-1,1 1,-1 1,1-1,0 0,-1 1,1-1,0 1,0 0,0 0,-1 2,-13 10,2 0,0 1,0 1,2 1,0 0,1 0,1 1,0 1,2 0,0 0,1 1,1 0,0 0,2 1,1 0,0 0,1 0,2 0,0 0,1 1,1-1,3 16,-2-19,0 1,1-1,1 1,0-1,2 0,0-1,1 1,1-1,0 0,1-1,1 0,1-1,0 0,1 0,0-1,1-1,1 0,0-1,1 0,0-1,1-1,0-1,0 0,1-1,0 0,1-2,4 1,6 1</inkml:trace>
  <inkml:trace contextRef="#ctx0" brushRef="#br0" timeOffset="1667.834">2654 938,'95'-86,"25"-81,-120 168,0 0,0 0,0-1,1 1,-1 0,0 0,1 0,-1 0,0-1,1 1,-1 0,1 0,-1-1,1 1,0 0,-1-1,1 1,0-1,-1 1,1-1,0 1,0-1,-1 1,1-1,0 0,0 1,0-1,0 0,0 0,-1 0,1 1,0-1,0 0,0 0,0 0,0-1,0 1,0 0,-1 0,1 0,0-1,0 1,0 0,0-1,-1 1,1-1,0 1,0-1,-1 1,1-1,0 1,-1-1,1 0,-1 1,1-1,-1 0,1 0,-1 1,1-1,-1 0,0 0,1 0,-1 0,0 1,0-1,0 0,1 0,-1 0,0 0,0-1,3 71,-4-61,0-1,1 0,0 0,0 1,1-1,-1 0,2 0,-1 0,1 0,0 0,0 0,1 0,0-1,0 1,1-1,-1 0,2 0,-1 0,0 0,1-1,0 0,2 2,2-2,-1 1,1-2,0 1,1-1,-1-1,1 0,-1 0,1 0,0-2,0 1,0-1,0-1,0 1,0-2,0 0,0 0,0 0,0-1,0-1,0 0,-1 0,0-1,1 0,-1-1,-1 1,1-2,-1 1,0-2,0 1,0-1,-1 0,0 0,-1-1,1 0,9-17,0-1,-2 0,-1-1,-1-1,-1 0,1-8,-7-15,-9 33</inkml:trace>
  <inkml:trace contextRef="#ctx0" brushRef="#br0" timeOffset="2015.555">3500 882,'28'-15,"0"-1,-1-1,-1-1,-1-1,-1-2,-1 0,0-1,-2-2,15-20,-34 42,0 0,-1 0,1 0,-1 0,0 0,0-1,0 1,0 0,0-1,0 1,0-1,-1 1,1-1,-1 1,0-1,0 1,0-1,0 0,0 1,-1-1,1 1,-1-1,1 1,-1-1,0 1,0 0,0-1,0 1,-1 0,1 0,-1 0,1 0,-1 0,0 0,1 0,-1 0,0 1,0-1,0 1,-1-1,1 1,0 0,-1 0,1 0,0 0,-1 0,1 1,-1-1,1 1,-1-1,1 1,-1 0,0 0,1 0,-1 0,1 1,-2-1,-8 3,0 0,0 1,0 0,1 1,0 0,0 1,0 0,0 1,1 0,0 0,1 1,-1 1,2 0,-1 0,1 0,0 1,1 0,-5 11,7-15,0 0,1 0,0 1,0-1,1 1,-1 0,1 0,1 0,0 1,0-1,0 1,1-1,0 1,0-1,1 1,0 0,0-1,1 1,0-1,1 1,-1-1,1 1,1-1,-1 0,1 0,1 0,-1 0,1-1,0 1,1-1,-1 0,1 0,1-1,-1 1,1-1,0 0,0-1,6 4,5-1,0-2,0 0,1-1,0 0,0-2,0 0,0-1,0-1,0-1,0 0,13-3,41-9,-41 7</inkml:trace>
  <inkml:trace contextRef="#ctx0" brushRef="#br0" timeOffset="2334.574">4319 544,'-22'13,"-1"1,-1 0,2 2,0 0,1 1,1 1,-13 16,31-33,0 1,1-1,-1 0,0 1,1 0,-1-1,1 1,-1 0,1 0,0 0,0-1,0 1,0 1,0-1,0 0,0 0,1 0,-1 0,1 0,0 1,-1-1,1 0,0 0,0 1,1-1,-1 0,0 0,1 1,-1-1,1 0,0 0,0 0,0 0,0 0,0 0,0 0,0 0,1 0,-1-1,1 1,-1 0,1-1,0 1,-1-1,1 0,0 1,0-1,0 0,74 19,-70-20,0 0,1 1,-1 0,0 0,1 0,-1 1,0 0,0 0,0 1,0 0,-1 0,1 0,-1 1,0-1,0 1,0 0,0 1,-1-1,1 1,1 3,-5-5,0 0,0 0,0 0,0 0,0 1,-1-1,0 0,1 1,-1-1,0 0,-1 1,1-1,0 0,-1 1,0-1,0 0,0 0,0 0,-1 1,1-1,-1-1,1 1,-1 0,0 0,0-1,-1 1,1-1,0 1,-1-1,1 0,-3 1,-91 53,-46-39,117-17</inkml:trace>
  <inkml:trace contextRef="#ctx0" brushRef="#br0" timeOffset="3188.591">4827 656,'-14'1,"0"2,0 0,0 1,0 0,1 1,0 1,0 0,0 0,1 1,-1 1,2 0,-10 9,10-9,0 1,1 0,0 0,0 1,1 0,1 1,-1 0,2 1,0 0,0 0,1 0,0 1,1-1,1 1,0 1,1-1,-1 3,4-12,0 1,0-1,0 1,1-1,-1 0,1 1,0-1,0 0,1 0,-1 0,1 0,0 0,0 0,0 0,1 0,-1-1,1 1,0-1,0 0,0 0,0 0,1 0,-1 0,1-1,0 0,0 0,0 0,0 0,0 0,0-1,0 1,0-1,1-1,1 1,7 2,0-2,-1 1,1-2,0 0,-1 0,1-1,0-1,-1 0,1-1,-1 0,8-3,13-10,0-2,-1-1,-1-2,-1-1,-1-1,0-1,-2-2,-1 0,-2-2,0-1,-2-1,-1-1,16-32,-20 34,-2 0,-1-2,-2 1,-1-2,-1 1,-1-2,-2 1,-2-1,-1 0,-1 0,-2 0,-1 0,-2-14,0 34,0 0,-1 0,-1 0,1 0,-2 0,0 1,-1-1,0 1,0 1,-7-9,10 15,-1 1,0-1,1 1,-1 0,0 1,-1-1,1 1,-1 0,0 0,1 0,-1 0,-1 1,1 0,0 0,0 0,-1 1,1 0,-1 0,1 0,-1 1,1-1,-1 1,0 1,1-1,-1 1,-4 1,-6 6,1 0,0 1,0 0,1 1,0 1,1 0,0 1,1 0,1 1,0 1,0 0,1 0,1 1,0 0,1 0,1 1,1 0,-5 16,-1-2,0 1,3 0,0 0,2 1,-3 32,9-52,0 1,1 0,0-1,1 1,1-1,0 1,0-1,1 0,1 0,0 0,1 0,0 0,1-1,0 0,1 0,6 8,9 1,0-1,0-1,2-1,0-1,1-1,1-2,0 0,1-2,0 0,0-2,1-1,0-2,1 0,21 0,-38-3,39 12,-32-9</inkml:trace>
  <inkml:trace contextRef="#ctx0" brushRef="#br0" timeOffset="4566.132">5758 571,'-27'1,"-1"1,1 1,0 1,0 1,0 1,1 2,0 1,-7 4,21-8,1 0,0 0,0 2,0-1,1 1,-1 1,2 0,-1 1,1-1,1 2,0-1,0 1,0 0,2 1,-1 0,1 0,1 0,0 1,0 0,3-7,0 0,0 0,1 0,-1 1,1-1,0 0,1 0,-1 1,1-1,0 0,1 1,-1-1,1 0,0 1,0-1,1 0,-1 0,1 0,0 0,1 0,-1 0,1-1,0 1,0-1,1 0,-1 0,1 0,0 0,0-1,0 1,0-1,0 0,1 0,0-1,-1 1,1-1,0 0,0 0,1-1,13-1,0-1,-1-1,1-1,0 0,-1-1,0-1,0-1,0-1,-1 0,1-2,-2 0,0 0,0-2,0 0,-1 0,-1-2,0 0,3-4,193-175,-209 192,-1-1,0 0,1 1,-1-1,1 0,-1 1,1-1,0 1,-1-1,1 0,-1 1,1 0,0-1,0 1,-1-1,1 1,0 0,0 0,-1-1,1 1,0 0,0 0,0 0,-1 0,1 0,0 0,0 0,0 0,-1 0,1 0,0 0,0 1,0-1,-1 0,1 1,0-1,0 0,-1 1,1-1,0 1,-1-1,1 1,-1-1,1 1,-1 0,1-1,-1 1,1 0,-1-1,1 1,-1 0,0-1,1 1,-1 0,0 0,0 0,2 52,-3-41,0 9,-1-11,1 0,0 1,1-1,0 0,0 1,1-1,0 0,1 0,0 1,1-1,0-1,0 1,1 0,0-1,1 0,0 0,1 0,3 5,-6-12,0 0,0 0,0 0,0-1,1 1,-1-1,0 1,1-1,-1 0,1 0,-1-1,1 1,-1-1,1 1,0-1,-1 0,1-1,-1 1,1-1,-1 1,1-1,-1 0,1 0,-1-1,0 1,1-1,-1 0,0 1,0-1,0-1,0 1,-1 0,84-87,-64 57,-1-1,-2-1,-2 0,0-2,2-12,-21 43,-6 27,4-6,2-1,0 1,1 0,1 0,0 0,1 0,1 0,1 0,0 3,-1-13,0 1,0-1,0 0,1 0,0 0,0 0,0 0,1 0,0-1,0 0,0 1,1-2,0 1,0 0,0-1,0 0,1 0,-1-1,1 0,0 0,0 0,1 0,0-1,-1 1,0-1,1-1,-1 1,1-1,-1 0,1 0,0-1,-1 0,1 0,0-1,-1 0,1 0,0 0,-1-1,0 0,1 0,-1-1,0 1,0-1,0-1,-1 1,1-1,-1 0,0 0,0-1,0 1,0-1,0-1,8-12,-1 0,-1 0,0-1,-1-1,-1 0,-1 0,-1 0,-1-1,3-17,20-105,-28 139,9-26,7 48,123 435,-127-422,-1 0,-2 1,-1 1,-1 0,-2 0,-1 0,-2 1,-2 0,0-1,-3 1,0 0,-3-1,0 0,-2 0,-11 29,6-40,-1 0,-1-1,-1 0,-1-2,-1 0,0 0,-1-2,-1 0,-1-1,-1-1,0-1,0-1,-1-1,-21 8,40-18,0 1,0-1,0 0,0 0,-1 0,1 0,-1-1,1 0,-1 1,1-1,-1 0,0-1,0 1,1-1,-1 1,0-1,0 0,0-1,1 1,-1-1,0 0,0 1,1-2,-1 1,1 0,-1-1,1 1,-1-1,1 0,0 0,0-1,0 1,0-1,0 1,1-1,-1-12,2-1,0 1,1 0,0-1,2 1,-1 0,2-1,0 1,1 1,0-1,1 0,1 1,1 0,-1 0,2 1,0-1,21-37,2 1,3 1,1 2,2 2,2 1,2 2,6-2,-18 19,-5 7</inkml:trace>
  <inkml:trace contextRef="#ctx0" brushRef="#br0" timeOffset="5417.167">0 1643,'292'-30,"-173"13,947-104,-281 73,409 27,470 15,-643 42,-337-26,-278-39,-382 29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7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50,'223'-43,"-136"37,-85 6,0-1,1 2,-1-1,0 0,0 0,0 1,0-1,0 1,0-1,0 1,0 0,0 0,0 0,0 0,0 0,0 0,-1 1,1-1,-1 1,1-1,-1 1,1 0,-1-1,0 1,0 0,0 0,0 0,0 0,0 0,0 0,-1 0,1 0,-1 0,1 0,-1 0,0 0,0 2,-3 9,0-1,-1 1,-1-1,0 0,-1 0,0-1,-1 0,0 0,0 0,-1-1,-1 0,0 0,0-1,-3 1,-11 16,13-15,0-2,1 0,0 1,1 1,0-1,1 1,0 1,1-1,0 1,1 0,0 0,0 3,5-13,-1 0,1 0,0 0,0 1,0-1,0 0,1 0,-1 0,0 0,1 0,0 0,-1 0,1 0,0 0,0 0,0 0,0-1,0 1,1 0,-1-1,0 1,1 0,-1-1,1 0,0 1,-1-1,1 0,0 0,0 0,0 0,0 0,0-1,0 1,0 0,0-1,0 1,0-1,1 0,83 2,3-21,-64 13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0,'-16'58,"3"0,1 1,4 0,2 1,3 0,3 42,2-86,0-1,1 1,0 0,1-1,1 1,1-1,0-1,1 1,0-1,1 0,3 3,0 0</inkml:trace>
  <inkml:trace contextRef="#ctx0" brushRef="#br0" timeOffset="252.002">1 593,'38'0,"23"0,10 0,-2 0,-8 0,-10 0,-3 0,-6 0,-5 0,-4 0,-2 0,-8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4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0,'22'112,"-5"0,-5 1,-4 1,-6-1,-5 7,2-88,-1-1,-1 1,-2-1,-1 0,-1 0,-2-1,-6 13,15-44,0 0,-1 1,1-1,-1 0,1 1,0-1,-1 1,1-1,-1 0,1 1,-1-1,0 1,1 0,-1-1,1 1,-1-1,0 1,0 0,1 0,-1-1,0 1,1 0,-1 0,0 0,0 0,1 0,-1 0,0 0,0 0,1 0,-1 0,0 0,1 0,-1 0,0 1,0-1,1 0,-1 1,0-1,1 0,-1 1,1-1,-1 1,1-1,-1 1,0-1,1 1,0-1,-1 1,1 0,-1-1,1 1,0 0,-1-1,1 1,0 0,0-1,0 1,-1 0,1 0,0-1,0 1,0 0,0 0,0-1,0 1,0 0,1 0,-1-1,0 1,1-20,2-2</inkml:trace>
  <inkml:trace contextRef="#ctx0" brushRef="#br0" timeOffset="402.866">437 198,'-349'254,"278"-181,69-70,1-1,-1 0,0 1,1-1,0 1,-1-1,1 1,0 0,0-1,1 1,-1 0,0 0,1 0,0 0,0 0,0-1,0 1,0 0,0 0,1 0,0 0,-1-1,1 1,0 0,0 0,1-1,-1 1,0-1,1 1,-1-1,1 0,2 3,12 8,0 0,1-1,0-1,1 0,1-2,-1 0,1-1,1-1,17 5,-16-6,-1 0,0 2,0 0,-1 2,0 0,-1 1,0 0,-1 2,8 7,-19-14,-1-2,1 0,0 1,-1 0,0 0,0 0,-1 1,0 0,0 0,0 0,0 0,-1 1,0-1,0 1,-1 0,0-1,0 1,-1 0,0 0,0 1,0 0,-1-7,0-1,-1 1,1 0,0 0,0 0,-1 0,1 0,0-1,-1 1,1 0,-1 0,1-1,-1 1,1 0,-1-1,0 1,1 0,-1-1,0 1,1-1,-1 1,0-1,0 1,0-1,1 0,-1 1,0-1,0 0,0 0,0 1,0-1,0 0,1 0,-1 0,0 0,0 0,0-1,0 1,0 0,0 0,0 0,1-1,-1 1,0-1,0 1,0-1,-9-7</inkml:trace>
  <inkml:trace contextRef="#ctx0" brushRef="#br0" timeOffset="836.972">720 705,'37'-4,"-6"-2,1 2,0 1,0 2,0 0,0 3,0 1,0 1,3 2,-32-6,-1 1,1-1,-1 1,1-1,-1 1,0 0,1 0,-1 0,0 1,1-1,-1 0,0 1,0-1,0 1,0 0,-1 0,1 0,0 0,-1 0,1 0,-1 0,0 0,0 1,0-1,0 0,0 1,0-1,0 1,-1-1,0 1,1-1,-1 1,0-1,0 1,0 0,0-1,-1 1,1-1,-1 1,0-1,1 1,-1-1,-1 2,-3 5,1-1,-1 0,0 0,-1-1,0 0,0 0,-1 0,0-1,0 0,0 0,-1-1,-6 5,-58 54,72-63,-1 0,0-1,1 1,-1 0,1 0,-1 0,1 0,-1 0,1 0,-1 0,1 0,0 1,0-1,0 0,0 0,-1 0,2 0,-1 0,0 0,0 0,0 0,0 1,1-1,-1 0,0 0,1 0,-1 0,1 0,-1 0,1 0,-1 0,1-1,0 1,0 0,-1 0,1 0,0-1,0 1,0 0,0-1,0 1,0-1,0 1,0-1,0 1,0-1,0 0,0 0,0 1,0-1,0 0,1 0,-1 0,0 0,63 4,88-46,-129 34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3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443 396,'157'-78,"-249"110,-315 122,327-120,80-34,-1 1,0-1,1 0,-1 0,0 1,1-1,-1 1,0-1,1 1,-1-1,1 1,-1-1,1 1,-1-1,1 1,0 0,-1-1,1 1,-1 0,1-1,0 1,0 0,-1-1,1 1,0 0,0 0,0-1,0 1,0 0,0 0,0-1,0 1,0 0,0 0,1-1,-1 1,0 0,0-1,1 1,-1 0,0-1,1 1,-1 0,1-1,-1 1,1-1,-1 1,1-1,-1 1,1-1,-1 1,1-1,0 1,-1-1,1 0,0 1,-1-1,1 0,0 0,0 0,44 18,104 15,-73-11,-74-21,0-1,0 1,-1 0,1 0,-1 0,1 1,-1-1,1 0,-1 1,1-1,-1 1,0-1,0 1,0-1,0 1,0 0,0-1,-1 1,1 0,0 0,-1 0,1 0,-1 0,0-1,0 1,0 0,0 0,0 0,0 0,0 0,-1 0,1 0,-1 0,1-1,-1 1,0 0,1 0,-1 0,-10 15,0 0,0 0,-2-1,0-1,-1 0,0 0,-2-2,1 0,-19 18,9-8,1 2,1 0,2 1,0 2,2 0,-2 5,20-31,-1 1,1 0,0-1,0 1,0 0,0 0,1 0,-1 0,1 0,-1 0,1 0,0 0,0 0,1 0,-1 0,1 0,-1 0,1 0,0-1,0 1,0 0,0 0,1-1,-1 1,1 0,0-1,-1 0,1 1,0-1,0 0,1 0,-1 0,0 0,1 0,1 0,102 43,-93-42,1 1,0-2,0 0,0-1,0 0,1-1,-1 0,0-1,0-1,0 0,0-1,-1-1,1 0,-1-1,1 0,-2-1,1 0,-1-1,0-1,0 0,-1 0,0-1,0-1,-1 0,0 0,-1-1,0 0,4-9,3-12,-2 2</inkml:trace>
  <inkml:trace contextRef="#ctx0" brushRef="#br0" timeOffset="268.141">218 1,'-11'163,"8"0,14 137,21 179,-32-198,4-252,2-5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4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20,'297'-17,"-295"17,0-1,0 1,0-1,0 1,0 0,0-1,-1 1,1 0,0 0,0 1,0-1,0 0,0 1,0-1,0 1,0-1,-1 1,1 0,0 0,-1 0,1 0,0 0,-1 0,1 0,-1 1,1-1,-1 1,0-1,0 1,0-1,0 1,0 0,0-1,0 1,0 0,-1 0,1-1,0 1,-1 0,0 0,1 0,-1 0,0 0,0 0,0 1,-10 10,1 0,-2-1,1 0,-2 0,0-1,0-1,-1 0,-12 7,12-9,1 1,-1 1,1 0,1 1,0 0,0 0,1 1,1 1,-5 7,13-18,-1 1,0 0,1 0,0-1,-1 1,1 0,0 0,1 1,-1-1,0 0,1 0,0 0,0 0,0 0,0 1,0-1,1 0,-1 0,1 0,0 0,0 0,0 0,0 0,0 0,1 0,-1 0,1-1,0 1,0-1,0 1,0-1,0 0,1 0,-1 1,2-1,8 5,0-1,0-1,0-1,1 1,0-2,0 0,0 0,0-1,0-1,0 0,0-1,1 0,-1-1,0-1,0 0,0-1,0 0,0-1,-1 0,10-5,-7-1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1,'0'29,"0"18,0 7,0-1,0-5,5-10,2-8,-1-3,-1-2,-2 0,4-5,1-1,-2-3</inkml:trace>
  <inkml:trace contextRef="#ctx0" brushRef="#br0" timeOffset="223.635">1 480,'57'-14,"25"-6,2 2,-8 4,-7 3,-11 5,-10 2,-9 3,-6 1,-4 1,-2-1,-5 6,-7 6,-6 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0 368,'6'-4,"0"1,0 0,0 0,0 1,0-1,0 1,1 1,-1-1,1 1,0 1,-1-1,1 1,1 0,5-1,337-3,-346 4,-1 0,1 0,-1 0,1-1,-1 1,1-1,-1 0,1 0,-1 0,0-1,0 1,0-1,1 0,-2 0,1 0,0 0,0 0,-1-1,1 1,-1-1,2-1,-2-6</inkml:trace>
  <inkml:trace contextRef="#ctx0" brushRef="#br0" timeOffset="245.936">338 1,'-14'43,"-5"24,1 5,3-4,5-10,3-9,4-9,1-6,2-4,6-2,1-2,0 1,3-6,0-5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31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59 569,'-12'273,"-23"-35,24-143,15-133,1 1,2 0,2 0,1 1,2 0,12-24,-3 5,93-191,-114 245,1-1,-1 0,0 0,1 1,-1-1,1 0,-1 1,1-1,0 0,-1 1,1-1,0 1,0 0,0-1,1 1,-1 0,0-1,0 1,1 0,-1 0,1 0,-1 0,1 0,-1 0,1 1,-1-1,1 0,0 1,-1 0,1-1,0 1,0 0,-1 0,1 0,0 0,0 0,-1 0,1 0,0 0,0 1,-1-1,1 1,0-1,-1 1,1 0,-1 0,1 0,-1 0,1 0,-1 0,0 0,1 0,-1 0,1 1,5 16,-1 0,-1 0,0 0,-1 1,-1-1,0 1,-2 0,0 0,-2 6,12 96,-8-106,20 69,-22-82,0 0,0 0,0 0,-1-1,2 1,-1 0,0 0,0-1,1 1,-1-1,1 1,-1-1,1 1,-1-1,1 0,0 0,0 0,0 0,0 0,-1 0,1-1,0 1,0 0,1-1,-1 0,0 1,0-1,0 0,0 0,0 0,0-1,0 1,0 0,0-1,0 1,1-1,72-71,107-188,-93 143,-89 116,1 1,-1-1,1 1,-1-1,1 1,-1-1,1 1,-1-1,1 1,0 0,-1-1,1 1,0 0,-1 0,1 0,0-1,0 1,-1 0,1 0,0 0,0 0,-1 0,1 0,0 0,-1 0,1 1,0-1,0 0,-1 0,1 1,0-1,-1 0,1 1,0-1,-1 0,1 1,-1-1,1 1,-1-1,1 1,-1-1,1 1,-1 0,1-1,-1 1,0 0,1-1,-1 1,0 0,0-1,1 1,-1 0,0-1,0 1,0 0,6 44,-6-44,-18 148,17-132,1 1,1-1,0 1,2-1,0 0,1 0,0 0,2 0,0-1,0 1,2-2,0 1,1-1,5 7,-4-9</inkml:trace>
  <inkml:trace contextRef="#ctx0" brushRef="#br0" timeOffset="1865.331">1103 456,'60'110,"42"150,-75-199,44 67,-71-127,0-1,0 1,0-1,0 0,1 1,-1-1,0 1,0-1,0 0,1 1,-1-1,0 0,1 1,-1-1,0 0,1 1,-1-1,0 0,1 0,-1 1,0-1,1 0,-1 0,1 0,-1 1,1-1,-1 0,0 0,1 0,-1 0,1 0,-1 0,1 0,-1 0,1 0,-1 0,1 0,-1 0,0-1,1 1,-1 0,1 0,-1 0,0-1,1 1,-1 0,1 0,-1-1,0 1,1 0,-1-1,0 1,0 0,1-1,-1 1,0 0,0-1,1 1,-1-1,0 1,0-1,0 1,0-1,4-34,-3 25,6-38,3 0,2 1,2 1,2 0,6-10,53-169,-46 113,-25 110,-1 6</inkml:trace>
  <inkml:trace contextRef="#ctx0" brushRef="#br0" timeOffset="10203.299">1751 963,'-1'-1,"1"0,-1-1,0 1,-1 0,1 0,0 0,0 0,0 0,-1 0,1 0,-1 0,1 0,0 1,-1-1,1 1,-1-1,1 1,-1-1,0 1,1 0,-1 0,1 0,-1 0,0 0,1 0,-1 0,1 1,-1-1,0 0,1 1,-1-1,1 1,0 0,-1-1,1 1,-1 0,1 0,0 0,-1 0,-6 3,1 1,-1-1,0 1,1 1,0-1,0 1,1 1,0-1,0 1,0 0,1 0,0 1,0 0,1 0,0 0,1 0,-1 0,2 1,-1 0,1-1,0 1,1 0,0 0,0 0,1 0,1 9,0-15,0 0,-1 0,1 0,1 1,-1-1,0 0,1-1,0 1,-1 0,1 0,0-1,1 1,-1-1,0 0,1 1,-1-1,1 0,0-1,-1 1,1 0,0-1,0 1,0-1,0 0,0 0,1 0,-1-1,0 1,0-1,1 0,-1 0,0 0,0 0,1 0,20 1</inkml:trace>
  <inkml:trace contextRef="#ctx0" brushRef="#br0" timeOffset="10668.702">1864 1189,'258'-189,"-257"187,0 0,0 1,0-1,0 0,0 1,0-1,1 1,-1-1,0 1,1 0,-1-1,1 1,0 0,-1 0,1 0,0 0,0 1,-1-1,1 0,0 1,0-1,0 1,0 0,0-1,0 1,0 0,0 0,0 0,-1 1,1-1,0 0,0 1,0-1,0 1,0 0,0-1,-1 1,1 0,0 0,-1 0,1 0,-1 1,1-1,-1 0,1 1,-1-1,0 1,0-1,1 1,1 8,-3-7,0-1,0 0,0 0,1 1,-1-1,1 0,-1 0,1 0,0 0,0 1,0-1,0 0,0-1,1 1,-1 0,1 0,-1 0,1-1,-1 1,1-1,0 1,0-1,0 0,0 0,0 0,0 0,0 0,0 0,0 0,1-1,-1 1,0-1,0 0,1 0,-1 1,0-1,2-1,49-11,32-3,-83 15,1 0,-1 1,1-1,-1 1,1-1,-1 1,1 0,-1 0,0 0,1 0,-1 0,0 1,0-1,0 1,0-1,0 1,0 0,-1 0,1 0,-1 0,1 0,-1 0,1 0,-1 1,0-1,0 0,0 1,-1-1,1 1,0 1,16 54,-12-51</inkml:trace>
  <inkml:trace contextRef="#ctx0" brushRef="#br0" timeOffset="11237.747">1949 61,'0'-2,"1"-1,-1 1,1 0,-1 0,1 0,0 0,0 0,0 0,1 0,-1 0,0 0,1 0,-1 0,1 1,-1-1,1 1,0-1,0 1,0 0,0 0,0 0,0 0,0 0,0 0,0 0,0 0,0 1,1 0,-1-1,0 1,0 0,3 0,16-5,0 1,0 1,1 1,-1 1,1 1,-1 1,2 0,-21-1,0 0,0 0,0 0,0 0,0 0,0 1,0-1,0 0,0 1,0-1,-1 1,1 0,0 0,0 0,0 0,-1 0,1 0,0 0,-1 1,1-1,-1 0,0 1,1-1,-1 1,0 0,0-1,0 1,0 0,0 0,0 0,-1 0,1-1,-1 1,1 0,-1 0,0 0,1 0,-1 0,0 0,0 0,-1 0,1 0,0 0,-1 0,0 2,-42 85,38-81,3-7,0 1,0 0,0 0,1 0,-1 0,1 0,-1 0,1 0,0 1,0-1,0 0,0 1,0-1,1 1,-1-1,1 1,-1-1,1 1,0 0,0-1,0 1,0-1,1 1,-1-1,1 1,-1-1,1 1,0-1,0 1,0-1,0 0,1 1,-1-1,1 0,-1 0,1 0,0 0,-1 0,1-1,1 2,8 0,0 0,1-1,-1 0,1-1,-1 0,1-1,-1 0,1-1,7-2,78 5,-75 3,-4 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6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424 200,'17'56,"-10"-9,-2 0,-2 0,-2 0,-4 33,1 10,3-66,-2 0,0 0,-2 1,0-1,-2-1,0 1,-2-1,-1 0,0 0,-2-1,-2 2,2-6</inkml:trace>
  <inkml:trace contextRef="#ctx0" brushRef="#br0" timeOffset="329.02">1 229,'237'-31,"-167"18,207-28,-188 28,86-3,-173 16,1 0,-1 1,0-1,1 0,-1 1,1 0,-1-1,0 1,1 0,-1 0,0 0,0 1,0-1,0 0,0 1,0 0,0-1,0 1,0 0,-1 0,1 0,-1 0,0 0,1 0,-1 1,5 15</inkml:trace>
  <inkml:trace contextRef="#ctx0" brushRef="#br0" timeOffset="602.915">85 963,'19'14,"12"0,4-2,7-3,0-9,-1-3,-4-7,2-1,-1 1,-2-2,-3 0,-1-2,3 1,0 3,-1-2,-6 2</inkml:trace>
  <inkml:trace contextRef="#ctx0" brushRef="#br0" timeOffset="965.891">1102 793,'-27'4,"2"2,-1 0,1 2,0 1,0 0,-1 3,19-8,0-1,0 1,1 0,-1 0,1 1,0 0,1 0,-1 1,1-1,0 1,0 0,1 0,0 1,0 0,0-1,1 1,0 0,0 1,1-1,0 0,0 1,0 7,3-10,0 1,0-1,0 1,1-1,0 0,0 0,0 0,1 0,0 0,0 0,0-1,0 1,1-1,0 0,0 0,0 0,0-1,0 1,1-1,0 0,-1 0,1-1,0 0,0 1,1-2,-1 1,0 0,1-1,-1 0,1-1,-1 1,1-1,-1 0,4 0,16 3</inkml:trace>
  <inkml:trace contextRef="#ctx0" brushRef="#br0" timeOffset="1513.384">1186 1047,'37'-38,"135"-116,-171 152,0 1,0-1,1 1,-1 0,0 0,1-1,-1 1,1 0,-1 0,1 0,0 1,-1-1,1 0,0 1,0-1,-1 1,1-1,0 1,0 0,0 0,0 0,0 0,-1 0,1 0,0 0,0 1,0-1,-1 1,1-1,0 1,0 0,-1 0,1-1,0 1,-1 0,1 1,-1-1,0 0,1 0,-1 1,1 0,5 16,-7-16,1 0,-1 0,1 1,-1-1,1 0,0 0,0 0,0 0,0 0,0 0,0 0,0 0,1 0,-1 0,1-1,0 1,-1 0,1-1,0 0,0 1,0-1,0 0,0 0,0 0,0 0,0 0,0-1,1 1,-1-1,0 1,0-1,1 0,-1 0,0 0,1 0,195-68,-195 69,0-1,0 1,0-1,0 1,-1 0,1 0,0 0,-1 1,1-1,-1 1,1-1,-1 1,0 0,0 0,1 0,-1 0,-1 0,1 0,0 0,0 1,-1-1,1 1,-1-1,0 1,0 0,0 0,0-1,-1 1,1 0,-1 0,1 0,-1 1,14 32,-3-17</inkml:trace>
  <inkml:trace contextRef="#ctx0" brushRef="#br0" timeOffset="3004.789">2089 793,'16'6,"1"-1,0 0,-1-1,1-1,0-1,1 0,-1-1,0-1,0-1,15-2,2-5,0-1,-1-2,0-1,-1-2,-1-1,0-2,-1-1,-1-1,0-1,-2-2,0 0,-2-2,-1-1,0-1,12-20,10-30,-45 74,0 0,0-1,0 1,0 0,-1-1,1 1,-1-1,0 1,1-1,-1 1,0-1,-1 1,1-1,0 1,-1-1,1 1,-1-1,0 1,0 0,0-1,0 1,0 0,-1 0,1 0,-1 0,1 0,-1 0,0 0,1 0,-1 1,0-1,0 1,-1-1,0 0,-1 1,1 0,-1-1,1 2,-1-1,0 0,1 1,-1-1,1 1,-1 0,0 0,1 1,-1-1,0 1,1 0,-1 0,1 0,-1 0,1 1,0-1,-1 1,1 0,0 0,0 0,0 0,-2 3,-67 71,-4 63,73-134,1 1,0-1,1 1,-1 0,1 0,0-1,1 1,-1 0,1 0,0 0,1-1,-1 1,1 0,0 0,1-1,0 1,-1 0,2-1,-1 0,1 1,-1-1,1 0,1 0,-1-1,3 3,4-1,1 0,1-1,-1 0,1 0,0-1,0-1,0 0,0-1,0 0,1-1,-1 0,1-1,-1-1,0 0,1 0,-1-1,0-1,5-1,13-3,-1-1,0-2,0 0,-1-2,0-1,-1-2,-1 0,0-2,-1-1,-1 0,7-10,-21 20,0 0,0-1,-2-1,1 0,-1 0,0 0,-1-1,0 0,-1-1,-1 1,1-1,-2 0,0-1,2-7,-6 19,1-1,-1 1,1 0,-1-1,0 1,0-1,0 1,0 0,0-1,0 1,0-1,0 1,0 0,-1-1,1 1,-1-1,1 1,-1 0,1 0,-1-1,0 1,0 0,1 0,-1 0,0 0,0 0,0 0,0 0,0 0,-1 0,1 0,0 0,0 1,-1-1,1 1,0-1,0 1,-1-1,1 1,-1 0,0-1,-54 23,50-18,0 1,1-1,-1 1,1 0,0 1,0-1,0 1,1 0,0 0,0 0,1 1,0 0,0-1,0 1,1 0,0 0,0 0,1 0,0 1,0-1,1 0,0 1,0-1,0 0,1 1,0-1,1 0,0 0,0 0,0 0,1 0,0 0,0-1,1 1,0-1,3 0,-1-1,1 0,0 0,0-1,1 0,0 0,-1-1,1 0,0 0,0-1,1 0,-1 0,0-1,1 0,-1-1,1 1,-1-2,1 1,-1-1,1-1,8-1,0 0,0-1,0-1,-1-1,0 0,0-1,-1-1,0-1,6-4,-6 4,0-1,0 0,-2-1,1 0,-1-2,-1 1,0-1,-1-1,0 0,-1-1,-1 0,0-1,-1 1,-1-2,0 1,-1-1,0-4,-6 20,1 0,-1 0,1 0,-1 1,0-1,0 0,1 0,-1 0,0 0,0 0,0 0,0 0,0 0,0 0,0 0,0 0,0 0,-1 0,1 0,0 0,-1 1,1-1,0 0,-1 0,1 0,-1 0,0 1,1-1,-1 0,1 0,-1 1,0-1,0 1,1-1,-1 0,0 1,0 0,0-1,0 1,0-1,0 1,1 0,-1 0,0-1,0 1,0 0,0 0,0 0,0 0,-1 0,-40 28,34-15,1-1,1 1,0 0,0 0,2 1,-1 0,2 0,0 0,1 0,0 0,1 1,0-1,1 0,1 1,1-1,0 0,0 1,2-1,4 12,-4-16,0 0,1-1,0 0,1 0,0-1,1 1,0-1,0 0,0-1,1 0,0 0,1 0,-5-4,0 0,0 0,1 0,-1-1,1 1,-1-1,1 0,0-1,0 1,0-1,0 0,0 0,0 0,0-1,0 0,0 0,1 0,-1 0,0-1,0 0,0 0,0 0,0-1,4-2,10-7</inkml:trace>
  <inkml:trace contextRef="#ctx0" brushRef="#br0" timeOffset="3519.005">3895 31,'90'-15,"-82"12,0 0,1 1,-1-1,0 2,1-1,-1 1,1 0,0 1,-1 0,1 1,-1-1,1 2,-1-1,1 1,-1 0,0 1,0 0,0 0,7 5,-13-7,0 1,0 0,0-1,-1 1,1 0,0 0,-1 0,0 0,1 1,-1-1,0 0,0 0,0 1,-1-1,1 1,0-1,-1 0,0 1,1-1,-1 1,0-1,0 1,-1-1,1 1,0-1,-1 1,0-1,1 1,-1-1,0 0,0 1,0-1,-1 0,1 0,-1 1,-58 68,51-62,-43 48,51-56,0 1,0-1,1 1,-1-1,0 1,1 0,-1-1,1 1,0 0,-1-1,1 1,0 0,0-1,0 1,0 0,1-1,-1 1,0 0,1-1,-1 1,1-1,-1 1,1-1,0 1,0-1,0 1,0-1,0 0,0 1,0-1,0 0,0 0,0 0,1 0,-1 0,1 0,-1 0,1 0,-1 0,1-1,-1 1,2 0,10 3,0 0,1-1,-1 0,1-2,0 1,0-1,0-1,-1-1,1 0,2-1,21 1,-12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14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33,'56'-17,"-12"11,0 1,0 2,1 2,30 3,8 0,1450-2,-1415 22,-99-18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4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202 170,'-28'228,"-97"565,96-538,34-221,4-29</inkml:trace>
  <inkml:trace contextRef="#ctx0" brushRef="#br0" timeOffset="369.447">794 451,'-29'708,"30"-604,-4-121,0 0,-1 1,-1-1,-1 1,0 0,-1 1,-1-1,-1 1,0 1,-5-6,-4-6,-1 1,-1 1,-2 1,0 1,-1 0,-1 2,-1 1,-3 0,16 10,1 1,-1 1,-1 0,1 0,-1 1,0 1,0 0,-1 1,0 1,0 0,1 1,-1 0,-1 1,1 0,0 2,0-1,0 2,0 0,0 0,0 2,1-1,-1 2,1 0,0 0,0 2,1 1,1 0,-1 1,2 1,-1 0,2 1,-1 0,1 0,1 1,0 0,1 0,0 1,1 0,0 0,1 0,-1 7,-1 9</inkml:trace>
  <inkml:trace contextRef="#ctx0" brushRef="#br0" timeOffset="1189.635">1217 959,'-10'9,"0"0,0 1,1 0,0 1,1 0,0 0,1 1,0-1,0 2,2-1,-1 2,4-10,0 1,1 0,-1 0,1 0,0 0,0 1,1-1,0 0,0 0,0 0,0 1,1-1,0 0,0 0,0 0,1 0,-1 0,1 0,0 0,1-1,-1 1,1-1,0 0,0 1,1-1,-1 0,1-1,-1 1,1-1,1 1,3 1,0 0,0 0,1-1,0 0,-1-1,2 0,-1 0,0-1,0 0,1 0,-1-1,1-1,-1 0,1 0,-1 0,1-1,-1-1,1 0,-1 0,0-1,0 0,0 0,0-1,-1 0,1-1,-1 0,0 0,0-1,-1 1,0-2,0 1,0-1,-1 0,0-1,0 0,3-7,-1 0,-1-1,0 0,-2 0,1-1,-2 1,0-1,-1 0,0-6,-3 14,-1-1,0 0,0 1,0-1,-1 1,-1 0,0-1,0 1,-1 0,0 1,0-1,-1 1,0 0,0 0,-1 0,0 1,-1 0,0 0,0 0,0 1,-1 0,1 0,-2 1,1 0,0 1,-1 0,0 0,0 1,0 0,0 0,-1 1,1 0,-1 1,1 0,-4 1,10-1,1 1,-1-1,1 1,-1 0,1 0,-1 0,1 1,-1-1,0 1,1-1,-1 1,1 0,0 0,-1 0,1 0,0 0,0 0,-1 1,1-1,0 1,0 0,0-1,1 1,-1 0,0 0,1 0,-1 0,1 1,0-1,0 0,0 1,0-1,0 0,0 1,1-1,-1 1,1-1,-1 1,1 0,0-1,0 1,0-1,1 1,-1-1,1 1,-1-1,1 1,0-1,0 1,0-1,0 0,0 1,0-1,1 0,-1 0,1 0,0 1,9 5,0 0,1-1,0 0,0 0,0-1,1-1,0 0,0-1,0 0,1-1,-1-1,1 0,0-1,3 0,13 1,-1-1,0-1,0-2,0-1,0-1,0-1,0-2,-1-1,0-1,-1-1,0-2,-1 0,0-2,-1-1,0-1,-1-1,-1-1,-1-1,-1-2,0 1,-2-2,0-1,-2 0,0-2,-1 0,-8 2,0 0,-1 0,-1-1,-1 0,-1 0,-1 0,-1-1,-2 1,0 0,-2-1,0 1,-2 0,0 0,-2 0,-1 0,-1 1,0 0,-2 1,-5-7,11 18,-1 0,0 1,-1 0,0 0,0 0,-1 1,0 0,-1 1,0-1,-1 1,1 1,-1 0,-1 0,1 1,-1 0,-10-4,18 9,-1 1,1 0,-1-1,1 1,-1 0,1 0,-1 1,1-1,-1 0,1 1,-1 0,1-1,-1 1,1 0,0 0,0 0,-1 1,1-1,0 1,0-1,0 1,0-1,0 1,1 0,-1 0,1 0,-1 0,1 0,-1 1,1-1,0 0,0 1,0-1,1 0,-1 1,0 1,-16 95,18-10,4 0,3 0,15 54,-19-112,66 305,-38-185,-31-142,0 0,1 0,1 0,-1 0,1 0,1-1,-1 0,2 1,-1-1,1-1,0 1,6 6,17-5,-14-11</inkml:trace>
  <inkml:trace contextRef="#ctx0" brushRef="#br0" timeOffset="1435.132">2459 790,'-14'34,"-10"30,-1 9,4-3,6-9,10-15,5-15</inkml:trace>
  <inkml:trace contextRef="#ctx0" brushRef="#br0" timeOffset="1585.154">2402 367,'0'0</inkml:trace>
  <inkml:trace contextRef="#ctx0" brushRef="#br0" timeOffset="1985.248">2911 677,'-35'39,"2"0,1 2,3 2,1 0,-14 33,39-72,0 0,1 0,0 0,0 1,0-1,0 1,1-1,0 1,0 0,0 0,0-1,1 1,0 0,0 0,0 0,1-1,-1 1,1 0,0 0,1-1,-1 1,1-1,0 1,0-1,0 0,1 1,-1-1,1 0,3 3,3-3,0 0,0 0,0-1,1 0,-1-1,1 0,-1 0,1-1,0-1,0 1,0-2,0 1,-1-1,1-1,0 0,-1 0,1-1,-1 0,0 0,0-1,0 0,0-1,-1 0,0-1,0 1,0-2,-1 1,0-1,0 0,0 0,-1-1,0 0,0-1,37-45,-3-1,-2-1,-2-3,14-34,-30 48,-1-1,-2-1,-3-1,-1 0,-3 0,-2-1,-1-4,-6 36,-1 1,-1 0,0 0,-1 0,-1 0,-1 0,0 1,-1-1,0 1,-1 0,-1 0,-3-3,7 12,-1 0,1 0,-1 1,-1-1,1 1,-1 0,0 0,0 0,0 1,-1 0,1 0,-1 0,0 1,0 0,-1 0,1 0,0 1,-1 0,0 0,1 1,-1 0,0 0,0 0,0 1,0 0,0 0,0 1,1 0,-6 1,1 1,0 1,0 0,1 0,-1 1,1 1,0 0,0 0,1 1,0 0,0 0,1 1,0 0,0 1,0 0,1 0,1 1,0-1,0 1,1 1,0-1,1 1,-4 8,2 0,0 0,1 0,1 0,1 1,0 0,2-1,0 1,2 0,0 0,3 18,0-13,1-1,1 0,1 0,2 0,0-1,1 0,1-1,1 0,1-1,1 0,1-1,1-1,1 0,0-1,1-1,1-1,1 0,0-1,1-2,0 0,1-1,0-1,7 1,1-5,-5-2</inkml:trace>
  <inkml:trace contextRef="#ctx0" brushRef="#br0" timeOffset="3019.002">3899 480,'-38'23,"1"3,2 0,1 2,0 2,3 1,0 1,-11 19,38-46,0 0,1 0,0 1,0-1,1 1,-1 0,1 0,1 0,-1 0,1 0,0 0,0 0,1 0,-1 1,2-1,-1 0,0 0,1 0,1 0,-1 0,1 0,0 0,0 0,0 0,1-1,0 1,0-1,1 1,-1-1,1-1,0 1,0 0,1-1,-1 0,3 1,-1 0,-1-1,1-1,0 1,1-1,-1 0,0 0,1-1,0 0,0 0,-1 0,1-1,0 0,0-1,0 1,0-1,0-1,0 1,0-1,0-1,0 1,0-1,-1 0,1-1,-1 1,1-1,-1 0,0-1,5-3,5-4,0-1,-1 0,-1-1,0-1,0 0,-2-1,1-1,-2 0,8-15,96-157,-89 159,-26 28,1 1,-1-1,0 1,1-1,-1 1,1-1,-1 1,0 0,1-1,-1 1,1 0,-1-1,1 1,-1 0,1-1,-1 1,1 0,0 0,-1 0,1 0,-1 0,1-1,-1 1,1 0,0 0,-1 0,1 1,-1-1,1 0,0 0,-1 0,1 0,-1 0,1 1,-1-1,1 0,-1 1,1-1,-1 0,1 1,-1-1,1 0,-1 1,0-1,1 1,-1-1,0 1,1-1,-1 1,0-1,1 1,-1-1,0 1,0-1,0 1,0 0,0-1,1 1,-1 0,-15 101,12-93,1 0,0 0,0 0,1 0,0 0,1 0,0 0,1 1,-1-1,2 0,-1 0,1 0,1 0,0-1,0 1,1-1,-1 1,2-1,-1-1,1 1,1 0,-1-1,1 0,0-1,1 1,0-1,0 0,0-1,1 1,-1-2,5 3,-4-5,1 0,-1 0,1 0,0-1,-1-1,1 1,0-1,0-1,0 0,-1 0,1-1,-1 0,1 0,-1-1,1 0,-1 0,0-1,-1 0,1-1,-1 1,0-2,0 1,4-4,7-7,-1-1,-1 0,-1-1,0-1,-1 0,-1-1,-1-1,1-4,37-62,-55 106,0 0,2 0,0 0,1 0,1 1,1-1,2 15,-2-30,0 0,1 0,-1 0,1 0,0 0,0 0,0 0,0 0,1-1,0 1,0-1,0 1,0-1,0 0,0 1,1-1,0 0,0-1,-1 1,2 0,-1-1,0 0,0 0,1 0,-1 0,1 0,0-1,-1 1,1-1,0 0,0 0,0-1,0 1,0-1,0 0,0 0,0 0,0 0,0-1,0 1,9-3,0-1,-1 0,1 0,-1-1,0-1,0 0,-1 0,0-1,0-1,0 0,-1 0,0-1,-1-1,0 1,-1-2,0 1,0-1,-1 0,0 0,-1-1,-1 0,0 0,0-1,-1 1,2-11,116-225,-101 231,-22 54,0-28,-3 27,2-1,1 1,2 0,1 0,2-1,3 8,3 1,3-1,2-1,1 0,3-1,15 27,-4-16,-3 2,-2 0,-2 2,-3 1,-3 1,-2 0,-2 1,-4 0,-1 1,-3 8,-3-55,-1 0,0 0,0 1,-2-1,0 1,0-1,-1 0,-1 0,0 0,-1 0,0 0,-1-1,0 1,-1-1,0-1,-1 1,-1-1,0 0,-5 5,-2-4,-1-1,0 0,0-2,-1 1,0-2,-1 0,1-2,-2 0,1 0,-1-2,1 0,-1-1,0-1,0-1,-1-1,1 0,-3-2,16 1,0 1,0-1,0-1,0 1,0-1,0 0,1 0,-1-1,0 0,1 0,0 0,0-1,0 1,0-1,1 0,-1-1,1 1,0-1,0 0,1 0,-1 0,1 0,0-1,1 1,-1-1,1 0,0 1,1-1,-1 0,1 0,0 0,1-1,0 1,-1 0,2 0,-1 0,1 0,0 0,0 0,1 0,1-5,9-18,1 2,2-1,0 2,2 0,0 1,2 1,1 0,3-1,5-9,213-218,-108 131,-105 95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22.6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1 139,'5'-7,"1"0,0 1,1 0,-1 0,1 0,0 1,1 0,-1 1,1-1,0 1,0 1,0-1,1 2,-1-1,1 1,-1 0,10 0,162-17,-56 7,-1 6,99 7,-76 1,297 9,-216 4,116-12,-280-3,321-30,-262 9,-102 18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1,'-10'43,"-2"19,0 4,6-9,6-15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58,'25'-5,"21"-1,9-1,-1 2,-5 2,-1 1,-3 0,-6-3,-3-1,-5 0,-1 2,-2 0,0 2,-1 2,1-1,-1 1,-4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1,'29'14,"28"6,15-2,4-3,-5-9,-6-6,-9-3,-9-1,-13 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23,'-118'359,"113"-347,1 0,1 1,0-1,1 0,1 1,-1 0,2-1,0 1,0 0,2-1,-1 1,1 0,1-1,0 0,1 0,1 0,-1 0,2 0,0-1,0 0,1 0,0-1,1 0,0 0,1-1,0 0,5 4,-4-9,1 0,0-1,0 0,1 0,-1-1,1-1,-1 0,1 0,-1-1,1-1,0 0,-1 0,0-1,1-1,-1 0,0 0,0-1,7-4,17-9,-1-2,-1-2,-1 0,-1-2,0-2,-2-1,-1-1,-2-1,0-1,2-7,17-23,-3-1,-3-3,19-41,-54 97,0 0,0-1,-1 1,0-1,0 0,0 0,-1 0,-1-1,1 1,-1 0,-1-1,1 1,-2 0,0-7,1 14,0-1,-1 1,1 0,-1 0,1 0,-1 0,0 0,1-1,-1 1,0 0,0 0,0 1,0-1,0 0,0 0,0 0,0 1,0-1,0 0,0 1,0-1,-1 1,1-1,0 1,0 0,-1 0,1-1,0 1,-1 0,1 0,0 0,0 0,-1 0,1 1,0-1,-1 0,1 1,0-1,0 1,0-1,-1 1,1-1,0 1,-1 0,-47 38,32-19,0 1,1 1,1 0,1 1,1 0,2 1,0 0,1 1,1 0,2 1,0 0,2 0,1 0,1 1,1 16,2-37,14 157,-13-156,1 0,0 0,0 0,1 0,0 0,0-1,0 1,1-1,0 0,0 0,0 0,1-1,0 1,0-1,0 0,1-1,0 1,0-1,0 0,0-1,1 1,13 0,-1-4</inkml:trace>
  <inkml:trace contextRef="#ctx0" brushRef="#br0" timeOffset="397.118">929 531,'72'-1,"110"8,-179-7,-1 1,1-1,0 1,-1-1,1 1,-1 0,1 0,-1 0,1 0,-1 0,0 1,0-1,1 1,-1 0,0-1,0 1,-1 0,1 0,0 0,-1 0,1 1,-1-1,1 0,-1 1,0-1,0 1,0-1,-1 1,1-1,-1 1,1 0,-1-1,0 1,0 0,0-1,0 1,0 0,-1-1,1 1,-1-1,0 1,1 0,-1-1,-1 0,1 1,0-1,0 0,-2 2,-22 37,-18 46,43-85,-1 0,1 0,0 0,0 0,1-1,-1 1,0 0,1 0,-1 0,1 0,-1-1,1 1,0 0,0 0,0-1,0 1,0-1,0 1,0-1,0 1,1-1,-1 0,1 0,-1 1,1-1,-1 0,1 0,0-1,-1 1,1 0,0 0,0-1,0 1,-1-1,1 0,0 1,0-1,79 4,-71-4,19-1,-3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1 226,'43'5,"38"1,11-4,-1-4,-12 0,-13-1,-10 1,-8-5,-9-1,-5 2,-4 0,-2-2,-2 0,-4 0</inkml:trace>
  <inkml:trace contextRef="#ctx0" brushRef="#br0" timeOffset="253.395">453 0,'-14'39,"-6"31,-3 9,2 1,5-9,4-11,5-12,4-9,2-6,1-3,1-4,4-4,2-3,5-3,0-5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0,'28'460,"-30"-395,-2 0,-4 1,-3-2,-5 12,12-53,-25 111,24-123</inkml:trace>
  <inkml:trace contextRef="#ctx0" brushRef="#br0" timeOffset="313.985">531 198,'-56'34,"2"3,1 2,2 2,2 2,-4 8,49-48,0 1,0 0,0-1,1 1,0 0,-1 1,1-1,1 1,-1-1,1 1,-1 0,1 0,1 0,-1 0,1 0,0 0,0 0,0 1,1-1,0 0,0 1,0-1,0 0,1 0,0 1,0-1,1 0,-1 0,1 0,0 0,1 0,-1-1,1 1,0-1,0 1,0-1,1 0,-1 0,3 1,202 145,-165-124,-24-18</inkml:trace>
  <inkml:trace contextRef="#ctx0" brushRef="#br0" timeOffset="699.927">644 621,'56'-1,"-37"-1,0 1,0 1,0 0,0 2,0 0,0 2,0 0,16 5,-33-8,0 0,1 0,-1 1,0-1,0 0,0 1,0 0,0-1,-1 1,1 0,0 0,-1 0,0 0,1 0,-1 0,0 0,0 0,0 1,0-1,0 0,-1 1,1-1,-1 0,1 1,-1-1,0 1,0-1,0 1,0-1,-1 1,1-1,-1 0,1 1,-1-1,0 0,-1 3,-45 82,44-83,-37 77,39-79,0 0,1 0,-1 0,1 0,0 1,0-1,0 0,0 0,0 0,0 0,0 1,1-1,-1 0,1 0,0 0,0 0,-1 0,1 0,0 0,1 0,-1 0,0-1,0 1,1 0,-1-1,1 1,0-1,-1 1,1-1,0 0,0 0,0 0,0 0,0 0,0 0,0 0,0-1,0 1,1-1,4 1,0-1,0 0,0-1,0 0,0 0,0 0,-1-1,1 0,0-1,-1 1,1-1,-1 0,0-1,0 0,0 1,2-4,-4 5,19-13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1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23,'-26'54,"2"1,3 0,2 2,2 0,4 1,1 1,1 24,9-63,1-1,2 1,0-1,0 1,2-1,1 0,0 1,1-2,3 6,-6-17,1 0,-1-1,2 1,-1-1,1 0,0 0,0 0,0 0,1-1,0 0,0 0,0 0,1-1,-1 1,1-1,0 0,1-1,-1 0,1 0,-1 0,1-1,0 0,0 0,0 0,0-1,4 0,5-4,-1 0,1-1,-1-1,0-1,0 0,-1-1,0 0,0-1,0 0,-1-2,-1 1,1-2,-1 1,-1-2,0 1,-1-2,0 1,2-7,-6 13,174-244,-144 194,-2-1,-3-1,-3-2,8-26,-19 9,-18 77,0-1,0 1,0 0,0 0,0 0,0 0,0 0,0 0,0 0,0 1,0-1,0 0,1 0,-1 1,0-1,0 1,0-1,0 1,0-1,1 1,-1-1,0 1,0 0,1-1,-1 1,1 0,-1 0,0 0,1-1,-1 1,1 0,0 0,-1 0,1 0,0 0,0 0,-1 0,-25 45,3 1,1 1,2 1,3 0,2 1,2 1,2 1,-1 21,6-31,2 0,2 0,1 1,5 36,-3-69,0-1,0 1,1 0,0-1,1 0,0 0,1 0,-1 0,2 0,-1-1,1 1,1-1,-1 0,1-1,1 1,2 1,-7-8,-1 0,1 0,0 0,0 0,0 0,-1-1,1 1,0-1,0 0,0 1,0-1,0 0,0 0,0 0,0-1,0 1,0 0,0-1,0 1,-1-1,1 0,0 1,0-1,0 0,-1 0,2-1,10-9</inkml:trace>
  <inkml:trace contextRef="#ctx0" brushRef="#br0" timeOffset="250.993">1049 503,'-10'39,"-2"21,0 6,2-3,3-8,2-13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1 338,'366'0,"-345"0,1-2,0-1,-1 0,0-1,1-2,16-6,12-25,-42 21</inkml:trace>
  <inkml:trace contextRef="#ctx0" brushRef="#br0" timeOffset="238.242">368 0,'-5'43,"-7"34,0 8,1-5,3-12,2-8,3-9,1-8,2-7,0-5,0-3,1-1,-6-5,-1-2,0 1,6 1,8-3,2-4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0,'25'410,"-22"221,2-652,1 2</inkml:trace>
  <inkml:trace contextRef="#ctx0" brushRef="#br0" timeOffset="353.809">452 311,'-28'27,"-199"223,227-249,-45 73,44-72,0 0,0 1,0-1,1 0,-1 1,0-1,1 1,0 0,0-1,0 1,0-1,0 1,0-1,1 1,-1-1,1 1,-1-1,1 1,0-1,0 1,0-1,1 0,-1 0,0 0,1 0,0 0,-1 0,1 0,0 0,0 0,0-1,204 103,-94-19,-77-67,-18-16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56.27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815 117,'-5'-6,"0"0,-1 0,1 1,-1-1,0 1,-1 1,1-1,-1 1,0 0,0 0,0 1,-1 0,1 0,-1 1,1 0,-1 1,0-1,0 1,0 1,0-1,0 1,0 1,0 0,-5 1,-25 10,0 2,1 2,0 1,1 2,2 2,0 1,1 1,-15 15,17-11,2 2,1 1,1 1,2 1,1 2,2 0,-13 26,23-39,1 1,1 1,1-1,1 1,1 1,1 0,1-1,1 2,1-1,1 0,1 1,2-1,0 1,2-1,0 0,2 0,0 0,2 0,0-1,2 0,1-1,0 0,2 0,1-1,0-1,1 0,1 0,1-2,9 8,-7-11,-1 0,2-1,0-1,0-1,1-1,1-1,0 0,0-2,1 0,0-2,0 0,1-1,-1-2,1 0,9-1,0-1,0-1,0-1,-1-2,1-1,0-2,-1-1,0-1,-1-2,23-10,4-5,-1-2,-1-3,-2-3,-1-1,29-27,-56 40,0-2,-2 0,-1-1,0-2,-2 0,-1-1,-2-1,0-1,-2 0,-1-1,4-15,-9 22,-1 0,-1-1,-1 0,-1 0,-2-1,0 1,-1-1,-2 1,-1-1,0 1,-2-1,-1 1,-1-1,-1 2,0-1,-2 1,-1 0,-1 0,-1 1,-1 0,-1 1,-1 1,-11-14,5 17,-1 0,-1 1,0 1,-1 1,-1 2,0 0,0 1,-1 1,-1 2,0 0,0 2,0 1,0 1,-1 1,0 1,0 2,1 0,-1 2,0 1,1 1,-1 1,1 2,-18 7,-194 82,183-66</inkml:trace>
  <inkml:trace contextRef="#ctx0" brushRef="#br0" timeOffset="567.878">617 484,'5'0,"6"0,2 0</inkml:trace>
  <inkml:trace contextRef="#ctx0" brushRef="#br0" timeOffset="817.802">957 259,'0'15,"4"4,3 3,-1-1</inkml:trace>
  <inkml:trace contextRef="#ctx0" brushRef="#br0" timeOffset="1253.277">561 738,'80'99,"-70"-86,0-1,1 0,0-1,0 0,1 0,1-1,0-1,0 0,1-1,0 0,0-1,1-1,0 0,0-1,0-1,1 0,0-1,-1-1,1 0,0-1,0-1,5-1,-8-1,0-1,0-1,-1 0,1-1,-1 0,0-1,0 0,0-1,-1 0,0-1,-1 0,0-1,0 0,0 0,-1-1,-1 0,0-1,0 0,-1 0,-1-1,1 0,-2 0,0 0,0-1,-8-62,-3 52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3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1 377,'506'0,"-277"-29,-157 18,-54 5</inkml:trace>
  <inkml:trace contextRef="#ctx0" brushRef="#br0" timeOffset="4265.147">57 687,'485'-1,"-260"-25,-158 8,-56 6</inkml:trace>
  <inkml:trace contextRef="#ctx0" brushRef="#br0" timeOffset="4889.23">536 10,'0'-1,"-1"1,1-1,0 0,-1 1,1-1,-1 1,1-1,-1 1,1-1,-1 1,1-1,-1 1,0-1,1 1,-1 0,0 0,1-1,-1 1,0 0,1 0,-1 0,0-1,0 1,1 0,-1 0,0 0,1 0,-1 0,0 1,0-1,1 0,-1 0,0 0,1 1,-1-1,0 0,1 1,-1-1,0 0,1 1,-1-1,1 1,-1-1,1 1,-1-1,1 1,-1-1,1 1,0 0,-1-1,1 1,0 0,-1-1,1 1,0 0,0-1,0 1,0 0,-1 0,1-1,0 1,0 0,0-1,1 1,-1 0,0 0,0-1,0 1,0 0,1-1,21 51,-6-32,0-1,2-1,0 0,0-1,2-1,0-1,0-1,14 6,78 58,108 122,-218-197,-1-1,0 1,0-1,1 1,-1-1,0 1,0-1,0 1,0 0,-1 0,1 0,0-1,-1 1,0 0,1 0,-1 0,0 0,0 0,0 0,0 0,0 0,0 0,0-1,-1 1,1 0,-1 0,0 0,1 0,-1-1,0 1,0 0,0-1,0 1,0 0,-1-1,1 0,0 1,-1-1,1 0,-1 1,1-1,-1 0,0 0,1 0,-1-1,0 1,0 0,1-1,-2 1,-182 144,-17-1,115-89,69-43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1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1,'-2'1,"0"1,0 0,0-1,1 1,-1 0,1 0,-1 0,1 1,0-1,0 0,0 0,0 1,0-1,1 0,-1 1,1-1,-1 1,1-1,0 1,0 1,-1 0,-17 141,11-107,1 0,3 0,0 1,3-1,3 27,-2-57,0-1,0 1,1 0,0-1,0 1,1-1,0 0,0 0,1 0,0 0,0-1,1 1,-1-1,1 0,1-1,-1 1,1-1,0 0,0 0,0-1,1 1,0-2,0 1,-2-2,0-1,0 0,0 0,0 0,0 0,0-1,0 0,0 0,0-1,0 1,0-1,0 0,0 0,0-1,0 1,0-1,0 0,-1-1,1 1,-1-1,0 0,2-1,84-78,-65 54,-2-1,-1 0,-2-2,16-30,-13 17,-3-1,-2 0,-1-2,-3 0,1-9,-15 182,0 193,26-179,-25-130,1-1,0 0,0 0,1 0,0-1,0 1,1-1,0 1,1-1,0-1,0 1,3 2,-8-9,1-1,0 1,-1-1,1 0,0 1,-1-1,1 0,0 1,0-1,-1 0,1 0,0 1,0-1,-1 0,1 0,0 0,0 0,0 0,-1 0,1-1,0 1,0 0,-1 0,1 0,0-1,0 1,-1 0,1-1,0 1,-1-1,1 1,0-1,-1 1,1-1,-1 1,1-1,-1 1,1-1,-1 0,1 1,-1-1,0 0,1 0,-1 1,0-1,1 0,5-13</inkml:trace>
  <inkml:trace contextRef="#ctx0" brushRef="#br0" timeOffset="353.69">849 452,'0'9,"0"9,0 5,0 5,0 1,0 1,0 0,0 0,5-6,6-6,2-7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52,'38'0,"28"0,7 0,0 0,-7-5,-9-1,-11 0,-3 1,-4 2,-4-4,-3-1,-2 1,-6 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1,'39'5,"22"1,5 0,-3-1,-8-2,-9-1,-7-1,-5 0,-4-1,-2 0,-1-1,-1 1,1 0,0 0,-4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1 367,'10'0,"7"0,7 0,3 0,2 0,1 0,0 0,0 0,0 0,-1 0,-1 0,-4 0</inkml:trace>
  <inkml:trace contextRef="#ctx0" brushRef="#br0" timeOffset="744.83">651 29,'-23'153,"7"-60,5 0,2 57,9-144,0-1,0 0,1 1,0-1,0 0,0 0,1 0,0 0,0 0,0 0,1 0,-1 0,1-1,0 0,0 1,1-1,0 0,-1 0,1-1,0 1,1-1,-1 0,0 0,1-1,0 1,0-1,0 0,0 0,0 0,1-1,6-1,0 0,0-1,0 0,0-1,0-1,0 0,0 0,-1-1,1 0,-1-1,-1-1,1 0,-1 0,1-1,-2 0,1-1,-1 0,0-1,2-3,17-11,-5 4,-1 0,0-2,-2-1,-1 0,0-2,9-16,5-8,-19 31,-2-1,0 0,-1-1,0-1,-2 0,7-20,-8 13,15-97,-24 125,1-1,0 1,0-1,-1 1,1-1,0 1,0-1,-1 1,1-1,-1 1,1-1,0 1,-1-1,1 0,-1 1,1-1,-1 0,1 1,-1-1,1 0,-1 0,1 0,-1 1,0-1,1 0,-1 0,1 0,-1 0,1 0,-1 0,0 0,1 0,-1 0,1 0,-1 0,1-1,-1 1,1 0,-1 0,0-1,1 1,-1 0,1 0,0-1,-1 1,1-1,-1 1,1 0,-1-1,1 1,0-1,-1 1,1-1,0 1,0-1,-1 1,1-1,0 1,0-1,0 0,0 1,0-1,-1 1,1-1,0 0,-25 43,13-11,1-1,2 2,0-1,3 1,-1 14,-5 81,15-71,-4-38,2 0,0 1,1-1,0 0,2 0,0 0,1-1,1 1,0-1,1 0,3 3,-8-18,-1 0,1 0,-1 0,1 0,0 0,0-1,0 1,0-1,0 1,0-1,0 0,0 1,1-1,-1-1,1 1,-1 0,0 0,1-1,-1 1,1-1,0 0,1 0,15-2</inkml:trace>
  <inkml:trace contextRef="#ctx0" brushRef="#br0" timeOffset="1297.313">1469 423,'224'1,"-222"-1,0 0,1 0,-1 1,0-1,1 0,-1 1,0-1,1 1,-1 0,0 0,0 0,0 0,0 0,0 1,0-1,0 0,0 1,0 0,-1-1,1 1,-1 0,1 0,-1 0,0 0,0 0,1 0,-2 0,1 0,0 0,0 1,-1-1,1 0,-1 1,1-1,-1 0,0 1,0-1,0 0,-1 1,1-1,0 0,-1 1,1-1,-1 0,0 1,0-1,0 0,0 0,0 0,-1 0,1 0,0 0,-2 0,-19 35,-16 35,38-69,-1-1,1 1,0-1,0 0,0 1,0-1,0 1,0-1,1 1,-1-1,1 1,0-1,0 0,0 1,0-1,0 0,0 0,1 0,-1 0,1 0,-1 0,1 0,0 0,0-1,-1 1,1-1,1 1,-1-1,0 0,2 1,7 2,0 0,0-2,1 1,-1-1,1-1,-1 0,1-1,-1 0,1-1,-1 0,1-1,-1 0,0 0,1-2,-1 1,-1-1,1-1,-1 0,8-5,-1 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5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0,'27'125,"22"222,-22 4,-16-222,11-169,-2-16,-13 30</inkml:trace>
  <inkml:trace contextRef="#ctx0" brushRef="#br0" timeOffset="364.337">537 170,'-314'270,"232"-168,80-98,0-1,0 1,1 0,-1-1,1 1,0 0,0 0,1 0,-1 0,1 0,0 0,0 1,0-1,0 0,1 0,-1 0,1 0,0 0,1-1,-1 1,1 0,-1 0,1-1,0 1,1-1,-1 1,0-1,1 0,0 0,1 1,120 67,-31-26,-81-36,0 1,0 0,0 0,-1 1,-1 0,0 1,-1 1,0-1,-1 1,2 4,22 18,-15-29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28,'204'-25,"-202"24,1 1,-1-1,0 1,1-1,-1 1,0 0,1 0,-1 0,1 0,-1 1,0-1,0 1,1-1,-1 1,0 0,0 0,1 0,-1 0,0 0,0 0,0 1,0-1,-1 1,1-1,0 1,-1 0,1-1,-1 1,1 0,-1 0,0 0,0 0,0 1,0-1,0 0,0 0,-1 1,1-1,-1 0,0 1,1-1,-1 0,-4 8,0 0,0-1,-1 1,0-1,-1 0,0-1,0 0,-1 0,0 0,0-1,-1 1,0-2,0 1,-3 0,-22 22,-46 59,79-87,0 0,-1 1,1-1,0 0,0 1,0-1,0 0,0 1,0-1,0 0,0 1,0-1,1 0,-1 1,0-1,1 0,-1 0,1 0,0 1,-1-1,1 0,0 0,0 0,0 0,-1 0,1 0,0 0,0 0,1-1,-1 1,0 0,0 0,0-1,0 1,1-1,-1 1,0-1,1 0,-1 1,0-1,0 0,1 0,61 7,-59-7,97-20,-81 14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59,'29'-4,"14"-8,4 0,0 1,-4 2,-4 4,-4 2,-4 1,-6 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1,'-5'38,"-1"18,0 3,1-2,2-7,1-7,5-6,3-4,0-4,-1-6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1,1-1,-1 1,0 0,1-1,-1 1,1 0,0 0,-1 0,1 0,0 0,0 0,0 1,1-1,-1 0,0 0,1 1,-1-1,1 0,0 1,0-1,0 0,0 1,0-1,0 2,-14 370,-26-152,33-92,8-119</inkml:trace>
  <inkml:trace contextRef="#ctx0" brushRef="#br0" timeOffset="481.593">595 85,'-324'242,"323"-242,-16 13,0 1,2 0,-1 1,2 1,0 0,-10 17,23-30,1 1,0-1,0 1,0-1,1 1,-1-1,1 1,-1-1,1 1,0-1,1 0,-1 0,0 0,1 1,0-1,0 0,0-1,0 1,0 0,1-1,-1 1,1-1,-1 0,1 0,0 0,0 0,0 0,0 0,0-1,0 0,1 1,-1-1,3 0,6 6,241 105,-178-51,-59-51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07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593 196,'190'-31,"-50"-3,-2-6,52-26,-173 60,-12 4,58-14,-61 16,-1-1,1 1,-1 0,1 0,-1 0,1 0,-1 0,0 1,1-1,-1 0,1 1,-1-1,0 1,1-1,-1 1,0 0,1-1,-1 1,0 0,0 0,0 0,0 0,0 0,0 0,0 0,0 0,0 1,0-1,-1 0,1 1,-1-1,1 0,-1 1,1-1,-1 0,0 1,1-1,-1 1,0 0,-1 14,0 0,-1 0,-1 0,0-1,-1 1,-1-1,-4 11,0 0,-22 65,8-25,2 1,3 1,3 1,0 24,8-30,3 0,3 0,3 1,3-1,2 0,15 58,38 3,-44-97,-35-22,-26-23,0 2,-1 1,0 3,-1 2,0 2,-1 2,0 2,0 3,0 1,-38 6,-210 65,251-55,28-9</inkml:trace>
  <inkml:trace contextRef="#ctx0" brushRef="#br0" timeOffset="461.223">790 703,'72'-3,"1"-4,-2-2,1-4,-1-3,24-11,16-1,-108 30,0 0,-1 0,1 1,-1-1,1 1,-1-1,0 1,0 0,0 0,0 0,0 0,-1 0,1 0,-1 0,0 1,0-1,0 0,0 1,-1-1,1 1,-1-1,0 1,0-1,0 1,-1-1,1 1,-1-1,0 2,0 3,-1 33,0-32,1 1,0-1,1 0,0 1,0-1,1 0,0 1,0-1,1 0,1 0,-1 0,2 0,-1 0,3 3,5 1</inkml:trace>
  <inkml:trace contextRef="#ctx0" brushRef="#br0" timeOffset="1268.547">1467 1324,'54'-41,"-3"-2,-2-2,-1-3,-3-2,15-21,-50 57,0 1,0-1,-1-1,-1 0,0 0,-1-1,-1 1,0-2,-1 1,-1 0,-1-1,0 0,-1 0,0-7,-2 14,-9-80,9 88,-1 0,1 0,-1 0,1 0,-1 1,0-1,0 0,0 1,0-1,0 0,0 1,0-1,-1 1,1 0,0-1,-1 1,1 0,-1 0,0 0,1 0,-1 0,0 0,1 1,-1-1,0 0,0 1,0 0,0-1,0 1,1 0,-1 0,0 0,0 0,0 0,0 0,0 1,0-1,0 1,1-1,-1 1,0 0,0-1,0 2,-3 0,1 0,0 1,0-1,0 1,0 0,0 0,1 1,-1-1,1 1,0 0,0 0,0 0,0 0,1 0,0 1,0-1,0 1,0-1,1 1,0 0,0 0,0-1,0 1,1 0,0 0,0 0,0 0,0 0,1 0,0 0,0-1,0 1,1 0,0-1,0 1,0-1,0 1,1-1,-1 0,1 0,0 0,2 2,11 1,0-1,0 0,1-1,-1-1,1-1,0 0,0-1,8 0,8 1,-30-3,1 1,0 0,0-1,-1 1,1 1,-1-1,1 0,-1 1,1 0,-1 0,0 0,0 0,0 0,0 1,0-1,-1 1,1 0,-1 0,0 0,1 0,-1 0,-1 0,1 1,0-1,-1 1,0-1,0 1,0 0,0-1,0 1,-1 0,1 0,-1-1,0 1,-1 0,1 0,0-1,-1 1,-1 2,-17 70,14-63,1 0,0-1,1 2,0-1,1 0,1 1,0-1,1 0,0 1,1-1,2 10,3-4</inkml:trace>
  <inkml:trace contextRef="#ctx0" brushRef="#br0" timeOffset="1499.412">2230 957,'-10'34,"-3"20,1 1</inkml:trace>
  <inkml:trace contextRef="#ctx0" brushRef="#br0" timeOffset="1746.041">2173 449</inkml:trace>
  <inkml:trace contextRef="#ctx0" brushRef="#br0" timeOffset="2100.099">2822 731,'-29'6,"0"1,1 1,0 2,1 1,0 0,1 3,0 0,1 1,-18 15,32-22,0 1,1 0,0 0,1 1,0 1,0 0,1 0,0 0,1 1,-3 9,7-16,1 0,0 0,1 0,-1 1,1-1,0 0,0 1,1-1,0 1,0-1,0 1,0-1,1 0,0 1,0-1,1 0,-1 1,1-1,0 0,1 0,-1-1,1 1,0 0,0-1,0 1,1-1,2 3,1-1,0-1,0 1,0-1,1 0,-1-1,1 0,0 0,0-1,1 0,-1 0,1-1,-1 0,1 0,0-1,0 0,-1-1,1 0,0 0,0-1,0 0,-1-1,1 0,0 0,-1-1,3 0,11-5,0-1,0-1,-1-1,-1-1,1 0,-2-2,0 0,-1-1,1-2,8-13,-2-2,-2 0,0-2,-2 0,-2-2,-1 0,-2-1,10-35,46-172,-68 225,-2 1,0-1,-1 0,-1 0,0 0,-2 0,0 0,-1 0,-1 1,-1-1,-1 1,-2-5,6 17,0 0,-1 0,0 1,0-1,0 1,-1 0,0 0,0 0,0 0,0 1,-1-1,0 1,0 0,0 1,0-1,-1 1,1 0,-1 0,0 1,0 0,0 0,0 0,0 1,0 0,0 0,-1 0,1 1,0 0,0 0,-1 1,1-1,0 1,0 1,0-1,-5 3,-9 6,0 1,1 1,1 1,0 0,1 2,0 0,1 0,1 2,0 0,2 1,0 0,0 1,2 0,1 1,0 0,0 4,2-10,1 0,1 1,0 0,0 1,2-1,0 1,1 0,0 0,1 0,1 0,1 0,0 1,1-1,1 0,0 0,1 0,1 0,0-1,2 1,-1-1,2 0,0-1,1 0,1 1,5 0,1-1,1 0,0-1,1-1,1 0,0-1,0-1,1-1,0-1,1 0,0-1,0-2,0 0,1-1,-1-1,1 0,0-2,0-1,0 0,6-2,5 1</inkml:trace>
  <inkml:trace contextRef="#ctx0" brushRef="#br0" timeOffset="3131.863">3612 675,'-21'-1,"-1"2,1 1,0 1,0 0,0 2,0 0,1 1,-1 2,2 0,-1 1,1 0,0 2,-5 5,18-10,0 0,1 1,0 0,0 0,0 0,1 0,0 1,1-1,0 1,0 0,1 0,-1 1,2-1,-1 0,1 1,1-1,-1 1,1-1,1 1,0-1,0 1,1-1,-1 0,2 0,-1 0,1 0,1 0,-1 0,1-1,1 1,-1-1,1 0,1-1,-1 1,1-1,0 0,0 0,1-1,0 0,7 4,-3-4,0-2,0 1,1-1,-1-1,1 0,0-1,-1 0,1 0,0-1,0-1,0 0,-1-1,1 0,-1-1,1 0,-1-1,0 0,0-1,0 0,-1 0,0-1,0-1,0 0,-1 0,0-1,0 0,-1 0,0-1,-1 0,0-1,3-4,5-5,-1 0,-1-1,-1-1,-1 0,0 0,-2-1,0-1,-2 1,0-1,1-13,-30 102,20-60,1 1,0 0,0 0,0 0,1 0,-1 0,2 0,-1 0,1 0,0 0,1 0,0 0,0-1,0 1,1-1,0 1,0-1,0 0,1 0,0 0,0-1,1 1,-1-1,1 0,0 0,1-1,-1 1,1-1,0 0,0-1,0 0,0 0,7 3,-4-4,1 0,-1 0,0-1,1 0,-1-1,0 1,1-2,-1 0,0 0,1 0,-1-1,0-1,0 1,0-2,0 1,-1-1,1 0,-1-1,0 0,-1 0,1-1,-1 0,5-5,12-11,-2-2,0 0,-2-2,0 0,-2-1,2-6,-36 160,15-124,1 1,0 0,0-1,1 1,-1 0,1-1,0 1,0-1,0 1,0-1,0 1,1-1,0 0,0 0,0 1,0-1,0-1,0 1,1 0,-1 0,1-1,0 0,0 1,0-1,0 0,0 0,0-1,1 1,-1-1,1 0,-1 1,1-1,-1-1,1 1,0-1,-1 1,1-1,0 0,-1 0,1-1,-1 1,1-1,0 0,1 0,6-4,1-1,-1 0,-1-1,1-1,-1 1,0-1,0-1,-1 0,-1 0,1-1,-2 0,1-1,-1 0,-1 0,0 0,0 0,-1-1,-1 0,0 0,0-2,46-87,-49 102,0-1,0 0,0 1,0-1,0 1,-1 0,1-1,0 1,0 0,0-1,0 1,-1 0,1 0,0 0,-1-1,1 1,0 0,-1 0,1 0,-1 0,0 0,1 0,-1 0,0 0,0 0,1 1,-1-1,0 0,0 0,0 0,0 0,-1 0,1 0,0 0,0 0,-1 0,1 0,0 0,-1 0,1 0,-1 0,0 0,2 5,16 120,5-1,33 104,-26-127,-6 1,-4 1,-4 0,-1 61,-15-126,0 0,-3 0,-1-1,-2 1,-2-1,-8 23,11-43,-1 0,-1-1,0 1,-1-2,-1 1,0-1,-1-1,-1 1,0-2,-2 0,1-1,-1 0,-1-1,-6 4,14-11,1-1,-1 0,1 0,-1-1,-1 1,1-2,0 1,-1-1,1 0,-1 0,0-1,1 0,-1-1,0 1,0-2,1 1,-1-1,0 0,0 0,1-1,-1 0,1-1,0 0,-1 0,1 0,1-1,-1 0,0 0,1-1,0 1,0-2,0 1,1-1,0 1,0-1,0-1,1 1,0-1,0 0,-3-12,1 0,1 0,1-1,0 0,2 1,0-1,1 0,1 0,1 0,1 0,1 0,0 1,2-1,0 1,1 0,1 0,2-2,10-21,1 2,3 0,1 1,1 2,3 0,1 2,1 1,2 2,1 1,1 1,2 2,1 1,1 2,1 2,16-5,-16 12,0 2,2 1,-1 3,2 1,-1 2,1 1,0 3,5 1,-10 1</inkml:trace>
  <inkml:trace contextRef="#ctx0" brushRef="#br0" timeOffset="4250.225">1 1662,'191'-44,"150"-13,47 33,306-10,-67-3,280 8,101 2,548-49,-1061 66,-484 10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02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1895,'22'-57,"43"-83,6 3,6 3,5 4,51-56,165-215,-84 90,-213 311,0-1,0 1,0-1,-1 1,1-1,0 0,0 1,0-1,-1 0,1 1,0-1,-1 0,1 0,-1 0,1 0,-1 1,1-1,-1 0,0 0,1 0,-1 0,0 0,0 0,1 0,-1 0,0 0,0 0,0 0,0 0,-1 0,1 0,0 0,0 0,-1 0,1 0,0 0,-1 0,1 0,-1 0,1 0,-1 0,1 1,-1-1,0 0,0 0,1 1,-1-1,0 0,0 1,0-1,1 1,-1-1,0 1,0 0,0-1,0 1,0 0,0-1,-1 1,-135 77,-7-24,144-53,0 1,1-1,-1 1,0-1,0 1,1-1,-1 1,0-1,0 1,0-1,1 1,-1-1,0 1,0 0,0-1,0 1,0-1,0 1,0-1,-1 1,1-1,0 1,0-1,0 1,0 0,-1-1,1 1,0-1,-1 0,1 1,0-1,-1 1,1-1,0 1,-1-1,1 0,-1 1,1-1,-1 0,1 1,-1-1,1 0,-1 0,1 0,-1 1,1-1,-1 0,1 0,-1 0,1 0,-1 0,0 0,1 0,-1 0,1 0,-1 0,1 0,-1-1,1 1,-1 0,1 0,-1 0,0-1,161 60,-103-43,114 21,-169-35,0-1,0-1,1 1,-1 0,0 0,0-1,1 1,-1-1,0 0,1 0,-1 0,0 0,1 0,-1 0,0-1,0 1,1-1,-1 1,0-1,0 0,0 0,0 0,0 0,0 0,0-1,0 1,0-1,0 1,-1-1,1 1,-1-1,1 0,-1 0,1 0,-1 0,0 0,0 0,0 0,0 0,-1-1,1 1,-1 0,1 0,-1-1,0 1,1-1,-5-10,0 1,0 0,-1 0,-1 0,0 0,0 1,-1 0,-1 1,1-1,-2 1,0 1,0-1,0 2,-1-1,-1 1,1 1,-1 0,-1 0,1 1,-1 1,0 0,0 0,-1 2,-3-2,-41-5,32 8</inkml:trace>
  <inkml:trace contextRef="#ctx0" brushRef="#br0" timeOffset="4554.928">2146 173,'0'-1,"1"0,-1-1,1 1,-1-1,1 1,-1-1,0 1,0 0,0-1,0 1,0-1,0 1,0-1,-1 1,1-1,-1 1,1 0,-1-1,1 1,-1 0,1-1,-1 1,0 0,0 0,0-1,0 1,0 0,0 0,0 0,0 0,0 0,-1 1,1-1,0 0,0 1,-1-1,1 0,-1 1,1 0,0-1,-1 1,1 0,-1 0,1-1,-1 1,1 0,-1 1,1-1,-1 0,1 0,0 1,-1-1,1 0,-1 1,1 0,0-1,-1 1,1 0,0 0,0-1,0 1,-1 1,-11 6,0 1,1 0,0 1,1 0,0 1,0 0,2 1,-1 0,1 0,1 1,0 0,1 1,0 0,-3 11,0 0,1 1,1 1,2-1,0 1,2 1,1-1,0 9,4-29,-1 1,1-1,1 1,-1-1,2 1,-1-1,0 0,1 0,1 0,-1-1,1 1,0-1,1 0,-1 0,1 0,0 0,1-1,-1 0,1 0,0-1,0 1,1-1,-1-1,1 1,0-1,0 0,0-1,0 1,1-1,-1-1,1 0,5 1,17 0,0-1,1-1,-1-2,0-1,0-1,0-2,0-1,-1-1,0-2,-1 0,0-2,0-2,-2 0,1-1,-2-2,0-1,-1-1,-1 0,16-19,-27 23,1 0,-2 0,0-1,-1 0,0-1,-2 0,0-1,-1 0,0 0,-2 0,3-15,-6 24,-1 0,0 0,0 0,-1 0,0 0,-1 0,0 0,0 0,-1 0,0 1,0-1,-1 0,-1 1,1 0,-1 0,0 0,-1 0,0 0,0 1,-1 0,0 0,0 1,-1 0,1 0,-1 0,-1 0,-7-3,0 1,0 0,-1 1,0 1,0 0,0 1,-1 1,0 0,0 2,0 0,0 0,0 2,0 0,0 1,0 1,0 0,-11 4,-20 5,1 2,0 3,1 1,1 2,-25 16,-71 45,-118 91,221-145,-94 73,132-99,1-1,-1 1,0 0,1 0,-1 0,0 0,1 0,-1 1,0-1,1 0,-1 0,0 0,1 0,-1 0,0 0,1 0,-1 1,0-1,1 0,-1 0,0 1,0-1,1 0,-1 0,0 1,0-1,0 0,1 0,-1 1,0-1,0 0,0 1,0-1,0 0,0 1,1-1,-1 0,0 1,0-1,0 0,0 1,0-1,0 1,0-1,0 0,-1 1,1-1,0 0,0 1,0-1,0 0,0 1,-1-1,1 0,0 0,0 1,0-1,-1 0,1 0,0 1,33-7,-31 5,178-40,-132 34,0 3,1 1,-1 2,18 4,15-2,454-1,-205-26,-64-3,-242 27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1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30,'643'-1,"-226"-26,973 27,851 0,-2234 0,-5-1,1 1,0 0,-1 0,1 0,-1 0,1 0,-1 0,1 1,-1-1,1 1,-1 0,1 0,-1 0,1 0,-1 0,0 0,0 1,0-1,1 1,-2-1,2 2,2 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9.0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0 106,'106'-22,"139"-13,-10 7,564 28,104 0,-766-20,-121 23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1,'-5'10,"-11"17,-7 9,-1 8,0 1,-1-2,-1-3,3-5,2-7,-1-4,-2-2,-1-4,4-5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0,'-10'20,"1"-1,2 1,0 0,1 1,1 0,1 0,0 0,2 0,0 22,0-36,0-1,1 1,-1 0,1 0,1 0,-1 0,1 0,0 0,1-1,0 1,0 0,0 0,1 0,0-1,1 1,-1-1,1 1,0-1,1 0,-1 0,1 0,0-1,1 0,-1 1,1-1,0-1,1 1,-1-1,1 0,0 0,0 0,1-1,-1-1,0-1,0 0,-1-1,1 0,0 0,0 0,0 0,0-1,-1 0,1 0,0-1,-1 0,1 0,-1 0,1 0,-1-1,0 0,0 0,0-1,-1 1,1-1,1-2,87-103,-77 87,57-70,-71 92,0-1,1 1,-1-1,0 1,0 0,1 0,-1 0,0 0,0 0,0 1,1-1,-1 1,0-1,0 1,0 0,0 0,0 0,0 0,0 0,0 0,0 1,-1-1,1 1,0-1,-1 1,1 0,-1-1,0 1,0 0,1 0,-1 0,0 0,-1 0,1 0,0 0,0 0,-1 0,0 1,1-1,-1 0,4 7,-2-2,1-1,-1 1,1-1,0 0,0 1,1-1,0-1,0 1,0 0,1-1,-1 0,1 0,1 0,-1-1,1 0,-1 0,1 0,1-1,-1 0,0 0,1 0,-1-1,1 0,0 0,0-1,0 0,-1 0,1 0,7-1,1-4,0-1,0-1,0 0,-1-1,0 0,0-1,-1-1,0 0,0-1,5-6,-11 9,-1 0,1-1,-1 0,-1 0,0-1,0 1,0-1,-1-1,-1 1,1 0,-2-1,2-3,24-60,-16 55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21,'0'-1,"0"0,-1 0,1 1,0-1,0 0,-1 0,1 0,0 0,-1 0,1 0,-1 1,1-1,-1 0,1 0,-1 1,0-1,1 0,-1 1,0-1,1 0,-1 1,0-1,0 1,0-1,0 1,1 0,-1-1,0 1,0 0,0 0,0 0,0-1,0 1,0 0,0 0,0 0,0 1,0-1,0 0,0 0,0 0,1 1,-1-1,0 0,0 1,0-1,0 1,-20 42,7 162,4-110,3 0,5 0,6 34,21 71,-25-199,-1 1,1 0,0 0,0-1,0 1,0 0,0 0,0-1,0 1,0 0,1 0,-1-1,1 1,-1 0,1-1,0 1,0 0,0-1,0 1,0-1,0 0,0 1,0-1,0 0,1 1,-1-1,0 0,1 0,-1 0,1 0,-1-1,1 1,0 0,-1-1,1 1,0-1,-1 1,1-1,0 0,0 1,-1-1,1 0,0 0,0-1,0 1,1 0,8-11,0 0,0-1,-1 0,0 0,-1-1,-1 0,0-1,4-9,-8 15,88-154,-91 160,0 0,-1 0,1 1,1-1,-1 0,0 0,0 1,1-1,-1 0,1 1,-1-1,1 1,0 0,0 0,-1 0,1-1,0 2,0-1,0 0,0 0,0 1,0-1,1 1,-1-1,0 1,0 0,0 0,0 0,0 0,1 0,-1 1,0-1,0 1,0-1,0 1,0 0,0 0,0-1,0 1,0 1,-1-1,1 0,0 0,-1 1,1-1,-1 1,1-1,-1 1,0 0,1 0,-1-1,0 1,0 0,0 0,-1 0,1 0,0 0,-1 0,1 2,24 142,-19-106,-6-32,0 1,1-1,0 0,1 1,0-1,0 0,1 0,0 0,0-1,1 1,-1-1,5 6,-6-11,0-1,1 1,-1-1,0 0,0 0,0 0,1 0,-1 0,1-1,-1 1,1 0,-1-1,0 0,1 0,-1 0,1 0,-1 0,1 0,-1-1,1 1,-1-1,1 0,-1 1,0-1,1 0,-1-1,0 1,0 0,0-1,0 1,0-1,0 1,0-1,1-1,12-8</inkml:trace>
  <inkml:trace contextRef="#ctx0" brushRef="#br0" timeOffset="645.204">652 783,'13'6,"0"-1,0-1,0 0,1 0,-1-2,1 0,0 0,0-1,0-1,-1 0,1-1,0 0,0-1,-1-1,1 0,-1-1,8-3,-16 4,0 0,0-1,-1 0,1 0,-1 0,0 0,0-1,-1 1,1-1,-1 0,0 0,0-1,0 1,-1 0,0-1,0 0,-1 1,1-1,-1 0,0 0,-1 0,1 0,-1 0,0 1,-1-1,0 0,0 0,0 0,0 0,-1 1,0-1,0 1,-1-1,1 1,-1 0,0 0,-1 0,1 0,-1 0,-2-1,3 5,0-1,0 1,0 0,-1 0,1 0,0 1,0-1,-1 1,1 0,0 0,-1 0,1 0,0 1,-1-1,1 1,0 0,0 0,-1 0,1 0,0 1,0-1,0 1,1 0,-1 0,0 0,1 0,-1 0,-63 68,59-59,1 0,0 1,1 0,0 0,1 0,0 0,1 1,0 0,1 0,1 0,0 0,1 0,0 0,1 0,1 7,-1-16,0 0,0 1,1-1,-1 0,1 0,0 0,0 0,0 0,1-1,-1 1,1 0,0-1,0 0,0 0,0 0,1 0,-1 0,1-1,0 1,0-1,-1 0,2 0,-1-1,0 1,0-1,0 0,1 0,-1 0,0-1,1 1,137-4,-112-5,0-1,-1-2,0 0,-1-2,0-2,-1 0,-1-2,-1 0,0-2,-1-1,20-21,-27 25,0-1,0-1,-2 0,0-1,-2 0,0-1,-1-1,-1 0,3-9,-11 25,-1 0,0 0,0 0,0 0,-1 0,0 0,0-1,0 1,0 0,-1-1,0 1,0-1,-1 1,1 0,-1-1,0 1,-1 0,1 0,-1 0,0 0,0 0,-1 0,0-1,-1 5,-1 1,1-1,-1 1,1-1,-1 1,1 1,-1-1,1 0,-1 1,1 0,-1 0,1 1,0-1,0 1,0 0,0 0,0 0,0 1,0-1,0 1,-1 1,-1-1,0 1,0-1,1 1,-1 0,1 0,0 0,0 1,0 0,1 0,0 0,0 1,0-1,1 1,-1 0,1 0,1 0,-1 0,1 1,0-1,1 0,-1 1,1 0,0-1,1 1,0 0,0-1,0 1,4-3,0 0,-1 0,1-1,1 0,-1 1,0-2,1 1,-1 0,1-1,0 0,0 0,0 0,0-1,0 0,0 0,1 0,-1 0,0-1,1 0,-1 0,0 0,0-1,1 0,4-1,2 2,-12 0,13-2,0 1,-1 0,1 1,0 1,-1 0,1 0,0 1,-1 1,0 0,0 1,0 0,0 1,0 1,-1-1,0 2,1 0,12 55,-23-40</inkml:trace>
  <inkml:trace contextRef="#ctx0" brushRef="#br0" timeOffset="1049.818">1894 839,'43'-5,"0"-2,-1-2,0-1,0-3,-1-1,2-4,-35 15,0 0,-1-1,1-1,-1 1,1-1,-1 0,-1-1,1 0,-1 0,0 0,0-1,-1 0,0 0,0 0,0-1,-1 0,0 1,-1-2,0 1,0 0,-1 0,0-1,0 0,-1 1,0-6,-2 11,0-1,-1 1,1-1,-1 1,0-1,0 1,0 0,0 0,-1 0,1 0,-1 0,0 1,0-1,0 1,0 0,0-1,0 1,0 1,-1-1,1 0,-1 1,0 0,1 0,-1 0,0 0,0 1,1-1,-1 1,0 0,0 0,0 0,0 1,1-1,-1 1,0 0,1 0,-1 0,0 1,1-1,-1 1,1 0,0 0,0 0,-1 1,-13 7,0 1,1 0,1 1,0 1,0 0,2 1,-1 1,2 0,0 1,1 0,0 1,-1 5,9-18,0 1,0 0,1 0,-1 0,1 0,1 0,-1 0,1 0,-1 1,2-1,-1 0,0 1,1-1,0 1,1-1,-1 0,1 1,0-1,0 0,1 1,-1-1,1 0,0 0,1 0,-1 0,1-1,0 1,0-1,0 1,1-1,0 0,0 0,0-1,0 1,0-1,5 3,21 5,1-1,0-2,0 0,1-2,0-2,0-1,1-1,-1-2,31-3,-29 2,-1 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26,'-28'284,"29"-87,-1-191,0-1,0 0,0 1,1-1,-1 1,1-1,1 0,-1 1,1-1,0 0,0 0,0 0,1 0,-1-1,1 1,0-1,1 1,-1-1,1 0,0-1,0 1,0 0,0-1,1 0,0 0,-1-1,1 1,0-1,0 0,0 0,0 0,1-1,-1 0,0 0,2 0,2-4,0-1,0 0,0 0,0 0,-1-1,0-1,0 1,0-1,0-1,-1 1,0-1,-1-1,1 1,-1-1,-1 0,0-1,0 1,0-1,-1 0,1-4,9-12,17-26,-3-2,-2-1,-2 0,-3-2,-2-1,1-15,-11-4,-9 76,0 0,-1 0,1 0,0 1,0-1,-1 0,1 0,0 0,0 0,-1 0,1 0,0 1,0-1,-1 0,1 0,0 0,-1 0,1 0,0 0,0 0,-1 0,1 0,0 0,-1 0,1-1,0 1,0 0,-1 0,1 0,0 0,0 0,-1 0,1-1,0 1,0 0,0 0,-1 0,1-1,0 1,0 0,0 0,0-1,-1 1,1 0,0 0,0-1,0 1,0 0,0 0,0-1,0 1,0 0,0-1,0 1,0 0,0-1,-11 25,1 11,1 0,2 1,2-1,1 1,2 0,2 27,19 174,-17-224,0 0,1 0,1-1,0 1,0-1,1 0,1 0,0 0,1-1,5 7,-5-11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1,'0'43,"0"19,5 0,1-12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52,'24'0,"13"0,5 0,-1-4,-1-3,-4 1,-2 2,-3 0,-6-3,-3-1,0 2,-4 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63 105,'-11'24,"1"-1,1 2,1-1,1 1,1 0,2 1,0-1,2 1,0 0,2 0,1 0,3 13,-4-11,0-20,-1 7,1 0,0 0,1-1,0 1,1 0,1-1,1 1,0-1,0 0,1 0,1 0,1-1,7 13,-11-23,0 0,0 0,0 0,0-1,1 1,-1-1,1 1,0-1,0 0,0 0,-1-1,2 1,-1-1,0 0,0 0,0-1,0 1,1-1,-1 0,0 0,1 0,-1 0,0-1,0 0,0 0,1 0,-1 0,0-1,0 1,0-1,-1 0,1 0,3-3,10-6,-1 0,-1-1,0 0,0-1,-1-1,11-14,115-149,-115 139,-2-2,-2 0,-1-1,-2-1,1-11,-15 42,0 0,0 1,-1-2,0 1,0 0,-2-1,1 1,-1-1,-1 1,0-1,-1 0,-1-7,2 18,0 0,0 0,0 0,0 0,0 0,-1 0,1 0,0 0,-1 0,1 1,0-1,-1 0,1 0,-1 0,1 1,-1-1,0 0,1 0,-1 1,0-1,1 1,-1-1,0 0,0 1,0 0,1-1,-1 1,0-1,0 1,0 0,0 0,0-1,0 1,0 0,0 0,0 0,0 0,1 0,-1 0,0 0,0 1,0-1,0 0,0 0,0 1,0-1,0 1,1-1,-1 1,0-1,0 1,1-1,-1 1,0 0,1-1,-1 1,0 0,1-1,-1 1,1 0,-1 0,1 0,0 0,-1-1,1 2,-32 56,13-10,2 0,2 2,2 0,3 1,2 0,2 0,2 1,31 115,-1-76,-27-90,1 0,0-1,0 1,0 0,0 0,0 0,0 0,0 0,1 0,-1 0,0 0,0 0,1 0,-1-1,0 1,1 0,-1 0,1 0,-1-1,1 1,0 0,-1-1,1 1,0 0,-1-1,1 1,0-1,0 1,0-1,-1 1,1-1,0 0,0 1,0-1,0 0,0 0,0 1,0-1,-1 0,1 0,0 0,0 0,0 0,0-1,0 1,0 0,0 0,0 0,0-1,-1 1,1-1,0 1,1-1,7-7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16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223 204,'-17'146,"4"-23,-6 0,-5-1,-5-2,-27 63,-2 16,57-198,1-1,-1 1,1 0,-1 0,1 0,-1 0,1-1,-1 1,1 0,0 0,-1 0,1 0,0 0,0 0,0 0,0 0,0 0,0 0,0 0,0 0,0 0,0 0,0 0,1 0,-1 0,0 0,1 0,-1-1,1 1,-1 0,1 0,-1 0,1 0,-1-1,1 1,0 0,0-1,-1 1,1 0,0-1,0 1,0-1,0 1,0-1,-1 0,1 1,0-1,0 0,0 0,0 0,0 1,0-1,0 0,0 0,0 0,0-1,0 1,0 0,0 0,13-13,0-3</inkml:trace>
  <inkml:trace contextRef="#ctx0" brushRef="#br0" timeOffset="365.841">732 401,'-35'45,"3"2,1 1,3 2,2 0,2 2,2 1,2 0,-7 41,23-84,0-1,1 0,1 1,-1-1,2 1,-1 0,1 0,1 0,0 0,0 0,1-1,0 1,1 0,0 0,0-1,1 1,0-1,1 0,0 0,1 0,-1 0,2-1,-1 0,1 0,1 0,-1 0,3-2,-1 0,1-1,0 0,0 0,1-1,-1 0,1-1,0 0,0 0,0-1,0-1,0 1,1-2,-1 1,0-2,1 1,-1-1,0-1,0 0,0 0,0-1,0 0,0-1,-1 0,1 0,5-5,9-5,0-1,0-2,-2 0,0-2,-1 0,-1-1,-1-1,0-1,1-5,-1 0,-1-1,-2-1,-1 0,-1-1,-1 0,-2-1,-1-1,-1 0,-2 0,0-10,-4 25,-2 0,1 0,-2 0,0 0,-1 0,-1 0,-1 0,0 1,-1-1,-1 1,0 0,-1 0,-1 0,-1 1,0 0,0 0,-2 1,0 0,-1 1,-8-9,13 16,0 1,0 0,-1 0,0 0,0 1,0 0,0 1,0-1,-1 1,0 0,1 1,-1 0,0 0,0 1,0 0,-1 1,1-1,0 1,0 1,0 0,0 0,0 0,0 1,0 1,0-1,1 1,-1 0,1 1,0 0,0 0,0 0,0 1,1 0,0 0,0 1,0 0,1 0,0 0,-3 4,-8 15</inkml:trace>
  <inkml:trace contextRef="#ctx0" brushRef="#br0" timeOffset="697.911">1466 853,'-10'10,"-2"12,-1 8,3 3,4 1,6-10,4-10</inkml:trace>
  <inkml:trace contextRef="#ctx0" brushRef="#br0" timeOffset="1362.638">1917 176,'-4'2,"0"-1,0 1,0 0,0 0,0 0,1 1,-1-1,1 1,0 0,-1 0,1 0,1 0,-1 1,0-1,1 1,0 0,-1 0,1 1,-13 16,6-12,0 0,1 1,0 0,1 1,0 0,0 0,1 0,1 1,0 0,1 0,0 0,1 1,0-1,1 1,0 0,1-1,0 1,1 0,1 2,1-10,0 0,-1-1,2 1,-1-1,1 1,-1-1,1 0,0 0,1 0,-1 0,1-1,0 1,-1-1,2 0,-1 0,0 0,0-1,1 0,0 1,-1-1,1-1,0 1,0-1,0 0,0 0,1 0,133-7,-130 3,0-1,0 2,0-1,0 1,1 1,-1 0,1 0,0 1,-1 0,1 1,-1 0,1 0,-1 1,0 0,1 1,-1 0,0 0,-1 1,1 0,-1 1,1 0,-1 0,-1 0,1 1,-1 1,5 4,-9-5,1 0,-1 0,0 0,-1 0,1 0,-1 1,-1-1,1 1,-1 0,0 0,-1-1,1 1,-1 0,-1 0,1-1,-1 1,0 0,-1-1,0 1,0-1,0 1,-1-1,1 0,-2 0,0 2,-3 5,-1-1,0 0,-1-1,0 0,0 0,-1-1,-1 0,0 0,0-1,-1-1,-7 4,12-8,-1 0,0 0,0-1,0 0,0-1,0 0,-1 0,1-1,-1 0,1 0,-1-1,1 0,-1 0,1-1,-3-1,-8-4</inkml:trace>
  <inkml:trace contextRef="#ctx0" brushRef="#br0" timeOffset="1596.53">1832 176,'38'-19,"37"-12,15 1,-2-1,-7 6,-13 6,-8 8,-9 4,-9 5,-7 1,-4 2,-7 5,-4 2,-5-1</inkml:trace>
  <inkml:trace contextRef="#ctx0" brushRef="#br0" timeOffset="2212.531">2764 853,'-24'39,"-13"21,-5 6,0-3,8-8,3-9,9-7,11-10,14-10,5-8</inkml:trace>
  <inkml:trace contextRef="#ctx0" brushRef="#br0" timeOffset="3279.064">4654 740,'-5'10,"4"3,1-6,6-4,2-7,0-2</inkml:trace>
  <inkml:trace contextRef="#ctx0" brushRef="#br0" timeOffset="3718.008">5360 63,'-29'36,"2"1,1 2,2 0,2 2,1 0,2 2,3 0,1 1,2 0,-4 26,15-57,0 1,1 0,0-1,1 1,1-1,0 1,1 0,0-1,1 0,0 0,1 0,1 0,0 0,1-1,0 0,1 0,0 0,1-1,0 0,1-1,0 0,1 0,0-1,0 0,1 0,0-2,0 1,1-1,0-1,1 0,-1-1,1 0,0-1,4 0,0-1,0-1,0 0,0-1,1-1,-1-1,0 0,0-1,0-1,0-1,4-2,-14 4,-1 0,1 0,-1-1,0 0,0 0,-1-1,1 0,0 0,-1 0,0 0,0-1,-1 0,1 0,-1 0,0-1,0 1,-1-1,1 0,-2 0,1 0,0-1,-1 1,0-1,-1 1,1-1,-1 0,-1 1,1-1,-1-5,-3 1,0-1,0 1,-1 0,-1 1,0-1,0 1,-1 0,0 0,-1 0,0 1,0 0,-1 1,0 0,-1 0,0 0,0 1,0 1,-1-1,0 1,-1 1,1 0,-1 1,0 0,0 0,-1 1,-4-1,0 1,-1 0,1 2,-1 0,0 0,0 2,1 0,-1 1,1 0,-1 2,1 0,0 0,0 2,1 0,-1 1,-10 6,1-1</inkml:trace>
  <inkml:trace contextRef="#ctx0" brushRef="#br0" timeOffset="2545.787">3498 176,'-15'53,"-14"46,-6 15,1-1,3-11,1-13,7-16,1-12,5-11,5-10,5-6,-1-4,0-3,3-1,5-4,4-7</inkml:trace>
  <inkml:trace contextRef="#ctx0" brushRef="#br0" timeOffset="2884.06">3920 401,'-46'65,"2"2,4 1,2 2,-6 24,40-89,1-1,0 1,0 0,0 1,1-1,0 0,0 1,0-1,0 1,1 0,0-1,0 1,1 0,0 0,0 0,0 0,1-1,-1 1,1 0,1 0,-1-1,1 1,0-1,0 1,1-1,0 0,-1 0,2 0,-1 0,1 0,-1-1,2 1,7 0,1 0,0-1,0 0,0-1,1 0,-1-1,1 0,-1-2,1 1,0-2,-1 1,1-2,-1 0,1-1,-1 0,0-1,0 0,0-1,-1-1,1 0,-1 0,0-2,10-8,-1-1,-1-1,0-1,-1 0,-2-2,0 0,-1-1,-1 0,-1-1,-1-1,-1 0,-1-1,-1 0,-1-1,-2 0,0 0,-2-1,1-17,-3 28,-2-1,0 1,0-1,-2 1,0-1,-1 1,0 0,-2 0,-1-7,3 17,0 1,0-1,0 1,-1-1,1 1,-1 0,0 0,-1 0,1 0,-1 1,0-1,0 1,-1 0,1 0,-1 1,0-1,0 1,0 0,0 0,-1 1,1-1,-1 1,1 1,-1-1,0 1,0 0,-2 0,-2 0,-1 2,1-1,0 2,0-1,0 1,0 1,1 0,-1 0,1 1,-1 0,1 0,0 1,1 0,-1 1,1 0,-2 3,-12 12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52,'154'-40,"-95"29,-57 11,-1 0,0 0,0 0,1 0,-1 0,0 0,0 0,1 1,-1-1,0 0,0 1,0-1,1 1,-1 0,0-1,0 1,0 0,0 0,0-1,0 1,0 0,0 0,-1 0,1 0,0 0,-1 0,1 0,0 0,-1 1,1-1,-1 0,0 0,1 0,-1 1,0-1,0 0,0 1,0-1,0 0,0 0,0 1,0-1,0 0,-1 1,-1 8,-1-1,-1 0,0 1,0-1,0-1,-1 1,-1-1,1 0,-1 0,-4 3,-11 18,9-13,8-13,1 0,0 0,-1 1,1-1,0 1,0 0,1-1,-1 1,1 1,0-1,0 0,0 0,1 1,-1-1,1 1,0-1,1 1,-1 0,1-1,0 1,0 0,0-1,0 1,1 0,0-1,0 1,0-1,1 1,-1-1,3 4,2-5,1-1,0 1,0-1,0-1,0 1,0-1,0 0,0 0,0-1,0 0,0-1,1 1,-1-1,0-1,0 1,0-1,-1-1,1 1,0-1,-1 0,0 0,1-1,0-1,-1 2,55-28,-45 22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29,'283'-29,"17"30,-288-1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4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1,'22'8,"1"-2,-1 0,1-1,0-2,1 0,-1-2,0 0,1-1,14-3,12 2,194-29,-133 30,-86 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5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86 451,'-21'326,"19"-297,-2 1,-1-1,0-1,-3 1,0-1,-12 27,20-56,-1 1,1 0,0 0,0-1,0 1,-1 0,1 0,0-1,0 1,-1 0,1 0,0 0,0-1,-1 1,1 0,0 0,-1 0,1 0,0 0,-1 0,1 0,0 0,-1 0,1 0,0 0,-1 0,1 0,0 0,-1 0,1 0,0 0,0 0,-1 0,1 0,0 1,-1-1,1 0,0 0,0 0,-1 0,1 1,0-1,0 0,0-37,7 4,2-1,1 1,1 1,2 0,1 0,2 2,1 0,16-21,70-92,-102 141,1 0,-1 0,1 0,0 0,0 1,-1-1,1 0,0 1,0-1,0 1,1 0,-1 0,0 0,0 0,1 0,-1 0,1 0,-1 1,1-1,-1 1,1 0,-1 0,1 0,-1 0,1 0,-1 0,1 1,-1-1,1 1,-1 0,0 0,1-1,-1 2,0-1,0 0,0 0,0 1,0-1,0 1,0 0,0-1,0 1,-1 0,1 0,-1 0,1 0,-1 1,0-1,0 0,0 0,0 1,0 1,5 9,0 2,-2-1,1 0,-2 1,0 0,-1 0,0 0,-1 0,-1 0,-1 10,3 35,-2-61,1 1,-1-1,1 0,0 1,-1-1,1 1,0-1,-1 1,1 0,0-1,0 1,0 0,-1-1,1 1,0 0,0 0,0 0,0 0,-1 0,1 0,0 0,0 0,0 0,0 0,-1 0,1 0,0 1,0-1,0 0,-1 1,1-1,0 1,0-1,-1 0,1 1,0 0,-1-1,1 1,0-1,-1 1,1 0,-1-1,1 1,-1 0,0 0,1-1,-1 1,0 0,1 0,-1 0,0-1,0 1,0 0,0 0,0 0,0 0,0-1,0 1,0 1,119-169,-96 132,2 2,1 1,1 1,2 1,25-20,-52 49,-1-1,1 1,-1-1,1 1,0 0,-1 0,1 0,0 0,0 0,0 0,0 0,0 0,0 1,0-1,0 1,0-1,0 1,0 0,0 0,0 0,0 0,0 0,0 1,0-1,0 1,0-1,0 1,0 0,0-1,0 1,0 0,0 0,-1 0,1 1,0-1,-1 0,1 1,-1-1,1 1,-1-1,0 1,0 0,0 0,0-1,0 1,0 0,0 0,0 0,-1 1,8 17,-1 0,-2 0,0 1,-1 0,-1 0,-1 1,-1-1,0 0,-2 0,-3 22,1 22,3-38,0-3</inkml:trace>
  <inkml:trace contextRef="#ctx0" brushRef="#br0" timeOffset="631.473">1357 367,'-29'18,"1"1,1 1,1 1,0 1,2 2,1 0,1 1,1 2,-11 18,5 45,27-87,1-1,-1 1,0-1,0 1,1-1,0 1,-1-1,1 0,0 1,0-1,0 0,0 0,1 0,-1 1,1-1,-1-1,1 1,0 0,-1 0,1-1,0 1,0-1,0 1,1-1,-1 0,0 0,0 0,1 0,-1 0,0 0,1-1,-1 1,1-1,-1 0,2 0,6-1,0-1,0 0,-1-1,1-1,-1 1,0-1,0-1,0 0,0 0,-1 0,0-1,0-1,0 1,-1-1,0 0,0-1,-1 0,0 0,2-4,173-185,-180 196,0-1,0 1,0 0,1-1,-1 1,0 0,1 0,-1 0,1 0,-1 0,1 1,-1-1,1 0,0 1,0-1,-1 1,1 0,0-1,-1 1,1 0,0 0,0 0,0 0,-1 0,1 1,0-1,-1 0,1 1,0-1,-1 1,1 0,0 0,-1-1,1 1,-1 0,1 0,-1 0,0 1,1-1,-1 0,0 0,0 1,0-1,0 1,0-1,0 1,0-1,-1 1,1 0,0-1,-1 1,0 0,1-1,-1 1,0 0,0 0,0 0,10 247,3-145,-5 1,-4 0,-6 45,0-126,0-1,-1 1,-2-1,0 0,-2 0,0-1,-1 0,-2 0,0 0,-1-2,-1 1,-1-1,-1-1,-1 0,0-2,-14 14,12-15,-1 0,0-2,-1 0,0 0,-1-2,0-1,-1 0,-1-1,0-2,-11 4,30-12,0 1,0-1,0 1,0-1,0 0,0 0,0-1,0 1,0 0,0-1,0 0,0 0,0 0,0 0,0 0,1 0,-1-1,1 0,-1 1,1-1,-1 0,1 0,0 0,0 0,0-1,0 1,0 0,1-1,-1 0,1 1,-1-1,1 0,0 0,0 1,1-1,-1 0,0 0,1 0,0 0,-1 0,1 0,0 0,1 0,-1 0,1 0,-1 0,1 0,1-2,6-20,1 1,1 0,1 0,2 2,0-1,1 1,2 0,1-3,177-268,-176 261</inkml:trace>
  <inkml:trace contextRef="#ctx0" brushRef="#br0" timeOffset="1236.347">1808 0,'33'62,"-18"-19,-3 2,-1-1,-3 1,-1 1,-3 0,-1-1,-2 1,-3 0,-2 13,1 60,4 55,-1-173,-1-1,1 1,0-1,0 0,-1 1,1-1,0 1,0-1,0 1,0-1,0 1,0-1,0 1,0-1,0 1,0 0,0-1,0 1,0-1,0 1,0-1,0 0,1 1,-1-1,0 1,0-1,1 1,-1-1,0 1,1-1,-1 0,0 1,1-1,-1 0,1 1,-1-1,0 0,1 1,-1-1,1 0,-1 0,1 0,-1 1,1-1,-1 0,1 0,-1 0,1 0,-1 0,1 0,-1 0,1 0,-1 0,1 0,-1 0,1 0,-1-1,1 1,-1 0,1 0,-1 0,1-1,-1 1,0 0,1-1,0 1,21-31,-21 30,12-25,2-1,2 2,0 0,1 1,1 0,2 2,0 0,1 2,1 0,2 1,74-23,-96 42,-1-1,1 1,-1-1,1 1,-1 0,1 0,-1 1,1-1,-1 0,1 1,-1-1,1 1,-1 0,0 0,1 0,-1 0,0 0,0 1,0-1,0 1,0-1,0 1,0 0,0 0,-1-1,1 1,-1 1,1-1,-1 0,0 0,0 0,0 1,0-1,0 0,0 1,-1-1,1 1,-1-1,1 3,0 15,0-1,-1 1,0 0,-2-1,-1 1,0-1,-5 15,-9 82,16-89,1-3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5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56,'306'-27,"-73"26,-130-24,-94 22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37,'38'5,"27"2,13-6,-3-2,-9-2,-12-5,-4 0,-6 0,-7-3,-8 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7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50,'223'-43,"-136"37,-85 6,0-1,1 2,-1-1,0 0,0 0,0 1,0-1,0 1,0-1,0 1,0 0,0 0,0 0,0 0,0 0,0 0,-1 1,1-1,-1 1,1-1,-1 1,1 0,-1-1,0 1,0 0,0 0,0 0,0 0,0 0,0 0,-1 0,1 0,-1 0,1 0,-1 0,0 0,0 2,-3 9,0-1,-1 1,-1-1,0 0,-1 0,0-1,-1 0,0 0,0 0,-1-1,-1 0,0 0,0-1,-3 1,-11 16,13-15,0-2,1 0,0 1,1 1,0-1,1 1,0 1,1-1,0 1,1 0,0 0,0 3,5-13,-1 0,1 0,0 0,0 1,0-1,0 0,1 0,-1 0,0 0,1 0,0 0,-1 0,1 0,0 0,0 0,0 0,0-1,0 1,1 0,-1-1,0 1,1 0,-1-1,1 0,0 1,-1-1,1 0,0 0,0 0,0 0,0 0,0-1,0 1,0 0,0-1,0 1,0-1,1 0,83 2,3-21,-64 13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0,'-16'58,"3"0,1 1,4 0,2 1,3 0,3 42,2-86,0-1,1 1,0 0,1-1,1 1,1-1,0-1,1 1,0-1,1 0,3 3,0 0</inkml:trace>
  <inkml:trace contextRef="#ctx0" brushRef="#br0" timeOffset="252.002">1 593,'38'0,"23"0,10 0,-2 0,-8 0,-10 0,-3 0,-6 0,-5 0,-4 0,-2 0,-8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4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0,'22'112,"-5"0,-5 1,-4 1,-6-1,-5 7,2-88,-1-1,-1 1,-2-1,-1 0,-1 0,-2-1,-6 13,15-44,0 0,-1 1,1-1,-1 0,1 1,0-1,-1 1,1-1,-1 0,1 1,-1-1,0 1,1 0,-1-1,1 1,-1-1,0 1,0 0,1 0,-1-1,0 1,1 0,-1 0,0 0,0 0,1 0,-1 0,0 0,0 0,1 0,-1 0,0 0,1 0,-1 0,0 1,0-1,1 0,-1 1,0-1,1 0,-1 1,1-1,-1 1,1-1,-1 1,0-1,1 1,0-1,-1 1,1 0,-1-1,1 1,0 0,-1-1,1 1,0 0,0-1,0 1,-1 0,1 0,0-1,0 1,0 0,0 0,0-1,0 1,0 0,1 0,-1-1,0 1,1-20,2-2</inkml:trace>
  <inkml:trace contextRef="#ctx0" brushRef="#br0" timeOffset="402.866">437 198,'-349'254,"278"-181,69-70,1-1,-1 0,0 1,1-1,0 1,-1-1,1 1,0 0,0-1,1 1,-1 0,0 0,1 0,0 0,0 0,0-1,0 1,0 0,0 0,1 0,0 0,-1-1,1 1,0 0,0 0,1-1,-1 1,0-1,1 1,-1-1,1 0,2 3,12 8,0 0,1-1,0-1,1 0,1-2,-1 0,1-1,1-1,17 5,-16-6,-1 0,0 2,0 0,-1 2,0 0,-1 1,0 0,-1 2,8 7,-19-14,-1-2,1 0,0 1,-1 0,0 0,0 0,-1 1,0 0,0 0,0 0,0 0,-1 1,0-1,0 1,-1 0,0-1,0 1,-1 0,0 0,0 1,0 0,-1-7,0-1,-1 1,1 0,0 0,0 0,-1 0,1 0,0-1,-1 1,1 0,-1 0,1-1,-1 1,1 0,-1-1,0 1,1 0,-1-1,0 1,1-1,-1 1,0-1,0 1,0-1,1 0,-1 1,0-1,0 0,0 0,0 1,0-1,0 0,1 0,-1 0,0 0,0 0,0-1,0 1,0 0,0 0,0 0,1-1,-1 1,0-1,0 1,0-1,-9-7</inkml:trace>
  <inkml:trace contextRef="#ctx0" brushRef="#br0" timeOffset="836.972">720 705,'37'-4,"-6"-2,1 2,0 1,0 2,0 0,0 3,0 1,0 1,3 2,-32-6,-1 1,1-1,-1 1,1-1,-1 1,0 0,1 0,-1 0,0 1,1-1,-1 0,0 1,0-1,0 1,0 0,-1 0,1 0,0 0,-1 0,1 0,-1 0,0 0,0 1,0-1,0 0,0 1,0-1,0 1,-1-1,0 1,1-1,-1 1,0-1,0 1,0 0,0-1,-1 1,1-1,-1 1,0-1,1 1,-1-1,-1 2,-3 5,1-1,-1 0,0 0,-1-1,0 0,0 0,-1 0,0-1,0 0,0 0,-1-1,-6 5,-58 54,72-63,-1 0,0-1,1 1,-1 0,1 0,-1 0,1 0,-1 0,1 0,-1 0,1 0,0 1,0-1,0 0,0 0,-1 0,2 0,-1 0,0 0,0 0,0 0,0 1,1-1,-1 0,0 0,1 0,-1 0,1 0,-1 0,1 0,-1 0,1-1,0 1,0 0,-1 0,1 0,0-1,0 1,0 0,0-1,0 1,0-1,0 1,0-1,0 1,0-1,0 0,0 0,0 1,0-1,0 0,1 0,-1 0,0 0,63 4,88-46,-129 34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3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443 396,'157'-78,"-249"110,-315 122,327-120,80-34,-1 1,0-1,1 0,-1 0,0 1,1-1,-1 1,0-1,1 1,-1-1,1 1,-1-1,1 1,-1-1,1 1,0 0,-1-1,1 1,-1 0,1-1,0 1,0 0,-1-1,1 1,0 0,0 0,0-1,0 1,0 0,0 0,0-1,0 1,0 0,0 0,1-1,-1 1,0 0,0-1,1 1,-1 0,0-1,1 1,-1 0,1-1,-1 1,1-1,-1 1,1-1,-1 1,1-1,-1 1,1-1,0 1,-1-1,1 0,0 1,-1-1,1 0,0 0,0 0,44 18,104 15,-73-11,-74-21,0-1,0 1,-1 0,1 0,-1 0,1 1,-1-1,1 0,-1 1,1-1,-1 1,0-1,0 1,0-1,0 1,0 0,0-1,-1 1,1 0,0 0,-1 0,1 0,-1 0,0-1,0 1,0 0,0 0,0 0,0 0,0 0,-1 0,1 0,-1 0,1-1,-1 1,0 0,1 0,-1 0,-10 15,0 0,0 0,-2-1,0-1,-1 0,0 0,-2-2,1 0,-19 18,9-8,1 2,1 0,2 1,0 2,2 0,-2 5,20-31,-1 1,1 0,0-1,0 1,0 0,0 0,1 0,-1 0,1 0,-1 0,1 0,0 0,0 0,1 0,-1 0,1 0,-1 0,1 0,0-1,0 1,0 0,0 0,1-1,-1 1,1 0,0-1,-1 0,1 1,0-1,0 0,1 0,-1 0,0 0,1 0,1 0,102 43,-93-42,1 1,0-2,0 0,0-1,0 0,1-1,-1 0,0-1,0-1,0 0,0-1,-1-1,1 0,-1-1,1 0,-2-1,1 0,-1-1,0-1,0 0,-1 0,0-1,0-1,-1 0,0 0,-1-1,0 0,4-9,3-12,-2 2</inkml:trace>
  <inkml:trace contextRef="#ctx0" brushRef="#br0" timeOffset="268.141">218 1,'-11'163,"8"0,14 137,21 179,-32-198,4-252,2-5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4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1,'5'10,"1"2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4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20,'297'-17,"-295"17,0-1,0 1,0-1,0 1,0 0,0-1,-1 1,1 0,0 0,0 1,0-1,0 0,0 1,0-1,0 1,0-1,-1 1,1 0,0 0,-1 0,1 0,0 0,-1 0,1 0,-1 1,1-1,-1 1,0-1,0 1,0-1,0 1,0 0,0-1,0 1,0 0,-1 0,1-1,0 1,-1 0,0 0,1 0,-1 0,0 0,0 0,0 1,-10 10,1 0,-2-1,1 0,-2 0,0-1,0-1,-1 0,-12 7,12-9,1 1,-1 1,1 0,1 1,0 0,0 0,1 1,1 1,-5 7,13-18,-1 1,0 0,1 0,0-1,-1 1,1 0,0 0,1 1,-1-1,0 0,1 0,0 0,0 0,0 0,0 1,0-1,1 0,-1 0,1 0,0 0,0 0,0 0,0 0,0 0,1 0,-1 0,1-1,0 1,0-1,0 1,0-1,0 0,1 0,-1 1,2-1,8 5,0-1,0-1,0-1,1 1,0-2,0 0,0 0,0-1,0-1,0 0,0-1,1 0,-1-1,0-1,0 0,0-1,0 0,0-1,-1 0,10-5,-7-1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1,'0'29,"0"18,0 7,0-1,0-5,5-10,2-8,-1-3,-1-2,-2 0,4-5,1-1,-2-3</inkml:trace>
  <inkml:trace contextRef="#ctx0" brushRef="#br0" timeOffset="223.635">1 480,'57'-14,"25"-6,2 2,-8 4,-7 3,-11 5,-10 2,-9 3,-6 1,-4 1,-2-1,-5 6,-7 6,-6 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0 368,'6'-4,"0"1,0 0,0 0,0 1,0-1,0 1,1 1,-1-1,1 1,0 1,-1-1,1 1,1 0,5-1,337-3,-346 4,-1 0,1 0,-1 0,1-1,-1 1,1-1,-1 0,1 0,-1 0,0-1,0 1,0-1,1 0,-2 0,1 0,0 0,0 0,-1-1,1 1,-1-1,2-1,-2-6</inkml:trace>
  <inkml:trace contextRef="#ctx0" brushRef="#br0" timeOffset="245.936">338 1,'-14'43,"-5"24,1 5,3-4,5-10,3-9,4-9,1-6,2-4,6-2,1-2,0 1,3-6,0-5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31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59 569,'-12'273,"-23"-35,24-143,15-133,1 1,2 0,2 0,1 1,2 0,12-24,-3 5,93-191,-114 245,1-1,-1 0,0 0,1 1,-1-1,1 0,-1 1,1-1,0 0,-1 1,1-1,0 1,0 0,0-1,1 1,-1 0,0-1,0 1,1 0,-1 0,1 0,-1 0,1 0,-1 0,1 1,-1-1,1 0,0 1,-1 0,1-1,0 1,0 0,-1 0,1 0,0 0,0 0,-1 0,1 0,0 0,0 1,-1-1,1 1,0-1,-1 1,1 0,-1 0,1 0,-1 0,1 0,-1 0,0 0,1 0,-1 0,1 1,5 16,-1 0,-1 0,0 0,-1 1,-1-1,0 1,-2 0,0 0,-2 6,12 96,-8-106,20 69,-22-82,0 0,0 0,0 0,-1-1,2 1,-1 0,0 0,0-1,1 1,-1-1,1 1,-1-1,1 1,-1-1,1 0,0 0,0 0,0 0,0 0,-1 0,1-1,0 1,0 0,1-1,-1 0,0 1,0-1,0 0,0 0,0 0,0-1,0 1,0 0,0-1,0 1,1-1,72-71,107-188,-93 143,-89 116,1 1,-1-1,1 1,-1-1,1 1,-1-1,1 1,-1-1,1 1,0 0,-1-1,1 1,0 0,-1 0,1 0,0-1,0 1,-1 0,1 0,0 0,0 0,-1 0,1 0,0 0,-1 0,1 1,0-1,0 0,-1 0,1 1,0-1,-1 0,1 1,0-1,-1 0,1 1,-1-1,1 1,-1-1,1 1,-1-1,1 1,-1 0,1-1,-1 1,0 0,1-1,-1 1,0 0,0-1,1 1,-1 0,0-1,0 1,0 0,6 44,-6-44,-18 148,17-132,1 1,1-1,0 1,2-1,0 0,1 0,0 0,2 0,0-1,0 1,2-2,0 1,1-1,5 7,-4-9</inkml:trace>
  <inkml:trace contextRef="#ctx0" brushRef="#br0" timeOffset="1865.331">1103 456,'60'110,"42"150,-75-199,44 67,-71-127,0-1,0 1,0-1,0 0,1 1,-1-1,0 1,0-1,0 0,1 1,-1-1,0 0,1 1,-1-1,0 0,1 1,-1-1,0 0,1 0,-1 1,0-1,1 0,-1 0,1 0,-1 1,1-1,-1 0,0 0,1 0,-1 0,1 0,-1 0,1 0,-1 0,1 0,-1 0,1 0,-1 0,0-1,1 1,-1 0,1 0,-1 0,0-1,1 1,-1 0,1 0,-1-1,0 1,1 0,-1-1,0 1,0 0,1-1,-1 1,0 0,0-1,1 1,-1-1,0 1,0-1,0 1,0-1,4-34,-3 25,6-38,3 0,2 1,2 1,2 0,6-10,53-169,-46 113,-25 110,-1 6</inkml:trace>
  <inkml:trace contextRef="#ctx0" brushRef="#br0" timeOffset="10203.299">1751 963,'-1'-1,"1"0,-1-1,0 1,-1 0,1 0,0 0,0 0,0 0,-1 0,1 0,-1 0,1 0,0 1,-1-1,1 1,-1-1,1 1,-1-1,0 1,1 0,-1 0,1 0,-1 0,0 0,1 0,-1 0,1 1,-1-1,0 0,1 1,-1-1,1 1,0 0,-1-1,1 1,-1 0,1 0,0 0,-1 0,-6 3,1 1,-1-1,0 1,1 1,0-1,0 1,1 1,0-1,0 1,0 0,1 0,0 1,0 0,1 0,0 0,1 0,-1 0,2 1,-1 0,1-1,0 1,1 0,0 0,0 0,1 0,1 9,0-15,0 0,-1 0,1 0,1 1,-1-1,0 0,1-1,0 1,-1 0,1 0,0-1,1 1,-1-1,0 0,1 1,-1-1,1 0,0-1,-1 1,1 0,0-1,0 1,0-1,0 0,0 0,1 0,-1-1,0 1,0-1,1 0,-1 0,0 0,0 0,1 0,20 1</inkml:trace>
  <inkml:trace contextRef="#ctx0" brushRef="#br0" timeOffset="10668.702">1864 1189,'258'-189,"-257"187,0 0,0 1,0-1,0 0,0 1,0-1,1 1,-1-1,0 1,1 0,-1-1,1 1,0 0,-1 0,1 0,0 0,0 1,-1-1,1 0,0 1,0-1,0 1,0 0,0-1,0 1,0 0,0 0,0 0,-1 1,1-1,0 0,0 1,0-1,0 1,0 0,0-1,-1 1,1 0,0 0,-1 0,1 0,-1 1,1-1,-1 0,1 1,-1-1,0 1,0-1,1 1,1 8,-3-7,0-1,0 0,0 0,1 1,-1-1,1 0,-1 0,1 0,0 0,0 1,0-1,0 0,0-1,1 1,-1 0,1 0,-1 0,1-1,-1 1,1-1,0 1,0-1,0 0,0 0,0 0,0 0,0 0,0 0,0 0,1-1,-1 1,0-1,0 0,1 0,-1 1,0-1,2-1,49-11,32-3,-83 15,1 0,-1 1,1-1,-1 1,1-1,-1 1,1 0,-1 0,0 0,1 0,-1 0,0 1,0-1,0 1,0-1,0 1,0 0,-1 0,1 0,-1 0,1 0,-1 0,1 0,-1 1,0-1,0 0,0 1,-1-1,1 1,0 1,16 54,-12-51</inkml:trace>
  <inkml:trace contextRef="#ctx0" brushRef="#br0" timeOffset="11237.747">1949 61,'0'-2,"1"-1,-1 1,1 0,-1 0,1 0,0 0,0 0,0 0,1 0,-1 0,0 0,1 0,-1 0,1 1,-1-1,1 1,0-1,0 1,0 0,0 0,0 0,0 0,0 0,0 0,0 0,0 0,0 1,1 0,-1-1,0 1,0 0,3 0,16-5,0 1,0 1,1 1,-1 1,1 1,-1 1,2 0,-21-1,0 0,0 0,0 0,0 0,0 0,0 1,0-1,0 0,0 1,0-1,-1 1,1 0,0 0,0 0,0 0,-1 0,1 0,0 0,-1 1,1-1,-1 0,0 1,1-1,-1 1,0 0,0-1,0 1,0 0,0 0,0 0,-1 0,1-1,-1 1,1 0,-1 0,0 0,1 0,-1 0,0 0,0 0,-1 0,1 0,0 0,-1 0,0 2,-42 85,38-81,3-7,0 1,0 0,0 0,1 0,-1 0,1 0,-1 0,1 0,0 1,0-1,0 0,0 1,0-1,1 1,-1-1,1 1,-1-1,1 1,0 0,0-1,0 1,0-1,1 1,-1-1,1 1,-1-1,1 1,0-1,0 1,0-1,0 0,1 1,-1-1,1 0,-1 0,1 0,0 0,-1 0,1-1,1 2,8 0,0 0,1-1,-1 0,1-1,-1 0,1-1,-1 0,1-1,7-2,78 5,-75 3,-4 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6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424 200,'17'56,"-10"-9,-2 0,-2 0,-2 0,-4 33,1 10,3-66,-2 0,0 0,-2 1,0-1,-2-1,0 1,-2-1,-1 0,0 0,-2-1,-2 2,2-6</inkml:trace>
  <inkml:trace contextRef="#ctx0" brushRef="#br0" timeOffset="329.02">1 229,'237'-31,"-167"18,207-28,-188 28,86-3,-173 16,1 0,-1 1,0-1,1 0,-1 1,1 0,-1-1,0 1,1 0,-1 0,0 0,0 1,0-1,0 0,0 1,0 0,0-1,0 1,0 0,-1 0,1 0,-1 0,0 0,1 0,-1 1,5 15</inkml:trace>
  <inkml:trace contextRef="#ctx0" brushRef="#br0" timeOffset="602.915">85 963,'19'14,"12"0,4-2,7-3,0-9,-1-3,-4-7,2-1,-1 1,-2-2,-3 0,-1-2,3 1,0 3,-1-2,-6 2</inkml:trace>
  <inkml:trace contextRef="#ctx0" brushRef="#br0" timeOffset="965.891">1102 793,'-27'4,"2"2,-1 0,1 2,0 1,0 0,-1 3,19-8,0-1,0 1,1 0,-1 0,1 1,0 0,1 0,-1 1,1-1,0 1,0 0,1 0,0 1,0 0,0-1,1 1,0 0,0 1,1-1,0 0,0 1,0 7,3-10,0 1,0-1,0 1,1-1,0 0,0 0,0 0,1 0,0 0,0 0,0-1,0 1,1-1,0 0,0 0,0 0,0-1,0 1,1-1,0 0,-1 0,1-1,0 0,0 1,1-2,-1 1,0 0,1-1,-1 0,1-1,-1 1,1-1,-1 0,4 0,16 3</inkml:trace>
  <inkml:trace contextRef="#ctx0" brushRef="#br0" timeOffset="1513.384">1186 1047,'37'-38,"135"-116,-171 152,0 1,0-1,1 1,-1 0,0 0,1-1,-1 1,1 0,-1 0,1 0,0 1,-1-1,1 0,0 1,0-1,-1 1,1-1,0 1,0 0,0 0,0 0,0 0,-1 0,1 0,0 0,0 1,0-1,-1 1,1-1,0 1,0 0,-1 0,1-1,0 1,-1 0,1 1,-1-1,0 0,1 0,-1 1,1 0,5 16,-7-16,1 0,-1 0,1 1,-1-1,1 0,0 0,0 0,0 0,0 0,0 0,0 0,0 0,1 0,-1 0,1-1,0 1,-1 0,1-1,0 0,0 1,0-1,0 0,0 0,0 0,0 0,0 0,0-1,1 1,-1-1,0 1,0-1,1 0,-1 0,0 0,1 0,195-68,-195 69,0-1,0 1,0-1,0 1,-1 0,1 0,0 0,-1 1,1-1,-1 1,1-1,-1 1,0 0,0 0,1 0,-1 0,-1 0,1 0,0 0,0 1,-1-1,1 1,-1-1,0 1,0 0,0 0,0-1,-1 1,1 0,-1 0,1 0,-1 1,14 32,-3-17</inkml:trace>
  <inkml:trace contextRef="#ctx0" brushRef="#br0" timeOffset="3004.789">2089 793,'16'6,"1"-1,0 0,-1-1,1-1,0-1,1 0,-1-1,0-1,0-1,15-2,2-5,0-1,-1-2,0-1,-1-2,-1-1,0-2,-1-1,-1-1,0-1,-2-2,0 0,-2-2,-1-1,0-1,12-20,10-30,-45 74,0 0,0-1,0 1,0 0,-1-1,1 1,-1-1,0 1,1-1,-1 1,0-1,-1 1,1-1,0 1,-1-1,1 1,-1-1,0 1,0 0,0-1,0 1,0 0,-1 0,1 0,-1 0,1 0,-1 0,0 0,1 0,-1 1,0-1,0 1,-1-1,0 0,-1 1,1 0,-1-1,1 2,-1-1,0 0,1 1,-1-1,1 1,-1 0,0 0,1 1,-1-1,0 1,1 0,-1 0,1 0,-1 0,1 1,0-1,-1 1,1 0,0 0,0 0,0 0,-2 3,-67 71,-4 63,73-134,1 1,0-1,1 1,-1 0,1 0,0-1,1 1,-1 0,1 0,0 0,1-1,-1 1,1 0,0 0,1-1,0 1,-1 0,2-1,-1 0,1 1,-1-1,1 0,1 0,-1-1,3 3,4-1,1 0,1-1,-1 0,1 0,0-1,0-1,0 0,0-1,0 0,1-1,-1 0,1-1,-1-1,0 0,1 0,-1-1,0-1,5-1,13-3,-1-1,0-2,0 0,-1-2,0-1,-1-2,-1 0,0-2,-1-1,-1 0,7-10,-21 20,0 0,0-1,-2-1,1 0,-1 0,0 0,-1-1,0 0,-1-1,-1 1,1-1,-2 0,0-1,2-7,-6 19,1-1,-1 1,1 0,-1-1,0 1,0-1,0 1,0 0,0-1,0 1,0-1,0 1,0 0,-1-1,1 1,-1-1,1 1,-1 0,1 0,-1-1,0 1,0 0,1 0,-1 0,0 0,0 0,0 0,0 0,0 0,-1 0,1 0,0 0,0 1,-1-1,1 1,0-1,0 1,-1-1,1 1,-1 0,0-1,-54 23,50-18,0 1,1-1,-1 1,1 0,0 1,0-1,0 1,1 0,0 0,0 0,1 1,0 0,0-1,0 1,1 0,0 0,0 0,1 0,0 1,0-1,1 0,0 1,0-1,0 0,1 1,0-1,1 0,0 0,0 0,0 0,1 0,0 0,0-1,1 1,0-1,3 0,-1-1,1 0,0 0,0-1,1 0,0 0,-1-1,1 0,0 0,0-1,1 0,-1 0,0-1,1 0,-1-1,1 1,-1-2,1 1,-1-1,1-1,8-1,0 0,0-1,0-1,-1-1,0 0,0-1,-1-1,0-1,6-4,-6 4,0-1,0 0,-2-1,1 0,-1-2,-1 1,0-1,-1-1,0 0,-1-1,-1 0,0-1,-1 1,-1-2,0 1,-1-1,0-4,-6 20,1 0,-1 0,1 0,-1 1,0-1,0 0,1 0,-1 0,0 0,0 0,0 0,0 0,0 0,0 0,0 0,0 0,0 0,-1 0,1 0,0 0,-1 1,1-1,0 0,-1 0,1 0,-1 0,0 1,1-1,-1 0,1 0,-1 1,0-1,0 1,1-1,-1 0,0 1,0 0,0-1,0 1,0-1,0 1,1 0,-1 0,0-1,0 1,0 0,0 0,0 0,0 0,-1 0,-40 28,34-15,1-1,1 1,0 0,0 0,2 1,-1 0,2 0,0 0,1 0,0 0,1 1,0-1,1 0,1 1,1-1,0 0,0 1,2-1,4 12,-4-16,0 0,1-1,0 0,1 0,0-1,1 1,0-1,0 0,0-1,1 0,0 0,1 0,-5-4,0 0,0 0,1 0,-1-1,1 1,-1-1,1 0,0-1,0 1,0-1,0 0,0 0,0 0,0-1,0 0,0 0,1 0,-1 0,0-1,0 0,0 0,0 0,0-1,4-2,10-7</inkml:trace>
  <inkml:trace contextRef="#ctx0" brushRef="#br0" timeOffset="3519.005">3895 31,'90'-15,"-82"12,0 0,1 1,-1-1,0 2,1-1,-1 1,1 0,0 1,-1 0,1 1,-1-1,1 2,-1-1,1 1,-1 0,0 1,0 0,0 0,7 5,-13-7,0 1,0 0,0-1,-1 1,1 0,0 0,-1 0,0 0,1 1,-1-1,0 0,0 0,0 1,-1-1,1 1,0-1,-1 0,0 1,1-1,-1 1,0-1,0 1,-1-1,1 1,0-1,-1 1,0-1,1 1,-1-1,0 0,0 1,0-1,-1 0,1 0,-1 1,-58 68,51-62,-43 48,51-56,0 1,0-1,1 1,-1-1,0 1,1 0,-1-1,1 1,0 0,-1-1,1 1,0 0,0-1,0 1,0 0,1-1,-1 1,0 0,1-1,-1 1,1-1,-1 1,1-1,0 1,0-1,0 1,0-1,0 0,0 1,0-1,0 0,0 0,0 0,1 0,-1 0,1 0,-1 0,1 0,-1 0,1-1,-1 1,2 0,10 3,0 0,1-1,-1 0,1-2,0 1,0-1,0-1,-1-1,1 0,2-1,21 1,-12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2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225 190,'5'75,"2"-1,4 0,10 34,4 24,-15-45,-4 0,-3 1,-5 3,2-85,-5 44,-2-33</inkml:trace>
  <inkml:trace contextRef="#ctx0" brushRef="#br0" timeOffset="3762.62">0 218,'203'-30,"-136"18,0 4,0 2,1 3,56 5,-113-1,1 1,0 0,-1 1,1 0,-1 0,0 2,0-1,0 1,3 3,-12-7,1 1,0 0,-1 0,1 0,-1 0,1 0,-1 0,0 1,0-1,0 1,0-1,-1 1,1 0,-1 0,1 0,-1 0,0 0,0 0,0 0,-1 0,1 1,-1-1,0 0,0 0,0 0,0 1,0-1,-1 0,1 0,-1 0,0 0,0 0,0 0,0 0,-2 2,-6 10,-1-1,-1 0,0 0,-1-1,0-1,-1 0,0-1,-1 0,0-1,0-1,-2 0,-4 2,-62 43,80-53,1 0,-1-1,1 1,0 0,0 0,-1 0,1 0,0 0,0 0,0 0,0 0,0 1,1-1,-1 0,0 1,0-1,1 0,-1 1,1-1,-1 1,1-1,0 1,-1-1,1 1,0-1,0 1,0-1,0 1,1-1,-1 1,0-1,0 1,1-1,-1 1,1-1,0 1,-1-1,1 0,0 1,0-1,0 0,0 0,0 0,0 0,0 1,0-1,0-1,0 1,1 0,-1 0,0 0,1-1,-1 1,1-1,-1 1,0-1,1 1,-1-1,1 0,-1 0,2 0,165 33,-137-30,-1 1,0 2,0 0,-1 3,0 0,20 10,-44-15,0 0,0 0,0 1,0 0,-1 0,0 0,0 1,0-1,0 1,-1 0,0 0,0 0,-1 0,0 1,0-1,0 0,-1 1,0 0,0-1,-1 1,0 0,0-1,0 1,-1 0,0-1,0 1,-1 0,0-1,0 0,0 1,-1-1,0 0,0 0,-1-1,1 1,-1-1,-1 1,1-1,-1 0,1-1,-1 1,-5 2,-24 19,-1 0,-1-3,-2-1,0-1,-1-3,-1-1,-1-2,-19 4,51-15,-1 0,0-1,1 0,-1 0,0-1,0-1,-1 0,1 0,0-1,0 0,-1-1,1 0,-3-1,-9-22,22 13</inkml:trace>
  <inkml:trace contextRef="#ctx0" brushRef="#br0" timeOffset="4548.655">1185 726,'2'10,"0"-1,0 1,1-1,0 0,1 0,0 0,0 0,1-1,0 0,1 0,0 0,0 0,0-1,1 0,0 0,0-1,1 0,0 0,0-1,1 0,-1 0,1-1,0 0,0-1,0 0,1 0,-1-1,1 0,-1-1,1 0,0 0,2-1,11-8,-1-1,0-2,0 0,-2-1,1-1,-2-1,1-1,-2 0,0-1,-1-2,-1 1,3-7,37-32,-30 35,-25 21,-1 0,1 0,-1 0,1 0,-1 0,1 0,-1 0,1 0,-1 0,1 0,-1 0,1 0,-1 0,1 0,-1 1,0-1,1 0,-1 0,1 0,-1 1,1-1,-1 0,0 1,1-1,-1 0,0 1,1-1,-1 0,0 1,1-1,-1 1,0-1,0 0,0 1,1-1,-1 1,0-1,0 1,0-1,0 1,0-1,0 1,0-1,0 1,0-1,0 1,0-1,0 1,0-1,0 1,-1-1,1 0,0 1,0-1,0 1,-1-1,1 1,0-1,-1 0,1 1,0-1,-1 7,1 0,0 0,0 0,1 0,-1-1,2 1,-1 0,1 0,0-1,0 1,1-1,0 0,0 0,0 0,1 0,0 0,0-1,0 1,1-1,0 0,0-1,0 1,1-1,-1 0,1 0,0-1,0 1,1-2,-1 1,5 1,0 1,0-1,1-1,0 0,-1 0,1-1,0-1,0 0,0 0,0-1,0-1,0 0,0-1,0 0,0 0,-1-2,1 1,6-4,17-15,-1-1,-2-1,0-2,-2-1,-1-2,-1-1,-1-1,-2-1,-1-1,-2-1,-1-1,6-16,-13 25,-1-1,-1-1,-1 0,-2 0,0-1,-3 0,0 0,-2-1,0 0,-3 1,0-1,-4-30,3 59,0-1,0 0,0 0,0 1,0-1,0 0,0 0,-1 1,1-1,0 0,-1 1,0-1,1 0,-1 1,0-1,0 1,0-1,0 1,0 0,0-1,0 1,-1 0,1 0,0 0,-1 0,1 0,-1 0,1 0,-1 0,1 0,-1 1,0-1,1 1,-1-1,0 1,0 0,1 0,-1 0,0 0,1 0,-1 0,0 0,0 0,1 1,-1-1,0 0,1 1,-1 0,0-1,1 1,-1 0,1 0,-1 0,1 0,0 0,-1 0,1 0,0 1,0-1,0 0,0 1,-1-1,-12 17,1 1,1 0,0 0,1 2,1-1,1 1,1 0,1 1,1 0,1 0,0 1,2-1,1 1,0 1,-4 16,2 1,1 0,2-1,2 1,2 0,1-1,3 1,1-1,1-1,15 38,34 55,-58-132,1 1,-1 0,0-1,0 1,0-1,0 1,1-1,-1 1,0-1,1 1,-1-1,0 1,1-1,-1 1,0-1,1 1,-1-1,1 1,-1-1,1 0,-1 1,1-1,-1 0,1 0,0 1,-1-1,1 0,-1 0,1 0,0 0,-1 0,1 0,-1 0,1 0,0 0,-1 0,1 0,-1 0,1 0,0 0,-1-1,1 1,-1 0,1 0,-1-1,1 1,-1 0,1-1,-1 1,1 0,-1-1,1 1,-1-1,0 1,1-1,-1 1,0-1,1 1,-1-1,0 1,0-1,1 0,-1 1,0-1,0 1,0-1,0 0,7-42,-8 18,-1-1,-1 1,-1 0,-1 0,-2 0,0 1,-1 0,-4-4,-1-4</inkml:trace>
  <inkml:trace contextRef="#ctx0" brushRef="#br0" timeOffset="4802.504">2089 302,'38'0,"47"0,17 0,7 0,-5 0,-7 0,-10 0,-6 0,-6 0,-2 0,-4-4,-9-3,-9 1,-14 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9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0,'39'5,"31"2,9-1,-4-1,-6-1,-9-2,-10-1,-9-1,-7 1,-4-2,-2 1,-1 0,-1 0,-5-1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0,-4-1,-5-6,-10-4,-11 1,-8-1,-7 2,-8 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62,'6'-6,"0"0,1 1,0 0,-1 0,1 0,1 1,-1 0,1 0,0 1,-1 0,2 0,-1 1,0 0,0 0,1 1,-1 0,0 1,1 0,-1 0,1 1,-1 0,0 0,1 1,-1 0,0 0,5 3,-9-5,0 1,1 0,-1 0,0 0,0 1,0-1,0 1,0 0,0 0,0 0,0 1,-1-1,1 1,-1 0,0 0,0 0,0 1,0-1,-1 1,1-1,-1 1,0 0,0 0,0 0,-1 0,1 0,-1 0,0 1,0-1,0 0,-1 1,0-1,0 0,0 1,0-1,-1 0,1 1,-1-1,-1 3,-92 149,93-154,1 0,-1 0,1 1,-1-1,1 0,0 0,0 1,0-1,0 0,1 1,-1-1,1 0,-1 0,1 0,0 1,0-1,0 0,0 0,0 0,0 0,0 0,1-1,-1 1,1 0,-1-1,1 1,0-1,0 1,0-1,-1 0,1 1,0-1,1 0,-1-1,0 1,0 0,0-1,0 1,1-1,0 1,99 6,-92-7,191-4,-177 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2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141 255,'-4'43,"-3"34,1 8,1-1,2-9,1-13,1-13,0-9,1-6,0-5,1-3,-1 0,-5-5,-1-6</inkml:trace>
  <inkml:trace contextRef="#ctx0" brushRef="#br0" timeOffset="448.129">0 142,'43'-23,"0"1,1 2,1 2,0 3,1 1,14-1,-52 12,0 0,0 1,0 0,1 0,-1 1,1 0,-1 1,1 0,-1 0,1 1,0 0,-1 0,0 1,1 0,-1 0,0 1,0 0,0 1,-1 0,1 0,-1 0,0 1,0 0,0 1,-1-1,0 1,5 6,-7-7,1 1,-1 0,-1-1,1 1,-1 1,0-1,0 0,-1 1,0-1,0 1,-1 0,0 0,0-1,0 1,-1 0,0 0,0 0,-1 0,0 0,0 0,0-1,-1 1,0 0,-1-1,1 1,-1-1,0 0,-1 0,0 0,0 0,0-1,0 0,-1 0,-4 5,-212 133,216-139,0 0,1 1,-1 0,1-1,0 1,0 1,1-1,0 0,0 1,0 0,0-1,1 1,0 0,0 1,1-1,0 0,0 0,0 1,1-1,-1 0,2 1,-1-1,1 0,0 1,0-1,1 0,-1 0,2 0,-1 0,1 0,-1 0,1-1,1 1,-1-1,1 0,0 0,0 0,2 0,24 30,-9-8,1-1,2-2,0 0,2-2,20 15,-44-36,-1 0,1 0,-1 0,1 0,0 0,0-1,-1 1,1 0,0-1,0 1,0-1,0 0,0 0,-1 0,1 0,0 0,0 0,0 0,0 0,0-1,0 1,0-1,-1 1,1-1,0 0,1-1,8-7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43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0,'-9'5,"1"1,2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1,'0'24,"0"22,0 8,0 0,0-4,0-7,0 0,0-3,4-4,3-3,-1-2,3-6,1-3,-1 0,-3 0,-2-3</inkml:trace>
  <inkml:trace contextRef="#ctx0" brushRef="#br0" timeOffset="233.713">0 509,'43'0,"29"0,12-5,0-2,-3 1,-7 1,-6-3,-4-1,-10 2,-3 2,-6 1,-6 2,-4 2,-4-1,-7 2</inkml:trace>
  <inkml:trace contextRef="#ctx0" brushRef="#br0" timeOffset="669.824">169 790,'378'1,"-376"-2,0 1,1-1,-1 0,0 1,0 0,0-1,0 1,0 0,1 0,-1 0,0 1,0-1,0 0,0 1,0-1,0 1,0 0,0 0,0 0,0 0,0 0,0 0,0 0,-1 1,1-1,0 1,-1-1,0 1,1 0,-1-1,0 1,0 0,0 0,0 0,0 0,0 0,0 0,-1 0,1 0,-1 0,1 0,-1 0,0 1,0-1,0 0,0 0,0 0,-1 2,-8 10,-1 0,0 0,-1-1,-1 0,0 0,0-2,-1 1,-1-2,0 0,-7 3,-31 27,-38 50,87-86,0 0,0 0,0 0,1 1,0-1,0 1,0 0,0 0,1-1,0 1,0 0,0 0,1 0,-1 0,1 0,0 1,1-1,-1 0,1 0,0 0,0-1,1 1,1 4,1-4,0 1,1-1,0 0,0 0,1 0,-1-1,1 0,0 0,0 0,0-1,1 0,-1 0,1 0,0-1,0 0,0-1,0 1,0-1,0-1,0 1,2-1,5 0,1-1,0 0,-1-1,1-1,-1 0,0-1,0 0,10-5,1-1</inkml:trace>
  <inkml:trace contextRef="#ctx0" brushRef="#br0" timeOffset="1604.775">1158 1045,'20'-54,"25"-19,4 3,2 1,36-33,-42 47,-30 35,1 1,1 0,0 1,2 1,18-14,-35 30,-1-1,1 1,0 0,0-1,0 1,0 0,0 0,0 0,0 0,0 0,0 1,0-1,0 1,1-1,-1 1,0 0,0 0,1 0,-1 0,0 0,0 0,1 1,-1-1,0 1,0-1,0 1,0 0,0 0,0 0,0 0,0 0,0 1,0-1,0 1,-1-1,1 1,-1-1,1 1,-1 0,0 0,1 0,-1 0,0 0,0 0,0 0,-1 0,1 0,0 0,-1 1,0-1,1 0,-1 2,1 255,-1-257,0-1,0 1,0 0,0 0,0 0,0-1,1 1,-1 0,1 0,-1 0,1-1,0 1,0 0,-1-1,1 1,0-1,1 1,-1-1,0 1,0-1,1 0,-1 0,0 0,1 1,-1-1,1-1,0 1,-1 0,1 0,0 0,-1-1,1 1,0-1,0 0,-1 1,1-1,0 0,0 0,0 0,0 0,-1 0,1-1,0 1,0 0,0-1,-1 0,1 1,0-1,78-50,124-227,-184 249,44-43,-62 71,0 1,0 0,0 0,0-1,0 1,0 1,0-1,0 0,0 0,0 1,0-1,-1 1,1 0,0-1,0 1,0 0,-1 0,1 0,0 0,-1 0,1 1,-1-1,0 0,1 1,-1-1,0 1,0 0,0-1,0 1,0 0,0-1,0 1,-1 0,1 0,-1 0,1 0,-1 0,0 0,1 0,-1 0,0 0,0-1,-1 1,1 0,0 0,-1 0,1 0,-1 0,1 0,-1 0,0-1,0 2,-27 206,29 44,4-202,1-33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622 111,'-27'74,"17"-34,2 1,2 1,2-1,1 20,-8 65,-1 11,7 1,6 29,-1-167,0-11</inkml:trace>
  <inkml:trace contextRef="#ctx0" brushRef="#br0" timeOffset="371.169">86 55,'194'-19,"1"8,90 11,-242 0,174-23,-215 23,-1-1,0 1,1 0,-1 0,0 0,1 0,-1 0,0 0,1 0,-1 1,0-1,1 0,-1 1,0-1,0 1,1-1,-1 1,0 0,0-1,0 1,0 0,0 0,0 0,0 0,0 0,0 0,0 0,-1 0,1 0,0 0,-1 1,1-1,-1 0,1 0,-1 1,0-1,1 0,-1 1,0-1,0 0,0 1,0-1,0 0,0 1,0-1,-1 0,1 1,0-1,-1 0,1 1,-1-1,1 0,-1 1,-8 17,-1-2</inkml:trace>
  <inkml:trace contextRef="#ctx0" brushRef="#br0" timeOffset="638.358">0 1099,'48'0,"40"-10,15-2,-1-5,-8 0,-11 4,-14-1,-9 2,-11 3,-8-2,-7 1,-3 2,-4 3,0 1,-1 3,-4 0</inkml:trace>
  <inkml:trace contextRef="#ctx0" brushRef="#br0" timeOffset="967.999">1355 703,'-32'9,"-111"42,137-49,1 1,-1 0,1 0,0 1,0 0,0 0,1 0,-1 0,1 1,0-1,0 1,1 0,-1 1,1-1,0 0,1 1,-1 0,1-1,0 1,1 0,-1 0,1 1,1-3,0 1,0 0,0 0,1 0,0 0,0 0,0-1,0 1,1 0,0-1,0 0,0 1,0-1,1 0,-1 0,1 0,0 0,1 0,-1-1,0 1,1-1,0 0,0 0,0-1,0 1,0-1,4 2,4 2,1-1,0 0,0-1,0 0,1-1,-1 0,1-1,0-1,2 0,64-7,-61-1</inkml:trace>
  <inkml:trace contextRef="#ctx0" brushRef="#br0" timeOffset="1468.154">1553 1070,'362'-271,"-358"268,-2 0,0 1,0 0,0 0,0-1,0 2,1-1,-1 0,1 0,-1 1,1-1,-1 1,1 0,0 0,0 0,0 0,-1 0,1 1,0-1,0 1,0 0,0 0,0 0,0 0,0 0,0 1,0-1,0 1,1 0,-13 73,8-71,0-1,0 1,0-1,1 1,-1-1,1 1,0-1,-1 1,1 0,0-1,0 1,1-1,-1 1,1 0,-1-1,1 1,0-1,0 1,0-1,0 0,0 1,0-1,1 0,-1 0,1 0,0 0,-1 0,1 0,0 0,0-1,0 1,1-1,-1 1,0-1,0 0,1 0,-1 0,1 0,-1 0,1-1,0 1,7-1,1-1,-1 0,1-1,-1 0,1 0,-1-1,0-1,0 1,0-2,-1 1,1-2,2-1,53-23,-46 24,-15 3,0 0,1 1,-1-1,0 1,1 0,0 0,0 1,-1-1,1 1,0 0,0 1,0-1,0 1,0 0,0 0,0 0,0 1,0 0,0 0,0 0,0 1,0-1,-1 1,1 0,-1 1,1-1,-1 1,0 0,0 0,0 0,0 0,-1 1,1-1,1 3,8 24,33 40,-30-61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14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33,'56'-17,"-12"11,0 1,0 2,1 2,30 3,8 0,1450-2,-1415 22,-99-18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22.6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1 139,'5'-7,"1"0,0 1,1 0,-1 0,1 0,0 1,1 0,-1 1,1-1,0 1,0 1,0-1,1 2,-1-1,1 1,-1 0,10 0,162-17,-56 7,-1 6,99 7,-76 1,297 9,-216 4,116-12,-280-3,321-30,-262 9,-102 18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1,'-10'43,"-2"19,0 4,6-9,6-15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58,'25'-5,"21"-1,9-1,-1 2,-5 2,-1 1,-3 0,-6-3,-3-1,-5 0,-1 2,-2 0,0 2,-1 2,1-1,-1 1,-4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1,'29'14,"28"6,15-2,4-3,-5-9,-6-6,-9-3,-9-1,-13 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23,'-118'359,"113"-347,1 0,1 1,0-1,1 0,1 1,-1 0,2-1,0 1,0 0,2-1,-1 1,1 0,1-1,0 0,1 0,1 0,-1 0,2 0,0-1,0 0,1 0,0-1,1 0,0 0,1-1,0 0,5 4,-4-9,1 0,0-1,0 0,1 0,-1-1,1-1,-1 0,1 0,-1-1,1-1,0 0,-1 0,0-1,1-1,-1 0,0 0,0-1,7-4,17-9,-1-2,-1-2,-1 0,-1-2,0-2,-2-1,-1-1,-2-1,0-1,2-7,17-23,-3-1,-3-3,19-41,-54 97,0 0,0-1,-1 1,0-1,0 0,0 0,-1 0,-1-1,1 1,-1 0,-1-1,1 1,-2 0,0-7,1 14,0-1,-1 1,1 0,-1 0,1 0,-1 0,0 0,1-1,-1 1,0 0,0 0,0 1,0-1,0 0,0 0,0 0,0 1,0-1,0 0,0 1,0-1,-1 1,1-1,0 1,0 0,-1 0,1-1,0 1,-1 0,1 0,0 0,0 0,-1 0,1 1,0-1,-1 0,1 1,0-1,0 1,0-1,-1 1,1-1,0 1,-1 0,-47 38,32-19,0 1,1 1,1 0,1 1,1 0,2 1,0 0,1 1,1 0,2 1,0 0,2 0,1 0,1 1,1 16,2-37,14 157,-13-156,1 0,0 0,0 0,1 0,0 0,0-1,0 1,1-1,0 0,0 0,0 0,1-1,0 1,0-1,0 0,1-1,0 1,0-1,0 0,0-1,1 1,13 0,-1-4</inkml:trace>
  <inkml:trace contextRef="#ctx0" brushRef="#br0" timeOffset="397.118">929 531,'72'-1,"110"8,-179-7,-1 1,1-1,0 1,-1-1,1 1,-1 0,1 0,-1 0,1 0,-1 0,0 1,0-1,1 1,-1 0,0-1,0 1,-1 0,1 0,0 0,-1 0,1 1,-1-1,1 0,-1 1,0-1,0 1,0-1,-1 1,1-1,-1 1,1 0,-1-1,0 1,0 0,0-1,0 1,0 0,-1-1,1 1,-1-1,0 1,1 0,-1-1,-1 0,1 1,0-1,0 0,-2 2,-22 37,-18 46,43-85,-1 0,1 0,0 0,0 0,1-1,-1 1,0 0,1 0,-1 0,1 0,-1-1,1 1,0 0,0 0,0-1,0 1,0-1,0 1,0-1,0 1,1-1,-1 0,1 0,-1 1,1-1,-1 0,1 0,0-1,-1 1,1 0,0 0,0-1,0 1,-1-1,1 0,0 1,0-1,79 4,-71-4,19-1,-3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1 226,'43'5,"38"1,11-4,-1-4,-12 0,-13-1,-10 1,-8-5,-9-1,-5 2,-4 0,-2-2,-2 0,-4 0</inkml:trace>
  <inkml:trace contextRef="#ctx0" brushRef="#br0" timeOffset="253.395">453 0,'-14'39,"-6"31,-3 9,2 1,5-9,4-11,5-12,4-9,2-6,1-3,1-4,4-4,2-3,5-3,0-5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0,'28'460,"-30"-395,-2 0,-4 1,-3-2,-5 12,12-53,-25 111,24-123</inkml:trace>
  <inkml:trace contextRef="#ctx0" brushRef="#br0" timeOffset="313.985">531 198,'-56'34,"2"3,1 2,2 2,2 2,-4 8,49-48,0 1,0 0,0-1,1 1,0 0,-1 1,1-1,1 1,-1-1,1 1,-1 0,1 0,1 0,-1 0,1 0,0 0,0 0,0 1,1-1,0 0,0 1,0-1,0 0,1 0,0 1,0-1,1 0,-1 0,1 0,0 0,1 0,-1-1,1 1,0-1,0 1,0-1,1 0,-1 0,3 1,202 145,-165-124,-24-18</inkml:trace>
  <inkml:trace contextRef="#ctx0" brushRef="#br0" timeOffset="699.927">644 621,'56'-1,"-37"-1,0 1,0 1,0 0,0 2,0 0,0 2,0 0,16 5,-33-8,0 0,1 0,-1 1,0-1,0 0,0 1,0 0,0-1,-1 1,1 0,0 0,-1 0,0 0,1 0,-1 0,0 0,0 0,0 1,0-1,0 0,-1 1,1-1,-1 0,1 1,-1-1,0 1,0-1,0 1,0-1,-1 1,1-1,-1 0,1 1,-1-1,0 0,-1 3,-45 82,44-83,-37 77,39-79,0 0,1 0,-1 0,1 0,0 1,0-1,0 0,0 0,0 0,0 0,0 1,1-1,-1 0,1 0,0 0,0 0,-1 0,1 0,0 0,1 0,-1 0,0-1,0 1,1 0,-1-1,1 1,0-1,-1 1,1-1,0 0,0 0,0 0,0 0,0 0,0 0,0 0,0-1,0 1,1-1,4 1,0-1,0 0,0-1,0 0,0 0,0 0,-1-1,1 0,0-1,-1 1,1-1,-1 0,0-1,0 0,0 1,2-4,-4 5,19-13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28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848 890,'0'-66,"-23"266,15 280,10-299,9-108,-10-73,-1 0,1 1,-1-1,1 0,-1 0,1 0,-1 0,1 0,-1 0,1 0,-1 0,1 0,-1 0,1 0,-1-1,1 1,-1 0,1 0,-1 0,1-1,-1 1,1 0,-1-1,0 1,1 0,-1-1,0 1,1 0,-1-1,0 1,1-1,-1 1,0-1,0 1,1-1,-1 1,0-1,0 1,0-1,0 1,0-1,0 1,0-1,1 1,-2-1,1 1,0-1,0 1,0-1,0 1,0-1,0 1,0-1,-1 1,1-1,0 1,2-19</inkml:trace>
  <inkml:trace contextRef="#ctx0" brushRef="#br0" timeOffset="280.011">1 890,'709'-110,"42"-14,-550 103,-200 20,0 1,-1-1,1 1,0 0,-1-1,1 1,0 0,0 0,0 0,-1-1,1 1,0 0,0 0,0 0,-1 0,1 0,0 0,0 1,0-1,-1 0,1 0,0 1,0-1,-1 0,1 1,0-1,-1 0,1 1,0-1,-1 1,1-1,-1 1,1 0,-1-1,1 1,-1 0,1-1,-1 1,1 0,-1-1,0 1,0 0,1 0,-1-1,0 1,0 0,0 0,0 0,0-1,0 1,0 0,0 0,0 0,0-1,0 1,0 0,-1 0,1 0,-68 55,41-39</inkml:trace>
  <inkml:trace contextRef="#ctx0" brushRef="#br0" timeOffset="514.829">141 1821,'57'3,"0"-3,-1-3,1-2,31-7,-35 5,123-21,-3-7,106-37,-27 13,-196 51,-33 7</inkml:trace>
  <inkml:trace contextRef="#ctx0" brushRef="#br0" timeOffset="1101.202">1468 1792,'90'-118,"-30"35,4 3,3 3,19-11,-86 86,1 1,-1 0,1 0,0 0,0 0,-1 0,1 0,0 0,0 0,0 0,0 0,0 0,0 1,1-1,-1 0,0 1,0-1,0 1,1-1,-1 1,0 0,0-1,1 1,-1 0,0 0,1 0,-1 0,0 0,1 0,-1 0,0 1,1-1,-1 0,0 1,0-1,1 1,-1-1,0 1,0 0,0-1,0 1,0 0,0 0,0 0,0 0,0 0,0 0,0 0,0 0,-1 0,1 0,-1 1,1-1,-1 0,1 0,-1 1,1-1,-1 0,0 0,0 1,0-1,0 0,0 1,0-1,0 0,0 1,-1 0,6 61,-6-48,2 0,0 0,1-1,0 1,1-1,0 0,2 0,-1 0,8 13,-11-25,1 1,-1-1,1 0,0 1,0-1,0 0,0 0,0 0,0-1,1 1,-1 0,0-1,1 0,0 1,-1-1,1 0,0 0,-1 0,1-1,0 1,0-1,0 0,0 0,0 1,-1-2,1 1,0 0,0-1,0 1,0-1,-1 0,1 0,0 0,-1 0,1 0,-1-1,1 0,90-64,-27 4,-39 33,2 2,1 1,0 1,2 2,1 1,4 0,-35 20,1 0,-1 0,0 0,0 0,1 1,-1-1,1 1,-1 0,1-1,0 1,-1 0,1 1,0-1,0 0,-1 1,1-1,0 1,0 0,0 0,0 0,0 1,0-1,-1 1,1-1,0 1,0 0,-1 0,1 0,0 0,-1 1,1-1,-1 1,0 0,1-1,-1 1,0 0,0 0,0 1,0-1,0 0,-1 0,1 1,-1-1,0 1,1 0,-1-1,0 1,-1 0,1 1,-26 140,23-138,1 0,0-1,0 1,0 0,0 0,1 0,0-1,0 1,1 0,0 0,0 0,0-1,0 1,1-1,0 1,0-1,1 1,0-1,-1 0,2 0,-1 0,1-1,-1 1,1-1,0 0,1 0,-1 0,1-1,0 1,-1-1,2 0,-1-1,2 2,16 2</inkml:trace>
  <inkml:trace contextRef="#ctx0" brushRef="#br0" timeOffset="4912.857">3048 1313,'0'711,"1"-684,-1 0,-1-1,-2 1,0 0,-2-1,-1 0,-1 0,-2 0,-7 18,15-45,1 0,0 1,-1-1,1 1,-1-1,1 1,0-1,-1 1,1-1,-1 1,1 0,-1-1,1 1,-1 0,0-1,1 1,-1 0,1 0,-1-1,0 1,1 0,-1 0,0 0,1 0,-1 0,0 0,1 0,-1 0,1 0,-1 0,0 0,1 1,-1-1,0 0,1 0,-1 1,1-1,-1 0,1 1,-1-1,1 0,-1 1,1-1,-1 1,1-1,-1 1,1-1,0 1,-1-1,1 1,0-1,-1 1,1 0,0-1,0 1,0-1,-1 1,1 0,0-1,0 1,0 0,0-1,0 1,0 0,0-1,0 1,1 0,-4-53,15 2,2 1,2 0,3 2,15-31,-20 48,15-44,4 1,3 2,3 2,3 2,3 1,3 3,2 1,3 3,3 2,2 3,2 2,9-1,-61 47,-1 1,0 0,0 0,1 0,0 1,0 1,0-1,0 1,0 0,0 1,1 0,0 0,2 1,-9 2,1 1,-1-1,0 1,1 0,-1 0,0 0,0 0,0 0,0 1,0-1,-1 0,1 1,-1-1,1 1,-1 0,0-1,0 1,0 0,-1 0,1 0,-1 0,1 0,-1 0,0-1,0 1,0 0,0 0,-1 0,1 0,-1 0,0 0,0 0,0-1,0 1,0 0,-2 1,-8 33,-3 0,-1-1,-1-1,-2 0,-2-2,-1 0,-1-1,-4 1,17-20,-15 22,-1 0,-2-2,-1-1,-1-1,-2-2,-1-1,-2-2,0 0,-33 16,9-28,57-14,0-1,0 1,0 0,0 0,0 0,0-1,0 1,0-1,0 1,0-1,0 1,0-1,1 1,-1-1,0 0,0 1,0-1,1 0,-1 0,0 0,1 1,-1-1,1 0,-1 0,1 0,-1 0,1 0,0 0,-1 0,1 0,0 0,0 0,0-1,0 1,0 0,0 0,0 0,0 0,0 0,1 0,-1 0,0 0,1 0,-1 0,0 0,1 0,0 0,-1 0,1 0,-1 1,1-1,1-1,55-82,-38 58</inkml:trace>
  <inkml:trace contextRef="#ctx0" brushRef="#br0" timeOffset="5636.841">4178 1200,'-17'8,"1"1,0 1,0 0,1 1,1 1,0 0,0 1,1 0,1 1,0 0,1 1,1 1,0 0,1 0,1 1,1 0,-6 16,12-28,1 1,0-1,0 1,0-1,0 1,1-1,0 1,0-1,1 0,-1 1,1-1,0 0,0 0,1 0,0 0,0-1,0 1,0-1,1 0,-1 1,1-1,0-1,0 1,1-1,-1 0,1 0,0 0,0 0,0-1,0 0,0 0,0 0,0-1,1 1,-1-1,1-1,-1 1,1-1,-1 0,1 0,-1-1,1 1,-1-1,1 0,-1-1,3 0,14-7,0-1,-1-1,0-1,-1-1,0 0,-1-2,-1 0,0-1,-1-1,-1 0,0-1,6-12,-13 20,-1-1,-1 1,0-1,0 0,-1-1,0 0,-1 0,-1 0,0 0,0-1,-2 0,1 1,-1-1,-1 0,-1-11,1 19,-1-1,0 1,0-1,-1 1,1-1,-1 1,0-1,-1 1,0 0,1-1,-2 1,1 0,0 0,-1 1,0-1,0 0,-1 1,1 0,-1 0,0 0,0 0,0 0,-1 1,1 0,-1 0,0 0,0 0,0 1,0 0,0 0,0 0,-2 1,-1 0,1 1,-1 0,0 1,0 0,0 0,1 0,-1 1,1 0,-1 1,1 0,0 0,0 0,0 1,0 0,1 1,0-1,-1 1,2 0,-1 1,0-1,1 1,0 0,1 1,-1-1,1 1,1 0,-1 0,1 0,0 0,1 1,0-1,0 1,0-1,0 6,3-8,-1 0,1-1,0 1,0-1,0 1,0 0,1-1,0 0,0 1,0-1,0 0,1 0,0 0,0-1,0 1,0-1,0 1,1-1,-1 0,1 0,0-1,0 1,0-1,0 0,1 0,-1 0,1 0,8 3,0-1,0 0,1-1,-1 0,1-1,0-1,-1 0,12-1,13-4,0-2,0-1,-1-2,0-1,-1-3,0 0,0-2,3-5,2-1,-2-2,0-2,-2-2,0-1,-2-2,-2-1,24-28,49-103,-105 161,0 0,0 0,0-1,0 1,0 0,0-1,-1 1,1-1,0 1,-1-1,1 1,-1-1,0 1,1-1,-1 1,0-1,0 0,0 1,0-1,-1 0,1 1,0-1,-1 1,1-1,-1 1,1-1,-1 1,0-1,1 1,-1 0,0-1,0 1,0 0,0-1,0 1,0 0,-1 0,1 0,0 0,0 0,-1 0,1 1,-1-1,1 0,-1 1,1-1,-1 1,1 0,-1-1,0 1,1 0,-1 0,1 0,-1 0,0 0,1 0,-1 0,1 1,-2-1,-14 7,1 0,0 1,0 0,0 1,1 1,1 1,-1 0,2 1,-10 10,8-9,0 2,1 0,1 0,0 1,1 1,1 0,0 1,2 0,0 0,0 1,1 3,7-20,0 1,0 0,1 0,-1 0,1 0,-1 0,1 0,0 0,0 0,0 0,1 0,-1 0,1 0,-1 0,1 0,0 0,0 0,0-1,1 1,-1 0,1-1,-1 1,1-1,0 1,0-1,0 0,0 0,1 0,-1 0,2 1,89 32,-35-16,-45-14,-6-3,1 0,-1 1,1 0,-1 0,0 1,0 0,0 0,-1 0,1 1,-1 0,0 1,0-1,-1 1,0 0,0 0,0 1,-1-1,0 1,0 0,-1 0,0 1,0-1,0 1,0 4,-13 97,10-90</inkml:trace>
  <inkml:trace contextRef="#ctx0" brushRef="#br0" timeOffset="5948.499">5757 466,'-37'78,"4"1,3 2,3 1,4 0,-1 25,13-43,2 1,4 0,2 0,6 65,-1-65,16 20,-13-79</inkml:trace>
  <inkml:trace contextRef="#ctx0" brushRef="#br0" timeOffset="6445.893">5222 1115,'210'18,"122"-9,55-36,-174 0,-140 8,-98 9,6 11,-1 0,1 1,0 1,-1 0,2 2,-1 0,0 1,1 1,0 1,1 0,0 2,0 0,1 0,0 2,1 0,0 0,1 2,0 0,2 0,-2 3,8-10,1 0,1 0,-1 1,1-1,0 1,1 0,0 0,0 0,1 0,0 1,0-1,1 4,0-8,1-1,0 0,0 0,0 1,0-1,1 0,-1 0,1 0,0 1,0-1,0 0,1 0,-1 0,1 0,-1-1,1 1,0 0,0-1,0 1,0-1,1 1,-1-1,1 0,-1 0,1 0,0-1,0 1,0-1,0 1,0-1,0 0,0 0,1 0,15 1,0-1,0 0,0-2,0 0,0-1,0-1,0-1,0 0,-1-1,0-2,0 1,0-2,-1-1,0 0,-1-1,0 0,3-4,162-119,-181 132,1 0,0 1,0-1,0 0,-1 0,1 1,0-1,0 0,0 1,0-1,0 1,0-1,0 1,0 0,0-1,0 1,0 0,1 0,-1 0,0 0,0 0,0 0,0 0,0 0,0 0,0 0,1 0,-1 1,0-1,0 1,0-1,0 1,0-1,0 1,0-1,-1 1,1 0,0 0,0-1,0 1,-1 0,1 0,0 0,-1 0,1 0,-1 0,1 0,-1 0,1 0,-1 0,0 0,1 0,-1 0,0 0,0 0,0 0,0 1,0-1,0 0,0 0,0 0,-1 0,1 0,0 1,-1 69,3-51</inkml:trace>
  <inkml:trace contextRef="#ctx0" brushRef="#br0" timeOffset="10736.716">6971 1003,'8'-15,"-9"22,-12 27,-85 220,70-143,28-110,0 0,0-1,0 1,0 0,0-1,0 1,0 0,0-1,1 1,-1 0,0-1,0 1,1-1,-1 1,0 0,0-1,1 1,-1-1,1 1,-1-1,1 1,-1-1,1 1,-1-1,1 0,-1 1,1-1,-1 1,1-1,-1 0,1 0,0 1,-1-1,1 0,0 0,-1 0,1 0,0 0,-1 0,1 0,0 0,-1 0,1 0,0 0,-1 0,1 0,-1-1,1 1,0 0,-1-1,1 1,-1 0,1-1,0 1,-1 0,1-1,-1 1,0-1,1 1,-1-1,1 1,-1-1,1 0,32-32,68-105,-55 72,3 2,3 2,5-1,-57 63,0 0,0 1,0-1,0 0,0 1,1-1,-1 0,0 1,0-1,0 0,0 1,1-1,-1 0,0 0,0 1,1-1,-1 0,0 0,0 1,1-1,-1 0,0 0,1 0,-1 0,0 1,1-1,-1 0,0 0,1 0,-1 0,0 0,1 0,-1 0,0 0,1 0,-1 0,1 0,-1 0,0 0,1 0,-1 0,0-1,1 1,-1 0,0 0,0 0,1 0,-1-1,0 1,1 0,-1 0,0-1,0 1,0 0,1 0,-1-1,0 1,0 0,0-1,1 1,-9 36,6-27,-2 6,1 0,1 1,1-1,0 0,1 1,1-1,0 1,3 12,-3-22,1 0,0 0,0-1,0 1,0-1,1 0,0 0,0 0,1 0,-1 0,1-1,0 1,0-1,1 0,-1 0,1-1,0 0,0 1,0-1,0-1,0 1,1-1,-1 0,5 1,-2 0,1-1,1 0,-1 0,0-1,0 0,0-1,1 1,-1-2,0 0,0 0,1 0,-1-1,0-1,0 1,-1-1,1-1,-1 0,1 0,-1-1,0 0,-1 0,1-1,-1 1,0-2,4-4,98-121,-95 117</inkml:trace>
  <inkml:trace contextRef="#ctx0" brushRef="#br0" timeOffset="10987.12">7959 438,'19'209,"-10"205,-9-399,-1 1,0-1,-2 1,0-1,0 0,-1 0,-1-1,-1 1,0-1,-3 5,-6 5</inkml:trace>
  <inkml:trace contextRef="#ctx0" brushRef="#br0" timeOffset="11169.811">7676 861,'48'-9,"40"-4,15 1,-1 2,-8 3,-11 2,-9-2,-8 0,-10 1,-16 2</inkml:trace>
  <inkml:trace contextRef="#ctx0" brushRef="#br0" timeOffset="11904.467">9624 805,'-26'4,"0"2,0 0,0 2,1 1,1 1,-1 2,2 0,-1 1,2 1,0 1,0 2,12-9,0 1,1 0,1 1,-1 0,1 0,1 1,0 0,1 0,0 0,0 1,1 0,-1 6,4-13,1 1,-1 0,1 0,0 0,1 0,0 1,0-1,0 0,0 0,1 0,0 0,0 0,1 0,0 0,0 0,0-1,1 1,0-1,0 0,0 1,0-1,1 0,0-1,0 1,0-1,4 3,-1-2,0 0,0-1,0 0,1 0,0-1,0 0,0 0,0 0,0-1,1-1,-1 1,1-2,-1 1,1-1,-1 0,1-1,-1 1,0-2,3 0,12-3,0 0,-1-2,0-1,0-1,0-1,7-5,4-5,-1-2,-1-2,-2-1,0-1,-1-1,-2-1,-1-2,-1-1,-2 0,-1-2,-1 0,12-31,-21 40,0 0,-2 0,-1-1,-1-1,-1 1,-1-1,-1 0,-1 0,-2 0,-1 0,0 0,-2 0,-1 0,-2 0,0 0,-2-1,6 20,-1 1,0 0,-1 0,0-1,0 1,0 1,0-1,-1 0,0 1,0 0,-1 0,1 0,-1 0,0 1,-1 0,1 0,0 0,-1 1,0 0,0 0,0 0,0 1,-1 0,1 0,-1 0,1 1,-1 0,1 0,-1 1,0 0,0 0,1 0,-2 1,-5 4,1 0,0 0,0 1,1 1,-1 0,1 0,1 1,0 1,0 0,0 0,1 1,1 0,-1 0,2 1,-3 4,-8 14,2 0,0 1,2 1,2 0,-5 18,11-33,1 1,0-1,1 1,1 0,1 1,0-1,2 0,-1 1,2-1,1 1,0-1,1 0,0 0,2 0,0-1,1 1,0-1,2 0,0-1,0 0,1 0,1-1,1 0,0 0,1-1,0-1,6 4,1-3,0-1,1 0,0-2,1 0,0-2,0 0,1-1,0-2,1 0,-1-1,1-1,0-1,-1-1,1-1,0-2,0 0,-1-1,1-1,-1-1,0-1,0-1,-1-1,0-1,1-1,17-8,-6 4</inkml:trace>
  <inkml:trace contextRef="#ctx0" brushRef="#br0" timeOffset="12537.431">10725 693,'-58'22,"2"4,1 2,1 2,-21 17,-32 52,104-95,0 0,0 1,0-1,1 1,-1-1,1 1,0 0,1 0,-1 0,1 0,0 0,0 0,0 0,1 0,0 1,0-1,0 0,1 0,0 0,0 0,0 0,0 0,1 0,0 0,0 0,1 1,3-1,0 0,0-1,1 0,0 0,0 0,0-1,0 0,0 0,1-1,-1 0,1 0,-1-1,1 0,0 0,0-1,-1 0,1 0,0-1,0 0,-1 0,1-1,-1 0,1 0,-1-1,1 0,20-5,0-2,-1 0,-1-2,0-1,0-1,-2-1,0-1,0-2,-2 0,8-9,72-103,-109 194,6-56,0 0,1 1,0-1,1 0,0 0,0 0,1 0,0 0,0-1,1 1,-1 0,2-1,-1 0,1 0,0 0,1 0,0-1,0 1,0-1,1 0,0-1,0 1,0-1,0-1,1 1,0-1,0 0,1 0,-1-1,0 0,1-1,0 1,0-1,0-1,0 0,0 0,3 0,2 0,1-1,-1 0,1-1,-1 0,0-1,1 0,-1-2,0 1,0-1,-1-1,1-1,-1 1,0-2,-1 0,1 0,-1-1,-1 0,0-1,0 0,0-1,4-6,8-9,0 0,-2-2,-1 0,-1-1,-1-1,-1 0,-2-2,-1 1,8-33,7-46,-6-1,-4-1,3-109,-20 214,0 2,0-1,0 0,-1 0,1 0,-1 0,0 0,0 0,-1 0,1 0,-1 0,0 1,0-1,-1 0,0 0,0 1,0-1,0 1,0 0,-1 0,0-1,0 2,-1-2,1 5,0 0,-1 1,1-1,0 1,0 0,0 0,-1 0,1 0,0 1,0-1,1 1,-1 0,0-1,0 1,1 1,0-1,-1 0,1 1,0-1,0 1,0-1,0 1,0 0,1 0,0 0,-1 0,1 0,0 0,0 0,1 1,-1-1,0 3,-12 41,3 1,1 0,3 1,2-1,1 1,3 0,3 14,-2-11,-1-14,2-1,2 1,1-1,1 0,3-1,1 0,1 0,2-1,2 0,1-1,1-1,11 13,-19-37,-16-27,0 3</inkml:trace>
  <inkml:trace contextRef="#ctx0" brushRef="#br0" timeOffset="12986.078">11148 551,'111'-7,"0"4,34 8,-9-1,-81-3,0 2,0 3,0 3,-1 2,19 7,-39-5,-30-10,0-1,-1 0,1 0,0 0,0-1,0 1,1-1,-1 0,0 0,0 0,1-1,-1 1,1-1,-1 0,0-1,1 1,-1-1,0 1,0-1,1-1,-1 1,0-1,0 1,0-1,3-2,117-117,-122 120,0 0,-1 0,1 0,0 0,-1 0,1-1,-1 1,1 0,-1-1,0 1,0-1,1 0,-1 1,0-1,-1 0,1 0,0 1,0-1,-1 0,1 0,-1 0,0 0,1 0,-1 0,0 0,0 0,0 0,0 0,-1 0,1 0,0 0,-1 1,0-1,1 0,-1 0,0 0,0 0,0 1,0-1,0 1,0-1,0 0,-1 1,1 0,-1-1,1 1,-2-1,-3 0,-1 1,0-1,1 1,-1 1,0-1,0 1,0 0,0 1,1 0,-1 0,0 0,0 1,1 0,-1 0,1 1,0-1,0 1,0 1,-1 0,-107 80,103-75,0 0,0 1,1 0,1 1,-1 0,2 0,-1 1,2 0,0 0,0 1,1 0,0 0,1 1,1 0,0-1,1 1,1 1,0-1,1 0,0 3,3-10,-1-1,1 1,1-1,-1 0,1 0,0 0,0 0,1-1,0 1,0-1,0 0,1 0,-1-1,1 1,0-1,1 0,-1 0,1 0,0-1,-1 0,2 0,-1-1,0 0,7 2,11 3,1-2,0 0,1-2,-1-1,23 0,144-21,-156 14</inkml:trace>
  <inkml:trace contextRef="#ctx0" brushRef="#br0" timeOffset="13280.919">13067 410,'-49'8,"0"3,0 1,2 3,-1 2,-34 18,-7 24,87-57,0 0,0 0,0 0,1 1,-1-1,1 0,-1 1,1-1,-1 1,1-1,0 1,0-1,1 1,-1 0,0 0,1-1,0 1,0 0,-1 0,2 0,-1-1,0 1,0 0,1 0,0-1,-1 1,1 0,0-1,1 1,-1-1,0 1,1-1,-1 1,1-1,1 2,6 3,0 1,0-1,0-1,1 0,1 0,-1-1,1 0,-1-1,1 0,0 0,1-1,5 0,40 14,-45-14,-1 0,0 1,0 0,0 0,0 1,-1 1,0 0,0 0,0 1,-1 0,0 1,0-1,-1 2,0-1,-1 2,0-1,0 0,-1 1,5 9,-10-14,-1-1,1 1,-1-1,0 0,0 1,0-1,-1 0,0 1,1-1,-2 0,1 1,0-1,-1 0,0 0,0 0,0 0,0-1,0 1,-1-1,0 1,0-1,0 0,0 0,0 0,-1 0,0 0,-103 53,81-47,0-1,-1-1,0-1,0-2,-25 1,28-4</inkml:trace>
  <inkml:trace contextRef="#ctx0" brushRef="#br0" timeOffset="14470.39">57 2301,'532'-74,"-77"25,118 2,388-12,57 33,-80-1,-124 15,410-44,-394 26,17-4,-464 20,1244-66,-333 0,-708 57,36 13,-599 10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1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23,'-26'54,"2"1,3 0,2 2,2 0,4 1,1 1,1 24,9-63,1-1,2 1,0-1,0 1,2-1,1 0,0 1,1-2,3 6,-6-17,1 0,-1-1,2 1,-1-1,1 0,0 0,0 0,0 0,1-1,0 0,0 0,0 0,1-1,-1 1,1-1,0 0,1-1,-1 0,1 0,-1 0,1-1,0 0,0 0,0 0,0-1,4 0,5-4,-1 0,1-1,-1-1,0-1,0 0,-1-1,0 0,0-1,0 0,-1-2,-1 1,1-2,-1 1,-1-2,0 1,-1-2,0 1,2-7,-6 13,174-244,-144 194,-2-1,-3-1,-3-2,8-26,-19 9,-18 77,0-1,0 1,0 0,0 0,0 0,0 0,0 0,0 0,0 0,0 1,0-1,0 0,1 0,-1 1,0-1,0 1,0-1,0 1,0-1,1 1,-1-1,0 1,0 0,1-1,-1 1,1 0,-1 0,0 0,1-1,-1 1,1 0,0 0,-1 0,1 0,0 0,0 0,-1 0,-25 45,3 1,1 1,2 1,3 0,2 1,2 1,2 1,-1 21,6-31,2 0,2 0,1 1,5 36,-3-69,0-1,0 1,1 0,0-1,1 0,0 0,1 0,-1 0,2 0,-1-1,1 1,1-1,-1 0,1-1,1 1,2 1,-7-8,-1 0,1 0,0 0,0 0,0 0,-1-1,1 1,0-1,0 0,0 1,0-1,0 0,0 0,0 0,0-1,0 1,0 0,0-1,0 1,-1-1,1 0,0 1,0-1,0 0,-1 0,2-1,10-9</inkml:trace>
  <inkml:trace contextRef="#ctx0" brushRef="#br0" timeOffset="250.993">1049 503,'-10'39,"-2"21,0 6,2-3,3-8,2-13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1 338,'366'0,"-345"0,1-2,0-1,-1 0,0-1,1-2,16-6,12-25,-42 21</inkml:trace>
  <inkml:trace contextRef="#ctx0" brushRef="#br0" timeOffset="238.242">368 0,'-5'43,"-7"34,0 8,1-5,3-12,2-8,3-9,1-8,2-7,0-5,0-3,1-1,-6-5,-1-2,0 1,6 1,8-3,2-4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0,'25'410,"-22"221,2-652,1 2</inkml:trace>
  <inkml:trace contextRef="#ctx0" brushRef="#br0" timeOffset="353.809">452 311,'-28'27,"-199"223,227-249,-45 73,44-72,0 0,0 1,0-1,1 0,-1 1,0-1,1 1,0 0,0-1,0 1,0-1,0 1,0-1,1 1,-1-1,1 1,-1-1,1 1,0-1,0 1,0-1,1 0,-1 0,0 0,1 0,0 0,-1 0,1 0,0 0,0 0,0-1,204 103,-94-19,-77-67,-18-16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3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1 377,'506'0,"-277"-29,-157 18,-54 5</inkml:trace>
  <inkml:trace contextRef="#ctx0" brushRef="#br0" timeOffset="4265.147">57 687,'485'-1,"-260"-25,-158 8,-56 6</inkml:trace>
  <inkml:trace contextRef="#ctx0" brushRef="#br0" timeOffset="4889.23">536 10,'0'-1,"-1"1,1-1,0 0,-1 1,1-1,-1 1,1-1,-1 1,1-1,-1 1,1-1,-1 1,0-1,1 1,-1 0,0 0,1-1,-1 1,0 0,1 0,-1 0,0-1,0 1,1 0,-1 0,0 0,1 0,-1 0,0 1,0-1,1 0,-1 0,0 0,1 1,-1-1,0 0,1 1,-1-1,0 0,1 1,-1-1,1 1,-1-1,1 1,-1-1,1 1,-1-1,1 1,0 0,-1-1,1 1,0 0,-1-1,1 1,0 0,0-1,0 1,0 0,-1 0,1-1,0 1,0 0,0-1,1 1,-1 0,0 0,0-1,0 1,0 0,1-1,21 51,-6-32,0-1,2-1,0 0,0-1,2-1,0-1,0-1,14 6,78 58,108 122,-218-197,-1-1,0 1,0-1,1 1,-1-1,0 1,0-1,0 1,0 0,-1 0,1 0,0-1,-1 1,0 0,1 0,-1 0,0 0,0 0,0 0,0 0,0 0,0 0,0-1,-1 1,1 0,-1 0,0 0,1 0,-1-1,0 1,0 0,0-1,0 1,0 0,-1-1,1 0,0 1,-1-1,1 0,-1 1,1-1,-1 0,0 0,1 0,-1-1,0 1,0 0,1-1,-2 1,-182 144,-17-1,115-89,69-43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1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1,'-2'1,"0"1,0 0,0-1,1 1,-1 0,1 0,-1 0,1 1,0-1,0 0,0 0,0 1,0-1,1 0,-1 1,1-1,-1 1,1-1,0 1,0 1,-1 0,-17 141,11-107,1 0,3 0,0 1,3-1,3 27,-2-57,0-1,0 1,1 0,0-1,0 1,1-1,0 0,0 0,1 0,0 0,0-1,1 1,-1-1,1 0,1-1,-1 1,1-1,0 0,0 0,0-1,1 1,0-2,0 1,-2-2,0-1,0 0,0 0,0 0,0 0,0-1,0 0,0 0,0-1,0 1,0-1,0 0,0 0,0-1,0 1,0-1,0 0,-1-1,1 1,-1-1,0 0,2-1,84-78,-65 54,-2-1,-1 0,-2-2,16-30,-13 17,-3-1,-2 0,-1-2,-3 0,1-9,-15 182,0 193,26-179,-25-130,1-1,0 0,0 0,1 0,0-1,0 1,1-1,0 1,1-1,0-1,0 1,3 2,-8-9,1-1,0 1,-1-1,1 0,0 1,-1-1,1 0,0 1,0-1,-1 0,1 0,0 1,0-1,-1 0,1 0,0 0,0 0,0 0,-1 0,1-1,0 1,0 0,-1 0,1 0,0-1,0 1,-1 0,1-1,0 1,-1-1,1 1,0-1,-1 1,1-1,-1 1,1-1,-1 1,1-1,-1 0,1 1,-1-1,0 0,1 0,-1 1,0-1,1 0,5-13</inkml:trace>
  <inkml:trace contextRef="#ctx0" brushRef="#br0" timeOffset="353.69">849 452,'0'9,"0"9,0 5,0 5,0 1,0 1,0 0,0 0,5-6,6-6,2-7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52,'38'0,"28"0,7 0,0 0,-7-5,-9-1,-11 0,-3 1,-4 2,-4-4,-3-1,-2 1,-6 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1,'39'5,"22"1,5 0,-3-1,-8-2,-9-1,-7-1,-5 0,-4-1,-2 0,-1-1,-1 1,1 0,0 0,-4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1 367,'10'0,"7"0,7 0,3 0,2 0,1 0,0 0,0 0,0 0,-1 0,-1 0,-4 0</inkml:trace>
  <inkml:trace contextRef="#ctx0" brushRef="#br0" timeOffset="744.83">651 29,'-23'153,"7"-60,5 0,2 57,9-144,0-1,0 0,1 1,0-1,0 0,0 0,1 0,0 0,0 0,0 0,1 0,-1 0,1-1,0 0,0 1,1-1,0 0,-1 0,1-1,0 1,1-1,-1 0,0 0,1-1,0 1,0-1,0 0,0 0,0 0,1-1,6-1,0 0,0-1,0 0,0-1,0-1,0 0,0 0,-1-1,1 0,-1-1,-1-1,1 0,-1 0,1-1,-2 0,1-1,-1 0,0-1,2-3,17-11,-5 4,-1 0,0-2,-2-1,-1 0,0-2,9-16,5-8,-19 31,-2-1,0 0,-1-1,0-1,-2 0,7-20,-8 13,15-97,-24 125,1-1,0 1,0-1,-1 1,1-1,0 1,0-1,-1 1,1-1,-1 1,1-1,0 1,-1-1,1 0,-1 1,1-1,-1 0,1 1,-1-1,1 0,-1 0,1 0,-1 1,0-1,1 0,-1 0,1 0,-1 0,1 0,-1 0,0 0,1 0,-1 0,1 0,-1 0,1-1,-1 1,1 0,-1 0,0-1,1 1,-1 0,1 0,0-1,-1 1,1-1,-1 1,1 0,-1-1,1 1,0-1,-1 1,1-1,0 1,0-1,-1 1,1-1,0 1,0-1,0 0,0 1,0-1,-1 1,1-1,0 0,-25 43,13-11,1-1,2 2,0-1,3 1,-1 14,-5 81,15-71,-4-38,2 0,0 1,1-1,0 0,2 0,0 0,1-1,1 1,0-1,1 0,3 3,-8-18,-1 0,1 0,-1 0,1 0,0 0,0-1,0 1,0-1,0 1,0-1,0 0,0 1,1-1,-1-1,1 1,-1 0,0 0,1-1,-1 1,1-1,0 0,1 0,15-2</inkml:trace>
  <inkml:trace contextRef="#ctx0" brushRef="#br0" timeOffset="1297.313">1469 423,'224'1,"-222"-1,0 0,1 0,-1 1,0-1,1 0,-1 1,0-1,1 1,-1 0,0 0,0 0,0 0,0 0,0 1,0-1,0 0,0 1,0 0,-1-1,1 1,-1 0,1 0,-1 0,0 0,0 0,1 0,-2 0,1 0,0 0,0 1,-1-1,1 0,-1 1,1-1,-1 0,0 1,0-1,0 0,-1 1,1-1,0 0,-1 1,1-1,-1 0,0 1,0-1,0 0,0 0,0 0,-1 0,1 0,0 0,-2 0,-19 35,-16 35,38-69,-1-1,1 1,0-1,0 0,0 1,0-1,0 1,0-1,1 1,-1-1,1 1,0-1,0 0,0 1,0-1,0 0,0 0,1 0,-1 0,1 0,-1 0,1 0,0 0,0-1,-1 1,1-1,1 1,-1-1,0 0,2 1,7 2,0 0,0-2,1 1,-1-1,1-1,-1 0,1-1,-1 0,1-1,-1 0,1-1,-1 0,0 0,1-2,-1 1,-1-1,1-1,-1 0,8-5,-1 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5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0,'27'125,"22"222,-22 4,-16-222,11-169,-2-16,-13 30</inkml:trace>
  <inkml:trace contextRef="#ctx0" brushRef="#br0" timeOffset="364.337">537 170,'-314'270,"232"-168,80-98,0-1,0 1,1 0,-1-1,1 1,0 0,0 0,1 0,-1 0,1 0,0 0,0 1,0-1,0 0,1 0,-1 0,1 0,0 0,1-1,-1 1,1 0,-1 0,1-1,0 1,1-1,-1 1,0-1,1 0,0 0,1 1,120 67,-31-26,-81-36,0 1,0 0,0 0,-1 1,-1 0,0 1,-1 1,0-1,-1 1,2 4,22 18,-15-29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28,'204'-25,"-202"24,1 1,-1-1,0 1,1-1,-1 1,0 0,1 0,-1 0,1 0,-1 1,0-1,0 1,1-1,-1 1,0 0,0 0,1 0,-1 0,0 0,0 0,0 1,0-1,-1 1,1-1,0 1,-1 0,1-1,-1 1,1 0,-1 0,0 0,0 0,0 1,0-1,0 0,0 0,-1 1,1-1,-1 0,0 1,1-1,-1 0,-4 8,0 0,0-1,-1 1,0-1,-1 0,0-1,0 0,-1 0,0 0,0-1,-1 1,0-2,0 1,-3 0,-22 22,-46 59,79-87,0 0,-1 1,1-1,0 0,0 1,0-1,0 0,0 1,0-1,0 0,0 1,0-1,1 0,-1 1,0-1,1 0,-1 0,1 0,0 1,-1-1,1 0,0 0,0 0,0 0,-1 0,1 0,0 0,0 0,1-1,-1 1,0 0,0 0,0-1,0 1,1-1,-1 1,0-1,1 0,-1 1,0-1,0 0,1 0,61 7,-59-7,97-20,-81 14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54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903 52,'-5'2,"0"0,-1 1,1-1,1 1,-1 0,0 0,1 0,-1 1,1 0,0 0,0 0,0 0,1 1,0-1,0 1,0 0,0 0,1 0,-1 0,1 0,1 1,-1-1,0 4,-7 12,-151 370,121-304,23-46,-2-1,-2-1,-1-1,-2-1,-2 0,-1-2,-10 8,29-35,-8 9,-1 0,-1-1,-1-1,0-1,0-1,-1 0,-5 1,4-6</inkml:trace>
  <inkml:trace contextRef="#ctx0" brushRef="#br0" timeOffset="257.799">1 476,'24'24,"2"-1,1-2,1 0,0-2,1-1,1-1,1-2,1-1,0-1,0-2,1-1,0-1,1-3,0 0,0-2,1-2,24-1,311-7,-346 7,1 0,-1 2,1 0,-1 2,0 1,5 3,-10-1</inkml:trace>
  <inkml:trace contextRef="#ctx0" brushRef="#br0" timeOffset="569.219">368 52,'124'658,"-109"-557,53 244,-31-205,-32-116</inkml:trace>
  <inkml:trace contextRef="#ctx0" brushRef="#br0" timeOffset="1455.042">1496 165,'92'-1,"1"-5,-2-4,1-3,-2-5,49-17,62-45,-200 80,0 0,0 0,0-1,0 1,0 0,0 0,-1 0,1 0,0 0,0 0,0 0,0 0,0 0,0 0,0 1,-1-1,1 0,0 0,0 1,0-1,0 1,-1-1,1 1,0-1,-1 1,1 0,0-1,-1 1,1 0,0-1,-1 1,1 0,-1 0,0-1,1 1,-1 0,0 0,1 0,-1 0,0-1,0 1,0 0,0 0,0 0,0 0,0 0,0 0,0 0,0 0,0-1,0 1,-1 0,1 0,0 0,-18 58,15-50,-32 81,5 2,4 1,4 1,4 1,2 24,16-56,2-1,4 1,2-2,3 1,18 57,-13-49,-8-40,6 41,-14-69,0 0,-1 0,1 0,-1 0,1 0,-1 0,1-1,-1 1,0 0,0 0,0-1,0 1,0 0,-1-1,1 1,0-1,-1 1,1-1,-1 0,1 0,-1 0,0 0,1 0,-1 0,0 0,0 0,0-1,0 1,1-1,-1 1,0-1,0 0,-2 1,-9-1,-1-1,0 0,0-1,1-1,-1 0,1 0,0-1,0-1,0 0,0-1,1-1,-5-3,-23-9,4 2,-1 1,0 2,-1 2,0 1,-1 2,0 1,-1 2,1 2,-1 2,0 2,-28 3,48-1,-1 1,1 0,0 2,0 0,0 2,1 0,-1 1,-9 6,-3 19,25-16</inkml:trace>
  <inkml:trace contextRef="#ctx0" brushRef="#br0" timeOffset="1837.735">1580 758,'831'-193,"-792"183,0-1,0-2,-2-2,30-16,-74 37,-1 1,1-1,0 1,0 1,1-1,0 1,0 0,1 1,0-1,0 1,1 0,0 0,1 1,0-1,1 1,0 0,-1 8,4 3,0-1,2 0,0 0,2 0,0 0,1-1,7 14,16 18,-13-33</inkml:trace>
  <inkml:trace contextRef="#ctx0" brushRef="#br0" timeOffset="2385.7">2822 1040,'-6'119,"8"-63,-15 24,3-103,9 2,1 1,0-1,2 0,0 1,1 0,1-1,1 1,1 1,1-1,1 1,0 0,1 0,5-6,0 0,2 1,0 1,2 0,0 1,2 1,9-8,-29 28,1 0,-1 0,1 0,0 0,-1 0,1 0,0 0,0 0,0 0,0 0,0 0,0 1,0-1,0 0,0 1,0-1,0 0,0 1,0-1,1 1,-1 0,0-1,0 1,0 0,1 0,-1 0,0 0,0 0,1 0,-1 0,0 0,0 1,1-1,-1 0,0 1,0-1,0 1,0-1,0 1,1 0,-1-1,0 1,0 0,-1 0,1 0,0 0,0 0,0-1,0 2,-1-1,1 0,-1 0,32 141,-10-94,-10-31</inkml:trace>
  <inkml:trace contextRef="#ctx0" brushRef="#br0" timeOffset="2620.627">3415 927,'-9'38,"-4"18,5-1,5-4,2-12</inkml:trace>
  <inkml:trace contextRef="#ctx0" brushRef="#br0" timeOffset="2788.579">3444 589</inkml:trace>
  <inkml:trace contextRef="#ctx0" brushRef="#br0" timeOffset="3156.044">3952 814,'-21'10,"1"1,1 1,0 1,0 1,1 0,1 2,1 0,0 0,1 2,1-1,0 2,2 0,0 1,-3 8,13-25,1 0,-1 0,1 1,-1-1,1 0,0 0,0 1,1-1,-1 1,1-1,-1 0,1 1,0-1,1 1,-1-1,1 1,-1-1,1 0,0 1,0-1,0 0,1 0,-1 1,1-1,0 0,-1-1,1 1,1 0,-1 0,0-1,1 0,-1 1,1-1,0 0,0 0,0 0,0-1,0 1,0-1,3 2,8 0,0 1,0-2,0 0,1 0,-1-2,1 1,-1-2,0 0,1-1,-1 0,0-1,0-1,0 0,0-1,-1 0,0-1,4-3,10-10,-2 0,0-2,-1-1,-2-1,0 0,-1-2,-2 0,0-2,-2 0,-1-1,3-8,-3 1,-1-1,-2-1,-2 0,-1 0,-2-1,-1 0,-2 0,-2-1,-1-31,-3 61,0 0,-1-1,1 1,-2 0,1 0,-1 0,-1 0,0 0,0 1,0-1,-1 1,-1 1,-3-5,7 8,-1 1,0 0,0 0,0 0,-1 0,1 0,-1 1,1 0,-1-1,0 1,0 1,0-1,0 1,0-1,0 1,-1 0,1 0,0 1,0 0,-1-1,1 1,0 1,-1-1,1 1,0-1,-1 1,1 0,0 1,0-1,-1 1,-13 9,1 0,-1 1,2 1,0 0,1 1,0 1,1 0,0 1,2 1,0 0,1 0,0 1,2 1,0 0,1 0,1 1,0-1,2 2,0 0,3-11,-1 0,1 0,1 1,0-1,0 1,1 0,1-1,-1 1,2-1,0 1,0-1,0 0,2 0,-1 0,1 0,0 0,1-1,0 0,1 0,0 0,0-1,1 1,0-2,1 1,0-1,0 0,0-1,1 1,-1-2,4 2,5 2,1 0,0-1,1-1,-1 0,2-2,-1 0,14 1,0-2</inkml:trace>
  <inkml:trace contextRef="#ctx0" brushRef="#br0" timeOffset="4068.187">4911 730,'-34'10,"1"2,1 2,0 1,1 1,1 2,1 0,0 3,1 0,1 2,2 0,-7 9,29-29,0 0,0 0,1 1,-1-1,1 0,-1 1,1 0,0 0,1 0,-1-1,1 2,-1-1,1 0,0 0,1 0,-1 0,1 1,0-1,0 0,0 0,0 1,1-1,0 0,0 0,0 0,0 1,1-1,-1-1,1 1,0 0,0 0,1-1,-1 1,1-1,-1 1,1-1,0 0,1 0,-1-1,0 1,1-1,-1 1,1-1,4 1,5 0,1-1,0-1,0-1,-1 1,1-2,0 0,0-1,-1 0,1-1,-1-1,0 0,0 0,0-2,0 0,-1 0,0-1,0 0,-1-1,0 0,3-4,17-11,-1-2,0-1,-2-2,-2 0,0-2,-2-1,14-24,-43 65,1 0,0 0,0 0,1 1,0 0,1-1,0 1,1 0,0 0,1 0,0 0,0 0,2 0,-1 0,1-1,1 1,0 0,0-1,1 0,0 0,5 8,-5-14,-1-1,1 0,0 1,1-1,-1 0,1-1,-1 1,1-1,0 0,0 0,-1-1,1 1,1-1,-1 0,0 0,0-1,0 1,0-1,1-1,-1 1,0-1,0 1,0-2,0 1,0 0,0-1,0 0,0 0,-1 0,1-1,-1 0,4-2,9-6,-1-1,0-1,0-1,-1 0,-1-1,-1 0,9-14,41-54,-61 108,-4-18,0-1,1 1,-1 0,1 0,1 0,-1 0,1 0,0 0,1 0,0 1,0-2,0 1,1 0,0 0,0 0,1-1,0 1,0-1,1 0,-1 0,1 0,1 0,-1-1,1 0,0 0,4 4,-5-7,-1 1,1-1,0-1,0 1,-1 0,1-1,0 0,0 0,1 0,-1-1,0 1,0-1,0 0,0 0,0 0,0-1,1 1,-1-1,0 0,0 0,0-1,-1 1,1-1,0 0,0 0,-1 0,1 0,0-1,85-84,63-189,-133 250,-19 26,1 0,-1 0,0 0,1 0,-1-1,0 1,1 0,-1 0,1 0,-1 0,0 0,1 0,-1 0,1 0,-1 0,0 0,1 0,-1 0,1 1,-1-1,0 0,1 0,-1 0,0 0,1 1,-1-1,0 0,1 0,-1 1,0-1,1 0,-1 1,0-1,0 0,1 1,-1-1,0 0,0 1,0-1,0 0,1 1,-1-1,0 1,0-1,0 0,0 1,0-1,0 1,0-1,0 0,0 1,0-1,0 1,-1-1,1 0,0 1,0-1,0 0,0 1,0-1,-1 0,1 1,0-1,0 0,-1 1,1-1,0 0,-1 1,-24 174,24-117,3 0,2 0,3 0,3-1,7 23,-3-17,-3 1,-3 0,-2 1,-4 7,-1-60,-1 0,-1 0,0 1,-1-1,0-1,-1 1,0 0,-1 0,0-1,-1 0,0 0,-1 0,0-1,0 0,-1 0,-1 0,0-1,0 0,-1-1,0 0,0 0,-1-1,0 0,0 0,-1-1,1-1,-1 0,-1 0,-6 1,15-5,0 1,0-1,-1 0,1-1,-1 1,1 0,0-1,-1 0,0 0,1 0,-1 0,1 0,0-1,-1 1,1-1,-1 0,1 0,0-1,0 1,-1-1,1 1,0-1,0 0,1 0,-1 0,0-1,1 1,-1-1,1 1,0-1,0 0,0 0,0 0,0 0,1 0,-1 0,1 0,0-1,0 1,0-1,-1-12,1 1,0-1,1 1,1-1,1 0,0 1,1-1,1 1,0 0,1 0,0 1,1-1,1 1,0 0,1 1,8-10,17-23,2 2,2 1,42-37,67-29,-122 96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59,'29'-4,"14"-8,4 0,0 1,-4 2,-4 4,-4 2,-4 1,-6 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1,'-5'38,"-1"18,0 3,1-2,2-7,1-7,5-6,3-4,0-4,-1-6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1,1-1,-1 1,0 0,1-1,-1 1,1 0,0 0,-1 0,1 0,0 0,0 0,0 1,1-1,-1 0,0 0,1 1,-1-1,1 0,0 1,0-1,0 0,0 1,0-1,0 2,-14 370,-26-152,33-92,8-119</inkml:trace>
  <inkml:trace contextRef="#ctx0" brushRef="#br0" timeOffset="481.593">595 85,'-324'242,"323"-242,-16 13,0 1,2 0,-1 1,2 1,0 0,-10 17,23-30,1 1,0-1,0 1,0-1,1 1,-1-1,1 1,-1-1,1 1,0-1,1 0,-1 0,0 0,1 1,0-1,0 0,0-1,0 1,0 0,1-1,-1 1,1-1,-1 0,1 0,0 0,0 0,0 0,0 0,0-1,0 0,1 1,-1-1,3 0,6 6,241 105,-178-51,-59-51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02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1895,'22'-57,"43"-83,6 3,6 3,5 4,51-56,165-215,-84 90,-213 311,0-1,0 1,0-1,-1 1,1-1,0 0,0 1,0-1,-1 0,1 1,0-1,-1 0,1 0,-1 0,1 0,-1 1,1-1,-1 0,0 0,1 0,-1 0,0 0,0 0,1 0,-1 0,0 0,0 0,0 0,0 0,-1 0,1 0,0 0,0 0,-1 0,1 0,0 0,-1 0,1 0,-1 0,1 0,-1 0,1 1,-1-1,0 0,0 0,1 1,-1-1,0 0,0 1,0-1,1 1,-1-1,0 1,0 0,0-1,0 1,0 0,0-1,-1 1,-135 77,-7-24,144-53,0 1,1-1,-1 1,0-1,0 1,1-1,-1 1,0-1,0 1,0-1,1 1,-1-1,0 1,0 0,0-1,0 1,0-1,0 1,0-1,-1 1,1-1,0 1,0-1,0 1,0 0,-1-1,1 1,0-1,-1 0,1 1,0-1,-1 1,1-1,0 1,-1-1,1 0,-1 1,1-1,-1 0,1 1,-1-1,1 0,-1 0,1 0,-1 1,1-1,-1 0,1 0,-1 0,1 0,-1 0,0 0,1 0,-1 0,1 0,-1 0,1 0,-1-1,1 1,-1 0,1 0,-1 0,0-1,161 60,-103-43,114 21,-169-35,0-1,0-1,1 1,-1 0,0 0,0-1,1 1,-1-1,0 0,1 0,-1 0,0 0,1 0,-1 0,0-1,0 1,1-1,-1 1,0-1,0 0,0 0,0 0,0 0,0 0,0-1,0 1,0-1,0 1,-1-1,1 1,-1-1,1 0,-1 0,1 0,-1 0,0 0,0 0,0 0,0 0,-1-1,1 1,-1 0,1 0,-1-1,0 1,1-1,-5-10,0 1,0 0,-1 0,-1 0,0 0,0 1,-1 0,-1 1,1-1,-2 1,0 1,0-1,0 2,-1-1,-1 1,1 1,-1 0,-1 0,1 1,-1 1,0 0,0 0,-1 2,-3-2,-41-5,32 8</inkml:trace>
  <inkml:trace contextRef="#ctx0" brushRef="#br0" timeOffset="4554.928">2146 173,'0'-1,"1"0,-1-1,1 1,-1-1,1 1,-1-1,0 1,0 0,0-1,0 1,0-1,0 1,0-1,-1 1,1-1,-1 1,1 0,-1-1,1 1,-1 0,1-1,-1 1,0 0,0 0,0-1,0 1,0 0,0 0,0 0,0 0,0 0,-1 1,1-1,0 0,0 1,-1-1,1 0,-1 1,1 0,0-1,-1 1,1 0,-1 0,1-1,-1 1,1 0,-1 1,1-1,-1 0,1 0,0 1,-1-1,1 0,-1 1,1 0,0-1,-1 1,1 0,0 0,0-1,0 1,-1 1,-11 6,0 1,1 0,0 1,1 0,0 1,0 0,2 1,-1 0,1 0,1 1,0 0,1 1,0 0,-3 11,0 0,1 1,1 1,2-1,0 1,2 1,1-1,0 9,4-29,-1 1,1-1,1 1,-1-1,2 1,-1-1,0 0,1 0,1 0,-1-1,1 1,0-1,1 0,-1 0,1 0,0 0,1-1,-1 0,1 0,0-1,0 1,1-1,-1-1,1 1,0-1,0 0,0-1,0 1,1-1,-1-1,1 0,5 1,17 0,0-1,1-1,-1-2,0-1,0-1,0-2,0-1,-1-1,0-2,-1 0,0-2,0-2,-2 0,1-1,-2-2,0-1,-1-1,-1 0,16-19,-27 23,1 0,-2 0,0-1,-1 0,0-1,-2 0,0-1,-1 0,0 0,-2 0,3-15,-6 24,-1 0,0 0,0 0,-1 0,0 0,-1 0,0 0,0 0,-1 0,0 1,0-1,-1 0,-1 1,1 0,-1 0,0 0,-1 0,0 0,0 1,-1 0,0 0,0 1,-1 0,1 0,-1 0,-1 0,-7-3,0 1,0 0,-1 1,0 1,0 0,0 1,-1 1,0 0,0 2,0 0,0 0,0 2,0 0,0 1,0 1,0 0,-11 4,-20 5,1 2,0 3,1 1,1 2,-25 16,-71 45,-118 91,221-145,-94 73,132-99,1-1,-1 1,0 0,1 0,-1 0,0 0,1 0,-1 1,0-1,1 0,-1 0,0 0,1 0,-1 0,0 0,1 0,-1 1,0-1,1 0,-1 0,0 1,0-1,1 0,-1 0,0 1,0-1,0 0,1 0,-1 1,0-1,0 0,0 1,0-1,0 0,0 1,1-1,-1 0,0 1,0-1,0 0,0 1,0-1,0 1,0-1,0 0,-1 1,1-1,0 0,0 1,0-1,0 0,0 1,-1-1,1 0,0 0,0 1,0-1,-1 0,1 0,0 1,33-7,-31 5,178-40,-132 34,0 3,1 1,-1 2,18 4,15-2,454-1,-205-26,-64-3,-242 27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1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30,'643'-1,"-226"-26,973 27,851 0,-2234 0,-5-1,1 1,0 0,-1 0,1 0,-1 0,1 0,-1 0,1 1,-1-1,1 1,-1 0,1 0,-1 0,1 0,-1 0,0 0,0 1,0-1,1 1,-2-1,2 2,2 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9.0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0 106,'106'-22,"139"-13,-10 7,564 28,104 0,-766-20,-121 23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1,'-5'10,"-11"17,-7 9,-1 8,0 1,-1-2,-1-3,3-5,2-7,-1-4,-2-2,-1-4,4-5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0,'-10'20,"1"-1,2 1,0 0,1 1,1 0,1 0,0 0,2 0,0 22,0-36,0-1,1 1,-1 0,1 0,1 0,-1 0,1 0,0 0,1-1,0 1,0 0,0 0,1 0,0-1,1 1,-1-1,1 1,0-1,1 0,-1 0,1 0,0-1,1 0,-1 1,1-1,0-1,1 1,-1-1,1 0,0 0,0 0,1-1,-1-1,0-1,0 0,-1-1,1 0,0 0,0 0,0 0,0-1,-1 0,1 0,0-1,-1 0,1 0,-1 0,1 0,-1-1,0 0,0 0,0-1,-1 1,1-1,1-2,87-103,-77 87,57-70,-71 92,0-1,1 1,-1-1,0 1,0 0,1 0,-1 0,0 0,0 0,0 1,1-1,-1 1,0-1,0 1,0 0,0 0,0 0,0 0,0 0,0 0,0 1,-1-1,1 1,0-1,-1 1,1 0,-1-1,0 1,0 0,1 0,-1 0,0 0,-1 0,1 0,0 0,0 0,-1 0,0 1,1-1,-1 0,4 7,-2-2,1-1,-1 1,1-1,0 0,0 1,1-1,0-1,0 1,0 0,1-1,-1 0,1 0,1 0,-1-1,1 0,-1 0,1 0,1-1,-1 0,0 0,1 0,-1-1,1 0,0 0,0-1,0 0,-1 0,1 0,7-1,1-4,0-1,0-1,0 0,-1-1,0 0,0-1,-1-1,0 0,0-1,5-6,-11 9,-1 0,1-1,-1 0,-1 0,0-1,0 1,0-1,-1-1,-1 1,1 0,-2-1,2-3,24-60,-16 55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21,'0'-1,"0"0,-1 0,1 1,0-1,0 0,-1 0,1 0,0 0,-1 0,1 0,-1 1,1-1,-1 0,1 0,-1 1,0-1,1 0,-1 1,0-1,1 0,-1 1,0-1,0 1,0-1,0 1,1 0,-1-1,0 1,0 0,0 0,0 0,0-1,0 1,0 0,0 0,0 0,0 1,0-1,0 0,0 0,0 0,1 1,-1-1,0 0,0 1,0-1,0 1,-20 42,7 162,4-110,3 0,5 0,6 34,21 71,-25-199,-1 1,1 0,0 0,0-1,0 1,0 0,0 0,0-1,0 1,0 0,1 0,-1-1,1 1,-1 0,1-1,0 1,0 0,0-1,0 1,0-1,0 0,0 1,0-1,0 0,1 1,-1-1,0 0,1 0,-1 0,1 0,-1-1,1 1,0 0,-1-1,1 1,0-1,-1 1,1-1,0 0,0 1,-1-1,1 0,0 0,0-1,0 1,1 0,8-11,0 0,0-1,-1 0,0 0,-1-1,-1 0,0-1,4-9,-8 15,88-154,-91 160,0 0,-1 0,1 1,1-1,-1 0,0 0,0 1,1-1,-1 0,1 1,-1-1,1 1,0 0,0 0,-1 0,1-1,0 2,0-1,0 0,0 0,0 1,0-1,1 1,-1-1,0 1,0 0,0 0,0 0,0 0,1 0,-1 1,0-1,0 1,0-1,0 1,0 0,0 0,0-1,0 1,0 1,-1-1,1 0,0 0,-1 1,1-1,-1 1,1-1,-1 1,0 0,1 0,-1-1,0 1,0 0,0 0,-1 0,1 0,0 0,-1 0,1 2,24 142,-19-106,-6-32,0 1,1-1,0 0,1 1,0-1,0 0,1 0,0 0,0-1,1 1,-1-1,5 6,-6-11,0-1,1 1,-1-1,0 0,0 0,0 0,1 0,-1 0,1-1,-1 1,1 0,-1-1,0 0,1 0,-1 0,1 0,-1 0,1 0,-1-1,1 1,-1-1,1 0,-1 1,0-1,1 0,-1-1,0 1,0 0,0-1,0 1,0-1,0 1,0-1,1-1,12-8</inkml:trace>
  <inkml:trace contextRef="#ctx0" brushRef="#br0" timeOffset="645.204">652 783,'13'6,"0"-1,0-1,0 0,1 0,-1-2,1 0,0 0,0-1,0-1,-1 0,1-1,0 0,0-1,-1-1,1 0,-1-1,8-3,-16 4,0 0,0-1,-1 0,1 0,-1 0,0 0,0-1,-1 1,1-1,-1 0,0 0,0-1,0 1,-1 0,0-1,0 0,-1 1,1-1,-1 0,0 0,-1 0,1 0,-1 0,0 1,-1-1,0 0,0 0,0 0,0 0,-1 1,0-1,0 1,-1-1,1 1,-1 0,0 0,-1 0,1 0,-1 0,-2-1,3 5,0-1,0 1,0 0,-1 0,1 0,0 1,0-1,-1 1,1 0,0 0,-1 0,1 0,0 1,-1-1,1 1,0 0,0 0,-1 0,1 0,0 1,0-1,0 1,1 0,-1 0,0 0,1 0,-1 0,-63 68,59-59,1 0,0 1,1 0,0 0,1 0,0 0,1 1,0 0,1 0,1 0,0 0,1 0,0 0,1 0,1 7,-1-16,0 0,0 1,1-1,-1 0,1 0,0 0,0 0,0 0,1-1,-1 1,1 0,0-1,0 0,0 0,0 0,1 0,-1 0,1-1,0 1,0-1,-1 0,2 0,-1-1,0 1,0-1,0 0,1 0,-1 0,0-1,1 1,137-4,-112-5,0-1,-1-2,0 0,-1-2,0-2,-1 0,-1-2,-1 0,0-2,-1-1,20-21,-27 25,0-1,0-1,-2 0,0-1,-2 0,0-1,-1-1,-1 0,3-9,-11 25,-1 0,0 0,0 0,0 0,-1 0,0 0,0-1,0 1,0 0,-1-1,0 1,0-1,-1 1,1 0,-1-1,0 1,-1 0,1 0,-1 0,0 0,0 0,-1 0,0-1,-1 5,-1 1,1-1,-1 1,1-1,-1 1,1 1,-1-1,1 0,-1 1,1 0,-1 0,1 1,0-1,0 1,0 0,0 0,0 0,0 1,0-1,0 1,-1 1,-1-1,0 1,0-1,1 1,-1 0,1 0,0 0,0 1,0 0,1 0,0 0,0 1,0-1,1 1,-1 0,1 0,1 0,-1 0,1 1,0-1,1 0,-1 1,1 0,0-1,1 1,0 0,0-1,0 1,4-3,0 0,-1 0,1-1,1 0,-1 1,0-2,1 1,-1 0,1-1,0 0,0 0,0 0,0-1,0 0,0 0,1 0,-1 0,0-1,1 0,-1 0,0 0,0-1,1 0,4-1,2 2,-12 0,13-2,0 1,-1 0,1 1,0 1,-1 0,1 0,0 1,-1 1,0 0,0 1,0 0,0 1,0 1,-1-1,0 2,1 0,12 55,-23-40</inkml:trace>
  <inkml:trace contextRef="#ctx0" brushRef="#br0" timeOffset="1049.818">1894 839,'43'-5,"0"-2,-1-2,0-1,0-3,-1-1,2-4,-35 15,0 0,-1-1,1-1,-1 1,1-1,-1 0,-1-1,1 0,-1 0,0 0,0-1,-1 0,0 0,0 0,0-1,-1 0,0 1,-1-2,0 1,0 0,-1 0,0-1,0 0,-1 1,0-6,-2 11,0-1,-1 1,1-1,-1 1,0-1,0 1,0 0,0 0,-1 0,1 0,-1 0,0 1,0-1,0 1,0 0,0-1,0 1,0 1,-1-1,1 0,-1 1,0 0,1 0,-1 0,0 0,0 1,1-1,-1 1,0 0,0 0,0 0,0 1,1-1,-1 1,0 0,1 0,-1 0,0 1,1-1,-1 1,1 0,0 0,0 0,-1 1,-13 7,0 1,1 0,1 1,0 1,0 0,2 1,-1 1,2 0,0 1,1 0,0 1,-1 5,9-18,0 1,0 0,1 0,-1 0,1 0,1 0,-1 0,1 0,-1 1,2-1,-1 0,0 1,1-1,0 1,1-1,-1 0,1 1,0-1,0 0,1 1,-1-1,1 0,0 0,1 0,-1 0,1-1,0 1,0-1,0 1,1-1,0 0,0 0,0-1,0 1,0-1,5 3,21 5,1-1,0-2,0 0,1-2,0-2,0-1,1-1,-1-2,31-3,-29 2,-1 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26,'-28'284,"29"-87,-1-191,0-1,0 0,0 1,1-1,-1 1,1-1,1 0,-1 1,1-1,0 0,0 0,0 0,1 0,-1-1,1 1,0-1,1 1,-1-1,1 0,0-1,0 1,0 0,0-1,1 0,0 0,-1-1,1 1,0-1,0 0,0 0,0 0,1-1,-1 0,0 0,2 0,2-4,0-1,0 0,0 0,0 0,-1-1,0-1,0 1,0-1,0-1,-1 1,0-1,-1-1,1 1,-1-1,-1 0,0-1,0 1,0-1,-1 0,1-4,9-12,17-26,-3-2,-2-1,-2 0,-3-2,-2-1,1-15,-11-4,-9 76,0 0,-1 0,1 0,0 1,0-1,-1 0,1 0,0 0,0 0,-1 0,1 0,0 1,0-1,-1 0,1 0,0 0,-1 0,1 0,0 0,0 0,-1 0,1 0,0 0,-1 0,1-1,0 1,0 0,-1 0,1 0,0 0,0 0,-1 0,1-1,0 1,0 0,0 0,-1 0,1-1,0 1,0 0,0 0,0-1,-1 1,1 0,0 0,0-1,0 1,0 0,0 0,0-1,0 1,0 0,0-1,0 1,0 0,0-1,-11 25,1 11,1 0,2 1,2-1,1 1,2 0,2 27,19 174,-17-224,0 0,1 0,1-1,0 1,0-1,1 0,1 0,0 0,1-1,5 7,-5-11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1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432 114,'-161'312,"87"-142,-33 119,43-110,49-144,4-7,27-54,17-37,-16 32</inkml:trace>
  <inkml:trace contextRef="#ctx0" brushRef="#br0" timeOffset="370.64">432 58,'-6'73,"3"1,4-1,8 63,3-66,2-1,4 0,2-2,19 39,-39-105,0 0,-1 0,1 0,0 0,0 0,0 0,1 0,-1 1,0-1,0 0,1 0,-1 0,0 0,1 0,-1 0,1 0,-1 0,1 0,0 0,-1-1,1 1,0 0,0 0,0 0,-1-1,1 1,0 0,0-1,0 1,0-1,0 1,0-1,0 0,0 1,0-1,1 0,-1 0,0 0,0 0,0 0,0 0,0 0,0 0,0 0,0 0,1-1,-1 1,0 0,0-1,0 1,0-1,0 1,0-1,0 1,-1-1,1 0,0 1,0-1,0-1,9-13,0-1,-2-1,0 0,-1 0,0 0,-1-1,1-10,1 2,28-88,-1 7,-4-2,-5 0,-5-3,-8 25,-14 80,-2 9</inkml:trace>
  <inkml:trace contextRef="#ctx0" brushRef="#br0" timeOffset="3901.992">1222 679,'-8'-3,"0"1,0 0,0 0,-1 1,1 0,-1 1,1 0,-1 0,1 1,0 0,-1 0,1 1,0 0,0 1,0-1,0 2,0-1,1 1,-1 0,1 1,0-1,0 1,1 1,0-1,-5 6,5-7,1 1,0-1,0 1,1 0,-1 0,1 0,0 1,0-1,1 1,-1 0,1 0,1 0,-1 1,1-1,0 0,1 1,-1 0,1-1,1 1,-1 0,1 0,0-1,1 1,0 0,0 0,0-1,1 1,-1-1,2 1,-1-1,1 0,0 0,0 0,1 0,-1 0,1-1,1 0,-1 0,2 1,2 0,1-1,0 0,0 0,0-1,1 0,-1-1,1 0,0 0,0-1,0-1,0 1,0-2,1 1,-1-1,0-1,0 0,0-1,0 1,0-2,0 0,0 0,-1 0,1-1,-1-1,0 0,0 0,-1 0,0-1,0-1,0 1,0-1,-1-1,0 1,-1-1,0 0,0-1,-1 1,0-1,0 0,-1-1,0 1,-1-1,0 0,0 0,-1 0,0 3,-1 0,0 0,-1 0,1 0,-1 0,-1-1,1 1,-1 0,0 0,-1 1,0-1,0 0,0 0,-1 1,0-1,0 1,0 0,-1 0,0 0,-1 0,1 1,-1 0,0 0,0 0,0 0,-1 1,0 0,0 0,0 1,0-1,-1 1,1 1,-5-2,-13-2</inkml:trace>
  <inkml:trace contextRef="#ctx0" brushRef="#br0" timeOffset="4318.838">1617 594,'109'191,"-49"-44,-59-145,0-1,0 1,0-1,0 0,0 1,0-1,0 0,1 0,-1 1,1-1,-1 0,1 0,-1-1,1 1,-1 0,1 0,0-1,-1 1,1-1,0 1,0-1,-1 0,1 0,0 0,0 0,0 0,-1 0,1 0,0-1,0 1,-1-1,1 1,0-1,-1 0,1 1,-1-1,1 0,-1 0,1 0,-1 0,1 0,-1-1,0 1,0 0,1-1,-1 1,0-1,0 0,48-78,-12-52,-32 107,2 0,0 0,1 0,1 1,2 0,5-7,-4 12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1,'0'43,"0"19,5 0,1-12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52,'24'0,"13"0,5 0,-1-4,-1-3,-4 1,-2 2,-3 0,-6-3,-3-1,0 2,-4 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63 105,'-11'24,"1"-1,1 2,1-1,1 1,1 0,2 1,0-1,2 1,0 0,2 0,1 0,3 13,-4-11,0-20,-1 7,1 0,0 0,1-1,0 1,1 0,1-1,1 1,0-1,0 0,1 0,1 0,1-1,7 13,-11-23,0 0,0 0,0 0,0-1,1 1,-1-1,1 1,0-1,0 0,0 0,-1-1,2 1,-1-1,0 0,0 0,0-1,0 1,1-1,-1 0,0 0,1 0,-1 0,0-1,0 0,0 0,1 0,-1 0,0-1,0 1,0-1,-1 0,1 0,3-3,10-6,-1 0,-1-1,0 0,0-1,-1-1,11-14,115-149,-115 139,-2-2,-2 0,-1-1,-2-1,1-11,-15 42,0 0,0 1,-1-2,0 1,0 0,-2-1,1 1,-1-1,-1 1,0-1,-1 0,-1-7,2 18,0 0,0 0,0 0,0 0,0 0,-1 0,1 0,0 0,-1 0,1 1,0-1,-1 0,1 0,-1 0,1 1,-1-1,0 0,1 0,-1 1,0-1,1 1,-1-1,0 0,0 1,0 0,1-1,-1 1,0-1,0 1,0 0,0 0,0-1,0 1,0 0,0 0,0 0,0 0,1 0,-1 0,0 0,0 1,0-1,0 0,0 0,0 1,0-1,0 1,1-1,-1 1,0-1,0 1,1-1,-1 1,0 0,1-1,-1 1,0 0,1-1,-1 1,1 0,-1 0,1 0,0 0,-1-1,1 2,-32 56,13-10,2 0,2 2,2 0,3 1,2 0,2 0,2 1,31 115,-1-76,-27-90,1 0,0-1,0 1,0 0,0 0,0 0,0 0,0 0,1 0,-1 0,0 0,0 0,1 0,-1-1,0 1,1 0,-1 0,1 0,-1-1,1 1,0 0,-1-1,1 1,0 0,-1-1,1 1,0-1,0 1,0-1,-1 1,1-1,0 0,0 1,0-1,0 0,0 0,0 1,0-1,-1 0,1 0,0 0,0 0,0 0,0-1,0 1,0 0,0 0,0 0,0-1,-1 1,1-1,0 1,1-1,7-7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52,'154'-40,"-95"29,-57 11,-1 0,0 0,0 0,1 0,-1 0,0 0,0 0,1 1,-1-1,0 0,0 1,0-1,1 1,-1 0,0-1,0 1,0 0,0 0,0-1,0 1,0 0,0 0,-1 0,1 0,0 0,-1 0,1 0,0 0,-1 1,1-1,-1 0,0 0,1 0,-1 1,0-1,0 0,0 1,0-1,0 0,0 0,0 1,0-1,0 0,-1 1,-1 8,-1-1,-1 0,0 1,0-1,0-1,-1 1,-1-1,1 0,-1 0,-4 3,-11 18,9-13,8-13,1 0,0 0,-1 1,1-1,0 1,0 0,1-1,-1 1,1 1,0-1,0 0,0 0,1 1,-1-1,1 1,0-1,1 1,-1 0,1-1,0 1,0 0,0-1,0 1,1 0,0-1,0 1,0-1,1 1,-1-1,3 4,2-5,1-1,0 1,0-1,0-1,0 1,0-1,0 0,0 0,0-1,0 0,0-1,1 1,-1-1,0-1,0 1,0-1,-1-1,1 1,0-1,-1 0,0 0,1-1,0-1,-1 2,55-28,-45 22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29,'283'-29,"17"30,-288-1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4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1,'22'8,"1"-2,-1 0,1-1,0-2,1 0,-1-2,0 0,1-1,14-3,12 2,194-29,-133 30,-86 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5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86 451,'-21'326,"19"-297,-2 1,-1-1,0-1,-3 1,0-1,-12 27,20-56,-1 1,1 0,0 0,0-1,0 1,-1 0,1 0,0-1,0 1,-1 0,1 0,0 0,0-1,-1 1,1 0,0 0,-1 0,1 0,0 0,-1 0,1 0,0 0,-1 0,1 0,0 0,-1 0,1 0,0 0,-1 0,1 0,0 0,0 0,-1 0,1 0,0 1,-1-1,1 0,0 0,0 0,-1 0,1 1,0-1,0 0,0-37,7 4,2-1,1 1,1 1,2 0,1 0,2 2,1 0,16-21,70-92,-102 141,1 0,-1 0,1 0,0 0,0 1,-1-1,1 0,0 1,0-1,0 1,1 0,-1 0,0 0,0 0,1 0,-1 0,1 0,-1 1,1-1,-1 1,1 0,-1 0,1 0,-1 0,1 0,-1 0,1 1,-1-1,1 1,-1 0,0 0,1-1,-1 2,0-1,0 0,0 0,0 1,0-1,0 1,0 0,0-1,0 1,-1 0,1 0,-1 0,1 0,-1 1,0-1,0 0,0 0,0 1,0 1,5 9,0 2,-2-1,1 0,-2 1,0 0,-1 0,0 0,-1 0,-1 0,-1 10,3 35,-2-61,1 1,-1-1,1 0,0 1,-1-1,1 1,0-1,-1 1,1 0,0-1,0 1,0 0,-1-1,1 1,0 0,0 0,0 0,0 0,-1 0,1 0,0 0,0 0,0 0,0 0,-1 0,1 0,0 1,0-1,0 0,-1 1,1-1,0 1,0-1,-1 0,1 1,0 0,-1-1,1 1,0-1,-1 1,1 0,-1-1,1 1,-1 0,0 0,1-1,-1 1,0 0,1 0,-1 0,0-1,0 1,0 0,0 0,0 0,0 0,0-1,0 1,0 1,119-169,-96 132,2 2,1 1,1 1,2 1,25-20,-52 49,-1-1,1 1,-1-1,1 1,0 0,-1 0,1 0,0 0,0 0,0 0,0 0,0 0,0 1,0-1,0 1,0-1,0 1,0 0,0 0,0 0,0 0,0 0,0 1,0-1,0 1,0-1,0 1,0 0,0-1,0 1,0 0,0 0,-1 0,1 1,0-1,-1 0,1 1,-1-1,1 1,-1-1,0 1,0 0,0 0,0-1,0 1,0 0,0 0,0 0,-1 1,8 17,-1 0,-2 0,0 1,-1 0,-1 0,-1 1,-1-1,0 0,-2 0,-3 22,1 22,3-38,0-3</inkml:trace>
  <inkml:trace contextRef="#ctx0" brushRef="#br0" timeOffset="631.473">1357 367,'-29'18,"1"1,1 1,1 1,0 1,2 2,1 0,1 1,1 2,-11 18,5 45,27-87,1-1,-1 1,0-1,0 1,1-1,0 1,-1-1,1 0,0 1,0-1,0 0,0 0,1 0,-1 1,1-1,-1-1,1 1,0 0,-1 0,1-1,0 1,0-1,0 1,1-1,-1 0,0 0,0 0,1 0,-1 0,0 0,1-1,-1 1,1-1,-1 0,2 0,6-1,0-1,0 0,-1-1,1-1,-1 1,0-1,0-1,0 0,0 0,-1 0,0-1,0-1,0 1,-1-1,0 0,0-1,-1 0,0 0,2-4,173-185,-180 196,0-1,0 1,0 0,1-1,-1 1,0 0,1 0,-1 0,1 0,-1 0,1 1,-1-1,1 0,0 1,0-1,-1 1,1 0,0-1,-1 1,1 0,0 0,0 0,0 0,-1 0,1 1,0-1,-1 0,1 1,0-1,-1 1,1 0,0 0,-1-1,1 1,-1 0,1 0,-1 0,0 1,1-1,-1 0,0 0,0 1,0-1,0 1,0-1,0 1,0-1,-1 1,1 0,0-1,-1 1,0 0,1-1,-1 1,0 0,0 0,0 0,10 247,3-145,-5 1,-4 0,-6 45,0-126,0-1,-1 1,-2-1,0 0,-2 0,0-1,-1 0,-2 0,0 0,-1-2,-1 1,-1-1,-1-1,-1 0,0-2,-14 14,12-15,-1 0,0-2,-1 0,0 0,-1-2,0-1,-1 0,-1-1,0-2,-11 4,30-12,0 1,0-1,0 1,0-1,0 0,0 0,0-1,0 1,0 0,0-1,0 0,0 0,0 0,0 0,0 0,1 0,-1-1,1 0,-1 1,1-1,-1 0,1 0,0 0,0 0,0-1,0 1,0 0,1-1,-1 0,1 1,-1-1,1 0,0 0,0 1,1-1,-1 0,0 0,1 0,0 0,-1 0,1 0,0 0,1 0,-1 0,1 0,-1 0,1 0,1-2,6-20,1 1,1 0,1 0,2 2,0-1,1 1,2 0,1-3,177-268,-176 261</inkml:trace>
  <inkml:trace contextRef="#ctx0" brushRef="#br0" timeOffset="1236.347">1808 0,'33'62,"-18"-19,-3 2,-1-1,-3 1,-1 1,-3 0,-1-1,-2 1,-3 0,-2 13,1 60,4 55,-1-173,-1-1,1 1,0-1,0 0,-1 1,1-1,0 1,0-1,0 1,0-1,0 1,0-1,0 1,0-1,0 1,0 0,0-1,0 1,0-1,0 1,0-1,0 0,1 1,-1-1,0 1,0-1,1 1,-1-1,0 1,1-1,-1 0,0 1,1-1,-1 0,1 1,-1-1,0 0,1 1,-1-1,1 0,-1 0,1 0,-1 1,1-1,-1 0,1 0,-1 0,1 0,-1 0,1 0,-1 0,1 0,-1 0,1 0,-1 0,1 0,-1-1,1 1,-1 0,1 0,-1 0,1-1,-1 1,0 0,1-1,0 1,21-31,-21 30,12-25,2-1,2 2,0 0,1 1,1 0,2 2,0 0,1 2,1 0,2 1,74-23,-96 42,-1-1,1 1,-1-1,1 1,-1 0,1 0,-1 1,1-1,-1 0,1 1,-1-1,1 1,-1 0,0 0,1 0,-1 0,0 0,0 1,0-1,0 1,0-1,0 1,0 0,0 0,-1-1,1 1,-1 1,1-1,-1 0,0 0,0 0,0 1,0-1,0 0,0 1,-1-1,1 1,-1-1,1 3,0 15,0-1,-1 1,0 0,-2-1,-1 1,0-1,-5 15,-9 82,16-89,1-3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5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56,'306'-27,"-73"26,-130-24,-94 22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37,'38'5,"27"2,13-6,-3-2,-9-2,-12-5,-4 0,-6 0,-7-3,-8 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7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50,'223'-43,"-136"37,-85 6,0-1,1 2,-1-1,0 0,0 0,0 1,0-1,0 1,0-1,0 1,0 0,0 0,0 0,0 0,0 0,0 0,-1 1,1-1,-1 1,1-1,-1 1,1 0,-1-1,0 1,0 0,0 0,0 0,0 0,0 0,0 0,-1 0,1 0,-1 0,1 0,-1 0,0 0,0 2,-3 9,0-1,-1 1,-1-1,0 0,-1 0,0-1,-1 0,0 0,0 0,-1-1,-1 0,0 0,0-1,-3 1,-11 16,13-15,0-2,1 0,0 1,1 1,0-1,1 1,0 1,1-1,0 1,1 0,0 0,0 3,5-13,-1 0,1 0,0 0,0 1,0-1,0 0,1 0,-1 0,0 0,1 0,0 0,-1 0,1 0,0 0,0 0,0 0,0-1,0 1,1 0,-1-1,0 1,1 0,-1-1,1 0,0 1,-1-1,1 0,0 0,0 0,0 0,0 0,0-1,0 1,0 0,0-1,0 1,0-1,1 0,83 2,3-21,-64 13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62 226,'65'-45,"3"3,1 3,54-21,-6 23,-114 36,0 1,0-1,0 1,0 0,1 0,-1 0,0 0,0 0,0 1,0-1,1 1,-1 0,0 0,0 0,-1 1,1-1,0 1,0-1,-1 1,1 0,-1 0,1 0,-1 1,0-1,0 0,0 1,0-1,0 1,0 0,-1 0,0-1,1 1,-1 0,0 0,0 0,0 1,-1 6,-1-1,0 0,0 0,-1 1,0-1,0 0,-1-1,0 1,-1 0,0-1,0 0,-1 0,0 0,0 0,-1-1,0 0,0 0,0 0,-3 0,-5 11,-167 176,131-146,2 2,2 1,3 3,2 2,-15 30,50-78,1 1,1-1,0 1,0 0,0 1,1-1,1 0,-1 1,2 0,-1 0,1-1,1 1,0 0,0 0,1 0,0 0,2 6,2-10,1 0,-1-1,1 0,0 0,0 0,1 0,-1-1,1 0,0-1,0 1,0-1,1-1,-1 1,1-1,0-1,-1 1,1-1,0-1,1 1,20 4,-13-1,0 0,0-1,1-1,-1-1,1-1,-1 0,0-1,1 0,-1-1,11-4,95-17,-98 16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0,'-16'58,"3"0,1 1,4 0,2 1,3 0,3 42,2-86,0-1,1 1,0 0,1-1,1 1,1-1,0-1,1 1,0-1,1 0,3 3,0 0</inkml:trace>
  <inkml:trace contextRef="#ctx0" brushRef="#br0" timeOffset="252.002">1 593,'38'0,"23"0,10 0,-2 0,-8 0,-10 0,-3 0,-6 0,-5 0,-4 0,-2 0,-8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4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0,'22'112,"-5"0,-5 1,-4 1,-6-1,-5 7,2-88,-1-1,-1 1,-2-1,-1 0,-1 0,-2-1,-6 13,15-44,0 0,-1 1,1-1,-1 0,1 1,0-1,-1 1,1-1,-1 0,1 1,-1-1,0 1,1 0,-1-1,1 1,-1-1,0 1,0 0,1 0,-1-1,0 1,1 0,-1 0,0 0,0 0,1 0,-1 0,0 0,0 0,1 0,-1 0,0 0,1 0,-1 0,0 1,0-1,1 0,-1 1,0-1,1 0,-1 1,1-1,-1 1,1-1,-1 1,0-1,1 1,0-1,-1 1,1 0,-1-1,1 1,0 0,-1-1,1 1,0 0,0-1,0 1,-1 0,1 0,0-1,0 1,0 0,0 0,0-1,0 1,0 0,1 0,-1-1,0 1,1-20,2-2</inkml:trace>
  <inkml:trace contextRef="#ctx0" brushRef="#br0" timeOffset="402.866">437 198,'-349'254,"278"-181,69-70,1-1,-1 0,0 1,1-1,0 1,-1-1,1 1,0 0,0-1,1 1,-1 0,0 0,1 0,0 0,0 0,0-1,0 1,0 0,0 0,1 0,0 0,-1-1,1 1,0 0,0 0,1-1,-1 1,0-1,1 1,-1-1,1 0,2 3,12 8,0 0,1-1,0-1,1 0,1-2,-1 0,1-1,1-1,17 5,-16-6,-1 0,0 2,0 0,-1 2,0 0,-1 1,0 0,-1 2,8 7,-19-14,-1-2,1 0,0 1,-1 0,0 0,0 0,-1 1,0 0,0 0,0 0,0 0,-1 1,0-1,0 1,-1 0,0-1,0 1,-1 0,0 0,0 1,0 0,-1-7,0-1,-1 1,1 0,0 0,0 0,-1 0,1 0,0-1,-1 1,1 0,-1 0,1-1,-1 1,1 0,-1-1,0 1,1 0,-1-1,0 1,1-1,-1 1,0-1,0 1,0-1,1 0,-1 1,0-1,0 0,0 0,0 1,0-1,0 0,1 0,-1 0,0 0,0 0,0-1,0 1,0 0,0 0,0 0,1-1,-1 1,0-1,0 1,0-1,-9-7</inkml:trace>
  <inkml:trace contextRef="#ctx0" brushRef="#br0" timeOffset="836.972">720 705,'37'-4,"-6"-2,1 2,0 1,0 2,0 0,0 3,0 1,0 1,3 2,-32-6,-1 1,1-1,-1 1,1-1,-1 1,0 0,1 0,-1 0,0 1,1-1,-1 0,0 1,0-1,0 1,0 0,-1 0,1 0,0 0,-1 0,1 0,-1 0,0 0,0 1,0-1,0 0,0 1,0-1,0 1,-1-1,0 1,1-1,-1 1,0-1,0 1,0 0,0-1,-1 1,1-1,-1 1,0-1,1 1,-1-1,-1 2,-3 5,1-1,-1 0,0 0,-1-1,0 0,0 0,-1 0,0-1,0 0,0 0,-1-1,-6 5,-58 54,72-63,-1 0,0-1,1 1,-1 0,1 0,-1 0,1 0,-1 0,1 0,-1 0,1 0,0 1,0-1,0 0,0 0,-1 0,2 0,-1 0,0 0,0 0,0 0,0 1,1-1,-1 0,0 0,1 0,-1 0,1 0,-1 0,1 0,-1 0,1-1,0 1,0 0,-1 0,1 0,0-1,0 1,0 0,0-1,0 1,0-1,0 1,0-1,0 1,0-1,0 0,0 0,0 1,0-1,0 0,1 0,-1 0,0 0,63 4,88-46,-129 34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3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443 396,'157'-78,"-249"110,-315 122,327-120,80-34,-1 1,0-1,1 0,-1 0,0 1,1-1,-1 1,0-1,1 1,-1-1,1 1,-1-1,1 1,-1-1,1 1,0 0,-1-1,1 1,-1 0,1-1,0 1,0 0,-1-1,1 1,0 0,0 0,0-1,0 1,0 0,0 0,0-1,0 1,0 0,0 0,1-1,-1 1,0 0,0-1,1 1,-1 0,0-1,1 1,-1 0,1-1,-1 1,1-1,-1 1,1-1,-1 1,1-1,-1 1,1-1,0 1,-1-1,1 0,0 1,-1-1,1 0,0 0,0 0,44 18,104 15,-73-11,-74-21,0-1,0 1,-1 0,1 0,-1 0,1 1,-1-1,1 0,-1 1,1-1,-1 1,0-1,0 1,0-1,0 1,0 0,0-1,-1 1,1 0,0 0,-1 0,1 0,-1 0,0-1,0 1,0 0,0 0,0 0,0 0,0 0,-1 0,1 0,-1 0,1-1,-1 1,0 0,1 0,-1 0,-10 15,0 0,0 0,-2-1,0-1,-1 0,0 0,-2-2,1 0,-19 18,9-8,1 2,1 0,2 1,0 2,2 0,-2 5,20-31,-1 1,1 0,0-1,0 1,0 0,0 0,1 0,-1 0,1 0,-1 0,1 0,0 0,0 0,1 0,-1 0,1 0,-1 0,1 0,0-1,0 1,0 0,0 0,1-1,-1 1,1 0,0-1,-1 0,1 1,0-1,0 0,1 0,-1 0,0 0,1 0,1 0,102 43,-93-42,1 1,0-2,0 0,0-1,0 0,1-1,-1 0,0-1,0-1,0 0,0-1,-1-1,1 0,-1-1,1 0,-2-1,1 0,-1-1,0-1,0 0,-1 0,0-1,0-1,-1 0,0 0,-1-1,0 0,4-9,3-12,-2 2</inkml:trace>
  <inkml:trace contextRef="#ctx0" brushRef="#br0" timeOffset="268.141">218 1,'-11'163,"8"0,14 137,21 179,-32-198,4-252,2-5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4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20,'297'-17,"-295"17,0-1,0 1,0-1,0 1,0 0,0-1,-1 1,1 0,0 0,0 1,0-1,0 0,0 1,0-1,0 1,0-1,-1 1,1 0,0 0,-1 0,1 0,0 0,-1 0,1 0,-1 1,1-1,-1 1,0-1,0 1,0-1,0 1,0 0,0-1,0 1,0 0,-1 0,1-1,0 1,-1 0,0 0,1 0,-1 0,0 0,0 0,0 1,-10 10,1 0,-2-1,1 0,-2 0,0-1,0-1,-1 0,-12 7,12-9,1 1,-1 1,1 0,1 1,0 0,0 0,1 1,1 1,-5 7,13-18,-1 1,0 0,1 0,0-1,-1 1,1 0,0 0,1 1,-1-1,0 0,1 0,0 0,0 0,0 0,0 1,0-1,1 0,-1 0,1 0,0 0,0 0,0 0,0 0,0 0,1 0,-1 0,1-1,0 1,0-1,0 1,0-1,0 0,1 0,-1 1,2-1,8 5,0-1,0-1,0-1,1 1,0-2,0 0,0 0,0-1,0-1,0 0,0-1,1 0,-1-1,0-1,0 0,0-1,0 0,0-1,-1 0,10-5,-7-1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1,'0'29,"0"18,0 7,0-1,0-5,5-10,2-8,-1-3,-1-2,-2 0,4-5,1-1,-2-3</inkml:trace>
  <inkml:trace contextRef="#ctx0" brushRef="#br0" timeOffset="223.635">1 480,'57'-14,"25"-6,2 2,-8 4,-7 3,-11 5,-10 2,-9 3,-6 1,-4 1,-2-1,-5 6,-7 6,-6 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0 368,'6'-4,"0"1,0 0,0 0,0 1,0-1,0 1,1 1,-1-1,1 1,0 1,-1-1,1 1,1 0,5-1,337-3,-346 4,-1 0,1 0,-1 0,1-1,-1 1,1-1,-1 0,1 0,-1 0,0-1,0 1,0-1,1 0,-2 0,1 0,0 0,0 0,-1-1,1 1,-1-1,2-1,-2-6</inkml:trace>
  <inkml:trace contextRef="#ctx0" brushRef="#br0" timeOffset="245.936">338 1,'-14'43,"-5"24,1 5,3-4,5-10,3-9,4-9,1-6,2-4,6-2,1-2,0 1,3-6,0-5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31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59 569,'-12'273,"-23"-35,24-143,15-133,1 1,2 0,2 0,1 1,2 0,12-24,-3 5,93-191,-114 245,1-1,-1 0,0 0,1 1,-1-1,1 0,-1 1,1-1,0 0,-1 1,1-1,0 1,0 0,0-1,1 1,-1 0,0-1,0 1,1 0,-1 0,1 0,-1 0,1 0,-1 0,1 1,-1-1,1 0,0 1,-1 0,1-1,0 1,0 0,-1 0,1 0,0 0,0 0,-1 0,1 0,0 0,0 1,-1-1,1 1,0-1,-1 1,1 0,-1 0,1 0,-1 0,1 0,-1 0,0 0,1 0,-1 0,1 1,5 16,-1 0,-1 0,0 0,-1 1,-1-1,0 1,-2 0,0 0,-2 6,12 96,-8-106,20 69,-22-82,0 0,0 0,0 0,-1-1,2 1,-1 0,0 0,0-1,1 1,-1-1,1 1,-1-1,1 1,-1-1,1 0,0 0,0 0,0 0,0 0,-1 0,1-1,0 1,0 0,1-1,-1 0,0 1,0-1,0 0,0 0,0 0,0-1,0 1,0 0,0-1,0 1,1-1,72-71,107-188,-93 143,-89 116,1 1,-1-1,1 1,-1-1,1 1,-1-1,1 1,-1-1,1 1,0 0,-1-1,1 1,0 0,-1 0,1 0,0-1,0 1,-1 0,1 0,0 0,0 0,-1 0,1 0,0 0,-1 0,1 1,0-1,0 0,-1 0,1 1,0-1,-1 0,1 1,0-1,-1 0,1 1,-1-1,1 1,-1-1,1 1,-1-1,1 1,-1 0,1-1,-1 1,0 0,1-1,-1 1,0 0,0-1,1 1,-1 0,0-1,0 1,0 0,6 44,-6-44,-18 148,17-132,1 1,1-1,0 1,2-1,0 0,1 0,0 0,2 0,0-1,0 1,2-2,0 1,1-1,5 7,-4-9</inkml:trace>
  <inkml:trace contextRef="#ctx0" brushRef="#br0" timeOffset="1865.331">1103 456,'60'110,"42"150,-75-199,44 67,-71-127,0-1,0 1,0-1,0 0,1 1,-1-1,0 1,0-1,0 0,1 1,-1-1,0 0,1 1,-1-1,0 0,1 1,-1-1,0 0,1 0,-1 1,0-1,1 0,-1 0,1 0,-1 1,1-1,-1 0,0 0,1 0,-1 0,1 0,-1 0,1 0,-1 0,1 0,-1 0,1 0,-1 0,0-1,1 1,-1 0,1 0,-1 0,0-1,1 1,-1 0,1 0,-1-1,0 1,1 0,-1-1,0 1,0 0,1-1,-1 1,0 0,0-1,1 1,-1-1,0 1,0-1,0 1,0-1,4-34,-3 25,6-38,3 0,2 1,2 1,2 0,6-10,53-169,-46 113,-25 110,-1 6</inkml:trace>
  <inkml:trace contextRef="#ctx0" brushRef="#br0" timeOffset="10203.299">1751 963,'-1'-1,"1"0,-1-1,0 1,-1 0,1 0,0 0,0 0,0 0,-1 0,1 0,-1 0,1 0,0 1,-1-1,1 1,-1-1,1 1,-1-1,0 1,1 0,-1 0,1 0,-1 0,0 0,1 0,-1 0,1 1,-1-1,0 0,1 1,-1-1,1 1,0 0,-1-1,1 1,-1 0,1 0,0 0,-1 0,-6 3,1 1,-1-1,0 1,1 1,0-1,0 1,1 1,0-1,0 1,0 0,1 0,0 1,0 0,1 0,0 0,1 0,-1 0,2 1,-1 0,1-1,0 1,1 0,0 0,0 0,1 0,1 9,0-15,0 0,-1 0,1 0,1 1,-1-1,0 0,1-1,0 1,-1 0,1 0,0-1,1 1,-1-1,0 0,1 1,-1-1,1 0,0-1,-1 1,1 0,0-1,0 1,0-1,0 0,0 0,1 0,-1-1,0 1,0-1,1 0,-1 0,0 0,0 0,1 0,20 1</inkml:trace>
  <inkml:trace contextRef="#ctx0" brushRef="#br0" timeOffset="10668.702">1864 1189,'258'-189,"-257"187,0 0,0 1,0-1,0 0,0 1,0-1,1 1,-1-1,0 1,1 0,-1-1,1 1,0 0,-1 0,1 0,0 0,0 1,-1-1,1 0,0 1,0-1,0 1,0 0,0-1,0 1,0 0,0 0,0 0,-1 1,1-1,0 0,0 1,0-1,0 1,0 0,0-1,-1 1,1 0,0 0,-1 0,1 0,-1 1,1-1,-1 0,1 1,-1-1,0 1,0-1,1 1,1 8,-3-7,0-1,0 0,0 0,1 1,-1-1,1 0,-1 0,1 0,0 0,0 1,0-1,0 0,0-1,1 1,-1 0,1 0,-1 0,1-1,-1 1,1-1,0 1,0-1,0 0,0 0,0 0,0 0,0 0,0 0,0 0,1-1,-1 1,0-1,0 0,1 0,-1 1,0-1,2-1,49-11,32-3,-83 15,1 0,-1 1,1-1,-1 1,1-1,-1 1,1 0,-1 0,0 0,1 0,-1 0,0 1,0-1,0 1,0-1,0 1,0 0,-1 0,1 0,-1 0,1 0,-1 0,1 0,-1 1,0-1,0 0,0 1,-1-1,1 1,0 1,16 54,-12-51</inkml:trace>
  <inkml:trace contextRef="#ctx0" brushRef="#br0" timeOffset="11237.747">1949 61,'0'-2,"1"-1,-1 1,1 0,-1 0,1 0,0 0,0 0,0 0,1 0,-1 0,0 0,1 0,-1 0,1 1,-1-1,1 1,0-1,0 1,0 0,0 0,0 0,0 0,0 0,0 0,0 0,0 0,0 1,1 0,-1-1,0 1,0 0,3 0,16-5,0 1,0 1,1 1,-1 1,1 1,-1 1,2 0,-21-1,0 0,0 0,0 0,0 0,0 0,0 1,0-1,0 0,0 1,0-1,-1 1,1 0,0 0,0 0,0 0,-1 0,1 0,0 0,-1 1,1-1,-1 0,0 1,1-1,-1 1,0 0,0-1,0 1,0 0,0 0,0 0,-1 0,1-1,-1 1,1 0,-1 0,0 0,1 0,-1 0,0 0,0 0,-1 0,1 0,0 0,-1 0,0 2,-42 85,38-81,3-7,0 1,0 0,0 0,1 0,-1 0,1 0,-1 0,1 0,0 1,0-1,0 0,0 1,0-1,1 1,-1-1,1 1,-1-1,1 1,0 0,0-1,0 1,0-1,1 1,-1-1,1 1,-1-1,1 1,0-1,0 1,0-1,0 0,1 1,-1-1,1 0,-1 0,1 0,0 0,-1 0,1-1,1 2,8 0,0 0,1-1,-1 0,1-1,-1 0,1-1,-1 0,1-1,7-2,78 5,-75 3,-4 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6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424 200,'17'56,"-10"-9,-2 0,-2 0,-2 0,-4 33,1 10,3-66,-2 0,0 0,-2 1,0-1,-2-1,0 1,-2-1,-1 0,0 0,-2-1,-2 2,2-6</inkml:trace>
  <inkml:trace contextRef="#ctx0" brushRef="#br0" timeOffset="329.02">1 229,'237'-31,"-167"18,207-28,-188 28,86-3,-173 16,1 0,-1 1,0-1,1 0,-1 1,1 0,-1-1,0 1,1 0,-1 0,0 0,0 1,0-1,0 0,0 1,0 0,0-1,0 1,0 0,-1 0,1 0,-1 0,0 0,1 0,-1 1,5 15</inkml:trace>
  <inkml:trace contextRef="#ctx0" brushRef="#br0" timeOffset="602.915">85 963,'19'14,"12"0,4-2,7-3,0-9,-1-3,-4-7,2-1,-1 1,-2-2,-3 0,-1-2,3 1,0 3,-1-2,-6 2</inkml:trace>
  <inkml:trace contextRef="#ctx0" brushRef="#br0" timeOffset="965.891">1102 793,'-27'4,"2"2,-1 0,1 2,0 1,0 0,-1 3,19-8,0-1,0 1,1 0,-1 0,1 1,0 0,1 0,-1 1,1-1,0 1,0 0,1 0,0 1,0 0,0-1,1 1,0 0,0 1,1-1,0 0,0 1,0 7,3-10,0 1,0-1,0 1,1-1,0 0,0 0,0 0,1 0,0 0,0 0,0-1,0 1,1-1,0 0,0 0,0 0,0-1,0 1,1-1,0 0,-1 0,1-1,0 0,0 1,1-2,-1 1,0 0,1-1,-1 0,1-1,-1 1,1-1,-1 0,4 0,16 3</inkml:trace>
  <inkml:trace contextRef="#ctx0" brushRef="#br0" timeOffset="1513.384">1186 1047,'37'-38,"135"-116,-171 152,0 1,0-1,1 1,-1 0,0 0,1-1,-1 1,1 0,-1 0,1 0,0 1,-1-1,1 0,0 1,0-1,-1 1,1-1,0 1,0 0,0 0,0 0,0 0,-1 0,1 0,0 0,0 1,0-1,-1 1,1-1,0 1,0 0,-1 0,1-1,0 1,-1 0,1 1,-1-1,0 0,1 0,-1 1,1 0,5 16,-7-16,1 0,-1 0,1 1,-1-1,1 0,0 0,0 0,0 0,0 0,0 0,0 0,0 0,1 0,-1 0,1-1,0 1,-1 0,1-1,0 0,0 1,0-1,0 0,0 0,0 0,0 0,0 0,0-1,1 1,-1-1,0 1,0-1,1 0,-1 0,0 0,1 0,195-68,-195 69,0-1,0 1,0-1,0 1,-1 0,1 0,0 0,-1 1,1-1,-1 1,1-1,-1 1,0 0,0 0,1 0,-1 0,-1 0,1 0,0 0,0 1,-1-1,1 1,-1-1,0 1,0 0,0 0,0-1,-1 1,1 0,-1 0,1 0,-1 1,14 32,-3-17</inkml:trace>
  <inkml:trace contextRef="#ctx0" brushRef="#br0" timeOffset="3004.789">2089 793,'16'6,"1"-1,0 0,-1-1,1-1,0-1,1 0,-1-1,0-1,0-1,15-2,2-5,0-1,-1-2,0-1,-1-2,-1-1,0-2,-1-1,-1-1,0-1,-2-2,0 0,-2-2,-1-1,0-1,12-20,10-30,-45 74,0 0,0-1,0 1,0 0,-1-1,1 1,-1-1,0 1,1-1,-1 1,0-1,-1 1,1-1,0 1,-1-1,1 1,-1-1,0 1,0 0,0-1,0 1,0 0,-1 0,1 0,-1 0,1 0,-1 0,0 0,1 0,-1 1,0-1,0 1,-1-1,0 0,-1 1,1 0,-1-1,1 2,-1-1,0 0,1 1,-1-1,1 1,-1 0,0 0,1 1,-1-1,0 1,1 0,-1 0,1 0,-1 0,1 1,0-1,-1 1,1 0,0 0,0 0,0 0,-2 3,-67 71,-4 63,73-134,1 1,0-1,1 1,-1 0,1 0,0-1,1 1,-1 0,1 0,0 0,1-1,-1 1,1 0,0 0,1-1,0 1,-1 0,2-1,-1 0,1 1,-1-1,1 0,1 0,-1-1,3 3,4-1,1 0,1-1,-1 0,1 0,0-1,0-1,0 0,0-1,0 0,1-1,-1 0,1-1,-1-1,0 0,1 0,-1-1,0-1,5-1,13-3,-1-1,0-2,0 0,-1-2,0-1,-1-2,-1 0,0-2,-1-1,-1 0,7-10,-21 20,0 0,0-1,-2-1,1 0,-1 0,0 0,-1-1,0 0,-1-1,-1 1,1-1,-2 0,0-1,2-7,-6 19,1-1,-1 1,1 0,-1-1,0 1,0-1,0 1,0 0,0-1,0 1,0-1,0 1,0 0,-1-1,1 1,-1-1,1 1,-1 0,1 0,-1-1,0 1,0 0,1 0,-1 0,0 0,0 0,0 0,0 0,0 0,-1 0,1 0,0 0,0 1,-1-1,1 1,0-1,0 1,-1-1,1 1,-1 0,0-1,-54 23,50-18,0 1,1-1,-1 1,1 0,0 1,0-1,0 1,1 0,0 0,0 0,1 1,0 0,0-1,0 1,1 0,0 0,0 0,1 0,0 1,0-1,1 0,0 1,0-1,0 0,1 1,0-1,1 0,0 0,0 0,0 0,1 0,0 0,0-1,1 1,0-1,3 0,-1-1,1 0,0 0,0-1,1 0,0 0,-1-1,1 0,0 0,0-1,1 0,-1 0,0-1,1 0,-1-1,1 1,-1-2,1 1,-1-1,1-1,8-1,0 0,0-1,0-1,-1-1,0 0,0-1,-1-1,0-1,6-4,-6 4,0-1,0 0,-2-1,1 0,-1-2,-1 1,0-1,-1-1,0 0,-1-1,-1 0,0-1,-1 1,-1-2,0 1,-1-1,0-4,-6 20,1 0,-1 0,1 0,-1 1,0-1,0 0,1 0,-1 0,0 0,0 0,0 0,0 0,0 0,0 0,0 0,0 0,0 0,-1 0,1 0,0 0,-1 1,1-1,0 0,-1 0,1 0,-1 0,0 1,1-1,-1 0,1 0,-1 1,0-1,0 1,1-1,-1 0,0 1,0 0,0-1,0 1,0-1,0 1,1 0,-1 0,0-1,0 1,0 0,0 0,0 0,0 0,-1 0,-40 28,34-15,1-1,1 1,0 0,0 0,2 1,-1 0,2 0,0 0,1 0,0 0,1 1,0-1,1 0,1 1,1-1,0 0,0 1,2-1,4 12,-4-16,0 0,1-1,0 0,1 0,0-1,1 1,0-1,0 0,0-1,1 0,0 0,1 0,-5-4,0 0,0 0,1 0,-1-1,1 1,-1-1,1 0,0-1,0 1,0-1,0 0,0 0,0 0,0-1,0 0,0 0,1 0,-1 0,0-1,0 0,0 0,0 0,0-1,4-2,10-7</inkml:trace>
  <inkml:trace contextRef="#ctx0" brushRef="#br0" timeOffset="3519.005">3895 31,'90'-15,"-82"12,0 0,1 1,-1-1,0 2,1-1,-1 1,1 0,0 1,-1 0,1 1,-1-1,1 2,-1-1,1 1,-1 0,0 1,0 0,0 0,7 5,-13-7,0 1,0 0,0-1,-1 1,1 0,0 0,-1 0,0 0,1 1,-1-1,0 0,0 0,0 1,-1-1,1 1,0-1,-1 0,0 1,1-1,-1 1,0-1,0 1,-1-1,1 1,0-1,-1 1,0-1,1 1,-1-1,0 0,0 1,0-1,-1 0,1 0,-1 1,-58 68,51-62,-43 48,51-56,0 1,0-1,1 1,-1-1,0 1,1 0,-1-1,1 1,0 0,-1-1,1 1,0 0,0-1,0 1,0 0,1-1,-1 1,0 0,1-1,-1 1,1-1,-1 1,1-1,0 1,0-1,0 1,0-1,0 0,0 1,0-1,0 0,0 0,0 0,1 0,-1 0,1 0,-1 0,1 0,-1 0,1-1,-1 1,2 0,10 3,0 0,1-1,-1 0,1-2,0 1,0-1,0-1,-1-1,1 0,2-1,21 1,-12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2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225 190,'5'75,"2"-1,4 0,10 34,4 24,-15-45,-4 0,-3 1,-5 3,2-85,-5 44,-2-33</inkml:trace>
  <inkml:trace contextRef="#ctx0" brushRef="#br0" timeOffset="3762.62">0 218,'203'-30,"-136"18,0 4,0 2,1 3,56 5,-113-1,1 1,0 0,-1 1,1 0,-1 0,0 2,0-1,0 1,3 3,-12-7,1 1,0 0,-1 0,1 0,-1 0,1 0,-1 0,0 1,0-1,0 1,0-1,-1 1,1 0,-1 0,1 0,-1 0,0 0,0 0,0 0,-1 0,1 1,-1-1,0 0,0 0,0 0,0 1,0-1,-1 0,1 0,-1 0,0 0,0 0,0 0,0 0,-2 2,-6 10,-1-1,-1 0,0 0,-1-1,0-1,-1 0,0-1,-1 0,0-1,0-1,-2 0,-4 2,-62 43,80-53,1 0,-1-1,1 1,0 0,0 0,-1 0,1 0,0 0,0 0,0 0,0 0,0 1,1-1,-1 0,0 1,0-1,1 0,-1 1,1-1,-1 1,1-1,0 1,-1-1,1 1,0-1,0 1,0-1,0 1,1-1,-1 1,0-1,0 1,1-1,-1 1,1-1,0 1,-1-1,1 0,0 1,0-1,0 0,0 0,0 0,0 0,0 1,0-1,0-1,0 1,1 0,-1 0,0 0,1-1,-1 1,1-1,-1 1,0-1,1 1,-1-1,1 0,-1 0,2 0,165 33,-137-30,-1 1,0 2,0 0,-1 3,0 0,20 10,-44-15,0 0,0 0,0 1,0 0,-1 0,0 0,0 1,0-1,0 1,-1 0,0 0,0 0,-1 0,0 1,0-1,0 0,-1 1,0 0,0-1,-1 1,0 0,0-1,0 1,-1 0,0-1,0 1,-1 0,0-1,0 0,0 1,-1-1,0 0,0 0,-1-1,1 1,-1-1,-1 1,1-1,-1 0,1-1,-1 1,-5 2,-24 19,-1 0,-1-3,-2-1,0-1,-1-3,-1-1,-1-2,-19 4,51-15,-1 0,0-1,1 0,-1 0,0-1,0-1,-1 0,1 0,0-1,0 0,-1-1,1 0,-3-1,-9-22,22 13</inkml:trace>
  <inkml:trace contextRef="#ctx0" brushRef="#br0" timeOffset="4548.655">1185 726,'2'10,"0"-1,0 1,1-1,0 0,1 0,0 0,0 0,1-1,0 0,1 0,0 0,0 0,0-1,1 0,0 0,0-1,1 0,0 0,0-1,1 0,-1 0,1-1,0 0,0-1,0 0,1 0,-1-1,1 0,-1-1,1 0,0 0,2-1,11-8,-1-1,0-2,0 0,-2-1,1-1,-2-1,1-1,-2 0,0-1,-1-2,-1 1,3-7,37-32,-30 35,-25 21,-1 0,1 0,-1 0,1 0,-1 0,1 0,-1 0,1 0,-1 0,1 0,-1 0,1 0,-1 0,1 0,-1 1,0-1,1 0,-1 0,1 0,-1 1,1-1,-1 0,0 1,1-1,-1 0,0 1,1-1,-1 0,0 1,1-1,-1 1,0-1,0 0,0 1,1-1,-1 1,0-1,0 1,0-1,0 1,0-1,0 1,0-1,0 1,0-1,0 1,0-1,0 1,0-1,0 1,-1-1,1 0,0 1,0-1,0 1,-1-1,1 1,0-1,-1 0,1 1,0-1,-1 7,1 0,0 0,0 0,1 0,-1-1,2 1,-1 0,1 0,0-1,0 1,1-1,0 0,0 0,0 0,1 0,0 0,0-1,0 1,1-1,0 0,0-1,0 1,1-1,-1 0,1 0,0-1,0 1,1-2,-1 1,5 1,0 1,0-1,1-1,0 0,-1 0,1-1,0-1,0 0,0 0,0-1,0-1,0 0,0-1,0 0,0 0,-1-2,1 1,6-4,17-15,-1-1,-2-1,0-2,-2-1,-1-2,-1-1,-1-1,-2-1,-1-1,-2-1,-1-1,6-16,-13 25,-1-1,-1-1,-1 0,-2 0,0-1,-3 0,0 0,-2-1,0 0,-3 1,0-1,-4-30,3 59,0-1,0 0,0 0,0 1,0-1,0 0,0 0,-1 1,1-1,0 0,-1 1,0-1,1 0,-1 1,0-1,0 1,0-1,0 1,0 0,0-1,0 1,-1 0,1 0,0 0,-1 0,1 0,-1 0,1 0,-1 0,1 0,-1 1,0-1,1 1,-1-1,0 1,0 0,1 0,-1 0,0 0,1 0,-1 0,0 0,0 0,1 1,-1-1,0 0,1 1,-1 0,0-1,1 1,-1 0,1 0,-1 0,1 0,0 0,-1 0,1 0,0 1,0-1,0 0,0 1,-1-1,-12 17,1 1,1 0,0 0,1 2,1-1,1 1,1 0,1 1,1 0,1 0,0 1,2-1,1 1,0 1,-4 16,2 1,1 0,2-1,2 1,2 0,1-1,3 1,1-1,1-1,15 38,34 55,-58-132,1 1,-1 0,0-1,0 1,0-1,0 1,1-1,-1 1,0-1,1 1,-1-1,0 1,1-1,-1 1,0-1,1 1,-1-1,1 1,-1-1,1 0,-1 1,1-1,-1 0,1 0,0 1,-1-1,1 0,-1 0,1 0,0 0,-1 0,1 0,-1 0,1 0,0 0,-1 0,1 0,-1 0,1 0,0 0,-1-1,1 1,-1 0,1 0,-1-1,1 1,-1 0,1-1,-1 1,1 0,-1-1,1 1,-1-1,0 1,1-1,-1 1,0-1,1 1,-1-1,0 1,0-1,1 0,-1 1,0-1,0 1,0-1,0 0,7-42,-8 18,-1-1,-1 1,-1 0,-1 0,-2 0,0 1,-1 0,-4-4,-1-4</inkml:trace>
  <inkml:trace contextRef="#ctx0" brushRef="#br0" timeOffset="4802.504">2089 302,'38'0,"47"0,17 0,7 0,-5 0,-7 0,-10 0,-6 0,-6 0,-2 0,-4-4,-9-3,-9 1,-14 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9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0,'39'5,"31"2,9-1,-4-1,-6-1,-9-2,-10-1,-9-1,-7 1,-4-2,-2 1,-1 0,-1 0,-5-1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8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77,'361'-55,"-315"44,56 0,-100 12,-1-1,1 1,-1 0,1 0,0 0,-1 0,0 0,1 0,-1 0,0 0,1 1,-1-1,0 0,0 1,0-1,0 1,0-1,-1 1,1 0,0-1,-1 1,1 0,-1-1,0 1,1 0,-1 0,0-1,0 1,0 0,0 0,0-1,-1 1,1 0,0 0,-1-1,0 1,1 0,-29 68,26-64,-62 122,5 2,7 3,-26 98,64-170,3 2,3 0,2 0,3 0,3 40,-9-119,4-2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0,-4-1,-5-6,-10-4,-11 1,-8-1,-7 2,-8 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62,'6'-6,"0"0,1 1,0 0,-1 0,1 0,1 1,-1 0,1 0,0 1,-1 0,2 0,-1 1,0 0,0 0,1 1,-1 0,0 1,1 0,-1 0,1 1,-1 0,0 0,1 1,-1 0,0 0,5 3,-9-5,0 1,1 0,-1 0,0 0,0 1,0-1,0 1,0 0,0 0,0 0,0 1,-1-1,1 1,-1 0,0 0,0 0,0 1,0-1,-1 1,1-1,-1 1,0 0,0 0,0 0,-1 0,1 0,-1 0,0 1,0-1,0 0,-1 1,0-1,0 0,0 1,0-1,-1 0,1 1,-1-1,-1 3,-92 149,93-154,1 0,-1 0,1 1,-1-1,1 0,0 0,0 1,0-1,0 0,1 1,-1-1,1 0,-1 0,1 0,0 1,0-1,0 0,0 0,0 0,0 0,0 0,1-1,-1 1,1 0,-1-1,1 1,0-1,0 1,0-1,-1 0,1 1,0-1,1 0,-1-1,0 1,0 0,0-1,0 1,1-1,0 1,99 6,-92-7,191-4,-177 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2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141 255,'-4'43,"-3"34,1 8,1-1,2-9,1-13,1-13,0-9,1-6,0-5,1-3,-1 0,-5-5,-1-6</inkml:trace>
  <inkml:trace contextRef="#ctx0" brushRef="#br0" timeOffset="448.129">0 142,'43'-23,"0"1,1 2,1 2,0 3,1 1,14-1,-52 12,0 0,0 1,0 0,1 0,-1 1,1 0,-1 1,1 0,-1 0,1 1,0 0,-1 0,0 1,1 0,-1 0,0 1,0 0,0 1,-1 0,1 0,-1 0,0 1,0 0,0 1,-1-1,0 1,5 6,-7-7,1 1,-1 0,-1-1,1 1,-1 1,0-1,0 0,-1 1,0-1,0 1,-1 0,0 0,0-1,0 1,-1 0,0 0,0 0,-1 0,0 0,0 0,0-1,-1 1,0 0,-1-1,1 1,-1-1,0 0,-1 0,0 0,0 0,0-1,0 0,-1 0,-4 5,-212 133,216-139,0 0,1 1,-1 0,1-1,0 1,0 1,1-1,0 0,0 1,0 0,0-1,1 1,0 0,0 1,1-1,0 0,0 0,0 1,1-1,-1 0,2 1,-1-1,1 0,0 1,0-1,1 0,-1 0,2 0,-1 0,1 0,-1 0,1-1,1 1,-1-1,1 0,0 0,0 0,2 0,24 30,-9-8,1-1,2-2,0 0,2-2,20 15,-44-36,-1 0,1 0,-1 0,1 0,0 0,0-1,-1 1,1 0,0-1,0 1,0-1,0 0,0 0,-1 0,1 0,0 0,0 0,0 0,0 0,0-1,0 1,0-1,-1 1,1-1,0 0,1-1,8-7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1,'0'24,"0"22,0 8,0 0,0-4,0-7,0 0,0-3,4-4,3-3,-1-2,3-6,1-3,-1 0,-3 0,-2-3</inkml:trace>
  <inkml:trace contextRef="#ctx0" brushRef="#br0" timeOffset="233.713">0 509,'43'0,"29"0,12-5,0-2,-3 1,-7 1,-6-3,-4-1,-10 2,-3 2,-6 1,-6 2,-4 2,-4-1,-7 2</inkml:trace>
  <inkml:trace contextRef="#ctx0" brushRef="#br0" timeOffset="669.824">169 790,'378'1,"-376"-2,0 1,1-1,-1 0,0 1,0 0,0-1,0 1,0 0,1 0,-1 0,0 1,0-1,0 0,0 1,0-1,0 1,0 0,0 0,0 0,0 0,0 0,0 0,0 0,-1 1,1-1,0 1,-1-1,0 1,1 0,-1-1,0 1,0 0,0 0,0 0,0 0,0 0,0 0,-1 0,1 0,-1 0,1 0,-1 0,0 1,0-1,0 0,0 0,0 0,-1 2,-8 10,-1 0,0 0,-1-1,-1 0,0 0,0-2,-1 1,-1-2,0 0,-7 3,-31 27,-38 50,87-86,0 0,0 0,0 0,1 1,0-1,0 1,0 0,0 0,1-1,0 1,0 0,0 0,1 0,-1 0,1 0,0 1,1-1,-1 0,1 0,0 0,0-1,1 1,1 4,1-4,0 1,1-1,0 0,0 0,1 0,-1-1,1 0,0 0,0 0,0-1,1 0,-1 0,1 0,0-1,0 0,0-1,0 1,0-1,0-1,0 1,2-1,5 0,1-1,0 0,-1-1,1-1,-1 0,0-1,0 0,10-5,1-1</inkml:trace>
  <inkml:trace contextRef="#ctx0" brushRef="#br0" timeOffset="1604.775">1158 1045,'20'-54,"25"-19,4 3,2 1,36-33,-42 47,-30 35,1 1,1 0,0 1,2 1,18-14,-35 30,-1-1,1 1,0 0,0-1,0 1,0 0,0 0,0 0,0 0,0 0,0 1,0-1,0 1,1-1,-1 1,0 0,0 0,1 0,-1 0,0 0,0 0,1 1,-1-1,0 1,0-1,0 1,0 0,0 0,0 0,0 0,0 0,0 1,0-1,0 1,-1-1,1 1,-1-1,1 1,-1 0,0 0,1 0,-1 0,0 0,0 0,0 0,-1 0,1 0,0 0,-1 1,0-1,1 0,-1 2,1 255,-1-257,0-1,0 1,0 0,0 0,0 0,0-1,1 1,-1 0,1 0,-1 0,1-1,0 1,0 0,-1-1,1 1,0-1,1 1,-1-1,0 1,0-1,1 0,-1 0,0 0,1 1,-1-1,1-1,0 1,-1 0,1 0,0 0,-1-1,1 1,0-1,0 0,-1 1,1-1,0 0,0 0,0 0,0 0,-1 0,1-1,0 1,0 0,0-1,-1 0,1 1,0-1,78-50,124-227,-184 249,44-43,-62 71,0 1,0 0,0 0,0-1,0 1,0 1,0-1,0 0,0 0,0 1,0-1,-1 1,1 0,0-1,0 1,0 0,-1 0,1 0,0 0,-1 0,1 1,-1-1,0 0,1 1,-1-1,0 1,0 0,0-1,0 1,0 0,0-1,0 1,-1 0,1 0,-1 0,1 0,-1 0,0 0,1 0,-1 0,0 0,0-1,-1 1,1 0,0 0,-1 0,1 0,-1 0,1 0,-1 0,0-1,0 2,-27 206,29 44,4-202,1-33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622 111,'-27'74,"17"-34,2 1,2 1,2-1,1 20,-8 65,-1 11,7 1,6 29,-1-167,0-11</inkml:trace>
  <inkml:trace contextRef="#ctx0" brushRef="#br0" timeOffset="371.169">86 55,'194'-19,"1"8,90 11,-242 0,174-23,-215 23,-1-1,0 1,1 0,-1 0,0 0,1 0,-1 0,0 0,1 0,-1 1,0-1,1 0,-1 1,0-1,0 1,1-1,-1 1,0 0,0-1,0 1,0 0,0 0,0 0,0 0,0 0,0 0,0 0,-1 0,1 0,0 0,-1 1,1-1,-1 0,1 0,-1 1,0-1,1 0,-1 1,0-1,0 0,0 1,0-1,0 0,0 1,0-1,-1 0,1 1,0-1,-1 0,1 1,-1-1,1 0,-1 1,-8 17,-1-2</inkml:trace>
  <inkml:trace contextRef="#ctx0" brushRef="#br0" timeOffset="638.358">0 1099,'48'0,"40"-10,15-2,-1-5,-8 0,-11 4,-14-1,-9 2,-11 3,-8-2,-7 1,-3 2,-4 3,0 1,-1 3,-4 0</inkml:trace>
  <inkml:trace contextRef="#ctx0" brushRef="#br0" timeOffset="967.999">1355 703,'-32'9,"-111"42,137-49,1 1,-1 0,1 0,0 1,0 0,0 0,1 0,-1 0,1 1,0-1,0 1,1 0,-1 1,1-1,0 0,1 1,-1 0,1-1,0 1,1 0,-1 0,1 1,1-3,0 1,0 0,0 0,1 0,0 0,0 0,0-1,0 1,1 0,0-1,0 0,0 1,0-1,1 0,-1 0,1 0,0 0,1 0,-1-1,0 1,1-1,0 0,0 0,0-1,0 1,0-1,4 2,4 2,1-1,0 0,0-1,0 0,1-1,-1 0,1-1,0-1,2 0,64-7,-61-1</inkml:trace>
  <inkml:trace contextRef="#ctx0" brushRef="#br0" timeOffset="1468.154">1553 1070,'362'-271,"-358"268,-2 0,0 1,0 0,0 0,0-1,0 2,1-1,-1 0,1 0,-1 1,1-1,-1 1,1 0,0 0,0 0,0 0,-1 0,1 1,0-1,0 1,0 0,0 0,0 0,0 0,0 0,0 1,0-1,0 1,1 0,-13 73,8-71,0-1,0 1,0-1,1 1,-1-1,1 1,0-1,-1 1,1 0,0-1,0 1,1-1,-1 1,1 0,-1-1,1 1,0-1,0 1,0-1,0 0,0 1,0-1,1 0,-1 0,1 0,0 0,-1 0,1 0,0 0,0-1,0 1,1-1,-1 1,0-1,0 0,1 0,-1 0,1 0,-1 0,1-1,0 1,7-1,1-1,-1 0,1-1,-1 0,1 0,-1-1,0-1,0 1,0-2,-1 1,1-2,2-1,53-23,-46 24,-15 3,0 0,1 1,-1-1,0 1,1 0,0 0,0 1,-1-1,1 1,0 0,0 1,0-1,0 1,0 0,0 0,0 0,0 1,0 0,0 0,0 0,0 1,0-1,-1 1,1 0,-1 1,1-1,-1 1,0 0,0 0,0 0,0 0,-1 1,1-1,1 3,8 24,33 40,-30-61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0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5 395,'1'0,"-1"0,0-1,0 1,0 0,1 0,-1-1,0 1,0 0,0 0,0-1,0 1,1 0,-1 0,0-1,0 1,0 0,0-1,0 1,0 0,0 0,0-1,0 1,0 0,0-1,0 1,0 0,0 0,0-1,-1 1,1 0,0 0,0-1,0 1,0 0,0 0,-1-1,1 1,0 0,0 0,0 0,-1-1,1 1,0 0,0 0,-1 0,1 0,0-1,0 1,-1 0,1 0,0 0,-1 0,1 0,0 0,0 0,-1 0,1 0,0 0,-1 0,179 12,-120-11,0-3,-1-2,0-3,46-11,86-21,-179 31,-33 11,4 2</inkml:trace>
  <inkml:trace contextRef="#ctx0" brushRef="#br0" timeOffset="325.065">33 621,'48'0,"26"-5,4-1,-5-1,-6 2,-10 2,-9 1,-9 0,-6 2,-3 0,-3-5,0-1,-1 1,1 0,-5 2</inkml:trace>
  <inkml:trace contextRef="#ctx0" brushRef="#br0" timeOffset="1036.569">372 0,'19'16,"1"0,1-2,0 0,1-1,0-2,0 0,16 4,72 39,-67-31,-31-19,-1 1,0 0,0 1,-1 0,1 1,-1 0,-1 1,1-1,-1 2,-1 0,0 0,0 0,0 1,-1 0,-1 0,0 1,3 7,-9-12,0-1,-1 0,0 1,0-1,0 0,-1 0,0 0,0 0,0 0,0 0,-1-1,0 1,0-1,0 0,-1 0,1 0,-1 0,0 0,0-1,0 0,0 0,-1 0,0 0,1 0,-3 0,-15 13,-92 87,-72 117,101-110,75-96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5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18,'5'0,"11"0,8 0,4 0,2 0,2 0,-1 0,-1 0,0 0,-1 0,0 0,0 0,-1 0,0 0,0-5,0-1,-4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18,'38'5,"32"-4,9-1,-4-1,-6-1,-9 1,-10 0,-9 0,-7 1,-9-5,-3-1,-7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14,'0'-14,"0"34,0 0,0 542,27-356,-9-167,-5-28</inkml:trace>
  <inkml:trace contextRef="#ctx0" brushRef="#br0" timeOffset="3504.594">481 70,'-34'14,"-17"28,2 2,3 2,-25 33,-89 86,159-164,0-1,0 0,1 1,-1-1,0 1,0-1,1 1,-1-1,0 1,1 0,-1-1,1 1,-1 0,1-1,-1 1,1 0,-1 0,1-1,0 1,0 0,-1 0,1 0,0 0,0-1,0 1,0 0,0 0,0 0,0 0,0 0,0-1,0 1,0 0,0 0,1 0,-1 0,0-1,1 1,-1 0,1 0,-1-1,1 1,-1 0,1-1,-1 1,1 0,0-1,-1 1,1-1,0 1,-1-1,1 1,0-1,0 0,0 1,-1-1,1 0,0 1,0-1,0 0,0 0,-1 0,1 0,0 0,0 0,0 0,0 0,0 0,0-1,0 1,78-1,-70-1,-1 0,0 1,1 0,-1 0,1 1,-1 0,1 1,-1 0,1 0,-1 0,0 1,0 1,1 0,-2 0,1 0,0 1,-1 0,1 0,-1 1,0 0,-1 0,1 1,-1 0,3 3,22 48,-25-45,0-1,0 1,1-1,1 0,0-1,0 1,1-2,6 6,107 67,-103-67</inkml:trace>
  <inkml:trace contextRef="#ctx0" brushRef="#br0" timeOffset="4051.031">848 662,'14'-7,"1"0,1 1,-1 0,1 1,0 1,0 1,0 0,1 1,-1 1,1 0,-1 1,10 2,-23-2,-1 0,1 1,-1-1,1 1,-1-1,1 1,-1 0,1 0,-1 0,0 0,0 0,0 1,1-1,-1 0,0 1,-1 0,1 0,0-1,0 1,-1 0,1 0,-1 0,0 1,1-1,-1 0,0 1,-1-1,1 0,0 1,0-1,-1 1,0-1,1 1,-1-1,0 1,0-1,-1 1,1-1,0 1,-1-1,1 1,-1-1,0 1,0-1,0 0,0 0,0 1,-1-1,1 0,-2 1,-83 95,19-29,65-68,1 1,-1 0,1 0,0 0,0 0,0 0,0 0,0 0,0 1,1-1,-1 0,1 0,-1 1,1-1,0 0,0 1,0-1,0 0,0 1,1-1,-1 0,1 0,-1 1,1-1,0 0,0 0,0 0,0 0,0 0,1 0,-1 0,0 0,1 0,-1-1,1 1,0-1,0 1,0-1,0 0,0 1,0-1,0 0,0 0,0 0,0-1,0 1,1-1,-1 1,2-1,9 2,1 0,1-1,-1-1,0 0,0-1,0-1,0 0,-1-1,1-1,-1 0,1 0,-1-1,0-1,-1-1,1 1,-2-2,1 0,-1 0,0-1,5-5,-1 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7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1 565,'37'-70,"86"-120,8-19,-131 208,1-1,-1 1,1 0,0-1,0 1,0 0,-1 0,1-1,0 1,0 0,1 0,-1 0,0 0,0 0,0 0,1 1,-1-1,0 0,1 1,-1-1,1 0,-1 1,1 0,-1-1,1 1,-1 0,1 0,-1 0,1 0,-1 0,1 0,-1 0,1 1,-1-1,1 1,-1-1,1 1,-1-1,0 1,1 0,-1-1,0 1,0 0,1 0,-1 0,0 0,0 0,0 0,0 1,0-1,0 0,-1 0,2 2,22 148,-20-132,-4-14,1 0,-1 0,1 0,0 0,0-1,0 1,1 0,0-1,0 1,0-1,0 1,1-1,0 0,0 0,0 0,0 0,0-1,1 1,0-1,1 1,0-5,0 0,-1 0,1 0,0-1,-1 0,0 0,1 0,-1 0,0-1,0 1,0-1,-1 0,1 0,-1-1,1 1,-1-1,0 0,0 0,-1 0,1 0,-1 0,1-2,1 0,53-74,4 2,43-39,-104 117,0-1,1 1,-1-1,0 1,1-1,-1 1,1 0,-1-1,1 1,-1 0,0-1,1 1,0 0,-1 0,1 0,-1-1,1 1,-1 0,1 0,-1 0,1 0,-1 0,1 0,0 0,-1 0,1 0,-1 0,1 0,-1 0,1 1,-1-1,1 0,-1 0,1 1,-1-1,1 0,-1 0,1 1,-1-1,1 1,-1-1,0 0,1 1,-1-1,1 1,-1-1,0 1,0-1,1 1,-1-1,0 1,0-1,0 1,0-1,1 1,-1-1,0 1,0 0,0-1,0 1,0-1,-1 1,1-1,0 1,0 0,0-1,0 1,-1-1,3 53,-3-46,1 17,-2 5,2 0,0-1,2 1,2 0,0-1,2 0,4 11,8 16,-12-31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8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86,'48'0,"45"-5,21-1,0-5,-9 0,-13 1,-17 3,-13 2,-11-2,-5 0,-5 0,-5 3,-4 1,-3 1,-6 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0,'-21'76,"20"-62,-6 378,7-385,0 0,0 0,0 0,1 0,0 1,0-1,0 0,1 0,1-1,-1 1,1 0,0-1,0 1,1-1,0 0,0 0,3 3,9 3</inkml:trace>
  <inkml:trace contextRef="#ctx0" brushRef="#br0" timeOffset="253.314">1 479,'19'10,"16"3,7-1,5-2,1-3,-4-3,-5-2,-3-1,0-5,1-3,-3 0,-1 2,-2 1,-2 2,-5 0</inkml:trace>
  <inkml:trace contextRef="#ctx0" brushRef="#br0" timeOffset="781.093">113 791,'44'-14,"0"3,1 1,0 3,29-1,-72 7,1 0,-1 0,0 0,1 1,-1-1,1 1,-1-1,1 1,0 0,-1 0,1 0,-1 1,1-1,-1 1,1-1,-1 1,1 0,-1 0,0 0,1 0,-1 0,0 1,0-1,0 0,0 1,0 0,0 0,0-1,0 1,-1 0,1 0,-1 1,0-1,1 0,-1 0,0 1,0-1,-1 0,1 1,0-1,-1 1,1 1,-4 5,-1 0,0 0,0-1,-1 1,0-1,0 0,-1 0,0 0,0-1,-1 0,0-1,0 1,-6 3,-10 12,-14 12,30-30,0 0,0 0,0 1,1 0,0 0,0 1,1-1,-1 1,1 1,1-1,-1 1,1 0,0 0,0 0,1 0,0 1,1-1,-1 1,1 0,1 0,-1 0,2 0,-1 0,1 0,0 0,0 0,1 0,1-5,0 1,-1-1,1-1,1 1,-1 0,0 0,1-1,-1 0,1 1,0-1,-1 0,1 0,0 0,1-1,-1 1,0-1,0 0,1 1,-1-2,0 1,1 0,-1-1,1 1,-1-1,1 0,-1 0,1 0,0-1,98-18,-55-1,-29 11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45,'9'12,"-1"0,0 1,-1 0,0 1,-1 0,-1-1,0 2,1 7,-4-14,71 283,-67-233,-6-44,1 1,0-1,1 0,1 0,0 0,1 0,1-1,2 6,-7-18,1 0,-1 0,0 0,1 0,-1-1,0 1,1 0,-1 0,1 0,-1-1,1 1,0 0,-1-1,1 1,0 0,-1-1,1 1,0-1,0 1,0-1,0 0,-1 1,1-1,0 0,0 1,0-1,0 0,0 0,0 0,0 0,0 0,0 0,-1 0,1 0,0 0,0 0,0-1,0 1,0 0,0-1,0 1,-1 0,1-1,0 1,0-1,-1 0,1 1,0-1,0 1,-1-1,1 0,-1 0,1 1,-1-1,1 0,-1 0,1 0,25-49,6-114,-5-34,-18 129,-6 45,0-1,1 1,2 0,0 0,10-23,-8 32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0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4,'-6'-1,"0"0,0 0,0 1,0 0,0 0,0 0,0 1,0 0,1 0,-1 0,0 1,0 0,1 0,-1 0,1 1,0 0,-1 0,1 0,1 1,-1 0,0 0,1 0,0 0,0 1,0-1,1 1,-1 0,1 0,0 1,-1 2,2-4,0 1,0-1,0 0,0 0,1 1,-1-1,1 1,1-1,-1 1,0 0,1-1,0 1,0-1,1 1,-1 0,1-1,0 1,0-1,0 1,1-1,0 0,0 1,0-1,0 0,0 0,1 0,0-1,0 1,0-1,0 1,2 0,0 0,1 0,-1-1,1 1,0-1,0-1,0 1,0-1,0 0,0 0,1-1,-1 0,1 0,-1-1,1 1,-1-1,1-1,0 1,-1-1,0 0,1-1,-1 0,0 0,1 0,-1 0,0-1,1-2,14-5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0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0 141,'166'-121,"-165"120,-1 0,1-1,0 1,0 0,0-1,0 1,0 0,1 0,-1 0,0 0,0 0,1 0,-1 1,0-1,1 0,-1 1,1-1,-1 1,1-1,-1 1,1 0,-1-1,1 1,0 0,-1 0,1 0,-1 0,1 1,-1-1,1 0,0 1,-1-1,0 1,1-1,-1 1,1 0,-1 0,0-1,1 1,-1 0,0 0,0 0,0 1,1-1,-1 0,-1 0,1 0,0 1,0-1,0 1,-1-1,2 2,-1 0,0 0,1 0,0 0,-1 0,1-1,0 1,1-1,-1 1,0-1,1 0,-1 0,1 0,0 0,-1 0,1 0,0-1,0 0,0 1,1-1,-1 0,0-1,0 1,0 0,1-1,-1 0,0 0,1 0,2 0,52-18,21 1,-27 70,-35-42,0-3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1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23,'2'-3,"0"1,0 1,0-1,1 0,-1 0,0 1,1-1,-1 1,1 0,-1 0,1 0,0 0,-1 0,1 1,0-1,0 1,-1-1,1 1,0 0,0 0,0 1,0-1,-1 0,1 1,0 0,-1 0,1 0,0 0,-1 0,1 0,-1 0,1 1,-1 0,0-1,0 1,0 0,0 0,0 0,0 0,0 0,0 1,-1-1,1 0,-1 1,0 0,0-1,0 1,0-1,0 2,-9 93,-2-46,10-47,0-1,0 1,0-1,0 1,1 0,-1-1,1 1,0-1,0 1,0-1,1 1,-1-1,1 0,0 0,0 0,0 0,0 0,0 0,1 0,-1-1,1 1,0-1,0 0,0 0,0 0,0 0,0 0,0-1,1 1,-1-1,1 0,0 0,120 18,-72-14,-33 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5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41,'312'-1,"-200"-21,-82 11,-24 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6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0,'-9'20,"-4"15,1 7,2 1,3-2,3-3,1-4,2-2,1-2,1-1,-1-1,1 0,-1-1,-4-4,-3-1,1-1,1 3,2-4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6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227 395,'-6'8,"0"1,1-1,0 1,1 0,0 0,0 1,1-1,0 1,1 0,0 0,0-1,1 4,-4 15,-2 3,-1 3,1 0,1 0,2 1,2-1,1 1,1 4,1-33,-1 0,1 0,0 1,1-1,-1 0,1 0,1 0,-1-1,1 1,0 0,0-1,0 0,1 0,0 0,0 0,2 1,9 4</inkml:trace>
  <inkml:trace contextRef="#ctx0" brushRef="#br0" timeOffset="247.927">0 818,'39'15,"31"4,9 0,-4-5,-10-3,-12-4,-9-4,-13-2</inkml:trace>
  <inkml:trace contextRef="#ctx0" brushRef="#br0" timeOffset="612.688">114 1101,'26'-1,"0"1,0 2,1 0,-1 2,0 1,-1 1,1 1,15 7,-39-13,0-1,1 1,-1 1,0-1,0 0,0 0,0 1,-1-1,1 1,0-1,-1 1,1 0,-1 0,1 0,-1 0,0 0,0 0,0 0,0 0,0 0,0 1,0-1,-1 0,1 1,-1-1,0 0,0 1,0-1,0 0,0 1,0-1,-1 0,1 1,-1-1,1 0,-1 0,0 1,0-1,0 0,0 0,-1 0,1 0,0 0,-1 0,1-1,-1 1,0 0,-1 0,-109 83,-9 11,119-94,-1-1,1 1,0 0,0 0,0 0,0 0,1 1,-1-1,1 0,-1 1,1-1,0 1,0 0,0-1,0 1,0 0,1-1,-1 1,1 0,0 0,-1 0,1 0,1-1,-1 1,0 0,1 0,-1 0,1-1,0 1,0 0,0-1,0 1,1-1,-1 1,1-1,-1 0,1 1,0-1,0 0,0 0,2 1,10 1,1-1,-1-1,1 0,0-1,-1 0,1-1,0-1,0 0,-1-2,1 1,-1-2,13-4,-2 3,26-9,-33 5</inkml:trace>
  <inkml:trace contextRef="#ctx0" brushRef="#br0" timeOffset="1053.181">1017 226,'-60'81,"4"2,3 2,5 2,3 3,-14 45,44-100,1 1,2 0,2 0,1 1,2 0,1 1,2 0,2-1,2 1,1 0,1 0,3 0,1-1,2 0,8 24,-8-42,1-2,0 1,2-1,0-1,1 1,0-2,1 0,1-1,1 0,0-1,0 0,1-2,5 3,-12-9,1 0,-1 0,1-1,0 0,1-1,-1 0,1 0,-1-1,1-1,7 1,0-4</inkml:trace>
  <inkml:trace contextRef="#ctx0" brushRef="#br0" timeOffset="10582.108">1412 452,'-119'264,"93"-166,49-121,98-146,-70 111,-33 35,1 1,1 1,1 1,1 0,1 2,0 1,6-3,-28 19,0 0,1 0,-1 0,0 0,0 1,0-1,1 0,-1 0,0 1,1-1,-1 1,0-1,1 1,-1 0,1 0,-1-1,1 1,-1 0,1 0,-1 0,1 0,-1 1,1-1,-1 0,0 1,1-1,-1 1,1-1,-1 1,0 0,0-1,1 1,-1 0,0 0,0 0,0 0,0 0,0 0,0 0,0 0,0 1,0-1,-1 0,1 0,0 1,-1-1,1 1,-1-1,0 0,1 1,-1 0,-13 109,0-52,16 22,-3-79,1 0,-1 0,1-1,-1 1,1-1,0 1,0 0,0-1,0 1,0-1,0 0,0 1,0-1,1 0,-1 0,0 0,1 0,-1 0,1 0,-1 0,1 0,0-1,-1 1,1 0,0-1,-1 0,1 1,0-1,-1 0,1 0,0 0,0 0,0 0,-1 0,1 0,0-1,-1 1,1-1,0 1,-1-1,1 0,0 0,-1 1,1-2,11-5,-1-1,0 0,0-1,0-1,-1 0,-1 0,0-1,0 0,-1-1,3-5,13-14,105-123,-130 153,0 1,0 0,0-1,0 1,0-1,0 1,1 0,-1-1,0 1,0-1,1 1,-1 0,0-1,1 1,-1 0,0-1,1 1,-1 0,0 0,1-1,-1 1,1 0,-1 0,0 0,1-1,-1 1,1 0,-1 0,1 0,-1 0,0 0,1 0,-1 0,1 0,-1 0,1 0,-1 0,1 0,-1 1,0-1,1 0,-1 0,1 0,-1 0,1 1,-1-1,0 0,1 0,-1 1,0-1,1 0,-1 1,0-1,0 1,1-1,-1 0,0 1,0-1,1 1,-1-1,0 0,0 1,3 33,-2-23,0 1,1 0,1 1,0-1,1 0,1 0,-1-1,2 1,0-1,0 0,1-1,3 5,1-1</inkml:trace>
  <inkml:trace contextRef="#ctx0" brushRef="#br0" timeOffset="10904.505">1186 904,'298'-22,"57"-4,34 16,-275 16,-103 6,-17-7</inkml:trace>
  <inkml:trace contextRef="#ctx0" brushRef="#br0" timeOffset="11354.372">1496 1185,'23'-6,"2"-1,1 0,0 2,0 0,0 2,0 1,0 1,0 1,8 2,-33-2,0-1,0 1,1 0,-1 0,0 0,0 0,1 0,-1 0,0 1,0-1,0 0,1 1,-1-1,0 1,0-1,0 1,0-1,0 1,0 0,0 0,0-1,0 1,0 0,0 0,-1 0,1 0,0 0,0 0,-1 0,1 0,-1 0,1 1,-1-1,0 0,1 0,-1 0,0 1,0-1,0 0,0 0,0 0,0 1,0-1,0 0,0 0,-1 1,1-1,0 0,-1 0,1 0,-1 0,1 0,-1 1,0-1,1 0,-1 0,0-1,0 1,0 0,0 0,0 0,0 0,-1 0,-155 128,155-128,0 0,0 0,0 1,0-1,0 0,0 1,0-1,0 1,1 0,-1-1,1 1,-1 0,1 0,0 0,0 0,-1 0,1 0,1 1,-1-1,0 0,1 0,-1 1,1-1,-1 0,1 1,0-1,0 0,0 1,1-1,-1 0,0 1,1-1,0 0,-1 1,1-1,0 0,0 0,0 0,0 0,1 0,-1 0,1 0,-1 0,1-1,-1 1,1 0,0-1,0 0,1 2,11 0,0 0,0-1,0-1,0 0,0 0,1-2,-1 0,0 0,0-1,0-1,-1 0,1-1,-1-1,8-3,-16 6,80-31,-61 23</inkml:trace>
  <inkml:trace contextRef="#ctx0" brushRef="#br0" timeOffset="12155.954">2597 537,'-62'307,"53"-258,1 1,3 0,3 0,1 15,1-45,-2 0,0 0,-1 0,-1-1,-1 1,0-1,-2 2,6-18,0 0,0 0,0 0,0 0,0-1,0 1,-1 0,0-1,1 1,-1-1,0 1,0-1,0 0,-1 0,1 0,0 0,-1 0,1 0,-1-1,0 1,1-1,-1 0,0 0,0 0,0 0,0 0,0-1,0 1,0-1,0 0,0 0,0 0,0 0,0-1,0 1,0-1,0 0,0 1,0-1,0-1,0 1,0 0,1-1,-1 1,1-1,-2-1,0-3,0-1,0-1,0 1,1 0,0-1,1 0,0 1,0-1,0 0,1 0,0 0,1 0,0-1,0 1,0 0,1 0,1 0,-2-13,0-14,2 0,1 1,1-1,2 1,1-1,2 2,2-1,0 1,3 1,0 0,2 1,1 1,2 1,1 0,1 1,2 1,0 1,10-7,-30 30,0 0,0 0,0 0,0 0,1 0,-1 1,1-1,0 1,0 0,0 0,0 0,0 1,0-1,0 1,0 0,1 0,-1 1,1-1,-1 1,0 0,1 0,-1 0,0 1,1 0,-1-1,0 2,1-1,-1 0,0 1,0 0,0 0,0 0,-1 0,1 1,-1-1,1 1,-1 0,0 0,0 0,0 1,0-1,-1 1,1-1,-1 1,0 0,1 2,3 157,-9-100,3-26,2-29,-1 0,0 0,-1 0,0 0,0 0,-1 0,0 0,0 0,-1 0,0 0,-1-1,1 1,-1-1,-1 1,1-1,-1 0,-1-1,1 1,-4 3,-21 11,26-21,1 1,-1 0,1 0,-1 0,1 0,-1 0,1 0,0 1,-1-1,1 1,0 0,0-1,0 1,0 0,1 0,-1 0,0 1,1-1,-1 0,1 1,0-1,0 0,0 1,0 0,0-1,1 1,-1-1,1 1,0 0,0-1,0 1,0 0,0-1,0 1,1 0,-1-1,1 1,0 0,0-1,0 1,0-1,0 1,1 0,7 7,1 0,0 0,1-1,0-1,1 1,-1-2,2 0,-1 0,6 1,26 17,-42-24,0 0,-1 0,1 0,0 0,0 0,0 0,0-1,0 1,0-1,0 1,0-1,1 0,-1 1,0-1,0-1,0 1,0 0,0 0,0-1,0 1,0-1,1 0,-2 1,1-1,0 0,0 0,2-1,8-6</inkml:trace>
  <inkml:trace contextRef="#ctx0" brushRef="#br0" timeOffset="12720.128">2879 226,'19'-9,"0"0,1 1,0 1,0 1,1 0,-1 2,1 0,0 1,0 2,0 0,11 1,-30 0,1 0,-1 1,0-1,0 0,0 1,1-1,-1 1,0 0,0 0,0 0,0 0,0 0,0 0,0 1,-1-1,1 0,0 1,-1-1,1 1,-1 0,1 0,-1 0,0-1,0 1,0 0,0 0,0 1,0-1,0 0,-1 0,1 0,-1 0,0 1,0-1,0 0,0 0,0 1,0-1,0 0,-1 0,1 1,-1-1,1 0,-1 0,0 0,0 0,0 0,0 0,0 0,-1 0,1 0,-1-1,1 1,-1-1,1 1,-1 0,-54 58,47-53,1 0,1 0,-1 1,1 0,1 1,-1-1,1 1,1 0,0 1,0-1,1 1,-1 3,4-11,1 0,0 1,-1-1,1 0,0 1,0-1,0 0,0 1,0-1,1 0,-1 1,1-1,0 0,-1 0,1 1,0-1,0 0,0 0,1 0,-1 0,0 0,1 0,-1-1,1 1,0 0,0-1,-1 1,1-1,0 0,0 1,0-1,1 0,-1 0,0-1,0 1,0 0,1-1,-1 1,1-1,99 7,-92-7,19-1,-4 1</inkml:trace>
  <inkml:trace contextRef="#ctx0" brushRef="#br0" timeOffset="13053.94">3303 0,'160'505,"-145"-462,-3 1,-1 0,-2 0,-2 1,-3 0,-1 1,-2-1,-2 0,-2 1,-2-1,-2-1,-5 15,-1-24,-1-1,-1-1,-2-1,-1 0,-2-1,-1-1,-1-1,-1-1,-2-1,-1-1,-1-1,-1-1,-1-2,-1-1,0-1,-16 6,-24 1,42-19</inkml:trace>
  <inkml:trace contextRef="#ctx0" brushRef="#br0" timeOffset="24756.791">3528 1298,'1'2,"0"-1,1 1,-1-1,0 0,1 1,-1-1,1 0,0 0,-1 0,1 0,0-1,-1 1,1 0,0-1,0 1,0-1,-1 1,1-1,0 0,0 0,0 0,0 0,0 0,0-1,0 1,-1 0,1-1,0 1,0-1,0 0,-1 0,1 1,0-1,-1 0,1-1,-1 1,2-1,20-12,0-2,-1 0,0-1,-2-2,0 0,-1-1,-1-1,-1 0,0-2,0-3,-11 18,11-16,-1 0,0-1,-2-1,-1 0,-1-1,-1 0,-2-1,0 0,-2 0,-2-1,0-2,-4 27,0 1,0-1,0 1,-1-1,1 1,-1-1,0 1,0-1,-1 1,1-1,-1 1,0-1,1 1,-2-1,1 1,0 0,-1-1,1 1,-1 0,0 0,0 0,0 0,0 1,-1-1,1 1,-1-1,0 1,1 0,-1 0,0 0,0 0,-1 0,1 1,0-1,0 1,-1 0,1 0,-1 0,1 1,-1-1,1 1,-1 0,1 0,-2 0,-3 5,-1 0,0 0,1 1,0 0,1 0,-1 1,1 0,1 0,-1 1,1 0,0 0,1 0,0 1,0-1,1 1,0 1,1-1,0 1,0-1,0 4,-2 4,1 1,0-1,2 1,0-1,0 1,2 0,0-1,1 1,1 0,0-1,2 1,0-1,1 0,0 0,1 0,6 8,-10-20,0 1,1-1,0 1,0-1,1 0,-1 0,1 0,0-1,0 1,1-1,0 0,-1 0,1-1,0 1,1-1,-1 0,1-1,-1 1,1-1,0 0,0 0,0-1,0 0,0 0,0 0,0-1,0 0,0 0,0 0,0-1,0 0,0 0,0-1,0 1,5-3,5-6,0 0,0 0,-1-1,-1-1,0-1,0 0,-1-1,-1 0,-1-1,0 0,0-1,-2 0,0-1,4-10,70-127,-80 150,1-1,-1 0,0 0,0 0,0 0,-1-1,0 1,0-1,0 1,-1-1,0 0,0 0,0 1,-1-1,0 0,0 0,0 0,-1 0,0 0,0 1,0-1,-1 0,0 1,0-2,0 6,1 0,0 0,0 0,-1 1,1-1,0 0,-1 1,1-1,0 1,-1-1,1 1,-1-1,1 1,-1 0,1 0,-1 0,1 0,-1 0,1 0,-1 0,1 1,-1-1,1 1,0-1,-1 1,1-1,-1 1,1 0,0-1,0 1,-1 0,1 0,0 0,0 0,0 0,0 0,0 0,0 1,0-1,0 1,-34 52,26-32,1 1,1 1,1-1,1 1,2 0,0 0,1 0,1 1,1-1,2 0,1 3,-3-22,1 0,0 0,1 0,-1 0,1 0,0 0,0 0,0 0,1-1,0 1,0-1,0 0,0 1,1-2,0 1,0 0,0-1,0 0,0 0,1 0,-1 0,1-1,0 1,-1-1,1 0,0-1,0 1,1-1,-1 0,0-1,0 1,1-1,-1 0,0 0,0 0,1-1,-1 0,0 0,0 0,0-1,0 0,0 0,0 0,2-1,13-9,0 0,-1-1,0-1,-1 0,0-2,-1 0,-1-1,-1 0,0-2,-2 0,0 0,-1-1,0 0,-2-1,8-22,-14 30,1-1,-2 1,0-1,0 0,-2 0,1 0,-2 0,0 0,0 0,-2 0,1 0,-2 1,0-1,-3-8,5 20,1 0,-1 1,0-1,0 1,0-1,0 1,0-1,0 1,0 0,0-1,0 1,-1 0,1 0,-1 0,1 0,0 0,-1 0,0 0,1 1,-1-1,1 1,-1-1,0 1,0-1,1 1,-1 0,0 0,1 0,-1 0,0 0,0 0,1 0,-1 1,0-1,1 1,-1-1,0 1,1 0,-1-1,1 1,-1 0,1 0,-1 0,1 0,-58 54,52-47,1 1,0 0,0 0,0 0,2 1,-1-1,1 1,0 0,1 1,0-1,1 0,0 1,1 0,0-1,0 1,1 0,1 0,0-1,0 1,1-1,0 1,1-1,0 0,1 1,0-2,1 1,0 0,0-1,1 0,0 0,1 0,0-1,1 0,1 0,-1-1,1 0,1 0,-1-1,1 0,0-1,0 0,1-1,-1 0,1 0,0-1,0-1,0 0,4 0,7 0</inkml:trace>
  <inkml:trace contextRef="#ctx0" brushRef="#br0" timeOffset="25472.37">4572 141,'12'-9,"0"1,1 0,0 1,0 0,0 1,1 1,0 0,0 1,0 0,3 0,-15 4,-1 0,0 0,1-1,-1 1,0 0,1 0,-1 0,1 1,-1-1,0 0,1 0,-1 1,0-1,1 1,-1-1,0 1,0 0,1-1,-1 1,0 0,0 0,0 0,0 0,0 0,0 0,0 0,0 0,-1 0,1 0,0 1,-1-1,1 0,-1 0,1 1,-1-1,1 0,-1 1,0-1,0 1,0-1,0 0,0 1,0-1,0 1,0-1,0 0,-1 1,1-1,-1 0,1 1,-1-1,1 0,-2 1,-33 71,31-68,0 0,0 0,1 0,0 1,0-1,0 1,1 0,0 0,0-1,0 1,1 1,0-1,0 0,0 0,1 0,0 0,0 1,1-1,0 0,0 0,0 0,1 0,-1 0,2 0,-1 0,1-1,-1 1,1-1,1 1,-1-1,1 0,2 2,1-2,0-1,0 1,0-1,1-1,0 1,0-1,-1-1,1 1,1-1,-1-1,0 0,0 0,1 0,-1-1,0 0,1-1,-1 0,0 0,1-1,-1 0,3-1,96-34,-88 31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14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33,'56'-17,"-12"11,0 1,0 2,1 2,30 3,8 0,1450-2,-1415 22,-99-18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22.6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1 139,'5'-7,"1"0,0 1,1 0,-1 0,1 0,0 1,1 0,-1 1,1-1,0 1,0 1,0-1,1 2,-1-1,1 1,-1 0,10 0,162-17,-56 7,-1 6,99 7,-76 1,297 9,-216 4,116-12,-280-3,321-30,-262 9,-102 18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1,'-10'43,"-2"19,0 4,6-9,6-15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58,'25'-5,"21"-1,9-1,-1 2,-5 2,-1 1,-3 0,-6-3,-3-1,-5 0,-1 2,-2 0,0 2,-1 2,1-1,-1 1,-4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1,'29'14,"28"6,15-2,4-3,-5-9,-6-6,-9-3,-9-1,-13 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23,'-118'359,"113"-347,1 0,1 1,0-1,1 0,1 1,-1 0,2-1,0 1,0 0,2-1,-1 1,1 0,1-1,0 0,1 0,1 0,-1 0,2 0,0-1,0 0,1 0,0-1,1 0,0 0,1-1,0 0,5 4,-4-9,1 0,0-1,0 0,1 0,-1-1,1-1,-1 0,1 0,-1-1,1-1,0 0,-1 0,0-1,1-1,-1 0,0 0,0-1,7-4,17-9,-1-2,-1-2,-1 0,-1-2,0-2,-2-1,-1-1,-2-1,0-1,2-7,17-23,-3-1,-3-3,19-41,-54 97,0 0,0-1,-1 1,0-1,0 0,0 0,-1 0,-1-1,1 1,-1 0,-1-1,1 1,-2 0,0-7,1 14,0-1,-1 1,1 0,-1 0,1 0,-1 0,0 0,1-1,-1 1,0 0,0 0,0 1,0-1,0 0,0 0,0 0,0 1,0-1,0 0,0 1,0-1,-1 1,1-1,0 1,0 0,-1 0,1-1,0 1,-1 0,1 0,0 0,0 0,-1 0,1 1,0-1,-1 0,1 1,0-1,0 1,0-1,-1 1,1-1,0 1,-1 0,-47 38,32-19,0 1,1 1,1 0,1 1,1 0,2 1,0 0,1 1,1 0,2 1,0 0,2 0,1 0,1 1,1 16,2-37,14 157,-13-156,1 0,0 0,0 0,1 0,0 0,0-1,0 1,1-1,0 0,0 0,0 0,1-1,0 1,0-1,0 0,1-1,0 1,0-1,0 0,0-1,1 1,13 0,-1-4</inkml:trace>
  <inkml:trace contextRef="#ctx0" brushRef="#br0" timeOffset="397.118">929 531,'72'-1,"110"8,-179-7,-1 1,1-1,0 1,-1-1,1 1,-1 0,1 0,-1 0,1 0,-1 0,0 1,0-1,1 1,-1 0,0-1,0 1,-1 0,1 0,0 0,-1 0,1 1,-1-1,1 0,-1 1,0-1,0 1,0-1,-1 1,1-1,-1 1,1 0,-1-1,0 1,0 0,0-1,0 1,0 0,-1-1,1 1,-1-1,0 1,1 0,-1-1,-1 0,1 1,0-1,0 0,-2 2,-22 37,-18 46,43-85,-1 0,1 0,0 0,0 0,1-1,-1 1,0 0,1 0,-1 0,1 0,-1-1,1 1,0 0,0 0,0-1,0 1,0-1,0 1,0-1,0 1,1-1,-1 0,1 0,-1 1,1-1,-1 0,1 0,0-1,-1 1,1 0,0 0,0-1,0 1,-1-1,1 0,0 1,0-1,79 4,-71-4,19-1,-3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1 226,'43'5,"38"1,11-4,-1-4,-12 0,-13-1,-10 1,-8-5,-9-1,-5 2,-4 0,-2-2,-2 0,-4 0</inkml:trace>
  <inkml:trace contextRef="#ctx0" brushRef="#br0" timeOffset="253.395">453 0,'-14'39,"-6"31,-3 9,2 1,5-9,4-11,5-12,4-9,2-6,1-3,1-4,4-4,2-3,5-3,0-5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0,'28'460,"-30"-395,-2 0,-4 1,-3-2,-5 12,12-53,-25 111,24-123</inkml:trace>
  <inkml:trace contextRef="#ctx0" brushRef="#br0" timeOffset="313.985">531 198,'-56'34,"2"3,1 2,2 2,2 2,-4 8,49-48,0 1,0 0,0-1,1 1,0 0,-1 1,1-1,1 1,-1-1,1 1,-1 0,1 0,1 0,-1 0,1 0,0 0,0 0,0 1,1-1,0 0,0 1,0-1,0 0,1 0,0 1,0-1,1 0,-1 0,1 0,0 0,1 0,-1-1,1 1,0-1,0 1,0-1,1 0,-1 0,3 1,202 145,-165-124,-24-18</inkml:trace>
  <inkml:trace contextRef="#ctx0" brushRef="#br0" timeOffset="699.927">644 621,'56'-1,"-37"-1,0 1,0 1,0 0,0 2,0 0,0 2,0 0,16 5,-33-8,0 0,1 0,-1 1,0-1,0 0,0 1,0 0,0-1,-1 1,1 0,0 0,-1 0,0 0,1 0,-1 0,0 0,0 0,0 1,0-1,0 0,-1 1,1-1,-1 0,1 1,-1-1,0 1,0-1,0 1,0-1,-1 1,1-1,-1 0,1 1,-1-1,0 0,-1 3,-45 82,44-83,-37 77,39-79,0 0,1 0,-1 0,1 0,0 1,0-1,0 0,0 0,0 0,0 0,0 1,1-1,-1 0,1 0,0 0,0 0,-1 0,1 0,0 0,1 0,-1 0,0-1,0 1,1 0,-1-1,1 1,0-1,-1 1,1-1,0 0,0 0,0 0,0 0,0 0,0 0,0 0,0-1,0 1,1-1,4 1,0-1,0 0,0-1,0 0,0 0,0 0,-1-1,1 0,0-1,-1 1,1-1,-1 0,0-1,0 0,0 1,2-4,-4 5,19-13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1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23,'-26'54,"2"1,3 0,2 2,2 0,4 1,1 1,1 24,9-63,1-1,2 1,0-1,0 1,2-1,1 0,0 1,1-2,3 6,-6-17,1 0,-1-1,2 1,-1-1,1 0,0 0,0 0,0 0,1-1,0 0,0 0,0 0,1-1,-1 1,1-1,0 0,1-1,-1 0,1 0,-1 0,1-1,0 0,0 0,0 0,0-1,4 0,5-4,-1 0,1-1,-1-1,0-1,0 0,-1-1,0 0,0-1,0 0,-1-2,-1 1,1-2,-1 1,-1-2,0 1,-1-2,0 1,2-7,-6 13,174-244,-144 194,-2-1,-3-1,-3-2,8-26,-19 9,-18 77,0-1,0 1,0 0,0 0,0 0,0 0,0 0,0 0,0 0,0 1,0-1,0 0,1 0,-1 1,0-1,0 1,0-1,0 1,0-1,1 1,-1-1,0 1,0 0,1-1,-1 1,1 0,-1 0,0 0,1-1,-1 1,1 0,0 0,-1 0,1 0,0 0,0 0,-1 0,-25 45,3 1,1 1,2 1,3 0,2 1,2 1,2 1,-1 21,6-31,2 0,2 0,1 1,5 36,-3-69,0-1,0 1,1 0,0-1,1 0,0 0,1 0,-1 0,2 0,-1-1,1 1,1-1,-1 0,1-1,1 1,2 1,-7-8,-1 0,1 0,0 0,0 0,0 0,-1-1,1 1,0-1,0 0,0 1,0-1,0 0,0 0,0 0,0-1,0 1,0 0,0-1,0 1,-1-1,1 0,0 1,0-1,0 0,-1 0,2-1,10-9</inkml:trace>
  <inkml:trace contextRef="#ctx0" brushRef="#br0" timeOffset="250.993">1049 503,'-10'39,"-2"21,0 6,2-3,3-8,2-13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1 338,'366'0,"-345"0,1-2,0-1,-1 0,0-1,1-2,16-6,12-25,-42 21</inkml:trace>
  <inkml:trace contextRef="#ctx0" brushRef="#br0" timeOffset="238.242">368 0,'-5'43,"-7"34,0 8,1-5,3-12,2-8,3-9,1-8,2-7,0-5,0-3,1-1,-6-5,-1-2,0 1,6 1,8-3,2-4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0,'25'410,"-22"221,2-652,1 2</inkml:trace>
  <inkml:trace contextRef="#ctx0" brushRef="#br0" timeOffset="353.809">452 311,'-28'27,"-199"223,227-249,-45 73,44-72,0 0,0 1,0-1,1 0,-1 1,0-1,1 1,0 0,0-1,0 1,0-1,0 1,0-1,1 1,-1-1,1 1,-1-1,1 1,0-1,0 1,0-1,1 0,-1 0,0 0,1 0,0 0,-1 0,1 0,0 0,0 0,0-1,204 103,-94-19,-77-67,-18-16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3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1 377,'506'0,"-277"-29,-157 18,-54 5</inkml:trace>
  <inkml:trace contextRef="#ctx0" brushRef="#br0" timeOffset="4265.147">57 687,'485'-1,"-260"-25,-158 8,-56 6</inkml:trace>
  <inkml:trace contextRef="#ctx0" brushRef="#br0" timeOffset="4889.23">536 10,'0'-1,"-1"1,1-1,0 0,-1 1,1-1,-1 1,1-1,-1 1,1-1,-1 1,1-1,-1 1,0-1,1 1,-1 0,0 0,1-1,-1 1,0 0,1 0,-1 0,0-1,0 1,1 0,-1 0,0 0,1 0,-1 0,0 1,0-1,1 0,-1 0,0 0,1 1,-1-1,0 0,1 1,-1-1,0 0,1 1,-1-1,1 1,-1-1,1 1,-1-1,1 1,-1-1,1 1,0 0,-1-1,1 1,0 0,-1-1,1 1,0 0,0-1,0 1,0 0,-1 0,1-1,0 1,0 0,0-1,1 1,-1 0,0 0,0-1,0 1,0 0,1-1,21 51,-6-32,0-1,2-1,0 0,0-1,2-1,0-1,0-1,14 6,78 58,108 122,-218-197,-1-1,0 1,0-1,1 1,-1-1,0 1,0-1,0 1,0 0,-1 0,1 0,0-1,-1 1,0 0,1 0,-1 0,0 0,0 0,0 0,0 0,0 0,0 0,0-1,-1 1,1 0,-1 0,0 0,1 0,-1-1,0 1,0 0,0-1,0 1,0 0,-1-1,1 0,0 1,-1-1,1 0,-1 1,1-1,-1 0,0 0,1 0,-1-1,0 1,0 0,1-1,-2 1,-182 144,-17-1,115-89,69-43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141 141,'-3'2,"0"0,0 1,1-1,-1 0,1 1,0 0,0-1,0 1,0 0,0 0,0 0,1 0,-1 0,1 1,0-1,0 0,0 2,-1-1,-21 149,14-53,-30 147,36-235</inkml:trace>
  <inkml:trace contextRef="#ctx0" brushRef="#br0" timeOffset="3501.213">0 395,'81'31,"-65"-25,1-2,-1 0,1-1,-1 0,1-1,0-1,0-1,0 0,0-1,0-1,2-1,167-56,-169 52</inkml:trace>
  <inkml:trace contextRef="#ctx0" brushRef="#br0" timeOffset="4039.177">564 1,'-16'55,"-7"312,22-360,-2 1,0 1,1 0,0 0,1-1,0 1,0 0,1 0,0 0,1 0,0 0,0 0,1 0,0-1,1 1,0-1,0 1,0-1,2 1,-4-8,1 1,-1-1,1 1,-1-1,1 0,0 1,0-1,0 0,0 0,0 0,0-1,0 1,0 0,0-1,0 1,0-1,0 0,0 0,1 0,-1 0,0 0,0 0,0 0,0-1,0 1,0-1,1 0,-1 1,0-1,-1 0,3-1,64-42,-47 29,9-8,82-40,-109 63,1 0,-1 1,0-1,0 1,1-1,-1 1,0 0,0 1,0-1,0 0,0 1,0-1,0 1,0 0,-1 0,1 0,-1 1,1-1,-1 0,0 1,0 0,0-1,0 1,-1 0,1 0,-1 0,0 0,1 0,-1 0,-1 1,1-1,0 0,-1 0,0 1,0-1,0 0,0 1,0-1,0 0,-1 1,0-1,0 0,0 0,0 0,0 0,-1 0,1 0,-1 1,-5 38,8-26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1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1,'-2'1,"0"1,0 0,0-1,1 1,-1 0,1 0,-1 0,1 1,0-1,0 0,0 0,0 1,0-1,1 0,-1 1,1-1,-1 1,1-1,0 1,0 1,-1 0,-17 141,11-107,1 0,3 0,0 1,3-1,3 27,-2-57,0-1,0 1,1 0,0-1,0 1,1-1,0 0,0 0,1 0,0 0,0-1,1 1,-1-1,1 0,1-1,-1 1,1-1,0 0,0 0,0-1,1 1,0-2,0 1,-2-2,0-1,0 0,0 0,0 0,0 0,0-1,0 0,0 0,0-1,0 1,0-1,0 0,0 0,0-1,0 1,0-1,0 0,-1-1,1 1,-1-1,0 0,2-1,84-78,-65 54,-2-1,-1 0,-2-2,16-30,-13 17,-3-1,-2 0,-1-2,-3 0,1-9,-15 182,0 193,26-179,-25-130,1-1,0 0,0 0,1 0,0-1,0 1,1-1,0 1,1-1,0-1,0 1,3 2,-8-9,1-1,0 1,-1-1,1 0,0 1,-1-1,1 0,0 1,0-1,-1 0,1 0,0 1,0-1,-1 0,1 0,0 0,0 0,0 0,-1 0,1-1,0 1,0 0,-1 0,1 0,0-1,0 1,-1 0,1-1,0 1,-1-1,1 1,0-1,-1 1,1-1,-1 1,1-1,-1 1,1-1,-1 0,1 1,-1-1,0 0,1 0,-1 1,0-1,1 0,5-13</inkml:trace>
  <inkml:trace contextRef="#ctx0" brushRef="#br0" timeOffset="353.69">849 452,'0'9,"0"9,0 5,0 5,0 1,0 1,0 0,0 0,5-6,6-6,2-7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52,'38'0,"28"0,7 0,0 0,-7-5,-9-1,-11 0,-3 1,-4 2,-4-4,-3-1,-2 1,-6 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1,'39'5,"22"1,5 0,-3-1,-8-2,-9-1,-7-1,-5 0,-4-1,-2 0,-1-1,-1 1,1 0,0 0,-4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1 367,'10'0,"7"0,7 0,3 0,2 0,1 0,0 0,0 0,0 0,-1 0,-1 0,-4 0</inkml:trace>
  <inkml:trace contextRef="#ctx0" brushRef="#br0" timeOffset="744.83">651 29,'-23'153,"7"-60,5 0,2 57,9-144,0-1,0 0,1 1,0-1,0 0,0 0,1 0,0 0,0 0,0 0,1 0,-1 0,1-1,0 0,0 1,1-1,0 0,-1 0,1-1,0 1,1-1,-1 0,0 0,1-1,0 1,0-1,0 0,0 0,0 0,1-1,6-1,0 0,0-1,0 0,0-1,0-1,0 0,0 0,-1-1,1 0,-1-1,-1-1,1 0,-1 0,1-1,-2 0,1-1,-1 0,0-1,2-3,17-11,-5 4,-1 0,0-2,-2-1,-1 0,0-2,9-16,5-8,-19 31,-2-1,0 0,-1-1,0-1,-2 0,7-20,-8 13,15-97,-24 125,1-1,0 1,0-1,-1 1,1-1,0 1,0-1,-1 1,1-1,-1 1,1-1,0 1,-1-1,1 0,-1 1,1-1,-1 0,1 1,-1-1,1 0,-1 0,1 0,-1 1,0-1,1 0,-1 0,1 0,-1 0,1 0,-1 0,0 0,1 0,-1 0,1 0,-1 0,1-1,-1 1,1 0,-1 0,0-1,1 1,-1 0,1 0,0-1,-1 1,1-1,-1 1,1 0,-1-1,1 1,0-1,-1 1,1-1,0 1,0-1,-1 1,1-1,0 1,0-1,0 0,0 1,0-1,-1 1,1-1,0 0,-25 43,13-11,1-1,2 2,0-1,3 1,-1 14,-5 81,15-71,-4-38,2 0,0 1,1-1,0 0,2 0,0 0,1-1,1 1,0-1,1 0,3 3,-8-18,-1 0,1 0,-1 0,1 0,0 0,0-1,0 1,0-1,0 1,0-1,0 0,0 1,1-1,-1-1,1 1,-1 0,0 0,1-1,-1 1,1-1,0 0,1 0,15-2</inkml:trace>
  <inkml:trace contextRef="#ctx0" brushRef="#br0" timeOffset="1297.313">1469 423,'224'1,"-222"-1,0 0,1 0,-1 1,0-1,1 0,-1 1,0-1,1 1,-1 0,0 0,0 0,0 0,0 0,0 1,0-1,0 0,0 1,0 0,-1-1,1 1,-1 0,1 0,-1 0,0 0,0 0,1 0,-2 0,1 0,0 0,0 1,-1-1,1 0,-1 1,1-1,-1 0,0 1,0-1,0 0,-1 1,1-1,0 0,-1 1,1-1,-1 0,0 1,0-1,0 0,0 0,0 0,-1 0,1 0,0 0,-2 0,-19 35,-16 35,38-69,-1-1,1 1,0-1,0 0,0 1,0-1,0 1,0-1,1 1,-1-1,1 1,0-1,0 0,0 1,0-1,0 0,0 0,1 0,-1 0,1 0,-1 0,1 0,0 0,0-1,-1 1,1-1,1 1,-1-1,0 0,2 1,7 2,0 0,0-2,1 1,-1-1,1-1,-1 0,1-1,-1 0,1-1,-1 0,1-1,-1 0,0 0,1-2,-1 1,-1-1,1-1,-1 0,8-5,-1 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5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0,'27'125,"22"222,-22 4,-16-222,11-169,-2-16,-13 30</inkml:trace>
  <inkml:trace contextRef="#ctx0" brushRef="#br0" timeOffset="364.337">537 170,'-314'270,"232"-168,80-98,0-1,0 1,1 0,-1-1,1 1,0 0,0 0,1 0,-1 0,1 0,0 0,0 1,0-1,0 0,1 0,-1 0,1 0,0 0,1-1,-1 1,1 0,-1 0,1-1,0 1,1-1,-1 1,0-1,1 0,0 0,1 1,120 67,-31-26,-81-36,0 1,0 0,0 0,-1 1,-1 0,0 1,-1 1,0-1,-1 1,2 4,22 18,-15-29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28,'204'-25,"-202"24,1 1,-1-1,0 1,1-1,-1 1,0 0,1 0,-1 0,1 0,-1 1,0-1,0 1,1-1,-1 1,0 0,0 0,1 0,-1 0,0 0,0 0,0 1,0-1,-1 1,1-1,0 1,-1 0,1-1,-1 1,1 0,-1 0,0 0,0 0,0 1,0-1,0 0,0 0,-1 1,1-1,-1 0,0 1,1-1,-1 0,-4 8,0 0,0-1,-1 1,0-1,-1 0,0-1,0 0,-1 0,0 0,0-1,-1 1,0-2,0 1,-3 0,-22 22,-46 59,79-87,0 0,-1 1,1-1,0 0,0 1,0-1,0 0,0 1,0-1,0 0,0 1,0-1,1 0,-1 1,0-1,1 0,-1 0,1 0,0 1,-1-1,1 0,0 0,0 0,0 0,-1 0,1 0,0 0,0 0,1-1,-1 1,0 0,0 0,0-1,0 1,1-1,-1 1,0-1,1 0,-1 1,0-1,0 0,1 0,61 7,-59-7,97-20,-81 14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59,'29'-4,"14"-8,4 0,0 1,-4 2,-4 4,-4 2,-4 1,-6 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1,'-5'38,"-1"18,0 3,1-2,2-7,1-7,5-6,3-4,0-4,-1-6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1,1-1,-1 1,0 0,1-1,-1 1,1 0,0 0,-1 0,1 0,0 0,0 0,0 1,1-1,-1 0,0 0,1 1,-1-1,1 0,0 1,0-1,0 0,0 1,0-1,0 2,-14 370,-26-152,33-92,8-119</inkml:trace>
  <inkml:trace contextRef="#ctx0" brushRef="#br0" timeOffset="481.593">595 85,'-324'242,"323"-242,-16 13,0 1,2 0,-1 1,2 1,0 0,-10 17,23-30,1 1,0-1,0 1,0-1,1 1,-1-1,1 1,-1-1,1 1,0-1,1 0,-1 0,0 0,1 1,0-1,0 0,0-1,0 1,0 0,1-1,-1 1,1-1,-1 0,1 0,0 0,0 0,0 0,0 0,0-1,0 0,1 1,-1-1,3 0,6 6,241 105,-178-51,-59-51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02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1895,'22'-57,"43"-83,6 3,6 3,5 4,51-56,165-215,-84 90,-213 311,0-1,0 1,0-1,-1 1,1-1,0 0,0 1,0-1,-1 0,1 1,0-1,-1 0,1 0,-1 0,1 0,-1 1,1-1,-1 0,0 0,1 0,-1 0,0 0,0 0,1 0,-1 0,0 0,0 0,0 0,0 0,-1 0,1 0,0 0,0 0,-1 0,1 0,0 0,-1 0,1 0,-1 0,1 0,-1 0,1 1,-1-1,0 0,0 0,1 1,-1-1,0 0,0 1,0-1,1 1,-1-1,0 1,0 0,0-1,0 1,0 0,0-1,-1 1,-135 77,-7-24,144-53,0 1,1-1,-1 1,0-1,0 1,1-1,-1 1,0-1,0 1,0-1,1 1,-1-1,0 1,0 0,0-1,0 1,0-1,0 1,0-1,-1 1,1-1,0 1,0-1,0 1,0 0,-1-1,1 1,0-1,-1 0,1 1,0-1,-1 1,1-1,0 1,-1-1,1 0,-1 1,1-1,-1 0,1 1,-1-1,1 0,-1 0,1 0,-1 1,1-1,-1 0,1 0,-1 0,1 0,-1 0,0 0,1 0,-1 0,1 0,-1 0,1 0,-1-1,1 1,-1 0,1 0,-1 0,0-1,161 60,-103-43,114 21,-169-35,0-1,0-1,1 1,-1 0,0 0,0-1,1 1,-1-1,0 0,1 0,-1 0,0 0,1 0,-1 0,0-1,0 1,1-1,-1 1,0-1,0 0,0 0,0 0,0 0,0 0,0-1,0 1,0-1,0 1,-1-1,1 1,-1-1,1 0,-1 0,1 0,-1 0,0 0,0 0,0 0,0 0,-1-1,1 1,-1 0,1 0,-1-1,0 1,1-1,-5-10,0 1,0 0,-1 0,-1 0,0 0,0 1,-1 0,-1 1,1-1,-2 1,0 1,0-1,0 2,-1-1,-1 1,1 1,-1 0,-1 0,1 1,-1 1,0 0,0 0,-1 2,-3-2,-41-5,32 8</inkml:trace>
  <inkml:trace contextRef="#ctx0" brushRef="#br0" timeOffset="4554.928">2146 173,'0'-1,"1"0,-1-1,1 1,-1-1,1 1,-1-1,0 1,0 0,0-1,0 1,0-1,0 1,0-1,-1 1,1-1,-1 1,1 0,-1-1,1 1,-1 0,1-1,-1 1,0 0,0 0,0-1,0 1,0 0,0 0,0 0,0 0,0 0,-1 1,1-1,0 0,0 1,-1-1,1 0,-1 1,1 0,0-1,-1 1,1 0,-1 0,1-1,-1 1,1 0,-1 1,1-1,-1 0,1 0,0 1,-1-1,1 0,-1 1,1 0,0-1,-1 1,1 0,0 0,0-1,0 1,-1 1,-11 6,0 1,1 0,0 1,1 0,0 1,0 0,2 1,-1 0,1 0,1 1,0 0,1 1,0 0,-3 11,0 0,1 1,1 1,2-1,0 1,2 1,1-1,0 9,4-29,-1 1,1-1,1 1,-1-1,2 1,-1-1,0 0,1 0,1 0,-1-1,1 1,0-1,1 0,-1 0,1 0,0 0,1-1,-1 0,1 0,0-1,0 1,1-1,-1-1,1 1,0-1,0 0,0-1,0 1,1-1,-1-1,1 0,5 1,17 0,0-1,1-1,-1-2,0-1,0-1,0-2,0-1,-1-1,0-2,-1 0,0-2,0-2,-2 0,1-1,-2-2,0-1,-1-1,-1 0,16-19,-27 23,1 0,-2 0,0-1,-1 0,0-1,-2 0,0-1,-1 0,0 0,-2 0,3-15,-6 24,-1 0,0 0,0 0,-1 0,0 0,-1 0,0 0,0 0,-1 0,0 1,0-1,-1 0,-1 1,1 0,-1 0,0 0,-1 0,0 0,0 1,-1 0,0 0,0 1,-1 0,1 0,-1 0,-1 0,-7-3,0 1,0 0,-1 1,0 1,0 0,0 1,-1 1,0 0,0 2,0 0,0 0,0 2,0 0,0 1,0 1,0 0,-11 4,-20 5,1 2,0 3,1 1,1 2,-25 16,-71 45,-118 91,221-145,-94 73,132-99,1-1,-1 1,0 0,1 0,-1 0,0 0,1 0,-1 1,0-1,1 0,-1 0,0 0,1 0,-1 0,0 0,1 0,-1 1,0-1,1 0,-1 0,0 1,0-1,1 0,-1 0,0 1,0-1,0 0,1 0,-1 1,0-1,0 0,0 1,0-1,0 0,0 1,1-1,-1 0,0 1,0-1,0 0,0 1,0-1,0 1,0-1,0 0,-1 1,1-1,0 0,0 1,0-1,0 0,0 1,-1-1,1 0,0 0,0 1,0-1,-1 0,1 0,0 1,33-7,-31 5,178-40,-132 34,0 3,1 1,-1 2,18 4,15-2,454-1,-205-26,-64-3,-242 27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7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5,'-7'-1,"1"0,-1 0,1 0,-1 1,1 0,-1 0,1 1,-1 0,1 0,-1 0,1 1,0 0,0 0,0 0,0 1,0 0,0 0,0 1,-4 1,-4 4,-1 0,2 1,-1 1,1 0,1 1,0 1,0-1,2 2,-1 0,2 0,0 1,1 0,0 0,1 1,1 0,0 0,1 1,1-1,-1 14,4-24,0 1,1-1,0 0,0 1,0-1,1 1,0-1,0 0,0 0,1 0,0 0,0 0,1 0,0 0,0 0,0-1,1 0,-1 1,1-2,1 1,-1 0,0-1,1 1,0-1,0-1,1 1,-1-1,1 0,-1 0,1 0,0-1,0 0,0 0,0 0,1-1,-1 0,0 0,1-1,-1 0,1 0,7 1,1 0,-1-1,0 0,0-1,1-1,-1 0,0-1,-1 0,1-2,0 1,-1-2,0 1,9-7,5-4,-3 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1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30,'643'-1,"-226"-26,973 27,851 0,-2234 0,-5-1,1 1,0 0,-1 0,1 0,-1 0,1 0,-1 0,1 1,-1-1,1 1,-1 0,1 0,-1 0,1 0,-1 0,0 0,0 1,0-1,1 1,-2-1,2 2,2 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9.0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0 106,'106'-22,"139"-13,-10 7,564 28,104 0,-766-20,-121 23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1,'-5'10,"-11"17,-7 9,-1 8,0 1,-1-2,-1-3,3-5,2-7,-1-4,-2-2,-1-4,4-5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0,'-10'20,"1"-1,2 1,0 0,1 1,1 0,1 0,0 0,2 0,0 22,0-36,0-1,1 1,-1 0,1 0,1 0,-1 0,1 0,0 0,1-1,0 1,0 0,0 0,1 0,0-1,1 1,-1-1,1 1,0-1,1 0,-1 0,1 0,0-1,1 0,-1 1,1-1,0-1,1 1,-1-1,1 0,0 0,0 0,1-1,-1-1,0-1,0 0,-1-1,1 0,0 0,0 0,0 0,0-1,-1 0,1 0,0-1,-1 0,1 0,-1 0,1 0,-1-1,0 0,0 0,0-1,-1 1,1-1,1-2,87-103,-77 87,57-70,-71 92,0-1,1 1,-1-1,0 1,0 0,1 0,-1 0,0 0,0 0,0 1,1-1,-1 1,0-1,0 1,0 0,0 0,0 0,0 0,0 0,0 0,0 1,-1-1,1 1,0-1,-1 1,1 0,-1-1,0 1,0 0,1 0,-1 0,0 0,-1 0,1 0,0 0,0 0,-1 0,0 1,1-1,-1 0,4 7,-2-2,1-1,-1 1,1-1,0 0,0 1,1-1,0-1,0 1,0 0,1-1,-1 0,1 0,1 0,-1-1,1 0,-1 0,1 0,1-1,-1 0,0 0,1 0,-1-1,1 0,0 0,0-1,0 0,-1 0,1 0,7-1,1-4,0-1,0-1,0 0,-1-1,0 0,0-1,-1-1,0 0,0-1,5-6,-11 9,-1 0,1-1,-1 0,-1 0,0-1,0 1,0-1,-1-1,-1 1,1 0,-2-1,2-3,24-60,-16 55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21,'0'-1,"0"0,-1 0,1 1,0-1,0 0,-1 0,1 0,0 0,-1 0,1 0,-1 1,1-1,-1 0,1 0,-1 1,0-1,1 0,-1 1,0-1,1 0,-1 1,0-1,0 1,0-1,0 1,1 0,-1-1,0 1,0 0,0 0,0 0,0-1,0 1,0 0,0 0,0 0,0 1,0-1,0 0,0 0,0 0,1 1,-1-1,0 0,0 1,0-1,0 1,-20 42,7 162,4-110,3 0,5 0,6 34,21 71,-25-199,-1 1,1 0,0 0,0-1,0 1,0 0,0 0,0-1,0 1,0 0,1 0,-1-1,1 1,-1 0,1-1,0 1,0 0,0-1,0 1,0-1,0 0,0 1,0-1,0 0,1 1,-1-1,0 0,1 0,-1 0,1 0,-1-1,1 1,0 0,-1-1,1 1,0-1,-1 1,1-1,0 0,0 1,-1-1,1 0,0 0,0-1,0 1,1 0,8-11,0 0,0-1,-1 0,0 0,-1-1,-1 0,0-1,4-9,-8 15,88-154,-91 160,0 0,-1 0,1 1,1-1,-1 0,0 0,0 1,1-1,-1 0,1 1,-1-1,1 1,0 0,0 0,-1 0,1-1,0 2,0-1,0 0,0 0,0 1,0-1,1 1,-1-1,0 1,0 0,0 0,0 0,0 0,1 0,-1 1,0-1,0 1,0-1,0 1,0 0,0 0,0-1,0 1,0 1,-1-1,1 0,0 0,-1 1,1-1,-1 1,1-1,-1 1,0 0,1 0,-1-1,0 1,0 0,0 0,-1 0,1 0,0 0,-1 0,1 2,24 142,-19-106,-6-32,0 1,1-1,0 0,1 1,0-1,0 0,1 0,0 0,0-1,1 1,-1-1,5 6,-6-11,0-1,1 1,-1-1,0 0,0 0,0 0,1 0,-1 0,1-1,-1 1,1 0,-1-1,0 0,1 0,-1 0,1 0,-1 0,1 0,-1-1,1 1,-1-1,1 0,-1 1,0-1,1 0,-1-1,0 1,0 0,0-1,0 1,0-1,0 1,0-1,1-1,12-8</inkml:trace>
  <inkml:trace contextRef="#ctx0" brushRef="#br0" timeOffset="645.204">652 783,'13'6,"0"-1,0-1,0 0,1 0,-1-2,1 0,0 0,0-1,0-1,-1 0,1-1,0 0,0-1,-1-1,1 0,-1-1,8-3,-16 4,0 0,0-1,-1 0,1 0,-1 0,0 0,0-1,-1 1,1-1,-1 0,0 0,0-1,0 1,-1 0,0-1,0 0,-1 1,1-1,-1 0,0 0,-1 0,1 0,-1 0,0 1,-1-1,0 0,0 0,0 0,0 0,-1 1,0-1,0 1,-1-1,1 1,-1 0,0 0,-1 0,1 0,-1 0,-2-1,3 5,0-1,0 1,0 0,-1 0,1 0,0 1,0-1,-1 1,1 0,0 0,-1 0,1 0,0 1,-1-1,1 1,0 0,0 0,-1 0,1 0,0 1,0-1,0 1,1 0,-1 0,0 0,1 0,-1 0,-63 68,59-59,1 0,0 1,1 0,0 0,1 0,0 0,1 1,0 0,1 0,1 0,0 0,1 0,0 0,1 0,1 7,-1-16,0 0,0 1,1-1,-1 0,1 0,0 0,0 0,0 0,1-1,-1 1,1 0,0-1,0 0,0 0,0 0,1 0,-1 0,1-1,0 1,0-1,-1 0,2 0,-1-1,0 1,0-1,0 0,1 0,-1 0,0-1,1 1,137-4,-112-5,0-1,-1-2,0 0,-1-2,0-2,-1 0,-1-2,-1 0,0-2,-1-1,20-21,-27 25,0-1,0-1,-2 0,0-1,-2 0,0-1,-1-1,-1 0,3-9,-11 25,-1 0,0 0,0 0,0 0,-1 0,0 0,0-1,0 1,0 0,-1-1,0 1,0-1,-1 1,1 0,-1-1,0 1,-1 0,1 0,-1 0,0 0,0 0,-1 0,0-1,-1 5,-1 1,1-1,-1 1,1-1,-1 1,1 1,-1-1,1 0,-1 1,1 0,-1 0,1 1,0-1,0 1,0 0,0 0,0 0,0 1,0-1,0 1,-1 1,-1-1,0 1,0-1,1 1,-1 0,1 0,0 0,0 1,0 0,1 0,0 0,0 1,0-1,1 1,-1 0,1 0,1 0,-1 0,1 1,0-1,1 0,-1 1,1 0,0-1,1 1,0 0,0-1,0 1,4-3,0 0,-1 0,1-1,1 0,-1 1,0-2,1 1,-1 0,1-1,0 0,0 0,0 0,0-1,0 0,0 0,1 0,-1 0,0-1,1 0,-1 0,0 0,0-1,1 0,4-1,2 2,-12 0,13-2,0 1,-1 0,1 1,0 1,-1 0,1 0,0 1,-1 1,0 0,0 1,0 0,0 1,0 1,-1-1,0 2,1 0,12 55,-23-40</inkml:trace>
  <inkml:trace contextRef="#ctx0" brushRef="#br0" timeOffset="1049.818">1894 839,'43'-5,"0"-2,-1-2,0-1,0-3,-1-1,2-4,-35 15,0 0,-1-1,1-1,-1 1,1-1,-1 0,-1-1,1 0,-1 0,0 0,0-1,-1 0,0 0,0 0,0-1,-1 0,0 1,-1-2,0 1,0 0,-1 0,0-1,0 0,-1 1,0-6,-2 11,0-1,-1 1,1-1,-1 1,0-1,0 1,0 0,0 0,-1 0,1 0,-1 0,0 1,0-1,0 1,0 0,0-1,0 1,0 1,-1-1,1 0,-1 1,0 0,1 0,-1 0,0 0,0 1,1-1,-1 1,0 0,0 0,0 0,0 1,1-1,-1 1,0 0,1 0,-1 0,0 1,1-1,-1 1,1 0,0 0,0 0,-1 1,-13 7,0 1,1 0,1 1,0 1,0 0,2 1,-1 1,2 0,0 1,1 0,0 1,-1 5,9-18,0 1,0 0,1 0,-1 0,1 0,1 0,-1 0,1 0,-1 1,2-1,-1 0,0 1,1-1,0 1,1-1,-1 0,1 1,0-1,0 0,1 1,-1-1,1 0,0 0,1 0,-1 0,1-1,0 1,0-1,0 1,1-1,0 0,0 0,0-1,0 1,0-1,5 3,21 5,1-1,0-2,0 0,1-2,0-2,0-1,1-1,-1-2,31-3,-29 2,-1 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26,'-28'284,"29"-87,-1-191,0-1,0 0,0 1,1-1,-1 1,1-1,1 0,-1 1,1-1,0 0,0 0,0 0,1 0,-1-1,1 1,0-1,1 1,-1-1,1 0,0-1,0 1,0 0,0-1,1 0,0 0,-1-1,1 1,0-1,0 0,0 0,0 0,1-1,-1 0,0 0,2 0,2-4,0-1,0 0,0 0,0 0,-1-1,0-1,0 1,0-1,0-1,-1 1,0-1,-1-1,1 1,-1-1,-1 0,0-1,0 1,0-1,-1 0,1-4,9-12,17-26,-3-2,-2-1,-2 0,-3-2,-2-1,1-15,-11-4,-9 76,0 0,-1 0,1 0,0 1,0-1,-1 0,1 0,0 0,0 0,-1 0,1 0,0 1,0-1,-1 0,1 0,0 0,-1 0,1 0,0 0,0 0,-1 0,1 0,0 0,-1 0,1-1,0 1,0 0,-1 0,1 0,0 0,0 0,-1 0,1-1,0 1,0 0,0 0,-1 0,1-1,0 1,0 0,0 0,0-1,-1 1,1 0,0 0,0-1,0 1,0 0,0 0,0-1,0 1,0 0,0-1,0 1,0 0,0-1,-11 25,1 11,1 0,2 1,2-1,1 1,2 0,2 27,19 174,-17-224,0 0,1 0,1-1,0 1,0-1,1 0,1 0,0 0,1-1,5 7,-5-11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1,'0'43,"0"19,5 0,1-12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52,'24'0,"13"0,5 0,-1-4,-1-3,-4 1,-2 2,-3 0,-6-3,-3-1,0 2,-4 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63 105,'-11'24,"1"-1,1 2,1-1,1 1,1 0,2 1,0-1,2 1,0 0,2 0,1 0,3 13,-4-11,0-20,-1 7,1 0,0 0,1-1,0 1,1 0,1-1,1 1,0-1,0 0,1 0,1 0,1-1,7 13,-11-23,0 0,0 0,0 0,0-1,1 1,-1-1,1 1,0-1,0 0,0 0,-1-1,2 1,-1-1,0 0,0 0,0-1,0 1,1-1,-1 0,0 0,1 0,-1 0,0-1,0 0,0 0,1 0,-1 0,0-1,0 1,0-1,-1 0,1 0,3-3,10-6,-1 0,-1-1,0 0,0-1,-1-1,11-14,115-149,-115 139,-2-2,-2 0,-1-1,-2-1,1-11,-15 42,0 0,0 1,-1-2,0 1,0 0,-2-1,1 1,-1-1,-1 1,0-1,-1 0,-1-7,2 18,0 0,0 0,0 0,0 0,0 0,-1 0,1 0,0 0,-1 0,1 1,0-1,-1 0,1 0,-1 0,1 1,-1-1,0 0,1 0,-1 1,0-1,1 1,-1-1,0 0,0 1,0 0,1-1,-1 1,0-1,0 1,0 0,0 0,0-1,0 1,0 0,0 0,0 0,0 0,1 0,-1 0,0 0,0 1,0-1,0 0,0 0,0 1,0-1,0 1,1-1,-1 1,0-1,0 1,1-1,-1 1,0 0,1-1,-1 1,0 0,1-1,-1 1,1 0,-1 0,1 0,0 0,-1-1,1 2,-32 56,13-10,2 0,2 2,2 0,3 1,2 0,2 0,2 1,31 115,-1-76,-27-90,1 0,0-1,0 1,0 0,0 0,0 0,0 0,0 0,1 0,-1 0,0 0,0 0,1 0,-1-1,0 1,1 0,-1 0,1 0,-1-1,1 1,0 0,-1-1,1 1,0 0,-1-1,1 1,0-1,0 1,0-1,-1 1,1-1,0 0,0 1,0-1,0 0,0 0,0 1,0-1,-1 0,1 0,0 0,0 0,0 0,0-1,0 1,0 0,0 0,0 0,0-1,-1 1,1-1,0 1,1-1,7-7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52,'154'-40,"-95"29,-57 11,-1 0,0 0,0 0,1 0,-1 0,0 0,0 0,1 1,-1-1,0 0,0 1,0-1,1 1,-1 0,0-1,0 1,0 0,0 0,0-1,0 1,0 0,0 0,-1 0,1 0,0 0,-1 0,1 0,0 0,-1 1,1-1,-1 0,0 0,1 0,-1 1,0-1,0 0,0 1,0-1,0 0,0 0,0 1,0-1,0 0,-1 1,-1 8,-1-1,-1 0,0 1,0-1,0-1,-1 1,-1-1,1 0,-1 0,-4 3,-11 18,9-13,8-13,1 0,0 0,-1 1,1-1,0 1,0 0,1-1,-1 1,1 1,0-1,0 0,0 0,1 1,-1-1,1 1,0-1,1 1,-1 0,1-1,0 1,0 0,0-1,0 1,1 0,0-1,0 1,0-1,1 1,-1-1,3 4,2-5,1-1,0 1,0-1,0-1,0 1,0-1,0 0,0 0,0-1,0 0,0-1,1 1,-1-1,0-1,0 1,0-1,-1-1,1 1,0-1,-1 0,0 0,1-1,0-1,-1 2,55-28,-45 22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9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0,'-67'40,"38"-24,1 1,0 0,2 2,0 2,1 0,-4 6,27-25,0 0,1-1,-1 1,1 0,-1 0,1 0,0 0,0 0,-1 0,2 0,-1 1,0-1,0 0,1 1,-1-1,1 0,-1 1,1-1,0 0,0 1,0-1,1 1,-1-1,0 0,1 1,0-1,-1 0,1 0,0 1,0-1,0 0,1 0,-1 0,0 0,1 0,-1 0,1-1,0 1,0 0,-1-1,1 0,1 1,21 16,-19-16,0 0,0 0,0 1,-1 0,1 0,-1 0,0 1,0-1,0 1,0 0,0 0,-1 1,0-1,0 1,0-1,-1 1,1 0,-1 0,0 0,-1 0,1 0,-1 1,0-1,0 1,-1-1,1 0,-1 1,0-1,-1 1,0 3,-3 0,0-1,-1 1,0-1,-1 0,1 0,-1 0,-1-1,0 0,0 0,0-1,-1 0,0 0,0 0,0-1,-1-1,1 1,-1-1,0-1,-1 0,1 0,-1-1,1 0,-1 0,1-1,-1-1,-9 0,-6-4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29,'283'-29,"17"30,-288-1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4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1,'22'8,"1"-2,-1 0,1-1,0-2,1 0,-1-2,0 0,1-1,14-3,12 2,194-29,-133 30,-86 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5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86 451,'-21'326,"19"-297,-2 1,-1-1,0-1,-3 1,0-1,-12 27,20-56,-1 1,1 0,0 0,0-1,0 1,-1 0,1 0,0-1,0 1,-1 0,1 0,0 0,0-1,-1 1,1 0,0 0,-1 0,1 0,0 0,-1 0,1 0,0 0,-1 0,1 0,0 0,-1 0,1 0,0 0,-1 0,1 0,0 0,0 0,-1 0,1 0,0 1,-1-1,1 0,0 0,0 0,-1 0,1 1,0-1,0 0,0-37,7 4,2-1,1 1,1 1,2 0,1 0,2 2,1 0,16-21,70-92,-102 141,1 0,-1 0,1 0,0 0,0 1,-1-1,1 0,0 1,0-1,0 1,1 0,-1 0,0 0,0 0,1 0,-1 0,1 0,-1 1,1-1,-1 1,1 0,-1 0,1 0,-1 0,1 0,-1 0,1 1,-1-1,1 1,-1 0,0 0,1-1,-1 2,0-1,0 0,0 0,0 1,0-1,0 1,0 0,0-1,0 1,-1 0,1 0,-1 0,1 0,-1 1,0-1,0 0,0 0,0 1,0 1,5 9,0 2,-2-1,1 0,-2 1,0 0,-1 0,0 0,-1 0,-1 0,-1 10,3 35,-2-61,1 1,-1-1,1 0,0 1,-1-1,1 1,0-1,-1 1,1 0,0-1,0 1,0 0,-1-1,1 1,0 0,0 0,0 0,0 0,-1 0,1 0,0 0,0 0,0 0,0 0,-1 0,1 0,0 1,0-1,0 0,-1 1,1-1,0 1,0-1,-1 0,1 1,0 0,-1-1,1 1,0-1,-1 1,1 0,-1-1,1 1,-1 0,0 0,1-1,-1 1,0 0,1 0,-1 0,0-1,0 1,0 0,0 0,0 0,0 0,0-1,0 1,0 1,119-169,-96 132,2 2,1 1,1 1,2 1,25-20,-52 49,-1-1,1 1,-1-1,1 1,0 0,-1 0,1 0,0 0,0 0,0 0,0 0,0 0,0 1,0-1,0 1,0-1,0 1,0 0,0 0,0 0,0 0,0 0,0 1,0-1,0 1,0-1,0 1,0 0,0-1,0 1,0 0,0 0,-1 0,1 1,0-1,-1 0,1 1,-1-1,1 1,-1-1,0 1,0 0,0 0,0-1,0 1,0 0,0 0,0 0,-1 1,8 17,-1 0,-2 0,0 1,-1 0,-1 0,-1 1,-1-1,0 0,-2 0,-3 22,1 22,3-38,0-3</inkml:trace>
  <inkml:trace contextRef="#ctx0" brushRef="#br0" timeOffset="631.473">1357 367,'-29'18,"1"1,1 1,1 1,0 1,2 2,1 0,1 1,1 2,-11 18,5 45,27-87,1-1,-1 1,0-1,0 1,1-1,0 1,-1-1,1 0,0 1,0-1,0 0,0 0,1 0,-1 1,1-1,-1-1,1 1,0 0,-1 0,1-1,0 1,0-1,0 1,1-1,-1 0,0 0,0 0,1 0,-1 0,0 0,1-1,-1 1,1-1,-1 0,2 0,6-1,0-1,0 0,-1-1,1-1,-1 1,0-1,0-1,0 0,0 0,-1 0,0-1,0-1,0 1,-1-1,0 0,0-1,-1 0,0 0,2-4,173-185,-180 196,0-1,0 1,0 0,1-1,-1 1,0 0,1 0,-1 0,1 0,-1 0,1 1,-1-1,1 0,0 1,0-1,-1 1,1 0,0-1,-1 1,1 0,0 0,0 0,0 0,-1 0,1 1,0-1,-1 0,1 1,0-1,-1 1,1 0,0 0,-1-1,1 1,-1 0,1 0,-1 0,0 1,1-1,-1 0,0 0,0 1,0-1,0 1,0-1,0 1,0-1,-1 1,1 0,0-1,-1 1,0 0,1-1,-1 1,0 0,0 0,0 0,10 247,3-145,-5 1,-4 0,-6 45,0-126,0-1,-1 1,-2-1,0 0,-2 0,0-1,-1 0,-2 0,0 0,-1-2,-1 1,-1-1,-1-1,-1 0,0-2,-14 14,12-15,-1 0,0-2,-1 0,0 0,-1-2,0-1,-1 0,-1-1,0-2,-11 4,30-12,0 1,0-1,0 1,0-1,0 0,0 0,0-1,0 1,0 0,0-1,0 0,0 0,0 0,0 0,0 0,1 0,-1-1,1 0,-1 1,1-1,-1 0,1 0,0 0,0 0,0-1,0 1,0 0,1-1,-1 0,1 1,-1-1,1 0,0 0,0 1,1-1,-1 0,0 0,1 0,0 0,-1 0,1 0,0 0,1 0,-1 0,1 0,-1 0,1 0,1-2,6-20,1 1,1 0,1 0,2 2,0-1,1 1,2 0,1-3,177-268,-176 261</inkml:trace>
  <inkml:trace contextRef="#ctx0" brushRef="#br0" timeOffset="1236.347">1808 0,'33'62,"-18"-19,-3 2,-1-1,-3 1,-1 1,-3 0,-1-1,-2 1,-3 0,-2 13,1 60,4 55,-1-173,-1-1,1 1,0-1,0 0,-1 1,1-1,0 1,0-1,0 1,0-1,0 1,0-1,0 1,0-1,0 1,0 0,0-1,0 1,0-1,0 1,0-1,0 0,1 1,-1-1,0 1,0-1,1 1,-1-1,0 1,1-1,-1 0,0 1,1-1,-1 0,1 1,-1-1,0 0,1 1,-1-1,1 0,-1 0,1 0,-1 1,1-1,-1 0,1 0,-1 0,1 0,-1 0,1 0,-1 0,1 0,-1 0,1 0,-1 0,1 0,-1-1,1 1,-1 0,1 0,-1 0,1-1,-1 1,0 0,1-1,0 1,21-31,-21 30,12-25,2-1,2 2,0 0,1 1,1 0,2 2,0 0,1 2,1 0,2 1,74-23,-96 42,-1-1,1 1,-1-1,1 1,-1 0,1 0,-1 1,1-1,-1 0,1 1,-1-1,1 1,-1 0,0 0,1 0,-1 0,0 0,0 1,0-1,0 1,0-1,0 1,0 0,0 0,-1-1,1 1,-1 1,1-1,-1 0,0 0,0 0,0 1,0-1,0 0,0 1,-1-1,1 1,-1-1,1 3,0 15,0-1,-1 1,0 0,-2-1,-1 1,0-1,-5 15,-9 82,16-89,1-3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5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56,'306'-27,"-73"26,-130-24,-94 22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37,'38'5,"27"2,13-6,-3-2,-9-2,-12-5,-4 0,-6 0,-7-3,-8 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7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50,'223'-43,"-136"37,-85 6,0-1,1 2,-1-1,0 0,0 0,0 1,0-1,0 1,0-1,0 1,0 0,0 0,0 0,0 0,0 0,0 0,-1 1,1-1,-1 1,1-1,-1 1,1 0,-1-1,0 1,0 0,0 0,0 0,0 0,0 0,0 0,-1 0,1 0,-1 0,1 0,-1 0,0 0,0 2,-3 9,0-1,-1 1,-1-1,0 0,-1 0,0-1,-1 0,0 0,0 0,-1-1,-1 0,0 0,0-1,-3 1,-11 16,13-15,0-2,1 0,0 1,1 1,0-1,1 1,0 1,1-1,0 1,1 0,0 0,0 3,5-13,-1 0,1 0,0 0,0 1,0-1,0 0,1 0,-1 0,0 0,1 0,0 0,-1 0,1 0,0 0,0 0,0 0,0-1,0 1,1 0,-1-1,0 1,1 0,-1-1,1 0,0 1,-1-1,1 0,0 0,0 0,0 0,0 0,0-1,0 1,0 0,0-1,0 1,0-1,1 0,83 2,3-21,-64 13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0,'-16'58,"3"0,1 1,4 0,2 1,3 0,3 42,2-86,0-1,1 1,0 0,1-1,1 1,1-1,0-1,1 1,0-1,1 0,3 3,0 0</inkml:trace>
  <inkml:trace contextRef="#ctx0" brushRef="#br0" timeOffset="252.002">1 593,'38'0,"23"0,10 0,-2 0,-8 0,-10 0,-3 0,-6 0,-5 0,-4 0,-2 0,-8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4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0,'22'112,"-5"0,-5 1,-4 1,-6-1,-5 7,2-88,-1-1,-1 1,-2-1,-1 0,-1 0,-2-1,-6 13,15-44,0 0,-1 1,1-1,-1 0,1 1,0-1,-1 1,1-1,-1 0,1 1,-1-1,0 1,1 0,-1-1,1 1,-1-1,0 1,0 0,1 0,-1-1,0 1,1 0,-1 0,0 0,0 0,1 0,-1 0,0 0,0 0,1 0,-1 0,0 0,1 0,-1 0,0 1,0-1,1 0,-1 1,0-1,1 0,-1 1,1-1,-1 1,1-1,-1 1,0-1,1 1,0-1,-1 1,1 0,-1-1,1 1,0 0,-1-1,1 1,0 0,0-1,0 1,-1 0,1 0,0-1,0 1,0 0,0 0,0-1,0 1,0 0,1 0,-1-1,0 1,1-20,2-2</inkml:trace>
  <inkml:trace contextRef="#ctx0" brushRef="#br0" timeOffset="402.866">437 198,'-349'254,"278"-181,69-70,1-1,-1 0,0 1,1-1,0 1,-1-1,1 1,0 0,0-1,1 1,-1 0,0 0,1 0,0 0,0 0,0-1,0 1,0 0,0 0,1 0,0 0,-1-1,1 1,0 0,0 0,1-1,-1 1,0-1,1 1,-1-1,1 0,2 3,12 8,0 0,1-1,0-1,1 0,1-2,-1 0,1-1,1-1,17 5,-16-6,-1 0,0 2,0 0,-1 2,0 0,-1 1,0 0,-1 2,8 7,-19-14,-1-2,1 0,0 1,-1 0,0 0,0 0,-1 1,0 0,0 0,0 0,0 0,-1 1,0-1,0 1,-1 0,0-1,0 1,-1 0,0 0,0 1,0 0,-1-7,0-1,-1 1,1 0,0 0,0 0,-1 0,1 0,0-1,-1 1,1 0,-1 0,1-1,-1 1,1 0,-1-1,0 1,1 0,-1-1,0 1,1-1,-1 1,0-1,0 1,0-1,1 0,-1 1,0-1,0 0,0 0,0 1,0-1,0 0,1 0,-1 0,0 0,0 0,0-1,0 1,0 0,0 0,0 0,1-1,-1 1,0-1,0 1,0-1,-9-7</inkml:trace>
  <inkml:trace contextRef="#ctx0" brushRef="#br0" timeOffset="836.972">720 705,'37'-4,"-6"-2,1 2,0 1,0 2,0 0,0 3,0 1,0 1,3 2,-32-6,-1 1,1-1,-1 1,1-1,-1 1,0 0,1 0,-1 0,0 1,1-1,-1 0,0 1,0-1,0 1,0 0,-1 0,1 0,0 0,-1 0,1 0,-1 0,0 0,0 1,0-1,0 0,0 1,0-1,0 1,-1-1,0 1,1-1,-1 1,0-1,0 1,0 0,0-1,-1 1,1-1,-1 1,0-1,1 1,-1-1,-1 2,-3 5,1-1,-1 0,0 0,-1-1,0 0,0 0,-1 0,0-1,0 0,0 0,-1-1,-6 5,-58 54,72-63,-1 0,0-1,1 1,-1 0,1 0,-1 0,1 0,-1 0,1 0,-1 0,1 0,0 1,0-1,0 0,0 0,-1 0,2 0,-1 0,0 0,0 0,0 0,0 1,1-1,-1 0,0 0,1 0,-1 0,1 0,-1 0,1 0,-1 0,1-1,0 1,0 0,-1 0,1 0,0-1,0 1,0 0,0-1,0 1,0-1,0 1,0-1,0 1,0-1,0 0,0 0,0 1,0-1,0 0,1 0,-1 0,0 0,63 4,88-46,-129 34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3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443 396,'157'-78,"-249"110,-315 122,327-120,80-34,-1 1,0-1,1 0,-1 0,0 1,1-1,-1 1,0-1,1 1,-1-1,1 1,-1-1,1 1,-1-1,1 1,0 0,-1-1,1 1,-1 0,1-1,0 1,0 0,-1-1,1 1,0 0,0 0,0-1,0 1,0 0,0 0,0-1,0 1,0 0,0 0,1-1,-1 1,0 0,0-1,1 1,-1 0,0-1,1 1,-1 0,1-1,-1 1,1-1,-1 1,1-1,-1 1,1-1,-1 1,1-1,0 1,-1-1,1 0,0 1,-1-1,1 0,0 0,0 0,44 18,104 15,-73-11,-74-21,0-1,0 1,-1 0,1 0,-1 0,1 1,-1-1,1 0,-1 1,1-1,-1 1,0-1,0 1,0-1,0 1,0 0,0-1,-1 1,1 0,0 0,-1 0,1 0,-1 0,0-1,0 1,0 0,0 0,0 0,0 0,0 0,-1 0,1 0,-1 0,1-1,-1 1,0 0,1 0,-1 0,-10 15,0 0,0 0,-2-1,0-1,-1 0,0 0,-2-2,1 0,-19 18,9-8,1 2,1 0,2 1,0 2,2 0,-2 5,20-31,-1 1,1 0,0-1,0 1,0 0,0 0,1 0,-1 0,1 0,-1 0,1 0,0 0,0 0,1 0,-1 0,1 0,-1 0,1 0,0-1,0 1,0 0,0 0,1-1,-1 1,1 0,0-1,-1 0,1 1,0-1,0 0,1 0,-1 0,0 0,1 0,1 0,102 43,-93-42,1 1,0-2,0 0,0-1,0 0,1-1,-1 0,0-1,0-1,0 0,0-1,-1-1,1 0,-1-1,1 0,-2-1,1 0,-1-1,0-1,0 0,-1 0,0-1,0-1,-1 0,0 0,-1-1,0 0,4-9,3-12,-2 2</inkml:trace>
  <inkml:trace contextRef="#ctx0" brushRef="#br0" timeOffset="268.141">218 1,'-11'163,"8"0,14 137,21 179,-32-198,4-252,2-5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4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20,'297'-17,"-295"17,0-1,0 1,0-1,0 1,0 0,0-1,-1 1,1 0,0 0,0 1,0-1,0 0,0 1,0-1,0 1,0-1,-1 1,1 0,0 0,-1 0,1 0,0 0,-1 0,1 0,-1 1,1-1,-1 1,0-1,0 1,0-1,0 1,0 0,0-1,0 1,0 0,-1 0,1-1,0 1,-1 0,0 0,1 0,-1 0,0 0,0 0,0 1,-10 10,1 0,-2-1,1 0,-2 0,0-1,0-1,-1 0,-12 7,12-9,1 1,-1 1,1 0,1 1,0 0,0 0,1 1,1 1,-5 7,13-18,-1 1,0 0,1 0,0-1,-1 1,1 0,0 0,1 1,-1-1,0 0,1 0,0 0,0 0,0 0,0 1,0-1,1 0,-1 0,1 0,0 0,0 0,0 0,0 0,0 0,1 0,-1 0,1-1,0 1,0-1,0 1,0-1,0 0,1 0,-1 1,2-1,8 5,0-1,0-1,0-1,1 1,0-2,0 0,0 0,0-1,0-1,0 0,0-1,1 0,-1-1,0-1,0 0,0-1,0 0,0-1,-1 0,10-5,-7-1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8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0,'-28'81,"3"2,4 0,4 1,3 1,1 35,-11 106,5-88,23-126,1-6</inkml:trace>
  <inkml:trace contextRef="#ctx0" brushRef="#br0" timeOffset="529.806">558 508,'-29'23,"1"2,1 1,2 0,0 2,2 1,1 1,2 1,0 1,-5 17,14 19,11-67,0 1,0-1,1 1,-1-1,1 1,-1-1,1 1,0-1,-1 1,1-1,0 0,0 1,0-1,0 0,0 0,0 0,0 0,1 0,-1 0,0 0,1 0,-1 0,0-1,1 1,-1 0,1-1,-1 0,1 1,-1-1,1 0,0 1,-1-1,1 0,-1 0,1 0,-1-1,1 1,0 0,-1-1,1 1,0-1,11-5,-1 0,0 0,0-2,-1 1,0-1,0-1,-1 0,0-1,-1 0,0 0,0-1,-1 0,0 0,-1-1,0-2,41-64,-48 77,1 0,-1 1,1-1,0 0,-1 1,1-1,-1 1,1-1,0 1,-1 0,1-1,0 1,-1 0,1-1,0 1,0 0,-1 0,1-1,0 1,0 0,0 0,-1 0,1 0,0 0,0 0,0 1,-1-1,1 0,0 0,0 0,-1 1,1-1,0 0,-1 1,1-1,0 1,-1-1,1 1,0-1,-1 1,1-1,-1 1,1-1,-1 1,1 0,-1-1,0 1,1 0,-1 0,0-1,1 2,20 42,-19-39,1 7,1-1,0 0,1 0,0 0,1 0,0-1,0 1,1-2,1 1,0-1,0 0,0-1,1 0,1 0,-1-1,1 0,0 0,1-1,-1-1,1 0,1 0,-1-1,6 1,43-25,-46 8</inkml:trace>
  <inkml:trace contextRef="#ctx0" brushRef="#br0" timeOffset="979.965">1263 452,'-30'8,"0"2,0 1,1 1,1 1,0 2,-2 3,28-18,-1 1,1 0,0-1,0 1,0 0,0 0,0 0,1 1,-1-1,0 0,1 1,-1-1,0 1,1 0,0-1,-1 1,1 0,0 0,0 0,0 0,0 0,0 0,0 0,1 0,-1 0,1 0,-1 0,1 0,0 1,0-1,0 0,0 0,0 0,1 1,-1-1,1 0,-1 0,1 0,0 0,0 0,0 0,0 0,0 0,0 0,0 0,1-1,-1 1,1 0,-1-1,1 1,137 63,-135-63,0-1,1 1,-1 0,0 0,0 1,0-1,0 1,-1 0,1 0,-1 0,1 1,-1-1,0 1,0 0,-1-1,1 1,-1 0,0 1,0-1,0 0,-1 1,1-1,-1 1,0-1,0 1,-1 0,0-1,1 1,-1 0,-1-1,1 1,-1 0,0-1,0 1,-1 2,-8 5,0 0,-1-1,-1-1,0 0,0 0,0-1,-2-1,1 0,-1-1,0 0,-2 0,-8 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1,'0'29,"0"18,0 7,0-1,0-5,5-10,2-8,-1-3,-1-2,-2 0,4-5,1-1,-2-3</inkml:trace>
  <inkml:trace contextRef="#ctx0" brushRef="#br0" timeOffset="223.635">1 480,'57'-14,"25"-6,2 2,-8 4,-7 3,-11 5,-10 2,-9 3,-6 1,-4 1,-2-1,-5 6,-7 6,-6 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0 368,'6'-4,"0"1,0 0,0 0,0 1,0-1,0 1,1 1,-1-1,1 1,0 1,-1-1,1 1,1 0,5-1,337-3,-346 4,-1 0,1 0,-1 0,1-1,-1 1,1-1,-1 0,1 0,-1 0,0-1,0 1,0-1,1 0,-2 0,1 0,0 0,0 0,-1-1,1 1,-1-1,2-1,-2-6</inkml:trace>
  <inkml:trace contextRef="#ctx0" brushRef="#br0" timeOffset="245.936">338 1,'-14'43,"-5"24,1 5,3-4,5-10,3-9,4-9,1-6,2-4,6-2,1-2,0 1,3-6,0-5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31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59 569,'-12'273,"-23"-35,24-143,15-133,1 1,2 0,2 0,1 1,2 0,12-24,-3 5,93-191,-114 245,1-1,-1 0,0 0,1 1,-1-1,1 0,-1 1,1-1,0 0,-1 1,1-1,0 1,0 0,0-1,1 1,-1 0,0-1,0 1,1 0,-1 0,1 0,-1 0,1 0,-1 0,1 1,-1-1,1 0,0 1,-1 0,1-1,0 1,0 0,-1 0,1 0,0 0,0 0,-1 0,1 0,0 0,0 1,-1-1,1 1,0-1,-1 1,1 0,-1 0,1 0,-1 0,1 0,-1 0,0 0,1 0,-1 0,1 1,5 16,-1 0,-1 0,0 0,-1 1,-1-1,0 1,-2 0,0 0,-2 6,12 96,-8-106,20 69,-22-82,0 0,0 0,0 0,-1-1,2 1,-1 0,0 0,0-1,1 1,-1-1,1 1,-1-1,1 1,-1-1,1 0,0 0,0 0,0 0,0 0,-1 0,1-1,0 1,0 0,1-1,-1 0,0 1,0-1,0 0,0 0,0 0,0-1,0 1,0 0,0-1,0 1,1-1,72-71,107-188,-93 143,-89 116,1 1,-1-1,1 1,-1-1,1 1,-1-1,1 1,-1-1,1 1,0 0,-1-1,1 1,0 0,-1 0,1 0,0-1,0 1,-1 0,1 0,0 0,0 0,-1 0,1 0,0 0,-1 0,1 1,0-1,0 0,-1 0,1 1,0-1,-1 0,1 1,0-1,-1 0,1 1,-1-1,1 1,-1-1,1 1,-1-1,1 1,-1 0,1-1,-1 1,0 0,1-1,-1 1,0 0,0-1,1 1,-1 0,0-1,0 1,0 0,6 44,-6-44,-18 148,17-132,1 1,1-1,0 1,2-1,0 0,1 0,0 0,2 0,0-1,0 1,2-2,0 1,1-1,5 7,-4-9</inkml:trace>
  <inkml:trace contextRef="#ctx0" brushRef="#br0" timeOffset="1865.331">1103 456,'60'110,"42"150,-75-199,44 67,-71-127,0-1,0 1,0-1,0 0,1 1,-1-1,0 1,0-1,0 0,1 1,-1-1,0 0,1 1,-1-1,0 0,1 1,-1-1,0 0,1 0,-1 1,0-1,1 0,-1 0,1 0,-1 1,1-1,-1 0,0 0,1 0,-1 0,1 0,-1 0,1 0,-1 0,1 0,-1 0,1 0,-1 0,0-1,1 1,-1 0,1 0,-1 0,0-1,1 1,-1 0,1 0,-1-1,0 1,1 0,-1-1,0 1,0 0,1-1,-1 1,0 0,0-1,1 1,-1-1,0 1,0-1,0 1,0-1,4-34,-3 25,6-38,3 0,2 1,2 1,2 0,6-10,53-169,-46 113,-25 110,-1 6</inkml:trace>
  <inkml:trace contextRef="#ctx0" brushRef="#br0" timeOffset="10203.299">1751 963,'-1'-1,"1"0,-1-1,0 1,-1 0,1 0,0 0,0 0,0 0,-1 0,1 0,-1 0,1 0,0 1,-1-1,1 1,-1-1,1 1,-1-1,0 1,1 0,-1 0,1 0,-1 0,0 0,1 0,-1 0,1 1,-1-1,0 0,1 1,-1-1,1 1,0 0,-1-1,1 1,-1 0,1 0,0 0,-1 0,-6 3,1 1,-1-1,0 1,1 1,0-1,0 1,1 1,0-1,0 1,0 0,1 0,0 1,0 0,1 0,0 0,1 0,-1 0,2 1,-1 0,1-1,0 1,1 0,0 0,0 0,1 0,1 9,0-15,0 0,-1 0,1 0,1 1,-1-1,0 0,1-1,0 1,-1 0,1 0,0-1,1 1,-1-1,0 0,1 1,-1-1,1 0,0-1,-1 1,1 0,0-1,0 1,0-1,0 0,0 0,1 0,-1-1,0 1,0-1,1 0,-1 0,0 0,0 0,1 0,20 1</inkml:trace>
  <inkml:trace contextRef="#ctx0" brushRef="#br0" timeOffset="10668.702">1864 1189,'258'-189,"-257"187,0 0,0 1,0-1,0 0,0 1,0-1,1 1,-1-1,0 1,1 0,-1-1,1 1,0 0,-1 0,1 0,0 0,0 1,-1-1,1 0,0 1,0-1,0 1,0 0,0-1,0 1,0 0,0 0,0 0,-1 1,1-1,0 0,0 1,0-1,0 1,0 0,0-1,-1 1,1 0,0 0,-1 0,1 0,-1 1,1-1,-1 0,1 1,-1-1,0 1,0-1,1 1,1 8,-3-7,0-1,0 0,0 0,1 1,-1-1,1 0,-1 0,1 0,0 0,0 1,0-1,0 0,0-1,1 1,-1 0,1 0,-1 0,1-1,-1 1,1-1,0 1,0-1,0 0,0 0,0 0,0 0,0 0,0 0,0 0,1-1,-1 1,0-1,0 0,1 0,-1 1,0-1,2-1,49-11,32-3,-83 15,1 0,-1 1,1-1,-1 1,1-1,-1 1,1 0,-1 0,0 0,1 0,-1 0,0 1,0-1,0 1,0-1,0 1,0 0,-1 0,1 0,-1 0,1 0,-1 0,1 0,-1 1,0-1,0 0,0 1,-1-1,1 1,0 1,16 54,-12-51</inkml:trace>
  <inkml:trace contextRef="#ctx0" brushRef="#br0" timeOffset="11237.747">1949 61,'0'-2,"1"-1,-1 1,1 0,-1 0,1 0,0 0,0 0,0 0,1 0,-1 0,0 0,1 0,-1 0,1 1,-1-1,1 1,0-1,0 1,0 0,0 0,0 0,0 0,0 0,0 0,0 0,0 0,0 1,1 0,-1-1,0 1,0 0,3 0,16-5,0 1,0 1,1 1,-1 1,1 1,-1 1,2 0,-21-1,0 0,0 0,0 0,0 0,0 0,0 1,0-1,0 0,0 1,0-1,-1 1,1 0,0 0,0 0,0 0,-1 0,1 0,0 0,-1 1,1-1,-1 0,0 1,1-1,-1 1,0 0,0-1,0 1,0 0,0 0,0 0,-1 0,1-1,-1 1,1 0,-1 0,0 0,1 0,-1 0,0 0,0 0,-1 0,1 0,0 0,-1 0,0 2,-42 85,38-81,3-7,0 1,0 0,0 0,1 0,-1 0,1 0,-1 0,1 0,0 1,0-1,0 0,0 1,0-1,1 1,-1-1,1 1,-1-1,1 1,0 0,0-1,0 1,0-1,1 1,-1-1,1 1,-1-1,1 1,0-1,0 1,0-1,0 0,1 1,-1-1,1 0,-1 0,1 0,0 0,-1 0,1-1,1 2,8 0,0 0,1-1,-1 0,1-1,-1 0,1-1,-1 0,1-1,7-2,78 5,-75 3,-4 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6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424 200,'17'56,"-10"-9,-2 0,-2 0,-2 0,-4 33,1 10,3-66,-2 0,0 0,-2 1,0-1,-2-1,0 1,-2-1,-1 0,0 0,-2-1,-2 2,2-6</inkml:trace>
  <inkml:trace contextRef="#ctx0" brushRef="#br0" timeOffset="329.02">1 229,'237'-31,"-167"18,207-28,-188 28,86-3,-173 16,1 0,-1 1,0-1,1 0,-1 1,1 0,-1-1,0 1,1 0,-1 0,0 0,0 1,0-1,0 0,0 1,0 0,0-1,0 1,0 0,-1 0,1 0,-1 0,0 0,1 0,-1 1,5 15</inkml:trace>
  <inkml:trace contextRef="#ctx0" brushRef="#br0" timeOffset="602.915">85 963,'19'14,"12"0,4-2,7-3,0-9,-1-3,-4-7,2-1,-1 1,-2-2,-3 0,-1-2,3 1,0 3,-1-2,-6 2</inkml:trace>
  <inkml:trace contextRef="#ctx0" brushRef="#br0" timeOffset="965.891">1102 793,'-27'4,"2"2,-1 0,1 2,0 1,0 0,-1 3,19-8,0-1,0 1,1 0,-1 0,1 1,0 0,1 0,-1 1,1-1,0 1,0 0,1 0,0 1,0 0,0-1,1 1,0 0,0 1,1-1,0 0,0 1,0 7,3-10,0 1,0-1,0 1,1-1,0 0,0 0,0 0,1 0,0 0,0 0,0-1,0 1,1-1,0 0,0 0,0 0,0-1,0 1,1-1,0 0,-1 0,1-1,0 0,0 1,1-2,-1 1,0 0,1-1,-1 0,1-1,-1 1,1-1,-1 0,4 0,16 3</inkml:trace>
  <inkml:trace contextRef="#ctx0" brushRef="#br0" timeOffset="1513.384">1186 1047,'37'-38,"135"-116,-171 152,0 1,0-1,1 1,-1 0,0 0,1-1,-1 1,1 0,-1 0,1 0,0 1,-1-1,1 0,0 1,0-1,-1 1,1-1,0 1,0 0,0 0,0 0,0 0,-1 0,1 0,0 0,0 1,0-1,-1 1,1-1,0 1,0 0,-1 0,1-1,0 1,-1 0,1 1,-1-1,0 0,1 0,-1 1,1 0,5 16,-7-16,1 0,-1 0,1 1,-1-1,1 0,0 0,0 0,0 0,0 0,0 0,0 0,0 0,1 0,-1 0,1-1,0 1,-1 0,1-1,0 0,0 1,0-1,0 0,0 0,0 0,0 0,0 0,0-1,1 1,-1-1,0 1,0-1,1 0,-1 0,0 0,1 0,195-68,-195 69,0-1,0 1,0-1,0 1,-1 0,1 0,0 0,-1 1,1-1,-1 1,1-1,-1 1,0 0,0 0,1 0,-1 0,-1 0,1 0,0 0,0 1,-1-1,1 1,-1-1,0 1,0 0,0 0,0-1,-1 1,1 0,-1 0,1 0,-1 1,14 32,-3-17</inkml:trace>
  <inkml:trace contextRef="#ctx0" brushRef="#br0" timeOffset="3004.789">2089 793,'16'6,"1"-1,0 0,-1-1,1-1,0-1,1 0,-1-1,0-1,0-1,15-2,2-5,0-1,-1-2,0-1,-1-2,-1-1,0-2,-1-1,-1-1,0-1,-2-2,0 0,-2-2,-1-1,0-1,12-20,10-30,-45 74,0 0,0-1,0 1,0 0,-1-1,1 1,-1-1,0 1,1-1,-1 1,0-1,-1 1,1-1,0 1,-1-1,1 1,-1-1,0 1,0 0,0-1,0 1,0 0,-1 0,1 0,-1 0,1 0,-1 0,0 0,1 0,-1 1,0-1,0 1,-1-1,0 0,-1 1,1 0,-1-1,1 2,-1-1,0 0,1 1,-1-1,1 1,-1 0,0 0,1 1,-1-1,0 1,1 0,-1 0,1 0,-1 0,1 1,0-1,-1 1,1 0,0 0,0 0,0 0,-2 3,-67 71,-4 63,73-134,1 1,0-1,1 1,-1 0,1 0,0-1,1 1,-1 0,1 0,0 0,1-1,-1 1,1 0,0 0,1-1,0 1,-1 0,2-1,-1 0,1 1,-1-1,1 0,1 0,-1-1,3 3,4-1,1 0,1-1,-1 0,1 0,0-1,0-1,0 0,0-1,0 0,1-1,-1 0,1-1,-1-1,0 0,1 0,-1-1,0-1,5-1,13-3,-1-1,0-2,0 0,-1-2,0-1,-1-2,-1 0,0-2,-1-1,-1 0,7-10,-21 20,0 0,0-1,-2-1,1 0,-1 0,0 0,-1-1,0 0,-1-1,-1 1,1-1,-2 0,0-1,2-7,-6 19,1-1,-1 1,1 0,-1-1,0 1,0-1,0 1,0 0,0-1,0 1,0-1,0 1,0 0,-1-1,1 1,-1-1,1 1,-1 0,1 0,-1-1,0 1,0 0,1 0,-1 0,0 0,0 0,0 0,0 0,0 0,-1 0,1 0,0 0,0 1,-1-1,1 1,0-1,0 1,-1-1,1 1,-1 0,0-1,-54 23,50-18,0 1,1-1,-1 1,1 0,0 1,0-1,0 1,1 0,0 0,0 0,1 1,0 0,0-1,0 1,1 0,0 0,0 0,1 0,0 1,0-1,1 0,0 1,0-1,0 0,1 1,0-1,1 0,0 0,0 0,0 0,1 0,0 0,0-1,1 1,0-1,3 0,-1-1,1 0,0 0,0-1,1 0,0 0,-1-1,1 0,0 0,0-1,1 0,-1 0,0-1,1 0,-1-1,1 1,-1-2,1 1,-1-1,1-1,8-1,0 0,0-1,0-1,-1-1,0 0,0-1,-1-1,0-1,6-4,-6 4,0-1,0 0,-2-1,1 0,-1-2,-1 1,0-1,-1-1,0 0,-1-1,-1 0,0-1,-1 1,-1-2,0 1,-1-1,0-4,-6 20,1 0,-1 0,1 0,-1 1,0-1,0 0,1 0,-1 0,0 0,0 0,0 0,0 0,0 0,0 0,0 0,0 0,0 0,-1 0,1 0,0 0,-1 1,1-1,0 0,-1 0,1 0,-1 0,0 1,1-1,-1 0,1 0,-1 1,0-1,0 1,1-1,-1 0,0 1,0 0,0-1,0 1,0-1,0 1,1 0,-1 0,0-1,0 1,0 0,0 0,0 0,0 0,-1 0,-40 28,34-15,1-1,1 1,0 0,0 0,2 1,-1 0,2 0,0 0,1 0,0 0,1 1,0-1,1 0,1 1,1-1,0 0,0 1,2-1,4 12,-4-16,0 0,1-1,0 0,1 0,0-1,1 1,0-1,0 0,0-1,1 0,0 0,1 0,-5-4,0 0,0 0,1 0,-1-1,1 1,-1-1,1 0,0-1,0 1,0-1,0 0,0 0,0 0,0-1,0 0,0 0,1 0,-1 0,0-1,0 0,0 0,0 0,0-1,4-2,10-7</inkml:trace>
  <inkml:trace contextRef="#ctx0" brushRef="#br0" timeOffset="3519.005">3895 31,'90'-15,"-82"12,0 0,1 1,-1-1,0 2,1-1,-1 1,1 0,0 1,-1 0,1 1,-1-1,1 2,-1-1,1 1,-1 0,0 1,0 0,0 0,7 5,-13-7,0 1,0 0,0-1,-1 1,1 0,0 0,-1 0,0 0,1 1,-1-1,0 0,0 0,0 1,-1-1,1 1,0-1,-1 0,0 1,1-1,-1 1,0-1,0 1,-1-1,1 1,0-1,-1 1,0-1,1 1,-1-1,0 0,0 1,0-1,-1 0,1 0,-1 1,-58 68,51-62,-43 48,51-56,0 1,0-1,1 1,-1-1,0 1,1 0,-1-1,1 1,0 0,-1-1,1 1,0 0,0-1,0 1,0 0,1-1,-1 1,0 0,1-1,-1 1,1-1,-1 1,1-1,0 1,0-1,0 1,0-1,0 0,0 1,0-1,0 0,0 0,0 0,1 0,-1 0,1 0,-1 0,1 0,-1 0,1-1,-1 1,2 0,10 3,0 0,1-1,-1 0,1-2,0 1,0-1,0-1,-1-1,1 0,2-1,21 1,-12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2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225 190,'5'75,"2"-1,4 0,10 34,4 24,-15-45,-4 0,-3 1,-5 3,2-85,-5 44,-2-33</inkml:trace>
  <inkml:trace contextRef="#ctx0" brushRef="#br0" timeOffset="3762.62">0 218,'203'-30,"-136"18,0 4,0 2,1 3,56 5,-113-1,1 1,0 0,-1 1,1 0,-1 0,0 2,0-1,0 1,3 3,-12-7,1 1,0 0,-1 0,1 0,-1 0,1 0,-1 0,0 1,0-1,0 1,0-1,-1 1,1 0,-1 0,1 0,-1 0,0 0,0 0,0 0,-1 0,1 1,-1-1,0 0,0 0,0 0,0 1,0-1,-1 0,1 0,-1 0,0 0,0 0,0 0,0 0,-2 2,-6 10,-1-1,-1 0,0 0,-1-1,0-1,-1 0,0-1,-1 0,0-1,0-1,-2 0,-4 2,-62 43,80-53,1 0,-1-1,1 1,0 0,0 0,-1 0,1 0,0 0,0 0,0 0,0 0,0 1,1-1,-1 0,0 1,0-1,1 0,-1 1,1-1,-1 1,1-1,0 1,-1-1,1 1,0-1,0 1,0-1,0 1,1-1,-1 1,0-1,0 1,1-1,-1 1,1-1,0 1,-1-1,1 0,0 1,0-1,0 0,0 0,0 0,0 0,0 1,0-1,0-1,0 1,1 0,-1 0,0 0,1-1,-1 1,1-1,-1 1,0-1,1 1,-1-1,1 0,-1 0,2 0,165 33,-137-30,-1 1,0 2,0 0,-1 3,0 0,20 10,-44-15,0 0,0 0,0 1,0 0,-1 0,0 0,0 1,0-1,0 1,-1 0,0 0,0 0,-1 0,0 1,0-1,0 0,-1 1,0 0,0-1,-1 1,0 0,0-1,0 1,-1 0,0-1,0 1,-1 0,0-1,0 0,0 1,-1-1,0 0,0 0,-1-1,1 1,-1-1,-1 1,1-1,-1 0,1-1,-1 1,-5 2,-24 19,-1 0,-1-3,-2-1,0-1,-1-3,-1-1,-1-2,-19 4,51-15,-1 0,0-1,1 0,-1 0,0-1,0-1,-1 0,1 0,0-1,0 0,-1-1,1 0,-3-1,-9-22,22 13</inkml:trace>
  <inkml:trace contextRef="#ctx0" brushRef="#br0" timeOffset="4548.655">1185 726,'2'10,"0"-1,0 1,1-1,0 0,1 0,0 0,0 0,1-1,0 0,1 0,0 0,0 0,0-1,1 0,0 0,0-1,1 0,0 0,0-1,1 0,-1 0,1-1,0 0,0-1,0 0,1 0,-1-1,1 0,-1-1,1 0,0 0,2-1,11-8,-1-1,0-2,0 0,-2-1,1-1,-2-1,1-1,-2 0,0-1,-1-2,-1 1,3-7,37-32,-30 35,-25 21,-1 0,1 0,-1 0,1 0,-1 0,1 0,-1 0,1 0,-1 0,1 0,-1 0,1 0,-1 0,1 0,-1 1,0-1,1 0,-1 0,1 0,-1 1,1-1,-1 0,0 1,1-1,-1 0,0 1,1-1,-1 0,0 1,1-1,-1 1,0-1,0 0,0 1,1-1,-1 1,0-1,0 1,0-1,0 1,0-1,0 1,0-1,0 1,0-1,0 1,0-1,0 1,0-1,0 1,-1-1,1 0,0 1,0-1,0 1,-1-1,1 1,0-1,-1 0,1 1,0-1,-1 7,1 0,0 0,0 0,1 0,-1-1,2 1,-1 0,1 0,0-1,0 1,1-1,0 0,0 0,0 0,1 0,0 0,0-1,0 1,1-1,0 0,0-1,0 1,1-1,-1 0,1 0,0-1,0 1,1-2,-1 1,5 1,0 1,0-1,1-1,0 0,-1 0,1-1,0-1,0 0,0 0,0-1,0-1,0 0,0-1,0 0,0 0,-1-2,1 1,6-4,17-15,-1-1,-2-1,0-2,-2-1,-1-2,-1-1,-1-1,-2-1,-1-1,-2-1,-1-1,6-16,-13 25,-1-1,-1-1,-1 0,-2 0,0-1,-3 0,0 0,-2-1,0 0,-3 1,0-1,-4-30,3 59,0-1,0 0,0 0,0 1,0-1,0 0,0 0,-1 1,1-1,0 0,-1 1,0-1,1 0,-1 1,0-1,0 1,0-1,0 1,0 0,0-1,0 1,-1 0,1 0,0 0,-1 0,1 0,-1 0,1 0,-1 0,1 0,-1 1,0-1,1 1,-1-1,0 1,0 0,1 0,-1 0,0 0,1 0,-1 0,0 0,0 0,1 1,-1-1,0 0,1 1,-1 0,0-1,1 1,-1 0,1 0,-1 0,1 0,0 0,-1 0,1 0,0 1,0-1,0 0,0 1,-1-1,-12 17,1 1,1 0,0 0,1 2,1-1,1 1,1 0,1 1,1 0,1 0,0 1,2-1,1 1,0 1,-4 16,2 1,1 0,2-1,2 1,2 0,1-1,3 1,1-1,1-1,15 38,34 55,-58-132,1 1,-1 0,0-1,0 1,0-1,0 1,1-1,-1 1,0-1,1 1,-1-1,0 1,1-1,-1 1,0-1,1 1,-1-1,1 1,-1-1,1 0,-1 1,1-1,-1 0,1 0,0 1,-1-1,1 0,-1 0,1 0,0 0,-1 0,1 0,-1 0,1 0,0 0,-1 0,1 0,-1 0,1 0,0 0,-1-1,1 1,-1 0,1 0,-1-1,1 1,-1 0,1-1,-1 1,1 0,-1-1,1 1,-1-1,0 1,1-1,-1 1,0-1,1 1,-1-1,0 1,0-1,1 0,-1 1,0-1,0 1,0-1,0 0,7-42,-8 18,-1-1,-1 1,-1 0,-1 0,-2 0,0 1,-1 0,-4-4,-1-4</inkml:trace>
  <inkml:trace contextRef="#ctx0" brushRef="#br0" timeOffset="4802.504">2089 302,'38'0,"47"0,17 0,7 0,-5 0,-7 0,-10 0,-6 0,-6 0,-2 0,-4-4,-9-3,-9 1,-14 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9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0,'39'5,"31"2,9-1,-4-1,-6-1,-9-2,-10-1,-9-1,-7 1,-4-2,-2 1,-1 0,-1 0,-5-1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0,-4-1,-5-6,-10-4,-11 1,-8-1,-7 2,-8 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62,'6'-6,"0"0,1 1,0 0,-1 0,1 0,1 1,-1 0,1 0,0 1,-1 0,2 0,-1 1,0 0,0 0,1 1,-1 0,0 1,1 0,-1 0,1 1,-1 0,0 0,1 1,-1 0,0 0,5 3,-9-5,0 1,1 0,-1 0,0 0,0 1,0-1,0 1,0 0,0 0,0 0,0 1,-1-1,1 1,-1 0,0 0,0 0,0 1,0-1,-1 1,1-1,-1 1,0 0,0 0,0 0,-1 0,1 0,-1 0,0 1,0-1,0 0,-1 1,0-1,0 0,0 1,0-1,-1 0,1 1,-1-1,-1 3,-92 149,93-154,1 0,-1 0,1 1,-1-1,1 0,0 0,0 1,0-1,0 0,1 1,-1-1,1 0,-1 0,1 0,0 1,0-1,0 0,0 0,0 0,0 0,0 0,1-1,-1 1,1 0,-1-1,1 1,0-1,0 1,0-1,-1 0,1 1,0-1,1 0,-1-1,0 1,0 0,0-1,0 1,1-1,0 1,99 6,-92-7,191-4,-177 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2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141 255,'-4'43,"-3"34,1 8,1-1,2-9,1-13,1-13,0-9,1-6,0-5,1-3,-1 0,-5-5,-1-6</inkml:trace>
  <inkml:trace contextRef="#ctx0" brushRef="#br0" timeOffset="448.129">0 142,'43'-23,"0"1,1 2,1 2,0 3,1 1,14-1,-52 12,0 0,0 1,0 0,1 0,-1 1,1 0,-1 1,1 0,-1 0,1 1,0 0,-1 0,0 1,1 0,-1 0,0 1,0 0,0 1,-1 0,1 0,-1 0,0 1,0 0,0 1,-1-1,0 1,5 6,-7-7,1 1,-1 0,-1-1,1 1,-1 1,0-1,0 0,-1 1,0-1,0 1,-1 0,0 0,0-1,0 1,-1 0,0 0,0 0,-1 0,0 0,0 0,0-1,-1 1,0 0,-1-1,1 1,-1-1,0 0,-1 0,0 0,0 0,0-1,0 0,-1 0,-4 5,-212 133,216-139,0 0,1 1,-1 0,1-1,0 1,0 1,1-1,0 0,0 1,0 0,0-1,1 1,0 0,0 1,1-1,0 0,0 0,0 1,1-1,-1 0,2 1,-1-1,1 0,0 1,0-1,1 0,-1 0,2 0,-1 0,1 0,-1 0,1-1,1 1,-1-1,1 0,0 0,0 0,2 0,24 30,-9-8,1-1,2-2,0 0,2-2,20 15,-44-36,-1 0,1 0,-1 0,1 0,0 0,0-1,-1 1,1 0,0-1,0 1,0-1,0 0,0 0,-1 0,1 0,0 0,0 0,0 0,0 0,0-1,0 1,0-1,-1 1,1-1,0 0,1-1,8-7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1,'0'24,"0"22,0 8,0 0,0-4,0-7,0 0,0-3,4-4,3-3,-1-2,3-6,1-3,-1 0,-3 0,-2-3</inkml:trace>
  <inkml:trace contextRef="#ctx0" brushRef="#br0" timeOffset="233.713">0 509,'43'0,"29"0,12-5,0-2,-3 1,-7 1,-6-3,-4-1,-10 2,-3 2,-6 1,-6 2,-4 2,-4-1,-7 2</inkml:trace>
  <inkml:trace contextRef="#ctx0" brushRef="#br0" timeOffset="669.824">169 790,'378'1,"-376"-2,0 1,1-1,-1 0,0 1,0 0,0-1,0 1,0 0,1 0,-1 0,0 1,0-1,0 0,0 1,0-1,0 1,0 0,0 0,0 0,0 0,0 0,0 0,0 0,-1 1,1-1,0 1,-1-1,0 1,1 0,-1-1,0 1,0 0,0 0,0 0,0 0,0 0,0 0,-1 0,1 0,-1 0,1 0,-1 0,0 1,0-1,0 0,0 0,0 0,-1 2,-8 10,-1 0,0 0,-1-1,-1 0,0 0,0-2,-1 1,-1-2,0 0,-7 3,-31 27,-38 50,87-86,0 0,0 0,0 0,1 1,0-1,0 1,0 0,0 0,1-1,0 1,0 0,0 0,1 0,-1 0,1 0,0 1,1-1,-1 0,1 0,0 0,0-1,1 1,1 4,1-4,0 1,1-1,0 0,0 0,1 0,-1-1,1 0,0 0,0 0,0-1,1 0,-1 0,1 0,0-1,0 0,0-1,0 1,0-1,0-1,0 1,2-1,5 0,1-1,0 0,-1-1,1-1,-1 0,0-1,0 0,10-5,1-1</inkml:trace>
  <inkml:trace contextRef="#ctx0" brushRef="#br0" timeOffset="1604.775">1158 1045,'20'-54,"25"-19,4 3,2 1,36-33,-42 47,-30 35,1 1,1 0,0 1,2 1,18-14,-35 30,-1-1,1 1,0 0,0-1,0 1,0 0,0 0,0 0,0 0,0 0,0 1,0-1,0 1,1-1,-1 1,0 0,0 0,1 0,-1 0,0 0,0 0,1 1,-1-1,0 1,0-1,0 1,0 0,0 0,0 0,0 0,0 0,0 1,0-1,0 1,-1-1,1 1,-1-1,1 1,-1 0,0 0,1 0,-1 0,0 0,0 0,0 0,-1 0,1 0,0 0,-1 1,0-1,1 0,-1 2,1 255,-1-257,0-1,0 1,0 0,0 0,0 0,0-1,1 1,-1 0,1 0,-1 0,1-1,0 1,0 0,-1-1,1 1,0-1,1 1,-1-1,0 1,0-1,1 0,-1 0,0 0,1 1,-1-1,1-1,0 1,-1 0,1 0,0 0,-1-1,1 1,0-1,0 0,-1 1,1-1,0 0,0 0,0 0,0 0,-1 0,1-1,0 1,0 0,0-1,-1 0,1 1,0-1,78-50,124-227,-184 249,44-43,-62 71,0 1,0 0,0 0,0-1,0 1,0 1,0-1,0 0,0 0,0 1,0-1,-1 1,1 0,0-1,0 1,0 0,-1 0,1 0,0 0,-1 0,1 1,-1-1,0 0,1 1,-1-1,0 1,0 0,0-1,0 1,0 0,0-1,0 1,-1 0,1 0,-1 0,1 0,-1 0,0 0,1 0,-1 0,0 0,0-1,-1 1,1 0,0 0,-1 0,1 0,-1 0,1 0,-1 0,0-1,0 2,-27 206,29 44,4-202,1-33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6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387 121,'-70'56,"61"-45,-16 22,2 0,1 1,2 1,1 1,2 1,2 1,-3 14,-38 83,-36 32,249-420,-117 183,-4-1,-3-2,12-42,-42 107,0 0,0-1,0 0,-1 1,-1-1,0 0,0 0,0 0,-1 0,0 0,-2-7,2 16,0 0,-1 1,1-1,0 0,0 0,0 1,-1-1,1 0,0 0,-1 0,1 0,0 1,0-1,-1 0,1 0,0 0,-1 0,1 0,0 0,-1 0,1 0,0 0,-1 0,1 0,0 0,-1 0,1 0,0 0,-1 0,1 0,0 0,-1 0,1 0,0-1,0 1,-1 0,1 0,0 0,-1 0,1-1,0 1,0 0,0 0,-1-1,1 1,0 0,0-1,0 1,0 0,-1 0,1-1,0 1,0 0,0-1,0 1,0 0,0-1,0 1,0 0,0-1,0 1,0 0,0-1,-8 28,5-9,1-1,1 1,1 0,0 0,1 0,1-1,1 1,1 0,0-1,5 11,15 45,-16-44,1 0,2-1,1 0,1-1,1-1,9 13,-21-36,0 0,1 0,-1 0,1 0,0 0,0 0,0-1,0 1,0-1,0 0,1 0,-1 0,1 0,0-1,-1 0,1 1,0-1,0 0,0-1,-1 1,1-1,0 0,0 0,0 0,0 0,0-1,0 1,0-1,0 0,-1 0,1-1,0 1,-1-1,1 0,-1 0,1 0,-1 0,0 0,0-1,0 0,1-1,18-19,-1 0,-2-2,0 0,-1-2,-2 0,-1 0,-1-1,5-17,44-126,-53 136,-7 27,0 1,-1-1,1 1,-1-1,-1 0,1 0,-1 0,-1 0,0 0,0 0,0 0,-1 0,0 0,-1 0,0 0,0 0,-2-3,3 10,0 0,0 0,0 0,0 0,-1 0,1 0,0 0,0 1,-1-1,1 1,0-1,-1 1,1-1,-1 1,1 0,-1 0,1 0,0-1,-1 1,1 1,-1-1,1 0,-1 0,1 0,0 1,-1-1,1 1,-1-1,1 1,0 0,0-1,-1 1,1 0,0 0,0 0,0 0,0 0,0 0,0 0,0 0,0 0,1 1,-1-1,0 0,1 1,-1-1,1 0,-1 1,1-1,-1 0,1 2,-8 17</inkml:trace>
  <inkml:trace contextRef="#ctx0" brushRef="#br0" timeOffset="596.615">1289 177,'-19'20,"0"1,1 1,2 0,0 2,1-1,2 2,0 0,2 0,1 1,-3 12,11-35,1 1,0-1,-1 1,1 0,1-1,-1 1,0 0,1 0,0 0,0-1,0 1,0 0,1 0,-1-1,1 1,0 0,0-1,1 1,-1 0,1-1,-1 0,1 1,0-1,0 0,1 0,-1 0,1 0,-1 0,1-1,0 1,0-1,0 0,0 0,1 0,-1 0,4 1,1 0,0-1,0 0,0 0,1-1,-1 1,1-2,-1 0,1 0,-1 0,1-1,-1 0,1-1,-1 0,0 0,0-1,0 0,0 0,0-1,-1 0,1 0,-1-1,0 0,-1 0,1 0,-1-1,0 0,0-1,-1 1,0-1,0 0,0 0,-1-1,0 1,-1-1,0 0,0 0,1-4,-2 3,1 1,-1-1,-1 1,1-1,-1 0,-1 0,0 1,0-1,-1 0,0 0,0 1,-1-1,0 1,-1-1,0 1,0 0,0 0,-1 0,-1 0,1 1,-1-1,-1 1,1 0,-1 1,0 0,-1 0,1 0,-1 0,0 1,-1 0,1 1,-1 0,-5-2,-13 1,2 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622 111,'-27'74,"17"-34,2 1,2 1,2-1,1 20,-8 65,-1 11,7 1,6 29,-1-167,0-11</inkml:trace>
  <inkml:trace contextRef="#ctx0" brushRef="#br0" timeOffset="371.169">86 55,'194'-19,"1"8,90 11,-242 0,174-23,-215 23,-1-1,0 1,1 0,-1 0,0 0,1 0,-1 0,0 0,1 0,-1 1,0-1,1 0,-1 1,0-1,0 1,1-1,-1 1,0 0,0-1,0 1,0 0,0 0,0 0,0 0,0 0,0 0,0 0,-1 0,1 0,0 0,-1 1,1-1,-1 0,1 0,-1 1,0-1,1 0,-1 1,0-1,0 0,0 1,0-1,0 0,0 1,0-1,-1 0,1 1,0-1,-1 0,1 1,-1-1,1 0,-1 1,-8 17,-1-2</inkml:trace>
  <inkml:trace contextRef="#ctx0" brushRef="#br0" timeOffset="638.358">0 1099,'48'0,"40"-10,15-2,-1-5,-8 0,-11 4,-14-1,-9 2,-11 3,-8-2,-7 1,-3 2,-4 3,0 1,-1 3,-4 0</inkml:trace>
  <inkml:trace contextRef="#ctx0" brushRef="#br0" timeOffset="967.999">1355 703,'-32'9,"-111"42,137-49,1 1,-1 0,1 0,0 1,0 0,0 0,1 0,-1 0,1 1,0-1,0 1,1 0,-1 1,1-1,0 0,1 1,-1 0,1-1,0 1,1 0,-1 0,1 1,1-3,0 1,0 0,0 0,1 0,0 0,0 0,0-1,0 1,1 0,0-1,0 0,0 1,0-1,1 0,-1 0,1 0,0 0,1 0,-1-1,0 1,1-1,0 0,0 0,0-1,0 1,0-1,4 2,4 2,1-1,0 0,0-1,0 0,1-1,-1 0,1-1,0-1,2 0,64-7,-61-1</inkml:trace>
  <inkml:trace contextRef="#ctx0" brushRef="#br0" timeOffset="1468.154">1553 1070,'362'-271,"-358"268,-2 0,0 1,0 0,0 0,0-1,0 2,1-1,-1 0,1 0,-1 1,1-1,-1 1,1 0,0 0,0 0,0 0,-1 0,1 1,0-1,0 1,0 0,0 0,0 0,0 0,0 0,0 1,0-1,0 1,1 0,-13 73,8-71,0-1,0 1,0-1,1 1,-1-1,1 1,0-1,-1 1,1 0,0-1,0 1,1-1,-1 1,1 0,-1-1,1 1,0-1,0 1,0-1,0 0,0 1,0-1,1 0,-1 0,1 0,0 0,-1 0,1 0,0 0,0-1,0 1,1-1,-1 1,0-1,0 0,1 0,-1 0,1 0,-1 0,1-1,0 1,7-1,1-1,-1 0,1-1,-1 0,1 0,-1-1,0-1,0 1,0-2,-1 1,1-2,2-1,53-23,-46 24,-15 3,0 0,1 1,-1-1,0 1,1 0,0 0,0 1,-1-1,1 1,0 0,0 1,0-1,0 1,0 0,0 0,0 0,0 1,0 0,0 0,0 0,0 1,0-1,-1 1,1 0,-1 1,1-1,-1 1,0 0,0 0,0 0,0 0,-1 1,1-1,1 3,8 24,33 40,-30-61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0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5 395,'1'0,"-1"0,0-1,0 1,0 0,1 0,-1-1,0 1,0 0,0 0,0-1,0 1,1 0,-1 0,0-1,0 1,0 0,0-1,0 1,0 0,0 0,0-1,0 1,0 0,0-1,0 1,0 0,0 0,0-1,-1 1,1 0,0 0,0-1,0 1,0 0,0 0,-1-1,1 1,0 0,0 0,0 0,-1-1,1 1,0 0,0 0,-1 0,1 0,0-1,0 1,-1 0,1 0,0 0,-1 0,1 0,0 0,0 0,-1 0,1 0,0 0,-1 0,179 12,-120-11,0-3,-1-2,0-3,46-11,86-21,-179 31,-33 11,4 2</inkml:trace>
  <inkml:trace contextRef="#ctx0" brushRef="#br0" timeOffset="325.065">33 621,'48'0,"26"-5,4-1,-5-1,-6 2,-10 2,-9 1,-9 0,-6 2,-3 0,-3-5,0-1,-1 1,1 0,-5 2</inkml:trace>
  <inkml:trace contextRef="#ctx0" brushRef="#br0" timeOffset="1036.569">372 0,'19'16,"1"0,1-2,0 0,1-1,0-2,0 0,16 4,72 39,-67-31,-31-19,-1 1,0 0,0 1,-1 0,1 1,-1 0,-1 1,1-1,-1 2,-1 0,0 0,0 0,0 1,-1 0,-1 0,0 1,3 7,-9-12,0-1,-1 0,0 1,0-1,0 0,-1 0,0 0,0 0,0 0,0 0,-1-1,0 1,0-1,0 0,-1 0,1 0,-1 0,0 0,0-1,0 0,0 0,-1 0,0 0,1 0,-3 0,-15 13,-92 87,-72 117,101-110,75-96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5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18,'5'0,"11"0,8 0,4 0,2 0,2 0,-1 0,-1 0,0 0,-1 0,0 0,0 0,-1 0,0 0,0-5,0-1,-4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18,'38'5,"32"-4,9-1,-4-1,-6-1,-9 1,-10 0,-9 0,-7 1,-9-5,-3-1,-7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14,'0'-14,"0"34,0 0,0 542,27-356,-9-167,-5-28</inkml:trace>
  <inkml:trace contextRef="#ctx0" brushRef="#br0" timeOffset="3504.594">481 70,'-34'14,"-17"28,2 2,3 2,-25 33,-89 86,159-164,0-1,0 0,1 1,-1-1,0 1,0-1,1 1,-1-1,0 1,1 0,-1-1,1 1,-1 0,1-1,-1 1,1 0,-1 0,1-1,0 1,0 0,-1 0,1 0,0 0,0-1,0 1,0 0,0 0,0 0,0 0,0 0,0-1,0 1,0 0,0 0,1 0,-1 0,0-1,1 1,-1 0,1 0,-1-1,1 1,-1 0,1-1,-1 1,1 0,0-1,-1 1,1-1,0 1,-1-1,1 1,0-1,0 0,0 1,-1-1,1 0,0 1,0-1,0 0,0 0,-1 0,1 0,0 0,0 0,0 0,0 0,0 0,0-1,0 1,78-1,-70-1,-1 0,0 1,1 0,-1 0,1 1,-1 0,1 1,-1 0,1 0,-1 0,0 1,0 1,1 0,-2 0,1 0,0 1,-1 0,1 0,-1 1,0 0,-1 0,1 1,-1 0,3 3,22 48,-25-45,0-1,0 1,1-1,1 0,0-1,0 1,1-2,6 6,107 67,-103-67</inkml:trace>
  <inkml:trace contextRef="#ctx0" brushRef="#br0" timeOffset="4051.031">848 662,'14'-7,"1"0,1 1,-1 0,1 1,0 1,0 1,0 0,1 1,-1 1,1 0,-1 1,10 2,-23-2,-1 0,1 1,-1-1,1 1,-1-1,1 1,-1 0,1 0,-1 0,0 0,0 0,0 1,1-1,-1 0,0 1,-1 0,1 0,0-1,0 1,-1 0,1 0,-1 0,0 1,1-1,-1 0,0 1,-1-1,1 0,0 1,0-1,-1 1,0-1,1 1,-1-1,0 1,0-1,-1 1,1-1,0 1,-1-1,1 1,-1-1,0 1,0-1,0 0,0 0,0 1,-1-1,1 0,-2 1,-83 95,19-29,65-68,1 1,-1 0,1 0,0 0,0 0,0 0,0 0,0 0,0 1,1-1,-1 0,1 0,-1 1,1-1,0 0,0 1,0-1,0 0,0 1,1-1,-1 0,1 0,-1 1,1-1,0 0,0 0,0 0,0 0,0 0,1 0,-1 0,0 0,1 0,-1-1,1 1,0-1,0 1,0-1,0 0,0 1,0-1,0 0,0 0,0 0,0-1,0 1,1-1,-1 1,2-1,9 2,1 0,1-1,-1-1,0 0,0-1,0-1,0 0,-1-1,1-1,-1 0,1 0,-1-1,0-1,-1-1,1 1,-2-2,1 0,-1 0,0-1,5-5,-1 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7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1 565,'37'-70,"86"-120,8-19,-131 208,1-1,-1 1,1 0,0-1,0 1,0 0,-1 0,1-1,0 1,0 0,1 0,-1 0,0 0,0 0,0 0,1 1,-1-1,0 0,1 1,-1-1,1 0,-1 1,1 0,-1-1,1 1,-1 0,1 0,-1 0,1 0,-1 0,1 0,-1 0,1 1,-1-1,1 1,-1-1,1 1,-1-1,0 1,1 0,-1-1,0 1,0 0,1 0,-1 0,0 0,0 0,0 0,0 1,0-1,0 0,-1 0,2 2,22 148,-20-132,-4-14,1 0,-1 0,1 0,0 0,0-1,0 1,1 0,0-1,0 1,0-1,0 1,1-1,0 0,0 0,0 0,0 0,0-1,1 1,0-1,1 1,0-5,0 0,-1 0,1 0,0-1,-1 0,0 0,1 0,-1 0,0-1,0 1,0-1,-1 0,1 0,-1-1,1 1,-1-1,0 0,0 0,-1 0,1 0,-1 0,1-2,1 0,53-74,4 2,43-39,-104 117,0-1,1 1,-1-1,0 1,1-1,-1 1,1 0,-1-1,1 1,-1 0,0-1,1 1,0 0,-1 0,1 0,-1-1,1 1,-1 0,1 0,-1 0,1 0,-1 0,1 0,0 0,-1 0,1 0,-1 0,1 0,-1 0,1 1,-1-1,1 0,-1 0,1 1,-1-1,1 0,-1 0,1 1,-1-1,1 1,-1-1,0 0,1 1,-1-1,1 1,-1-1,0 1,0-1,1 1,-1-1,0 1,0-1,0 1,0-1,1 1,-1-1,0 1,0 0,0-1,0 1,0-1,-1 1,1-1,0 1,0 0,0-1,0 1,-1-1,3 53,-3-46,1 17,-2 5,2 0,0-1,2 1,2 0,0-1,2 0,4 11,8 16,-12-31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0,'-21'76,"20"-62,-6 378,7-385,0 0,0 0,0 0,1 0,0 1,0-1,0 0,1 0,1-1,-1 1,1 0,0-1,0 1,1-1,0 0,0 0,3 3,9 3</inkml:trace>
  <inkml:trace contextRef="#ctx0" brushRef="#br0" timeOffset="253.314">1 479,'19'10,"16"3,7-1,5-2,1-3,-4-3,-5-2,-3-1,0-5,1-3,-3 0,-1 2,-2 1,-2 2,-5 0</inkml:trace>
  <inkml:trace contextRef="#ctx0" brushRef="#br0" timeOffset="781.093">113 791,'44'-14,"0"3,1 1,0 3,29-1,-72 7,1 0,-1 0,0 0,1 1,-1-1,1 1,-1-1,1 1,0 0,-1 0,1 0,-1 1,1-1,-1 1,1-1,-1 1,1 0,-1 0,0 0,1 0,-1 0,0 1,0-1,0 0,0 1,0 0,0 0,0-1,0 1,-1 0,1 0,-1 1,0-1,1 0,-1 0,0 1,0-1,-1 0,1 1,0-1,-1 1,1 1,-4 5,-1 0,0 0,0-1,-1 1,0-1,0 0,-1 0,0 0,0-1,-1 0,0-1,0 1,-6 3,-10 12,-14 12,30-30,0 0,0 0,0 1,1 0,0 0,0 1,1-1,-1 1,1 1,1-1,-1 1,1 0,0 0,0 0,1 0,0 1,1-1,-1 1,1 0,1 0,-1 0,2 0,-1 0,1 0,0 0,0 0,1 0,1-5,0 1,-1-1,1-1,1 1,-1 0,0 0,1-1,-1 0,1 1,0-1,-1 0,1 0,0 0,1-1,-1 1,0-1,0 0,1 1,-1-2,0 1,1 0,-1-1,1 1,-1-1,1 0,-1 0,1 0,0-1,98-18,-55-1,-29 11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45,'9'12,"-1"0,0 1,-1 0,0 1,-1 0,-1-1,0 2,1 7,-4-14,71 283,-67-233,-6-44,1 1,0-1,1 0,1 0,0 0,1 0,1-1,2 6,-7-18,1 0,-1 0,0 0,1 0,-1-1,0 1,1 0,-1 0,1 0,-1-1,1 1,0 0,-1-1,1 1,0 0,-1-1,1 1,0-1,0 1,0-1,0 0,-1 1,1-1,0 0,0 1,0-1,0 0,0 0,0 0,0 0,0 0,0 0,-1 0,1 0,0 0,0 0,0-1,0 1,0 0,0-1,0 1,-1 0,1-1,0 1,0-1,-1 0,1 1,0-1,0 1,-1-1,1 0,-1 0,1 1,-1-1,1 0,-1 0,1 0,25-49,6-114,-5-34,-18 129,-6 45,0-1,1 1,2 0,0 0,10-23,-8 32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0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4,'-6'-1,"0"0,0 0,0 1,0 0,0 0,0 0,0 1,0 0,1 0,-1 0,0 1,0 0,1 0,-1 0,1 1,0 0,-1 0,1 0,1 1,-1 0,0 0,1 0,0 0,0 1,0-1,1 1,-1 0,1 0,0 1,-1 2,2-4,0 1,0-1,0 0,0 0,1 1,-1-1,1 1,1-1,-1 1,0 0,1-1,0 1,0-1,1 1,-1 0,1-1,0 1,0-1,0 1,1-1,0 0,0 1,0-1,0 0,0 0,1 0,0-1,0 1,0-1,0 1,2 0,0 0,1 0,-1-1,1 1,0-1,0-1,0 1,0-1,0 0,0 0,1-1,-1 0,1 0,-1-1,1 1,-1-1,1-1,0 1,-1-1,0 0,1-1,-1 0,0 0,1 0,-1 0,0-1,1-2,14-5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0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0 141,'166'-121,"-165"120,-1 0,1-1,0 1,0 0,0-1,0 1,0 0,1 0,-1 0,0 0,0 0,1 0,-1 1,0-1,1 0,-1 1,1-1,-1 1,1-1,-1 1,1 0,-1-1,1 1,0 0,-1 0,1 0,-1 0,1 1,-1-1,1 0,0 1,-1-1,0 1,1-1,-1 1,1 0,-1 0,0-1,1 1,-1 0,0 0,0 0,0 1,1-1,-1 0,-1 0,1 0,0 1,0-1,0 1,-1-1,2 2,-1 0,0 0,1 0,0 0,-1 0,1-1,0 1,1-1,-1 1,0-1,1 0,-1 0,1 0,0 0,-1 0,1 0,0-1,0 0,0 1,1-1,-1 0,0-1,0 1,0 0,1-1,-1 0,0 0,1 0,2 0,52-18,21 1,-27 70,-35-42,0-3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1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23,'2'-3,"0"1,0 1,0-1,1 0,-1 0,0 1,1-1,-1 1,1 0,-1 0,1 0,0 0,-1 0,1 1,0-1,0 1,-1-1,1 1,0 0,0 0,0 1,0-1,-1 0,1 1,0 0,-1 0,1 0,0 0,-1 0,1 0,-1 0,1 1,-1 0,0-1,0 1,0 0,0 0,0 0,0 0,0 0,0 1,-1-1,1 0,-1 1,0 0,0-1,0 1,0-1,0 2,-9 93,-2-46,10-47,0-1,0 1,0-1,0 1,1 0,-1-1,1 1,0-1,0 1,0-1,1 1,-1-1,1 0,0 0,0 0,0 0,0 0,0 0,1 0,-1-1,1 1,0-1,0 0,0 0,0 0,0 0,0 0,0-1,1 1,-1-1,1 0,0 0,120 18,-72-14,-33 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5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41,'312'-1,"-200"-21,-82 11,-24 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6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0,'-9'20,"-4"15,1 7,2 1,3-2,3-3,1-4,2-2,1-2,1-1,-1-1,1 0,-1-1,-4-4,-3-1,1-1,1 3,2-4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6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227 395,'-6'8,"0"1,1-1,0 1,1 0,0 0,0 1,1-1,0 1,1 0,0 0,0-1,1 4,-4 15,-2 3,-1 3,1 0,1 0,2 1,2-1,1 1,1 4,1-33,-1 0,1 0,0 1,1-1,-1 0,1 0,1 0,-1-1,1 1,0 0,0-1,0 0,1 0,0 0,0 0,2 1,9 4</inkml:trace>
  <inkml:trace contextRef="#ctx0" brushRef="#br0" timeOffset="247.927">0 818,'39'15,"31"4,9 0,-4-5,-10-3,-12-4,-9-4,-13-2</inkml:trace>
  <inkml:trace contextRef="#ctx0" brushRef="#br0" timeOffset="612.688">114 1101,'26'-1,"0"1,0 2,1 0,-1 2,0 1,-1 1,1 1,15 7,-39-13,0-1,1 1,-1 1,0-1,0 0,0 0,0 1,-1-1,1 1,0-1,-1 1,1 0,-1 0,1 0,-1 0,0 0,0 0,0 0,0 0,0 0,0 1,0-1,-1 0,1 1,-1-1,0 0,0 1,0-1,0 0,0 1,0-1,-1 0,1 1,-1-1,1 0,-1 0,0 1,0-1,0 0,0 0,-1 0,1 0,0 0,-1 0,1-1,-1 1,0 0,-1 0,-109 83,-9 11,119-94,-1-1,1 1,0 0,0 0,0 0,0 0,1 1,-1-1,1 0,-1 1,1-1,0 1,0 0,0-1,0 1,0 0,1-1,-1 1,1 0,0 0,-1 0,1 0,1-1,-1 1,0 0,1 0,-1 0,1-1,0 1,0 0,0-1,0 1,1-1,-1 1,1-1,-1 0,1 1,0-1,0 0,0 0,2 1,10 1,1-1,-1-1,1 0,0-1,-1 0,1-1,0-1,0 0,-1-2,1 1,-1-2,13-4,-2 3,26-9,-33 5</inkml:trace>
  <inkml:trace contextRef="#ctx0" brushRef="#br0" timeOffset="1053.181">1017 226,'-60'81,"4"2,3 2,5 2,3 3,-14 45,44-100,1 1,2 0,2 0,1 1,2 0,1 1,2 0,2-1,2 1,1 0,1 0,3 0,1-1,2 0,8 24,-8-42,1-2,0 1,2-1,0-1,1 1,0-2,1 0,1-1,1 0,0-1,0 0,1-2,5 3,-12-9,1 0,-1 0,1-1,0 0,1-1,-1 0,1 0,-1-1,1-1,7 1,0-4</inkml:trace>
  <inkml:trace contextRef="#ctx0" brushRef="#br0" timeOffset="10582.108">1412 452,'-119'264,"93"-166,49-121,98-146,-70 111,-33 35,1 1,1 1,1 1,1 0,1 2,0 1,6-3,-28 19,0 0,1 0,-1 0,0 0,0 1,0-1,1 0,-1 0,0 1,1-1,-1 1,0-1,1 1,-1 0,1 0,-1-1,1 1,-1 0,1 0,-1 0,1 0,-1 1,1-1,-1 0,0 1,1-1,-1 1,1-1,-1 1,0 0,0-1,1 1,-1 0,0 0,0 0,0 0,0 0,0 0,0 0,0 0,0 1,0-1,-1 0,1 0,0 1,-1-1,1 1,-1-1,0 0,1 1,-1 0,-13 109,0-52,16 22,-3-79,1 0,-1 0,1-1,-1 1,1-1,0 1,0 0,0-1,0 1,0-1,0 0,0 1,0-1,1 0,-1 0,0 0,1 0,-1 0,1 0,-1 0,1 0,0-1,-1 1,1 0,0-1,-1 0,1 1,0-1,-1 0,1 0,0 0,0 0,0 0,-1 0,1 0,0-1,-1 1,1-1,0 1,-1-1,1 0,0 0,-1 1,1-2,11-5,-1-1,0 0,0-1,0-1,-1 0,-1 0,0-1,0 0,-1-1,3-5,13-14,105-123,-130 153,0 1,0 0,0-1,0 1,0-1,0 1,1 0,-1-1,0 1,0-1,1 1,-1 0,0-1,1 1,-1 0,0-1,1 1,-1 0,0 0,1-1,-1 1,1 0,-1 0,0 0,1-1,-1 1,1 0,-1 0,1 0,-1 0,0 0,1 0,-1 0,1 0,-1 0,1 0,-1 0,1 0,-1 1,0-1,1 0,-1 0,1 0,-1 0,1 1,-1-1,0 0,1 0,-1 1,0-1,1 0,-1 1,0-1,0 1,1-1,-1 0,0 1,0-1,1 1,-1-1,0 0,0 1,3 33,-2-23,0 1,1 0,1 1,0-1,1 0,1 0,-1-1,2 1,0-1,0 0,1-1,3 5,1-1</inkml:trace>
  <inkml:trace contextRef="#ctx0" brushRef="#br0" timeOffset="10904.505">1186 904,'298'-22,"57"-4,34 16,-275 16,-103 6,-17-7</inkml:trace>
  <inkml:trace contextRef="#ctx0" brushRef="#br0" timeOffset="11354.372">1496 1185,'23'-6,"2"-1,1 0,0 2,0 0,0 2,0 1,0 1,0 1,8 2,-33-2,0-1,0 1,1 0,-1 0,0 0,0 0,1 0,-1 0,0 1,0-1,0 0,1 1,-1-1,0 1,0-1,0 1,0-1,0 1,0 0,0 0,0-1,0 1,0 0,0 0,-1 0,1 0,0 0,0 0,-1 0,1 0,-1 0,1 1,-1-1,0 0,1 0,-1 0,0 1,0-1,0 0,0 0,0 0,0 1,0-1,0 0,0 0,-1 1,1-1,0 0,-1 0,1 0,-1 0,1 0,-1 1,0-1,1 0,-1 0,0-1,0 1,0 0,0 0,0 0,0 0,-1 0,-155 128,155-128,0 0,0 0,0 1,0-1,0 0,0 1,0-1,0 1,1 0,-1-1,1 1,-1 0,1 0,0 0,0 0,-1 0,1 0,1 1,-1-1,0 0,1 0,-1 1,1-1,-1 0,1 1,0-1,0 0,0 1,1-1,-1 0,0 1,1-1,0 0,-1 1,1-1,0 0,0 0,0 0,0 0,1 0,-1 0,1 0,-1 0,1-1,-1 1,1 0,0-1,0 0,1 2,11 0,0 0,0-1,0-1,0 0,0 0,1-2,-1 0,0 0,0-1,0-1,-1 0,1-1,-1-1,8-3,-16 6,80-31,-61 23</inkml:trace>
  <inkml:trace contextRef="#ctx0" brushRef="#br0" timeOffset="12155.954">2597 537,'-62'307,"53"-258,1 1,3 0,3 0,1 15,1-45,-2 0,0 0,-1 0,-1-1,-1 1,0-1,-2 2,6-18,0 0,0 0,0 0,0 0,0-1,0 1,-1 0,0-1,1 1,-1-1,0 1,0-1,0 0,-1 0,1 0,0 0,-1 0,1 0,-1-1,0 1,1-1,-1 0,0 0,0 0,0 0,0 0,0-1,0 1,0-1,0 0,0 0,0 0,0 0,0-1,0 1,0-1,0 0,0 1,0-1,0-1,0 1,0 0,1-1,-1 1,1-1,-2-1,0-3,0-1,0-1,0 1,1 0,0-1,1 0,0 1,0-1,0 0,1 0,0 0,1 0,0-1,0 1,0 0,1 0,1 0,-2-13,0-14,2 0,1 1,1-1,2 1,1-1,2 2,2-1,0 1,3 1,0 0,2 1,1 1,2 1,1 0,1 1,2 1,0 1,10-7,-30 30,0 0,0 0,0 0,0 0,1 0,-1 1,1-1,0 1,0 0,0 0,0 0,0 1,0-1,0 1,0 0,1 0,-1 1,1-1,-1 1,0 0,1 0,-1 0,0 1,1 0,-1-1,0 2,1-1,-1 0,0 1,0 0,0 0,0 0,-1 0,1 1,-1-1,1 1,-1 0,0 0,0 0,0 1,0-1,-1 1,1-1,-1 1,0 0,1 2,3 157,-9-100,3-26,2-29,-1 0,0 0,-1 0,0 0,0 0,-1 0,0 0,0 0,-1 0,0 0,-1-1,1 1,-1-1,-1 1,1-1,-1 0,-1-1,1 1,-4 3,-21 11,26-21,1 1,-1 0,1 0,-1 0,1 0,-1 0,1 0,0 1,-1-1,1 1,0 0,0-1,0 1,0 0,1 0,-1 0,0 1,1-1,-1 0,1 1,0-1,0 0,0 1,0 0,0-1,1 1,-1-1,1 1,0 0,0-1,0 1,0 0,0-1,0 1,1 0,-1-1,1 1,0 0,0-1,0 1,0-1,0 1,1 0,7 7,1 0,0 0,1-1,0-1,1 1,-1-2,2 0,-1 0,6 1,26 17,-42-24,0 0,-1 0,1 0,0 0,0 0,0 0,0-1,0 1,0-1,0 1,0-1,1 0,-1 1,0-1,0-1,0 1,0 0,0 0,0-1,0 1,0-1,1 0,-2 1,1-1,0 0,0 0,2-1,8-6</inkml:trace>
  <inkml:trace contextRef="#ctx0" brushRef="#br0" timeOffset="12720.128">2879 226,'19'-9,"0"0,1 1,0 1,0 1,1 0,-1 2,1 0,0 1,0 2,0 0,11 1,-30 0,1 0,-1 1,0-1,0 0,0 1,1-1,-1 1,0 0,0 0,0 0,0 0,0 0,0 0,0 1,-1-1,1 0,0 1,-1-1,1 1,-1 0,1 0,-1 0,0-1,0 1,0 0,0 0,0 1,0-1,0 0,-1 0,1 0,-1 0,0 1,0-1,0 0,0 0,0 1,0-1,0 0,-1 0,1 1,-1-1,1 0,-1 0,0 0,0 0,0 0,0 0,0 0,-1 0,1 0,-1-1,1 1,-1-1,1 1,-1 0,-54 58,47-53,1 0,1 0,-1 1,1 0,1 1,-1-1,1 1,1 0,0 1,0-1,1 1,-1 3,4-11,1 0,0 1,-1-1,1 0,0 1,0-1,0 0,0 1,0-1,1 0,-1 1,1-1,0 0,-1 0,1 1,0-1,0 0,0 0,1 0,-1 0,0 0,1 0,-1-1,1 1,0 0,0-1,-1 1,1-1,0 0,0 1,0-1,1 0,-1 0,0-1,0 1,0 0,1-1,-1 1,1-1,99 7,-92-7,19-1,-4 1</inkml:trace>
  <inkml:trace contextRef="#ctx0" brushRef="#br0" timeOffset="13053.94">3303 0,'160'505,"-145"-462,-3 1,-1 0,-2 0,-2 1,-3 0,-1 1,-2-1,-2 0,-2 1,-2-1,-2-1,-5 15,-1-24,-1-1,-1-1,-2-1,-1 0,-2-1,-1-1,-1-1,-1-1,-2-1,-1-1,-1-1,-1-1,-1-2,-1-1,0-1,-16 6,-24 1,42-19</inkml:trace>
  <inkml:trace contextRef="#ctx0" brushRef="#br0" timeOffset="24756.791">3528 1298,'1'2,"0"-1,1 1,-1-1,0 0,1 1,-1-1,1 0,0 0,-1 0,1 0,0-1,-1 1,1 0,0-1,0 1,0-1,-1 1,1-1,0 0,0 0,0 0,0 0,0 0,0-1,0 1,-1 0,1-1,0 1,0-1,0 0,-1 0,1 1,0-1,-1 0,1-1,-1 1,2-1,20-12,0-2,-1 0,0-1,-2-2,0 0,-1-1,-1-1,-1 0,0-2,0-3,-11 18,11-16,-1 0,0-1,-2-1,-1 0,-1-1,-1 0,-2-1,0 0,-2 0,-2-1,0-2,-4 27,0 1,0-1,0 1,-1-1,1 1,-1-1,0 1,0-1,-1 1,1-1,-1 1,0-1,1 1,-2-1,1 1,0 0,-1-1,1 1,-1 0,0 0,0 0,0 0,0 1,-1-1,1 1,-1-1,0 1,1 0,-1 0,0 0,0 0,-1 0,1 1,0-1,0 1,-1 0,1 0,-1 0,1 1,-1-1,1 1,-1 0,1 0,-2 0,-3 5,-1 0,0 0,1 1,0 0,1 0,-1 1,1 0,1 0,-1 1,1 0,0 0,1 0,0 1,0-1,1 1,0 1,1-1,0 1,0-1,0 4,-2 4,1 1,0-1,2 1,0-1,0 1,2 0,0-1,1 1,1 0,0-1,2 1,0-1,1 0,0 0,1 0,6 8,-10-20,0 1,1-1,0 1,0-1,1 0,-1 0,1 0,0-1,0 1,1-1,0 0,-1 0,1-1,0 1,1-1,-1 0,1-1,-1 1,1-1,0 0,0 0,0-1,0 0,0 0,0 0,0-1,0 0,0 0,0 0,0-1,0 0,0 0,0-1,0 1,5-3,5-6,0 0,0 0,-1-1,-1-1,0-1,0 0,-1-1,-1 0,-1-1,0 0,0-1,-2 0,0-1,4-10,70-127,-80 150,1-1,-1 0,0 0,0 0,0 0,-1-1,0 1,0-1,0 1,-1-1,0 0,0 0,0 1,-1-1,0 0,0 0,0 0,-1 0,0 0,0 1,0-1,-1 0,0 1,0-2,0 6,1 0,0 0,0 0,-1 1,1-1,0 0,-1 1,1-1,0 1,-1-1,1 1,-1-1,1 1,-1 0,1 0,-1 0,1 0,-1 0,1 0,-1 0,1 1,-1-1,1 1,0-1,-1 1,1-1,-1 1,1 0,0-1,0 1,-1 0,1 0,0 0,0 0,0 0,0 0,0 0,0 1,0-1,0 1,-34 52,26-32,1 1,1 1,1-1,1 1,2 0,0 0,1 0,1 1,1-1,2 0,1 3,-3-22,1 0,0 0,1 0,-1 0,1 0,0 0,0 0,0 0,1-1,0 1,0-1,0 0,0 1,1-2,0 1,0 0,0-1,0 0,0 0,1 0,-1 0,1-1,0 1,-1-1,1 0,0-1,0 1,1-1,-1 0,0-1,0 1,1-1,-1 0,0 0,0 0,1-1,-1 0,0 0,0 0,0-1,0 0,0 0,0 0,2-1,13-9,0 0,-1-1,0-1,-1 0,0-2,-1 0,-1-1,-1 0,0-2,-2 0,0 0,-1-1,0 0,-2-1,8-22,-14 30,1-1,-2 1,0-1,0 0,-2 0,1 0,-2 0,0 0,0 0,-2 0,1 0,-2 1,0-1,-3-8,5 20,1 0,-1 1,0-1,0 1,0-1,0 1,0-1,0 1,0 0,0-1,0 1,-1 0,1 0,-1 0,1 0,0 0,-1 0,0 0,1 1,-1-1,1 1,-1-1,0 1,0-1,1 1,-1 0,0 0,1 0,-1 0,0 0,0 0,1 0,-1 1,0-1,1 1,-1-1,0 1,1 0,-1-1,1 1,-1 0,1 0,-1 0,1 0,-58 54,52-47,1 1,0 0,0 0,0 0,2 1,-1-1,1 1,0 0,1 1,0-1,1 0,0 1,1 0,0-1,0 1,1 0,1 0,0-1,0 1,1-1,0 1,1-1,0 0,1 1,0-2,1 1,0 0,0-1,1 0,0 0,1 0,0-1,1 0,1 0,-1-1,1 0,1 0,-1-1,1 0,0-1,0 0,1-1,-1 0,1 0,0-1,0-1,0 0,4 0,7 0</inkml:trace>
  <inkml:trace contextRef="#ctx0" brushRef="#br0" timeOffset="25472.37">4572 141,'12'-9,"0"1,1 0,0 1,0 0,0 1,1 1,0 0,0 1,0 0,3 0,-15 4,-1 0,0 0,1-1,-1 1,0 0,1 0,-1 0,1 1,-1-1,0 0,1 0,-1 1,0-1,1 1,-1-1,0 1,0 0,1-1,-1 1,0 0,0 0,0 0,0 0,0 0,0 0,0 0,0 0,-1 0,1 0,0 1,-1-1,1 0,-1 0,1 1,-1-1,1 0,-1 1,0-1,0 1,0-1,0 0,0 1,0-1,0 1,0-1,0 0,-1 1,1-1,-1 0,1 1,-1-1,1 0,-2 1,-33 71,31-68,0 0,0 0,1 0,0 1,0-1,0 1,1 0,0 0,0-1,0 1,1 1,0-1,0 0,0 0,1 0,0 0,0 1,1-1,0 0,0 0,0 0,1 0,-1 0,2 0,-1 0,1-1,-1 1,1-1,1 1,-1-1,1 0,2 2,1-2,0-1,0 1,0-1,1-1,0 1,0-1,-1-1,1 1,1-1,-1-1,0 0,0 0,1 0,-1-1,0 0,1-1,-1 0,0 0,1-1,-1 0,3-1,96-34,-88 31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3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1,'-5'5,"-1"1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2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1 545,'43'-10,"0"-2,-1-1,-1-3,0-1,-1-2,-1-2,-1-1,-1-3,-1 0,-1-3,-1 0,-2-3,-1 0,25-33,51-95,-107 158,0 1,0-1,0 0,0 0,0 0,0 0,0 1,0-1,0 0,1 0,-1 0,0 0,0 1,1-1,-1 0,0 0,1 1,-1-1,1 0,-1 1,1-1,-1 0,1 1,0-1,-1 1,1-1,0 1,-1-1,1 1,0 0,0-1,-1 1,1 0,0-1,0 1,0 0,-1 0,1 0,0 0,0 0,0 0,0 0,-1 0,1 0,0 0,0 0,0 1,0-1,-1 0,1 1,0-1,0 0,-1 1,1-1,0 1,-1-1,1 1,0-1,-1 1,1 0,-1-1,1 1,-1 0,1-1,-1 1,1 0,1 24,-1 1,-1-1,-1 0,-1 0,-2 0,0 0,-2 0,0-1,-2 0,-10 22,13-25,-1-1,-1 0,-1-1,-1 1,-1-1,0-1,-2 0,0-1,0 0,-2-1,0 0,-1-1,0 0,-1-2,-1 0,0 0,-19 9,35-21,-1 0,0 0,1 0,-1 0,0 0,1 0,-1 0,0 0,0-1,0 1,0-1,0 1,0-1,0 0,1 0,-1 0,0 0,0 0,0 0,0-1,0 1,0 0,0-1,0 0,0 1,1-1,-1 0,0 0,1 0,-1 0,0 0,1-1,-1 1,1 0,0-1,-1 1,1-1,0 1,0-1,0 0,0 1,0-1,0 0,1 0,-1 0,1 1,-1-1,1 0,-1 0,1 0,0 0,0 0,0 0,0 0,1 0,2-9,1 1,0 0,1 0,0 1,0-1,1 1,1 0,-1 1,2-1,-1 1,1 1,0 0,0 0,1 0,0 1,0 0,1 1,0 0,-1 0,8-1,-11 4,0 1,-1 0,1 1,0-1,0 1,0 0,0 1,0-1,0 1,0 0,-1 1,1-1,0 1,-1 0,1 0,-1 1,0 0,0 0,0 0,0 1,0-1,-1 1,0 0,0 1,0-1,0 1,0-1,0 3,32 27,-29-29,0 0,0 0,0-1,1 0,0 0,0-1,0 0,0 0,1-1,-1 0,1-1,-1 0,1 0,-1 0,1-1,0-1,-1 0,1 0,-1 0,1-1,2-1,12-4,0-1,-1-1,0-1,0 0,-2-2,1-1,1-2,6-4,-1-2,-1 0,-2-2,0-1,-1 0,-1-2,-2-1,0 0,-2-1,5-14,0-31,-40 116,8-12,-18 94,27-120,0 0,0-1,0 1,1 0,0 0,-1-1,2 1,-1 0,0-1,1 1,0-1,0 1,1-1,-1 0,1 0,0 0,0 0,0-1,0 1,1-1,-1 0,1 0,0 0,2 1,4-1,0 0,1 0,-1-1,1 0,0-1,-1 0,1-1,0 0,0-1,-1 0,1-1,0 0,-1 0,0-1,1-1,-1 0,-1 0,1-1,0 0,-1-1,0 0,0 0,3-4,5 0,187-139,-203 148,1 1,0-1,-1 1,1 0,-1 0,1 0,0 0,-1 0,1 0,0 0,-1 1,1-1,0 0,-1 1,1-1,-1 1,1 0,-1 0,1-1,-1 1,0 0,1 0,-1 0,0 1,0-1,0 0,0 0,0 1,0-1,0 0,0 1,0-1,-1 1,1-1,0 1,-1 0,1-1,-1 1,0-1,0 1,0 0,1-1,-2 1,1 0,0-1,0 1,0 0,-1-1,1 1,6 22,-4-22,-1 1,0-1,1 1,-1-1,1 0,0 1,0-1,0 0,0 0,0 0,0-1,1 1,-1 0,1-1,-1 0,1 1,-1-1,1 0,0 0,-1 0,1-1,0 1,0-1,0 0,0 1,0-1,-1-1,1 1,0 0,0-1,0 1,2-2,92-33,-94 34,169-98,-170 97,0 1,1 0,-1-1,1 1,-1 0,1 0,-1 0,1 0,-1 1,1-1,0 1,-1-1,1 1,0 0,-1 0,1 0,0 1,-1-1,1 0,0 1,-1 0,1 0,-1 0,1 0,-1 0,1 0,-1 1,0-1,0 1,0-1,0 1,0 0,0 0,0 0,0 0,-1 0,1 0,-1 1,1-1,-1 0,0 1,0 1,11 23,-10-19,1 0,0 0,0-1,1 1,0-1,0 0,1-1,0 1,0-1,0 0,1 0,0 0,4 2,9 4</inkml:trace>
  <inkml:trace contextRef="#ctx0" brushRef="#br0" timeOffset="307.714">2880 94,'0'2,"1"0,-1 0,0 1,1-1,-1 0,0 0,0 0,0 0,-1 1,1-1,0 0,-1 0,0 0,1 0,-1 0,0 0,0 0,0 0,0 0,0 0,-1-1,1 1,-1 0,1-1,-1 1,1-1,-1 1,0-1,0 0,0 0,0 1,-3 2,-18 19,11-13,1 0,0 1,0 1,2 0,-1 0,1 0,1 1,1 1,0-1,-2 7,8-16,0 0,0 1,1-1,0 1,-1-1,2 1,-1-1,0 0,1 1,0-1,0 1,0-1,1 0,-1 0,1 0,0 0,0 0,0 0,1 0,0-1,-1 1,1-1,0 0,1 0,-1 0,0 0,1 0,0-1,-1 1,2-1,6 5,1-1,0 0,0 0,1-2,-1 1,1-2,0 1,1-2,6 1,-9-2,0-1,0-1,-1 0,1 0,0-1,-1 0,1-1,-1 0,0-1,0 0,0-1,-1 0,1 0,0-2,9-6</inkml:trace>
  <inkml:trace contextRef="#ctx0" brushRef="#br0" timeOffset="686.597">3247 320,'33'6,"0"-3,1 0,0-2,0-2,-1-1,1-1,-1-2,0-2,0 0,27-12,-51 15,1-1,-2-1,1 0,0 0,-1-1,0 0,-1 0,1 0,-2-1,1-1,-1 1,0-1,-1 0,0 0,0-1,-1 1,0-1,-1 0,2-9,-4 16,0 0,-1 0,1 0,-1 0,0 0,0 0,0 0,-1 0,1 0,-1 0,1 0,-1 1,0-1,0 0,0 0,-1 0,1 1,-1-1,1 1,-1-1,0 1,0 0,0-1,0 1,0 0,-1 0,1 1,0-1,-1 0,0 1,1-1,-1 1,0 0,0 0,0 0,1 1,-1-1,0 0,0 1,0 0,0 0,0 0,0 0,0 0,0 1,0-1,0 1,0 0,0 0,0 0,0 0,-1 1,-13 6,0 0,0 0,1 2,0 0,1 1,0 0,1 1,1 1,-1 0,2 1,0 0,-9 15,12-17,-1 0,2 1,0 0,0 1,1 0,1 0,0 0,1 1,1 0,0 0,1 0,1 0,0 1,1-1,0 0,2 1,-1-1,4 13,0-21,0 1,0-1,1 0,0 0,1 0,-1-1,1 0,0 0,1 0,0-1,-1 0,2 0,-1-1,0 0,1 0,0-1,0 1,0-2,0 1,1-1,-1-1,1 0,-1 0,1 0,-1-1,1 0,-1-1,1 0,4-1,11-4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0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358 339,'2'-1,"3"-3,1 1,-1-1,1 0,-1-1,0 1,-1-1,1 0,-1 0,0 0,0-1,-1 0,1 1,-1-1,0 0,0-3,-3 8,0 0,0 0,0 0,0 0,-1 0,1 0,0 0,0 0,-1 0,1 0,-1 0,1 1,-1-1,1 0,-1 0,1 0,-1 1,0-1,1 0,-1 1,0-1,0 1,0-1,1 1,-1-1,0 1,0-1,0 1,0 0,0-1,0 1,0 0,0 0,0 0,0 0,0 0,0 0,0 0,0 0,0 0,1 0,-1 1,0-1,-1 1,-46 8,1 7,1 3,0 1,2 2,1 3,-36 26,41-14,37-36,0 0,1 0,-1-1,1 1,-1 0,1 0,-1 0,1 0,0 0,-1 0,1 0,0 0,0 0,0 0,-1 0,1 0,1 1,-1-1,0 0,0 0,0 0,0 0,1 0,-1 0,0 0,1 0,-1 0,1 0,-1-1,1 1,0 0,-1 0,1 0,0-1,-1 1,1 0,0 0,0-1,0 1,0-1,0 1,0-1,0 1,0-1,0 0,0 1,0-1,16 4,1-1,-1 0,1-2,-1 0,1-1,-1 0,1-2,10-1,144-25,-171 28,1-1,0 1,-1 0,1 0,0 0,-1 0,1 0,-1 1,1-1,0 1,-1-1,1 1,-1-1,1 1,-1 0,1-1,-1 1,1 0,-1 0,0 0,0 0,1 1,-1-1,0 0,0 0,0 1,0-1,-1 0,1 1,0-1,0 1,-1 0,1-1,-1 1,1-1,-1 1,0 0,0-1,0 1,0 0,0-1,0 1,0-1,0 1,-1 0,1-1,-1 1,1-1,-1 1,1 0,-1-1,0 0,0 1,0-1,0 1,0-1,-123 123,87-93,-41 30,55-46,2 1,0 2,1 0,0 1,-10 14,28-30,0 0,0 0,0 0,0 0,0 1,1-1,-1 1,1-1,0 1,0 0,1-1,-1 1,1 0,-1 0,1-1,0 1,1 0,-1 0,1-1,-1 1,1 0,0-1,1 1,-1-1,1 1,-1-1,1 1,0-1,0 0,0 0,1 0,-1 0,1-1,0 1,0-1,0 1,0-1,0 0,0 0,0 0,3 0,-2 2,1-1,0 1,0-1,0 0,0-1,0 1,1-1,-1 0,1 0,0-1,-1 0,1 0,0 0,0-1,0 0,0 0,0 0,-1-1,1 0,0 0,0 0,-1-1,1 1,-1-2,1 1,-1 0,0-1,0 0,0 0,0-1,0 0,-1 1,0-1,0-1,0 1,0-1,0 1,-1-1,0 0,0 0,1-3,4-16</inkml:trace>
  <inkml:trace contextRef="#ctx0" brushRef="#br0" timeOffset="273.064">161 1,'-16'76,"4"1,3 1,3 19,12 268,2-151,-8-187,0-1,2 0,1 1,1-1,1-1,2 1,0-1,1 0,2 0,1-1,23 23,-23-33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7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1 366,'38'0,"33"-5,8-1,-4 0,-11 1,-10 2,-11 1,-7 1,-5 0,-3 1,-1 0,-11 1,-7-1</inkml:trace>
  <inkml:trace contextRef="#ctx0" brushRef="#br0" timeOffset="218.334">198 620,'39'-5,"21"-6,7-1,-5 1,-7 2,-8 3,-8 3,-10 1</inkml:trace>
  <inkml:trace contextRef="#ctx0" brushRef="#br0" timeOffset="633.078">876 56,'18'109,"6"-1,4-1,35 84,-59-180,-4-7,1 0,-1-1,1 1,0 0,0-1,0 1,0-1,1 1,-1-1,1 1,0-1,0 0,0 0,0 0,1 0,-1 0,1 0,0-1,0 1,0-1,0 0,0 0,0 0,1 0,-1-1,0 1,1-1,0 0,-1 0,1 0,0-1,0 1,1-4,-1 0,0 0,0-1,0 1,-1-1,1 0,-1 0,0 0,0-1,0 1,-1-1,1 1,-1-1,0 0,-1 0,1-2,10-19,133-274,-27 85,-82 174,-19 30</inkml:trace>
  <inkml:trace contextRef="#ctx0" brushRef="#br0" timeOffset="1237.172">1695 479,'-8'-1,"1"0,-1 1,1 0,-1 0,0 1,1 0,-1 0,1 1,0 0,0 0,-1 1,1-1,0 2,1-1,-1 1,1 0,0 0,0 1,0 0,0 0,1 0,0 1,0-1,0 1,1 1,0-1,0 1,0-1,1 1,0 0,2-2,0-1,1 0,-1 0,1 1,0-1,0 0,1 0,-1 1,1-1,0 0,0 0,0 0,0 1,1-2,0 1,0 0,0 0,0 0,1-1,-1 1,1-1,0 0,0 0,0 0,0 0,1 0,-1-1,1 0,-1 1,5 0,0 2,0-1,0 0,1 0,0-1,0 0,0-1,0 0,0 0,0-1,0 0,0-1,1 0,-1-1,1 1,45-18,-30 7</inkml:trace>
  <inkml:trace contextRef="#ctx0" brushRef="#br0" timeOffset="1738.642">1949 705,'238'-140,"-237"139,0-1,0 1,0 0,1 0,-1 0,0 0,1 0,-1 0,1 0,-1 0,1 0,0 1,-1-1,1 1,0-1,-1 1,1 0,0 0,-1-1,1 1,0 0,0 1,-1-1,1 0,0 0,-1 1,1-1,0 1,-1-1,1 1,0 0,-1 0,1 0,-1 0,0 0,1 0,-1 0,0 0,1 0,-1 1,0-1,0 0,0 1,0-1,-1 1,2 1,-3-1,0 0,0 0,1 0,-1 0,1 0,-1 1,1-1,0 0,0 0,0 0,0 1,0-1,0 0,1 0,-1 0,1 0,-1 1,1-1,0 0,0 0,0 0,0 0,0-1,1 1,-1 0,0 0,1-1,0 1,-1-1,1 1,0-1,-1 0,1 1,0-1,0 0,0 0,0-1,0 1,0 0,1 0,7-2,0 0,0 0,0-1,-1-1,1 1,-1-1,1-1,-1 0,0 0,-1-1,1 0,4-4,17-7,-28 14,0 0,0 1,0-1,0 1,0-1,0 1,1 0,-1 0,0 0,1 0,-1 0,1 1,-1-1,1 1,0 0,-1 0,1 0,-1 0,1 0,0 0,-1 0,1 1,-1 0,1-1,-1 1,0 0,1 0,-1 0,0 1,1-1,-1 0,0 1,0 0,0-1,0 1,-1 0,1 0,0 0,0 1,8 25,-10-23,1-1,0 0,0 0,1 1,-1-1,1 0,0 0,0-1,0 1,1 0,-1-1,1 1,0-1,0 0,0 0,0 0,1 0,-1-1,1 1,-1-1,5 2,11 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5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396 147,'-5'39,"-1"36,0 15,-4 2,0-10,2-9,2-8,2-10,2-4,1-7,1-5,-5-1,-1-1,1-2,0-3,-3-1,0-7</inkml:trace>
  <inkml:trace contextRef="#ctx0" brushRef="#br0" timeOffset="536.079">0 317,'41'-37,"2"3,0 1,3 2,33-16,-48 27,1 2,0 2,2 1,0 1,0 2,1 2,1 1,0 1,0 2,2 2,-31 3,0 0,0 1,0 0,0 0,0 1,0-1,-1 1,1 1,0 0,0 0,-1 0,1 0,-1 1,0 0,0 1,0-1,0 1,-1 0,1 1,-1-1,0 1,0 0,-1 0,0 1,0 0,0-1,0 1,-1 0,0 1,0-1,-1 0,0 1,0 0,0-1,-1 1,1 5,-6 8,-1 0,-1 0,0-1,-2 0,0 0,-1-1,-1 0,0-1,-2 0,0-1,0 0,-2 0,0-2,-1 0,0 0,-1-2,0 0,-3 1,-17 18,-104 85,138-112,1-1,-1 1,1-1,0 1,0 0,1 0,-1 0,1-1,0 1,0 0,0 0,0 0,1 0,-1-1,1 1,0 0,0 0,0-1,1 1,-1-1,1 1,0-1,0 0,0 1,1-1,-1 0,1-1,-1 1,1 0,0-1,0 1,0-1,1 0,-1 0,0 0,1-1,-1 1,4 0,8 10,224 156,-171-123,-49-37</inkml:trace>
  <inkml:trace contextRef="#ctx0" brushRef="#br0" timeOffset="1618.474">933 938,'84'-35,"-1"-3,-1-4,-3-3,21-19,-80 51,-1 0,0-2,0 0,-2-1,0-1,0-1,-2 0,0-1,-2 0,0-2,-1 1,1-4,-12 22,1 0,-1 0,0 0,1-1,-1 1,0-1,0 1,-1-1,1 1,0-1,-1 1,0-1,1 0,-1 1,0-1,-1 0,1 1,0-1,-1 0,1 1,-1-1,0 1,0-1,0 1,0-1,0 1,0 0,-1 0,1-1,-1 1,0 0,0 0,1 1,-1-1,0 0,-1 1,1-1,0 1,0-1,-1 1,1 0,-1 0,1 0,-1 0,1 1,-1-1,1 1,-1-1,0 1,-11 2,0 1,0 1,0 0,0 0,1 2,-1 0,2 0,-1 1,1 1,0 0,0 0,1 1,0 1,1 0,0 0,0 1,1 0,1 1,0 0,0 0,1 1,1 0,0 0,1 1,-2 8,4-16,1 0,0 0,0 1,0-1,1 0,0 1,0-1,1 1,0 0,0-1,0 1,1-1,0 1,0-1,1 0,0 1,0-1,0 0,1 0,0 0,0 0,1-1,-1 1,1-1,0 0,1 0,-1 0,1-1,0 1,0-1,0 0,1 0,12 3,1-1,0 0,0-1,0-1,0-1,1-1,-1-1,1 0,0-1,-1-2,1 0,-1 0,0-2,0-1,0 0,0-1,-1-1,0-1,0-1,-1 0,0-1,-1-1,0 0,0-1,-1-1,-1-1,-1 0,0-1,0 0,-1-1,-1 0,0-3,-8 15,0 0,-1-1,1 0,-1 0,0 0,0 0,-1 0,1 0,-1 0,0 0,-1-1,1 1,-1 0,0-1,0 1,-1 0,0 0,1-1,-2 1,1 0,-1 0,0 0,0 0,0 0,0 1,-1-1,0 1,0-1,0 1,-2-1,0 4,1 1,-1 0,0-1,1 2,-1-1,1 1,-1-1,0 1,1 1,-1-1,1 1,0-1,-1 1,1 0,0 1,0-1,0 1,1 0,-1 0,1 0,-1 0,1 0,0 1,0 0,1 0,-1-1,1 1,0 1,0-1,-1 1,0 1,-1 0,1 1,0-1,0 1,1-1,0 1,0 0,0 0,1 0,0 0,1 0,-1 0,1 0,1 1,-1-1,1 0,1 0,-1 0,1-1,0 1,1 0,0-1,0 1,0-1,1 0,-1 0,1 0,1 0,-1-1,1 0,0 0,1 0,-1 0,1-1,0 0,0 0,0-1,0 1,1-1,-1-1,7 3,12-2,1 0,-1-2,0-1,1-1,-1-1,0-1,0-1,0-1,-1-2,1 0,-1-2,-1 0,0-2,0 0,-1-2,-1 0,0-2,-1 0,10-10,-21 19,0-1,-1-1,1 1,-2-2,1 1,-1-1,0 0,-1 0,0-1,0 0,-1 0,0 0,-1-1,0 1,-1-1,0 0,-1 0,0-1,-1 1,0 0,0-5,-2 13,1-1,-1 0,0 1,0-1,0 1,-1-1,1 1,-1-1,0 1,0 0,0 0,0 0,0 0,-1 0,0 0,1 1,-1-1,0 1,0 0,0 0,0 0,-1 0,1 1,0-1,-1 1,1 0,-1 0,0 0,1 0,-1 0,0 1,1 0,-1 0,0 0,0 0,1 1,-1-1,0 1,1 0,-1 0,1 0,-1 1,1-1,-1 1,1 0,0 0,0 0,0 0,0 0,0 1,-2 1,-4 5,-1 0,1 0,1 1,0 0,0 1,1-1,0 1,1 1,0-1,1 1,0 0,1 1,0-1,1 1,1-1,0 1,0 0,2 0,-1 0,2 0,-1 0,2 0,0 0,0-1,1 1,1-1,0 1,1-1,0-1,1 1,0-1,1 1,0-2,1 1,1-2,0 0,0 0,1-1,0 0,1-1,0-1,0 1,0-2,1 1,0-2,0 1,0-2,0 0,1 0,-1-1,1 0,0-1,-1-1,1 0,6-1,9 0,-4 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14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33,'56'-17,"-12"11,0 1,0 2,1 2,30 3,8 0,1450-2,-1415 22,-99-18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22.6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1 139,'5'-7,"1"0,0 1,1 0,-1 0,1 0,0 1,1 0,-1 1,1-1,0 1,0 1,0-1,1 2,-1-1,1 1,-1 0,10 0,162-17,-56 7,-1 6,99 7,-76 1,297 9,-216 4,116-12,-280-3,321-30,-262 9,-102 18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1,'-10'43,"-2"19,0 4,6-9,6-15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58,'25'-5,"21"-1,9-1,-1 2,-5 2,-1 1,-3 0,-6-3,-3-1,-5 0,-1 2,-2 0,0 2,-1 2,1-1,-1 1,-4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1,'29'14,"28"6,15-2,4-3,-5-9,-6-6,-9-3,-9-1,-13 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23,'-118'359,"113"-347,1 0,1 1,0-1,1 0,1 1,-1 0,2-1,0 1,0 0,2-1,-1 1,1 0,1-1,0 0,1 0,1 0,-1 0,2 0,0-1,0 0,1 0,0-1,1 0,0 0,1-1,0 0,5 4,-4-9,1 0,0-1,0 0,1 0,-1-1,1-1,-1 0,1 0,-1-1,1-1,0 0,-1 0,0-1,1-1,-1 0,0 0,0-1,7-4,17-9,-1-2,-1-2,-1 0,-1-2,0-2,-2-1,-1-1,-2-1,0-1,2-7,17-23,-3-1,-3-3,19-41,-54 97,0 0,0-1,-1 1,0-1,0 0,0 0,-1 0,-1-1,1 1,-1 0,-1-1,1 1,-2 0,0-7,1 14,0-1,-1 1,1 0,-1 0,1 0,-1 0,0 0,1-1,-1 1,0 0,0 0,0 1,0-1,0 0,0 0,0 0,0 1,0-1,0 0,0 1,0-1,-1 1,1-1,0 1,0 0,-1 0,1-1,0 1,-1 0,1 0,0 0,0 0,-1 0,1 1,0-1,-1 0,1 1,0-1,0 1,0-1,-1 1,1-1,0 1,-1 0,-47 38,32-19,0 1,1 1,1 0,1 1,1 0,2 1,0 0,1 1,1 0,2 1,0 0,2 0,1 0,1 1,1 16,2-37,14 157,-13-156,1 0,0 0,0 0,1 0,0 0,0-1,0 1,1-1,0 0,0 0,0 0,1-1,0 1,0-1,0 0,1-1,0 1,0-1,0 0,0-1,1 1,13 0,-1-4</inkml:trace>
  <inkml:trace contextRef="#ctx0" brushRef="#br0" timeOffset="397.118">929 531,'72'-1,"110"8,-179-7,-1 1,1-1,0 1,-1-1,1 1,-1 0,1 0,-1 0,1 0,-1 0,0 1,0-1,1 1,-1 0,0-1,0 1,-1 0,1 0,0 0,-1 0,1 1,-1-1,1 0,-1 1,0-1,0 1,0-1,-1 1,1-1,-1 1,1 0,-1-1,0 1,0 0,0-1,0 1,0 0,-1-1,1 1,-1-1,0 1,1 0,-1-1,-1 0,1 1,0-1,0 0,-2 2,-22 37,-18 46,43-85,-1 0,1 0,0 0,0 0,1-1,-1 1,0 0,1 0,-1 0,1 0,-1-1,1 1,0 0,0 0,0-1,0 1,0-1,0 1,0-1,0 1,1-1,-1 0,1 0,-1 1,1-1,-1 0,1 0,0-1,-1 1,1 0,0 0,0-1,0 1,-1-1,1 0,0 1,0-1,79 4,-71-4,19-1,-3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1 226,'43'5,"38"1,11-4,-1-4,-12 0,-13-1,-10 1,-8-5,-9-1,-5 2,-4 0,-2-2,-2 0,-4 0</inkml:trace>
  <inkml:trace contextRef="#ctx0" brushRef="#br0" timeOffset="253.395">453 0,'-14'39,"-6"31,-3 9,2 1,5-9,4-11,5-12,4-9,2-6,1-3,1-4,4-4,2-3,5-3,0-5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0,'28'460,"-30"-395,-2 0,-4 1,-3-2,-5 12,12-53,-25 111,24-123</inkml:trace>
  <inkml:trace contextRef="#ctx0" brushRef="#br0" timeOffset="313.985">531 198,'-56'34,"2"3,1 2,2 2,2 2,-4 8,49-48,0 1,0 0,0-1,1 1,0 0,-1 1,1-1,1 1,-1-1,1 1,-1 0,1 0,1 0,-1 0,1 0,0 0,0 0,0 1,1-1,0 0,0 1,0-1,0 0,1 0,0 1,0-1,1 0,-1 0,1 0,0 0,1 0,-1-1,1 1,0-1,0 1,0-1,1 0,-1 0,3 1,202 145,-165-124,-24-18</inkml:trace>
  <inkml:trace contextRef="#ctx0" brushRef="#br0" timeOffset="699.927">644 621,'56'-1,"-37"-1,0 1,0 1,0 0,0 2,0 0,0 2,0 0,16 5,-33-8,0 0,1 0,-1 1,0-1,0 0,0 1,0 0,0-1,-1 1,1 0,0 0,-1 0,0 0,1 0,-1 0,0 0,0 0,0 1,0-1,0 0,-1 1,1-1,-1 0,1 1,-1-1,0 1,0-1,0 1,0-1,-1 1,1-1,-1 0,1 1,-1-1,0 0,-1 3,-45 82,44-83,-37 77,39-79,0 0,1 0,-1 0,1 0,0 1,0-1,0 0,0 0,0 0,0 0,0 1,1-1,-1 0,1 0,0 0,0 0,-1 0,1 0,0 0,1 0,-1 0,0-1,0 1,1 0,-1-1,1 1,0-1,-1 1,1-1,0 0,0 0,0 0,0 0,0 0,0 0,0 0,0-1,0 1,1-1,4 1,0-1,0 0,0-1,0 0,0 0,0 0,-1-1,1 0,0-1,-1 1,1-1,-1 0,0-1,0 0,0 1,2-4,-4 5,19-13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1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23,'-26'54,"2"1,3 0,2 2,2 0,4 1,1 1,1 24,9-63,1-1,2 1,0-1,0 1,2-1,1 0,0 1,1-2,3 6,-6-17,1 0,-1-1,2 1,-1-1,1 0,0 0,0 0,0 0,1-1,0 0,0 0,0 0,1-1,-1 1,1-1,0 0,1-1,-1 0,1 0,-1 0,1-1,0 0,0 0,0 0,0-1,4 0,5-4,-1 0,1-1,-1-1,0-1,0 0,-1-1,0 0,0-1,0 0,-1-2,-1 1,1-2,-1 1,-1-2,0 1,-1-2,0 1,2-7,-6 13,174-244,-144 194,-2-1,-3-1,-3-2,8-26,-19 9,-18 77,0-1,0 1,0 0,0 0,0 0,0 0,0 0,0 0,0 0,0 1,0-1,0 0,1 0,-1 1,0-1,0 1,0-1,0 1,0-1,1 1,-1-1,0 1,0 0,1-1,-1 1,1 0,-1 0,0 0,1-1,-1 1,1 0,0 0,-1 0,1 0,0 0,0 0,-1 0,-25 45,3 1,1 1,2 1,3 0,2 1,2 1,2 1,-1 21,6-31,2 0,2 0,1 1,5 36,-3-69,0-1,0 1,1 0,0-1,1 0,0 0,1 0,-1 0,2 0,-1-1,1 1,1-1,-1 0,1-1,1 1,2 1,-7-8,-1 0,1 0,0 0,0 0,0 0,-1-1,1 1,0-1,0 0,0 1,0-1,0 0,0 0,0 0,0-1,0 1,0 0,0-1,0 1,-1-1,1 0,0 1,0-1,0 0,-1 0,2-1,10-9</inkml:trace>
  <inkml:trace contextRef="#ctx0" brushRef="#br0" timeOffset="250.993">1049 503,'-10'39,"-2"21,0 6,2-3,3-8,2-13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1 338,'366'0,"-345"0,1-2,0-1,-1 0,0-1,1-2,16-6,12-25,-42 21</inkml:trace>
  <inkml:trace contextRef="#ctx0" brushRef="#br0" timeOffset="238.242">368 0,'-5'43,"-7"34,0 8,1-5,3-12,2-8,3-9,1-8,2-7,0-5,0-3,1-1,-6-5,-1-2,0 1,6 1,8-3,2-4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0,'25'410,"-22"221,2-652,1 2</inkml:trace>
  <inkml:trace contextRef="#ctx0" brushRef="#br0" timeOffset="353.809">452 311,'-28'27,"-199"223,227-249,-45 73,44-72,0 0,0 1,0-1,1 0,-1 1,0-1,1 1,0 0,0-1,0 1,0-1,0 1,0-1,1 1,-1-1,1 1,-1-1,1 1,0-1,0 1,0-1,1 0,-1 0,0 0,1 0,0 0,-1 0,1 0,0 0,0 0,0-1,204 103,-94-19,-77-67,-18-16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3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1 377,'506'0,"-277"-29,-157 18,-54 5</inkml:trace>
  <inkml:trace contextRef="#ctx0" brushRef="#br0" timeOffset="4265.147">57 687,'485'-1,"-260"-25,-158 8,-56 6</inkml:trace>
  <inkml:trace contextRef="#ctx0" brushRef="#br0" timeOffset="4889.23">536 10,'0'-1,"-1"1,1-1,0 0,-1 1,1-1,-1 1,1-1,-1 1,1-1,-1 1,1-1,-1 1,0-1,1 1,-1 0,0 0,1-1,-1 1,0 0,1 0,-1 0,0-1,0 1,1 0,-1 0,0 0,1 0,-1 0,0 1,0-1,1 0,-1 0,0 0,1 1,-1-1,0 0,1 1,-1-1,0 0,1 1,-1-1,1 1,-1-1,1 1,-1-1,1 1,-1-1,1 1,0 0,-1-1,1 1,0 0,-1-1,1 1,0 0,0-1,0 1,0 0,-1 0,1-1,0 1,0 0,0-1,1 1,-1 0,0 0,0-1,0 1,0 0,1-1,21 51,-6-32,0-1,2-1,0 0,0-1,2-1,0-1,0-1,14 6,78 58,108 122,-218-197,-1-1,0 1,0-1,1 1,-1-1,0 1,0-1,0 1,0 0,-1 0,1 0,0-1,-1 1,0 0,1 0,-1 0,0 0,0 0,0 0,0 0,0 0,0 0,0-1,-1 1,1 0,-1 0,0 0,1 0,-1-1,0 1,0 0,0-1,0 1,0 0,-1-1,1 0,0 1,-1-1,1 0,-1 1,1-1,-1 0,0 0,1 0,-1-1,0 1,0 0,1-1,-2 1,-182 144,-17-1,115-89,69-43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1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1,'-2'1,"0"1,0 0,0-1,1 1,-1 0,1 0,-1 0,1 1,0-1,0 0,0 0,0 1,0-1,1 0,-1 1,1-1,-1 1,1-1,0 1,0 1,-1 0,-17 141,11-107,1 0,3 0,0 1,3-1,3 27,-2-57,0-1,0 1,1 0,0-1,0 1,1-1,0 0,0 0,1 0,0 0,0-1,1 1,-1-1,1 0,1-1,-1 1,1-1,0 0,0 0,0-1,1 1,0-2,0 1,-2-2,0-1,0 0,0 0,0 0,0 0,0-1,0 0,0 0,0-1,0 1,0-1,0 0,0 0,0-1,0 1,0-1,0 0,-1-1,1 1,-1-1,0 0,2-1,84-78,-65 54,-2-1,-1 0,-2-2,16-30,-13 17,-3-1,-2 0,-1-2,-3 0,1-9,-15 182,0 193,26-179,-25-130,1-1,0 0,0 0,1 0,0-1,0 1,1-1,0 1,1-1,0-1,0 1,3 2,-8-9,1-1,0 1,-1-1,1 0,0 1,-1-1,1 0,0 1,0-1,-1 0,1 0,0 1,0-1,-1 0,1 0,0 0,0 0,0 0,-1 0,1-1,0 1,0 0,-1 0,1 0,0-1,0 1,-1 0,1-1,0 1,-1-1,1 1,0-1,-1 1,1-1,-1 1,1-1,-1 1,1-1,-1 0,1 1,-1-1,0 0,1 0,-1 1,0-1,1 0,5-13</inkml:trace>
  <inkml:trace contextRef="#ctx0" brushRef="#br0" timeOffset="353.69">849 452,'0'9,"0"9,0 5,0 5,0 1,0 1,0 0,0 0,5-6,6-6,2-7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52,'38'0,"28"0,7 0,0 0,-7-5,-9-1,-11 0,-3 1,-4 2,-4-4,-3-1,-2 1,-6 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1,'39'5,"22"1,5 0,-3-1,-8-2,-9-1,-7-1,-5 0,-4-1,-2 0,-1-1,-1 1,1 0,0 0,-4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1 367,'10'0,"7"0,7 0,3 0,2 0,1 0,0 0,0 0,0 0,-1 0,-1 0,-4 0</inkml:trace>
  <inkml:trace contextRef="#ctx0" brushRef="#br0" timeOffset="744.83">651 29,'-23'153,"7"-60,5 0,2 57,9-144,0-1,0 0,1 1,0-1,0 0,0 0,1 0,0 0,0 0,0 0,1 0,-1 0,1-1,0 0,0 1,1-1,0 0,-1 0,1-1,0 1,1-1,-1 0,0 0,1-1,0 1,0-1,0 0,0 0,0 0,1-1,6-1,0 0,0-1,0 0,0-1,0-1,0 0,0 0,-1-1,1 0,-1-1,-1-1,1 0,-1 0,1-1,-2 0,1-1,-1 0,0-1,2-3,17-11,-5 4,-1 0,0-2,-2-1,-1 0,0-2,9-16,5-8,-19 31,-2-1,0 0,-1-1,0-1,-2 0,7-20,-8 13,15-97,-24 125,1-1,0 1,0-1,-1 1,1-1,0 1,0-1,-1 1,1-1,-1 1,1-1,0 1,-1-1,1 0,-1 1,1-1,-1 0,1 1,-1-1,1 0,-1 0,1 0,-1 1,0-1,1 0,-1 0,1 0,-1 0,1 0,-1 0,0 0,1 0,-1 0,1 0,-1 0,1-1,-1 1,1 0,-1 0,0-1,1 1,-1 0,1 0,0-1,-1 1,1-1,-1 1,1 0,-1-1,1 1,0-1,-1 1,1-1,0 1,0-1,-1 1,1-1,0 1,0-1,0 0,0 1,0-1,-1 1,1-1,0 0,-25 43,13-11,1-1,2 2,0-1,3 1,-1 14,-5 81,15-71,-4-38,2 0,0 1,1-1,0 0,2 0,0 0,1-1,1 1,0-1,1 0,3 3,-8-18,-1 0,1 0,-1 0,1 0,0 0,0-1,0 1,0-1,0 1,0-1,0 0,0 1,1-1,-1-1,1 1,-1 0,0 0,1-1,-1 1,1-1,0 0,1 0,15-2</inkml:trace>
  <inkml:trace contextRef="#ctx0" brushRef="#br0" timeOffset="1297.313">1469 423,'224'1,"-222"-1,0 0,1 0,-1 1,0-1,1 0,-1 1,0-1,1 1,-1 0,0 0,0 0,0 0,0 0,0 1,0-1,0 0,0 1,0 0,-1-1,1 1,-1 0,1 0,-1 0,0 0,0 0,1 0,-2 0,1 0,0 0,0 1,-1-1,1 0,-1 1,1-1,-1 0,0 1,0-1,0 0,-1 1,1-1,0 0,-1 1,1-1,-1 0,0 1,0-1,0 0,0 0,0 0,-1 0,1 0,0 0,-2 0,-19 35,-16 35,38-69,-1-1,1 1,0-1,0 0,0 1,0-1,0 1,0-1,1 1,-1-1,1 1,0-1,0 0,0 1,0-1,0 0,0 0,1 0,-1 0,1 0,-1 0,1 0,0 0,0-1,-1 1,1-1,1 1,-1-1,0 0,2 1,7 2,0 0,0-2,1 1,-1-1,1-1,-1 0,1-1,-1 0,1-1,-1 0,1-1,-1 0,0 0,1-2,-1 1,-1-1,1-1,-1 0,8-5,-1 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5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0,'27'125,"22"222,-22 4,-16-222,11-169,-2-16,-13 30</inkml:trace>
  <inkml:trace contextRef="#ctx0" brushRef="#br0" timeOffset="364.337">537 170,'-314'270,"232"-168,80-98,0-1,0 1,1 0,-1-1,1 1,0 0,0 0,1 0,-1 0,1 0,0 0,0 1,0-1,0 0,1 0,-1 0,1 0,0 0,1-1,-1 1,1 0,-1 0,1-1,0 1,1-1,-1 1,0-1,1 0,0 0,1 1,120 67,-31-26,-81-36,0 1,0 0,0 0,-1 1,-1 0,0 1,-1 1,0-1,-1 1,2 4,22 18,-15-29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28,'204'-25,"-202"24,1 1,-1-1,0 1,1-1,-1 1,0 0,1 0,-1 0,1 0,-1 1,0-1,0 1,1-1,-1 1,0 0,0 0,1 0,-1 0,0 0,0 0,0 1,0-1,-1 1,1-1,0 1,-1 0,1-1,-1 1,1 0,-1 0,0 0,0 0,0 1,0-1,0 0,0 0,-1 1,1-1,-1 0,0 1,1-1,-1 0,-4 8,0 0,0-1,-1 1,0-1,-1 0,0-1,0 0,-1 0,0 0,0-1,-1 1,0-2,0 1,-3 0,-22 22,-46 59,79-87,0 0,-1 1,1-1,0 0,0 1,0-1,0 0,0 1,0-1,0 0,0 1,0-1,1 0,-1 1,0-1,1 0,-1 0,1 0,0 1,-1-1,1 0,0 0,0 0,0 0,-1 0,1 0,0 0,0 0,1-1,-1 1,0 0,0 0,0-1,0 1,1-1,-1 1,0-1,1 0,-1 1,0-1,0 0,1 0,61 7,-59-7,97-20,-81 14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59,'29'-4,"14"-8,4 0,0 1,-4 2,-4 4,-4 2,-4 1,-6 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1,'-5'38,"-1"18,0 3,1-2,2-7,1-7,5-6,3-4,0-4,-1-6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1,1-1,-1 1,0 0,1-1,-1 1,1 0,0 0,-1 0,1 0,0 0,0 0,0 1,1-1,-1 0,0 0,1 1,-1-1,1 0,0 1,0-1,0 0,0 1,0-1,0 2,-14 370,-26-152,33-92,8-119</inkml:trace>
  <inkml:trace contextRef="#ctx0" brushRef="#br0" timeOffset="481.593">595 85,'-324'242,"323"-242,-16 13,0 1,2 0,-1 1,2 1,0 0,-10 17,23-30,1 1,0-1,0 1,0-1,1 1,-1-1,1 1,-1-1,1 1,0-1,1 0,-1 0,0 0,1 1,0-1,0 0,0-1,0 1,0 0,1-1,-1 1,1-1,-1 0,1 0,0 0,0 0,0 0,0 0,0-1,0 0,1 1,-1-1,3 0,6 6,241 105,-178-51,-59-51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02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1895,'22'-57,"43"-83,6 3,6 3,5 4,51-56,165-215,-84 90,-213 311,0-1,0 1,0-1,-1 1,1-1,0 0,0 1,0-1,-1 0,1 1,0-1,-1 0,1 0,-1 0,1 0,-1 1,1-1,-1 0,0 0,1 0,-1 0,0 0,0 0,1 0,-1 0,0 0,0 0,0 0,0 0,-1 0,1 0,0 0,0 0,-1 0,1 0,0 0,-1 0,1 0,-1 0,1 0,-1 0,1 1,-1-1,0 0,0 0,1 1,-1-1,0 0,0 1,0-1,1 1,-1-1,0 1,0 0,0-1,0 1,0 0,0-1,-1 1,-135 77,-7-24,144-53,0 1,1-1,-1 1,0-1,0 1,1-1,-1 1,0-1,0 1,0-1,1 1,-1-1,0 1,0 0,0-1,0 1,0-1,0 1,0-1,-1 1,1-1,0 1,0-1,0 1,0 0,-1-1,1 1,0-1,-1 0,1 1,0-1,-1 1,1-1,0 1,-1-1,1 0,-1 1,1-1,-1 0,1 1,-1-1,1 0,-1 0,1 0,-1 1,1-1,-1 0,1 0,-1 0,1 0,-1 0,0 0,1 0,-1 0,1 0,-1 0,1 0,-1-1,1 1,-1 0,1 0,-1 0,0-1,161 60,-103-43,114 21,-169-35,0-1,0-1,1 1,-1 0,0 0,0-1,1 1,-1-1,0 0,1 0,-1 0,0 0,1 0,-1 0,0-1,0 1,1-1,-1 1,0-1,0 0,0 0,0 0,0 0,0 0,0-1,0 1,0-1,0 1,-1-1,1 1,-1-1,1 0,-1 0,1 0,-1 0,0 0,0 0,0 0,0 0,-1-1,1 1,-1 0,1 0,-1-1,0 1,1-1,-5-10,0 1,0 0,-1 0,-1 0,0 0,0 1,-1 0,-1 1,1-1,-2 1,0 1,0-1,0 2,-1-1,-1 1,1 1,-1 0,-1 0,1 1,-1 1,0 0,0 0,-1 2,-3-2,-41-5,32 8</inkml:trace>
  <inkml:trace contextRef="#ctx0" brushRef="#br0" timeOffset="4554.928">2146 173,'0'-1,"1"0,-1-1,1 1,-1-1,1 1,-1-1,0 1,0 0,0-1,0 1,0-1,0 1,0-1,-1 1,1-1,-1 1,1 0,-1-1,1 1,-1 0,1-1,-1 1,0 0,0 0,0-1,0 1,0 0,0 0,0 0,0 0,0 0,-1 1,1-1,0 0,0 1,-1-1,1 0,-1 1,1 0,0-1,-1 1,1 0,-1 0,1-1,-1 1,1 0,-1 1,1-1,-1 0,1 0,0 1,-1-1,1 0,-1 1,1 0,0-1,-1 1,1 0,0 0,0-1,0 1,-1 1,-11 6,0 1,1 0,0 1,1 0,0 1,0 0,2 1,-1 0,1 0,1 1,0 0,1 1,0 0,-3 11,0 0,1 1,1 1,2-1,0 1,2 1,1-1,0 9,4-29,-1 1,1-1,1 1,-1-1,2 1,-1-1,0 0,1 0,1 0,-1-1,1 1,0-1,1 0,-1 0,1 0,0 0,1-1,-1 0,1 0,0-1,0 1,1-1,-1-1,1 1,0-1,0 0,0-1,0 1,1-1,-1-1,1 0,5 1,17 0,0-1,1-1,-1-2,0-1,0-1,0-2,0-1,-1-1,0-2,-1 0,0-2,0-2,-2 0,1-1,-2-2,0-1,-1-1,-1 0,16-19,-27 23,1 0,-2 0,0-1,-1 0,0-1,-2 0,0-1,-1 0,0 0,-2 0,3-15,-6 24,-1 0,0 0,0 0,-1 0,0 0,-1 0,0 0,0 0,-1 0,0 1,0-1,-1 0,-1 1,1 0,-1 0,0 0,-1 0,0 0,0 1,-1 0,0 0,0 1,-1 0,1 0,-1 0,-1 0,-7-3,0 1,0 0,-1 1,0 1,0 0,0 1,-1 1,0 0,0 2,0 0,0 0,0 2,0 0,0 1,0 1,0 0,-11 4,-20 5,1 2,0 3,1 1,1 2,-25 16,-71 45,-118 91,221-145,-94 73,132-99,1-1,-1 1,0 0,1 0,-1 0,0 0,1 0,-1 1,0-1,1 0,-1 0,0 0,1 0,-1 0,0 0,1 0,-1 1,0-1,1 0,-1 0,0 1,0-1,1 0,-1 0,0 1,0-1,0 0,1 0,-1 1,0-1,0 0,0 1,0-1,0 0,0 1,1-1,-1 0,0 1,0-1,0 0,0 1,0-1,0 1,0-1,0 0,-1 1,1-1,0 0,0 1,0-1,0 0,0 1,-1-1,1 0,0 0,0 1,0-1,-1 0,1 0,0 1,33-7,-31 5,178-40,-132 34,0 3,1 1,-1 2,18 4,15-2,454-1,-205-26,-64-3,-242 27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1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30,'643'-1,"-226"-26,973 27,851 0,-2234 0,-5-1,1 1,0 0,-1 0,1 0,-1 0,1 0,-1 0,1 1,-1-1,1 1,-1 0,1 0,-1 0,1 0,-1 0,0 0,0 1,0-1,1 1,-2-1,2 2,2 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9.0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0 106,'106'-22,"139"-13,-10 7,564 28,104 0,-766-20,-121 23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1,'-5'10,"-11"17,-7 9,-1 8,0 1,-1-2,-1-3,3-5,2-7,-1-4,-2-2,-1-4,4-5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0,'-10'20,"1"-1,2 1,0 0,1 1,1 0,1 0,0 0,2 0,0 22,0-36,0-1,1 1,-1 0,1 0,1 0,-1 0,1 0,0 0,1-1,0 1,0 0,0 0,1 0,0-1,1 1,-1-1,1 1,0-1,1 0,-1 0,1 0,0-1,1 0,-1 1,1-1,0-1,1 1,-1-1,1 0,0 0,0 0,1-1,-1-1,0-1,0 0,-1-1,1 0,0 0,0 0,0 0,0-1,-1 0,1 0,0-1,-1 0,1 0,-1 0,1 0,-1-1,0 0,0 0,0-1,-1 1,1-1,1-2,87-103,-77 87,57-70,-71 92,0-1,1 1,-1-1,0 1,0 0,1 0,-1 0,0 0,0 0,0 1,1-1,-1 1,0-1,0 1,0 0,0 0,0 0,0 0,0 0,0 0,0 1,-1-1,1 1,0-1,-1 1,1 0,-1-1,0 1,0 0,1 0,-1 0,0 0,-1 0,1 0,0 0,0 0,-1 0,0 1,1-1,-1 0,4 7,-2-2,1-1,-1 1,1-1,0 0,0 1,1-1,0-1,0 1,0 0,1-1,-1 0,1 0,1 0,-1-1,1 0,-1 0,1 0,1-1,-1 0,0 0,1 0,-1-1,1 0,0 0,0-1,0 0,-1 0,1 0,7-1,1-4,0-1,0-1,0 0,-1-1,0 0,0-1,-1-1,0 0,0-1,5-6,-11 9,-1 0,1-1,-1 0,-1 0,0-1,0 1,0-1,-1-1,-1 1,1 0,-2-1,2-3,24-60,-16 55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21,'0'-1,"0"0,-1 0,1 1,0-1,0 0,-1 0,1 0,0 0,-1 0,1 0,-1 1,1-1,-1 0,1 0,-1 1,0-1,1 0,-1 1,0-1,1 0,-1 1,0-1,0 1,0-1,0 1,1 0,-1-1,0 1,0 0,0 0,0 0,0-1,0 1,0 0,0 0,0 0,0 1,0-1,0 0,0 0,0 0,1 1,-1-1,0 0,0 1,0-1,0 1,-20 42,7 162,4-110,3 0,5 0,6 34,21 71,-25-199,-1 1,1 0,0 0,0-1,0 1,0 0,0 0,0-1,0 1,0 0,1 0,-1-1,1 1,-1 0,1-1,0 1,0 0,0-1,0 1,0-1,0 0,0 1,0-1,0 0,1 1,-1-1,0 0,1 0,-1 0,1 0,-1-1,1 1,0 0,-1-1,1 1,0-1,-1 1,1-1,0 0,0 1,-1-1,1 0,0 0,0-1,0 1,1 0,8-11,0 0,0-1,-1 0,0 0,-1-1,-1 0,0-1,4-9,-8 15,88-154,-91 160,0 0,-1 0,1 1,1-1,-1 0,0 0,0 1,1-1,-1 0,1 1,-1-1,1 1,0 0,0 0,-1 0,1-1,0 2,0-1,0 0,0 0,0 1,0-1,1 1,-1-1,0 1,0 0,0 0,0 0,0 0,1 0,-1 1,0-1,0 1,0-1,0 1,0 0,0 0,0-1,0 1,0 1,-1-1,1 0,0 0,-1 1,1-1,-1 1,1-1,-1 1,0 0,1 0,-1-1,0 1,0 0,0 0,-1 0,1 0,0 0,-1 0,1 2,24 142,-19-106,-6-32,0 1,1-1,0 0,1 1,0-1,0 0,1 0,0 0,0-1,1 1,-1-1,5 6,-6-11,0-1,1 1,-1-1,0 0,0 0,0 0,1 0,-1 0,1-1,-1 1,1 0,-1-1,0 0,1 0,-1 0,1 0,-1 0,1 0,-1-1,1 1,-1-1,1 0,-1 1,0-1,1 0,-1-1,0 1,0 0,0-1,0 1,0-1,0 1,0-1,1-1,12-8</inkml:trace>
  <inkml:trace contextRef="#ctx0" brushRef="#br0" timeOffset="645.204">652 783,'13'6,"0"-1,0-1,0 0,1 0,-1-2,1 0,0 0,0-1,0-1,-1 0,1-1,0 0,0-1,-1-1,1 0,-1-1,8-3,-16 4,0 0,0-1,-1 0,1 0,-1 0,0 0,0-1,-1 1,1-1,-1 0,0 0,0-1,0 1,-1 0,0-1,0 0,-1 1,1-1,-1 0,0 0,-1 0,1 0,-1 0,0 1,-1-1,0 0,0 0,0 0,0 0,-1 1,0-1,0 1,-1-1,1 1,-1 0,0 0,-1 0,1 0,-1 0,-2-1,3 5,0-1,0 1,0 0,-1 0,1 0,0 1,0-1,-1 1,1 0,0 0,-1 0,1 0,0 1,-1-1,1 1,0 0,0 0,-1 0,1 0,0 1,0-1,0 1,1 0,-1 0,0 0,1 0,-1 0,-63 68,59-59,1 0,0 1,1 0,0 0,1 0,0 0,1 1,0 0,1 0,1 0,0 0,1 0,0 0,1 0,1 7,-1-16,0 0,0 1,1-1,-1 0,1 0,0 0,0 0,0 0,1-1,-1 1,1 0,0-1,0 0,0 0,0 0,1 0,-1 0,1-1,0 1,0-1,-1 0,2 0,-1-1,0 1,0-1,0 0,1 0,-1 0,0-1,1 1,137-4,-112-5,0-1,-1-2,0 0,-1-2,0-2,-1 0,-1-2,-1 0,0-2,-1-1,20-21,-27 25,0-1,0-1,-2 0,0-1,-2 0,0-1,-1-1,-1 0,3-9,-11 25,-1 0,0 0,0 0,0 0,-1 0,0 0,0-1,0 1,0 0,-1-1,0 1,0-1,-1 1,1 0,-1-1,0 1,-1 0,1 0,-1 0,0 0,0 0,-1 0,0-1,-1 5,-1 1,1-1,-1 1,1-1,-1 1,1 1,-1-1,1 0,-1 1,1 0,-1 0,1 1,0-1,0 1,0 0,0 0,0 0,0 1,0-1,0 1,-1 1,-1-1,0 1,0-1,1 1,-1 0,1 0,0 0,0 1,0 0,1 0,0 0,0 1,0-1,1 1,-1 0,1 0,1 0,-1 0,1 1,0-1,1 0,-1 1,1 0,0-1,1 1,0 0,0-1,0 1,4-3,0 0,-1 0,1-1,1 0,-1 1,0-2,1 1,-1 0,1-1,0 0,0 0,0 0,0-1,0 0,0 0,1 0,-1 0,0-1,1 0,-1 0,0 0,0-1,1 0,4-1,2 2,-12 0,13-2,0 1,-1 0,1 1,0 1,-1 0,1 0,0 1,-1 1,0 0,0 1,0 0,0 1,0 1,-1-1,0 2,1 0,12 55,-23-40</inkml:trace>
  <inkml:trace contextRef="#ctx0" brushRef="#br0" timeOffset="1049.818">1894 839,'43'-5,"0"-2,-1-2,0-1,0-3,-1-1,2-4,-35 15,0 0,-1-1,1-1,-1 1,1-1,-1 0,-1-1,1 0,-1 0,0 0,0-1,-1 0,0 0,0 0,0-1,-1 0,0 1,-1-2,0 1,0 0,-1 0,0-1,0 0,-1 1,0-6,-2 11,0-1,-1 1,1-1,-1 1,0-1,0 1,0 0,0 0,-1 0,1 0,-1 0,0 1,0-1,0 1,0 0,0-1,0 1,0 1,-1-1,1 0,-1 1,0 0,1 0,-1 0,0 0,0 1,1-1,-1 1,0 0,0 0,0 0,0 1,1-1,-1 1,0 0,1 0,-1 0,0 1,1-1,-1 1,1 0,0 0,0 0,-1 1,-13 7,0 1,1 0,1 1,0 1,0 0,2 1,-1 1,2 0,0 1,1 0,0 1,-1 5,9-18,0 1,0 0,1 0,-1 0,1 0,1 0,-1 0,1 0,-1 1,2-1,-1 0,0 1,1-1,0 1,1-1,-1 0,1 1,0-1,0 0,1 1,-1-1,1 0,0 0,1 0,-1 0,1-1,0 1,0-1,0 1,1-1,0 0,0 0,0-1,0 1,0-1,5 3,21 5,1-1,0-2,0 0,1-2,0-2,0-1,1-1,-1-2,31-3,-29 2,-1 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26,'-28'284,"29"-87,-1-191,0-1,0 0,0 1,1-1,-1 1,1-1,1 0,-1 1,1-1,0 0,0 0,0 0,1 0,-1-1,1 1,0-1,1 1,-1-1,1 0,0-1,0 1,0 0,0-1,1 0,0 0,-1-1,1 1,0-1,0 0,0 0,0 0,1-1,-1 0,0 0,2 0,2-4,0-1,0 0,0 0,0 0,-1-1,0-1,0 1,0-1,0-1,-1 1,0-1,-1-1,1 1,-1-1,-1 0,0-1,0 1,0-1,-1 0,1-4,9-12,17-26,-3-2,-2-1,-2 0,-3-2,-2-1,1-15,-11-4,-9 76,0 0,-1 0,1 0,0 1,0-1,-1 0,1 0,0 0,0 0,-1 0,1 0,0 1,0-1,-1 0,1 0,0 0,-1 0,1 0,0 0,0 0,-1 0,1 0,0 0,-1 0,1-1,0 1,0 0,-1 0,1 0,0 0,0 0,-1 0,1-1,0 1,0 0,0 0,-1 0,1-1,0 1,0 0,0 0,0-1,-1 1,1 0,0 0,0-1,0 1,0 0,0 0,0-1,0 1,0 0,0-1,0 1,0 0,0-1,-11 25,1 11,1 0,2 1,2-1,1 1,2 0,2 27,19 174,-17-224,0 0,1 0,1-1,0 1,0-1,1 0,1 0,0 0,1-1,5 7,-5-11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1,'0'43,"0"19,5 0,1-12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52,'24'0,"13"0,5 0,-1-4,-1-3,-4 1,-2 2,-3 0,-6-3,-3-1,0 2,-4 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63 105,'-11'24,"1"-1,1 2,1-1,1 1,1 0,2 1,0-1,2 1,0 0,2 0,1 0,3 13,-4-11,0-20,-1 7,1 0,0 0,1-1,0 1,1 0,1-1,1 1,0-1,0 0,1 0,1 0,1-1,7 13,-11-23,0 0,0 0,0 0,0-1,1 1,-1-1,1 1,0-1,0 0,0 0,-1-1,2 1,-1-1,0 0,0 0,0-1,0 1,1-1,-1 0,0 0,1 0,-1 0,0-1,0 0,0 0,1 0,-1 0,0-1,0 1,0-1,-1 0,1 0,3-3,10-6,-1 0,-1-1,0 0,0-1,-1-1,11-14,115-149,-115 139,-2-2,-2 0,-1-1,-2-1,1-11,-15 42,0 0,0 1,-1-2,0 1,0 0,-2-1,1 1,-1-1,-1 1,0-1,-1 0,-1-7,2 18,0 0,0 0,0 0,0 0,0 0,-1 0,1 0,0 0,-1 0,1 1,0-1,-1 0,1 0,-1 0,1 1,-1-1,0 0,1 0,-1 1,0-1,1 1,-1-1,0 0,0 1,0 0,1-1,-1 1,0-1,0 1,0 0,0 0,0-1,0 1,0 0,0 0,0 0,0 0,1 0,-1 0,0 0,0 1,0-1,0 0,0 0,0 1,0-1,0 1,1-1,-1 1,0-1,0 1,1-1,-1 1,0 0,1-1,-1 1,0 0,1-1,-1 1,1 0,-1 0,1 0,0 0,-1-1,1 2,-32 56,13-10,2 0,2 2,2 0,3 1,2 0,2 0,2 1,31 115,-1-76,-27-90,1 0,0-1,0 1,0 0,0 0,0 0,0 0,0 0,1 0,-1 0,0 0,0 0,1 0,-1-1,0 1,1 0,-1 0,1 0,-1-1,1 1,0 0,-1-1,1 1,0 0,-1-1,1 1,0-1,0 1,0-1,-1 1,1-1,0 0,0 1,0-1,0 0,0 0,0 1,0-1,-1 0,1 0,0 0,0 0,0 0,0-1,0 1,0 0,0 0,0 0,0-1,-1 1,1-1,0 1,1-1,7-7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52,'154'-40,"-95"29,-57 11,-1 0,0 0,0 0,1 0,-1 0,0 0,0 0,1 1,-1-1,0 0,0 1,0-1,1 1,-1 0,0-1,0 1,0 0,0 0,0-1,0 1,0 0,0 0,-1 0,1 0,0 0,-1 0,1 0,0 0,-1 1,1-1,-1 0,0 0,1 0,-1 1,0-1,0 0,0 1,0-1,0 0,0 0,0 1,0-1,0 0,-1 1,-1 8,-1-1,-1 0,0 1,0-1,0-1,-1 1,-1-1,1 0,-1 0,-4 3,-11 18,9-13,8-13,1 0,0 0,-1 1,1-1,0 1,0 0,1-1,-1 1,1 1,0-1,0 0,0 0,1 1,-1-1,1 1,0-1,1 1,-1 0,1-1,0 1,0 0,0-1,0 1,1 0,0-1,0 1,0-1,1 1,-1-1,3 4,2-5,1-1,0 1,0-1,0-1,0 1,0-1,0 0,0 0,0-1,0 0,0-1,1 1,-1-1,0-1,0 1,0-1,-1-1,1 1,0-1,-1 0,0 0,1-1,0-1,-1 2,55-28,-45 22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29,'283'-29,"17"30,-288-1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4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1,'22'8,"1"-2,-1 0,1-1,0-2,1 0,-1-2,0 0,1-1,14-3,12 2,194-29,-133 30,-86 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5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86 451,'-21'326,"19"-297,-2 1,-1-1,0-1,-3 1,0-1,-12 27,20-56,-1 1,1 0,0 0,0-1,0 1,-1 0,1 0,0-1,0 1,-1 0,1 0,0 0,0-1,-1 1,1 0,0 0,-1 0,1 0,0 0,-1 0,1 0,0 0,-1 0,1 0,0 0,-1 0,1 0,0 0,-1 0,1 0,0 0,0 0,-1 0,1 0,0 1,-1-1,1 0,0 0,0 0,-1 0,1 1,0-1,0 0,0-37,7 4,2-1,1 1,1 1,2 0,1 0,2 2,1 0,16-21,70-92,-102 141,1 0,-1 0,1 0,0 0,0 1,-1-1,1 0,0 1,0-1,0 1,1 0,-1 0,0 0,0 0,1 0,-1 0,1 0,-1 1,1-1,-1 1,1 0,-1 0,1 0,-1 0,1 0,-1 0,1 1,-1-1,1 1,-1 0,0 0,1-1,-1 2,0-1,0 0,0 0,0 1,0-1,0 1,0 0,0-1,0 1,-1 0,1 0,-1 0,1 0,-1 1,0-1,0 0,0 0,0 1,0 1,5 9,0 2,-2-1,1 0,-2 1,0 0,-1 0,0 0,-1 0,-1 0,-1 10,3 35,-2-61,1 1,-1-1,1 0,0 1,-1-1,1 1,0-1,-1 1,1 0,0-1,0 1,0 0,-1-1,1 1,0 0,0 0,0 0,0 0,-1 0,1 0,0 0,0 0,0 0,0 0,-1 0,1 0,0 1,0-1,0 0,-1 1,1-1,0 1,0-1,-1 0,1 1,0 0,-1-1,1 1,0-1,-1 1,1 0,-1-1,1 1,-1 0,0 0,1-1,-1 1,0 0,1 0,-1 0,0-1,0 1,0 0,0 0,0 0,0 0,0-1,0 1,0 1,119-169,-96 132,2 2,1 1,1 1,2 1,25-20,-52 49,-1-1,1 1,-1-1,1 1,0 0,-1 0,1 0,0 0,0 0,0 0,0 0,0 0,0 1,0-1,0 1,0-1,0 1,0 0,0 0,0 0,0 0,0 0,0 1,0-1,0 1,0-1,0 1,0 0,0-1,0 1,0 0,0 0,-1 0,1 1,0-1,-1 0,1 1,-1-1,1 1,-1-1,0 1,0 0,0 0,0-1,0 1,0 0,0 0,0 0,-1 1,8 17,-1 0,-2 0,0 1,-1 0,-1 0,-1 1,-1-1,0 0,-2 0,-3 22,1 22,3-38,0-3</inkml:trace>
  <inkml:trace contextRef="#ctx0" brushRef="#br0" timeOffset="631.473">1357 367,'-29'18,"1"1,1 1,1 1,0 1,2 2,1 0,1 1,1 2,-11 18,5 45,27-87,1-1,-1 1,0-1,0 1,1-1,0 1,-1-1,1 0,0 1,0-1,0 0,0 0,1 0,-1 1,1-1,-1-1,1 1,0 0,-1 0,1-1,0 1,0-1,0 1,1-1,-1 0,0 0,0 0,1 0,-1 0,0 0,1-1,-1 1,1-1,-1 0,2 0,6-1,0-1,0 0,-1-1,1-1,-1 1,0-1,0-1,0 0,0 0,-1 0,0-1,0-1,0 1,-1-1,0 0,0-1,-1 0,0 0,2-4,173-185,-180 196,0-1,0 1,0 0,1-1,-1 1,0 0,1 0,-1 0,1 0,-1 0,1 1,-1-1,1 0,0 1,0-1,-1 1,1 0,0-1,-1 1,1 0,0 0,0 0,0 0,-1 0,1 1,0-1,-1 0,1 1,0-1,-1 1,1 0,0 0,-1-1,1 1,-1 0,1 0,-1 0,0 1,1-1,-1 0,0 0,0 1,0-1,0 1,0-1,0 1,0-1,-1 1,1 0,0-1,-1 1,0 0,1-1,-1 1,0 0,0 0,0 0,10 247,3-145,-5 1,-4 0,-6 45,0-126,0-1,-1 1,-2-1,0 0,-2 0,0-1,-1 0,-2 0,0 0,-1-2,-1 1,-1-1,-1-1,-1 0,0-2,-14 14,12-15,-1 0,0-2,-1 0,0 0,-1-2,0-1,-1 0,-1-1,0-2,-11 4,30-12,0 1,0-1,0 1,0-1,0 0,0 0,0-1,0 1,0 0,0-1,0 0,0 0,0 0,0 0,0 0,1 0,-1-1,1 0,-1 1,1-1,-1 0,1 0,0 0,0 0,0-1,0 1,0 0,1-1,-1 0,1 1,-1-1,1 0,0 0,0 1,1-1,-1 0,0 0,1 0,0 0,-1 0,1 0,0 0,1 0,-1 0,1 0,-1 0,1 0,1-2,6-20,1 1,1 0,1 0,2 2,0-1,1 1,2 0,1-3,177-268,-176 261</inkml:trace>
  <inkml:trace contextRef="#ctx0" brushRef="#br0" timeOffset="1236.347">1808 0,'33'62,"-18"-19,-3 2,-1-1,-3 1,-1 1,-3 0,-1-1,-2 1,-3 0,-2 13,1 60,4 55,-1-173,-1-1,1 1,0-1,0 0,-1 1,1-1,0 1,0-1,0 1,0-1,0 1,0-1,0 1,0-1,0 1,0 0,0-1,0 1,0-1,0 1,0-1,0 0,1 1,-1-1,0 1,0-1,1 1,-1-1,0 1,1-1,-1 0,0 1,1-1,-1 0,1 1,-1-1,0 0,1 1,-1-1,1 0,-1 0,1 0,-1 1,1-1,-1 0,1 0,-1 0,1 0,-1 0,1 0,-1 0,1 0,-1 0,1 0,-1 0,1 0,-1-1,1 1,-1 0,1 0,-1 0,1-1,-1 1,0 0,1-1,0 1,21-31,-21 30,12-25,2-1,2 2,0 0,1 1,1 0,2 2,0 0,1 2,1 0,2 1,74-23,-96 42,-1-1,1 1,-1-1,1 1,-1 0,1 0,-1 1,1-1,-1 0,1 1,-1-1,1 1,-1 0,0 0,1 0,-1 0,0 0,0 1,0-1,0 1,0-1,0 1,0 0,0 0,-1-1,1 1,-1 1,1-1,-1 0,0 0,0 0,0 1,0-1,0 0,0 1,-1-1,1 1,-1-1,1 3,0 15,0-1,-1 1,0 0,-2-1,-1 1,0-1,-5 15,-9 82,16-89,1-3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5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56,'306'-27,"-73"26,-130-24,-94 22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37,'38'5,"27"2,13-6,-3-2,-9-2,-12-5,-4 0,-6 0,-7-3,-8 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7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50,'223'-43,"-136"37,-85 6,0-1,1 2,-1-1,0 0,0 0,0 1,0-1,0 1,0-1,0 1,0 0,0 0,0 0,0 0,0 0,0 0,-1 1,1-1,-1 1,1-1,-1 1,1 0,-1-1,0 1,0 0,0 0,0 0,0 0,0 0,0 0,-1 0,1 0,-1 0,1 0,-1 0,0 0,0 2,-3 9,0-1,-1 1,-1-1,0 0,-1 0,0-1,-1 0,0 0,0 0,-1-1,-1 0,0 0,0-1,-3 1,-11 16,13-15,0-2,1 0,0 1,1 1,0-1,1 1,0 1,1-1,0 1,1 0,0 0,0 3,5-13,-1 0,1 0,0 0,0 1,0-1,0 0,1 0,-1 0,0 0,1 0,0 0,-1 0,1 0,0 0,0 0,0 0,0-1,0 1,1 0,-1-1,0 1,1 0,-1-1,1 0,0 1,-1-1,1 0,0 0,0 0,0 0,0 0,0-1,0 1,0 0,0-1,0 1,0-1,1 0,83 2,3-21,-64 13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0,'-16'58,"3"0,1 1,4 0,2 1,3 0,3 42,2-86,0-1,1 1,0 0,1-1,1 1,1-1,0-1,1 1,0-1,1 0,3 3,0 0</inkml:trace>
  <inkml:trace contextRef="#ctx0" brushRef="#br0" timeOffset="252.002">1 593,'38'0,"23"0,10 0,-2 0,-8 0,-10 0,-3 0,-6 0,-5 0,-4 0,-2 0,-8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4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0,'22'112,"-5"0,-5 1,-4 1,-6-1,-5 7,2-88,-1-1,-1 1,-2-1,-1 0,-1 0,-2-1,-6 13,15-44,0 0,-1 1,1-1,-1 0,1 1,0-1,-1 1,1-1,-1 0,1 1,-1-1,0 1,1 0,-1-1,1 1,-1-1,0 1,0 0,1 0,-1-1,0 1,1 0,-1 0,0 0,0 0,1 0,-1 0,0 0,0 0,1 0,-1 0,0 0,1 0,-1 0,0 1,0-1,1 0,-1 1,0-1,1 0,-1 1,1-1,-1 1,1-1,-1 1,0-1,1 1,0-1,-1 1,1 0,-1-1,1 1,0 0,-1-1,1 1,0 0,0-1,0 1,-1 0,1 0,0-1,0 1,0 0,0 0,0-1,0 1,0 0,1 0,-1-1,0 1,1-20,2-2</inkml:trace>
  <inkml:trace contextRef="#ctx0" brushRef="#br0" timeOffset="402.866">437 198,'-349'254,"278"-181,69-70,1-1,-1 0,0 1,1-1,0 1,-1-1,1 1,0 0,0-1,1 1,-1 0,0 0,1 0,0 0,0 0,0-1,0 1,0 0,0 0,1 0,0 0,-1-1,1 1,0 0,0 0,1-1,-1 1,0-1,1 1,-1-1,1 0,2 3,12 8,0 0,1-1,0-1,1 0,1-2,-1 0,1-1,1-1,17 5,-16-6,-1 0,0 2,0 0,-1 2,0 0,-1 1,0 0,-1 2,8 7,-19-14,-1-2,1 0,0 1,-1 0,0 0,0 0,-1 1,0 0,0 0,0 0,0 0,-1 1,0-1,0 1,-1 0,0-1,0 1,-1 0,0 0,0 1,0 0,-1-7,0-1,-1 1,1 0,0 0,0 0,-1 0,1 0,0-1,-1 1,1 0,-1 0,1-1,-1 1,1 0,-1-1,0 1,1 0,-1-1,0 1,1-1,-1 1,0-1,0 1,0-1,1 0,-1 1,0-1,0 0,0 0,0 1,0-1,0 0,1 0,-1 0,0 0,0 0,0-1,0 1,0 0,0 0,0 0,1-1,-1 1,0-1,0 1,0-1,-9-7</inkml:trace>
  <inkml:trace contextRef="#ctx0" brushRef="#br0" timeOffset="836.972">720 705,'37'-4,"-6"-2,1 2,0 1,0 2,0 0,0 3,0 1,0 1,3 2,-32-6,-1 1,1-1,-1 1,1-1,-1 1,0 0,1 0,-1 0,0 1,1-1,-1 0,0 1,0-1,0 1,0 0,-1 0,1 0,0 0,-1 0,1 0,-1 0,0 0,0 1,0-1,0 0,0 1,0-1,0 1,-1-1,0 1,1-1,-1 1,0-1,0 1,0 0,0-1,-1 1,1-1,-1 1,0-1,1 1,-1-1,-1 2,-3 5,1-1,-1 0,0 0,-1-1,0 0,0 0,-1 0,0-1,0 0,0 0,-1-1,-6 5,-58 54,72-63,-1 0,0-1,1 1,-1 0,1 0,-1 0,1 0,-1 0,1 0,-1 0,1 0,0 1,0-1,0 0,0 0,-1 0,2 0,-1 0,0 0,0 0,0 0,0 1,1-1,-1 0,0 0,1 0,-1 0,1 0,-1 0,1 0,-1 0,1-1,0 1,0 0,-1 0,1 0,0-1,0 1,0 0,0-1,0 1,0-1,0 1,0-1,0 1,0-1,0 0,0 0,0 1,0-1,0 0,1 0,-1 0,0 0,63 4,88-46,-129 34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3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443 396,'157'-78,"-249"110,-315 122,327-120,80-34,-1 1,0-1,1 0,-1 0,0 1,1-1,-1 1,0-1,1 1,-1-1,1 1,-1-1,1 1,-1-1,1 1,0 0,-1-1,1 1,-1 0,1-1,0 1,0 0,-1-1,1 1,0 0,0 0,0-1,0 1,0 0,0 0,0-1,0 1,0 0,0 0,1-1,-1 1,0 0,0-1,1 1,-1 0,0-1,1 1,-1 0,1-1,-1 1,1-1,-1 1,1-1,-1 1,1-1,-1 1,1-1,0 1,-1-1,1 0,0 1,-1-1,1 0,0 0,0 0,44 18,104 15,-73-11,-74-21,0-1,0 1,-1 0,1 0,-1 0,1 1,-1-1,1 0,-1 1,1-1,-1 1,0-1,0 1,0-1,0 1,0 0,0-1,-1 1,1 0,0 0,-1 0,1 0,-1 0,0-1,0 1,0 0,0 0,0 0,0 0,0 0,-1 0,1 0,-1 0,1-1,-1 1,0 0,1 0,-1 0,-10 15,0 0,0 0,-2-1,0-1,-1 0,0 0,-2-2,1 0,-19 18,9-8,1 2,1 0,2 1,0 2,2 0,-2 5,20-31,-1 1,1 0,0-1,0 1,0 0,0 0,1 0,-1 0,1 0,-1 0,1 0,0 0,0 0,1 0,-1 0,1 0,-1 0,1 0,0-1,0 1,0 0,0 0,1-1,-1 1,1 0,0-1,-1 0,1 1,0-1,0 0,1 0,-1 0,0 0,1 0,1 0,102 43,-93-42,1 1,0-2,0 0,0-1,0 0,1-1,-1 0,0-1,0-1,0 0,0-1,-1-1,1 0,-1-1,1 0,-2-1,1 0,-1-1,0-1,0 0,-1 0,0-1,0-1,-1 0,0 0,-1-1,0 0,4-9,3-12,-2 2</inkml:trace>
  <inkml:trace contextRef="#ctx0" brushRef="#br0" timeOffset="268.141">218 1,'-11'163,"8"0,14 137,21 179,-32-198,4-252,2-5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4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20,'297'-17,"-295"17,0-1,0 1,0-1,0 1,0 0,0-1,-1 1,1 0,0 0,0 1,0-1,0 0,0 1,0-1,0 1,0-1,-1 1,1 0,0 0,-1 0,1 0,0 0,-1 0,1 0,-1 1,1-1,-1 1,0-1,0 1,0-1,0 1,0 0,0-1,0 1,0 0,-1 0,1-1,0 1,-1 0,0 0,1 0,-1 0,0 0,0 0,0 1,-10 10,1 0,-2-1,1 0,-2 0,0-1,0-1,-1 0,-12 7,12-9,1 1,-1 1,1 0,1 1,0 0,0 0,1 1,1 1,-5 7,13-18,-1 1,0 0,1 0,0-1,-1 1,1 0,0 0,1 1,-1-1,0 0,1 0,0 0,0 0,0 0,0 1,0-1,1 0,-1 0,1 0,0 0,0 0,0 0,0 0,0 0,1 0,-1 0,1-1,0 1,0-1,0 1,0-1,0 0,1 0,-1 1,2-1,8 5,0-1,0-1,0-1,1 1,0-2,0 0,0 0,0-1,0-1,0 0,0-1,1 0,-1-1,0-1,0 0,0-1,0 0,0-1,-1 0,10-5,-7-1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1,'0'29,"0"18,0 7,0-1,0-5,5-10,2-8,-1-3,-1-2,-2 0,4-5,1-1,-2-3</inkml:trace>
  <inkml:trace contextRef="#ctx0" brushRef="#br0" timeOffset="223.635">1 480,'57'-14,"25"-6,2 2,-8 4,-7 3,-11 5,-10 2,-9 3,-6 1,-4 1,-2-1,-5 6,-7 6,-6 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0 368,'6'-4,"0"1,0 0,0 0,0 1,0-1,0 1,1 1,-1-1,1 1,0 1,-1-1,1 1,1 0,5-1,337-3,-346 4,-1 0,1 0,-1 0,1-1,-1 1,1-1,-1 0,1 0,-1 0,0-1,0 1,0-1,1 0,-2 0,1 0,0 0,0 0,-1-1,1 1,-1-1,2-1,-2-6</inkml:trace>
  <inkml:trace contextRef="#ctx0" brushRef="#br0" timeOffset="245.936">338 1,'-14'43,"-5"24,1 5,3-4,5-10,3-9,4-9,1-6,2-4,6-2,1-2,0 1,3-6,0-5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31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59 569,'-12'273,"-23"-35,24-143,15-133,1 1,2 0,2 0,1 1,2 0,12-24,-3 5,93-191,-114 245,1-1,-1 0,0 0,1 1,-1-1,1 0,-1 1,1-1,0 0,-1 1,1-1,0 1,0 0,0-1,1 1,-1 0,0-1,0 1,1 0,-1 0,1 0,-1 0,1 0,-1 0,1 1,-1-1,1 0,0 1,-1 0,1-1,0 1,0 0,-1 0,1 0,0 0,0 0,-1 0,1 0,0 0,0 1,-1-1,1 1,0-1,-1 1,1 0,-1 0,1 0,-1 0,1 0,-1 0,0 0,1 0,-1 0,1 1,5 16,-1 0,-1 0,0 0,-1 1,-1-1,0 1,-2 0,0 0,-2 6,12 96,-8-106,20 69,-22-82,0 0,0 0,0 0,-1-1,2 1,-1 0,0 0,0-1,1 1,-1-1,1 1,-1-1,1 1,-1-1,1 0,0 0,0 0,0 0,0 0,-1 0,1-1,0 1,0 0,1-1,-1 0,0 1,0-1,0 0,0 0,0 0,0-1,0 1,0 0,0-1,0 1,1-1,72-71,107-188,-93 143,-89 116,1 1,-1-1,1 1,-1-1,1 1,-1-1,1 1,-1-1,1 1,0 0,-1-1,1 1,0 0,-1 0,1 0,0-1,0 1,-1 0,1 0,0 0,0 0,-1 0,1 0,0 0,-1 0,1 1,0-1,0 0,-1 0,1 1,0-1,-1 0,1 1,0-1,-1 0,1 1,-1-1,1 1,-1-1,1 1,-1-1,1 1,-1 0,1-1,-1 1,0 0,1-1,-1 1,0 0,0-1,1 1,-1 0,0-1,0 1,0 0,6 44,-6-44,-18 148,17-132,1 1,1-1,0 1,2-1,0 0,1 0,0 0,2 0,0-1,0 1,2-2,0 1,1-1,5 7,-4-9</inkml:trace>
  <inkml:trace contextRef="#ctx0" brushRef="#br0" timeOffset="1865.331">1103 456,'60'110,"42"150,-75-199,44 67,-71-127,0-1,0 1,0-1,0 0,1 1,-1-1,0 1,0-1,0 0,1 1,-1-1,0 0,1 1,-1-1,0 0,1 1,-1-1,0 0,1 0,-1 1,0-1,1 0,-1 0,1 0,-1 1,1-1,-1 0,0 0,1 0,-1 0,1 0,-1 0,1 0,-1 0,1 0,-1 0,1 0,-1 0,0-1,1 1,-1 0,1 0,-1 0,0-1,1 1,-1 0,1 0,-1-1,0 1,1 0,-1-1,0 1,0 0,1-1,-1 1,0 0,0-1,1 1,-1-1,0 1,0-1,0 1,0-1,4-34,-3 25,6-38,3 0,2 1,2 1,2 0,6-10,53-169,-46 113,-25 110,-1 6</inkml:trace>
  <inkml:trace contextRef="#ctx0" brushRef="#br0" timeOffset="10203.299">1751 963,'-1'-1,"1"0,-1-1,0 1,-1 0,1 0,0 0,0 0,0 0,-1 0,1 0,-1 0,1 0,0 1,-1-1,1 1,-1-1,1 1,-1-1,0 1,1 0,-1 0,1 0,-1 0,0 0,1 0,-1 0,1 1,-1-1,0 0,1 1,-1-1,1 1,0 0,-1-1,1 1,-1 0,1 0,0 0,-1 0,-6 3,1 1,-1-1,0 1,1 1,0-1,0 1,1 1,0-1,0 1,0 0,1 0,0 1,0 0,1 0,0 0,1 0,-1 0,2 1,-1 0,1-1,0 1,1 0,0 0,0 0,1 0,1 9,0-15,0 0,-1 0,1 0,1 1,-1-1,0 0,1-1,0 1,-1 0,1 0,0-1,1 1,-1-1,0 0,1 1,-1-1,1 0,0-1,-1 1,1 0,0-1,0 1,0-1,0 0,0 0,1 0,-1-1,0 1,0-1,1 0,-1 0,0 0,0 0,1 0,20 1</inkml:trace>
  <inkml:trace contextRef="#ctx0" brushRef="#br0" timeOffset="10668.702">1864 1189,'258'-189,"-257"187,0 0,0 1,0-1,0 0,0 1,0-1,1 1,-1-1,0 1,1 0,-1-1,1 1,0 0,-1 0,1 0,0 0,0 1,-1-1,1 0,0 1,0-1,0 1,0 0,0-1,0 1,0 0,0 0,0 0,-1 1,1-1,0 0,0 1,0-1,0 1,0 0,0-1,-1 1,1 0,0 0,-1 0,1 0,-1 1,1-1,-1 0,1 1,-1-1,0 1,0-1,1 1,1 8,-3-7,0-1,0 0,0 0,1 1,-1-1,1 0,-1 0,1 0,0 0,0 1,0-1,0 0,0-1,1 1,-1 0,1 0,-1 0,1-1,-1 1,1-1,0 1,0-1,0 0,0 0,0 0,0 0,0 0,0 0,0 0,1-1,-1 1,0-1,0 0,1 0,-1 1,0-1,2-1,49-11,32-3,-83 15,1 0,-1 1,1-1,-1 1,1-1,-1 1,1 0,-1 0,0 0,1 0,-1 0,0 1,0-1,0 1,0-1,0 1,0 0,-1 0,1 0,-1 0,1 0,-1 0,1 0,-1 1,0-1,0 0,0 1,-1-1,1 1,0 1,16 54,-12-51</inkml:trace>
  <inkml:trace contextRef="#ctx0" brushRef="#br0" timeOffset="11237.747">1949 61,'0'-2,"1"-1,-1 1,1 0,-1 0,1 0,0 0,0 0,0 0,1 0,-1 0,0 0,1 0,-1 0,1 1,-1-1,1 1,0-1,0 1,0 0,0 0,0 0,0 0,0 0,0 0,0 0,0 0,0 1,1 0,-1-1,0 1,0 0,3 0,16-5,0 1,0 1,1 1,-1 1,1 1,-1 1,2 0,-21-1,0 0,0 0,0 0,0 0,0 0,0 1,0-1,0 0,0 1,0-1,-1 1,1 0,0 0,0 0,0 0,-1 0,1 0,0 0,-1 1,1-1,-1 0,0 1,1-1,-1 1,0 0,0-1,0 1,0 0,0 0,0 0,-1 0,1-1,-1 1,1 0,-1 0,0 0,1 0,-1 0,0 0,0 0,-1 0,1 0,0 0,-1 0,0 2,-42 85,38-81,3-7,0 1,0 0,0 0,1 0,-1 0,1 0,-1 0,1 0,0 1,0-1,0 0,0 1,0-1,1 1,-1-1,1 1,-1-1,1 1,0 0,0-1,0 1,0-1,1 1,-1-1,1 1,-1-1,1 1,0-1,0 1,0-1,0 0,1 1,-1-1,1 0,-1 0,1 0,0 0,-1 0,1-1,1 2,8 0,0 0,1-1,-1 0,1-1,-1 0,1-1,-1 0,1-1,7-2,78 5,-75 3,-4 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6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424 200,'17'56,"-10"-9,-2 0,-2 0,-2 0,-4 33,1 10,3-66,-2 0,0 0,-2 1,0-1,-2-1,0 1,-2-1,-1 0,0 0,-2-1,-2 2,2-6</inkml:trace>
  <inkml:trace contextRef="#ctx0" brushRef="#br0" timeOffset="329.02">1 229,'237'-31,"-167"18,207-28,-188 28,86-3,-173 16,1 0,-1 1,0-1,1 0,-1 1,1 0,-1-1,0 1,1 0,-1 0,0 0,0 1,0-1,0 0,0 1,0 0,0-1,0 1,0 0,-1 0,1 0,-1 0,0 0,1 0,-1 1,5 15</inkml:trace>
  <inkml:trace contextRef="#ctx0" brushRef="#br0" timeOffset="602.915">85 963,'19'14,"12"0,4-2,7-3,0-9,-1-3,-4-7,2-1,-1 1,-2-2,-3 0,-1-2,3 1,0 3,-1-2,-6 2</inkml:trace>
  <inkml:trace contextRef="#ctx0" brushRef="#br0" timeOffset="965.891">1102 793,'-27'4,"2"2,-1 0,1 2,0 1,0 0,-1 3,19-8,0-1,0 1,1 0,-1 0,1 1,0 0,1 0,-1 1,1-1,0 1,0 0,1 0,0 1,0 0,0-1,1 1,0 0,0 1,1-1,0 0,0 1,0 7,3-10,0 1,0-1,0 1,1-1,0 0,0 0,0 0,1 0,0 0,0 0,0-1,0 1,1-1,0 0,0 0,0 0,0-1,0 1,1-1,0 0,-1 0,1-1,0 0,0 1,1-2,-1 1,0 0,1-1,-1 0,1-1,-1 1,1-1,-1 0,4 0,16 3</inkml:trace>
  <inkml:trace contextRef="#ctx0" brushRef="#br0" timeOffset="1513.384">1186 1047,'37'-38,"135"-116,-171 152,0 1,0-1,1 1,-1 0,0 0,1-1,-1 1,1 0,-1 0,1 0,0 1,-1-1,1 0,0 1,0-1,-1 1,1-1,0 1,0 0,0 0,0 0,0 0,-1 0,1 0,0 0,0 1,0-1,-1 1,1-1,0 1,0 0,-1 0,1-1,0 1,-1 0,1 1,-1-1,0 0,1 0,-1 1,1 0,5 16,-7-16,1 0,-1 0,1 1,-1-1,1 0,0 0,0 0,0 0,0 0,0 0,0 0,0 0,1 0,-1 0,1-1,0 1,-1 0,1-1,0 0,0 1,0-1,0 0,0 0,0 0,0 0,0 0,0-1,1 1,-1-1,0 1,0-1,1 0,-1 0,0 0,1 0,195-68,-195 69,0-1,0 1,0-1,0 1,-1 0,1 0,0 0,-1 1,1-1,-1 1,1-1,-1 1,0 0,0 0,1 0,-1 0,-1 0,1 0,0 0,0 1,-1-1,1 1,-1-1,0 1,0 0,0 0,0-1,-1 1,1 0,-1 0,1 0,-1 1,14 32,-3-17</inkml:trace>
  <inkml:trace contextRef="#ctx0" brushRef="#br0" timeOffset="3004.789">2089 793,'16'6,"1"-1,0 0,-1-1,1-1,0-1,1 0,-1-1,0-1,0-1,15-2,2-5,0-1,-1-2,0-1,-1-2,-1-1,0-2,-1-1,-1-1,0-1,-2-2,0 0,-2-2,-1-1,0-1,12-20,10-30,-45 74,0 0,0-1,0 1,0 0,-1-1,1 1,-1-1,0 1,1-1,-1 1,0-1,-1 1,1-1,0 1,-1-1,1 1,-1-1,0 1,0 0,0-1,0 1,0 0,-1 0,1 0,-1 0,1 0,-1 0,0 0,1 0,-1 1,0-1,0 1,-1-1,0 0,-1 1,1 0,-1-1,1 2,-1-1,0 0,1 1,-1-1,1 1,-1 0,0 0,1 1,-1-1,0 1,1 0,-1 0,1 0,-1 0,1 1,0-1,-1 1,1 0,0 0,0 0,0 0,-2 3,-67 71,-4 63,73-134,1 1,0-1,1 1,-1 0,1 0,0-1,1 1,-1 0,1 0,0 0,1-1,-1 1,1 0,0 0,1-1,0 1,-1 0,2-1,-1 0,1 1,-1-1,1 0,1 0,-1-1,3 3,4-1,1 0,1-1,-1 0,1 0,0-1,0-1,0 0,0-1,0 0,1-1,-1 0,1-1,-1-1,0 0,1 0,-1-1,0-1,5-1,13-3,-1-1,0-2,0 0,-1-2,0-1,-1-2,-1 0,0-2,-1-1,-1 0,7-10,-21 20,0 0,0-1,-2-1,1 0,-1 0,0 0,-1-1,0 0,-1-1,-1 1,1-1,-2 0,0-1,2-7,-6 19,1-1,-1 1,1 0,-1-1,0 1,0-1,0 1,0 0,0-1,0 1,0-1,0 1,0 0,-1-1,1 1,-1-1,1 1,-1 0,1 0,-1-1,0 1,0 0,1 0,-1 0,0 0,0 0,0 0,0 0,0 0,-1 0,1 0,0 0,0 1,-1-1,1 1,0-1,0 1,-1-1,1 1,-1 0,0-1,-54 23,50-18,0 1,1-1,-1 1,1 0,0 1,0-1,0 1,1 0,0 0,0 0,1 1,0 0,0-1,0 1,1 0,0 0,0 0,1 0,0 1,0-1,1 0,0 1,0-1,0 0,1 1,0-1,1 0,0 0,0 0,0 0,1 0,0 0,0-1,1 1,0-1,3 0,-1-1,1 0,0 0,0-1,1 0,0 0,-1-1,1 0,0 0,0-1,1 0,-1 0,0-1,1 0,-1-1,1 1,-1-2,1 1,-1-1,1-1,8-1,0 0,0-1,0-1,-1-1,0 0,0-1,-1-1,0-1,6-4,-6 4,0-1,0 0,-2-1,1 0,-1-2,-1 1,0-1,-1-1,0 0,-1-1,-1 0,0-1,-1 1,-1-2,0 1,-1-1,0-4,-6 20,1 0,-1 0,1 0,-1 1,0-1,0 0,1 0,-1 0,0 0,0 0,0 0,0 0,0 0,0 0,0 0,0 0,0 0,-1 0,1 0,0 0,-1 1,1-1,0 0,-1 0,1 0,-1 0,0 1,1-1,-1 0,1 0,-1 1,0-1,0 1,1-1,-1 0,0 1,0 0,0-1,0 1,0-1,0 1,1 0,-1 0,0-1,0 1,0 0,0 0,0 0,0 0,-1 0,-40 28,34-15,1-1,1 1,0 0,0 0,2 1,-1 0,2 0,0 0,1 0,0 0,1 1,0-1,1 0,1 1,1-1,0 0,0 1,2-1,4 12,-4-16,0 0,1-1,0 0,1 0,0-1,1 1,0-1,0 0,0-1,1 0,0 0,1 0,-5-4,0 0,0 0,1 0,-1-1,1 1,-1-1,1 0,0-1,0 1,0-1,0 0,0 0,0 0,0-1,0 0,0 0,1 0,-1 0,0-1,0 0,0 0,0 0,0-1,4-2,10-7</inkml:trace>
  <inkml:trace contextRef="#ctx0" brushRef="#br0" timeOffset="3519.005">3895 31,'90'-15,"-82"12,0 0,1 1,-1-1,0 2,1-1,-1 1,1 0,0 1,-1 0,1 1,-1-1,1 2,-1-1,1 1,-1 0,0 1,0 0,0 0,7 5,-13-7,0 1,0 0,0-1,-1 1,1 0,0 0,-1 0,0 0,1 1,-1-1,0 0,0 0,0 1,-1-1,1 1,0-1,-1 0,0 1,1-1,-1 1,0-1,0 1,-1-1,1 1,0-1,-1 1,0-1,1 1,-1-1,0 0,0 1,0-1,-1 0,1 0,-1 1,-58 68,51-62,-43 48,51-56,0 1,0-1,1 1,-1-1,0 1,1 0,-1-1,1 1,0 0,-1-1,1 1,0 0,0-1,0 1,0 0,1-1,-1 1,0 0,1-1,-1 1,1-1,-1 1,1-1,0 1,0-1,0 1,0-1,0 0,0 1,0-1,0 0,0 0,0 0,1 0,-1 0,1 0,-1 0,1 0,-1 0,1-1,-1 1,2 0,10 3,0 0,1-1,-1 0,1-2,0 1,0-1,0-1,-1-1,1 0,2-1,21 1,-12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2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225 190,'5'75,"2"-1,4 0,10 34,4 24,-15-45,-4 0,-3 1,-5 3,2-85,-5 44,-2-33</inkml:trace>
  <inkml:trace contextRef="#ctx0" brushRef="#br0" timeOffset="3762.62">0 218,'203'-30,"-136"18,0 4,0 2,1 3,56 5,-113-1,1 1,0 0,-1 1,1 0,-1 0,0 2,0-1,0 1,3 3,-12-7,1 1,0 0,-1 0,1 0,-1 0,1 0,-1 0,0 1,0-1,0 1,0-1,-1 1,1 0,-1 0,1 0,-1 0,0 0,0 0,0 0,-1 0,1 1,-1-1,0 0,0 0,0 0,0 1,0-1,-1 0,1 0,-1 0,0 0,0 0,0 0,0 0,-2 2,-6 10,-1-1,-1 0,0 0,-1-1,0-1,-1 0,0-1,-1 0,0-1,0-1,-2 0,-4 2,-62 43,80-53,1 0,-1-1,1 1,0 0,0 0,-1 0,1 0,0 0,0 0,0 0,0 0,0 1,1-1,-1 0,0 1,0-1,1 0,-1 1,1-1,-1 1,1-1,0 1,-1-1,1 1,0-1,0 1,0-1,0 1,1-1,-1 1,0-1,0 1,1-1,-1 1,1-1,0 1,-1-1,1 0,0 1,0-1,0 0,0 0,0 0,0 0,0 1,0-1,0-1,0 1,1 0,-1 0,0 0,1-1,-1 1,1-1,-1 1,0-1,1 1,-1-1,1 0,-1 0,2 0,165 33,-137-30,-1 1,0 2,0 0,-1 3,0 0,20 10,-44-15,0 0,0 0,0 1,0 0,-1 0,0 0,0 1,0-1,0 1,-1 0,0 0,0 0,-1 0,0 1,0-1,0 0,-1 1,0 0,0-1,-1 1,0 0,0-1,0 1,-1 0,0-1,0 1,-1 0,0-1,0 0,0 1,-1-1,0 0,0 0,-1-1,1 1,-1-1,-1 1,1-1,-1 0,1-1,-1 1,-5 2,-24 19,-1 0,-1-3,-2-1,0-1,-1-3,-1-1,-1-2,-19 4,51-15,-1 0,0-1,1 0,-1 0,0-1,0-1,-1 0,1 0,0-1,0 0,-1-1,1 0,-3-1,-9-22,22 13</inkml:trace>
  <inkml:trace contextRef="#ctx0" brushRef="#br0" timeOffset="4548.655">1185 726,'2'10,"0"-1,0 1,1-1,0 0,1 0,0 0,0 0,1-1,0 0,1 0,0 0,0 0,0-1,1 0,0 0,0-1,1 0,0 0,0-1,1 0,-1 0,1-1,0 0,0-1,0 0,1 0,-1-1,1 0,-1-1,1 0,0 0,2-1,11-8,-1-1,0-2,0 0,-2-1,1-1,-2-1,1-1,-2 0,0-1,-1-2,-1 1,3-7,37-32,-30 35,-25 21,-1 0,1 0,-1 0,1 0,-1 0,1 0,-1 0,1 0,-1 0,1 0,-1 0,1 0,-1 0,1 0,-1 1,0-1,1 0,-1 0,1 0,-1 1,1-1,-1 0,0 1,1-1,-1 0,0 1,1-1,-1 0,0 1,1-1,-1 1,0-1,0 0,0 1,1-1,-1 1,0-1,0 1,0-1,0 1,0-1,0 1,0-1,0 1,0-1,0 1,0-1,0 1,0-1,0 1,-1-1,1 0,0 1,0-1,0 1,-1-1,1 1,0-1,-1 0,1 1,0-1,-1 7,1 0,0 0,0 0,1 0,-1-1,2 1,-1 0,1 0,0-1,0 1,1-1,0 0,0 0,0 0,1 0,0 0,0-1,0 1,1-1,0 0,0-1,0 1,1-1,-1 0,1 0,0-1,0 1,1-2,-1 1,5 1,0 1,0-1,1-1,0 0,-1 0,1-1,0-1,0 0,0 0,0-1,0-1,0 0,0-1,0 0,0 0,-1-2,1 1,6-4,17-15,-1-1,-2-1,0-2,-2-1,-1-2,-1-1,-1-1,-2-1,-1-1,-2-1,-1-1,6-16,-13 25,-1-1,-1-1,-1 0,-2 0,0-1,-3 0,0 0,-2-1,0 0,-3 1,0-1,-4-30,3 59,0-1,0 0,0 0,0 1,0-1,0 0,0 0,-1 1,1-1,0 0,-1 1,0-1,1 0,-1 1,0-1,0 1,0-1,0 1,0 0,0-1,0 1,-1 0,1 0,0 0,-1 0,1 0,-1 0,1 0,-1 0,1 0,-1 1,0-1,1 1,-1-1,0 1,0 0,1 0,-1 0,0 0,1 0,-1 0,0 0,0 0,1 1,-1-1,0 0,1 1,-1 0,0-1,1 1,-1 0,1 0,-1 0,1 0,0 0,-1 0,1 0,0 1,0-1,0 0,0 1,-1-1,-12 17,1 1,1 0,0 0,1 2,1-1,1 1,1 0,1 1,1 0,1 0,0 1,2-1,1 1,0 1,-4 16,2 1,1 0,2-1,2 1,2 0,1-1,3 1,1-1,1-1,15 38,34 55,-58-132,1 1,-1 0,0-1,0 1,0-1,0 1,1-1,-1 1,0-1,1 1,-1-1,0 1,1-1,-1 1,0-1,1 1,-1-1,1 1,-1-1,1 0,-1 1,1-1,-1 0,1 0,0 1,-1-1,1 0,-1 0,1 0,0 0,-1 0,1 0,-1 0,1 0,0 0,-1 0,1 0,-1 0,1 0,0 0,-1-1,1 1,-1 0,1 0,-1-1,1 1,-1 0,1-1,-1 1,1 0,-1-1,1 1,-1-1,0 1,1-1,-1 1,0-1,1 1,-1-1,0 1,0-1,1 0,-1 1,0-1,0 1,0-1,0 0,7-42,-8 18,-1-1,-1 1,-1 0,-1 0,-2 0,0 1,-1 0,-4-4,-1-4</inkml:trace>
  <inkml:trace contextRef="#ctx0" brushRef="#br0" timeOffset="4802.504">2089 302,'38'0,"47"0,17 0,7 0,-5 0,-7 0,-10 0,-6 0,-6 0,-2 0,-4-4,-9-3,-9 1,-14 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9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0,'39'5,"31"2,9-1,-4-1,-6-1,-9-2,-10-1,-9-1,-7 1,-4-2,-2 1,-1 0,-1 0,-5-1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0,-4-1,-5-6,-10-4,-11 1,-8-1,-7 2,-8 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62,'6'-6,"0"0,1 1,0 0,-1 0,1 0,1 1,-1 0,1 0,0 1,-1 0,2 0,-1 1,0 0,0 0,1 1,-1 0,0 1,1 0,-1 0,1 1,-1 0,0 0,1 1,-1 0,0 0,5 3,-9-5,0 1,1 0,-1 0,0 0,0 1,0-1,0 1,0 0,0 0,0 0,0 1,-1-1,1 1,-1 0,0 0,0 0,0 1,0-1,-1 1,1-1,-1 1,0 0,0 0,0 0,-1 0,1 0,-1 0,0 1,0-1,0 0,-1 1,0-1,0 0,0 1,0-1,-1 0,1 1,-1-1,-1 3,-92 149,93-154,1 0,-1 0,1 1,-1-1,1 0,0 0,0 1,0-1,0 0,1 1,-1-1,1 0,-1 0,1 0,0 1,0-1,0 0,0 0,0 0,0 0,0 0,1-1,-1 1,1 0,-1-1,1 1,0-1,0 1,0-1,-1 0,1 1,0-1,1 0,-1-1,0 1,0 0,0-1,0 1,1-1,0 1,99 6,-92-7,191-4,-177 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2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141 255,'-4'43,"-3"34,1 8,1-1,2-9,1-13,1-13,0-9,1-6,0-5,1-3,-1 0,-5-5,-1-6</inkml:trace>
  <inkml:trace contextRef="#ctx0" brushRef="#br0" timeOffset="448.129">0 142,'43'-23,"0"1,1 2,1 2,0 3,1 1,14-1,-52 12,0 0,0 1,0 0,1 0,-1 1,1 0,-1 1,1 0,-1 0,1 1,0 0,-1 0,0 1,1 0,-1 0,0 1,0 0,0 1,-1 0,1 0,-1 0,0 1,0 0,0 1,-1-1,0 1,5 6,-7-7,1 1,-1 0,-1-1,1 1,-1 1,0-1,0 0,-1 1,0-1,0 1,-1 0,0 0,0-1,0 1,-1 0,0 0,0 0,-1 0,0 0,0 0,0-1,-1 1,0 0,-1-1,1 1,-1-1,0 0,-1 0,0 0,0 0,0-1,0 0,-1 0,-4 5,-212 133,216-139,0 0,1 1,-1 0,1-1,0 1,0 1,1-1,0 0,0 1,0 0,0-1,1 1,0 0,0 1,1-1,0 0,0 0,0 1,1-1,-1 0,2 1,-1-1,1 0,0 1,0-1,1 0,-1 0,2 0,-1 0,1 0,-1 0,1-1,1 1,-1-1,1 0,0 0,0 0,2 0,24 30,-9-8,1-1,2-2,0 0,2-2,20 15,-44-36,-1 0,1 0,-1 0,1 0,0 0,0-1,-1 1,1 0,0-1,0 1,0-1,0 0,0 0,-1 0,1 0,0 0,0 0,0 0,0 0,0-1,0 1,0-1,-1 1,1-1,0 0,1-1,8-7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3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424 317,'-1'-1,"0"0,0 0,0-1,0 1,-1 0,1 0,0 0,-1 0,1 0,0 0,-1 1,1-1,-1 0,1 1,-1-1,0 1,1-1,-1 1,0 0,1 0,-1 0,0 0,1 0,-1 0,1 0,-1 0,0 1,1-1,-1 1,1-1,-1 1,1 0,-1-1,1 1,-1 0,1 0,0 0,-1 0,1 0,0 0,0 1,0-1,0 0,0 1,0-1,0 0,0 1,1-1,-1 1,0 0,-5 17,1 0,1 0,1 1,0-1,1 1,2-1,0 1,1 0,1 2,-1 23,-25 266,24-295,1-1,0 1,1-1,0 0,1 0,1 0,0 0,1-1,1 1,0-1,1-1,1 1,0-1,1 0,-7-11,0 0,1 0,-1 0,1 0,0 0,-1 0,1-1,0 1,0-1,0 0,0 0,0 0,1 0,-1 0,0-1,0 0,1 1,-1-1,0 0,0-1,1 1,-1-1,0 1,0-1,0 0,0 0,0 0,0 0,0-1,0 1,0-1,-1 0,2-1,82-77,45-114,-18-13,-96 179,-17 28,0-1,0 1,0 0,0-1,1 1,-1 0,0-1,1 1,-1 0,0-1,0 1,1 0,-1 0,1-1,-1 1,0 0,1 0,-1 0,0-1,1 1,-1 0,1 0,-1 0,0 0,1 0,-1 0,1 0,-1 0,1 0,-1 0,0 0,1 0,-1 0,1 0,-1 1,0-1,1 0,-1 0,1 0,-1 0,0 1,1-1,-1 0,0 1,1-1,-1 0,0 0,0 1,1-1,-1 1,0-1,0 0,1 1,-1-1,0 0,0 1,0-1,0 1,0-1,0 0,0 1,0-1,0 1,0-1,0 1,0-1,0 0,0 1,0-1,16 151,-12-134,1-1,1 0,1 0,0 0,0-1,2 0,0-1,1 0,0 0,1-1,0 0,1-1,7 5,-11-10,0-1,0 1,1-2,0 1,0-1,1 0,-1-1,1 0,0-1,0 0,0-1,1 0,-1 0,0-1,1 0,-1-1,1 0,-1-1,1 0,-1-1,1 0,1-1,-1-2,-1-1,0 0,-1-1,1 0,-1 0,-1-1,0 0,0 0,0-1,-1 0,0-1,-1 1,0-1,0-1,-1 1,3-11,2 3,18-38,-2-2,-3 0,-2-2,-3 0,-2-1,-3 0,-3-2,0-33,-9 90,0 1,-1 0,1-1,-1 1,0 0,0 0,0 0,-1 0,0 0,0 0,0 0,-1 0,1 0,-1 0,0 1,-1-1,-1-1,-20 6,15 11</inkml:trace>
  <inkml:trace contextRef="#ctx0" brushRef="#br0" timeOffset="481.537">1722 911,'13'-5,"-1"1,0-1,0-1,0 0,-1-1,0 0,0-1,-1 0,0-1,0 0,-1 0,0-1,0 0,-2-1,1 0,-1 0,-1-1,0 1,0-1,3-12,-9 21,1 0,-1-1,0 1,0 0,0-1,0 1,-1 0,0-1,1 1,-1 0,0 0,0 0,-1 0,1 0,-1 0,1 0,-1 0,0 0,0 1,0-1,-1 1,1-1,-1 1,1 0,-1 0,0 0,1 0,-1 1,0-1,0 1,0 0,0 0,-1 0,1 0,0 0,0 1,-1-1,1 1,0 0,-1 0,1 0,0 0,-1 1,1-1,0 1,0 0,-1 0,1 0,0 1,-1 0,-9 4,-1 0,2 1,-1 1,1 0,0 1,1 0,0 1,1 0,0 0,0 2,1-1,0 1,1 0,1 1,0-1,0 2,1-1,1 1,1-1,0 1,0 1,1-1,1 0,1 1,0 0,1-1,0 7,0-15,1 0,-1 0,1 0,0 0,1 0,-1 0,1 0,0 0,1-1,-1 1,1-1,0 0,1 0,-1 0,1 0,0 0,0-1,0 0,1 0,0 0,-1 0,1-1,1 1,-1-1,0-1,1 1,-1-1,1 0,0 0,0-1,0 1,0-1,6 0,18 0,0-1,0-1,1-2,-1-1,-1-1,1-2,-1-1,0-1,-1-1,0-2,0-1,-1-1,-1-1,-1-1,1-2,29-26,-35 24</inkml:trace>
  <inkml:trace contextRef="#ctx0" brushRef="#br0" timeOffset="901.787">2344 684,'-23'22,"2"1,0 1,2 1,1 0,0 1,2 2,1-1,2 1,0 1,-1 12,12-38,1 1,0 0,0 0,1 0,-1 0,1 0,0 0,0 0,0-1,1 1,-1 0,1 0,0 0,0 0,0 0,1-1,-1 1,1-1,0 1,0-1,0 1,0-1,1 0,-1 0,1 0,0 0,0-1,0 1,0-1,0 0,1 0,-1 0,1 0,-1 0,1-1,0 0,-1 0,1 0,0 0,1 0,8 1,1-1,-1 0,1-1,0 0,-1-1,1-1,-1 0,0-1,0 0,0-1,0-1,0 0,-1 0,0-1,0-1,0 0,-1-1,0 0,-1 0,1-1,-2-1,1 0,-2 0,1-1,-1 0,-1 0,0-1,0 0,-2 0,1-1,0-4,15-28,-3 0,-1-1,-2-1,-3-1,-2 1,-1-2,0-33,-9 78,3-18,-1 1,-1-1,-1 1,-1-1,-1 1,-1-1,-1 1,0 0,-2 0,0 1,-2-1,-3-4,10 21,-1 1,0 0,0 0,-1 0,1 0,-1 1,1-1,-1 1,0-1,0 1,0 0,0 0,0 0,0 0,-1 1,1-1,0 1,-1 0,0 0,1 0,-1 1,1-1,-1 1,0 0,1 0,-1 0,0 0,1 1,-1 0,0-1,1 1,-1 1,1-1,0 0,-1 1,1-1,0 1,0 0,0 0,-1 2,-13 10,2 0,0 1,0 1,2 1,0 0,1 0,1 1,0 1,2 0,0 0,1 1,1 0,0 0,2 1,1 0,0 0,1 0,2 0,0 0,1 1,1-1,3 16,-2-19,0 1,1-1,1 1,0-1,2 0,0-1,1 1,1-1,0 0,1-1,1 0,1-1,0 0,1 0,0-1,1-1,1 0,0-1,1 0,0-1,1-1,0-1,0 0,1-1,0 0,1-2,4 1,6 1</inkml:trace>
  <inkml:trace contextRef="#ctx0" brushRef="#br0" timeOffset="1667.834">2654 938,'95'-86,"25"-81,-120 168,0 0,0 0,0-1,1 1,-1 0,0 0,1 0,-1 0,0-1,1 1,-1 0,1 0,-1-1,1 1,0 0,-1-1,1 1,0-1,-1 1,1-1,0 1,0-1,-1 1,1-1,0 0,0 1,0-1,0 0,0 0,-1 0,1 1,0-1,0 0,0 0,0 0,0-1,0 1,0 0,-1 0,1 0,0-1,0 1,0 0,0-1,-1 1,1-1,0 1,0-1,-1 1,1-1,0 1,-1-1,1 0,-1 1,1-1,-1 0,1 0,-1 1,1-1,-1 0,0 0,1 0,-1 0,0 1,0-1,0 0,1 0,-1 0,0 0,0-1,3 71,-4-61,0-1,1 0,0 0,0 1,1-1,-1 0,2 0,-1 0,1 0,0 0,0 0,1 0,0-1,0 1,1-1,-1 0,2 0,-1 0,0 0,1-1,0 0,2 2,2-2,-1 1,1-2,0 1,1-1,-1-1,1 0,-1 0,1 0,0-2,0 1,0-1,0-1,0 1,0-2,0 0,0 0,0 0,0-1,0-1,0 0,-1 0,0-1,1 0,-1-1,-1 1,1-2,-1 1,0-2,0 1,0-1,-1 0,0 0,-1-1,1 0,9-17,0-1,-2 0,-1-1,-1-1,-1 0,1-8,-7-15,-9 33</inkml:trace>
  <inkml:trace contextRef="#ctx0" brushRef="#br0" timeOffset="2015.555">3500 882,'28'-15,"0"-1,-1-1,-1-1,-1-1,-1-2,-1 0,0-1,-2-2,15-20,-34 42,0 0,-1 0,1 0,-1 0,0 0,0-1,0 1,0 0,0-1,0 1,0-1,-1 1,1-1,-1 1,0-1,0 1,0-1,0 0,0 1,-1-1,1 1,-1-1,1 1,-1-1,0 1,0 0,0-1,0 1,-1 0,1 0,-1 0,1 0,-1 0,0 0,1 0,-1 0,0 1,0-1,0 1,-1-1,1 1,0 0,-1 0,1 0,0 0,-1 0,1 1,-1-1,1 1,-1-1,1 1,-1 0,0 0,1 0,-1 0,1 1,-2-1,-8 3,0 0,0 1,0 0,1 1,0 0,0 1,0 0,0 1,1 0,0 0,1 1,-1 1,2 0,-1 0,1 0,0 1,1 0,-5 11,7-15,0 0,1 0,0 1,0-1,1 1,-1 0,1 0,1 0,0 1,0-1,0 1,1-1,0 1,0-1,1 1,0 0,0-1,1 1,0-1,1 1,-1-1,1 1,1-1,-1 0,1 0,1 0,-1 0,1-1,0 1,1-1,-1 0,1 0,1-1,-1 1,1-1,0 0,0-1,6 4,5-1,0-2,0 0,1-1,0 0,0-2,0 0,0-1,0-1,0-1,0 0,13-3,41-9,-41 7</inkml:trace>
  <inkml:trace contextRef="#ctx0" brushRef="#br0" timeOffset="2334.574">4319 544,'-22'13,"-1"1,-1 0,2 2,0 0,1 1,1 1,-13 16,31-33,0 1,1-1,-1 0,0 1,1 0,-1-1,1 1,-1 0,1 0,0 0,0-1,0 1,0 1,0-1,0 0,0 0,1 0,-1 0,1 0,0 1,-1-1,1 0,0 0,0 1,1-1,-1 0,0 0,1 1,-1-1,1 0,0 0,0 0,0 0,0 0,0 0,0 0,0 0,1 0,-1-1,1 1,-1 0,1-1,0 1,-1-1,1 0,0 1,0-1,0 0,74 19,-70-20,0 0,1 1,-1 0,0 0,1 0,-1 1,0 0,0 0,0 1,0 0,-1 0,1 0,-1 1,0-1,0 1,0 0,0 1,-1-1,1 1,1 3,-5-5,0 0,0 0,0 0,0 0,0 1,-1-1,0 0,1 1,-1-1,0 0,-1 1,1-1,0 0,-1 1,0-1,0 0,0 0,0 0,-1 1,1-1,-1-1,1 1,-1 0,0 0,0-1,-1 1,1-1,0 1,-1-1,1 0,-3 1,-91 53,-46-39,117-17</inkml:trace>
  <inkml:trace contextRef="#ctx0" brushRef="#br0" timeOffset="3188.591">4827 656,'-14'1,"0"2,0 0,0 1,0 0,1 1,0 1,0 0,0 0,1 1,-1 1,2 0,-10 9,10-9,0 1,1 0,0 0,0 1,1 0,1 1,-1 0,2 1,0 0,0 0,1 0,0 1,1-1,1 1,0 1,1-1,-1 3,4-12,0 1,0-1,0 1,1-1,-1 0,1 1,0-1,0 0,1 0,-1 0,1 0,0 0,0 0,0 0,1 0,-1-1,1 1,0-1,0 0,0 0,0 0,1 0,-1 0,1-1,0 0,0 0,0 0,0 0,0 0,0-1,0 1,0-1,1-1,1 1,7 2,0-2,-1 1,1-2,0 0,-1 0,1-1,0-1,-1 0,1-1,-1 0,8-3,13-10,0-2,-1-1,-1-2,-1-1,-1-1,0-1,-2-2,-1 0,-2-2,0-1,-2-1,-1-1,16-32,-20 34,-2 0,-1-2,-2 1,-1-2,-1 1,-1-2,-2 1,-2-1,-1 0,-1 0,-2 0,-1 0,-2-14,0 34,0 0,-1 0,-1 0,1 0,-2 0,0 1,-1-1,0 1,0 1,-7-9,10 15,-1 1,0-1,1 1,-1 0,0 1,-1-1,1 1,-1 0,0 0,1 0,-1 0,-1 1,1 0,0 0,0 0,-1 1,1 0,-1 0,1 0,-1 1,1-1,-1 1,0 1,1-1,-1 1,-4 1,-6 6,1 0,0 1,0 0,1 1,0 1,1 0,0 1,1 0,1 1,0 1,0 0,1 0,1 1,0 0,1 0,1 1,1 0,-5 16,-1-2,0 1,3 0,0 0,2 1,-3 32,9-52,0 1,1 0,0-1,1 1,1-1,0 1,0-1,1 0,1 0,0 0,1 0,0 0,1-1,0 0,1 0,6 8,9 1,0-1,0-1,2-1,0-1,1-1,1-2,0 0,1-2,0 0,0-2,1-1,0-2,1 0,21 0,-38-3,39 12,-32-9</inkml:trace>
  <inkml:trace contextRef="#ctx0" brushRef="#br0" timeOffset="4566.132">5758 571,'-27'1,"-1"1,1 1,0 1,0 1,0 1,1 2,0 1,-7 4,21-8,1 0,0 0,0 2,0-1,1 1,-1 1,2 0,-1 1,1-1,1 2,0-1,0 1,0 0,2 1,-1 0,1 0,1 0,0 1,0 0,3-7,0 0,0 0,1 0,-1 1,1-1,0 0,1 0,-1 1,1-1,0 0,1 1,-1-1,1 0,0 1,0-1,1 0,-1 0,1 0,0 0,1 0,-1 0,1-1,0 1,0-1,1 0,-1 0,1 0,0 0,0-1,0 1,0-1,0 0,1 0,0-1,-1 1,1-1,0 0,0 0,1-1,13-1,0-1,-1-1,1-1,0 0,-1-1,0-1,0-1,0-1,-1 0,1-2,-2 0,0 0,0-2,0 0,-1 0,-1-2,0 0,3-4,193-175,-209 192,-1-1,0 0,1 1,-1-1,1 0,-1 1,1-1,0 1,-1-1,1 0,-1 1,1 0,0-1,0 1,-1-1,1 1,0 0,0 0,-1-1,1 1,0 0,0 0,0 0,-1 0,1 0,0 0,0 0,0 0,-1 0,1 0,0 0,0 1,0-1,-1 0,1 1,0-1,0 0,-1 1,1-1,0 1,-1-1,1 1,-1-1,1 1,-1 0,1-1,-1 1,1 0,-1-1,1 1,-1 0,0-1,1 1,-1 0,0 0,0 0,2 52,-3-41,0 9,-1-11,1 0,0 1,1-1,0 0,0 1,1-1,0 0,1 0,0 1,1-1,0-1,0 1,1 0,0-1,1 0,0 0,1 0,3 5,-6-12,0 0,0 0,0 0,0-1,1 1,-1-1,0 1,1-1,-1 0,1 0,-1-1,1 1,-1-1,1 1,0-1,-1 0,1-1,-1 1,1-1,-1 1,1-1,-1 0,1 0,-1-1,0 1,1-1,-1 0,0 1,0-1,0-1,0 1,-1 0,84-87,-64 57,-1-1,-2-1,-2 0,0-2,2-12,-21 43,-6 27,4-6,2-1,0 1,1 0,1 0,0 0,1 0,1 0,1 0,0 3,-1-13,0 1,0-1,0 0,1 0,0 0,0 0,0 0,1 0,0-1,0 0,0 1,1-2,0 1,0 0,0-1,0 0,1 0,-1-1,1 0,0 0,0 0,1 0,0-1,-1 1,0-1,1-1,-1 1,1-1,-1 0,1 0,0-1,-1 0,1 0,0-1,-1 0,1 0,0 0,-1-1,0 0,1 0,-1-1,0 1,0-1,0-1,-1 1,1-1,-1 0,0 0,0-1,0 1,0-1,0-1,8-12,-1 0,-1 0,0-1,-1-1,-1 0,-1 0,-1 0,-1-1,3-17,20-105,-28 139,9-26,7 48,123 435,-127-422,-1 0,-2 1,-1 1,-1 0,-2 0,-1 0,-2 1,-2 0,0-1,-3 1,0 0,-3-1,0 0,-2 0,-11 29,6-40,-1 0,-1-1,-1 0,-1-2,-1 0,0 0,-1-2,-1 0,-1-1,-1-1,0-1,0-1,-1-1,-21 8,40-18,0 1,0-1,0 0,0 0,-1 0,1 0,-1-1,1 0,-1 1,1-1,-1 0,0-1,0 1,1-1,-1 1,0-1,0 0,0-1,1 1,-1-1,0 0,0 1,1-2,-1 1,1 0,-1-1,1 1,-1-1,1 0,0 0,0-1,0 1,0-1,0 1,1-1,-1-12,2-1,0 1,1 0,0-1,2 1,-1 0,2-1,0 1,1 1,0-1,1 0,1 1,1 0,-1 0,2 1,0-1,21-37,2 1,3 1,1 2,2 2,2 1,2 2,6-2,-18 19,-5 7</inkml:trace>
  <inkml:trace contextRef="#ctx0" brushRef="#br0" timeOffset="5417.167">0 1643,'292'-30,"-173"13,947-104,-281 73,409 27,470 15,-643 42,-337-26,-278-39,-382 29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1,'0'24,"0"22,0 8,0 0,0-4,0-7,0 0,0-3,4-4,3-3,-1-2,3-6,1-3,-1 0,-3 0,-2-3</inkml:trace>
  <inkml:trace contextRef="#ctx0" brushRef="#br0" timeOffset="233.713">0 509,'43'0,"29"0,12-5,0-2,-3 1,-7 1,-6-3,-4-1,-10 2,-3 2,-6 1,-6 2,-4 2,-4-1,-7 2</inkml:trace>
  <inkml:trace contextRef="#ctx0" brushRef="#br0" timeOffset="669.824">169 790,'378'1,"-376"-2,0 1,1-1,-1 0,0 1,0 0,0-1,0 1,0 0,1 0,-1 0,0 1,0-1,0 0,0 1,0-1,0 1,0 0,0 0,0 0,0 0,0 0,0 0,0 0,-1 1,1-1,0 1,-1-1,0 1,1 0,-1-1,0 1,0 0,0 0,0 0,0 0,0 0,0 0,-1 0,1 0,-1 0,1 0,-1 0,0 1,0-1,0 0,0 0,0 0,-1 2,-8 10,-1 0,0 0,-1-1,-1 0,0 0,0-2,-1 1,-1-2,0 0,-7 3,-31 27,-38 50,87-86,0 0,0 0,0 0,1 1,0-1,0 1,0 0,0 0,1-1,0 1,0 0,0 0,1 0,-1 0,1 0,0 1,1-1,-1 0,1 0,0 0,0-1,1 1,1 4,1-4,0 1,1-1,0 0,0 0,1 0,-1-1,1 0,0 0,0 0,0-1,1 0,-1 0,1 0,0-1,0 0,0-1,0 1,0-1,0-1,0 1,2-1,5 0,1-1,0 0,-1-1,1-1,-1 0,0-1,0 0,10-5,1-1</inkml:trace>
  <inkml:trace contextRef="#ctx0" brushRef="#br0" timeOffset="1604.775">1158 1045,'20'-54,"25"-19,4 3,2 1,36-33,-42 47,-30 35,1 1,1 0,0 1,2 1,18-14,-35 30,-1-1,1 1,0 0,0-1,0 1,0 0,0 0,0 0,0 0,0 0,0 1,0-1,0 1,1-1,-1 1,0 0,0 0,1 0,-1 0,0 0,0 0,1 1,-1-1,0 1,0-1,0 1,0 0,0 0,0 0,0 0,0 0,0 1,0-1,0 1,-1-1,1 1,-1-1,1 1,-1 0,0 0,1 0,-1 0,0 0,0 0,0 0,-1 0,1 0,0 0,-1 1,0-1,1 0,-1 2,1 255,-1-257,0-1,0 1,0 0,0 0,0 0,0-1,1 1,-1 0,1 0,-1 0,1-1,0 1,0 0,-1-1,1 1,0-1,1 1,-1-1,0 1,0-1,1 0,-1 0,0 0,1 1,-1-1,1-1,0 1,-1 0,1 0,0 0,-1-1,1 1,0-1,0 0,-1 1,1-1,0 0,0 0,0 0,0 0,-1 0,1-1,0 1,0 0,0-1,-1 0,1 1,0-1,78-50,124-227,-184 249,44-43,-62 71,0 1,0 0,0 0,0-1,0 1,0 1,0-1,0 0,0 0,0 1,0-1,-1 1,1 0,0-1,0 1,0 0,-1 0,1 0,0 0,-1 0,1 1,-1-1,0 0,1 1,-1-1,0 1,0 0,0-1,0 1,0 0,0-1,0 1,-1 0,1 0,-1 0,1 0,-1 0,0 0,1 0,-1 0,0 0,0-1,-1 1,1 0,0 0,-1 0,1 0,-1 0,1 0,-1 0,0-1,0 2,-27 206,29 44,4-202,1-33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622 111,'-27'74,"17"-34,2 1,2 1,2-1,1 20,-8 65,-1 11,7 1,6 29,-1-167,0-11</inkml:trace>
  <inkml:trace contextRef="#ctx0" brushRef="#br0" timeOffset="371.169">86 55,'194'-19,"1"8,90 11,-242 0,174-23,-215 23,-1-1,0 1,1 0,-1 0,0 0,1 0,-1 0,0 0,1 0,-1 1,0-1,1 0,-1 1,0-1,0 1,1-1,-1 1,0 0,0-1,0 1,0 0,0 0,0 0,0 0,0 0,0 0,0 0,-1 0,1 0,0 0,-1 1,1-1,-1 0,1 0,-1 1,0-1,1 0,-1 1,0-1,0 0,0 1,0-1,0 0,0 1,0-1,-1 0,1 1,0-1,-1 0,1 1,-1-1,1 0,-1 1,-8 17,-1-2</inkml:trace>
  <inkml:trace contextRef="#ctx0" brushRef="#br0" timeOffset="638.358">0 1099,'48'0,"40"-10,15-2,-1-5,-8 0,-11 4,-14-1,-9 2,-11 3,-8-2,-7 1,-3 2,-4 3,0 1,-1 3,-4 0</inkml:trace>
  <inkml:trace contextRef="#ctx0" brushRef="#br0" timeOffset="967.999">1355 703,'-32'9,"-111"42,137-49,1 1,-1 0,1 0,0 1,0 0,0 0,1 0,-1 0,1 1,0-1,0 1,1 0,-1 1,1-1,0 0,1 1,-1 0,1-1,0 1,1 0,-1 0,1 1,1-3,0 1,0 0,0 0,1 0,0 0,0 0,0-1,0 1,1 0,0-1,0 0,0 1,0-1,1 0,-1 0,1 0,0 0,1 0,-1-1,0 1,1-1,0 0,0 0,0-1,0 1,0-1,4 2,4 2,1-1,0 0,0-1,0 0,1-1,-1 0,1-1,0-1,2 0,64-7,-61-1</inkml:trace>
  <inkml:trace contextRef="#ctx0" brushRef="#br0" timeOffset="1468.154">1553 1070,'362'-271,"-358"268,-2 0,0 1,0 0,0 0,0-1,0 2,1-1,-1 0,1 0,-1 1,1-1,-1 1,1 0,0 0,0 0,0 0,-1 0,1 1,0-1,0 1,0 0,0 0,0 0,0 0,0 0,0 1,0-1,0 1,1 0,-13 73,8-71,0-1,0 1,0-1,1 1,-1-1,1 1,0-1,-1 1,1 0,0-1,0 1,1-1,-1 1,1 0,-1-1,1 1,0-1,0 1,0-1,0 0,0 1,0-1,1 0,-1 0,1 0,0 0,-1 0,1 0,0 0,0-1,0 1,1-1,-1 1,0-1,0 0,1 0,-1 0,1 0,-1 0,1-1,0 1,7-1,1-1,-1 0,1-1,-1 0,1 0,-1-1,0-1,0 1,0-2,-1 1,1-2,2-1,53-23,-46 24,-15 3,0 0,1 1,-1-1,0 1,1 0,0 0,0 1,-1-1,1 1,0 0,0 1,0-1,0 1,0 0,0 0,0 0,0 1,0 0,0 0,0 0,0 1,0-1,-1 1,1 0,-1 1,1-1,-1 1,0 0,0 0,0 0,0 0,-1 1,1-1,1 3,8 24,33 40,-30-61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0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5 395,'1'0,"-1"0,0-1,0 1,0 0,1 0,-1-1,0 1,0 0,0 0,0-1,0 1,1 0,-1 0,0-1,0 1,0 0,0-1,0 1,0 0,0 0,0-1,0 1,0 0,0-1,0 1,0 0,0 0,0-1,-1 1,1 0,0 0,0-1,0 1,0 0,0 0,-1-1,1 1,0 0,0 0,0 0,-1-1,1 1,0 0,0 0,-1 0,1 0,0-1,0 1,-1 0,1 0,0 0,-1 0,1 0,0 0,0 0,-1 0,1 0,0 0,-1 0,179 12,-120-11,0-3,-1-2,0-3,46-11,86-21,-179 31,-33 11,4 2</inkml:trace>
  <inkml:trace contextRef="#ctx0" brushRef="#br0" timeOffset="325.065">33 621,'48'0,"26"-5,4-1,-5-1,-6 2,-10 2,-9 1,-9 0,-6 2,-3 0,-3-5,0-1,-1 1,1 0,-5 2</inkml:trace>
  <inkml:trace contextRef="#ctx0" brushRef="#br0" timeOffset="1036.569">372 0,'19'16,"1"0,1-2,0 0,1-1,0-2,0 0,16 4,72 39,-67-31,-31-19,-1 1,0 0,0 1,-1 0,1 1,-1 0,-1 1,1-1,-1 2,-1 0,0 0,0 0,0 1,-1 0,-1 0,0 1,3 7,-9-12,0-1,-1 0,0 1,0-1,0 0,-1 0,0 0,0 0,0 0,0 0,-1-1,0 1,0-1,0 0,-1 0,1 0,-1 0,0 0,0-1,0 0,0 0,-1 0,0 0,1 0,-3 0,-15 13,-92 87,-72 117,101-110,75-96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5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18,'5'0,"11"0,8 0,4 0,2 0,2 0,-1 0,-1 0,0 0,-1 0,0 0,0 0,-1 0,0 0,0-5,0-1,-4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18,'38'5,"32"-4,9-1,-4-1,-6-1,-9 1,-10 0,-9 0,-7 1,-9-5,-3-1,-7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14,'0'-14,"0"34,0 0,0 542,27-356,-9-167,-5-28</inkml:trace>
  <inkml:trace contextRef="#ctx0" brushRef="#br0" timeOffset="3504.594">481 70,'-34'14,"-17"28,2 2,3 2,-25 33,-89 86,159-164,0-1,0 0,1 1,-1-1,0 1,0-1,1 1,-1-1,0 1,1 0,-1-1,1 1,-1 0,1-1,-1 1,1 0,-1 0,1-1,0 1,0 0,-1 0,1 0,0 0,0-1,0 1,0 0,0 0,0 0,0 0,0 0,0-1,0 1,0 0,0 0,1 0,-1 0,0-1,1 1,-1 0,1 0,-1-1,1 1,-1 0,1-1,-1 1,1 0,0-1,-1 1,1-1,0 1,-1-1,1 1,0-1,0 0,0 1,-1-1,1 0,0 1,0-1,0 0,0 0,-1 0,1 0,0 0,0 0,0 0,0 0,0 0,0-1,0 1,78-1,-70-1,-1 0,0 1,1 0,-1 0,1 1,-1 0,1 1,-1 0,1 0,-1 0,0 1,0 1,1 0,-2 0,1 0,0 1,-1 0,1 0,-1 1,0 0,-1 0,1 1,-1 0,3 3,22 48,-25-45,0-1,0 1,1-1,1 0,0-1,0 1,1-2,6 6,107 67,-103-67</inkml:trace>
  <inkml:trace contextRef="#ctx0" brushRef="#br0" timeOffset="4051.031">848 662,'14'-7,"1"0,1 1,-1 0,1 1,0 1,0 1,0 0,1 1,-1 1,1 0,-1 1,10 2,-23-2,-1 0,1 1,-1-1,1 1,-1-1,1 1,-1 0,1 0,-1 0,0 0,0 0,0 1,1-1,-1 0,0 1,-1 0,1 0,0-1,0 1,-1 0,1 0,-1 0,0 1,1-1,-1 0,0 1,-1-1,1 0,0 1,0-1,-1 1,0-1,1 1,-1-1,0 1,0-1,-1 1,1-1,0 1,-1-1,1 1,-1-1,0 1,0-1,0 0,0 0,0 1,-1-1,1 0,-2 1,-83 95,19-29,65-68,1 1,-1 0,1 0,0 0,0 0,0 0,0 0,0 0,0 1,1-1,-1 0,1 0,-1 1,1-1,0 0,0 1,0-1,0 0,0 1,1-1,-1 0,1 0,-1 1,1-1,0 0,0 0,0 0,0 0,0 0,1 0,-1 0,0 0,1 0,-1-1,1 1,0-1,0 1,0-1,0 0,0 1,0-1,0 0,0 0,0 0,0-1,0 1,1-1,-1 1,2-1,9 2,1 0,1-1,-1-1,0 0,0-1,0-1,0 0,-1-1,1-1,-1 0,1 0,-1-1,0-1,-1-1,1 1,-2-2,1 0,-1 0,0-1,5-5,-1 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7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1 565,'37'-70,"86"-120,8-19,-131 208,1-1,-1 1,1 0,0-1,0 1,0 0,-1 0,1-1,0 1,0 0,1 0,-1 0,0 0,0 0,0 0,1 1,-1-1,0 0,1 1,-1-1,1 0,-1 1,1 0,-1-1,1 1,-1 0,1 0,-1 0,1 0,-1 0,1 0,-1 0,1 1,-1-1,1 1,-1-1,1 1,-1-1,0 1,1 0,-1-1,0 1,0 0,1 0,-1 0,0 0,0 0,0 0,0 1,0-1,0 0,-1 0,2 2,22 148,-20-132,-4-14,1 0,-1 0,1 0,0 0,0-1,0 1,1 0,0-1,0 1,0-1,0 1,1-1,0 0,0 0,0 0,0 0,0-1,1 1,0-1,1 1,0-5,0 0,-1 0,1 0,0-1,-1 0,0 0,1 0,-1 0,0-1,0 1,0-1,-1 0,1 0,-1-1,1 1,-1-1,0 0,0 0,-1 0,1 0,-1 0,1-2,1 0,53-74,4 2,43-39,-104 117,0-1,1 1,-1-1,0 1,1-1,-1 1,1 0,-1-1,1 1,-1 0,0-1,1 1,0 0,-1 0,1 0,-1-1,1 1,-1 0,1 0,-1 0,1 0,-1 0,1 0,0 0,-1 0,1 0,-1 0,1 0,-1 0,1 1,-1-1,1 0,-1 0,1 1,-1-1,1 0,-1 0,1 1,-1-1,1 1,-1-1,0 0,1 1,-1-1,1 1,-1-1,0 1,0-1,1 1,-1-1,0 1,0-1,0 1,0-1,1 1,-1-1,0 1,0 0,0-1,0 1,0-1,-1 1,1-1,0 1,0 0,0-1,0 1,-1-1,3 53,-3-46,1 17,-2 5,2 0,0-1,2 1,2 0,0-1,2 0,4 11,8 16,-12-31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0,'-21'76,"20"-62,-6 378,7-385,0 0,0 0,0 0,1 0,0 1,0-1,0 0,1 0,1-1,-1 1,1 0,0-1,0 1,1-1,0 0,0 0,3 3,9 3</inkml:trace>
  <inkml:trace contextRef="#ctx0" brushRef="#br0" timeOffset="253.314">1 479,'19'10,"16"3,7-1,5-2,1-3,-4-3,-5-2,-3-1,0-5,1-3,-3 0,-1 2,-2 1,-2 2,-5 0</inkml:trace>
  <inkml:trace contextRef="#ctx0" brushRef="#br0" timeOffset="781.093">113 791,'44'-14,"0"3,1 1,0 3,29-1,-72 7,1 0,-1 0,0 0,1 1,-1-1,1 1,-1-1,1 1,0 0,-1 0,1 0,-1 1,1-1,-1 1,1-1,-1 1,1 0,-1 0,0 0,1 0,-1 0,0 1,0-1,0 0,0 1,0 0,0 0,0-1,0 1,-1 0,1 0,-1 1,0-1,1 0,-1 0,0 1,0-1,-1 0,1 1,0-1,-1 1,1 1,-4 5,-1 0,0 0,0-1,-1 1,0-1,0 0,-1 0,0 0,0-1,-1 0,0-1,0 1,-6 3,-10 12,-14 12,30-30,0 0,0 0,0 1,1 0,0 0,0 1,1-1,-1 1,1 1,1-1,-1 1,1 0,0 0,0 0,1 0,0 1,1-1,-1 1,1 0,1 0,-1 0,2 0,-1 0,1 0,0 0,0 0,1 0,1-5,0 1,-1-1,1-1,1 1,-1 0,0 0,1-1,-1 0,1 1,0-1,-1 0,1 0,0 0,1-1,-1 1,0-1,0 0,1 1,-1-2,0 1,1 0,-1-1,1 1,-1-1,1 0,-1 0,1 0,0-1,98-18,-55-1,-29 11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45,'9'12,"-1"0,0 1,-1 0,0 1,-1 0,-1-1,0 2,1 7,-4-14,71 283,-67-233,-6-44,1 1,0-1,1 0,1 0,0 0,1 0,1-1,2 6,-7-18,1 0,-1 0,0 0,1 0,-1-1,0 1,1 0,-1 0,1 0,-1-1,1 1,0 0,-1-1,1 1,0 0,-1-1,1 1,0-1,0 1,0-1,0 0,-1 1,1-1,0 0,0 1,0-1,0 0,0 0,0 0,0 0,0 0,0 0,-1 0,1 0,0 0,0 0,0-1,0 1,0 0,0-1,0 1,-1 0,1-1,0 1,0-1,-1 0,1 1,0-1,0 1,-1-1,1 0,-1 0,1 1,-1-1,1 0,-1 0,1 0,25-49,6-114,-5-34,-18 129,-6 45,0-1,1 1,2 0,0 0,10-23,-8 32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0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4,'-6'-1,"0"0,0 0,0 1,0 0,0 0,0 0,0 1,0 0,1 0,-1 0,0 1,0 0,1 0,-1 0,1 1,0 0,-1 0,1 0,1 1,-1 0,0 0,1 0,0 0,0 1,0-1,1 1,-1 0,1 0,0 1,-1 2,2-4,0 1,0-1,0 0,0 0,1 1,-1-1,1 1,1-1,-1 1,0 0,1-1,0 1,0-1,1 1,-1 0,1-1,0 1,0-1,0 1,1-1,0 0,0 1,0-1,0 0,0 0,1 0,0-1,0 1,0-1,0 1,2 0,0 0,1 0,-1-1,1 1,0-1,0-1,0 1,0-1,0 0,0 0,1-1,-1 0,1 0,-1-1,1 1,-1-1,1-1,0 1,-1-1,0 0,1-1,-1 0,0 0,1 0,-1 0,0-1,1-2,14-5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4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202 170,'-28'228,"-97"565,96-538,34-221,4-29</inkml:trace>
  <inkml:trace contextRef="#ctx0" brushRef="#br0" timeOffset="369.447">794 451,'-29'708,"30"-604,-4-121,0 0,-1 1,-1-1,-1 1,0 0,-1 1,-1-1,-1 1,0 1,-5-6,-4-6,-1 1,-1 1,-2 1,0 1,-1 0,-1 2,-1 1,-3 0,16 10,1 1,-1 1,-1 0,1 0,-1 1,0 1,0 0,-1 1,0 1,0 0,1 1,-1 0,-1 1,1 0,0 2,0-1,0 2,0 0,0 0,0 2,1-1,-1 2,1 0,0 0,0 2,1 1,1 0,-1 1,2 1,-1 0,2 1,-1 0,1 0,1 1,0 0,1 0,0 1,1 0,0 0,1 0,-1 7,-1 9</inkml:trace>
  <inkml:trace contextRef="#ctx0" brushRef="#br0" timeOffset="1189.635">1217 959,'-10'9,"0"0,0 1,1 0,0 1,1 0,0 0,1 1,0-1,0 2,2-1,-1 2,4-10,0 1,1 0,-1 0,1 0,0 0,0 1,1-1,0 0,0 0,0 0,0 1,1-1,0 0,0 0,0 0,1 0,-1 0,1 0,0 0,1-1,-1 1,1-1,0 0,0 1,1-1,-1 0,1-1,-1 1,1-1,1 1,3 1,0 0,0 0,1-1,0 0,-1-1,2 0,-1 0,0-1,0 0,1 0,-1-1,1-1,-1 0,1 0,-1 0,1-1,-1-1,1 0,-1 0,0-1,0 0,0 0,0-1,-1 0,1-1,-1 0,0 0,0-1,-1 1,0-2,0 1,0-1,-1 0,0-1,0 0,3-7,-1 0,-1-1,0 0,-2 0,1-1,-2 1,0-1,-1 0,0-6,-3 14,-1-1,0 0,0 1,0-1,-1 1,-1 0,0-1,0 1,-1 0,0 1,0-1,-1 1,0 0,0 0,-1 0,0 1,-1 0,0 0,0 0,0 1,-1 0,1 0,-2 1,1 0,0 1,-1 0,0 0,0 1,0 0,0 0,-1 1,1 0,-1 1,1 0,-4 1,10-1,1 1,-1-1,1 1,-1 0,1 0,-1 0,1 1,-1-1,0 1,1-1,-1 1,1 0,0 0,-1 0,1 0,0 0,0 0,-1 1,1-1,0 1,0 0,0-1,1 1,-1 0,0 0,1 0,-1 0,1 1,0-1,0 0,0 1,0-1,0 0,0 1,1-1,-1 1,1-1,-1 1,1 0,0-1,0 1,0-1,1 1,-1-1,1 1,-1-1,1 1,0-1,0 1,0-1,0 0,0 1,0-1,1 0,-1 0,1 0,0 1,9 5,0 0,1-1,0 0,0 0,0-1,1-1,0 0,0-1,0 0,1-1,-1-1,1 0,0-1,3 0,13 1,-1-1,0-1,0-2,0-1,0-1,0-1,0-2,-1-1,0-1,-1-1,0-2,-1 0,0-2,-1-1,0-1,-1-1,-1-1,-1-1,-1-2,0 1,-2-2,0-1,-2 0,0-2,-1 0,-8 2,0 0,-1 0,-1-1,-1 0,-1 0,-1 0,-1-1,-2 1,0 0,-2-1,0 1,-2 0,0 0,-2 0,-1 0,-1 1,0 0,-2 1,-5-7,11 18,-1 0,0 1,-1 0,0 0,0 0,-1 1,0 0,-1 1,0-1,-1 1,1 1,-1 0,-1 0,1 1,-1 0,-10-4,18 9,-1 1,1 0,-1-1,1 1,-1 0,1 0,-1 1,1-1,-1 0,1 1,-1 0,1-1,-1 1,1 0,0 0,0 0,-1 1,1-1,0 1,0-1,0 1,0-1,0 1,1 0,-1 0,1 0,-1 0,1 0,-1 1,1-1,0 0,0 1,0-1,1 0,-1 1,0 1,-16 95,18-10,4 0,3 0,15 54,-19-112,66 305,-38-185,-31-142,0 0,1 0,1 0,-1 0,1 0,1-1,-1 0,2 1,-1-1,1-1,0 1,6 6,17-5,-14-11</inkml:trace>
  <inkml:trace contextRef="#ctx0" brushRef="#br0" timeOffset="1435.132">2459 790,'-14'34,"-10"30,-1 9,4-3,6-9,10-15,5-15</inkml:trace>
  <inkml:trace contextRef="#ctx0" brushRef="#br0" timeOffset="1585.154">2402 367,'0'0</inkml:trace>
  <inkml:trace contextRef="#ctx0" brushRef="#br0" timeOffset="1985.248">2911 677,'-35'39,"2"0,1 2,3 2,1 0,-14 33,39-72,0 0,1 0,0 0,0 1,0-1,0 1,1-1,0 1,0 0,0 0,0-1,1 1,0 0,0 0,0 0,1-1,-1 1,1 0,0 0,1-1,-1 1,1-1,0 1,0-1,0 0,1 1,-1-1,1 0,3 3,3-3,0 0,0 0,0-1,1 0,-1-1,1 0,-1 0,1-1,0-1,0 1,0-2,0 1,-1-1,1-1,0 0,-1 0,1-1,-1 0,0 0,0-1,0 0,0-1,-1 0,0-1,0 1,0-2,-1 1,0-1,0 0,0 0,-1-1,0 0,0-1,37-45,-3-1,-2-1,-2-3,14-34,-30 48,-1-1,-2-1,-3-1,-1 0,-3 0,-2-1,-1-4,-6 36,-1 1,-1 0,0 0,-1 0,-1 0,-1 0,0 1,-1-1,0 1,-1 0,-1 0,-3-3,7 12,-1 0,1 0,-1 1,-1-1,1 1,-1 0,0 0,0 0,0 1,-1 0,1 0,-1 0,0 1,0 0,-1 0,1 0,0 1,-1 0,0 0,1 1,-1 0,0 0,0 0,0 1,0 0,0 0,0 1,1 0,-6 1,1 1,0 1,0 0,1 0,-1 1,1 1,0 0,0 0,1 1,0 0,0 0,1 1,0 0,0 1,0 0,1 0,1 1,0-1,0 1,1 1,0-1,1 1,-4 8,2 0,0 0,1 0,1 0,1 1,0 0,2-1,0 1,2 0,0 0,3 18,0-13,1-1,1 0,1 0,2 0,0-1,1 0,1-1,1 0,1-1,1 0,1-1,1-1,1 0,0-1,1-1,1-1,1 0,0-1,1-2,0 0,1-1,0-1,7 1,1-5,-5-2</inkml:trace>
  <inkml:trace contextRef="#ctx0" brushRef="#br0" timeOffset="3019.002">3899 480,'-38'23,"1"3,2 0,1 2,0 2,3 1,0 1,-11 19,38-46,0 0,1 0,0 1,0-1,1 1,-1 0,1 0,1 0,-1 0,1 0,0 0,0 0,1 0,-1 1,2-1,-1 0,0 0,1 0,1 0,-1 0,1 0,0 0,0 0,0 0,1-1,0 1,0-1,1 1,-1-1,1-1,0 1,0 0,1-1,-1 0,3 1,-1 0,-1-1,1-1,0 1,1-1,-1 0,0 0,1-1,0 0,0 0,-1 0,1-1,0 0,0-1,0 1,0-1,0-1,0 1,0-1,0-1,0 1,0-1,-1 0,1-1,-1 1,1-1,-1 0,0-1,5-3,5-4,0-1,-1 0,-1-1,0-1,0 0,-2-1,1-1,-2 0,8-15,96-157,-89 159,-26 28,1 1,-1-1,0 1,1-1,-1 1,1-1,-1 1,0 0,1-1,-1 1,1 0,-1-1,1 1,-1 0,1-1,-1 1,1 0,0 0,-1 0,1 0,-1 0,1-1,-1 1,1 0,0 0,-1 0,1 1,-1-1,1 0,0 0,-1 0,1 0,-1 0,1 1,-1-1,1 0,-1 1,1-1,-1 0,1 1,-1-1,1 0,-1 1,0-1,1 1,-1-1,0 1,1-1,-1 1,0-1,1 1,-1-1,0 1,0-1,0 1,0 0,0-1,1 1,-1 0,-15 101,12-93,1 0,0 0,0 0,1 0,0 0,1 0,0 0,1 1,-1-1,2 0,-1 0,1 0,1 0,0-1,0 1,1-1,-1 1,2-1,-1-1,1 1,1 0,-1-1,1 0,0-1,1 1,0-1,0 0,0-1,1 1,-1-2,5 3,-4-5,1 0,-1 0,1 0,0-1,-1-1,1 1,0-1,0-1,0 0,-1 0,1-1,-1 0,1 0,-1-1,1 0,-1 0,0-1,-1 0,1-1,-1 1,0-2,0 1,4-4,7-7,-1-1,-1 0,-1-1,0-1,-1 0,-1-1,-1-1,1-4,37-62,-55 106,0 0,2 0,0 0,1 0,1 1,1-1,2 15,-2-30,0 0,1 0,-1 0,1 0,0 0,0 0,0 0,0 0,1-1,0 1,0-1,0 1,0-1,0 0,0 1,1-1,0 0,0-1,-1 1,2 0,-1-1,0 0,0 0,1 0,-1 0,1 0,0-1,-1 1,1-1,0 0,0 0,0-1,0 1,0-1,0 0,0 0,0 0,0 0,0-1,0 1,9-3,0-1,-1 0,1 0,-1-1,0-1,0 0,-1 0,0-1,0-1,0 0,-1 0,0-1,-1-1,0 1,-1-2,0 1,0-1,-1 0,0 0,-1-1,-1 0,0 0,0-1,-1 1,2-11,116-225,-101 231,-22 54,0-28,-3 27,2-1,1 1,2 0,1 0,2-1,3 8,3 1,3-1,2-1,1 0,3-1,15 27,-4-16,-3 2,-2 0,-2 2,-3 1,-3 1,-2 0,-2 1,-4 0,-1 1,-3 8,-3-55,-1 0,0 0,0 1,-2-1,0 1,0-1,-1 0,-1 0,0 0,-1 0,0 0,-1-1,0 1,-1-1,0-1,-1 1,-1-1,0 0,-5 5,-2-4,-1-1,0 0,0-2,-1 1,0-2,-1 0,1-2,-2 0,1 0,-1-2,1 0,-1-1,0-1,0-1,-1-1,1 0,-3-2,16 1,0 1,0-1,0-1,0 1,0-1,0 0,1 0,-1-1,0 0,1 0,0 0,0-1,0 1,0-1,1 0,-1-1,1 1,0-1,0 0,1 0,-1 0,1 0,0-1,1 1,-1-1,1 0,0 1,1-1,-1 0,1 0,0 0,1-1,0 1,-1 0,2 0,-1 0,1 0,0 0,0 0,1 0,1-5,9-18,1 2,2-1,0 2,2 0,0 1,2 1,1 0,3-1,5-9,213-218,-108 131,-105 95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0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0 141,'166'-121,"-165"120,-1 0,1-1,0 1,0 0,0-1,0 1,0 0,1 0,-1 0,0 0,0 0,1 0,-1 1,0-1,1 0,-1 1,1-1,-1 1,1-1,-1 1,1 0,-1-1,1 1,0 0,-1 0,1 0,-1 0,1 1,-1-1,1 0,0 1,-1-1,0 1,1-1,-1 1,1 0,-1 0,0-1,1 1,-1 0,0 0,0 0,0 1,1-1,-1 0,-1 0,1 0,0 1,0-1,0 1,-1-1,2 2,-1 0,0 0,1 0,0 0,-1 0,1-1,0 1,1-1,-1 1,0-1,1 0,-1 0,1 0,0 0,-1 0,1 0,0-1,0 0,0 1,1-1,-1 0,0-1,0 1,0 0,1-1,-1 0,0 0,1 0,2 0,52-18,21 1,-27 70,-35-42,0-3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1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23,'2'-3,"0"1,0 1,0-1,1 0,-1 0,0 1,1-1,-1 1,1 0,-1 0,1 0,0 0,-1 0,1 1,0-1,0 1,-1-1,1 1,0 0,0 0,0 1,0-1,-1 0,1 1,0 0,-1 0,1 0,0 0,-1 0,1 0,-1 0,1 1,-1 0,0-1,0 1,0 0,0 0,0 0,0 0,0 0,0 1,-1-1,1 0,-1 1,0 0,0-1,0 1,0-1,0 2,-9 93,-2-46,10-47,0-1,0 1,0-1,0 1,1 0,-1-1,1 1,0-1,0 1,0-1,1 1,-1-1,1 0,0 0,0 0,0 0,0 0,0 0,1 0,-1-1,1 1,0-1,0 0,0 0,0 0,0 0,0 0,0-1,1 1,-1-1,1 0,0 0,120 18,-72-14,-33 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5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41,'312'-1,"-200"-21,-82 11,-24 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6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0,'-9'20,"-4"15,1 7,2 1,3-2,3-3,1-4,2-2,1-2,1-1,-1-1,1 0,-1-1,-4-4,-3-1,1-1,1 3,2-4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6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227 395,'-6'8,"0"1,1-1,0 1,1 0,0 0,0 1,1-1,0 1,1 0,0 0,0-1,1 4,-4 15,-2 3,-1 3,1 0,1 0,2 1,2-1,1 1,1 4,1-33,-1 0,1 0,0 1,1-1,-1 0,1 0,1 0,-1-1,1 1,0 0,0-1,0 0,1 0,0 0,0 0,2 1,9 4</inkml:trace>
  <inkml:trace contextRef="#ctx0" brushRef="#br0" timeOffset="247.927">0 818,'39'15,"31"4,9 0,-4-5,-10-3,-12-4,-9-4,-13-2</inkml:trace>
  <inkml:trace contextRef="#ctx0" brushRef="#br0" timeOffset="612.688">114 1101,'26'-1,"0"1,0 2,1 0,-1 2,0 1,-1 1,1 1,15 7,-39-13,0-1,1 1,-1 1,0-1,0 0,0 0,0 1,-1-1,1 1,0-1,-1 1,1 0,-1 0,1 0,-1 0,0 0,0 0,0 0,0 0,0 0,0 1,0-1,-1 0,1 1,-1-1,0 0,0 1,0-1,0 0,0 1,0-1,-1 0,1 1,-1-1,1 0,-1 0,0 1,0-1,0 0,0 0,-1 0,1 0,0 0,-1 0,1-1,-1 1,0 0,-1 0,-109 83,-9 11,119-94,-1-1,1 1,0 0,0 0,0 0,0 0,1 1,-1-1,1 0,-1 1,1-1,0 1,0 0,0-1,0 1,0 0,1-1,-1 1,1 0,0 0,-1 0,1 0,1-1,-1 1,0 0,1 0,-1 0,1-1,0 1,0 0,0-1,0 1,1-1,-1 1,1-1,-1 0,1 1,0-1,0 0,0 0,2 1,10 1,1-1,-1-1,1 0,0-1,-1 0,1-1,0-1,0 0,-1-2,1 1,-1-2,13-4,-2 3,26-9,-33 5</inkml:trace>
  <inkml:trace contextRef="#ctx0" brushRef="#br0" timeOffset="1053.181">1017 226,'-60'81,"4"2,3 2,5 2,3 3,-14 45,44-100,1 1,2 0,2 0,1 1,2 0,1 1,2 0,2-1,2 1,1 0,1 0,3 0,1-1,2 0,8 24,-8-42,1-2,0 1,2-1,0-1,1 1,0-2,1 0,1-1,1 0,0-1,0 0,1-2,5 3,-12-9,1 0,-1 0,1-1,0 0,1-1,-1 0,1 0,-1-1,1-1,7 1,0-4</inkml:trace>
  <inkml:trace contextRef="#ctx0" brushRef="#br0" timeOffset="10582.108">1412 452,'-119'264,"93"-166,49-121,98-146,-70 111,-33 35,1 1,1 1,1 1,1 0,1 2,0 1,6-3,-28 19,0 0,1 0,-1 0,0 0,0 1,0-1,1 0,-1 0,0 1,1-1,-1 1,0-1,1 1,-1 0,1 0,-1-1,1 1,-1 0,1 0,-1 0,1 0,-1 1,1-1,-1 0,0 1,1-1,-1 1,1-1,-1 1,0 0,0-1,1 1,-1 0,0 0,0 0,0 0,0 0,0 0,0 0,0 0,0 1,0-1,-1 0,1 0,0 1,-1-1,1 1,-1-1,0 0,1 1,-1 0,-13 109,0-52,16 22,-3-79,1 0,-1 0,1-1,-1 1,1-1,0 1,0 0,0-1,0 1,0-1,0 0,0 1,0-1,1 0,-1 0,0 0,1 0,-1 0,1 0,-1 0,1 0,0-1,-1 1,1 0,0-1,-1 0,1 1,0-1,-1 0,1 0,0 0,0 0,0 0,-1 0,1 0,0-1,-1 1,1-1,0 1,-1-1,1 0,0 0,-1 1,1-2,11-5,-1-1,0 0,0-1,0-1,-1 0,-1 0,0-1,0 0,-1-1,3-5,13-14,105-123,-130 153,0 1,0 0,0-1,0 1,0-1,0 1,1 0,-1-1,0 1,0-1,1 1,-1 0,0-1,1 1,-1 0,0-1,1 1,-1 0,0 0,1-1,-1 1,1 0,-1 0,0 0,1-1,-1 1,1 0,-1 0,1 0,-1 0,0 0,1 0,-1 0,1 0,-1 0,1 0,-1 0,1 0,-1 1,0-1,1 0,-1 0,1 0,-1 0,1 1,-1-1,0 0,1 0,-1 1,0-1,1 0,-1 1,0-1,0 1,1-1,-1 0,0 1,0-1,1 1,-1-1,0 0,0 1,3 33,-2-23,0 1,1 0,1 1,0-1,1 0,1 0,-1-1,2 1,0-1,0 0,1-1,3 5,1-1</inkml:trace>
  <inkml:trace contextRef="#ctx0" brushRef="#br0" timeOffset="10904.505">1186 904,'298'-22,"57"-4,34 16,-275 16,-103 6,-17-7</inkml:trace>
  <inkml:trace contextRef="#ctx0" brushRef="#br0" timeOffset="11354.372">1496 1185,'23'-6,"2"-1,1 0,0 2,0 0,0 2,0 1,0 1,0 1,8 2,-33-2,0-1,0 1,1 0,-1 0,0 0,0 0,1 0,-1 0,0 1,0-1,0 0,1 1,-1-1,0 1,0-1,0 1,0-1,0 1,0 0,0 0,0-1,0 1,0 0,0 0,-1 0,1 0,0 0,0 0,-1 0,1 0,-1 0,1 1,-1-1,0 0,1 0,-1 0,0 1,0-1,0 0,0 0,0 0,0 1,0-1,0 0,0 0,-1 1,1-1,0 0,-1 0,1 0,-1 0,1 0,-1 1,0-1,1 0,-1 0,0-1,0 1,0 0,0 0,0 0,0 0,-1 0,-155 128,155-128,0 0,0 0,0 1,0-1,0 0,0 1,0-1,0 1,1 0,-1-1,1 1,-1 0,1 0,0 0,0 0,-1 0,1 0,1 1,-1-1,0 0,1 0,-1 1,1-1,-1 0,1 1,0-1,0 0,0 1,1-1,-1 0,0 1,1-1,0 0,-1 1,1-1,0 0,0 0,0 0,0 0,1 0,-1 0,1 0,-1 0,1-1,-1 1,1 0,0-1,0 0,1 2,11 0,0 0,0-1,0-1,0 0,0 0,1-2,-1 0,0 0,0-1,0-1,-1 0,1-1,-1-1,8-3,-16 6,80-31,-61 23</inkml:trace>
  <inkml:trace contextRef="#ctx0" brushRef="#br0" timeOffset="12155.954">2597 537,'-62'307,"53"-258,1 1,3 0,3 0,1 15,1-45,-2 0,0 0,-1 0,-1-1,-1 1,0-1,-2 2,6-18,0 0,0 0,0 0,0 0,0-1,0 1,-1 0,0-1,1 1,-1-1,0 1,0-1,0 0,-1 0,1 0,0 0,-1 0,1 0,-1-1,0 1,1-1,-1 0,0 0,0 0,0 0,0 0,0-1,0 1,0-1,0 0,0 0,0 0,0 0,0-1,0 1,0-1,0 0,0 1,0-1,0-1,0 1,0 0,1-1,-1 1,1-1,-2-1,0-3,0-1,0-1,0 1,1 0,0-1,1 0,0 1,0-1,0 0,1 0,0 0,1 0,0-1,0 1,0 0,1 0,1 0,-2-13,0-14,2 0,1 1,1-1,2 1,1-1,2 2,2-1,0 1,3 1,0 0,2 1,1 1,2 1,1 0,1 1,2 1,0 1,10-7,-30 30,0 0,0 0,0 0,0 0,1 0,-1 1,1-1,0 1,0 0,0 0,0 0,0 1,0-1,0 1,0 0,1 0,-1 1,1-1,-1 1,0 0,1 0,-1 0,0 1,1 0,-1-1,0 2,1-1,-1 0,0 1,0 0,0 0,0 0,-1 0,1 1,-1-1,1 1,-1 0,0 0,0 0,0 1,0-1,-1 1,1-1,-1 1,0 0,1 2,3 157,-9-100,3-26,2-29,-1 0,0 0,-1 0,0 0,0 0,-1 0,0 0,0 0,-1 0,0 0,-1-1,1 1,-1-1,-1 1,1-1,-1 0,-1-1,1 1,-4 3,-21 11,26-21,1 1,-1 0,1 0,-1 0,1 0,-1 0,1 0,0 1,-1-1,1 1,0 0,0-1,0 1,0 0,1 0,-1 0,0 1,1-1,-1 0,1 1,0-1,0 0,0 1,0 0,0-1,1 1,-1-1,1 1,0 0,0-1,0 1,0 0,0-1,0 1,1 0,-1-1,1 1,0 0,0-1,0 1,0-1,0 1,1 0,7 7,1 0,0 0,1-1,0-1,1 1,-1-2,2 0,-1 0,6 1,26 17,-42-24,0 0,-1 0,1 0,0 0,0 0,0 0,0-1,0 1,0-1,0 1,0-1,1 0,-1 1,0-1,0-1,0 1,0 0,0 0,0-1,0 1,0-1,1 0,-2 1,1-1,0 0,0 0,2-1,8-6</inkml:trace>
  <inkml:trace contextRef="#ctx0" brushRef="#br0" timeOffset="12720.128">2879 226,'19'-9,"0"0,1 1,0 1,0 1,1 0,-1 2,1 0,0 1,0 2,0 0,11 1,-30 0,1 0,-1 1,0-1,0 0,0 1,1-1,-1 1,0 0,0 0,0 0,0 0,0 0,0 0,0 1,-1-1,1 0,0 1,-1-1,1 1,-1 0,1 0,-1 0,0-1,0 1,0 0,0 0,0 1,0-1,0 0,-1 0,1 0,-1 0,0 1,0-1,0 0,0 0,0 1,0-1,0 0,-1 0,1 1,-1-1,1 0,-1 0,0 0,0 0,0 0,0 0,0 0,-1 0,1 0,-1-1,1 1,-1-1,1 1,-1 0,-54 58,47-53,1 0,1 0,-1 1,1 0,1 1,-1-1,1 1,1 0,0 1,0-1,1 1,-1 3,4-11,1 0,0 1,-1-1,1 0,0 1,0-1,0 0,0 1,0-1,1 0,-1 1,1-1,0 0,-1 0,1 1,0-1,0 0,0 0,1 0,-1 0,0 0,1 0,-1-1,1 1,0 0,0-1,-1 1,1-1,0 0,0 1,0-1,1 0,-1 0,0-1,0 1,0 0,1-1,-1 1,1-1,99 7,-92-7,19-1,-4 1</inkml:trace>
  <inkml:trace contextRef="#ctx0" brushRef="#br0" timeOffset="13053.94">3303 0,'160'505,"-145"-462,-3 1,-1 0,-2 0,-2 1,-3 0,-1 1,-2-1,-2 0,-2 1,-2-1,-2-1,-5 15,-1-24,-1-1,-1-1,-2-1,-1 0,-2-1,-1-1,-1-1,-1-1,-2-1,-1-1,-1-1,-1-1,-1-2,-1-1,0-1,-16 6,-24 1,42-19</inkml:trace>
  <inkml:trace contextRef="#ctx0" brushRef="#br0" timeOffset="24756.791">3528 1298,'1'2,"0"-1,1 1,-1-1,0 0,1 1,-1-1,1 0,0 0,-1 0,1 0,0-1,-1 1,1 0,0-1,0 1,0-1,-1 1,1-1,0 0,0 0,0 0,0 0,0 0,0-1,0 1,-1 0,1-1,0 1,0-1,0 0,-1 0,1 1,0-1,-1 0,1-1,-1 1,2-1,20-12,0-2,-1 0,0-1,-2-2,0 0,-1-1,-1-1,-1 0,0-2,0-3,-11 18,11-16,-1 0,0-1,-2-1,-1 0,-1-1,-1 0,-2-1,0 0,-2 0,-2-1,0-2,-4 27,0 1,0-1,0 1,-1-1,1 1,-1-1,0 1,0-1,-1 1,1-1,-1 1,0-1,1 1,-2-1,1 1,0 0,-1-1,1 1,-1 0,0 0,0 0,0 0,0 1,-1-1,1 1,-1-1,0 1,1 0,-1 0,0 0,0 0,-1 0,1 1,0-1,0 1,-1 0,1 0,-1 0,1 1,-1-1,1 1,-1 0,1 0,-2 0,-3 5,-1 0,0 0,1 1,0 0,1 0,-1 1,1 0,1 0,-1 1,1 0,0 0,1 0,0 1,0-1,1 1,0 1,1-1,0 1,0-1,0 4,-2 4,1 1,0-1,2 1,0-1,0 1,2 0,0-1,1 1,1 0,0-1,2 1,0-1,1 0,0 0,1 0,6 8,-10-20,0 1,1-1,0 1,0-1,1 0,-1 0,1 0,0-1,0 1,1-1,0 0,-1 0,1-1,0 1,1-1,-1 0,1-1,-1 1,1-1,0 0,0 0,0-1,0 0,0 0,0 0,0-1,0 0,0 0,0 0,0-1,0 0,0 0,0-1,0 1,5-3,5-6,0 0,0 0,-1-1,-1-1,0-1,0 0,-1-1,-1 0,-1-1,0 0,0-1,-2 0,0-1,4-10,70-127,-80 150,1-1,-1 0,0 0,0 0,0 0,-1-1,0 1,0-1,0 1,-1-1,0 0,0 0,0 1,-1-1,0 0,0 0,0 0,-1 0,0 0,0 1,0-1,-1 0,0 1,0-2,0 6,1 0,0 0,0 0,-1 1,1-1,0 0,-1 1,1-1,0 1,-1-1,1 1,-1-1,1 1,-1 0,1 0,-1 0,1 0,-1 0,1 0,-1 0,1 1,-1-1,1 1,0-1,-1 1,1-1,-1 1,1 0,0-1,0 1,-1 0,1 0,0 0,0 0,0 0,0 0,0 0,0 1,0-1,0 1,-34 52,26-32,1 1,1 1,1-1,1 1,2 0,0 0,1 0,1 1,1-1,2 0,1 3,-3-22,1 0,0 0,1 0,-1 0,1 0,0 0,0 0,0 0,1-1,0 1,0-1,0 0,0 1,1-2,0 1,0 0,0-1,0 0,0 0,1 0,-1 0,1-1,0 1,-1-1,1 0,0-1,0 1,1-1,-1 0,0-1,0 1,1-1,-1 0,0 0,0 0,1-1,-1 0,0 0,0 0,0-1,0 0,0 0,0 0,2-1,13-9,0 0,-1-1,0-1,-1 0,0-2,-1 0,-1-1,-1 0,0-2,-2 0,0 0,-1-1,0 0,-2-1,8-22,-14 30,1-1,-2 1,0-1,0 0,-2 0,1 0,-2 0,0 0,0 0,-2 0,1 0,-2 1,0-1,-3-8,5 20,1 0,-1 1,0-1,0 1,0-1,0 1,0-1,0 1,0 0,0-1,0 1,-1 0,1 0,-1 0,1 0,0 0,-1 0,0 0,1 1,-1-1,1 1,-1-1,0 1,0-1,1 1,-1 0,0 0,1 0,-1 0,0 0,0 0,1 0,-1 1,0-1,1 1,-1-1,0 1,1 0,-1-1,1 1,-1 0,1 0,-1 0,1 0,-58 54,52-47,1 1,0 0,0 0,0 0,2 1,-1-1,1 1,0 0,1 1,0-1,1 0,0 1,1 0,0-1,0 1,1 0,1 0,0-1,0 1,1-1,0 1,1-1,0 0,1 1,0-2,1 1,0 0,0-1,1 0,0 0,1 0,0-1,1 0,1 0,-1-1,1 0,1 0,-1-1,1 0,0-1,0 0,1-1,-1 0,1 0,0-1,0-1,0 0,4 0,7 0</inkml:trace>
  <inkml:trace contextRef="#ctx0" brushRef="#br0" timeOffset="25472.37">4572 141,'12'-9,"0"1,1 0,0 1,0 0,0 1,1 1,0 0,0 1,0 0,3 0,-15 4,-1 0,0 0,1-1,-1 1,0 0,1 0,-1 0,1 1,-1-1,0 0,1 0,-1 1,0-1,1 1,-1-1,0 1,0 0,1-1,-1 1,0 0,0 0,0 0,0 0,0 0,0 0,0 0,0 0,-1 0,1 0,0 1,-1-1,1 0,-1 0,1 1,-1-1,1 0,-1 1,0-1,0 1,0-1,0 0,0 1,0-1,0 1,0-1,0 0,-1 1,1-1,-1 0,1 1,-1-1,1 0,-2 1,-33 71,31-68,0 0,0 0,1 0,0 1,0-1,0 1,1 0,0 0,0-1,0 1,1 1,0-1,0 0,0 0,1 0,0 0,0 1,1-1,0 0,0 0,0 0,1 0,-1 0,2 0,-1 0,1-1,-1 1,1-1,1 1,-1-1,1 0,2 2,1-2,0-1,0 1,0-1,1-1,0 1,0-1,-1-1,1 1,1-1,-1-1,0 0,0 0,1 0,-1-1,0 0,1-1,-1 0,0 0,1-1,-1 0,3-1,96-34,-88 31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3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1,'-5'5,"-1"1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2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1 545,'43'-10,"0"-2,-1-1,-1-3,0-1,-1-2,-1-2,-1-1,-1-3,-1 0,-1-3,-1 0,-2-3,-1 0,25-33,51-95,-107 158,0 1,0-1,0 0,0 0,0 0,0 0,0 1,0-1,0 0,1 0,-1 0,0 0,0 1,1-1,-1 0,0 0,1 1,-1-1,1 0,-1 1,1-1,-1 0,1 1,0-1,-1 1,1-1,0 1,-1-1,1 1,0 0,0-1,-1 1,1 0,0-1,0 1,0 0,-1 0,1 0,0 0,0 0,0 0,0 0,-1 0,1 0,0 0,0 0,0 1,0-1,-1 0,1 1,0-1,0 0,-1 1,1-1,0 1,-1-1,1 1,0-1,-1 1,1 0,-1-1,1 1,-1 0,1-1,-1 1,1 0,1 24,-1 1,-1-1,-1 0,-1 0,-2 0,0 0,-2 0,0-1,-2 0,-10 22,13-25,-1-1,-1 0,-1-1,-1 1,-1-1,0-1,-2 0,0-1,0 0,-2-1,0 0,-1-1,0 0,-1-2,-1 0,0 0,-19 9,35-21,-1 0,0 0,1 0,-1 0,0 0,1 0,-1 0,0 0,0-1,0 1,0-1,0 1,0-1,0 0,1 0,-1 0,0 0,0 0,0 0,0-1,0 1,0 0,0-1,0 0,0 1,1-1,-1 0,0 0,1 0,-1 0,0 0,1-1,-1 1,1 0,0-1,-1 1,1-1,0 1,0-1,0 0,0 1,0-1,0 0,1 0,-1 0,1 1,-1-1,1 0,-1 0,1 0,0 0,0 0,0 0,0 0,1 0,2-9,1 1,0 0,1 0,0 1,0-1,1 1,1 0,-1 1,2-1,-1 1,1 1,0 0,0 0,1 0,0 1,0 0,1 1,0 0,-1 0,8-1,-11 4,0 1,-1 0,1 1,0-1,0 1,0 0,0 1,0-1,0 1,0 0,-1 1,1-1,0 1,-1 0,1 0,-1 1,0 0,0 0,0 0,0 1,0-1,-1 1,0 0,0 1,0-1,0 1,0-1,0 3,32 27,-29-29,0 0,0 0,0-1,1 0,0 0,0-1,0 0,0 0,1-1,-1 0,1-1,-1 0,1 0,-1 0,1-1,0-1,-1 0,1 0,-1 0,1-1,2-1,12-4,0-1,-1-1,0-1,0 0,-2-2,1-1,1-2,6-4,-1-2,-1 0,-2-2,0-1,-1 0,-1-2,-2-1,0 0,-2-1,5-14,0-31,-40 116,8-12,-18 94,27-120,0 0,0-1,0 1,1 0,0 0,-1-1,2 1,-1 0,0-1,1 1,0-1,0 1,1-1,-1 0,1 0,0 0,0 0,0-1,0 1,1-1,-1 0,1 0,0 0,2 1,4-1,0 0,1 0,-1-1,1 0,0-1,-1 0,1-1,0 0,0-1,-1 0,1-1,0 0,-1 0,0-1,1-1,-1 0,-1 0,1-1,0 0,-1-1,0 0,0 0,3-4,5 0,187-139,-203 148,1 1,0-1,-1 1,1 0,-1 0,1 0,0 0,-1 0,1 0,0 0,-1 1,1-1,0 0,-1 1,1-1,-1 1,1 0,-1 0,1-1,-1 1,0 0,1 0,-1 0,0 1,0-1,0 0,0 0,0 1,0-1,0 0,0 1,0-1,-1 1,1-1,0 1,-1 0,1-1,-1 1,0-1,0 1,0 0,1-1,-2 1,1 0,0-1,0 1,0 0,-1-1,1 1,6 22,-4-22,-1 1,0-1,1 1,-1-1,1 0,0 1,0-1,0 0,0 0,0 0,0-1,1 1,-1 0,1-1,-1 0,1 1,-1-1,1 0,0 0,-1 0,1-1,0 1,0-1,0 0,0 1,0-1,-1-1,1 1,0 0,0-1,0 1,2-2,92-33,-94 34,169-98,-170 97,0 1,1 0,-1-1,1 1,-1 0,1 0,-1 0,1 0,-1 1,1-1,0 1,-1-1,1 1,0 0,-1 0,1 0,0 1,-1-1,1 0,0 1,-1 0,1 0,-1 0,1 0,-1 0,1 0,-1 1,0-1,0 1,0-1,0 1,0 0,0 0,0 0,0 0,-1 0,1 0,-1 1,1-1,-1 0,0 1,0 1,11 23,-10-19,1 0,0 0,0-1,1 1,0-1,0 0,1-1,0 1,0-1,0 0,1 0,0 0,4 2,9 4</inkml:trace>
  <inkml:trace contextRef="#ctx0" brushRef="#br0" timeOffset="307.714">2880 94,'0'2,"1"0,-1 0,0 1,1-1,-1 0,0 0,0 0,0 0,-1 1,1-1,0 0,-1 0,0 0,1 0,-1 0,0 0,0 0,0 0,0 0,0 0,-1-1,1 1,-1 0,1-1,-1 1,1-1,-1 1,0-1,0 0,0 0,0 1,-3 2,-18 19,11-13,1 0,0 1,0 1,2 0,-1 0,1 0,1 1,1 1,0-1,-2 7,8-16,0 0,0 1,1-1,0 1,-1-1,2 1,-1-1,0 0,1 1,0-1,0 1,0-1,1 0,-1 0,1 0,0 0,0 0,0 0,1 0,0-1,-1 1,1-1,0 0,1 0,-1 0,0 0,1 0,0-1,-1 1,2-1,6 5,1-1,0 0,0 0,1-2,-1 1,1-2,0 1,1-2,6 1,-9-2,0-1,0-1,-1 0,1 0,0-1,-1 0,1-1,-1 0,0-1,0 0,0-1,-1 0,1 0,0-2,9-6</inkml:trace>
  <inkml:trace contextRef="#ctx0" brushRef="#br0" timeOffset="686.597">3247 320,'33'6,"0"-3,1 0,0-2,0-2,-1-1,1-1,-1-2,0-2,0 0,27-12,-51 15,1-1,-2-1,1 0,0 0,-1-1,0 0,-1 0,1 0,-2-1,1-1,-1 1,0-1,-1 0,0 0,0-1,-1 1,0-1,-1 0,2-9,-4 16,0 0,-1 0,1 0,-1 0,0 0,0 0,0 0,-1 0,1 0,-1 0,1 0,-1 1,0-1,0 0,0 0,-1 0,1 1,-1-1,1 1,-1-1,0 1,0 0,0-1,0 1,0 0,-1 0,1 1,0-1,-1 0,0 1,1-1,-1 1,0 0,0 0,0 0,1 1,-1-1,0 0,0 1,0 0,0 0,0 0,0 0,0 0,0 1,0-1,0 1,0 0,0 0,0 0,0 0,-1 1,-13 6,0 0,0 0,1 2,0 0,1 1,0 0,1 1,1 1,-1 0,2 1,0 0,-9 15,12-17,-1 0,2 1,0 0,0 1,1 0,1 0,0 0,1 1,1 0,0 0,1 0,1 0,0 1,1-1,0 0,2 1,-1-1,4 13,0-21,0 1,0-1,1 0,0 0,1 0,-1-1,1 0,0 0,1 0,0-1,-1 0,2 0,-1-1,0 0,1 0,0-1,0 1,0-2,0 1,1-1,-1-1,1 0,-1 0,1 0,-1-1,1 0,-1-1,1 0,4-1,11-4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0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358 339,'2'-1,"3"-3,1 1,-1-1,1 0,-1-1,0 1,-1-1,1 0,-1 0,0 0,0-1,-1 0,1 1,-1-1,0 0,0-3,-3 8,0 0,0 0,0 0,0 0,-1 0,1 0,0 0,0 0,-1 0,1 0,-1 0,1 1,-1-1,1 0,-1 0,1 0,-1 1,0-1,1 0,-1 1,0-1,0 1,0-1,1 1,-1-1,0 1,0-1,0 1,0 0,0-1,0 1,0 0,0 0,0 0,0 0,0 0,0 0,0 0,0 0,0 0,1 0,-1 1,0-1,-1 1,-46 8,1 7,1 3,0 1,2 2,1 3,-36 26,41-14,37-36,0 0,1 0,-1-1,1 1,-1 0,1 0,-1 0,1 0,0 0,-1 0,1 0,0 0,0 0,0 0,-1 0,1 0,1 1,-1-1,0 0,0 0,0 0,0 0,1 0,-1 0,0 0,1 0,-1 0,1 0,-1-1,1 1,0 0,-1 0,1 0,0-1,-1 1,1 0,0 0,0-1,0 1,0-1,0 1,0-1,0 1,0-1,0 0,0 1,0-1,16 4,1-1,-1 0,1-2,-1 0,1-1,-1 0,1-2,10-1,144-25,-171 28,1-1,0 1,-1 0,1 0,0 0,-1 0,1 0,-1 1,1-1,0 1,-1-1,1 1,-1-1,1 1,-1 0,1-1,-1 1,1 0,-1 0,0 0,0 0,1 1,-1-1,0 0,0 0,0 1,0-1,-1 0,1 1,0-1,0 1,-1 0,1-1,-1 1,1-1,-1 1,0 0,0-1,0 1,0 0,0-1,0 1,0-1,0 1,-1 0,1-1,-1 1,1-1,-1 1,1 0,-1-1,0 0,0 1,0-1,0 1,0-1,-123 123,87-93,-41 30,55-46,2 1,0 2,1 0,0 1,-10 14,28-30,0 0,0 0,0 0,0 0,0 1,1-1,-1 1,1-1,0 1,0 0,1-1,-1 1,1 0,-1 0,1-1,0 1,1 0,-1 0,1-1,-1 1,1 0,0-1,1 1,-1-1,1 1,-1-1,1 1,0-1,0 0,0 0,1 0,-1 0,1-1,0 1,0-1,0 1,0-1,0 0,0 0,0 0,3 0,-2 2,1-1,0 1,0-1,0 0,0-1,0 1,1-1,-1 0,1 0,0-1,-1 0,1 0,0 0,0-1,0 0,0 0,0 0,-1-1,1 0,0 0,0 0,-1-1,1 1,-1-2,1 1,-1 0,0-1,0 0,0 0,0-1,0 0,-1 1,0-1,0-1,0 1,0-1,0 1,-1-1,0 0,0 0,1-3,4-16</inkml:trace>
  <inkml:trace contextRef="#ctx0" brushRef="#br0" timeOffset="273.064">161 1,'-16'76,"4"1,3 1,3 19,12 268,2-151,-8-187,0-1,2 0,1 1,1-1,1-1,2 1,0-1,1 0,2 0,1-1,23 23,-23-33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7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1 366,'38'0,"33"-5,8-1,-4 0,-11 1,-10 2,-11 1,-7 1,-5 0,-3 1,-1 0,-11 1,-7-1</inkml:trace>
  <inkml:trace contextRef="#ctx0" brushRef="#br0" timeOffset="218.334">198 620,'39'-5,"21"-6,7-1,-5 1,-7 2,-8 3,-8 3,-10 1</inkml:trace>
  <inkml:trace contextRef="#ctx0" brushRef="#br0" timeOffset="633.078">876 56,'18'109,"6"-1,4-1,35 84,-59-180,-4-7,1 0,-1-1,1 1,0 0,0-1,0 1,0-1,1 1,-1-1,1 1,0-1,0 0,0 0,0 0,1 0,-1 0,1 0,0-1,0 1,0-1,0 0,0 0,0 0,1 0,-1-1,0 1,1-1,0 0,-1 0,1 0,0-1,0 1,1-4,-1 0,0 0,0-1,0 1,-1-1,1 0,-1 0,0 0,0-1,0 1,-1-1,1 1,-1-1,0 0,-1 0,1-2,10-19,133-274,-27 85,-82 174,-19 30</inkml:trace>
  <inkml:trace contextRef="#ctx0" brushRef="#br0" timeOffset="1237.172">1695 479,'-8'-1,"1"0,-1 1,1 0,-1 0,0 1,1 0,-1 0,1 1,0 0,0 0,-1 1,1-1,0 2,1-1,-1 1,1 0,0 0,0 1,0 0,0 0,1 0,0 1,0-1,0 1,1 1,0-1,0 1,0-1,1 1,0 0,2-2,0-1,1 0,-1 0,1 1,0-1,0 0,1 0,-1 1,1-1,0 0,0 0,0 0,0 1,1-2,0 1,0 0,0 0,0 0,1-1,-1 1,1-1,0 0,0 0,0 0,0 0,1 0,-1-1,1 0,-1 1,5 0,0 2,0-1,0 0,1 0,0-1,0 0,0-1,0 0,0 0,0-1,0 0,0-1,1 0,-1-1,1 1,45-18,-30 7</inkml:trace>
  <inkml:trace contextRef="#ctx0" brushRef="#br0" timeOffset="1738.642">1949 705,'238'-140,"-237"139,0-1,0 1,0 0,1 0,-1 0,0 0,1 0,-1 0,1 0,-1 0,1 0,0 1,-1-1,1 1,0-1,-1 1,1 0,0 0,-1-1,1 1,0 0,0 1,-1-1,1 0,0 0,-1 1,1-1,0 1,-1-1,1 1,0 0,-1 0,1 0,-1 0,0 0,1 0,-1 0,0 0,1 0,-1 1,0-1,0 0,0 1,0-1,-1 1,2 1,-3-1,0 0,0 0,1 0,-1 0,1 0,-1 1,1-1,0 0,0 0,0 0,0 1,0-1,0 0,1 0,-1 0,1 0,-1 1,1-1,0 0,0 0,0 0,0 0,0-1,1 1,-1 0,0 0,1-1,0 1,-1-1,1 1,0-1,-1 0,1 1,0-1,0 0,0 0,0-1,0 1,0 0,1 0,7-2,0 0,0 0,0-1,-1-1,1 1,-1-1,1-1,-1 0,0 0,-1-1,1 0,4-4,17-7,-28 14,0 0,0 1,0-1,0 1,0-1,0 1,1 0,-1 0,0 0,1 0,-1 0,1 1,-1-1,1 1,0 0,-1 0,1 0,-1 0,1 0,0 0,-1 0,1 1,-1 0,1-1,-1 1,0 0,1 0,-1 0,0 1,1-1,-1 0,0 1,0 0,0-1,0 1,-1 0,1 0,0 0,0 1,8 25,-10-23,1-1,0 0,0 0,1 1,-1-1,1 0,0 0,0-1,0 1,1 0,-1-1,1 1,0-1,0 0,0 0,0 0,1 0,-1-1,1 1,-1-1,5 2,11 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5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396 147,'-5'39,"-1"36,0 15,-4 2,0-10,2-9,2-8,2-10,2-4,1-7,1-5,-5-1,-1-1,1-2,0-3,-3-1,0-7</inkml:trace>
  <inkml:trace contextRef="#ctx0" brushRef="#br0" timeOffset="536.079">0 317,'41'-37,"2"3,0 1,3 2,33-16,-48 27,1 2,0 2,2 1,0 1,0 2,1 2,1 1,0 1,0 2,2 2,-31 3,0 0,0 1,0 0,0 0,0 1,0-1,-1 1,1 1,0 0,0 0,-1 0,1 0,-1 1,0 0,0 1,0-1,0 1,-1 0,1 1,-1-1,0 1,0 0,-1 0,0 1,0 0,0-1,0 1,-1 0,0 1,0-1,-1 0,0 1,0 0,0-1,-1 1,1 5,-6 8,-1 0,-1 0,0-1,-2 0,0 0,-1-1,-1 0,0-1,-2 0,0-1,0 0,-2 0,0-2,-1 0,0 0,-1-2,0 0,-3 1,-17 18,-104 85,138-112,1-1,-1 1,1-1,0 1,0 0,1 0,-1 0,1-1,0 1,0 0,0 0,0 0,1 0,-1-1,1 1,0 0,0 0,0-1,1 1,-1-1,1 1,0-1,0 0,0 1,1-1,-1 0,1-1,-1 1,1 0,0-1,0 1,0-1,1 0,-1 0,0 0,1-1,-1 1,4 0,8 10,224 156,-171-123,-49-37</inkml:trace>
  <inkml:trace contextRef="#ctx0" brushRef="#br0" timeOffset="1618.474">933 938,'84'-35,"-1"-3,-1-4,-3-3,21-19,-80 51,-1 0,0-2,0 0,-2-1,0-1,0-1,-2 0,0-1,-2 0,0-2,-1 1,1-4,-12 22,1 0,-1 0,0 0,1-1,-1 1,0-1,0 1,-1-1,1 1,0-1,-1 1,0-1,1 0,-1 1,0-1,-1 0,1 1,0-1,-1 0,1 1,-1-1,0 1,0-1,0 1,0-1,0 1,0 0,-1 0,1-1,-1 1,0 0,0 0,1 1,-1-1,0 0,-1 1,1-1,0 1,0-1,-1 1,1 0,-1 0,1 0,-1 0,1 1,-1-1,1 1,-1-1,0 1,-11 2,0 1,0 1,0 0,0 0,1 2,-1 0,2 0,-1 1,1 1,0 0,0 0,1 1,0 1,1 0,0 0,0 1,1 0,1 1,0 0,0 0,1 1,1 0,0 0,1 1,-2 8,4-16,1 0,0 0,0 1,0-1,1 0,0 1,0-1,1 1,0 0,0-1,0 1,1-1,0 1,0-1,1 0,0 1,0-1,0 0,1 0,0 0,0 0,1-1,-1 1,1-1,0 0,1 0,-1 0,1-1,0 1,0-1,0 0,1 0,12 3,1-1,0 0,0-1,0-1,0-1,1-1,-1-1,1 0,0-1,-1-2,1 0,-1 0,0-2,0-1,0 0,0-1,-1-1,0-1,0-1,-1 0,0-1,-1-1,0 0,0-1,-1-1,-1-1,-1 0,0-1,0 0,-1-1,-1 0,0-3,-8 15,0 0,-1-1,1 0,-1 0,0 0,0 0,-1 0,1 0,-1 0,0 0,-1-1,1 1,-1 0,0-1,0 1,-1 0,0 0,1-1,-2 1,1 0,-1 0,0 0,0 0,0 0,0 1,-1-1,0 1,0-1,0 1,-2-1,0 4,1 1,-1 0,0-1,1 2,-1-1,1 1,-1-1,0 1,1 1,-1-1,1 1,0-1,-1 1,1 0,0 1,0-1,0 1,1 0,-1 0,1 0,-1 0,1 0,0 1,0 0,1 0,-1-1,1 1,0 1,0-1,-1 1,0 1,-1 0,1 1,0-1,0 1,1-1,0 1,0 0,0 0,1 0,0 0,1 0,-1 0,1 0,1 1,-1-1,1 0,1 0,-1 0,1-1,0 1,1 0,0-1,0 1,0-1,1 0,-1 0,1 0,1 0,-1-1,1 0,0 0,1 0,-1 0,1-1,0 0,0 0,0-1,0 1,1-1,-1-1,7 3,12-2,1 0,-1-2,0-1,1-1,-1-1,0-1,0-1,0-1,-1-2,1 0,-1-2,-1 0,0-2,0 0,-1-2,-1 0,0-2,-1 0,10-10,-21 19,0-1,-1-1,1 1,-2-2,1 1,-1-1,0 0,-1 0,0-1,0 0,-1 0,0 0,-1-1,0 1,-1-1,0 0,-1 0,0-1,-1 1,0 0,0-5,-2 13,1-1,-1 0,0 1,0-1,0 1,-1-1,1 1,-1-1,0 1,0 0,0 0,0 0,0 0,-1 0,0 0,1 1,-1-1,0 1,0 0,0 0,0 0,-1 0,1 1,0-1,-1 1,1 0,-1 0,0 0,1 0,-1 0,0 1,1 0,-1 0,0 0,0 0,1 1,-1-1,0 1,1 0,-1 0,1 0,-1 1,1-1,-1 1,1 0,0 0,0 0,0 0,0 0,0 1,-2 1,-4 5,-1 0,1 0,1 1,0 0,0 1,1-1,0 1,1 1,0-1,1 1,0 0,1 1,0-1,1 1,1-1,0 1,0 0,2 0,-1 0,2 0,-1 0,2 0,0 0,0-1,1 1,1-1,0 1,1-1,0-1,1 1,0-1,1 1,0-2,1 1,1-2,0 0,0 0,1-1,0 0,1-1,0-1,0 1,0-2,1 1,0-2,0 1,0-2,0 0,1 0,-1-1,1 0,0-1,-1-1,1 0,6-1,9 0,-4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56.27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815 117,'-5'-6,"0"0,-1 0,1 1,-1-1,0 1,-1 1,1-1,-1 1,0 0,0 0,0 1,-1 0,1 0,-1 1,1 0,-1 1,0-1,0 1,0 1,0-1,0 1,0 1,0 0,-5 1,-25 10,0 2,1 2,0 1,1 2,2 2,0 1,1 1,-15 15,17-11,2 2,1 1,1 1,2 1,1 2,2 0,-13 26,23-39,1 1,1 1,1-1,1 1,1 1,1 0,1-1,1 2,1-1,1 0,1 1,2-1,0 1,2-1,0 0,2 0,0 0,2 0,0-1,2 0,1-1,0 0,2 0,1-1,0-1,1 0,1 0,1-2,9 8,-7-11,-1 0,2-1,0-1,0-1,1-1,1-1,0 0,0-2,1 0,0-2,0 0,1-1,-1-2,1 0,9-1,0-1,0-1,0-1,-1-2,1-1,0-2,-1-1,0-1,-1-2,23-10,4-5,-1-2,-1-3,-2-3,-1-1,29-27,-56 40,0-2,-2 0,-1-1,0-2,-2 0,-1-1,-2-1,0-1,-2 0,-1-1,4-15,-9 22,-1 0,-1-1,-1 0,-1 0,-2-1,0 1,-1-1,-2 1,-1-1,0 1,-2-1,-1 1,-1-1,-1 2,0-1,-2 1,-1 0,-1 0,-1 1,-1 0,-1 1,-1 1,-11-14,5 17,-1 0,-1 1,0 1,-1 1,-1 2,0 0,0 1,-1 1,-1 2,0 0,0 2,0 1,0 1,-1 1,0 1,0 2,1 0,-1 2,0 1,1 1,-1 1,1 2,-18 7,-194 82,183-66</inkml:trace>
  <inkml:trace contextRef="#ctx0" brushRef="#br0" timeOffset="567.878">617 484,'5'0,"6"0,2 0</inkml:trace>
  <inkml:trace contextRef="#ctx0" brushRef="#br0" timeOffset="817.802">957 259,'0'15,"4"4,3 3,-1-1</inkml:trace>
  <inkml:trace contextRef="#ctx0" brushRef="#br0" timeOffset="1253.277">561 738,'80'99,"-70"-86,0-1,1 0,0-1,0 0,1 0,1-1,0-1,0 0,1-1,0 0,0-1,1-1,0 0,0-1,0-1,1 0,0-1,-1-1,1 0,0-1,0-1,5-1,-8-1,0-1,0-1,-1 0,1-1,-1 0,0-1,0 0,0-1,-1 0,0-1,-1 0,0-1,0 0,0 0,-1-1,-1 0,0-1,0 0,-1 0,-1-1,1 0,-2 0,0 0,0-1,-8-62,-3 52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4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0,'0'822,"-22"-692,27-122,6-24,-8 11,7-8</inkml:trace>
  <inkml:trace contextRef="#ctx0" brushRef="#br0" timeOffset="436.361">529 85,'-36'25,"-43"28,3 4,2 4,-13 18,20 11,65-87,1 0,0 0,0 0,0 0,0 0,0 0,1 0,-1 1,1-1,0 0,0 0,0 0,0 0,1 1,-1-1,1 0,0 0,0 0,0 0,0 0,0 0,1 0,0-1,-1 1,1 0,0-1,0 1,0-1,0 0,1 0,-1 0,3 2,206 94,-186-80,-1 2,-1 0,0 2,-2 0,-1 1,8 13,-17-23,-3-5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29,'179'-24,"-177"23,0 0,0 1,-1-1,1 1,0-1,0 1,0 0,0 0,0 0,0 0,0 0,0 0,0 0,0 1,0-1,0 1,0-1,-1 1,1 0,0 0,0 0,-1 0,1 0,-1 0,1 0,-1 1,1-1,-1 0,1 1,-1-1,0 1,0 0,0-1,0 1,0 0,0 0,-1 0,1-1,-1 1,1 0,-1 0,1 0,-1 0,0 0,0 0,0 0,0 0,-1 0,1 0,0 0,-1 0,1 0,-1-1,0 2,-46 58,41-55,-1 1,1-1,0 1,1 0,0 1,0-1,0 1,1 0,0 0,1 1,0-1,0 1,1-1,0 1,-1 6,4-13,-1 1,1 0,-1 0,1-1,0 1,0-1,0 1,0 0,0-1,1 0,-1 1,1-1,0 0,-1 0,1 0,0 0,0 0,1 0,-1 0,0-1,0 1,1-1,-1 0,1 0,-1 1,1-2,0 1,-1 0,1 0,0-1,0 0,0 1,92-4,-86 1,-1 0,1-1,-1 0,0 0,0-1,0 0,0 0,-1-1,1 0,-1 0,0-2,6-7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5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18,'14'0,"15"0,6 0,3 0,0 0,-2 0,-3 0,-1 0,-2 0,-2 0,1 0,-1 0,0 0,-1 0,-4-5,-11-1,-7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1,'19'14,"21"5,8-6,1-4,-3-5,-5-2,-4-2,-4-1,-3 0,-1-5,-1-1,-1 0,-4 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34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86,'0'4,"5"12,1 8,0 4,-1 2,-1 2,-2-1,-1-1,-1 0,0 0,0-2,0 1,0-1,-1 0,1-5</inkml:trace>
  <inkml:trace contextRef="#ctx0" brushRef="#br0" timeOffset="287.9">140 593,'62'-5,"31"-1,3 0,-9 1,-14 1,-16 2,-12 1,-9 0,-6 1,-8 5,-8 2</inkml:trace>
  <inkml:trace contextRef="#ctx0" brushRef="#br0" timeOffset="804.586">224 818,'281'-49,"-218"56,-61-7,-1 1,0-1,0 1,0-1,0 1,0 0,0 0,0-1,0 1,0 0,0 0,0 0,0 0,-1 0,1 0,0 0,-1 0,1 0,-1 0,1 1,-1-1,1 0,-1 0,0 0,0 1,1-1,-1 0,0 0,0 1,0-1,0 0,-1 1,1-1,0 0,-1 0,1 0,0 1,-1-1,1 0,-1 0,0 0,1 0,-1 0,0 0,0 0,0 1,-18 24,-2-1,0 0,-2-2,0 0,-2-2,0 0,-11 5,31-23,-33 22,30-21,1 0,0 1,0 0,0 0,0 0,1 1,0-1,0 2,0-1,1 1,-4 5,9-11,-1 0,1 0,-1 0,1 1,0-1,0 0,-1 0,1 0,0 0,0 1,0-1,0 0,0 0,0 0,1 1,-1-1,0 0,0 0,1 0,-1 0,1 0,-1 0,1 0,0 0,-1 0,1 0,0 0,0 0,-1 0,1 0,0-1,0 1,0 0,0 0,0-1,0 1,0-1,0 1,0-1,1 0,-1 1,0-1,0 0,0 0,0 0,1 0,-1 0,0 0,0 0,0 0,1 0,63-4,142-43,-135 32,-54 9</inkml:trace>
  <inkml:trace contextRef="#ctx0" brushRef="#br0" timeOffset="4117.358">83 0,'-22'80,"3"0,4 1,4 0,1 31,6-58,3 0,2 1,2-1,3 0,2 0,2-1,11 30,-10-40,1-1,2 0,2 0,2-2,2 0,1-1,19 24,-29-50,0-1,1-1,1 1,0-2,0 0,1-1,0 0,1-1,0-1,0 0,1-1,0 0,0-2,10 3,-2-2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36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1 227,'38'-5,"28"-2,7 1,-5 1,-8-3,-10-1,-8 2,-7 2,-10-3,-8-1</inkml:trace>
  <inkml:trace contextRef="#ctx0" brushRef="#br0" timeOffset="285.454">171 1,'0'48,"0"20,4-1,3-7,-1-9,-1-8,-1-7,-2-5,-1-3,0-5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42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0 507,'121'277,"-115"-263,2 6,0-1,-1 1,-1 0,-1 1,-1-1,-1 1,0 0,-2 11,3 12,-4-43,0-1,0 1,0 0,0-1,0 1,0-1,0 1,1-1,-1 1,0 0,0-1,1 1,-1-1,0 1,1-1,-1 1,0-1,1 1,-1-1,1 0,-1 1,1-1,-1 0,1 1,-1-1,1 0,-1 1,1-1,-1 0,1 0,-1 0,1 0,0 1,-1-1,1 0,-1 0,1 0,0 0,-1 0,1 0,-1-1,1 1,-1 0,1 0,0 0,-1 0,1-1,-1 1,1 0,-1-1,1 1,-1 0,1-1,-1 1,0-1,1 1,-1 0,1-1,-1 1,0-1,1 1,-1-1,0 1,0-1,1 0,-1 1,0-1,0 1,0-1,12-17,-2 0,0 0,-1-1,0 0,-2-1,0 1,-1-2,11-31,28-91,-14 9,-25 113,1 4</inkml:trace>
  <inkml:trace contextRef="#ctx0" brushRef="#br0" timeOffset="371.932">649 930,'-18'4,"0"1,0 0,1 1,0 1,0 1,0 1,1 0,1 1,-1 0,-12 13,25-20,0 1,0 0,0 0,0 0,1 0,0 0,0 1,0-1,0 1,1 0,0-1,0 1,0 0,0 0,1-1,0 1,0 0,0 0,1 0,-1 0,1-1,0 1,1 0,-1-1,1 1,0-1,0 1,0-1,0 0,1 0,0 0,0 0,0 0,0-1,1 1,-1-1,1 0,0 0,3 1,-3 0,0 0,0-1,1 0,-1 0,1 0,0 0,0-1,0 0,0 0,0 0,1 0,-1-1,1 0,-1 0,1-1,-1 1,1-1,-1 0,1-1,-1 1,1-1,-1 0,1-1,-1 1,0-1,4-2,12-6,-3-1</inkml:trace>
  <inkml:trace contextRef="#ctx0" brushRef="#br0" timeOffset="982.84">762 1128,'28'-16,"-1"-2,0 0,-1-2,-1-1,20-22,-44 42,0 0,0 0,0 0,0 0,0 0,0 0,0 0,0 0,0 0,0 1,1-1,-1 0,0 1,1-1,-1 1,0-1,1 1,-1-1,0 1,1 0,-1 0,1 0,-1 0,1 0,-1 0,0 0,1 0,-1 1,1-1,-1 1,0-1,1 1,-1-1,0 1,0 0,1-1,-1 1,0 0,0 0,0 0,0 0,0 0,0 0,0 0,0 0,-1 1,1-1,0 0,-1 1,1-1,-1 0,1 1,3 6,-4-6,1 1,0-1,-1 0,1 0,0 0,0 1,0-1,0 0,0 0,1 0,-1 0,1-1,-1 1,1 0,0-1,0 1,-1-1,1 1,0-1,0 0,0 0,1 0,-1 0,0 0,0 0,1-1,-1 1,0-1,0 0,1 1,-1-1,1 0,-1 0,0-1,1 1,-1 0,0-1,2 0,129-93,-131 94,1 0,-1 0,0 0,0 1,1-1,-1 1,0-1,0 1,0 0,1-1,-1 1,0 0,0 0,0 1,0-1,-1 0,1 1,0-1,-1 1,1 0,0-1,-1 1,0 0,0 0,1 0,-1 0,0 0,0 0,-1 0,1 0,0 0,-1 1,1-1,-1 0,0 0,0 3,11 20,2-9,0-4</inkml:trace>
  <inkml:trace contextRef="#ctx0" brushRef="#br0" timeOffset="1520.105">621 83,'201'-67,"-190"63,-1 1,1 0,0 1,0 1,0-1,0 2,1 0,-1 0,0 1,0 0,0 1,0 0,0 1,-1 0,1 0,7 5,-16-7,0 1,-1-1,1 1,0-1,-1 1,1 0,-1 0,1 0,-1-1,0 2,0-1,0 0,0 0,0 0,-1 0,1 0,-1 1,1-1,-1 0,0 1,0-1,0 0,0 0,0 1,0-1,-1 0,1 1,-1-1,0 0,1 0,-1 0,-1 2,-40 67,39-68,-11 15,7-11,1 0,0 1,0-1,1 1,0 0,0 0,1 1,0-1,1 1,-1 0,2 0,-1 0,1 0,1 1,0-1,0 5,2-11,0 1,0-1,1 0,-1 1,1-1,0 0,0 0,0 0,0-1,0 1,1 0,-1-1,1 0,0 1,0-1,0 0,0 0,0-1,0 1,0-1,1 1,-1-1,1 0,-1 0,1-1,-1 1,1-1,0 1,100-10,-32-7,-50 14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3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0,'-9'34,"-4"20,1 6,2-2,3-7,7-6,5-7,0-5,0-3,-1-2,-1-5</inkml:trace>
  <inkml:trace contextRef="#ctx0" brushRef="#br0" timeOffset="262.806">1 452,'38'5,"28"1,11 0,-2-1,-9-1,-11-2,-10-1,-8 0,-5-1,-9-1</inkml:trace>
  <inkml:trace contextRef="#ctx0" brushRef="#br0" timeOffset="613.263">142 706,'-5'38,"-1"18,0 4,6-8,7-14,8-12,6-11,5-8,2-5,-4-8,-1-3,1-4,1-1,-5-2,-4 1</inkml:trace>
  <inkml:trace contextRef="#ctx0" brushRef="#br0" timeOffset="847.479">452 734,'-19'39,"-6"21,1 6,4-3,6-8,6-9,3-6,3-7,7-7,2-5,5-5,0-6</inkml:trace>
  <inkml:trace contextRef="#ctx0" brushRef="#br0" timeOffset="1214.153">622 0,'64'225,"31"147,-88-325,-1 0,-3 0,-2 1,-2-1,-2 0,-2 0,-3 6,1-28,-2 0,0-1,-2-1,0 1,-2-2,0 0,-2 0,0-1,-2-1,0-1,-1 0,-1-1,0-1,-2-1,-20 12,11-7,7-3</inkml:trace>
  <inkml:trace contextRef="#ctx0" brushRef="#br0" timeOffset="5151.968">1215 339,'-32'136,"13"-76,-53 113,-21-4,224-426,6 21,-136 234,-1 1,0 0,1 0,-1 0,1 0,0 1,-1-1,1 0,0 0,-1 0,1 0,0 1,0-1,0 0,0 1,0-1,-1 0,1 1,0 0,1-1,-1 1,0-1,0 1,0 0,0 0,0 0,0 0,0-1,0 1,0 1,1-1,-1 0,0 0,0 0,0 1,0-1,0 0,0 1,0-1,0 1,0-1,0 1,0 0,0 0,18 46,-16-22,-2-1,-1 1,-1 0,-1-1,-1 1,-1-1,-6 19,-13 84,23-127,1 0,-1 0,1 0,-1-1,1 1,-1 0,1 0,-1 0,1 0,0 0,-1 0,1 0,-1 0,1 0,-1 0,1 0,-1 0,1 1,-1-1,1 0,-1 0,1 1,-1-1,1 0,-1 0,1 1,-1-1,1 1,-1-1,0 0,1 1,-1-1,0 1,1-1,-1 1,0-1,0 1,1-1,-1 1,0-1,0 1,0-1,0 1,0-1,0 1,0 0,0-1,0 1,0-1,0 1,0-1,0 1,0-1,0 1,0-1,-1 1,1 0,35-41,-33 38,250-318,-139 163,-112 158,-1 0,0-1,0 1,1-1,-1 1,0 0,1-1,-1 1,0-1,1 1,-1-1,1 0,-1 1,1-1,-1 1,1-1,-1 0,1 1,0-1,-1 0,1 0,-1 1,1-1,0 0,-1 0,1 0,-1 0,1 0,0 0,-1 0,1 0,0 0,-1 0,1 0,0 0,-1 0,1-1,-1 1,1 0,0 0,-1-1,1 1,-1 0,1-1,-1 1,1-1,-1 1,1-1,-1 1,0-1,1 1,-1-1,0 1,1-1,-1 1,0-1,1 1,-1-1,0 0,0 1,0-1,0 0,0 1,-43 309,61-140,-1-63,-4-93,-8-19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14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33,'56'-17,"-12"11,0 1,0 2,1 2,30 3,8 0,1450-2,-1415 22,-99-18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22.6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1 139,'5'-7,"1"0,0 1,1 0,-1 0,1 0,0 1,1 0,-1 1,1-1,0 1,0 1,0-1,1 2,-1-1,1 1,-1 0,10 0,162-17,-56 7,-1 6,99 7,-76 1,297 9,-216 4,116-12,-280-3,321-30,-262 9,-102 18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07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593 196,'190'-31,"-50"-3,-2-6,52-26,-173 60,-12 4,58-14,-61 16,-1-1,1 1,-1 0,1 0,-1 0,1 0,-1 0,0 1,1-1,-1 0,1 1,-1-1,0 1,1-1,-1 1,0 0,1-1,-1 1,0 0,0 0,0 0,0 0,0 0,0 0,0 0,0 0,0 1,0-1,-1 0,1 1,-1-1,1 0,-1 1,1-1,-1 0,0 1,1-1,-1 1,0 0,-1 14,0 0,-1 0,-1 0,0-1,-1 1,-1-1,-4 11,0 0,-22 65,8-25,2 1,3 1,3 1,0 24,8-30,3 0,3 0,3 1,3-1,2 0,15 58,38 3,-44-97,-35-22,-26-23,0 2,-1 1,0 3,-1 2,0 2,-1 2,0 2,0 3,0 1,-38 6,-210 65,251-55,28-9</inkml:trace>
  <inkml:trace contextRef="#ctx0" brushRef="#br0" timeOffset="461.223">790 703,'72'-3,"1"-4,-2-2,1-4,-1-3,24-11,16-1,-108 30,0 0,-1 0,1 1,-1-1,1 1,-1-1,0 1,0 0,0 0,0 0,0 0,-1 0,1 0,-1 0,0 1,0-1,0 0,0 1,-1-1,1 1,-1-1,0 1,0-1,0 1,-1-1,1 1,-1-1,0 2,0 3,-1 33,0-32,1 1,0-1,1 0,0 1,0-1,1 0,0 1,0-1,1 0,1 0,-1 0,2 0,-1 0,3 3,5 1</inkml:trace>
  <inkml:trace contextRef="#ctx0" brushRef="#br0" timeOffset="1268.547">1467 1324,'54'-41,"-3"-2,-2-2,-1-3,-3-2,15-21,-50 57,0 1,0-1,-1-1,-1 0,0 0,-1-1,-1 1,0-2,-1 1,-1 0,-1-1,0 0,-1 0,0-7,-2 14,-9-80,9 88,-1 0,1 0,-1 0,1 0,-1 1,0-1,0 0,0 1,0-1,0 0,0 1,0-1,-1 1,1 0,0-1,-1 1,1 0,-1 0,0 0,1 0,-1 0,0 0,1 1,-1-1,0 0,0 1,0 0,0-1,0 1,1 0,-1 0,0 0,0 0,0 0,0 0,0 1,0-1,0 1,1-1,-1 1,0 0,0-1,0 2,-3 0,1 0,0 1,0-1,0 1,0 0,0 0,1 1,-1-1,1 1,0 0,0 0,0 0,0 0,1 0,0 1,0-1,0 1,0-1,1 1,0 0,0 0,0-1,0 1,1 0,0 0,0 0,0 0,0 0,1 0,0 0,0-1,0 1,1 0,0-1,0 1,0-1,0 1,1-1,-1 0,1 0,0 0,2 2,11 1,0-1,0 0,1-1,-1-1,1-1,0 0,0-1,8 0,8 1,-30-3,1 1,0 0,0-1,-1 1,1 1,-1-1,1 0,-1 1,1 0,-1 0,0 0,0 0,0 0,0 1,0-1,-1 1,1 0,-1 0,0 0,1 0,-1 0,-1 0,1 1,0-1,-1 1,0-1,0 1,0 0,0-1,0 1,-1 0,1 0,-1-1,0 1,-1 0,1 0,0-1,-1 1,-1 2,-17 70,14-63,1 0,0-1,1 2,0-1,1 0,1 1,0-1,1 0,0 1,1-1,2 10,3-4</inkml:trace>
  <inkml:trace contextRef="#ctx0" brushRef="#br0" timeOffset="1499.412">2230 957,'-10'34,"-3"20,1 1</inkml:trace>
  <inkml:trace contextRef="#ctx0" brushRef="#br0" timeOffset="1746.041">2173 449</inkml:trace>
  <inkml:trace contextRef="#ctx0" brushRef="#br0" timeOffset="2100.099">2822 731,'-29'6,"0"1,1 1,0 2,1 1,0 0,1 3,0 0,1 1,-18 15,32-22,0 1,1 0,0 0,1 1,0 1,0 0,1 0,0 0,1 1,-3 9,7-16,1 0,0 0,1 0,-1 1,1-1,0 0,0 1,1-1,0 1,0-1,0 1,0-1,1 0,0 1,0-1,1 0,-1 1,1-1,0 0,1 0,-1-1,1 1,0 0,0-1,0 1,1-1,2 3,1-1,0-1,0 1,0-1,1 0,-1-1,1 0,0 0,0-1,1 0,-1 0,1-1,-1 0,1 0,0-1,0 0,-1-1,1 0,0 0,0-1,0 0,-1-1,1 0,0 0,-1-1,3 0,11-5,0-1,0-1,-1-1,-1-1,1 0,-2-2,0 0,-1-1,1-2,8-13,-2-2,-2 0,0-2,-2 0,-2-2,-1 0,-2-1,10-35,46-172,-68 225,-2 1,0-1,-1 0,-1 0,0 0,-2 0,0 0,-1 0,-1 1,-1-1,-1 1,-2-5,6 17,0 0,-1 0,0 1,0-1,0 1,-1 0,0 0,0 0,0 0,0 1,-1-1,0 1,0 0,0 1,0-1,-1 1,1 0,-1 0,0 1,0 0,0 0,0 0,0 1,0 0,0 0,-1 0,1 1,0 0,0 0,-1 1,1-1,0 1,0 1,0-1,-5 3,-9 6,0 1,1 1,1 1,0 0,1 2,0 0,1 0,1 2,0 0,2 1,0 0,0 1,2 0,1 1,0 0,0 4,2-10,1 0,1 1,0 0,0 1,2-1,0 1,1 0,0 0,1 0,1 0,1 0,0 1,1-1,1 0,0 0,1 0,1 0,0-1,2 1,-1-1,2 0,0-1,1 0,1 1,5 0,1-1,1 0,0-1,1-1,1 0,0-1,0-1,1-1,0-1,1 0,0-1,0-2,0 0,1-1,-1-1,1 0,0-2,0-1,0 0,6-2,5 1</inkml:trace>
  <inkml:trace contextRef="#ctx0" brushRef="#br0" timeOffset="3131.863">3612 675,'-21'-1,"-1"2,1 1,0 1,0 0,0 2,0 0,1 1,-1 2,2 0,-1 1,1 0,0 2,-5 5,18-10,0 0,1 1,0 0,0 0,0 0,1 0,0 1,1-1,0 1,0 0,1 0,-1 1,2-1,-1 0,1 1,1-1,-1 1,1-1,1 1,0-1,0 1,1-1,-1 0,2 0,-1 0,1 0,1 0,-1 0,1-1,1 1,-1-1,1 0,1-1,-1 1,1-1,0 0,0 0,1-1,0 0,7 4,-3-4,0-2,0 1,1-1,-1-1,1 0,0-1,-1 0,1 0,0-1,0-1,0 0,-1-1,1 0,-1-1,1 0,-1-1,0 0,0-1,0 0,-1 0,0-1,0-1,0 0,-1 0,0-1,0 0,-1 0,0-1,-1 0,0-1,3-4,5-5,-1 0,-1-1,-1-1,-1 0,0 0,-2-1,0-1,-2 1,0-1,1-13,-30 102,20-60,1 1,0 0,0 0,0 0,1 0,-1 0,2 0,-1 0,1 0,0 0,1 0,0 0,0-1,0 1,1-1,0 1,0-1,0 0,1 0,0 0,0-1,1 1,-1-1,1 0,0 0,1-1,-1 1,1-1,0 0,0-1,0 0,0 0,7 3,-4-4,1 0,-1 0,0-1,1 0,-1-1,0 1,1-2,-1 0,0 0,1 0,-1-1,0-1,0 1,0-2,0 1,-1-1,1 0,-1-1,0 0,-1 0,1-1,-1 0,5-5,12-11,-2-2,0 0,-2-2,0 0,-2-1,2-6,-36 160,15-124,1 1,0 0,0-1,1 1,-1 0,1-1,0 1,0-1,0 1,0-1,0 1,1-1,0 0,0 0,0 1,0-1,0-1,0 1,1 0,-1 0,1-1,0 0,0 1,0-1,0 0,0 0,0-1,1 1,-1-1,1 0,-1 1,1-1,-1-1,1 1,0-1,-1 1,1-1,0 0,-1 0,1-1,-1 1,1-1,0 0,1 0,6-4,1-1,-1 0,-1-1,1-1,-1 1,0-1,0-1,-1 0,-1 0,1-1,-2 0,1-1,-1 0,-1 0,0 0,0 0,-1-1,-1 0,0 0,0-2,46-87,-49 102,0-1,0 0,0 1,0-1,0 1,-1 0,1-1,0 1,0 0,0-1,0 1,-1 0,1 0,0 0,-1-1,1 1,0 0,-1 0,1 0,-1 0,0 0,1 0,-1 0,0 0,0 0,1 1,-1-1,0 0,0 0,0 0,0 0,-1 0,1 0,0 0,0 0,-1 0,1 0,0 0,-1 0,1 0,-1 0,0 0,2 5,16 120,5-1,33 104,-26-127,-6 1,-4 1,-4 0,-1 61,-15-126,0 0,-3 0,-1-1,-2 1,-2-1,-8 23,11-43,-1 0,-1-1,0 1,-1-2,-1 1,0-1,-1-1,-1 1,0-2,-2 0,1-1,-1 0,-1-1,-6 4,14-11,1-1,-1 0,1 0,-1-1,-1 1,1-2,0 1,-1-1,1 0,-1 0,0-1,1 0,-1-1,0 1,0-2,1 1,-1-1,0 0,0 0,1-1,-1 0,1-1,0 0,-1 0,1 0,1-1,-1 0,0 0,1-1,0 1,0-2,0 1,1-1,0 1,0-1,0-1,1 1,0-1,0 0,-3-12,1 0,1 0,1-1,0 0,2 1,0-1,1 0,1 0,1 0,1 0,1 0,0 1,2-1,0 1,1 0,1 0,2-2,10-21,1 2,3 0,1 1,1 2,3 0,1 2,1 1,2 2,1 1,1 1,2 2,1 1,1 2,1 2,16-5,-16 12,0 2,2 1,-1 3,2 1,-1 2,1 1,0 3,5 1,-10 1</inkml:trace>
  <inkml:trace contextRef="#ctx0" brushRef="#br0" timeOffset="4250.225">1 1662,'191'-44,"150"-13,47 33,306-10,-67-3,280 8,101 2,548-49,-1061 66,-484 10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1,'-10'43,"-2"19,0 4,6-9,6-15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58,'25'-5,"21"-1,9-1,-1 2,-5 2,-1 1,-3 0,-6-3,-3-1,-5 0,-1 2,-2 0,0 2,-1 2,1-1,-1 1,-4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1,'29'14,"28"6,15-2,4-3,-5-9,-6-6,-9-3,-9-1,-13 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23,'-118'359,"113"-347,1 0,1 1,0-1,1 0,1 1,-1 0,2-1,0 1,0 0,2-1,-1 1,1 0,1-1,0 0,1 0,1 0,-1 0,2 0,0-1,0 0,1 0,0-1,1 0,0 0,1-1,0 0,5 4,-4-9,1 0,0-1,0 0,1 0,-1-1,1-1,-1 0,1 0,-1-1,1-1,0 0,-1 0,0-1,1-1,-1 0,0 0,0-1,7-4,17-9,-1-2,-1-2,-1 0,-1-2,0-2,-2-1,-1-1,-2-1,0-1,2-7,17-23,-3-1,-3-3,19-41,-54 97,0 0,0-1,-1 1,0-1,0 0,0 0,-1 0,-1-1,1 1,-1 0,-1-1,1 1,-2 0,0-7,1 14,0-1,-1 1,1 0,-1 0,1 0,-1 0,0 0,1-1,-1 1,0 0,0 0,0 1,0-1,0 0,0 0,0 0,0 1,0-1,0 0,0 1,0-1,-1 1,1-1,0 1,0 0,-1 0,1-1,0 1,-1 0,1 0,0 0,0 0,-1 0,1 1,0-1,-1 0,1 1,0-1,0 1,0-1,-1 1,1-1,0 1,-1 0,-47 38,32-19,0 1,1 1,1 0,1 1,1 0,2 1,0 0,1 1,1 0,2 1,0 0,2 0,1 0,1 1,1 16,2-37,14 157,-13-156,1 0,0 0,0 0,1 0,0 0,0-1,0 1,1-1,0 0,0 0,0 0,1-1,0 1,0-1,0 0,1-1,0 1,0-1,0 0,0-1,1 1,13 0,-1-4</inkml:trace>
  <inkml:trace contextRef="#ctx0" brushRef="#br0" timeOffset="397.118">929 531,'72'-1,"110"8,-179-7,-1 1,1-1,0 1,-1-1,1 1,-1 0,1 0,-1 0,1 0,-1 0,0 1,0-1,1 1,-1 0,0-1,0 1,-1 0,1 0,0 0,-1 0,1 1,-1-1,1 0,-1 1,0-1,0 1,0-1,-1 1,1-1,-1 1,1 0,-1-1,0 1,0 0,0-1,0 1,0 0,-1-1,1 1,-1-1,0 1,1 0,-1-1,-1 0,1 1,0-1,0 0,-2 2,-22 37,-18 46,43-85,-1 0,1 0,0 0,0 0,1-1,-1 1,0 0,1 0,-1 0,1 0,-1-1,1 1,0 0,0 0,0-1,0 1,0-1,0 1,0-1,0 1,1-1,-1 0,1 0,-1 1,1-1,-1 0,1 0,0-1,-1 1,1 0,0 0,0-1,0 1,-1-1,1 0,0 1,0-1,79 4,-71-4,19-1,-3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1 226,'43'5,"38"1,11-4,-1-4,-12 0,-13-1,-10 1,-8-5,-9-1,-5 2,-4 0,-2-2,-2 0,-4 0</inkml:trace>
  <inkml:trace contextRef="#ctx0" brushRef="#br0" timeOffset="253.395">453 0,'-14'39,"-6"31,-3 9,2 1,5-9,4-11,5-12,4-9,2-6,1-3,1-4,4-4,2-3,5-3,0-5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0,'28'460,"-30"-395,-2 0,-4 1,-3-2,-5 12,12-53,-25 111,24-123</inkml:trace>
  <inkml:trace contextRef="#ctx0" brushRef="#br0" timeOffset="313.985">531 198,'-56'34,"2"3,1 2,2 2,2 2,-4 8,49-48,0 1,0 0,0-1,1 1,0 0,-1 1,1-1,1 1,-1-1,1 1,-1 0,1 0,1 0,-1 0,1 0,0 0,0 0,0 1,1-1,0 0,0 1,0-1,0 0,1 0,0 1,0-1,1 0,-1 0,1 0,0 0,1 0,-1-1,1 1,0-1,0 1,0-1,1 0,-1 0,3 1,202 145,-165-124,-24-18</inkml:trace>
  <inkml:trace contextRef="#ctx0" brushRef="#br0" timeOffset="699.927">644 621,'56'-1,"-37"-1,0 1,0 1,0 0,0 2,0 0,0 2,0 0,16 5,-33-8,0 0,1 0,-1 1,0-1,0 0,0 1,0 0,0-1,-1 1,1 0,0 0,-1 0,0 0,1 0,-1 0,0 0,0 0,0 1,0-1,0 0,-1 1,1-1,-1 0,1 1,-1-1,0 1,0-1,0 1,0-1,-1 1,1-1,-1 0,1 1,-1-1,0 0,-1 3,-45 82,44-83,-37 77,39-79,0 0,1 0,-1 0,1 0,0 1,0-1,0 0,0 0,0 0,0 0,0 1,1-1,-1 0,1 0,0 0,0 0,-1 0,1 0,0 0,1 0,-1 0,0-1,0 1,1 0,-1-1,1 1,0-1,-1 1,1-1,0 0,0 0,0 0,0 0,0 0,0 0,0 0,0-1,0 1,1-1,4 1,0-1,0 0,0-1,0 0,0 0,0 0,-1-1,1 0,0-1,-1 1,1-1,-1 0,0-1,0 0,0 1,2-4,-4 5,19-13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1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23,'-26'54,"2"1,3 0,2 2,2 0,4 1,1 1,1 24,9-63,1-1,2 1,0-1,0 1,2-1,1 0,0 1,1-2,3 6,-6-17,1 0,-1-1,2 1,-1-1,1 0,0 0,0 0,0 0,1-1,0 0,0 0,0 0,1-1,-1 1,1-1,0 0,1-1,-1 0,1 0,-1 0,1-1,0 0,0 0,0 0,0-1,4 0,5-4,-1 0,1-1,-1-1,0-1,0 0,-1-1,0 0,0-1,0 0,-1-2,-1 1,1-2,-1 1,-1-2,0 1,-1-2,0 1,2-7,-6 13,174-244,-144 194,-2-1,-3-1,-3-2,8-26,-19 9,-18 77,0-1,0 1,0 0,0 0,0 0,0 0,0 0,0 0,0 0,0 1,0-1,0 0,1 0,-1 1,0-1,0 1,0-1,0 1,0-1,1 1,-1-1,0 1,0 0,1-1,-1 1,1 0,-1 0,0 0,1-1,-1 1,1 0,0 0,-1 0,1 0,0 0,0 0,-1 0,-25 45,3 1,1 1,2 1,3 0,2 1,2 1,2 1,-1 21,6-31,2 0,2 0,1 1,5 36,-3-69,0-1,0 1,1 0,0-1,1 0,0 0,1 0,-1 0,2 0,-1-1,1 1,1-1,-1 0,1-1,1 1,2 1,-7-8,-1 0,1 0,0 0,0 0,0 0,-1-1,1 1,0-1,0 0,0 1,0-1,0 0,0 0,0 0,0-1,0 1,0 0,0-1,0 1,-1-1,1 0,0 1,0-1,0 0,-1 0,2-1,10-9</inkml:trace>
  <inkml:trace contextRef="#ctx0" brushRef="#br0" timeOffset="250.993">1049 503,'-10'39,"-2"21,0 6,2-3,3-8,2-13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1 338,'366'0,"-345"0,1-2,0-1,-1 0,0-1,1-2,16-6,12-25,-42 21</inkml:trace>
  <inkml:trace contextRef="#ctx0" brushRef="#br0" timeOffset="238.242">368 0,'-5'43,"-7"34,0 8,1-5,3-12,2-8,3-9,1-8,2-7,0-5,0-3,1-1,-6-5,-1-2,0 1,6 1,8-3,2-4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0,'25'410,"-22"221,2-652,1 2</inkml:trace>
  <inkml:trace contextRef="#ctx0" brushRef="#br0" timeOffset="353.809">452 311,'-28'27,"-199"223,227-249,-45 73,44-72,0 0,0 1,0-1,1 0,-1 1,0-1,1 1,0 0,0-1,0 1,0-1,0 1,0-1,1 1,-1-1,1 1,-1-1,1 1,0-1,0 1,0-1,1 0,-1 0,0 0,1 0,0 0,-1 0,1 0,0 0,0 0,0-1,204 103,-94-19,-77-67,-18-16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3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1 377,'506'0,"-277"-29,-157 18,-54 5</inkml:trace>
  <inkml:trace contextRef="#ctx0" brushRef="#br0" timeOffset="4265.147">57 687,'485'-1,"-260"-25,-158 8,-56 6</inkml:trace>
  <inkml:trace contextRef="#ctx0" brushRef="#br0" timeOffset="4889.23">536 10,'0'-1,"-1"1,1-1,0 0,-1 1,1-1,-1 1,1-1,-1 1,1-1,-1 1,1-1,-1 1,0-1,1 1,-1 0,0 0,1-1,-1 1,0 0,1 0,-1 0,0-1,0 1,1 0,-1 0,0 0,1 0,-1 0,0 1,0-1,1 0,-1 0,0 0,1 1,-1-1,0 0,1 1,-1-1,0 0,1 1,-1-1,1 1,-1-1,1 1,-1-1,1 1,-1-1,1 1,0 0,-1-1,1 1,0 0,-1-1,1 1,0 0,0-1,0 1,0 0,-1 0,1-1,0 1,0 0,0-1,1 1,-1 0,0 0,0-1,0 1,0 0,1-1,21 51,-6-32,0-1,2-1,0 0,0-1,2-1,0-1,0-1,14 6,78 58,108 122,-218-197,-1-1,0 1,0-1,1 1,-1-1,0 1,0-1,0 1,0 0,-1 0,1 0,0-1,-1 1,0 0,1 0,-1 0,0 0,0 0,0 0,0 0,0 0,0 0,0-1,-1 1,1 0,-1 0,0 0,1 0,-1-1,0 1,0 0,0-1,0 1,0 0,-1-1,1 0,0 1,-1-1,1 0,-1 1,1-1,-1 0,0 0,1 0,-1-1,0 1,0 0,1-1,-2 1,-182 144,-17-1,115-89,69-43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16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223 204,'-17'146,"4"-23,-6 0,-5-1,-5-2,-27 63,-2 16,57-198,1-1,-1 1,1 0,-1 0,1 0,-1 0,1-1,-1 1,1 0,0 0,-1 0,1 0,0 0,0 0,0 0,0 0,0 0,0 0,0 0,0 0,0 0,0 0,0 0,1 0,-1 0,0 0,1 0,-1-1,1 1,-1 0,1 0,-1 0,1 0,-1-1,1 1,0 0,0-1,-1 1,1 0,0-1,0 1,0-1,0 1,0-1,-1 0,1 1,0-1,0 0,0 0,0 0,0 1,0-1,0 0,0 0,0 0,0-1,0 1,0 0,0 0,13-13,0-3</inkml:trace>
  <inkml:trace contextRef="#ctx0" brushRef="#br0" timeOffset="365.841">732 401,'-35'45,"3"2,1 1,3 2,2 0,2 2,2 1,2 0,-7 41,23-84,0-1,1 0,1 1,-1-1,2 1,-1 0,1 0,1 0,0 0,0 0,1-1,0 1,1 0,0 0,0-1,1 1,0-1,1 0,0 0,1 0,-1 0,2-1,-1 0,1 0,1 0,-1 0,3-2,-1 0,1-1,0 0,0 0,1-1,-1 0,1-1,0 0,0 0,0-1,0-1,0 1,1-2,-1 1,0-2,1 1,-1-1,0-1,0 0,0 0,0-1,0 0,0-1,-1 0,1 0,5-5,9-5,0-1,0-2,-2 0,0-2,-1 0,-1-1,-1-1,0-1,1-5,-1 0,-1-1,-2-1,-1 0,-1-1,-1 0,-2-1,-1-1,-1 0,-2 0,0-10,-4 25,-2 0,1 0,-2 0,0 0,-1 0,-1 0,-1 0,0 1,-1-1,-1 1,0 0,-1 0,-1 0,-1 1,0 0,0 0,-2 1,0 0,-1 1,-8-9,13 16,0 1,0 0,-1 0,0 0,0 1,0 0,0 1,0-1,-1 1,0 0,1 1,-1 0,0 0,0 1,0 0,-1 1,1-1,0 1,0 1,0 0,0 0,0 0,0 1,0 1,0-1,1 1,-1 0,1 1,0 0,0 0,0 0,0 1,1 0,0 0,0 1,0 0,1 0,0 0,-3 4,-8 15</inkml:trace>
  <inkml:trace contextRef="#ctx0" brushRef="#br0" timeOffset="697.911">1466 853,'-10'10,"-2"12,-1 8,3 3,4 1,6-10,4-10</inkml:trace>
  <inkml:trace contextRef="#ctx0" brushRef="#br0" timeOffset="1362.638">1917 176,'-4'2,"0"-1,0 1,0 0,0 0,0 0,1 1,-1-1,1 1,0 0,-1 0,1 0,1 0,-1 1,0-1,1 1,0 0,-1 0,1 1,-13 16,6-12,0 0,1 1,0 0,1 1,0 0,0 0,1 0,1 1,0 0,1 0,0 0,1 1,0-1,1 1,0 0,1-1,0 1,1 0,1 2,1-10,0 0,-1-1,2 1,-1-1,1 1,-1-1,1 0,0 0,1 0,-1 0,1-1,0 1,-1-1,2 0,-1 0,0 0,0-1,1 0,0 1,-1-1,1-1,0 1,0-1,0 0,0 0,1 0,133-7,-130 3,0-1,0 2,0-1,0 1,1 1,-1 0,1 0,0 1,-1 0,1 1,-1 0,1 0,-1 1,0 0,1 1,-1 0,0 0,-1 1,1 0,-1 1,1 0,-1 0,-1 0,1 1,-1 1,5 4,-9-5,1 0,-1 0,0 0,-1 0,1 0,-1 1,-1-1,1 1,-1 0,0 0,-1-1,1 1,-1 0,-1 0,1-1,-1 1,0 0,-1-1,0 1,0-1,0 1,-1-1,1 0,-2 0,0 2,-3 5,-1-1,0 0,-1-1,0 0,0 0,-1-1,-1 0,0 0,0-1,-1-1,-7 4,12-8,-1 0,0 0,0-1,0 0,0-1,0 0,-1 0,1-1,-1 0,1 0,-1-1,1 0,-1 0,1-1,-3-1,-8-4</inkml:trace>
  <inkml:trace contextRef="#ctx0" brushRef="#br0" timeOffset="1596.53">1832 176,'38'-19,"37"-12,15 1,-2-1,-7 6,-13 6,-8 8,-9 4,-9 5,-7 1,-4 2,-7 5,-4 2,-5-1</inkml:trace>
  <inkml:trace contextRef="#ctx0" brushRef="#br0" timeOffset="2212.531">2764 853,'-24'39,"-13"21,-5 6,0-3,8-8,3-9,9-7,11-10,14-10,5-8</inkml:trace>
  <inkml:trace contextRef="#ctx0" brushRef="#br0" timeOffset="3279.064">4654 740,'-5'10,"4"3,1-6,6-4,2-7,0-2</inkml:trace>
  <inkml:trace contextRef="#ctx0" brushRef="#br0" timeOffset="3718.008">5360 63,'-29'36,"2"1,1 2,2 0,2 2,1 0,2 2,3 0,1 1,2 0,-4 26,15-57,0 1,1 0,0-1,1 1,1-1,0 1,1 0,0-1,1 0,0 0,1 0,1 0,0 0,1-1,0 0,1 0,0 0,1-1,0 0,1-1,0 0,1 0,0-1,0 0,1 0,0-2,0 1,1-1,0-1,1 0,-1-1,1 0,0-1,4 0,0-1,0-1,0 0,0-1,1-1,-1-1,0 0,0-1,0-1,0-1,4-2,-14 4,-1 0,1 0,-1-1,0 0,0 0,-1-1,1 0,0 0,-1 0,0 0,0-1,-1 0,1 0,-1 0,0-1,0 1,-1-1,1 0,-2 0,1 0,0-1,-1 1,0-1,-1 1,1-1,-1 0,-1 1,1-1,-1-5,-3 1,0-1,0 1,-1 0,-1 1,0-1,0 1,-1 0,0 0,-1 0,0 1,0 0,-1 1,0 0,-1 0,0 0,0 1,0 1,-1-1,0 1,-1 1,1 0,-1 1,0 0,0 0,-1 1,-4-1,0 1,-1 0,1 2,-1 0,0 0,0 2,1 0,-1 1,1 0,-1 2,1 0,0 0,0 2,1 0,-1 1,-10 6,1-1</inkml:trace>
  <inkml:trace contextRef="#ctx0" brushRef="#br0" timeOffset="2545.787">3498 176,'-15'53,"-14"46,-6 15,1-1,3-11,1-13,7-16,1-12,5-11,5-10,5-6,-1-4,0-3,3-1,5-4,4-7</inkml:trace>
  <inkml:trace contextRef="#ctx0" brushRef="#br0" timeOffset="2884.06">3920 401,'-46'65,"2"2,4 1,2 2,-6 24,40-89,1-1,0 1,0 0,0 1,1-1,0 0,0 1,0-1,0 1,1 0,0-1,0 1,1 0,0 0,0 0,0 0,1-1,-1 1,1 0,1 0,-1-1,1 1,0-1,0 1,1-1,0 0,-1 0,2 0,-1 0,1 0,-1-1,2 1,7 0,1 0,0-1,0 0,0-1,1 0,-1-1,1 0,-1-2,1 1,0-2,-1 1,1-2,-1 0,1-1,-1 0,0-1,0 0,0-1,-1-1,1 0,-1 0,0-2,10-8,-1-1,-1-1,0-1,-1 0,-2-2,0 0,-1-1,-1 0,-1-1,-1-1,-1 0,-1-1,-1 0,-1-1,-2 0,0 0,-2-1,1-17,-3 28,-2-1,0 1,0-1,-2 1,0-1,-1 1,0 0,-2 0,-1-7,3 17,0 1,0-1,0 1,-1-1,1 1,-1 0,0 0,-1 0,1 0,-1 1,0-1,0 1,-1 0,1 0,-1 1,0-1,0 1,0 0,0 0,-1 1,1-1,-1 1,1 1,-1-1,0 1,0 0,-2 0,-2 0,-1 2,1-1,0 2,0-1,0 1,0 1,1 0,-1 0,1 1,-1 0,1 0,0 1,1 0,-1 1,1 0,-2 3,-12 12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1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1,'-2'1,"0"1,0 0,0-1,1 1,-1 0,1 0,-1 0,1 1,0-1,0 0,0 0,0 1,0-1,1 0,-1 1,1-1,-1 1,1-1,0 1,0 1,-1 0,-17 141,11-107,1 0,3 0,0 1,3-1,3 27,-2-57,0-1,0 1,1 0,0-1,0 1,1-1,0 0,0 0,1 0,0 0,0-1,1 1,-1-1,1 0,1-1,-1 1,1-1,0 0,0 0,0-1,1 1,0-2,0 1,-2-2,0-1,0 0,0 0,0 0,0 0,0-1,0 0,0 0,0-1,0 1,0-1,0 0,0 0,0-1,0 1,0-1,0 0,-1-1,1 1,-1-1,0 0,2-1,84-78,-65 54,-2-1,-1 0,-2-2,16-30,-13 17,-3-1,-2 0,-1-2,-3 0,1-9,-15 182,0 193,26-179,-25-130,1-1,0 0,0 0,1 0,0-1,0 1,1-1,0 1,1-1,0-1,0 1,3 2,-8-9,1-1,0 1,-1-1,1 0,0 1,-1-1,1 0,0 1,0-1,-1 0,1 0,0 1,0-1,-1 0,1 0,0 0,0 0,0 0,-1 0,1-1,0 1,0 0,-1 0,1 0,0-1,0 1,-1 0,1-1,0 1,-1-1,1 1,0-1,-1 1,1-1,-1 1,1-1,-1 1,1-1,-1 0,1 1,-1-1,0 0,1 0,-1 1,0-1,1 0,5-13</inkml:trace>
  <inkml:trace contextRef="#ctx0" brushRef="#br0" timeOffset="353.69">849 452,'0'9,"0"9,0 5,0 5,0 1,0 1,0 0,0 0,5-6,6-6,2-7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52,'38'0,"28"0,7 0,0 0,-7-5,-9-1,-11 0,-3 1,-4 2,-4-4,-3-1,-2 1,-6 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1,'39'5,"22"1,5 0,-3-1,-8-2,-9-1,-7-1,-5 0,-4-1,-2 0,-1-1,-1 1,1 0,0 0,-4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1 367,'10'0,"7"0,7 0,3 0,2 0,1 0,0 0,0 0,0 0,-1 0,-1 0,-4 0</inkml:trace>
  <inkml:trace contextRef="#ctx0" brushRef="#br0" timeOffset="744.83">651 29,'-23'153,"7"-60,5 0,2 57,9-144,0-1,0 0,1 1,0-1,0 0,0 0,1 0,0 0,0 0,0 0,1 0,-1 0,1-1,0 0,0 1,1-1,0 0,-1 0,1-1,0 1,1-1,-1 0,0 0,1-1,0 1,0-1,0 0,0 0,0 0,1-1,6-1,0 0,0-1,0 0,0-1,0-1,0 0,0 0,-1-1,1 0,-1-1,-1-1,1 0,-1 0,1-1,-2 0,1-1,-1 0,0-1,2-3,17-11,-5 4,-1 0,0-2,-2-1,-1 0,0-2,9-16,5-8,-19 31,-2-1,0 0,-1-1,0-1,-2 0,7-20,-8 13,15-97,-24 125,1-1,0 1,0-1,-1 1,1-1,0 1,0-1,-1 1,1-1,-1 1,1-1,0 1,-1-1,1 0,-1 1,1-1,-1 0,1 1,-1-1,1 0,-1 0,1 0,-1 1,0-1,1 0,-1 0,1 0,-1 0,1 0,-1 0,0 0,1 0,-1 0,1 0,-1 0,1-1,-1 1,1 0,-1 0,0-1,1 1,-1 0,1 0,0-1,-1 1,1-1,-1 1,1 0,-1-1,1 1,0-1,-1 1,1-1,0 1,0-1,-1 1,1-1,0 1,0-1,0 0,0 1,0-1,-1 1,1-1,0 0,-25 43,13-11,1-1,2 2,0-1,3 1,-1 14,-5 81,15-71,-4-38,2 0,0 1,1-1,0 0,2 0,0 0,1-1,1 1,0-1,1 0,3 3,-8-18,-1 0,1 0,-1 0,1 0,0 0,0-1,0 1,0-1,0 1,0-1,0 0,0 1,1-1,-1-1,1 1,-1 0,0 0,1-1,-1 1,1-1,0 0,1 0,15-2</inkml:trace>
  <inkml:trace contextRef="#ctx0" brushRef="#br0" timeOffset="1297.313">1469 423,'224'1,"-222"-1,0 0,1 0,-1 1,0-1,1 0,-1 1,0-1,1 1,-1 0,0 0,0 0,0 0,0 0,0 1,0-1,0 0,0 1,0 0,-1-1,1 1,-1 0,1 0,-1 0,0 0,0 0,1 0,-2 0,1 0,0 0,0 1,-1-1,1 0,-1 1,1-1,-1 0,0 1,0-1,0 0,-1 1,1-1,0 0,-1 1,1-1,-1 0,0 1,0-1,0 0,0 0,0 0,-1 0,1 0,0 0,-2 0,-19 35,-16 35,38-69,-1-1,1 1,0-1,0 0,0 1,0-1,0 1,0-1,1 1,-1-1,1 1,0-1,0 0,0 1,0-1,0 0,0 0,1 0,-1 0,1 0,-1 0,1 0,0 0,0-1,-1 1,1-1,1 1,-1-1,0 0,2 1,7 2,0 0,0-2,1 1,-1-1,1-1,-1 0,1-1,-1 0,1-1,-1 0,1-1,-1 0,0 0,1-2,-1 1,-1-1,1-1,-1 0,8-5,-1 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5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0,'27'125,"22"222,-22 4,-16-222,11-169,-2-16,-13 30</inkml:trace>
  <inkml:trace contextRef="#ctx0" brushRef="#br0" timeOffset="364.337">537 170,'-314'270,"232"-168,80-98,0-1,0 1,1 0,-1-1,1 1,0 0,0 0,1 0,-1 0,1 0,0 0,0 1,0-1,0 0,1 0,-1 0,1 0,0 0,1-1,-1 1,1 0,-1 0,1-1,0 1,1-1,-1 1,0-1,1 0,0 0,1 1,120 67,-31-26,-81-36,0 1,0 0,0 0,-1 1,-1 0,0 1,-1 1,0-1,-1 1,2 4,22 18,-15-29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28,'204'-25,"-202"24,1 1,-1-1,0 1,1-1,-1 1,0 0,1 0,-1 0,1 0,-1 1,0-1,0 1,1-1,-1 1,0 0,0 0,1 0,-1 0,0 0,0 0,0 1,0-1,-1 1,1-1,0 1,-1 0,1-1,-1 1,1 0,-1 0,0 0,0 0,0 1,0-1,0 0,0 0,-1 1,1-1,-1 0,0 1,1-1,-1 0,-4 8,0 0,0-1,-1 1,0-1,-1 0,0-1,0 0,-1 0,0 0,0-1,-1 1,0-2,0 1,-3 0,-22 22,-46 59,79-87,0 0,-1 1,1-1,0 0,0 1,0-1,0 0,0 1,0-1,0 0,0 1,0-1,1 0,-1 1,0-1,1 0,-1 0,1 0,0 1,-1-1,1 0,0 0,0 0,0 0,-1 0,1 0,0 0,0 0,1-1,-1 1,0 0,0 0,0-1,0 1,1-1,-1 1,0-1,1 0,-1 1,0-1,0 0,1 0,61 7,-59-7,97-20,-81 14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59,'29'-4,"14"-8,4 0,0 1,-4 2,-4 4,-4 2,-4 1,-6 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1,'-5'38,"-1"18,0 3,1-2,2-7,1-7,5-6,3-4,0-4,-1-6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1,1-1,-1 1,0 0,1-1,-1 1,1 0,0 0,-1 0,1 0,0 0,0 0,0 1,1-1,-1 0,0 0,1 1,-1-1,1 0,0 1,0-1,0 0,0 1,0-1,0 2,-14 370,-26-152,33-92,8-119</inkml:trace>
  <inkml:trace contextRef="#ctx0" brushRef="#br0" timeOffset="481.593">595 85,'-324'242,"323"-242,-16 13,0 1,2 0,-1 1,2 1,0 0,-10 17,23-30,1 1,0-1,0 1,0-1,1 1,-1-1,1 1,-1-1,1 1,0-1,1 0,-1 0,0 0,1 1,0-1,0 0,0-1,0 1,0 0,1-1,-1 1,1-1,-1 0,1 0,0 0,0 0,0 0,0 0,0-1,0 0,1 1,-1-1,3 0,6 6,241 105,-178-51,-59-51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02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1895,'22'-57,"43"-83,6 3,6 3,5 4,51-56,165-215,-84 90,-213 311,0-1,0 1,0-1,-1 1,1-1,0 0,0 1,0-1,-1 0,1 1,0-1,-1 0,1 0,-1 0,1 0,-1 1,1-1,-1 0,0 0,1 0,-1 0,0 0,0 0,1 0,-1 0,0 0,0 0,0 0,0 0,-1 0,1 0,0 0,0 0,-1 0,1 0,0 0,-1 0,1 0,-1 0,1 0,-1 0,1 1,-1-1,0 0,0 0,1 1,-1-1,0 0,0 1,0-1,1 1,-1-1,0 1,0 0,0-1,0 1,0 0,0-1,-1 1,-135 77,-7-24,144-53,0 1,1-1,-1 1,0-1,0 1,1-1,-1 1,0-1,0 1,0-1,1 1,-1-1,0 1,0 0,0-1,0 1,0-1,0 1,0-1,-1 1,1-1,0 1,0-1,0 1,0 0,-1-1,1 1,0-1,-1 0,1 1,0-1,-1 1,1-1,0 1,-1-1,1 0,-1 1,1-1,-1 0,1 1,-1-1,1 0,-1 0,1 0,-1 1,1-1,-1 0,1 0,-1 0,1 0,-1 0,0 0,1 0,-1 0,1 0,-1 0,1 0,-1-1,1 1,-1 0,1 0,-1 0,0-1,161 60,-103-43,114 21,-169-35,0-1,0-1,1 1,-1 0,0 0,0-1,1 1,-1-1,0 0,1 0,-1 0,0 0,1 0,-1 0,0-1,0 1,1-1,-1 1,0-1,0 0,0 0,0 0,0 0,0 0,0-1,0 1,0-1,0 1,-1-1,1 1,-1-1,1 0,-1 0,1 0,-1 0,0 0,0 0,0 0,0 0,-1-1,1 1,-1 0,1 0,-1-1,0 1,1-1,-5-10,0 1,0 0,-1 0,-1 0,0 0,0 1,-1 0,-1 1,1-1,-2 1,0 1,0-1,0 2,-1-1,-1 1,1 1,-1 0,-1 0,1 1,-1 1,0 0,0 0,-1 2,-3-2,-41-5,32 8</inkml:trace>
  <inkml:trace contextRef="#ctx0" brushRef="#br0" timeOffset="4554.928">2146 173,'0'-1,"1"0,-1-1,1 1,-1-1,1 1,-1-1,0 1,0 0,0-1,0 1,0-1,0 1,0-1,-1 1,1-1,-1 1,1 0,-1-1,1 1,-1 0,1-1,-1 1,0 0,0 0,0-1,0 1,0 0,0 0,0 0,0 0,0 0,-1 1,1-1,0 0,0 1,-1-1,1 0,-1 1,1 0,0-1,-1 1,1 0,-1 0,1-1,-1 1,1 0,-1 1,1-1,-1 0,1 0,0 1,-1-1,1 0,-1 1,1 0,0-1,-1 1,1 0,0 0,0-1,0 1,-1 1,-11 6,0 1,1 0,0 1,1 0,0 1,0 0,2 1,-1 0,1 0,1 1,0 0,1 1,0 0,-3 11,0 0,1 1,1 1,2-1,0 1,2 1,1-1,0 9,4-29,-1 1,1-1,1 1,-1-1,2 1,-1-1,0 0,1 0,1 0,-1-1,1 1,0-1,1 0,-1 0,1 0,0 0,1-1,-1 0,1 0,0-1,0 1,1-1,-1-1,1 1,0-1,0 0,0-1,0 1,1-1,-1-1,1 0,5 1,17 0,0-1,1-1,-1-2,0-1,0-1,0-2,0-1,-1-1,0-2,-1 0,0-2,0-2,-2 0,1-1,-2-2,0-1,-1-1,-1 0,16-19,-27 23,1 0,-2 0,0-1,-1 0,0-1,-2 0,0-1,-1 0,0 0,-2 0,3-15,-6 24,-1 0,0 0,0 0,-1 0,0 0,-1 0,0 0,0 0,-1 0,0 1,0-1,-1 0,-1 1,1 0,-1 0,0 0,-1 0,0 0,0 1,-1 0,0 0,0 1,-1 0,1 0,-1 0,-1 0,-7-3,0 1,0 0,-1 1,0 1,0 0,0 1,-1 1,0 0,0 2,0 0,0 0,0 2,0 0,0 1,0 1,0 0,-11 4,-20 5,1 2,0 3,1 1,1 2,-25 16,-71 45,-118 91,221-145,-94 73,132-99,1-1,-1 1,0 0,1 0,-1 0,0 0,1 0,-1 1,0-1,1 0,-1 0,0 0,1 0,-1 0,0 0,1 0,-1 1,0-1,1 0,-1 0,0 1,0-1,1 0,-1 0,0 1,0-1,0 0,1 0,-1 1,0-1,0 0,0 1,0-1,0 0,0 1,1-1,-1 0,0 1,0-1,0 0,0 1,0-1,0 1,0-1,0 0,-1 1,1-1,0 0,0 1,0-1,0 0,0 1,-1-1,1 0,0 0,0 1,0-1,-1 0,1 0,0 1,33-7,-31 5,178-40,-132 34,0 3,1 1,-1 2,18 4,15-2,454-1,-205-26,-64-3,-242 27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4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1,'5'10,"1"2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1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30,'643'-1,"-226"-26,973 27,851 0,-2234 0,-5-1,1 1,0 0,-1 0,1 0,-1 0,1 0,-1 0,1 1,-1-1,1 1,-1 0,1 0,-1 0,1 0,-1 0,0 0,0 1,0-1,1 1,-2-1,2 2,2 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9.0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0 106,'106'-22,"139"-13,-10 7,564 28,104 0,-766-20,-121 23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1,'-5'10,"-11"17,-7 9,-1 8,0 1,-1-2,-1-3,3-5,2-7,-1-4,-2-2,-1-4,4-5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0,'-10'20,"1"-1,2 1,0 0,1 1,1 0,1 0,0 0,2 0,0 22,0-36,0-1,1 1,-1 0,1 0,1 0,-1 0,1 0,0 0,1-1,0 1,0 0,0 0,1 0,0-1,1 1,-1-1,1 1,0-1,1 0,-1 0,1 0,0-1,1 0,-1 1,1-1,0-1,1 1,-1-1,1 0,0 0,0 0,1-1,-1-1,0-1,0 0,-1-1,1 0,0 0,0 0,0 0,0-1,-1 0,1 0,0-1,-1 0,1 0,-1 0,1 0,-1-1,0 0,0 0,0-1,-1 1,1-1,1-2,87-103,-77 87,57-70,-71 92,0-1,1 1,-1-1,0 1,0 0,1 0,-1 0,0 0,0 0,0 1,1-1,-1 1,0-1,0 1,0 0,0 0,0 0,0 0,0 0,0 0,0 1,-1-1,1 1,0-1,-1 1,1 0,-1-1,0 1,0 0,1 0,-1 0,0 0,-1 0,1 0,0 0,0 0,-1 0,0 1,1-1,-1 0,4 7,-2-2,1-1,-1 1,1-1,0 0,0 1,1-1,0-1,0 1,0 0,1-1,-1 0,1 0,1 0,-1-1,1 0,-1 0,1 0,1-1,-1 0,0 0,1 0,-1-1,1 0,0 0,0-1,0 0,-1 0,1 0,7-1,1-4,0-1,0-1,0 0,-1-1,0 0,0-1,-1-1,0 0,0-1,5-6,-11 9,-1 0,1-1,-1 0,-1 0,0-1,0 1,0-1,-1-1,-1 1,1 0,-2-1,2-3,24-60,-16 55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21,'0'-1,"0"0,-1 0,1 1,0-1,0 0,-1 0,1 0,0 0,-1 0,1 0,-1 1,1-1,-1 0,1 0,-1 1,0-1,1 0,-1 1,0-1,1 0,-1 1,0-1,0 1,0-1,0 1,1 0,-1-1,0 1,0 0,0 0,0 0,0-1,0 1,0 0,0 0,0 0,0 1,0-1,0 0,0 0,0 0,1 1,-1-1,0 0,0 1,0-1,0 1,-20 42,7 162,4-110,3 0,5 0,6 34,21 71,-25-199,-1 1,1 0,0 0,0-1,0 1,0 0,0 0,0-1,0 1,0 0,1 0,-1-1,1 1,-1 0,1-1,0 1,0 0,0-1,0 1,0-1,0 0,0 1,0-1,0 0,1 1,-1-1,0 0,1 0,-1 0,1 0,-1-1,1 1,0 0,-1-1,1 1,0-1,-1 1,1-1,0 0,0 1,-1-1,1 0,0 0,0-1,0 1,1 0,8-11,0 0,0-1,-1 0,0 0,-1-1,-1 0,0-1,4-9,-8 15,88-154,-91 160,0 0,-1 0,1 1,1-1,-1 0,0 0,0 1,1-1,-1 0,1 1,-1-1,1 1,0 0,0 0,-1 0,1-1,0 2,0-1,0 0,0 0,0 1,0-1,1 1,-1-1,0 1,0 0,0 0,0 0,0 0,1 0,-1 1,0-1,0 1,0-1,0 1,0 0,0 0,0-1,0 1,0 1,-1-1,1 0,0 0,-1 1,1-1,-1 1,1-1,-1 1,0 0,1 0,-1-1,0 1,0 0,0 0,-1 0,1 0,0 0,-1 0,1 2,24 142,-19-106,-6-32,0 1,1-1,0 0,1 1,0-1,0 0,1 0,0 0,0-1,1 1,-1-1,5 6,-6-11,0-1,1 1,-1-1,0 0,0 0,0 0,1 0,-1 0,1-1,-1 1,1 0,-1-1,0 0,1 0,-1 0,1 0,-1 0,1 0,-1-1,1 1,-1-1,1 0,-1 1,0-1,1 0,-1-1,0 1,0 0,0-1,0 1,0-1,0 1,0-1,1-1,12-8</inkml:trace>
  <inkml:trace contextRef="#ctx0" brushRef="#br0" timeOffset="645.204">652 783,'13'6,"0"-1,0-1,0 0,1 0,-1-2,1 0,0 0,0-1,0-1,-1 0,1-1,0 0,0-1,-1-1,1 0,-1-1,8-3,-16 4,0 0,0-1,-1 0,1 0,-1 0,0 0,0-1,-1 1,1-1,-1 0,0 0,0-1,0 1,-1 0,0-1,0 0,-1 1,1-1,-1 0,0 0,-1 0,1 0,-1 0,0 1,-1-1,0 0,0 0,0 0,0 0,-1 1,0-1,0 1,-1-1,1 1,-1 0,0 0,-1 0,1 0,-1 0,-2-1,3 5,0-1,0 1,0 0,-1 0,1 0,0 1,0-1,-1 1,1 0,0 0,-1 0,1 0,0 1,-1-1,1 1,0 0,0 0,-1 0,1 0,0 1,0-1,0 1,1 0,-1 0,0 0,1 0,-1 0,-63 68,59-59,1 0,0 1,1 0,0 0,1 0,0 0,1 1,0 0,1 0,1 0,0 0,1 0,0 0,1 0,1 7,-1-16,0 0,0 1,1-1,-1 0,1 0,0 0,0 0,0 0,1-1,-1 1,1 0,0-1,0 0,0 0,0 0,1 0,-1 0,1-1,0 1,0-1,-1 0,2 0,-1-1,0 1,0-1,0 0,1 0,-1 0,0-1,1 1,137-4,-112-5,0-1,-1-2,0 0,-1-2,0-2,-1 0,-1-2,-1 0,0-2,-1-1,20-21,-27 25,0-1,0-1,-2 0,0-1,-2 0,0-1,-1-1,-1 0,3-9,-11 25,-1 0,0 0,0 0,0 0,-1 0,0 0,0-1,0 1,0 0,-1-1,0 1,0-1,-1 1,1 0,-1-1,0 1,-1 0,1 0,-1 0,0 0,0 0,-1 0,0-1,-1 5,-1 1,1-1,-1 1,1-1,-1 1,1 1,-1-1,1 0,-1 1,1 0,-1 0,1 1,0-1,0 1,0 0,0 0,0 0,0 1,0-1,0 1,-1 1,-1-1,0 1,0-1,1 1,-1 0,1 0,0 0,0 1,0 0,1 0,0 0,0 1,0-1,1 1,-1 0,1 0,1 0,-1 0,1 1,0-1,1 0,-1 1,1 0,0-1,1 1,0 0,0-1,0 1,4-3,0 0,-1 0,1-1,1 0,-1 1,0-2,1 1,-1 0,1-1,0 0,0 0,0 0,0-1,0 0,0 0,1 0,-1 0,0-1,1 0,-1 0,0 0,0-1,1 0,4-1,2 2,-12 0,13-2,0 1,-1 0,1 1,0 1,-1 0,1 0,0 1,-1 1,0 0,0 1,0 0,0 1,0 1,-1-1,0 2,1 0,12 55,-23-40</inkml:trace>
  <inkml:trace contextRef="#ctx0" brushRef="#br0" timeOffset="1049.818">1894 839,'43'-5,"0"-2,-1-2,0-1,0-3,-1-1,2-4,-35 15,0 0,-1-1,1-1,-1 1,1-1,-1 0,-1-1,1 0,-1 0,0 0,0-1,-1 0,0 0,0 0,0-1,-1 0,0 1,-1-2,0 1,0 0,-1 0,0-1,0 0,-1 1,0-6,-2 11,0-1,-1 1,1-1,-1 1,0-1,0 1,0 0,0 0,-1 0,1 0,-1 0,0 1,0-1,0 1,0 0,0-1,0 1,0 1,-1-1,1 0,-1 1,0 0,1 0,-1 0,0 0,0 1,1-1,-1 1,0 0,0 0,0 0,0 1,1-1,-1 1,0 0,1 0,-1 0,0 1,1-1,-1 1,1 0,0 0,0 0,-1 1,-13 7,0 1,1 0,1 1,0 1,0 0,2 1,-1 1,2 0,0 1,1 0,0 1,-1 5,9-18,0 1,0 0,1 0,-1 0,1 0,1 0,-1 0,1 0,-1 1,2-1,-1 0,0 1,1-1,0 1,1-1,-1 0,1 1,0-1,0 0,1 1,-1-1,1 0,0 0,1 0,-1 0,1-1,0 1,0-1,0 1,1-1,0 0,0 0,0-1,0 1,0-1,5 3,21 5,1-1,0-2,0 0,1-2,0-2,0-1,1-1,-1-2,31-3,-29 2,-1 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26,'-28'284,"29"-87,-1-191,0-1,0 0,0 1,1-1,-1 1,1-1,1 0,-1 1,1-1,0 0,0 0,0 0,1 0,-1-1,1 1,0-1,1 1,-1-1,1 0,0-1,0 1,0 0,0-1,1 0,0 0,-1-1,1 1,0-1,0 0,0 0,0 0,1-1,-1 0,0 0,2 0,2-4,0-1,0 0,0 0,0 0,-1-1,0-1,0 1,0-1,0-1,-1 1,0-1,-1-1,1 1,-1-1,-1 0,0-1,0 1,0-1,-1 0,1-4,9-12,17-26,-3-2,-2-1,-2 0,-3-2,-2-1,1-15,-11-4,-9 76,0 0,-1 0,1 0,0 1,0-1,-1 0,1 0,0 0,0 0,-1 0,1 0,0 1,0-1,-1 0,1 0,0 0,-1 0,1 0,0 0,0 0,-1 0,1 0,0 0,-1 0,1-1,0 1,0 0,-1 0,1 0,0 0,0 0,-1 0,1-1,0 1,0 0,0 0,-1 0,1-1,0 1,0 0,0 0,0-1,-1 1,1 0,0 0,0-1,0 1,0 0,0 0,0-1,0 1,0 0,0-1,0 1,0 0,0-1,-11 25,1 11,1 0,2 1,2-1,1 1,2 0,2 27,19 174,-17-224,0 0,1 0,1-1,0 1,0-1,1 0,1 0,0 0,1-1,5 7,-5-11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1,'0'43,"0"19,5 0,1-12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52,'24'0,"13"0,5 0,-1-4,-1-3,-4 1,-2 2,-3 0,-6-3,-3-1,0 2,-4 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63 105,'-11'24,"1"-1,1 2,1-1,1 1,1 0,2 1,0-1,2 1,0 0,2 0,1 0,3 13,-4-11,0-20,-1 7,1 0,0 0,1-1,0 1,1 0,1-1,1 1,0-1,0 0,1 0,1 0,1-1,7 13,-11-23,0 0,0 0,0 0,0-1,1 1,-1-1,1 1,0-1,0 0,0 0,-1-1,2 1,-1-1,0 0,0 0,0-1,0 1,1-1,-1 0,0 0,1 0,-1 0,0-1,0 0,0 0,1 0,-1 0,0-1,0 1,0-1,-1 0,1 0,3-3,10-6,-1 0,-1-1,0 0,0-1,-1-1,11-14,115-149,-115 139,-2-2,-2 0,-1-1,-2-1,1-11,-15 42,0 0,0 1,-1-2,0 1,0 0,-2-1,1 1,-1-1,-1 1,0-1,-1 0,-1-7,2 18,0 0,0 0,0 0,0 0,0 0,-1 0,1 0,0 0,-1 0,1 1,0-1,-1 0,1 0,-1 0,1 1,-1-1,0 0,1 0,-1 1,0-1,1 1,-1-1,0 0,0 1,0 0,1-1,-1 1,0-1,0 1,0 0,0 0,0-1,0 1,0 0,0 0,0 0,0 0,1 0,-1 0,0 0,0 1,0-1,0 0,0 0,0 1,0-1,0 1,1-1,-1 1,0-1,0 1,1-1,-1 1,0 0,1-1,-1 1,0 0,1-1,-1 1,1 0,-1 0,1 0,0 0,-1-1,1 2,-32 56,13-10,2 0,2 2,2 0,3 1,2 0,2 0,2 1,31 115,-1-76,-27-90,1 0,0-1,0 1,0 0,0 0,0 0,0 0,0 0,1 0,-1 0,0 0,0 0,1 0,-1-1,0 1,1 0,-1 0,1 0,-1-1,1 1,0 0,-1-1,1 1,0 0,-1-1,1 1,0-1,0 1,0-1,-1 1,1-1,0 0,0 1,0-1,0 0,0 0,0 1,0-1,-1 0,1 0,0 0,0 0,0 0,0-1,0 1,0 0,0 0,0 0,0-1,-1 1,1-1,0 1,1-1,7-7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52,'154'-40,"-95"29,-57 11,-1 0,0 0,0 0,1 0,-1 0,0 0,0 0,1 1,-1-1,0 0,0 1,0-1,1 1,-1 0,0-1,0 1,0 0,0 0,0-1,0 1,0 0,0 0,-1 0,1 0,0 0,-1 0,1 0,0 0,-1 1,1-1,-1 0,0 0,1 0,-1 1,0-1,0 0,0 1,0-1,0 0,0 0,0 1,0-1,0 0,-1 1,-1 8,-1-1,-1 0,0 1,0-1,0-1,-1 1,-1-1,1 0,-1 0,-4 3,-11 18,9-13,8-13,1 0,0 0,-1 1,1-1,0 1,0 0,1-1,-1 1,1 1,0-1,0 0,0 0,1 1,-1-1,1 1,0-1,1 1,-1 0,1-1,0 1,0 0,0-1,0 1,1 0,0-1,0 1,0-1,1 1,-1-1,3 4,2-5,1-1,0 1,0-1,0-1,0 1,0-1,0 0,0 0,0-1,0 0,0-1,1 1,-1-1,0-1,0 1,0-1,-1-1,1 1,0-1,-1 0,0 0,1-1,0-1,-1 2,55-28,-45 22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43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0,'-9'5,"1"1,2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29,'283'-29,"17"30,-288-1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4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1,'22'8,"1"-2,-1 0,1-1,0-2,1 0,-1-2,0 0,1-1,14-3,12 2,194-29,-133 30,-86 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5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86 451,'-21'326,"19"-297,-2 1,-1-1,0-1,-3 1,0-1,-12 27,20-56,-1 1,1 0,0 0,0-1,0 1,-1 0,1 0,0-1,0 1,-1 0,1 0,0 0,0-1,-1 1,1 0,0 0,-1 0,1 0,0 0,-1 0,1 0,0 0,-1 0,1 0,0 0,-1 0,1 0,0 0,-1 0,1 0,0 0,0 0,-1 0,1 0,0 1,-1-1,1 0,0 0,0 0,-1 0,1 1,0-1,0 0,0-37,7 4,2-1,1 1,1 1,2 0,1 0,2 2,1 0,16-21,70-92,-102 141,1 0,-1 0,1 0,0 0,0 1,-1-1,1 0,0 1,0-1,0 1,1 0,-1 0,0 0,0 0,1 0,-1 0,1 0,-1 1,1-1,-1 1,1 0,-1 0,1 0,-1 0,1 0,-1 0,1 1,-1-1,1 1,-1 0,0 0,1-1,-1 2,0-1,0 0,0 0,0 1,0-1,0 1,0 0,0-1,0 1,-1 0,1 0,-1 0,1 0,-1 1,0-1,0 0,0 0,0 1,0 1,5 9,0 2,-2-1,1 0,-2 1,0 0,-1 0,0 0,-1 0,-1 0,-1 10,3 35,-2-61,1 1,-1-1,1 0,0 1,-1-1,1 1,0-1,-1 1,1 0,0-1,0 1,0 0,-1-1,1 1,0 0,0 0,0 0,0 0,-1 0,1 0,0 0,0 0,0 0,0 0,-1 0,1 0,0 1,0-1,0 0,-1 1,1-1,0 1,0-1,-1 0,1 1,0 0,-1-1,1 1,0-1,-1 1,1 0,-1-1,1 1,-1 0,0 0,1-1,-1 1,0 0,1 0,-1 0,0-1,0 1,0 0,0 0,0 0,0 0,0-1,0 1,0 1,119-169,-96 132,2 2,1 1,1 1,2 1,25-20,-52 49,-1-1,1 1,-1-1,1 1,0 0,-1 0,1 0,0 0,0 0,0 0,0 0,0 0,0 1,0-1,0 1,0-1,0 1,0 0,0 0,0 0,0 0,0 0,0 1,0-1,0 1,0-1,0 1,0 0,0-1,0 1,0 0,0 0,-1 0,1 1,0-1,-1 0,1 1,-1-1,1 1,-1-1,0 1,0 0,0 0,0-1,0 1,0 0,0 0,0 0,-1 1,8 17,-1 0,-2 0,0 1,-1 0,-1 0,-1 1,-1-1,0 0,-2 0,-3 22,1 22,3-38,0-3</inkml:trace>
  <inkml:trace contextRef="#ctx0" brushRef="#br0" timeOffset="631.473">1357 367,'-29'18,"1"1,1 1,1 1,0 1,2 2,1 0,1 1,1 2,-11 18,5 45,27-87,1-1,-1 1,0-1,0 1,1-1,0 1,-1-1,1 0,0 1,0-1,0 0,0 0,1 0,-1 1,1-1,-1-1,1 1,0 0,-1 0,1-1,0 1,0-1,0 1,1-1,-1 0,0 0,0 0,1 0,-1 0,0 0,1-1,-1 1,1-1,-1 0,2 0,6-1,0-1,0 0,-1-1,1-1,-1 1,0-1,0-1,0 0,0 0,-1 0,0-1,0-1,0 1,-1-1,0 0,0-1,-1 0,0 0,2-4,173-185,-180 196,0-1,0 1,0 0,1-1,-1 1,0 0,1 0,-1 0,1 0,-1 0,1 1,-1-1,1 0,0 1,0-1,-1 1,1 0,0-1,-1 1,1 0,0 0,0 0,0 0,-1 0,1 1,0-1,-1 0,1 1,0-1,-1 1,1 0,0 0,-1-1,1 1,-1 0,1 0,-1 0,0 1,1-1,-1 0,0 0,0 1,0-1,0 1,0-1,0 1,0-1,-1 1,1 0,0-1,-1 1,0 0,1-1,-1 1,0 0,0 0,0 0,10 247,3-145,-5 1,-4 0,-6 45,0-126,0-1,-1 1,-2-1,0 0,-2 0,0-1,-1 0,-2 0,0 0,-1-2,-1 1,-1-1,-1-1,-1 0,0-2,-14 14,12-15,-1 0,0-2,-1 0,0 0,-1-2,0-1,-1 0,-1-1,0-2,-11 4,30-12,0 1,0-1,0 1,0-1,0 0,0 0,0-1,0 1,0 0,0-1,0 0,0 0,0 0,0 0,0 0,1 0,-1-1,1 0,-1 1,1-1,-1 0,1 0,0 0,0 0,0-1,0 1,0 0,1-1,-1 0,1 1,-1-1,1 0,0 0,0 1,1-1,-1 0,0 0,1 0,0 0,-1 0,1 0,0 0,1 0,-1 0,1 0,-1 0,1 0,1-2,6-20,1 1,1 0,1 0,2 2,0-1,1 1,2 0,1-3,177-268,-176 261</inkml:trace>
  <inkml:trace contextRef="#ctx0" brushRef="#br0" timeOffset="1236.347">1808 0,'33'62,"-18"-19,-3 2,-1-1,-3 1,-1 1,-3 0,-1-1,-2 1,-3 0,-2 13,1 60,4 55,-1-173,-1-1,1 1,0-1,0 0,-1 1,1-1,0 1,0-1,0 1,0-1,0 1,0-1,0 1,0-1,0 1,0 0,0-1,0 1,0-1,0 1,0-1,0 0,1 1,-1-1,0 1,0-1,1 1,-1-1,0 1,1-1,-1 0,0 1,1-1,-1 0,1 1,-1-1,0 0,1 1,-1-1,1 0,-1 0,1 0,-1 1,1-1,-1 0,1 0,-1 0,1 0,-1 0,1 0,-1 0,1 0,-1 0,1 0,-1 0,1 0,-1-1,1 1,-1 0,1 0,-1 0,1-1,-1 1,0 0,1-1,0 1,21-31,-21 30,12-25,2-1,2 2,0 0,1 1,1 0,2 2,0 0,1 2,1 0,2 1,74-23,-96 42,-1-1,1 1,-1-1,1 1,-1 0,1 0,-1 1,1-1,-1 0,1 1,-1-1,1 1,-1 0,0 0,1 0,-1 0,0 0,0 1,0-1,0 1,0-1,0 1,0 0,0 0,-1-1,1 1,-1 1,1-1,-1 0,0 0,0 0,0 1,0-1,0 0,0 1,-1-1,1 1,-1-1,1 3,0 15,0-1,-1 1,0 0,-2-1,-1 1,0-1,-5 15,-9 82,16-89,1-3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5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56,'306'-27,"-73"26,-130-24,-94 22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37,'38'5,"27"2,13-6,-3-2,-9-2,-12-5,-4 0,-6 0,-7-3,-8 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7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50,'223'-43,"-136"37,-85 6,0-1,1 2,-1-1,0 0,0 0,0 1,0-1,0 1,0-1,0 1,0 0,0 0,0 0,0 0,0 0,0 0,-1 1,1-1,-1 1,1-1,-1 1,1 0,-1-1,0 1,0 0,0 0,0 0,0 0,0 0,0 0,-1 0,1 0,-1 0,1 0,-1 0,0 0,0 2,-3 9,0-1,-1 1,-1-1,0 0,-1 0,0-1,-1 0,0 0,0 0,-1-1,-1 0,0 0,0-1,-3 1,-11 16,13-15,0-2,1 0,0 1,1 1,0-1,1 1,0 1,1-1,0 1,1 0,0 0,0 3,5-13,-1 0,1 0,0 0,0 1,0-1,0 0,1 0,-1 0,0 0,1 0,0 0,-1 0,1 0,0 0,0 0,0 0,0-1,0 1,1 0,-1-1,0 1,1 0,-1-1,1 0,0 1,-1-1,1 0,0 0,0 0,0 0,0 0,0-1,0 1,0 0,0-1,0 1,0-1,1 0,83 2,3-21,-64 13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0,'-16'58,"3"0,1 1,4 0,2 1,3 0,3 42,2-86,0-1,1 1,0 0,1-1,1 1,1-1,0-1,1 1,0-1,1 0,3 3,0 0</inkml:trace>
  <inkml:trace contextRef="#ctx0" brushRef="#br0" timeOffset="252.002">1 593,'38'0,"23"0,10 0,-2 0,-8 0,-10 0,-3 0,-6 0,-5 0,-4 0,-2 0,-8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4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0,'22'112,"-5"0,-5 1,-4 1,-6-1,-5 7,2-88,-1-1,-1 1,-2-1,-1 0,-1 0,-2-1,-6 13,15-44,0 0,-1 1,1-1,-1 0,1 1,0-1,-1 1,1-1,-1 0,1 1,-1-1,0 1,1 0,-1-1,1 1,-1-1,0 1,0 0,1 0,-1-1,0 1,1 0,-1 0,0 0,0 0,1 0,-1 0,0 0,0 0,1 0,-1 0,0 0,1 0,-1 0,0 1,0-1,1 0,-1 1,0-1,1 0,-1 1,1-1,-1 1,1-1,-1 1,0-1,1 1,0-1,-1 1,1 0,-1-1,1 1,0 0,-1-1,1 1,0 0,0-1,0 1,-1 0,1 0,0-1,0 1,0 0,0 0,0-1,0 1,0 0,1 0,-1-1,0 1,1-20,2-2</inkml:trace>
  <inkml:trace contextRef="#ctx0" brushRef="#br0" timeOffset="402.866">437 198,'-349'254,"278"-181,69-70,1-1,-1 0,0 1,1-1,0 1,-1-1,1 1,0 0,0-1,1 1,-1 0,0 0,1 0,0 0,0 0,0-1,0 1,0 0,0 0,1 0,0 0,-1-1,1 1,0 0,0 0,1-1,-1 1,0-1,1 1,-1-1,1 0,2 3,12 8,0 0,1-1,0-1,1 0,1-2,-1 0,1-1,1-1,17 5,-16-6,-1 0,0 2,0 0,-1 2,0 0,-1 1,0 0,-1 2,8 7,-19-14,-1-2,1 0,0 1,-1 0,0 0,0 0,-1 1,0 0,0 0,0 0,0 0,-1 1,0-1,0 1,-1 0,0-1,0 1,-1 0,0 0,0 1,0 0,-1-7,0-1,-1 1,1 0,0 0,0 0,-1 0,1 0,0-1,-1 1,1 0,-1 0,1-1,-1 1,1 0,-1-1,0 1,1 0,-1-1,0 1,1-1,-1 1,0-1,0 1,0-1,1 0,-1 1,0-1,0 0,0 0,0 1,0-1,0 0,1 0,-1 0,0 0,0 0,0-1,0 1,0 0,0 0,0 0,1-1,-1 1,0-1,0 1,0-1,-9-7</inkml:trace>
  <inkml:trace contextRef="#ctx0" brushRef="#br0" timeOffset="836.972">720 705,'37'-4,"-6"-2,1 2,0 1,0 2,0 0,0 3,0 1,0 1,3 2,-32-6,-1 1,1-1,-1 1,1-1,-1 1,0 0,1 0,-1 0,0 1,1-1,-1 0,0 1,0-1,0 1,0 0,-1 0,1 0,0 0,-1 0,1 0,-1 0,0 0,0 1,0-1,0 0,0 1,0-1,0 1,-1-1,0 1,1-1,-1 1,0-1,0 1,0 0,0-1,-1 1,1-1,-1 1,0-1,1 1,-1-1,-1 2,-3 5,1-1,-1 0,0 0,-1-1,0 0,0 0,-1 0,0-1,0 0,0 0,-1-1,-6 5,-58 54,72-63,-1 0,0-1,1 1,-1 0,1 0,-1 0,1 0,-1 0,1 0,-1 0,1 0,0 1,0-1,0 0,0 0,-1 0,2 0,-1 0,0 0,0 0,0 0,0 1,1-1,-1 0,0 0,1 0,-1 0,1 0,-1 0,1 0,-1 0,1-1,0 1,0 0,-1 0,1 0,0-1,0 1,0 0,0-1,0 1,0-1,0 1,0-1,0 1,0-1,0 0,0 0,0 1,0-1,0 0,1 0,-1 0,0 0,63 4,88-46,-129 34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3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443 396,'157'-78,"-249"110,-315 122,327-120,80-34,-1 1,0-1,1 0,-1 0,0 1,1-1,-1 1,0-1,1 1,-1-1,1 1,-1-1,1 1,-1-1,1 1,0 0,-1-1,1 1,-1 0,1-1,0 1,0 0,-1-1,1 1,0 0,0 0,0-1,0 1,0 0,0 0,0-1,0 1,0 0,0 0,1-1,-1 1,0 0,0-1,1 1,-1 0,0-1,1 1,-1 0,1-1,-1 1,1-1,-1 1,1-1,-1 1,1-1,-1 1,1-1,0 1,-1-1,1 0,0 1,-1-1,1 0,0 0,0 0,44 18,104 15,-73-11,-74-21,0-1,0 1,-1 0,1 0,-1 0,1 1,-1-1,1 0,-1 1,1-1,-1 1,0-1,0 1,0-1,0 1,0 0,0-1,-1 1,1 0,0 0,-1 0,1 0,-1 0,0-1,0 1,0 0,0 0,0 0,0 0,0 0,-1 0,1 0,-1 0,1-1,-1 1,0 0,1 0,-1 0,-10 15,0 0,0 0,-2-1,0-1,-1 0,0 0,-2-2,1 0,-19 18,9-8,1 2,1 0,2 1,0 2,2 0,-2 5,20-31,-1 1,1 0,0-1,0 1,0 0,0 0,1 0,-1 0,1 0,-1 0,1 0,0 0,0 0,1 0,-1 0,1 0,-1 0,1 0,0-1,0 1,0 0,0 0,1-1,-1 1,1 0,0-1,-1 0,1 1,0-1,0 0,1 0,-1 0,0 0,1 0,1 0,102 43,-93-42,1 1,0-2,0 0,0-1,0 0,1-1,-1 0,0-1,0-1,0 0,0-1,-1-1,1 0,-1-1,1 0,-2-1,1 0,-1-1,0-1,0 0,-1 0,0-1,0-1,-1 0,0 0,-1-1,0 0,4-9,3-12,-2 2</inkml:trace>
  <inkml:trace contextRef="#ctx0" brushRef="#br0" timeOffset="268.141">218 1,'-11'163,"8"0,14 137,21 179,-32-198,4-252,2-5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4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20,'297'-17,"-295"17,0-1,0 1,0-1,0 1,0 0,0-1,-1 1,1 0,0 0,0 1,0-1,0 0,0 1,0-1,0 1,0-1,-1 1,1 0,0 0,-1 0,1 0,0 0,-1 0,1 0,-1 1,1-1,-1 1,0-1,0 1,0-1,0 1,0 0,0-1,0 1,0 0,-1 0,1-1,0 1,-1 0,0 0,1 0,-1 0,0 0,0 0,0 1,-10 10,1 0,-2-1,1 0,-2 0,0-1,0-1,-1 0,-12 7,12-9,1 1,-1 1,1 0,1 1,0 0,0 0,1 1,1 1,-5 7,13-18,-1 1,0 0,1 0,0-1,-1 1,1 0,0 0,1 1,-1-1,0 0,1 0,0 0,0 0,0 0,0 1,0-1,1 0,-1 0,1 0,0 0,0 0,0 0,0 0,0 0,1 0,-1 0,1-1,0 1,0-1,0 1,0-1,0 0,1 0,-1 1,2-1,8 5,0-1,0-1,0-1,1 1,0-2,0 0,0 0,0-1,0-1,0 0,0-1,1 0,-1-1,0-1,0 0,0-1,0 0,0-1,-1 0,10-5,-7-1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28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848 890,'0'-66,"-23"266,15 280,10-299,9-108,-10-73,-1 0,1 1,-1-1,1 0,-1 0,1 0,-1 0,1 0,-1 0,1 0,-1 0,1 0,-1 0,1 0,-1-1,1 1,-1 0,1 0,-1 0,1-1,-1 1,1 0,-1-1,0 1,1 0,-1-1,0 1,1 0,-1-1,0 1,1-1,-1 1,0-1,0 1,1-1,-1 1,0-1,0 1,0-1,0 1,0-1,0 1,0-1,1 1,-2-1,1 1,0-1,0 1,0-1,0 1,0-1,0 1,0-1,-1 1,1-1,0 1,2-19</inkml:trace>
  <inkml:trace contextRef="#ctx0" brushRef="#br0" timeOffset="280.011">1 890,'709'-110,"42"-14,-550 103,-200 20,0 1,-1-1,1 1,0 0,-1-1,1 1,0 0,0 0,0 0,-1-1,1 1,0 0,0 0,0 0,-1 0,1 0,0 0,0 1,0-1,-1 0,1 0,0 1,0-1,-1 0,1 1,0-1,-1 0,1 1,0-1,-1 1,1-1,-1 1,1 0,-1-1,1 1,-1 0,1-1,-1 1,1 0,-1-1,0 1,0 0,1 0,-1-1,0 1,0 0,0 0,0 0,0-1,0 1,0 0,0 0,0 0,0-1,0 1,0 0,-1 0,1 0,-68 55,41-39</inkml:trace>
  <inkml:trace contextRef="#ctx0" brushRef="#br0" timeOffset="514.829">141 1821,'57'3,"0"-3,-1-3,1-2,31-7,-35 5,123-21,-3-7,106-37,-27 13,-196 51,-33 7</inkml:trace>
  <inkml:trace contextRef="#ctx0" brushRef="#br0" timeOffset="1101.202">1468 1792,'90'-118,"-30"35,4 3,3 3,19-11,-86 86,1 1,-1 0,1 0,0 0,0 0,-1 0,1 0,0 0,0 0,0 0,0 0,0 0,0 1,1-1,-1 0,0 1,0-1,0 1,1-1,-1 1,0 0,0-1,1 1,-1 0,0 0,1 0,-1 0,0 0,1 0,-1 0,0 1,1-1,-1 0,0 1,0-1,1 1,-1-1,0 1,0 0,0-1,0 1,0 0,0 0,0 0,0 0,0 0,0 0,0 0,0 0,-1 0,1 0,-1 1,1-1,-1 0,1 0,-1 1,1-1,-1 0,0 0,0 1,0-1,0 0,0 1,0-1,0 0,0 1,-1 0,6 61,-6-48,2 0,0 0,1-1,0 1,1-1,0 0,2 0,-1 0,8 13,-11-25,1 1,-1-1,1 0,0 1,0-1,0 0,0 0,0 0,0-1,1 1,-1 0,0-1,1 0,0 1,-1-1,1 0,0 0,-1 0,1-1,0 1,0-1,0 0,0 0,0 1,-1-2,1 1,0 0,0-1,0 1,0-1,-1 0,1 0,0 0,-1 0,1 0,-1-1,1 0,90-64,-27 4,-39 33,2 2,1 1,0 1,2 2,1 1,4 0,-35 20,1 0,-1 0,0 0,0 0,1 1,-1-1,1 1,-1 0,1-1,0 1,-1 0,1 1,0-1,0 0,-1 1,1-1,0 1,0 0,0 0,0 0,0 1,0-1,-1 1,1-1,0 1,0 0,-1 0,1 0,0 0,-1 1,1-1,-1 1,0 0,1-1,-1 1,0 0,0 0,0 1,0-1,0 0,-1 0,1 1,-1-1,0 1,1 0,-1-1,0 1,-1 0,1 1,-26 140,23-138,1 0,0-1,0 1,0 0,0 0,1 0,0-1,0 1,1 0,0 0,0 0,0-1,0 1,1-1,0 1,0-1,1 1,0-1,-1 0,2 0,-1 0,1-1,-1 1,1-1,0 0,1 0,-1 0,1-1,0 1,-1-1,2 0,-1-1,2 2,16 2</inkml:trace>
  <inkml:trace contextRef="#ctx0" brushRef="#br0" timeOffset="4912.857">3048 1313,'0'711,"1"-684,-1 0,-1-1,-2 1,0 0,-2-1,-1 0,-1 0,-2 0,-7 18,15-45,1 0,0 1,-1-1,1 1,-1-1,1 1,0-1,-1 1,1-1,-1 1,1 0,-1-1,1 1,-1 0,0-1,1 1,-1 0,1 0,-1-1,0 1,1 0,-1 0,0 0,1 0,-1 0,0 0,1 0,-1 0,1 0,-1 0,0 0,1 1,-1-1,0 0,1 0,-1 1,1-1,-1 0,1 1,-1-1,1 0,-1 1,1-1,-1 1,1-1,-1 1,1-1,0 1,-1-1,1 1,0-1,-1 1,1 0,0-1,0 1,0-1,-1 1,1 0,0-1,0 1,0 0,0-1,0 1,0 0,0-1,0 1,1 0,-4-53,15 2,2 1,2 0,3 2,15-31,-20 48,15-44,4 1,3 2,3 2,3 2,3 1,3 3,2 1,3 3,3 2,2 3,2 2,9-1,-61 47,-1 1,0 0,0 0,1 0,0 1,0 1,0-1,0 1,0 0,0 1,1 0,0 0,2 1,-9 2,1 1,-1-1,0 1,1 0,-1 0,0 0,0 0,0 0,0 1,0-1,-1 0,1 1,-1-1,1 1,-1 0,0-1,0 1,0 0,-1 0,1 0,-1 0,1 0,-1 0,0-1,0 1,0 0,0 0,-1 0,1 0,-1 0,0 0,0 0,0-1,0 1,0 0,-2 1,-8 33,-3 0,-1-1,-1-1,-2 0,-2-2,-1 0,-1-1,-4 1,17-20,-15 22,-1 0,-2-2,-1-1,-1-1,-2-2,-1-1,-2-2,0 0,-33 16,9-28,57-14,0-1,0 1,0 0,0 0,0 0,0-1,0 1,0-1,0 1,0-1,0 1,0-1,1 1,-1-1,0 0,0 1,0-1,1 0,-1 0,0 0,1 1,-1-1,1 0,-1 0,1 0,-1 0,1 0,0 0,-1 0,1 0,0 0,0 0,0-1,0 1,0 0,0 0,0 0,0 0,0 0,1 0,-1 0,0 0,1 0,-1 0,0 0,1 0,0 0,-1 0,1 0,-1 1,1-1,1-1,55-82,-38 58</inkml:trace>
  <inkml:trace contextRef="#ctx0" brushRef="#br0" timeOffset="5636.841">4178 1200,'-17'8,"1"1,0 1,0 0,1 1,1 1,0 0,0 1,1 0,1 1,0 0,1 1,1 1,0 0,1 0,1 1,1 0,-6 16,12-28,1 1,0-1,0 1,0-1,0 1,1-1,0 1,0-1,1 0,-1 1,1-1,0 0,0 0,1 0,0 0,0-1,0 1,0-1,1 0,-1 1,1-1,0-1,0 1,1-1,-1 0,1 0,0 0,0 0,0-1,0 0,0 0,0 0,0-1,1 1,-1-1,1-1,-1 1,1-1,-1 0,1 0,-1-1,1 1,-1-1,1 0,-1-1,3 0,14-7,0-1,-1-1,0-1,-1-1,0 0,-1-2,-1 0,0-1,-1-1,-1 0,0-1,6-12,-13 20,-1-1,-1 1,0-1,0 0,-1-1,0 0,-1 0,-1 0,0 0,0-1,-2 0,1 1,-1-1,-1 0,-1-11,1 19,-1-1,0 1,0-1,-1 1,1-1,-1 1,0-1,-1 1,0 0,1-1,-2 1,1 0,0 0,-1 1,0-1,0 0,-1 1,1 0,-1 0,0 0,0 0,0 0,-1 1,1 0,-1 0,0 0,0 0,0 1,0 0,0 0,0 0,-2 1,-1 0,1 1,-1 0,0 1,0 0,0 0,1 0,-1 1,1 0,-1 1,1 0,0 0,0 0,0 1,0 0,1 1,0-1,-1 1,2 0,-1 1,0-1,1 1,0 0,1 1,-1-1,1 1,1 0,-1 0,1 0,0 0,1 1,0-1,0 1,0-1,0 6,3-8,-1 0,1-1,0 1,0-1,0 1,0 0,1-1,0 0,0 1,0-1,0 0,1 0,0 0,0-1,0 1,0-1,0 1,1-1,-1 0,1 0,0-1,0 1,0-1,0 0,1 0,-1 0,1 0,8 3,0-1,0 0,1-1,-1 0,1-1,0-1,-1 0,12-1,13-4,0-2,0-1,-1-2,0-1,-1-3,0 0,0-2,3-5,2-1,-2-2,0-2,-2-2,0-1,-2-2,-2-1,24-28,49-103,-105 161,0 0,0 0,0-1,0 1,0 0,0-1,-1 1,1-1,0 1,-1-1,1 1,-1-1,0 1,1-1,-1 1,0-1,0 0,0 1,0-1,-1 0,1 1,0-1,-1 1,1-1,-1 1,1-1,-1 1,0-1,1 1,-1 0,0-1,0 1,0 0,0-1,0 1,0 0,-1 0,1 0,0 0,0 0,-1 0,1 1,-1-1,1 0,-1 1,1-1,-1 1,1 0,-1-1,0 1,1 0,-1 0,1 0,-1 0,0 0,1 0,-1 0,1 1,-2-1,-14 7,1 0,0 1,0 0,0 1,1 1,1 1,-1 0,2 1,-10 10,8-9,0 2,1 0,1 0,0 1,1 1,1 0,0 1,2 0,0 0,0 1,1 3,7-20,0 1,0 0,1 0,-1 0,1 0,-1 0,1 0,0 0,0 0,0 0,1 0,-1 0,1 0,-1 0,1 0,0 0,0 0,0-1,1 1,-1 0,1-1,-1 1,1-1,0 1,0-1,0 0,0 0,1 0,-1 0,2 1,89 32,-35-16,-45-14,-6-3,1 0,-1 1,1 0,-1 0,0 1,0 0,0 0,-1 0,1 1,-1 0,0 1,0-1,-1 1,0 0,0 0,0 1,-1-1,0 1,0 0,-1 0,0 1,0-1,0 1,0 4,-13 97,10-90</inkml:trace>
  <inkml:trace contextRef="#ctx0" brushRef="#br0" timeOffset="5948.499">5757 466,'-37'78,"4"1,3 2,3 1,4 0,-1 25,13-43,2 1,4 0,2 0,6 65,-1-65,16 20,-13-79</inkml:trace>
  <inkml:trace contextRef="#ctx0" brushRef="#br0" timeOffset="6445.893">5222 1115,'210'18,"122"-9,55-36,-174 0,-140 8,-98 9,6 11,-1 0,1 1,0 1,-1 0,2 2,-1 0,0 1,1 1,0 1,1 0,0 2,0 0,1 0,0 2,1 0,0 0,1 2,0 0,2 0,-2 3,8-10,1 0,1 0,-1 1,1-1,0 1,1 0,0 0,0 0,1 0,0 1,0-1,1 4,0-8,1-1,0 0,0 0,0 1,0-1,1 0,-1 0,1 0,0 1,0-1,0 0,1 0,-1 0,1 0,-1-1,1 1,0 0,0-1,0 1,0-1,1 1,-1-1,1 0,-1 0,1 0,0-1,0 1,0-1,0 1,0-1,0 0,0 0,1 0,15 1,0-1,0 0,0-2,0 0,0-1,0-1,0-1,0 0,-1-1,0-2,0 1,0-2,-1-1,0 0,-1-1,0 0,3-4,162-119,-181 132,1 0,0 1,0-1,0 0,-1 0,1 1,0-1,0 0,0 1,0-1,0 1,0-1,0 1,0 0,0-1,0 1,0 0,1 0,-1 0,0 0,0 0,0 0,0 0,0 0,0 0,0 0,1 0,-1 1,0-1,0 1,0-1,0 1,0-1,0 1,0-1,-1 1,1 0,0 0,0-1,0 1,-1 0,1 0,0 0,-1 0,1 0,-1 0,1 0,-1 0,1 0,-1 0,0 0,1 0,-1 0,0 0,0 0,0 0,0 1,0-1,0 0,0 0,0 0,-1 0,1 0,0 1,-1 69,3-51</inkml:trace>
  <inkml:trace contextRef="#ctx0" brushRef="#br0" timeOffset="10736.716">6971 1003,'8'-15,"-9"22,-12 27,-85 220,70-143,28-110,0 0,0-1,0 1,0 0,0-1,0 1,0 0,0-1,1 1,-1 0,0-1,0 1,1-1,-1 1,0 0,0-1,1 1,-1-1,1 1,-1-1,1 1,-1-1,1 1,-1-1,1 0,-1 1,1-1,-1 1,1-1,-1 0,1 0,0 1,-1-1,1 0,0 0,-1 0,1 0,0 0,-1 0,1 0,0 0,-1 0,1 0,0 0,-1 0,1 0,-1-1,1 1,0 0,-1-1,1 1,-1 0,1-1,0 1,-1 0,1-1,-1 1,0-1,1 1,-1-1,1 1,-1-1,1 0,32-32,68-105,-55 72,3 2,3 2,5-1,-57 63,0 0,0 1,0-1,0 0,0 1,1-1,-1 0,0 1,0-1,0 0,0 1,1-1,-1 0,0 0,0 1,1-1,-1 0,0 0,0 1,1-1,-1 0,0 0,1 0,-1 0,0 1,1-1,-1 0,0 0,1 0,-1 0,0 0,1 0,-1 0,0 0,1 0,-1 0,1 0,-1 0,0 0,1 0,-1 0,0-1,1 1,-1 0,0 0,0 0,1 0,-1-1,0 1,1 0,-1 0,0-1,0 1,0 0,1 0,-1-1,0 1,0 0,0-1,1 1,-9 36,6-27,-2 6,1 0,1 1,1-1,0 0,1 1,1-1,0 1,3 12,-3-22,1 0,0 0,0-1,0 1,0-1,1 0,0 0,0 0,1 0,-1 0,1-1,0 1,0-1,1 0,-1 0,1-1,0 0,0 1,0-1,0-1,0 1,1-1,-1 0,5 1,-2 0,1-1,1 0,-1 0,0-1,0 0,0-1,1 1,-1-2,0 0,0 0,1 0,-1-1,0-1,0 1,-1-1,1-1,-1 0,1 0,-1-1,0 0,-1 0,1-1,-1 1,0-2,4-4,98-121,-95 117</inkml:trace>
  <inkml:trace contextRef="#ctx0" brushRef="#br0" timeOffset="10987.12">7959 438,'19'209,"-10"205,-9-399,-1 1,0-1,-2 1,0-1,0 0,-1 0,-1-1,-1 1,0-1,-3 5,-6 5</inkml:trace>
  <inkml:trace contextRef="#ctx0" brushRef="#br0" timeOffset="11169.811">7676 861,'48'-9,"40"-4,15 1,-1 2,-8 3,-11 2,-9-2,-8 0,-10 1,-16 2</inkml:trace>
  <inkml:trace contextRef="#ctx0" brushRef="#br0" timeOffset="11904.467">9624 805,'-26'4,"0"2,0 0,0 2,1 1,1 1,-1 2,2 0,-1 1,2 1,0 1,0 2,12-9,0 1,1 0,1 1,-1 0,1 0,1 1,0 0,1 0,0 0,0 1,1 0,-1 6,4-13,1 1,-1 0,1 0,0 0,1 0,0 1,0-1,0 0,0 0,1 0,0 0,0 0,1 0,0 0,0 0,0-1,1 1,0-1,0 0,0 1,0-1,1 0,0-1,0 1,0-1,4 3,-1-2,0 0,0-1,0 0,1 0,0-1,0 0,0 0,0 0,0-1,1-1,-1 1,1-2,-1 1,1-1,-1 0,1-1,-1 1,0-2,3 0,12-3,0 0,-1-2,0-1,0-1,0-1,7-5,4-5,-1-2,-1-2,-2-1,0-1,-1-1,-2-1,-1-2,-1-1,-2 0,-1-2,-1 0,12-31,-21 40,0 0,-2 0,-1-1,-1-1,-1 1,-1-1,-1 0,-1 0,-2 0,-1 0,0 0,-2 0,-1 0,-2 0,0 0,-2-1,6 20,-1 1,0 0,-1 0,0-1,0 1,0 1,0-1,-1 0,0 1,0 0,-1 0,1 0,-1 0,0 1,-1 0,1 0,0 0,-1 1,0 0,0 0,0 0,0 1,-1 0,1 0,-1 0,1 1,-1 0,1 0,-1 1,0 0,0 0,1 0,-2 1,-5 4,1 0,0 0,0 1,1 1,-1 0,1 0,1 1,0 1,0 0,0 0,1 1,1 0,-1 0,2 1,-3 4,-8 14,2 0,0 1,2 1,2 0,-5 18,11-33,1 1,0-1,1 1,1 0,1 1,0-1,2 0,-1 1,2-1,1 1,0-1,1 0,0 0,2 0,0-1,1 1,0-1,2 0,0-1,0 0,1 0,1-1,1 0,0 0,1-1,0-1,6 4,1-3,0-1,1 0,0-2,1 0,0-2,0 0,1-1,0-2,1 0,-1-1,1-1,0-1,-1-1,1-1,0-2,0 0,-1-1,1-1,-1-1,0-1,0-1,-1-1,0-1,1-1,17-8,-6 4</inkml:trace>
  <inkml:trace contextRef="#ctx0" brushRef="#br0" timeOffset="12537.431">10725 693,'-58'22,"2"4,1 2,1 2,-21 17,-32 52,104-95,0 0,0 1,0-1,1 1,-1-1,1 1,0 0,1 0,-1 0,1 0,0 0,0 0,0 0,1 0,0 1,0-1,0 0,1 0,0 0,0 0,0 0,0 0,1 0,0 0,0 0,1 1,3-1,0 0,0-1,1 0,0 0,0 0,0-1,0 0,0 0,1-1,-1 0,1 0,-1-1,1 0,0 0,0-1,-1 0,1 0,0-1,0 0,-1 0,1-1,-1 0,1 0,-1-1,1 0,20-5,0-2,-1 0,-1-2,0-1,0-1,-2-1,0-1,0-2,-2 0,8-9,72-103,-109 194,6-56,0 0,1 1,0-1,1 0,0 0,0 0,1 0,0 0,0-1,1 1,-1 0,2-1,-1 0,1 0,0 0,1 0,0-1,0 1,0-1,1 0,0-1,0 1,0-1,0-1,1 1,0-1,0 0,1 0,-1-1,0 0,1-1,0 1,0-1,0-1,0 0,0 0,3 0,2 0,1-1,-1 0,1-1,-1 0,0-1,1 0,-1-2,0 1,0-1,-1-1,1-1,-1 1,0-2,-1 0,1 0,-1-1,-1 0,0-1,0 0,0-1,4-6,8-9,0 0,-2-2,-1 0,-1-1,-1-1,-1 0,-2-2,-1 1,8-33,7-46,-6-1,-4-1,3-109,-20 214,0 2,0-1,0 0,-1 0,1 0,-1 0,0 0,0 0,-1 0,1 0,-1 0,0 1,0-1,-1 0,0 0,0 1,0-1,0 1,0 0,-1 0,0-1,0 2,-1-2,1 5,0 0,-1 1,1-1,0 1,0 0,0 0,-1 0,1 0,0 1,0-1,1 1,-1 0,0-1,0 1,1 1,0-1,-1 0,1 1,0-1,0 1,0-1,0 1,0 0,1 0,0 0,-1 0,1 0,0 0,0 0,1 1,-1-1,0 3,-12 41,3 1,1 0,3 1,2-1,1 1,3 0,3 14,-2-11,-1-14,2-1,2 1,1-1,1 0,3-1,1 0,1 0,2-1,2 0,1-1,1-1,11 13,-19-37,-16-27,0 3</inkml:trace>
  <inkml:trace contextRef="#ctx0" brushRef="#br0" timeOffset="12986.078">11148 551,'111'-7,"0"4,34 8,-9-1,-81-3,0 2,0 3,0 3,-1 2,19 7,-39-5,-30-10,0-1,-1 0,1 0,0 0,0-1,0 1,1-1,-1 0,0 0,0 0,1-1,-1 1,1-1,-1 0,0-1,1 1,-1-1,0 1,0-1,1-1,-1 1,0-1,0 1,0-1,3-2,117-117,-122 120,0 0,-1 0,1 0,0 0,-1 0,1-1,-1 1,1 0,-1-1,0 1,0-1,1 0,-1 1,0-1,-1 0,1 0,0 1,0-1,-1 0,1 0,-1 0,0 0,1 0,-1 0,0 0,0 0,0 0,0 0,-1 0,1 0,0 0,-1 1,0-1,1 0,-1 0,0 0,0 0,0 1,0-1,0 1,0-1,0 0,-1 1,1 0,-1-1,1 1,-2-1,-3 0,-1 1,0-1,1 1,-1 1,0-1,0 1,0 0,0 1,1 0,-1 0,0 0,0 1,1 0,-1 0,1 1,0-1,0 1,0 1,-1 0,-107 80,103-75,0 0,0 1,1 0,1 1,-1 0,2 0,-1 1,2 0,0 0,0 1,1 0,0 0,1 1,1 0,0-1,1 1,1 1,0-1,1 0,0 3,3-10,-1-1,1 1,1-1,-1 0,1 0,0 0,0 0,1-1,0 1,0-1,0 0,1 0,-1-1,1 1,0-1,1 0,-1 0,1 0,0-1,-1 0,2 0,-1-1,0 0,7 2,11 3,1-2,0 0,1-2,-1-1,23 0,144-21,-156 14</inkml:trace>
  <inkml:trace contextRef="#ctx0" brushRef="#br0" timeOffset="13280.919">13067 410,'-49'8,"0"3,0 1,2 3,-1 2,-34 18,-7 24,87-57,0 0,0 0,0 0,1 1,-1-1,1 0,-1 1,1-1,-1 1,1-1,0 1,0-1,1 1,-1 0,0 0,1-1,0 1,0 0,-1 0,2 0,-1-1,0 1,0 0,1 0,0-1,-1 1,1 0,0-1,1 1,-1-1,0 1,1-1,-1 1,1-1,1 2,6 3,0 1,0-1,0-1,1 0,1 0,-1-1,1 0,-1-1,1 0,0 0,1-1,5 0,40 14,-45-14,-1 0,0 1,0 0,0 0,0 1,-1 1,0 0,0 0,0 1,-1 0,0 1,0-1,-1 2,0-1,-1 2,0-1,0 0,-1 1,5 9,-10-14,-1-1,1 1,-1-1,0 0,0 1,0-1,-1 0,0 1,1-1,-2 0,1 1,0-1,-1 0,0 0,0 0,0 0,0-1,0 1,-1-1,0 1,0-1,0 0,0 0,0 0,-1 0,0 0,-103 53,81-47,0-1,-1-1,0-1,0-2,-25 1,28-4</inkml:trace>
  <inkml:trace contextRef="#ctx0" brushRef="#br0" timeOffset="14470.39">57 2301,'532'-74,"-77"25,118 2,388-12,57 33,-80-1,-124 15,410-44,-394 26,17-4,-464 20,1244-66,-333 0,-708 57,36 13,-599 10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1,'0'29,"0"18,0 7,0-1,0-5,5-10,2-8,-1-3,-1-2,-2 0,4-5,1-1,-2-3</inkml:trace>
  <inkml:trace contextRef="#ctx0" brushRef="#br0" timeOffset="223.635">1 480,'57'-14,"25"-6,2 2,-8 4,-7 3,-11 5,-10 2,-9 3,-6 1,-4 1,-2-1,-5 6,-7 6,-6 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0 368,'6'-4,"0"1,0 0,0 0,0 1,0-1,0 1,1 1,-1-1,1 1,0 1,-1-1,1 1,1 0,5-1,337-3,-346 4,-1 0,1 0,-1 0,1-1,-1 1,1-1,-1 0,1 0,-1 0,0-1,0 1,0-1,1 0,-2 0,1 0,0 0,0 0,-1-1,1 1,-1-1,2-1,-2-6</inkml:trace>
  <inkml:trace contextRef="#ctx0" brushRef="#br0" timeOffset="245.936">338 1,'-14'43,"-5"24,1 5,3-4,5-10,3-9,4-9,1-6,2-4,6-2,1-2,0 1,3-6,0-5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31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59 569,'-12'273,"-23"-35,24-143,15-133,1 1,2 0,2 0,1 1,2 0,12-24,-3 5,93-191,-114 245,1-1,-1 0,0 0,1 1,-1-1,1 0,-1 1,1-1,0 0,-1 1,1-1,0 1,0 0,0-1,1 1,-1 0,0-1,0 1,1 0,-1 0,1 0,-1 0,1 0,-1 0,1 1,-1-1,1 0,0 1,-1 0,1-1,0 1,0 0,-1 0,1 0,0 0,0 0,-1 0,1 0,0 0,0 1,-1-1,1 1,0-1,-1 1,1 0,-1 0,1 0,-1 0,1 0,-1 0,0 0,1 0,-1 0,1 1,5 16,-1 0,-1 0,0 0,-1 1,-1-1,0 1,-2 0,0 0,-2 6,12 96,-8-106,20 69,-22-82,0 0,0 0,0 0,-1-1,2 1,-1 0,0 0,0-1,1 1,-1-1,1 1,-1-1,1 1,-1-1,1 0,0 0,0 0,0 0,0 0,-1 0,1-1,0 1,0 0,1-1,-1 0,0 1,0-1,0 0,0 0,0 0,0-1,0 1,0 0,0-1,0 1,1-1,72-71,107-188,-93 143,-89 116,1 1,-1-1,1 1,-1-1,1 1,-1-1,1 1,-1-1,1 1,0 0,-1-1,1 1,0 0,-1 0,1 0,0-1,0 1,-1 0,1 0,0 0,0 0,-1 0,1 0,0 0,-1 0,1 1,0-1,0 0,-1 0,1 1,0-1,-1 0,1 1,0-1,-1 0,1 1,-1-1,1 1,-1-1,1 1,-1-1,1 1,-1 0,1-1,-1 1,0 0,1-1,-1 1,0 0,0-1,1 1,-1 0,0-1,0 1,0 0,6 44,-6-44,-18 148,17-132,1 1,1-1,0 1,2-1,0 0,1 0,0 0,2 0,0-1,0 1,2-2,0 1,1-1,5 7,-4-9</inkml:trace>
  <inkml:trace contextRef="#ctx0" brushRef="#br0" timeOffset="1865.331">1103 456,'60'110,"42"150,-75-199,44 67,-71-127,0-1,0 1,0-1,0 0,1 1,-1-1,0 1,0-1,0 0,1 1,-1-1,0 0,1 1,-1-1,0 0,1 1,-1-1,0 0,1 0,-1 1,0-1,1 0,-1 0,1 0,-1 1,1-1,-1 0,0 0,1 0,-1 0,1 0,-1 0,1 0,-1 0,1 0,-1 0,1 0,-1 0,0-1,1 1,-1 0,1 0,-1 0,0-1,1 1,-1 0,1 0,-1-1,0 1,1 0,-1-1,0 1,0 0,1-1,-1 1,0 0,0-1,1 1,-1-1,0 1,0-1,0 1,0-1,4-34,-3 25,6-38,3 0,2 1,2 1,2 0,6-10,53-169,-46 113,-25 110,-1 6</inkml:trace>
  <inkml:trace contextRef="#ctx0" brushRef="#br0" timeOffset="10203.299">1751 963,'-1'-1,"1"0,-1-1,0 1,-1 0,1 0,0 0,0 0,0 0,-1 0,1 0,-1 0,1 0,0 1,-1-1,1 1,-1-1,1 1,-1-1,0 1,1 0,-1 0,1 0,-1 0,0 0,1 0,-1 0,1 1,-1-1,0 0,1 1,-1-1,1 1,0 0,-1-1,1 1,-1 0,1 0,0 0,-1 0,-6 3,1 1,-1-1,0 1,1 1,0-1,0 1,1 1,0-1,0 1,0 0,1 0,0 1,0 0,1 0,0 0,1 0,-1 0,2 1,-1 0,1-1,0 1,1 0,0 0,0 0,1 0,1 9,0-15,0 0,-1 0,1 0,1 1,-1-1,0 0,1-1,0 1,-1 0,1 0,0-1,1 1,-1-1,0 0,1 1,-1-1,1 0,0-1,-1 1,1 0,0-1,0 1,0-1,0 0,0 0,1 0,-1-1,0 1,0-1,1 0,-1 0,0 0,0 0,1 0,20 1</inkml:trace>
  <inkml:trace contextRef="#ctx0" brushRef="#br0" timeOffset="10668.702">1864 1189,'258'-189,"-257"187,0 0,0 1,0-1,0 0,0 1,0-1,1 1,-1-1,0 1,1 0,-1-1,1 1,0 0,-1 0,1 0,0 0,0 1,-1-1,1 0,0 1,0-1,0 1,0 0,0-1,0 1,0 0,0 0,0 0,-1 1,1-1,0 0,0 1,0-1,0 1,0 0,0-1,-1 1,1 0,0 0,-1 0,1 0,-1 1,1-1,-1 0,1 1,-1-1,0 1,0-1,1 1,1 8,-3-7,0-1,0 0,0 0,1 1,-1-1,1 0,-1 0,1 0,0 0,0 1,0-1,0 0,0-1,1 1,-1 0,1 0,-1 0,1-1,-1 1,1-1,0 1,0-1,0 0,0 0,0 0,0 0,0 0,0 0,0 0,1-1,-1 1,0-1,0 0,1 0,-1 1,0-1,2-1,49-11,32-3,-83 15,1 0,-1 1,1-1,-1 1,1-1,-1 1,1 0,-1 0,0 0,1 0,-1 0,0 1,0-1,0 1,0-1,0 1,0 0,-1 0,1 0,-1 0,1 0,-1 0,1 0,-1 1,0-1,0 0,0 1,-1-1,1 1,0 1,16 54,-12-51</inkml:trace>
  <inkml:trace contextRef="#ctx0" brushRef="#br0" timeOffset="11237.747">1949 61,'0'-2,"1"-1,-1 1,1 0,-1 0,1 0,0 0,0 0,0 0,1 0,-1 0,0 0,1 0,-1 0,1 1,-1-1,1 1,0-1,0 1,0 0,0 0,0 0,0 0,0 0,0 0,0 0,0 0,0 1,1 0,-1-1,0 1,0 0,3 0,16-5,0 1,0 1,1 1,-1 1,1 1,-1 1,2 0,-21-1,0 0,0 0,0 0,0 0,0 0,0 1,0-1,0 0,0 1,0-1,-1 1,1 0,0 0,0 0,0 0,-1 0,1 0,0 0,-1 1,1-1,-1 0,0 1,1-1,-1 1,0 0,0-1,0 1,0 0,0 0,0 0,-1 0,1-1,-1 1,1 0,-1 0,0 0,1 0,-1 0,0 0,0 0,-1 0,1 0,0 0,-1 0,0 2,-42 85,38-81,3-7,0 1,0 0,0 0,1 0,-1 0,1 0,-1 0,1 0,0 1,0-1,0 0,0 1,0-1,1 1,-1-1,1 1,-1-1,1 1,0 0,0-1,0 1,0-1,1 1,-1-1,1 1,-1-1,1 1,0-1,0 1,0-1,0 0,1 1,-1-1,1 0,-1 0,1 0,0 0,-1 0,1-1,1 2,8 0,0 0,1-1,-1 0,1-1,-1 0,1-1,-1 0,1-1,7-2,78 5,-75 3,-4 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6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424 200,'17'56,"-10"-9,-2 0,-2 0,-2 0,-4 33,1 10,3-66,-2 0,0 0,-2 1,0-1,-2-1,0 1,-2-1,-1 0,0 0,-2-1,-2 2,2-6</inkml:trace>
  <inkml:trace contextRef="#ctx0" brushRef="#br0" timeOffset="329.02">1 229,'237'-31,"-167"18,207-28,-188 28,86-3,-173 16,1 0,-1 1,0-1,1 0,-1 1,1 0,-1-1,0 1,1 0,-1 0,0 0,0 1,0-1,0 0,0 1,0 0,0-1,0 1,0 0,-1 0,1 0,-1 0,0 0,1 0,-1 1,5 15</inkml:trace>
  <inkml:trace contextRef="#ctx0" brushRef="#br0" timeOffset="602.915">85 963,'19'14,"12"0,4-2,7-3,0-9,-1-3,-4-7,2-1,-1 1,-2-2,-3 0,-1-2,3 1,0 3,-1-2,-6 2</inkml:trace>
  <inkml:trace contextRef="#ctx0" brushRef="#br0" timeOffset="965.891">1102 793,'-27'4,"2"2,-1 0,1 2,0 1,0 0,-1 3,19-8,0-1,0 1,1 0,-1 0,1 1,0 0,1 0,-1 1,1-1,0 1,0 0,1 0,0 1,0 0,0-1,1 1,0 0,0 1,1-1,0 0,0 1,0 7,3-10,0 1,0-1,0 1,1-1,0 0,0 0,0 0,1 0,0 0,0 0,0-1,0 1,1-1,0 0,0 0,0 0,0-1,0 1,1-1,0 0,-1 0,1-1,0 0,0 1,1-2,-1 1,0 0,1-1,-1 0,1-1,-1 1,1-1,-1 0,4 0,16 3</inkml:trace>
  <inkml:trace contextRef="#ctx0" brushRef="#br0" timeOffset="1513.384">1186 1047,'37'-38,"135"-116,-171 152,0 1,0-1,1 1,-1 0,0 0,1-1,-1 1,1 0,-1 0,1 0,0 1,-1-1,1 0,0 1,0-1,-1 1,1-1,0 1,0 0,0 0,0 0,0 0,-1 0,1 0,0 0,0 1,0-1,-1 1,1-1,0 1,0 0,-1 0,1-1,0 1,-1 0,1 1,-1-1,0 0,1 0,-1 1,1 0,5 16,-7-16,1 0,-1 0,1 1,-1-1,1 0,0 0,0 0,0 0,0 0,0 0,0 0,0 0,1 0,-1 0,1-1,0 1,-1 0,1-1,0 0,0 1,0-1,0 0,0 0,0 0,0 0,0 0,0-1,1 1,-1-1,0 1,0-1,1 0,-1 0,0 0,1 0,195-68,-195 69,0-1,0 1,0-1,0 1,-1 0,1 0,0 0,-1 1,1-1,-1 1,1-1,-1 1,0 0,0 0,1 0,-1 0,-1 0,1 0,0 0,0 1,-1-1,1 1,-1-1,0 1,0 0,0 0,0-1,-1 1,1 0,-1 0,1 0,-1 1,14 32,-3-17</inkml:trace>
  <inkml:trace contextRef="#ctx0" brushRef="#br0" timeOffset="3004.789">2089 793,'16'6,"1"-1,0 0,-1-1,1-1,0-1,1 0,-1-1,0-1,0-1,15-2,2-5,0-1,-1-2,0-1,-1-2,-1-1,0-2,-1-1,-1-1,0-1,-2-2,0 0,-2-2,-1-1,0-1,12-20,10-30,-45 74,0 0,0-1,0 1,0 0,-1-1,1 1,-1-1,0 1,1-1,-1 1,0-1,-1 1,1-1,0 1,-1-1,1 1,-1-1,0 1,0 0,0-1,0 1,0 0,-1 0,1 0,-1 0,1 0,-1 0,0 0,1 0,-1 1,0-1,0 1,-1-1,0 0,-1 1,1 0,-1-1,1 2,-1-1,0 0,1 1,-1-1,1 1,-1 0,0 0,1 1,-1-1,0 1,1 0,-1 0,1 0,-1 0,1 1,0-1,-1 1,1 0,0 0,0 0,0 0,-2 3,-67 71,-4 63,73-134,1 1,0-1,1 1,-1 0,1 0,0-1,1 1,-1 0,1 0,0 0,1-1,-1 1,1 0,0 0,1-1,0 1,-1 0,2-1,-1 0,1 1,-1-1,1 0,1 0,-1-1,3 3,4-1,1 0,1-1,-1 0,1 0,0-1,0-1,0 0,0-1,0 0,1-1,-1 0,1-1,-1-1,0 0,1 0,-1-1,0-1,5-1,13-3,-1-1,0-2,0 0,-1-2,0-1,-1-2,-1 0,0-2,-1-1,-1 0,7-10,-21 20,0 0,0-1,-2-1,1 0,-1 0,0 0,-1-1,0 0,-1-1,-1 1,1-1,-2 0,0-1,2-7,-6 19,1-1,-1 1,1 0,-1-1,0 1,0-1,0 1,0 0,0-1,0 1,0-1,0 1,0 0,-1-1,1 1,-1-1,1 1,-1 0,1 0,-1-1,0 1,0 0,1 0,-1 0,0 0,0 0,0 0,0 0,0 0,-1 0,1 0,0 0,0 1,-1-1,1 1,0-1,0 1,-1-1,1 1,-1 0,0-1,-54 23,50-18,0 1,1-1,-1 1,1 0,0 1,0-1,0 1,1 0,0 0,0 0,1 1,0 0,0-1,0 1,1 0,0 0,0 0,1 0,0 1,0-1,1 0,0 1,0-1,0 0,1 1,0-1,1 0,0 0,0 0,0 0,1 0,0 0,0-1,1 1,0-1,3 0,-1-1,1 0,0 0,0-1,1 0,0 0,-1-1,1 0,0 0,0-1,1 0,-1 0,0-1,1 0,-1-1,1 1,-1-2,1 1,-1-1,1-1,8-1,0 0,0-1,0-1,-1-1,0 0,0-1,-1-1,0-1,6-4,-6 4,0-1,0 0,-2-1,1 0,-1-2,-1 1,0-1,-1-1,0 0,-1-1,-1 0,0-1,-1 1,-1-2,0 1,-1-1,0-4,-6 20,1 0,-1 0,1 0,-1 1,0-1,0 0,1 0,-1 0,0 0,0 0,0 0,0 0,0 0,0 0,0 0,0 0,0 0,-1 0,1 0,0 0,-1 1,1-1,0 0,-1 0,1 0,-1 0,0 1,1-1,-1 0,1 0,-1 1,0-1,0 1,1-1,-1 0,0 1,0 0,0-1,0 1,0-1,0 1,1 0,-1 0,0-1,0 1,0 0,0 0,0 0,0 0,-1 0,-40 28,34-15,1-1,1 1,0 0,0 0,2 1,-1 0,2 0,0 0,1 0,0 0,1 1,0-1,1 0,1 1,1-1,0 0,0 1,2-1,4 12,-4-16,0 0,1-1,0 0,1 0,0-1,1 1,0-1,0 0,0-1,1 0,0 0,1 0,-5-4,0 0,0 0,1 0,-1-1,1 1,-1-1,1 0,0-1,0 1,0-1,0 0,0 0,0 0,0-1,0 0,0 0,1 0,-1 0,0-1,0 0,0 0,0 0,0-1,4-2,10-7</inkml:trace>
  <inkml:trace contextRef="#ctx0" brushRef="#br0" timeOffset="3519.005">3895 31,'90'-15,"-82"12,0 0,1 1,-1-1,0 2,1-1,-1 1,1 0,0 1,-1 0,1 1,-1-1,1 2,-1-1,1 1,-1 0,0 1,0 0,0 0,7 5,-13-7,0 1,0 0,0-1,-1 1,1 0,0 0,-1 0,0 0,1 1,-1-1,0 0,0 0,0 1,-1-1,1 1,0-1,-1 0,0 1,1-1,-1 1,0-1,0 1,-1-1,1 1,0-1,-1 1,0-1,1 1,-1-1,0 0,0 1,0-1,-1 0,1 0,-1 1,-58 68,51-62,-43 48,51-56,0 1,0-1,1 1,-1-1,0 1,1 0,-1-1,1 1,0 0,-1-1,1 1,0 0,0-1,0 1,0 0,1-1,-1 1,0 0,1-1,-1 1,1-1,-1 1,1-1,0 1,0-1,0 1,0-1,0 0,0 1,0-1,0 0,0 0,0 0,1 0,-1 0,1 0,-1 0,1 0,-1 0,1-1,-1 1,2 0,10 3,0 0,1-1,-1 0,1-2,0 1,0-1,0-1,-1-1,1 0,2-1,21 1,-12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2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225 190,'5'75,"2"-1,4 0,10 34,4 24,-15-45,-4 0,-3 1,-5 3,2-85,-5 44,-2-33</inkml:trace>
  <inkml:trace contextRef="#ctx0" brushRef="#br0" timeOffset="3762.62">0 218,'203'-30,"-136"18,0 4,0 2,1 3,56 5,-113-1,1 1,0 0,-1 1,1 0,-1 0,0 2,0-1,0 1,3 3,-12-7,1 1,0 0,-1 0,1 0,-1 0,1 0,-1 0,0 1,0-1,0 1,0-1,-1 1,1 0,-1 0,1 0,-1 0,0 0,0 0,0 0,-1 0,1 1,-1-1,0 0,0 0,0 0,0 1,0-1,-1 0,1 0,-1 0,0 0,0 0,0 0,0 0,-2 2,-6 10,-1-1,-1 0,0 0,-1-1,0-1,-1 0,0-1,-1 0,0-1,0-1,-2 0,-4 2,-62 43,80-53,1 0,-1-1,1 1,0 0,0 0,-1 0,1 0,0 0,0 0,0 0,0 0,0 1,1-1,-1 0,0 1,0-1,1 0,-1 1,1-1,-1 1,1-1,0 1,-1-1,1 1,0-1,0 1,0-1,0 1,1-1,-1 1,0-1,0 1,1-1,-1 1,1-1,0 1,-1-1,1 0,0 1,0-1,0 0,0 0,0 0,0 0,0 1,0-1,0-1,0 1,1 0,-1 0,0 0,1-1,-1 1,1-1,-1 1,0-1,1 1,-1-1,1 0,-1 0,2 0,165 33,-137-30,-1 1,0 2,0 0,-1 3,0 0,20 10,-44-15,0 0,0 0,0 1,0 0,-1 0,0 0,0 1,0-1,0 1,-1 0,0 0,0 0,-1 0,0 1,0-1,0 0,-1 1,0 0,0-1,-1 1,0 0,0-1,0 1,-1 0,0-1,0 1,-1 0,0-1,0 0,0 1,-1-1,0 0,0 0,-1-1,1 1,-1-1,-1 1,1-1,-1 0,1-1,-1 1,-5 2,-24 19,-1 0,-1-3,-2-1,0-1,-1-3,-1-1,-1-2,-19 4,51-15,-1 0,0-1,1 0,-1 0,0-1,0-1,-1 0,1 0,0-1,0 0,-1-1,1 0,-3-1,-9-22,22 13</inkml:trace>
  <inkml:trace contextRef="#ctx0" brushRef="#br0" timeOffset="4548.655">1185 726,'2'10,"0"-1,0 1,1-1,0 0,1 0,0 0,0 0,1-1,0 0,1 0,0 0,0 0,0-1,1 0,0 0,0-1,1 0,0 0,0-1,1 0,-1 0,1-1,0 0,0-1,0 0,1 0,-1-1,1 0,-1-1,1 0,0 0,2-1,11-8,-1-1,0-2,0 0,-2-1,1-1,-2-1,1-1,-2 0,0-1,-1-2,-1 1,3-7,37-32,-30 35,-25 21,-1 0,1 0,-1 0,1 0,-1 0,1 0,-1 0,1 0,-1 0,1 0,-1 0,1 0,-1 0,1 0,-1 1,0-1,1 0,-1 0,1 0,-1 1,1-1,-1 0,0 1,1-1,-1 0,0 1,1-1,-1 0,0 1,1-1,-1 1,0-1,0 0,0 1,1-1,-1 1,0-1,0 1,0-1,0 1,0-1,0 1,0-1,0 1,0-1,0 1,0-1,0 1,0-1,0 1,-1-1,1 0,0 1,0-1,0 1,-1-1,1 1,0-1,-1 0,1 1,0-1,-1 7,1 0,0 0,0 0,1 0,-1-1,2 1,-1 0,1 0,0-1,0 1,1-1,0 0,0 0,0 0,1 0,0 0,0-1,0 1,1-1,0 0,0-1,0 1,1-1,-1 0,1 0,0-1,0 1,1-2,-1 1,5 1,0 1,0-1,1-1,0 0,-1 0,1-1,0-1,0 0,0 0,0-1,0-1,0 0,0-1,0 0,0 0,-1-2,1 1,6-4,17-15,-1-1,-2-1,0-2,-2-1,-1-2,-1-1,-1-1,-2-1,-1-1,-2-1,-1-1,6-16,-13 25,-1-1,-1-1,-1 0,-2 0,0-1,-3 0,0 0,-2-1,0 0,-3 1,0-1,-4-30,3 59,0-1,0 0,0 0,0 1,0-1,0 0,0 0,-1 1,1-1,0 0,-1 1,0-1,1 0,-1 1,0-1,0 1,0-1,0 1,0 0,0-1,0 1,-1 0,1 0,0 0,-1 0,1 0,-1 0,1 0,-1 0,1 0,-1 1,0-1,1 1,-1-1,0 1,0 0,1 0,-1 0,0 0,1 0,-1 0,0 0,0 0,1 1,-1-1,0 0,1 1,-1 0,0-1,1 1,-1 0,1 0,-1 0,1 0,0 0,-1 0,1 0,0 1,0-1,0 0,0 1,-1-1,-12 17,1 1,1 0,0 0,1 2,1-1,1 1,1 0,1 1,1 0,1 0,0 1,2-1,1 1,0 1,-4 16,2 1,1 0,2-1,2 1,2 0,1-1,3 1,1-1,1-1,15 38,34 55,-58-132,1 1,-1 0,0-1,0 1,0-1,0 1,1-1,-1 1,0-1,1 1,-1-1,0 1,1-1,-1 1,0-1,1 1,-1-1,1 1,-1-1,1 0,-1 1,1-1,-1 0,1 0,0 1,-1-1,1 0,-1 0,1 0,0 0,-1 0,1 0,-1 0,1 0,0 0,-1 0,1 0,-1 0,1 0,0 0,-1-1,1 1,-1 0,1 0,-1-1,1 1,-1 0,1-1,-1 1,1 0,-1-1,1 1,-1-1,0 1,1-1,-1 1,0-1,1 1,-1-1,0 1,0-1,1 0,-1 1,0-1,0 1,0-1,0 0,7-42,-8 18,-1-1,-1 1,-1 0,-1 0,-2 0,0 1,-1 0,-4-4,-1-4</inkml:trace>
  <inkml:trace contextRef="#ctx0" brushRef="#br0" timeOffset="4802.504">2089 302,'38'0,"47"0,17 0,7 0,-5 0,-7 0,-10 0,-6 0,-6 0,-2 0,-4-4,-9-3,-9 1,-14 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9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0,'39'5,"31"2,9-1,-4-1,-6-1,-9-2,-10-1,-9-1,-7 1,-4-2,-2 1,-1 0,-1 0,-5-1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0,-4-1,-5-6,-10-4,-11 1,-8-1,-7 2,-8 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62,'6'-6,"0"0,1 1,0 0,-1 0,1 0,1 1,-1 0,1 0,0 1,-1 0,2 0,-1 1,0 0,0 0,1 1,-1 0,0 1,1 0,-1 0,1 1,-1 0,0 0,1 1,-1 0,0 0,5 3,-9-5,0 1,1 0,-1 0,0 0,0 1,0-1,0 1,0 0,0 0,0 0,0 1,-1-1,1 1,-1 0,0 0,0 0,0 1,0-1,-1 1,1-1,-1 1,0 0,0 0,0 0,-1 0,1 0,-1 0,0 1,0-1,0 0,-1 1,0-1,0 0,0 1,0-1,-1 0,1 1,-1-1,-1 3,-92 149,93-154,1 0,-1 0,1 1,-1-1,1 0,0 0,0 1,0-1,0 0,1 1,-1-1,1 0,-1 0,1 0,0 1,0-1,0 0,0 0,0 0,0 0,0 0,1-1,-1 1,1 0,-1-1,1 1,0-1,0 1,0-1,-1 0,1 1,0-1,1 0,-1-1,0 1,0 0,0-1,0 1,1-1,0 1,99 6,-92-7,191-4,-177 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2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141 255,'-4'43,"-3"34,1 8,1-1,2-9,1-13,1-13,0-9,1-6,0-5,1-3,-1 0,-5-5,-1-6</inkml:trace>
  <inkml:trace contextRef="#ctx0" brushRef="#br0" timeOffset="448.129">0 142,'43'-23,"0"1,1 2,1 2,0 3,1 1,14-1,-52 12,0 0,0 1,0 0,1 0,-1 1,1 0,-1 1,1 0,-1 0,1 1,0 0,-1 0,0 1,1 0,-1 0,0 1,0 0,0 1,-1 0,1 0,-1 0,0 1,0 0,0 1,-1-1,0 1,5 6,-7-7,1 1,-1 0,-1-1,1 1,-1 1,0-1,0 0,-1 1,0-1,0 1,-1 0,0 0,0-1,0 1,-1 0,0 0,0 0,-1 0,0 0,0 0,0-1,-1 1,0 0,-1-1,1 1,-1-1,0 0,-1 0,0 0,0 0,0-1,0 0,-1 0,-4 5,-212 133,216-139,0 0,1 1,-1 0,1-1,0 1,0 1,1-1,0 0,0 1,0 0,0-1,1 1,0 0,0 1,1-1,0 0,0 0,0 1,1-1,-1 0,2 1,-1-1,1 0,0 1,0-1,1 0,-1 0,2 0,-1 0,1 0,-1 0,1-1,1 1,-1-1,1 0,0 0,0 0,2 0,24 30,-9-8,1-1,2-2,0 0,2-2,20 15,-44-36,-1 0,1 0,-1 0,1 0,0 0,0-1,-1 1,1 0,0-1,0 1,0-1,0 0,0 0,-1 0,1 0,0 0,0 0,0 0,0 0,0-1,0 1,0-1,-1 1,1-1,0 0,1-1,8-7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1,'0'24,"0"22,0 8,0 0,0-4,0-7,0 0,0-3,4-4,3-3,-1-2,3-6,1-3,-1 0,-3 0,-2-3</inkml:trace>
  <inkml:trace contextRef="#ctx0" brushRef="#br0" timeOffset="233.713">0 509,'43'0,"29"0,12-5,0-2,-3 1,-7 1,-6-3,-4-1,-10 2,-3 2,-6 1,-6 2,-4 2,-4-1,-7 2</inkml:trace>
  <inkml:trace contextRef="#ctx0" brushRef="#br0" timeOffset="669.824">169 790,'378'1,"-376"-2,0 1,1-1,-1 0,0 1,0 0,0-1,0 1,0 0,1 0,-1 0,0 1,0-1,0 0,0 1,0-1,0 1,0 0,0 0,0 0,0 0,0 0,0 0,0 0,-1 1,1-1,0 1,-1-1,0 1,1 0,-1-1,0 1,0 0,0 0,0 0,0 0,0 0,0 0,-1 0,1 0,-1 0,1 0,-1 0,0 1,0-1,0 0,0 0,0 0,-1 2,-8 10,-1 0,0 0,-1-1,-1 0,0 0,0-2,-1 1,-1-2,0 0,-7 3,-31 27,-38 50,87-86,0 0,0 0,0 0,1 1,0-1,0 1,0 0,0 0,1-1,0 1,0 0,0 0,1 0,-1 0,1 0,0 1,1-1,-1 0,1 0,0 0,0-1,1 1,1 4,1-4,0 1,1-1,0 0,0 0,1 0,-1-1,1 0,0 0,0 0,0-1,1 0,-1 0,1 0,0-1,0 0,0-1,0 1,0-1,0-1,0 1,2-1,5 0,1-1,0 0,-1-1,1-1,-1 0,0-1,0 0,10-5,1-1</inkml:trace>
  <inkml:trace contextRef="#ctx0" brushRef="#br0" timeOffset="1604.775">1158 1045,'20'-54,"25"-19,4 3,2 1,36-33,-42 47,-30 35,1 1,1 0,0 1,2 1,18-14,-35 30,-1-1,1 1,0 0,0-1,0 1,0 0,0 0,0 0,0 0,0 0,0 1,0-1,0 1,1-1,-1 1,0 0,0 0,1 0,-1 0,0 0,0 0,1 1,-1-1,0 1,0-1,0 1,0 0,0 0,0 0,0 0,0 0,0 1,0-1,0 1,-1-1,1 1,-1-1,1 1,-1 0,0 0,1 0,-1 0,0 0,0 0,0 0,-1 0,1 0,0 0,-1 1,0-1,1 0,-1 2,1 255,-1-257,0-1,0 1,0 0,0 0,0 0,0-1,1 1,-1 0,1 0,-1 0,1-1,0 1,0 0,-1-1,1 1,0-1,1 1,-1-1,0 1,0-1,1 0,-1 0,0 0,1 1,-1-1,1-1,0 1,-1 0,1 0,0 0,-1-1,1 1,0-1,0 0,-1 1,1-1,0 0,0 0,0 0,0 0,-1 0,1-1,0 1,0 0,0-1,-1 0,1 1,0-1,78-50,124-227,-184 249,44-43,-62 71,0 1,0 0,0 0,0-1,0 1,0 1,0-1,0 0,0 0,0 1,0-1,-1 1,1 0,0-1,0 1,0 0,-1 0,1 0,0 0,-1 0,1 1,-1-1,0 0,1 1,-1-1,0 1,0 0,0-1,0 1,0 0,0-1,0 1,-1 0,1 0,-1 0,1 0,-1 0,0 0,1 0,-1 0,0 0,0-1,-1 1,1 0,0 0,-1 0,1 0,-1 0,1 0,-1 0,0-1,0 2,-27 206,29 44,4-202,1-33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54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903 52,'-5'2,"0"0,-1 1,1-1,1 1,-1 0,0 0,1 0,-1 1,1 0,0 0,0 0,0 0,1 1,0-1,0 1,0 0,0 0,1 0,-1 0,1 0,1 1,-1-1,0 4,-7 12,-151 370,121-304,23-46,-2-1,-2-1,-1-1,-2-1,-2 0,-1-2,-10 8,29-35,-8 9,-1 0,-1-1,-1-1,0-1,0-1,-1 0,-5 1,4-6</inkml:trace>
  <inkml:trace contextRef="#ctx0" brushRef="#br0" timeOffset="257.799">1 476,'24'24,"2"-1,1-2,1 0,0-2,1-1,1-1,1-2,1-1,0-1,0-2,1-1,0-1,1-3,0 0,0-2,1-2,24-1,311-7,-346 7,1 0,-1 2,1 0,-1 2,0 1,5 3,-10-1</inkml:trace>
  <inkml:trace contextRef="#ctx0" brushRef="#br0" timeOffset="569.219">368 52,'124'658,"-109"-557,53 244,-31-205,-32-116</inkml:trace>
  <inkml:trace contextRef="#ctx0" brushRef="#br0" timeOffset="1455.042">1496 165,'92'-1,"1"-5,-2-4,1-3,-2-5,49-17,62-45,-200 80,0 0,0 0,0-1,0 1,0 0,0 0,-1 0,1 0,0 0,0 0,0 0,0 0,0 0,0 0,0 1,-1-1,1 0,0 0,0 1,0-1,0 1,-1-1,1 1,0-1,-1 1,1 0,0-1,-1 1,1 0,0-1,-1 1,1 0,-1 0,0-1,1 1,-1 0,0 0,1 0,-1 0,0-1,0 1,0 0,0 0,0 0,0 0,0 0,0 0,0 0,0 0,0-1,0 1,-1 0,1 0,0 0,-18 58,15-50,-32 81,5 2,4 1,4 1,4 1,2 24,16-56,2-1,4 1,2-2,3 1,18 57,-13-49,-8-40,6 41,-14-69,0 0,-1 0,1 0,-1 0,1 0,-1 0,1-1,-1 1,0 0,0 0,0-1,0 1,0 0,-1-1,1 1,0-1,-1 1,1-1,-1 0,1 0,-1 0,0 0,1 0,-1 0,0 0,0 0,0-1,0 1,1-1,-1 1,0-1,0 0,-2 1,-9-1,-1-1,0 0,0-1,1-1,-1 0,1 0,0-1,0-1,0 0,0-1,1-1,-5-3,-23-9,4 2,-1 1,0 2,-1 2,0 1,-1 2,0 1,-1 2,1 2,-1 2,0 2,-28 3,48-1,-1 1,1 0,0 2,0 0,0 2,1 0,-1 1,-9 6,-3 19,25-16</inkml:trace>
  <inkml:trace contextRef="#ctx0" brushRef="#br0" timeOffset="1837.735">1580 758,'831'-193,"-792"183,0-1,0-2,-2-2,30-16,-74 37,-1 1,1-1,0 1,0 1,1-1,0 1,0 0,1 1,0-1,0 1,1 0,0 0,1 1,0-1,1 1,0 0,-1 8,4 3,0-1,2 0,0 0,2 0,0 0,1-1,7 14,16 18,-13-33</inkml:trace>
  <inkml:trace contextRef="#ctx0" brushRef="#br0" timeOffset="2385.7">2822 1040,'-6'119,"8"-63,-15 24,3-103,9 2,1 1,0-1,2 0,0 1,1 0,1-1,1 1,1 1,1-1,1 1,0 0,1 0,5-6,0 0,2 1,0 1,2 0,0 1,2 1,9-8,-29 28,1 0,-1 0,1 0,0 0,-1 0,1 0,0 0,0 0,0 0,0 0,0 0,0 1,0-1,0 0,0 1,0-1,0 0,0 1,0-1,1 1,-1 0,0-1,0 1,0 0,1 0,-1 0,0 0,0 0,1 0,-1 0,0 0,0 1,1-1,-1 0,0 1,0-1,0 1,0-1,0 1,1 0,-1-1,0 1,0 0,-1 0,1 0,0 0,0 0,0-1,0 2,-1-1,1 0,-1 0,32 141,-10-94,-10-31</inkml:trace>
  <inkml:trace contextRef="#ctx0" brushRef="#br0" timeOffset="2620.627">3415 927,'-9'38,"-4"18,5-1,5-4,2-12</inkml:trace>
  <inkml:trace contextRef="#ctx0" brushRef="#br0" timeOffset="2788.579">3444 589</inkml:trace>
  <inkml:trace contextRef="#ctx0" brushRef="#br0" timeOffset="3156.044">3952 814,'-21'10,"1"1,1 1,0 1,0 1,1 0,1 2,1 0,0 0,1 2,1-1,0 2,2 0,0 1,-3 8,13-25,1 0,-1 0,1 1,-1-1,1 0,0 0,0 1,1-1,-1 1,1-1,-1 0,1 1,0-1,1 1,-1-1,1 1,-1-1,1 0,0 1,0-1,0 0,1 0,-1 1,1-1,0 0,-1-1,1 1,1 0,-1 0,0-1,1 0,-1 1,1-1,0 0,0 0,0 0,0-1,0 1,0-1,3 2,8 0,0 1,0-2,0 0,1 0,-1-2,1 1,-1-2,0 0,1-1,-1 0,0-1,0-1,0 0,0-1,-1 0,0-1,4-3,10-10,-2 0,0-2,-1-1,-2-1,0 0,-1-2,-2 0,0-2,-2 0,-1-1,3-8,-3 1,-1-1,-2-1,-2 0,-1 0,-2-1,-1 0,-2 0,-2-1,-1-31,-3 61,0 0,-1-1,1 1,-2 0,1 0,-1 0,-1 0,0 0,0 1,0-1,-1 1,-1 1,-3-5,7 8,-1 1,0 0,0 0,0 0,-1 0,1 0,-1 1,1 0,-1-1,0 1,0 1,0-1,0 1,0-1,0 1,-1 0,1 0,0 1,0 0,-1-1,1 1,0 1,-1-1,1 1,0-1,-1 1,1 0,0 1,0-1,-1 1,-13 9,1 0,-1 1,2 1,0 0,1 1,0 1,1 0,0 1,2 1,0 0,1 0,0 1,2 1,0 0,1 0,1 1,0-1,2 2,0 0,3-11,-1 0,1 0,1 1,0-1,0 1,1 0,1-1,-1 1,2-1,0 1,0-1,0 0,2 0,-1 0,1 0,0 0,1-1,0 0,1 0,0 0,0-1,1 1,0-2,1 1,0-1,0 0,0-1,1 1,-1-2,4 2,5 2,1 0,0-1,1-1,-1 0,2-2,-1 0,14 1,0-2</inkml:trace>
  <inkml:trace contextRef="#ctx0" brushRef="#br0" timeOffset="4068.187">4911 730,'-34'10,"1"2,1 2,0 1,1 1,1 2,1 0,0 3,1 0,1 2,2 0,-7 9,29-29,0 0,0 0,1 1,-1-1,1 0,-1 1,1 0,0 0,1 0,-1-1,1 2,-1-1,1 0,0 0,1 0,-1 0,1 1,0-1,0 0,0 0,0 1,1-1,0 0,0 0,0 0,0 1,1-1,-1-1,1 1,0 0,0 0,1-1,-1 1,1-1,-1 1,1-1,0 0,1 0,-1-1,0 1,1-1,-1 1,1-1,4 1,5 0,1-1,0-1,0-1,-1 1,1-2,0 0,0-1,-1 0,1-1,-1-1,0 0,0 0,0-2,0 0,-1 0,0-1,0 0,-1-1,0 0,3-4,17-11,-1-2,0-1,-2-2,-2 0,0-2,-2-1,14-24,-43 65,1 0,0 0,0 0,1 1,0 0,1-1,0 1,1 0,0 0,1 0,0 0,0 0,2 0,-1 0,1-1,1 1,0 0,0-1,1 0,0 0,5 8,-5-14,-1-1,1 0,0 1,1-1,-1 0,1-1,-1 1,1-1,0 0,0 0,-1-1,1 1,1-1,-1 0,0 0,0-1,0 1,0-1,1-1,-1 1,0-1,0 1,0-2,0 1,0 0,0-1,0 0,0 0,-1 0,1-1,-1 0,4-2,9-6,-1-1,0-1,0-1,-1 0,-1-1,-1 0,9-14,41-54,-61 108,-4-18,0-1,1 1,-1 0,1 0,1 0,-1 0,1 0,0 0,1 0,0 1,0-2,0 1,1 0,0 0,0 0,1-1,0 1,0-1,1 0,-1 0,1 0,1 0,-1-1,1 0,0 0,4 4,-5-7,-1 1,1-1,0-1,0 1,-1 0,1-1,0 0,0 0,1 0,-1-1,0 1,0-1,0 0,0 0,0 0,0-1,1 1,-1-1,0 0,0 0,0-1,-1 1,1-1,0 0,0 0,-1 0,1 0,0-1,85-84,63-189,-133 250,-19 26,1 0,-1 0,0 0,1 0,-1-1,0 1,1 0,-1 0,1 0,-1 0,0 0,1 0,-1 0,1 0,-1 0,0 0,1 0,-1 0,1 1,-1-1,0 0,1 0,-1 0,0 0,1 1,-1-1,0 0,1 0,-1 1,0-1,1 0,-1 1,0-1,0 0,1 1,-1-1,0 0,0 1,0-1,0 0,1 1,-1-1,0 1,0-1,0 0,0 1,0-1,0 1,0-1,0 0,0 1,0-1,0 1,-1-1,1 0,0 1,0-1,0 0,0 1,0-1,-1 0,1 1,0-1,0 0,-1 1,1-1,0 0,-1 1,-24 174,24-117,3 0,2 0,3 0,3-1,7 23,-3-17,-3 1,-3 0,-2 1,-4 7,-1-60,-1 0,-1 0,0 1,-1-1,0-1,-1 1,0 0,-1 0,0-1,-1 0,0 0,-1 0,0-1,0 0,-1 0,-1 0,0-1,0 0,-1-1,0 0,0 0,-1-1,0 0,0 0,-1-1,1-1,-1 0,-1 0,-6 1,15-5,0 1,0-1,-1 0,1-1,-1 1,1 0,0-1,-1 0,0 0,1 0,-1 0,1 0,0-1,-1 1,1-1,-1 0,1 0,0-1,0 1,-1-1,1 1,0-1,0 0,1 0,-1 0,0-1,1 1,-1-1,1 1,0-1,0 0,0 0,0 0,0 0,1 0,-1 0,1 0,0-1,0 1,0-1,-1-12,1 1,0-1,1 1,1-1,1 0,0 1,1-1,1 1,0 0,1 0,0 1,1-1,1 1,0 0,1 1,8-10,17-23,2 2,2 1,42-37,67-29,-122 96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622 111,'-27'74,"17"-34,2 1,2 1,2-1,1 20,-8 65,-1 11,7 1,6 29,-1-167,0-11</inkml:trace>
  <inkml:trace contextRef="#ctx0" brushRef="#br0" timeOffset="371.169">86 55,'194'-19,"1"8,90 11,-242 0,174-23,-215 23,-1-1,0 1,1 0,-1 0,0 0,1 0,-1 0,0 0,1 0,-1 1,0-1,1 0,-1 1,0-1,0 1,1-1,-1 1,0 0,0-1,0 1,0 0,0 0,0 0,0 0,0 0,0 0,0 0,-1 0,1 0,0 0,-1 1,1-1,-1 0,1 0,-1 1,0-1,1 0,-1 1,0-1,0 0,0 1,0-1,0 0,0 1,0-1,-1 0,1 1,0-1,-1 0,1 1,-1-1,1 0,-1 1,-8 17,-1-2</inkml:trace>
  <inkml:trace contextRef="#ctx0" brushRef="#br0" timeOffset="638.358">0 1099,'48'0,"40"-10,15-2,-1-5,-8 0,-11 4,-14-1,-9 2,-11 3,-8-2,-7 1,-3 2,-4 3,0 1,-1 3,-4 0</inkml:trace>
  <inkml:trace contextRef="#ctx0" brushRef="#br0" timeOffset="967.999">1355 703,'-32'9,"-111"42,137-49,1 1,-1 0,1 0,0 1,0 0,0 0,1 0,-1 0,1 1,0-1,0 1,1 0,-1 1,1-1,0 0,1 1,-1 0,1-1,0 1,1 0,-1 0,1 1,1-3,0 1,0 0,0 0,1 0,0 0,0 0,0-1,0 1,1 0,0-1,0 0,0 1,0-1,1 0,-1 0,1 0,0 0,1 0,-1-1,0 1,1-1,0 0,0 0,0-1,0 1,0-1,4 2,4 2,1-1,0 0,0-1,0 0,1-1,-1 0,1-1,0-1,2 0,64-7,-61-1</inkml:trace>
  <inkml:trace contextRef="#ctx0" brushRef="#br0" timeOffset="1468.154">1553 1070,'362'-271,"-358"268,-2 0,0 1,0 0,0 0,0-1,0 2,1-1,-1 0,1 0,-1 1,1-1,-1 1,1 0,0 0,0 0,0 0,-1 0,1 1,0-1,0 1,0 0,0 0,0 0,0 0,0 0,0 1,0-1,0 1,1 0,-13 73,8-71,0-1,0 1,0-1,1 1,-1-1,1 1,0-1,-1 1,1 0,0-1,0 1,1-1,-1 1,1 0,-1-1,1 1,0-1,0 1,0-1,0 0,0 1,0-1,1 0,-1 0,1 0,0 0,-1 0,1 0,0 0,0-1,0 1,1-1,-1 1,0-1,0 0,1 0,-1 0,1 0,-1 0,1-1,0 1,7-1,1-1,-1 0,1-1,-1 0,1 0,-1-1,0-1,0 1,0-2,-1 1,1-2,2-1,53-23,-46 24,-15 3,0 0,1 1,-1-1,0 1,1 0,0 0,0 1,-1-1,1 1,0 0,0 1,0-1,0 1,0 0,0 0,0 0,0 1,0 0,0 0,0 0,0 1,0-1,-1 1,1 0,-1 1,1-1,-1 1,0 0,0 0,0 0,0 0,-1 1,1-1,1 3,8 24,33 40,-30-61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0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5 395,'1'0,"-1"0,0-1,0 1,0 0,1 0,-1-1,0 1,0 0,0 0,0-1,0 1,1 0,-1 0,0-1,0 1,0 0,0-1,0 1,0 0,0 0,0-1,0 1,0 0,0-1,0 1,0 0,0 0,0-1,-1 1,1 0,0 0,0-1,0 1,0 0,0 0,-1-1,1 1,0 0,0 0,0 0,-1-1,1 1,0 0,0 0,-1 0,1 0,0-1,0 1,-1 0,1 0,0 0,-1 0,1 0,0 0,0 0,-1 0,1 0,0 0,-1 0,179 12,-120-11,0-3,-1-2,0-3,46-11,86-21,-179 31,-33 11,4 2</inkml:trace>
  <inkml:trace contextRef="#ctx0" brushRef="#br0" timeOffset="325.065">33 621,'48'0,"26"-5,4-1,-5-1,-6 2,-10 2,-9 1,-9 0,-6 2,-3 0,-3-5,0-1,-1 1,1 0,-5 2</inkml:trace>
  <inkml:trace contextRef="#ctx0" brushRef="#br0" timeOffset="1036.569">372 0,'19'16,"1"0,1-2,0 0,1-1,0-2,0 0,16 4,72 39,-67-31,-31-19,-1 1,0 0,0 1,-1 0,1 1,-1 0,-1 1,1-1,-1 2,-1 0,0 0,0 0,0 1,-1 0,-1 0,0 1,3 7,-9-12,0-1,-1 0,0 1,0-1,0 0,-1 0,0 0,0 0,0 0,0 0,-1-1,0 1,0-1,0 0,-1 0,1 0,-1 0,0 0,0-1,0 0,0 0,-1 0,0 0,1 0,-3 0,-15 13,-92 87,-72 117,101-110,75-96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5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18,'5'0,"11"0,8 0,4 0,2 0,2 0,-1 0,-1 0,0 0,-1 0,0 0,0 0,-1 0,0 0,0-5,0-1,-4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18,'38'5,"32"-4,9-1,-4-1,-6-1,-9 1,-10 0,-9 0,-7 1,-9-5,-3-1,-7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14,'0'-14,"0"34,0 0,0 542,27-356,-9-167,-5-28</inkml:trace>
  <inkml:trace contextRef="#ctx0" brushRef="#br0" timeOffset="3504.594">481 70,'-34'14,"-17"28,2 2,3 2,-25 33,-89 86,159-164,0-1,0 0,1 1,-1-1,0 1,0-1,1 1,-1-1,0 1,1 0,-1-1,1 1,-1 0,1-1,-1 1,1 0,-1 0,1-1,0 1,0 0,-1 0,1 0,0 0,0-1,0 1,0 0,0 0,0 0,0 0,0 0,0-1,0 1,0 0,0 0,1 0,-1 0,0-1,1 1,-1 0,1 0,-1-1,1 1,-1 0,1-1,-1 1,1 0,0-1,-1 1,1-1,0 1,-1-1,1 1,0-1,0 0,0 1,-1-1,1 0,0 1,0-1,0 0,0 0,-1 0,1 0,0 0,0 0,0 0,0 0,0 0,0-1,0 1,78-1,-70-1,-1 0,0 1,1 0,-1 0,1 1,-1 0,1 1,-1 0,1 0,-1 0,0 1,0 1,1 0,-2 0,1 0,0 1,-1 0,1 0,-1 1,0 0,-1 0,1 1,-1 0,3 3,22 48,-25-45,0-1,0 1,1-1,1 0,0-1,0 1,1-2,6 6,107 67,-103-67</inkml:trace>
  <inkml:trace contextRef="#ctx0" brushRef="#br0" timeOffset="4051.031">848 662,'14'-7,"1"0,1 1,-1 0,1 1,0 1,0 1,0 0,1 1,-1 1,1 0,-1 1,10 2,-23-2,-1 0,1 1,-1-1,1 1,-1-1,1 1,-1 0,1 0,-1 0,0 0,0 0,0 1,1-1,-1 0,0 1,-1 0,1 0,0-1,0 1,-1 0,1 0,-1 0,0 1,1-1,-1 0,0 1,-1-1,1 0,0 1,0-1,-1 1,0-1,1 1,-1-1,0 1,0-1,-1 1,1-1,0 1,-1-1,1 1,-1-1,0 1,0-1,0 0,0 0,0 1,-1-1,1 0,-2 1,-83 95,19-29,65-68,1 1,-1 0,1 0,0 0,0 0,0 0,0 0,0 0,0 1,1-1,-1 0,1 0,-1 1,1-1,0 0,0 1,0-1,0 0,0 1,1-1,-1 0,1 0,-1 1,1-1,0 0,0 0,0 0,0 0,0 0,1 0,-1 0,0 0,1 0,-1-1,1 1,0-1,0 1,0-1,0 0,0 1,0-1,0 0,0 0,0 0,0-1,0 1,1-1,-1 1,2-1,9 2,1 0,1-1,-1-1,0 0,0-1,0-1,0 0,-1-1,1-1,-1 0,1 0,-1-1,0-1,-1-1,1 1,-2-2,1 0,-1 0,0-1,5-5,-1 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7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1 565,'37'-70,"86"-120,8-19,-131 208,1-1,-1 1,1 0,0-1,0 1,0 0,-1 0,1-1,0 1,0 0,1 0,-1 0,0 0,0 0,0 0,1 1,-1-1,0 0,1 1,-1-1,1 0,-1 1,1 0,-1-1,1 1,-1 0,1 0,-1 0,1 0,-1 0,1 0,-1 0,1 1,-1-1,1 1,-1-1,1 1,-1-1,0 1,1 0,-1-1,0 1,0 0,1 0,-1 0,0 0,0 0,0 0,0 1,0-1,0 0,-1 0,2 2,22 148,-20-132,-4-14,1 0,-1 0,1 0,0 0,0-1,0 1,1 0,0-1,0 1,0-1,0 1,1-1,0 0,0 0,0 0,0 0,0-1,1 1,0-1,1 1,0-5,0 0,-1 0,1 0,0-1,-1 0,0 0,1 0,-1 0,0-1,0 1,0-1,-1 0,1 0,-1-1,1 1,-1-1,0 0,0 0,-1 0,1 0,-1 0,1-2,1 0,53-74,4 2,43-39,-104 117,0-1,1 1,-1-1,0 1,1-1,-1 1,1 0,-1-1,1 1,-1 0,0-1,1 1,0 0,-1 0,1 0,-1-1,1 1,-1 0,1 0,-1 0,1 0,-1 0,1 0,0 0,-1 0,1 0,-1 0,1 0,-1 0,1 1,-1-1,1 0,-1 0,1 1,-1-1,1 0,-1 0,1 1,-1-1,1 1,-1-1,0 0,1 1,-1-1,1 1,-1-1,0 1,0-1,1 1,-1-1,0 1,0-1,0 1,0-1,1 1,-1-1,0 1,0 0,0-1,0 1,0-1,-1 1,1-1,0 1,0 0,0-1,0 1,-1-1,3 53,-3-46,1 17,-2 5,2 0,0-1,2 1,2 0,0-1,2 0,4 11,8 16,-12-31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0,'-21'76,"20"-62,-6 378,7-385,0 0,0 0,0 0,1 0,0 1,0-1,0 0,1 0,1-1,-1 1,1 0,0-1,0 1,1-1,0 0,0 0,3 3,9 3</inkml:trace>
  <inkml:trace contextRef="#ctx0" brushRef="#br0" timeOffset="253.314">1 479,'19'10,"16"3,7-1,5-2,1-3,-4-3,-5-2,-3-1,0-5,1-3,-3 0,-1 2,-2 1,-2 2,-5 0</inkml:trace>
  <inkml:trace contextRef="#ctx0" brushRef="#br0" timeOffset="781.093">113 791,'44'-14,"0"3,1 1,0 3,29-1,-72 7,1 0,-1 0,0 0,1 1,-1-1,1 1,-1-1,1 1,0 0,-1 0,1 0,-1 1,1-1,-1 1,1-1,-1 1,1 0,-1 0,0 0,1 0,-1 0,0 1,0-1,0 0,0 1,0 0,0 0,0-1,0 1,-1 0,1 0,-1 1,0-1,1 0,-1 0,0 1,0-1,-1 0,1 1,0-1,-1 1,1 1,-4 5,-1 0,0 0,0-1,-1 1,0-1,0 0,-1 0,0 0,0-1,-1 0,0-1,0 1,-6 3,-10 12,-14 12,30-30,0 0,0 0,0 1,1 0,0 0,0 1,1-1,-1 1,1 1,1-1,-1 1,1 0,0 0,0 0,1 0,0 1,1-1,-1 1,1 0,1 0,-1 0,2 0,-1 0,1 0,0 0,0 0,1 0,1-5,0 1,-1-1,1-1,1 1,-1 0,0 0,1-1,-1 0,1 1,0-1,-1 0,1 0,0 0,1-1,-1 1,0-1,0 0,1 1,-1-2,0 1,1 0,-1-1,1 1,-1-1,1 0,-1 0,1 0,0-1,98-18,-55-1,-29 11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45,'9'12,"-1"0,0 1,-1 0,0 1,-1 0,-1-1,0 2,1 7,-4-14,71 283,-67-233,-6-44,1 1,0-1,1 0,1 0,0 0,1 0,1-1,2 6,-7-18,1 0,-1 0,0 0,1 0,-1-1,0 1,1 0,-1 0,1 0,-1-1,1 1,0 0,-1-1,1 1,0 0,-1-1,1 1,0-1,0 1,0-1,0 0,-1 1,1-1,0 0,0 1,0-1,0 0,0 0,0 0,0 0,0 0,0 0,-1 0,1 0,0 0,0 0,0-1,0 1,0 0,0-1,0 1,-1 0,1-1,0 1,0-1,-1 0,1 1,0-1,0 1,-1-1,1 0,-1 0,1 1,-1-1,1 0,-1 0,1 0,25-49,6-114,-5-34,-18 129,-6 45,0-1,1 1,2 0,0 0,10-23,-8 32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0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4,'-6'-1,"0"0,0 0,0 1,0 0,0 0,0 0,0 1,0 0,1 0,-1 0,0 1,0 0,1 0,-1 0,1 1,0 0,-1 0,1 0,1 1,-1 0,0 0,1 0,0 0,0 1,0-1,1 1,-1 0,1 0,0 1,-1 2,2-4,0 1,0-1,0 0,0 0,1 1,-1-1,1 1,1-1,-1 1,0 0,1-1,0 1,0-1,1 1,-1 0,1-1,0 1,0-1,0 1,1-1,0 0,0 1,0-1,0 0,0 0,1 0,0-1,0 1,0-1,0 1,2 0,0 0,1 0,-1-1,1 1,0-1,0-1,0 1,0-1,0 0,0 0,1-1,-1 0,1 0,-1-1,1 1,-1-1,1-1,0 1,-1-1,0 0,1-1,-1 0,0 0,1 0,-1 0,0-1,1-2,14-5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0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0 141,'166'-121,"-165"120,-1 0,1-1,0 1,0 0,0-1,0 1,0 0,1 0,-1 0,0 0,0 0,1 0,-1 1,0-1,1 0,-1 1,1-1,-1 1,1-1,-1 1,1 0,-1-1,1 1,0 0,-1 0,1 0,-1 0,1 1,-1-1,1 0,0 1,-1-1,0 1,1-1,-1 1,1 0,-1 0,0-1,1 1,-1 0,0 0,0 0,0 1,1-1,-1 0,-1 0,1 0,0 1,0-1,0 1,-1-1,2 2,-1 0,0 0,1 0,0 0,-1 0,1-1,0 1,1-1,-1 1,0-1,1 0,-1 0,1 0,0 0,-1 0,1 0,0-1,0 0,0 1,1-1,-1 0,0-1,0 1,0 0,1-1,-1 0,0 0,1 0,2 0,52-18,21 1,-27 70,-35-42,0-3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1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432 114,'-161'312,"87"-142,-33 119,43-110,49-144,4-7,27-54,17-37,-16 32</inkml:trace>
  <inkml:trace contextRef="#ctx0" brushRef="#br0" timeOffset="370.64">432 58,'-6'73,"3"1,4-1,8 63,3-66,2-1,4 0,2-2,19 39,-39-105,0 0,-1 0,1 0,0 0,0 0,0 0,1 0,-1 1,0-1,0 0,1 0,-1 0,0 0,1 0,-1 0,1 0,-1 0,1 0,0 0,-1-1,1 1,0 0,0 0,0 0,-1-1,1 1,0 0,0-1,0 1,0-1,0 1,0-1,0 0,0 1,0-1,1 0,-1 0,0 0,0 0,0 0,0 0,0 0,0 0,0 0,0 0,1-1,-1 1,0 0,0-1,0 1,0-1,0 1,0-1,0 1,-1-1,1 0,0 1,0-1,0-1,9-13,0-1,-2-1,0 0,-1 0,0 0,-1-1,1-10,1 2,28-88,-1 7,-4-2,-5 0,-5-3,-8 25,-14 80,-2 9</inkml:trace>
  <inkml:trace contextRef="#ctx0" brushRef="#br0" timeOffset="3901.992">1222 679,'-8'-3,"0"1,0 0,0 0,-1 1,1 0,-1 1,1 0,-1 0,1 1,0 0,-1 0,1 1,0 0,0 1,0-1,0 2,0-1,1 1,-1 0,1 1,0-1,0 1,1 1,0-1,-5 6,5-7,1 1,0-1,0 1,1 0,-1 0,1 0,0 1,0-1,1 1,-1 0,1 0,1 0,-1 1,1-1,0 0,1 1,-1 0,1-1,1 1,-1 0,1 0,0-1,1 1,0 0,0 0,0-1,1 1,-1-1,2 1,-1-1,1 0,0 0,0 0,1 0,-1 0,1-1,1 0,-1 0,2 1,2 0,1-1,0 0,0 0,0-1,1 0,-1-1,1 0,0 0,0-1,0-1,0 1,0-2,1 1,-1-1,0-1,0 0,0-1,0 1,0-2,0 0,0 0,-1 0,1-1,-1-1,0 0,0 0,-1 0,0-1,0-1,0 1,0-1,-1-1,0 1,-1-1,0 0,0-1,-1 1,0-1,0 0,-1-1,0 1,-1-1,0 0,0 0,-1 0,0 3,-1 0,0 0,-1 0,1 0,-1 0,-1-1,1 1,-1 0,0 0,-1 1,0-1,0 0,0 0,-1 1,0-1,0 1,0 0,-1 0,0 0,-1 0,1 1,-1 0,0 0,0 0,0 0,-1 1,0 0,0 0,0 1,0-1,-1 1,1 1,-5-2,-13-2</inkml:trace>
  <inkml:trace contextRef="#ctx0" brushRef="#br0" timeOffset="4318.838">1617 594,'109'191,"-49"-44,-59-145,0-1,0 1,0-1,0 0,0 1,0-1,0 0,1 0,-1 1,1-1,-1 0,1 0,-1-1,1 1,-1 0,1 0,0-1,-1 1,1-1,0 1,0-1,-1 0,1 0,0 0,0 0,0 0,-1 0,1 0,0-1,0 1,-1-1,1 1,0-1,-1 0,1 1,-1-1,1 0,-1 0,1 0,-1 0,1 0,-1-1,0 1,0 0,1-1,-1 1,0-1,0 0,48-78,-12-52,-32 107,2 0,0 0,1 0,1 1,2 0,5-7,-4 12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1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23,'2'-3,"0"1,0 1,0-1,1 0,-1 0,0 1,1-1,-1 1,1 0,-1 0,1 0,0 0,-1 0,1 1,0-1,0 1,-1-1,1 1,0 0,0 0,0 1,0-1,-1 0,1 1,0 0,-1 0,1 0,0 0,-1 0,1 0,-1 0,1 1,-1 0,0-1,0 1,0 0,0 0,0 0,0 0,0 0,0 1,-1-1,1 0,-1 1,0 0,0-1,0 1,0-1,0 2,-9 93,-2-46,10-47,0-1,0 1,0-1,0 1,1 0,-1-1,1 1,0-1,0 1,0-1,1 1,-1-1,1 0,0 0,0 0,0 0,0 0,0 0,1 0,-1-1,1 1,0-1,0 0,0 0,0 0,0 0,0 0,0-1,1 1,-1-1,1 0,0 0,120 18,-72-14,-33 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5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41,'312'-1,"-200"-21,-82 11,-24 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6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0,'-9'20,"-4"15,1 7,2 1,3-2,3-3,1-4,2-2,1-2,1-1,-1-1,1 0,-1-1,-4-4,-3-1,1-1,1 3,2-4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6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227 395,'-6'8,"0"1,1-1,0 1,1 0,0 0,0 1,1-1,0 1,1 0,0 0,0-1,1 4,-4 15,-2 3,-1 3,1 0,1 0,2 1,2-1,1 1,1 4,1-33,-1 0,1 0,0 1,1-1,-1 0,1 0,1 0,-1-1,1 1,0 0,0-1,0 0,1 0,0 0,0 0,2 1,9 4</inkml:trace>
  <inkml:trace contextRef="#ctx0" brushRef="#br0" timeOffset="247.927">0 818,'39'15,"31"4,9 0,-4-5,-10-3,-12-4,-9-4,-13-2</inkml:trace>
  <inkml:trace contextRef="#ctx0" brushRef="#br0" timeOffset="612.688">114 1101,'26'-1,"0"1,0 2,1 0,-1 2,0 1,-1 1,1 1,15 7,-39-13,0-1,1 1,-1 1,0-1,0 0,0 0,0 1,-1-1,1 1,0-1,-1 1,1 0,-1 0,1 0,-1 0,0 0,0 0,0 0,0 0,0 0,0 1,0-1,-1 0,1 1,-1-1,0 0,0 1,0-1,0 0,0 1,0-1,-1 0,1 1,-1-1,1 0,-1 0,0 1,0-1,0 0,0 0,-1 0,1 0,0 0,-1 0,1-1,-1 1,0 0,-1 0,-109 83,-9 11,119-94,-1-1,1 1,0 0,0 0,0 0,0 0,1 1,-1-1,1 0,-1 1,1-1,0 1,0 0,0-1,0 1,0 0,1-1,-1 1,1 0,0 0,-1 0,1 0,1-1,-1 1,0 0,1 0,-1 0,1-1,0 1,0 0,0-1,0 1,1-1,-1 1,1-1,-1 0,1 1,0-1,0 0,0 0,2 1,10 1,1-1,-1-1,1 0,0-1,-1 0,1-1,0-1,0 0,-1-2,1 1,-1-2,13-4,-2 3,26-9,-33 5</inkml:trace>
  <inkml:trace contextRef="#ctx0" brushRef="#br0" timeOffset="1053.181">1017 226,'-60'81,"4"2,3 2,5 2,3 3,-14 45,44-100,1 1,2 0,2 0,1 1,2 0,1 1,2 0,2-1,2 1,1 0,1 0,3 0,1-1,2 0,8 24,-8-42,1-2,0 1,2-1,0-1,1 1,0-2,1 0,1-1,1 0,0-1,0 0,1-2,5 3,-12-9,1 0,-1 0,1-1,0 0,1-1,-1 0,1 0,-1-1,1-1,7 1,0-4</inkml:trace>
  <inkml:trace contextRef="#ctx0" brushRef="#br0" timeOffset="10582.108">1412 452,'-119'264,"93"-166,49-121,98-146,-70 111,-33 35,1 1,1 1,1 1,1 0,1 2,0 1,6-3,-28 19,0 0,1 0,-1 0,0 0,0 1,0-1,1 0,-1 0,0 1,1-1,-1 1,0-1,1 1,-1 0,1 0,-1-1,1 1,-1 0,1 0,-1 0,1 0,-1 1,1-1,-1 0,0 1,1-1,-1 1,1-1,-1 1,0 0,0-1,1 1,-1 0,0 0,0 0,0 0,0 0,0 0,0 0,0 0,0 1,0-1,-1 0,1 0,0 1,-1-1,1 1,-1-1,0 0,1 1,-1 0,-13 109,0-52,16 22,-3-79,1 0,-1 0,1-1,-1 1,1-1,0 1,0 0,0-1,0 1,0-1,0 0,0 1,0-1,1 0,-1 0,0 0,1 0,-1 0,1 0,-1 0,1 0,0-1,-1 1,1 0,0-1,-1 0,1 1,0-1,-1 0,1 0,0 0,0 0,0 0,-1 0,1 0,0-1,-1 1,1-1,0 1,-1-1,1 0,0 0,-1 1,1-2,11-5,-1-1,0 0,0-1,0-1,-1 0,-1 0,0-1,0 0,-1-1,3-5,13-14,105-123,-130 153,0 1,0 0,0-1,0 1,0-1,0 1,1 0,-1-1,0 1,0-1,1 1,-1 0,0-1,1 1,-1 0,0-1,1 1,-1 0,0 0,1-1,-1 1,1 0,-1 0,0 0,1-1,-1 1,1 0,-1 0,1 0,-1 0,0 0,1 0,-1 0,1 0,-1 0,1 0,-1 0,1 0,-1 1,0-1,1 0,-1 0,1 0,-1 0,1 1,-1-1,0 0,1 0,-1 1,0-1,1 0,-1 1,0-1,0 1,1-1,-1 0,0 1,0-1,1 1,-1-1,0 0,0 1,3 33,-2-23,0 1,1 0,1 1,0-1,1 0,1 0,-1-1,2 1,0-1,0 0,1-1,3 5,1-1</inkml:trace>
  <inkml:trace contextRef="#ctx0" brushRef="#br0" timeOffset="10904.505">1186 904,'298'-22,"57"-4,34 16,-275 16,-103 6,-17-7</inkml:trace>
  <inkml:trace contextRef="#ctx0" brushRef="#br0" timeOffset="11354.372">1496 1185,'23'-6,"2"-1,1 0,0 2,0 0,0 2,0 1,0 1,0 1,8 2,-33-2,0-1,0 1,1 0,-1 0,0 0,0 0,1 0,-1 0,0 1,0-1,0 0,1 1,-1-1,0 1,0-1,0 1,0-1,0 1,0 0,0 0,0-1,0 1,0 0,0 0,-1 0,1 0,0 0,0 0,-1 0,1 0,-1 0,1 1,-1-1,0 0,1 0,-1 0,0 1,0-1,0 0,0 0,0 0,0 1,0-1,0 0,0 0,-1 1,1-1,0 0,-1 0,1 0,-1 0,1 0,-1 1,0-1,1 0,-1 0,0-1,0 1,0 0,0 0,0 0,0 0,-1 0,-155 128,155-128,0 0,0 0,0 1,0-1,0 0,0 1,0-1,0 1,1 0,-1-1,1 1,-1 0,1 0,0 0,0 0,-1 0,1 0,1 1,-1-1,0 0,1 0,-1 1,1-1,-1 0,1 1,0-1,0 0,0 1,1-1,-1 0,0 1,1-1,0 0,-1 1,1-1,0 0,0 0,0 0,0 0,1 0,-1 0,1 0,-1 0,1-1,-1 1,1 0,0-1,0 0,1 2,11 0,0 0,0-1,0-1,0 0,0 0,1-2,-1 0,0 0,0-1,0-1,-1 0,1-1,-1-1,8-3,-16 6,80-31,-61 23</inkml:trace>
  <inkml:trace contextRef="#ctx0" brushRef="#br0" timeOffset="12155.954">2597 537,'-62'307,"53"-258,1 1,3 0,3 0,1 15,1-45,-2 0,0 0,-1 0,-1-1,-1 1,0-1,-2 2,6-18,0 0,0 0,0 0,0 0,0-1,0 1,-1 0,0-1,1 1,-1-1,0 1,0-1,0 0,-1 0,1 0,0 0,-1 0,1 0,-1-1,0 1,1-1,-1 0,0 0,0 0,0 0,0 0,0-1,0 1,0-1,0 0,0 0,0 0,0 0,0-1,0 1,0-1,0 0,0 1,0-1,0-1,0 1,0 0,1-1,-1 1,1-1,-2-1,0-3,0-1,0-1,0 1,1 0,0-1,1 0,0 1,0-1,0 0,1 0,0 0,1 0,0-1,0 1,0 0,1 0,1 0,-2-13,0-14,2 0,1 1,1-1,2 1,1-1,2 2,2-1,0 1,3 1,0 0,2 1,1 1,2 1,1 0,1 1,2 1,0 1,10-7,-30 30,0 0,0 0,0 0,0 0,1 0,-1 1,1-1,0 1,0 0,0 0,0 0,0 1,0-1,0 1,0 0,1 0,-1 1,1-1,-1 1,0 0,1 0,-1 0,0 1,1 0,-1-1,0 2,1-1,-1 0,0 1,0 0,0 0,0 0,-1 0,1 1,-1-1,1 1,-1 0,0 0,0 0,0 1,0-1,-1 1,1-1,-1 1,0 0,1 2,3 157,-9-100,3-26,2-29,-1 0,0 0,-1 0,0 0,0 0,-1 0,0 0,0 0,-1 0,0 0,-1-1,1 1,-1-1,-1 1,1-1,-1 0,-1-1,1 1,-4 3,-21 11,26-21,1 1,-1 0,1 0,-1 0,1 0,-1 0,1 0,0 1,-1-1,1 1,0 0,0-1,0 1,0 0,1 0,-1 0,0 1,1-1,-1 0,1 1,0-1,0 0,0 1,0 0,0-1,1 1,-1-1,1 1,0 0,0-1,0 1,0 0,0-1,0 1,1 0,-1-1,1 1,0 0,0-1,0 1,0-1,0 1,1 0,7 7,1 0,0 0,1-1,0-1,1 1,-1-2,2 0,-1 0,6 1,26 17,-42-24,0 0,-1 0,1 0,0 0,0 0,0 0,0-1,0 1,0-1,0 1,0-1,1 0,-1 1,0-1,0-1,0 1,0 0,0 0,0-1,0 1,0-1,1 0,-2 1,1-1,0 0,0 0,2-1,8-6</inkml:trace>
  <inkml:trace contextRef="#ctx0" brushRef="#br0" timeOffset="12720.128">2879 226,'19'-9,"0"0,1 1,0 1,0 1,1 0,-1 2,1 0,0 1,0 2,0 0,11 1,-30 0,1 0,-1 1,0-1,0 0,0 1,1-1,-1 1,0 0,0 0,0 0,0 0,0 0,0 0,0 1,-1-1,1 0,0 1,-1-1,1 1,-1 0,1 0,-1 0,0-1,0 1,0 0,0 0,0 1,0-1,0 0,-1 0,1 0,-1 0,0 1,0-1,0 0,0 0,0 1,0-1,0 0,-1 0,1 1,-1-1,1 0,-1 0,0 0,0 0,0 0,0 0,0 0,-1 0,1 0,-1-1,1 1,-1-1,1 1,-1 0,-54 58,47-53,1 0,1 0,-1 1,1 0,1 1,-1-1,1 1,1 0,0 1,0-1,1 1,-1 3,4-11,1 0,0 1,-1-1,1 0,0 1,0-1,0 0,0 1,0-1,1 0,-1 1,1-1,0 0,-1 0,1 1,0-1,0 0,0 0,1 0,-1 0,0 0,1 0,-1-1,1 1,0 0,0-1,-1 1,1-1,0 0,0 1,0-1,1 0,-1 0,0-1,0 1,0 0,1-1,-1 1,1-1,99 7,-92-7,19-1,-4 1</inkml:trace>
  <inkml:trace contextRef="#ctx0" brushRef="#br0" timeOffset="13053.94">3303 0,'160'505,"-145"-462,-3 1,-1 0,-2 0,-2 1,-3 0,-1 1,-2-1,-2 0,-2 1,-2-1,-2-1,-5 15,-1-24,-1-1,-1-1,-2-1,-1 0,-2-1,-1-1,-1-1,-1-1,-2-1,-1-1,-1-1,-1-1,-1-2,-1-1,0-1,-16 6,-24 1,42-19</inkml:trace>
  <inkml:trace contextRef="#ctx0" brushRef="#br0" timeOffset="24756.791">3528 1298,'1'2,"0"-1,1 1,-1-1,0 0,1 1,-1-1,1 0,0 0,-1 0,1 0,0-1,-1 1,1 0,0-1,0 1,0-1,-1 1,1-1,0 0,0 0,0 0,0 0,0 0,0-1,0 1,-1 0,1-1,0 1,0-1,0 0,-1 0,1 1,0-1,-1 0,1-1,-1 1,2-1,20-12,0-2,-1 0,0-1,-2-2,0 0,-1-1,-1-1,-1 0,0-2,0-3,-11 18,11-16,-1 0,0-1,-2-1,-1 0,-1-1,-1 0,-2-1,0 0,-2 0,-2-1,0-2,-4 27,0 1,0-1,0 1,-1-1,1 1,-1-1,0 1,0-1,-1 1,1-1,-1 1,0-1,1 1,-2-1,1 1,0 0,-1-1,1 1,-1 0,0 0,0 0,0 0,0 1,-1-1,1 1,-1-1,0 1,1 0,-1 0,0 0,0 0,-1 0,1 1,0-1,0 1,-1 0,1 0,-1 0,1 1,-1-1,1 1,-1 0,1 0,-2 0,-3 5,-1 0,0 0,1 1,0 0,1 0,-1 1,1 0,1 0,-1 1,1 0,0 0,1 0,0 1,0-1,1 1,0 1,1-1,0 1,0-1,0 4,-2 4,1 1,0-1,2 1,0-1,0 1,2 0,0-1,1 1,1 0,0-1,2 1,0-1,1 0,0 0,1 0,6 8,-10-20,0 1,1-1,0 1,0-1,1 0,-1 0,1 0,0-1,0 1,1-1,0 0,-1 0,1-1,0 1,1-1,-1 0,1-1,-1 1,1-1,0 0,0 0,0-1,0 0,0 0,0 0,0-1,0 0,0 0,0 0,0-1,0 0,0 0,0-1,0 1,5-3,5-6,0 0,0 0,-1-1,-1-1,0-1,0 0,-1-1,-1 0,-1-1,0 0,0-1,-2 0,0-1,4-10,70-127,-80 150,1-1,-1 0,0 0,0 0,0 0,-1-1,0 1,0-1,0 1,-1-1,0 0,0 0,0 1,-1-1,0 0,0 0,0 0,-1 0,0 0,0 1,0-1,-1 0,0 1,0-2,0 6,1 0,0 0,0 0,-1 1,1-1,0 0,-1 1,1-1,0 1,-1-1,1 1,-1-1,1 1,-1 0,1 0,-1 0,1 0,-1 0,1 0,-1 0,1 1,-1-1,1 1,0-1,-1 1,1-1,-1 1,1 0,0-1,0 1,-1 0,1 0,0 0,0 0,0 0,0 0,0 0,0 1,0-1,0 1,-34 52,26-32,1 1,1 1,1-1,1 1,2 0,0 0,1 0,1 1,1-1,2 0,1 3,-3-22,1 0,0 0,1 0,-1 0,1 0,0 0,0 0,0 0,1-1,0 1,0-1,0 0,0 1,1-2,0 1,0 0,0-1,0 0,0 0,1 0,-1 0,1-1,0 1,-1-1,1 0,0-1,0 1,1-1,-1 0,0-1,0 1,1-1,-1 0,0 0,0 0,1-1,-1 0,0 0,0 0,0-1,0 0,0 0,0 0,2-1,13-9,0 0,-1-1,0-1,-1 0,0-2,-1 0,-1-1,-1 0,0-2,-2 0,0 0,-1-1,0 0,-2-1,8-22,-14 30,1-1,-2 1,0-1,0 0,-2 0,1 0,-2 0,0 0,0 0,-2 0,1 0,-2 1,0-1,-3-8,5 20,1 0,-1 1,0-1,0 1,0-1,0 1,0-1,0 1,0 0,0-1,0 1,-1 0,1 0,-1 0,1 0,0 0,-1 0,0 0,1 1,-1-1,1 1,-1-1,0 1,0-1,1 1,-1 0,0 0,1 0,-1 0,0 0,0 0,1 0,-1 1,0-1,1 1,-1-1,0 1,1 0,-1-1,1 1,-1 0,1 0,-1 0,1 0,-58 54,52-47,1 1,0 0,0 0,0 0,2 1,-1-1,1 1,0 0,1 1,0-1,1 0,0 1,1 0,0-1,0 1,1 0,1 0,0-1,0 1,1-1,0 1,1-1,0 0,1 1,0-2,1 1,0 0,0-1,1 0,0 0,1 0,0-1,1 0,1 0,-1-1,1 0,1 0,-1-1,1 0,0-1,0 0,1-1,-1 0,1 0,0-1,0-1,0 0,4 0,7 0</inkml:trace>
  <inkml:trace contextRef="#ctx0" brushRef="#br0" timeOffset="25472.37">4572 141,'12'-9,"0"1,1 0,0 1,0 0,0 1,1 1,0 0,0 1,0 0,3 0,-15 4,-1 0,0 0,1-1,-1 1,0 0,1 0,-1 0,1 1,-1-1,0 0,1 0,-1 1,0-1,1 1,-1-1,0 1,0 0,1-1,-1 1,0 0,0 0,0 0,0 0,0 0,0 0,0 0,0 0,-1 0,1 0,0 1,-1-1,1 0,-1 0,1 1,-1-1,1 0,-1 1,0-1,0 1,0-1,0 0,0 1,0-1,0 1,0-1,0 0,-1 1,1-1,-1 0,1 1,-1-1,1 0,-2 1,-33 71,31-68,0 0,0 0,1 0,0 1,0-1,0 1,1 0,0 0,0-1,0 1,1 1,0-1,0 0,0 0,1 0,0 0,0 1,1-1,0 0,0 0,0 0,1 0,-1 0,2 0,-1 0,1-1,-1 1,1-1,1 1,-1-1,1 0,2 2,1-2,0-1,0 1,0-1,1-1,0 1,0-1,-1-1,1 1,1-1,-1-1,0 0,0 0,1 0,-1-1,0 0,1-1,-1 0,0 0,1-1,-1 0,3-1,96-34,-88 31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3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1,'-5'5,"-1"1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2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1 545,'43'-10,"0"-2,-1-1,-1-3,0-1,-1-2,-1-2,-1-1,-1-3,-1 0,-1-3,-1 0,-2-3,-1 0,25-33,51-95,-107 158,0 1,0-1,0 0,0 0,0 0,0 0,0 1,0-1,0 0,1 0,-1 0,0 0,0 1,1-1,-1 0,0 0,1 1,-1-1,1 0,-1 1,1-1,-1 0,1 1,0-1,-1 1,1-1,0 1,-1-1,1 1,0 0,0-1,-1 1,1 0,0-1,0 1,0 0,-1 0,1 0,0 0,0 0,0 0,0 0,-1 0,1 0,0 0,0 0,0 1,0-1,-1 0,1 1,0-1,0 0,-1 1,1-1,0 1,-1-1,1 1,0-1,-1 1,1 0,-1-1,1 1,-1 0,1-1,-1 1,1 0,1 24,-1 1,-1-1,-1 0,-1 0,-2 0,0 0,-2 0,0-1,-2 0,-10 22,13-25,-1-1,-1 0,-1-1,-1 1,-1-1,0-1,-2 0,0-1,0 0,-2-1,0 0,-1-1,0 0,-1-2,-1 0,0 0,-19 9,35-21,-1 0,0 0,1 0,-1 0,0 0,1 0,-1 0,0 0,0-1,0 1,0-1,0 1,0-1,0 0,1 0,-1 0,0 0,0 0,0 0,0-1,0 1,0 0,0-1,0 0,0 1,1-1,-1 0,0 0,1 0,-1 0,0 0,1-1,-1 1,1 0,0-1,-1 1,1-1,0 1,0-1,0 0,0 1,0-1,0 0,1 0,-1 0,1 1,-1-1,1 0,-1 0,1 0,0 0,0 0,0 0,0 0,1 0,2-9,1 1,0 0,1 0,0 1,0-1,1 1,1 0,-1 1,2-1,-1 1,1 1,0 0,0 0,1 0,0 1,0 0,1 1,0 0,-1 0,8-1,-11 4,0 1,-1 0,1 1,0-1,0 1,0 0,0 1,0-1,0 1,0 0,-1 1,1-1,0 1,-1 0,1 0,-1 1,0 0,0 0,0 0,0 1,0-1,-1 1,0 0,0 1,0-1,0 1,0-1,0 3,32 27,-29-29,0 0,0 0,0-1,1 0,0 0,0-1,0 0,0 0,1-1,-1 0,1-1,-1 0,1 0,-1 0,1-1,0-1,-1 0,1 0,-1 0,1-1,2-1,12-4,0-1,-1-1,0-1,0 0,-2-2,1-1,1-2,6-4,-1-2,-1 0,-2-2,0-1,-1 0,-1-2,-2-1,0 0,-2-1,5-14,0-31,-40 116,8-12,-18 94,27-120,0 0,0-1,0 1,1 0,0 0,-1-1,2 1,-1 0,0-1,1 1,0-1,0 1,1-1,-1 0,1 0,0 0,0 0,0-1,0 1,1-1,-1 0,1 0,0 0,2 1,4-1,0 0,1 0,-1-1,1 0,0-1,-1 0,1-1,0 0,0-1,-1 0,1-1,0 0,-1 0,0-1,1-1,-1 0,-1 0,1-1,0 0,-1-1,0 0,0 0,3-4,5 0,187-139,-203 148,1 1,0-1,-1 1,1 0,-1 0,1 0,0 0,-1 0,1 0,0 0,-1 1,1-1,0 0,-1 1,1-1,-1 1,1 0,-1 0,1-1,-1 1,0 0,1 0,-1 0,0 1,0-1,0 0,0 0,0 1,0-1,0 0,0 1,0-1,-1 1,1-1,0 1,-1 0,1-1,-1 1,0-1,0 1,0 0,1-1,-2 1,1 0,0-1,0 1,0 0,-1-1,1 1,6 22,-4-22,-1 1,0-1,1 1,-1-1,1 0,0 1,0-1,0 0,0 0,0 0,0-1,1 1,-1 0,1-1,-1 0,1 1,-1-1,1 0,0 0,-1 0,1-1,0 1,0-1,0 0,0 1,0-1,-1-1,1 1,0 0,0-1,0 1,2-2,92-33,-94 34,169-98,-170 97,0 1,1 0,-1-1,1 1,-1 0,1 0,-1 0,1 0,-1 1,1-1,0 1,-1-1,1 1,0 0,-1 0,1 0,0 1,-1-1,1 0,0 1,-1 0,1 0,-1 0,1 0,-1 0,1 0,-1 1,0-1,0 1,0-1,0 1,0 0,0 0,0 0,0 0,-1 0,1 0,-1 1,1-1,-1 0,0 1,0 1,11 23,-10-19,1 0,0 0,0-1,1 1,0-1,0 0,1-1,0 1,0-1,0 0,1 0,0 0,4 2,9 4</inkml:trace>
  <inkml:trace contextRef="#ctx0" brushRef="#br0" timeOffset="307.714">2880 94,'0'2,"1"0,-1 0,0 1,1-1,-1 0,0 0,0 0,0 0,-1 1,1-1,0 0,-1 0,0 0,1 0,-1 0,0 0,0 0,0 0,0 0,0 0,-1-1,1 1,-1 0,1-1,-1 1,1-1,-1 1,0-1,0 0,0 0,0 1,-3 2,-18 19,11-13,1 0,0 1,0 1,2 0,-1 0,1 0,1 1,1 1,0-1,-2 7,8-16,0 0,0 1,1-1,0 1,-1-1,2 1,-1-1,0 0,1 1,0-1,0 1,0-1,1 0,-1 0,1 0,0 0,0 0,0 0,1 0,0-1,-1 1,1-1,0 0,1 0,-1 0,0 0,1 0,0-1,-1 1,2-1,6 5,1-1,0 0,0 0,1-2,-1 1,1-2,0 1,1-2,6 1,-9-2,0-1,0-1,-1 0,1 0,0-1,-1 0,1-1,-1 0,0-1,0 0,0-1,-1 0,1 0,0-2,9-6</inkml:trace>
  <inkml:trace contextRef="#ctx0" brushRef="#br0" timeOffset="686.597">3247 320,'33'6,"0"-3,1 0,0-2,0-2,-1-1,1-1,-1-2,0-2,0 0,27-12,-51 15,1-1,-2-1,1 0,0 0,-1-1,0 0,-1 0,1 0,-2-1,1-1,-1 1,0-1,-1 0,0 0,0-1,-1 1,0-1,-1 0,2-9,-4 16,0 0,-1 0,1 0,-1 0,0 0,0 0,0 0,-1 0,1 0,-1 0,1 0,-1 1,0-1,0 0,0 0,-1 0,1 1,-1-1,1 1,-1-1,0 1,0 0,0-1,0 1,0 0,-1 0,1 1,0-1,-1 0,0 1,1-1,-1 1,0 0,0 0,0 0,1 1,-1-1,0 0,0 1,0 0,0 0,0 0,0 0,0 0,0 1,0-1,0 1,0 0,0 0,0 0,0 0,-1 1,-13 6,0 0,0 0,1 2,0 0,1 1,0 0,1 1,1 1,-1 0,2 1,0 0,-9 15,12-17,-1 0,2 1,0 0,0 1,1 0,1 0,0 0,1 1,1 0,0 0,1 0,1 0,0 1,1-1,0 0,2 1,-1-1,4 13,0-21,0 1,0-1,1 0,0 0,1 0,-1-1,1 0,0 0,1 0,0-1,-1 0,2 0,-1-1,0 0,1 0,0-1,0 1,0-2,0 1,1-1,-1-1,1 0,-1 0,1 0,-1-1,1 0,-1-1,1 0,4-1,11-4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0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358 339,'2'-1,"3"-3,1 1,-1-1,1 0,-1-1,0 1,-1-1,1 0,-1 0,0 0,0-1,-1 0,1 1,-1-1,0 0,0-3,-3 8,0 0,0 0,0 0,0 0,-1 0,1 0,0 0,0 0,-1 0,1 0,-1 0,1 1,-1-1,1 0,-1 0,1 0,-1 1,0-1,1 0,-1 1,0-1,0 1,0-1,1 1,-1-1,0 1,0-1,0 1,0 0,0-1,0 1,0 0,0 0,0 0,0 0,0 0,0 0,0 0,0 0,0 0,1 0,-1 1,0-1,-1 1,-46 8,1 7,1 3,0 1,2 2,1 3,-36 26,41-14,37-36,0 0,1 0,-1-1,1 1,-1 0,1 0,-1 0,1 0,0 0,-1 0,1 0,0 0,0 0,0 0,-1 0,1 0,1 1,-1-1,0 0,0 0,0 0,0 0,1 0,-1 0,0 0,1 0,-1 0,1 0,-1-1,1 1,0 0,-1 0,1 0,0-1,-1 1,1 0,0 0,0-1,0 1,0-1,0 1,0-1,0 1,0-1,0 0,0 1,0-1,16 4,1-1,-1 0,1-2,-1 0,1-1,-1 0,1-2,10-1,144-25,-171 28,1-1,0 1,-1 0,1 0,0 0,-1 0,1 0,-1 1,1-1,0 1,-1-1,1 1,-1-1,1 1,-1 0,1-1,-1 1,1 0,-1 0,0 0,0 0,1 1,-1-1,0 0,0 0,0 1,0-1,-1 0,1 1,0-1,0 1,-1 0,1-1,-1 1,1-1,-1 1,0 0,0-1,0 1,0 0,0-1,0 1,0-1,0 1,-1 0,1-1,-1 1,1-1,-1 1,1 0,-1-1,0 0,0 1,0-1,0 1,0-1,-123 123,87-93,-41 30,55-46,2 1,0 2,1 0,0 1,-10 14,28-30,0 0,0 0,0 0,0 0,0 1,1-1,-1 1,1-1,0 1,0 0,1-1,-1 1,1 0,-1 0,1-1,0 1,1 0,-1 0,1-1,-1 1,1 0,0-1,1 1,-1-1,1 1,-1-1,1 1,0-1,0 0,0 0,1 0,-1 0,1-1,0 1,0-1,0 1,0-1,0 0,0 0,0 0,3 0,-2 2,1-1,0 1,0-1,0 0,0-1,0 1,1-1,-1 0,1 0,0-1,-1 0,1 0,0 0,0-1,0 0,0 0,0 0,-1-1,1 0,0 0,0 0,-1-1,1 1,-1-2,1 1,-1 0,0-1,0 0,0 0,0-1,0 0,-1 1,0-1,0-1,0 1,0-1,0 1,-1-1,0 0,0 0,1-3,4-16</inkml:trace>
  <inkml:trace contextRef="#ctx0" brushRef="#br0" timeOffset="273.064">161 1,'-16'76,"4"1,3 1,3 19,12 268,2-151,-8-187,0-1,2 0,1 1,1-1,1-1,2 1,0-1,1 0,2 0,1-1,23 23,-23-33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7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1 366,'38'0,"33"-5,8-1,-4 0,-11 1,-10 2,-11 1,-7 1,-5 0,-3 1,-1 0,-11 1,-7-1</inkml:trace>
  <inkml:trace contextRef="#ctx0" brushRef="#br0" timeOffset="218.334">198 620,'39'-5,"21"-6,7-1,-5 1,-7 2,-8 3,-8 3,-10 1</inkml:trace>
  <inkml:trace contextRef="#ctx0" brushRef="#br0" timeOffset="633.078">876 56,'18'109,"6"-1,4-1,35 84,-59-180,-4-7,1 0,-1-1,1 1,0 0,0-1,0 1,0-1,1 1,-1-1,1 1,0-1,0 0,0 0,0 0,1 0,-1 0,1 0,0-1,0 1,0-1,0 0,0 0,0 0,1 0,-1-1,0 1,1-1,0 0,-1 0,1 0,0-1,0 1,1-4,-1 0,0 0,0-1,0 1,-1-1,1 0,-1 0,0 0,0-1,0 1,-1-1,1 1,-1-1,0 0,-1 0,1-2,10-19,133-274,-27 85,-82 174,-19 30</inkml:trace>
  <inkml:trace contextRef="#ctx0" brushRef="#br0" timeOffset="1237.172">1695 479,'-8'-1,"1"0,-1 1,1 0,-1 0,0 1,1 0,-1 0,1 1,0 0,0 0,-1 1,1-1,0 2,1-1,-1 1,1 0,0 0,0 1,0 0,0 0,1 0,0 1,0-1,0 1,1 1,0-1,0 1,0-1,1 1,0 0,2-2,0-1,1 0,-1 0,1 1,0-1,0 0,1 0,-1 1,1-1,0 0,0 0,0 0,0 1,1-2,0 1,0 0,0 0,0 0,1-1,-1 1,1-1,0 0,0 0,0 0,0 0,1 0,-1-1,1 0,-1 1,5 0,0 2,0-1,0 0,1 0,0-1,0 0,0-1,0 0,0 0,0-1,0 0,0-1,1 0,-1-1,1 1,45-18,-30 7</inkml:trace>
  <inkml:trace contextRef="#ctx0" brushRef="#br0" timeOffset="1738.642">1949 705,'238'-140,"-237"139,0-1,0 1,0 0,1 0,-1 0,0 0,1 0,-1 0,1 0,-1 0,1 0,0 1,-1-1,1 1,0-1,-1 1,1 0,0 0,-1-1,1 1,0 0,0 1,-1-1,1 0,0 0,-1 1,1-1,0 1,-1-1,1 1,0 0,-1 0,1 0,-1 0,0 0,1 0,-1 0,0 0,1 0,-1 1,0-1,0 0,0 1,0-1,-1 1,2 1,-3-1,0 0,0 0,1 0,-1 0,1 0,-1 1,1-1,0 0,0 0,0 0,0 1,0-1,0 0,1 0,-1 0,1 0,-1 1,1-1,0 0,0 0,0 0,0 0,0-1,1 1,-1 0,0 0,1-1,0 1,-1-1,1 1,0-1,-1 0,1 1,0-1,0 0,0 0,0-1,0 1,0 0,1 0,7-2,0 0,0 0,0-1,-1-1,1 1,-1-1,1-1,-1 0,0 0,-1-1,1 0,4-4,17-7,-28 14,0 0,0 1,0-1,0 1,0-1,0 1,1 0,-1 0,0 0,1 0,-1 0,1 1,-1-1,1 1,0 0,-1 0,1 0,-1 0,1 0,0 0,-1 0,1 1,-1 0,1-1,-1 1,0 0,1 0,-1 0,0 1,1-1,-1 0,0 1,0 0,0-1,0 1,-1 0,1 0,0 0,0 1,8 25,-10-23,1-1,0 0,0 0,1 1,-1-1,1 0,0 0,0-1,0 1,1 0,-1-1,1 1,0-1,0 0,0 0,0 0,1 0,-1-1,1 1,-1-1,5 2,11 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5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396 147,'-5'39,"-1"36,0 15,-4 2,0-10,2-9,2-8,2-10,2-4,1-7,1-5,-5-1,-1-1,1-2,0-3,-3-1,0-7</inkml:trace>
  <inkml:trace contextRef="#ctx0" brushRef="#br0" timeOffset="536.079">0 317,'41'-37,"2"3,0 1,3 2,33-16,-48 27,1 2,0 2,2 1,0 1,0 2,1 2,1 1,0 1,0 2,2 2,-31 3,0 0,0 1,0 0,0 0,0 1,0-1,-1 1,1 1,0 0,0 0,-1 0,1 0,-1 1,0 0,0 1,0-1,0 1,-1 0,1 1,-1-1,0 1,0 0,-1 0,0 1,0 0,0-1,0 1,-1 0,0 1,0-1,-1 0,0 1,0 0,0-1,-1 1,1 5,-6 8,-1 0,-1 0,0-1,-2 0,0 0,-1-1,-1 0,0-1,-2 0,0-1,0 0,-2 0,0-2,-1 0,0 0,-1-2,0 0,-3 1,-17 18,-104 85,138-112,1-1,-1 1,1-1,0 1,0 0,1 0,-1 0,1-1,0 1,0 0,0 0,0 0,1 0,-1-1,1 1,0 0,0 0,0-1,1 1,-1-1,1 1,0-1,0 0,0 1,1-1,-1 0,1-1,-1 1,1 0,0-1,0 1,0-1,1 0,-1 0,0 0,1-1,-1 1,4 0,8 10,224 156,-171-123,-49-37</inkml:trace>
  <inkml:trace contextRef="#ctx0" brushRef="#br0" timeOffset="1618.474">933 938,'84'-35,"-1"-3,-1-4,-3-3,21-19,-80 51,-1 0,0-2,0 0,-2-1,0-1,0-1,-2 0,0-1,-2 0,0-2,-1 1,1-4,-12 22,1 0,-1 0,0 0,1-1,-1 1,0-1,0 1,-1-1,1 1,0-1,-1 1,0-1,1 0,-1 1,0-1,-1 0,1 1,0-1,-1 0,1 1,-1-1,0 1,0-1,0 1,0-1,0 1,0 0,-1 0,1-1,-1 1,0 0,0 0,1 1,-1-1,0 0,-1 1,1-1,0 1,0-1,-1 1,1 0,-1 0,1 0,-1 0,1 1,-1-1,1 1,-1-1,0 1,-11 2,0 1,0 1,0 0,0 0,1 2,-1 0,2 0,-1 1,1 1,0 0,0 0,1 1,0 1,1 0,0 0,0 1,1 0,1 1,0 0,0 0,1 1,1 0,0 0,1 1,-2 8,4-16,1 0,0 0,0 1,0-1,1 0,0 1,0-1,1 1,0 0,0-1,0 1,1-1,0 1,0-1,1 0,0 1,0-1,0 0,1 0,0 0,0 0,1-1,-1 1,1-1,0 0,1 0,-1 0,1-1,0 1,0-1,0 0,1 0,12 3,1-1,0 0,0-1,0-1,0-1,1-1,-1-1,1 0,0-1,-1-2,1 0,-1 0,0-2,0-1,0 0,0-1,-1-1,0-1,0-1,-1 0,0-1,-1-1,0 0,0-1,-1-1,-1-1,-1 0,0-1,0 0,-1-1,-1 0,0-3,-8 15,0 0,-1-1,1 0,-1 0,0 0,0 0,-1 0,1 0,-1 0,0 0,-1-1,1 1,-1 0,0-1,0 1,-1 0,0 0,1-1,-2 1,1 0,-1 0,0 0,0 0,0 0,0 1,-1-1,0 1,0-1,0 1,-2-1,0 4,1 1,-1 0,0-1,1 2,-1-1,1 1,-1-1,0 1,1 1,-1-1,1 1,0-1,-1 1,1 0,0 1,0-1,0 1,1 0,-1 0,1 0,-1 0,1 0,0 1,0 0,1 0,-1-1,1 1,0 1,0-1,-1 1,0 1,-1 0,1 1,0-1,0 1,1-1,0 1,0 0,0 0,1 0,0 0,1 0,-1 0,1 0,1 1,-1-1,1 0,1 0,-1 0,1-1,0 1,1 0,0-1,0 1,0-1,1 0,-1 0,1 0,1 0,-1-1,1 0,0 0,1 0,-1 0,1-1,0 0,0 0,0-1,0 1,1-1,-1-1,7 3,12-2,1 0,-1-2,0-1,1-1,-1-1,0-1,0-1,0-1,-1-2,1 0,-1-2,-1 0,0-2,0 0,-1-2,-1 0,0-2,-1 0,10-10,-21 19,0-1,-1-1,1 1,-2-2,1 1,-1-1,0 0,-1 0,0-1,0 0,-1 0,0 0,-1-1,0 1,-1-1,0 0,-1 0,0-1,-1 1,0 0,0-5,-2 13,1-1,-1 0,0 1,0-1,0 1,-1-1,1 1,-1-1,0 1,0 0,0 0,0 0,0 0,-1 0,0 0,1 1,-1-1,0 1,0 0,0 0,0 0,-1 0,1 1,0-1,-1 1,1 0,-1 0,0 0,1 0,-1 0,0 1,1 0,-1 0,0 0,0 0,1 1,-1-1,0 1,1 0,-1 0,1 0,-1 1,1-1,-1 1,1 0,0 0,0 0,0 0,0 0,0 1,-2 1,-4 5,-1 0,1 0,1 1,0 0,0 1,1-1,0 1,1 1,0-1,1 1,0 0,1 1,0-1,1 1,1-1,0 1,0 0,2 0,-1 0,2 0,-1 0,2 0,0 0,0-1,1 1,1-1,0 1,1-1,0-1,1 1,0-1,1 1,0-2,1 1,1-2,0 0,0 0,1-1,0 0,1-1,0-1,0 1,0-2,1 1,0-2,0 1,0-2,0 0,1 0,-1-1,1 0,0-1,-1-1,1 0,6-1,9 0,-4 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4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0,'0'822,"-22"-692,27-122,6-24,-8 11,7-8</inkml:trace>
  <inkml:trace contextRef="#ctx0" brushRef="#br0" timeOffset="436.361">529 85,'-36'25,"-43"28,3 4,2 4,-13 18,20 11,65-87,1 0,0 0,0 0,0 0,0 0,0 0,1 0,-1 1,1-1,0 0,0 0,0 0,0 0,1 1,-1-1,1 0,0 0,0 0,0 0,0 0,0 0,1 0,0-1,-1 1,1 0,0-1,0 1,0-1,0 0,1 0,-1 0,3 2,206 94,-186-80,-1 2,-1 0,0 2,-2 0,-1 1,8 13,-17-23,-3-5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62 226,'65'-45,"3"3,1 3,54-21,-6 23,-114 36,0 1,0-1,0 1,0 0,1 0,-1 0,0 0,0 0,0 1,0-1,1 1,-1 0,0 0,0 0,-1 1,1-1,0 1,0-1,-1 1,1 0,-1 0,1 0,-1 1,0-1,0 0,0 1,0-1,0 1,0 0,-1 0,0-1,1 1,-1 0,0 0,0 0,0 1,-1 6,-1-1,0 0,0 0,-1 1,0-1,0 0,-1-1,0 1,-1 0,0-1,0 0,-1 0,0 0,0 0,-1-1,0 0,0 0,0 0,-3 0,-5 11,-167 176,131-146,2 2,2 1,3 3,2 2,-15 30,50-78,1 1,1-1,0 1,0 0,0 1,1-1,1 0,-1 1,2 0,-1 0,1-1,1 1,0 0,0 0,1 0,0 0,2 6,2-10,1 0,-1-1,1 0,0 0,0 0,1 0,-1-1,1 0,0-1,0 1,0-1,1-1,-1 1,1-1,0-1,-1 1,1-1,0-1,1 1,20 4,-13-1,0 0,0-1,1-1,-1-1,1-1,-1 0,0-1,1 0,-1-1,11-4,95-17,-98 16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29,'179'-24,"-177"23,0 0,0 1,-1-1,1 1,0-1,0 1,0 0,0 0,0 0,0 0,0 0,0 0,0 0,0 1,0-1,0 1,0-1,-1 1,1 0,0 0,0 0,-1 0,1 0,-1 0,1 0,-1 1,1-1,-1 0,1 1,-1-1,0 1,0 0,0-1,0 1,0 0,0 0,-1 0,1-1,-1 1,1 0,-1 0,1 0,-1 0,0 0,0 0,0 0,0 0,-1 0,1 0,0 0,-1 0,1 0,-1-1,0 2,-46 58,41-55,-1 1,1-1,0 1,1 0,0 1,0-1,0 1,1 0,0 0,1 1,0-1,0 1,1-1,0 1,-1 6,4-13,-1 1,1 0,-1 0,1-1,0 1,0-1,0 1,0 0,0-1,1 0,-1 1,1-1,0 0,-1 0,1 0,0 0,0 0,1 0,-1 0,0-1,0 1,1-1,-1 0,1 0,-1 1,1-2,0 1,-1 0,1 0,0-1,0 0,0 1,92-4,-86 1,-1 0,1-1,-1 0,0 0,0-1,0 0,0 0,-1-1,1 0,-1 0,0-2,6-7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5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18,'14'0,"15"0,6 0,3 0,0 0,-2 0,-3 0,-1 0,-2 0,-2 0,1 0,-1 0,0 0,-1 0,-4-5,-11-1,-7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1,'19'14,"21"5,8-6,1-4,-3-5,-5-2,-4-2,-4-1,-3 0,-1-5,-1-1,-1 0,-4 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34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86,'0'4,"5"12,1 8,0 4,-1 2,-1 2,-2-1,-1-1,-1 0,0 0,0-2,0 1,0-1,-1 0,1-5</inkml:trace>
  <inkml:trace contextRef="#ctx0" brushRef="#br0" timeOffset="287.9">140 593,'62'-5,"31"-1,3 0,-9 1,-14 1,-16 2,-12 1,-9 0,-6 1,-8 5,-8 2</inkml:trace>
  <inkml:trace contextRef="#ctx0" brushRef="#br0" timeOffset="804.586">224 818,'281'-49,"-218"56,-61-7,-1 1,0-1,0 1,0-1,0 1,0 0,0 0,0-1,0 1,0 0,0 0,0 0,0 0,-1 0,1 0,0 0,-1 0,1 0,-1 0,1 1,-1-1,1 0,-1 0,0 0,0 1,1-1,-1 0,0 0,0 1,0-1,0 0,-1 1,1-1,0 0,-1 0,1 0,0 1,-1-1,1 0,-1 0,0 0,1 0,-1 0,0 0,0 0,0 1,-18 24,-2-1,0 0,-2-2,0 0,-2-2,0 0,-11 5,31-23,-33 22,30-21,1 0,0 1,0 0,0 0,0 0,1 1,0-1,0 2,0-1,1 1,-4 5,9-11,-1 0,1 0,-1 0,1 1,0-1,0 0,-1 0,1 0,0 0,0 1,0-1,0 0,0 0,0 0,1 1,-1-1,0 0,0 0,1 0,-1 0,1 0,-1 0,1 0,0 0,-1 0,1 0,0 0,0 0,-1 0,1 0,0-1,0 1,0 0,0 0,0-1,0 1,0-1,0 1,0-1,1 0,-1 1,0-1,0 0,0 0,0 0,1 0,-1 0,0 0,0 0,0 0,1 0,63-4,142-43,-135 32,-54 9</inkml:trace>
  <inkml:trace contextRef="#ctx0" brushRef="#br0" timeOffset="4117.358">83 0,'-22'80,"3"0,4 1,4 0,1 31,6-58,3 0,2 1,2-1,3 0,2 0,2-1,11 30,-10-40,1-1,2 0,2 0,2-2,2 0,1-1,19 24,-29-50,0-1,1-1,1 1,0-2,0 0,1-1,0 0,1-1,0-1,0 0,1-1,0 0,0-2,10 3,-2-2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36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1 227,'38'-5,"28"-2,7 1,-5 1,-8-3,-10-1,-8 2,-7 2,-10-3,-8-1</inkml:trace>
  <inkml:trace contextRef="#ctx0" brushRef="#br0" timeOffset="285.454">171 1,'0'48,"0"20,4-1,3-7,-1-9,-1-8,-1-7,-2-5,-1-3,0-5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42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0 507,'121'277,"-115"-263,2 6,0-1,-1 1,-1 0,-1 1,-1-1,-1 1,0 0,-2 11,3 12,-4-43,0-1,0 1,0 0,0-1,0 1,0-1,0 1,1-1,-1 1,0 0,0-1,1 1,-1-1,0 1,1-1,-1 1,0-1,1 1,-1-1,1 0,-1 1,1-1,-1 0,1 1,-1-1,1 0,-1 1,1-1,-1 0,1 0,-1 0,1 0,0 1,-1-1,1 0,-1 0,1 0,0 0,-1 0,1 0,-1-1,1 1,-1 0,1 0,0 0,-1 0,1-1,-1 1,1 0,-1-1,1 1,-1 0,1-1,-1 1,0-1,1 1,-1 0,1-1,-1 1,0-1,1 1,-1-1,0 1,0-1,1 0,-1 1,0-1,0 1,0-1,12-17,-2 0,0 0,-1-1,0 0,-2-1,0 1,-1-2,11-31,28-91,-14 9,-25 113,1 4</inkml:trace>
  <inkml:trace contextRef="#ctx0" brushRef="#br0" timeOffset="371.932">649 930,'-18'4,"0"1,0 0,1 1,0 1,0 1,0 1,1 0,1 1,-1 0,-12 13,25-20,0 1,0 0,0 0,0 0,1 0,0 0,0 1,0-1,0 1,1 0,0-1,0 1,0 0,0 0,1-1,0 1,0 0,0 0,1 0,-1 0,1-1,0 1,1 0,-1-1,1 1,0-1,0 1,0-1,0 0,1 0,0 0,0 0,0 0,0-1,1 1,-1-1,1 0,0 0,3 1,-3 0,0 0,0-1,1 0,-1 0,1 0,0 0,0-1,0 0,0 0,0 0,1 0,-1-1,1 0,-1 0,1-1,-1 1,1-1,-1 0,1-1,-1 1,1-1,-1 0,1-1,-1 1,0-1,4-2,12-6,-3-1</inkml:trace>
  <inkml:trace contextRef="#ctx0" brushRef="#br0" timeOffset="982.84">762 1128,'28'-16,"-1"-2,0 0,-1-2,-1-1,20-22,-44 42,0 0,0 0,0 0,0 0,0 0,0 0,0 0,0 0,0 0,0 1,1-1,-1 0,0 1,1-1,-1 1,0-1,1 1,-1-1,0 1,1 0,-1 0,1 0,-1 0,1 0,-1 0,0 0,1 0,-1 1,1-1,-1 1,0-1,1 1,-1-1,0 1,0 0,1-1,-1 1,0 0,0 0,0 0,0 0,0 0,0 0,0 0,0 0,-1 1,1-1,0 0,-1 1,1-1,-1 0,1 1,3 6,-4-6,1 1,0-1,-1 0,1 0,0 0,0 1,0-1,0 0,0 0,1 0,-1 0,1-1,-1 1,1 0,0-1,0 1,-1-1,1 1,0-1,0 0,0 0,1 0,-1 0,0 0,0 0,1-1,-1 1,0-1,0 0,1 1,-1-1,1 0,-1 0,0-1,1 1,-1 0,0-1,2 0,129-93,-131 94,1 0,-1 0,0 0,0 1,1-1,-1 1,0-1,0 1,0 0,1-1,-1 1,0 0,0 0,0 1,0-1,-1 0,1 1,0-1,-1 1,1 0,0-1,-1 1,0 0,0 0,1 0,-1 0,0 0,0 0,-1 0,1 0,0 0,-1 1,1-1,-1 0,0 0,0 3,11 20,2-9,0-4</inkml:trace>
  <inkml:trace contextRef="#ctx0" brushRef="#br0" timeOffset="1520.105">621 83,'201'-67,"-190"63,-1 1,1 0,0 1,0 1,0-1,0 2,1 0,-1 0,0 1,0 0,0 1,0 0,0 1,-1 0,1 0,7 5,-16-7,0 1,-1-1,1 1,0-1,-1 1,1 0,-1 0,1 0,-1-1,0 2,0-1,0 0,0 0,0 0,-1 0,1 0,-1 1,1-1,-1 0,0 1,0-1,0 0,0 0,0 1,0-1,-1 0,1 1,-1-1,0 0,1 0,-1 0,-1 2,-40 67,39-68,-11 15,7-11,1 0,0 1,0-1,1 1,0 0,0 0,1 1,0-1,1 1,-1 0,2 0,-1 0,1 0,1 1,0-1,0 5,2-11,0 1,0-1,1 0,-1 1,1-1,0 0,0 0,0 0,0-1,0 1,1 0,-1-1,1 0,0 1,0-1,0 0,0 0,0-1,0 1,0-1,1 1,-1-1,1 0,-1 0,1-1,-1 1,1-1,0 1,100-10,-32-7,-50 14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3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0,'-9'34,"-4"20,1 6,2-2,3-7,7-6,5-7,0-5,0-3,-1-2,-1-5</inkml:trace>
  <inkml:trace contextRef="#ctx0" brushRef="#br0" timeOffset="262.806">1 452,'38'5,"28"1,11 0,-2-1,-9-1,-11-2,-10-1,-8 0,-5-1,-9-1</inkml:trace>
  <inkml:trace contextRef="#ctx0" brushRef="#br0" timeOffset="613.263">142 706,'-5'38,"-1"18,0 4,6-8,7-14,8-12,6-11,5-8,2-5,-4-8,-1-3,1-4,1-1,-5-2,-4 1</inkml:trace>
  <inkml:trace contextRef="#ctx0" brushRef="#br0" timeOffset="847.479">452 734,'-19'39,"-6"21,1 6,4-3,6-8,6-9,3-6,3-7,7-7,2-5,5-5,0-6</inkml:trace>
  <inkml:trace contextRef="#ctx0" brushRef="#br0" timeOffset="1214.153">622 0,'64'225,"31"147,-88-325,-1 0,-3 0,-2 1,-2-1,-2 0,-2 0,-3 6,1-28,-2 0,0-1,-2-1,0 1,-2-2,0 0,-2 0,0-1,-2-1,0-1,-1 0,-1-1,0-1,-2-1,-20 12,11-7,7-3</inkml:trace>
  <inkml:trace contextRef="#ctx0" brushRef="#br0" timeOffset="5151.968">1215 339,'-32'136,"13"-76,-53 113,-21-4,224-426,6 21,-136 234,-1 1,0 0,1 0,-1 0,1 0,0 1,-1-1,1 0,0 0,-1 0,1 0,0 1,0-1,0 0,0 1,0-1,-1 0,1 1,0 0,1-1,-1 1,0-1,0 1,0 0,0 0,0 0,0 0,0-1,0 1,0 1,1-1,-1 0,0 0,0 0,0 1,0-1,0 0,0 1,0-1,0 1,0-1,0 1,0 0,0 0,18 46,-16-22,-2-1,-1 1,-1 0,-1-1,-1 1,-1-1,-6 19,-13 84,23-127,1 0,-1 0,1 0,-1-1,1 1,-1 0,1 0,-1 0,1 0,0 0,-1 0,1 0,-1 0,1 0,-1 0,1 0,-1 0,1 1,-1-1,1 0,-1 0,1 1,-1-1,1 0,-1 0,1 1,-1-1,1 1,-1-1,0 0,1 1,-1-1,0 1,1-1,-1 1,0-1,0 1,1-1,-1 1,0-1,0 1,0-1,0 1,0-1,0 1,0 0,0-1,0 1,0-1,0 1,0-1,0 1,0-1,0 1,0-1,-1 1,1 0,35-41,-33 38,250-318,-139 163,-112 158,-1 0,0-1,0 1,1-1,-1 1,0 0,1-1,-1 1,0-1,1 1,-1-1,1 0,-1 1,1-1,-1 1,1-1,-1 0,1 1,0-1,-1 0,1 0,-1 1,1-1,0 0,-1 0,1 0,-1 0,1 0,0 0,-1 0,1 0,0 0,-1 0,1 0,0 0,-1 0,1-1,-1 1,1 0,0 0,-1-1,1 1,-1 0,1-1,-1 1,1-1,-1 1,1-1,-1 1,0-1,1 1,-1-1,0 1,1-1,-1 1,0-1,1 1,-1-1,0 0,0 1,0-1,0 0,0 1,-43 309,61-140,-1-63,-4-93,-8-19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48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1 395,'113'-25,"282"22,-376 3,-7 0</inkml:trace>
  <inkml:trace contextRef="#ctx0" brushRef="#br0" timeOffset="246.482">57 537,'39'0,"26"0,8 0,-4 0,-10 0,-13-5,-11-2,-6 1,-4 1,0 2,-1-4,1-1,-3 2</inkml:trace>
  <inkml:trace contextRef="#ctx0" brushRef="#br0" timeOffset="727.086">340 0,'0'3,"0"1,1-1,-1 0,1 0,0 0,0 0,0 0,0 0,0 0,1-1,-1 1,1 0,0-1,0 1,0-1,0 0,0 1,1-1,-1 0,1 0,-1-1,1 1,-1 0,1-1,1 1,-2-1,23 14,0 0,1-2,1-1,0-2,1 0,0-2,15 3,66 21,-74-20,-23-9,1 0,-1 0,0 2,0-1,0 1,-1 1,0 0,0 1,0 0,-1 1,0 0,-1 0,1 1,-2 1,1-1,-1 2,-7-8,0 1,1 0,-2 0,1-1,0 1,-1 0,0 0,0 0,0 0,0 0,-1 0,1 0,-1-1,0 1,0 0,-1 0,1-1,-1 1,1-1,-1 1,0-1,-1 0,1 0,0 0,-1 0,0 0,-1 1,-86 66,-110 38,194-106,0 1,-1 0,1 1,1-1,-1 1,1 0,-1 1,1-1,0 1,1 0,-1 0,1 0,-1 3,-5 11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2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29,'15'0,"14"0,6 0,4 0,-2 0,-1 0,-3 0,-1 0,-2 0,-2 0,1-5,-1-1,-1 0,1 1,0 2,-9 1,-9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0,'38'0,"32"0,9 0,-4 0,-10 0,-12 0,-9 0,-8 0,-5 0,-3 0,-2 0,-5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8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77,'361'-55,"-315"44,56 0,-100 12,-1-1,1 1,-1 0,1 0,0 0,-1 0,0 0,1 0,-1 0,0 0,1 1,-1-1,0 0,0 1,0-1,0 1,0-1,-1 1,1 0,0-1,-1 1,1 0,-1-1,0 1,1 0,-1 0,0-1,0 1,0 0,0 0,0-1,-1 1,1 0,0 0,-1-1,0 1,1 0,-29 68,26-64,-62 122,5 2,7 3,-26 98,64-170,3 2,3 0,2 0,3 0,3 40,-9-119,4-2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0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1,'22'12,"-11"7,-1 1,-1 1,-1-1,-1 1,-1 1,0-1,-2 1,-1 0,1 16,4 17,-3-17,-1 0,-2 0,-1 1,-3-1,-1 0,-5 23,6-45,0 3,-1 0,-1 0,0 0,-1 0,-1-1,-1 0,0 0,-2-1,-3 6,-1-6</inkml:trace>
  <inkml:trace contextRef="#ctx0" brushRef="#br0" timeOffset="466.409">367 227,'-209'154,"206"-152,-1 1,0-1,0 1,1-1,0 1,-1 0,1 0,0 1,0-1,1 1,-1-1,1 1,0 0,0 0,0 0,0 0,1 0,-1 0,1 1,0-1,1 0,-1 1,1-1,-1 0,1 1,1-1,-1 1,1-1,0 1,0-1,0 0,1 3,7 2,-1-1,1 0,1 0,0-1,0-1,0 0,1 0,0-1,0 0,0 0,0-2,1 1,9 0,26 11,-31-9,0 0,0 1,-1 1,0 0,0 1,-1 1,0 0,-1 1,0 1,-1 0,5 6,2 12,-16-31</inkml:trace>
  <inkml:trace contextRef="#ctx0" brushRef="#br0" timeOffset="886.358">649 566,'250'5,"-249"-6,0 1,1 0,-1-1,0 1,0 0,1 0,-1 0,0 0,1 0,-1 0,0 0,1 0,-1 0,0 1,1-1,-1 0,0 1,0-1,1 1,-1 0,0-1,0 1,0 0,0 0,0-1,0 1,0 0,0 0,0 0,-1 0,1 0,0 1,0-1,-1 0,1 0,-1 0,1 1,-1-1,0 0,1 1,-1-1,0 0,0 0,0 1,0-1,0 0,0 1,0-1,-1 0,1 1,0-1,-1 0,1 0,-1 1,1-1,-1 0,0 0,1 0,-1 0,0 0,-1 1,-33 32,30-32,1 1,-1 0,1 1,0-1,0 1,0 0,1 0,-1 0,1 0,0 1,0-1,1 1,-1 0,1 0,0 0,0 0,1 0,-1 0,1 1,0-1,1 2,0-5,0 0,1 0,-1 0,1 0,0 0,0 0,0-1,0 1,0 0,0 0,0-1,0 1,1-1,-1 1,0-1,1 0,0 1,-1-1,1 0,0 0,-1 0,1 0,0 0,0-1,0 1,0 0,0-1,0 0,0 1,0-1,0 0,0 0,0 0,0 0,0 0,75-12,-73 11,83-31,-68 26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3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0 192,'10'-15,"1"0,0 1,1 0,0 1,2 1,-1 0,1 0,1 1,0 1,0 1,1 0,0 1,1 0,0 2,0 0,0 1,1 0,-1 2,12-2,48 11,-75-5,-1-1,1 1,0 0,-1 0,1 0,-1 0,1 0,-1 0,0 1,1-1,-1 0,0 1,0-1,0 1,0-1,0 1,0 0,-1-1,1 1,0 0,-1-1,1 1,-1 0,0 0,1-1,-1 1,0 0,0 0,0 0,-1 0,1-1,0 1,-1 0,1 0,-1-1,1 1,-1 0,0-1,0 1,0 1,-8 11,0-1,0 0,-2 0,1 0,-2-2,1 1,-2-2,1 1,-1-2,-2 1,-45 43,61-51,0 0,0 0,1-1,-1 1,1 0,-1-1,1 1,0-1,0 1,0-1,-1 0,1 0,0 0,1 0,-1 0,0 0,0-1,0 1,0-1,1 1,-1-1,0 0,0 0,1 0,-1 0,0 0,2-1,-2 1,63 4,-51-5,0 0,0 1,0 1,0 1,0 0,0 0,-1 1,1 1,-1 1,0 0,0 0,-1 1,1 1,-1 0,6 5,-17-11,1 1,-1 0,1-1,-1 1,0 0,1 0,-1-1,0 1,0 0,-1 0,1 0,0 1,0-1,-1 0,0 0,1 0,-1 0,0 0,0 1,0-1,0 0,0 0,-1 0,1 0,-1 1,1-1,-1 0,0 0,0 0,0 0,0 0,0-1,0 1,-1 0,1 0,0-1,-1 1,0-1,1 1,-1-1,-75 61,72-59,-81 52,65-44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3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57,'43'-5,"34"-1,17 0,3 1,-5 2,-9 1,-9-4,-3-1,-9 1,-4 1,-9 2,-2 1,-4 1,-5 1,-5 0,-2 1,-11-1,-10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4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0,'-10'19,"-7"12,-2 4,4 2,7-5,7-4,7-7,8-6,7-6,3-5,4-3,1-1,-4-6,-2-2,1 1,-5 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0,'-24'24,"-12"23,-6 7,5 5,4-4,7-5,4-7,5-6,6-4,4-4,-1-1,1-1,1 0,2 0,7-4,2-7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5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1 500,'74'-97,"5"3,37-31,-98 105,1 2,1 1,1 0,0 2,23-14,-42 29,-1-1,0 0,1 1,-1-1,1 1,-1-1,1 1,-1 0,1 0,-1-1,1 1,-1 0,1 0,-1 0,1 1,-1-1,1 0,-1 1,1-1,-1 1,0-1,1 1,-1-1,0 1,1 0,-1 0,0 0,0 0,1 0,-1 0,0 0,0 0,0 0,-1 1,1-1,0 0,0 0,-1 1,1-1,-1 1,1 0,15 63,6 49,-20-111,-1 1,1-1,-1 1,1-1,0 0,0 0,0 0,1 0,-1 0,1 0,0-1,-1 1,1-1,0 0,1 0,-1 0,0 0,0 0,1-1,-1 1,1-1,0 0,-1 0,1-1,0 1,-1-1,1 1,0-1,0 0,12-4,0 0,0-1,-1-1,0 0,0-1,-1-1,0 0,0-1,-1 0,0-1,-1-1,0 0,0-1,2-3,6-4,165-151,-184 168,1 1,-1 0,0 0,0 0,1 0,-1 0,1 0,-1 0,1 1,-1-1,1 0,-1 1,1-1,0 1,-1 0,1-1,0 1,-1 0,1 0,0 0,-1 0,1 1,0-1,-1 0,1 1,0-1,-1 1,1-1,-1 1,1 0,-1 0,1 0,-1-1,1 1,-1 1,0-1,0 0,0 0,1 0,-1 1,0-1,-1 0,1 1,0-1,0 1,0-1,-1 1,1 0,-1-1,0 1,1 0,-1-1,0 1,0 0,0-1,0 1,0 0,-13 110,0-49,10-52,1 0,0 1,1 0,0-1,1 1,0 0,1-1,0 1,1 0,0-1,1 0,0 1,1-1,0 0,1-1,0 1,1-1,0 0,0 0,2 0,24 3,-18-15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3:00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17 511,'-16'-71,"21"108,82 236,7 21,-94-293,0 1,0-1,0 0,0 0,0 0,0 0,1 1,-1-1,0 0,1 0,-1 0,1 0,-1 0,1 0,-1 0,1 0,0 0,0 0,-1 0,1 0,0-1,0 1,0 0,0-1,0 1,0 0,0-1,0 1,0-1,0 1,0-1,0 0,0 1,1-1,-1 0,0 0,0 0,0 0,0 0,1 0,-1 0,0 0,0-1,0 1,0 0,0-1,1 1,-1-1,0 1,0-1,0 1,0-1,0 0,5-14,0 1,0-1,-1-1,-1 1,-1-1,0 1,-1-1,-1-1,7-37,63-250,-71 303,0 0,0 0,0 0,0 0,0 0,0 0,0 0,1 0,-1 0,0 0,1 1,-1-1,0 0,1 0,-1 0,1 0,-1 1,1-1,0 0,-1 0,1 1,0-1,-1 0,1 1,0-1,0 1,0-1,0 1,-1 0,1-1,0 1,0 0,0-1,0 1,0 0,0 0,0 0,0 0,0 0,0 0,0 0,0 0,0 0,0 1,5 9</inkml:trace>
  <inkml:trace contextRef="#ctx0" brushRef="#br0" timeOffset="363.82">581 934,'-5'-1,"0"0,0 1,0-1,0 1,0 0,0 1,0-1,0 1,1 0,-1 0,0 0,0 1,1 0,-1 0,0 0,1 0,0 1,0-1,0 1,0 0,0 1,0-1,1 1,0-1,-1 1,1 0,1 0,-1 1,1-1,-1 0,1 1,0-1,1 1,-1 1,2-1,0-1,0 1,0 0,1-1,0 1,-1 0,2-1,-1 1,1-1,-1 1,1-1,0 0,1 1,-1-1,1-1,0 1,0 0,0 0,0-1,1 0,-1 0,1 0,0 0,0 0,0-1,0 0,0 0,1 0,-1 0,0-1,1 1,0-1,-1 0,1-1,0 1,-1-1,1 0,0 0,0 0,-1-1,1 0,0 1,-1-2,1 1,-1-1,2 0,16-9,-2-1</inkml:trace>
  <inkml:trace contextRef="#ctx0" brushRef="#br0" timeOffset="6112.587">977 963,'-18'56,"-10"43,28-99,1 1,-1-1,1 1,-1-1,1 0,-1 0,1 1,0-1,-1 0,1 0,-1 0,1 1,0-1,-1 0,1 0,0 0,-1 0,1 0,-1 0,1 0,0-1,-1 1,1 0,0 0,-1 0,1-1,-1 1,1 0,-1-1,1 1,-1 0,1-1,-1 1,1-1,-1 1,1 0,-1-1,1 1,-1-1,0 0,1 1,-1-1,0 1,0-1,0 1,1-1,-1 0,0 1,0-1,0 0,0 1,2-3,126-148,-127 150,0 0,0 0,0 0,-1 0,1 1,0-1,0 0,1 0,-1 0,0 1,0-1,0 1,0-1,1 1,-1-1,0 1,0 0,1 0,-1-1,0 1,1 0,-1 0,0 0,1 1,-1-1,0 0,1 0,-1 1,0-1,0 1,0-1,1 1,-1-1,0 1,0 0,0-1,0 1,0 0,0 0,0 0,0 0,0 0,-1 0,1 0,0 0,0 0,-1 0,1 1,-1-1,1 0,-1 0,0 1,1-1,9 74,-10-70,3 42,-3-46,0 0,0 0,0-1,0 1,1 0,-1 0,0 0,0-1,0 1,1 0,-1 0,0-1,1 1,-1 0,1-1,-1 1,1 0,-1-1,1 1,-1-1,1 1,0-1,-1 1,1-1,0 1,-1-1,1 1,0-1,0 0,-1 0,1 1,0-1,0 0,0 0,-1 0,1 0,0 0,0 0,0 0,0 0,-1 0,1 0,0 0,0-1,-1 1,1 0,0-1,0 1,163-119,-163 118,1 1,-1-1,0 0,1 0,-1 1,1-1,0 1,-1-1,1 1,-1 0,1 0,0-1,-1 1,1 0,-1 1,1-1,0 0,-1 0,1 1,-1-1,1 1,-1-1,1 1,-1 0,1-1,-1 1,1 0,-1 0,0 0,0 0,0 0,1 0,-1 1,0-1,0 0,0 0,-1 1,1-1,0 1,0-1,-1 1,1-1,-1 1,1-1,-1 1,0 0,0-1,0 1,1-1,-2 1,1 0,0-1,0 1,0-1,-1 1,1 0,-1-1,1 1,-1-1,0 1,-11 80,13-62</inkml:trace>
  <inkml:trace contextRef="#ctx0" brushRef="#br0" timeOffset="6917.549">694 59,'89'-20,"-49"10,0 1,1 2,0 2,16 1,-54 3,0 0,0 1,-1-1,1 1,0 0,0 0,0 0,0 0,-1 1,1-1,0 1,0-1,-1 1,1 0,0 0,-1 1,1-1,-1 0,1 1,-1-1,0 1,0 0,0 0,0 0,0 0,0 0,0 0,0 1,-1-1,0 0,1 1,-1 0,0-1,0 1,0 0,0-1,-1 1,1 0,-1 0,0-1,1 1,-1 0,-1 0,1 0,0 0,-1-1,1 1,-2 2,-65 115,30-65,35-53,0 0,0 0,1 0,-1 1,1-1,-1 0,1 1,0-1,0 1,0-1,1 1,-1-1,0 1,1 0,0-1,0 1,0 0,0 0,0-1,0 1,1 0,-1-1,1 1,-1-1,1 1,0 0,0-1,1 0,-1 1,0-1,1 0,-1 0,1 1,0-1,0 0,0-1,0 1,0 0,0-1,0 1,1-1,-1 1,0-1,1 0,-1 0,1 0,-1-1,1 1,0 0,-1-1,1 0,0 1,-1-1,3-1,142-31,-121 23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14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33,'56'-17,"-12"11,0 1,0 2,1 2,30 3,8 0,1450-2,-1415 22,-99-18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22.6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1 139,'5'-7,"1"0,0 1,1 0,-1 0,1 0,0 1,1 0,-1 1,1-1,0 1,0 1,0-1,1 2,-1-1,1 1,-1 0,10 0,162-17,-56 7,-1 6,99 7,-76 1,297 9,-216 4,116-12,-280-3,321-30,-262 9,-102 18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1,'-10'43,"-2"19,0 4,6-9,6-15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8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86,'48'0,"45"-5,21-1,0-5,-9 0,-13 1,-17 3,-13 2,-11-2,-5 0,-5 0,-5 3,-4 1,-3 1,-6 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58,'25'-5,"21"-1,9-1,-1 2,-5 2,-1 1,-3 0,-6-3,-3-1,-5 0,-1 2,-2 0,0 2,-1 2,1-1,-1 1,-4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1,'29'14,"28"6,15-2,4-3,-5-9,-6-6,-9-3,-9-1,-13 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23,'-118'359,"113"-347,1 0,1 1,0-1,1 0,1 1,-1 0,2-1,0 1,0 0,2-1,-1 1,1 0,1-1,0 0,1 0,1 0,-1 0,2 0,0-1,0 0,1 0,0-1,1 0,0 0,1-1,0 0,5 4,-4-9,1 0,0-1,0 0,1 0,-1-1,1-1,-1 0,1 0,-1-1,1-1,0 0,-1 0,0-1,1-1,-1 0,0 0,0-1,7-4,17-9,-1-2,-1-2,-1 0,-1-2,0-2,-2-1,-1-1,-2-1,0-1,2-7,17-23,-3-1,-3-3,19-41,-54 97,0 0,0-1,-1 1,0-1,0 0,0 0,-1 0,-1-1,1 1,-1 0,-1-1,1 1,-2 0,0-7,1 14,0-1,-1 1,1 0,-1 0,1 0,-1 0,0 0,1-1,-1 1,0 0,0 0,0 1,0-1,0 0,0 0,0 0,0 1,0-1,0 0,0 1,0-1,-1 1,1-1,0 1,0 0,-1 0,1-1,0 1,-1 0,1 0,0 0,0 0,-1 0,1 1,0-1,-1 0,1 1,0-1,0 1,0-1,-1 1,1-1,0 1,-1 0,-47 38,32-19,0 1,1 1,1 0,1 1,1 0,2 1,0 0,1 1,1 0,2 1,0 0,2 0,1 0,1 1,1 16,2-37,14 157,-13-156,1 0,0 0,0 0,1 0,0 0,0-1,0 1,1-1,0 0,0 0,0 0,1-1,0 1,0-1,0 0,1-1,0 1,0-1,0 0,0-1,1 1,13 0,-1-4</inkml:trace>
  <inkml:trace contextRef="#ctx0" brushRef="#br0" timeOffset="397.118">929 531,'72'-1,"110"8,-179-7,-1 1,1-1,0 1,-1-1,1 1,-1 0,1 0,-1 0,1 0,-1 0,0 1,0-1,1 1,-1 0,0-1,0 1,-1 0,1 0,0 0,-1 0,1 1,-1-1,1 0,-1 1,0-1,0 1,0-1,-1 1,1-1,-1 1,1 0,-1-1,0 1,0 0,0-1,0 1,0 0,-1-1,1 1,-1-1,0 1,1 0,-1-1,-1 0,1 1,0-1,0 0,-2 2,-22 37,-18 46,43-85,-1 0,1 0,0 0,0 0,1-1,-1 1,0 0,1 0,-1 0,1 0,-1-1,1 1,0 0,0 0,0-1,0 1,0-1,0 1,0-1,0 1,1-1,-1 0,1 0,-1 1,1-1,-1 0,1 0,0-1,-1 1,1 0,0 0,0-1,0 1,-1-1,1 0,0 1,0-1,79 4,-71-4,19-1,-3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1 226,'43'5,"38"1,11-4,-1-4,-12 0,-13-1,-10 1,-8-5,-9-1,-5 2,-4 0,-2-2,-2 0,-4 0</inkml:trace>
  <inkml:trace contextRef="#ctx0" brushRef="#br0" timeOffset="253.395">453 0,'-14'39,"-6"31,-3 9,2 1,5-9,4-11,5-12,4-9,2-6,1-3,1-4,4-4,2-3,5-3,0-5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0,'28'460,"-30"-395,-2 0,-4 1,-3-2,-5 12,12-53,-25 111,24-123</inkml:trace>
  <inkml:trace contextRef="#ctx0" brushRef="#br0" timeOffset="313.985">531 198,'-56'34,"2"3,1 2,2 2,2 2,-4 8,49-48,0 1,0 0,0-1,1 1,0 0,-1 1,1-1,1 1,-1-1,1 1,-1 0,1 0,1 0,-1 0,1 0,0 0,0 0,0 1,1-1,0 0,0 1,0-1,0 0,1 0,0 1,0-1,1 0,-1 0,1 0,0 0,1 0,-1-1,1 1,0-1,0 1,0-1,1 0,-1 0,3 1,202 145,-165-124,-24-18</inkml:trace>
  <inkml:trace contextRef="#ctx0" brushRef="#br0" timeOffset="699.927">644 621,'56'-1,"-37"-1,0 1,0 1,0 0,0 2,0 0,0 2,0 0,16 5,-33-8,0 0,1 0,-1 1,0-1,0 0,0 1,0 0,0-1,-1 1,1 0,0 0,-1 0,0 0,1 0,-1 0,0 0,0 0,0 1,0-1,0 0,-1 1,1-1,-1 0,1 1,-1-1,0 1,0-1,0 1,0-1,-1 1,1-1,-1 0,1 1,-1-1,0 0,-1 3,-45 82,44-83,-37 77,39-79,0 0,1 0,-1 0,1 0,0 1,0-1,0 0,0 0,0 0,0 0,0 1,1-1,-1 0,1 0,0 0,0 0,-1 0,1 0,0 0,1 0,-1 0,0-1,0 1,1 0,-1-1,1 1,0-1,-1 1,1-1,0 0,0 0,0 0,0 0,0 0,0 0,0 0,0-1,0 1,1-1,4 1,0-1,0 0,0-1,0 0,0 0,0 0,-1-1,1 0,0-1,-1 1,1-1,-1 0,0-1,0 0,0 1,2-4,-4 5,19-13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1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23,'-26'54,"2"1,3 0,2 2,2 0,4 1,1 1,1 24,9-63,1-1,2 1,0-1,0 1,2-1,1 0,0 1,1-2,3 6,-6-17,1 0,-1-1,2 1,-1-1,1 0,0 0,0 0,0 0,1-1,0 0,0 0,0 0,1-1,-1 1,1-1,0 0,1-1,-1 0,1 0,-1 0,1-1,0 0,0 0,0 0,0-1,4 0,5-4,-1 0,1-1,-1-1,0-1,0 0,-1-1,0 0,0-1,0 0,-1-2,-1 1,1-2,-1 1,-1-2,0 1,-1-2,0 1,2-7,-6 13,174-244,-144 194,-2-1,-3-1,-3-2,8-26,-19 9,-18 77,0-1,0 1,0 0,0 0,0 0,0 0,0 0,0 0,0 0,0 1,0-1,0 0,1 0,-1 1,0-1,0 1,0-1,0 1,0-1,1 1,-1-1,0 1,0 0,1-1,-1 1,1 0,-1 0,0 0,1-1,-1 1,1 0,0 0,-1 0,1 0,0 0,0 0,-1 0,-25 45,3 1,1 1,2 1,3 0,2 1,2 1,2 1,-1 21,6-31,2 0,2 0,1 1,5 36,-3-69,0-1,0 1,1 0,0-1,1 0,0 0,1 0,-1 0,2 0,-1-1,1 1,1-1,-1 0,1-1,1 1,2 1,-7-8,-1 0,1 0,0 0,0 0,0 0,-1-1,1 1,0-1,0 0,0 1,0-1,0 0,0 0,0 0,0-1,0 1,0 0,0-1,0 1,-1-1,1 0,0 1,0-1,0 0,-1 0,2-1,10-9</inkml:trace>
  <inkml:trace contextRef="#ctx0" brushRef="#br0" timeOffset="250.993">1049 503,'-10'39,"-2"21,0 6,2-3,3-8,2-13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1 338,'366'0,"-345"0,1-2,0-1,-1 0,0-1,1-2,16-6,12-25,-42 21</inkml:trace>
  <inkml:trace contextRef="#ctx0" brushRef="#br0" timeOffset="238.242">368 0,'-5'43,"-7"34,0 8,1-5,3-12,2-8,3-9,1-8,2-7,0-5,0-3,1-1,-6-5,-1-2,0 1,6 1,8-3,2-4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0,'25'410,"-22"221,2-652,1 2</inkml:trace>
  <inkml:trace contextRef="#ctx0" brushRef="#br0" timeOffset="353.809">452 311,'-28'27,"-199"223,227-249,-45 73,44-72,0 0,0 1,0-1,1 0,-1 1,0-1,1 1,0 0,0-1,0 1,0-1,0 1,0-1,1 1,-1-1,1 1,-1-1,1 1,0-1,0 1,0-1,1 0,-1 0,0 0,1 0,0 0,-1 0,1 0,0 0,0 0,0-1,204 103,-94-19,-77-67,-18-16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3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1 377,'506'0,"-277"-29,-157 18,-54 5</inkml:trace>
  <inkml:trace contextRef="#ctx0" brushRef="#br0" timeOffset="4265.147">57 687,'485'-1,"-260"-25,-158 8,-56 6</inkml:trace>
  <inkml:trace contextRef="#ctx0" brushRef="#br0" timeOffset="4889.23">536 10,'0'-1,"-1"1,1-1,0 0,-1 1,1-1,-1 1,1-1,-1 1,1-1,-1 1,1-1,-1 1,0-1,1 1,-1 0,0 0,1-1,-1 1,0 0,1 0,-1 0,0-1,0 1,1 0,-1 0,0 0,1 0,-1 0,0 1,0-1,1 0,-1 0,0 0,1 1,-1-1,0 0,1 1,-1-1,0 0,1 1,-1-1,1 1,-1-1,1 1,-1-1,1 1,-1-1,1 1,0 0,-1-1,1 1,0 0,-1-1,1 1,0 0,0-1,0 1,0 0,-1 0,1-1,0 1,0 0,0-1,1 1,-1 0,0 0,0-1,0 1,0 0,1-1,21 51,-6-32,0-1,2-1,0 0,0-1,2-1,0-1,0-1,14 6,78 58,108 122,-218-197,-1-1,0 1,0-1,1 1,-1-1,0 1,0-1,0 1,0 0,-1 0,1 0,0-1,-1 1,0 0,1 0,-1 0,0 0,0 0,0 0,0 0,0 0,0 0,0-1,-1 1,1 0,-1 0,0 0,1 0,-1-1,0 1,0 0,0-1,0 1,0 0,-1-1,1 0,0 1,-1-1,1 0,-1 1,1-1,-1 0,0 0,1 0,-1-1,0 1,0 0,1-1,-2 1,-182 144,-17-1,115-89,69-43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1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1,'-2'1,"0"1,0 0,0-1,1 1,-1 0,1 0,-1 0,1 1,0-1,0 0,0 0,0 1,0-1,1 0,-1 1,1-1,-1 1,1-1,0 1,0 1,-1 0,-17 141,11-107,1 0,3 0,0 1,3-1,3 27,-2-57,0-1,0 1,1 0,0-1,0 1,1-1,0 0,0 0,1 0,0 0,0-1,1 1,-1-1,1 0,1-1,-1 1,1-1,0 0,0 0,0-1,1 1,0-2,0 1,-2-2,0-1,0 0,0 0,0 0,0 0,0-1,0 0,0 0,0-1,0 1,0-1,0 0,0 0,0-1,0 1,0-1,0 0,-1-1,1 1,-1-1,0 0,2-1,84-78,-65 54,-2-1,-1 0,-2-2,16-30,-13 17,-3-1,-2 0,-1-2,-3 0,1-9,-15 182,0 193,26-179,-25-130,1-1,0 0,0 0,1 0,0-1,0 1,1-1,0 1,1-1,0-1,0 1,3 2,-8-9,1-1,0 1,-1-1,1 0,0 1,-1-1,1 0,0 1,0-1,-1 0,1 0,0 1,0-1,-1 0,1 0,0 0,0 0,0 0,-1 0,1-1,0 1,0 0,-1 0,1 0,0-1,0 1,-1 0,1-1,0 1,-1-1,1 1,0-1,-1 1,1-1,-1 1,1-1,-1 1,1-1,-1 0,1 1,-1-1,0 0,1 0,-1 1,0-1,1 0,5-13</inkml:trace>
  <inkml:trace contextRef="#ctx0" brushRef="#br0" timeOffset="353.69">849 452,'0'9,"0"9,0 5,0 5,0 1,0 1,0 0,0 0,5-6,6-6,2-7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52,'38'0,"28"0,7 0,0 0,-7-5,-9-1,-11 0,-3 1,-4 2,-4-4,-3-1,-2 1,-6 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1,'39'5,"22"1,5 0,-3-1,-8-2,-9-1,-7-1,-5 0,-4-1,-2 0,-1-1,-1 1,1 0,0 0,-4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1 367,'10'0,"7"0,7 0,3 0,2 0,1 0,0 0,0 0,0 0,-1 0,-1 0,-4 0</inkml:trace>
  <inkml:trace contextRef="#ctx0" brushRef="#br0" timeOffset="744.83">651 29,'-23'153,"7"-60,5 0,2 57,9-144,0-1,0 0,1 1,0-1,0 0,0 0,1 0,0 0,0 0,0 0,1 0,-1 0,1-1,0 0,0 1,1-1,0 0,-1 0,1-1,0 1,1-1,-1 0,0 0,1-1,0 1,0-1,0 0,0 0,0 0,1-1,6-1,0 0,0-1,0 0,0-1,0-1,0 0,0 0,-1-1,1 0,-1-1,-1-1,1 0,-1 0,1-1,-2 0,1-1,-1 0,0-1,2-3,17-11,-5 4,-1 0,0-2,-2-1,-1 0,0-2,9-16,5-8,-19 31,-2-1,0 0,-1-1,0-1,-2 0,7-20,-8 13,15-97,-24 125,1-1,0 1,0-1,-1 1,1-1,0 1,0-1,-1 1,1-1,-1 1,1-1,0 1,-1-1,1 0,-1 1,1-1,-1 0,1 1,-1-1,1 0,-1 0,1 0,-1 1,0-1,1 0,-1 0,1 0,-1 0,1 0,-1 0,0 0,1 0,-1 0,1 0,-1 0,1-1,-1 1,1 0,-1 0,0-1,1 1,-1 0,1 0,0-1,-1 1,1-1,-1 1,1 0,-1-1,1 1,0-1,-1 1,1-1,0 1,0-1,-1 1,1-1,0 1,0-1,0 0,0 1,0-1,-1 1,1-1,0 0,-25 43,13-11,1-1,2 2,0-1,3 1,-1 14,-5 81,15-71,-4-38,2 0,0 1,1-1,0 0,2 0,0 0,1-1,1 1,0-1,1 0,3 3,-8-18,-1 0,1 0,-1 0,1 0,0 0,0-1,0 1,0-1,0 1,0-1,0 0,0 1,1-1,-1-1,1 1,-1 0,0 0,1-1,-1 1,1-1,0 0,1 0,15-2</inkml:trace>
  <inkml:trace contextRef="#ctx0" brushRef="#br0" timeOffset="1297.313">1469 423,'224'1,"-222"-1,0 0,1 0,-1 1,0-1,1 0,-1 1,0-1,1 1,-1 0,0 0,0 0,0 0,0 0,0 1,0-1,0 0,0 1,0 0,-1-1,1 1,-1 0,1 0,-1 0,0 0,0 0,1 0,-2 0,1 0,0 0,0 1,-1-1,1 0,-1 1,1-1,-1 0,0 1,0-1,0 0,-1 1,1-1,0 0,-1 1,1-1,-1 0,0 1,0-1,0 0,0 0,0 0,-1 0,1 0,0 0,-2 0,-19 35,-16 35,38-69,-1-1,1 1,0-1,0 0,0 1,0-1,0 1,0-1,1 1,-1-1,1 1,0-1,0 0,0 1,0-1,0 0,0 0,1 0,-1 0,1 0,-1 0,1 0,0 0,0-1,-1 1,1-1,1 1,-1-1,0 0,2 1,7 2,0 0,0-2,1 1,-1-1,1-1,-1 0,1-1,-1 0,1-1,-1 0,1-1,-1 0,0 0,1-2,-1 1,-1-1,1-1,-1 0,8-5,-1 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5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0,'27'125,"22"222,-22 4,-16-222,11-169,-2-16,-13 30</inkml:trace>
  <inkml:trace contextRef="#ctx0" brushRef="#br0" timeOffset="364.337">537 170,'-314'270,"232"-168,80-98,0-1,0 1,1 0,-1-1,1 1,0 0,0 0,1 0,-1 0,1 0,0 0,0 1,0-1,0 0,1 0,-1 0,1 0,0 0,1-1,-1 1,1 0,-1 0,1-1,0 1,1-1,-1 1,0-1,1 0,0 0,1 1,120 67,-31-26,-81-36,0 1,0 0,0 0,-1 1,-1 0,0 1,-1 1,0-1,-1 1,2 4,22 18,-15-29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28,'204'-25,"-202"24,1 1,-1-1,0 1,1-1,-1 1,0 0,1 0,-1 0,1 0,-1 1,0-1,0 1,1-1,-1 1,0 0,0 0,1 0,-1 0,0 0,0 0,0 1,0-1,-1 1,1-1,0 1,-1 0,1-1,-1 1,1 0,-1 0,0 0,0 0,0 1,0-1,0 0,0 0,-1 1,1-1,-1 0,0 1,1-1,-1 0,-4 8,0 0,0-1,-1 1,0-1,-1 0,0-1,0 0,-1 0,0 0,0-1,-1 1,0-2,0 1,-3 0,-22 22,-46 59,79-87,0 0,-1 1,1-1,0 0,0 1,0-1,0 0,0 1,0-1,0 0,0 1,0-1,1 0,-1 1,0-1,1 0,-1 0,1 0,0 1,-1-1,1 0,0 0,0 0,0 0,-1 0,1 0,0 0,0 0,1-1,-1 1,0 0,0 0,0-1,0 1,1-1,-1 1,0-1,1 0,-1 1,0-1,0 0,1 0,61 7,-59-7,97-20,-81 14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59,'29'-4,"14"-8,4 0,0 1,-4 2,-4 4,-4 2,-4 1,-6 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1,'-5'38,"-1"18,0 3,1-2,2-7,1-7,5-6,3-4,0-4,-1-6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1,1-1,-1 1,0 0,1-1,-1 1,1 0,0 0,-1 0,1 0,0 0,0 0,0 1,1-1,-1 0,0 0,1 1,-1-1,1 0,0 1,0-1,0 0,0 1,0-1,0 2,-14 370,-26-152,33-92,8-119</inkml:trace>
  <inkml:trace contextRef="#ctx0" brushRef="#br0" timeOffset="481.593">595 85,'-324'242,"323"-242,-16 13,0 1,2 0,-1 1,2 1,0 0,-10 17,23-30,1 1,0-1,0 1,0-1,1 1,-1-1,1 1,-1-1,1 1,0-1,1 0,-1 0,0 0,1 1,0-1,0 0,0-1,0 1,0 0,1-1,-1 1,1-1,-1 0,1 0,0 0,0 0,0 0,0 0,0-1,0 0,1 1,-1-1,3 0,6 6,241 105,-178-51,-59-51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02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1895,'22'-57,"43"-83,6 3,6 3,5 4,51-56,165-215,-84 90,-213 311,0-1,0 1,0-1,-1 1,1-1,0 0,0 1,0-1,-1 0,1 1,0-1,-1 0,1 0,-1 0,1 0,-1 1,1-1,-1 0,0 0,1 0,-1 0,0 0,0 0,1 0,-1 0,0 0,0 0,0 0,0 0,-1 0,1 0,0 0,0 0,-1 0,1 0,0 0,-1 0,1 0,-1 0,1 0,-1 0,1 1,-1-1,0 0,0 0,1 1,-1-1,0 0,0 1,0-1,1 1,-1-1,0 1,0 0,0-1,0 1,0 0,0-1,-1 1,-135 77,-7-24,144-53,0 1,1-1,-1 1,0-1,0 1,1-1,-1 1,0-1,0 1,0-1,1 1,-1-1,0 1,0 0,0-1,0 1,0-1,0 1,0-1,-1 1,1-1,0 1,0-1,0 1,0 0,-1-1,1 1,0-1,-1 0,1 1,0-1,-1 1,1-1,0 1,-1-1,1 0,-1 1,1-1,-1 0,1 1,-1-1,1 0,-1 0,1 0,-1 1,1-1,-1 0,1 0,-1 0,1 0,-1 0,0 0,1 0,-1 0,1 0,-1 0,1 0,-1-1,1 1,-1 0,1 0,-1 0,0-1,161 60,-103-43,114 21,-169-35,0-1,0-1,1 1,-1 0,0 0,0-1,1 1,-1-1,0 0,1 0,-1 0,0 0,1 0,-1 0,0-1,0 1,1-1,-1 1,0-1,0 0,0 0,0 0,0 0,0 0,0-1,0 1,0-1,0 1,-1-1,1 1,-1-1,1 0,-1 0,1 0,-1 0,0 0,0 0,0 0,0 0,-1-1,1 1,-1 0,1 0,-1-1,0 1,1-1,-5-10,0 1,0 0,-1 0,-1 0,0 0,0 1,-1 0,-1 1,1-1,-2 1,0 1,0-1,0 2,-1-1,-1 1,1 1,-1 0,-1 0,1 1,-1 1,0 0,0 0,-1 2,-3-2,-41-5,32 8</inkml:trace>
  <inkml:trace contextRef="#ctx0" brushRef="#br0" timeOffset="4554.928">2146 173,'0'-1,"1"0,-1-1,1 1,-1-1,1 1,-1-1,0 1,0 0,0-1,0 1,0-1,0 1,0-1,-1 1,1-1,-1 1,1 0,-1-1,1 1,-1 0,1-1,-1 1,0 0,0 0,0-1,0 1,0 0,0 0,0 0,0 0,0 0,-1 1,1-1,0 0,0 1,-1-1,1 0,-1 1,1 0,0-1,-1 1,1 0,-1 0,1-1,-1 1,1 0,-1 1,1-1,-1 0,1 0,0 1,-1-1,1 0,-1 1,1 0,0-1,-1 1,1 0,0 0,0-1,0 1,-1 1,-11 6,0 1,1 0,0 1,1 0,0 1,0 0,2 1,-1 0,1 0,1 1,0 0,1 1,0 0,-3 11,0 0,1 1,1 1,2-1,0 1,2 1,1-1,0 9,4-29,-1 1,1-1,1 1,-1-1,2 1,-1-1,0 0,1 0,1 0,-1-1,1 1,0-1,1 0,-1 0,1 0,0 0,1-1,-1 0,1 0,0-1,0 1,1-1,-1-1,1 1,0-1,0 0,0-1,0 1,1-1,-1-1,1 0,5 1,17 0,0-1,1-1,-1-2,0-1,0-1,0-2,0-1,-1-1,0-2,-1 0,0-2,0-2,-2 0,1-1,-2-2,0-1,-1-1,-1 0,16-19,-27 23,1 0,-2 0,0-1,-1 0,0-1,-2 0,0-1,-1 0,0 0,-2 0,3-15,-6 24,-1 0,0 0,0 0,-1 0,0 0,-1 0,0 0,0 0,-1 0,0 1,0-1,-1 0,-1 1,1 0,-1 0,0 0,-1 0,0 0,0 1,-1 0,0 0,0 1,-1 0,1 0,-1 0,-1 0,-7-3,0 1,0 0,-1 1,0 1,0 0,0 1,-1 1,0 0,0 2,0 0,0 0,0 2,0 0,0 1,0 1,0 0,-11 4,-20 5,1 2,0 3,1 1,1 2,-25 16,-71 45,-118 91,221-145,-94 73,132-99,1-1,-1 1,0 0,1 0,-1 0,0 0,1 0,-1 1,0-1,1 0,-1 0,0 0,1 0,-1 0,0 0,1 0,-1 1,0-1,1 0,-1 0,0 1,0-1,1 0,-1 0,0 1,0-1,0 0,1 0,-1 1,0-1,0 0,0 1,0-1,0 0,0 1,1-1,-1 0,0 1,0-1,0 0,0 1,0-1,0 1,0-1,0 0,-1 1,1-1,0 0,0 1,0-1,0 0,0 1,-1-1,1 0,0 0,0 1,0-1,-1 0,1 0,0 1,33-7,-31 5,178-40,-132 34,0 3,1 1,-1 2,18 4,15-2,454-1,-205-26,-64-3,-242 27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1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30,'643'-1,"-226"-26,973 27,851 0,-2234 0,-5-1,1 1,0 0,-1 0,1 0,-1 0,1 0,-1 0,1 1,-1-1,1 1,-1 0,1 0,-1 0,1 0,-1 0,0 0,0 1,0-1,1 1,-2-1,2 2,2 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141 141,'-3'2,"0"0,0 1,1-1,-1 0,1 1,0 0,0-1,0 1,0 0,0 0,0 0,1 0,-1 0,1 1,0-1,0 0,0 2,-1-1,-21 149,14-53,-30 147,36-235</inkml:trace>
  <inkml:trace contextRef="#ctx0" brushRef="#br0" timeOffset="3501.213">0 395,'81'31,"-65"-25,1-2,-1 0,1-1,-1 0,1-1,0-1,0-1,0 0,0-1,0-1,2-1,167-56,-169 52</inkml:trace>
  <inkml:trace contextRef="#ctx0" brushRef="#br0" timeOffset="4039.177">564 1,'-16'55,"-7"312,22-360,-2 1,0 1,1 0,0 0,1-1,0 1,0 0,1 0,0 0,1 0,0 0,0 0,1 0,0-1,1 1,0-1,0 1,0-1,2 1,-4-8,1 1,-1-1,1 1,-1-1,1 0,0 1,0-1,0 0,0 0,0 0,0-1,0 1,0 0,0-1,0 1,0-1,0 0,0 0,1 0,-1 0,0 0,0 0,0 0,0-1,0 1,0-1,1 0,-1 1,0-1,-1 0,3-1,64-42,-47 29,9-8,82-40,-109 63,1 0,-1 1,0-1,0 1,1-1,-1 1,0 0,0 1,0-1,0 0,0 1,0-1,0 1,0 0,-1 0,1 0,-1 1,1-1,-1 0,0 1,0 0,0-1,0 1,-1 0,1 0,-1 0,0 0,1 0,-1 0,-1 1,1-1,0 0,-1 0,0 1,0-1,0 0,0 1,0-1,0 0,-1 1,0-1,0 0,0 0,0 0,0 0,-1 0,1 0,-1 1,-5 38,8-26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9.0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0 106,'106'-22,"139"-13,-10 7,564 28,104 0,-766-20,-121 23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1,'-5'10,"-11"17,-7 9,-1 8,0 1,-1-2,-1-3,3-5,2-7,-1-4,-2-2,-1-4,4-5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0,'-10'20,"1"-1,2 1,0 0,1 1,1 0,1 0,0 0,2 0,0 22,0-36,0-1,1 1,-1 0,1 0,1 0,-1 0,1 0,0 0,1-1,0 1,0 0,0 0,1 0,0-1,1 1,-1-1,1 1,0-1,1 0,-1 0,1 0,0-1,1 0,-1 1,1-1,0-1,1 1,-1-1,1 0,0 0,0 0,1-1,-1-1,0-1,0 0,-1-1,1 0,0 0,0 0,0 0,0-1,-1 0,1 0,0-1,-1 0,1 0,-1 0,1 0,-1-1,0 0,0 0,0-1,-1 1,1-1,1-2,87-103,-77 87,57-70,-71 92,0-1,1 1,-1-1,0 1,0 0,1 0,-1 0,0 0,0 0,0 1,1-1,-1 1,0-1,0 1,0 0,0 0,0 0,0 0,0 0,0 0,0 1,-1-1,1 1,0-1,-1 1,1 0,-1-1,0 1,0 0,1 0,-1 0,0 0,-1 0,1 0,0 0,0 0,-1 0,0 1,1-1,-1 0,4 7,-2-2,1-1,-1 1,1-1,0 0,0 1,1-1,0-1,0 1,0 0,1-1,-1 0,1 0,1 0,-1-1,1 0,-1 0,1 0,1-1,-1 0,0 0,1 0,-1-1,1 0,0 0,0-1,0 0,-1 0,1 0,7-1,1-4,0-1,0-1,0 0,-1-1,0 0,0-1,-1-1,0 0,0-1,5-6,-11 9,-1 0,1-1,-1 0,-1 0,0-1,0 1,0-1,-1-1,-1 1,1 0,-2-1,2-3,24-60,-16 55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21,'0'-1,"0"0,-1 0,1 1,0-1,0 0,-1 0,1 0,0 0,-1 0,1 0,-1 1,1-1,-1 0,1 0,-1 1,0-1,1 0,-1 1,0-1,1 0,-1 1,0-1,0 1,0-1,0 1,1 0,-1-1,0 1,0 0,0 0,0 0,0-1,0 1,0 0,0 0,0 0,0 1,0-1,0 0,0 0,0 0,1 1,-1-1,0 0,0 1,0-1,0 1,-20 42,7 162,4-110,3 0,5 0,6 34,21 71,-25-199,-1 1,1 0,0 0,0-1,0 1,0 0,0 0,0-1,0 1,0 0,1 0,-1-1,1 1,-1 0,1-1,0 1,0 0,0-1,0 1,0-1,0 0,0 1,0-1,0 0,1 1,-1-1,0 0,1 0,-1 0,1 0,-1-1,1 1,0 0,-1-1,1 1,0-1,-1 1,1-1,0 0,0 1,-1-1,1 0,0 0,0-1,0 1,1 0,8-11,0 0,0-1,-1 0,0 0,-1-1,-1 0,0-1,4-9,-8 15,88-154,-91 160,0 0,-1 0,1 1,1-1,-1 0,0 0,0 1,1-1,-1 0,1 1,-1-1,1 1,0 0,0 0,-1 0,1-1,0 2,0-1,0 0,0 0,0 1,0-1,1 1,-1-1,0 1,0 0,0 0,0 0,0 0,1 0,-1 1,0-1,0 1,0-1,0 1,0 0,0 0,0-1,0 1,0 1,-1-1,1 0,0 0,-1 1,1-1,-1 1,1-1,-1 1,0 0,1 0,-1-1,0 1,0 0,0 0,-1 0,1 0,0 0,-1 0,1 2,24 142,-19-106,-6-32,0 1,1-1,0 0,1 1,0-1,0 0,1 0,0 0,0-1,1 1,-1-1,5 6,-6-11,0-1,1 1,-1-1,0 0,0 0,0 0,1 0,-1 0,1-1,-1 1,1 0,-1-1,0 0,1 0,-1 0,1 0,-1 0,1 0,-1-1,1 1,-1-1,1 0,-1 1,0-1,1 0,-1-1,0 1,0 0,0-1,0 1,0-1,0 1,0-1,1-1,12-8</inkml:trace>
  <inkml:trace contextRef="#ctx0" brushRef="#br0" timeOffset="645.204">652 783,'13'6,"0"-1,0-1,0 0,1 0,-1-2,1 0,0 0,0-1,0-1,-1 0,1-1,0 0,0-1,-1-1,1 0,-1-1,8-3,-16 4,0 0,0-1,-1 0,1 0,-1 0,0 0,0-1,-1 1,1-1,-1 0,0 0,0-1,0 1,-1 0,0-1,0 0,-1 1,1-1,-1 0,0 0,-1 0,1 0,-1 0,0 1,-1-1,0 0,0 0,0 0,0 0,-1 1,0-1,0 1,-1-1,1 1,-1 0,0 0,-1 0,1 0,-1 0,-2-1,3 5,0-1,0 1,0 0,-1 0,1 0,0 1,0-1,-1 1,1 0,0 0,-1 0,1 0,0 1,-1-1,1 1,0 0,0 0,-1 0,1 0,0 1,0-1,0 1,1 0,-1 0,0 0,1 0,-1 0,-63 68,59-59,1 0,0 1,1 0,0 0,1 0,0 0,1 1,0 0,1 0,1 0,0 0,1 0,0 0,1 0,1 7,-1-16,0 0,0 1,1-1,-1 0,1 0,0 0,0 0,0 0,1-1,-1 1,1 0,0-1,0 0,0 0,0 0,1 0,-1 0,1-1,0 1,0-1,-1 0,2 0,-1-1,0 1,0-1,0 0,1 0,-1 0,0-1,1 1,137-4,-112-5,0-1,-1-2,0 0,-1-2,0-2,-1 0,-1-2,-1 0,0-2,-1-1,20-21,-27 25,0-1,0-1,-2 0,0-1,-2 0,0-1,-1-1,-1 0,3-9,-11 25,-1 0,0 0,0 0,0 0,-1 0,0 0,0-1,0 1,0 0,-1-1,0 1,0-1,-1 1,1 0,-1-1,0 1,-1 0,1 0,-1 0,0 0,0 0,-1 0,0-1,-1 5,-1 1,1-1,-1 1,1-1,-1 1,1 1,-1-1,1 0,-1 1,1 0,-1 0,1 1,0-1,0 1,0 0,0 0,0 0,0 1,0-1,0 1,-1 1,-1-1,0 1,0-1,1 1,-1 0,1 0,0 0,0 1,0 0,1 0,0 0,0 1,0-1,1 1,-1 0,1 0,1 0,-1 0,1 1,0-1,1 0,-1 1,1 0,0-1,1 1,0 0,0-1,0 1,4-3,0 0,-1 0,1-1,1 0,-1 1,0-2,1 1,-1 0,1-1,0 0,0 0,0 0,0-1,0 0,0 0,1 0,-1 0,0-1,1 0,-1 0,0 0,0-1,1 0,4-1,2 2,-12 0,13-2,0 1,-1 0,1 1,0 1,-1 0,1 0,0 1,-1 1,0 0,0 1,0 0,0 1,0 1,-1-1,0 2,1 0,12 55,-23-40</inkml:trace>
  <inkml:trace contextRef="#ctx0" brushRef="#br0" timeOffset="1049.818">1894 839,'43'-5,"0"-2,-1-2,0-1,0-3,-1-1,2-4,-35 15,0 0,-1-1,1-1,-1 1,1-1,-1 0,-1-1,1 0,-1 0,0 0,0-1,-1 0,0 0,0 0,0-1,-1 0,0 1,-1-2,0 1,0 0,-1 0,0-1,0 0,-1 1,0-6,-2 11,0-1,-1 1,1-1,-1 1,0-1,0 1,0 0,0 0,-1 0,1 0,-1 0,0 1,0-1,0 1,0 0,0-1,0 1,0 1,-1-1,1 0,-1 1,0 0,1 0,-1 0,0 0,0 1,1-1,-1 1,0 0,0 0,0 0,0 1,1-1,-1 1,0 0,1 0,-1 0,0 1,1-1,-1 1,1 0,0 0,0 0,-1 1,-13 7,0 1,1 0,1 1,0 1,0 0,2 1,-1 1,2 0,0 1,1 0,0 1,-1 5,9-18,0 1,0 0,1 0,-1 0,1 0,1 0,-1 0,1 0,-1 1,2-1,-1 0,0 1,1-1,0 1,1-1,-1 0,1 1,0-1,0 0,1 1,-1-1,1 0,0 0,1 0,-1 0,1-1,0 1,0-1,0 1,1-1,0 0,0 0,0-1,0 1,0-1,5 3,21 5,1-1,0-2,0 0,1-2,0-2,0-1,1-1,-1-2,31-3,-29 2,-1 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26,'-28'284,"29"-87,-1-191,0-1,0 0,0 1,1-1,-1 1,1-1,1 0,-1 1,1-1,0 0,0 0,0 0,1 0,-1-1,1 1,0-1,1 1,-1-1,1 0,0-1,0 1,0 0,0-1,1 0,0 0,-1-1,1 1,0-1,0 0,0 0,0 0,1-1,-1 0,0 0,2 0,2-4,0-1,0 0,0 0,0 0,-1-1,0-1,0 1,0-1,0-1,-1 1,0-1,-1-1,1 1,-1-1,-1 0,0-1,0 1,0-1,-1 0,1-4,9-12,17-26,-3-2,-2-1,-2 0,-3-2,-2-1,1-15,-11-4,-9 76,0 0,-1 0,1 0,0 1,0-1,-1 0,1 0,0 0,0 0,-1 0,1 0,0 1,0-1,-1 0,1 0,0 0,-1 0,1 0,0 0,0 0,-1 0,1 0,0 0,-1 0,1-1,0 1,0 0,-1 0,1 0,0 0,0 0,-1 0,1-1,0 1,0 0,0 0,-1 0,1-1,0 1,0 0,0 0,0-1,-1 1,1 0,0 0,0-1,0 1,0 0,0 0,0-1,0 1,0 0,0-1,0 1,0 0,0-1,-11 25,1 11,1 0,2 1,2-1,1 1,2 0,2 27,19 174,-17-224,0 0,1 0,1-1,0 1,0-1,1 0,1 0,0 0,1-1,5 7,-5-11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1,'0'43,"0"19,5 0,1-12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52,'24'0,"13"0,5 0,-1-4,-1-3,-4 1,-2 2,-3 0,-6-3,-3-1,0 2,-4 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63 105,'-11'24,"1"-1,1 2,1-1,1 1,1 0,2 1,0-1,2 1,0 0,2 0,1 0,3 13,-4-11,0-20,-1 7,1 0,0 0,1-1,0 1,1 0,1-1,1 1,0-1,0 0,1 0,1 0,1-1,7 13,-11-23,0 0,0 0,0 0,0-1,1 1,-1-1,1 1,0-1,0 0,0 0,-1-1,2 1,-1-1,0 0,0 0,0-1,0 1,1-1,-1 0,0 0,1 0,-1 0,0-1,0 0,0 0,1 0,-1 0,0-1,0 1,0-1,-1 0,1 0,3-3,10-6,-1 0,-1-1,0 0,0-1,-1-1,11-14,115-149,-115 139,-2-2,-2 0,-1-1,-2-1,1-11,-15 42,0 0,0 1,-1-2,0 1,0 0,-2-1,1 1,-1-1,-1 1,0-1,-1 0,-1-7,2 18,0 0,0 0,0 0,0 0,0 0,-1 0,1 0,0 0,-1 0,1 1,0-1,-1 0,1 0,-1 0,1 1,-1-1,0 0,1 0,-1 1,0-1,1 1,-1-1,0 0,0 1,0 0,1-1,-1 1,0-1,0 1,0 0,0 0,0-1,0 1,0 0,0 0,0 0,0 0,1 0,-1 0,0 0,0 1,0-1,0 0,0 0,0 1,0-1,0 1,1-1,-1 1,0-1,0 1,1-1,-1 1,0 0,1-1,-1 1,0 0,1-1,-1 1,1 0,-1 0,1 0,0 0,-1-1,1 2,-32 56,13-10,2 0,2 2,2 0,3 1,2 0,2 0,2 1,31 115,-1-76,-27-90,1 0,0-1,0 1,0 0,0 0,0 0,0 0,0 0,1 0,-1 0,0 0,0 0,1 0,-1-1,0 1,1 0,-1 0,1 0,-1-1,1 1,0 0,-1-1,1 1,0 0,-1-1,1 1,0-1,0 1,0-1,-1 1,1-1,0 0,0 1,0-1,0 0,0 0,0 1,0-1,-1 0,1 0,0 0,0 0,0 0,0-1,0 1,0 0,0 0,0 0,0-1,-1 1,1-1,0 1,1-1,7-7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52,'154'-40,"-95"29,-57 11,-1 0,0 0,0 0,1 0,-1 0,0 0,0 0,1 1,-1-1,0 0,0 1,0-1,1 1,-1 0,0-1,0 1,0 0,0 0,0-1,0 1,0 0,0 0,-1 0,1 0,0 0,-1 0,1 0,0 0,-1 1,1-1,-1 0,0 0,1 0,-1 1,0-1,0 0,0 1,0-1,0 0,0 0,0 1,0-1,0 0,-1 1,-1 8,-1-1,-1 0,0 1,0-1,0-1,-1 1,-1-1,1 0,-1 0,-4 3,-11 18,9-13,8-13,1 0,0 0,-1 1,1-1,0 1,0 0,1-1,-1 1,1 1,0-1,0 0,0 0,1 1,-1-1,1 1,0-1,1 1,-1 0,1-1,0 1,0 0,0-1,0 1,1 0,0-1,0 1,0-1,1 1,-1-1,3 4,2-5,1-1,0 1,0-1,0-1,0 1,0-1,0 0,0 0,0-1,0 0,0-1,1 1,-1-1,0-1,0 1,0-1,-1-1,1 1,0-1,-1 0,0 0,1-1,0-1,-1 2,55-28,-45 22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29,'283'-29,"17"30,-288-1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7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5,'-7'-1,"1"0,-1 0,1 0,-1 1,1 0,-1 0,1 1,-1 0,1 0,-1 0,1 1,0 0,0 0,0 0,0 1,0 0,0 0,0 1,-4 1,-4 4,-1 0,2 1,-1 1,1 0,1 1,0 1,0-1,2 2,-1 0,2 0,0 1,1 0,0 0,1 1,1 0,0 0,1 1,1-1,-1 14,4-24,0 1,1-1,0 0,0 1,0-1,1 1,0-1,0 0,0 0,1 0,0 0,0 0,1 0,0 0,0 0,0-1,1 0,-1 1,1-2,1 1,-1 0,0-1,1 1,0-1,0-1,1 1,-1-1,1 0,-1 0,1 0,0-1,0 0,0 0,0 0,1-1,-1 0,0 0,1-1,-1 0,1 0,7 1,1 0,-1-1,0 0,0-1,1-1,-1 0,0-1,-1 0,1-2,0 1,-1-2,0 1,9-7,5-4,-3 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4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1,'22'8,"1"-2,-1 0,1-1,0-2,1 0,-1-2,0 0,1-1,14-3,12 2,194-29,-133 30,-86 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5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86 451,'-21'326,"19"-297,-2 1,-1-1,0-1,-3 1,0-1,-12 27,20-56,-1 1,1 0,0 0,0-1,0 1,-1 0,1 0,0-1,0 1,-1 0,1 0,0 0,0-1,-1 1,1 0,0 0,-1 0,1 0,0 0,-1 0,1 0,0 0,-1 0,1 0,0 0,-1 0,1 0,0 0,-1 0,1 0,0 0,0 0,-1 0,1 0,0 1,-1-1,1 0,0 0,0 0,-1 0,1 1,0-1,0 0,0-37,7 4,2-1,1 1,1 1,2 0,1 0,2 2,1 0,16-21,70-92,-102 141,1 0,-1 0,1 0,0 0,0 1,-1-1,1 0,0 1,0-1,0 1,1 0,-1 0,0 0,0 0,1 0,-1 0,1 0,-1 1,1-1,-1 1,1 0,-1 0,1 0,-1 0,1 0,-1 0,1 1,-1-1,1 1,-1 0,0 0,1-1,-1 2,0-1,0 0,0 0,0 1,0-1,0 1,0 0,0-1,0 1,-1 0,1 0,-1 0,1 0,-1 1,0-1,0 0,0 0,0 1,0 1,5 9,0 2,-2-1,1 0,-2 1,0 0,-1 0,0 0,-1 0,-1 0,-1 10,3 35,-2-61,1 1,-1-1,1 0,0 1,-1-1,1 1,0-1,-1 1,1 0,0-1,0 1,0 0,-1-1,1 1,0 0,0 0,0 0,0 0,-1 0,1 0,0 0,0 0,0 0,0 0,-1 0,1 0,0 1,0-1,0 0,-1 1,1-1,0 1,0-1,-1 0,1 1,0 0,-1-1,1 1,0-1,-1 1,1 0,-1-1,1 1,-1 0,0 0,1-1,-1 1,0 0,1 0,-1 0,0-1,0 1,0 0,0 0,0 0,0 0,0-1,0 1,0 1,119-169,-96 132,2 2,1 1,1 1,2 1,25-20,-52 49,-1-1,1 1,-1-1,1 1,0 0,-1 0,1 0,0 0,0 0,0 0,0 0,0 0,0 1,0-1,0 1,0-1,0 1,0 0,0 0,0 0,0 0,0 0,0 1,0-1,0 1,0-1,0 1,0 0,0-1,0 1,0 0,0 0,-1 0,1 1,0-1,-1 0,1 1,-1-1,1 1,-1-1,0 1,0 0,0 0,0-1,0 1,0 0,0 0,0 0,-1 1,8 17,-1 0,-2 0,0 1,-1 0,-1 0,-1 1,-1-1,0 0,-2 0,-3 22,1 22,3-38,0-3</inkml:trace>
  <inkml:trace contextRef="#ctx0" brushRef="#br0" timeOffset="631.473">1357 367,'-29'18,"1"1,1 1,1 1,0 1,2 2,1 0,1 1,1 2,-11 18,5 45,27-87,1-1,-1 1,0-1,0 1,1-1,0 1,-1-1,1 0,0 1,0-1,0 0,0 0,1 0,-1 1,1-1,-1-1,1 1,0 0,-1 0,1-1,0 1,0-1,0 1,1-1,-1 0,0 0,0 0,1 0,-1 0,0 0,1-1,-1 1,1-1,-1 0,2 0,6-1,0-1,0 0,-1-1,1-1,-1 1,0-1,0-1,0 0,0 0,-1 0,0-1,0-1,0 1,-1-1,0 0,0-1,-1 0,0 0,2-4,173-185,-180 196,0-1,0 1,0 0,1-1,-1 1,0 0,1 0,-1 0,1 0,-1 0,1 1,-1-1,1 0,0 1,0-1,-1 1,1 0,0-1,-1 1,1 0,0 0,0 0,0 0,-1 0,1 1,0-1,-1 0,1 1,0-1,-1 1,1 0,0 0,-1-1,1 1,-1 0,1 0,-1 0,0 1,1-1,-1 0,0 0,0 1,0-1,0 1,0-1,0 1,0-1,-1 1,1 0,0-1,-1 1,0 0,1-1,-1 1,0 0,0 0,0 0,10 247,3-145,-5 1,-4 0,-6 45,0-126,0-1,-1 1,-2-1,0 0,-2 0,0-1,-1 0,-2 0,0 0,-1-2,-1 1,-1-1,-1-1,-1 0,0-2,-14 14,12-15,-1 0,0-2,-1 0,0 0,-1-2,0-1,-1 0,-1-1,0-2,-11 4,30-12,0 1,0-1,0 1,0-1,0 0,0 0,0-1,0 1,0 0,0-1,0 0,0 0,0 0,0 0,0 0,1 0,-1-1,1 0,-1 1,1-1,-1 0,1 0,0 0,0 0,0-1,0 1,0 0,1-1,-1 0,1 1,-1-1,1 0,0 0,0 1,1-1,-1 0,0 0,1 0,0 0,-1 0,1 0,0 0,1 0,-1 0,1 0,-1 0,1 0,1-2,6-20,1 1,1 0,1 0,2 2,0-1,1 1,2 0,1-3,177-268,-176 261</inkml:trace>
  <inkml:trace contextRef="#ctx0" brushRef="#br0" timeOffset="1236.347">1808 0,'33'62,"-18"-19,-3 2,-1-1,-3 1,-1 1,-3 0,-1-1,-2 1,-3 0,-2 13,1 60,4 55,-1-173,-1-1,1 1,0-1,0 0,-1 1,1-1,0 1,0-1,0 1,0-1,0 1,0-1,0 1,0-1,0 1,0 0,0-1,0 1,0-1,0 1,0-1,0 0,1 1,-1-1,0 1,0-1,1 1,-1-1,0 1,1-1,-1 0,0 1,1-1,-1 0,1 1,-1-1,0 0,1 1,-1-1,1 0,-1 0,1 0,-1 1,1-1,-1 0,1 0,-1 0,1 0,-1 0,1 0,-1 0,1 0,-1 0,1 0,-1 0,1 0,-1-1,1 1,-1 0,1 0,-1 0,1-1,-1 1,0 0,1-1,0 1,21-31,-21 30,12-25,2-1,2 2,0 0,1 1,1 0,2 2,0 0,1 2,1 0,2 1,74-23,-96 42,-1-1,1 1,-1-1,1 1,-1 0,1 0,-1 1,1-1,-1 0,1 1,-1-1,1 1,-1 0,0 0,1 0,-1 0,0 0,0 1,0-1,0 1,0-1,0 1,0 0,0 0,-1-1,1 1,-1 1,1-1,-1 0,0 0,0 0,0 1,0-1,0 0,0 1,-1-1,1 1,-1-1,1 3,0 15,0-1,-1 1,0 0,-2-1,-1 1,0-1,-5 15,-9 82,16-89,1-3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5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56,'306'-27,"-73"26,-130-24,-94 22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37,'38'5,"27"2,13-6,-3-2,-9-2,-12-5,-4 0,-6 0,-7-3,-8 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7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50,'223'-43,"-136"37,-85 6,0-1,1 2,-1-1,0 0,0 0,0 1,0-1,0 1,0-1,0 1,0 0,0 0,0 0,0 0,0 0,0 0,-1 1,1-1,-1 1,1-1,-1 1,1 0,-1-1,0 1,0 0,0 0,0 0,0 0,0 0,0 0,-1 0,1 0,-1 0,1 0,-1 0,0 0,0 2,-3 9,0-1,-1 1,-1-1,0 0,-1 0,0-1,-1 0,0 0,0 0,-1-1,-1 0,0 0,0-1,-3 1,-11 16,13-15,0-2,1 0,0 1,1 1,0-1,1 1,0 1,1-1,0 1,1 0,0 0,0 3,5-13,-1 0,1 0,0 0,0 1,0-1,0 0,1 0,-1 0,0 0,1 0,0 0,-1 0,1 0,0 0,0 0,0 0,0-1,0 1,1 0,-1-1,0 1,1 0,-1-1,1 0,0 1,-1-1,1 0,0 0,0 0,0 0,0 0,0-1,0 1,0 0,0-1,0 1,0-1,1 0,83 2,3-21,-64 13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0,'-16'58,"3"0,1 1,4 0,2 1,3 0,3 42,2-86,0-1,1 1,0 0,1-1,1 1,1-1,0-1,1 1,0-1,1 0,3 3,0 0</inkml:trace>
  <inkml:trace contextRef="#ctx0" brushRef="#br0" timeOffset="252.002">1 593,'38'0,"23"0,10 0,-2 0,-8 0,-10 0,-3 0,-6 0,-5 0,-4 0,-2 0,-8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4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0,'22'112,"-5"0,-5 1,-4 1,-6-1,-5 7,2-88,-1-1,-1 1,-2-1,-1 0,-1 0,-2-1,-6 13,15-44,0 0,-1 1,1-1,-1 0,1 1,0-1,-1 1,1-1,-1 0,1 1,-1-1,0 1,1 0,-1-1,1 1,-1-1,0 1,0 0,1 0,-1-1,0 1,1 0,-1 0,0 0,0 0,1 0,-1 0,0 0,0 0,1 0,-1 0,0 0,1 0,-1 0,0 1,0-1,1 0,-1 1,0-1,1 0,-1 1,1-1,-1 1,1-1,-1 1,0-1,1 1,0-1,-1 1,1 0,-1-1,1 1,0 0,-1-1,1 1,0 0,0-1,0 1,-1 0,1 0,0-1,0 1,0 0,0 0,0-1,0 1,0 0,1 0,-1-1,0 1,1-20,2-2</inkml:trace>
  <inkml:trace contextRef="#ctx0" brushRef="#br0" timeOffset="402.866">437 198,'-349'254,"278"-181,69-70,1-1,-1 0,0 1,1-1,0 1,-1-1,1 1,0 0,0-1,1 1,-1 0,0 0,1 0,0 0,0 0,0-1,0 1,0 0,0 0,1 0,0 0,-1-1,1 1,0 0,0 0,1-1,-1 1,0-1,1 1,-1-1,1 0,2 3,12 8,0 0,1-1,0-1,1 0,1-2,-1 0,1-1,1-1,17 5,-16-6,-1 0,0 2,0 0,-1 2,0 0,-1 1,0 0,-1 2,8 7,-19-14,-1-2,1 0,0 1,-1 0,0 0,0 0,-1 1,0 0,0 0,0 0,0 0,-1 1,0-1,0 1,-1 0,0-1,0 1,-1 0,0 0,0 1,0 0,-1-7,0-1,-1 1,1 0,0 0,0 0,-1 0,1 0,0-1,-1 1,1 0,-1 0,1-1,-1 1,1 0,-1-1,0 1,1 0,-1-1,0 1,1-1,-1 1,0-1,0 1,0-1,1 0,-1 1,0-1,0 0,0 0,0 1,0-1,0 0,1 0,-1 0,0 0,0 0,0-1,0 1,0 0,0 0,0 0,1-1,-1 1,0-1,0 1,0-1,-9-7</inkml:trace>
  <inkml:trace contextRef="#ctx0" brushRef="#br0" timeOffset="836.972">720 705,'37'-4,"-6"-2,1 2,0 1,0 2,0 0,0 3,0 1,0 1,3 2,-32-6,-1 1,1-1,-1 1,1-1,-1 1,0 0,1 0,-1 0,0 1,1-1,-1 0,0 1,0-1,0 1,0 0,-1 0,1 0,0 0,-1 0,1 0,-1 0,0 0,0 1,0-1,0 0,0 1,0-1,0 1,-1-1,0 1,1-1,-1 1,0-1,0 1,0 0,0-1,-1 1,1-1,-1 1,0-1,1 1,-1-1,-1 2,-3 5,1-1,-1 0,0 0,-1-1,0 0,0 0,-1 0,0-1,0 0,0 0,-1-1,-6 5,-58 54,72-63,-1 0,0-1,1 1,-1 0,1 0,-1 0,1 0,-1 0,1 0,-1 0,1 0,0 1,0-1,0 0,0 0,-1 0,2 0,-1 0,0 0,0 0,0 0,0 1,1-1,-1 0,0 0,1 0,-1 0,1 0,-1 0,1 0,-1 0,1-1,0 1,0 0,-1 0,1 0,0-1,0 1,0 0,0-1,0 1,0-1,0 1,0-1,0 1,0-1,0 0,0 0,0 1,0-1,0 0,1 0,-1 0,0 0,63 4,88-46,-129 34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3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443 396,'157'-78,"-249"110,-315 122,327-120,80-34,-1 1,0-1,1 0,-1 0,0 1,1-1,-1 1,0-1,1 1,-1-1,1 1,-1-1,1 1,-1-1,1 1,0 0,-1-1,1 1,-1 0,1-1,0 1,0 0,-1-1,1 1,0 0,0 0,0-1,0 1,0 0,0 0,0-1,0 1,0 0,0 0,1-1,-1 1,0 0,0-1,1 1,-1 0,0-1,1 1,-1 0,1-1,-1 1,1-1,-1 1,1-1,-1 1,1-1,-1 1,1-1,0 1,-1-1,1 0,0 1,-1-1,1 0,0 0,0 0,44 18,104 15,-73-11,-74-21,0-1,0 1,-1 0,1 0,-1 0,1 1,-1-1,1 0,-1 1,1-1,-1 1,0-1,0 1,0-1,0 1,0 0,0-1,-1 1,1 0,0 0,-1 0,1 0,-1 0,0-1,0 1,0 0,0 0,0 0,0 0,0 0,-1 0,1 0,-1 0,1-1,-1 1,0 0,1 0,-1 0,-10 15,0 0,0 0,-2-1,0-1,-1 0,0 0,-2-2,1 0,-19 18,9-8,1 2,1 0,2 1,0 2,2 0,-2 5,20-31,-1 1,1 0,0-1,0 1,0 0,0 0,1 0,-1 0,1 0,-1 0,1 0,0 0,0 0,1 0,-1 0,1 0,-1 0,1 0,0-1,0 1,0 0,0 0,1-1,-1 1,1 0,0-1,-1 0,1 1,0-1,0 0,1 0,-1 0,0 0,1 0,1 0,102 43,-93-42,1 1,0-2,0 0,0-1,0 0,1-1,-1 0,0-1,0-1,0 0,0-1,-1-1,1 0,-1-1,1 0,-2-1,1 0,-1-1,0-1,0 0,-1 0,0-1,0-1,-1 0,0 0,-1-1,0 0,4-9,3-12,-2 2</inkml:trace>
  <inkml:trace contextRef="#ctx0" brushRef="#br0" timeOffset="268.141">218 1,'-11'163,"8"0,14 137,21 179,-32-198,4-252,2-5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4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20,'297'-17,"-295"17,0-1,0 1,0-1,0 1,0 0,0-1,-1 1,1 0,0 0,0 1,0-1,0 0,0 1,0-1,0 1,0-1,-1 1,1 0,0 0,-1 0,1 0,0 0,-1 0,1 0,-1 1,1-1,-1 1,0-1,0 1,0-1,0 1,0 0,0-1,0 1,0 0,-1 0,1-1,0 1,-1 0,0 0,1 0,-1 0,0 0,0 0,0 1,-10 10,1 0,-2-1,1 0,-2 0,0-1,0-1,-1 0,-12 7,12-9,1 1,-1 1,1 0,1 1,0 0,0 0,1 1,1 1,-5 7,13-18,-1 1,0 0,1 0,0-1,-1 1,1 0,0 0,1 1,-1-1,0 0,1 0,0 0,0 0,0 0,0 1,0-1,1 0,-1 0,1 0,0 0,0 0,0 0,0 0,0 0,1 0,-1 0,1-1,0 1,0-1,0 1,0-1,0 0,1 0,-1 1,2-1,8 5,0-1,0-1,0-1,1 1,0-2,0 0,0 0,0-1,0-1,0 0,0-1,1 0,-1-1,0-1,0 0,0-1,0 0,0-1,-1 0,10-5,-7-1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1,'0'29,"0"18,0 7,0-1,0-5,5-10,2-8,-1-3,-1-2,-2 0,4-5,1-1,-2-3</inkml:trace>
  <inkml:trace contextRef="#ctx0" brushRef="#br0" timeOffset="223.635">1 480,'57'-14,"25"-6,2 2,-8 4,-7 3,-11 5,-10 2,-9 3,-6 1,-4 1,-2-1,-5 6,-7 6,-6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9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0,'-67'40,"38"-24,1 1,0 0,2 2,0 2,1 0,-4 6,27-25,0 0,1-1,-1 1,1 0,-1 0,1 0,0 0,0 0,-1 0,2 0,-1 1,0-1,0 0,1 1,-1-1,1 0,-1 1,1-1,0 0,0 1,0-1,1 1,-1-1,0 0,1 1,0-1,-1 0,1 0,0 1,0-1,0 0,1 0,-1 0,0 0,1 0,-1 0,1-1,0 1,0 0,-1-1,1 0,1 1,21 16,-19-16,0 0,0 0,0 1,-1 0,1 0,-1 0,0 1,0-1,0 1,0 0,0 0,-1 1,0-1,0 1,0-1,-1 1,1 0,-1 0,0 0,-1 0,1 0,-1 1,0-1,0 1,-1-1,1 0,-1 1,0-1,-1 1,0 3,-3 0,0-1,-1 1,0-1,-1 0,1 0,-1 0,-1-1,0 0,0 0,0-1,-1 0,0 0,0 0,0-1,-1-1,1 1,-1-1,0-1,-1 0,1 0,-1-1,1 0,-1 0,1-1,-1-1,-9 0,-6-4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0 368,'6'-4,"0"1,0 0,0 0,0 1,0-1,0 1,1 1,-1-1,1 1,0 1,-1-1,1 1,1 0,5-1,337-3,-346 4,-1 0,1 0,-1 0,1-1,-1 1,1-1,-1 0,1 0,-1 0,0-1,0 1,0-1,1 0,-2 0,1 0,0 0,0 0,-1-1,1 1,-1-1,2-1,-2-6</inkml:trace>
  <inkml:trace contextRef="#ctx0" brushRef="#br0" timeOffset="245.936">338 1,'-14'43,"-5"24,1 5,3-4,5-10,3-9,4-9,1-6,2-4,6-2,1-2,0 1,3-6,0-5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31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59 569,'-12'273,"-23"-35,24-143,15-133,1 1,2 0,2 0,1 1,2 0,12-24,-3 5,93-191,-114 245,1-1,-1 0,0 0,1 1,-1-1,1 0,-1 1,1-1,0 0,-1 1,1-1,0 1,0 0,0-1,1 1,-1 0,0-1,0 1,1 0,-1 0,1 0,-1 0,1 0,-1 0,1 1,-1-1,1 0,0 1,-1 0,1-1,0 1,0 0,-1 0,1 0,0 0,0 0,-1 0,1 0,0 0,0 1,-1-1,1 1,0-1,-1 1,1 0,-1 0,1 0,-1 0,1 0,-1 0,0 0,1 0,-1 0,1 1,5 16,-1 0,-1 0,0 0,-1 1,-1-1,0 1,-2 0,0 0,-2 6,12 96,-8-106,20 69,-22-82,0 0,0 0,0 0,-1-1,2 1,-1 0,0 0,0-1,1 1,-1-1,1 1,-1-1,1 1,-1-1,1 0,0 0,0 0,0 0,0 0,-1 0,1-1,0 1,0 0,1-1,-1 0,0 1,0-1,0 0,0 0,0 0,0-1,0 1,0 0,0-1,0 1,1-1,72-71,107-188,-93 143,-89 116,1 1,-1-1,1 1,-1-1,1 1,-1-1,1 1,-1-1,1 1,0 0,-1-1,1 1,0 0,-1 0,1 0,0-1,0 1,-1 0,1 0,0 0,0 0,-1 0,1 0,0 0,-1 0,1 1,0-1,0 0,-1 0,1 1,0-1,-1 0,1 1,0-1,-1 0,1 1,-1-1,1 1,-1-1,1 1,-1-1,1 1,-1 0,1-1,-1 1,0 0,1-1,-1 1,0 0,0-1,1 1,-1 0,0-1,0 1,0 0,6 44,-6-44,-18 148,17-132,1 1,1-1,0 1,2-1,0 0,1 0,0 0,2 0,0-1,0 1,2-2,0 1,1-1,5 7,-4-9</inkml:trace>
  <inkml:trace contextRef="#ctx0" brushRef="#br0" timeOffset="1865.331">1103 456,'60'110,"42"150,-75-199,44 67,-71-127,0-1,0 1,0-1,0 0,1 1,-1-1,0 1,0-1,0 0,1 1,-1-1,0 0,1 1,-1-1,0 0,1 1,-1-1,0 0,1 0,-1 1,0-1,1 0,-1 0,1 0,-1 1,1-1,-1 0,0 0,1 0,-1 0,1 0,-1 0,1 0,-1 0,1 0,-1 0,1 0,-1 0,0-1,1 1,-1 0,1 0,-1 0,0-1,1 1,-1 0,1 0,-1-1,0 1,1 0,-1-1,0 1,0 0,1-1,-1 1,0 0,0-1,1 1,-1-1,0 1,0-1,0 1,0-1,4-34,-3 25,6-38,3 0,2 1,2 1,2 0,6-10,53-169,-46 113,-25 110,-1 6</inkml:trace>
  <inkml:trace contextRef="#ctx0" brushRef="#br0" timeOffset="10203.299">1751 963,'-1'-1,"1"0,-1-1,0 1,-1 0,1 0,0 0,0 0,0 0,-1 0,1 0,-1 0,1 0,0 1,-1-1,1 1,-1-1,1 1,-1-1,0 1,1 0,-1 0,1 0,-1 0,0 0,1 0,-1 0,1 1,-1-1,0 0,1 1,-1-1,1 1,0 0,-1-1,1 1,-1 0,1 0,0 0,-1 0,-6 3,1 1,-1-1,0 1,1 1,0-1,0 1,1 1,0-1,0 1,0 0,1 0,0 1,0 0,1 0,0 0,1 0,-1 0,2 1,-1 0,1-1,0 1,1 0,0 0,0 0,1 0,1 9,0-15,0 0,-1 0,1 0,1 1,-1-1,0 0,1-1,0 1,-1 0,1 0,0-1,1 1,-1-1,0 0,1 1,-1-1,1 0,0-1,-1 1,1 0,0-1,0 1,0-1,0 0,0 0,1 0,-1-1,0 1,0-1,1 0,-1 0,0 0,0 0,1 0,20 1</inkml:trace>
  <inkml:trace contextRef="#ctx0" brushRef="#br0" timeOffset="10668.702">1864 1189,'258'-189,"-257"187,0 0,0 1,0-1,0 0,0 1,0-1,1 1,-1-1,0 1,1 0,-1-1,1 1,0 0,-1 0,1 0,0 0,0 1,-1-1,1 0,0 1,0-1,0 1,0 0,0-1,0 1,0 0,0 0,0 0,-1 1,1-1,0 0,0 1,0-1,0 1,0 0,0-1,-1 1,1 0,0 0,-1 0,1 0,-1 1,1-1,-1 0,1 1,-1-1,0 1,0-1,1 1,1 8,-3-7,0-1,0 0,0 0,1 1,-1-1,1 0,-1 0,1 0,0 0,0 1,0-1,0 0,0-1,1 1,-1 0,1 0,-1 0,1-1,-1 1,1-1,0 1,0-1,0 0,0 0,0 0,0 0,0 0,0 0,0 0,1-1,-1 1,0-1,0 0,1 0,-1 1,0-1,2-1,49-11,32-3,-83 15,1 0,-1 1,1-1,-1 1,1-1,-1 1,1 0,-1 0,0 0,1 0,-1 0,0 1,0-1,0 1,0-1,0 1,0 0,-1 0,1 0,-1 0,1 0,-1 0,1 0,-1 1,0-1,0 0,0 1,-1-1,1 1,0 1,16 54,-12-51</inkml:trace>
  <inkml:trace contextRef="#ctx0" brushRef="#br0" timeOffset="11237.747">1949 61,'0'-2,"1"-1,-1 1,1 0,-1 0,1 0,0 0,0 0,0 0,1 0,-1 0,0 0,1 0,-1 0,1 1,-1-1,1 1,0-1,0 1,0 0,0 0,0 0,0 0,0 0,0 0,0 0,0 0,0 1,1 0,-1-1,0 1,0 0,3 0,16-5,0 1,0 1,1 1,-1 1,1 1,-1 1,2 0,-21-1,0 0,0 0,0 0,0 0,0 0,0 1,0-1,0 0,0 1,0-1,-1 1,1 0,0 0,0 0,0 0,-1 0,1 0,0 0,-1 1,1-1,-1 0,0 1,1-1,-1 1,0 0,0-1,0 1,0 0,0 0,0 0,-1 0,1-1,-1 1,1 0,-1 0,0 0,1 0,-1 0,0 0,0 0,-1 0,1 0,0 0,-1 0,0 2,-42 85,38-81,3-7,0 1,0 0,0 0,1 0,-1 0,1 0,-1 0,1 0,0 1,0-1,0 0,0 1,0-1,1 1,-1-1,1 1,-1-1,1 1,0 0,0-1,0 1,0-1,1 1,-1-1,1 1,-1-1,1 1,0-1,0 1,0-1,0 0,1 1,-1-1,1 0,-1 0,1 0,0 0,-1 0,1-1,1 2,8 0,0 0,1-1,-1 0,1-1,-1 0,1-1,-1 0,1-1,7-2,78 5,-75 3,-4 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6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424 200,'17'56,"-10"-9,-2 0,-2 0,-2 0,-4 33,1 10,3-66,-2 0,0 0,-2 1,0-1,-2-1,0 1,-2-1,-1 0,0 0,-2-1,-2 2,2-6</inkml:trace>
  <inkml:trace contextRef="#ctx0" brushRef="#br0" timeOffset="329.02">1 229,'237'-31,"-167"18,207-28,-188 28,86-3,-173 16,1 0,-1 1,0-1,1 0,-1 1,1 0,-1-1,0 1,1 0,-1 0,0 0,0 1,0-1,0 0,0 1,0 0,0-1,0 1,0 0,-1 0,1 0,-1 0,0 0,1 0,-1 1,5 15</inkml:trace>
  <inkml:trace contextRef="#ctx0" brushRef="#br0" timeOffset="602.915">85 963,'19'14,"12"0,4-2,7-3,0-9,-1-3,-4-7,2-1,-1 1,-2-2,-3 0,-1-2,3 1,0 3,-1-2,-6 2</inkml:trace>
  <inkml:trace contextRef="#ctx0" brushRef="#br0" timeOffset="965.891">1102 793,'-27'4,"2"2,-1 0,1 2,0 1,0 0,-1 3,19-8,0-1,0 1,1 0,-1 0,1 1,0 0,1 0,-1 1,1-1,0 1,0 0,1 0,0 1,0 0,0-1,1 1,0 0,0 1,1-1,0 0,0 1,0 7,3-10,0 1,0-1,0 1,1-1,0 0,0 0,0 0,1 0,0 0,0 0,0-1,0 1,1-1,0 0,0 0,0 0,0-1,0 1,1-1,0 0,-1 0,1-1,0 0,0 1,1-2,-1 1,0 0,1-1,-1 0,1-1,-1 1,1-1,-1 0,4 0,16 3</inkml:trace>
  <inkml:trace contextRef="#ctx0" brushRef="#br0" timeOffset="1513.384">1186 1047,'37'-38,"135"-116,-171 152,0 1,0-1,1 1,-1 0,0 0,1-1,-1 1,1 0,-1 0,1 0,0 1,-1-1,1 0,0 1,0-1,-1 1,1-1,0 1,0 0,0 0,0 0,0 0,-1 0,1 0,0 0,0 1,0-1,-1 1,1-1,0 1,0 0,-1 0,1-1,0 1,-1 0,1 1,-1-1,0 0,1 0,-1 1,1 0,5 16,-7-16,1 0,-1 0,1 1,-1-1,1 0,0 0,0 0,0 0,0 0,0 0,0 0,0 0,1 0,-1 0,1-1,0 1,-1 0,1-1,0 0,0 1,0-1,0 0,0 0,0 0,0 0,0 0,0-1,1 1,-1-1,0 1,0-1,1 0,-1 0,0 0,1 0,195-68,-195 69,0-1,0 1,0-1,0 1,-1 0,1 0,0 0,-1 1,1-1,-1 1,1-1,-1 1,0 0,0 0,1 0,-1 0,-1 0,1 0,0 0,0 1,-1-1,1 1,-1-1,0 1,0 0,0 0,0-1,-1 1,1 0,-1 0,1 0,-1 1,14 32,-3-17</inkml:trace>
  <inkml:trace contextRef="#ctx0" brushRef="#br0" timeOffset="3004.789">2089 793,'16'6,"1"-1,0 0,-1-1,1-1,0-1,1 0,-1-1,0-1,0-1,15-2,2-5,0-1,-1-2,0-1,-1-2,-1-1,0-2,-1-1,-1-1,0-1,-2-2,0 0,-2-2,-1-1,0-1,12-20,10-30,-45 74,0 0,0-1,0 1,0 0,-1-1,1 1,-1-1,0 1,1-1,-1 1,0-1,-1 1,1-1,0 1,-1-1,1 1,-1-1,0 1,0 0,0-1,0 1,0 0,-1 0,1 0,-1 0,1 0,-1 0,0 0,1 0,-1 1,0-1,0 1,-1-1,0 0,-1 1,1 0,-1-1,1 2,-1-1,0 0,1 1,-1-1,1 1,-1 0,0 0,1 1,-1-1,0 1,1 0,-1 0,1 0,-1 0,1 1,0-1,-1 1,1 0,0 0,0 0,0 0,-2 3,-67 71,-4 63,73-134,1 1,0-1,1 1,-1 0,1 0,0-1,1 1,-1 0,1 0,0 0,1-1,-1 1,1 0,0 0,1-1,0 1,-1 0,2-1,-1 0,1 1,-1-1,1 0,1 0,-1-1,3 3,4-1,1 0,1-1,-1 0,1 0,0-1,0-1,0 0,0-1,0 0,1-1,-1 0,1-1,-1-1,0 0,1 0,-1-1,0-1,5-1,13-3,-1-1,0-2,0 0,-1-2,0-1,-1-2,-1 0,0-2,-1-1,-1 0,7-10,-21 20,0 0,0-1,-2-1,1 0,-1 0,0 0,-1-1,0 0,-1-1,-1 1,1-1,-2 0,0-1,2-7,-6 19,1-1,-1 1,1 0,-1-1,0 1,0-1,0 1,0 0,0-1,0 1,0-1,0 1,0 0,-1-1,1 1,-1-1,1 1,-1 0,1 0,-1-1,0 1,0 0,1 0,-1 0,0 0,0 0,0 0,0 0,0 0,-1 0,1 0,0 0,0 1,-1-1,1 1,0-1,0 1,-1-1,1 1,-1 0,0-1,-54 23,50-18,0 1,1-1,-1 1,1 0,0 1,0-1,0 1,1 0,0 0,0 0,1 1,0 0,0-1,0 1,1 0,0 0,0 0,1 0,0 1,0-1,1 0,0 1,0-1,0 0,1 1,0-1,1 0,0 0,0 0,0 0,1 0,0 0,0-1,1 1,0-1,3 0,-1-1,1 0,0 0,0-1,1 0,0 0,-1-1,1 0,0 0,0-1,1 0,-1 0,0-1,1 0,-1-1,1 1,-1-2,1 1,-1-1,1-1,8-1,0 0,0-1,0-1,-1-1,0 0,0-1,-1-1,0-1,6-4,-6 4,0-1,0 0,-2-1,1 0,-1-2,-1 1,0-1,-1-1,0 0,-1-1,-1 0,0-1,-1 1,-1-2,0 1,-1-1,0-4,-6 20,1 0,-1 0,1 0,-1 1,0-1,0 0,1 0,-1 0,0 0,0 0,0 0,0 0,0 0,0 0,0 0,0 0,0 0,-1 0,1 0,0 0,-1 1,1-1,0 0,-1 0,1 0,-1 0,0 1,1-1,-1 0,1 0,-1 1,0-1,0 1,1-1,-1 0,0 1,0 0,0-1,0 1,0-1,0 1,1 0,-1 0,0-1,0 1,0 0,0 0,0 0,0 0,-1 0,-40 28,34-15,1-1,1 1,0 0,0 0,2 1,-1 0,2 0,0 0,1 0,0 0,1 1,0-1,1 0,1 1,1-1,0 0,0 1,2-1,4 12,-4-16,0 0,1-1,0 0,1 0,0-1,1 1,0-1,0 0,0-1,1 0,0 0,1 0,-5-4,0 0,0 0,1 0,-1-1,1 1,-1-1,1 0,0-1,0 1,0-1,0 0,0 0,0 0,0-1,0 0,0 0,1 0,-1 0,0-1,0 0,0 0,0 0,0-1,4-2,10-7</inkml:trace>
  <inkml:trace contextRef="#ctx0" brushRef="#br0" timeOffset="3519.005">3895 31,'90'-15,"-82"12,0 0,1 1,-1-1,0 2,1-1,-1 1,1 0,0 1,-1 0,1 1,-1-1,1 2,-1-1,1 1,-1 0,0 1,0 0,0 0,7 5,-13-7,0 1,0 0,0-1,-1 1,1 0,0 0,-1 0,0 0,1 1,-1-1,0 0,0 0,0 1,-1-1,1 1,0-1,-1 0,0 1,1-1,-1 1,0-1,0 1,-1-1,1 1,0-1,-1 1,0-1,1 1,-1-1,0 0,0 1,0-1,-1 0,1 0,-1 1,-58 68,51-62,-43 48,51-56,0 1,0-1,1 1,-1-1,0 1,1 0,-1-1,1 1,0 0,-1-1,1 1,0 0,0-1,0 1,0 0,1-1,-1 1,0 0,1-1,-1 1,1-1,-1 1,1-1,0 1,0-1,0 1,0-1,0 0,0 1,0-1,0 0,0 0,0 0,1 0,-1 0,1 0,-1 0,1 0,-1 0,1-1,-1 1,2 0,10 3,0 0,1-1,-1 0,1-2,0 1,0-1,0-1,-1-1,1 0,2-1,21 1,-12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2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225 190,'5'75,"2"-1,4 0,10 34,4 24,-15-45,-4 0,-3 1,-5 3,2-85,-5 44,-2-33</inkml:trace>
  <inkml:trace contextRef="#ctx0" brushRef="#br0" timeOffset="3762.62">0 218,'203'-30,"-136"18,0 4,0 2,1 3,56 5,-113-1,1 1,0 0,-1 1,1 0,-1 0,0 2,0-1,0 1,3 3,-12-7,1 1,0 0,-1 0,1 0,-1 0,1 0,-1 0,0 1,0-1,0 1,0-1,-1 1,1 0,-1 0,1 0,-1 0,0 0,0 0,0 0,-1 0,1 1,-1-1,0 0,0 0,0 0,0 1,0-1,-1 0,1 0,-1 0,0 0,0 0,0 0,0 0,-2 2,-6 10,-1-1,-1 0,0 0,-1-1,0-1,-1 0,0-1,-1 0,0-1,0-1,-2 0,-4 2,-62 43,80-53,1 0,-1-1,1 1,0 0,0 0,-1 0,1 0,0 0,0 0,0 0,0 0,0 1,1-1,-1 0,0 1,0-1,1 0,-1 1,1-1,-1 1,1-1,0 1,-1-1,1 1,0-1,0 1,0-1,0 1,1-1,-1 1,0-1,0 1,1-1,-1 1,1-1,0 1,-1-1,1 0,0 1,0-1,0 0,0 0,0 0,0 0,0 1,0-1,0-1,0 1,1 0,-1 0,0 0,1-1,-1 1,1-1,-1 1,0-1,1 1,-1-1,1 0,-1 0,2 0,165 33,-137-30,-1 1,0 2,0 0,-1 3,0 0,20 10,-44-15,0 0,0 0,0 1,0 0,-1 0,0 0,0 1,0-1,0 1,-1 0,0 0,0 0,-1 0,0 1,0-1,0 0,-1 1,0 0,0-1,-1 1,0 0,0-1,0 1,-1 0,0-1,0 1,-1 0,0-1,0 0,0 1,-1-1,0 0,0 0,-1-1,1 1,-1-1,-1 1,1-1,-1 0,1-1,-1 1,-5 2,-24 19,-1 0,-1-3,-2-1,0-1,-1-3,-1-1,-1-2,-19 4,51-15,-1 0,0-1,1 0,-1 0,0-1,0-1,-1 0,1 0,0-1,0 0,-1-1,1 0,-3-1,-9-22,22 13</inkml:trace>
  <inkml:trace contextRef="#ctx0" brushRef="#br0" timeOffset="4548.655">1185 726,'2'10,"0"-1,0 1,1-1,0 0,1 0,0 0,0 0,1-1,0 0,1 0,0 0,0 0,0-1,1 0,0 0,0-1,1 0,0 0,0-1,1 0,-1 0,1-1,0 0,0-1,0 0,1 0,-1-1,1 0,-1-1,1 0,0 0,2-1,11-8,-1-1,0-2,0 0,-2-1,1-1,-2-1,1-1,-2 0,0-1,-1-2,-1 1,3-7,37-32,-30 35,-25 21,-1 0,1 0,-1 0,1 0,-1 0,1 0,-1 0,1 0,-1 0,1 0,-1 0,1 0,-1 0,1 0,-1 1,0-1,1 0,-1 0,1 0,-1 1,1-1,-1 0,0 1,1-1,-1 0,0 1,1-1,-1 0,0 1,1-1,-1 1,0-1,0 0,0 1,1-1,-1 1,0-1,0 1,0-1,0 1,0-1,0 1,0-1,0 1,0-1,0 1,0-1,0 1,0-1,0 1,-1-1,1 0,0 1,0-1,0 1,-1-1,1 1,0-1,-1 0,1 1,0-1,-1 7,1 0,0 0,0 0,1 0,-1-1,2 1,-1 0,1 0,0-1,0 1,1-1,0 0,0 0,0 0,1 0,0 0,0-1,0 1,1-1,0 0,0-1,0 1,1-1,-1 0,1 0,0-1,0 1,1-2,-1 1,5 1,0 1,0-1,1-1,0 0,-1 0,1-1,0-1,0 0,0 0,0-1,0-1,0 0,0-1,0 0,0 0,-1-2,1 1,6-4,17-15,-1-1,-2-1,0-2,-2-1,-1-2,-1-1,-1-1,-2-1,-1-1,-2-1,-1-1,6-16,-13 25,-1-1,-1-1,-1 0,-2 0,0-1,-3 0,0 0,-2-1,0 0,-3 1,0-1,-4-30,3 59,0-1,0 0,0 0,0 1,0-1,0 0,0 0,-1 1,1-1,0 0,-1 1,0-1,1 0,-1 1,0-1,0 1,0-1,0 1,0 0,0-1,0 1,-1 0,1 0,0 0,-1 0,1 0,-1 0,1 0,-1 0,1 0,-1 1,0-1,1 1,-1-1,0 1,0 0,1 0,-1 0,0 0,1 0,-1 0,0 0,0 0,1 1,-1-1,0 0,1 1,-1 0,0-1,1 1,-1 0,1 0,-1 0,1 0,0 0,-1 0,1 0,0 1,0-1,0 0,0 1,-1-1,-12 17,1 1,1 0,0 0,1 2,1-1,1 1,1 0,1 1,1 0,1 0,0 1,2-1,1 1,0 1,-4 16,2 1,1 0,2-1,2 1,2 0,1-1,3 1,1-1,1-1,15 38,34 55,-58-132,1 1,-1 0,0-1,0 1,0-1,0 1,1-1,-1 1,0-1,1 1,-1-1,0 1,1-1,-1 1,0-1,1 1,-1-1,1 1,-1-1,1 0,-1 1,1-1,-1 0,1 0,0 1,-1-1,1 0,-1 0,1 0,0 0,-1 0,1 0,-1 0,1 0,0 0,-1 0,1 0,-1 0,1 0,0 0,-1-1,1 1,-1 0,1 0,-1-1,1 1,-1 0,1-1,-1 1,1 0,-1-1,1 1,-1-1,0 1,1-1,-1 1,0-1,1 1,-1-1,0 1,0-1,1 0,-1 1,0-1,0 1,0-1,0 0,7-42,-8 18,-1-1,-1 1,-1 0,-1 0,-2 0,0 1,-1 0,-4-4,-1-4</inkml:trace>
  <inkml:trace contextRef="#ctx0" brushRef="#br0" timeOffset="4802.504">2089 302,'38'0,"47"0,17 0,7 0,-5 0,-7 0,-10 0,-6 0,-6 0,-2 0,-4-4,-9-3,-9 1,-14 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9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0,'39'5,"31"2,9-1,-4-1,-6-1,-9-2,-10-1,-9-1,-7 1,-4-2,-2 1,-1 0,-1 0,-5-1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0,-4-1,-5-6,-10-4,-11 1,-8-1,-7 2,-8 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62,'6'-6,"0"0,1 1,0 0,-1 0,1 0,1 1,-1 0,1 0,0 1,-1 0,2 0,-1 1,0 0,0 0,1 1,-1 0,0 1,1 0,-1 0,1 1,-1 0,0 0,1 1,-1 0,0 0,5 3,-9-5,0 1,1 0,-1 0,0 0,0 1,0-1,0 1,0 0,0 0,0 0,0 1,-1-1,1 1,-1 0,0 0,0 0,0 1,0-1,-1 1,1-1,-1 1,0 0,0 0,0 0,-1 0,1 0,-1 0,0 1,0-1,0 0,-1 1,0-1,0 0,0 1,0-1,-1 0,1 1,-1-1,-1 3,-92 149,93-154,1 0,-1 0,1 1,-1-1,1 0,0 0,0 1,0-1,0 0,1 1,-1-1,1 0,-1 0,1 0,0 1,0-1,0 0,0 0,0 0,0 0,0 0,1-1,-1 1,1 0,-1-1,1 1,0-1,0 1,0-1,-1 0,1 1,0-1,1 0,-1-1,0 1,0 0,0-1,0 1,1-1,0 1,99 6,-92-7,191-4,-177 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2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141 255,'-4'43,"-3"34,1 8,1-1,2-9,1-13,1-13,0-9,1-6,0-5,1-3,-1 0,-5-5,-1-6</inkml:trace>
  <inkml:trace contextRef="#ctx0" brushRef="#br0" timeOffset="448.129">0 142,'43'-23,"0"1,1 2,1 2,0 3,1 1,14-1,-52 12,0 0,0 1,0 0,1 0,-1 1,1 0,-1 1,1 0,-1 0,1 1,0 0,-1 0,0 1,1 0,-1 0,0 1,0 0,0 1,-1 0,1 0,-1 0,0 1,0 0,0 1,-1-1,0 1,5 6,-7-7,1 1,-1 0,-1-1,1 1,-1 1,0-1,0 0,-1 1,0-1,0 1,-1 0,0 0,0-1,0 1,-1 0,0 0,0 0,-1 0,0 0,0 0,0-1,-1 1,0 0,-1-1,1 1,-1-1,0 0,-1 0,0 0,0 0,0-1,0 0,-1 0,-4 5,-212 133,216-139,0 0,1 1,-1 0,1-1,0 1,0 1,1-1,0 0,0 1,0 0,0-1,1 1,0 0,0 1,1-1,0 0,0 0,0 1,1-1,-1 0,2 1,-1-1,1 0,0 1,0-1,1 0,-1 0,2 0,-1 0,1 0,-1 0,1-1,1 1,-1-1,1 0,0 0,0 0,2 0,24 30,-9-8,1-1,2-2,0 0,2-2,20 15,-44-36,-1 0,1 0,-1 0,1 0,0 0,0-1,-1 1,1 0,0-1,0 1,0-1,0 0,0 0,-1 0,1 0,0 0,0 0,0 0,0 0,0-1,0 1,0-1,-1 1,1-1,0 0,1-1,8-7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1,'0'24,"0"22,0 8,0 0,0-4,0-7,0 0,0-3,4-4,3-3,-1-2,3-6,1-3,-1 0,-3 0,-2-3</inkml:trace>
  <inkml:trace contextRef="#ctx0" brushRef="#br0" timeOffset="233.713">0 509,'43'0,"29"0,12-5,0-2,-3 1,-7 1,-6-3,-4-1,-10 2,-3 2,-6 1,-6 2,-4 2,-4-1,-7 2</inkml:trace>
  <inkml:trace contextRef="#ctx0" brushRef="#br0" timeOffset="669.824">169 790,'378'1,"-376"-2,0 1,1-1,-1 0,0 1,0 0,0-1,0 1,0 0,1 0,-1 0,0 1,0-1,0 0,0 1,0-1,0 1,0 0,0 0,0 0,0 0,0 0,0 0,0 0,-1 1,1-1,0 1,-1-1,0 1,1 0,-1-1,0 1,0 0,0 0,0 0,0 0,0 0,0 0,-1 0,1 0,-1 0,1 0,-1 0,0 1,0-1,0 0,0 0,0 0,-1 2,-8 10,-1 0,0 0,-1-1,-1 0,0 0,0-2,-1 1,-1-2,0 0,-7 3,-31 27,-38 50,87-86,0 0,0 0,0 0,1 1,0-1,0 1,0 0,0 0,1-1,0 1,0 0,0 0,1 0,-1 0,1 0,0 1,1-1,-1 0,1 0,0 0,0-1,1 1,1 4,1-4,0 1,1-1,0 0,0 0,1 0,-1-1,1 0,0 0,0 0,0-1,1 0,-1 0,1 0,0-1,0 0,0-1,0 1,0-1,0-1,0 1,2-1,5 0,1-1,0 0,-1-1,1-1,-1 0,0-1,0 0,10-5,1-1</inkml:trace>
  <inkml:trace contextRef="#ctx0" brushRef="#br0" timeOffset="1604.775">1158 1045,'20'-54,"25"-19,4 3,2 1,36-33,-42 47,-30 35,1 1,1 0,0 1,2 1,18-14,-35 30,-1-1,1 1,0 0,0-1,0 1,0 0,0 0,0 0,0 0,0 0,0 1,0-1,0 1,1-1,-1 1,0 0,0 0,1 0,-1 0,0 0,0 0,1 1,-1-1,0 1,0-1,0 1,0 0,0 0,0 0,0 0,0 0,0 1,0-1,0 1,-1-1,1 1,-1-1,1 1,-1 0,0 0,1 0,-1 0,0 0,0 0,0 0,-1 0,1 0,0 0,-1 1,0-1,1 0,-1 2,1 255,-1-257,0-1,0 1,0 0,0 0,0 0,0-1,1 1,-1 0,1 0,-1 0,1-1,0 1,0 0,-1-1,1 1,0-1,1 1,-1-1,0 1,0-1,1 0,-1 0,0 0,1 1,-1-1,1-1,0 1,-1 0,1 0,0 0,-1-1,1 1,0-1,0 0,-1 1,1-1,0 0,0 0,0 0,0 0,-1 0,1-1,0 1,0 0,0-1,-1 0,1 1,0-1,78-50,124-227,-184 249,44-43,-62 71,0 1,0 0,0 0,0-1,0 1,0 1,0-1,0 0,0 0,0 1,0-1,-1 1,1 0,0-1,0 1,0 0,-1 0,1 0,0 0,-1 0,1 1,-1-1,0 0,1 1,-1-1,0 1,0 0,0-1,0 1,0 0,0-1,0 1,-1 0,1 0,-1 0,1 0,-1 0,0 0,1 0,-1 0,0 0,0-1,-1 1,1 0,0 0,-1 0,1 0,-1 0,1 0,-1 0,0-1,0 2,-27 206,29 44,4-202,1-33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622 111,'-27'74,"17"-34,2 1,2 1,2-1,1 20,-8 65,-1 11,7 1,6 29,-1-167,0-11</inkml:trace>
  <inkml:trace contextRef="#ctx0" brushRef="#br0" timeOffset="371.169">86 55,'194'-19,"1"8,90 11,-242 0,174-23,-215 23,-1-1,0 1,1 0,-1 0,0 0,1 0,-1 0,0 0,1 0,-1 1,0-1,1 0,-1 1,0-1,0 1,1-1,-1 1,0 0,0-1,0 1,0 0,0 0,0 0,0 0,0 0,0 0,0 0,-1 0,1 0,0 0,-1 1,1-1,-1 0,1 0,-1 1,0-1,1 0,-1 1,0-1,0 0,0 1,0-1,0 0,0 1,0-1,-1 0,1 1,0-1,-1 0,1 1,-1-1,1 0,-1 1,-8 17,-1-2</inkml:trace>
  <inkml:trace contextRef="#ctx0" brushRef="#br0" timeOffset="638.358">0 1099,'48'0,"40"-10,15-2,-1-5,-8 0,-11 4,-14-1,-9 2,-11 3,-8-2,-7 1,-3 2,-4 3,0 1,-1 3,-4 0</inkml:trace>
  <inkml:trace contextRef="#ctx0" brushRef="#br0" timeOffset="967.999">1355 703,'-32'9,"-111"42,137-49,1 1,-1 0,1 0,0 1,0 0,0 0,1 0,-1 0,1 1,0-1,0 1,1 0,-1 1,1-1,0 0,1 1,-1 0,1-1,0 1,1 0,-1 0,1 1,1-3,0 1,0 0,0 0,1 0,0 0,0 0,0-1,0 1,1 0,0-1,0 0,0 1,0-1,1 0,-1 0,1 0,0 0,1 0,-1-1,0 1,1-1,0 0,0 0,0-1,0 1,0-1,4 2,4 2,1-1,0 0,0-1,0 0,1-1,-1 0,1-1,0-1,2 0,64-7,-61-1</inkml:trace>
  <inkml:trace contextRef="#ctx0" brushRef="#br0" timeOffset="1468.154">1553 1070,'362'-271,"-358"268,-2 0,0 1,0 0,0 0,0-1,0 2,1-1,-1 0,1 0,-1 1,1-1,-1 1,1 0,0 0,0 0,0 0,-1 0,1 1,0-1,0 1,0 0,0 0,0 0,0 0,0 0,0 1,0-1,0 1,1 0,-13 73,8-71,0-1,0 1,0-1,1 1,-1-1,1 1,0-1,-1 1,1 0,0-1,0 1,1-1,-1 1,1 0,-1-1,1 1,0-1,0 1,0-1,0 0,0 1,0-1,1 0,-1 0,1 0,0 0,-1 0,1 0,0 0,0-1,0 1,1-1,-1 1,0-1,0 0,1 0,-1 0,1 0,-1 0,1-1,0 1,7-1,1-1,-1 0,1-1,-1 0,1 0,-1-1,0-1,0 1,0-2,-1 1,1-2,2-1,53-23,-46 24,-15 3,0 0,1 1,-1-1,0 1,1 0,0 0,0 1,-1-1,1 1,0 0,0 1,0-1,0 1,0 0,0 0,0 0,0 1,0 0,0 0,0 0,0 1,0-1,-1 1,1 0,-1 1,1-1,-1 1,0 0,0 0,0 0,0 0,-1 1,1-1,1 3,8 24,33 40,-30-61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8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0,'-28'81,"3"2,4 0,4 1,3 1,1 35,-11 106,5-88,23-126,1-6</inkml:trace>
  <inkml:trace contextRef="#ctx0" brushRef="#br0" timeOffset="529.806">558 508,'-29'23,"1"2,1 1,2 0,0 2,2 1,1 1,2 1,0 1,-5 17,14 19,11-67,0 1,0-1,1 1,-1-1,1 1,-1-1,1 1,0-1,-1 1,1-1,0 0,0 1,0-1,0 0,0 0,0 0,0 0,1 0,-1 0,0 0,1 0,-1 0,0-1,1 1,-1 0,1-1,-1 0,1 1,-1-1,1 0,0 1,-1-1,1 0,-1 0,1 0,-1-1,1 1,0 0,-1-1,1 1,0-1,11-5,-1 0,0 0,0-2,-1 1,0-1,0-1,-1 0,0-1,-1 0,0 0,0-1,-1 0,0 0,-1-1,0-2,41-64,-48 77,1 0,-1 1,1-1,0 0,-1 1,1-1,-1 1,1-1,0 1,-1 0,1-1,0 1,-1 0,1-1,0 1,0 0,-1 0,1-1,0 1,0 0,0 0,-1 0,1 0,0 0,0 0,0 1,-1-1,1 0,0 0,0 0,-1 1,1-1,0 0,-1 1,1-1,0 1,-1-1,1 1,0-1,-1 1,1-1,-1 1,1-1,-1 1,1 0,-1-1,0 1,1 0,-1 0,0-1,1 2,20 42,-19-39,1 7,1-1,0 0,1 0,0 0,1 0,0-1,0 1,1-2,1 1,0-1,0 0,0-1,1 0,1 0,-1-1,1 0,0 0,1-1,-1-1,1 0,1 0,-1-1,6 1,43-25,-46 8</inkml:trace>
  <inkml:trace contextRef="#ctx0" brushRef="#br0" timeOffset="979.965">1263 452,'-30'8,"0"2,0 1,1 1,1 1,0 2,-2 3,28-18,-1 1,1 0,0-1,0 1,0 0,0 0,0 0,1 1,-1-1,0 0,1 1,-1-1,0 1,1 0,0-1,-1 1,1 0,0 0,0 0,0 0,0 0,0 0,0 0,1 0,-1 0,1 0,-1 0,1 0,0 1,0-1,0 0,0 0,0 0,1 1,-1-1,1 0,-1 0,1 0,0 0,0 0,0 0,0 0,0 0,0 0,0 0,1-1,-1 1,1 0,-1-1,1 1,137 63,-135-63,0-1,1 1,-1 0,0 0,0 1,0-1,0 1,-1 0,1 0,-1 0,1 1,-1-1,0 1,0 0,-1-1,1 1,-1 0,0 1,0-1,0 0,-1 1,1-1,-1 1,0-1,0 1,-1 0,0-1,1 1,-1 0,-1-1,1 1,-1 0,0-1,0 1,-1 2,-8 5,0 0,-1-1,-1-1,0 0,0 0,0-1,-2-1,1 0,-1-1,0 0,-2 0,-8 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0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5 395,'1'0,"-1"0,0-1,0 1,0 0,1 0,-1-1,0 1,0 0,0 0,0-1,0 1,1 0,-1 0,0-1,0 1,0 0,0-1,0 1,0 0,0 0,0-1,0 1,0 0,0-1,0 1,0 0,0 0,0-1,-1 1,1 0,0 0,0-1,0 1,0 0,0 0,-1-1,1 1,0 0,0 0,0 0,-1-1,1 1,0 0,0 0,-1 0,1 0,0-1,0 1,-1 0,1 0,0 0,-1 0,1 0,0 0,0 0,-1 0,1 0,0 0,-1 0,179 12,-120-11,0-3,-1-2,0-3,46-11,86-21,-179 31,-33 11,4 2</inkml:trace>
  <inkml:trace contextRef="#ctx0" brushRef="#br0" timeOffset="325.065">33 621,'48'0,"26"-5,4-1,-5-1,-6 2,-10 2,-9 1,-9 0,-6 2,-3 0,-3-5,0-1,-1 1,1 0,-5 2</inkml:trace>
  <inkml:trace contextRef="#ctx0" brushRef="#br0" timeOffset="1036.569">372 0,'19'16,"1"0,1-2,0 0,1-1,0-2,0 0,16 4,72 39,-67-31,-31-19,-1 1,0 0,0 1,-1 0,1 1,-1 0,-1 1,1-1,-1 2,-1 0,0 0,0 0,0 1,-1 0,-1 0,0 1,3 7,-9-12,0-1,-1 0,0 1,0-1,0 0,-1 0,0 0,0 0,0 0,0 0,-1-1,0 1,0-1,0 0,-1 0,1 0,-1 0,0 0,0-1,0 0,0 0,-1 0,0 0,1 0,-3 0,-15 13,-92 87,-72 117,101-110,75-96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5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18,'5'0,"11"0,8 0,4 0,2 0,2 0,-1 0,-1 0,0 0,-1 0,0 0,0 0,-1 0,0 0,0-5,0-1,-4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18,'38'5,"32"-4,9-1,-4-1,-6-1,-9 1,-10 0,-9 0,-7 1,-9-5,-3-1,-7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14,'0'-14,"0"34,0 0,0 542,27-356,-9-167,-5-28</inkml:trace>
  <inkml:trace contextRef="#ctx0" brushRef="#br0" timeOffset="3504.594">481 70,'-34'14,"-17"28,2 2,3 2,-25 33,-89 86,159-164,0-1,0 0,1 1,-1-1,0 1,0-1,1 1,-1-1,0 1,1 0,-1-1,1 1,-1 0,1-1,-1 1,1 0,-1 0,1-1,0 1,0 0,-1 0,1 0,0 0,0-1,0 1,0 0,0 0,0 0,0 0,0 0,0-1,0 1,0 0,0 0,1 0,-1 0,0-1,1 1,-1 0,1 0,-1-1,1 1,-1 0,1-1,-1 1,1 0,0-1,-1 1,1-1,0 1,-1-1,1 1,0-1,0 0,0 1,-1-1,1 0,0 1,0-1,0 0,0 0,-1 0,1 0,0 0,0 0,0 0,0 0,0 0,0-1,0 1,78-1,-70-1,-1 0,0 1,1 0,-1 0,1 1,-1 0,1 1,-1 0,1 0,-1 0,0 1,0 1,1 0,-2 0,1 0,0 1,-1 0,1 0,-1 1,0 0,-1 0,1 1,-1 0,3 3,22 48,-25-45,0-1,0 1,1-1,1 0,0-1,0 1,1-2,6 6,107 67,-103-67</inkml:trace>
  <inkml:trace contextRef="#ctx0" brushRef="#br0" timeOffset="4051.031">848 662,'14'-7,"1"0,1 1,-1 0,1 1,0 1,0 1,0 0,1 1,-1 1,1 0,-1 1,10 2,-23-2,-1 0,1 1,-1-1,1 1,-1-1,1 1,-1 0,1 0,-1 0,0 0,0 0,0 1,1-1,-1 0,0 1,-1 0,1 0,0-1,0 1,-1 0,1 0,-1 0,0 1,1-1,-1 0,0 1,-1-1,1 0,0 1,0-1,-1 1,0-1,1 1,-1-1,0 1,0-1,-1 1,1-1,0 1,-1-1,1 1,-1-1,0 1,0-1,0 0,0 0,0 1,-1-1,1 0,-2 1,-83 95,19-29,65-68,1 1,-1 0,1 0,0 0,0 0,0 0,0 0,0 0,0 1,1-1,-1 0,1 0,-1 1,1-1,0 0,0 1,0-1,0 0,0 1,1-1,-1 0,1 0,-1 1,1-1,0 0,0 0,0 0,0 0,0 0,1 0,-1 0,0 0,1 0,-1-1,1 1,0-1,0 1,0-1,0 0,0 1,0-1,0 0,0 0,0 0,0-1,0 1,1-1,-1 1,2-1,9 2,1 0,1-1,-1-1,0 0,0-1,0-1,0 0,-1-1,1-1,-1 0,1 0,-1-1,0-1,-1-1,1 1,-2-2,1 0,-1 0,0-1,5-5,-1 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7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1 565,'37'-70,"86"-120,8-19,-131 208,1-1,-1 1,1 0,0-1,0 1,0 0,-1 0,1-1,0 1,0 0,1 0,-1 0,0 0,0 0,0 0,1 1,-1-1,0 0,1 1,-1-1,1 0,-1 1,1 0,-1-1,1 1,-1 0,1 0,-1 0,1 0,-1 0,1 0,-1 0,1 1,-1-1,1 1,-1-1,1 1,-1-1,0 1,1 0,-1-1,0 1,0 0,1 0,-1 0,0 0,0 0,0 0,0 1,0-1,0 0,-1 0,2 2,22 148,-20-132,-4-14,1 0,-1 0,1 0,0 0,0-1,0 1,1 0,0-1,0 1,0-1,0 1,1-1,0 0,0 0,0 0,0 0,0-1,1 1,0-1,1 1,0-5,0 0,-1 0,1 0,0-1,-1 0,0 0,1 0,-1 0,0-1,0 1,0-1,-1 0,1 0,-1-1,1 1,-1-1,0 0,0 0,-1 0,1 0,-1 0,1-2,1 0,53-74,4 2,43-39,-104 117,0-1,1 1,-1-1,0 1,1-1,-1 1,1 0,-1-1,1 1,-1 0,0-1,1 1,0 0,-1 0,1 0,-1-1,1 1,-1 0,1 0,-1 0,1 0,-1 0,1 0,0 0,-1 0,1 0,-1 0,1 0,-1 0,1 1,-1-1,1 0,-1 0,1 1,-1-1,1 0,-1 0,1 1,-1-1,1 1,-1-1,0 0,1 1,-1-1,1 1,-1-1,0 1,0-1,1 1,-1-1,0 1,0-1,0 1,0-1,1 1,-1-1,0 1,0 0,0-1,0 1,0-1,-1 1,1-1,0 1,0 0,0-1,0 1,-1-1,3 53,-3-46,1 17,-2 5,2 0,0-1,2 1,2 0,0-1,2 0,4 11,8 16,-12-31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0,'-21'76,"20"-62,-6 378,7-385,0 0,0 0,0 0,1 0,0 1,0-1,0 0,1 0,1-1,-1 1,1 0,0-1,0 1,1-1,0 0,0 0,3 3,9 3</inkml:trace>
  <inkml:trace contextRef="#ctx0" brushRef="#br0" timeOffset="253.314">1 479,'19'10,"16"3,7-1,5-2,1-3,-4-3,-5-2,-3-1,0-5,1-3,-3 0,-1 2,-2 1,-2 2,-5 0</inkml:trace>
  <inkml:trace contextRef="#ctx0" brushRef="#br0" timeOffset="781.093">113 791,'44'-14,"0"3,1 1,0 3,29-1,-72 7,1 0,-1 0,0 0,1 1,-1-1,1 1,-1-1,1 1,0 0,-1 0,1 0,-1 1,1-1,-1 1,1-1,-1 1,1 0,-1 0,0 0,1 0,-1 0,0 1,0-1,0 0,0 1,0 0,0 0,0-1,0 1,-1 0,1 0,-1 1,0-1,1 0,-1 0,0 1,0-1,-1 0,1 1,0-1,-1 1,1 1,-4 5,-1 0,0 0,0-1,-1 1,0-1,0 0,-1 0,0 0,0-1,-1 0,0-1,0 1,-6 3,-10 12,-14 12,30-30,0 0,0 0,0 1,1 0,0 0,0 1,1-1,-1 1,1 1,1-1,-1 1,1 0,0 0,0 0,1 0,0 1,1-1,-1 1,1 0,1 0,-1 0,2 0,-1 0,1 0,0 0,0 0,1 0,1-5,0 1,-1-1,1-1,1 1,-1 0,0 0,1-1,-1 0,1 1,0-1,-1 0,1 0,0 0,1-1,-1 1,0-1,0 0,1 1,-1-2,0 1,1 0,-1-1,1 1,-1-1,1 0,-1 0,1 0,0-1,98-18,-55-1,-29 11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45,'9'12,"-1"0,0 1,-1 0,0 1,-1 0,-1-1,0 2,1 7,-4-14,71 283,-67-233,-6-44,1 1,0-1,1 0,1 0,0 0,1 0,1-1,2 6,-7-18,1 0,-1 0,0 0,1 0,-1-1,0 1,1 0,-1 0,1 0,-1-1,1 1,0 0,-1-1,1 1,0 0,-1-1,1 1,0-1,0 1,0-1,0 0,-1 1,1-1,0 0,0 1,0-1,0 0,0 0,0 0,0 0,0 0,0 0,-1 0,1 0,0 0,0 0,0-1,0 1,0 0,0-1,0 1,-1 0,1-1,0 1,0-1,-1 0,1 1,0-1,0 1,-1-1,1 0,-1 0,1 1,-1-1,1 0,-1 0,1 0,25-49,6-114,-5-34,-18 129,-6 45,0-1,1 1,2 0,0 0,10-23,-8 32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0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4,'-6'-1,"0"0,0 0,0 1,0 0,0 0,0 0,0 1,0 0,1 0,-1 0,0 1,0 0,1 0,-1 0,1 1,0 0,-1 0,1 0,1 1,-1 0,0 0,1 0,0 0,0 1,0-1,1 1,-1 0,1 0,0 1,-1 2,2-4,0 1,0-1,0 0,0 0,1 1,-1-1,1 1,1-1,-1 1,0 0,1-1,0 1,0-1,1 1,-1 0,1-1,0 1,0-1,0 1,1-1,0 0,0 1,0-1,0 0,0 0,1 0,0-1,0 1,0-1,0 1,2 0,0 0,1 0,-1-1,1 1,0-1,0-1,0 1,0-1,0 0,0 0,1-1,-1 0,1 0,-1-1,1 1,-1-1,1-1,0 1,-1-1,0 0,1-1,-1 0,0 0,1 0,-1 0,0-1,1-2,14-5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0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0 141,'166'-121,"-165"120,-1 0,1-1,0 1,0 0,0-1,0 1,0 0,1 0,-1 0,0 0,0 0,1 0,-1 1,0-1,1 0,-1 1,1-1,-1 1,1-1,-1 1,1 0,-1-1,1 1,0 0,-1 0,1 0,-1 0,1 1,-1-1,1 0,0 1,-1-1,0 1,1-1,-1 1,1 0,-1 0,0-1,1 1,-1 0,0 0,0 0,0 1,1-1,-1 0,-1 0,1 0,0 1,0-1,0 1,-1-1,2 2,-1 0,0 0,1 0,0 0,-1 0,1-1,0 1,1-1,-1 1,0-1,1 0,-1 0,1 0,0 0,-1 0,1 0,0-1,0 0,0 1,1-1,-1 0,0-1,0 1,0 0,1-1,-1 0,0 0,1 0,2 0,52-18,21 1,-27 70,-35-42,0-3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1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23,'2'-3,"0"1,0 1,0-1,1 0,-1 0,0 1,1-1,-1 1,1 0,-1 0,1 0,0 0,-1 0,1 1,0-1,0 1,-1-1,1 1,0 0,0 0,0 1,0-1,-1 0,1 1,0 0,-1 0,1 0,0 0,-1 0,1 0,-1 0,1 1,-1 0,0-1,0 1,0 0,0 0,0 0,0 0,0 0,0 1,-1-1,1 0,-1 1,0 0,0-1,0 1,0-1,0 2,-9 93,-2-46,10-47,0-1,0 1,0-1,0 1,1 0,-1-1,1 1,0-1,0 1,0-1,1 1,-1-1,1 0,0 0,0 0,0 0,0 0,0 0,1 0,-1-1,1 1,0-1,0 0,0 0,0 0,0 0,0 0,0-1,1 1,-1-1,1 0,0 0,120 18,-72-14,-33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6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387 121,'-70'56,"61"-45,-16 22,2 0,1 1,2 1,1 1,2 1,2 1,-3 14,-38 83,-36 32,249-420,-117 183,-4-1,-3-2,12-42,-42 107,0 0,0-1,0 0,-1 1,-1-1,0 0,0 0,0 0,-1 0,0 0,-2-7,2 16,0 0,-1 1,1-1,0 0,0 0,0 1,-1-1,1 0,0 0,-1 0,1 0,0 1,0-1,-1 0,1 0,0 0,-1 0,1 0,0 0,-1 0,1 0,0 0,-1 0,1 0,0 0,-1 0,1 0,0 0,-1 0,1 0,0 0,-1 0,1 0,0-1,0 1,-1 0,1 0,0 0,-1 0,1-1,0 1,0 0,0 0,-1-1,1 1,0 0,0-1,0 1,0 0,-1 0,1-1,0 1,0 0,0-1,0 1,0 0,0-1,0 1,0 0,0-1,0 1,0 0,0-1,-8 28,5-9,1-1,1 1,1 0,0 0,1 0,1-1,1 1,1 0,0-1,5 11,15 45,-16-44,1 0,2-1,1 0,1-1,1-1,9 13,-21-36,0 0,1 0,-1 0,1 0,0 0,0 0,0-1,0 1,0-1,0 0,1 0,-1 0,1 0,0-1,-1 0,1 1,0-1,0 0,0-1,-1 1,1-1,0 0,0 0,0 0,0 0,0-1,0 1,0-1,0 0,-1 0,1-1,0 1,-1-1,1 0,-1 0,1 0,-1 0,0 0,0-1,0 0,1-1,18-19,-1 0,-2-2,0 0,-1-2,-2 0,-1 0,-1-1,5-17,44-126,-53 136,-7 27,0 1,-1-1,1 1,-1-1,-1 0,1 0,-1 0,-1 0,0 0,0 0,0 0,-1 0,0 0,-1 0,0 0,0 0,-2-3,3 10,0 0,0 0,0 0,0 0,-1 0,1 0,0 0,0 1,-1-1,1 1,0-1,-1 1,1-1,-1 1,1 0,-1 0,1 0,0-1,-1 1,1 1,-1-1,1 0,-1 0,1 0,0 1,-1-1,1 1,-1-1,1 1,0 0,0-1,-1 1,1 0,0 0,0 0,0 0,0 0,0 0,0 0,0 0,0 0,1 1,-1-1,0 0,1 1,-1-1,1 0,-1 1,1-1,-1 0,1 2,-8 17</inkml:trace>
  <inkml:trace contextRef="#ctx0" brushRef="#br0" timeOffset="596.615">1289 177,'-19'20,"0"1,1 1,2 0,0 2,1-1,2 2,0 0,2 0,1 1,-3 12,11-35,1 1,0-1,-1 1,1 0,1-1,-1 1,0 0,1 0,0 0,0-1,0 1,0 0,1 0,-1-1,1 1,0 0,0-1,1 1,-1 0,1-1,-1 0,1 1,0-1,0 0,1 0,-1 0,1 0,-1 0,1-1,0 1,0-1,0 0,0 0,1 0,-1 0,4 1,1 0,0-1,0 0,0 0,1-1,-1 1,1-2,-1 0,1 0,-1 0,1-1,-1 0,1-1,-1 0,0 0,0-1,0 0,0 0,0-1,-1 0,1 0,-1-1,0 0,-1 0,1 0,-1-1,0 0,0-1,-1 1,0-1,0 0,0 0,-1-1,0 1,-1-1,0 0,0 0,1-4,-2 3,1 1,-1-1,-1 1,1-1,-1 0,-1 0,0 1,0-1,-1 0,0 0,0 1,-1-1,0 1,-1-1,0 1,0 0,0 0,-1 0,-1 0,1 1,-1-1,-1 1,1 0,-1 1,0 0,-1 0,1 0,-1 0,0 1,-1 0,1 1,-1 0,-5-2,-13 1,2 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5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41,'312'-1,"-200"-21,-82 11,-24 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6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0,'-9'20,"-4"15,1 7,2 1,3-2,3-3,1-4,2-2,1-2,1-1,-1-1,1 0,-1-1,-4-4,-3-1,1-1,1 3,2-4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6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227 395,'-6'8,"0"1,1-1,0 1,1 0,0 0,0 1,1-1,0 1,1 0,0 0,0-1,1 4,-4 15,-2 3,-1 3,1 0,1 0,2 1,2-1,1 1,1 4,1-33,-1 0,1 0,0 1,1-1,-1 0,1 0,1 0,-1-1,1 1,0 0,0-1,0 0,1 0,0 0,0 0,2 1,9 4</inkml:trace>
  <inkml:trace contextRef="#ctx0" brushRef="#br0" timeOffset="247.927">0 818,'39'15,"31"4,9 0,-4-5,-10-3,-12-4,-9-4,-13-2</inkml:trace>
  <inkml:trace contextRef="#ctx0" brushRef="#br0" timeOffset="612.688">114 1101,'26'-1,"0"1,0 2,1 0,-1 2,0 1,-1 1,1 1,15 7,-39-13,0-1,1 1,-1 1,0-1,0 0,0 0,0 1,-1-1,1 1,0-1,-1 1,1 0,-1 0,1 0,-1 0,0 0,0 0,0 0,0 0,0 0,0 1,0-1,-1 0,1 1,-1-1,0 0,0 1,0-1,0 0,0 1,0-1,-1 0,1 1,-1-1,1 0,-1 0,0 1,0-1,0 0,0 0,-1 0,1 0,0 0,-1 0,1-1,-1 1,0 0,-1 0,-109 83,-9 11,119-94,-1-1,1 1,0 0,0 0,0 0,0 0,1 1,-1-1,1 0,-1 1,1-1,0 1,0 0,0-1,0 1,0 0,1-1,-1 1,1 0,0 0,-1 0,1 0,1-1,-1 1,0 0,1 0,-1 0,1-1,0 1,0 0,0-1,0 1,1-1,-1 1,1-1,-1 0,1 1,0-1,0 0,0 0,2 1,10 1,1-1,-1-1,1 0,0-1,-1 0,1-1,0-1,0 0,-1-2,1 1,-1-2,13-4,-2 3,26-9,-33 5</inkml:trace>
  <inkml:trace contextRef="#ctx0" brushRef="#br0" timeOffset="1053.181">1017 226,'-60'81,"4"2,3 2,5 2,3 3,-14 45,44-100,1 1,2 0,2 0,1 1,2 0,1 1,2 0,2-1,2 1,1 0,1 0,3 0,1-1,2 0,8 24,-8-42,1-2,0 1,2-1,0-1,1 1,0-2,1 0,1-1,1 0,0-1,0 0,1-2,5 3,-12-9,1 0,-1 0,1-1,0 0,1-1,-1 0,1 0,-1-1,1-1,7 1,0-4</inkml:trace>
  <inkml:trace contextRef="#ctx0" brushRef="#br0" timeOffset="10582.108">1412 452,'-119'264,"93"-166,49-121,98-146,-70 111,-33 35,1 1,1 1,1 1,1 0,1 2,0 1,6-3,-28 19,0 0,1 0,-1 0,0 0,0 1,0-1,1 0,-1 0,0 1,1-1,-1 1,0-1,1 1,-1 0,1 0,-1-1,1 1,-1 0,1 0,-1 0,1 0,-1 1,1-1,-1 0,0 1,1-1,-1 1,1-1,-1 1,0 0,0-1,1 1,-1 0,0 0,0 0,0 0,0 0,0 0,0 0,0 0,0 1,0-1,-1 0,1 0,0 1,-1-1,1 1,-1-1,0 0,1 1,-1 0,-13 109,0-52,16 22,-3-79,1 0,-1 0,1-1,-1 1,1-1,0 1,0 0,0-1,0 1,0-1,0 0,0 1,0-1,1 0,-1 0,0 0,1 0,-1 0,1 0,-1 0,1 0,0-1,-1 1,1 0,0-1,-1 0,1 1,0-1,-1 0,1 0,0 0,0 0,0 0,-1 0,1 0,0-1,-1 1,1-1,0 1,-1-1,1 0,0 0,-1 1,1-2,11-5,-1-1,0 0,0-1,0-1,-1 0,-1 0,0-1,0 0,-1-1,3-5,13-14,105-123,-130 153,0 1,0 0,0-1,0 1,0-1,0 1,1 0,-1-1,0 1,0-1,1 1,-1 0,0-1,1 1,-1 0,0-1,1 1,-1 0,0 0,1-1,-1 1,1 0,-1 0,0 0,1-1,-1 1,1 0,-1 0,1 0,-1 0,0 0,1 0,-1 0,1 0,-1 0,1 0,-1 0,1 0,-1 1,0-1,1 0,-1 0,1 0,-1 0,1 1,-1-1,0 0,1 0,-1 1,0-1,1 0,-1 1,0-1,0 1,1-1,-1 0,0 1,0-1,1 1,-1-1,0 0,0 1,3 33,-2-23,0 1,1 0,1 1,0-1,1 0,1 0,-1-1,2 1,0-1,0 0,1-1,3 5,1-1</inkml:trace>
  <inkml:trace contextRef="#ctx0" brushRef="#br0" timeOffset="10904.505">1186 904,'298'-22,"57"-4,34 16,-275 16,-103 6,-17-7</inkml:trace>
  <inkml:trace contextRef="#ctx0" brushRef="#br0" timeOffset="11354.372">1496 1185,'23'-6,"2"-1,1 0,0 2,0 0,0 2,0 1,0 1,0 1,8 2,-33-2,0-1,0 1,1 0,-1 0,0 0,0 0,1 0,-1 0,0 1,0-1,0 0,1 1,-1-1,0 1,0-1,0 1,0-1,0 1,0 0,0 0,0-1,0 1,0 0,0 0,-1 0,1 0,0 0,0 0,-1 0,1 0,-1 0,1 1,-1-1,0 0,1 0,-1 0,0 1,0-1,0 0,0 0,0 0,0 1,0-1,0 0,0 0,-1 1,1-1,0 0,-1 0,1 0,-1 0,1 0,-1 1,0-1,1 0,-1 0,0-1,0 1,0 0,0 0,0 0,0 0,-1 0,-155 128,155-128,0 0,0 0,0 1,0-1,0 0,0 1,0-1,0 1,1 0,-1-1,1 1,-1 0,1 0,0 0,0 0,-1 0,1 0,1 1,-1-1,0 0,1 0,-1 1,1-1,-1 0,1 1,0-1,0 0,0 1,1-1,-1 0,0 1,1-1,0 0,-1 1,1-1,0 0,0 0,0 0,0 0,1 0,-1 0,1 0,-1 0,1-1,-1 1,1 0,0-1,0 0,1 2,11 0,0 0,0-1,0-1,0 0,0 0,1-2,-1 0,0 0,0-1,0-1,-1 0,1-1,-1-1,8-3,-16 6,80-31,-61 23</inkml:trace>
  <inkml:trace contextRef="#ctx0" brushRef="#br0" timeOffset="12155.954">2597 537,'-62'307,"53"-258,1 1,3 0,3 0,1 15,1-45,-2 0,0 0,-1 0,-1-1,-1 1,0-1,-2 2,6-18,0 0,0 0,0 0,0 0,0-1,0 1,-1 0,0-1,1 1,-1-1,0 1,0-1,0 0,-1 0,1 0,0 0,-1 0,1 0,-1-1,0 1,1-1,-1 0,0 0,0 0,0 0,0 0,0-1,0 1,0-1,0 0,0 0,0 0,0 0,0-1,0 1,0-1,0 0,0 1,0-1,0-1,0 1,0 0,1-1,-1 1,1-1,-2-1,0-3,0-1,0-1,0 1,1 0,0-1,1 0,0 1,0-1,0 0,1 0,0 0,1 0,0-1,0 1,0 0,1 0,1 0,-2-13,0-14,2 0,1 1,1-1,2 1,1-1,2 2,2-1,0 1,3 1,0 0,2 1,1 1,2 1,1 0,1 1,2 1,0 1,10-7,-30 30,0 0,0 0,0 0,0 0,1 0,-1 1,1-1,0 1,0 0,0 0,0 0,0 1,0-1,0 1,0 0,1 0,-1 1,1-1,-1 1,0 0,1 0,-1 0,0 1,1 0,-1-1,0 2,1-1,-1 0,0 1,0 0,0 0,0 0,-1 0,1 1,-1-1,1 1,-1 0,0 0,0 0,0 1,0-1,-1 1,1-1,-1 1,0 0,1 2,3 157,-9-100,3-26,2-29,-1 0,0 0,-1 0,0 0,0 0,-1 0,0 0,0 0,-1 0,0 0,-1-1,1 1,-1-1,-1 1,1-1,-1 0,-1-1,1 1,-4 3,-21 11,26-21,1 1,-1 0,1 0,-1 0,1 0,-1 0,1 0,0 1,-1-1,1 1,0 0,0-1,0 1,0 0,1 0,-1 0,0 1,1-1,-1 0,1 1,0-1,0 0,0 1,0 0,0-1,1 1,-1-1,1 1,0 0,0-1,0 1,0 0,0-1,0 1,1 0,-1-1,1 1,0 0,0-1,0 1,0-1,0 1,1 0,7 7,1 0,0 0,1-1,0-1,1 1,-1-2,2 0,-1 0,6 1,26 17,-42-24,0 0,-1 0,1 0,0 0,0 0,0 0,0-1,0 1,0-1,0 1,0-1,1 0,-1 1,0-1,0-1,0 1,0 0,0 0,0-1,0 1,0-1,1 0,-2 1,1-1,0 0,0 0,2-1,8-6</inkml:trace>
  <inkml:trace contextRef="#ctx0" brushRef="#br0" timeOffset="12720.128">2879 226,'19'-9,"0"0,1 1,0 1,0 1,1 0,-1 2,1 0,0 1,0 2,0 0,11 1,-30 0,1 0,-1 1,0-1,0 0,0 1,1-1,-1 1,0 0,0 0,0 0,0 0,0 0,0 0,0 1,-1-1,1 0,0 1,-1-1,1 1,-1 0,1 0,-1 0,0-1,0 1,0 0,0 0,0 1,0-1,0 0,-1 0,1 0,-1 0,0 1,0-1,0 0,0 0,0 1,0-1,0 0,-1 0,1 1,-1-1,1 0,-1 0,0 0,0 0,0 0,0 0,0 0,-1 0,1 0,-1-1,1 1,-1-1,1 1,-1 0,-54 58,47-53,1 0,1 0,-1 1,1 0,1 1,-1-1,1 1,1 0,0 1,0-1,1 1,-1 3,4-11,1 0,0 1,-1-1,1 0,0 1,0-1,0 0,0 1,0-1,1 0,-1 1,1-1,0 0,-1 0,1 1,0-1,0 0,0 0,1 0,-1 0,0 0,1 0,-1-1,1 1,0 0,0-1,-1 1,1-1,0 0,0 1,0-1,1 0,-1 0,0-1,0 1,0 0,1-1,-1 1,1-1,99 7,-92-7,19-1,-4 1</inkml:trace>
  <inkml:trace contextRef="#ctx0" brushRef="#br0" timeOffset="13053.94">3303 0,'160'505,"-145"-462,-3 1,-1 0,-2 0,-2 1,-3 0,-1 1,-2-1,-2 0,-2 1,-2-1,-2-1,-5 15,-1-24,-1-1,-1-1,-2-1,-1 0,-2-1,-1-1,-1-1,-1-1,-2-1,-1-1,-1-1,-1-1,-1-2,-1-1,0-1,-16 6,-24 1,42-19</inkml:trace>
  <inkml:trace contextRef="#ctx0" brushRef="#br0" timeOffset="24756.791">3528 1298,'1'2,"0"-1,1 1,-1-1,0 0,1 1,-1-1,1 0,0 0,-1 0,1 0,0-1,-1 1,1 0,0-1,0 1,0-1,-1 1,1-1,0 0,0 0,0 0,0 0,0 0,0-1,0 1,-1 0,1-1,0 1,0-1,0 0,-1 0,1 1,0-1,-1 0,1-1,-1 1,2-1,20-12,0-2,-1 0,0-1,-2-2,0 0,-1-1,-1-1,-1 0,0-2,0-3,-11 18,11-16,-1 0,0-1,-2-1,-1 0,-1-1,-1 0,-2-1,0 0,-2 0,-2-1,0-2,-4 27,0 1,0-1,0 1,-1-1,1 1,-1-1,0 1,0-1,-1 1,1-1,-1 1,0-1,1 1,-2-1,1 1,0 0,-1-1,1 1,-1 0,0 0,0 0,0 0,0 1,-1-1,1 1,-1-1,0 1,1 0,-1 0,0 0,0 0,-1 0,1 1,0-1,0 1,-1 0,1 0,-1 0,1 1,-1-1,1 1,-1 0,1 0,-2 0,-3 5,-1 0,0 0,1 1,0 0,1 0,-1 1,1 0,1 0,-1 1,1 0,0 0,1 0,0 1,0-1,1 1,0 1,1-1,0 1,0-1,0 4,-2 4,1 1,0-1,2 1,0-1,0 1,2 0,0-1,1 1,1 0,0-1,2 1,0-1,1 0,0 0,1 0,6 8,-10-20,0 1,1-1,0 1,0-1,1 0,-1 0,1 0,0-1,0 1,1-1,0 0,-1 0,1-1,0 1,1-1,-1 0,1-1,-1 1,1-1,0 0,0 0,0-1,0 0,0 0,0 0,0-1,0 0,0 0,0 0,0-1,0 0,0 0,0-1,0 1,5-3,5-6,0 0,0 0,-1-1,-1-1,0-1,0 0,-1-1,-1 0,-1-1,0 0,0-1,-2 0,0-1,4-10,70-127,-80 150,1-1,-1 0,0 0,0 0,0 0,-1-1,0 1,0-1,0 1,-1-1,0 0,0 0,0 1,-1-1,0 0,0 0,0 0,-1 0,0 0,0 1,0-1,-1 0,0 1,0-2,0 6,1 0,0 0,0 0,-1 1,1-1,0 0,-1 1,1-1,0 1,-1-1,1 1,-1-1,1 1,-1 0,1 0,-1 0,1 0,-1 0,1 0,-1 0,1 1,-1-1,1 1,0-1,-1 1,1-1,-1 1,1 0,0-1,0 1,-1 0,1 0,0 0,0 0,0 0,0 0,0 0,0 1,0-1,0 1,-34 52,26-32,1 1,1 1,1-1,1 1,2 0,0 0,1 0,1 1,1-1,2 0,1 3,-3-22,1 0,0 0,1 0,-1 0,1 0,0 0,0 0,0 0,1-1,0 1,0-1,0 0,0 1,1-2,0 1,0 0,0-1,0 0,0 0,1 0,-1 0,1-1,0 1,-1-1,1 0,0-1,0 1,1-1,-1 0,0-1,0 1,1-1,-1 0,0 0,0 0,1-1,-1 0,0 0,0 0,0-1,0 0,0 0,0 0,2-1,13-9,0 0,-1-1,0-1,-1 0,0-2,-1 0,-1-1,-1 0,0-2,-2 0,0 0,-1-1,0 0,-2-1,8-22,-14 30,1-1,-2 1,0-1,0 0,-2 0,1 0,-2 0,0 0,0 0,-2 0,1 0,-2 1,0-1,-3-8,5 20,1 0,-1 1,0-1,0 1,0-1,0 1,0-1,0 1,0 0,0-1,0 1,-1 0,1 0,-1 0,1 0,0 0,-1 0,0 0,1 1,-1-1,1 1,-1-1,0 1,0-1,1 1,-1 0,0 0,1 0,-1 0,0 0,0 0,1 0,-1 1,0-1,1 1,-1-1,0 1,1 0,-1-1,1 1,-1 0,1 0,-1 0,1 0,-58 54,52-47,1 1,0 0,0 0,0 0,2 1,-1-1,1 1,0 0,1 1,0-1,1 0,0 1,1 0,0-1,0 1,1 0,1 0,0-1,0 1,1-1,0 1,1-1,0 0,1 1,0-2,1 1,0 0,0-1,1 0,0 0,1 0,0-1,1 0,1 0,-1-1,1 0,1 0,-1-1,1 0,0-1,0 0,1-1,-1 0,1 0,0-1,0-1,0 0,4 0,7 0</inkml:trace>
  <inkml:trace contextRef="#ctx0" brushRef="#br0" timeOffset="25472.37">4572 141,'12'-9,"0"1,1 0,0 1,0 0,0 1,1 1,0 0,0 1,0 0,3 0,-15 4,-1 0,0 0,1-1,-1 1,0 0,1 0,-1 0,1 1,-1-1,0 0,1 0,-1 1,0-1,1 1,-1-1,0 1,0 0,1-1,-1 1,0 0,0 0,0 0,0 0,0 0,0 0,0 0,0 0,-1 0,1 0,0 1,-1-1,1 0,-1 0,1 1,-1-1,1 0,-1 1,0-1,0 1,0-1,0 0,0 1,0-1,0 1,0-1,0 0,-1 1,1-1,-1 0,1 1,-1-1,1 0,-2 1,-33 71,31-68,0 0,0 0,1 0,0 1,0-1,0 1,1 0,0 0,0-1,0 1,1 1,0-1,0 0,0 0,1 0,0 0,0 1,1-1,0 0,0 0,0 0,1 0,-1 0,2 0,-1 0,1-1,-1 1,1-1,1 1,-1-1,1 0,2 2,1-2,0-1,0 1,0-1,1-1,0 1,0-1,-1-1,1 1,1-1,-1-1,0 0,0 0,1 0,-1-1,0 0,1-1,-1 0,0 0,1-1,-1 0,3-1,96-34,-88 31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3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1,'-5'5,"-1"1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2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1 545,'43'-10,"0"-2,-1-1,-1-3,0-1,-1-2,-1-2,-1-1,-1-3,-1 0,-1-3,-1 0,-2-3,-1 0,25-33,51-95,-107 158,0 1,0-1,0 0,0 0,0 0,0 0,0 1,0-1,0 0,1 0,-1 0,0 0,0 1,1-1,-1 0,0 0,1 1,-1-1,1 0,-1 1,1-1,-1 0,1 1,0-1,-1 1,1-1,0 1,-1-1,1 1,0 0,0-1,-1 1,1 0,0-1,0 1,0 0,-1 0,1 0,0 0,0 0,0 0,0 0,-1 0,1 0,0 0,0 0,0 1,0-1,-1 0,1 1,0-1,0 0,-1 1,1-1,0 1,-1-1,1 1,0-1,-1 1,1 0,-1-1,1 1,-1 0,1-1,-1 1,1 0,1 24,-1 1,-1-1,-1 0,-1 0,-2 0,0 0,-2 0,0-1,-2 0,-10 22,13-25,-1-1,-1 0,-1-1,-1 1,-1-1,0-1,-2 0,0-1,0 0,-2-1,0 0,-1-1,0 0,-1-2,-1 0,0 0,-19 9,35-21,-1 0,0 0,1 0,-1 0,0 0,1 0,-1 0,0 0,0-1,0 1,0-1,0 1,0-1,0 0,1 0,-1 0,0 0,0 0,0 0,0-1,0 1,0 0,0-1,0 0,0 1,1-1,-1 0,0 0,1 0,-1 0,0 0,1-1,-1 1,1 0,0-1,-1 1,1-1,0 1,0-1,0 0,0 1,0-1,0 0,1 0,-1 0,1 1,-1-1,1 0,-1 0,1 0,0 0,0 0,0 0,0 0,1 0,2-9,1 1,0 0,1 0,0 1,0-1,1 1,1 0,-1 1,2-1,-1 1,1 1,0 0,0 0,1 0,0 1,0 0,1 1,0 0,-1 0,8-1,-11 4,0 1,-1 0,1 1,0-1,0 1,0 0,0 1,0-1,0 1,0 0,-1 1,1-1,0 1,-1 0,1 0,-1 1,0 0,0 0,0 0,0 1,0-1,-1 1,0 0,0 1,0-1,0 1,0-1,0 3,32 27,-29-29,0 0,0 0,0-1,1 0,0 0,0-1,0 0,0 0,1-1,-1 0,1-1,-1 0,1 0,-1 0,1-1,0-1,-1 0,1 0,-1 0,1-1,2-1,12-4,0-1,-1-1,0-1,0 0,-2-2,1-1,1-2,6-4,-1-2,-1 0,-2-2,0-1,-1 0,-1-2,-2-1,0 0,-2-1,5-14,0-31,-40 116,8-12,-18 94,27-120,0 0,0-1,0 1,1 0,0 0,-1-1,2 1,-1 0,0-1,1 1,0-1,0 1,1-1,-1 0,1 0,0 0,0 0,0-1,0 1,1-1,-1 0,1 0,0 0,2 1,4-1,0 0,1 0,-1-1,1 0,0-1,-1 0,1-1,0 0,0-1,-1 0,1-1,0 0,-1 0,0-1,1-1,-1 0,-1 0,1-1,0 0,-1-1,0 0,0 0,3-4,5 0,187-139,-203 148,1 1,0-1,-1 1,1 0,-1 0,1 0,0 0,-1 0,1 0,0 0,-1 1,1-1,0 0,-1 1,1-1,-1 1,1 0,-1 0,1-1,-1 1,0 0,1 0,-1 0,0 1,0-1,0 0,0 0,0 1,0-1,0 0,0 1,0-1,-1 1,1-1,0 1,-1 0,1-1,-1 1,0-1,0 1,0 0,1-1,-2 1,1 0,0-1,0 1,0 0,-1-1,1 1,6 22,-4-22,-1 1,0-1,1 1,-1-1,1 0,0 1,0-1,0 0,0 0,0 0,0-1,1 1,-1 0,1-1,-1 0,1 1,-1-1,1 0,0 0,-1 0,1-1,0 1,0-1,0 0,0 1,0-1,-1-1,1 1,0 0,0-1,0 1,2-2,92-33,-94 34,169-98,-170 97,0 1,1 0,-1-1,1 1,-1 0,1 0,-1 0,1 0,-1 1,1-1,0 1,-1-1,1 1,0 0,-1 0,1 0,0 1,-1-1,1 0,0 1,-1 0,1 0,-1 0,1 0,-1 0,1 0,-1 1,0-1,0 1,0-1,0 1,0 0,0 0,0 0,0 0,-1 0,1 0,-1 1,1-1,-1 0,0 1,0 1,11 23,-10-19,1 0,0 0,0-1,1 1,0-1,0 0,1-1,0 1,0-1,0 0,1 0,0 0,4 2,9 4</inkml:trace>
  <inkml:trace contextRef="#ctx0" brushRef="#br0" timeOffset="307.714">2880 94,'0'2,"1"0,-1 0,0 1,1-1,-1 0,0 0,0 0,0 0,-1 1,1-1,0 0,-1 0,0 0,1 0,-1 0,0 0,0 0,0 0,0 0,0 0,-1-1,1 1,-1 0,1-1,-1 1,1-1,-1 1,0-1,0 0,0 0,0 1,-3 2,-18 19,11-13,1 0,0 1,0 1,2 0,-1 0,1 0,1 1,1 1,0-1,-2 7,8-16,0 0,0 1,1-1,0 1,-1-1,2 1,-1-1,0 0,1 1,0-1,0 1,0-1,1 0,-1 0,1 0,0 0,0 0,0 0,1 0,0-1,-1 1,1-1,0 0,1 0,-1 0,0 0,1 0,0-1,-1 1,2-1,6 5,1-1,0 0,0 0,1-2,-1 1,1-2,0 1,1-2,6 1,-9-2,0-1,0-1,-1 0,1 0,0-1,-1 0,1-1,-1 0,0-1,0 0,0-1,-1 0,1 0,0-2,9-6</inkml:trace>
  <inkml:trace contextRef="#ctx0" brushRef="#br0" timeOffset="686.597">3247 320,'33'6,"0"-3,1 0,0-2,0-2,-1-1,1-1,-1-2,0-2,0 0,27-12,-51 15,1-1,-2-1,1 0,0 0,-1-1,0 0,-1 0,1 0,-2-1,1-1,-1 1,0-1,-1 0,0 0,0-1,-1 1,0-1,-1 0,2-9,-4 16,0 0,-1 0,1 0,-1 0,0 0,0 0,0 0,-1 0,1 0,-1 0,1 0,-1 1,0-1,0 0,0 0,-1 0,1 1,-1-1,1 1,-1-1,0 1,0 0,0-1,0 1,0 0,-1 0,1 1,0-1,-1 0,0 1,1-1,-1 1,0 0,0 0,0 0,1 1,-1-1,0 0,0 1,0 0,0 0,0 0,0 0,0 0,0 1,0-1,0 1,0 0,0 0,0 0,0 0,-1 1,-13 6,0 0,0 0,1 2,0 0,1 1,0 0,1 1,1 1,-1 0,2 1,0 0,-9 15,12-17,-1 0,2 1,0 0,0 1,1 0,1 0,0 0,1 1,1 0,0 0,1 0,1 0,0 1,1-1,0 0,2 1,-1-1,4 13,0-21,0 1,0-1,1 0,0 0,1 0,-1-1,1 0,0 0,1 0,0-1,-1 0,2 0,-1-1,0 0,1 0,0-1,0 1,0-2,0 1,1-1,-1-1,1 0,-1 0,1 0,-1-1,1 0,-1-1,1 0,4-1,11-4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0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358 339,'2'-1,"3"-3,1 1,-1-1,1 0,-1-1,0 1,-1-1,1 0,-1 0,0 0,0-1,-1 0,1 1,-1-1,0 0,0-3,-3 8,0 0,0 0,0 0,0 0,-1 0,1 0,0 0,0 0,-1 0,1 0,-1 0,1 1,-1-1,1 0,-1 0,1 0,-1 1,0-1,1 0,-1 1,0-1,0 1,0-1,1 1,-1-1,0 1,0-1,0 1,0 0,0-1,0 1,0 0,0 0,0 0,0 0,0 0,0 0,0 0,0 0,0 0,1 0,-1 1,0-1,-1 1,-46 8,1 7,1 3,0 1,2 2,1 3,-36 26,41-14,37-36,0 0,1 0,-1-1,1 1,-1 0,1 0,-1 0,1 0,0 0,-1 0,1 0,0 0,0 0,0 0,-1 0,1 0,1 1,-1-1,0 0,0 0,0 0,0 0,1 0,-1 0,0 0,1 0,-1 0,1 0,-1-1,1 1,0 0,-1 0,1 0,0-1,-1 1,1 0,0 0,0-1,0 1,0-1,0 1,0-1,0 1,0-1,0 0,0 1,0-1,16 4,1-1,-1 0,1-2,-1 0,1-1,-1 0,1-2,10-1,144-25,-171 28,1-1,0 1,-1 0,1 0,0 0,-1 0,1 0,-1 1,1-1,0 1,-1-1,1 1,-1-1,1 1,-1 0,1-1,-1 1,1 0,-1 0,0 0,0 0,1 1,-1-1,0 0,0 0,0 1,0-1,-1 0,1 1,0-1,0 1,-1 0,1-1,-1 1,1-1,-1 1,0 0,0-1,0 1,0 0,0-1,0 1,0-1,0 1,-1 0,1-1,-1 1,1-1,-1 1,1 0,-1-1,0 0,0 1,0-1,0 1,0-1,-123 123,87-93,-41 30,55-46,2 1,0 2,1 0,0 1,-10 14,28-30,0 0,0 0,0 0,0 0,0 1,1-1,-1 1,1-1,0 1,0 0,1-1,-1 1,1 0,-1 0,1-1,0 1,1 0,-1 0,1-1,-1 1,1 0,0-1,1 1,-1-1,1 1,-1-1,1 1,0-1,0 0,0 0,1 0,-1 0,1-1,0 1,0-1,0 1,0-1,0 0,0 0,0 0,3 0,-2 2,1-1,0 1,0-1,0 0,0-1,0 1,1-1,-1 0,1 0,0-1,-1 0,1 0,0 0,0-1,0 0,0 0,0 0,-1-1,1 0,0 0,0 0,-1-1,1 1,-1-2,1 1,-1 0,0-1,0 0,0 0,0-1,0 0,-1 1,0-1,0-1,0 1,0-1,0 1,-1-1,0 0,0 0,1-3,4-16</inkml:trace>
  <inkml:trace contextRef="#ctx0" brushRef="#br0" timeOffset="273.064">161 1,'-16'76,"4"1,3 1,3 19,12 268,2-151,-8-187,0-1,2 0,1 1,1-1,1-1,2 1,0-1,1 0,2 0,1-1,23 23,-23-33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7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1 366,'38'0,"33"-5,8-1,-4 0,-11 1,-10 2,-11 1,-7 1,-5 0,-3 1,-1 0,-11 1,-7-1</inkml:trace>
  <inkml:trace contextRef="#ctx0" brushRef="#br0" timeOffset="218.334">198 620,'39'-5,"21"-6,7-1,-5 1,-7 2,-8 3,-8 3,-10 1</inkml:trace>
  <inkml:trace contextRef="#ctx0" brushRef="#br0" timeOffset="633.078">876 56,'18'109,"6"-1,4-1,35 84,-59-180,-4-7,1 0,-1-1,1 1,0 0,0-1,0 1,0-1,1 1,-1-1,1 1,0-1,0 0,0 0,0 0,1 0,-1 0,1 0,0-1,0 1,0-1,0 0,0 0,0 0,1 0,-1-1,0 1,1-1,0 0,-1 0,1 0,0-1,0 1,1-4,-1 0,0 0,0-1,0 1,-1-1,1 0,-1 0,0 0,0-1,0 1,-1-1,1 1,-1-1,0 0,-1 0,1-2,10-19,133-274,-27 85,-82 174,-19 30</inkml:trace>
  <inkml:trace contextRef="#ctx0" brushRef="#br0" timeOffset="1237.172">1695 479,'-8'-1,"1"0,-1 1,1 0,-1 0,0 1,1 0,-1 0,1 1,0 0,0 0,-1 1,1-1,0 2,1-1,-1 1,1 0,0 0,0 1,0 0,0 0,1 0,0 1,0-1,0 1,1 1,0-1,0 1,0-1,1 1,0 0,2-2,0-1,1 0,-1 0,1 1,0-1,0 0,1 0,-1 1,1-1,0 0,0 0,0 0,0 1,1-2,0 1,0 0,0 0,0 0,1-1,-1 1,1-1,0 0,0 0,0 0,0 0,1 0,-1-1,1 0,-1 1,5 0,0 2,0-1,0 0,1 0,0-1,0 0,0-1,0 0,0 0,0-1,0 0,0-1,1 0,-1-1,1 1,45-18,-30 7</inkml:trace>
  <inkml:trace contextRef="#ctx0" brushRef="#br0" timeOffset="1738.642">1949 705,'238'-140,"-237"139,0-1,0 1,0 0,1 0,-1 0,0 0,1 0,-1 0,1 0,-1 0,1 0,0 1,-1-1,1 1,0-1,-1 1,1 0,0 0,-1-1,1 1,0 0,0 1,-1-1,1 0,0 0,-1 1,1-1,0 1,-1-1,1 1,0 0,-1 0,1 0,-1 0,0 0,1 0,-1 0,0 0,1 0,-1 1,0-1,0 0,0 1,0-1,-1 1,2 1,-3-1,0 0,0 0,1 0,-1 0,1 0,-1 1,1-1,0 0,0 0,0 0,0 1,0-1,0 0,1 0,-1 0,1 0,-1 1,1-1,0 0,0 0,0 0,0 0,0-1,1 1,-1 0,0 0,1-1,0 1,-1-1,1 1,0-1,-1 0,1 1,0-1,0 0,0 0,0-1,0 1,0 0,1 0,7-2,0 0,0 0,0-1,-1-1,1 1,-1-1,1-1,-1 0,0 0,-1-1,1 0,4-4,17-7,-28 14,0 0,0 1,0-1,0 1,0-1,0 1,1 0,-1 0,0 0,1 0,-1 0,1 1,-1-1,1 1,0 0,-1 0,1 0,-1 0,1 0,0 0,-1 0,1 1,-1 0,1-1,-1 1,0 0,1 0,-1 0,0 1,1-1,-1 0,0 1,0 0,0-1,0 1,-1 0,1 0,0 0,0 1,8 25,-10-23,1-1,0 0,0 0,1 1,-1-1,1 0,0 0,0-1,0 1,1 0,-1-1,1 1,0-1,0 0,0 0,0 0,1 0,-1-1,1 1,-1-1,5 2,11 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5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396 147,'-5'39,"-1"36,0 15,-4 2,0-10,2-9,2-8,2-10,2-4,1-7,1-5,-5-1,-1-1,1-2,0-3,-3-1,0-7</inkml:trace>
  <inkml:trace contextRef="#ctx0" brushRef="#br0" timeOffset="536.079">0 317,'41'-37,"2"3,0 1,3 2,33-16,-48 27,1 2,0 2,2 1,0 1,0 2,1 2,1 1,0 1,0 2,2 2,-31 3,0 0,0 1,0 0,0 0,0 1,0-1,-1 1,1 1,0 0,0 0,-1 0,1 0,-1 1,0 0,0 1,0-1,0 1,-1 0,1 1,-1-1,0 1,0 0,-1 0,0 1,0 0,0-1,0 1,-1 0,0 1,0-1,-1 0,0 1,0 0,0-1,-1 1,1 5,-6 8,-1 0,-1 0,0-1,-2 0,0 0,-1-1,-1 0,0-1,-2 0,0-1,0 0,-2 0,0-2,-1 0,0 0,-1-2,0 0,-3 1,-17 18,-104 85,138-112,1-1,-1 1,1-1,0 1,0 0,1 0,-1 0,1-1,0 1,0 0,0 0,0 0,1 0,-1-1,1 1,0 0,0 0,0-1,1 1,-1-1,1 1,0-1,0 0,0 1,1-1,-1 0,1-1,-1 1,1 0,0-1,0 1,0-1,1 0,-1 0,0 0,1-1,-1 1,4 0,8 10,224 156,-171-123,-49-37</inkml:trace>
  <inkml:trace contextRef="#ctx0" brushRef="#br0" timeOffset="1618.474">933 938,'84'-35,"-1"-3,-1-4,-3-3,21-19,-80 51,-1 0,0-2,0 0,-2-1,0-1,0-1,-2 0,0-1,-2 0,0-2,-1 1,1-4,-12 22,1 0,-1 0,0 0,1-1,-1 1,0-1,0 1,-1-1,1 1,0-1,-1 1,0-1,1 0,-1 1,0-1,-1 0,1 1,0-1,-1 0,1 1,-1-1,0 1,0-1,0 1,0-1,0 1,0 0,-1 0,1-1,-1 1,0 0,0 0,1 1,-1-1,0 0,-1 1,1-1,0 1,0-1,-1 1,1 0,-1 0,1 0,-1 0,1 1,-1-1,1 1,-1-1,0 1,-11 2,0 1,0 1,0 0,0 0,1 2,-1 0,2 0,-1 1,1 1,0 0,0 0,1 1,0 1,1 0,0 0,0 1,1 0,1 1,0 0,0 0,1 1,1 0,0 0,1 1,-2 8,4-16,1 0,0 0,0 1,0-1,1 0,0 1,0-1,1 1,0 0,0-1,0 1,1-1,0 1,0-1,1 0,0 1,0-1,0 0,1 0,0 0,0 0,1-1,-1 1,1-1,0 0,1 0,-1 0,1-1,0 1,0-1,0 0,1 0,12 3,1-1,0 0,0-1,0-1,0-1,1-1,-1-1,1 0,0-1,-1-2,1 0,-1 0,0-2,0-1,0 0,0-1,-1-1,0-1,0-1,-1 0,0-1,-1-1,0 0,0-1,-1-1,-1-1,-1 0,0-1,0 0,-1-1,-1 0,0-3,-8 15,0 0,-1-1,1 0,-1 0,0 0,0 0,-1 0,1 0,-1 0,0 0,-1-1,1 1,-1 0,0-1,0 1,-1 0,0 0,1-1,-2 1,1 0,-1 0,0 0,0 0,0 0,0 1,-1-1,0 1,0-1,0 1,-2-1,0 4,1 1,-1 0,0-1,1 2,-1-1,1 1,-1-1,0 1,1 1,-1-1,1 1,0-1,-1 1,1 0,0 1,0-1,0 1,1 0,-1 0,1 0,-1 0,1 0,0 1,0 0,1 0,-1-1,1 1,0 1,0-1,-1 1,0 1,-1 0,1 1,0-1,0 1,1-1,0 1,0 0,0 0,1 0,0 0,1 0,-1 0,1 0,1 1,-1-1,1 0,1 0,-1 0,1-1,0 1,1 0,0-1,0 1,0-1,1 0,-1 0,1 0,1 0,-1-1,1 0,0 0,1 0,-1 0,1-1,0 0,0 0,0-1,0 1,1-1,-1-1,7 3,12-2,1 0,-1-2,0-1,1-1,-1-1,0-1,0-1,0-1,-1-2,1 0,-1-2,-1 0,0-2,0 0,-1-2,-1 0,0-2,-1 0,10-10,-21 19,0-1,-1-1,1 1,-2-2,1 1,-1-1,0 0,-1 0,0-1,0 0,-1 0,0 0,-1-1,0 1,-1-1,0 0,-1 0,0-1,-1 1,0 0,0-5,-2 13,1-1,-1 0,0 1,0-1,0 1,-1-1,1 1,-1-1,0 1,0 0,0 0,0 0,0 0,-1 0,0 0,1 1,-1-1,0 1,0 0,0 0,0 0,-1 0,1 1,0-1,-1 1,1 0,-1 0,0 0,1 0,-1 0,0 1,1 0,-1 0,0 0,0 0,1 1,-1-1,0 1,1 0,-1 0,1 0,-1 1,1-1,-1 1,1 0,0 0,0 0,0 0,0 0,0 1,-2 1,-4 5,-1 0,1 0,1 1,0 0,0 1,1-1,0 1,1 1,0-1,1 1,0 0,1 1,0-1,1 1,1-1,0 1,0 0,2 0,-1 0,2 0,-1 0,2 0,0 0,0-1,1 1,1-1,0 1,1-1,0-1,1 1,0-1,1 1,0-2,1 1,1-2,0 0,0 0,1-1,0 0,1-1,0-1,0 1,0-2,1 1,0-2,0 1,0-2,0 0,1 0,-1-1,1 0,0-1,-1-1,1 0,6-1,9 0,-4 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4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0,'0'822,"-22"-692,27-122,6-24,-8 11,7-8</inkml:trace>
  <inkml:trace contextRef="#ctx0" brushRef="#br0" timeOffset="436.361">529 85,'-36'25,"-43"28,3 4,2 4,-13 18,20 11,65-87,1 0,0 0,0 0,0 0,0 0,0 0,1 0,-1 1,1-1,0 0,0 0,0 0,0 0,1 1,-1-1,1 0,0 0,0 0,0 0,0 0,0 0,1 0,0-1,-1 1,1 0,0-1,0 1,0-1,0 0,1 0,-1 0,3 2,206 94,-186-80,-1 2,-1 0,0 2,-2 0,-1 1,8 13,-17-23,-3-5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29,'179'-24,"-177"23,0 0,0 1,-1-1,1 1,0-1,0 1,0 0,0 0,0 0,0 0,0 0,0 0,0 0,0 1,0-1,0 1,0-1,-1 1,1 0,0 0,0 0,-1 0,1 0,-1 0,1 0,-1 1,1-1,-1 0,1 1,-1-1,0 1,0 0,0-1,0 1,0 0,0 0,-1 0,1-1,-1 1,1 0,-1 0,1 0,-1 0,0 0,0 0,0 0,0 0,-1 0,1 0,0 0,-1 0,1 0,-1-1,0 2,-46 58,41-55,-1 1,1-1,0 1,1 0,0 1,0-1,0 1,1 0,0 0,1 1,0-1,0 1,1-1,0 1,-1 6,4-13,-1 1,1 0,-1 0,1-1,0 1,0-1,0 1,0 0,0-1,1 0,-1 1,1-1,0 0,-1 0,1 0,0 0,0 0,1 0,-1 0,0-1,0 1,1-1,-1 0,1 0,-1 1,1-2,0 1,-1 0,1 0,0-1,0 0,0 1,92-4,-86 1,-1 0,1-1,-1 0,0 0,0-1,0 0,0 0,-1-1,1 0,-1 0,0-2,6-7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3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1,'-15'10,"1"1,0 0,0 1,1 1,1 0,0 0,1 1,1 1,0 0,1 1,-2 5,-16 20,-39 52,-5-3,-4-4,-3-2,-50 37,111-104,-1-1,-1 0,0-2,-1 0,-1-1,0-1,-19 7,39-18,0-1,0 1,0-1,0 1,0-1,0 0,0 1,0-1,0 0,-1 0,1 1,0-1,0 0,0 0,-1-1,1 1,0 0,0 0,0 0,0-1,0 1,-1-1,1 1,0-1,0 1,0-1,0 0,0 1,1-1,-1 0,0 0,0 0,0 1,1-1,-1 0,0 0,1 0,-1 0,1 0,-1-1,1 1,-1 0,1 0,0 0,0 0,-1 0,1-1,0 1,0 0,0 0,0 0,0 0,1-1,-1 1,0 0,1 0,-1 0,0 0,1-1,26-110,-20 86</inkml:trace>
  <inkml:trace contextRef="#ctx0" brushRef="#br0" timeOffset="315.648">0 227,'23'18,"0"-1,1-1,1-1,0-2,1 0,1-1,0-2,0-1,1-1,0-1,0-2,1 0,92 25,116 46,-47-12,-188-70,-12-1</inkml:trace>
  <inkml:trace contextRef="#ctx0" brushRef="#br0" timeOffset="647.732">451 1,'-13'16,"0"2,0 0,2 0,0 1,2 0,0 1,1 0,0 0,2 1,1 0,0 0,2 1,0-1,2 1,0-1,1 1,1 0,2 4,0 606,-3-608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5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18,'14'0,"15"0,6 0,3 0,0 0,-2 0,-3 0,-1 0,-2 0,-2 0,1 0,-1 0,0 0,-1 0,-4-5,-11-1,-7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1,'19'14,"21"5,8-6,1-4,-3-5,-5-2,-4-2,-4-1,-3 0,-1-5,-1-1,-1 0,-4 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34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86,'0'4,"5"12,1 8,0 4,-1 2,-1 2,-2-1,-1-1,-1 0,0 0,0-2,0 1,0-1,-1 0,1-5</inkml:trace>
  <inkml:trace contextRef="#ctx0" brushRef="#br0" timeOffset="287.9">140 593,'62'-5,"31"-1,3 0,-9 1,-14 1,-16 2,-12 1,-9 0,-6 1,-8 5,-8 2</inkml:trace>
  <inkml:trace contextRef="#ctx0" brushRef="#br0" timeOffset="804.586">224 818,'281'-49,"-218"56,-61-7,-1 1,0-1,0 1,0-1,0 1,0 0,0 0,0-1,0 1,0 0,0 0,0 0,0 0,-1 0,1 0,0 0,-1 0,1 0,-1 0,1 1,-1-1,1 0,-1 0,0 0,0 1,1-1,-1 0,0 0,0 1,0-1,0 0,-1 1,1-1,0 0,-1 0,1 0,0 1,-1-1,1 0,-1 0,0 0,1 0,-1 0,0 0,0 0,0 1,-18 24,-2-1,0 0,-2-2,0 0,-2-2,0 0,-11 5,31-23,-33 22,30-21,1 0,0 1,0 0,0 0,0 0,1 1,0-1,0 2,0-1,1 1,-4 5,9-11,-1 0,1 0,-1 0,1 1,0-1,0 0,-1 0,1 0,0 0,0 1,0-1,0 0,0 0,0 0,1 1,-1-1,0 0,0 0,1 0,-1 0,1 0,-1 0,1 0,0 0,-1 0,1 0,0 0,0 0,-1 0,1 0,0-1,0 1,0 0,0 0,0-1,0 1,0-1,0 1,0-1,1 0,-1 1,0-1,0 0,0 0,0 0,1 0,-1 0,0 0,0 0,0 0,1 0,63-4,142-43,-135 32,-54 9</inkml:trace>
  <inkml:trace contextRef="#ctx0" brushRef="#br0" timeOffset="4117.358">83 0,'-22'80,"3"0,4 1,4 0,1 31,6-58,3 0,2 1,2-1,3 0,2 0,2-1,11 30,-10-40,1-1,2 0,2 0,2-2,2 0,1-1,19 24,-29-50,0-1,1-1,1 1,0-2,0 0,1-1,0 0,1-1,0-1,0 0,1-1,0 0,0-2,10 3,-2-2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36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1 227,'38'-5,"28"-2,7 1,-5 1,-8-3,-10-1,-8 2,-7 2,-10-3,-8-1</inkml:trace>
  <inkml:trace contextRef="#ctx0" brushRef="#br0" timeOffset="285.454">171 1,'0'48,"0"20,4-1,3-7,-1-9,-1-8,-1-7,-2-5,-1-3,0-5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42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0 507,'121'277,"-115"-263,2 6,0-1,-1 1,-1 0,-1 1,-1-1,-1 1,0 0,-2 11,3 12,-4-43,0-1,0 1,0 0,0-1,0 1,0-1,0 1,1-1,-1 1,0 0,0-1,1 1,-1-1,0 1,1-1,-1 1,0-1,1 1,-1-1,1 0,-1 1,1-1,-1 0,1 1,-1-1,1 0,-1 1,1-1,-1 0,1 0,-1 0,1 0,0 1,-1-1,1 0,-1 0,1 0,0 0,-1 0,1 0,-1-1,1 1,-1 0,1 0,0 0,-1 0,1-1,-1 1,1 0,-1-1,1 1,-1 0,1-1,-1 1,0-1,1 1,-1 0,1-1,-1 1,0-1,1 1,-1-1,0 1,0-1,1 0,-1 1,0-1,0 1,0-1,12-17,-2 0,0 0,-1-1,0 0,-2-1,0 1,-1-2,11-31,28-91,-14 9,-25 113,1 4</inkml:trace>
  <inkml:trace contextRef="#ctx0" brushRef="#br0" timeOffset="371.932">649 930,'-18'4,"0"1,0 0,1 1,0 1,0 1,0 1,1 0,1 1,-1 0,-12 13,25-20,0 1,0 0,0 0,0 0,1 0,0 0,0 1,0-1,0 1,1 0,0-1,0 1,0 0,0 0,1-1,0 1,0 0,0 0,1 0,-1 0,1-1,0 1,1 0,-1-1,1 1,0-1,0 1,0-1,0 0,1 0,0 0,0 0,0 0,0-1,1 1,-1-1,1 0,0 0,3 1,-3 0,0 0,0-1,1 0,-1 0,1 0,0 0,0-1,0 0,0 0,0 0,1 0,-1-1,1 0,-1 0,1-1,-1 1,1-1,-1 0,1-1,-1 1,1-1,-1 0,1-1,-1 1,0-1,4-2,12-6,-3-1</inkml:trace>
  <inkml:trace contextRef="#ctx0" brushRef="#br0" timeOffset="982.84">762 1128,'28'-16,"-1"-2,0 0,-1-2,-1-1,20-22,-44 42,0 0,0 0,0 0,0 0,0 0,0 0,0 0,0 0,0 0,0 1,1-1,-1 0,0 1,1-1,-1 1,0-1,1 1,-1-1,0 1,1 0,-1 0,1 0,-1 0,1 0,-1 0,0 0,1 0,-1 1,1-1,-1 1,0-1,1 1,-1-1,0 1,0 0,1-1,-1 1,0 0,0 0,0 0,0 0,0 0,0 0,0 0,0 0,-1 1,1-1,0 0,-1 1,1-1,-1 0,1 1,3 6,-4-6,1 1,0-1,-1 0,1 0,0 0,0 1,0-1,0 0,0 0,1 0,-1 0,1-1,-1 1,1 0,0-1,0 1,-1-1,1 1,0-1,0 0,0 0,1 0,-1 0,0 0,0 0,1-1,-1 1,0-1,0 0,1 1,-1-1,1 0,-1 0,0-1,1 1,-1 0,0-1,2 0,129-93,-131 94,1 0,-1 0,0 0,0 1,1-1,-1 1,0-1,0 1,0 0,1-1,-1 1,0 0,0 0,0 1,0-1,-1 0,1 1,0-1,-1 1,1 0,0-1,-1 1,0 0,0 0,1 0,-1 0,0 0,0 0,-1 0,1 0,0 0,-1 1,1-1,-1 0,0 0,0 3,11 20,2-9,0-4</inkml:trace>
  <inkml:trace contextRef="#ctx0" brushRef="#br0" timeOffset="1520.105">621 83,'201'-67,"-190"63,-1 1,1 0,0 1,0 1,0-1,0 2,1 0,-1 0,0 1,0 0,0 1,0 0,0 1,-1 0,1 0,7 5,-16-7,0 1,-1-1,1 1,0-1,-1 1,1 0,-1 0,1 0,-1-1,0 2,0-1,0 0,0 0,0 0,-1 0,1 0,-1 1,1-1,-1 0,0 1,0-1,0 0,0 0,0 1,0-1,-1 0,1 1,-1-1,0 0,1 0,-1 0,-1 2,-40 67,39-68,-11 15,7-11,1 0,0 1,0-1,1 1,0 0,0 0,1 1,0-1,1 1,-1 0,2 0,-1 0,1 0,1 1,0-1,0 5,2-11,0 1,0-1,1 0,-1 1,1-1,0 0,0 0,0 0,0-1,0 1,1 0,-1-1,1 0,0 1,0-1,0 0,0 0,0-1,0 1,0-1,1 1,-1-1,1 0,-1 0,1-1,-1 1,1-1,0 1,100-10,-32-7,-50 14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3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0,'-9'34,"-4"20,1 6,2-2,3-7,7-6,5-7,0-5,0-3,-1-2,-1-5</inkml:trace>
  <inkml:trace contextRef="#ctx0" brushRef="#br0" timeOffset="262.806">1 452,'38'5,"28"1,11 0,-2-1,-9-1,-11-2,-10-1,-8 0,-5-1,-9-1</inkml:trace>
  <inkml:trace contextRef="#ctx0" brushRef="#br0" timeOffset="613.263">142 706,'-5'38,"-1"18,0 4,6-8,7-14,8-12,6-11,5-8,2-5,-4-8,-1-3,1-4,1-1,-5-2,-4 1</inkml:trace>
  <inkml:trace contextRef="#ctx0" brushRef="#br0" timeOffset="847.479">452 734,'-19'39,"-6"21,1 6,4-3,6-8,6-9,3-6,3-7,7-7,2-5,5-5,0-6</inkml:trace>
  <inkml:trace contextRef="#ctx0" brushRef="#br0" timeOffset="1214.153">622 0,'64'225,"31"147,-88-325,-1 0,-3 0,-2 1,-2-1,-2 0,-2 0,-3 6,1-28,-2 0,0-1,-2-1,0 1,-2-2,0 0,-2 0,0-1,-2-1,0-1,-1 0,-1-1,0-1,-2-1,-20 12,11-7,7-3</inkml:trace>
  <inkml:trace contextRef="#ctx0" brushRef="#br0" timeOffset="5151.968">1215 339,'-32'136,"13"-76,-53 113,-21-4,224-426,6 21,-136 234,-1 1,0 0,1 0,-1 0,1 0,0 1,-1-1,1 0,0 0,-1 0,1 0,0 1,0-1,0 0,0 1,0-1,-1 0,1 1,0 0,1-1,-1 1,0-1,0 1,0 0,0 0,0 0,0 0,0-1,0 1,0 1,1-1,-1 0,0 0,0 0,0 1,0-1,0 0,0 1,0-1,0 1,0-1,0 1,0 0,0 0,18 46,-16-22,-2-1,-1 1,-1 0,-1-1,-1 1,-1-1,-6 19,-13 84,23-127,1 0,-1 0,1 0,-1-1,1 1,-1 0,1 0,-1 0,1 0,0 0,-1 0,1 0,-1 0,1 0,-1 0,1 0,-1 0,1 1,-1-1,1 0,-1 0,1 1,-1-1,1 0,-1 0,1 1,-1-1,1 1,-1-1,0 0,1 1,-1-1,0 1,1-1,-1 1,0-1,0 1,1-1,-1 1,0-1,0 1,0-1,0 1,0-1,0 1,0 0,0-1,0 1,0-1,0 1,0-1,0 1,0-1,0 1,0-1,-1 1,1 0,35-41,-33 38,250-318,-139 163,-112 158,-1 0,0-1,0 1,1-1,-1 1,0 0,1-1,-1 1,0-1,1 1,-1-1,1 0,-1 1,1-1,-1 1,1-1,-1 0,1 1,0-1,-1 0,1 0,-1 1,1-1,0 0,-1 0,1 0,-1 0,1 0,0 0,-1 0,1 0,0 0,-1 0,1 0,0 0,-1 0,1-1,-1 1,1 0,0 0,-1-1,1 1,-1 0,1-1,-1 1,1-1,-1 1,1-1,-1 1,0-1,1 1,-1-1,0 1,1-1,-1 1,0-1,1 1,-1-1,0 0,0 1,0-1,0 0,0 1,-43 309,61-140,-1-63,-4-93,-8-19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48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1 395,'113'-25,"282"22,-376 3,-7 0</inkml:trace>
  <inkml:trace contextRef="#ctx0" brushRef="#br0" timeOffset="246.482">57 537,'39'0,"26"0,8 0,-4 0,-10 0,-13-5,-11-2,-6 1,-4 1,0 2,-1-4,1-1,-3 2</inkml:trace>
  <inkml:trace contextRef="#ctx0" brushRef="#br0" timeOffset="727.086">340 0,'0'3,"0"1,1-1,-1 0,1 0,0 0,0 0,0 0,0 0,0 0,1-1,-1 1,1 0,0-1,0 1,0-1,0 0,0 1,1-1,-1 0,1 0,-1-1,1 1,-1 0,1-1,1 1,-2-1,23 14,0 0,1-2,1-1,0-2,1 0,0-2,15 3,66 21,-74-20,-23-9,1 0,-1 0,0 2,0-1,0 1,-1 1,0 0,0 1,0 0,-1 1,0 0,-1 0,1 1,-2 1,1-1,-1 2,-7-8,0 1,1 0,-2 0,1-1,0 1,-1 0,0 0,0 0,0 0,0 0,-1 0,1 0,-1-1,0 1,0 0,-1 0,1-1,-1 1,1-1,-1 1,0-1,-1 0,1 0,0 0,-1 0,0 0,-1 1,-86 66,-110 38,194-106,0 1,-1 0,1 1,1-1,-1 1,1 0,-1 1,1-1,0 1,1 0,-1 0,1 0,-1 3,-5 11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2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29,'15'0,"14"0,6 0,4 0,-2 0,-1 0,-3 0,-1 0,-2 0,-2 0,1-5,-1-1,-1 0,1 1,0 2,-9 1,-9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0,'38'0,"32"0,9 0,-4 0,-10 0,-12 0,-9 0,-8 0,-5 0,-3 0,-2 0,-5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0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1,'22'12,"-11"7,-1 1,-1 1,-1-1,-1 1,-1 1,0-1,-2 1,-1 0,1 16,4 17,-3-17,-1 0,-2 0,-1 1,-3-1,-1 0,-5 23,6-45,0 3,-1 0,-1 0,0 0,-1 0,-1-1,-1 0,0 0,-2-1,-3 6,-1-6</inkml:trace>
  <inkml:trace contextRef="#ctx0" brushRef="#br0" timeOffset="466.409">367 227,'-209'154,"206"-152,-1 1,0-1,0 1,1-1,0 1,-1 0,1 0,0 1,0-1,1 1,-1-1,1 1,0 0,0 0,0 0,0 0,1 0,-1 0,1 1,0-1,1 0,-1 1,1-1,-1 0,1 1,1-1,-1 1,1-1,0 1,0-1,0 0,1 3,7 2,-1-1,1 0,1 0,0-1,0-1,0 0,1 0,0-1,0 0,0 0,0-2,1 1,9 0,26 11,-31-9,0 0,0 1,-1 1,0 0,0 1,-1 1,0 0,-1 1,0 1,-1 0,5 6,2 12,-16-31</inkml:trace>
  <inkml:trace contextRef="#ctx0" brushRef="#br0" timeOffset="886.358">649 566,'250'5,"-249"-6,0 1,1 0,-1-1,0 1,0 0,1 0,-1 0,0 0,1 0,-1 0,0 0,1 0,-1 0,0 1,1-1,-1 0,0 1,0-1,1 1,-1 0,0-1,0 1,0 0,0 0,0-1,0 1,0 0,0 0,0 0,-1 0,1 0,0 1,0-1,-1 0,1 0,-1 0,1 1,-1-1,0 0,1 1,-1-1,0 0,0 0,0 1,0-1,0 0,0 1,0-1,-1 0,1 1,0-1,-1 0,1 0,-1 1,1-1,-1 0,0 0,1 0,-1 0,0 0,-1 1,-33 32,30-32,1 1,-1 0,1 1,0-1,0 1,0 0,1 0,-1 0,1 0,0 1,0-1,1 1,-1 0,1 0,0 0,0 0,1 0,-1 0,1 1,0-1,1 2,0-5,0 0,1 0,-1 0,1 0,0 0,0 0,0-1,0 1,0 0,0 0,0-1,0 1,1-1,-1 1,0-1,1 0,0 1,-1-1,1 0,0 0,-1 0,1 0,0 0,0-1,0 1,0 0,0-1,0 0,0 1,0-1,0 0,0 0,0 0,0 0,0 0,75-12,-73 11,83-31,-68 26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33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361 213,'-13'16,"1"0,0 1,1 0,1 1,1 0,0 0,1 2,-3 3,-22 60,3 2,-16 74,25-80,-2-1,-5-2,-24 48,24-74,28-50,0 0,0 0,0 0,0 0,0-1,0 1,-1 0,1 0,0 0,0 0,0 0,0 0,0 0,-1 0,1 0,0 0,0 0,0-1,-1 1,1 0,0 0,0 0,0 0,0 0,-1 0,1 0,0 1,0-1,0 0,0 0,-1 0,1 0,8-22,164-282,-87 164,151-262,-182 335,-53 67,1 0,-1 0,1 0,-1 0,1 0,-1 0,1 0,-1 0,0 0,1 1,-1-1,1 1,-1-1,0 1,1-1,-1 1,0 0,1 0,-1-1,0 1,0 0,0 0,0 0,0 0,0 1,0-1,0 0,-1 0,1 1,0-1,-1 0,1 1,-1-1,1 0,-1 1,0-1,1 1,-1-1,0 1,0-1,0 0,0 1,0-1,-1 1,1-1,0 1,-1-1,1 1,-1-1,1 0,2 12,6 35,-1 1,-3-1,-2 1,-2 0,-3 1,-1-2,-7 26,0 86,10-159,1 0,0 0,0 0,0 0,-1 0,1 0,0 0,0 1,1-1,-1 0,0 0,0 0,1 0,-1 0,0 0,1 0,-1 0,1 0,-1 0,1 0,0 0,-1 0,1-1,0 1,-1 0,1 0,0-1,0 1,0 0,0-1,0 1,0-1,0 1,0-1,0 1,0-1,0 0,0 0,0 1,0-1,0 0,0 0,1 0,-1 0,0 0,0-1,0 1,0 0,0 0,0-1,0 1,0-1,0 1,0-1,0 1,0-1,0 1,0-1,0 0,-1 0,1 1,0-1,0 0,-1 0,17-17,0-1,-2-1,0-1,-2 0,0 0,1-6,9-13,228-370,-157 283,-94 127,0 1,1-1,-1 1,0-1,0 1,0-1,1 1,-1-1,0 1,0-1,1 0,-1 1,0-1,1 1,-1-1,1 0,-1 0,0 1,1-1,-1 0,1 1,-1-1,1 0,-1 0,1 0,-1 0,1 0,-1 1,1-1,-1 0,1 0,-1 0,1 0,-1 0,1 0,-1-1,1 1,-1 0,1 0,-1 0,1 0,-1-1,1 1,-1 0,0 0,1-1,-1 1,1 0,-1-1,0 1,1 0,-1-1,0 1,1-1,-1 1,0-1,0 1,1 0,-1-1,0 1,0-1,0 1,0-1,0 0,-3 44,-16 39,7-38,3 1,1 0,2 1,2 7,6 290,-2-319</inkml:trace>
  <inkml:trace contextRef="#ctx0" brushRef="#br0" timeOffset="338.896">1604 495,'-17'21,"-12"14,1 1,2 1,1 1,3 2,1 0,-7 20,26-56,0-1,0 1,0 0,0 0,0 0,1 0,0 0,0 0,0 1,0-1,1 0,0 0,0 1,0-1,0 0,1 1,-1-1,1 0,0 0,0 0,1 0,-1 0,1 0,0 0,0 0,0 0,1-1,-1 1,1-1,0 0,0 0,0 0,0 0,1 0,-1-1,1 1,-1-1,1 0,0 0,0 0,3 0,2-1,0 0,1-1,-1-1,0 1,0-1,0-1,0 0,-1 0,1-1,0 0,-1 0,0-1,1 0,-1 0,-1-1,1 0,-1-1,0 1,0-2,-1 1,1-1,-2 1,1-2,-1 1,4-6,2-5,0-1,-1 0,-1-1,-1 1,0-2,-2 1,0-1,-2 0,0 0,0-12,-4 23,1 0,-2-1,0 1,0 0,-1-1,0 1,0 0,-1 0,-1 0,0 1,0-1,-1 1,3 5,0 1,0-1,0 1,-1 0,1-1,-1 1,0 0,0 1,0-1,0 0,-1 1,1 0,0 0,-1 0,0 0,0 1,1-1,-1 1,0 0,0 0,0 0,0 1,0-1,0 1,-1 0,1 0,0 0,0 1,0 0,0 0,-1 0,-19 9,5 3</inkml:trace>
  <inkml:trace contextRef="#ctx0" brushRef="#br0" timeOffset="754.371">1885 862,'6'-28,"9"2,1 1,1 1,1 0,1 1,1 1,1 1,14-10,-3 8,-31 23,-1 0,1-1,-1 1,1 0,-1 0,1 0,-1-1,1 1,0 0,-1 0,1 0,-1 0,1 0,-1 0,1 0,0 1,-1-1,1 0,-1 0,1 0,-1 1,1-1,-1 0,1 0,-1 1,1-1,-1 0,1 1,-1-1,0 1,1-1,-1 0,1 1,-1-1,0 1,0-1,1 1,-1-1,0 1,0-1,0 1,1 0,-1-1,0 1,0-1,0 1,0-1,0 1,0 0,0-1,0 1,0-1,0 1,-1-1,1 1,0-1,0 1,-1-1,1 1,0 0,-1 6,-1-1,1-1,-1 0,1 1,0-1,1 1,-1 0,1-1,0 1,1-1,-1 1,1-1,0 1,1-1,-1 1,1-1,0 0,0 0,1 0,-1 0,1 0,0 0,0-1,1 1,0-1,-1 0,2 0,-1-1,0 1,1-1,-1 0,1 0,2 1,-2-3,0 1,1-1,-1-1,0 1,1-1,-1 0,0 0,1 0,-1-1,1 0,-1 0,0 0,0-1,0 1,0-1,0-1,0 1,0-1,-1 1,1-1,-1-1,0 1,3-3,83-97,-84 93,0 0,0 0,-1 0,0-1,-1 0,0 0,-1 0,0 0,0-9,0-5</inkml:trace>
  <inkml:trace contextRef="#ctx0" brushRef="#br0" timeOffset="1200.997">2816 552,'-23'16,"0"1,1 2,0 0,2 1,0 1,2 1,0 1,-14 24,30-44,0 0,0 0,0 0,0 0,1 0,-1 0,1 0,0 0,0 1,0-1,1 1,-1-1,1 1,0-1,0 0,0 1,0-1,0 1,1-1,0 1,0-1,0 0,0 1,0-1,0 0,1 0,0 0,0 0,0 0,0 0,0-1,0 1,1 0,-1-1,1 0,-1 0,1 0,0 0,0 0,0 0,0-1,1 1,-1-1,0 0,0 0,1 0,1-1,12 3,0-2,1 0,-1-1,0 0,0-2,1 0,-1-1,0-1,-1 0,1-1,-1-1,0-1,0 0,-1-1,0 0,0-2,-1 0,0 0,-1-1,0-1,-1 0,0-1,-1 0,0-1,-1 0,-1 0,0-1,1-6,11-15,-3 0,-1-1,-1 0,-2-1,-2-1,-2 0,0-7,-7 32,-1 0,-1 0,0 0,-1 0,-1 0,0 0,0 0,-2 0,0 1,0-1,-1 0,-1 1,0 0,-1 0,0 1,-1 0,-1 0,0 0,0 1,-1 0,0 0,-4-2,6 7,1 1,-1-1,-1 1,1 1,-1-1,1 1,-1 0,-1 1,1 0,0 0,-1 1,1 0,-1 0,0 1,0 0,0 1,1 0,-1 0,0 1,0 0,1 1,-1 0,0 0,1 0,0 1,0 1,0 0,0 0,0 0,-2 3,-5 2,2 1,0 0,0 2,0-1,2 1,-1 1,2 0,0 1,0 0,1 0,1 1,1 0,0 1,1-1,0 1,1 0,1 1,1-1,0 1,1 0,1 0,0 0,2 0,0 0,0-1,2 1,0 0,1-1,1 0,0 0,1 0,1 0,0-1,1 0,1-1,0 1,2-1,17 14,2 0,1-2,0-2,2 0,1-3,1 0,1-3,0-1,1-1,1-2,1-2,21 4,-22-4</inkml:trace>
  <inkml:trace contextRef="#ctx0" brushRef="#br0" timeOffset="2684.176">3776 467,'-48'31,"2"1,1 2,1 2,2 3,-13 16,50-51,0 0,0 0,1 0,-1 1,1-1,0 1,1 0,-1 0,1 1,0-1,0 1,1 0,-1-1,1 1,1 0,-1 0,1 0,0 1,0-1,1 0,0 0,0 1,0-1,1 0,0 0,0 0,1 0,-1 0,1 0,1 0,0 2,1-3,0-1,0 0,1 0,-1 0,1-1,0 0,0 1,0-2,0 1,0-1,1 1,-1-2,1 1,0 0,-1-1,1 0,0-1,0 1,0-1,-1 0,1-1,0 1,0-1,0 0,-1 0,4-2,8-3,0 0,-1-1,1-1,-2-1,1 0,-2-1,1 0,1-3,29-28,-2-1,-2-3,-2-1,9-17,-32 42,6-1,-19 40,-20 39,13-49,0 1,1 0,0 0,1 0,0 0,0 1,1-1,0 0,1 1,0-1,0 1,1-1,0 1,2 6,1-8,0 0,0-1,1 1,0-1,0 0,1 0,0-1,0 1,0-1,1-1,0 1,0-1,0-1,1 1,0-1,0 0,0-1,0 0,0 0,1-1,-1 0,1 0,0-1,-1 0,1 0,0-1,0-1,-1 1,1-1,0-1,-1 0,1 0,-1-1,0 1,1-2,-1 1,-1-1,4-3,8-7,-1-1,-1-1,-1-1,0 0,-1-1,-1-1,-1 0,9-17,-4 8,35-64,-64 144,8-44,1-1,0 1,1 0,0-1,0 1,0 0,1 0,1 0,-1 0,1 0,0-1,1 1,0 0,0-1,0 1,1-1,1 0,-1 0,1 0,0 0,0 0,1-1,0 0,0 0,1 0,0-1,-1 0,2 0,-1 0,1-1,-1 0,1 0,6 2,-7-4,0-1,0-1,0 1,0-1,0 0,0 0,0 0,0-1,0 0,0 0,0-1,0 0,0 0,-1 0,1-1,-1 1,0-1,0-1,0 1,0-1,0 0,-1 0,1 0,-1 0,3-5,85-131,-91 139,14-27,-8 17,0 0,0 0,-1-1,-1 0,0 0,0 0,-1-1,-1 1,0-1,-1 0,0 0,-1-8,-8 9,7 30,68 140,-46-92,-4 1,-3 0,-3 1,-3 0,-2 1,-4 18,0-48,-2 1,-1-1,-3 0,-1 0,-2 0,-1 0,-2-1,-2 0,-2-1,-1 0,-2-1,-1 0,-17 23,28-51,0-1,0 0,-1 0,0-1,-1 0,1 0,-1 0,0-1,-1-1,1 1,-1-1,0-1,0 0,-4 1,9-3,-1 1,0-2,0 1,0 0,0-1,0 0,0 0,0-1,0 1,0-1,0 0,0 0,1-1,-1 1,0-1,1 0,-1-1,1 1,0-1,0 0,0 0,0 0,0 0,0-1,1 1,0-1,0 0,0-1,-2-5,1-1,0-1,1 1,0 0,1-1,0 0,1 1,0-1,1 0,0 0,1 1,1-7,-1 14,4-26,1 0,2 1,1 0,1 0,2 1,0 0,2 1,1 1,2 0,0 1,1 1,2 1,0 0,1 2,2 0,0 1,1 2,1 0,0 2,1 1,11-4,94-38,-96 43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3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0 192,'10'-15,"1"0,0 1,1 0,0 1,2 1,-1 0,1 0,1 1,0 1,0 1,1 0,0 1,1 0,0 2,0 0,0 1,1 0,-1 2,12-2,48 11,-75-5,-1-1,1 1,0 0,-1 0,1 0,-1 0,1 0,-1 0,0 1,1-1,-1 0,0 1,0-1,0 1,0-1,0 1,0 0,-1-1,1 1,0 0,-1-1,1 1,-1 0,0 0,1-1,-1 1,0 0,0 0,0 0,-1 0,1-1,0 1,-1 0,1 0,-1-1,1 1,-1 0,0-1,0 1,0 1,-8 11,0-1,0 0,-2 0,1 0,-2-2,1 1,-2-2,1 1,-1-2,-2 1,-45 43,61-51,0 0,0 0,1-1,-1 1,1 0,-1-1,1 1,0-1,0 1,0-1,-1 0,1 0,0 0,1 0,-1 0,0 0,0-1,0 1,0-1,1 1,-1-1,0 0,0 0,1 0,-1 0,0 0,2-1,-2 1,63 4,-51-5,0 0,0 1,0 1,0 1,0 0,0 0,-1 1,1 1,-1 1,0 0,0 0,-1 1,1 1,-1 0,6 5,-17-11,1 1,-1 0,1-1,-1 1,0 0,1 0,-1-1,0 1,0 0,-1 0,1 0,0 1,0-1,-1 0,0 0,1 0,-1 0,0 0,0 1,0-1,0 0,0 0,-1 0,1 0,-1 1,1-1,-1 0,0 0,0 0,0 0,0 0,0-1,0 1,-1 0,1 0,0-1,-1 1,0-1,1 1,-1-1,-75 61,72-59,-81 52,65-44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3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57,'43'-5,"34"-1,17 0,3 1,-5 2,-9 1,-9-4,-3-1,-9 1,-4 1,-9 2,-2 1,-4 1,-5 1,-5 0,-2 1,-11-1,-10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4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0,'-10'19,"-7"12,-2 4,4 2,7-5,7-4,7-7,8-6,7-6,3-5,4-3,1-1,-4-6,-2-2,1 1,-5 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0,'-24'24,"-12"23,-6 7,5 5,4-4,7-5,4-7,5-6,6-4,4-4,-1-1,1-1,1 0,2 0,7-4,2-7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5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1 500,'74'-97,"5"3,37-31,-98 105,1 2,1 1,1 0,0 2,23-14,-42 29,-1-1,0 0,1 1,-1-1,1 1,-1-1,1 1,-1 0,1 0,-1-1,1 1,-1 0,1 0,-1 0,1 1,-1-1,1 0,-1 1,1-1,-1 1,0-1,1 1,-1-1,0 1,1 0,-1 0,0 0,0 0,1 0,-1 0,0 0,0 0,0 0,-1 1,1-1,0 0,0 0,-1 1,1-1,-1 1,1 0,15 63,6 49,-20-111,-1 1,1-1,-1 1,1-1,0 0,0 0,0 0,1 0,-1 0,1 0,0-1,-1 1,1-1,0 0,1 0,-1 0,0 0,0 0,1-1,-1 1,1-1,0 0,-1 0,1-1,0 1,-1-1,1 1,0-1,0 0,12-4,0 0,0-1,-1-1,0 0,0-1,-1-1,0 0,0-1,-1 0,0-1,-1-1,0 0,0-1,2-3,6-4,165-151,-184 168,1 1,-1 0,0 0,0 0,1 0,-1 0,1 0,-1 0,1 1,-1-1,1 0,-1 1,1-1,0 1,-1 0,1-1,0 1,-1 0,1 0,0 0,-1 0,1 1,0-1,-1 0,1 1,0-1,-1 1,1-1,-1 1,1 0,-1 0,1 0,-1-1,1 1,-1 1,0-1,0 0,0 0,1 0,-1 1,0-1,-1 0,1 1,0-1,0 1,0-1,-1 1,1 0,-1-1,0 1,1 0,-1-1,0 1,0 0,0-1,0 1,0 0,-13 110,0-49,10-52,1 0,0 1,1 0,0-1,1 1,0 0,1-1,0 1,1 0,0-1,1 0,0 1,1-1,0 0,1-1,0 1,1-1,0 0,0 0,2 0,24 3,-18-15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3:00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17 511,'-16'-71,"21"108,82 236,7 21,-94-293,0 1,0-1,0 0,0 0,0 0,0 0,1 1,-1-1,0 0,1 0,-1 0,1 0,-1 0,1 0,-1 0,1 0,0 0,0 0,-1 0,1 0,0-1,0 1,0 0,0-1,0 1,0 0,0-1,0 1,0-1,0 1,0-1,0 0,0 1,1-1,-1 0,0 0,0 0,0 0,0 0,1 0,-1 0,0 0,0-1,0 1,0 0,0-1,1 1,-1-1,0 1,0-1,0 1,0-1,0 0,5-14,0 1,0-1,-1-1,-1 1,-1-1,0 1,-1-1,-1-1,7-37,63-250,-71 303,0 0,0 0,0 0,0 0,0 0,0 0,0 0,1 0,-1 0,0 0,1 1,-1-1,0 0,1 0,-1 0,1 0,-1 1,1-1,0 0,-1 0,1 1,0-1,-1 0,1 1,0-1,0 1,0-1,0 1,-1 0,1-1,0 1,0 0,0-1,0 1,0 0,0 0,0 0,0 0,0 0,0 0,0 0,0 0,0 0,0 1,5 9</inkml:trace>
  <inkml:trace contextRef="#ctx0" brushRef="#br0" timeOffset="363.82">581 934,'-5'-1,"0"0,0 1,0-1,0 1,0 0,0 1,0-1,0 1,1 0,-1 0,0 0,0 1,1 0,-1 0,0 0,1 0,0 1,0-1,0 1,0 0,0 1,0-1,1 1,0-1,-1 1,1 0,1 0,-1 1,1-1,-1 0,1 1,0-1,1 1,-1 1,2-1,0-1,0 1,0 0,1-1,0 1,-1 0,2-1,-1 1,1-1,-1 1,1-1,0 0,1 1,-1-1,1-1,0 1,0 0,0 0,0-1,1 0,-1 0,1 0,0 0,0 0,0-1,0 0,0 0,1 0,-1 0,0-1,1 1,0-1,-1 0,1-1,0 1,-1-1,1 0,0 0,0 0,-1-1,1 0,0 1,-1-2,1 1,-1-1,2 0,16-9,-2-1</inkml:trace>
  <inkml:trace contextRef="#ctx0" brushRef="#br0" timeOffset="6112.587">977 963,'-18'56,"-10"43,28-99,1 1,-1-1,1 1,-1-1,1 0,-1 0,1 1,0-1,-1 0,1 0,-1 0,1 1,0-1,-1 0,1 0,0 0,-1 0,1 0,-1 0,1 0,0-1,-1 1,1 0,0 0,-1 0,1-1,-1 1,1 0,-1-1,1 1,-1 0,1-1,-1 1,1-1,-1 1,1 0,-1-1,1 1,-1-1,0 0,1 1,-1-1,0 1,0-1,0 1,1-1,-1 0,0 1,0-1,0 0,0 1,2-3,126-148,-127 150,0 0,0 0,0 0,-1 0,1 1,0-1,0 0,1 0,-1 0,0 1,0-1,0 1,0-1,1 1,-1-1,0 1,0 0,1 0,-1-1,0 1,1 0,-1 0,0 0,1 1,-1-1,0 0,1 0,-1 1,0-1,0 1,0-1,1 1,-1-1,0 1,0 0,0-1,0 1,0 0,0 0,0 0,0 0,0 0,-1 0,1 0,0 0,0 0,-1 0,1 1,-1-1,1 0,-1 0,0 1,1-1,9 74,-10-70,3 42,-3-46,0 0,0 0,0-1,0 1,1 0,-1 0,0 0,0-1,0 1,1 0,-1 0,0-1,1 1,-1 0,1-1,-1 1,1 0,-1-1,1 1,-1-1,1 1,0-1,-1 1,1-1,0 1,-1-1,1 1,0-1,0 0,-1 0,1 1,0-1,0 0,0 0,-1 0,1 0,0 0,0 0,0 0,0 0,-1 0,1 0,0 0,0-1,-1 1,1 0,0-1,0 1,163-119,-163 118,1 1,-1-1,0 0,1 0,-1 1,1-1,0 1,-1-1,1 1,-1 0,1 0,0-1,-1 1,1 0,-1 1,1-1,0 0,-1 0,1 1,-1-1,1 1,-1-1,1 1,-1 0,1-1,-1 1,1 0,-1 0,0 0,0 0,0 0,1 0,-1 1,0-1,0 0,0 0,-1 1,1-1,0 1,0-1,-1 1,1-1,-1 1,1-1,-1 1,0 0,0-1,0 1,1-1,-2 1,1 0,0-1,0 1,0-1,-1 1,1 0,-1-1,1 1,-1-1,0 1,-11 80,13-62</inkml:trace>
  <inkml:trace contextRef="#ctx0" brushRef="#br0" timeOffset="6917.549">694 59,'89'-20,"-49"10,0 1,1 2,0 2,16 1,-54 3,0 0,0 1,-1-1,1 1,0 0,0 0,0 0,0 0,-1 1,1-1,0 1,0-1,-1 1,1 0,0 0,-1 1,1-1,-1 0,1 1,-1-1,0 1,0 0,0 0,0 0,0 0,0 0,0 0,0 1,-1-1,0 0,1 1,-1 0,0-1,0 1,0 0,0-1,-1 1,1 0,-1 0,0-1,1 1,-1 0,-1 0,1 0,0 0,-1-1,1 1,-2 2,-65 115,30-65,35-53,0 0,0 0,1 0,-1 1,1-1,-1 0,1 1,0-1,0 1,0-1,1 1,-1-1,0 1,1 0,0-1,0 1,0 0,0 0,0-1,0 1,1 0,-1-1,1 1,-1-1,1 1,0 0,0-1,1 0,-1 1,0-1,1 0,-1 0,1 1,0-1,0 0,0-1,0 1,0 0,0-1,0 1,1-1,-1 1,0-1,1 0,-1 0,1 0,-1-1,1 1,0 0,-1-1,1 0,0 1,-1-1,3-1,142-31,-121 23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3:16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0,'-303'545,"187"-336,204-328,125-149,-182 227,-3 0,-1-2,-2 0,18-47,-26 44,-12 87,-6-5,1 0,1 0,2 0,2 0,1 0,1-1,3 0,0 0,9 15,-13-39,-1 0,1-1,1 0,0-1,0 1,1-1,0-1,0 0,1 0,0 0,1-1,0 0,0-1,6 3,-11-8,-1 1,1-1,0 1,-1-2,1 1,0 0,0-1,-1 0,1 0,0 0,0-1,0 1,-1-1,1-1,0 1,-1 0,1-1,-1 0,1 0,-1-1,0 1,0-1,0 0,0 0,-1 0,2-1,83-99,-74 83,-1 0,-1-1,0 0,-2-1,0 0,-1 0,-2-1,0 0,-2-1,0 1,-2-1,0 0,-2 0,0 0,-2 0,-2-12,-27-27,19 58</inkml:trace>
  <inkml:trace contextRef="#ctx0" brushRef="#br0" timeOffset="317.362">1350 254,'-13'21,"0"1,2 0,0 0,2 1,0 1,2-1,1 2,0-1,2 0,-1 15,5-36,0 0,0 1,0-1,0 0,0 0,1 0,0 0,-1 0,1 0,0 0,0 0,1 0,-1 0,1 0,-1 0,1-1,0 1,0-1,0 1,0-1,1 0,-1 0,0 0,1 0,0 0,-1-1,1 1,0-1,0 0,0 1,0-1,0-1,0 1,0 0,0-1,0 1,0-1,1 0,-1 0,0 0,0-1,2 0,2 1,-1 0,0 0,0 0,0-1,0 0,0-1,0 1,0-1,0 0,0-1,-1 1,1-1,-1-1,1 1,-1 0,0-1,-1 0,1-1,-1 1,0-1,0 1,0-1,0 0,-1-1,0 1,0 0,-1-1,1 0,-1 0,0 0,-1 0,1 0,-1 0,-1 0,1 0,-1 0,0-1,0 1,-1 0,0 0,0 0,-1-3,1 2,0 1,-1-1,0 0,0 1,0-1,-1 1,0 0,0 0,-1 0,0 0,0 1,0 0,-1-1,1 1,-1 1,0-1,-1 1,1 0,-1 0,0 0,0 1,0 0,0 0,-4 0,-7 2</inkml:trace>
  <inkml:trace contextRef="#ctx0" brushRef="#br0" timeOffset="755.624">1688 338,'1'15,"0"-1,1 1,0-1,1 1,1-1,0 0,1-1,0 1,1-1,1 0,-5-8,0 0,0-1,1 0,0 0,0 0,0 0,1 0,-1 0,1-1,0 0,0 1,0-1,0-1,0 1,1-1,-1 0,1 0,0 0,0 0,-1-1,1 0,0 0,0 0,0-1,0 1,0-1,0 0,1-1,3 0,9-5,0-1,-1 0,0-2,-1 0,1 0,-2-2,1 0,-2-1,1 0,1-4,2 1,-18 14,1 0,0-1,0 1,0 0,0 0,0 0,1 0,-1 0,0 0,0 0,1 0,-1 1,0-1,1 0,-1 1,1-1,-1 1,1 0,-1-1,1 1,-1 0,1 0,-1 0,1 0,-1 0,1 0,-1 0,1 1,-1-1,1 0,-1 1,1 0,-1-1,1 1,-1 0,0-1,1 1,-1 0,0 0,0 0,0 0,0 0,0 1,0-1,0 0,0 0,0 1,0-1,-1 0,1 1,-1-1,1 1,1 4,1 0,0 0,1-1,-1 1,1-1,0 0,0 0,0-1,1 1,0-1,0 0,0 0,0 0,1-1,-1 0,1 0,0 0,0-1,0 1,0-2,4 2,-1-2,-1-1,0 1,1-1,-1-1,1 0,-1 0,1 0,-1-1,0-1,0 1,0-1,0-1,0 1,-1-1,0-1,1 1,-2-1,1-1,0 1,-1-1,0 0,4-6,3-3,-1-1,-1 0,-1 0,0-1,-1 0,-1-1,-1 0,0 0,1-12,-2 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3:2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164 368,'-2'17,"0"0,-2 0,0-1,-1 1,0-1,-1 0,-1 0,-1 0,-4 11,-97 239,187-422,71-62,-148 216,0-1,0 1,1 0,-1 0,1 0,-1 0,1 0,0 0,-1 1,1-1,0 1,0-1,0 1,1-1,-1 1,0 0,0 0,1 0,-1 1,0-1,1 0,-1 1,1 0,-1-1,1 1,-1 0,1 0,-1 0,1 1,-1-1,1 1,-1-1,0 1,1 0,-1 0,0 0,1 0,-1 0,0 1,0-1,0 1,0-1,0 1,0 0,-1-1,1 1,-1 0,1 1,1 8,0 0,-1 1,0-1,-1 0,-1 1,0 0,0-1,-1 1,0-1,-1 0,-1 1,0-1,-3 7,-10 97,16-114,-1-1,1 1,-1 0,1 0,0 0,-1 0,1-1,0 1,0 0,0 0,0 0,0 0,0 0,0 0,0-1,0 1,0 0,0 0,1 0,-1 0,0 0,1-1,-1 1,0 0,1 0,-1-1,1 1,-1 0,1 0,0-1,-1 1,1-1,0 1,-1-1,1 1,0-1,0 1,-1-1,1 1,0-1,0 0,0 1,0-1,0 0,-1 0,1 0,0 0,0 0,0 0,0 0,0 0,0 0,-1 0,1 0,0-1,0 1,0 0,0-1,-1 1,1 0,0-1,0 1,-1-1,1 1,0-1,-1 0,1 1,0-1,195-240,-70 141,-125 99,0 1,0-1,0 0,0 1,0-1,0 1,-1-1,1 1,0 0,0-1,0 1,0 0,1 0,-1 0,0-1,0 1,0 0,0 1,0-1,0 0,0 0,0 0,0 1,0-1,0 0,0 1,0-1,0 1,0-1,-1 1,1-1,0 1,0 0,0-1,-1 1,1 0,0 0,-1 0,1-1,0 1,-1 0,1 0,-1 0,0 0,1 0,-1 0,0 0,0 0,1 0,-1 0,0 0,0 1,-2 58,-44 106,43-124,7-26</inkml:trace>
  <inkml:trace contextRef="#ctx0" brushRef="#br0" timeOffset="653.098">1096 481,'-19'15,"1"1,1 1,0 1,1 0,1 1,0 1,2 0,0 1,2 0,-8 18,19-38,-1 1,0-1,0 0,0 1,1-1,-1 0,1 1,-1-1,1 1,-1-1,1 1,0-1,0 1,0-1,0 1,0-1,0 1,0-1,0 1,1-1,-1 1,1-1,-1 0,1 1,-1-1,1 1,0-1,0 0,0 0,-1 1,1-1,0 0,1 0,-1 0,0 0,0 0,0 0,1 0,-1-1,0 1,1 0,-1-1,0 1,1-1,-1 1,1-1,-1 0,1 0,-1 1,1-1,-1 0,1 0,-1-1,1 1,-1 0,1 0,-1-1,17-6,0-1,0-1,-1 0,0-2,-1 0,-1-1,1 0,-2-1,4-5,57-44,-73 61,0-1,0 1,0 0,0 0,0 0,0 1,1-1,-1 0,0 1,0-1,1 1,-1 0,0 0,0 0,1 0,-1 0,0 1,1-1,-1 1,0-1,0 1,0 0,0 0,1 0,-1 0,0 0,-1 0,1 0,0 1,0-1,0 1,-1-1,1 1,-1 0,1 0,-1 0,0 0,0 0,0 0,0 0,0 0,0 0,0 0,-1 0,1 1,-1-1,0 1,48 180,-41-158,-2 1,-1 0,-1 1,-1-1,-1 1,-1-1,-2 0,-1 2,1-11,-2 0,0 0,0 0,-2 0,0-1,-1 0,0 0,-1-1,-1 0,-1 0,0-1,-1 0,0-1,-1 0,-6 3,17-14,0 0,-1 0,1 0,-1 0,1 0,-1-1,0 1,1-1,-1 1,0-1,0 0,0 1,0-1,-1 0,1-1,0 1,0 0,0-1,-1 1,1-1,0 1,-1-1,1 0,-1 0,1 0,0-1,-1 1,1 0,0-1,0 0,-1 1,1-1,0 0,0 0,0 0,0 0,0-1,0 1,0 0,0-1,1 0,-1 1,0-1,1 0,-1-1,-2-10,1 0,1 0,0-1,1 1,0-1,1 1,0-1,3-12,-1-8,-1 10,2-1,0 2,2-1,0 0,2 1,0 0,2 0,3-5,1 6</inkml:trace>
  <inkml:trace contextRef="#ctx0" brushRef="#br0" timeOffset="1115.732">1575 1,'1'78,"-1"43,-4 0,-9 35,6-113,3-1,2 1,1-1,4 19,-4-60,1 1,0-1,0 0,0 1,1-1,-1 0,0 1,0-1,1 0,-1 1,1-1,-1 0,1 0,0 0,-1 1,1-1,0 0,0 0,0 0,-1 0,1 0,0 0,1-1,-1 1,0 0,0 0,0-1,0 1,0-1,1 1,-1-1,0 1,1-1,-1 0,0 1,1-1,-1 0,0 0,1 0,-1 0,0-1,1 1,-1 0,0 0,1-1,-1 1,1-1,58-35,-21 3,73-49,-110 81,0 0,0 0,0 0,0 0,0 1,0-1,0 0,0 1,0 0,1-1,-1 1,0 0,0 0,0 0,0 1,0-1,0 0,1 1,-1-1,0 1,0 0,0 0,0 0,-1 0,1 0,0 0,0 0,-1 1,1-1,0 0,-1 1,1 0,-1-1,0 1,0 0,1 0,-1-1,0 1,-1 0,1 0,0 0,-1 0,1 0,-1 1,1-1,-1 0,0 0,0 0,0 0,0 0,0 0,0 1,-1-1,1 0,-10 110,14-92</inkml:trace>
  <inkml:trace contextRef="#ctx0" brushRef="#br0" timeOffset="1435.704">2084 396,'24'4,"22"-2,9-2,-2-1,-3-1,-7 1,-5 0,-4 0,-4 1,-6-1</inkml:trace>
  <inkml:trace contextRef="#ctx0" brushRef="#br0" timeOffset="1630.453">2141 622,'38'-5,"22"-1,7 0,0 1,-6 1,-8 2,-9 1,-12 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3:32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1 308,'3'40,"1"0,3 0,1 0,1-1,7 13,17 78,1 56,-35-185,1-1,-1 1,1 0,0 0,-1 0,1 0,0-1,0 1,0 0,-1 0,1 0,0 0,0 0,1 0,-1 0,0-1,0 1,0 0,0 0,1 0,-1 0,0-1,1 1,-1 0,1 0,-1-1,1 1,-1 0,1 0,-1-1,1 1,0-1,-1 1,1-1,0 1,0-1,-1 1,1-1,0 1,0-1,0 0,0 0,-1 1,1-1,0 0,0 0,0 0,0 0,0 0,0 0,0 0,-1 0,1 0,0-1,0 1,0 0,0-1,-1 1,1 0,0-1,0 1,-1-1,1 1,0-1,0 1,-1-1,1 0,-1 1,1-1,11-18,0-1,-2 0,0 0,-2-1,0 0,4-18,2-3,127-322,-107 274,-27 85</inkml:trace>
  <inkml:trace contextRef="#ctx0" brushRef="#br0" timeOffset="416.776">593 760,'-18'0,"-107"10,121-9,0 0,-1 0,1 1,0-1,0 1,0 0,0 0,0 0,0 1,1 0,-1-1,1 1,0 0,0 1,0-1,0 1,0-1,1 1,-1 0,1 0,0 0,0 0,1 0,-1 0,0 4,0-2,0 0,1 0,0 1,0-1,0 0,1 0,0 1,0-1,0 0,1 1,0-1,0 0,1 0,0 0,0 0,0 0,1 0,-1 0,1-1,1 1,-1-1,1 0,0 0,0 0,1-1,-1 1,1-1,0 0,0-1,0 1,1-1,-1 0,1 0,0-1,0 1,0-1,0-1,2 1,39-6,-28-2</inkml:trace>
  <inkml:trace contextRef="#ctx0" brushRef="#br0" timeOffset="983.868">678 1014,'154'-121,"-93"89,-60 32,0-1,1 1,-1 0,1 0,-1-1,1 1,-1 0,1 0,-1 0,0 1,1-1,-1 0,1 1,-1-1,0 0,1 1,-1 0,0-1,1 1,-1 0,0 0,0-1,0 1,1 0,-1 0,0 0,0 1,-1-1,1 0,0 0,0 0,-1 1,1-1,0 0,-1 1,1-1,-1 0,0 1,1-1,-1 1,0-1,0 1,0 0,2 13,-2-13,-1 1,1-1,0 0,0 1,0-1,0 1,1-1,-1 0,1 1,-1-1,1 0,0 0,0 1,0-1,0 0,0 0,0 0,1 0,-1 0,1 0,0-1,-1 1,1 0,0-1,0 1,0-1,0 0,0 1,0-1,0 0,0 0,1-1,1 2,105-34,-42 6,-64 26,-1 0,0-1,1 1,-1 0,0 0,1 0,-1 0,0 1,1-1,-1 1,0-1,1 1,-1 0,0 0,0 0,0 0,0 0,0 1,0-1,0 0,0 1,0 0,-1-1,1 1,-1 0,1 0,-1 0,0 0,0 0,1 0,-1 0,-1 0,1 1,0-1,-1 0,1 0,-1 1,1-1,-1 1,0 1,34 54,-16-49,1-3</inkml:trace>
  <inkml:trace contextRef="#ctx0" brushRef="#br0" timeOffset="1701.958">819 26,'103'-22,"-99"21,1 0,-1 1,0-1,0 1,0 0,1 0,-1 0,0 0,0 1,0 0,0 0,1 0,-1 0,0 0,-1 1,1 0,0 0,0 0,-1 0,1 1,-1-1,0 1,0 0,0 0,0 0,0 0,-1 1,1-1,-1 1,0-1,0 1,0 0,0 0,-1 0,0 0,0 0,0 0,0 0,-1 0,1 1,-1-1,0 0,0 3,-5 20,3-23,1 1,0-1,-1 1,2-1,-1 1,0-1,1 1,0 0,0-1,1 1,-1 0,1-1,0 1,0-1,0 1,1-1,-1 0,1 1,0-1,1 0,-1 0,1 0,0 0,-1-1,2 1,1 1,4 0,-1 0,0-1,1 0,0-1,0 0,0 0,0-1,0-1,0 1,1-1,-1-1,0 1,1-2,-1 1,1-1,-1-1,0 0,0 0,0-1,0 0,2-1,51-9,-39 11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3:29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256 643,'-10'24,"-2"13,-1 4,8 1,9-7,9-9,7-10,5-7,2-5,3-3,0-2,0-1,-1-5,1-1,-6 1</inkml:trace>
  <inkml:trace contextRef="#ctx0" brushRef="#br0" timeOffset="232.018">594 615,'-19'39,"-16"31,-3 9,2-4,6-11,8-5,3-14,5-10,5-5,4-4,2 0,3-1,0-5</inkml:trace>
  <inkml:trace contextRef="#ctx0" brushRef="#br0" timeOffset="-594.507">30 79,'56'-28,"-41"20,-5 2,0 0,0 1,0 1,0-1,1 2,-1-1,1 2,0-1,0 1,1 1,-1 0,11 1,-21 0,0 0,0 0,0 0,0 0,0 0,1 1,-1-1,0 0,0 1,0-1,0 1,0-1,-1 1,1 0,0-1,0 1,0 0,0-1,-1 1,1 0,0 0,-1 0,1 0,0 0,-1 0,1 0,-1 0,0 0,1 0,-1 0,0 0,1 0,-1 0,0 0,0 0,0 0,0 1,0-1,0 0,-1 0,1 0,0 0,0 0,-1 0,1 0,-1 0,1 0,-35 48,24-36,10-12,0 1,-1-1,1 0,0 1,1-1,-1 1,0-1,0 1,0-1,1 1,-1 0,1-1,0 1,-1 0,1-1,0 1,0 0,0 0,0-1,0 1,0 0,1-1,-1 1,0 0,1-1,0 1,-1 0,1-1,0 1,0-1,0 1,0-1,0 0,0 1,0-1,0 0,0 0,1 0,-1 0,0 0,1 0,-1 0,1 0,0 0,-1-1,1 1,-1-1,1 1,0-1,-1 1,1-1,0 0,54 17,-49-16,0-1,0 1,0 1,0-1,0 1,0 1,0-1,-1 1,1 0,-1 1,0-1,0 1,0 1,0-1,-1 1,1 0,-1 0,-1 0,1 1,-1 0,0 0,0 0,-1 0,1 1,-5-1,0 0,-1 0,1 0,-2 0,1 0,0-1,-1 1,0-1,0 0,-1 1,0-2,1 1,-2 0,1-1,0 0,-1 0,0 0,0 0,0-1,0 0,-1 0,1 0,-1-1,0 0,1 0,-1 0,0-1,0 0,-1 0,5 0,-66 10,52-15</inkml:trace>
  <inkml:trace contextRef="#ctx0" brushRef="#br0" timeOffset="-347.562">1 474,'34'0,"34"-5,17-1,2 0,-3 1,-7-4,-7 1,-10 0,-7 3,-6 1,-7 2,-6 1,-3 1,-7 0</inkml:trace>
  <inkml:trace contextRef="#ctx0" brushRef="#br0" timeOffset="2436.748">1158 276,'-84'224,"-22"-54,96-161,11-16,11-18,157-177,-58 69,-111 132,0 0,0 0,1 0,-1 0,1 1,-1-1,1 0,-1 0,1 0,0 0,-1 1,1-1,0 0,0 0,-1 1,1-1,0 1,0-1,0 1,0-1,0 1,0-1,0 1,0 0,0-1,0 1,0 0,0 0,0 0,0 0,0 0,0 0,0 0,0 0,0 1,0-1,0 0,0 1,0-1,0 0,0 1,0-1,0 1,0-1,0 1,-1 0,1-1,0 1,0 0,-1 0,1 0,-1-1,1 1,0 0,-1 0,1 0,-1 0,2 11,0-1,-1 1,0 0,-1 0,-1-1,1 1,-2 0,0-1,0 1,-4 10,-8 60,14-82,0 1,-1 0,1 0,0-1,0 1,0 0,0 0,0 0,0-1,0 1,0 0,0 0,0 0,0-1,0 1,1 0,-1 0,0-1,1 1,-1 0,0 0,1-1,-1 1,1 0,-1-1,1 1,-1-1,1 1,0-1,-1 1,1-1,0 1,-1-1,1 1,0-1,-1 0,1 1,0-1,0 0,0 0,-1 0,1 1,0-1,0 0,0 0,-1 0,1 0,0-1,0 1,0 0,-1 0,1 0,0-1,0 1,-1 0,40-26,107-169,-57 70,-90 125,0-1,0 0,0 1,0-1,1 0,-1 0,0 1,0-1,1 1,-1-1,0 0,1 1,-1-1,1 1,-1-1,1 1,-1-1,1 1,-1-1,1 1,0-1,-1 1,1 0,0-1,-1 1,1 0,0 0,-1 0,1-1,0 1,-1 0,1 0,0 0,-1 0,1 0,0 0,0 0,-1 0,1 1,0-1,-1 0,1 0,0 1,-1-1,1 0,0 1,-1-1,1 0,-1 1,1-1,-1 1,1-1,-1 1,1-1,-1 1,1 0,-1-1,0 1,1-1,-1 1,0 0,1-1,-1 1,0 0,0-1,0 1,0 0,0 0,5 54,-5-51,-21 175,9 18,12-173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3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449 198,'-343'634,"246"-506,97-128,0 0,0 0,0-1,0 1,0 0,0 0,0 0,0-1,0 1,0 0,0 0,0-1,0 1,0 0,0 0,-1 0,1-1,0 1,0 0,0 0,0 0,-1 0,1-1,0 1,0 0,0 0,-1 0,1 0,0 0,0 0,0 0,-1 0,1 0,0 0,0 0,-1-1,1 1,0 0,0 1,-1-1,1 0,0 0,0 0,-1 0,1 0,0 0,0 0,0 0,-1 0,1 0,0 0,0 1,0-1,-1 0,10-23,27-48,4 2,2 2,4 2,4-8,207-322,-145 202,-148 287,20-56,1 1,3 1,1 0,2 0,2 1,1 0,2 1,2-1,2 1,5 34,-5-68,1 0,-1 1,2-1,-1 0,1 0,1 0,-1 0,1 0,1 0,-1-1,1 1,1-1,-1 0,1 0,0-1,1 0,0 0,0 0,0 0,1-1,-1 0,1 0,0-1,1 0,-1 0,1-1,0 0,0 0,0-1,0 0,0 0,0-1,1 0,-1 0,0-1,1 0,-1-1,8-1,-4-2,0-2,0 1,-1-1,0-1,0 0,0-1,-1 0,0 0,-1-1,0 0,0-1,-1 0,0-1,3-5,84-165,-93 177,14-31,-1 0,-3-1,0 0,-3 0,0-1,-3-1,-1 1,-1-14,-3 48,-1 0,1-1,-1 1,0 0,1-1,-2 1,1 0,0-1,-1 1,1 0,-1 0,0-1,0 1,0 0,-1 0,1 0,-1 0,1 0,-1 0,0 1,0-1,0 0,-1 1,1 0,-1-1,1 1,-1 0,0 0,0 1,1-1,-1 1,0-1,-2 0,0 5,1 0,0 0,0 1,0-1,0 1,1 0,-1 0,1 0,0 0,0 1,0-1,1 1,0 0,0 0,0 0,0 0,1 0,0 0,0 0,0 0,0 5,-4 21</inkml:trace>
  <inkml:trace contextRef="#ctx0" brushRef="#br0" timeOffset="303.356">1324 537,'-6'10,"-2"1,1 0,0 0,1 0,0 1,1 0,0 0,1 1,0 0,1-1,0 1,1 0,1 0,0 0,0 1,2 9,0-21,-1 0,1 0,-1 0,1 0,0 0,0 0,0 0,0 0,0 0,0-1,0 1,0 0,1-1,-1 1,1-1,-1 0,1 1,0-1,-1 0,1 0,0 0,0 0,0 0,0 0,0-1,0 1,0-1,0 1,0-1,0 0,0 0,0 0,0 0,0 0,1 0,-1-1,0 1,0-1,0 1,0-1,1 0,70-53,-63 41,-2-1,1 0,-2-1,0 0,-1 0,0 0,-2-1,1 0,-2 1,0-2,-1 1,-1 0,0 0,-1-1,-2-8,2 21,0-1,0 1,0 0,-1-1,0 1,0 0,0-1,0 1,-1 0,1 0,-1 0,0 0,-1 1,1-1,-1 0,1 1,-1 0,0-1,0 1,0 0,-1 1,1-1,-1 0,0 1,1 0,-1 0,0 0,0 1,0-1,-1 1,1 0,0 0,-1 0,1 1,0-1,-1 1,-14 3</inkml:trace>
  <inkml:trace contextRef="#ctx0" brushRef="#br0" timeOffset="654.347">1719 396,'55'273,"-3"-186,-51-85,1 0,-1 0,1-1,0 1,0 0,0-1,0 0,0 1,0-1,0 0,0 0,0 0,1 0,-1-1,0 1,0-1,1 1,-1-1,1 0,-1 0,0 0,1 0,-1 0,0 0,1-1,-1 1,0-1,1 0,-1 0,0 0,0 0,0 0,0 0,0 0,0-1,0 1,0-1,0 1,-1-1,1 0,7-9,0-1,-1 0,0-1,-1 1,-1-2,0 1,-1-1,0 1,2-13,10-23,55-172,-65 203</inkml:trace>
  <inkml:trace contextRef="#ctx0" brushRef="#br0" timeOffset="917.104">2284 735,'5'4,"1"3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14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33,'56'-17,"-12"11,0 1,0 2,1 2,30 3,8 0,1450-2,-1415 22,-99-18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6:22.6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1 139,'5'-7,"1"0,0 1,1 0,-1 0,1 0,0 1,1 0,-1 1,1-1,0 1,0 1,0-1,1 2,-1-1,1 1,-1 0,10 0,162-17,-56 7,-1 6,99 7,-76 1,297 9,-216 4,116-12,-280-3,321-30,-262 9,-102 18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1,'-10'43,"-2"19,0 4,6-9,6-15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58,'25'-5,"21"-1,9-1,-1 2,-5 2,-1 1,-3 0,-6-3,-3-1,-5 0,-1 2,-2 0,0 2,-1 2,1-1,-1 1,-4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1,'29'14,"28"6,15-2,4-3,-5-9,-6-6,-9-3,-9-1,-13 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23,'-118'359,"113"-347,1 0,1 1,0-1,1 0,1 1,-1 0,2-1,0 1,0 0,2-1,-1 1,1 0,1-1,0 0,1 0,1 0,-1 0,2 0,0-1,0 0,1 0,0-1,1 0,0 0,1-1,0 0,5 4,-4-9,1 0,0-1,0 0,1 0,-1-1,1-1,-1 0,1 0,-1-1,1-1,0 0,-1 0,0-1,1-1,-1 0,0 0,0-1,7-4,17-9,-1-2,-1-2,-1 0,-1-2,0-2,-2-1,-1-1,-2-1,0-1,2-7,17-23,-3-1,-3-3,19-41,-54 97,0 0,0-1,-1 1,0-1,0 0,0 0,-1 0,-1-1,1 1,-1 0,-1-1,1 1,-2 0,0-7,1 14,0-1,-1 1,1 0,-1 0,1 0,-1 0,0 0,1-1,-1 1,0 0,0 0,0 1,0-1,0 0,0 0,0 0,0 1,0-1,0 0,0 1,0-1,-1 1,1-1,0 1,0 0,-1 0,1-1,0 1,-1 0,1 0,0 0,0 0,-1 0,1 1,0-1,-1 0,1 1,0-1,0 1,0-1,-1 1,1-1,0 1,-1 0,-47 38,32-19,0 1,1 1,1 0,1 1,1 0,2 1,0 0,1 1,1 0,2 1,0 0,2 0,1 0,1 1,1 16,2-37,14 157,-13-156,1 0,0 0,0 0,1 0,0 0,0-1,0 1,1-1,0 0,0 0,0 0,1-1,0 1,0-1,0 0,1-1,0 1,0-1,0 0,0-1,1 1,13 0,-1-4</inkml:trace>
  <inkml:trace contextRef="#ctx0" brushRef="#br0" timeOffset="397.118">929 531,'72'-1,"110"8,-179-7,-1 1,1-1,0 1,-1-1,1 1,-1 0,1 0,-1 0,1 0,-1 0,0 1,0-1,1 1,-1 0,0-1,0 1,-1 0,1 0,0 0,-1 0,1 1,-1-1,1 0,-1 1,0-1,0 1,0-1,-1 1,1-1,-1 1,1 0,-1-1,0 1,0 0,0-1,0 1,0 0,-1-1,1 1,-1-1,0 1,1 0,-1-1,-1 0,1 1,0-1,0 0,-2 2,-22 37,-18 46,43-85,-1 0,1 0,0 0,0 0,1-1,-1 1,0 0,1 0,-1 0,1 0,-1-1,1 1,0 0,0 0,0-1,0 1,0-1,0 1,0-1,0 1,1-1,-1 0,1 0,-1 1,1-1,-1 0,1 0,0-1,-1 1,1 0,0 0,0-1,0 1,-1-1,1 0,0 1,0-1,79 4,-71-4,19-1,-3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1 226,'43'5,"38"1,11-4,-1-4,-12 0,-13-1,-10 1,-8-5,-9-1,-5 2,-4 0,-2-2,-2 0,-4 0</inkml:trace>
  <inkml:trace contextRef="#ctx0" brushRef="#br0" timeOffset="253.395">453 0,'-14'39,"-6"31,-3 9,2 1,5-9,4-11,5-12,4-9,2-6,1-3,1-4,4-4,2-3,5-3,0-5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0,'28'460,"-30"-395,-2 0,-4 1,-3-2,-5 12,12-53,-25 111,24-123</inkml:trace>
  <inkml:trace contextRef="#ctx0" brushRef="#br0" timeOffset="313.985">531 198,'-56'34,"2"3,1 2,2 2,2 2,-4 8,49-48,0 1,0 0,0-1,1 1,0 0,-1 1,1-1,1 1,-1-1,1 1,-1 0,1 0,1 0,-1 0,1 0,0 0,0 0,0 1,1-1,0 0,0 1,0-1,0 0,1 0,0 1,0-1,1 0,-1 0,1 0,0 0,1 0,-1-1,1 1,0-1,0 1,0-1,1 0,-1 0,3 1,202 145,-165-124,-24-18</inkml:trace>
  <inkml:trace contextRef="#ctx0" brushRef="#br0" timeOffset="699.927">644 621,'56'-1,"-37"-1,0 1,0 1,0 0,0 2,0 0,0 2,0 0,16 5,-33-8,0 0,1 0,-1 1,0-1,0 0,0 1,0 0,0-1,-1 1,1 0,0 0,-1 0,0 0,1 0,-1 0,0 0,0 0,0 1,0-1,0 0,-1 1,1-1,-1 0,1 1,-1-1,0 1,0-1,0 1,0-1,-1 1,1-1,-1 0,1 1,-1-1,0 0,-1 3,-45 82,44-83,-37 77,39-79,0 0,1 0,-1 0,1 0,0 1,0-1,0 0,0 0,0 0,0 0,0 1,1-1,-1 0,1 0,0 0,0 0,-1 0,1 0,0 0,1 0,-1 0,0-1,0 1,1 0,-1-1,1 1,0-1,-1 1,1-1,0 0,0 0,0 0,0 0,0 0,0 0,0 0,0-1,0 1,1-1,4 1,0-1,0 0,0-1,0 0,0 0,0 0,-1-1,1 0,0-1,-1 1,1-1,-1 0,0-1,0 0,0 1,2-4,-4 5,19-13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1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23,'-26'54,"2"1,3 0,2 2,2 0,4 1,1 1,1 24,9-63,1-1,2 1,0-1,0 1,2-1,1 0,0 1,1-2,3 6,-6-17,1 0,-1-1,2 1,-1-1,1 0,0 0,0 0,0 0,1-1,0 0,0 0,0 0,1-1,-1 1,1-1,0 0,1-1,-1 0,1 0,-1 0,1-1,0 0,0 0,0 0,0-1,4 0,5-4,-1 0,1-1,-1-1,0-1,0 0,-1-1,0 0,0-1,0 0,-1-2,-1 1,1-2,-1 1,-1-2,0 1,-1-2,0 1,2-7,-6 13,174-244,-144 194,-2-1,-3-1,-3-2,8-26,-19 9,-18 77,0-1,0 1,0 0,0 0,0 0,0 0,0 0,0 0,0 0,0 1,0-1,0 0,1 0,-1 1,0-1,0 1,0-1,0 1,0-1,1 1,-1-1,0 1,0 0,1-1,-1 1,1 0,-1 0,0 0,1-1,-1 1,1 0,0 0,-1 0,1 0,0 0,0 0,-1 0,-25 45,3 1,1 1,2 1,3 0,2 1,2 1,2 1,-1 21,6-31,2 0,2 0,1 1,5 36,-3-69,0-1,0 1,1 0,0-1,1 0,0 0,1 0,-1 0,2 0,-1-1,1 1,1-1,-1 0,1-1,1 1,2 1,-7-8,-1 0,1 0,0 0,0 0,0 0,-1-1,1 1,0-1,0 0,0 1,0-1,0 0,0 0,0 0,0-1,0 1,0 0,0-1,0 1,-1-1,1 0,0 1,0-1,0 0,-1 0,2-1,10-9</inkml:trace>
  <inkml:trace contextRef="#ctx0" brushRef="#br0" timeOffset="250.993">1049 503,'-10'39,"-2"21,0 6,2-3,3-8,2-13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20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1 338,'366'0,"-345"0,1-2,0-1,-1 0,0-1,1-2,16-6,12-25,-42 21</inkml:trace>
  <inkml:trace contextRef="#ctx0" brushRef="#br0" timeOffset="238.242">368 0,'-5'43,"-7"34,0 8,1-5,3-12,2-8,3-9,1-8,2-7,0-5,0-3,1-1,-6-5,-1-2,0 1,6 1,8-3,2-4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40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1 480,'50'-34,"2"3,1 2,2 2,0 2,2 3,1 2,0 3,7 2,-61 13,0 0,1 1,-1-1,1 1,-1 0,1 1,0-1,-1 1,1 0,-1 0,1 1,0-1,-1 1,1 0,-1 0,1 0,-1 1,0 0,1-1,-1 2,0-1,0 0,0 1,-1 0,1 0,-1 0,1 0,-1 0,0 1,0-1,0 1,-1 0,1 0,-1 0,0 0,0 1,-1-1,1 0,-1 1,0 2,-3 7,-1 0,-1 0,0 0,-1 0,0-1,-1 1,-1-1,0-1,0 1,-2-1,1-1,-9 9,14-16,-40 47,-3-2,-2-1,-2-3,-1-2,-11 3,61-46,0 0,0 0,0 0,0 0,0 1,0-1,0 0,0 1,0-1,0 1,0-1,1 1,-1-1,0 1,0-1,0 1,0 0,1 0,-1-1,0 1,1 0,-1 0,1 0,-1 0,1 0,-1 0,1 0,0 0,-1 0,1 0,0 0,0 0,0 0,-1 0,1 0,0 0,1 0,-1 0,0 0,0 0,0 0,1 0,-1 0,0 0,1 0,-1 0,1 0,-1 0,1 0,-1 0,1-1,0 1,-1 0,1 0,0-1,0 1,0 0,0-1,-1 1,2 0,213 6,-194-6,0 1,-1 1,1 1,0 1,-1 1,0 0,0 2,-1 0,0 1,8 6,-24-12,-1-1,1 1,0 0,-1 0,0 0,1 1,-1-1,-1 0,1 1,0-1,-1 1,0 0,0-1,0 1,0 0,0 0,-1 0,0 0,0 0,0-1,0 1,0 0,-1 0,0 0,0 0,0-1,0 1,0 0,-1-1,0 1,0-1,0 0,0 1,0-1,0 0,-1 0,0 0,0-1,0 1,0-1,0 1,0-1,0 0,-1 0,0 0,-199 118,75-51,115-61</inkml:trace>
  <inkml:trace contextRef="#ctx0" brushRef="#br0" timeOffset="332.306">1355 424,'-64'56,"2"4,3 2,3 2,2 3,4 2,2 3,3 2,41-69,1-1,-1 1,1 0,0 0,0 1,0-1,1 1,0-1,0 1,0 0,1 0,0 0,0 0,0 0,1 0,0 0,0 0,0 0,1 0,0 0,0 0,1 0,0-1,0 1,0 0,0-1,1 1,0-1,0 0,1 0,-1 0,1 0,2 1,9 2,0-1,1 0,0 0,0-2,0 0,1-1,0-1,0 0,0-1,0-1,0-1,0 0,0-1,0-1,0-1,0 0,0-1,-1-1,0 0,0-1,0-1,-1-1,8-5,-3 6,0-2,-1 0,0-1,-1-1,0-1,0 0,-1-1,-1-1,-1-1,0 0,0-1,-2-1,0 0,-1-1,0 0,-2 0,0-1,-2-1,0 0,0 0,-2-1,2-12,-6 22,-1-1,0 0,0 0,-1 0,0 0,-2 0,1 1,-1-1,-1 0,0 1,0-1,-1 1,-1 0,0 0,0 1,-1 0,-1 0,0 0,0 0,0 1,-1 0,-1 1,0 0,0 0,0 1,-1 0,0 1,-9-5,11 8,0 0,-1 0,1 1,-1 0,1 0,-1 1,0 0,0 1,1-1,-1 2,0-1,0 1,1 1,-1 0,0 0,1 1,0-1,0 2,-1-1,-6 6,-4 2</inkml:trace>
  <inkml:trace contextRef="#ctx0" brushRef="#br0" timeOffset="699.84">2174 0,'-10'29,"-3"24,1 7,2-1,3-6,3-7,1-7,3-5,0-4,-5-1,0-2,-1 0,2 0,-4-5,-1-5</inkml:trace>
  <inkml:trace contextRef="#ctx0" brushRef="#br0" timeOffset="1167.514">1891 255,'331'-50,"-316"45,1 0,-1-1,0-1,-1 0,0 0,0-2,-1 0,0 0,0-1,-1-1,0 0,-1-1,2-2,12-3,-25 17,1-1,-1 1,1 1,-1-1,1 0,-1 0,1 0,-1 0,1 0,-1 0,0 0,1 1,-1-1,1 0,-1 0,0 1,1-1,-1 0,1 1,-1-1,0 0,1 1,-1-1,0 0,0 1,1-1,-1 1,0-1,0 1,0-1,0 0,1 1,-1-1,0 1,0-1,0 1,0-1,0 1,0-1,0 1,0-1,0 1,-1-1,1 0,0 1,0-1,0 1,0-1,-1 1,1-1,0 0,0 1,-1-1,1 1,0-1,-1 0,1 1,-67 189,65-186,0 0,1 0,-1 0,1 0,0 0,0 0,0 1,1-1,0 0,-1 0,1 1,1-1,-1 0,1 0,-1 1,1-1,1 0,-1 0,0 0,1 0,0 0,0-1,0 1,0 0,1-1,0 0,-1 1,1-1,0 0,1 0,-1-1,0 1,1-1,-1 1,1-1,3 1,5-2,0-1,0 0,0-1,-1 0,1-1,0 0,-1-1,1 0,6-4,58-11,-73 18,1 1,-1-1,0 1,0 0,0 0,0 0,0 0,0 1,-1-1,1 1,0 0,-1 0,1 0,-1 0,1 0,-1 0,0 1,0-1,0 1,0-1,-1 1,1 0,-1 0,0 0,1 0,-1 0,-1 0,1 0,0 0,-1 0,1 0,-1 1,0-1,0 0,0 0,-1 0,1 0,-1 1,0-1,1 0,-2 1,1 22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19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0,'25'410,"-22"221,2-652,1 2</inkml:trace>
  <inkml:trace contextRef="#ctx0" brushRef="#br0" timeOffset="353.809">452 311,'-28'27,"-199"223,227-249,-45 73,44-72,0 0,0 1,0-1,1 0,-1 1,0-1,1 1,0 0,0-1,0 1,0-1,0 1,0-1,1 1,-1-1,1 1,-1-1,1 1,0-1,0 1,0-1,1 0,-1 0,0 0,1 0,0 0,-1 0,1 0,0 0,0 0,0-1,204 103,-94-19,-77-67,-18-16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3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1 377,'506'0,"-277"-29,-157 18,-54 5</inkml:trace>
  <inkml:trace contextRef="#ctx0" brushRef="#br0" timeOffset="4265.147">57 687,'485'-1,"-260"-25,-158 8,-56 6</inkml:trace>
  <inkml:trace contextRef="#ctx0" brushRef="#br0" timeOffset="4889.23">536 10,'0'-1,"-1"1,1-1,0 0,-1 1,1-1,-1 1,1-1,-1 1,1-1,-1 1,1-1,-1 1,0-1,1 1,-1 0,0 0,1-1,-1 1,0 0,1 0,-1 0,0-1,0 1,1 0,-1 0,0 0,1 0,-1 0,0 1,0-1,1 0,-1 0,0 0,1 1,-1-1,0 0,1 1,-1-1,0 0,1 1,-1-1,1 1,-1-1,1 1,-1-1,1 1,-1-1,1 1,0 0,-1-1,1 1,0 0,-1-1,1 1,0 0,0-1,0 1,0 0,-1 0,1-1,0 1,0 0,0-1,1 1,-1 0,0 0,0-1,0 1,0 0,1-1,21 51,-6-32,0-1,2-1,0 0,0-1,2-1,0-1,0-1,14 6,78 58,108 122,-218-197,-1-1,0 1,0-1,1 1,-1-1,0 1,0-1,0 1,0 0,-1 0,1 0,0-1,-1 1,0 0,1 0,-1 0,0 0,0 0,0 0,0 0,0 0,0 0,0-1,-1 1,1 0,-1 0,0 0,1 0,-1-1,0 1,0 0,0-1,0 1,0 0,-1-1,1 0,0 1,-1-1,1 0,-1 1,1-1,-1 0,0 0,1 0,-1-1,0 1,0 0,1-1,-2 1,-182 144,-17-1,115-89,69-43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1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1,'-2'1,"0"1,0 0,0-1,1 1,-1 0,1 0,-1 0,1 1,0-1,0 0,0 0,0 1,0-1,1 0,-1 1,1-1,-1 1,1-1,0 1,0 1,-1 0,-17 141,11-107,1 0,3 0,0 1,3-1,3 27,-2-57,0-1,0 1,1 0,0-1,0 1,1-1,0 0,0 0,1 0,0 0,0-1,1 1,-1-1,1 0,1-1,-1 1,1-1,0 0,0 0,0-1,1 1,0-2,0 1,-2-2,0-1,0 0,0 0,0 0,0 0,0-1,0 0,0 0,0-1,0 1,0-1,0 0,0 0,0-1,0 1,0-1,0 0,-1-1,1 1,-1-1,0 0,2-1,84-78,-65 54,-2-1,-1 0,-2-2,16-30,-13 17,-3-1,-2 0,-1-2,-3 0,1-9,-15 182,0 193,26-179,-25-130,1-1,0 0,0 0,1 0,0-1,0 1,1-1,0 1,1-1,0-1,0 1,3 2,-8-9,1-1,0 1,-1-1,1 0,0 1,-1-1,1 0,0 1,0-1,-1 0,1 0,0 1,0-1,-1 0,1 0,0 0,0 0,0 0,-1 0,1-1,0 1,0 0,-1 0,1 0,0-1,0 1,-1 0,1-1,0 1,-1-1,1 1,0-1,-1 1,1-1,-1 1,1-1,-1 1,1-1,-1 0,1 1,-1-1,0 0,1 0,-1 1,0-1,1 0,5-13</inkml:trace>
  <inkml:trace contextRef="#ctx0" brushRef="#br0" timeOffset="353.69">849 452,'0'9,"0"9,0 5,0 5,0 1,0 1,0 0,0 0,5-6,6-6,2-7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52,'38'0,"28"0,7 0,0 0,-7-5,-9-1,-11 0,-3 1,-4 2,-4-4,-3-1,-2 1,-6 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1,'39'5,"22"1,5 0,-3-1,-8-2,-9-1,-7-1,-5 0,-4-1,-2 0,-1-1,-1 1,1 0,0 0,-4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2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1 367,'10'0,"7"0,7 0,3 0,2 0,1 0,0 0,0 0,0 0,-1 0,-1 0,-4 0</inkml:trace>
  <inkml:trace contextRef="#ctx0" brushRef="#br0" timeOffset="744.83">651 29,'-23'153,"7"-60,5 0,2 57,9-144,0-1,0 0,1 1,0-1,0 0,0 0,1 0,0 0,0 0,0 0,1 0,-1 0,1-1,0 0,0 1,1-1,0 0,-1 0,1-1,0 1,1-1,-1 0,0 0,1-1,0 1,0-1,0 0,0 0,0 0,1-1,6-1,0 0,0-1,0 0,0-1,0-1,0 0,0 0,-1-1,1 0,-1-1,-1-1,1 0,-1 0,1-1,-2 0,1-1,-1 0,0-1,2-3,17-11,-5 4,-1 0,0-2,-2-1,-1 0,0-2,9-16,5-8,-19 31,-2-1,0 0,-1-1,0-1,-2 0,7-20,-8 13,15-97,-24 125,1-1,0 1,0-1,-1 1,1-1,0 1,0-1,-1 1,1-1,-1 1,1-1,0 1,-1-1,1 0,-1 1,1-1,-1 0,1 1,-1-1,1 0,-1 0,1 0,-1 1,0-1,1 0,-1 0,1 0,-1 0,1 0,-1 0,0 0,1 0,-1 0,1 0,-1 0,1-1,-1 1,1 0,-1 0,0-1,1 1,-1 0,1 0,0-1,-1 1,1-1,-1 1,1 0,-1-1,1 1,0-1,-1 1,1-1,0 1,0-1,-1 1,1-1,0 1,0-1,0 0,0 1,0-1,-1 1,1-1,0 0,-25 43,13-11,1-1,2 2,0-1,3 1,-1 14,-5 81,15-71,-4-38,2 0,0 1,1-1,0 0,2 0,0 0,1-1,1 1,0-1,1 0,3 3,-8-18,-1 0,1 0,-1 0,1 0,0 0,0-1,0 1,0-1,0 1,0-1,0 0,0 1,1-1,-1-1,1 1,-1 0,0 0,1-1,-1 1,1-1,0 0,1 0,15-2</inkml:trace>
  <inkml:trace contextRef="#ctx0" brushRef="#br0" timeOffset="1297.313">1469 423,'224'1,"-222"-1,0 0,1 0,-1 1,0-1,1 0,-1 1,0-1,1 1,-1 0,0 0,0 0,0 0,0 0,0 1,0-1,0 0,0 1,0 0,-1-1,1 1,-1 0,1 0,-1 0,0 0,0 0,1 0,-2 0,1 0,0 0,0 1,-1-1,1 0,-1 1,1-1,-1 0,0 1,0-1,0 0,-1 1,1-1,0 0,-1 1,1-1,-1 0,0 1,0-1,0 0,0 0,0 0,-1 0,1 0,0 0,-2 0,-19 35,-16 35,38-69,-1-1,1 1,0-1,0 0,0 1,0-1,0 1,0-1,1 1,-1-1,1 1,0-1,0 0,0 1,0-1,0 0,0 0,1 0,-1 0,1 0,-1 0,1 0,0 0,0-1,-1 1,1-1,1 1,-1-1,0 0,2 1,7 2,0 0,0-2,1 1,-1-1,1-1,-1 0,1-1,-1 0,1-1,-1 0,1-1,-1 0,0 0,1-2,-1 1,-1-1,1-1,-1 0,8-5,-1 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45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0,'27'125,"22"222,-22 4,-16-222,11-169,-2-16,-13 30</inkml:trace>
  <inkml:trace contextRef="#ctx0" brushRef="#br0" timeOffset="364.337">537 170,'-314'270,"232"-168,80-98,0-1,0 1,1 0,-1-1,1 1,0 0,0 0,1 0,-1 0,1 0,0 0,0 1,0-1,0 0,1 0,-1 0,1 0,0 0,1-1,-1 1,1 0,-1 0,1-1,0 1,1-1,-1 1,0-1,1 0,0 0,1 1,120 67,-31-26,-81-36,0 1,0 0,0 0,-1 1,-1 0,0 1,-1 1,0-1,-1 1,2 4,22 18,-15-29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28,'204'-25,"-202"24,1 1,-1-1,0 1,1-1,-1 1,0 0,1 0,-1 0,1 0,-1 1,0-1,0 1,1-1,-1 1,0 0,0 0,1 0,-1 0,0 0,0 0,0 1,0-1,-1 1,1-1,0 1,-1 0,1-1,-1 1,1 0,-1 0,0 0,0 0,0 1,0-1,0 0,0 0,-1 1,1-1,-1 0,0 1,1-1,-1 0,-4 8,0 0,0-1,-1 1,0-1,-1 0,0-1,0 0,-1 0,0 0,0-1,-1 1,0-2,0 1,-3 0,-22 22,-46 59,79-87,0 0,-1 1,1-1,0 0,0 1,0-1,0 0,0 1,0-1,0 0,0 1,0-1,1 0,-1 1,0-1,1 0,-1 0,1 0,0 1,-1-1,1 0,0 0,0 0,0 0,-1 0,1 0,0 0,0 0,1-1,-1 1,0 0,0 0,0-1,0 1,1-1,-1 1,0-1,1 0,-1 1,0-1,0 0,1 0,61 7,-59-7,97-20,-81 14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59,'29'-4,"14"-8,4 0,0 1,-4 2,-4 4,-4 2,-4 1,-6 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6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1,'-5'38,"-1"18,0 3,1-2,2-7,1-7,5-6,3-4,0-4,-1-6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47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82,'-6'-7,"1"0,-1 1,0-1,-1 2,1-1,-1 1,0 0,-1 0,1 1,-1 0,0 0,0 1,0 0,0 0,-1 1,1 0,-1 0,0 1,1 0,-1 1,0 0,1 0,-1 1,0 0,-6 2,-39 9,0 1,1 4,1 1,1 2,0 3,-17 13,63-35,1 0,0 1,-1-1,1 1,0 0,0 0,0 0,1 1,-1 0,0-1,1 1,0 1,0-1,0 0,0 1,0-1,0 1,1 0,0 0,0 0,0 0,0 0,1 1,0-1,0 0,0 1,0-1,0 1,1-1,0 1,0-1,0 1,1-1,0 1,-1-1,1 1,1 1,5 2,0 0,1 0,0-1,0 1,0-2,1 1,0-2,1 1,-1-1,1 0,0-1,0 0,0-1,0 0,7 1,8 4,116 7,-72-13,-68-2,0-1,0 1,1 0,-1-1,0 1,0 0,0 0,1 0,-1 0,0 0,0 1,1-1,-1 0,0 1,0-1,0 0,0 1,0-1,1 1,-1 0,0-1,0 1,0 0,-1 0,1-1,0 1,0 0,0 0,-1 0,1 0,0 0,-1 0,1 0,-1 1,1-1,-1 0,1 0,-1 0,0 0,0 1,0-1,1 0,-1 0,0 0,-1 1,1-1,0 0,0 0,0 1,-1-1,1 0,-1 0,-87 98,62-76,-121 102,90-80,3 2,1 3,-42 51,89-93,0 1,0-1,0 1,1 0,1 1,0-1,0 1,1 0,0 0,-2 9,5-15,-1-1,1 0,0 1,0-1,0 0,1 0,-1 1,1-1,0 0,0 0,0 1,0-1,1 0,-1 0,1 0,-1-1,1 1,0 0,0-1,1 1,-1-1,0 1,1-1,-1 0,1 0,0 0,0-1,0 1,0-1,0 1,0-1,0 0,0 0,0 0,1-1,8 2,1-2,-1 1,1-2,0 1,-1-2,0 0,1 0,-1-1,0-1,0 0,0 0,-1-1,7-4,34-11,229-92,-261 102</inkml:trace>
  <inkml:trace contextRef="#ctx0" brushRef="#br0" timeOffset="248.395">1610 449,'-104'95,"4"4,4 5,2 9,80-96,0 1,2 0,0 1,1 0,1 1,1 0,1 1,0 0,2 0,0 0,1 6,-12 9,5-24</inkml:trace>
  <inkml:trace contextRef="#ctx0" brushRef="#br0" timeOffset="531.997">962 449,'48'62,"2"-2,4-2,1-2,36 25,-64-61,0-2,2-1,-1-1,2-1,0-2,30 9,83-6,-139-16,20-1</inkml:trace>
  <inkml:trace contextRef="#ctx0" brushRef="#br0" timeOffset="981.655">2260 590,'-57'24,"17"-9,0 1,2 2,0 2,1 2,0 1,2 2,-18 17,43-32,-1 1,2 0,0 1,0 0,1 1,0 0,1 0,1 1,0-1,1 1,-3 12,7-23,0 0,1 0,0-1,-1 1,1 0,0 0,0 0,0-1,1 1,-1 0,1 0,0-1,-1 1,1 0,0-1,1 1,-1-1,0 1,1-1,-1 1,1-1,0 0,0 0,0 0,0 0,0 0,0-1,0 1,1 0,-1-1,1 0,-1 1,1-1,0 0,-1-1,1 1,0 0,2 0,4 0,0 0,0 0,0-1,1 0,-1 0,0-1,0 0,0-1,0 0,0 0,6-4,13-8,-1-1,0-1,-1-2,-1-1,-1 0,5-8,-4 7,172-171,-196 189,-1 1,1 0,-1-1,1 1,0 0,0-1,0 1,0 0,0 0,0 0,0 0,0 0,1 0,-1 0,0 0,1 0,-1 0,0 1,1-1,-1 0,1 1,-1 0,1-1,-1 1,1 0,-1 0,1 0,-1 0,1 0,0 0,-1 0,1 0,-1 0,1 1,-1-1,1 1,-1-1,1 1,-1 0,0 0,1-1,-1 1,0 0,0 0,0 0,2 1,24 158,-20-149,2 0,-1-1,1 0,1-1,0 0,0 0,1-1,0 0,0-1,1 0,0-1,0 0,0-1,14 3,-8 0,1 1</inkml:trace>
  <inkml:trace contextRef="#ctx0" brushRef="#br0" timeOffset="1518.578">2796 1013,'268'-314,"-184"231,-83 83,0 1,1 0,-1 0,0 0,0-1,0 1,0 1,1-1,-1 0,0 0,-1 0,1 0,0 1,0-1,0 0,-1 1,1-1,-1 1,1-1,-1 1,0-1,1 0,-1 1,0 0,0-1,0 1,0-1,0 1,-1-1,1 1,0-1,-1 1,1-1,-1 0,1 1,-1-1,0 0,1 1,-1-1,-3 15,-8 88,12-102,1 1,-1-1,0 0,1 1,0-1,-1 1,1-1,0 0,0 1,1-1,-1 0,0 0,1 0,-1 0,1 0,0 0,-1 0,1-1,0 1,0-1,0 1,0-1,1 0,-1 1,0-1,0 0,1-1,-1 1,1 0,-1-1,1 1,-1-1,1 0,-1 0,1 0,-1 0,1 0,0-1,13-2,0-1,0 0,0-2,-1 0,0-1,0 0,-1-1,0 0,0-2,-1 1,0-2,7-7,24-15,84-62,-70 55,-58 77,-1-33,-58 130,57-132,0 1,0-1,0 1,0 0,1 0,-1 0,1 0,0 0,0 0,0 1,0-1,1 0,-1 0,1 1,0-1,0 0,0 1,0-1,1 0,-1 1,1-1,0 0,0 0,0 0,0 0,1 1,-1-2,1 1,-1 0,1 0,0 0,0-1,1 1,-1-1,0 0,1 0,0 0,-1 0,1 0,0 0,0-1,0 1,0-1,2 1,19 2,-1-2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7:5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1,1-1,-1 1,0 0,1-1,-1 1,1 0,0 0,-1 0,1 0,0 0,0 0,0 1,1-1,-1 0,0 0,1 1,-1-1,1 0,0 1,0-1,0 0,0 1,0-1,0 2,-14 370,-26-152,33-92,8-119</inkml:trace>
  <inkml:trace contextRef="#ctx0" brushRef="#br0" timeOffset="481.593">595 85,'-324'242,"323"-242,-16 13,0 1,2 0,-1 1,2 1,0 0,-10 17,23-30,1 1,0-1,0 1,0-1,1 1,-1-1,1 1,-1-1,1 1,0-1,1 0,-1 0,0 0,1 1,0-1,0 0,0-1,0 1,0 0,1-1,-1 1,1-1,-1 0,1 0,0 0,0 0,0 0,0 0,0-1,0 0,1 1,-1-1,3 0,6 6,241 105,-178-51,-59-51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02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1895,'22'-57,"43"-83,6 3,6 3,5 4,51-56,165-215,-84 90,-213 311,0-1,0 1,0-1,-1 1,1-1,0 0,0 1,0-1,-1 0,1 1,0-1,-1 0,1 0,-1 0,1 0,-1 1,1-1,-1 0,0 0,1 0,-1 0,0 0,0 0,1 0,-1 0,0 0,0 0,0 0,0 0,-1 0,1 0,0 0,0 0,-1 0,1 0,0 0,-1 0,1 0,-1 0,1 0,-1 0,1 1,-1-1,0 0,0 0,1 1,-1-1,0 0,0 1,0-1,1 1,-1-1,0 1,0 0,0-1,0 1,0 0,0-1,-1 1,-135 77,-7-24,144-53,0 1,1-1,-1 1,0-1,0 1,1-1,-1 1,0-1,0 1,0-1,1 1,-1-1,0 1,0 0,0-1,0 1,0-1,0 1,0-1,-1 1,1-1,0 1,0-1,0 1,0 0,-1-1,1 1,0-1,-1 0,1 1,0-1,-1 1,1-1,0 1,-1-1,1 0,-1 1,1-1,-1 0,1 1,-1-1,1 0,-1 0,1 0,-1 1,1-1,-1 0,1 0,-1 0,1 0,-1 0,0 0,1 0,-1 0,1 0,-1 0,1 0,-1-1,1 1,-1 0,1 0,-1 0,0-1,161 60,-103-43,114 21,-169-35,0-1,0-1,1 1,-1 0,0 0,0-1,1 1,-1-1,0 0,1 0,-1 0,0 0,1 0,-1 0,0-1,0 1,1-1,-1 1,0-1,0 0,0 0,0 0,0 0,0 0,0-1,0 1,0-1,0 1,-1-1,1 1,-1-1,1 0,-1 0,1 0,-1 0,0 0,0 0,0 0,0 0,-1-1,1 1,-1 0,1 0,-1-1,0 1,1-1,-5-10,0 1,0 0,-1 0,-1 0,0 0,0 1,-1 0,-1 1,1-1,-2 1,0 1,0-1,0 2,-1-1,-1 1,1 1,-1 0,-1 0,1 1,-1 1,0 0,0 0,-1 2,-3-2,-41-5,32 8</inkml:trace>
  <inkml:trace contextRef="#ctx0" brushRef="#br0" timeOffset="4554.928">2146 173,'0'-1,"1"0,-1-1,1 1,-1-1,1 1,-1-1,0 1,0 0,0-1,0 1,0-1,0 1,0-1,-1 1,1-1,-1 1,1 0,-1-1,1 1,-1 0,1-1,-1 1,0 0,0 0,0-1,0 1,0 0,0 0,0 0,0 0,0 0,-1 1,1-1,0 0,0 1,-1-1,1 0,-1 1,1 0,0-1,-1 1,1 0,-1 0,1-1,-1 1,1 0,-1 1,1-1,-1 0,1 0,0 1,-1-1,1 0,-1 1,1 0,0-1,-1 1,1 0,0 0,0-1,0 1,-1 1,-11 6,0 1,1 0,0 1,1 0,0 1,0 0,2 1,-1 0,1 0,1 1,0 0,1 1,0 0,-3 11,0 0,1 1,1 1,2-1,0 1,2 1,1-1,0 9,4-29,-1 1,1-1,1 1,-1-1,2 1,-1-1,0 0,1 0,1 0,-1-1,1 1,0-1,1 0,-1 0,1 0,0 0,1-1,-1 0,1 0,0-1,0 1,1-1,-1-1,1 1,0-1,0 0,0-1,0 1,1-1,-1-1,1 0,5 1,17 0,0-1,1-1,-1-2,0-1,0-1,0-2,0-1,-1-1,0-2,-1 0,0-2,0-2,-2 0,1-1,-2-2,0-1,-1-1,-1 0,16-19,-27 23,1 0,-2 0,0-1,-1 0,0-1,-2 0,0-1,-1 0,0 0,-2 0,3-15,-6 24,-1 0,0 0,0 0,-1 0,0 0,-1 0,0 0,0 0,-1 0,0 1,0-1,-1 0,-1 1,1 0,-1 0,0 0,-1 0,0 0,0 1,-1 0,0 0,0 1,-1 0,1 0,-1 0,-1 0,-7-3,0 1,0 0,-1 1,0 1,0 0,0 1,-1 1,0 0,0 2,0 0,0 0,0 2,0 0,0 1,0 1,0 0,-11 4,-20 5,1 2,0 3,1 1,1 2,-25 16,-71 45,-118 91,221-145,-94 73,132-99,1-1,-1 1,0 0,1 0,-1 0,0 0,1 0,-1 1,0-1,1 0,-1 0,0 0,1 0,-1 0,0 0,1 0,-1 1,0-1,1 0,-1 0,0 1,0-1,1 0,-1 0,0 1,0-1,0 0,1 0,-1 1,0-1,0 0,0 1,0-1,0 0,0 1,1-1,-1 0,0 1,0-1,0 0,0 1,0-1,0 1,0-1,0 0,-1 1,1-1,0 0,0 1,0-1,0 0,0 1,-1-1,1 0,0 0,0 1,0-1,-1 0,1 0,0 1,33-7,-31 5,178-40,-132 34,0 3,1 1,-1 2,18 4,15-2,454-1,-205-26,-64-3,-242 27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1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30,'643'-1,"-226"-26,973 27,851 0,-2234 0,-5-1,1 1,0 0,-1 0,1 0,-1 0,1 0,-1 0,1 1,-1-1,1 1,-1 0,1 0,-1 0,1 0,-1 0,0 0,0 1,0-1,1 1,-2-1,2 2,2 9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29.0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0 106,'106'-22,"139"-13,-10 7,564 28,104 0,-766-20,-121 23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1,'-5'10,"-11"17,-7 9,-1 8,0 1,-1-2,-1-3,3-5,2-7,-1-4,-2-2,-1-4,4-5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5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0,'-10'20,"1"-1,2 1,0 0,1 1,1 0,1 0,0 0,2 0,0 22,0-36,0-1,1 1,-1 0,1 0,1 0,-1 0,1 0,0 0,1-1,0 1,0 0,0 0,1 0,0-1,1 1,-1-1,1 1,0-1,1 0,-1 0,1 0,0-1,1 0,-1 1,1-1,0-1,1 1,-1-1,1 0,0 0,0 0,1-1,-1-1,0-1,0 0,-1-1,1 0,0 0,0 0,0 0,0-1,-1 0,1 0,0-1,-1 0,1 0,-1 0,1 0,-1-1,0 0,0 0,0-1,-1 1,1-1,1-2,87-103,-77 87,57-70,-71 92,0-1,1 1,-1-1,0 1,0 0,1 0,-1 0,0 0,0 0,0 1,1-1,-1 1,0-1,0 1,0 0,0 0,0 0,0 0,0 0,0 0,0 1,-1-1,1 1,0-1,-1 1,1 0,-1-1,0 1,0 0,1 0,-1 0,0 0,-1 0,1 0,0 0,0 0,-1 0,0 1,1-1,-1 0,4 7,-2-2,1-1,-1 1,1-1,0 0,0 1,1-1,0-1,0 1,0 0,1-1,-1 0,1 0,1 0,-1-1,1 0,-1 0,1 0,1-1,-1 0,0 0,1 0,-1-1,1 0,0 0,0-1,0 0,-1 0,1 0,7-1,1-4,0-1,0-1,0 0,-1-1,0 0,0-1,-1-1,0 0,0-1,5-6,-11 9,-1 0,1-1,-1 0,-1 0,0-1,0 1,0-1,-1-1,-1 1,1 0,-2-1,2-3,24-60,-16 55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8:5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21,'0'-1,"0"0,-1 0,1 1,0-1,0 0,-1 0,1 0,0 0,-1 0,1 0,-1 1,1-1,-1 0,1 0,-1 1,0-1,1 0,-1 1,0-1,1 0,-1 1,0-1,0 1,0-1,0 1,1 0,-1-1,0 1,0 0,0 0,0 0,0-1,0 1,0 0,0 0,0 0,0 1,0-1,0 0,0 0,0 0,1 1,-1-1,0 0,0 1,0-1,0 1,-20 42,7 162,4-110,3 0,5 0,6 34,21 71,-25-199,-1 1,1 0,0 0,0-1,0 1,0 0,0 0,0-1,0 1,0 0,1 0,-1-1,1 1,-1 0,1-1,0 1,0 0,0-1,0 1,0-1,0 0,0 1,0-1,0 0,1 1,-1-1,0 0,1 0,-1 0,1 0,-1-1,1 1,0 0,-1-1,1 1,0-1,-1 1,1-1,0 0,0 1,-1-1,1 0,0 0,0-1,0 1,1 0,8-11,0 0,0-1,-1 0,0 0,-1-1,-1 0,0-1,4-9,-8 15,88-154,-91 160,0 0,-1 0,1 1,1-1,-1 0,0 0,0 1,1-1,-1 0,1 1,-1-1,1 1,0 0,0 0,-1 0,1-1,0 2,0-1,0 0,0 0,0 1,0-1,1 1,-1-1,0 1,0 0,0 0,0 0,0 0,1 0,-1 1,0-1,0 1,0-1,0 1,0 0,0 0,0-1,0 1,0 1,-1-1,1 0,0 0,-1 1,1-1,-1 1,1-1,-1 1,0 0,1 0,-1-1,0 1,0 0,0 0,-1 0,1 0,0 0,-1 0,1 2,24 142,-19-106,-6-32,0 1,1-1,0 0,1 1,0-1,0 0,1 0,0 0,0-1,1 1,-1-1,5 6,-6-11,0-1,1 1,-1-1,0 0,0 0,0 0,1 0,-1 0,1-1,-1 1,1 0,-1-1,0 0,1 0,-1 0,1 0,-1 0,1 0,-1-1,1 1,-1-1,1 0,-1 1,0-1,1 0,-1-1,0 1,0 0,0-1,0 1,0-1,0 1,0-1,1-1,12-8</inkml:trace>
  <inkml:trace contextRef="#ctx0" brushRef="#br0" timeOffset="645.204">652 783,'13'6,"0"-1,0-1,0 0,1 0,-1-2,1 0,0 0,0-1,0-1,-1 0,1-1,0 0,0-1,-1-1,1 0,-1-1,8-3,-16 4,0 0,0-1,-1 0,1 0,-1 0,0 0,0-1,-1 1,1-1,-1 0,0 0,0-1,0 1,-1 0,0-1,0 0,-1 1,1-1,-1 0,0 0,-1 0,1 0,-1 0,0 1,-1-1,0 0,0 0,0 0,0 0,-1 1,0-1,0 1,-1-1,1 1,-1 0,0 0,-1 0,1 0,-1 0,-2-1,3 5,0-1,0 1,0 0,-1 0,1 0,0 1,0-1,-1 1,1 0,0 0,-1 0,1 0,0 1,-1-1,1 1,0 0,0 0,-1 0,1 0,0 1,0-1,0 1,1 0,-1 0,0 0,1 0,-1 0,-63 68,59-59,1 0,0 1,1 0,0 0,1 0,0 0,1 1,0 0,1 0,1 0,0 0,1 0,0 0,1 0,1 7,-1-16,0 0,0 1,1-1,-1 0,1 0,0 0,0 0,0 0,1-1,-1 1,1 0,0-1,0 0,0 0,0 0,1 0,-1 0,1-1,0 1,0-1,-1 0,2 0,-1-1,0 1,0-1,0 0,1 0,-1 0,0-1,1 1,137-4,-112-5,0-1,-1-2,0 0,-1-2,0-2,-1 0,-1-2,-1 0,0-2,-1-1,20-21,-27 25,0-1,0-1,-2 0,0-1,-2 0,0-1,-1-1,-1 0,3-9,-11 25,-1 0,0 0,0 0,0 0,-1 0,0 0,0-1,0 1,0 0,-1-1,0 1,0-1,-1 1,1 0,-1-1,0 1,-1 0,1 0,-1 0,0 0,0 0,-1 0,0-1,-1 5,-1 1,1-1,-1 1,1-1,-1 1,1 1,-1-1,1 0,-1 1,1 0,-1 0,1 1,0-1,0 1,0 0,0 0,0 0,0 1,0-1,0 1,-1 1,-1-1,0 1,0-1,1 1,-1 0,1 0,0 0,0 1,0 0,1 0,0 0,0 1,0-1,1 1,-1 0,1 0,1 0,-1 0,1 1,0-1,1 0,-1 1,1 0,0-1,1 1,0 0,0-1,0 1,4-3,0 0,-1 0,1-1,1 0,-1 1,0-2,1 1,-1 0,1-1,0 0,0 0,0 0,0-1,0 0,0 0,1 0,-1 0,0-1,1 0,-1 0,0 0,0-1,1 0,4-1,2 2,-12 0,13-2,0 1,-1 0,1 1,0 1,-1 0,1 0,0 1,-1 1,0 0,0 1,0 0,0 1,0 1,-1-1,0 2,1 0,12 55,-23-40</inkml:trace>
  <inkml:trace contextRef="#ctx0" brushRef="#br0" timeOffset="1049.818">1894 839,'43'-5,"0"-2,-1-2,0-1,0-3,-1-1,2-4,-35 15,0 0,-1-1,1-1,-1 1,1-1,-1 0,-1-1,1 0,-1 0,0 0,0-1,-1 0,0 0,0 0,0-1,-1 0,0 1,-1-2,0 1,0 0,-1 0,0-1,0 0,-1 1,0-6,-2 11,0-1,-1 1,1-1,-1 1,0-1,0 1,0 0,0 0,-1 0,1 0,-1 0,0 1,0-1,0 1,0 0,0-1,0 1,0 1,-1-1,1 0,-1 1,0 0,1 0,-1 0,0 0,0 1,1-1,-1 1,0 0,0 0,0 0,0 1,1-1,-1 1,0 0,1 0,-1 0,0 1,1-1,-1 1,1 0,0 0,0 0,-1 1,-13 7,0 1,1 0,1 1,0 1,0 0,2 1,-1 1,2 0,0 1,1 0,0 1,-1 5,9-18,0 1,0 0,1 0,-1 0,1 0,1 0,-1 0,1 0,-1 1,2-1,-1 0,0 1,1-1,0 1,1-1,-1 0,1 1,0-1,0 0,1 1,-1-1,1 0,0 0,1 0,-1 0,1-1,0 1,0-1,0 1,1-1,0 0,0 0,0-1,0 1,0-1,5 3,21 5,1-1,0-2,0 0,1-2,0-2,0-1,1-1,-1-2,31-3,-29 2,-1 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26,'-28'284,"29"-87,-1-191,0-1,0 0,0 1,1-1,-1 1,1-1,1 0,-1 1,1-1,0 0,0 0,0 0,1 0,-1-1,1 1,0-1,1 1,-1-1,1 0,0-1,0 1,0 0,0-1,1 0,0 0,-1-1,1 1,0-1,0 0,0 0,0 0,1-1,-1 0,0 0,2 0,2-4,0-1,0 0,0 0,0 0,-1-1,0-1,0 1,0-1,0-1,-1 1,0-1,-1-1,1 1,-1-1,-1 0,0-1,0 1,0-1,-1 0,1-4,9-12,17-26,-3-2,-2-1,-2 0,-3-2,-2-1,1-15,-11-4,-9 76,0 0,-1 0,1 0,0 1,0-1,-1 0,1 0,0 0,0 0,-1 0,1 0,0 1,0-1,-1 0,1 0,0 0,-1 0,1 0,0 0,0 0,-1 0,1 0,0 0,-1 0,1-1,0 1,0 0,-1 0,1 0,0 0,0 0,-1 0,1-1,0 1,0 0,0 0,-1 0,1-1,0 1,0 0,0 0,0-1,-1 1,1 0,0 0,0-1,0 1,0 0,0 0,0-1,0 1,0 0,0-1,0 1,0 0,0-1,-11 25,1 11,1 0,2 1,2-1,1 1,2 0,2 27,19 174,-17-224,0 0,1 0,1-1,0 1,0-1,1 0,1 0,0 0,1-1,5 7,-5-11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1,'0'43,"0"19,5 0,1-12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52,'24'0,"13"0,5 0,-1-4,-1-3,-4 1,-2 2,-3 0,-6-3,-3-1,0 2,-4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5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1,'-78'136,"54"-98,1 1,2 1,2 0,-6 21,22-52,1-5,-1 0,0 1,1-1,0 1,0 0,0 0,1 0,0 0,0 0,0 0,0 0,1 0,0 0,0 0,0 0,1 0,-1 0,1 0,0 0,1 0,-1 0,1 0,0-1,1 1,-1 0,1-1,-1 0,1 0,1 0,-1 0,0 0,1 0,0-1,1 1,10 1,1-1,0 0,1-1,-1-1,1-1,-1 0,1-1,-1-1,1 0,2-2,36 0,121-9,-158 6</inkml:trace>
  <inkml:trace contextRef="#ctx0" brushRef="#br0" timeOffset="351.882">779 28,'-11'10,"0"1,0 0,1 1,0 0,1 0,1 1,0 0,1 1,0 0,1 0,0 0,0 4,-62 255,6-36,-38 79,78-246,23-59,3-6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6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63 105,'-11'24,"1"-1,1 2,1-1,1 1,1 0,2 1,0-1,2 1,0 0,2 0,1 0,3 13,-4-11,0-20,-1 7,1 0,0 0,1-1,0 1,1 0,1-1,1 1,0-1,0 0,1 0,1 0,1-1,7 13,-11-23,0 0,0 0,0 0,0-1,1 1,-1-1,1 1,0-1,0 0,0 0,-1-1,2 1,-1-1,0 0,0 0,0-1,0 1,1-1,-1 0,0 0,1 0,-1 0,0-1,0 0,0 0,1 0,-1 0,0-1,0 1,0-1,-1 0,1 0,3-3,10-6,-1 0,-1-1,0 0,0-1,-1-1,11-14,115-149,-115 139,-2-2,-2 0,-1-1,-2-1,1-11,-15 42,0 0,0 1,-1-2,0 1,0 0,-2-1,1 1,-1-1,-1 1,0-1,-1 0,-1-7,2 18,0 0,0 0,0 0,0 0,0 0,-1 0,1 0,0 0,-1 0,1 1,0-1,-1 0,1 0,-1 0,1 1,-1-1,0 0,1 0,-1 1,0-1,1 1,-1-1,0 0,0 1,0 0,1-1,-1 1,0-1,0 1,0 0,0 0,0-1,0 1,0 0,0 0,0 0,0 0,1 0,-1 0,0 0,0 1,0-1,0 0,0 0,0 1,0-1,0 1,1-1,-1 1,0-1,0 1,1-1,-1 1,0 0,1-1,-1 1,0 0,1-1,-1 1,1 0,-1 0,1 0,0 0,-1-1,1 2,-32 56,13-10,2 0,2 2,2 0,3 1,2 0,2 0,2 1,31 115,-1-76,-27-90,1 0,0-1,0 1,0 0,0 0,0 0,0 0,0 0,1 0,-1 0,0 0,0 0,1 0,-1-1,0 1,1 0,-1 0,1 0,-1-1,1 1,0 0,-1-1,1 1,0 0,-1-1,1 1,0-1,0 1,0-1,-1 1,1-1,0 0,0 1,0-1,0 0,0 0,0 1,0-1,-1 0,1 0,0 0,0 0,0 0,0-1,0 1,0 0,0 0,0 0,0-1,-1 1,1-1,0 1,1-1,7-7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52,'154'-40,"-95"29,-57 11,-1 0,0 0,0 0,1 0,-1 0,0 0,0 0,1 1,-1-1,0 0,0 1,0-1,1 1,-1 0,0-1,0 1,0 0,0 0,0-1,0 1,0 0,0 0,-1 0,1 0,0 0,-1 0,1 0,0 0,-1 1,1-1,-1 0,0 0,1 0,-1 1,0-1,0 0,0 1,0-1,0 0,0 0,0 1,0-1,0 0,-1 1,-1 8,-1-1,-1 0,0 1,0-1,0-1,-1 1,-1-1,1 0,-1 0,-4 3,-11 18,9-13,8-13,1 0,0 0,-1 1,1-1,0 1,0 0,1-1,-1 1,1 1,0-1,0 0,0 0,1 1,-1-1,1 1,0-1,1 1,-1 0,1-1,0 1,0 0,0-1,0 1,1 0,0-1,0 1,0-1,1 1,-1-1,3 4,2-5,1-1,0 1,0-1,0-1,0 1,0-1,0 0,0 0,0-1,0 0,0-1,1 1,-1-1,0-1,0 1,0-1,-1-1,1 1,0-1,-1 0,0 0,1-1,0-1,-1 2,55-28,-45 22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29,'283'-29,"17"30,-288-1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4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1,'22'8,"1"-2,-1 0,1-1,0-2,1 0,-1-2,0 0,1-1,14-3,12 2,194-29,-133 30,-86 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15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86 451,'-21'326,"19"-297,-2 1,-1-1,0-1,-3 1,0-1,-12 27,20-56,-1 1,1 0,0 0,0-1,0 1,-1 0,1 0,0-1,0 1,-1 0,1 0,0 0,0-1,-1 1,1 0,0 0,-1 0,1 0,0 0,-1 0,1 0,0 0,-1 0,1 0,0 0,-1 0,1 0,0 0,-1 0,1 0,0 0,0 0,-1 0,1 0,0 1,-1-1,1 0,0 0,0 0,-1 0,1 1,0-1,0 0,0-37,7 4,2-1,1 1,1 1,2 0,1 0,2 2,1 0,16-21,70-92,-102 141,1 0,-1 0,1 0,0 0,0 1,-1-1,1 0,0 1,0-1,0 1,1 0,-1 0,0 0,0 0,1 0,-1 0,1 0,-1 1,1-1,-1 1,1 0,-1 0,1 0,-1 0,1 0,-1 0,1 1,-1-1,1 1,-1 0,0 0,1-1,-1 2,0-1,0 0,0 0,0 1,0-1,0 1,0 0,0-1,0 1,-1 0,1 0,-1 0,1 0,-1 1,0-1,0 0,0 0,0 1,0 1,5 9,0 2,-2-1,1 0,-2 1,0 0,-1 0,0 0,-1 0,-1 0,-1 10,3 35,-2-61,1 1,-1-1,1 0,0 1,-1-1,1 1,0-1,-1 1,1 0,0-1,0 1,0 0,-1-1,1 1,0 0,0 0,0 0,0 0,-1 0,1 0,0 0,0 0,0 0,0 0,-1 0,1 0,0 1,0-1,0 0,-1 1,1-1,0 1,0-1,-1 0,1 1,0 0,-1-1,1 1,0-1,-1 1,1 0,-1-1,1 1,-1 0,0 0,1-1,-1 1,0 0,1 0,-1 0,0-1,0 1,0 0,0 0,0 0,0 0,0-1,0 1,0 1,119-169,-96 132,2 2,1 1,1 1,2 1,25-20,-52 49,-1-1,1 1,-1-1,1 1,0 0,-1 0,1 0,0 0,0 0,0 0,0 0,0 0,0 1,0-1,0 1,0-1,0 1,0 0,0 0,0 0,0 0,0 0,0 1,0-1,0 1,0-1,0 1,0 0,0-1,0 1,0 0,0 0,-1 0,1 1,0-1,-1 0,1 1,-1-1,1 1,-1-1,0 1,0 0,0 0,0-1,0 1,0 0,0 0,0 0,-1 1,8 17,-1 0,-2 0,0 1,-1 0,-1 0,-1 1,-1-1,0 0,-2 0,-3 22,1 22,3-38,0-3</inkml:trace>
  <inkml:trace contextRef="#ctx0" brushRef="#br0" timeOffset="631.473">1357 367,'-29'18,"1"1,1 1,1 1,0 1,2 2,1 0,1 1,1 2,-11 18,5 45,27-87,1-1,-1 1,0-1,0 1,1-1,0 1,-1-1,1 0,0 1,0-1,0 0,0 0,1 0,-1 1,1-1,-1-1,1 1,0 0,-1 0,1-1,0 1,0-1,0 1,1-1,-1 0,0 0,0 0,1 0,-1 0,0 0,1-1,-1 1,1-1,-1 0,2 0,6-1,0-1,0 0,-1-1,1-1,-1 1,0-1,0-1,0 0,0 0,-1 0,0-1,0-1,0 1,-1-1,0 0,0-1,-1 0,0 0,2-4,173-185,-180 196,0-1,0 1,0 0,1-1,-1 1,0 0,1 0,-1 0,1 0,-1 0,1 1,-1-1,1 0,0 1,0-1,-1 1,1 0,0-1,-1 1,1 0,0 0,0 0,0 0,-1 0,1 1,0-1,-1 0,1 1,0-1,-1 1,1 0,0 0,-1-1,1 1,-1 0,1 0,-1 0,0 1,1-1,-1 0,0 0,0 1,0-1,0 1,0-1,0 1,0-1,-1 1,1 0,0-1,-1 1,0 0,1-1,-1 1,0 0,0 0,0 0,10 247,3-145,-5 1,-4 0,-6 45,0-126,0-1,-1 1,-2-1,0 0,-2 0,0-1,-1 0,-2 0,0 0,-1-2,-1 1,-1-1,-1-1,-1 0,0-2,-14 14,12-15,-1 0,0-2,-1 0,0 0,-1-2,0-1,-1 0,-1-1,0-2,-11 4,30-12,0 1,0-1,0 1,0-1,0 0,0 0,0-1,0 1,0 0,0-1,0 0,0 0,0 0,0 0,0 0,1 0,-1-1,1 0,-1 1,1-1,-1 0,1 0,0 0,0 0,0-1,0 1,0 0,1-1,-1 0,1 1,-1-1,1 0,0 0,0 1,1-1,-1 0,0 0,1 0,0 0,-1 0,1 0,0 0,1 0,-1 0,1 0,-1 0,1 0,1-2,6-20,1 1,1 0,1 0,2 2,0-1,1 1,2 0,1-3,177-268,-176 261</inkml:trace>
  <inkml:trace contextRef="#ctx0" brushRef="#br0" timeOffset="1236.347">1808 0,'33'62,"-18"-19,-3 2,-1-1,-3 1,-1 1,-3 0,-1-1,-2 1,-3 0,-2 13,1 60,4 55,-1-173,-1-1,1 1,0-1,0 0,-1 1,1-1,0 1,0-1,0 1,0-1,0 1,0-1,0 1,0-1,0 1,0 0,0-1,0 1,0-1,0 1,0-1,0 0,1 1,-1-1,0 1,0-1,1 1,-1-1,0 1,1-1,-1 0,0 1,1-1,-1 0,1 1,-1-1,0 0,1 1,-1-1,1 0,-1 0,1 0,-1 1,1-1,-1 0,1 0,-1 0,1 0,-1 0,1 0,-1 0,1 0,-1 0,1 0,-1 0,1 0,-1-1,1 1,-1 0,1 0,-1 0,1-1,-1 1,0 0,1-1,0 1,21-31,-21 30,12-25,2-1,2 2,0 0,1 1,1 0,2 2,0 0,1 2,1 0,2 1,74-23,-96 42,-1-1,1 1,-1-1,1 1,-1 0,1 0,-1 1,1-1,-1 0,1 1,-1-1,1 1,-1 0,0 0,1 0,-1 0,0 0,0 1,0-1,0 1,0-1,0 1,0 0,0 0,-1-1,1 1,-1 1,1-1,-1 0,0 0,0 0,0 1,0-1,0 0,0 1,-1-1,1 1,-1-1,1 3,0 15,0-1,-1 1,0 0,-2-1,-1 1,0-1,-5 15,-9 82,16-89,1-3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5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56,'306'-27,"-73"26,-130-24,-94 22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37,'38'5,"27"2,13-6,-3-2,-9-2,-12-5,-4 0,-6 0,-7-3,-8 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7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50,'223'-43,"-136"37,-85 6,0-1,1 2,-1-1,0 0,0 0,0 1,0-1,0 1,0-1,0 1,0 0,0 0,0 0,0 0,0 0,0 0,-1 1,1-1,-1 1,1-1,-1 1,1 0,-1-1,0 1,0 0,0 0,0 0,0 0,0 0,0 0,-1 0,1 0,-1 0,1 0,-1 0,0 0,0 2,-3 9,0-1,-1 1,-1-1,0 0,-1 0,0-1,-1 0,0 0,0 0,-1-1,-1 0,0 0,0-1,-3 1,-11 16,13-15,0-2,1 0,0 1,1 1,0-1,1 1,0 1,1-1,0 1,1 0,0 0,0 3,5-13,-1 0,1 0,0 0,0 1,0-1,0 0,1 0,-1 0,0 0,1 0,0 0,-1 0,1 0,0 0,0 0,0 0,0-1,0 1,1 0,-1-1,0 1,1 0,-1-1,1 0,0 1,-1-1,1 0,0 0,0 0,0 0,0 0,0-1,0 1,0 0,0-1,0 1,0-1,1 0,83 2,3-21,-64 13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0,'-16'58,"3"0,1 1,4 0,2 1,3 0,3 42,2-86,0-1,1 1,0 0,1-1,1 1,1-1,0-1,1 1,0-1,1 0,3 3,0 0</inkml:trace>
  <inkml:trace contextRef="#ctx0" brushRef="#br0" timeOffset="252.002">1 593,'38'0,"23"0,10 0,-2 0,-8 0,-10 0,-3 0,-6 0,-5 0,-4 0,-2 0,-8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4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0,'22'112,"-5"0,-5 1,-4 1,-6-1,-5 7,2-88,-1-1,-1 1,-2-1,-1 0,-1 0,-2-1,-6 13,15-44,0 0,-1 1,1-1,-1 0,1 1,0-1,-1 1,1-1,-1 0,1 1,-1-1,0 1,1 0,-1-1,1 1,-1-1,0 1,0 0,1 0,-1-1,0 1,1 0,-1 0,0 0,0 0,1 0,-1 0,0 0,0 0,1 0,-1 0,0 0,1 0,-1 0,0 1,0-1,1 0,-1 1,0-1,1 0,-1 1,1-1,-1 1,1-1,-1 1,0-1,1 1,0-1,-1 1,1 0,-1-1,1 1,0 0,-1-1,1 1,0 0,0-1,0 1,-1 0,1 0,0-1,0 1,0 0,0 0,0-1,0 1,0 0,1 0,-1-1,0 1,1-20,2-2</inkml:trace>
  <inkml:trace contextRef="#ctx0" brushRef="#br0" timeOffset="402.866">437 198,'-349'254,"278"-181,69-70,1-1,-1 0,0 1,1-1,0 1,-1-1,1 1,0 0,0-1,1 1,-1 0,0 0,1 0,0 0,0 0,0-1,0 1,0 0,0 0,1 0,0 0,-1-1,1 1,0 0,0 0,1-1,-1 1,0-1,1 1,-1-1,1 0,2 3,12 8,0 0,1-1,0-1,1 0,1-2,-1 0,1-1,1-1,17 5,-16-6,-1 0,0 2,0 0,-1 2,0 0,-1 1,0 0,-1 2,8 7,-19-14,-1-2,1 0,0 1,-1 0,0 0,0 0,-1 1,0 0,0 0,0 0,0 0,-1 1,0-1,0 1,-1 0,0-1,0 1,-1 0,0 0,0 1,0 0,-1-7,0-1,-1 1,1 0,0 0,0 0,-1 0,1 0,0-1,-1 1,1 0,-1 0,1-1,-1 1,1 0,-1-1,0 1,1 0,-1-1,0 1,1-1,-1 1,0-1,0 1,0-1,1 0,-1 1,0-1,0 0,0 0,0 1,0-1,0 0,1 0,-1 0,0 0,0 0,0-1,0 1,0 0,0 0,0 0,1-1,-1 1,0-1,0 1,0-1,-9-7</inkml:trace>
  <inkml:trace contextRef="#ctx0" brushRef="#br0" timeOffset="836.972">720 705,'37'-4,"-6"-2,1 2,0 1,0 2,0 0,0 3,0 1,0 1,3 2,-32-6,-1 1,1-1,-1 1,1-1,-1 1,0 0,1 0,-1 0,0 1,1-1,-1 0,0 1,0-1,0 1,0 0,-1 0,1 0,0 0,-1 0,1 0,-1 0,0 0,0 1,0-1,0 0,0 1,0-1,0 1,-1-1,0 1,1-1,-1 1,0-1,0 1,0 0,0-1,-1 1,1-1,-1 1,0-1,1 1,-1-1,-1 2,-3 5,1-1,-1 0,0 0,-1-1,0 0,0 0,-1 0,0-1,0 0,0 0,-1-1,-6 5,-58 54,72-63,-1 0,0-1,1 1,-1 0,1 0,-1 0,1 0,-1 0,1 0,-1 0,1 0,0 1,0-1,0 0,0 0,-1 0,2 0,-1 0,0 0,0 0,0 0,0 1,1-1,-1 0,0 0,1 0,-1 0,1 0,-1 0,1 0,-1 0,1-1,0 1,0 0,-1 0,1 0,0-1,0 1,0 0,0-1,0 1,0-1,0 1,0-1,0 1,0-1,0 0,0 0,0 1,0-1,0 0,1 0,-1 0,0 0,63 4,88-46,-129 34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23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443 396,'157'-78,"-249"110,-315 122,327-120,80-34,-1 1,0-1,1 0,-1 0,0 1,1-1,-1 1,0-1,1 1,-1-1,1 1,-1-1,1 1,-1-1,1 1,0 0,-1-1,1 1,-1 0,1-1,0 1,0 0,-1-1,1 1,0 0,0 0,0-1,0 1,0 0,0 0,0-1,0 1,0 0,0 0,1-1,-1 1,0 0,0-1,1 1,-1 0,0-1,1 1,-1 0,1-1,-1 1,1-1,-1 1,1-1,-1 1,1-1,-1 1,1-1,0 1,-1-1,1 0,0 1,-1-1,1 0,0 0,0 0,44 18,104 15,-73-11,-74-21,0-1,0 1,-1 0,1 0,-1 0,1 1,-1-1,1 0,-1 1,1-1,-1 1,0-1,0 1,0-1,0 1,0 0,0-1,-1 1,1 0,0 0,-1 0,1 0,-1 0,0-1,0 1,0 0,0 0,0 0,0 0,0 0,-1 0,1 0,-1 0,1-1,-1 1,0 0,1 0,-1 0,-10 15,0 0,0 0,-2-1,0-1,-1 0,0 0,-2-2,1 0,-19 18,9-8,1 2,1 0,2 1,0 2,2 0,-2 5,20-31,-1 1,1 0,0-1,0 1,0 0,0 0,1 0,-1 0,1 0,-1 0,1 0,0 0,0 0,1 0,-1 0,1 0,-1 0,1 0,0-1,0 1,0 0,0 0,1-1,-1 1,1 0,0-1,-1 0,1 1,0-1,0 0,1 0,-1 0,0 0,1 0,1 0,102 43,-93-42,1 1,0-2,0 0,0-1,0 0,1-1,-1 0,0-1,0-1,0 0,0-1,-1-1,1 0,-1-1,1 0,-2-1,1 0,-1-1,0-1,0 0,-1 0,0-1,0-1,-1 0,0 0,-1-1,0 0,4-9,3-12,-2 2</inkml:trace>
  <inkml:trace contextRef="#ctx0" brushRef="#br0" timeOffset="268.141">218 1,'-11'163,"8"0,14 137,21 179,-32-198,4-252,2-5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4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20,'297'-17,"-295"17,0-1,0 1,0-1,0 1,0 0,0-1,-1 1,1 0,0 0,0 1,0-1,0 0,0 1,0-1,0 1,0-1,-1 1,1 0,0 0,-1 0,1 0,0 0,-1 0,1 0,-1 1,1-1,-1 1,0-1,0 1,0-1,0 1,0 0,0-1,0 1,0 0,-1 0,1-1,0 1,-1 0,0 0,1 0,-1 0,0 0,0 0,0 1,-10 10,1 0,-2-1,1 0,-2 0,0-1,0-1,-1 0,-12 7,12-9,1 1,-1 1,1 0,1 1,0 0,0 0,1 1,1 1,-5 7,13-18,-1 1,0 0,1 0,0-1,-1 1,1 0,0 0,1 1,-1-1,0 0,1 0,0 0,0 0,0 0,0 1,0-1,1 0,-1 0,1 0,0 0,0 0,0 0,0 0,0 0,1 0,-1 0,1-1,0 1,0-1,0 1,0-1,0 0,1 0,-1 1,2-1,8 5,0-1,0-1,0-1,1 1,0-2,0 0,0 0,0-1,0-1,0 0,0-1,1 0,-1-1,0-1,0 0,0-1,0 0,0-1,-1 0,10-5,-7-1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1,'0'29,"0"18,0 7,0-1,0-5,5-10,2-8,-1-3,-1-2,-2 0,4-5,1-1,-2-3</inkml:trace>
  <inkml:trace contextRef="#ctx0" brushRef="#br0" timeOffset="223.635">1 480,'57'-14,"25"-6,2 2,-8 4,-7 3,-11 5,-10 2,-9 3,-6 1,-4 1,-2-1,-5 6,-7 6,-6 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0 368,'6'-4,"0"1,0 0,0 0,0 1,0-1,0 1,1 1,-1-1,1 1,0 1,-1-1,1 1,1 0,5-1,337-3,-346 4,-1 0,1 0,-1 0,1-1,-1 1,1-1,-1 0,1 0,-1 0,0-1,0 1,0-1,1 0,-2 0,1 0,0 0,0 0,-1-1,1 1,-1-1,2-1,-2-6</inkml:trace>
  <inkml:trace contextRef="#ctx0" brushRef="#br0" timeOffset="245.936">338 1,'-14'43,"-5"24,1 5,3-4,5-10,3-9,4-9,1-6,2-4,6-2,1-2,0 1,3-6,0-5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31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59 569,'-12'273,"-23"-35,24-143,15-133,1 1,2 0,2 0,1 1,2 0,12-24,-3 5,93-191,-114 245,1-1,-1 0,0 0,1 1,-1-1,1 0,-1 1,1-1,0 0,-1 1,1-1,0 1,0 0,0-1,1 1,-1 0,0-1,0 1,1 0,-1 0,1 0,-1 0,1 0,-1 0,1 1,-1-1,1 0,0 1,-1 0,1-1,0 1,0 0,-1 0,1 0,0 0,0 0,-1 0,1 0,0 0,0 1,-1-1,1 1,0-1,-1 1,1 0,-1 0,1 0,-1 0,1 0,-1 0,0 0,1 0,-1 0,1 1,5 16,-1 0,-1 0,0 0,-1 1,-1-1,0 1,-2 0,0 0,-2 6,12 96,-8-106,20 69,-22-82,0 0,0 0,0 0,-1-1,2 1,-1 0,0 0,0-1,1 1,-1-1,1 1,-1-1,1 1,-1-1,1 0,0 0,0 0,0 0,0 0,-1 0,1-1,0 1,0 0,1-1,-1 0,0 1,0-1,0 0,0 0,0 0,0-1,0 1,0 0,0-1,0 1,1-1,72-71,107-188,-93 143,-89 116,1 1,-1-1,1 1,-1-1,1 1,-1-1,1 1,-1-1,1 1,0 0,-1-1,1 1,0 0,-1 0,1 0,0-1,0 1,-1 0,1 0,0 0,0 0,-1 0,1 0,0 0,-1 0,1 1,0-1,0 0,-1 0,1 1,0-1,-1 0,1 1,0-1,-1 0,1 1,-1-1,1 1,-1-1,1 1,-1-1,1 1,-1 0,1-1,-1 1,0 0,1-1,-1 1,0 0,0-1,1 1,-1 0,0-1,0 1,0 0,6 44,-6-44,-18 148,17-132,1 1,1-1,0 1,2-1,0 0,1 0,0 0,2 0,0-1,0 1,2-2,0 1,1-1,5 7,-4-9</inkml:trace>
  <inkml:trace contextRef="#ctx0" brushRef="#br0" timeOffset="1865.331">1103 456,'60'110,"42"150,-75-199,44 67,-71-127,0-1,0 1,0-1,0 0,1 1,-1-1,0 1,0-1,0 0,1 1,-1-1,0 0,1 1,-1-1,0 0,1 1,-1-1,0 0,1 0,-1 1,0-1,1 0,-1 0,1 0,-1 1,1-1,-1 0,0 0,1 0,-1 0,1 0,-1 0,1 0,-1 0,1 0,-1 0,1 0,-1 0,0-1,1 1,-1 0,1 0,-1 0,0-1,1 1,-1 0,1 0,-1-1,0 1,1 0,-1-1,0 1,0 0,1-1,-1 1,0 0,0-1,1 1,-1-1,0 1,0-1,0 1,0-1,4-34,-3 25,6-38,3 0,2 1,2 1,2 0,6-10,53-169,-46 113,-25 110,-1 6</inkml:trace>
  <inkml:trace contextRef="#ctx0" brushRef="#br0" timeOffset="10203.299">1751 963,'-1'-1,"1"0,-1-1,0 1,-1 0,1 0,0 0,0 0,0 0,-1 0,1 0,-1 0,1 0,0 1,-1-1,1 1,-1-1,1 1,-1-1,0 1,1 0,-1 0,1 0,-1 0,0 0,1 0,-1 0,1 1,-1-1,0 0,1 1,-1-1,1 1,0 0,-1-1,1 1,-1 0,1 0,0 0,-1 0,-6 3,1 1,-1-1,0 1,1 1,0-1,0 1,1 1,0-1,0 1,0 0,1 0,0 1,0 0,1 0,0 0,1 0,-1 0,2 1,-1 0,1-1,0 1,1 0,0 0,0 0,1 0,1 9,0-15,0 0,-1 0,1 0,1 1,-1-1,0 0,1-1,0 1,-1 0,1 0,0-1,1 1,-1-1,0 0,1 1,-1-1,1 0,0-1,-1 1,1 0,0-1,0 1,0-1,0 0,0 0,1 0,-1-1,0 1,0-1,1 0,-1 0,0 0,0 0,1 0,20 1</inkml:trace>
  <inkml:trace contextRef="#ctx0" brushRef="#br0" timeOffset="10668.702">1864 1189,'258'-189,"-257"187,0 0,0 1,0-1,0 0,0 1,0-1,1 1,-1-1,0 1,1 0,-1-1,1 1,0 0,-1 0,1 0,0 0,0 1,-1-1,1 0,0 1,0-1,0 1,0 0,0-1,0 1,0 0,0 0,0 0,-1 1,1-1,0 0,0 1,0-1,0 1,0 0,0-1,-1 1,1 0,0 0,-1 0,1 0,-1 1,1-1,-1 0,1 1,-1-1,0 1,0-1,1 1,1 8,-3-7,0-1,0 0,0 0,1 1,-1-1,1 0,-1 0,1 0,0 0,0 1,0-1,0 0,0-1,1 1,-1 0,1 0,-1 0,1-1,-1 1,1-1,0 1,0-1,0 0,0 0,0 0,0 0,0 0,0 0,0 0,1-1,-1 1,0-1,0 0,1 0,-1 1,0-1,2-1,49-11,32-3,-83 15,1 0,-1 1,1-1,-1 1,1-1,-1 1,1 0,-1 0,0 0,1 0,-1 0,0 1,0-1,0 1,0-1,0 1,0 0,-1 0,1 0,-1 0,1 0,-1 0,1 0,-1 1,0-1,0 0,0 1,-1-1,1 1,0 1,16 54,-12-51</inkml:trace>
  <inkml:trace contextRef="#ctx0" brushRef="#br0" timeOffset="11237.747">1949 61,'0'-2,"1"-1,-1 1,1 0,-1 0,1 0,0 0,0 0,0 0,1 0,-1 0,0 0,1 0,-1 0,1 1,-1-1,1 1,0-1,0 1,0 0,0 0,0 0,0 0,0 0,0 0,0 0,0 0,0 1,1 0,-1-1,0 1,0 0,3 0,16-5,0 1,0 1,1 1,-1 1,1 1,-1 1,2 0,-21-1,0 0,0 0,0 0,0 0,0 0,0 1,0-1,0 0,0 1,0-1,-1 1,1 0,0 0,0 0,0 0,-1 0,1 0,0 0,-1 1,1-1,-1 0,0 1,1-1,-1 1,0 0,0-1,0 1,0 0,0 0,0 0,-1 0,1-1,-1 1,1 0,-1 0,0 0,1 0,-1 0,0 0,0 0,-1 0,1 0,0 0,-1 0,0 2,-42 85,38-81,3-7,0 1,0 0,0 0,1 0,-1 0,1 0,-1 0,1 0,0 1,0-1,0 0,0 1,0-1,1 1,-1-1,1 1,-1-1,1 1,0 0,0-1,0 1,0-1,1 1,-1-1,1 1,-1-1,1 1,0-1,0 1,0-1,0 0,1 1,-1-1,1 0,-1 0,1 0,0 0,-1 0,1-1,1 2,8 0,0 0,1-1,-1 0,1-1,-1 0,1-1,-1 0,1-1,7-2,78 5,-75 3,-4 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59:46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424 200,'17'56,"-10"-9,-2 0,-2 0,-2 0,-4 33,1 10,3-66,-2 0,0 0,-2 1,0-1,-2-1,0 1,-2-1,-1 0,0 0,-2-1,-2 2,2-6</inkml:trace>
  <inkml:trace contextRef="#ctx0" brushRef="#br0" timeOffset="329.02">1 229,'237'-31,"-167"18,207-28,-188 28,86-3,-173 16,1 0,-1 1,0-1,1 0,-1 1,1 0,-1-1,0 1,1 0,-1 0,0 0,0 1,0-1,0 0,0 1,0 0,0-1,0 1,0 0,-1 0,1 0,-1 0,0 0,1 0,-1 1,5 15</inkml:trace>
  <inkml:trace contextRef="#ctx0" brushRef="#br0" timeOffset="602.915">85 963,'19'14,"12"0,4-2,7-3,0-9,-1-3,-4-7,2-1,-1 1,-2-2,-3 0,-1-2,3 1,0 3,-1-2,-6 2</inkml:trace>
  <inkml:trace contextRef="#ctx0" brushRef="#br0" timeOffset="965.891">1102 793,'-27'4,"2"2,-1 0,1 2,0 1,0 0,-1 3,19-8,0-1,0 1,1 0,-1 0,1 1,0 0,1 0,-1 1,1-1,0 1,0 0,1 0,0 1,0 0,0-1,1 1,0 0,0 1,1-1,0 0,0 1,0 7,3-10,0 1,0-1,0 1,1-1,0 0,0 0,0 0,1 0,0 0,0 0,0-1,0 1,1-1,0 0,0 0,0 0,0-1,0 1,1-1,0 0,-1 0,1-1,0 0,0 1,1-2,-1 1,0 0,1-1,-1 0,1-1,-1 1,1-1,-1 0,4 0,16 3</inkml:trace>
  <inkml:trace contextRef="#ctx0" brushRef="#br0" timeOffset="1513.384">1186 1047,'37'-38,"135"-116,-171 152,0 1,0-1,1 1,-1 0,0 0,1-1,-1 1,1 0,-1 0,1 0,0 1,-1-1,1 0,0 1,0-1,-1 1,1-1,0 1,0 0,0 0,0 0,0 0,-1 0,1 0,0 0,0 1,0-1,-1 1,1-1,0 1,0 0,-1 0,1-1,0 1,-1 0,1 1,-1-1,0 0,1 0,-1 1,1 0,5 16,-7-16,1 0,-1 0,1 1,-1-1,1 0,0 0,0 0,0 0,0 0,0 0,0 0,0 0,1 0,-1 0,1-1,0 1,-1 0,1-1,0 0,0 1,0-1,0 0,0 0,0 0,0 0,0 0,0-1,1 1,-1-1,0 1,0-1,1 0,-1 0,0 0,1 0,195-68,-195 69,0-1,0 1,0-1,0 1,-1 0,1 0,0 0,-1 1,1-1,-1 1,1-1,-1 1,0 0,0 0,1 0,-1 0,-1 0,1 0,0 0,0 1,-1-1,1 1,-1-1,0 1,0 0,0 0,0-1,-1 1,1 0,-1 0,1 0,-1 1,14 32,-3-17</inkml:trace>
  <inkml:trace contextRef="#ctx0" brushRef="#br0" timeOffset="3004.789">2089 793,'16'6,"1"-1,0 0,-1-1,1-1,0-1,1 0,-1-1,0-1,0-1,15-2,2-5,0-1,-1-2,0-1,-1-2,-1-1,0-2,-1-1,-1-1,0-1,-2-2,0 0,-2-2,-1-1,0-1,12-20,10-30,-45 74,0 0,0-1,0 1,0 0,-1-1,1 1,-1-1,0 1,1-1,-1 1,0-1,-1 1,1-1,0 1,-1-1,1 1,-1-1,0 1,0 0,0-1,0 1,0 0,-1 0,1 0,-1 0,1 0,-1 0,0 0,1 0,-1 1,0-1,0 1,-1-1,0 0,-1 1,1 0,-1-1,1 2,-1-1,0 0,1 1,-1-1,1 1,-1 0,0 0,1 1,-1-1,0 1,1 0,-1 0,1 0,-1 0,1 1,0-1,-1 1,1 0,0 0,0 0,0 0,-2 3,-67 71,-4 63,73-134,1 1,0-1,1 1,-1 0,1 0,0-1,1 1,-1 0,1 0,0 0,1-1,-1 1,1 0,0 0,1-1,0 1,-1 0,2-1,-1 0,1 1,-1-1,1 0,1 0,-1-1,3 3,4-1,1 0,1-1,-1 0,1 0,0-1,0-1,0 0,0-1,0 0,1-1,-1 0,1-1,-1-1,0 0,1 0,-1-1,0-1,5-1,13-3,-1-1,0-2,0 0,-1-2,0-1,-1-2,-1 0,0-2,-1-1,-1 0,7-10,-21 20,0 0,0-1,-2-1,1 0,-1 0,0 0,-1-1,0 0,-1-1,-1 1,1-1,-2 0,0-1,2-7,-6 19,1-1,-1 1,1 0,-1-1,0 1,0-1,0 1,0 0,0-1,0 1,0-1,0 1,0 0,-1-1,1 1,-1-1,1 1,-1 0,1 0,-1-1,0 1,0 0,1 0,-1 0,0 0,0 0,0 0,0 0,0 0,-1 0,1 0,0 0,0 1,-1-1,1 1,0-1,0 1,-1-1,1 1,-1 0,0-1,-54 23,50-18,0 1,1-1,-1 1,1 0,0 1,0-1,0 1,1 0,0 0,0 0,1 1,0 0,0-1,0 1,1 0,0 0,0 0,1 0,0 1,0-1,1 0,0 1,0-1,0 0,1 1,0-1,1 0,0 0,0 0,0 0,1 0,0 0,0-1,1 1,0-1,3 0,-1-1,1 0,0 0,0-1,1 0,0 0,-1-1,1 0,0 0,0-1,1 0,-1 0,0-1,1 0,-1-1,1 1,-1-2,1 1,-1-1,1-1,8-1,0 0,0-1,0-1,-1-1,0 0,0-1,-1-1,0-1,6-4,-6 4,0-1,0 0,-2-1,1 0,-1-2,-1 1,0-1,-1-1,0 0,-1-1,-1 0,0-1,-1 1,-1-2,0 1,-1-1,0-4,-6 20,1 0,-1 0,1 0,-1 1,0-1,0 0,1 0,-1 0,0 0,0 0,0 0,0 0,0 0,0 0,0 0,0 0,0 0,-1 0,1 0,0 0,-1 1,1-1,0 0,-1 0,1 0,-1 0,0 1,1-1,-1 0,1 0,-1 1,0-1,0 1,1-1,-1 0,0 1,0 0,0-1,0 1,0-1,0 1,1 0,-1 0,0-1,0 1,0 0,0 0,0 0,0 0,-1 0,-40 28,34-15,1-1,1 1,0 0,0 0,2 1,-1 0,2 0,0 0,1 0,0 0,1 1,0-1,1 0,1 1,1-1,0 0,0 1,2-1,4 12,-4-16,0 0,1-1,0 0,1 0,0-1,1 1,0-1,0 0,0-1,1 0,0 0,1 0,-5-4,0 0,0 0,1 0,-1-1,1 1,-1-1,1 0,0-1,0 1,0-1,0 0,0 0,0 0,0-1,0 0,0 0,1 0,-1 0,0-1,0 0,0 0,0 0,0-1,4-2,10-7</inkml:trace>
  <inkml:trace contextRef="#ctx0" brushRef="#br0" timeOffset="3519.005">3895 31,'90'-15,"-82"12,0 0,1 1,-1-1,0 2,1-1,-1 1,1 0,0 1,-1 0,1 1,-1-1,1 2,-1-1,1 1,-1 0,0 1,0 0,0 0,7 5,-13-7,0 1,0 0,0-1,-1 1,1 0,0 0,-1 0,0 0,1 1,-1-1,0 0,0 0,0 1,-1-1,1 1,0-1,-1 0,0 1,1-1,-1 1,0-1,0 1,-1-1,1 1,0-1,-1 1,0-1,1 1,-1-1,0 0,0 1,0-1,-1 0,1 0,-1 1,-58 68,51-62,-43 48,51-56,0 1,0-1,1 1,-1-1,0 1,1 0,-1-1,1 1,0 0,-1-1,1 1,0 0,0-1,0 1,0 0,1-1,-1 1,0 0,1-1,-1 1,1-1,-1 1,1-1,0 1,0-1,0 1,0-1,0 0,0 1,0-1,0 0,0 0,0 0,1 0,-1 0,1 0,-1 0,1 0,-1 0,1-1,-1 1,2 0,10 3,0 0,1-1,-1 0,1-2,0 1,0-1,0-1,-1-1,1 0,2-1,21 1,-12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2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225 190,'5'75,"2"-1,4 0,10 34,4 24,-15-45,-4 0,-3 1,-5 3,2-85,-5 44,-2-33</inkml:trace>
  <inkml:trace contextRef="#ctx0" brushRef="#br0" timeOffset="3762.62">0 218,'203'-30,"-136"18,0 4,0 2,1 3,56 5,-113-1,1 1,0 0,-1 1,1 0,-1 0,0 2,0-1,0 1,3 3,-12-7,1 1,0 0,-1 0,1 0,-1 0,1 0,-1 0,0 1,0-1,0 1,0-1,-1 1,1 0,-1 0,1 0,-1 0,0 0,0 0,0 0,-1 0,1 1,-1-1,0 0,0 0,0 0,0 1,0-1,-1 0,1 0,-1 0,0 0,0 0,0 0,0 0,-2 2,-6 10,-1-1,-1 0,0 0,-1-1,0-1,-1 0,0-1,-1 0,0-1,0-1,-2 0,-4 2,-62 43,80-53,1 0,-1-1,1 1,0 0,0 0,-1 0,1 0,0 0,0 0,0 0,0 0,0 1,1-1,-1 0,0 1,0-1,1 0,-1 1,1-1,-1 1,1-1,0 1,-1-1,1 1,0-1,0 1,0-1,0 1,1-1,-1 1,0-1,0 1,1-1,-1 1,1-1,0 1,-1-1,1 0,0 1,0-1,0 0,0 0,0 0,0 0,0 1,0-1,0-1,0 1,1 0,-1 0,0 0,1-1,-1 1,1-1,-1 1,0-1,1 1,-1-1,1 0,-1 0,2 0,165 33,-137-30,-1 1,0 2,0 0,-1 3,0 0,20 10,-44-15,0 0,0 0,0 1,0 0,-1 0,0 0,0 1,0-1,0 1,-1 0,0 0,0 0,-1 0,0 1,0-1,0 0,-1 1,0 0,0-1,-1 1,0 0,0-1,0 1,-1 0,0-1,0 1,-1 0,0-1,0 0,0 1,-1-1,0 0,0 0,-1-1,1 1,-1-1,-1 1,1-1,-1 0,1-1,-1 1,-5 2,-24 19,-1 0,-1-3,-2-1,0-1,-1-3,-1-1,-1-2,-19 4,51-15,-1 0,0-1,1 0,-1 0,0-1,0-1,-1 0,1 0,0-1,0 0,-1-1,1 0,-3-1,-9-22,22 13</inkml:trace>
  <inkml:trace contextRef="#ctx0" brushRef="#br0" timeOffset="4548.655">1185 726,'2'10,"0"-1,0 1,1-1,0 0,1 0,0 0,0 0,1-1,0 0,1 0,0 0,0 0,0-1,1 0,0 0,0-1,1 0,0 0,0-1,1 0,-1 0,1-1,0 0,0-1,0 0,1 0,-1-1,1 0,-1-1,1 0,0 0,2-1,11-8,-1-1,0-2,0 0,-2-1,1-1,-2-1,1-1,-2 0,0-1,-1-2,-1 1,3-7,37-32,-30 35,-25 21,-1 0,1 0,-1 0,1 0,-1 0,1 0,-1 0,1 0,-1 0,1 0,-1 0,1 0,-1 0,1 0,-1 1,0-1,1 0,-1 0,1 0,-1 1,1-1,-1 0,0 1,1-1,-1 0,0 1,1-1,-1 0,0 1,1-1,-1 1,0-1,0 0,0 1,1-1,-1 1,0-1,0 1,0-1,0 1,0-1,0 1,0-1,0 1,0-1,0 1,0-1,0 1,0-1,0 1,-1-1,1 0,0 1,0-1,0 1,-1-1,1 1,0-1,-1 0,1 1,0-1,-1 7,1 0,0 0,0 0,1 0,-1-1,2 1,-1 0,1 0,0-1,0 1,1-1,0 0,0 0,0 0,1 0,0 0,0-1,0 1,1-1,0 0,0-1,0 1,1-1,-1 0,1 0,0-1,0 1,1-2,-1 1,5 1,0 1,0-1,1-1,0 0,-1 0,1-1,0-1,0 0,0 0,0-1,0-1,0 0,0-1,0 0,0 0,-1-2,1 1,6-4,17-15,-1-1,-2-1,0-2,-2-1,-1-2,-1-1,-1-1,-2-1,-1-1,-2-1,-1-1,6-16,-13 25,-1-1,-1-1,-1 0,-2 0,0-1,-3 0,0 0,-2-1,0 0,-3 1,0-1,-4-30,3 59,0-1,0 0,0 0,0 1,0-1,0 0,0 0,-1 1,1-1,0 0,-1 1,0-1,1 0,-1 1,0-1,0 1,0-1,0 1,0 0,0-1,0 1,-1 0,1 0,0 0,-1 0,1 0,-1 0,1 0,-1 0,1 0,-1 1,0-1,1 1,-1-1,0 1,0 0,1 0,-1 0,0 0,1 0,-1 0,0 0,0 0,1 1,-1-1,0 0,1 1,-1 0,0-1,1 1,-1 0,1 0,-1 0,1 0,0 0,-1 0,1 0,0 1,0-1,0 0,0 1,-1-1,-12 17,1 1,1 0,0 0,1 2,1-1,1 1,1 0,1 1,1 0,1 0,0 1,2-1,1 1,0 1,-4 16,2 1,1 0,2-1,2 1,2 0,1-1,3 1,1-1,1-1,15 38,34 55,-58-132,1 1,-1 0,0-1,0 1,0-1,0 1,1-1,-1 1,0-1,1 1,-1-1,0 1,1-1,-1 1,0-1,1 1,-1-1,1 1,-1-1,1 0,-1 1,1-1,-1 0,1 0,0 1,-1-1,1 0,-1 0,1 0,0 0,-1 0,1 0,-1 0,1 0,0 0,-1 0,1 0,-1 0,1 0,0 0,-1-1,1 1,-1 0,1 0,-1-1,1 1,-1 0,1-1,-1 1,1 0,-1-1,1 1,-1-1,0 1,1-1,-1 1,0-1,1 1,-1-1,0 1,0-1,1 0,-1 1,0-1,0 1,0-1,0 0,7-42,-8 18,-1-1,-1 1,-1 0,-1 0,-2 0,0 1,-1 0,-4-4,-1-4</inkml:trace>
  <inkml:trace contextRef="#ctx0" brushRef="#br0" timeOffset="4802.504">2089 302,'38'0,"47"0,17 0,7 0,-5 0,-7 0,-10 0,-6 0,-6 0,-2 0,-4-4,-9-3,-9 1,-14 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9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0,'39'5,"31"2,9-1,-4-1,-6-1,-9-2,-10-1,-9-1,-7 1,-4-2,-2 1,-1 0,-1 0,-5-1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0,-4-1,-5-6,-10-4,-11 1,-8-1,-7 2,-8 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62,'6'-6,"0"0,1 1,0 0,-1 0,1 0,1 1,-1 0,1 0,0 1,-1 0,2 0,-1 1,0 0,0 0,1 1,-1 0,0 1,1 0,-1 0,1 1,-1 0,0 0,1 1,-1 0,0 0,5 3,-9-5,0 1,1 0,-1 0,0 0,0 1,0-1,0 1,0 0,0 0,0 0,0 1,-1-1,1 1,-1 0,0 0,0 0,0 1,0-1,-1 1,1-1,-1 1,0 0,0 0,0 0,-1 0,1 0,-1 0,0 1,0-1,0 0,-1 1,0-1,0 0,0 1,0-1,-1 0,1 1,-1-1,-1 3,-92 149,93-154,1 0,-1 0,1 1,-1-1,1 0,0 0,0 1,0-1,0 0,1 1,-1-1,1 0,-1 0,1 0,0 1,0-1,0 0,0 0,0 0,0 0,0 0,1-1,-1 1,1 0,-1-1,1 1,0-1,0 1,0-1,-1 0,1 1,0-1,1 0,-1-1,0 1,0 0,0-1,0 1,1-1,0 1,99 6,-92-7,191-4,-177 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2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141 255,'-4'43,"-3"34,1 8,1-1,2-9,1-13,1-13,0-9,1-6,0-5,1-3,-1 0,-5-5,-1-6</inkml:trace>
  <inkml:trace contextRef="#ctx0" brushRef="#br0" timeOffset="448.129">0 142,'43'-23,"0"1,1 2,1 2,0 3,1 1,14-1,-52 12,0 0,0 1,0 0,1 0,-1 1,1 0,-1 1,1 0,-1 0,1 1,0 0,-1 0,0 1,1 0,-1 0,0 1,0 0,0 1,-1 0,1 0,-1 0,0 1,0 0,0 1,-1-1,0 1,5 6,-7-7,1 1,-1 0,-1-1,1 1,-1 1,0-1,0 0,-1 1,0-1,0 1,-1 0,0 0,0-1,0 1,-1 0,0 0,0 0,-1 0,0 0,0 0,0-1,-1 1,0 0,-1-1,1 1,-1-1,0 0,-1 0,0 0,0 0,0-1,0 0,-1 0,-4 5,-212 133,216-139,0 0,1 1,-1 0,1-1,0 1,0 1,1-1,0 0,0 1,0 0,0-1,1 1,0 0,0 1,1-1,0 0,0 0,0 1,1-1,-1 0,2 1,-1-1,1 0,0 1,0-1,1 0,-1 0,2 0,-1 0,1 0,-1 0,1-1,1 1,-1-1,1 0,0 0,0 0,2 0,24 30,-9-8,1-1,2-2,0 0,2-2,20 15,-44-36,-1 0,1 0,-1 0,1 0,0 0,0-1,-1 1,1 0,0-1,0 1,0-1,0 0,0 0,-1 0,1 0,0 0,0 0,0 0,0 0,0-1,0 1,0-1,-1 1,1-1,0 0,1-1,8-7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4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1,'0'24,"0"22,0 8,0 0,0-4,0-7,0 0,0-3,4-4,3-3,-1-2,3-6,1-3,-1 0,-3 0,-2-3</inkml:trace>
  <inkml:trace contextRef="#ctx0" brushRef="#br0" timeOffset="233.713">0 509,'43'0,"29"0,12-5,0-2,-3 1,-7 1,-6-3,-4-1,-10 2,-3 2,-6 1,-6 2,-4 2,-4-1,-7 2</inkml:trace>
  <inkml:trace contextRef="#ctx0" brushRef="#br0" timeOffset="669.824">169 790,'378'1,"-376"-2,0 1,1-1,-1 0,0 1,0 0,0-1,0 1,0 0,1 0,-1 0,0 1,0-1,0 0,0 1,0-1,0 1,0 0,0 0,0 0,0 0,0 0,0 0,0 0,-1 1,1-1,0 1,-1-1,0 1,1 0,-1-1,0 1,0 0,0 0,0 0,0 0,0 0,0 0,-1 0,1 0,-1 0,1 0,-1 0,0 1,0-1,0 0,0 0,0 0,-1 2,-8 10,-1 0,0 0,-1-1,-1 0,0 0,0-2,-1 1,-1-2,0 0,-7 3,-31 27,-38 50,87-86,0 0,0 0,0 0,1 1,0-1,0 1,0 0,0 0,1-1,0 1,0 0,0 0,1 0,-1 0,1 0,0 1,1-1,-1 0,1 0,0 0,0-1,1 1,1 4,1-4,0 1,1-1,0 0,0 0,1 0,-1-1,1 0,0 0,0 0,0-1,1 0,-1 0,1 0,0-1,0 0,0-1,0 1,0-1,0-1,0 1,2-1,5 0,1-1,0 0,-1-1,1-1,-1 0,0-1,0 0,10-5,1-1</inkml:trace>
  <inkml:trace contextRef="#ctx0" brushRef="#br0" timeOffset="1604.775">1158 1045,'20'-54,"25"-19,4 3,2 1,36-33,-42 47,-30 35,1 1,1 0,0 1,2 1,18-14,-35 30,-1-1,1 1,0 0,0-1,0 1,0 0,0 0,0 0,0 0,0 0,0 1,0-1,0 1,1-1,-1 1,0 0,0 0,1 0,-1 0,0 0,0 0,1 1,-1-1,0 1,0-1,0 1,0 0,0 0,0 0,0 0,0 0,0 1,0-1,0 1,-1-1,1 1,-1-1,1 1,-1 0,0 0,1 0,-1 0,0 0,0 0,0 0,-1 0,1 0,0 0,-1 1,0-1,1 0,-1 2,1 255,-1-257,0-1,0 1,0 0,0 0,0 0,0-1,1 1,-1 0,1 0,-1 0,1-1,0 1,0 0,-1-1,1 1,0-1,1 1,-1-1,0 1,0-1,1 0,-1 0,0 0,1 1,-1-1,1-1,0 1,-1 0,1 0,0 0,-1-1,1 1,0-1,0 0,-1 1,1-1,0 0,0 0,0 0,0 0,-1 0,1-1,0 1,0 0,0-1,-1 0,1 1,0-1,78-50,124-227,-184 249,44-43,-62 71,0 1,0 0,0 0,0-1,0 1,0 1,0-1,0 0,0 0,0 1,0-1,-1 1,1 0,0-1,0 1,0 0,-1 0,1 0,0 0,-1 0,1 1,-1-1,0 0,1 1,-1-1,0 1,0 0,0-1,0 1,0 0,0-1,0 1,-1 0,1 0,-1 0,1 0,-1 0,0 0,1 0,-1 0,0 0,0-1,-1 1,1 0,0 0,-1 0,1 0,-1 0,1 0,-1 0,0-1,0 2,-27 206,29 44,4-202,1-33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0:3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622 111,'-27'74,"17"-34,2 1,2 1,2-1,1 20,-8 65,-1 11,7 1,6 29,-1-167,0-11</inkml:trace>
  <inkml:trace contextRef="#ctx0" brushRef="#br0" timeOffset="371.169">86 55,'194'-19,"1"8,90 11,-242 0,174-23,-215 23,-1-1,0 1,1 0,-1 0,0 0,1 0,-1 0,0 0,1 0,-1 1,0-1,1 0,-1 1,0-1,0 1,1-1,-1 1,0 0,0-1,0 1,0 0,0 0,0 0,0 0,0 0,0 0,0 0,-1 0,1 0,0 0,-1 1,1-1,-1 0,1 0,-1 1,0-1,1 0,-1 1,0-1,0 0,0 1,0-1,0 0,0 1,0-1,-1 0,1 1,0-1,-1 0,1 1,-1-1,1 0,-1 1,-8 17,-1-2</inkml:trace>
  <inkml:trace contextRef="#ctx0" brushRef="#br0" timeOffset="638.358">0 1099,'48'0,"40"-10,15-2,-1-5,-8 0,-11 4,-14-1,-9 2,-11 3,-8-2,-7 1,-3 2,-4 3,0 1,-1 3,-4 0</inkml:trace>
  <inkml:trace contextRef="#ctx0" brushRef="#br0" timeOffset="967.999">1355 703,'-32'9,"-111"42,137-49,1 1,-1 0,1 0,0 1,0 0,0 0,1 0,-1 0,1 1,0-1,0 1,1 0,-1 1,1-1,0 0,1 1,-1 0,1-1,0 1,1 0,-1 0,1 1,1-3,0 1,0 0,0 0,1 0,0 0,0 0,0-1,0 1,1 0,0-1,0 0,0 1,0-1,1 0,-1 0,1 0,0 0,1 0,-1-1,0 1,1-1,0 0,0 0,0-1,0 1,0-1,4 2,4 2,1-1,0 0,0-1,0 0,1-1,-1 0,1-1,0-1,2 0,64-7,-61-1</inkml:trace>
  <inkml:trace contextRef="#ctx0" brushRef="#br0" timeOffset="1468.154">1553 1070,'362'-271,"-358"268,-2 0,0 1,0 0,0 0,0-1,0 2,1-1,-1 0,1 0,-1 1,1-1,-1 1,1 0,0 0,0 0,0 0,-1 0,1 1,0-1,0 1,0 0,0 0,0 0,0 0,0 0,0 1,0-1,0 1,1 0,-13 73,8-71,0-1,0 1,0-1,1 1,-1-1,1 1,0-1,-1 1,1 0,0-1,0 1,1-1,-1 1,1 0,-1-1,1 1,0-1,0 1,0-1,0 0,0 1,0-1,1 0,-1 0,1 0,0 0,-1 0,1 0,0 0,0-1,0 1,1-1,-1 1,0-1,0 0,1 0,-1 0,1 0,-1 0,1-1,0 1,7-1,1-1,-1 0,1-1,-1 0,1 0,-1-1,0-1,0 1,0-2,-1 1,1-2,2-1,53-23,-46 24,-15 3,0 0,1 1,-1-1,0 1,1 0,0 0,0 1,-1-1,1 1,0 0,0 1,0-1,0 1,0 0,0 0,0 0,0 1,0 0,0 0,0 0,0 1,0-1,-1 1,1 0,-1 1,1-1,-1 1,0 0,0 0,0 0,0 0,-1 1,1-1,1 3,8 24,33 40,-30-61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00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5 395,'1'0,"-1"0,0-1,0 1,0 0,1 0,-1-1,0 1,0 0,0 0,0-1,0 1,1 0,-1 0,0-1,0 1,0 0,0-1,0 1,0 0,0 0,0-1,0 1,0 0,0-1,0 1,0 0,0 0,0-1,-1 1,1 0,0 0,0-1,0 1,0 0,0 0,-1-1,1 1,0 0,0 0,0 0,-1-1,1 1,0 0,0 0,-1 0,1 0,0-1,0 1,-1 0,1 0,0 0,-1 0,1 0,0 0,0 0,-1 0,1 0,0 0,-1 0,179 12,-120-11,0-3,-1-2,0-3,46-11,86-21,-179 31,-33 11,4 2</inkml:trace>
  <inkml:trace contextRef="#ctx0" brushRef="#br0" timeOffset="325.065">33 621,'48'0,"26"-5,4-1,-5-1,-6 2,-10 2,-9 1,-9 0,-6 2,-3 0,-3-5,0-1,-1 1,1 0,-5 2</inkml:trace>
  <inkml:trace contextRef="#ctx0" brushRef="#br0" timeOffset="1036.569">372 0,'19'16,"1"0,1-2,0 0,1-1,0-2,0 0,16 4,72 39,-67-31,-31-19,-1 1,0 0,0 1,-1 0,1 1,-1 0,-1 1,1-1,-1 2,-1 0,0 0,0 0,0 1,-1 0,-1 0,0 1,3 7,-9-12,0-1,-1 0,0 1,0-1,0 0,-1 0,0 0,0 0,0 0,0 0,-1-1,0 1,0-1,0 0,-1 0,1 0,-1 0,0 0,0-1,0 0,0 0,-1 0,0 0,1 0,-3 0,-15 13,-92 87,-72 117,101-110,75-96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5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18,'5'0,"11"0,8 0,4 0,2 0,2 0,-1 0,-1 0,0 0,-1 0,0 0,0 0,-1 0,0 0,0-5,0-1,-4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18,'38'5,"32"-4,9-1,-4-1,-6-1,-9 1,-10 0,-9 0,-7 1,-9-5,-3-1,-7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14,'0'-14,"0"34,0 0,0 542,27-356,-9-167,-5-28</inkml:trace>
  <inkml:trace contextRef="#ctx0" brushRef="#br0" timeOffset="3504.594">481 70,'-34'14,"-17"28,2 2,3 2,-25 33,-89 86,159-164,0-1,0 0,1 1,-1-1,0 1,0-1,1 1,-1-1,0 1,1 0,-1-1,1 1,-1 0,1-1,-1 1,1 0,-1 0,1-1,0 1,0 0,-1 0,1 0,0 0,0-1,0 1,0 0,0 0,0 0,0 0,0 0,0-1,0 1,0 0,0 0,1 0,-1 0,0-1,1 1,-1 0,1 0,-1-1,1 1,-1 0,1-1,-1 1,1 0,0-1,-1 1,1-1,0 1,-1-1,1 1,0-1,0 0,0 1,-1-1,1 0,0 1,0-1,0 0,0 0,-1 0,1 0,0 0,0 0,0 0,0 0,0 0,0-1,0 1,78-1,-70-1,-1 0,0 1,1 0,-1 0,1 1,-1 0,1 1,-1 0,1 0,-1 0,0 1,0 1,1 0,-2 0,1 0,0 1,-1 0,1 0,-1 1,0 0,-1 0,1 1,-1 0,3 3,22 48,-25-45,0-1,0 1,1-1,1 0,0-1,0 1,1-2,6 6,107 67,-103-67</inkml:trace>
  <inkml:trace contextRef="#ctx0" brushRef="#br0" timeOffset="4051.031">848 662,'14'-7,"1"0,1 1,-1 0,1 1,0 1,0 1,0 0,1 1,-1 1,1 0,-1 1,10 2,-23-2,-1 0,1 1,-1-1,1 1,-1-1,1 1,-1 0,1 0,-1 0,0 0,0 0,0 1,1-1,-1 0,0 1,-1 0,1 0,0-1,0 1,-1 0,1 0,-1 0,0 1,1-1,-1 0,0 1,-1-1,1 0,0 1,0-1,-1 1,0-1,1 1,-1-1,0 1,0-1,-1 1,1-1,0 1,-1-1,1 1,-1-1,0 1,0-1,0 0,0 0,0 1,-1-1,1 0,-2 1,-83 95,19-29,65-68,1 1,-1 0,1 0,0 0,0 0,0 0,0 0,0 0,0 1,1-1,-1 0,1 0,-1 1,1-1,0 0,0 1,0-1,0 0,0 1,1-1,-1 0,1 0,-1 1,1-1,0 0,0 0,0 0,0 0,0 0,1 0,-1 0,0 0,1 0,-1-1,1 1,0-1,0 1,0-1,0 0,0 1,0-1,0 0,0 0,0 0,0-1,0 1,1-1,-1 1,2-1,9 2,1 0,1-1,-1-1,0 0,0-1,0-1,0 0,-1-1,1-1,-1 0,1 0,-1-1,0-1,-1-1,1 1,-2-2,1 0,-1 0,0-1,5-5,-1 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7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1 565,'37'-70,"86"-120,8-19,-131 208,1-1,-1 1,1 0,0-1,0 1,0 0,-1 0,1-1,0 1,0 0,1 0,-1 0,0 0,0 0,0 0,1 1,-1-1,0 0,1 1,-1-1,1 0,-1 1,1 0,-1-1,1 1,-1 0,1 0,-1 0,1 0,-1 0,1 0,-1 0,1 1,-1-1,1 1,-1-1,1 1,-1-1,0 1,1 0,-1-1,0 1,0 0,1 0,-1 0,0 0,0 0,0 0,0 1,0-1,0 0,-1 0,2 2,22 148,-20-132,-4-14,1 0,-1 0,1 0,0 0,0-1,0 1,1 0,0-1,0 1,0-1,0 1,1-1,0 0,0 0,0 0,0 0,0-1,1 1,0-1,1 1,0-5,0 0,-1 0,1 0,0-1,-1 0,0 0,1 0,-1 0,0-1,0 1,0-1,-1 0,1 0,-1-1,1 1,-1-1,0 0,0 0,-1 0,1 0,-1 0,1-2,1 0,53-74,4 2,43-39,-104 117,0-1,1 1,-1-1,0 1,1-1,-1 1,1 0,-1-1,1 1,-1 0,0-1,1 1,0 0,-1 0,1 0,-1-1,1 1,-1 0,1 0,-1 0,1 0,-1 0,1 0,0 0,-1 0,1 0,-1 0,1 0,-1 0,1 1,-1-1,1 0,-1 0,1 1,-1-1,1 0,-1 0,1 1,-1-1,1 1,-1-1,0 0,1 1,-1-1,1 1,-1-1,0 1,0-1,1 1,-1-1,0 1,0-1,0 1,0-1,1 1,-1-1,0 1,0 0,0-1,0 1,0-1,-1 1,1-1,0 1,0 0,0-1,0 1,-1-1,3 53,-3-46,1 17,-2 5,2 0,0-1,2 1,2 0,0-1,2 0,4 11,8 16,-12-31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0,'-21'76,"20"-62,-6 378,7-385,0 0,0 0,0 0,1 0,0 1,0-1,0 0,1 0,1-1,-1 1,1 0,0-1,0 1,1-1,0 0,0 0,3 3,9 3</inkml:trace>
  <inkml:trace contextRef="#ctx0" brushRef="#br0" timeOffset="253.314">1 479,'19'10,"16"3,7-1,5-2,1-3,-4-3,-5-2,-3-1,0-5,1-3,-3 0,-1 2,-2 1,-2 2,-5 0</inkml:trace>
  <inkml:trace contextRef="#ctx0" brushRef="#br0" timeOffset="781.093">113 791,'44'-14,"0"3,1 1,0 3,29-1,-72 7,1 0,-1 0,0 0,1 1,-1-1,1 1,-1-1,1 1,0 0,-1 0,1 0,-1 1,1-1,-1 1,1-1,-1 1,1 0,-1 0,0 0,1 0,-1 0,0 1,0-1,0 0,0 1,0 0,0 0,0-1,0 1,-1 0,1 0,-1 1,0-1,1 0,-1 0,0 1,0-1,-1 0,1 1,0-1,-1 1,1 1,-4 5,-1 0,0 0,0-1,-1 1,0-1,0 0,-1 0,0 0,0-1,-1 0,0-1,0 1,-6 3,-10 12,-14 12,30-30,0 0,0 0,0 1,1 0,0 0,0 1,1-1,-1 1,1 1,1-1,-1 1,1 0,0 0,0 0,1 0,0 1,1-1,-1 1,1 0,1 0,-1 0,2 0,-1 0,1 0,0 0,0 0,1 0,1-5,0 1,-1-1,1-1,1 1,-1 0,0 0,1-1,-1 0,1 1,0-1,-1 0,1 0,0 0,1-1,-1 1,0-1,0 0,1 1,-1-2,0 1,1 0,-1-1,1 1,-1-1,1 0,-1 0,1 0,0-1,98-18,-55-1,-29 11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1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45,'9'12,"-1"0,0 1,-1 0,0 1,-1 0,-1-1,0 2,1 7,-4-14,71 283,-67-233,-6-44,1 1,0-1,1 0,1 0,0 0,1 0,1-1,2 6,-7-18,1 0,-1 0,0 0,1 0,-1-1,0 1,1 0,-1 0,1 0,-1-1,1 1,0 0,-1-1,1 1,0 0,-1-1,1 1,0-1,0 1,0-1,0 0,-1 1,1-1,0 0,0 1,0-1,0 0,0 0,0 0,0 0,0 0,0 0,-1 0,1 0,0 0,0 0,0-1,0 1,0 0,0-1,0 1,-1 0,1-1,0 1,0-1,-1 0,1 1,0-1,0 1,-1-1,1 0,-1 0,1 1,-1-1,1 0,-1 0,1 0,25-49,6-114,-5-34,-18 129,-6 45,0-1,1 1,2 0,0 0,10-23,-8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0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4,'-6'-1,"0"0,0 0,0 1,0 0,0 0,0 0,0 1,0 0,1 0,-1 0,0 1,0 0,1 0,-1 0,1 1,0 0,-1 0,1 0,1 1,-1 0,0 0,1 0,0 0,0 1,0-1,1 1,-1 0,1 0,0 1,-1 2,2-4,0 1,0-1,0 0,0 0,1 1,-1-1,1 1,1-1,-1 1,0 0,1-1,0 1,0-1,1 1,-1 0,1-1,0 1,0-1,0 1,1-1,0 0,0 1,0-1,0 0,0 0,1 0,0-1,0 1,0-1,0 1,2 0,0 0,1 0,-1-1,1 1,0-1,0-1,0 1,0-1,0 0,0 0,1-1,-1 0,1 0,-1-1,1 1,-1-1,1-1,0 1,-1-1,0 0,1-1,-1 0,0 0,1 0,-1 0,0-1,1-2,14-5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0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0 141,'166'-121,"-165"120,-1 0,1-1,0 1,0 0,0-1,0 1,0 0,1 0,-1 0,0 0,0 0,1 0,-1 1,0-1,1 0,-1 1,1-1,-1 1,1-1,-1 1,1 0,-1-1,1 1,0 0,-1 0,1 0,-1 0,1 1,-1-1,1 0,0 1,-1-1,0 1,1-1,-1 1,1 0,-1 0,0-1,1 1,-1 0,0 0,0 0,0 1,1-1,-1 0,-1 0,1 0,0 1,0-1,0 1,-1-1,2 2,-1 0,0 0,1 0,0 0,-1 0,1-1,0 1,1-1,-1 1,0-1,1 0,-1 0,1 0,0 0,-1 0,1 0,0-1,0 0,0 1,1-1,-1 0,0-1,0 1,0 0,1-1,-1 0,0 0,1 0,2 0,52-18,21 1,-27 70,-35-42,0-3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21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23,'2'-3,"0"1,0 1,0-1,1 0,-1 0,0 1,1-1,-1 1,1 0,-1 0,1 0,0 0,-1 0,1 1,0-1,0 1,-1-1,1 1,0 0,0 0,0 1,0-1,-1 0,1 1,0 0,-1 0,1 0,0 0,-1 0,1 0,-1 0,1 1,-1 0,0-1,0 1,0 0,0 0,0 0,0 0,0 0,0 1,-1-1,1 0,-1 1,0 0,0-1,0 1,0-1,0 2,-9 93,-2-46,10-47,0-1,0 1,0-1,0 1,1 0,-1-1,1 1,0-1,0 1,0-1,1 1,-1-1,1 0,0 0,0 0,0 0,0 0,0 0,1 0,-1-1,1 1,0-1,0 0,0 0,0 0,0 0,0 0,0-1,1 1,-1-1,1 0,0 0,120 18,-72-14,-33 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5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41,'312'-1,"-200"-21,-82 11,-24 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6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0,'-9'20,"-4"15,1 7,2 1,3-2,3-3,1-4,2-2,1-2,1-1,-1-1,1 0,-1-1,-4-4,-3-1,1-1,1 3,2-4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1:36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227 395,'-6'8,"0"1,1-1,0 1,1 0,0 0,0 1,1-1,0 1,1 0,0 0,0-1,1 4,-4 15,-2 3,-1 3,1 0,1 0,2 1,2-1,1 1,1 4,1-33,-1 0,1 0,0 1,1-1,-1 0,1 0,1 0,-1-1,1 1,0 0,0-1,0 0,1 0,0 0,0 0,2 1,9 4</inkml:trace>
  <inkml:trace contextRef="#ctx0" brushRef="#br0" timeOffset="247.927">0 818,'39'15,"31"4,9 0,-4-5,-10-3,-12-4,-9-4,-13-2</inkml:trace>
  <inkml:trace contextRef="#ctx0" brushRef="#br0" timeOffset="612.688">114 1101,'26'-1,"0"1,0 2,1 0,-1 2,0 1,-1 1,1 1,15 7,-39-13,0-1,1 1,-1 1,0-1,0 0,0 0,0 1,-1-1,1 1,0-1,-1 1,1 0,-1 0,1 0,-1 0,0 0,0 0,0 0,0 0,0 0,0 1,0-1,-1 0,1 1,-1-1,0 0,0 1,0-1,0 0,0 1,0-1,-1 0,1 1,-1-1,1 0,-1 0,0 1,0-1,0 0,0 0,-1 0,1 0,0 0,-1 0,1-1,-1 1,0 0,-1 0,-109 83,-9 11,119-94,-1-1,1 1,0 0,0 0,0 0,0 0,1 1,-1-1,1 0,-1 1,1-1,0 1,0 0,0-1,0 1,0 0,1-1,-1 1,1 0,0 0,-1 0,1 0,1-1,-1 1,0 0,1 0,-1 0,1-1,0 1,0 0,0-1,0 1,1-1,-1 1,1-1,-1 0,1 1,0-1,0 0,0 0,2 1,10 1,1-1,-1-1,1 0,0-1,-1 0,1-1,0-1,0 0,-1-2,1 1,-1-2,13-4,-2 3,26-9,-33 5</inkml:trace>
  <inkml:trace contextRef="#ctx0" brushRef="#br0" timeOffset="1053.181">1017 226,'-60'81,"4"2,3 2,5 2,3 3,-14 45,44-100,1 1,2 0,2 0,1 1,2 0,1 1,2 0,2-1,2 1,1 0,1 0,3 0,1-1,2 0,8 24,-8-42,1-2,0 1,2-1,0-1,1 1,0-2,1 0,1-1,1 0,0-1,0 0,1-2,5 3,-12-9,1 0,-1 0,1-1,0 0,1-1,-1 0,1 0,-1-1,1-1,7 1,0-4</inkml:trace>
  <inkml:trace contextRef="#ctx0" brushRef="#br0" timeOffset="10582.108">1412 452,'-119'264,"93"-166,49-121,98-146,-70 111,-33 35,1 1,1 1,1 1,1 0,1 2,0 1,6-3,-28 19,0 0,1 0,-1 0,0 0,0 1,0-1,1 0,-1 0,0 1,1-1,-1 1,0-1,1 1,-1 0,1 0,-1-1,1 1,-1 0,1 0,-1 0,1 0,-1 1,1-1,-1 0,0 1,1-1,-1 1,1-1,-1 1,0 0,0-1,1 1,-1 0,0 0,0 0,0 0,0 0,0 0,0 0,0 0,0 1,0-1,-1 0,1 0,0 1,-1-1,1 1,-1-1,0 0,1 1,-1 0,-13 109,0-52,16 22,-3-79,1 0,-1 0,1-1,-1 1,1-1,0 1,0 0,0-1,0 1,0-1,0 0,0 1,0-1,1 0,-1 0,0 0,1 0,-1 0,1 0,-1 0,1 0,0-1,-1 1,1 0,0-1,-1 0,1 1,0-1,-1 0,1 0,0 0,0 0,0 0,-1 0,1 0,0-1,-1 1,1-1,0 1,-1-1,1 0,0 0,-1 1,1-2,11-5,-1-1,0 0,0-1,0-1,-1 0,-1 0,0-1,0 0,-1-1,3-5,13-14,105-123,-130 153,0 1,0 0,0-1,0 1,0-1,0 1,1 0,-1-1,0 1,0-1,1 1,-1 0,0-1,1 1,-1 0,0-1,1 1,-1 0,0 0,1-1,-1 1,1 0,-1 0,0 0,1-1,-1 1,1 0,-1 0,1 0,-1 0,0 0,1 0,-1 0,1 0,-1 0,1 0,-1 0,1 0,-1 1,0-1,1 0,-1 0,1 0,-1 0,1 1,-1-1,0 0,1 0,-1 1,0-1,1 0,-1 1,0-1,0 1,1-1,-1 0,0 1,0-1,1 1,-1-1,0 0,0 1,3 33,-2-23,0 1,1 0,1 1,0-1,1 0,1 0,-1-1,2 1,0-1,0 0,1-1,3 5,1-1</inkml:trace>
  <inkml:trace contextRef="#ctx0" brushRef="#br0" timeOffset="10904.505">1186 904,'298'-22,"57"-4,34 16,-275 16,-103 6,-17-7</inkml:trace>
  <inkml:trace contextRef="#ctx0" brushRef="#br0" timeOffset="11354.372">1496 1185,'23'-6,"2"-1,1 0,0 2,0 0,0 2,0 1,0 1,0 1,8 2,-33-2,0-1,0 1,1 0,-1 0,0 0,0 0,1 0,-1 0,0 1,0-1,0 0,1 1,-1-1,0 1,0-1,0 1,0-1,0 1,0 0,0 0,0-1,0 1,0 0,0 0,-1 0,1 0,0 0,0 0,-1 0,1 0,-1 0,1 1,-1-1,0 0,1 0,-1 0,0 1,0-1,0 0,0 0,0 0,0 1,0-1,0 0,0 0,-1 1,1-1,0 0,-1 0,1 0,-1 0,1 0,-1 1,0-1,1 0,-1 0,0-1,0 1,0 0,0 0,0 0,0 0,-1 0,-155 128,155-128,0 0,0 0,0 1,0-1,0 0,0 1,0-1,0 1,1 0,-1-1,1 1,-1 0,1 0,0 0,0 0,-1 0,1 0,1 1,-1-1,0 0,1 0,-1 1,1-1,-1 0,1 1,0-1,0 0,0 1,1-1,-1 0,0 1,1-1,0 0,-1 1,1-1,0 0,0 0,0 0,0 0,1 0,-1 0,1 0,-1 0,1-1,-1 1,1 0,0-1,0 0,1 2,11 0,0 0,0-1,0-1,0 0,0 0,1-2,-1 0,0 0,0-1,0-1,-1 0,1-1,-1-1,8-3,-16 6,80-31,-61 23</inkml:trace>
  <inkml:trace contextRef="#ctx0" brushRef="#br0" timeOffset="12155.954">2597 537,'-62'307,"53"-258,1 1,3 0,3 0,1 15,1-45,-2 0,0 0,-1 0,-1-1,-1 1,0-1,-2 2,6-18,0 0,0 0,0 0,0 0,0-1,0 1,-1 0,0-1,1 1,-1-1,0 1,0-1,0 0,-1 0,1 0,0 0,-1 0,1 0,-1-1,0 1,1-1,-1 0,0 0,0 0,0 0,0 0,0-1,0 1,0-1,0 0,0 0,0 0,0 0,0-1,0 1,0-1,0 0,0 1,0-1,0-1,0 1,0 0,1-1,-1 1,1-1,-2-1,0-3,0-1,0-1,0 1,1 0,0-1,1 0,0 1,0-1,0 0,1 0,0 0,1 0,0-1,0 1,0 0,1 0,1 0,-2-13,0-14,2 0,1 1,1-1,2 1,1-1,2 2,2-1,0 1,3 1,0 0,2 1,1 1,2 1,1 0,1 1,2 1,0 1,10-7,-30 30,0 0,0 0,0 0,0 0,1 0,-1 1,1-1,0 1,0 0,0 0,0 0,0 1,0-1,0 1,0 0,1 0,-1 1,1-1,-1 1,0 0,1 0,-1 0,0 1,1 0,-1-1,0 2,1-1,-1 0,0 1,0 0,0 0,0 0,-1 0,1 1,-1-1,1 1,-1 0,0 0,0 0,0 1,0-1,-1 1,1-1,-1 1,0 0,1 2,3 157,-9-100,3-26,2-29,-1 0,0 0,-1 0,0 0,0 0,-1 0,0 0,0 0,-1 0,0 0,-1-1,1 1,-1-1,-1 1,1-1,-1 0,-1-1,1 1,-4 3,-21 11,26-21,1 1,-1 0,1 0,-1 0,1 0,-1 0,1 0,0 1,-1-1,1 1,0 0,0-1,0 1,0 0,1 0,-1 0,0 1,1-1,-1 0,1 1,0-1,0 0,0 1,0 0,0-1,1 1,-1-1,1 1,0 0,0-1,0 1,0 0,0-1,0 1,1 0,-1-1,1 1,0 0,0-1,0 1,0-1,0 1,1 0,7 7,1 0,0 0,1-1,0-1,1 1,-1-2,2 0,-1 0,6 1,26 17,-42-24,0 0,-1 0,1 0,0 0,0 0,0 0,0-1,0 1,0-1,0 1,0-1,1 0,-1 1,0-1,0-1,0 1,0 0,0 0,0-1,0 1,0-1,1 0,-2 1,1-1,0 0,0 0,2-1,8-6</inkml:trace>
  <inkml:trace contextRef="#ctx0" brushRef="#br0" timeOffset="12720.128">2879 226,'19'-9,"0"0,1 1,0 1,0 1,1 0,-1 2,1 0,0 1,0 2,0 0,11 1,-30 0,1 0,-1 1,0-1,0 0,0 1,1-1,-1 1,0 0,0 0,0 0,0 0,0 0,0 0,0 1,-1-1,1 0,0 1,-1-1,1 1,-1 0,1 0,-1 0,0-1,0 1,0 0,0 0,0 1,0-1,0 0,-1 0,1 0,-1 0,0 1,0-1,0 0,0 0,0 1,0-1,0 0,-1 0,1 1,-1-1,1 0,-1 0,0 0,0 0,0 0,0 0,0 0,-1 0,1 0,-1-1,1 1,-1-1,1 1,-1 0,-54 58,47-53,1 0,1 0,-1 1,1 0,1 1,-1-1,1 1,1 0,0 1,0-1,1 1,-1 3,4-11,1 0,0 1,-1-1,1 0,0 1,0-1,0 0,0 1,0-1,1 0,-1 1,1-1,0 0,-1 0,1 1,0-1,0 0,0 0,1 0,-1 0,0 0,1 0,-1-1,1 1,0 0,0-1,-1 1,1-1,0 0,0 1,0-1,1 0,-1 0,0-1,0 1,0 0,1-1,-1 1,1-1,99 7,-92-7,19-1,-4 1</inkml:trace>
  <inkml:trace contextRef="#ctx0" brushRef="#br0" timeOffset="13053.94">3303 0,'160'505,"-145"-462,-3 1,-1 0,-2 0,-2 1,-3 0,-1 1,-2-1,-2 0,-2 1,-2-1,-2-1,-5 15,-1-24,-1-1,-1-1,-2-1,-1 0,-2-1,-1-1,-1-1,-1-1,-2-1,-1-1,-1-1,-1-1,-1-2,-1-1,0-1,-16 6,-24 1,42-19</inkml:trace>
  <inkml:trace contextRef="#ctx0" brushRef="#br0" timeOffset="24756.791">3528 1298,'1'2,"0"-1,1 1,-1-1,0 0,1 1,-1-1,1 0,0 0,-1 0,1 0,0-1,-1 1,1 0,0-1,0 1,0-1,-1 1,1-1,0 0,0 0,0 0,0 0,0 0,0-1,0 1,-1 0,1-1,0 1,0-1,0 0,-1 0,1 1,0-1,-1 0,1-1,-1 1,2-1,20-12,0-2,-1 0,0-1,-2-2,0 0,-1-1,-1-1,-1 0,0-2,0-3,-11 18,11-16,-1 0,0-1,-2-1,-1 0,-1-1,-1 0,-2-1,0 0,-2 0,-2-1,0-2,-4 27,0 1,0-1,0 1,-1-1,1 1,-1-1,0 1,0-1,-1 1,1-1,-1 1,0-1,1 1,-2-1,1 1,0 0,-1-1,1 1,-1 0,0 0,0 0,0 0,0 1,-1-1,1 1,-1-1,0 1,1 0,-1 0,0 0,0 0,-1 0,1 1,0-1,0 1,-1 0,1 0,-1 0,1 1,-1-1,1 1,-1 0,1 0,-2 0,-3 5,-1 0,0 0,1 1,0 0,1 0,-1 1,1 0,1 0,-1 1,1 0,0 0,1 0,0 1,0-1,1 1,0 1,1-1,0 1,0-1,0 4,-2 4,1 1,0-1,2 1,0-1,0 1,2 0,0-1,1 1,1 0,0-1,2 1,0-1,1 0,0 0,1 0,6 8,-10-20,0 1,1-1,0 1,0-1,1 0,-1 0,1 0,0-1,0 1,1-1,0 0,-1 0,1-1,0 1,1-1,-1 0,1-1,-1 1,1-1,0 0,0 0,0-1,0 0,0 0,0 0,0-1,0 0,0 0,0 0,0-1,0 0,0 0,0-1,0 1,5-3,5-6,0 0,0 0,-1-1,-1-1,0-1,0 0,-1-1,-1 0,-1-1,0 0,0-1,-2 0,0-1,4-10,70-127,-80 150,1-1,-1 0,0 0,0 0,0 0,-1-1,0 1,0-1,0 1,-1-1,0 0,0 0,0 1,-1-1,0 0,0 0,0 0,-1 0,0 0,0 1,0-1,-1 0,0 1,0-2,0 6,1 0,0 0,0 0,-1 1,1-1,0 0,-1 1,1-1,0 1,-1-1,1 1,-1-1,1 1,-1 0,1 0,-1 0,1 0,-1 0,1 0,-1 0,1 1,-1-1,1 1,0-1,-1 1,1-1,-1 1,1 0,0-1,0 1,-1 0,1 0,0 0,0 0,0 0,0 0,0 0,0 1,0-1,0 1,-34 52,26-32,1 1,1 1,1-1,1 1,2 0,0 0,1 0,1 1,1-1,2 0,1 3,-3-22,1 0,0 0,1 0,-1 0,1 0,0 0,0 0,0 0,1-1,0 1,0-1,0 0,0 1,1-2,0 1,0 0,0-1,0 0,0 0,1 0,-1 0,1-1,0 1,-1-1,1 0,0-1,0 1,1-1,-1 0,0-1,0 1,1-1,-1 0,0 0,0 0,1-1,-1 0,0 0,0 0,0-1,0 0,0 0,0 0,2-1,13-9,0 0,-1-1,0-1,-1 0,0-2,-1 0,-1-1,-1 0,0-2,-2 0,0 0,-1-1,0 0,-2-1,8-22,-14 30,1-1,-2 1,0-1,0 0,-2 0,1 0,-2 0,0 0,0 0,-2 0,1 0,-2 1,0-1,-3-8,5 20,1 0,-1 1,0-1,0 1,0-1,0 1,0-1,0 1,0 0,0-1,0 1,-1 0,1 0,-1 0,1 0,0 0,-1 0,0 0,1 1,-1-1,1 1,-1-1,0 1,0-1,1 1,-1 0,0 0,1 0,-1 0,0 0,0 0,1 0,-1 1,0-1,1 1,-1-1,0 1,1 0,-1-1,1 1,-1 0,1 0,-1 0,1 0,-58 54,52-47,1 1,0 0,0 0,0 0,2 1,-1-1,1 1,0 0,1 1,0-1,1 0,0 1,1 0,0-1,0 1,1 0,1 0,0-1,0 1,1-1,0 1,1-1,0 0,1 1,0-2,1 1,0 0,0-1,1 0,0 0,1 0,0-1,1 0,1 0,-1-1,1 0,1 0,-1-1,1 0,0-1,0 0,1-1,-1 0,1 0,0-1,0-1,0 0,4 0,7 0</inkml:trace>
  <inkml:trace contextRef="#ctx0" brushRef="#br0" timeOffset="25472.37">4572 141,'12'-9,"0"1,1 0,0 1,0 0,0 1,1 1,0 0,0 1,0 0,3 0,-15 4,-1 0,0 0,1-1,-1 1,0 0,1 0,-1 0,1 1,-1-1,0 0,1 0,-1 1,0-1,1 1,-1-1,0 1,0 0,1-1,-1 1,0 0,0 0,0 0,0 0,0 0,0 0,0 0,0 0,-1 0,1 0,0 1,-1-1,1 0,-1 0,1 1,-1-1,1 0,-1 1,0-1,0 1,0-1,0 0,0 1,0-1,0 1,0-1,0 0,-1 1,1-1,-1 0,1 1,-1-1,1 0,-2 1,-33 71,31-68,0 0,0 0,1 0,0 1,0-1,0 1,1 0,0 0,0-1,0 1,1 1,0-1,0 0,0 0,1 0,0 0,0 1,1-1,0 0,0 0,0 0,1 0,-1 0,2 0,-1 0,1-1,-1 1,1-1,1 1,-1-1,1 0,2 2,1-2,0-1,0 1,0-1,1-1,0 1,0-1,-1-1,1 1,1-1,-1-1,0 0,0 0,1 0,-1-1,0 0,1-1,-1 0,0 0,1-1,-1 0,3-1,96-34,-88 31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3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1,'-5'5,"-1"1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2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1 545,'43'-10,"0"-2,-1-1,-1-3,0-1,-1-2,-1-2,-1-1,-1-3,-1 0,-1-3,-1 0,-2-3,-1 0,25-33,51-95,-107 158,0 1,0-1,0 0,0 0,0 0,0 0,0 1,0-1,0 0,1 0,-1 0,0 0,0 1,1-1,-1 0,0 0,1 1,-1-1,1 0,-1 1,1-1,-1 0,1 1,0-1,-1 1,1-1,0 1,-1-1,1 1,0 0,0-1,-1 1,1 0,0-1,0 1,0 0,-1 0,1 0,0 0,0 0,0 0,0 0,-1 0,1 0,0 0,0 0,0 1,0-1,-1 0,1 1,0-1,0 0,-1 1,1-1,0 1,-1-1,1 1,0-1,-1 1,1 0,-1-1,1 1,-1 0,1-1,-1 1,1 0,1 24,-1 1,-1-1,-1 0,-1 0,-2 0,0 0,-2 0,0-1,-2 0,-10 22,13-25,-1-1,-1 0,-1-1,-1 1,-1-1,0-1,-2 0,0-1,0 0,-2-1,0 0,-1-1,0 0,-1-2,-1 0,0 0,-19 9,35-21,-1 0,0 0,1 0,-1 0,0 0,1 0,-1 0,0 0,0-1,0 1,0-1,0 1,0-1,0 0,1 0,-1 0,0 0,0 0,0 0,0-1,0 1,0 0,0-1,0 0,0 1,1-1,-1 0,0 0,1 0,-1 0,0 0,1-1,-1 1,1 0,0-1,-1 1,1-1,0 1,0-1,0 0,0 1,0-1,0 0,1 0,-1 0,1 1,-1-1,1 0,-1 0,1 0,0 0,0 0,0 0,0 0,1 0,2-9,1 1,0 0,1 0,0 1,0-1,1 1,1 0,-1 1,2-1,-1 1,1 1,0 0,0 0,1 0,0 1,0 0,1 1,0 0,-1 0,8-1,-11 4,0 1,-1 0,1 1,0-1,0 1,0 0,0 1,0-1,0 1,0 0,-1 1,1-1,0 1,-1 0,1 0,-1 1,0 0,0 0,0 0,0 1,0-1,-1 1,0 0,0 1,0-1,0 1,0-1,0 3,32 27,-29-29,0 0,0 0,0-1,1 0,0 0,0-1,0 0,0 0,1-1,-1 0,1-1,-1 0,1 0,-1 0,1-1,0-1,-1 0,1 0,-1 0,1-1,2-1,12-4,0-1,-1-1,0-1,0 0,-2-2,1-1,1-2,6-4,-1-2,-1 0,-2-2,0-1,-1 0,-1-2,-2-1,0 0,-2-1,5-14,0-31,-40 116,8-12,-18 94,27-120,0 0,0-1,0 1,1 0,0 0,-1-1,2 1,-1 0,0-1,1 1,0-1,0 1,1-1,-1 0,1 0,0 0,0 0,0-1,0 1,1-1,-1 0,1 0,0 0,2 1,4-1,0 0,1 0,-1-1,1 0,0-1,-1 0,1-1,0 0,0-1,-1 0,1-1,0 0,-1 0,0-1,1-1,-1 0,-1 0,1-1,0 0,-1-1,0 0,0 0,3-4,5 0,187-139,-203 148,1 1,0-1,-1 1,1 0,-1 0,1 0,0 0,-1 0,1 0,0 0,-1 1,1-1,0 0,-1 1,1-1,-1 1,1 0,-1 0,1-1,-1 1,0 0,1 0,-1 0,0 1,0-1,0 0,0 0,0 1,0-1,0 0,0 1,0-1,-1 1,1-1,0 1,-1 0,1-1,-1 1,0-1,0 1,0 0,1-1,-2 1,1 0,0-1,0 1,0 0,-1-1,1 1,6 22,-4-22,-1 1,0-1,1 1,-1-1,1 0,0 1,0-1,0 0,0 0,0 0,0-1,1 1,-1 0,1-1,-1 0,1 1,-1-1,1 0,0 0,-1 0,1-1,0 1,0-1,0 0,0 1,0-1,-1-1,1 1,0 0,0-1,0 1,2-2,92-33,-94 34,169-98,-170 97,0 1,1 0,-1-1,1 1,-1 0,1 0,-1 0,1 0,-1 1,1-1,0 1,-1-1,1 1,0 0,-1 0,1 0,0 1,-1-1,1 0,0 1,-1 0,1 0,-1 0,1 0,-1 0,1 0,-1 1,0-1,0 1,0-1,0 1,0 0,0 0,0 0,0 0,-1 0,1 0,-1 1,1-1,-1 0,0 1,0 1,11 23,-10-19,1 0,0 0,0-1,1 1,0-1,0 0,1-1,0 1,0-1,0 0,1 0,0 0,4 2,9 4</inkml:trace>
  <inkml:trace contextRef="#ctx0" brushRef="#br0" timeOffset="307.714">2880 94,'0'2,"1"0,-1 0,0 1,1-1,-1 0,0 0,0 0,0 0,-1 1,1-1,0 0,-1 0,0 0,1 0,-1 0,0 0,0 0,0 0,0 0,0 0,-1-1,1 1,-1 0,1-1,-1 1,1-1,-1 1,0-1,0 0,0 0,0 1,-3 2,-18 19,11-13,1 0,0 1,0 1,2 0,-1 0,1 0,1 1,1 1,0-1,-2 7,8-16,0 0,0 1,1-1,0 1,-1-1,2 1,-1-1,0 0,1 1,0-1,0 1,0-1,1 0,-1 0,1 0,0 0,0 0,0 0,1 0,0-1,-1 1,1-1,0 0,1 0,-1 0,0 0,1 0,0-1,-1 1,2-1,6 5,1-1,0 0,0 0,1-2,-1 1,1-2,0 1,1-2,6 1,-9-2,0-1,0-1,-1 0,1 0,0-1,-1 0,1-1,-1 0,0-1,0 0,0-1,-1 0,1 0,0-2,9-6</inkml:trace>
  <inkml:trace contextRef="#ctx0" brushRef="#br0" timeOffset="686.597">3247 320,'33'6,"0"-3,1 0,0-2,0-2,-1-1,1-1,-1-2,0-2,0 0,27-12,-51 15,1-1,-2-1,1 0,0 0,-1-1,0 0,-1 0,1 0,-2-1,1-1,-1 1,0-1,-1 0,0 0,0-1,-1 1,0-1,-1 0,2-9,-4 16,0 0,-1 0,1 0,-1 0,0 0,0 0,0 0,-1 0,1 0,-1 0,1 0,-1 1,0-1,0 0,0 0,-1 0,1 1,-1-1,1 1,-1-1,0 1,0 0,0-1,0 1,0 0,-1 0,1 1,0-1,-1 0,0 1,1-1,-1 1,0 0,0 0,0 0,1 1,-1-1,0 0,0 1,0 0,0 0,0 0,0 0,0 0,0 1,0-1,0 1,0 0,0 0,0 0,0 0,-1 1,-13 6,0 0,0 0,1 2,0 0,1 1,0 0,1 1,1 1,-1 0,2 1,0 0,-9 15,12-17,-1 0,2 1,0 0,0 1,1 0,1 0,0 0,1 1,1 0,0 0,1 0,1 0,0 1,1-1,0 0,2 1,-1-1,4 13,0-21,0 1,0-1,1 0,0 0,1 0,-1-1,1 0,0 0,1 0,0-1,-1 0,2 0,-1-1,0 0,1 0,0-1,0 1,0-2,0 1,1-1,-1-1,1 0,-1 0,1 0,-1-1,1 0,-1-1,1 0,4-1,11-4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0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358 339,'2'-1,"3"-3,1 1,-1-1,1 0,-1-1,0 1,-1-1,1 0,-1 0,0 0,0-1,-1 0,1 1,-1-1,0 0,0-3,-3 8,0 0,0 0,0 0,0 0,-1 0,1 0,0 0,0 0,-1 0,1 0,-1 0,1 1,-1-1,1 0,-1 0,1 0,-1 1,0-1,1 0,-1 1,0-1,0 1,0-1,1 1,-1-1,0 1,0-1,0 1,0 0,0-1,0 1,0 0,0 0,0 0,0 0,0 0,0 0,0 0,0 0,0 0,1 0,-1 1,0-1,-1 1,-46 8,1 7,1 3,0 1,2 2,1 3,-36 26,41-14,37-36,0 0,1 0,-1-1,1 1,-1 0,1 0,-1 0,1 0,0 0,-1 0,1 0,0 0,0 0,0 0,-1 0,1 0,1 1,-1-1,0 0,0 0,0 0,0 0,1 0,-1 0,0 0,1 0,-1 0,1 0,-1-1,1 1,0 0,-1 0,1 0,0-1,-1 1,1 0,0 0,0-1,0 1,0-1,0 1,0-1,0 1,0-1,0 0,0 1,0-1,16 4,1-1,-1 0,1-2,-1 0,1-1,-1 0,1-2,10-1,144-25,-171 28,1-1,0 1,-1 0,1 0,0 0,-1 0,1 0,-1 1,1-1,0 1,-1-1,1 1,-1-1,1 1,-1 0,1-1,-1 1,1 0,-1 0,0 0,0 0,1 1,-1-1,0 0,0 0,0 1,0-1,-1 0,1 1,0-1,0 1,-1 0,1-1,-1 1,1-1,-1 1,0 0,0-1,0 1,0 0,0-1,0 1,0-1,0 1,-1 0,1-1,-1 1,1-1,-1 1,1 0,-1-1,0 0,0 1,0-1,0 1,0-1,-123 123,87-93,-41 30,55-46,2 1,0 2,1 0,0 1,-10 14,28-30,0 0,0 0,0 0,0 0,0 1,1-1,-1 1,1-1,0 1,0 0,1-1,-1 1,1 0,-1 0,1-1,0 1,1 0,-1 0,1-1,-1 1,1 0,0-1,1 1,-1-1,1 1,-1-1,1 1,0-1,0 0,0 0,1 0,-1 0,1-1,0 1,0-1,0 1,0-1,0 0,0 0,0 0,3 0,-2 2,1-1,0 1,0-1,0 0,0-1,0 1,1-1,-1 0,1 0,0-1,-1 0,1 0,0 0,0-1,0 0,0 0,0 0,-1-1,1 0,0 0,0 0,-1-1,1 1,-1-2,1 1,-1 0,0-1,0 0,0 0,0-1,0 0,-1 1,0-1,0-1,0 1,0-1,0 1,-1-1,0 0,0 0,1-3,4-16</inkml:trace>
  <inkml:trace contextRef="#ctx0" brushRef="#br0" timeOffset="273.064">161 1,'-16'76,"4"1,3 1,3 19,12 268,2-151,-8-187,0-1,2 0,1 1,1-1,1-1,2 1,0-1,1 0,2 0,1-1,23 23,-23-33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7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1 366,'38'0,"33"-5,8-1,-4 0,-11 1,-10 2,-11 1,-7 1,-5 0,-3 1,-1 0,-11 1,-7-1</inkml:trace>
  <inkml:trace contextRef="#ctx0" brushRef="#br0" timeOffset="218.334">198 620,'39'-5,"21"-6,7-1,-5 1,-7 2,-8 3,-8 3,-10 1</inkml:trace>
  <inkml:trace contextRef="#ctx0" brushRef="#br0" timeOffset="633.078">876 56,'18'109,"6"-1,4-1,35 84,-59-180,-4-7,1 0,-1-1,1 1,0 0,0-1,0 1,0-1,1 1,-1-1,1 1,0-1,0 0,0 0,0 0,1 0,-1 0,1 0,0-1,0 1,0-1,0 0,0 0,0 0,1 0,-1-1,0 1,1-1,0 0,-1 0,1 0,0-1,0 1,1-4,-1 0,0 0,0-1,0 1,-1-1,1 0,-1 0,0 0,0-1,0 1,-1-1,1 1,-1-1,0 0,-1 0,1-2,10-19,133-274,-27 85,-82 174,-19 30</inkml:trace>
  <inkml:trace contextRef="#ctx0" brushRef="#br0" timeOffset="1237.172">1695 479,'-8'-1,"1"0,-1 1,1 0,-1 0,0 1,1 0,-1 0,1 1,0 0,0 0,-1 1,1-1,0 2,1-1,-1 1,1 0,0 0,0 1,0 0,0 0,1 0,0 1,0-1,0 1,1 1,0-1,0 1,0-1,1 1,0 0,2-2,0-1,1 0,-1 0,1 1,0-1,0 0,1 0,-1 1,1-1,0 0,0 0,0 0,0 1,1-2,0 1,0 0,0 0,0 0,1-1,-1 1,1-1,0 0,0 0,0 0,0 0,1 0,-1-1,1 0,-1 1,5 0,0 2,0-1,0 0,1 0,0-1,0 0,0-1,0 0,0 0,0-1,0 0,0-1,1 0,-1-1,1 1,45-18,-30 7</inkml:trace>
  <inkml:trace contextRef="#ctx0" brushRef="#br0" timeOffset="1738.642">1949 705,'238'-140,"-237"139,0-1,0 1,0 0,1 0,-1 0,0 0,1 0,-1 0,1 0,-1 0,1 0,0 1,-1-1,1 1,0-1,-1 1,1 0,0 0,-1-1,1 1,0 0,0 1,-1-1,1 0,0 0,-1 1,1-1,0 1,-1-1,1 1,0 0,-1 0,1 0,-1 0,0 0,1 0,-1 0,0 0,1 0,-1 1,0-1,0 0,0 1,0-1,-1 1,2 1,-3-1,0 0,0 0,1 0,-1 0,1 0,-1 1,1-1,0 0,0 0,0 0,0 1,0-1,0 0,1 0,-1 0,1 0,-1 1,1-1,0 0,0 0,0 0,0 0,0-1,1 1,-1 0,0 0,1-1,0 1,-1-1,1 1,0-1,-1 0,1 1,0-1,0 0,0 0,0-1,0 1,0 0,1 0,7-2,0 0,0 0,0-1,-1-1,1 1,-1-1,1-1,-1 0,0 0,-1-1,1 0,4-4,17-7,-28 14,0 0,0 1,0-1,0 1,0-1,0 1,1 0,-1 0,0 0,1 0,-1 0,1 1,-1-1,1 1,0 0,-1 0,1 0,-1 0,1 0,0 0,-1 0,1 1,-1 0,1-1,-1 1,0 0,1 0,-1 0,0 1,1-1,-1 0,0 1,0 0,0-1,0 1,-1 0,1 0,0 0,0 1,8 25,-10-23,1-1,0 0,0 0,1 1,-1-1,1 0,0 0,0-1,0 1,1 0,-1-1,1 1,0-1,0 0,0 0,0 0,1 0,-1-1,1 1,-1-1,5 2,11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15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396 147,'-5'39,"-1"36,0 15,-4 2,0-10,2-9,2-8,2-10,2-4,1-7,1-5,-5-1,-1-1,1-2,0-3,-3-1,0-7</inkml:trace>
  <inkml:trace contextRef="#ctx0" brushRef="#br0" timeOffset="536.079">0 317,'41'-37,"2"3,0 1,3 2,33-16,-48 27,1 2,0 2,2 1,0 1,0 2,1 2,1 1,0 1,0 2,2 2,-31 3,0 0,0 1,0 0,0 0,0 1,0-1,-1 1,1 1,0 0,0 0,-1 0,1 0,-1 1,0 0,0 1,0-1,0 1,-1 0,1 1,-1-1,0 1,0 0,-1 0,0 1,0 0,0-1,0 1,-1 0,0 1,0-1,-1 0,0 1,0 0,0-1,-1 1,1 5,-6 8,-1 0,-1 0,0-1,-2 0,0 0,-1-1,-1 0,0-1,-2 0,0-1,0 0,-2 0,0-2,-1 0,0 0,-1-2,0 0,-3 1,-17 18,-104 85,138-112,1-1,-1 1,1-1,0 1,0 0,1 0,-1 0,1-1,0 1,0 0,0 0,0 0,1 0,-1-1,1 1,0 0,0 0,0-1,1 1,-1-1,1 1,0-1,0 0,0 1,1-1,-1 0,1-1,-1 1,1 0,0-1,0 1,0-1,1 0,-1 0,0 0,1-1,-1 1,4 0,8 10,224 156,-171-123,-49-37</inkml:trace>
  <inkml:trace contextRef="#ctx0" brushRef="#br0" timeOffset="1618.474">933 938,'84'-35,"-1"-3,-1-4,-3-3,21-19,-80 51,-1 0,0-2,0 0,-2-1,0-1,0-1,-2 0,0-1,-2 0,0-2,-1 1,1-4,-12 22,1 0,-1 0,0 0,1-1,-1 1,0-1,0 1,-1-1,1 1,0-1,-1 1,0-1,1 0,-1 1,0-1,-1 0,1 1,0-1,-1 0,1 1,-1-1,0 1,0-1,0 1,0-1,0 1,0 0,-1 0,1-1,-1 1,0 0,0 0,1 1,-1-1,0 0,-1 1,1-1,0 1,0-1,-1 1,1 0,-1 0,1 0,-1 0,1 1,-1-1,1 1,-1-1,0 1,-11 2,0 1,0 1,0 0,0 0,1 2,-1 0,2 0,-1 1,1 1,0 0,0 0,1 1,0 1,1 0,0 0,0 1,1 0,1 1,0 0,0 0,1 1,1 0,0 0,1 1,-2 8,4-16,1 0,0 0,0 1,0-1,1 0,0 1,0-1,1 1,0 0,0-1,0 1,1-1,0 1,0-1,1 0,0 1,0-1,0 0,1 0,0 0,0 0,1-1,-1 1,1-1,0 0,1 0,-1 0,1-1,0 1,0-1,0 0,1 0,12 3,1-1,0 0,0-1,0-1,0-1,1-1,-1-1,1 0,0-1,-1-2,1 0,-1 0,0-2,0-1,0 0,0-1,-1-1,0-1,0-1,-1 0,0-1,-1-1,0 0,0-1,-1-1,-1-1,-1 0,0-1,0 0,-1-1,-1 0,0-3,-8 15,0 0,-1-1,1 0,-1 0,0 0,0 0,-1 0,1 0,-1 0,0 0,-1-1,1 1,-1 0,0-1,0 1,-1 0,0 0,1-1,-2 1,1 0,-1 0,0 0,0 0,0 0,0 1,-1-1,0 1,0-1,0 1,-2-1,0 4,1 1,-1 0,0-1,1 2,-1-1,1 1,-1-1,0 1,1 1,-1-1,1 1,0-1,-1 1,1 0,0 1,0-1,0 1,1 0,-1 0,1 0,-1 0,1 0,0 1,0 0,1 0,-1-1,1 1,0 1,0-1,-1 1,0 1,-1 0,1 1,0-1,0 1,1-1,0 1,0 0,0 0,1 0,0 0,1 0,-1 0,1 0,1 1,-1-1,1 0,1 0,-1 0,1-1,0 1,1 0,0-1,0 1,0-1,1 0,-1 0,1 0,1 0,-1-1,1 0,0 0,1 0,-1 0,1-1,0 0,0 0,0-1,0 1,1-1,-1-1,7 3,12-2,1 0,-1-2,0-1,1-1,-1-1,0-1,0-1,0-1,-1-2,1 0,-1-2,-1 0,0-2,0 0,-1-2,-1 0,0-2,-1 0,10-10,-21 19,0-1,-1-1,1 1,-2-2,1 1,-1-1,0 0,-1 0,0-1,0 0,-1 0,0 0,-1-1,0 1,-1-1,0 0,-1 0,0-1,-1 1,0 0,0-5,-2 13,1-1,-1 0,0 1,0-1,0 1,-1-1,1 1,-1-1,0 1,0 0,0 0,0 0,0 0,-1 0,0 0,1 1,-1-1,0 1,0 0,0 0,0 0,-1 0,1 1,0-1,-1 1,1 0,-1 0,0 0,1 0,-1 0,0 1,1 0,-1 0,0 0,0 0,1 1,-1-1,0 1,1 0,-1 0,1 0,-1 1,1-1,-1 1,1 0,0 0,0 0,0 0,0 0,0 1,-2 1,-4 5,-1 0,1 0,1 1,0 0,0 1,1-1,0 1,1 1,0-1,1 1,0 0,1 1,0-1,1 1,1-1,0 1,0 0,2 0,-1 0,2 0,-1 0,2 0,0 0,0-1,1 1,1-1,0 1,1-1,0-1,1 1,0-1,1 1,0-2,1 1,1-2,0 0,0 0,1-1,0 0,1-1,0-1,0 1,0-2,1 1,0-2,0 1,0-2,0 0,1 0,-1-1,1 0,0-1,-1-1,1 0,6-1,9 0,-4 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4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0,'0'822,"-22"-692,27-122,6-24,-8 11,7-8</inkml:trace>
  <inkml:trace contextRef="#ctx0" brushRef="#br0" timeOffset="436.361">529 85,'-36'25,"-43"28,3 4,2 4,-13 18,20 11,65-87,1 0,0 0,0 0,0 0,0 0,0 0,1 0,-1 1,1-1,0 0,0 0,0 0,0 0,1 1,-1-1,1 0,0 0,0 0,0 0,0 0,0 0,1 0,0-1,-1 1,1 0,0-1,0 1,0-1,0 0,1 0,-1 0,3 2,206 94,-186-80,-1 2,-1 0,0 2,-2 0,-1 1,8 13,-17-23,-3-5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5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29,'179'-24,"-177"23,0 0,0 1,-1-1,1 1,0-1,0 1,0 0,0 0,0 0,0 0,0 0,0 0,0 0,0 1,0-1,0 1,0-1,-1 1,1 0,0 0,0 0,-1 0,1 0,-1 0,1 0,-1 1,1-1,-1 0,1 1,-1-1,0 1,0 0,0-1,0 1,0 0,0 0,-1 0,1-1,-1 1,1 0,-1 0,1 0,-1 0,0 0,0 0,0 0,0 0,-1 0,1 0,0 0,-1 0,1 0,-1-1,0 2,-46 58,41-55,-1 1,1-1,0 1,1 0,0 1,0-1,0 1,1 0,0 0,1 1,0-1,0 1,1-1,0 1,-1 6,4-13,-1 1,1 0,-1 0,1-1,0 1,0-1,0 1,0 0,0-1,1 0,-1 1,1-1,0 0,-1 0,1 0,0 0,0 0,1 0,-1 0,0-1,0 1,1-1,-1 0,1 0,-1 1,1-2,0 1,-1 0,1 0,0-1,0 0,0 1,92-4,-86 1,-1 0,1-1,-1 0,0 0,0-1,0 0,0 0,-1-1,1 0,-1 0,0-2,6-7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5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18,'14'0,"15"0,6 0,3 0,0 0,-2 0,-3 0,-1 0,-2 0,-2 0,1 0,-1 0,0 0,-1 0,-4-5,-11-1,-7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26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1,'19'14,"21"5,8-6,1-4,-3-5,-5-2,-4-2,-4-1,-3 0,-1-5,-1-1,-1 0,-4 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34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86,'0'4,"5"12,1 8,0 4,-1 2,-1 2,-2-1,-1-1,-1 0,0 0,0-2,0 1,0-1,-1 0,1-5</inkml:trace>
  <inkml:trace contextRef="#ctx0" brushRef="#br0" timeOffset="287.9">140 593,'62'-5,"31"-1,3 0,-9 1,-14 1,-16 2,-12 1,-9 0,-6 1,-8 5,-8 2</inkml:trace>
  <inkml:trace contextRef="#ctx0" brushRef="#br0" timeOffset="804.586">224 818,'281'-49,"-218"56,-61-7,-1 1,0-1,0 1,0-1,0 1,0 0,0 0,0-1,0 1,0 0,0 0,0 0,0 0,-1 0,1 0,0 0,-1 0,1 0,-1 0,1 1,-1-1,1 0,-1 0,0 0,0 1,1-1,-1 0,0 0,0 1,0-1,0 0,-1 1,1-1,0 0,-1 0,1 0,0 1,-1-1,1 0,-1 0,0 0,1 0,-1 0,0 0,0 0,0 1,-18 24,-2-1,0 0,-2-2,0 0,-2-2,0 0,-11 5,31-23,-33 22,30-21,1 0,0 1,0 0,0 0,0 0,1 1,0-1,0 2,0-1,1 1,-4 5,9-11,-1 0,1 0,-1 0,1 1,0-1,0 0,-1 0,1 0,0 0,0 1,0-1,0 0,0 0,0 0,1 1,-1-1,0 0,0 0,1 0,-1 0,1 0,-1 0,1 0,0 0,-1 0,1 0,0 0,0 0,-1 0,1 0,0-1,0 1,0 0,0 0,0-1,0 1,0-1,0 1,0-1,1 0,-1 1,0-1,0 0,0 0,0 0,1 0,-1 0,0 0,0 0,0 0,1 0,63-4,142-43,-135 32,-54 9</inkml:trace>
  <inkml:trace contextRef="#ctx0" brushRef="#br0" timeOffset="4117.358">83 0,'-22'80,"3"0,4 1,4 0,1 31,6-58,3 0,2 1,2-1,3 0,2 0,2-1,11 30,-10-40,1-1,2 0,2 0,2-2,2 0,1-1,19 24,-29-50,0-1,1-1,1 1,0-2,0 0,1-1,0 0,1-1,0-1,0 0,1-1,0 0,0-2,10 3,-2-2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36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1 227,'38'-5,"28"-2,7 1,-5 1,-8-3,-10-1,-8 2,-7 2,-10-3,-8-1</inkml:trace>
  <inkml:trace contextRef="#ctx0" brushRef="#br0" timeOffset="285.454">171 1,'0'48,"0"20,4-1,3-7,-1-9,-1-8,-1-7,-2-5,-1-3,0-5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42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0 507,'121'277,"-115"-263,2 6,0-1,-1 1,-1 0,-1 1,-1-1,-1 1,0 0,-2 11,3 12,-4-43,0-1,0 1,0 0,0-1,0 1,0-1,0 1,1-1,-1 1,0 0,0-1,1 1,-1-1,0 1,1-1,-1 1,0-1,1 1,-1-1,1 0,-1 1,1-1,-1 0,1 1,-1-1,1 0,-1 1,1-1,-1 0,1 0,-1 0,1 0,0 1,-1-1,1 0,-1 0,1 0,0 0,-1 0,1 0,-1-1,1 1,-1 0,1 0,0 0,-1 0,1-1,-1 1,1 0,-1-1,1 1,-1 0,1-1,-1 1,0-1,1 1,-1 0,1-1,-1 1,0-1,1 1,-1-1,0 1,0-1,1 0,-1 1,0-1,0 1,0-1,12-17,-2 0,0 0,-1-1,0 0,-2-1,0 1,-1-2,11-31,28-91,-14 9,-25 113,1 4</inkml:trace>
  <inkml:trace contextRef="#ctx0" brushRef="#br0" timeOffset="371.932">649 930,'-18'4,"0"1,0 0,1 1,0 1,0 1,0 1,1 0,1 1,-1 0,-12 13,25-20,0 1,0 0,0 0,0 0,1 0,0 0,0 1,0-1,0 1,1 0,0-1,0 1,0 0,0 0,1-1,0 1,0 0,0 0,1 0,-1 0,1-1,0 1,1 0,-1-1,1 1,0-1,0 1,0-1,0 0,1 0,0 0,0 0,0 0,0-1,1 1,-1-1,1 0,0 0,3 1,-3 0,0 0,0-1,1 0,-1 0,1 0,0 0,0-1,0 0,0 0,0 0,1 0,-1-1,1 0,-1 0,1-1,-1 1,1-1,-1 0,1-1,-1 1,1-1,-1 0,1-1,-1 1,0-1,4-2,12-6,-3-1</inkml:trace>
  <inkml:trace contextRef="#ctx0" brushRef="#br0" timeOffset="982.84">762 1128,'28'-16,"-1"-2,0 0,-1-2,-1-1,20-22,-44 42,0 0,0 0,0 0,0 0,0 0,0 0,0 0,0 0,0 0,0 1,1-1,-1 0,0 1,1-1,-1 1,0-1,1 1,-1-1,0 1,1 0,-1 0,1 0,-1 0,1 0,-1 0,0 0,1 0,-1 1,1-1,-1 1,0-1,1 1,-1-1,0 1,0 0,1-1,-1 1,0 0,0 0,0 0,0 0,0 0,0 0,0 0,0 0,-1 1,1-1,0 0,-1 1,1-1,-1 0,1 1,3 6,-4-6,1 1,0-1,-1 0,1 0,0 0,0 1,0-1,0 0,0 0,1 0,-1 0,1-1,-1 1,1 0,0-1,0 1,-1-1,1 1,0-1,0 0,0 0,1 0,-1 0,0 0,0 0,1-1,-1 1,0-1,0 0,1 1,-1-1,1 0,-1 0,0-1,1 1,-1 0,0-1,2 0,129-93,-131 94,1 0,-1 0,0 0,0 1,1-1,-1 1,0-1,0 1,0 0,1-1,-1 1,0 0,0 0,0 1,0-1,-1 0,1 1,0-1,-1 1,1 0,0-1,-1 1,0 0,0 0,1 0,-1 0,0 0,0 0,-1 0,1 0,0 0,-1 1,1-1,-1 0,0 0,0 3,11 20,2-9,0-4</inkml:trace>
  <inkml:trace contextRef="#ctx0" brushRef="#br0" timeOffset="1520.105">621 83,'201'-67,"-190"63,-1 1,1 0,0 1,0 1,0-1,0 2,1 0,-1 0,0 1,0 0,0 1,0 0,0 1,-1 0,1 0,7 5,-16-7,0 1,-1-1,1 1,0-1,-1 1,1 0,-1 0,1 0,-1-1,0 2,0-1,0 0,0 0,0 0,-1 0,1 0,-1 1,1-1,-1 0,0 1,0-1,0 0,0 0,0 1,0-1,-1 0,1 1,-1-1,0 0,1 0,-1 0,-1 2,-40 67,39-68,-11 15,7-11,1 0,0 1,0-1,1 1,0 0,0 0,1 1,0-1,1 1,-1 0,2 0,-1 0,1 0,1 1,0-1,0 5,2-11,0 1,0-1,1 0,-1 1,1-1,0 0,0 0,0 0,0-1,0 1,1 0,-1-1,1 0,0 1,0-1,0 0,0 0,0-1,0 1,0-1,1 1,-1-1,1 0,-1 0,1-1,-1 1,1-1,0 1,100-10,-32-7,-50 14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3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0,'-9'34,"-4"20,1 6,2-2,3-7,7-6,5-7,0-5,0-3,-1-2,-1-5</inkml:trace>
  <inkml:trace contextRef="#ctx0" brushRef="#br0" timeOffset="262.806">1 452,'38'5,"28"1,11 0,-2-1,-9-1,-11-2,-10-1,-8 0,-5-1,-9-1</inkml:trace>
  <inkml:trace contextRef="#ctx0" brushRef="#br0" timeOffset="613.263">142 706,'-5'38,"-1"18,0 4,6-8,7-14,8-12,6-11,5-8,2-5,-4-8,-1-3,1-4,1-1,-5-2,-4 1</inkml:trace>
  <inkml:trace contextRef="#ctx0" brushRef="#br0" timeOffset="847.479">452 734,'-19'39,"-6"21,1 6,4-3,6-8,6-9,3-6,3-7,7-7,2-5,5-5,0-6</inkml:trace>
  <inkml:trace contextRef="#ctx0" brushRef="#br0" timeOffset="1214.153">622 0,'64'225,"31"147,-88-325,-1 0,-3 0,-2 1,-2-1,-2 0,-2 0,-3 6,1-28,-2 0,0-1,-2-1,0 1,-2-2,0 0,-2 0,0-1,-2-1,0-1,-1 0,-1-1,0-1,-2-1,-20 12,11-7,7-3</inkml:trace>
  <inkml:trace contextRef="#ctx0" brushRef="#br0" timeOffset="5151.968">1215 339,'-32'136,"13"-76,-53 113,-21-4,224-426,6 21,-136 234,-1 1,0 0,1 0,-1 0,1 0,0 1,-1-1,1 0,0 0,-1 0,1 0,0 1,0-1,0 0,0 1,0-1,-1 0,1 1,0 0,1-1,-1 1,0-1,0 1,0 0,0 0,0 0,0 0,0-1,0 1,0 1,1-1,-1 0,0 0,0 0,0 1,0-1,0 0,0 1,0-1,0 1,0-1,0 1,0 0,0 0,18 46,-16-22,-2-1,-1 1,-1 0,-1-1,-1 1,-1-1,-6 19,-13 84,23-127,1 0,-1 0,1 0,-1-1,1 1,-1 0,1 0,-1 0,1 0,0 0,-1 0,1 0,-1 0,1 0,-1 0,1 0,-1 0,1 1,-1-1,1 0,-1 0,1 1,-1-1,1 0,-1 0,1 1,-1-1,1 1,-1-1,0 0,1 1,-1-1,0 1,1-1,-1 1,0-1,0 1,1-1,-1 1,0-1,0 1,0-1,0 1,0-1,0 1,0 0,0-1,0 1,0-1,0 1,0-1,0 1,0-1,0 1,0-1,-1 1,1 0,35-41,-33 38,250-318,-139 163,-112 158,-1 0,0-1,0 1,1-1,-1 1,0 0,1-1,-1 1,0-1,1 1,-1-1,1 0,-1 1,1-1,-1 1,1-1,-1 0,1 1,0-1,-1 0,1 0,-1 1,1-1,0 0,-1 0,1 0,-1 0,1 0,0 0,-1 0,1 0,0 0,-1 0,1 0,0 0,-1 0,1-1,-1 1,1 0,0 0,-1-1,1 1,-1 0,1-1,-1 1,1-1,-1 1,1-1,-1 1,0-1,1 1,-1-1,0 1,1-1,-1 1,0-1,1 1,-1-1,0 0,0 1,0-1,0 0,0 1,-43 309,61-140,-1-63,-4-93,-8-19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48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1 395,'113'-25,"282"22,-376 3,-7 0</inkml:trace>
  <inkml:trace contextRef="#ctx0" brushRef="#br0" timeOffset="246.482">57 537,'39'0,"26"0,8 0,-4 0,-10 0,-13-5,-11-2,-6 1,-4 1,0 2,-1-4,1-1,-3 2</inkml:trace>
  <inkml:trace contextRef="#ctx0" brushRef="#br0" timeOffset="727.086">340 0,'0'3,"0"1,1-1,-1 0,1 0,0 0,0 0,0 0,0 0,0 0,1-1,-1 1,1 0,0-1,0 1,0-1,0 0,0 1,1-1,-1 0,1 0,-1-1,1 1,-1 0,1-1,1 1,-2-1,23 14,0 0,1-2,1-1,0-2,1 0,0-2,15 3,66 21,-74-20,-23-9,1 0,-1 0,0 2,0-1,0 1,-1 1,0 0,0 1,0 0,-1 1,0 0,-1 0,1 1,-2 1,1-1,-1 2,-7-8,0 1,1 0,-2 0,1-1,0 1,-1 0,0 0,0 0,0 0,0 0,-1 0,1 0,-1-1,0 1,0 0,-1 0,1-1,-1 1,1-1,-1 1,0-1,-1 0,1 0,0 0,-1 0,0 0,-1 1,-86 66,-110 38,194-106,0 1,-1 0,1 1,1-1,-1 1,1 0,-1 1,1-1,0 1,1 0,-1 0,1 0,-1 3,-5 11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2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29,'15'0,"14"0,6 0,4 0,-2 0,-1 0,-3 0,-1 0,-2 0,-2 0,1-5,-1-1,-1 0,1 1,0 2,-9 1,-9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0,'38'0,"32"0,9 0,-4 0,-10 0,-12 0,-9 0,-8 0,-5 0,-3 0,-2 0,-5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0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1,'22'12,"-11"7,-1 1,-1 1,-1-1,-1 1,-1 1,0-1,-2 1,-1 0,1 16,4 17,-3-17,-1 0,-2 0,-1 1,-3-1,-1 0,-5 23,6-45,0 3,-1 0,-1 0,0 0,-1 0,-1-1,-1 0,0 0,-2-1,-3 6,-1-6</inkml:trace>
  <inkml:trace contextRef="#ctx0" brushRef="#br0" timeOffset="466.409">367 227,'-209'154,"206"-152,-1 1,0-1,0 1,1-1,0 1,-1 0,1 0,0 1,0-1,1 1,-1-1,1 1,0 0,0 0,0 0,0 0,1 0,-1 0,1 1,0-1,1 0,-1 1,1-1,-1 0,1 1,1-1,-1 1,1-1,0 1,0-1,0 0,1 3,7 2,-1-1,1 0,1 0,0-1,0-1,0 0,1 0,0-1,0 0,0 0,0-2,1 1,9 0,26 11,-31-9,0 0,0 1,-1 1,0 0,0 1,-1 1,0 0,-1 1,0 1,-1 0,5 6,2 12,-16-31</inkml:trace>
  <inkml:trace contextRef="#ctx0" brushRef="#br0" timeOffset="886.358">649 566,'250'5,"-249"-6,0 1,1 0,-1-1,0 1,0 0,1 0,-1 0,0 0,1 0,-1 0,0 0,1 0,-1 0,0 1,1-1,-1 0,0 1,0-1,1 1,-1 0,0-1,0 1,0 0,0 0,0-1,0 1,0 0,0 0,0 0,-1 0,1 0,0 1,0-1,-1 0,1 0,-1 0,1 1,-1-1,0 0,1 1,-1-1,0 0,0 0,0 1,0-1,0 0,0 1,0-1,-1 0,1 1,0-1,-1 0,1 0,-1 1,1-1,-1 0,0 0,1 0,-1 0,0 0,-1 1,-33 32,30-32,1 1,-1 0,1 1,0-1,0 1,0 0,1 0,-1 0,1 0,0 1,0-1,1 1,-1 0,1 0,0 0,0 0,1 0,-1 0,1 1,0-1,1 2,0-5,0 0,1 0,-1 0,1 0,0 0,0 0,0-1,0 1,0 0,0 0,0-1,0 1,1-1,-1 1,0-1,1 0,0 1,-1-1,1 0,0 0,-1 0,1 0,0 0,0-1,0 1,0 0,0-1,0 0,0 1,0-1,0 0,0 0,0 0,0 0,0 0,75-12,-73 11,83-31,-68 26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3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0 192,'10'-15,"1"0,0 1,1 0,0 1,2 1,-1 0,1 0,1 1,0 1,0 1,1 0,0 1,1 0,0 2,0 0,0 1,1 0,-1 2,12-2,48 11,-75-5,-1-1,1 1,0 0,-1 0,1 0,-1 0,1 0,-1 0,0 1,1-1,-1 0,0 1,0-1,0 1,0-1,0 1,0 0,-1-1,1 1,0 0,-1-1,1 1,-1 0,0 0,1-1,-1 1,0 0,0 0,0 0,-1 0,1-1,0 1,-1 0,1 0,-1-1,1 1,-1 0,0-1,0 1,0 1,-8 11,0-1,0 0,-2 0,1 0,-2-2,1 1,-2-2,1 1,-1-2,-2 1,-45 43,61-51,0 0,0 0,1-1,-1 1,1 0,-1-1,1 1,0-1,0 1,0-1,-1 0,1 0,0 0,1 0,-1 0,0 0,0-1,0 1,0-1,1 1,-1-1,0 0,0 0,1 0,-1 0,0 0,2-1,-2 1,63 4,-51-5,0 0,0 1,0 1,0 1,0 0,0 0,-1 1,1 1,-1 1,0 0,0 0,-1 1,1 1,-1 0,6 5,-17-11,1 1,-1 0,1-1,-1 1,0 0,1 0,-1-1,0 1,0 0,-1 0,1 0,0 1,0-1,-1 0,0 0,1 0,-1 0,0 0,0 1,0-1,0 0,0 0,-1 0,1 0,-1 1,1-1,-1 0,0 0,0 0,0 0,0 0,0-1,0 1,-1 0,1 0,0-1,-1 1,0-1,1 1,-1-1,-75 61,72-59,-81 52,65-44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3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57,'43'-5,"34"-1,17 0,3 1,-5 2,-9 1,-9-4,-3-1,-9 1,-4 1,-9 2,-2 1,-4 1,-5 1,-5 0,-2 1,-11-1,-10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4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0,'-10'19,"-7"12,-2 4,4 2,7-5,7-4,7-7,8-6,7-6,3-5,4-3,1-1,-4-6,-2-2,1 1,-5 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4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0,'-24'24,"-12"23,-6 7,5 5,4-4,7-5,4-7,5-6,6-4,4-4,-1-1,1-1,1 0,2 0,7-4,2-7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2:55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1 500,'74'-97,"5"3,37-31,-98 105,1 2,1 1,1 0,0 2,23-14,-42 29,-1-1,0 0,1 1,-1-1,1 1,-1-1,1 1,-1 0,1 0,-1-1,1 1,-1 0,1 0,-1 0,1 1,-1-1,1 0,-1 1,1-1,-1 1,0-1,1 1,-1-1,0 1,1 0,-1 0,0 0,0 0,1 0,-1 0,0 0,0 0,0 0,-1 1,1-1,0 0,0 0,-1 1,1-1,-1 1,1 0,15 63,6 49,-20-111,-1 1,1-1,-1 1,1-1,0 0,0 0,0 0,1 0,-1 0,1 0,0-1,-1 1,1-1,0 0,1 0,-1 0,0 0,0 0,1-1,-1 1,1-1,0 0,-1 0,1-1,0 1,-1-1,1 1,0-1,0 0,12-4,0 0,0-1,-1-1,0 0,0-1,-1-1,0 0,0-1,-1 0,0-1,-1-1,0 0,0-1,2-3,6-4,165-151,-184 168,1 1,-1 0,0 0,0 0,1 0,-1 0,1 0,-1 0,1 1,-1-1,1 0,-1 1,1-1,0 1,-1 0,1-1,0 1,-1 0,1 0,0 0,-1 0,1 1,0-1,-1 0,1 1,0-1,-1 1,1-1,-1 1,1 0,-1 0,1 0,-1-1,1 1,-1 1,0-1,0 0,0 0,1 0,-1 1,0-1,-1 0,1 1,0-1,0 1,0-1,-1 1,1 0,-1-1,0 1,1 0,-1-1,0 1,0 0,0-1,0 1,0 0,-13 110,0-49,10-52,1 0,0 1,1 0,0-1,1 1,0 0,1-1,0 1,1 0,0-1,1 0,0 1,1-1,0 0,1-1,0 1,1-1,0 0,0 0,2 0,24 3,-18-15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3:00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17 511,'-16'-71,"21"108,82 236,7 21,-94-293,0 1,0-1,0 0,0 0,0 0,0 0,1 1,-1-1,0 0,1 0,-1 0,1 0,-1 0,1 0,-1 0,1 0,0 0,0 0,-1 0,1 0,0-1,0 1,0 0,0-1,0 1,0 0,0-1,0 1,0-1,0 1,0-1,0 0,0 1,1-1,-1 0,0 0,0 0,0 0,0 0,1 0,-1 0,0 0,0-1,0 1,0 0,0-1,1 1,-1-1,0 1,0-1,0 1,0-1,0 0,5-14,0 1,0-1,-1-1,-1 1,-1-1,0 1,-1-1,-1-1,7-37,63-250,-71 303,0 0,0 0,0 0,0 0,0 0,0 0,0 0,1 0,-1 0,0 0,1 1,-1-1,0 0,1 0,-1 0,1 0,-1 1,1-1,0 0,-1 0,1 1,0-1,-1 0,1 1,0-1,0 1,0-1,0 1,-1 0,1-1,0 1,0 0,0-1,0 1,0 0,0 0,0 0,0 0,0 0,0 0,0 0,0 0,0 0,0 1,5 9</inkml:trace>
  <inkml:trace contextRef="#ctx0" brushRef="#br0" timeOffset="363.82">581 934,'-5'-1,"0"0,0 1,0-1,0 1,0 0,0 1,0-1,0 1,1 0,-1 0,0 0,0 1,1 0,-1 0,0 0,1 0,0 1,0-1,0 1,0 0,0 1,0-1,1 1,0-1,-1 1,1 0,1 0,-1 1,1-1,-1 0,1 1,0-1,1 1,-1 1,2-1,0-1,0 1,0 0,1-1,0 1,-1 0,2-1,-1 1,1-1,-1 1,1-1,0 0,1 1,-1-1,1-1,0 1,0 0,0 0,0-1,1 0,-1 0,1 0,0 0,0 0,0-1,0 0,0 0,1 0,-1 0,0-1,1 1,0-1,-1 0,1-1,0 1,-1-1,1 0,0 0,0 0,-1-1,1 0,0 1,-1-2,1 1,-1-1,2 0,16-9,-2-1</inkml:trace>
  <inkml:trace contextRef="#ctx0" brushRef="#br0" timeOffset="6112.587">977 963,'-18'56,"-10"43,28-99,1 1,-1-1,1 1,-1-1,1 0,-1 0,1 1,0-1,-1 0,1 0,-1 0,1 1,0-1,-1 0,1 0,0 0,-1 0,1 0,-1 0,1 0,0-1,-1 1,1 0,0 0,-1 0,1-1,-1 1,1 0,-1-1,1 1,-1 0,1-1,-1 1,1-1,-1 1,1 0,-1-1,1 1,-1-1,0 0,1 1,-1-1,0 1,0-1,0 1,1-1,-1 0,0 1,0-1,0 0,0 1,2-3,126-148,-127 150,0 0,0 0,0 0,-1 0,1 1,0-1,0 0,1 0,-1 0,0 1,0-1,0 1,0-1,1 1,-1-1,0 1,0 0,1 0,-1-1,0 1,1 0,-1 0,0 0,1 1,-1-1,0 0,1 0,-1 1,0-1,0 1,0-1,1 1,-1-1,0 1,0 0,0-1,0 1,0 0,0 0,0 0,0 0,0 0,-1 0,1 0,0 0,0 0,-1 0,1 1,-1-1,1 0,-1 0,0 1,1-1,9 74,-10-70,3 42,-3-46,0 0,0 0,0-1,0 1,1 0,-1 0,0 0,0-1,0 1,1 0,-1 0,0-1,1 1,-1 0,1-1,-1 1,1 0,-1-1,1 1,-1-1,1 1,0-1,-1 1,1-1,0 1,-1-1,1 1,0-1,0 0,-1 0,1 1,0-1,0 0,0 0,-1 0,1 0,0 0,0 0,0 0,0 0,-1 0,1 0,0 0,0-1,-1 1,1 0,0-1,0 1,163-119,-163 118,1 1,-1-1,0 0,1 0,-1 1,1-1,0 1,-1-1,1 1,-1 0,1 0,0-1,-1 1,1 0,-1 1,1-1,0 0,-1 0,1 1,-1-1,1 1,-1-1,1 1,-1 0,1-1,-1 1,1 0,-1 0,0 0,0 0,0 0,1 0,-1 1,0-1,0 0,0 0,-1 1,1-1,0 1,0-1,-1 1,1-1,-1 1,1-1,-1 1,0 0,0-1,0 1,1-1,-2 1,1 0,0-1,0 1,0-1,-1 1,1 0,-1-1,1 1,-1-1,0 1,-11 80,13-62</inkml:trace>
  <inkml:trace contextRef="#ctx0" brushRef="#br0" timeOffset="6917.549">694 59,'89'-20,"-49"10,0 1,1 2,0 2,16 1,-54 3,0 0,0 1,-1-1,1 1,0 0,0 0,0 0,0 0,-1 1,1-1,0 1,0-1,-1 1,1 0,0 0,-1 1,1-1,-1 0,1 1,-1-1,0 1,0 0,0 0,0 0,0 0,0 0,0 0,0 1,-1-1,0 0,1 1,-1 0,0-1,0 1,0 0,0-1,-1 1,1 0,-1 0,0-1,1 1,-1 0,-1 0,1 0,0 0,-1-1,1 1,-2 2,-65 115,30-65,35-53,0 0,0 0,1 0,-1 1,1-1,-1 0,1 1,0-1,0 1,0-1,1 1,-1-1,0 1,1 0,0-1,0 1,0 0,0 0,0-1,0 1,1 0,-1-1,1 1,-1-1,1 1,0 0,0-1,1 0,-1 1,0-1,1 0,-1 0,1 1,0-1,0 0,0-1,0 1,0 0,0-1,0 1,1-1,-1 1,0-1,1 0,-1 0,1 0,-1-1,1 1,0 0,-1-1,1 0,0 1,-1-1,3-1,142-31,-121 23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3:16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0,'-303'545,"187"-336,204-328,125-149,-182 227,-3 0,-1-2,-2 0,18-47,-26 44,-12 87,-6-5,1 0,1 0,2 0,2 0,1 0,1-1,3 0,0 0,9 15,-13-39,-1 0,1-1,1 0,0-1,0 1,1-1,0-1,0 0,1 0,0 0,1-1,0 0,0-1,6 3,-11-8,-1 1,1-1,0 1,-1-2,1 1,0 0,0-1,-1 0,1 0,0 0,0-1,0 1,-1-1,1-1,0 1,-1 0,1-1,-1 0,1 0,-1-1,0 1,0-1,0 0,0 0,-1 0,2-1,83-99,-74 83,-1 0,-1-1,0 0,-2-1,0 0,-1 0,-2-1,0 0,-2-1,0 1,-2-1,0 0,-2 0,0 0,-2 0,-2-12,-27-27,19 58</inkml:trace>
  <inkml:trace contextRef="#ctx0" brushRef="#br0" timeOffset="317.362">1350 254,'-13'21,"0"1,2 0,0 0,2 1,0 1,2-1,1 2,0-1,2 0,-1 15,5-36,0 0,0 1,0-1,0 0,0 0,1 0,0 0,-1 0,1 0,0 0,0 0,1 0,-1 0,1 0,-1 0,1-1,0 1,0-1,0 1,0-1,1 0,-1 0,0 0,1 0,0 0,-1-1,1 1,0-1,0 0,0 1,0-1,0-1,0 1,0 0,0-1,0 1,0-1,1 0,-1 0,0 0,0-1,2 0,2 1,-1 0,0 0,0 0,0-1,0 0,0-1,0 1,0-1,0 0,0-1,-1 1,1-1,-1-1,1 1,-1 0,0-1,-1 0,1-1,-1 1,0-1,0 1,0-1,0 0,-1-1,0 1,0 0,-1-1,1 0,-1 0,0 0,-1 0,1 0,-1 0,-1 0,1 0,-1 0,0-1,0 1,-1 0,0 0,0 0,-1-3,1 2,0 1,-1-1,0 0,0 1,0-1,-1 1,0 0,0 0,-1 0,0 0,0 1,0 0,-1-1,1 1,-1 1,0-1,-1 1,1 0,-1 0,0 0,0 1,0 0,0 0,-4 0,-7 2</inkml:trace>
  <inkml:trace contextRef="#ctx0" brushRef="#br0" timeOffset="755.624">1688 338,'1'15,"0"-1,1 1,0-1,1 1,1-1,0 0,1-1,0 1,1-1,1 0,-5-8,0 0,0-1,1 0,0 0,0 0,0 0,1 0,-1 0,1-1,0 0,0 1,0-1,0-1,0 1,1-1,-1 0,1 0,0 0,0 0,-1-1,1 0,0 0,0 0,0-1,0 1,0-1,0 0,1-1,3 0,9-5,0-1,-1 0,0-2,-1 0,1 0,-2-2,1 0,-2-1,1 0,1-4,2 1,-18 14,1 0,0-1,0 1,0 0,0 0,0 0,1 0,-1 0,0 0,0 0,1 0,-1 1,0-1,1 0,-1 1,1-1,-1 1,1 0,-1-1,1 1,-1 0,1 0,-1 0,1 0,-1 0,1 0,-1 0,1 1,-1-1,1 0,-1 1,1 0,-1-1,1 1,-1 0,0-1,1 1,-1 0,0 0,0 0,0 0,0 0,0 1,0-1,0 0,0 0,0 1,0-1,-1 0,1 1,-1-1,1 1,1 4,1 0,0 0,1-1,-1 1,1-1,0 0,0 0,0-1,1 1,0-1,0 0,0 0,0 0,1-1,-1 0,1 0,0 0,0-1,0 1,0-2,4 2,-1-2,-1-1,0 1,1-1,-1-1,1 0,-1 0,1 0,-1-1,0-1,0 1,0-1,0-1,0 1,-1-1,0-1,1 1,-2-1,1-1,0 1,-1-1,0 0,4-6,3-3,-1-1,-1 0,-1 0,0-1,-1 0,-1-1,-1 0,0 0,1-12,-2 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3:25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164 368,'-2'17,"0"0,-2 0,0-1,-1 1,0-1,-1 0,-1 0,-1 0,-4 11,-97 239,187-422,71-62,-148 216,0-1,0 1,1 0,-1 0,1 0,-1 0,1 0,0 0,-1 1,1-1,0 1,0-1,0 1,1-1,-1 1,0 0,0 0,1 0,-1 1,0-1,1 0,-1 1,1 0,-1-1,1 1,-1 0,1 0,-1 0,1 1,-1-1,1 1,-1-1,0 1,1 0,-1 0,0 0,1 0,-1 0,0 1,0-1,0 1,0-1,0 1,0 0,-1-1,1 1,-1 0,1 1,1 8,0 0,-1 1,0-1,-1 0,-1 1,0 0,0-1,-1 1,0-1,-1 0,-1 1,0-1,-3 7,-10 97,16-114,-1-1,1 1,-1 0,1 0,0 0,-1 0,1-1,0 1,0 0,0 0,0 0,0 0,0 0,0 0,0-1,0 1,0 0,0 0,1 0,-1 0,0 0,1-1,-1 1,0 0,1 0,-1-1,1 1,-1 0,1 0,0-1,-1 1,1-1,0 1,-1-1,1 1,0-1,0 1,-1-1,1 1,0-1,0 0,0 1,0-1,0 0,-1 0,1 0,0 0,0 0,0 0,0 0,0 0,0 0,-1 0,1 0,0-1,0 1,0 0,0-1,-1 1,1 0,0-1,0 1,-1-1,1 1,0-1,-1 0,1 1,0-1,195-240,-70 141,-125 99,0 1,0-1,0 0,0 1,0-1,0 1,-1-1,1 1,0 0,0-1,0 1,0 0,1 0,-1 0,0-1,0 1,0 0,0 1,0-1,0 0,0 0,0 0,0 1,0-1,0 0,0 1,0-1,0 1,0-1,-1 1,1-1,0 1,0 0,0-1,-1 1,1 0,0 0,-1 0,1-1,0 1,-1 0,1 0,-1 0,0 0,1 0,-1 0,0 0,0 0,1 0,-1 0,0 0,0 1,-2 58,-44 106,43-124,7-26</inkml:trace>
  <inkml:trace contextRef="#ctx0" brushRef="#br0" timeOffset="653.098">1096 481,'-19'15,"1"1,1 1,0 1,1 0,1 1,0 1,2 0,0 1,2 0,-8 18,19-38,-1 1,0-1,0 0,0 1,1-1,-1 0,1 1,-1-1,1 1,-1-1,1 1,0-1,0 1,0-1,0 1,0-1,0 1,0-1,0 1,1-1,-1 1,1-1,-1 0,1 1,-1-1,1 1,0-1,0 0,0 0,-1 1,1-1,0 0,1 0,-1 0,0 0,0 0,0 0,1 0,-1-1,0 1,1 0,-1-1,0 1,1-1,-1 1,1-1,-1 0,1 0,-1 1,1-1,-1 0,1 0,-1-1,1 1,-1 0,1 0,-1-1,17-6,0-1,0-1,-1 0,0-2,-1 0,-1-1,1 0,-2-1,4-5,57-44,-73 61,0-1,0 1,0 0,0 0,0 0,0 1,1-1,-1 0,0 1,0-1,1 1,-1 0,0 0,0 0,1 0,-1 0,0 1,1-1,-1 1,0-1,0 1,0 0,0 0,1 0,-1 0,0 0,-1 0,1 0,0 1,0-1,0 1,-1-1,1 1,-1 0,1 0,-1 0,0 0,0 0,0 0,0 0,0 0,0 0,0 0,-1 0,1 1,-1-1,0 1,48 180,-41-158,-2 1,-1 0,-1 1,-1-1,-1 1,-1-1,-2 0,-1 2,1-11,-2 0,0 0,0 0,-2 0,0-1,-1 0,0 0,-1-1,-1 0,-1 0,0-1,-1 0,0-1,-1 0,-6 3,17-14,0 0,-1 0,1 0,-1 0,1 0,-1-1,0 1,1-1,-1 1,0-1,0 0,0 1,0-1,-1 0,1-1,0 1,0 0,0-1,-1 1,1-1,0 1,-1-1,1 0,-1 0,1 0,0-1,-1 1,1 0,0-1,0 0,-1 1,1-1,0 0,0 0,0 0,0 0,0-1,0 1,0 0,0-1,1 0,-1 1,0-1,1 0,-1-1,-2-10,1 0,1 0,0-1,1 1,0-1,1 1,0-1,3-12,-1-8,-1 10,2-1,0 2,2-1,0 0,2 1,0 0,2 0,3-5,1 6</inkml:trace>
  <inkml:trace contextRef="#ctx0" brushRef="#br0" timeOffset="1115.732">1575 1,'1'78,"-1"43,-4 0,-9 35,6-113,3-1,2 1,1-1,4 19,-4-60,1 1,0-1,0 0,0 1,1-1,-1 0,0 1,0-1,1 0,-1 1,1-1,-1 0,1 0,0 0,-1 1,1-1,0 0,0 0,0 0,-1 0,1 0,0 0,1-1,-1 1,0 0,0 0,0-1,0 1,0-1,1 1,-1-1,0 1,1-1,-1 0,0 1,1-1,-1 0,0 0,1 0,-1 0,0-1,1 1,-1 0,0 0,1-1,-1 1,1-1,58-35,-21 3,73-49,-110 81,0 0,0 0,0 0,0 0,0 1,0-1,0 0,0 1,0 0,1-1,-1 1,0 0,0 0,0 0,0 1,0-1,0 0,1 1,-1-1,0 1,0 0,0 0,0 0,-1 0,1 0,0 0,0 0,-1 1,1-1,0 0,-1 1,1 0,-1-1,0 1,0 0,1 0,-1-1,0 1,-1 0,1 0,0 0,-1 0,1 0,-1 1,1-1,-1 0,0 0,0 0,0 0,0 0,0 0,0 1,-1-1,1 0,-10 110,14-92</inkml:trace>
  <inkml:trace contextRef="#ctx0" brushRef="#br0" timeOffset="1435.704">2084 396,'24'4,"22"-2,9-2,-2-1,-3-1,-7 1,-5 0,-4 0,-4 1,-6-1</inkml:trace>
  <inkml:trace contextRef="#ctx0" brushRef="#br0" timeOffset="1630.453">2141 622,'38'-5,"22"-1,7 0,0 1,-6 1,-8 2,-9 1,-12 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3:32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1 308,'3'40,"1"0,3 0,1 0,1-1,7 13,17 78,1 56,-35-185,1-1,-1 1,1 0,0 0,-1 0,1 0,0-1,0 1,0 0,-1 0,1 0,0 0,0 0,1 0,-1 0,0-1,0 1,0 0,0 0,1 0,-1 0,0-1,1 1,-1 0,1 0,-1-1,1 1,-1 0,1 0,-1-1,1 1,0-1,-1 1,1-1,0 1,0-1,-1 1,1-1,0 1,0-1,0 0,0 0,-1 1,1-1,0 0,0 0,0 0,0 0,0 0,0 0,0 0,-1 0,1 0,0-1,0 1,0 0,0-1,-1 1,1 0,0-1,0 1,-1-1,1 1,0-1,0 1,-1-1,1 0,-1 1,1-1,11-18,0-1,-2 0,0 0,-2-1,0 0,4-18,2-3,127-322,-107 274,-27 85</inkml:trace>
  <inkml:trace contextRef="#ctx0" brushRef="#br0" timeOffset="416.776">593 760,'-18'0,"-107"10,121-9,0 0,-1 0,1 1,0-1,0 1,0 0,0 0,0 0,0 1,1 0,-1-1,1 1,0 0,0 1,0-1,0 1,0-1,1 1,-1 0,1 0,0 0,0 0,1 0,-1 0,0 4,0-2,0 0,1 0,0 1,0-1,0 0,1 0,0 1,0-1,0 0,1 1,0-1,0 0,1 0,0 0,0 0,0 0,1 0,-1 0,1-1,1 1,-1-1,1 0,0 0,0 0,1-1,-1 1,1-1,0 0,0-1,0 1,1-1,-1 0,1 0,0-1,0 1,0-1,0-1,2 1,39-6,-28-2</inkml:trace>
  <inkml:trace contextRef="#ctx0" brushRef="#br0" timeOffset="983.868">678 1014,'154'-121,"-93"89,-60 32,0-1,1 1,-1 0,1 0,-1-1,1 1,-1 0,1 0,-1 0,0 1,1-1,-1 0,1 1,-1-1,0 0,1 1,-1 0,0-1,1 1,-1 0,0 0,0-1,0 1,1 0,-1 0,0 0,0 1,-1-1,1 0,0 0,0 0,-1 1,1-1,0 0,-1 1,1-1,-1 0,0 1,1-1,-1 1,0-1,0 1,0 0,2 13,-2-13,-1 1,1-1,0 0,0 1,0-1,0 1,1-1,-1 0,1 1,-1-1,1 0,0 0,0 1,0-1,0 0,0 0,0 0,1 0,-1 0,1 0,0-1,-1 1,1 0,0-1,0 1,0-1,0 0,0 1,0-1,0 0,0 0,1-1,1 2,105-34,-42 6,-64 26,-1 0,0-1,1 1,-1 0,0 0,1 0,-1 0,0 1,1-1,-1 1,0-1,1 1,-1 0,0 0,0 0,0 0,0 0,0 1,0-1,0 0,0 1,0 0,-1-1,1 1,-1 0,1 0,-1 0,0 0,0 0,1 0,-1 0,-1 0,1 1,0-1,-1 0,1 0,-1 1,1-1,-1 1,0 1,34 54,-16-49,1-3</inkml:trace>
  <inkml:trace contextRef="#ctx0" brushRef="#br0" timeOffset="1701.958">819 26,'103'-22,"-99"21,1 0,-1 1,0-1,0 1,0 0,1 0,-1 0,0 0,0 1,0 0,0 0,1 0,-1 0,0 0,-1 1,1 0,0 0,0 0,-1 0,1 1,-1-1,0 1,0 0,0 0,0 0,0 0,-1 1,1-1,-1 1,0-1,0 1,0 0,0 0,-1 0,0 0,0 0,0 0,0 0,-1 0,1 1,-1-1,0 0,0 3,-5 20,3-23,1 1,0-1,-1 1,2-1,-1 1,0-1,1 1,0 0,0-1,1 1,-1 0,1-1,0 1,0-1,0 1,1-1,-1 0,1 1,0-1,1 0,-1 0,1 0,0 0,-1-1,2 1,1 1,4 0,-1 0,0-1,1 0,0-1,0 0,0 0,0-1,0-1,0 1,1-1,-1-1,0 1,1-2,-1 1,1-1,-1-1,0 0,0 0,0-1,0 0,2-1,51-9,-39 11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3:29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256 643,'-10'24,"-2"13,-1 4,8 1,9-7,9-9,7-10,5-7,2-5,3-3,0-2,0-1,-1-5,1-1,-6 1</inkml:trace>
  <inkml:trace contextRef="#ctx0" brushRef="#br0" timeOffset="232.018">594 615,'-19'39,"-16"31,-3 9,2-4,6-11,8-5,3-14,5-10,5-5,4-4,2 0,3-1,0-5</inkml:trace>
  <inkml:trace contextRef="#ctx0" brushRef="#br0" timeOffset="-594.507">30 79,'56'-28,"-41"20,-5 2,0 0,0 1,0 1,0-1,1 2,-1-1,1 2,0-1,0 1,1 1,-1 0,11 1,-21 0,0 0,0 0,0 0,0 0,0 0,1 1,-1-1,0 0,0 1,0-1,0 1,0-1,-1 1,1 0,0-1,0 1,0 0,0-1,-1 1,1 0,0 0,-1 0,1 0,0 0,-1 0,1 0,-1 0,0 0,1 0,-1 0,0 0,1 0,-1 0,0 0,0 0,0 0,0 1,0-1,0 0,-1 0,1 0,0 0,0 0,-1 0,1 0,-1 0,1 0,-35 48,24-36,10-12,0 1,-1-1,1 0,0 1,1-1,-1 1,0-1,0 1,0-1,1 1,-1 0,1-1,0 1,-1 0,1-1,0 1,0 0,0 0,0-1,0 1,0 0,1-1,-1 1,0 0,1-1,0 1,-1 0,1-1,0 1,0-1,0 1,0-1,0 0,0 1,0-1,0 0,0 0,1 0,-1 0,0 0,1 0,-1 0,1 0,0 0,-1-1,1 1,-1-1,1 1,0-1,-1 1,1-1,0 0,54 17,-49-16,0-1,0 1,0 1,0-1,0 1,0 1,0-1,-1 1,1 0,-1 1,0-1,0 1,0 1,0-1,-1 1,1 0,-1 0,-1 0,1 1,-1 0,0 0,0 0,-1 0,1 1,-5-1,0 0,-1 0,1 0,-2 0,1 0,0-1,-1 1,0-1,0 0,-1 1,0-2,1 1,-2 0,1-1,0 0,-1 0,0 0,0 0,0-1,0 0,-1 0,1 0,-1-1,0 0,1 0,-1 0,0-1,0 0,-1 0,5 0,-66 10,52-15</inkml:trace>
  <inkml:trace contextRef="#ctx0" brushRef="#br0" timeOffset="-347.562">1 474,'34'0,"34"-5,17-1,2 0,-3 1,-7-4,-7 1,-10 0,-7 3,-6 1,-7 2,-6 1,-3 1,-7 0</inkml:trace>
  <inkml:trace contextRef="#ctx0" brushRef="#br0" timeOffset="2436.748">1158 276,'-84'224,"-22"-54,96-161,11-16,11-18,157-177,-58 69,-111 132,0 0,0 0,1 0,-1 0,1 1,-1-1,1 0,-1 0,1 0,0 0,-1 1,1-1,0 0,0 0,-1 1,1-1,0 1,0-1,0 1,0-1,0 1,0-1,0 1,0 0,0-1,0 1,0 0,0 0,0 0,0 0,0 0,0 0,0 0,0 0,0 1,0-1,0 0,0 1,0-1,0 0,0 1,0-1,0 1,0-1,0 1,-1 0,1-1,0 1,0 0,-1 0,1 0,-1-1,1 1,0 0,-1 0,1 0,-1 0,2 11,0-1,-1 1,0 0,-1 0,-1-1,1 1,-2 0,0-1,0 1,-4 10,-8 60,14-82,0 1,-1 0,1 0,0-1,0 1,0 0,0 0,0 0,0-1,0 1,0 0,0 0,0 0,0-1,0 1,1 0,-1 0,0-1,1 1,-1 0,0 0,1-1,-1 1,1 0,-1-1,1 1,-1-1,1 1,0-1,-1 1,1-1,0 1,-1-1,1 1,0-1,-1 0,1 1,0-1,0 0,0 0,-1 0,1 1,0-1,0 0,0 0,-1 0,1 0,0-1,0 1,0 0,-1 0,1 0,0-1,0 1,-1 0,40-26,107-169,-57 70,-90 125,0-1,0 0,0 1,0-1,1 0,-1 0,0 1,0-1,1 1,-1-1,0 0,1 1,-1-1,1 1,-1-1,1 1,-1-1,1 1,-1-1,1 1,0-1,-1 1,1 0,0-1,-1 1,1 0,0 0,-1 0,1-1,0 1,-1 0,1 0,0 0,-1 0,1 0,0 0,0 0,-1 0,1 1,0-1,-1 0,1 0,0 1,-1-1,1 0,0 1,-1-1,1 0,-1 1,1-1,-1 1,1-1,-1 1,1-1,-1 1,1 0,-1-1,0 1,1-1,-1 1,0 0,1-1,-1 1,0 0,0-1,0 1,0 0,0 0,5 54,-5-51,-21 175,9 18,12-173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3:3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29 254,'1'-2,"1"0,-1 0,1 1,-1-1,1 0,0 1,-1-1,1 1,0 0,0-1,0 1,0 0,0 0,1 0,-1 1,0-1,0 0,0 1,1 0,-1-1,0 1,1 0,-1 0,0 0,1 0,0 0,372-3,-321 4,-23 1,1-2,-1-1,0-2,0 0,0-3,6-2,-2-11,-30 11</inkml:trace>
  <inkml:trace contextRef="#ctx0" brushRef="#br0" timeOffset="249.004">0 508,'683'0,"-575"-17,-84 12</inkml:trace>
  <inkml:trace contextRef="#ctx0" brushRef="#br0" timeOffset="702.052">283 0,'39'25,"1"-1,1-2,1-2,0-2,35 9,66 29,-94-35,-33-16,-1 0,0 2,0 0,-1 0,0 2,-1 0,1 0,-2 1,1 1,0 1,-10-9,-1 0,0 0,0 1,0-1,0 0,0 1,-1-1,0 1,0-1,0 1,0 0,0-1,-1 1,1 0,-1 0,0-1,-1 1,1 0,0 0,-1-1,0 1,0 0,0-1,0 1,-1-1,1 1,-1-1,0 0,-2 3,-78 84,71-80,-43 34,-3-2,-1-2,-59 29,114-68,-29 22,20-11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3:42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4,'10'13,"0"0,-1 1,-1 0,-1 1,0 0,0 0,-2 0,3 10,81 255,-23-110,-65-169,-1 0,0 0,-1 0,1 1,0-1,0 0,0 0,1 0,-1 0,0 0,0 0,0 1,1-1,-1 0,1 0,-1 0,1 0,-1 0,1 0,0 0,-1-1,1 1,0 0,0 0,0 0,-1-1,1 1,0 0,0-1,0 1,0-1,0 1,0-1,0 0,1 1,-1-1,0 0,0 0,0 1,0-1,0 0,0 0,0 0,1-1,-1 1,0 0,0 0,0-1,0 1,0 0,0-1,0 1,0-1,0 1,0-1,0 0,0 1,0-1,0 0,-1 0,2 0,46-150,122-247,-153 340,-15 49</inkml:trace>
  <inkml:trace contextRef="#ctx0" brushRef="#br0" timeOffset="1388.587">733 539,'0'-2,"-1"0,0 0,1 0,-1 0,0 0,0 0,0 1,0-1,0 0,0 1,-1-1,1 0,0 1,-1 0,0-1,1 1,-1 0,0 0,1 0,-1 0,0 0,0 0,0 0,0 0,0 1,0-1,0 1,0 0,0 0,0-1,0 1,0 1,0-1,0 0,0 0,0 1,0-1,0 1,0 0,0-1,0 1,0 0,0 0,0 0,1 0,-1 1,1-1,-1 0,0 1,1-1,0 1,-1-1,1 1,0 0,0 0,-1 1,-6 5,0 0,1 1,0-1,0 1,1 1,0-1,1 1,0 0,0 1,1-1,-2 9,5-16,0 1,0-1,0 1,1 0,-1-1,1 1,0-1,0 1,0 0,1-1,-1 1,1 0,0-1,0 1,0-1,0 0,1 1,-1-1,1 0,0 0,0 0,0 0,0 0,1 0,-1 0,1-1,0 0,-1 1,1-1,0 0,0 0,1 0,-1-1,0 1,1-1,-1 0,2 1,5 0,-1 0,1 0,0-1,0-1,-1 1,1-2,0 1,0-1,-1-1,1 1,0-2,-1 1,0-2,0 1,0-1,0 0,0-1,3-2,4-3</inkml:trace>
  <inkml:trace contextRef="#ctx0" brushRef="#br0" timeOffset="1886.286">903 793,'217'-230,"-218"231,1 0,0 0,-1 0,1 0,0 0,0 0,0 0,0 0,0 1,0-1,0 0,0 0,1 0,-1 0,0 0,1 0,-1 0,0 0,1 0,-1 0,1 0,0 0,-1 0,1 0,0 0,0-1,-1 1,1 0,0 0,0-1,0 1,0 0,0-1,0 1,0-1,0 0,0 1,0-1,0 0,1 0,-1 1,0-1,0 0,0 0,0 0,0 0,0-1,0 1,1 0,-1 0,0-1,0 1,0 0,0-1,0 1,0-1,0 1,0-1,0 0,-1 0,1 1,0-1,0 0,0 0,-1 0,1 0,0 0,-1 1,1-1,-1-1,0 4,0-1,0 1,0 0,0 0,0 0,0 0,0 0,0-1,1 1,-1 0,1 0,-1 0,1-1,0 1,0 0,-1-1,1 1,1 0,-1-1,0 1,0-1,0 0,1 1,-1-1,1 0,-1 0,1 0,-1 0,1 0,0 0,-1 0,1-1,0 1,0-1,0 1,-1-1,1 0,0 1,0-1,0 0,0 0,0-1,0 1,-1 0,1 0,2-1,34-22,27-5,-62 30,1 1,-1-1,0 0,1 1,-1 0,0 0,0 0,-1 0,1 0,-1 0,1 1,-1-1,0 1,0 0,-1 0,1-1,-1 1,0 0,0 0,0 1,0 2,11 39,-5-29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3:44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1 902,'38'5,"33"1,8 0,0-1,-8-1,-11-2,-11-1,-10 0,-6-1,-4-1,-2 1,-1 0,-10 0,-7 0</inkml:trace>
  <inkml:trace contextRef="#ctx0" brushRef="#br0" timeOffset="237.474">114 1184,'38'10,"28"3,11-1,-2-2,-9-3,-11-3,-10-2,-8-1,-5-1,-9 0</inkml:trace>
  <inkml:trace contextRef="#ctx0" brushRef="#br0" timeOffset="10370.023">1835 478,'-40'127,"7"-44,31-79,1-1,0 1,1-1,-1 1,1 0,-1 0,1-1,0 1,0 0,1 0,-1-1,1 1,0 0,0-1,0 1,0-1,1 1,0-1,-1 0,1 1,0-1,1 0,-1 0,0 0,1-1,0 1,-1 0,1-1,0 0,0 0,1 0,-1 0,0 0,4 0,2 2,0 0,1-1,-1 0,1-1,0 0,0-1,0 0,-1 0,1-1,0 0,0-1,9-2,91-25,-92 19</inkml:trace>
  <inkml:trace contextRef="#ctx0" brushRef="#br0" timeOffset="10784.832">2118 450,'-7'16,"-22"50,3 1,2 2,-3 25,-3 78,3 12,26-173</inkml:trace>
  <inkml:trace contextRef="#ctx0" brushRef="#br0" timeOffset="11767.769">2626 704,'-15'0,"0"0,0 1,0 1,0 0,1 1,-1 1,1 0,0 1,0 0,0 1,1 1,-1 0,2 1,-1 0,1 1,0 0,-4 7,11-10,1 0,0 1,0 0,1 0,0 0,1 0,-1 0,1 1,0-1,1 1,0-1,0 1,1 0,0-1,0 1,1 0,0-1,0 1,2 6,-1-11,-1 0,0-1,1 1,0-1,-1 0,1 1,0-1,0 0,0 0,1 0,-1 0,0-1,1 1,-1-1,1 1,0-1,-1 0,1 0,0 0,0 0,0 0,-1-1,1 0,0 1,0-1,0 0,0 0,0-1,0 1,0 0,0-1,0 0,90-34,23-70,-99 85,5-6,-16 18,-1 0,1 1,1 0,-1 0,1 1,0 0,1 0,0 0,-1 1,2 0,3-1,-9 6,-1 1,0 0,1 0,-1 0,0 1,0-1,0 0,0 1,0 0,0-1,0 1,0 0,-1 0,1 0,-1 0,1 0,-1 0,0 0,0 1,0-1,0 0,0 1,0-1,-1 1,1-1,-1 1,0-1,0 1,0-1,0 1,0-1,0 1,-1-1,1 1,-1-1,0 1,0 0,1 2,-22 203,-16 10,37-209,0 0,0 0,-1 0,-1 0,1 0,-1-1,-1 1,1-1,-1 0,-1 0,0 0,0-1,0 0,-1 0,0 0,0 0,-1-1,0 0,0-1,-7 5,11-10,0 0,0 0,0 0,1 0,-1 0,0-1,0 0,0 1,0-1,1 0,-1 0,0-1,1 1,-1-1,1 1,-1-1,1 0,0 0,0 1,0-2,0 1,0 0,0 0,0-1,1 1,-1-1,1 1,0-1,0 0,0 1,0-1,0 0,0 0,1 0,0 0,-1 0,1 0,0 0,0 1,1-1,-1 0,1 0,-1 0,1 0,0 0,0 1,0-1,1-2,7-26,1 0,1 1,1 0,2 1,1 0,1 1,19-25,-18 27,-1 3,-2 5</inkml:trace>
  <inkml:trace contextRef="#ctx0" brushRef="#br0" timeOffset="12254.953">3020 337,'1'39,"-18"318,12-331,3-16,0 0,0 0,1 0,0 0,1 0,0 0,1 0,0 0,0 0,2 5,-1-13,-1 1,0-1,0 0,1 0,0 0,-1-1,1 1,0 0,0 0,0-1,0 0,0 1,0-1,0 0,0 0,0 0,1 0,-1 0,1 0,-1-1,0 1,1-1,-1 0,1 0,-1 0,1 0,-1 0,1 0,-1-1,1 1,-1-1,0 1,1-1,77-30,37-34,-115 64,0 1,0-1,0 1,0-1,0 1,0-1,0 1,0 0,0 0,0 0,0 0,0 1,0-1,0 0,0 1,0 0,0-1,0 1,0 0,-1 0,1 0,0 0,0 0,-1 0,1 1,-1-1,1 0,-1 1,0-1,1 1,-1 0,0-1,0 1,0 0,29 71,-22-50,-1-2,0-3</inkml:trace>
  <inkml:trace contextRef="#ctx0" brushRef="#br0" timeOffset="14126.085">1638 1269,'794'-1,"-564"-15,150-34,-114 14,-11 7,-204 27,-34 6</inkml:trace>
  <inkml:trace contextRef="#ctx0" brushRef="#br0" timeOffset="14886.628">2343 1522,'94'-24,"-43"9,1 1,1 3,0 2,0 3,0 2,39 2,-89 1,-1 1,1-1,-1 1,1 0,-1 0,1 0,-1 0,1 0,-1 0,1 1,-1-1,1 1,-1 0,1 0,-1 0,0 0,1 0,-1 0,0 0,0 1,0 0,0-1,0 1,0 0,0 0,-1 0,1 0,-1 0,1 0,-1 0,0 0,0 1,0-1,0 0,0 1,0-1,-1 1,1-1,-1 1,0-1,0 1,0-1,0 1,-5 6,0 0,0 0,-1-1,0 0,-1 0,0-1,0 1,0-1,-1-1,0 0,-1 0,1 0,-1-1,-4 1,-62 49,75-54,-1-1,0 1,1 0,-1-1,1 1,-1 0,1 0,-1-1,1 1,0 0,-1 0,1 0,0 0,-1-1,1 1,0 0,0 0,0 0,0 0,0 0,0 0,0-1,0 1,0 0,1 0,-1 0,0 0,0 0,1-1,-1 1,1 0,-1 0,1-1,-1 1,1 0,-1 0,1-1,0 1,-1-1,1 1,0-1,-1 1,1-1,0 1,0-1,-1 1,1-1,0 0,0 1,44 15,-24-11,-9-4,-1 1,1 1,-1 0,0 0,0 1,0 1,0 0,-1 0,1 1,-2 0,1 1,-1 0,0 0,0 1,0 1,-7-7,-1 0,0 0,0 0,0 0,0 0,0 0,-1 0,1 0,0 1,-1-1,0 0,0 0,1 1,-1-1,0 0,-1 0,1 1,0-1,-1 0,1 0,-1 1,0-1,0 0,0 0,0 0,0 0,0 0,0 0,-1-1,1 1,-1 0,1-1,-1 1,1-1,-1 1,0-1,0 1,-78 41,-113-8,120-27,59-5,-1 0,0-1,1 0,-1-1,0-1,0 0,0-1,0-1,1 0,-1-1,1-1,-1 0,1-1,1 0,-11-6,7-4</inkml:trace>
  <inkml:trace contextRef="#ctx0" brushRef="#br0" timeOffset="16206.996">932 310,'10'-12,"0"0,1 1,1 1,0 0,0 1,0 0,1 0,1 2,0-1,0 2,0 0,0 1,1 0,5 0,-17 4,0 1,0 0,0 0,0 1,0-1,0 1,-1-1,1 1,0 0,0 0,-1 0,1 0,0 1,-1-1,1 1,-1-1,0 1,1 0,-1 0,0 0,0 0,0 0,-1 1,1-1,0 1,-1-1,0 1,1-1,-1 1,0 0,0 1,18 99,-16-71,19 365,-13-115,-1-168,-5 1,-8 54,-58 414,35-464,35-148,-1-1,-2 0,-1 1,-1-1,-1 0,-2-1,-1-1,0-30,11-119,7 1,8 1,39-142,-46 242,4 2,2 0,5 2,2 0,4 2,40-64,-54 107,1 0,2 2,1 0,1 2,1 0,1 2,1 1,1 1,1 2,1 1,1 1,0 1,1 2,1 2,0 1,1 2,0 1,1 1,0 2,23 0,22 5,0 3,0 4,69 14,26 2,-54-10,564 37,-195-79,-489 30,0-1,0 0,0 1,1 0,-1-1,0 1,1 0,-1 0,0 0,0 1,1-1,-1 1,0-1,0 1,1 0,-1-1,0 1,0 0,0 1,0-1,0 0,0 0,-1 1,1-1,0 1,-1 0,1-1,-1 1,1 0,-1 0,0 0,0 0,0 0,0 0,0 0,0 0,-1 1,1-1,-1 0,0 0,1 1,-1-1,0 0,0 1,0-1,-1 0,-48 226,27-109,19-99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4:15.9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268 409,'-12'4,"1"2,1-1,-1 1,1 1,0 0,0 1,1 0,0 0,1 1,0 0,0 0,1 1,0 0,-5 10,1 3,1 2,1-1,1 1,2 1,0-1,2 1,0 0,2 0,1 0,1 0,1 0,2 0,0 0,2 0,2 4,1 36,73 913,-52-638,-24-294,-3 0,-1 0,-2 0,-7 36,-48 280,10-57,45-302,0 0,0 0,0 1,0-1,1 0,-1 0,1 1,0-1,1 0,-1 0,1 1,0-1,0 0,0 0,0 0,1 0,-1 0,1 0,0-1,1 1,-1 0,1-1,-1 0,1 1,0-1,0 0,0-1,1 1,-1 0,1-1,-1 0,1 0,0 0,0 0,0-1,0 1,0-1,0 0,0 0,4 0,144-24,9 14,1 7,0 6,112 21,216 35,-146-15,32-14,635-24,255-61,-659 23,-440 24,1353-44,-1119 51,456-10,-172-8,-732-35,41 44,1 1,0-1,1 0,0 0,1 0,-1-1,2 1,-1-1,1 0,1 1,0-1,0 0,1 0,0 0,1-2,-4-53,-13-108,8-165,0-4,-36-252,28 360,6 121,5 0,7-73,4 144,1 0,3 1,2 0,8-20,-19 60,102-258,-101 256,-1 0,0 0,0 0,0 0,0-1,-1 1,1 0,-1 0,0 0,1-1,-2 1,1 0,0 0,-1-1,1 1,-1 0,0 0,0 0,0 0,0 0,-1 0,1 0,-1 0,0 1,0-1,0 1,0-1,0 1,-1 0,1-1,0 1,-1 1,0-1,0 0,1 0,-1 1,0 0,0 0,0 0,0 0,-1 0,1 0,0 1,0-1,0 1,-3 0,-142 26,6-26,0-6,0-6,-28-12,-91-7,-2824-200,2455 201,-473 45,534 23,-760 19,1199-60,0-6,1-6,1-5,-18-10,104 19,2 0,-1-3,1-2,1-1,1-2,-13-9,13 8,64 62,93 84,-91-95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05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1286 87,'-79'23,"54"-20,-578 137,445-97,158-43,-1 0,0 0,1 1,-1-1,0 0,1 1,-1-1,1 0,-1 1,1-1,-1 1,1-1,-1 1,1-1,0 1,-1-1,1 1,-1-1,1 1,0 0,0-1,-1 1,1 0,0-1,0 1,0-1,0 1,0 0,0-1,0 1,0 0,0-1,0 1,0 0,0-1,0 1,1 0,-1-1,0 1,0 0,1-1,-1 1,0-1,1 1,-1-1,1 1,-1-1,0 1,1-1,-1 1,1-1,0 0,-1 1,1-1,-1 0,1 1,0-1,-1 0,1 0,-1 1,1-1,0 0,-1 0,2 0,46 23,-45-22,526 149,-476-124,-52-25,0-1,1 1,-1 0,0 0,0-1,0 1,0 0,0 0,-1 0,1 0,0 0,0 1,-1-1,1 0,0 0,-1 0,1 1,-1-1,0 0,1 0,-1 1,0-1,0 0,0 1,0-1,0 0,0 1,0-1,0 0,-1 1,1-1,0 0,-1 0,1 1,-1-1,0 0,1 0,-1 0,0 0,0 1,-9 8,-1-1,1 0,-2-1,1-1,-1 1,0-2,0 0,-1 0,-3 0,-17 9,-241 114,-62 38,127-56,201-107,0 1,0 0,0 0,1 0,0 1,0 0,1 0,0 1,0 0,0 0,1 1,0-1,0 1,1 1,5-5,0 0,1 0,0-1,0 1,0 0,0 0,0-1,1 0,-1 1,1-1,0 0,0 0,0 0,1-1,-1 1,1-1,-1 0,1 0,0 0,0 0,0-1,0 1,0-1,0 0,0 0,0-1,0 1,1-1,-1 0,1 0,49 6,0-2,1-3,-1-2,0-2,0-3,4-2,39-3,161-20,-143 4,-91 21,-1-1</inkml:trace>
  <inkml:trace contextRef="#ctx0" brushRef="#br0" timeOffset="349.267">1850 200,'-49'148,"6"2,7 1,0 37,29 24,8-213,-1 1,1 0,-1 0,1-1,-1 1,1 0,0 0,-1 0,1 0,-1-1,1 1,-1 0,1 0,0 0,-1 0,1 1,-1-1,1 0,-1 0,1 0,0 0,-1 0,1 1,-1-1,1 0,-1 1,1-1,-1 0,0 1,1-1,-1 0,1 1,-1-1,0 1,1-1,-1 1,0-1,1 1,-1-1,0 1,0-1,1 1,-1-1,0 1,0-1,0 1,0 0,0-1,0 1,0-1,0 1,0-1,0 1,0 0,0-1,-1 1,1-1,0 1,0 0,27-69,-21 43</inkml:trace>
  <inkml:trace contextRef="#ctx0" brushRef="#br0" timeOffset="618.688">1680 115,'39'-5,"31"-6,14-2,2-2,-8 0,-9 3,-11 4,-5-2,-8 1,-6 2,-5 2,-3 2,-13 1,-8 7,-6 1</inkml:trace>
  <inkml:trace contextRef="#ctx0" brushRef="#br0" timeOffset="865.424">1737 538,'38'10,"33"-2,8-2,-4-7,-11-4,-5 0,-9 0,-8-3,-7-1,-3 1,-4 3,-5 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09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0 284,'122'-22,"1"5,1 5,0 6,37 6,-62 0,-98-1,0 0,-1 0,1 0,0 0,-1 0,1 0,-1 0,1 0,-1 0,0 0,1 0,-1 0,0-1,0 1,0 0,0 0,0 0,0 0,0 0,0-1,0 1,-1 0,1 0,0 0,-1 0,1 0,-1 0,1 0,-1 0,1 0,-1 0,0 0,1 0,-1 0,0 0,0 1,0-1,0 0,0 1,0-1,0 0,0 1,0-1,0 1,0 0,0-1,0 1,0 0,0 0,-2-3,-153-103,69 54,73 35,18 13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0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356 23,'-15'-5,"0"0,0 1,-1 1,0 1,1 0,-1 1,0 1,0 0,0 1,0 1,0 0,1 1,-1 1,1 0,0 2,0-1,1 2,-1 0,1 1,13-9,-1 1,1 0,-1 0,1 0,-1 0,1 1,-1-1,1 0,0 1,-1-1,1 1,0-1,-1 1,1-1,0 1,-1 0,1 0,0 0,0 0,0 0,0 0,0 0,0 0,0 0,0 0,0 1,1-1,-1 0,0 0,1 1,-1-1,1 1,0-1,-1 0,1 1,0-1,0 1,0-1,0 1,0-1,0 1,0-1,0 1,1-1,-1 0,1 1,-1-1,1 1,-1-1,1 0,0 0,0 1,-1-1,1 0,0 0,1 1,168 50,-169-49,-1-1,1 0,-1 1,0-1,0 0,0 1,0-1,-1 0,1 1,0-1,-1 0,0 0,0 1,1-1,-1 0,0 0,-1 0,1 0,0 0,-1 0,1 0,-1 0,1-1,-1 1,0-1,0 1,0-1,0 0,0 1,0-1,0 0,0 0,0-1,0 1,-1 0,1-1,-31 18,26-16,0 0,0 1,1 0,-1 0,1 1,0-1,0 1,0 1,0-1,1 1,0 0,0 1,0-1,0 1,1 0,0 0,1 0,-1 0,1 1,0 0,0-1,0 6,3-10,0 1,0-1,1 1,-1-1,1 1,-1-1,1 1,0-1,0 0,0 1,0-1,1 0,-1 0,1 0,-1 0,1 0,0 0,-1 0,1-1,0 1,0-1,0 1,0-1,1 0,-1 0,0 0,1 0,-1 0,0 0,1 0,-1-1,1 0,1 1,89 4,-86-5,39-1,-1-3,1-1,-1-3,0-1,15-7,-36 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3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424 317,'-1'-1,"0"0,0 0,0-1,0 1,-1 0,1 0,0 0,-1 0,1 0,0 0,-1 1,1-1,-1 0,1 1,-1-1,0 1,1-1,-1 1,0 0,1 0,-1 0,0 0,1 0,-1 0,1 0,-1 0,0 1,1-1,-1 1,1-1,-1 1,1 0,-1-1,1 1,-1 0,1 0,0 0,-1 0,1 0,0 0,0 1,0-1,0 0,0 1,0-1,0 0,0 1,1-1,-1 1,0 0,-5 17,1 0,1 0,1 1,0-1,1 1,2-1,0 1,1 0,1 2,-1 23,-25 266,24-295,1-1,0 1,1-1,0 0,1 0,1 0,0 0,1-1,1 1,0-1,1-1,1 1,0-1,1 0,-7-11,0 0,1 0,-1 0,1 0,0 0,-1 0,1-1,0 1,0-1,0 0,0 0,0 0,1 0,-1 0,0-1,0 0,1 1,-1-1,0 0,0-1,1 1,-1-1,0 1,0-1,0 0,0 0,0 0,0 0,0-1,0 1,0-1,-1 0,2-1,82-77,45-114,-18-13,-96 179,-17 28,0-1,0 1,0 0,0-1,1 1,-1 0,0-1,1 1,-1 0,0-1,0 1,1 0,-1 0,1-1,-1 1,0 0,1 0,-1 0,0-1,1 1,-1 0,1 0,-1 0,0 0,1 0,-1 0,1 0,-1 0,1 0,-1 0,0 0,1 0,-1 0,1 0,-1 1,0-1,1 0,-1 0,1 0,-1 0,0 1,1-1,-1 0,0 1,1-1,-1 0,0 0,0 1,1-1,-1 1,0-1,0 0,1 1,-1-1,0 0,0 1,0-1,0 1,0-1,0 0,0 1,0-1,0 1,0-1,0 1,0-1,0 0,0 1,0-1,16 151,-12-134,1-1,1 0,1 0,0 0,0-1,2 0,0-1,1 0,0 0,1-1,0 0,1-1,7 5,-11-10,0-1,0 1,1-2,0 1,0-1,1 0,-1-1,1 0,0-1,0 0,0-1,1 0,-1 0,0-1,1 0,-1-1,1 0,-1-1,1 0,-1-1,1 0,1-1,-1-2,-1-1,0 0,-1-1,1 0,-1 0,-1-1,0 0,0 0,0-1,-1 0,0-1,-1 1,0-1,0-1,-1 1,3-11,2 3,18-38,-2-2,-3 0,-2-2,-3 0,-2-1,-3 0,-3-2,0-33,-9 90,0 1,-1 0,1-1,-1 1,0 0,0 0,0 0,-1 0,0 0,0 0,0 0,-1 0,1 0,-1 0,0 1,-1-1,-1-1,-20 6,15 11</inkml:trace>
  <inkml:trace contextRef="#ctx0" brushRef="#br0" timeOffset="481.537">1722 911,'13'-5,"-1"1,0-1,0-1,0 0,-1-1,0 0,0-1,-1 0,0-1,0 0,-1 0,0-1,0 0,-2-1,1 0,-1 0,-1-1,0 1,0-1,3-12,-9 21,1 0,-1-1,0 1,0 0,0-1,0 1,-1 0,0-1,1 1,-1 0,0 0,0 0,-1 0,1 0,-1 0,1 0,-1 0,0 0,0 1,0-1,-1 1,1-1,-1 1,1 0,-1 0,0 0,1 0,-1 1,0-1,0 1,0 0,0 0,-1 0,1 0,0 0,0 1,-1-1,1 1,0 0,-1 0,1 0,0 0,-1 1,1-1,0 1,0 0,-1 0,1 0,0 1,-1 0,-9 4,-1 0,2 1,-1 1,1 0,0 1,1 0,0 1,1 0,0 0,0 2,1-1,0 1,1 0,1 1,0-1,0 2,1-1,1 1,1-1,0 1,0 1,1-1,1 0,1 1,0 0,1-1,0 7,0-15,1 0,-1 0,1 0,0 0,1 0,-1 0,1 0,0 0,1-1,-1 1,1-1,0 0,1 0,-1 0,1 0,0 0,0-1,0 0,1 0,0 0,-1 0,1-1,1 1,-1-1,0-1,1 1,-1-1,1 0,0 0,0-1,0 1,0-1,6 0,18 0,0-1,0-1,1-2,-1-1,-1-1,1-2,-1-1,0-1,-1-1,0-2,0-1,-1-1,-1-1,-1-1,1-2,29-26,-35 24</inkml:trace>
  <inkml:trace contextRef="#ctx0" brushRef="#br0" timeOffset="901.787">2344 684,'-23'22,"2"1,0 1,2 1,1 0,0 1,2 2,1-1,2 1,0 1,-1 12,12-38,1 1,0 0,0 0,1 0,-1 0,1 0,0 0,0 0,0-1,1 1,-1 0,1 0,0 0,0 0,0 0,1-1,-1 1,1-1,0 1,0-1,0 1,0-1,1 0,-1 0,1 0,0 0,0-1,0 1,0-1,0 0,1 0,-1 0,1 0,-1 0,1-1,0 0,-1 0,1 0,0 0,1 0,8 1,1-1,-1 0,1-1,0 0,-1-1,1-1,-1 0,0-1,0 0,0-1,0-1,0 0,-1 0,0-1,0-1,0 0,-1-1,0 0,-1 0,1-1,-2-1,1 0,-2 0,1-1,-1 0,-1 0,0-1,0 0,-2 0,1-1,0-4,15-28,-3 0,-1-1,-2-1,-3-1,-2 1,-1-2,0-33,-9 78,3-18,-1 1,-1-1,-1 1,-1-1,-1 1,-1-1,-1 1,0 0,-2 0,0 1,-2-1,-3-4,10 21,-1 1,0 0,0 0,-1 0,1 0,-1 1,1-1,-1 1,0-1,0 1,0 0,0 0,0 0,0 0,-1 1,1-1,0 1,-1 0,0 0,1 0,-1 1,1-1,-1 1,0 0,1 0,-1 0,0 0,1 1,-1 0,0-1,1 1,-1 1,1-1,0 0,-1 1,1-1,0 1,0 0,0 0,-1 2,-13 10,2 0,0 1,0 1,2 1,0 0,1 0,1 1,0 1,2 0,0 0,1 1,1 0,0 0,2 1,1 0,0 0,1 0,2 0,0 0,1 1,1-1,3 16,-2-19,0 1,1-1,1 1,0-1,2 0,0-1,1 1,1-1,0 0,1-1,1 0,1-1,0 0,1 0,0-1,1-1,1 0,0-1,1 0,0-1,1-1,0-1,0 0,1-1,0 0,1-2,4 1,6 1</inkml:trace>
  <inkml:trace contextRef="#ctx0" brushRef="#br0" timeOffset="1667.834">2654 938,'95'-86,"25"-81,-120 168,0 0,0 0,0-1,1 1,-1 0,0 0,1 0,-1 0,0-1,1 1,-1 0,1 0,-1-1,1 1,0 0,-1-1,1 1,0-1,-1 1,1-1,0 1,0-1,-1 1,1-1,0 0,0 1,0-1,0 0,0 0,-1 0,1 1,0-1,0 0,0 0,0 0,0-1,0 1,0 0,-1 0,1 0,0-1,0 1,0 0,0-1,-1 1,1-1,0 1,0-1,-1 1,1-1,0 1,-1-1,1 0,-1 1,1-1,-1 0,1 0,-1 1,1-1,-1 0,0 0,1 0,-1 0,0 1,0-1,0 0,1 0,-1 0,0 0,0-1,3 71,-4-61,0-1,1 0,0 0,0 1,1-1,-1 0,2 0,-1 0,1 0,0 0,0 0,1 0,0-1,0 1,1-1,-1 0,2 0,-1 0,0 0,1-1,0 0,2 2,2-2,-1 1,1-2,0 1,1-1,-1-1,1 0,-1 0,1 0,0-2,0 1,0-1,0-1,0 1,0-2,0 0,0 0,0 0,0-1,0-1,0 0,-1 0,0-1,1 0,-1-1,-1 1,1-2,-1 1,0-2,0 1,0-1,-1 0,0 0,-1-1,1 0,9-17,0-1,-2 0,-1-1,-1-1,-1 0,1-8,-7-15,-9 33</inkml:trace>
  <inkml:trace contextRef="#ctx0" brushRef="#br0" timeOffset="2015.555">3500 882,'28'-15,"0"-1,-1-1,-1-1,-1-1,-1-2,-1 0,0-1,-2-2,15-20,-34 42,0 0,-1 0,1 0,-1 0,0 0,0-1,0 1,0 0,0-1,0 1,0-1,-1 1,1-1,-1 1,0-1,0 1,0-1,0 0,0 1,-1-1,1 1,-1-1,1 1,-1-1,0 1,0 0,0-1,0 1,-1 0,1 0,-1 0,1 0,-1 0,0 0,1 0,-1 0,0 1,0-1,0 1,-1-1,1 1,0 0,-1 0,1 0,0 0,-1 0,1 1,-1-1,1 1,-1-1,1 1,-1 0,0 0,1 0,-1 0,1 1,-2-1,-8 3,0 0,0 1,0 0,1 1,0 0,0 1,0 0,0 1,1 0,0 0,1 1,-1 1,2 0,-1 0,1 0,0 1,1 0,-5 11,7-15,0 0,1 0,0 1,0-1,1 1,-1 0,1 0,1 0,0 1,0-1,0 1,1-1,0 1,0-1,1 1,0 0,0-1,1 1,0-1,1 1,-1-1,1 1,1-1,-1 0,1 0,1 0,-1 0,1-1,0 1,1-1,-1 0,1 0,1-1,-1 1,1-1,0 0,0-1,6 4,5-1,0-2,0 0,1-1,0 0,0-2,0 0,0-1,0-1,0-1,0 0,13-3,41-9,-41 7</inkml:trace>
  <inkml:trace contextRef="#ctx0" brushRef="#br0" timeOffset="2334.574">4319 544,'-22'13,"-1"1,-1 0,2 2,0 0,1 1,1 1,-13 16,31-33,0 1,1-1,-1 0,0 1,1 0,-1-1,1 1,-1 0,1 0,0 0,0-1,0 1,0 1,0-1,0 0,0 0,1 0,-1 0,1 0,0 1,-1-1,1 0,0 0,0 1,1-1,-1 0,0 0,1 1,-1-1,1 0,0 0,0 0,0 0,0 0,0 0,0 0,0 0,1 0,-1-1,1 1,-1 0,1-1,0 1,-1-1,1 0,0 1,0-1,0 0,74 19,-70-20,0 0,1 1,-1 0,0 0,1 0,-1 1,0 0,0 0,0 1,0 0,-1 0,1 0,-1 1,0-1,0 1,0 0,0 1,-1-1,1 1,1 3,-5-5,0 0,0 0,0 0,0 0,0 1,-1-1,0 0,1 1,-1-1,0 0,-1 1,1-1,0 0,-1 1,0-1,0 0,0 0,0 0,-1 1,1-1,-1-1,1 1,-1 0,0 0,0-1,-1 1,1-1,0 1,-1-1,1 0,-3 1,-91 53,-46-39,117-17</inkml:trace>
  <inkml:trace contextRef="#ctx0" brushRef="#br0" timeOffset="3188.591">4827 656,'-14'1,"0"2,0 0,0 1,0 0,1 1,0 1,0 0,0 0,1 1,-1 1,2 0,-10 9,10-9,0 1,1 0,0 0,0 1,1 0,1 1,-1 0,2 1,0 0,0 0,1 0,0 1,1-1,1 1,0 1,1-1,-1 3,4-12,0 1,0-1,0 1,1-1,-1 0,1 1,0-1,0 0,1 0,-1 0,1 0,0 0,0 0,0 0,1 0,-1-1,1 1,0-1,0 0,0 0,0 0,1 0,-1 0,1-1,0 0,0 0,0 0,0 0,0 0,0-1,0 1,0-1,1-1,1 1,7 2,0-2,-1 1,1-2,0 0,-1 0,1-1,0-1,-1 0,1-1,-1 0,8-3,13-10,0-2,-1-1,-1-2,-1-1,-1-1,0-1,-2-2,-1 0,-2-2,0-1,-2-1,-1-1,16-32,-20 34,-2 0,-1-2,-2 1,-1-2,-1 1,-1-2,-2 1,-2-1,-1 0,-1 0,-2 0,-1 0,-2-14,0 34,0 0,-1 0,-1 0,1 0,-2 0,0 1,-1-1,0 1,0 1,-7-9,10 15,-1 1,0-1,1 1,-1 0,0 1,-1-1,1 1,-1 0,0 0,1 0,-1 0,-1 1,1 0,0 0,0 0,-1 1,1 0,-1 0,1 0,-1 1,1-1,-1 1,0 1,1-1,-1 1,-4 1,-6 6,1 0,0 1,0 0,1 1,0 1,1 0,0 1,1 0,1 1,0 1,0 0,1 0,1 1,0 0,1 0,1 1,1 0,-5 16,-1-2,0 1,3 0,0 0,2 1,-3 32,9-52,0 1,1 0,0-1,1 1,1-1,0 1,0-1,1 0,1 0,0 0,1 0,0 0,1-1,0 0,1 0,6 8,9 1,0-1,0-1,2-1,0-1,1-1,1-2,0 0,1-2,0 0,0-2,1-1,0-2,1 0,21 0,-38-3,39 12,-32-9</inkml:trace>
  <inkml:trace contextRef="#ctx0" brushRef="#br0" timeOffset="4566.132">5758 571,'-27'1,"-1"1,1 1,0 1,0 1,0 1,1 2,0 1,-7 4,21-8,1 0,0 0,0 2,0-1,1 1,-1 1,2 0,-1 1,1-1,1 2,0-1,0 1,0 0,2 1,-1 0,1 0,1 0,0 1,0 0,3-7,0 0,0 0,1 0,-1 1,1-1,0 0,1 0,-1 1,1-1,0 0,1 1,-1-1,1 0,0 1,0-1,1 0,-1 0,1 0,0 0,1 0,-1 0,1-1,0 1,0-1,1 0,-1 0,1 0,0 0,0-1,0 1,0-1,0 0,1 0,0-1,-1 1,1-1,0 0,0 0,1-1,13-1,0-1,-1-1,1-1,0 0,-1-1,0-1,0-1,0-1,-1 0,1-2,-2 0,0 0,0-2,0 0,-1 0,-1-2,0 0,3-4,193-175,-209 192,-1-1,0 0,1 1,-1-1,1 0,-1 1,1-1,0 1,-1-1,1 0,-1 1,1 0,0-1,0 1,-1-1,1 1,0 0,0 0,-1-1,1 1,0 0,0 0,0 0,-1 0,1 0,0 0,0 0,0 0,-1 0,1 0,0 0,0 1,0-1,-1 0,1 1,0-1,0 0,-1 1,1-1,0 1,-1-1,1 1,-1-1,1 1,-1 0,1-1,-1 1,1 0,-1-1,1 1,-1 0,0-1,1 1,-1 0,0 0,0 0,2 52,-3-41,0 9,-1-11,1 0,0 1,1-1,0 0,0 1,1-1,0 0,1 0,0 1,1-1,0-1,0 1,1 0,0-1,1 0,0 0,1 0,3 5,-6-12,0 0,0 0,0 0,0-1,1 1,-1-1,0 1,1-1,-1 0,1 0,-1-1,1 1,-1-1,1 1,0-1,-1 0,1-1,-1 1,1-1,-1 1,1-1,-1 0,1 0,-1-1,0 1,1-1,-1 0,0 1,0-1,0-1,0 1,-1 0,84-87,-64 57,-1-1,-2-1,-2 0,0-2,2-12,-21 43,-6 27,4-6,2-1,0 1,1 0,1 0,0 0,1 0,1 0,1 0,0 3,-1-13,0 1,0-1,0 0,1 0,0 0,0 0,0 0,1 0,0-1,0 0,0 1,1-2,0 1,0 0,0-1,0 0,1 0,-1-1,1 0,0 0,0 0,1 0,0-1,-1 1,0-1,1-1,-1 1,1-1,-1 0,1 0,0-1,-1 0,1 0,0-1,-1 0,1 0,0 0,-1-1,0 0,1 0,-1-1,0 1,0-1,0-1,-1 1,1-1,-1 0,0 0,0-1,0 1,0-1,0-1,8-12,-1 0,-1 0,0-1,-1-1,-1 0,-1 0,-1 0,-1-1,3-17,20-105,-28 139,9-26,7 48,123 435,-127-422,-1 0,-2 1,-1 1,-1 0,-2 0,-1 0,-2 1,-2 0,0-1,-3 1,0 0,-3-1,0 0,-2 0,-11 29,6-40,-1 0,-1-1,-1 0,-1-2,-1 0,0 0,-1-2,-1 0,-1-1,-1-1,0-1,0-1,-1-1,-21 8,40-18,0 1,0-1,0 0,0 0,-1 0,1 0,-1-1,1 0,-1 1,1-1,-1 0,0-1,0 1,1-1,-1 1,0-1,0 0,0-1,1 1,-1-1,0 0,0 1,1-2,-1 1,1 0,-1-1,1 1,-1-1,1 0,0 0,0-1,0 1,0-1,0 1,1-1,-1-12,2-1,0 1,1 0,0-1,2 1,-1 0,2-1,0 1,1 1,0-1,1 0,1 1,1 0,-1 0,2 1,0-1,21-37,2 1,3 1,1 2,2 2,2 1,2 2,6-2,-18 19,-5 7</inkml:trace>
  <inkml:trace contextRef="#ctx0" brushRef="#br0" timeOffset="5417.167">0 1643,'292'-30,"-173"13,947-104,-281 73,409 27,470 15,-643 42,-337-26,-278-39,-382 29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1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1,'-33'38,"-12"23,-3 5,8-3,9-8,11-9,8-12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1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0,'9'24,"18"17,5 7,1 0,-1-3,1-5,-2-4,-6-4,-2-7,-5-2,-1-7,-4-9,-3-7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1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0,'5'34,"1"16,0 4,-1-3,-1-9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1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41,'29'0,"29"0,8 0,-1 0,-7 0,-9 0,-12-5,-9-1,-3 0,-1 1,-1 1,-3-3,-6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2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0 103,'39'-5,"26"-6,8-1,0 1,-6 2,-11 4,-10-3,-3 0,-3 1,-5 3,-3 1,-3 1,0 1,-6-4,-2-1,-5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5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40,'249'-11,"-145"0,1 5,71 6,-101 0,-25-5,-32-1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7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407 335,'-56'164,"-10"3,-67 117,-14-36,142-235,20-33,-12 16,215-337,29-67,-211 335,-30 95,-11 495,19-443,-14-73,1 1,-1-1,1 1,0-1,0 1,0-1,0 1,0-1,0 0,0 1,0-1,1 0,-1 0,0 0,1 0,-1 0,1 0,-1 0,1-1,-1 1,1-1,-1 1,1-1,0 1,-1-1,1 0,0 0,-1 0,1 0,0 0,0 0,-1 0,1 0,0-1,-1 1,1-1,-1 1,1-1,0 0,-1 0,1 0,9-6,-1-1,0 0,0 0,-1-1,0 0,-1-1,0 0,0 0,-1-1,-1 0,5-9,18-26,129-198,22-30,-180 274,0-1,0 1,0 0,0-1,0 1,0-1,0 1,0-1,0 1,0 0,1-1,-1 1,0-1,0 1,0 0,1-1,-1 1,0 0,0-1,1 1,-1 0,0-1,1 1,-1 0,0 0,1-1,-1 1,0 0,1 0,-1 0,1-1,-1 1,0 0,1 0,-1 0,1 0,-1 0,1 0,-1 0,0 0,1 0,-1 0,1 0,-1 0,1 0,-1 1,0-1,1 0,-1 0,1 0,-1 0,0 1,1-1,-1 0,0 0,1 1,-1-1,0 0,1 1,-1-1,0 0,0 1,0-1,1 1,-1-1,0 0,0 1,3 34,-2-24,22 183,4 15,4-11,-31-174</inkml:trace>
  <inkml:trace contextRef="#ctx0" brushRef="#br0" timeOffset="521.094">1959 617,'-53'15,"1"2,0 3,1 2,1 2,2 2,-17 13,57-36,1 2,-1-1,1 1,-1 0,1 0,1 1,-1 0,1 0,0 1,1 0,-1 0,1 0,1 0,-1 1,1 0,1 0,-1 0,1 0,1 1,0-1,0 1,0-1,1 1,1 0,-1 0,1-1,1 9,0-13,1 1,-1-1,0 0,1 0,0 1,0-1,0-1,1 1,-1 0,1 0,0-1,0 0,0 1,1-1,-1 0,1-1,-1 1,1-1,0 1,0-1,0 0,0-1,1 1,-1-1,0 0,1 0,-1 0,2 0,4 1,1-1,0-1,0 1,-1-2,1 1,0-2,0 1,-1-1,1-1,-1 0,5-2,23-16,-2-1,0-1,-2-3,-1 0,-1-2,-1-2,-1-1,24-33,-15 19,-37 45,-1 0,1 1,-1-1,0 0,1 1,-1-1,0 1,1-1,-1 1,0 0,0 0,1-1,-1 1,0 0,0 0,0 0,0 0,0 0,0 0,0 1,-1-1,1 0,0 0,-1 1,1-1,-1 0,1 1,-1-1,1 0,-1 1,0-1,0 1,0-1,0 1,0-1,0 1,0-1,0 0,-1 1,1-1,0 1,-1-1,3 9,0 0,1 1,0-1,1 1,0-1,1 0,0-1,0 1,1-1,0 0,1 0,0-1,0 0,1 0,0 0,0-1,1-1,0 1,0-1,0-1,1 0,0 0,3 0,8 0</inkml:trace>
  <inkml:trace contextRef="#ctx0" brushRef="#br0" timeOffset="937.186">1592 250,'101'-15,"42"-6,129-1,-198 22,-102-16,-127-60,149 73,-1 0,1-1,0 0,0 0,1 0,-1-1,1 0,0 0,0 0,1 0,0-1,0 0,0 0,0 0,0-3,7-2,5 2</inkml:trace>
  <inkml:trace contextRef="#ctx0" brushRef="#br0" timeOffset="1417.034">2721 927,'-6'-4,"0"-1,0 0,0 1,-1 0,0 1,1 0,-1 0,0 0,-1 1,1-1,0 2,-1-1,1 1,-1 1,1-1,-1 1,1 0,-1 1,1 0,-1 0,1 0,-1 1,1 0,0 1,0 0,-1 0,2 0,1-1,-1 1,1 0,0 0,0 0,0 1,0 0,0 0,1 0,0 0,0 1,0 0,0 0,1 0,0 0,0 0,0 1,1-1,-1 1,1 0,1 0,-1 0,1 0,0 0,0 0,1 0,0 0,0 0,0 0,1 0,0 0,1 2,0 2,1-1,1 0,-1 0,2 0,-1 0,1-1,1 1,-1-1,1 0,1-1,-1 0,1 0,1 0,-1-1,1 0,0 0,1-1,-1 0,1-1,0 0,0 0,0-1,1 0,-1 0,1-1,7 0,7-2,-5-4</inkml:trace>
  <inkml:trace contextRef="#ctx0" brushRef="#br0" timeOffset="1964.658">2834 1210,'7'-1,"-1"0,1-1,-1 0,1 0,-1-1,0 0,0 0,0 0,0-1,0 0,-1 0,0 0,0-1,0 0,0 0,1-2,16-14,128-123,-149 143,0 0,1-1,-1 1,0 0,0 0,1-1,-1 1,1 0,-1 0,1 1,-1-1,1 0,-1 1,1-1,0 0,-1 1,1 0,0-1,0 1,-1 0,1 0,0 0,0 0,-1 0,1 1,0-1,-1 0,1 1,0-1,-1 1,1 0,0-1,-1 1,1 0,-1 0,1 0,-1 0,0 0,0 1,1-1,-1 0,0 0,0 1,0-1,0 1,0-1,0 1,-1 0,1-1,-1 1,1-1,0 3,0 0,1-1,0 1,-1 0,2 0,-1-1,0 1,1-1,-1 0,1 0,0 0,0 0,1 0,-1-1,0 1,1-1,-1 0,1 0,0 0,0-1,0 1,0-1,0 0,0 0,0 0,0-1,0 1,1-1,-1 0,0 0,4-1,7-3,0 0,0-1,0-1,-1 0,0-1,0-1,-1 0,0-1,8-7,47-27,-67 42,-1 0,1 1,0-1,0 0,-1 1,1-1,0 1,0 0,0-1,0 1,0-1,0 1,-1 0,1 0,0 0,0-1,0 1,0 0,0 0,0 0,0 0,0 1,0-1,0 0,0 0,0 1,0-1,-1 0,1 1,0-1,0 1,0-1,0 1,-1-1,1 1,0 0,-1-1,1 1,0 0,-1-1,1 1,-1 0,1 0,-1 0,1 0,-1 0,0-1,1 1,-1 0,0 0,0 0,0 0,0 0,0 0,0 1,-6 54,3-46,1-5,-1 0,2 0,-1 0,1 0,-1 0,1 0,1 0,-1 1,1-1,0 0,0 0,0 1,1-1,0 0,0 0,0 0,1 0,0 0,0 2,10 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05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1286 87,'-79'23,"54"-20,-578 137,445-97,158-43,-1 0,0 0,1 1,-1-1,0 0,1 1,-1-1,1 0,-1 1,1-1,-1 1,1-1,-1 1,1-1,0 1,-1-1,1 1,-1-1,1 1,0 0,0-1,-1 1,1 0,0-1,0 1,0-1,0 1,0 0,0-1,0 1,0 0,0-1,0 1,0 0,0-1,0 1,1 0,-1-1,0 1,0 0,1-1,-1 1,0-1,1 1,-1-1,1 1,-1-1,0 1,1-1,-1 1,1-1,0 0,-1 1,1-1,-1 0,1 1,0-1,-1 0,1 0,-1 1,1-1,0 0,-1 0,2 0,46 23,-45-22,526 149,-476-124,-52-25,0-1,1 1,-1 0,0 0,0-1,0 1,0 0,0 0,-1 0,1 0,0 0,0 1,-1-1,1 0,0 0,-1 0,1 1,-1-1,0 0,1 0,-1 1,0-1,0 0,0 1,0-1,0 0,0 1,0-1,0 0,-1 1,1-1,0 0,-1 0,1 1,-1-1,0 0,1 0,-1 0,0 0,0 1,-9 8,-1-1,1 0,-2-1,1-1,-1 1,0-2,0 0,-1 0,-3 0,-17 9,-241 114,-62 38,127-56,201-107,0 1,0 0,0 0,1 0,0 1,0 0,1 0,0 1,0 0,0 0,1 1,0-1,0 1,1 1,5-5,0 0,1 0,0-1,0 1,0 0,0 0,0-1,1 0,-1 1,1-1,0 0,0 0,0 0,1-1,-1 1,1-1,-1 0,1 0,0 0,0 0,0-1,0 1,0-1,0 0,0 0,0-1,0 1,1-1,-1 0,1 0,49 6,0-2,1-3,-1-2,0-2,0-3,4-2,39-3,161-20,-143 4,-91 21,-1-1</inkml:trace>
  <inkml:trace contextRef="#ctx0" brushRef="#br0" timeOffset="349.267">1850 200,'-49'148,"6"2,7 1,0 37,29 24,8-213,-1 1,1 0,-1 0,1-1,-1 1,1 0,0 0,-1 0,1 0,-1-1,1 1,-1 0,1 0,0 0,-1 0,1 1,-1-1,1 0,-1 0,1 0,0 0,-1 0,1 1,-1-1,1 0,-1 1,1-1,-1 0,0 1,1-1,-1 0,1 1,-1-1,0 1,1-1,-1 1,0-1,1 1,-1-1,0 1,0-1,1 1,-1-1,0 1,0-1,0 1,0 0,0-1,0 1,0-1,0 1,0-1,0 1,0 0,0-1,-1 1,1-1,0 1,0 0,27-69,-21 43</inkml:trace>
  <inkml:trace contextRef="#ctx0" brushRef="#br0" timeOffset="618.688">1680 115,'39'-5,"31"-6,14-2,2-2,-8 0,-9 3,-11 4,-5-2,-8 1,-6 2,-5 2,-3 2,-13 1,-8 7,-6 1</inkml:trace>
  <inkml:trace contextRef="#ctx0" brushRef="#br0" timeOffset="865.424">1737 538,'38'10,"33"-2,8-2,-4-7,-11-4,-5 0,-9 0,-8-3,-7-1,-3 1,-4 3,-5 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09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0 284,'122'-22,"1"5,1 5,0 6,37 6,-62 0,-98-1,0 0,-1 0,1 0,0 0,-1 0,1 0,-1 0,1 0,-1 0,0 0,1 0,-1 0,0-1,0 1,0 0,0 0,0 0,0 0,0 0,0-1,0 1,-1 0,1 0,0 0,-1 0,1 0,-1 0,1 0,-1 0,1 0,-1 0,0 0,1 0,-1 0,0 0,0 1,0-1,0 0,0 1,0-1,0 0,0 1,0-1,0 1,0 0,0-1,0 1,0 0,0 0,-2-3,-153-103,69 54,73 35,18 13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0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356 23,'-15'-5,"0"0,0 1,-1 1,0 1,1 0,-1 1,0 1,0 0,0 1,0 1,0 0,1 1,-1 1,1 0,0 2,0-1,1 2,-1 0,1 1,13-9,-1 1,1 0,-1 0,1 0,-1 0,1 1,-1-1,1 0,0 1,-1-1,1 1,0-1,-1 1,1-1,0 1,-1 0,1 0,0 0,0 0,0 0,0 0,0 0,0 0,0 0,0 0,0 1,1-1,-1 0,0 0,1 1,-1-1,1 1,0-1,-1 0,1 1,0-1,0 1,0-1,0 1,0-1,0 1,0-1,0 1,1-1,-1 0,1 1,-1-1,1 1,-1-1,1 0,0 0,0 1,-1-1,1 0,0 0,1 1,168 50,-169-49,-1-1,1 0,-1 1,0-1,0 0,0 1,0-1,-1 0,1 1,0-1,-1 0,0 0,0 1,1-1,-1 0,0 0,-1 0,1 0,0 0,-1 0,1 0,-1 0,1-1,-1 1,0-1,0 1,0-1,0 0,0 1,0-1,0 0,0 0,0-1,0 1,-1 0,1-1,-31 18,26-16,0 0,0 1,1 0,-1 0,1 1,0-1,0 1,0 1,0-1,1 1,0 0,0 1,0-1,0 1,1 0,0 0,1 0,-1 0,1 1,0 0,0-1,0 6,3-10,0 1,0-1,1 1,-1-1,1 1,-1-1,1 1,0-1,0 0,0 1,0-1,1 0,-1 0,1 0,-1 0,1 0,0 0,-1 0,1-1,0 1,0-1,0 1,0-1,1 0,-1 0,0 0,1 0,-1 0,0 0,1 0,-1-1,1 0,1 1,89 4,-86-5,39-1,-1-3,1-1,-1-3,0-1,15-7,-36 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4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202 170,'-28'228,"-97"565,96-538,34-221,4-29</inkml:trace>
  <inkml:trace contextRef="#ctx0" brushRef="#br0" timeOffset="369.447">794 451,'-29'708,"30"-604,-4-121,0 0,-1 1,-1-1,-1 1,0 0,-1 1,-1-1,-1 1,0 1,-5-6,-4-6,-1 1,-1 1,-2 1,0 1,-1 0,-1 2,-1 1,-3 0,16 10,1 1,-1 1,-1 0,1 0,-1 1,0 1,0 0,-1 1,0 1,0 0,1 1,-1 0,-1 1,1 0,0 2,0-1,0 2,0 0,0 0,0 2,1-1,-1 2,1 0,0 0,0 2,1 1,1 0,-1 1,2 1,-1 0,2 1,-1 0,1 0,1 1,0 0,1 0,0 1,1 0,0 0,1 0,-1 7,-1 9</inkml:trace>
  <inkml:trace contextRef="#ctx0" brushRef="#br0" timeOffset="1189.635">1217 959,'-10'9,"0"0,0 1,1 0,0 1,1 0,0 0,1 1,0-1,0 2,2-1,-1 2,4-10,0 1,1 0,-1 0,1 0,0 0,0 1,1-1,0 0,0 0,0 0,0 1,1-1,0 0,0 0,0 0,1 0,-1 0,1 0,0 0,1-1,-1 1,1-1,0 0,0 1,1-1,-1 0,1-1,-1 1,1-1,1 1,3 1,0 0,0 0,1-1,0 0,-1-1,2 0,-1 0,0-1,0 0,1 0,-1-1,1-1,-1 0,1 0,-1 0,1-1,-1-1,1 0,-1 0,0-1,0 0,0 0,0-1,-1 0,1-1,-1 0,0 0,0-1,-1 1,0-2,0 1,0-1,-1 0,0-1,0 0,3-7,-1 0,-1-1,0 0,-2 0,1-1,-2 1,0-1,-1 0,0-6,-3 14,-1-1,0 0,0 1,0-1,-1 1,-1 0,0-1,0 1,-1 0,0 1,0-1,-1 1,0 0,0 0,-1 0,0 1,-1 0,0 0,0 0,0 1,-1 0,1 0,-2 1,1 0,0 1,-1 0,0 0,0 1,0 0,0 0,-1 1,1 0,-1 1,1 0,-4 1,10-1,1 1,-1-1,1 1,-1 0,1 0,-1 0,1 1,-1-1,0 1,1-1,-1 1,1 0,0 0,-1 0,1 0,0 0,0 0,-1 1,1-1,0 1,0 0,0-1,1 1,-1 0,0 0,1 0,-1 0,1 1,0-1,0 0,0 1,0-1,0 0,0 1,1-1,-1 1,1-1,-1 1,1 0,0-1,0 1,0-1,1 1,-1-1,1 1,-1-1,1 1,0-1,0 1,0-1,0 0,0 1,0-1,1 0,-1 0,1 0,0 1,9 5,0 0,1-1,0 0,0 0,0-1,1-1,0 0,0-1,0 0,1-1,-1-1,1 0,0-1,3 0,13 1,-1-1,0-1,0-2,0-1,0-1,0-1,0-2,-1-1,0-1,-1-1,0-2,-1 0,0-2,-1-1,0-1,-1-1,-1-1,-1-1,-1-2,0 1,-2-2,0-1,-2 0,0-2,-1 0,-8 2,0 0,-1 0,-1-1,-1 0,-1 0,-1 0,-1-1,-2 1,0 0,-2-1,0 1,-2 0,0 0,-2 0,-1 0,-1 1,0 0,-2 1,-5-7,11 18,-1 0,0 1,-1 0,0 0,0 0,-1 1,0 0,-1 1,0-1,-1 1,1 1,-1 0,-1 0,1 1,-1 0,-10-4,18 9,-1 1,1 0,-1-1,1 1,-1 0,1 0,-1 1,1-1,-1 0,1 1,-1 0,1-1,-1 1,1 0,0 0,0 0,-1 1,1-1,0 1,0-1,0 1,0-1,0 1,1 0,-1 0,1 0,-1 0,1 0,-1 1,1-1,0 0,0 1,0-1,1 0,-1 1,0 1,-16 95,18-10,4 0,3 0,15 54,-19-112,66 305,-38-185,-31-142,0 0,1 0,1 0,-1 0,1 0,1-1,-1 0,2 1,-1-1,1-1,0 1,6 6,17-5,-14-11</inkml:trace>
  <inkml:trace contextRef="#ctx0" brushRef="#br0" timeOffset="1435.132">2459 790,'-14'34,"-10"30,-1 9,4-3,6-9,10-15,5-15</inkml:trace>
  <inkml:trace contextRef="#ctx0" brushRef="#br0" timeOffset="1585.154">2402 367,'0'0</inkml:trace>
  <inkml:trace contextRef="#ctx0" brushRef="#br0" timeOffset="1985.248">2911 677,'-35'39,"2"0,1 2,3 2,1 0,-14 33,39-72,0 0,1 0,0 0,0 1,0-1,0 1,1-1,0 1,0 0,0 0,0-1,1 1,0 0,0 0,0 0,1-1,-1 1,1 0,0 0,1-1,-1 1,1-1,0 1,0-1,0 0,1 1,-1-1,1 0,3 3,3-3,0 0,0 0,0-1,1 0,-1-1,1 0,-1 0,1-1,0-1,0 1,0-2,0 1,-1-1,1-1,0 0,-1 0,1-1,-1 0,0 0,0-1,0 0,0-1,-1 0,0-1,0 1,0-2,-1 1,0-1,0 0,0 0,-1-1,0 0,0-1,37-45,-3-1,-2-1,-2-3,14-34,-30 48,-1-1,-2-1,-3-1,-1 0,-3 0,-2-1,-1-4,-6 36,-1 1,-1 0,0 0,-1 0,-1 0,-1 0,0 1,-1-1,0 1,-1 0,-1 0,-3-3,7 12,-1 0,1 0,-1 1,-1-1,1 1,-1 0,0 0,0 0,0 1,-1 0,1 0,-1 0,0 1,0 0,-1 0,1 0,0 1,-1 0,0 0,1 1,-1 0,0 0,0 0,0 1,0 0,0 0,0 1,1 0,-6 1,1 1,0 1,0 0,1 0,-1 1,1 1,0 0,0 0,1 1,0 0,0 0,1 1,0 0,0 1,0 0,1 0,1 1,0-1,0 1,1 1,0-1,1 1,-4 8,2 0,0 0,1 0,1 0,1 1,0 0,2-1,0 1,2 0,0 0,3 18,0-13,1-1,1 0,1 0,2 0,0-1,1 0,1-1,1 0,1-1,1 0,1-1,1-1,1 0,0-1,1-1,1-1,1 0,0-1,1-2,0 0,1-1,0-1,7 1,1-5,-5-2</inkml:trace>
  <inkml:trace contextRef="#ctx0" brushRef="#br0" timeOffset="3019.002">3899 480,'-38'23,"1"3,2 0,1 2,0 2,3 1,0 1,-11 19,38-46,0 0,1 0,0 1,0-1,1 1,-1 0,1 0,1 0,-1 0,1 0,0 0,0 0,1 0,-1 1,2-1,-1 0,0 0,1 0,1 0,-1 0,1 0,0 0,0 0,0 0,1-1,0 1,0-1,1 1,-1-1,1-1,0 1,0 0,1-1,-1 0,3 1,-1 0,-1-1,1-1,0 1,1-1,-1 0,0 0,1-1,0 0,0 0,-1 0,1-1,0 0,0-1,0 1,0-1,0-1,0 1,0-1,0-1,0 1,0-1,-1 0,1-1,-1 1,1-1,-1 0,0-1,5-3,5-4,0-1,-1 0,-1-1,0-1,0 0,-2-1,1-1,-2 0,8-15,96-157,-89 159,-26 28,1 1,-1-1,0 1,1-1,-1 1,1-1,-1 1,0 0,1-1,-1 1,1 0,-1-1,1 1,-1 0,1-1,-1 1,1 0,0 0,-1 0,1 0,-1 0,1-1,-1 1,1 0,0 0,-1 0,1 1,-1-1,1 0,0 0,-1 0,1 0,-1 0,1 1,-1-1,1 0,-1 1,1-1,-1 0,1 1,-1-1,1 0,-1 1,0-1,1 1,-1-1,0 1,1-1,-1 1,0-1,1 1,-1-1,0 1,0-1,0 1,0 0,0-1,1 1,-1 0,-15 101,12-93,1 0,0 0,0 0,1 0,0 0,1 0,0 0,1 1,-1-1,2 0,-1 0,1 0,1 0,0-1,0 1,1-1,-1 1,2-1,-1-1,1 1,1 0,-1-1,1 0,0-1,1 1,0-1,0 0,0-1,1 1,-1-2,5 3,-4-5,1 0,-1 0,1 0,0-1,-1-1,1 1,0-1,0-1,0 0,-1 0,1-1,-1 0,1 0,-1-1,1 0,-1 0,0-1,-1 0,1-1,-1 1,0-2,0 1,4-4,7-7,-1-1,-1 0,-1-1,0-1,-1 0,-1-1,-1-1,1-4,37-62,-55 106,0 0,2 0,0 0,1 0,1 1,1-1,2 15,-2-30,0 0,1 0,-1 0,1 0,0 0,0 0,0 0,0 0,1-1,0 1,0-1,0 1,0-1,0 0,0 1,1-1,0 0,0-1,-1 1,2 0,-1-1,0 0,0 0,1 0,-1 0,1 0,0-1,-1 1,1-1,0 0,0 0,0-1,0 1,0-1,0 0,0 0,0 0,0 0,0-1,0 1,9-3,0-1,-1 0,1 0,-1-1,0-1,0 0,-1 0,0-1,0-1,0 0,-1 0,0-1,-1-1,0 1,-1-2,0 1,0-1,-1 0,0 0,-1-1,-1 0,0 0,0-1,-1 1,2-11,116-225,-101 231,-22 54,0-28,-3 27,2-1,1 1,2 0,1 0,2-1,3 8,3 1,3-1,2-1,1 0,3-1,15 27,-4-16,-3 2,-2 0,-2 2,-3 1,-3 1,-2 0,-2 1,-4 0,-1 1,-3 8,-3-55,-1 0,0 0,0 1,-2-1,0 1,0-1,-1 0,-1 0,0 0,-1 0,0 0,-1-1,0 1,-1-1,0-1,-1 1,-1-1,0 0,-5 5,-2-4,-1-1,0 0,0-2,-1 1,0-2,-1 0,1-2,-2 0,1 0,-1-2,1 0,-1-1,0-1,0-1,-1-1,1 0,-3-2,16 1,0 1,0-1,0-1,0 1,0-1,0 0,1 0,-1-1,0 0,1 0,0 0,0-1,0 1,0-1,1 0,-1-1,1 1,0-1,0 0,1 0,-1 0,1 0,0-1,1 1,-1-1,1 0,0 1,1-1,-1 0,1 0,0 0,1-1,0 1,-1 0,2 0,-1 0,1 0,0 0,0 0,1 0,1-5,9-18,1 2,2-1,0 2,2 0,0 1,2 1,1 0,3-1,5-9,213-218,-108 131,-105 95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1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1,'-33'38,"-12"23,-3 5,8-3,9-8,11-9,8-12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1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0,'9'24,"18"17,5 7,1 0,-1-3,1-5,-2-4,-6-4,-2-7,-5-2,-1-7,-4-9,-3-7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1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0,'5'34,"1"16,0 4,-1-3,-1-9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1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41,'29'0,"29"0,8 0,-1 0,-7 0,-9 0,-12-5,-9-1,-3 0,-1 1,-1 1,-3-3,-6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2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0 103,'39'-5,"26"-6,8-1,0 1,-6 2,-11 4,-10-3,-3 0,-3 1,-5 3,-3 1,-3 1,0 1,-6-4,-2-1,-5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5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40,'249'-11,"-145"0,1 5,71 6,-101 0,-25-5,-32-1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17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407 335,'-56'164,"-10"3,-67 117,-14-36,142-235,20-33,-12 16,215-337,29-67,-211 335,-30 95,-11 495,19-443,-14-73,1 1,-1-1,1 1,0-1,0 1,0-1,0 1,0-1,0 0,0 1,0-1,1 0,-1 0,0 0,1 0,-1 0,1 0,-1 0,1-1,-1 1,1-1,-1 1,1-1,0 1,-1-1,1 0,0 0,-1 0,1 0,0 0,0 0,-1 0,1 0,0-1,-1 1,1-1,-1 1,1-1,0 0,-1 0,1 0,9-6,-1-1,0 0,0 0,-1-1,0 0,-1-1,0 0,0 0,-1-1,-1 0,5-9,18-26,129-198,22-30,-180 274,0-1,0 1,0 0,0-1,0 1,0-1,0 1,0-1,0 1,0 0,1-1,-1 1,0-1,0 1,0 0,1-1,-1 1,0 0,0-1,1 1,-1 0,0-1,1 1,-1 0,0 0,1-1,-1 1,0 0,1 0,-1 0,1-1,-1 1,0 0,1 0,-1 0,1 0,-1 0,1 0,-1 0,0 0,1 0,-1 0,1 0,-1 0,1 0,-1 1,0-1,1 0,-1 0,1 0,-1 0,0 1,1-1,-1 0,0 0,1 1,-1-1,0 0,1 1,-1-1,0 0,0 1,0-1,1 1,-1-1,0 0,0 1,3 34,-2-24,22 183,4 15,4-11,-31-174</inkml:trace>
  <inkml:trace contextRef="#ctx0" brushRef="#br0" timeOffset="521.094">1959 617,'-53'15,"1"2,0 3,1 2,1 2,2 2,-17 13,57-36,1 2,-1-1,1 1,-1 0,1 0,1 1,-1 0,1 0,0 1,1 0,-1 0,1 0,1 0,-1 1,1 0,1 0,-1 0,1 0,1 1,0-1,0 1,0-1,1 1,1 0,-1 0,1-1,1 9,0-13,1 1,-1-1,0 0,1 0,0 1,0-1,0-1,1 1,-1 0,1 0,0-1,0 0,0 1,1-1,-1 0,1-1,-1 1,1-1,0 1,0-1,0 0,0-1,1 1,-1-1,0 0,1 0,-1 0,2 0,4 1,1-1,0-1,0 1,-1-2,1 1,0-2,0 1,-1-1,1-1,-1 0,5-2,23-16,-2-1,0-1,-2-3,-1 0,-1-2,-1-2,-1-1,24-33,-15 19,-37 45,-1 0,1 1,-1-1,0 0,1 1,-1-1,0 1,1-1,-1 1,0 0,0 0,1-1,-1 1,0 0,0 0,0 0,0 0,0 0,0 0,0 1,-1-1,1 0,0 0,-1 1,1-1,-1 0,1 1,-1-1,1 0,-1 1,0-1,0 1,0-1,0 1,0-1,0 1,0-1,0 0,-1 1,1-1,0 1,-1-1,3 9,0 0,1 1,0-1,1 1,0-1,1 0,0-1,0 1,1-1,0 0,1 0,0-1,0 0,1 0,0 0,0-1,1-1,0 1,0-1,0-1,1 0,0 0,3 0,8 0</inkml:trace>
  <inkml:trace contextRef="#ctx0" brushRef="#br0" timeOffset="937.186">1592 250,'101'-15,"42"-6,129-1,-198 22,-102-16,-127-60,149 73,-1 0,1-1,0 0,0 0,1 0,-1-1,1 0,0 0,0 0,1 0,0-1,0 0,0 0,0 0,0-3,7-2,5 2</inkml:trace>
  <inkml:trace contextRef="#ctx0" brushRef="#br0" timeOffset="1417.034">2721 927,'-6'-4,"0"-1,0 0,0 1,-1 0,0 1,1 0,-1 0,0 0,-1 1,1-1,0 2,-1-1,1 1,-1 1,1-1,-1 1,1 0,-1 1,1 0,-1 0,1 0,-1 1,1 0,0 1,0 0,-1 0,2 0,1-1,-1 1,1 0,0 0,0 0,0 1,0 0,0 0,1 0,0 0,0 1,0 0,0 0,1 0,0 0,0 0,0 1,1-1,-1 1,1 0,1 0,-1 0,1 0,0 0,0 0,1 0,0 0,0 0,0 0,1 0,0 0,1 2,0 2,1-1,1 0,-1 0,2 0,-1 0,1-1,1 1,-1-1,1 0,1-1,-1 0,1 0,1 0,-1-1,1 0,0 0,1-1,-1 0,1-1,0 0,0 0,0-1,1 0,-1 0,1-1,7 0,7-2,-5-4</inkml:trace>
  <inkml:trace contextRef="#ctx0" brushRef="#br0" timeOffset="1964.658">2834 1210,'7'-1,"-1"0,1-1,-1 0,1 0,-1-1,0 0,0 0,0 0,0-1,0 0,-1 0,0 0,0-1,0 0,0 0,1-2,16-14,128-123,-149 143,0 0,1-1,-1 1,0 0,0 0,1-1,-1 1,1 0,-1 0,1 1,-1-1,1 0,-1 1,1-1,0 0,-1 1,1 0,0-1,0 1,-1 0,1 0,0 0,0 0,-1 0,1 1,0-1,-1 0,1 1,0-1,-1 1,1 0,0-1,-1 1,1 0,-1 0,1 0,-1 0,0 0,0 1,1-1,-1 0,0 0,0 1,0-1,0 1,0-1,0 1,-1 0,1-1,-1 1,1-1,0 3,0 0,1-1,0 1,-1 0,2 0,-1-1,0 1,1-1,-1 0,1 0,0 0,0 0,1 0,-1-1,0 1,1-1,-1 0,1 0,0 0,0-1,0 1,0-1,0 0,0 0,0 0,0-1,0 1,1-1,-1 0,0 0,4-1,7-3,0 0,0-1,0-1,-1 0,0-1,0-1,-1 0,0-1,8-7,47-27,-67 42,-1 0,1 1,0-1,0 0,-1 1,1-1,0 1,0 0,0-1,0 1,0-1,0 1,-1 0,1 0,0 0,0-1,0 1,0 0,0 0,0 0,0 0,0 1,0-1,0 0,0 0,0 1,0-1,-1 0,1 1,0-1,0 1,0-1,0 1,-1-1,1 1,0 0,-1-1,1 1,0 0,-1-1,1 1,-1 0,1 0,-1 0,1 0,-1 0,0-1,1 1,-1 0,0 0,0 0,0 0,0 0,0 0,0 1,-6 54,3-46,1-5,-1 0,2 0,-1 0,1 0,-1 0,1 0,1 0,-1 1,1-1,0 0,0 0,0 1,1-1,0 0,0 0,0 0,1 0,0 0,0 2,10 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32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1041 762,'-2'-12,"-1"1,1 0,-2-1,0 1,0 0,-1 1,0-1,-1 1,0 0,-1 1,0-1,0 1,-1 0,0 1,-1 0,0 0,0 1,-1 0,0 1,0 0,0 1,-1-1,1 2,-1 0,0 0,-1 1,1 0,-1 1,1 1,-3-1,-23 8,0 1,0 2,1 1,1 2,-13 7,18-8,-34 15,1 2,1 2,1 4,-3 5,62-38,0-1,0 1,0 0,1-1,-1 1,0 0,0 0,1 0,-1 0,0 0,1 1,-1-1,1 0,0 1,-1-1,1 1,0-1,0 1,0 0,0-1,0 1,1 0,-1 0,0 0,1-1,-1 1,1 0,0 0,-1 0,1 0,0 0,0 0,1 0,-1 0,0 0,0 0,1 0,0 0,-1-1,1 1,0 0,0 0,0-1,0 1,0 0,0-1,0 1,0-1,1 1,0 0,13 7,0 0,1-1,0-1,0 0,0-2,1 0,0 0,0-1,0-2,11 2,30 6,-39-7,43 13,-61-16,0 1,1 0,-1-1,0 1,0 0,0 0,0 0,0 0,0 0,0 0,0 0,0 0,0 1,0-1,-1 0,1 0,-1 1,1-1,-1 0,1 1,-1-1,0 1,1-1,-1 0,0 1,0-1,0 1,0-1,0 1,-1-1,1 0,0 1,-1-1,1 1,-1-1,1 0,-1 0,0 1,0-1,-6 10,0 0,-1-1,0 0,-1 0,0-1,-1 0,0-1,0 0,-9 5,-4 5,-6 5,-36 25,3 3,2 3,3 2,-31 40,82-92,1 1,1 0,-1 0,1 0,-1 0,1 1,1-1,-1 1,1 0,0 0,1 0,-1 1,1-1,0 1,1-1,0 1,0-1,0 1,1 0,0 0,0-1,0 1,1 0,0-1,1 1,-1 0,1-1,1 0,-1 1,1-1,0 0,4 5,4-2,2-1,-1-1,1 0,1-1,-1 0,1-1,0-1,0 0,0 0,1-2,-1 0,1 0,-1-2,1 1,0-2,-1 0,4-1,-1 1,211-25,-213 23,-1-1,0 0,-1-1,1 0,-1-1,0-1,-1 0,1-1,-2 0,1-1,-1 0,0-1,-1 0,0-1,-1 0,0 0,0-1,-2 0,5-10,2-2</inkml:trace>
  <inkml:trace contextRef="#ctx0" brushRef="#br0" timeOffset="446.443">590 0,'-12'263,"-37"210,24-263,-6 14,-39 127,-46 182,115-513,0 0,2 0,0 0,1 0,1 0,1 0,3 8,-4-17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39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42,'20'0,"19"-5,10-2,0 1,-3 1,-5 2,-4 0,-4 2,-2 1,-3 0,0 0,-5-5,-2-1,-5 5,-4 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3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31,'43'4,"33"-2,9-2,-5-2,-12-4,-12-2,-11 1,-9 1,-5 2,-3 2,-2 1,-5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56.27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815 117,'-5'-6,"0"0,-1 0,1 1,-1-1,0 1,-1 1,1-1,-1 1,0 0,0 0,0 1,-1 0,1 0,-1 1,1 0,-1 1,0-1,0 1,0 1,0-1,0 1,0 1,0 0,-5 1,-25 10,0 2,1 2,0 1,1 2,2 2,0 1,1 1,-15 15,17-11,2 2,1 1,1 1,2 1,1 2,2 0,-13 26,23-39,1 1,1 1,1-1,1 1,1 1,1 0,1-1,1 2,1-1,1 0,1 1,2-1,0 1,2-1,0 0,2 0,0 0,2 0,0-1,2 0,1-1,0 0,2 0,1-1,0-1,1 0,1 0,1-2,9 8,-7-11,-1 0,2-1,0-1,0-1,1-1,1-1,0 0,0-2,1 0,0-2,0 0,1-1,-1-2,1 0,9-1,0-1,0-1,0-1,-1-2,1-1,0-2,-1-1,0-1,-1-2,23-10,4-5,-1-2,-1-3,-2-3,-1-1,29-27,-56 40,0-2,-2 0,-1-1,0-2,-2 0,-1-1,-2-1,0-1,-2 0,-1-1,4-15,-9 22,-1 0,-1-1,-1 0,-1 0,-2-1,0 1,-1-1,-2 1,-1-1,0 1,-2-1,-1 1,-1-1,-1 2,0-1,-2 1,-1 0,-1 0,-1 1,-1 0,-1 1,-1 1,-11-14,5 17,-1 0,-1 1,0 1,-1 1,-1 2,0 0,0 1,-1 1,-1 2,0 0,0 2,0 1,0 1,-1 1,0 1,0 2,1 0,-1 2,0 1,1 1,-1 1,1 2,-18 7,-194 82,183-66</inkml:trace>
  <inkml:trace contextRef="#ctx0" brushRef="#br0" timeOffset="567.878">617 484,'5'0,"6"0,2 0</inkml:trace>
  <inkml:trace contextRef="#ctx0" brushRef="#br0" timeOffset="817.802">957 259,'0'15,"4"4,3 3,-1-1</inkml:trace>
  <inkml:trace contextRef="#ctx0" brushRef="#br0" timeOffset="1253.277">561 738,'80'99,"-70"-86,0-1,1 0,0-1,0 0,1 0,1-1,0-1,0 0,1-1,0 0,0-1,1-1,0 0,0-1,0-1,1 0,0-1,-1-1,1 0,0-1,0-1,5-1,-8-1,0-1,0-1,-1 0,1-1,-1 0,0-1,0 0,0-1,-1 0,0-1,-1 0,0-1,0 0,0 0,-1-1,-1 0,0-1,0 0,-1 0,-1-1,1 0,-2 0,0 0,0-1,-8-62,-3 52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35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322,'-85'6,"-1"4,2 3,0 4,0 4,2 3,-41 20,-128 59,249-103,1 0,-1 0,1 0,0 1,-1-1,1 1,-1-1,1 1,0 0,-1-1,1 1,0 0,0 0,-1 0,1 0,0 0,0 0,0 0,0 0,1 0,-1 1,0-1,0 0,1 1,-1-1,0 0,1 1,0-1,-1 1,1-1,0 1,0-1,0 1,-1-1,2 0,-1 1,0-1,0 1,0-1,1 1,-1-1,1 1,-1-1,1 0,-1 1,1-1,0 0,0 1,0-1,0 0,0 0,0 0,0 0,0 0,1 1,12 5,0 0,1-1,-1 0,1-2,1 1,-1-2,0 0,1-1,0 0,0-1,-1-1,1-1,0 0,3-2,26 2,-42 1,64-2,0 3,0 3,-1 2,57 14,-120-20,0 0,1 0,-1 0,0 1,0-1,0 1,0 0,0-1,0 1,0 1,0-1,-1 0,1 1,0-1,-1 1,1 0,-1 0,1 0,-1 0,0 0,0 1,0-1,0 1,-1-1,1 1,0-1,-1 1,0 0,0 0,0 0,0 0,0 0,0 0,-1 0,0 0,1 0,-1 0,0 0,-1 1,1-1,0 0,-1 0,0 0,0 0,0 0,0 0,-1 2,-8 6,0 0,-1-1,-1 0,1-1,-1 0,-1 0,1-2,-2 1,1-2,-1 0,0 0,0-2,-6 2,-5 4,-139 57,-103 61,242-115,-7 3,1 1,1 1,0 1,1 2,1 1,-22 22,45-38,-58 74,61-77,1-1,-1 1,1 0,0-1,0 1,0 0,0 0,0 0,0 0,1 0,-1 0,1 0,0 0,0 0,0 0,1 0,-1 0,1 0,-1 0,1 0,0 0,0 0,0 0,1 0,-1-1,1 1,-1 0,1-1,0 0,1 2,4 0,0 0,-1-1,1 0,0 0,1 0,-1-1,0 0,1-1,0 0,-1 0,1 0,-1-1,1 0,0 0,6-2,5 1,88-5,-1-5,0-5,86-25,-102 22,151-24,-220 39</inkml:trace>
  <inkml:trace contextRef="#ctx0" brushRef="#br0" timeOffset="561.266">1892 717,'-107'225,"-6"-77,106-139,0 0,1 0,0 1,1-1,0 1,0 0,1 1,0-1,1 1,0 0,0 0,2 0,-1 0,1 9,1-16,0-1,1 1,0 0,-1-1,1 1,0-1,1 1,-1-1,1 1,-1-1,1 0,0 0,0 0,0 0,1 0,-1 0,1-1,0 1,-1-1,1 1,0-1,1 0,-1 0,0-1,0 1,1-1,-1 1,1-1,-1 0,1 0,2-1,116 2,16-32,-120 22</inkml:trace>
  <inkml:trace contextRef="#ctx0" brushRef="#br0" timeOffset="1034.278">1468 717,'32'-23,"0"0,1 3,1 0,1 3,1 0,0 3,1 1,0 1,18-1,-49 12,1 0,0 0,0 1,-1-1,1 2,0-1,0 1,-1 0,1 0,-1 1,1 0,-1 0,1 1,-1 0,0 0,0 0,-1 0,1 1,0 0,-1 1,0-1,0 1,-1 0,1 0,-1 0,2 5,-1 0,1 1,-1-1,1 0,1 0,0-1,1 1,-1-2,2 1,-1-1,1 0,0-1,1 0,0-1,0 0,0 0,1-1,0 0,0-1,0 0,0-1,12 2,-14-3,0-1,0 0,1-1,-1 1,0-2,1 1,-1-1,0-1,0 0,0 0,0 0,0-1,0-1,-1 0,0 0,1 0,-1-1,-1 0,1-1,-1 0,0 0,0-1,9-13</inkml:trace>
  <inkml:trace contextRef="#ctx0" brushRef="#br0" timeOffset="3430.303">1666 181,'497'0,"-258"28,-215-31,-29-11,-299-146,269 133,64 23,-9 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4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60,'43'214,"-30"-125,2 14,-5 0,-5 0,-5 25,1-101,-14 71,7-91,1-8</inkml:trace>
  <inkml:trace contextRef="#ctx0" brushRef="#br0" timeOffset="332.807">1 145,'81'-21,"341"-71,-357 81,-25 4,0 1,1 2,-1 1,1 3,11 2,-14 14,-26-4</inkml:trace>
  <inkml:trace contextRef="#ctx0" brushRef="#br0" timeOffset="593.553">1 1020,'38'0,"27"-5,13-1,2-5,-3-1,-5-2,-9 1,-7 2,-3-2,-5 2,-7 3,-5-3,-4 1,-2 3,-2 1,-1 3,-5 1</inkml:trace>
  <inkml:trace contextRef="#ctx0" brushRef="#br0" timeOffset="2482.911">1496 766,'-10'-4,"0"1,0 0,0 1,0 0,0 1,-1 0,1 1,0 0,-1 0,1 1,0 1,-1 0,1 0,0 1,0 0,1 0,-1 1,1 1,-1 0,1 0,1 0,-1 1,1 1,0-1,0 1,1 1,0 0,0 0,0 2,3-7,0 1,0 0,0 0,0 0,1 1,0-1,0 1,0 0,1 0,-1 0,1 0,0 0,1 0,-1 1,1-1,0 0,1 1,-1-1,1 1,0 0,0-1,1 1,-1-1,1 0,1 1,-1-1,1 1,0-1,0 0,0 0,1 0,0 0,7 4,0 0,1 0,0-1,1-1,0 0,0 0,0-1,1-1,0 0,0-1,0 0,9 1,3-1</inkml:trace>
  <inkml:trace contextRef="#ctx0" brushRef="#br0" timeOffset="3016.899">1609 1104,'94'-105,"55"-48,-149 152,1-1,0 1,1 0,-1-1,0 1,0 0,0 0,1 0,-1 0,1 0,-1 0,1 0,-1 1,1-1,-1 0,1 1,-1-1,1 1,0 0,-1-1,1 1,0 0,0 0,-1 0,1 0,0 1,-1-1,1 0,0 1,-1-1,1 1,-1-1,1 1,-1 0,1 0,-1 0,1-1,-1 2,0-1,1 0,-1 0,0 0,0 0,0 1,0-1,0 1,0 0,0 1,0 1,1 0,-1-1,1 1,0-1,-1 0,2 1,-1-1,0 0,1 0,-1 0,1-1,0 1,0 0,0-1,0 0,0 0,1 0,-1 0,0-1,1 1,0-1,-1 0,1 0,0 0,0 0,-1-1,1 1,0-1,0 0,0 0,0-1,-1 1,1-1,0 0,0 0,-1 0,1 0,-1-1,1 1,-1-1,38-22,-36 19,1 1,0-1,0 2,1-1,-1 1,1 0,0 0,0 0,0 1,0 0,0 1,1 0,-1 0,3 0,-6 3,0 0,0 1,0-1,0 1,0 0,0 0,-1 0,0 1,1-1,-1 1,0 0,-1-1,1 1,-1 1,1-1,-1 0,-1 0,1 1,-1 0,1 2,13 24,15 1,-13-22</inkml:trace>
  <inkml:trace contextRef="#ctx0" brushRef="#br0" timeOffset="4546.633">3359 3,'-40'117,"20"-63,-2-2,-3 0,-2-2,-2-1,-2-1,-2-2,-26 27,44-56,-1-1,0 0,-1-2,-1 0,0 0,-1-2,0 0,-1-2,0 0,-1-1,0-1,-11 2,26-9,-1 0,1-1,-1 0,1-1,0 1,-1-1,1 0,-1-1,1 1,0-1,0-1,0 1,0-1,0 0,1 0,-1-1,1 0,0 1,0-2,0 1,1-1,0 0,-1 1,2-2,-1 1,0 0,1-1,0 0,1 0,-1 0,1 0,0 0,0 0,1-1,0 1,0 0,1-7,3-10,0-1,3 1,0 0,1 0,1 0,1 1,1 0,0 1,2 0,1 1,7-9,-17 24,0-1,0 1,0 0,0 0,1 0,0 0,0 0,0 1,0 0,1 0,0 0,0 0,0 1,0 0,0 0,1 0,-1 1,1 0,0 0,0 0,0 1,0 0,0 0,0 0,0 1,0 0,0 0,1 0,15 7,-1 1,1 1,-1 1,-1 0,0 2,-1 0,0 2,2 2,66 42,214 112,-249-141,-37-22,1 1,-1 1,-1 0,0 1,0 1,-1 0,0 1,-1 0,8 10,-16-14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9:47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0 280,'1'-1,"-1"1,1 0,-1 0,1-1,-1 1,1 0,-1-1,0 1,1 0,-1-1,1 1,-1 0,0-1,1 1,-1-1,0 1,0-1,1 1,-1-1,0 1,0-1,0 1,0-1,0 1,0-1,1 0,-1 1,0-1,-1 1,1-1,0 1,0-1,0 1,0-1,0 1,0-1,-1 1,1-1,0 1,0-1,-1 1,1-1,0 1,-1 0,1-1,0 1,-1-1,1 1,-1 0,1-1,-1 1,1 0,-1 0,1-1,-1 1,53-5,-52 5,158-11,-51 0,0 5,83 6,-96 1,-94-1,-1-1,1 1,0-1,0 1,-1-1,1 1,0-1,0 1,0-1,0 1,0-1,0 1,0-1,0 1,0-1,0 1,0-1,0 1,0-1,0 1,1-1,-1 1,0-1,0 1,0 0,1-1,-1 1,0-1,1 1,-1 0,0-1,1 1,-1 0,0-1,1 1,-1 0,1-1,-1 1,1 0,-1 0,1 0,-1-1,0 1,1 0,-1 0,1 0,-1 0,1 0,-1 0,1 0,0 0,-1 0,1 0,-1 0,1 0,-1 0,0 1,1-1,-1 0,1 0,-1 0,1 1,-1-1,1 0,-1 1,0-1,1 0,-38-26,24 18,-27-19,24 19,1-1,1-1,0-1,0 0,1-1,1 0,0-1,0 0,2-1,-1 0,1-7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16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2005.8">1352 2119,'-5'0,"-6"0,-7 0,-4 0,-4 0,-2 5,-1 1,0 0,4 4,7 0</inkml:trace>
  <inkml:trace contextRef="#ctx0" brushRef="#br0" timeOffset="5854.614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60956.362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62374.927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63036.5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1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07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593 196,'190'-31,"-50"-3,-2-6,52-26,-173 60,-12 4,58-14,-61 16,-1-1,1 1,-1 0,1 0,-1 0,1 0,-1 0,0 1,1-1,-1 0,1 1,-1-1,0 1,1-1,-1 1,0 0,1-1,-1 1,0 0,0 0,0 0,0 0,0 0,0 0,0 0,0 0,0 1,0-1,-1 0,1 1,-1-1,1 0,-1 1,1-1,-1 0,0 1,1-1,-1 1,0 0,-1 14,0 0,-1 0,-1 0,0-1,-1 1,-1-1,-4 11,0 0,-22 65,8-25,2 1,3 1,3 1,0 24,8-30,3 0,3 0,3 1,3-1,2 0,15 58,38 3,-44-97,-35-22,-26-23,0 2,-1 1,0 3,-1 2,0 2,-1 2,0 2,0 3,0 1,-38 6,-210 65,251-55,28-9</inkml:trace>
  <inkml:trace contextRef="#ctx0" brushRef="#br0" timeOffset="461.223">790 703,'72'-3,"1"-4,-2-2,1-4,-1-3,24-11,16-1,-108 30,0 0,-1 0,1 1,-1-1,1 1,-1-1,0 1,0 0,0 0,0 0,0 0,-1 0,1 0,-1 0,0 1,0-1,0 0,0 1,-1-1,1 1,-1-1,0 1,0-1,0 1,-1-1,1 1,-1-1,0 2,0 3,-1 33,0-32,1 1,0-1,1 0,0 1,0-1,1 0,0 1,0-1,1 0,1 0,-1 0,2 0,-1 0,3 3,5 1</inkml:trace>
  <inkml:trace contextRef="#ctx0" brushRef="#br0" timeOffset="1268.547">1467 1324,'54'-41,"-3"-2,-2-2,-1-3,-3-2,15-21,-50 57,0 1,0-1,-1-1,-1 0,0 0,-1-1,-1 1,0-2,-1 1,-1 0,-1-1,0 0,-1 0,0-7,-2 14,-9-80,9 88,-1 0,1 0,-1 0,1 0,-1 1,0-1,0 0,0 1,0-1,0 0,0 1,0-1,-1 1,1 0,0-1,-1 1,1 0,-1 0,0 0,1 0,-1 0,0 0,1 1,-1-1,0 0,0 1,0 0,0-1,0 1,1 0,-1 0,0 0,0 0,0 0,0 0,0 1,0-1,0 1,1-1,-1 1,0 0,0-1,0 2,-3 0,1 0,0 1,0-1,0 1,0 0,0 0,1 1,-1-1,1 1,0 0,0 0,0 0,0 0,1 0,0 1,0-1,0 1,0-1,1 1,0 0,0 0,0-1,0 1,1 0,0 0,0 0,0 0,0 0,1 0,0 0,0-1,0 1,1 0,0-1,0 1,0-1,0 1,1-1,-1 0,1 0,0 0,2 2,11 1,0-1,0 0,1-1,-1-1,1-1,0 0,0-1,8 0,8 1,-30-3,1 1,0 0,0-1,-1 1,1 1,-1-1,1 0,-1 1,1 0,-1 0,0 0,0 0,0 0,0 1,0-1,-1 1,1 0,-1 0,0 0,1 0,-1 0,-1 0,1 1,0-1,-1 1,0-1,0 1,0 0,0-1,0 1,-1 0,1 0,-1-1,0 1,-1 0,1 0,0-1,-1 1,-1 2,-17 70,14-63,1 0,0-1,1 2,0-1,1 0,1 1,0-1,1 0,0 1,1-1,2 10,3-4</inkml:trace>
  <inkml:trace contextRef="#ctx0" brushRef="#br0" timeOffset="1499.412">2230 957,'-10'34,"-3"20,1 1</inkml:trace>
  <inkml:trace contextRef="#ctx0" brushRef="#br0" timeOffset="1746.041">2173 449</inkml:trace>
  <inkml:trace contextRef="#ctx0" brushRef="#br0" timeOffset="2100.099">2822 731,'-29'6,"0"1,1 1,0 2,1 1,0 0,1 3,0 0,1 1,-18 15,32-22,0 1,1 0,0 0,1 1,0 1,0 0,1 0,0 0,1 1,-3 9,7-16,1 0,0 0,1 0,-1 1,1-1,0 0,0 1,1-1,0 1,0-1,0 1,0-1,1 0,0 1,0-1,1 0,-1 1,1-1,0 0,1 0,-1-1,1 1,0 0,0-1,0 1,1-1,2 3,1-1,0-1,0 1,0-1,1 0,-1-1,1 0,0 0,0-1,1 0,-1 0,1-1,-1 0,1 0,0-1,0 0,-1-1,1 0,0 0,0-1,0 0,-1-1,1 0,0 0,-1-1,3 0,11-5,0-1,0-1,-1-1,-1-1,1 0,-2-2,0 0,-1-1,1-2,8-13,-2-2,-2 0,0-2,-2 0,-2-2,-1 0,-2-1,10-35,46-172,-68 225,-2 1,0-1,-1 0,-1 0,0 0,-2 0,0 0,-1 0,-1 1,-1-1,-1 1,-2-5,6 17,0 0,-1 0,0 1,0-1,0 1,-1 0,0 0,0 0,0 0,0 1,-1-1,0 1,0 0,0 1,0-1,-1 1,1 0,-1 0,0 1,0 0,0 0,0 0,0 1,0 0,0 0,-1 0,1 1,0 0,0 0,-1 1,1-1,0 1,0 1,0-1,-5 3,-9 6,0 1,1 1,1 1,0 0,1 2,0 0,1 0,1 2,0 0,2 1,0 0,0 1,2 0,1 1,0 0,0 4,2-10,1 0,1 1,0 0,0 1,2-1,0 1,1 0,0 0,1 0,1 0,1 0,0 1,1-1,1 0,0 0,1 0,1 0,0-1,2 1,-1-1,2 0,0-1,1 0,1 1,5 0,1-1,1 0,0-1,1-1,1 0,0-1,0-1,1-1,0-1,1 0,0-1,0-2,0 0,1-1,-1-1,1 0,0-2,0-1,0 0,6-2,5 1</inkml:trace>
  <inkml:trace contextRef="#ctx0" brushRef="#br0" timeOffset="3131.863">3612 675,'-21'-1,"-1"2,1 1,0 1,0 0,0 2,0 0,1 1,-1 2,2 0,-1 1,1 0,0 2,-5 5,18-10,0 0,1 1,0 0,0 0,0 0,1 0,0 1,1-1,0 1,0 0,1 0,-1 1,2-1,-1 0,1 1,1-1,-1 1,1-1,1 1,0-1,0 1,1-1,-1 0,2 0,-1 0,1 0,1 0,-1 0,1-1,1 1,-1-1,1 0,1-1,-1 1,1-1,0 0,0 0,1-1,0 0,7 4,-3-4,0-2,0 1,1-1,-1-1,1 0,0-1,-1 0,1 0,0-1,0-1,0 0,-1-1,1 0,-1-1,1 0,-1-1,0 0,0-1,0 0,-1 0,0-1,0-1,0 0,-1 0,0-1,0 0,-1 0,0-1,-1 0,0-1,3-4,5-5,-1 0,-1-1,-1-1,-1 0,0 0,-2-1,0-1,-2 1,0-1,1-13,-30 102,20-60,1 1,0 0,0 0,0 0,1 0,-1 0,2 0,-1 0,1 0,0 0,1 0,0 0,0-1,0 1,1-1,0 1,0-1,0 0,1 0,0 0,0-1,1 1,-1-1,1 0,0 0,1-1,-1 1,1-1,0 0,0-1,0 0,0 0,7 3,-4-4,1 0,-1 0,0-1,1 0,-1-1,0 1,1-2,-1 0,0 0,1 0,-1-1,0-1,0 1,0-2,0 1,-1-1,1 0,-1-1,0 0,-1 0,1-1,-1 0,5-5,12-11,-2-2,0 0,-2-2,0 0,-2-1,2-6,-36 160,15-124,1 1,0 0,0-1,1 1,-1 0,1-1,0 1,0-1,0 1,0-1,0 1,1-1,0 0,0 0,0 1,0-1,0-1,0 1,1 0,-1 0,1-1,0 0,0 1,0-1,0 0,0 0,0-1,1 1,-1-1,1 0,-1 1,1-1,-1-1,1 1,0-1,-1 1,1-1,0 0,-1 0,1-1,-1 1,1-1,0 0,1 0,6-4,1-1,-1 0,-1-1,1-1,-1 1,0-1,0-1,-1 0,-1 0,1-1,-2 0,1-1,-1 0,-1 0,0 0,0 0,-1-1,-1 0,0 0,0-2,46-87,-49 102,0-1,0 0,0 1,0-1,0 1,-1 0,1-1,0 1,0 0,0-1,0 1,-1 0,1 0,0 0,-1-1,1 1,0 0,-1 0,1 0,-1 0,0 0,1 0,-1 0,0 0,0 0,1 1,-1-1,0 0,0 0,0 0,0 0,-1 0,1 0,0 0,0 0,-1 0,1 0,0 0,-1 0,1 0,-1 0,0 0,2 5,16 120,5-1,33 104,-26-127,-6 1,-4 1,-4 0,-1 61,-15-126,0 0,-3 0,-1-1,-2 1,-2-1,-8 23,11-43,-1 0,-1-1,0 1,-1-2,-1 1,0-1,-1-1,-1 1,0-2,-2 0,1-1,-1 0,-1-1,-6 4,14-11,1-1,-1 0,1 0,-1-1,-1 1,1-2,0 1,-1-1,1 0,-1 0,0-1,1 0,-1-1,0 1,0-2,1 1,-1-1,0 0,0 0,1-1,-1 0,1-1,0 0,-1 0,1 0,1-1,-1 0,0 0,1-1,0 1,0-2,0 1,1-1,0 1,0-1,0-1,1 1,0-1,0 0,-3-12,1 0,1 0,1-1,0 0,2 1,0-1,1 0,1 0,1 0,1 0,1 0,0 1,2-1,0 1,1 0,1 0,2-2,10-21,1 2,3 0,1 1,1 2,3 0,1 2,1 1,2 2,1 1,1 1,2 2,1 1,1 2,1 2,16-5,-16 12,0 2,2 1,-1 3,2 1,-1 2,1 1,0 3,5 1,-10 1</inkml:trace>
  <inkml:trace contextRef="#ctx0" brushRef="#br0" timeOffset="4250.225">1 1662,'191'-44,"150"-13,47 33,306-10,-67-3,280 8,101 2,548-49,-1061 66,-484 10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16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223 204,'-17'146,"4"-23,-6 0,-5-1,-5-2,-27 63,-2 16,57-198,1-1,-1 1,1 0,-1 0,1 0,-1 0,1-1,-1 1,1 0,0 0,-1 0,1 0,0 0,0 0,0 0,0 0,0 0,0 0,0 0,0 0,0 0,0 0,0 0,1 0,-1 0,0 0,1 0,-1-1,1 1,-1 0,1 0,-1 0,1 0,-1-1,1 1,0 0,0-1,-1 1,1 0,0-1,0 1,0-1,0 1,0-1,-1 0,1 1,0-1,0 0,0 0,0 0,0 1,0-1,0 0,0 0,0 0,0-1,0 1,0 0,0 0,13-13,0-3</inkml:trace>
  <inkml:trace contextRef="#ctx0" brushRef="#br0" timeOffset="365.841">732 401,'-35'45,"3"2,1 1,3 2,2 0,2 2,2 1,2 0,-7 41,23-84,0-1,1 0,1 1,-1-1,2 1,-1 0,1 0,1 0,0 0,0 0,1-1,0 1,1 0,0 0,0-1,1 1,0-1,1 0,0 0,1 0,-1 0,2-1,-1 0,1 0,1 0,-1 0,3-2,-1 0,1-1,0 0,0 0,1-1,-1 0,1-1,0 0,0 0,0-1,0-1,0 1,1-2,-1 1,0-2,1 1,-1-1,0-1,0 0,0 0,0-1,0 0,0-1,-1 0,1 0,5-5,9-5,0-1,0-2,-2 0,0-2,-1 0,-1-1,-1-1,0-1,1-5,-1 0,-1-1,-2-1,-1 0,-1-1,-1 0,-2-1,-1-1,-1 0,-2 0,0-10,-4 25,-2 0,1 0,-2 0,0 0,-1 0,-1 0,-1 0,0 1,-1-1,-1 1,0 0,-1 0,-1 0,-1 1,0 0,0 0,-2 1,0 0,-1 1,-8-9,13 16,0 1,0 0,-1 0,0 0,0 1,0 0,0 1,0-1,-1 1,0 0,1 1,-1 0,0 0,0 1,0 0,-1 1,1-1,0 1,0 1,0 0,0 0,0 0,0 1,0 1,0-1,1 1,-1 0,1 1,0 0,0 0,0 0,0 1,1 0,0 0,0 1,0 0,1 0,0 0,-3 4,-8 15</inkml:trace>
  <inkml:trace contextRef="#ctx0" brushRef="#br0" timeOffset="697.911">1466 853,'-10'10,"-2"12,-1 8,3 3,4 1,6-10,4-10</inkml:trace>
  <inkml:trace contextRef="#ctx0" brushRef="#br0" timeOffset="1362.638">1917 176,'-4'2,"0"-1,0 1,0 0,0 0,0 0,1 1,-1-1,1 1,0 0,-1 0,1 0,1 0,-1 1,0-1,1 1,0 0,-1 0,1 1,-13 16,6-12,0 0,1 1,0 0,1 1,0 0,0 0,1 0,1 1,0 0,1 0,0 0,1 1,0-1,1 1,0 0,1-1,0 1,1 0,1 2,1-10,0 0,-1-1,2 1,-1-1,1 1,-1-1,1 0,0 0,1 0,-1 0,1-1,0 1,-1-1,2 0,-1 0,0 0,0-1,1 0,0 1,-1-1,1-1,0 1,0-1,0 0,0 0,1 0,133-7,-130 3,0-1,0 2,0-1,0 1,1 1,-1 0,1 0,0 1,-1 0,1 1,-1 0,1 0,-1 1,0 0,1 1,-1 0,0 0,-1 1,1 0,-1 1,1 0,-1 0,-1 0,1 1,-1 1,5 4,-9-5,1 0,-1 0,0 0,-1 0,1 0,-1 1,-1-1,1 1,-1 0,0 0,-1-1,1 1,-1 0,-1 0,1-1,-1 1,0 0,-1-1,0 1,0-1,0 1,-1-1,1 0,-2 0,0 2,-3 5,-1-1,0 0,-1-1,0 0,0 0,-1-1,-1 0,0 0,0-1,-1-1,-7 4,12-8,-1 0,0 0,0-1,0 0,0-1,0 0,-1 0,1-1,-1 0,1 0,-1-1,1 0,-1 0,1-1,-3-1,-8-4</inkml:trace>
  <inkml:trace contextRef="#ctx0" brushRef="#br0" timeOffset="1596.53">1832 176,'38'-19,"37"-12,15 1,-2-1,-7 6,-13 6,-8 8,-9 4,-9 5,-7 1,-4 2,-7 5,-4 2,-5-1</inkml:trace>
  <inkml:trace contextRef="#ctx0" brushRef="#br0" timeOffset="2212.531">2764 853,'-24'39,"-13"21,-5 6,0-3,8-8,3-9,9-7,11-10,14-10,5-8</inkml:trace>
  <inkml:trace contextRef="#ctx0" brushRef="#br0" timeOffset="3279.064">4654 740,'-5'10,"4"3,1-6,6-4,2-7,0-2</inkml:trace>
  <inkml:trace contextRef="#ctx0" brushRef="#br0" timeOffset="3718.008">5360 63,'-29'36,"2"1,1 2,2 0,2 2,1 0,2 2,3 0,1 1,2 0,-4 26,15-57,0 1,1 0,0-1,1 1,1-1,0 1,1 0,0-1,1 0,0 0,1 0,1 0,0 0,1-1,0 0,1 0,0 0,1-1,0 0,1-1,0 0,1 0,0-1,0 0,1 0,0-2,0 1,1-1,0-1,1 0,-1-1,1 0,0-1,4 0,0-1,0-1,0 0,0-1,1-1,-1-1,0 0,0-1,0-1,0-1,4-2,-14 4,-1 0,1 0,-1-1,0 0,0 0,-1-1,1 0,0 0,-1 0,0 0,0-1,-1 0,1 0,-1 0,0-1,0 1,-1-1,1 0,-2 0,1 0,0-1,-1 1,0-1,-1 1,1-1,-1 0,-1 1,1-1,-1-5,-3 1,0-1,0 1,-1 0,-1 1,0-1,0 1,-1 0,0 0,-1 0,0 1,0 0,-1 1,0 0,-1 0,0 0,0 1,0 1,-1-1,0 1,-1 1,1 0,-1 1,0 0,0 0,-1 1,-4-1,0 1,-1 0,1 2,-1 0,0 0,0 2,1 0,-1 1,1 0,-1 2,1 0,0 0,0 2,1 0,-1 1,-10 6,1-1</inkml:trace>
  <inkml:trace contextRef="#ctx0" brushRef="#br0" timeOffset="2545.787">3498 176,'-15'53,"-14"46,-6 15,1-1,3-11,1-13,7-16,1-12,5-11,5-10,5-6,-1-4,0-3,3-1,5-4,4-7</inkml:trace>
  <inkml:trace contextRef="#ctx0" brushRef="#br0" timeOffset="2884.06">3920 401,'-46'65,"2"2,4 1,2 2,-6 24,40-89,1-1,0 1,0 0,0 1,1-1,0 0,0 1,0-1,0 1,1 0,0-1,0 1,1 0,0 0,0 0,0 0,1-1,-1 1,1 0,1 0,-1-1,1 1,0-1,0 1,1-1,0 0,-1 0,2 0,-1 0,1 0,-1-1,2 1,7 0,1 0,0-1,0 0,0-1,1 0,-1-1,1 0,-1-2,1 1,0-2,-1 1,1-2,-1 0,1-1,-1 0,0-1,0 0,0-1,-1-1,1 0,-1 0,0-2,10-8,-1-1,-1-1,0-1,-1 0,-2-2,0 0,-1-1,-1 0,-1-1,-1-1,-1 0,-1-1,-1 0,-1-1,-2 0,0 0,-2-1,1-17,-3 28,-2-1,0 1,0-1,-2 1,0-1,-1 1,0 0,-2 0,-1-7,3 17,0 1,0-1,0 1,-1-1,1 1,-1 0,0 0,-1 0,1 0,-1 1,0-1,0 1,-1 0,1 0,-1 1,0-1,0 1,0 0,0 0,-1 1,1-1,-1 1,1 1,-1-1,0 1,0 0,-2 0,-2 0,-1 2,1-1,0 2,0-1,0 1,0 1,1 0,-1 0,1 1,-1 0,1 0,0 1,1 0,-1 1,1 0,-2 3,-12 12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4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1,'5'10,"1"2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53.2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1,'-1'0,"-1"0,1 0,0 0,0 0,0 0,0 0,0 0,0 0,0 1,0-1,0 0,0 1,0-1,0 1,0-1,0 1,1-1,-1 1,0 0,0-1,0 1,1 0,-1 0,0 0,1-1,-1 1,1 0,-1 0,1 0,-1 0,1 0,0 0,-1 0,1 0,0 0,0 0,0 0,0 0,0 0,0 0,0 1,0-1,0 0,0 0,1 0,-1 0,0 0,1 0,0 0,-1 0,-3 434,20-225,-13-185,-4-20,0 0,0 0,1 0,-1 0,1 0,1 0,-1 0,0-1,1 1,0 0,0-1,1 0,-1 1,1-1,0 0,0 0,0 0,1-1,0 1,-1-1,1 0,0 0,0 0,1 0,2 1,13 0,0-1,0 0,0-2,0 0,0-1,0-1,0-1,0-1,0 0,1-2,1 1,497-67,-7 38,-99 7,146-31,-428 32,-128 24,0-1,1 0,-1 0,0-1,0 1,0-1,0 1,0-1,-1 0,1 0,-1 0,0 0,0-1,0 1,0-1,0 1,-1-1,1 1,-1-1,0 0,-1 0,1 0,-1 0,1 1,-1-1,0 0,0 0,-1 0,1 0,-1 0,0 1,0-1,0 0,-1 0,1 1,-1-1,0 1,0 0,0-1,-7-36,-9-104,8 32,14 88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43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0,'-9'5,"1"1,2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28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848 890,'0'-66,"-23"266,15 280,10-299,9-108,-10-73,-1 0,1 1,-1-1,1 0,-1 0,1 0,-1 0,1 0,-1 0,1 0,-1 0,1 0,-1 0,1 0,-1-1,1 1,-1 0,1 0,-1 0,1-1,-1 1,1 0,-1-1,0 1,1 0,-1-1,0 1,1 0,-1-1,0 1,1-1,-1 1,0-1,0 1,1-1,-1 1,0-1,0 1,0-1,0 1,0-1,0 1,0-1,1 1,-2-1,1 1,0-1,0 1,0-1,0 1,0-1,0 1,0-1,-1 1,1-1,0 1,2-19</inkml:trace>
  <inkml:trace contextRef="#ctx0" brushRef="#br0" timeOffset="280.011">1 890,'709'-110,"42"-14,-550 103,-200 20,0 1,-1-1,1 1,0 0,-1-1,1 1,0 0,0 0,0 0,-1-1,1 1,0 0,0 0,0 0,-1 0,1 0,0 0,0 1,0-1,-1 0,1 0,0 1,0-1,-1 0,1 1,0-1,-1 0,1 1,0-1,-1 1,1-1,-1 1,1 0,-1-1,1 1,-1 0,1-1,-1 1,1 0,-1-1,0 1,0 0,1 0,-1-1,0 1,0 0,0 0,0 0,0-1,0 1,0 0,0 0,0 0,0-1,0 1,0 0,-1 0,1 0,-68 55,41-39</inkml:trace>
  <inkml:trace contextRef="#ctx0" brushRef="#br0" timeOffset="514.829">141 1821,'57'3,"0"-3,-1-3,1-2,31-7,-35 5,123-21,-3-7,106-37,-27 13,-196 51,-33 7</inkml:trace>
  <inkml:trace contextRef="#ctx0" brushRef="#br0" timeOffset="1101.202">1468 1792,'90'-118,"-30"35,4 3,3 3,19-11,-86 86,1 1,-1 0,1 0,0 0,0 0,-1 0,1 0,0 0,0 0,0 0,0 0,0 0,0 1,1-1,-1 0,0 1,0-1,0 1,1-1,-1 1,0 0,0-1,1 1,-1 0,0 0,1 0,-1 0,0 0,1 0,-1 0,0 1,1-1,-1 0,0 1,0-1,1 1,-1-1,0 1,0 0,0-1,0 1,0 0,0 0,0 0,0 0,0 0,0 0,0 0,0 0,-1 0,1 0,-1 1,1-1,-1 0,1 0,-1 1,1-1,-1 0,0 0,0 1,0-1,0 0,0 1,0-1,0 0,0 1,-1 0,6 61,-6-48,2 0,0 0,1-1,0 1,1-1,0 0,2 0,-1 0,8 13,-11-25,1 1,-1-1,1 0,0 1,0-1,0 0,0 0,0 0,0-1,1 1,-1 0,0-1,1 0,0 1,-1-1,1 0,0 0,-1 0,1-1,0 1,0-1,0 0,0 0,0 1,-1-2,1 1,0 0,0-1,0 1,0-1,-1 0,1 0,0 0,-1 0,1 0,-1-1,1 0,90-64,-27 4,-39 33,2 2,1 1,0 1,2 2,1 1,4 0,-35 20,1 0,-1 0,0 0,0 0,1 1,-1-1,1 1,-1 0,1-1,0 1,-1 0,1 1,0-1,0 0,-1 1,1-1,0 1,0 0,0 0,0 0,0 1,0-1,-1 1,1-1,0 1,0 0,-1 0,1 0,0 0,-1 1,1-1,-1 1,0 0,1-1,-1 1,0 0,0 0,0 1,0-1,0 0,-1 0,1 1,-1-1,0 1,1 0,-1-1,0 1,-1 0,1 1,-26 140,23-138,1 0,0-1,0 1,0 0,0 0,1 0,0-1,0 1,1 0,0 0,0 0,0-1,0 1,1-1,0 1,0-1,1 1,0-1,-1 0,2 0,-1 0,1-1,-1 1,1-1,0 0,1 0,-1 0,1-1,0 1,-1-1,2 0,-1-1,2 2,16 2</inkml:trace>
  <inkml:trace contextRef="#ctx0" brushRef="#br0" timeOffset="4912.857">3048 1313,'0'711,"1"-684,-1 0,-1-1,-2 1,0 0,-2-1,-1 0,-1 0,-2 0,-7 18,15-45,1 0,0 1,-1-1,1 1,-1-1,1 1,0-1,-1 1,1-1,-1 1,1 0,-1-1,1 1,-1 0,0-1,1 1,-1 0,1 0,-1-1,0 1,1 0,-1 0,0 0,1 0,-1 0,0 0,1 0,-1 0,1 0,-1 0,0 0,1 1,-1-1,0 0,1 0,-1 1,1-1,-1 0,1 1,-1-1,1 0,-1 1,1-1,-1 1,1-1,-1 1,1-1,0 1,-1-1,1 1,0-1,-1 1,1 0,0-1,0 1,0-1,-1 1,1 0,0-1,0 1,0 0,0-1,0 1,0 0,0-1,0 1,1 0,-4-53,15 2,2 1,2 0,3 2,15-31,-20 48,15-44,4 1,3 2,3 2,3 2,3 1,3 3,2 1,3 3,3 2,2 3,2 2,9-1,-61 47,-1 1,0 0,0 0,1 0,0 1,0 1,0-1,0 1,0 0,0 1,1 0,0 0,2 1,-9 2,1 1,-1-1,0 1,1 0,-1 0,0 0,0 0,0 0,0 1,0-1,-1 0,1 1,-1-1,1 1,-1 0,0-1,0 1,0 0,-1 0,1 0,-1 0,1 0,-1 0,0-1,0 1,0 0,0 0,-1 0,1 0,-1 0,0 0,0 0,0-1,0 1,0 0,-2 1,-8 33,-3 0,-1-1,-1-1,-2 0,-2-2,-1 0,-1-1,-4 1,17-20,-15 22,-1 0,-2-2,-1-1,-1-1,-2-2,-1-1,-2-2,0 0,-33 16,9-28,57-14,0-1,0 1,0 0,0 0,0 0,0-1,0 1,0-1,0 1,0-1,0 1,0-1,1 1,-1-1,0 0,0 1,0-1,1 0,-1 0,0 0,1 1,-1-1,1 0,-1 0,1 0,-1 0,1 0,0 0,-1 0,1 0,0 0,0 0,0-1,0 1,0 0,0 0,0 0,0 0,0 0,1 0,-1 0,0 0,1 0,-1 0,0 0,1 0,0 0,-1 0,1 0,-1 1,1-1,1-1,55-82,-38 58</inkml:trace>
  <inkml:trace contextRef="#ctx0" brushRef="#br0" timeOffset="5636.841">4178 1200,'-17'8,"1"1,0 1,0 0,1 1,1 1,0 0,0 1,1 0,1 1,0 0,1 1,1 1,0 0,1 0,1 1,1 0,-6 16,12-28,1 1,0-1,0 1,0-1,0 1,1-1,0 1,0-1,1 0,-1 1,1-1,0 0,0 0,1 0,0 0,0-1,0 1,0-1,1 0,-1 1,1-1,0-1,0 1,1-1,-1 0,1 0,0 0,0 0,0-1,0 0,0 0,0 0,0-1,1 1,-1-1,1-1,-1 1,1-1,-1 0,1 0,-1-1,1 1,-1-1,1 0,-1-1,3 0,14-7,0-1,-1-1,0-1,-1-1,0 0,-1-2,-1 0,0-1,-1-1,-1 0,0-1,6-12,-13 20,-1-1,-1 1,0-1,0 0,-1-1,0 0,-1 0,-1 0,0 0,0-1,-2 0,1 1,-1-1,-1 0,-1-11,1 19,-1-1,0 1,0-1,-1 1,1-1,-1 1,0-1,-1 1,0 0,1-1,-2 1,1 0,0 0,-1 1,0-1,0 0,-1 1,1 0,-1 0,0 0,0 0,0 0,-1 1,1 0,-1 0,0 0,0 0,0 1,0 0,0 0,0 0,-2 1,-1 0,1 1,-1 0,0 1,0 0,0 0,1 0,-1 1,1 0,-1 1,1 0,0 0,0 0,0 1,0 0,1 1,0-1,-1 1,2 0,-1 1,0-1,1 1,0 0,1 1,-1-1,1 1,1 0,-1 0,1 0,0 0,1 1,0-1,0 1,0-1,0 6,3-8,-1 0,1-1,0 1,0-1,0 1,0 0,1-1,0 0,0 1,0-1,0 0,1 0,0 0,0-1,0 1,0-1,0 1,1-1,-1 0,1 0,0-1,0 1,0-1,0 0,1 0,-1 0,1 0,8 3,0-1,0 0,1-1,-1 0,1-1,0-1,-1 0,12-1,13-4,0-2,0-1,-1-2,0-1,-1-3,0 0,0-2,3-5,2-1,-2-2,0-2,-2-2,0-1,-2-2,-2-1,24-28,49-103,-105 161,0 0,0 0,0-1,0 1,0 0,0-1,-1 1,1-1,0 1,-1-1,1 1,-1-1,0 1,1-1,-1 1,0-1,0 0,0 1,0-1,-1 0,1 1,0-1,-1 1,1-1,-1 1,1-1,-1 1,0-1,1 1,-1 0,0-1,0 1,0 0,0-1,0 1,0 0,-1 0,1 0,0 0,0 0,-1 0,1 1,-1-1,1 0,-1 1,1-1,-1 1,1 0,-1-1,0 1,1 0,-1 0,1 0,-1 0,0 0,1 0,-1 0,1 1,-2-1,-14 7,1 0,0 1,0 0,0 1,1 1,1 1,-1 0,2 1,-10 10,8-9,0 2,1 0,1 0,0 1,1 1,1 0,0 1,2 0,0 0,0 1,1 3,7-20,0 1,0 0,1 0,-1 0,1 0,-1 0,1 0,0 0,0 0,0 0,1 0,-1 0,1 0,-1 0,1 0,0 0,0 0,0-1,1 1,-1 0,1-1,-1 1,1-1,0 1,0-1,0 0,0 0,1 0,-1 0,2 1,89 32,-35-16,-45-14,-6-3,1 0,-1 1,1 0,-1 0,0 1,0 0,0 0,-1 0,1 1,-1 0,0 1,0-1,-1 1,0 0,0 0,0 1,-1-1,0 1,0 0,-1 0,0 1,0-1,0 1,0 4,-13 97,10-90</inkml:trace>
  <inkml:trace contextRef="#ctx0" brushRef="#br0" timeOffset="5948.499">5757 466,'-37'78,"4"1,3 2,3 1,4 0,-1 25,13-43,2 1,4 0,2 0,6 65,-1-65,16 20,-13-79</inkml:trace>
  <inkml:trace contextRef="#ctx0" brushRef="#br0" timeOffset="6445.893">5222 1115,'210'18,"122"-9,55-36,-174 0,-140 8,-98 9,6 11,-1 0,1 1,0 1,-1 0,2 2,-1 0,0 1,1 1,0 1,1 0,0 2,0 0,1 0,0 2,1 0,0 0,1 2,0 0,2 0,-2 3,8-10,1 0,1 0,-1 1,1-1,0 1,1 0,0 0,0 0,1 0,0 1,0-1,1 4,0-8,1-1,0 0,0 0,0 1,0-1,1 0,-1 0,1 0,0 1,0-1,0 0,1 0,-1 0,1 0,-1-1,1 1,0 0,0-1,0 1,0-1,1 1,-1-1,1 0,-1 0,1 0,0-1,0 1,0-1,0 1,0-1,0 0,0 0,1 0,15 1,0-1,0 0,0-2,0 0,0-1,0-1,0-1,0 0,-1-1,0-2,0 1,0-2,-1-1,0 0,-1-1,0 0,3-4,162-119,-181 132,1 0,0 1,0-1,0 0,-1 0,1 1,0-1,0 0,0 1,0-1,0 1,0-1,0 1,0 0,0-1,0 1,0 0,1 0,-1 0,0 0,0 0,0 0,0 0,0 0,0 0,0 0,1 0,-1 1,0-1,0 1,0-1,0 1,0-1,0 1,0-1,-1 1,1 0,0 0,0-1,0 1,-1 0,1 0,0 0,-1 0,1 0,-1 0,1 0,-1 0,1 0,-1 0,0 0,1 0,-1 0,0 0,0 0,0 0,0 1,0-1,0 0,0 0,0 0,-1 0,1 0,0 1,-1 69,3-51</inkml:trace>
  <inkml:trace contextRef="#ctx0" brushRef="#br0" timeOffset="10736.716">6971 1003,'8'-15,"-9"22,-12 27,-85 220,70-143,28-110,0 0,0-1,0 1,0 0,0-1,0 1,0 0,0-1,1 1,-1 0,0-1,0 1,1-1,-1 1,0 0,0-1,1 1,-1-1,1 1,-1-1,1 1,-1-1,1 1,-1-1,1 0,-1 1,1-1,-1 1,1-1,-1 0,1 0,0 1,-1-1,1 0,0 0,-1 0,1 0,0 0,-1 0,1 0,0 0,-1 0,1 0,0 0,-1 0,1 0,-1-1,1 1,0 0,-1-1,1 1,-1 0,1-1,0 1,-1 0,1-1,-1 1,0-1,1 1,-1-1,1 1,-1-1,1 0,32-32,68-105,-55 72,3 2,3 2,5-1,-57 63,0 0,0 1,0-1,0 0,0 1,1-1,-1 0,0 1,0-1,0 0,0 1,1-1,-1 0,0 0,0 1,1-1,-1 0,0 0,0 1,1-1,-1 0,0 0,1 0,-1 0,0 1,1-1,-1 0,0 0,1 0,-1 0,0 0,1 0,-1 0,0 0,1 0,-1 0,1 0,-1 0,0 0,1 0,-1 0,0-1,1 1,-1 0,0 0,0 0,1 0,-1-1,0 1,1 0,-1 0,0-1,0 1,0 0,1 0,-1-1,0 1,0 0,0-1,1 1,-9 36,6-27,-2 6,1 0,1 1,1-1,0 0,1 1,1-1,0 1,3 12,-3-22,1 0,0 0,0-1,0 1,0-1,1 0,0 0,0 0,1 0,-1 0,1-1,0 1,0-1,1 0,-1 0,1-1,0 0,0 1,0-1,0-1,0 1,1-1,-1 0,5 1,-2 0,1-1,1 0,-1 0,0-1,0 0,0-1,1 1,-1-2,0 0,0 0,1 0,-1-1,0-1,0 1,-1-1,1-1,-1 0,1 0,-1-1,0 0,-1 0,1-1,-1 1,0-2,4-4,98-121,-95 117</inkml:trace>
  <inkml:trace contextRef="#ctx0" brushRef="#br0" timeOffset="10987.12">7959 438,'19'209,"-10"205,-9-399,-1 1,0-1,-2 1,0-1,0 0,-1 0,-1-1,-1 1,0-1,-3 5,-6 5</inkml:trace>
  <inkml:trace contextRef="#ctx0" brushRef="#br0" timeOffset="11169.811">7676 861,'48'-9,"40"-4,15 1,-1 2,-8 3,-11 2,-9-2,-8 0,-10 1,-16 2</inkml:trace>
  <inkml:trace contextRef="#ctx0" brushRef="#br0" timeOffset="11904.467">9624 805,'-26'4,"0"2,0 0,0 2,1 1,1 1,-1 2,2 0,-1 1,2 1,0 1,0 2,12-9,0 1,1 0,1 1,-1 0,1 0,1 1,0 0,1 0,0 0,0 1,1 0,-1 6,4-13,1 1,-1 0,1 0,0 0,1 0,0 1,0-1,0 0,0 0,1 0,0 0,0 0,1 0,0 0,0 0,0-1,1 1,0-1,0 0,0 1,0-1,1 0,0-1,0 1,0-1,4 3,-1-2,0 0,0-1,0 0,1 0,0-1,0 0,0 0,0 0,0-1,1-1,-1 1,1-2,-1 1,1-1,-1 0,1-1,-1 1,0-2,3 0,12-3,0 0,-1-2,0-1,0-1,0-1,7-5,4-5,-1-2,-1-2,-2-1,0-1,-1-1,-2-1,-1-2,-1-1,-2 0,-1-2,-1 0,12-31,-21 40,0 0,-2 0,-1-1,-1-1,-1 1,-1-1,-1 0,-1 0,-2 0,-1 0,0 0,-2 0,-1 0,-2 0,0 0,-2-1,6 20,-1 1,0 0,-1 0,0-1,0 1,0 1,0-1,-1 0,0 1,0 0,-1 0,1 0,-1 0,0 1,-1 0,1 0,0 0,-1 1,0 0,0 0,0 0,0 1,-1 0,1 0,-1 0,1 1,-1 0,1 0,-1 1,0 0,0 0,1 0,-2 1,-5 4,1 0,0 0,0 1,1 1,-1 0,1 0,1 1,0 1,0 0,0 0,1 1,1 0,-1 0,2 1,-3 4,-8 14,2 0,0 1,2 1,2 0,-5 18,11-33,1 1,0-1,1 1,1 0,1 1,0-1,2 0,-1 1,2-1,1 1,0-1,1 0,0 0,2 0,0-1,1 1,0-1,2 0,0-1,0 0,1 0,1-1,1 0,0 0,1-1,0-1,6 4,1-3,0-1,1 0,0-2,1 0,0-2,0 0,1-1,0-2,1 0,-1-1,1-1,0-1,-1-1,1-1,0-2,0 0,-1-1,1-1,-1-1,0-1,0-1,-1-1,0-1,1-1,17-8,-6 4</inkml:trace>
  <inkml:trace contextRef="#ctx0" brushRef="#br0" timeOffset="12537.431">10725 693,'-58'22,"2"4,1 2,1 2,-21 17,-32 52,104-95,0 0,0 1,0-1,1 1,-1-1,1 1,0 0,1 0,-1 0,1 0,0 0,0 0,0 0,1 0,0 1,0-1,0 0,1 0,0 0,0 0,0 0,0 0,1 0,0 0,0 0,1 1,3-1,0 0,0-1,1 0,0 0,0 0,0-1,0 0,0 0,1-1,-1 0,1 0,-1-1,1 0,0 0,0-1,-1 0,1 0,0-1,0 0,-1 0,1-1,-1 0,1 0,-1-1,1 0,20-5,0-2,-1 0,-1-2,0-1,0-1,-2-1,0-1,0-2,-2 0,8-9,72-103,-109 194,6-56,0 0,1 1,0-1,1 0,0 0,0 0,1 0,0 0,0-1,1 1,-1 0,2-1,-1 0,1 0,0 0,1 0,0-1,0 1,0-1,1 0,0-1,0 1,0-1,0-1,1 1,0-1,0 0,1 0,-1-1,0 0,1-1,0 1,0-1,0-1,0 0,0 0,3 0,2 0,1-1,-1 0,1-1,-1 0,0-1,1 0,-1-2,0 1,0-1,-1-1,1-1,-1 1,0-2,-1 0,1 0,-1-1,-1 0,0-1,0 0,0-1,4-6,8-9,0 0,-2-2,-1 0,-1-1,-1-1,-1 0,-2-2,-1 1,8-33,7-46,-6-1,-4-1,3-109,-20 214,0 2,0-1,0 0,-1 0,1 0,-1 0,0 0,0 0,-1 0,1 0,-1 0,0 1,0-1,-1 0,0 0,0 1,0-1,0 1,0 0,-1 0,0-1,0 2,-1-2,1 5,0 0,-1 1,1-1,0 1,0 0,0 0,-1 0,1 0,0 1,0-1,1 1,-1 0,0-1,0 1,1 1,0-1,-1 0,1 1,0-1,0 1,0-1,0 1,0 0,1 0,0 0,-1 0,1 0,0 0,0 0,1 1,-1-1,0 3,-12 41,3 1,1 0,3 1,2-1,1 1,3 0,3 14,-2-11,-1-14,2-1,2 1,1-1,1 0,3-1,1 0,1 0,2-1,2 0,1-1,1-1,11 13,-19-37,-16-27,0 3</inkml:trace>
  <inkml:trace contextRef="#ctx0" brushRef="#br0" timeOffset="12986.078">11148 551,'111'-7,"0"4,34 8,-9-1,-81-3,0 2,0 3,0 3,-1 2,19 7,-39-5,-30-10,0-1,-1 0,1 0,0 0,0-1,0 1,1-1,-1 0,0 0,0 0,1-1,-1 1,1-1,-1 0,0-1,1 1,-1-1,0 1,0-1,1-1,-1 1,0-1,0 1,0-1,3-2,117-117,-122 120,0 0,-1 0,1 0,0 0,-1 0,1-1,-1 1,1 0,-1-1,0 1,0-1,1 0,-1 1,0-1,-1 0,1 0,0 1,0-1,-1 0,1 0,-1 0,0 0,1 0,-1 0,0 0,0 0,0 0,0 0,-1 0,1 0,0 0,-1 1,0-1,1 0,-1 0,0 0,0 0,0 1,0-1,0 1,0-1,0 0,-1 1,1 0,-1-1,1 1,-2-1,-3 0,-1 1,0-1,1 1,-1 1,0-1,0 1,0 0,0 1,1 0,-1 0,0 0,0 1,1 0,-1 0,1 1,0-1,0 1,0 1,-1 0,-107 80,103-75,0 0,0 1,1 0,1 1,-1 0,2 0,-1 1,2 0,0 0,0 1,1 0,0 0,1 1,1 0,0-1,1 1,1 1,0-1,1 0,0 3,3-10,-1-1,1 1,1-1,-1 0,1 0,0 0,0 0,1-1,0 1,0-1,0 0,1 0,-1-1,1 1,0-1,1 0,-1 0,1 0,0-1,-1 0,2 0,-1-1,0 0,7 2,11 3,1-2,0 0,1-2,-1-1,23 0,144-21,-156 14</inkml:trace>
  <inkml:trace contextRef="#ctx0" brushRef="#br0" timeOffset="13280.919">13067 410,'-49'8,"0"3,0 1,2 3,-1 2,-34 18,-7 24,87-57,0 0,0 0,0 0,1 1,-1-1,1 0,-1 1,1-1,-1 1,1-1,0 1,0-1,1 1,-1 0,0 0,1-1,0 1,0 0,-1 0,2 0,-1-1,0 1,0 0,1 0,0-1,-1 1,1 0,0-1,1 1,-1-1,0 1,1-1,-1 1,1-1,1 2,6 3,0 1,0-1,0-1,1 0,1 0,-1-1,1 0,-1-1,1 0,0 0,1-1,5 0,40 14,-45-14,-1 0,0 1,0 0,0 0,0 1,-1 1,0 0,0 0,0 1,-1 0,0 1,0-1,-1 2,0-1,-1 2,0-1,0 0,-1 1,5 9,-10-14,-1-1,1 1,-1-1,0 0,0 1,0-1,-1 0,0 1,1-1,-2 0,1 1,0-1,-1 0,0 0,0 0,0 0,0-1,0 1,-1-1,0 1,0-1,0 0,0 0,0 0,-1 0,0 0,-103 53,81-47,0-1,-1-1,0-1,0-2,-25 1,28-4</inkml:trace>
  <inkml:trace contextRef="#ctx0" brushRef="#br0" timeOffset="14470.39">57 2301,'532'-74,"-77"25,118 2,388-12,57 33,-80-1,-124 15,410-44,-394 26,17-4,-464 20,1244-66,-333 0,-708 57,36 13,-599 10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54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903 52,'-5'2,"0"0,-1 1,1-1,1 1,-1 0,0 0,1 0,-1 1,1 0,0 0,0 0,0 0,1 1,0-1,0 1,0 0,0 0,1 0,-1 0,1 0,1 1,-1-1,0 4,-7 12,-151 370,121-304,23-46,-2-1,-2-1,-1-1,-2-1,-2 0,-1-2,-10 8,29-35,-8 9,-1 0,-1-1,-1-1,0-1,0-1,-1 0,-5 1,4-6</inkml:trace>
  <inkml:trace contextRef="#ctx0" brushRef="#br0" timeOffset="257.799">1 476,'24'24,"2"-1,1-2,1 0,0-2,1-1,1-1,1-2,1-1,0-1,0-2,1-1,0-1,1-3,0 0,0-2,1-2,24-1,311-7,-346 7,1 0,-1 2,1 0,-1 2,0 1,5 3,-10-1</inkml:trace>
  <inkml:trace contextRef="#ctx0" brushRef="#br0" timeOffset="569.219">368 52,'124'658,"-109"-557,53 244,-31-205,-32-116</inkml:trace>
  <inkml:trace contextRef="#ctx0" brushRef="#br0" timeOffset="1455.042">1496 165,'92'-1,"1"-5,-2-4,1-3,-2-5,49-17,62-45,-200 80,0 0,0 0,0-1,0 1,0 0,0 0,-1 0,1 0,0 0,0 0,0 0,0 0,0 0,0 0,0 1,-1-1,1 0,0 0,0 1,0-1,0 1,-1-1,1 1,0-1,-1 1,1 0,0-1,-1 1,1 0,0-1,-1 1,1 0,-1 0,0-1,1 1,-1 0,0 0,1 0,-1 0,0-1,0 1,0 0,0 0,0 0,0 0,0 0,0 0,0 0,0 0,0-1,0 1,-1 0,1 0,0 0,-18 58,15-50,-32 81,5 2,4 1,4 1,4 1,2 24,16-56,2-1,4 1,2-2,3 1,18 57,-13-49,-8-40,6 41,-14-69,0 0,-1 0,1 0,-1 0,1 0,-1 0,1-1,-1 1,0 0,0 0,0-1,0 1,0 0,-1-1,1 1,0-1,-1 1,1-1,-1 0,1 0,-1 0,0 0,1 0,-1 0,0 0,0 0,0-1,0 1,1-1,-1 1,0-1,0 0,-2 1,-9-1,-1-1,0 0,0-1,1-1,-1 0,1 0,0-1,0-1,0 0,0-1,1-1,-5-3,-23-9,4 2,-1 1,0 2,-1 2,0 1,-1 2,0 1,-1 2,1 2,-1 2,0 2,-28 3,48-1,-1 1,1 0,0 2,0 0,0 2,1 0,-1 1,-9 6,-3 19,25-16</inkml:trace>
  <inkml:trace contextRef="#ctx0" brushRef="#br0" timeOffset="1837.735">1580 758,'831'-193,"-792"183,0-1,0-2,-2-2,30-16,-74 37,-1 1,1-1,0 1,0 1,1-1,0 1,0 0,1 1,0-1,0 1,1 0,0 0,1 1,0-1,1 1,0 0,-1 8,4 3,0-1,2 0,0 0,2 0,0 0,1-1,7 14,16 18,-13-33</inkml:trace>
  <inkml:trace contextRef="#ctx0" brushRef="#br0" timeOffset="2385.7">2822 1040,'-6'119,"8"-63,-15 24,3-103,9 2,1 1,0-1,2 0,0 1,1 0,1-1,1 1,1 1,1-1,1 1,0 0,1 0,5-6,0 0,2 1,0 1,2 0,0 1,2 1,9-8,-29 28,1 0,-1 0,1 0,0 0,-1 0,1 0,0 0,0 0,0 0,0 0,0 0,0 1,0-1,0 0,0 1,0-1,0 0,0 1,0-1,1 1,-1 0,0-1,0 1,0 0,1 0,-1 0,0 0,0 0,1 0,-1 0,0 0,0 1,1-1,-1 0,0 1,0-1,0 1,0-1,0 1,1 0,-1-1,0 1,0 0,-1 0,1 0,0 0,0 0,0-1,0 2,-1-1,1 0,-1 0,32 141,-10-94,-10-31</inkml:trace>
  <inkml:trace contextRef="#ctx0" brushRef="#br0" timeOffset="2620.627">3415 927,'-9'38,"-4"18,5-1,5-4,2-12</inkml:trace>
  <inkml:trace contextRef="#ctx0" brushRef="#br0" timeOffset="2788.579">3444 589</inkml:trace>
  <inkml:trace contextRef="#ctx0" brushRef="#br0" timeOffset="3156.044">3952 814,'-21'10,"1"1,1 1,0 1,0 1,1 0,1 2,1 0,0 0,1 2,1-1,0 2,2 0,0 1,-3 8,13-25,1 0,-1 0,1 1,-1-1,1 0,0 0,0 1,1-1,-1 1,1-1,-1 0,1 1,0-1,1 1,-1-1,1 1,-1-1,1 0,0 1,0-1,0 0,1 0,-1 1,1-1,0 0,-1-1,1 1,1 0,-1 0,0-1,1 0,-1 1,1-1,0 0,0 0,0 0,0-1,0 1,0-1,3 2,8 0,0 1,0-2,0 0,1 0,-1-2,1 1,-1-2,0 0,1-1,-1 0,0-1,0-1,0 0,0-1,-1 0,0-1,4-3,10-10,-2 0,0-2,-1-1,-2-1,0 0,-1-2,-2 0,0-2,-2 0,-1-1,3-8,-3 1,-1-1,-2-1,-2 0,-1 0,-2-1,-1 0,-2 0,-2-1,-1-31,-3 61,0 0,-1-1,1 1,-2 0,1 0,-1 0,-1 0,0 0,0 1,0-1,-1 1,-1 1,-3-5,7 8,-1 1,0 0,0 0,0 0,-1 0,1 0,-1 1,1 0,-1-1,0 1,0 1,0-1,0 1,0-1,0 1,-1 0,1 0,0 1,0 0,-1-1,1 1,0 1,-1-1,1 1,0-1,-1 1,1 0,0 1,0-1,-1 1,-13 9,1 0,-1 1,2 1,0 0,1 1,0 1,1 0,0 1,2 1,0 0,1 0,0 1,2 1,0 0,1 0,1 1,0-1,2 2,0 0,3-11,-1 0,1 0,1 1,0-1,0 1,1 0,1-1,-1 1,2-1,0 1,0-1,0 0,2 0,-1 0,1 0,0 0,1-1,0 0,1 0,0 0,0-1,1 1,0-2,1 1,0-1,0 0,0-1,1 1,-1-2,4 2,5 2,1 0,0-1,1-1,-1 0,2-2,-1 0,14 1,0-2</inkml:trace>
  <inkml:trace contextRef="#ctx0" brushRef="#br0" timeOffset="4068.187">4911 730,'-34'10,"1"2,1 2,0 1,1 1,1 2,1 0,0 3,1 0,1 2,2 0,-7 9,29-29,0 0,0 0,1 1,-1-1,1 0,-1 1,1 0,0 0,1 0,-1-1,1 2,-1-1,1 0,0 0,1 0,-1 0,1 1,0-1,0 0,0 0,0 1,1-1,0 0,0 0,0 0,0 1,1-1,-1-1,1 1,0 0,0 0,1-1,-1 1,1-1,-1 1,1-1,0 0,1 0,-1-1,0 1,1-1,-1 1,1-1,4 1,5 0,1-1,0-1,0-1,-1 1,1-2,0 0,0-1,-1 0,1-1,-1-1,0 0,0 0,0-2,0 0,-1 0,0-1,0 0,-1-1,0 0,3-4,17-11,-1-2,0-1,-2-2,-2 0,0-2,-2-1,14-24,-43 65,1 0,0 0,0 0,1 1,0 0,1-1,0 1,1 0,0 0,1 0,0 0,0 0,2 0,-1 0,1-1,1 1,0 0,0-1,1 0,0 0,5 8,-5-14,-1-1,1 0,0 1,1-1,-1 0,1-1,-1 1,1-1,0 0,0 0,-1-1,1 1,1-1,-1 0,0 0,0-1,0 1,0-1,1-1,-1 1,0-1,0 1,0-2,0 1,0 0,0-1,0 0,0 0,-1 0,1-1,-1 0,4-2,9-6,-1-1,0-1,0-1,-1 0,-1-1,-1 0,9-14,41-54,-61 108,-4-18,0-1,1 1,-1 0,1 0,1 0,-1 0,1 0,0 0,1 0,0 1,0-2,0 1,1 0,0 0,0 0,1-1,0 1,0-1,1 0,-1 0,1 0,1 0,-1-1,1 0,0 0,4 4,-5-7,-1 1,1-1,0-1,0 1,-1 0,1-1,0 0,0 0,1 0,-1-1,0 1,0-1,0 0,0 0,0 0,0-1,1 1,-1-1,0 0,0 0,0-1,-1 1,1-1,0 0,0 0,-1 0,1 0,0-1,85-84,63-189,-133 250,-19 26,1 0,-1 0,0 0,1 0,-1-1,0 1,1 0,-1 0,1 0,-1 0,0 0,1 0,-1 0,1 0,-1 0,0 0,1 0,-1 0,1 1,-1-1,0 0,1 0,-1 0,0 0,1 1,-1-1,0 0,1 0,-1 1,0-1,1 0,-1 1,0-1,0 0,1 1,-1-1,0 0,0 1,0-1,0 0,1 1,-1-1,0 1,0-1,0 0,0 1,0-1,0 1,0-1,0 0,0 1,0-1,0 1,-1-1,1 0,0 1,0-1,0 0,0 1,0-1,-1 0,1 1,0-1,0 0,-1 1,1-1,0 0,-1 1,-24 174,24-117,3 0,2 0,3 0,3-1,7 23,-3-17,-3 1,-3 0,-2 1,-4 7,-1-60,-1 0,-1 0,0 1,-1-1,0-1,-1 1,0 0,-1 0,0-1,-1 0,0 0,-1 0,0-1,0 0,-1 0,-1 0,0-1,0 0,-1-1,0 0,0 0,-1-1,0 0,0 0,-1-1,1-1,-1 0,-1 0,-6 1,15-5,0 1,0-1,-1 0,1-1,-1 1,1 0,0-1,-1 0,0 0,1 0,-1 0,1 0,0-1,-1 1,1-1,-1 0,1 0,0-1,0 1,-1-1,1 1,0-1,0 0,1 0,-1 0,0-1,1 1,-1-1,1 1,0-1,0 0,0 0,0 0,0 0,1 0,-1 0,1 0,0-1,0 1,0-1,-1-12,1 1,0-1,1 1,1-1,1 0,0 1,1-1,1 1,0 0,1 0,0 1,1-1,1 1,0 0,1 1,8-10,17-23,2 2,2 1,42-37,67-29,-122 96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1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432 114,'-161'312,"87"-142,-33 119,43-110,49-144,4-7,27-54,17-37,-16 32</inkml:trace>
  <inkml:trace contextRef="#ctx0" brushRef="#br0" timeOffset="370.64">432 58,'-6'73,"3"1,4-1,8 63,3-66,2-1,4 0,2-2,19 39,-39-105,0 0,-1 0,1 0,0 0,0 0,0 0,1 0,-1 1,0-1,0 0,1 0,-1 0,0 0,1 0,-1 0,1 0,-1 0,1 0,0 0,-1-1,1 1,0 0,0 0,0 0,-1-1,1 1,0 0,0-1,0 1,0-1,0 1,0-1,0 0,0 1,0-1,1 0,-1 0,0 0,0 0,0 0,0 0,0 0,0 0,0 0,0 0,1-1,-1 1,0 0,0-1,0 1,0-1,0 1,0-1,0 1,-1-1,1 0,0 1,0-1,0-1,9-13,0-1,-2-1,0 0,-1 0,0 0,-1-1,1-10,1 2,28-88,-1 7,-4-2,-5 0,-5-3,-8 25,-14 80,-2 9</inkml:trace>
  <inkml:trace contextRef="#ctx0" brushRef="#br0" timeOffset="3901.992">1222 679,'-8'-3,"0"1,0 0,0 0,-1 1,1 0,-1 1,1 0,-1 0,1 1,0 0,-1 0,1 1,0 0,0 1,0-1,0 2,0-1,1 1,-1 0,1 1,0-1,0 1,1 1,0-1,-5 6,5-7,1 1,0-1,0 1,1 0,-1 0,1 0,0 1,0-1,1 1,-1 0,1 0,1 0,-1 1,1-1,0 0,1 1,-1 0,1-1,1 1,-1 0,1 0,0-1,1 1,0 0,0 0,0-1,1 1,-1-1,2 1,-1-1,1 0,0 0,0 0,1 0,-1 0,1-1,1 0,-1 0,2 1,2 0,1-1,0 0,0 0,0-1,1 0,-1-1,1 0,0 0,0-1,0-1,0 1,0-2,1 1,-1-1,0-1,0 0,0-1,0 1,0-2,0 0,0 0,-1 0,1-1,-1-1,0 0,0 0,-1 0,0-1,0-1,0 1,0-1,-1-1,0 1,-1-1,0 0,0-1,-1 1,0-1,0 0,-1-1,0 1,-1-1,0 0,0 0,-1 0,0 3,-1 0,0 0,-1 0,1 0,-1 0,-1-1,1 1,-1 0,0 0,-1 1,0-1,0 0,0 0,-1 1,0-1,0 1,0 0,-1 0,0 0,-1 0,1 1,-1 0,0 0,0 0,0 0,-1 1,0 0,0 0,0 1,0-1,-1 1,1 1,-5-2,-13-2</inkml:trace>
  <inkml:trace contextRef="#ctx0" brushRef="#br0" timeOffset="4318.838">1617 594,'109'191,"-49"-44,-59-145,0-1,0 1,0-1,0 0,0 1,0-1,0 0,1 0,-1 1,1-1,-1 0,1 0,-1-1,1 1,-1 0,1 0,0-1,-1 1,1-1,0 1,0-1,-1 0,1 0,0 0,0 0,0 0,-1 0,1 0,0-1,0 1,-1-1,1 1,0-1,-1 0,1 1,-1-1,1 0,-1 0,1 0,-1 0,1 0,-1-1,0 1,0 0,1-1,-1 1,0-1,0 0,48-78,-12-52,-32 107,2 0,0 0,1 0,1 1,2 0,5-7,-4 12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0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1 311,'138'25,"-93"-23,0-1,0-3,0-2,-1-1,17-6,-42 8,-7 0</inkml:trace>
  <inkml:trace contextRef="#ctx0" brushRef="#br0" timeOffset="300.348">1 508,'38'0,"28"0,6-4,-3-3,-9 1,-10 1,-9 2,-6 1,-4 1,-3 0,-7 1</inkml:trace>
  <inkml:trace contextRef="#ctx0" brushRef="#br0" timeOffset="863.559">284 1,'181'138,"-79"-67,-97-69,-1 1,1 0,0 0,-1 0,0 0,0 1,0 0,0 0,-1 0,1 0,-1 1,0-1,0 1,-1-1,1 1,-1 0,0 0,-1 1,1-1,-1 0,0 0,0 1,0-1,-1 1,0-1,0 0,-1 1,1-1,-1 1,0-1,0 0,-1 0,0 1,0-1,0 0,-2 3,-188 212,100-88,82-119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24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396 3034,'-1'-1,"-1"-1,0 1,0-1,0 1,1-1,-1 1,0-1,1 0,0 0,-1 0,1 0,0 0,0 0,0 0,0 0,1-1,-1 1,1 0,-1-1,1 1,0 0,-1-1,1 1,1 0,-1-2,0 1,-3-338,3-1211,28 1382,-28-83,-28 83,27 163,0 0,1 0,-1-1,2 1,-1 0,1 0,0 0,0-1,1 1,0 0,0 0,1 1,0-1,0 0,0 1,1 0,0 0,0 0,1 0,-1 1,3-3,7-2</inkml:trace>
  <inkml:trace contextRef="#ctx0" brushRef="#br0" timeOffset="897.244">1638 805,'-2'-2,"0"1,0-1,1 1,-1-1,0 0,1 1,-1-1,1 0,-1 0,1 0,0 0,0 0,0-1,0 1,0 0,1 0,-1-1,1 1,-1 0,1-1,0 1,0-1,0 1,0-2,0 0,12-135,0 51,18-82,-30-112,-5 231,-2 34</inkml:trace>
  <inkml:trace contextRef="#ctx0" brushRef="#br0" timeOffset="1934.922">1 607,'30'-12,"0"1,1 1,1 2,-1 1,1 2,0 1,27 0,24-5,227-18,66-4,45 16,138-12,-351 22,-207 6,-1-1,1 0,-1 0,1 1,-1-1,1 0,-1 0,1 0,-1 0,1 0,-1 0,1 0,-1 0,1 0,-1 0,1 0,-1 0,1 0,-1-1,1 1,-1 0,1 0,-1 0,1-1,-1 1,1 0,-1-1,0 1,1 0,-1-1,1 1,-1 0,0-1,1 1,-1-1,0 1,0-1,1 1,-1-1,0 1,0-1,0 1,0-1,0 1,0-1,0 1,0-1,0 1,0-1,0 1,0-1,0 1,0-1,0 1,0-1,0 1,-1-1,1 1,0-1,-1 0,-10-2</inkml:trace>
  <inkml:trace contextRef="#ctx0" brushRef="#br0" timeOffset="2232.485">2146 42,'-278'205,"-14"-8,-10 3,288-190</inkml:trace>
  <inkml:trace contextRef="#ctx0" brushRef="#br0" timeOffset="2745.794">1045 184,'-467'279,"198"-133,266-144,-1 0,1 0,0 0,0 1,0-1,0 1,1-1,-1 1,1 0,-1 0,1 0,0 0,0 1,0-1,1 1,-1-1,0 4,1 7</inkml:trace>
  <inkml:trace contextRef="#ctx0" brushRef="#br0" timeOffset="4518.021">848 719,'0'10,"0"12,0 8,0 3,0 2,0-2,0 0,-5-2,-1-1,0-1,1-1,1 0,2 0,-4-5,-1-1,1-5</inkml:trace>
  <inkml:trace contextRef="#ctx0" brushRef="#br0" timeOffset="5030.784">763 719,'29'-22,"1"1,1 1,0 1,2 2,0 1,1 2,0 1,35-8,-58 18,0 0,1 0,-1 1,1 1,-1 0,1 0,0 1,-1 1,1 0,0 0,-1 1,9 3,-18-4,0-1,-1 1,1 0,0 0,-1 1,1-1,-1 0,1 0,-1 1,0-1,0 1,1-1,-1 1,0 0,0-1,0 1,-1 0,1 0,0-1,-1 1,1 0,-1 0,0 0,1 0,-1 0,0 0,0 0,0 0,-1 0,1 0,0-1,-1 1,1 0,-1 0,1 0,-1 0,0-1,0 1,0 0,0-1,0 1,0 0,-2 0,-60 67,59-66,-228 164,230-167,1 0,0 1,0-1,0 0,-1 0,1 1,0-1,0 1,0-1,0 1,0-1,0 1,0 0,0 0,0-1,0 1,0 0,0 0,1 0,-1 0,0 0,1 0,-1 0,0 0,1 0,0 0,-1 0,1 1,0-1,-1 0,1 0,0 0,0 1,0-1,0 0,0 0,0 0,0 1,0-1,1 0,-1 0,0 0,1 0,-1 1,1-1,-1 0,1 0,0 0,-1 0,1 0,0 0,135 74,76 38,-194-104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3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112 108,'-24'171,"-33"139,26-113,33-173,11-29,6-25,-10 13</inkml:trace>
  <inkml:trace contextRef="#ctx0" brushRef="#br0" timeOffset="320.161">26 79,'285'-1,"-100"-26,-178 26,-7 1</inkml:trace>
  <inkml:trace contextRef="#ctx0" brushRef="#br0" timeOffset="568.646">55 475,'38'-10,"23"-2,5-1,-8 8,-10 5,-12 1</inkml:trace>
  <inkml:trace contextRef="#ctx0" brushRef="#br0" timeOffset="869.69">506 672,'-4'39,"-3"17,1 3,1-2,2-12</inkml:trace>
  <inkml:trace contextRef="#ctx0" brushRef="#br0" timeOffset="1119.426">337 616,'28'0,"25"0,8 0,-2 0,-6 0,-8 0,-6 0,-5 0,-3 0,-8 0</inkml:trace>
  <inkml:trace contextRef="#ctx0" brushRef="#br0" timeOffset="1567.539">1043 108,'0'38,"4"32,3 9,-1 1,-1-9,-2-11,-1-12,-1-8,0-7,-1-4,0-2,-1-1,1 0,-5 0,-1 1,0-4</inkml:trace>
  <inkml:trace contextRef="#ctx0" brushRef="#br0" timeOffset="2106.523">957 136,'43'-24,"0"3,1 1,0 2,2 2,0 3,14-2,55 6,-112 10,0-1,0 0,0 1,-1 0,1 0,0 0,0 0,0 0,-1 0,1 1,0-1,-1 1,0 0,1 0,-1 0,0 0,0 0,0 0,0 0,0 1,0-1,-1 1,1-1,-1 1,0 0,0 0,0 0,0-1,0 1,-1 0,1 0,-1 0,0 0,0 0,0 0,0 1,-2 6,-1 0,0-1,-1 1,0-1,-1 0,1 0,-2 0,1 0,-1-1,-1 0,1-1,-1 1,-1-1,1 0,-1-1,0 0,-4 2,-18 18,-145 126,173-149,-1 0,1 0,0 0,0 1,1-1,-1 1,1-1,-1 1,1-1,0 1,0 0,1 0,-1-1,1 1,0 0,0 0,0 0,0 0,1-1,0 1,0 0,0-1,0 1,0 0,1-1,-1 1,1-1,0 0,0 1,0-1,1 0,-1 0,1-1,-1 1,1 0,0-1,0 0,0 1,1-1,-1 0,3 0,27 19,20 11,-2 1,-1 3,41 39,-56-26,-25-36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23,'56'-3,"172"6,-166-15,40 1,-84 16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29,'38'0,"28"-4,6-3,-3 1,-9 1,-10 2,-9 1,-6 1,-4 0,-8 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88,'1'0,"-1"0,1-1,-1 1,1 0,-1-1,1 1,-1 0,1 0,-1-1,1 1,-1 0,1 0,-1 0,1 0,-1 0,1 0,0 0,-1 0,1 0,-1 0,1 0,-1 0,1 0,-1 0,1 0,-1 1,1-1,-1 0,1 0,-1 1,1-1,-1 0,1 1,-1-1,1 0,-1 1,0-1,1 1,-1-1,0 1,1-1,-1 1,0-1,0 1,1-1,-1 1,0-1,0 1,0-1,0 1,0-1,0 1,0 0,0-1,0 1,0-1,0 1,0-1,0 1,5 40,-4-41,-1 458,0-352,0-106</inkml:trace>
  <inkml:trace contextRef="#ctx0" brushRef="#br0" timeOffset="313.385">0 32,'160'-22,"277"16,-435 6,5-1,0 0,0 0,1 1,-1 0,0 0,0 0,0 1,0 0,0 1,0 0,0 0,0 0,-1 1,1 0,-1 0,0 1,0-1,0 1,0 1,0-1,-1 1,0 0,0 0,1 3,1 11</inkml:trace>
  <inkml:trace contextRef="#ctx0" brushRef="#br0" timeOffset="552.731">113 738,'34'0,"21"0,5 0,-3 0,-5 0,-8 0,-6 0,-4 0,-4 0,-2 0,-1 0,-5 0</inkml:trace>
  <inkml:trace contextRef="#ctx0" brushRef="#br0" timeOffset="865.353">904 625,'-29'14,"-9"10,1 6,8 2,8 0,13-4,7-4,9-4,8-2,6-4,4-3,3-5,1-3,-5-2</inkml:trace>
  <inkml:trace contextRef="#ctx0" brushRef="#br0" timeOffset="4549.879">1187 625,'-19'56,"-30"102,46-138,11-25,13-30,81-119,-102 153,1-1,0 1,0-1,0 1,0-1,0 1,0 0,1 0,-1-1,0 1,1 0,-1 0,0 0,1 0,-1 1,1-1,0 0,-1 1,1-1,0 1,-1-1,1 1,0 0,-1 0,1 0,0 0,0 0,-1 0,1 0,0 0,-1 1,1-1,0 1,-1-1,1 1,-1 0,1 0,-1-1,1 1,-1 0,1 0,-1 0,0 1,0-1,1 0,-1 0,0 1,0-1,0 1,0-1,-1 1,1-1,0 1,-1-1,1 1,-1 0,1-1,-1 2,6 48,12 25,-16-75,0-1,0 1,0-1,0 1,0-1,0 1,0-1,0 0,0 0,0 0,0 0,0-1,0 1,0 0,0-1,0 1,-1-1,1 0,0 0,0 0,0 0,-1 0,1 0,0 0,-1 0,1-1,-1 1,1 0,-1-1,0 0,0 1,0-1,0 0,1-1,6-4,121-96,-128 102,0 1,0 0,0-1,0 1,0 0,1-1,-1 1,0 0,0 0,0 0,0 0,0 0,0 0,0 0,0 0,0 1,0-1,0 0,0 1,0-1,0 0,0 1,0-1,0 1,0 0,0-1,0 1,-1 0,1-1,0 1,0 0,-1 0,1 0,-1 0,1 0,0 0,-1 0,0 0,1 0,-1 0,0 0,1 0,-1 0,0 0,0 0,0 0,0 0,4 59,-4-52,-1 20,1-2</inkml:trace>
  <inkml:trace contextRef="#ctx0" brushRef="#br0" timeOffset="6054.809">2456 173,'0'0,"-1"0,1 0,0 0,-1 0,1 0,0 0,-1 0,1 0,0 0,-1 0,1 0,0 0,-1 0,1 0,0 0,-1-1,1 1,0 0,0 0,-1 0,1 0,0-1,0 1,-1 0,1 0,0-1,-123 144,91-102,-3-2,-1-1,-2-1,-2-2,-1-2,-1-2,-21 11,44-31,0-1,0-1,-1-1,0 0,0-1,-1-1,1-2,-15 2,33-5,0-1,0 0,0 0,-1 0,1 0,0 0,0-1,0 1,0-1,0 1,0-1,0 0,0 0,0 0,0 0,0 0,0 0,0 0,1-1,-1 1,1-1,-1 1,1-1,-1 0,1 0,0 1,0-1,0 0,0 0,0 0,0 0,1 0,-1 0,1 0,-1 0,1-1,0 1,-1 0,1 0,1 0,-1 0,0-1,0 1,1 0,-1 0,1-6,1-1,-1 1,1-1,1 1,0 0,0 0,0 1,1-1,0 1,1-1,1-1,16-18,0 0,2 1,2 1,0 2,6-3,-29 23,1 1,0 0,-1 0,1 0,0 1,0-1,0 1,0 0,0 0,0 1,1-1,-1 1,0 0,0 0,0 0,0 0,1 1,-1 0,0 0,0 0,0 0,0 1,0-1,-1 1,2 0,86 69,-60-43,84 66,-91-79,-11-8,-1 1,0 0,0 1,0 0,-1 1,-1 0,1 0,-2 1,3 5,-3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62 226,'65'-45,"3"3,1 3,54-21,-6 23,-114 36,0 1,0-1,0 1,0 0,1 0,-1 0,0 0,0 0,0 1,0-1,1 1,-1 0,0 0,0 0,-1 1,1-1,0 1,0-1,-1 1,1 0,-1 0,1 0,-1 1,0-1,0 0,0 1,0-1,0 1,0 0,-1 0,0-1,1 1,-1 0,0 0,0 0,0 1,-1 6,-1-1,0 0,0 0,-1 1,0-1,0 0,-1-1,0 1,-1 0,0-1,0 0,-1 0,0 0,0 0,-1-1,0 0,0 0,0 0,-3 0,-5 11,-167 176,131-146,2 2,2 1,3 3,2 2,-15 30,50-78,1 1,1-1,0 1,0 0,0 1,1-1,1 0,-1 1,2 0,-1 0,1-1,1 1,0 0,0 0,1 0,0 0,2 6,2-10,1 0,-1-1,1 0,0 0,0 0,1 0,-1-1,1 0,0-1,0 1,0-1,1-1,-1 1,1-1,0-1,-1 1,1-1,0-1,1 1,20 4,-13-1,0 0,0-1,1-1,-1-1,1-1,-1 0,0-1,1 0,-1-1,11-4,95-17,-98 16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8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77,'361'-55,"-315"44,56 0,-100 12,-1-1,1 1,-1 0,1 0,0 0,-1 0,0 0,1 0,-1 0,0 0,1 1,-1-1,0 0,0 1,0-1,0 1,0-1,-1 1,1 0,0-1,-1 1,1 0,-1-1,0 1,1 0,-1 0,0-1,0 1,0 0,0 0,0-1,-1 1,1 0,0 0,-1-1,0 1,1 0,-29 68,26-64,-62 122,5 2,7 3,-26 98,64-170,3 2,3 0,2 0,3 0,3 40,-9-119,4-2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8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86,'48'0,"45"-5,21-1,0-5,-9 0,-13 1,-17 3,-13 2,-11-2,-5 0,-5 0,-5 3,-4 1,-3 1,-6 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0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1 311,'138'25,"-93"-23,0-1,0-3,0-2,-1-1,17-6,-42 8,-7 0</inkml:trace>
  <inkml:trace contextRef="#ctx0" brushRef="#br0" timeOffset="300.348">1 508,'38'0,"28"0,6-4,-3-3,-9 1,-10 1,-9 2,-6 1,-4 1,-3 0,-7 1</inkml:trace>
  <inkml:trace contextRef="#ctx0" brushRef="#br0" timeOffset="863.559">284 1,'181'138,"-79"-67,-97-69,-1 1,1 0,0 0,-1 0,0 0,0 1,0 0,0 0,-1 0,1 0,-1 1,0-1,0 1,-1-1,1 1,-1 0,0 0,-1 1,1-1,-1 0,0 0,0 1,0-1,-1 1,0-1,0 0,-1 1,1-1,-1 1,0-1,0 0,-1 0,0 1,0-1,0 0,-2 3,-188 212,100-88,82-119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24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396 3034,'-1'-1,"-1"-1,0 1,0-1,0 1,1-1,-1 1,0-1,1 0,0 0,-1 0,1 0,0 0,0 0,0 0,0 0,1-1,-1 1,1 0,-1-1,1 1,0 0,-1-1,1 1,1 0,-1-2,0 1,-3-338,3-1211,28 1382,-28-83,-28 83,27 163,0 0,1 0,-1-1,2 1,-1 0,1 0,0 0,0-1,1 1,0 0,0 0,1 1,0-1,0 0,0 1,1 0,0 0,0 0,1 0,-1 1,3-3,7-2</inkml:trace>
  <inkml:trace contextRef="#ctx0" brushRef="#br0" timeOffset="897.244">1638 805,'-2'-2,"0"1,0-1,1 1,-1-1,0 0,1 1,-1-1,1 0,-1 0,1 0,0 0,0 0,0-1,0 1,0 0,1 0,-1-1,1 1,-1 0,1-1,0 1,0-1,0 1,0-2,0 0,12-135,0 51,18-82,-30-112,-5 231,-2 34</inkml:trace>
  <inkml:trace contextRef="#ctx0" brushRef="#br0" timeOffset="1934.922">1 607,'30'-12,"0"1,1 1,1 2,-1 1,1 2,0 1,27 0,24-5,227-18,66-4,45 16,138-12,-351 22,-207 6,-1-1,1 0,-1 0,1 1,-1-1,1 0,-1 0,1 0,-1 0,1 0,-1 0,1 0,-1 0,1 0,-1 0,1 0,-1 0,1 0,-1-1,1 1,-1 0,1 0,-1 0,1-1,-1 1,1 0,-1-1,0 1,1 0,-1-1,1 1,-1 0,0-1,1 1,-1-1,0 1,0-1,1 1,-1-1,0 1,0-1,0 1,0-1,0 1,0-1,0 1,0-1,0 1,0-1,0 1,0-1,0 1,0-1,0 1,0-1,0 1,-1-1,1 1,0-1,-1 0,-10-2</inkml:trace>
  <inkml:trace contextRef="#ctx0" brushRef="#br0" timeOffset="2232.485">2146 42,'-278'205,"-14"-8,-10 3,288-190</inkml:trace>
  <inkml:trace contextRef="#ctx0" brushRef="#br0" timeOffset="2745.794">1045 184,'-467'279,"198"-133,266-144,-1 0,1 0,0 0,0 1,0-1,0 1,1-1,-1 1,1 0,-1 0,1 0,0 0,0 1,0-1,1 1,-1-1,0 4,1 7</inkml:trace>
  <inkml:trace contextRef="#ctx0" brushRef="#br0" timeOffset="4518.021">848 719,'0'10,"0"12,0 8,0 3,0 2,0-2,0 0,-5-2,-1-1,0-1,1-1,1 0,2 0,-4-5,-1-1,1-5</inkml:trace>
  <inkml:trace contextRef="#ctx0" brushRef="#br0" timeOffset="5030.784">763 719,'29'-22,"1"1,1 1,0 1,2 2,0 1,1 2,0 1,35-8,-58 18,0 0,1 0,-1 1,1 1,-1 0,1 0,0 1,-1 1,1 0,0 0,-1 1,9 3,-18-4,0-1,-1 1,1 0,0 0,-1 1,1-1,-1 0,1 0,-1 1,0-1,0 1,1-1,-1 1,0 0,0-1,0 1,-1 0,1 0,0-1,-1 1,1 0,-1 0,0 0,1 0,-1 0,0 0,0 0,0 0,-1 0,1 0,0-1,-1 1,1 0,-1 0,1 0,-1 0,0-1,0 1,0 0,0-1,0 1,0 0,-2 0,-60 67,59-66,-228 164,230-167,1 0,0 1,0-1,0 0,-1 0,1 1,0-1,0 1,0-1,0 1,0-1,0 1,0 0,0 0,0-1,0 1,0 0,0 0,1 0,-1 0,0 0,1 0,-1 0,0 0,1 0,0 0,-1 0,1 1,0-1,-1 0,1 0,0 0,0 1,0-1,0 0,0 0,0 0,0 1,0-1,1 0,-1 0,0 0,1 0,-1 1,1-1,-1 0,1 0,0 0,-1 0,1 0,0 0,135 74,76 38,-194-104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3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112 108,'-24'171,"-33"139,26-113,33-173,11-29,6-25,-10 13</inkml:trace>
  <inkml:trace contextRef="#ctx0" brushRef="#br0" timeOffset="320.161">26 79,'285'-1,"-100"-26,-178 26,-7 1</inkml:trace>
  <inkml:trace contextRef="#ctx0" brushRef="#br0" timeOffset="568.646">55 475,'38'-10,"23"-2,5-1,-8 8,-10 5,-12 1</inkml:trace>
  <inkml:trace contextRef="#ctx0" brushRef="#br0" timeOffset="869.69">506 672,'-4'39,"-3"17,1 3,1-2,2-12</inkml:trace>
  <inkml:trace contextRef="#ctx0" brushRef="#br0" timeOffset="1119.426">337 616,'28'0,"25"0,8 0,-2 0,-6 0,-8 0,-6 0,-5 0,-3 0,-8 0</inkml:trace>
  <inkml:trace contextRef="#ctx0" brushRef="#br0" timeOffset="1567.539">1043 108,'0'38,"4"32,3 9,-1 1,-1-9,-2-11,-1-12,-1-8,0-7,-1-4,0-2,-1-1,1 0,-5 0,-1 1,0-4</inkml:trace>
  <inkml:trace contextRef="#ctx0" brushRef="#br0" timeOffset="2106.523">957 136,'43'-24,"0"3,1 1,0 2,2 2,0 3,14-2,55 6,-112 10,0-1,0 0,0 1,-1 0,1 0,0 0,0 0,0 0,-1 0,1 1,0-1,-1 1,0 0,1 0,-1 0,0 0,0 0,0 0,0 0,0 1,0-1,-1 1,1-1,-1 1,0 0,0 0,0 0,0-1,0 1,-1 0,1 0,-1 0,0 0,0 0,0 0,0 1,-2 6,-1 0,0-1,-1 1,0-1,-1 0,1 0,-2 0,1 0,-1-1,-1 0,1-1,-1 1,-1-1,1 0,-1-1,0 0,-4 2,-18 18,-145 126,173-149,-1 0,1 0,0 0,0 1,1-1,-1 1,1-1,-1 1,1-1,0 1,0 0,1 0,-1-1,1 1,0 0,0 0,0 0,0 0,1-1,0 1,0 0,0-1,0 1,0 0,1-1,-1 1,1-1,0 0,0 1,0-1,1 0,-1 0,1-1,-1 1,1 0,0-1,0 0,0 1,1-1,-1 0,3 0,27 19,20 11,-2 1,-1 3,41 39,-56-26,-25-36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23,'56'-3,"172"6,-166-15,40 1,-84 16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29,'38'0,"28"-4,6-3,-3 1,-9 1,-10 2,-9 1,-6 1,-4 0,-8 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88,'1'0,"-1"0,1-1,-1 1,1 0,-1-1,1 1,-1 0,1 0,-1-1,1 1,-1 0,1 0,-1 0,1 0,-1 0,1 0,0 0,-1 0,1 0,-1 0,1 0,-1 0,1 0,-1 0,1 0,-1 1,1-1,-1 0,1 0,-1 1,1-1,-1 0,1 1,-1-1,1 0,-1 1,0-1,1 1,-1-1,0 1,1-1,-1 1,0-1,0 1,1-1,-1 1,0-1,0 1,0-1,0 1,0-1,0 1,0 0,0-1,0 1,0-1,0 1,0-1,0 1,5 40,-4-41,-1 458,0-352,0-106</inkml:trace>
  <inkml:trace contextRef="#ctx0" brushRef="#br0" timeOffset="313.385">0 32,'160'-22,"277"16,-435 6,5-1,0 0,0 0,1 1,-1 0,0 0,0 0,0 1,0 0,0 1,0 0,0 0,0 0,-1 1,1 0,-1 0,0 1,0-1,0 1,0 1,0-1,-1 1,0 0,0 0,1 3,1 11</inkml:trace>
  <inkml:trace contextRef="#ctx0" brushRef="#br0" timeOffset="552.731">113 738,'34'0,"21"0,5 0,-3 0,-5 0,-8 0,-6 0,-4 0,-4 0,-2 0,-1 0,-5 0</inkml:trace>
  <inkml:trace contextRef="#ctx0" brushRef="#br0" timeOffset="865.353">904 625,'-29'14,"-9"10,1 6,8 2,8 0,13-4,7-4,9-4,8-2,6-4,4-3,3-5,1-3,-5-2</inkml:trace>
  <inkml:trace contextRef="#ctx0" brushRef="#br0" timeOffset="4549.879">1187 625,'-19'56,"-30"102,46-138,11-25,13-30,81-119,-102 153,1-1,0 1,0-1,0 1,0-1,0 1,0 0,1 0,-1-1,0 1,1 0,-1 0,0 0,1 0,-1 1,1-1,0 0,-1 1,1-1,0 1,-1-1,1 1,0 0,-1 0,1 0,0 0,0 0,-1 0,1 0,0 0,-1 1,1-1,0 1,-1-1,1 1,-1 0,1 0,-1-1,1 1,-1 0,1 0,-1 0,0 1,0-1,1 0,-1 0,0 1,0-1,0 1,0-1,-1 1,1-1,0 1,-1-1,1 1,-1 0,1-1,-1 2,6 48,12 25,-16-75,0-1,0 1,0-1,0 1,0-1,0 1,0-1,0 0,0 0,0 0,0 0,0-1,0 1,0 0,0-1,0 1,-1-1,1 0,0 0,0 0,0 0,-1 0,1 0,0 0,-1 0,1-1,-1 1,1 0,-1-1,0 0,0 1,0-1,0 0,1-1,6-4,121-96,-128 102,0 1,0 0,0-1,0 1,0 0,1-1,-1 1,0 0,0 0,0 0,0 0,0 0,0 0,0 0,0 0,0 1,0-1,0 0,0 1,0-1,0 0,0 1,0-1,0 1,0 0,0-1,0 1,-1 0,1-1,0 1,0 0,-1 0,1 0,-1 0,1 0,0 0,-1 0,0 0,1 0,-1 0,0 0,1 0,-1 0,0 0,0 0,0 0,0 0,4 59,-4-52,-1 20,1-2</inkml:trace>
  <inkml:trace contextRef="#ctx0" brushRef="#br0" timeOffset="6054.809">2456 173,'0'0,"-1"0,1 0,0 0,-1 0,1 0,0 0,-1 0,1 0,0 0,-1 0,1 0,0 0,-1 0,1 0,0 0,-1-1,1 1,0 0,0 0,-1 0,1 0,0-1,0 1,-1 0,1 0,0-1,-123 144,91-102,-3-2,-1-1,-2-1,-2-2,-1-2,-1-2,-21 11,44-31,0-1,0-1,-1-1,0 0,0-1,-1-1,1-2,-15 2,33-5,0-1,0 0,0 0,-1 0,1 0,0 0,0-1,0 1,0-1,0 1,0-1,0 0,0 0,0 0,0 0,0 0,0 0,0 0,1-1,-1 1,1-1,-1 1,1-1,-1 0,1 0,0 1,0-1,0 0,0 0,0 0,0 0,1 0,-1 0,1 0,-1 0,1-1,0 1,-1 0,1 0,1 0,-1 0,0-1,0 1,1 0,-1 0,1-6,1-1,-1 1,1-1,1 1,0 0,0 0,0 1,1-1,0 1,1-1,1-1,16-18,0 0,2 1,2 1,0 2,6-3,-29 23,1 1,0 0,-1 0,1 0,0 1,0-1,0 1,0 0,0 0,0 1,1-1,-1 1,0 0,0 0,0 0,0 0,1 1,-1 0,0 0,0 0,0 0,0 1,0-1,-1 1,2 0,86 69,-60-43,84 66,-91-79,-11-8,-1 1,0 0,0 1,0 0,-1 1,-1 0,1 0,-2 1,3 5,-3 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55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226 326,'1'-14,"0"25,2 19,10 58,-4 0,-4 0,-3 1,-6 19,2 26,2 8,0-116</inkml:trace>
  <inkml:trace contextRef="#ctx0" brushRef="#br0" timeOffset="462.709">0 439,'3'-15,"0"1,0-1,2 1,-1 0,2 0,0 0,1 1,0 0,1 0,0 1,1 0,1 1,-1 0,2 0,4-4,2-1,0 1,1 0,0 1,1 1,1 0,0 2,1 0,0 1,0 2,1 0,0 1,0 1,1 1,0 1,13 0,-33 3,0 1,0-1,0 1,0-1,0 1,-1 0,1 0,0 0,0 0,0 1,0-1,0 1,0 0,-1 0,1 0,0 0,-1 0,1 1,-1-1,1 1,-1 0,1-1,-1 1,0 0,0 0,0 1,0-1,-1 0,1 1,0-1,-1 1,0-1,1 1,-1 0,0-1,-1 1,1 0,0 0,-1 0,1 0,-2 16,0-1,0 1,-2-1,0 0,-2 0,1 0,-2 0,-1-1,0 0,-1 0,-1 0,0-2,-1 1,-3 2,-17 33,27-47,1-1,-1 1,1 0,0 0,0 0,0 0,1 0,-1 0,1 0,0 1,0-1,0 0,1 1,0-1,0 1,0-1,0 1,1-1,-1 0,1 1,0-1,0 0,1 0,-1 1,1-1,0 0,0-1,1 1,-1 0,3 2,9 6,1-2,0 0,1-1,0 0,0-1,1-1,-1 0,19 3,23 11,-51-19,1 0,-1 0,0 0,0 1,0 0,0 1,0-1,-1 1,0 1,0-1,0 1,0 0,-1 0,1 1,-1-1,-1 1,1 1,-1-1,0 0,-1 1,1 0,-1 0,-1 0,1 0,-1 1,0-1,-1 0,0 1,0 2,-5 5,-1 0,-1 0,0 0,-1-1,0 0,-1 0,-1-1,0 0,-1-1,0 1,-1-2,0 0,-1 0,0-1,0 0,-2-1,1-1,-1 0,0-1,-1 0,-4 4,-1-1,0-1,0-1,0-1,-1-1,-1 0,1-2,0 0,-1-2,0 0,-19-2,40 1,-1-1,0 0,0-1,0 1,1 0,-1 0,0-1,0 1,0-1,1 0,-1 1,0-1,1 0,-1 0,1 0,-1 0,1 0,0 0,-1-1,1 1,0 0,0-1,0 1,0-1,0 1,0-1,0 0,0 1,1-1,-1 0,0 1,1-1,0 0,-1 0,1 0,0 1,0-1,0 0,0-1,3-12</inkml:trace>
  <inkml:trace contextRef="#ctx0" brushRef="#br0" timeOffset="1129.345">1044 835,'2'5,"-1"0,1 0,0 0,0 1,0-2,1 1,-1 0,1 0,0-1,1 0,-1 1,1-1,0-1,0 1,0 0,0-1,1 0,-1 0,1 0,0-1,0 1,0-1,0 0,0-1,1 1,-1-1,0 0,1-1,-1 1,1-1,-1 0,1 0,-1-1,0 1,1-1,-1-1,0 1,3-1,116-75,-57 28,-64 49,-1 0,1-1,0 1,-1 0,1 1,-1-1,1 0,-1 1,1 0,-1-1,1 1,-1 0,1 0,-1 0,0 1,0-1,0 0,0 1,0-1,0 1,0 0,0 0,0 0,-1 0,1 0,-1 0,1 0,-1 1,0-1,0 0,0 1,0-1,-1 1,1-1,-1 1,1-1,-1 1,0-1,0 1,0 0,8 15,-4-10,1-1,1 0,-1-1,1 1,0-1,1 0,0-1,0 0,0 0,0 0,1-1,-1 0,1 0,0-1,1 0,-1 0,0-1,1 0,-1-1,1 0,0 0,-1-1,1 0,0 0,0-1,-1 0,1-1,-1 0,1 0,-1-1,0 0,0 0,0-1,0 0,-1 0,0-1,2-1,19-23,-2-2,0-1,-3-1,0-1,-2 0,-2-2,-1-1,-2 0,3-11,-4 11,-2 0,-1-1,-2 0,-1-1,-2 0,-2 0,-2 0,-1-3,-9-153,7 194,0-1,1 1,-1-1,0 1,0-1,-1 0,1 1,0-1,0 1,-1-1,1 1,-1-1,1 1,-1 0,0-1,1 1,-1 0,0-1,0 1,0 0,0 0,0 0,0-1,0 1,-1 1,1-1,0 0,-1 0,1 0,0 1,-1-1,1 0,-1 1,1 0,-1-1,1 1,-1 0,1 0,-1-1,1 1,-1 0,1 1,-1-1,0 0,1 0,-1 1,1-1,-1 1,1-1,0 1,-1 0,1-1,0 1,-1 0,1 0,0 0,0 0,0 0,0 0,0 0,0 1,0-1,0 0,0 1,0 0,-4 12,1-1,1 1,0 0,1 0,1 1,0-1,0 0,2 0,1 13,-1 10,3-1,1 1,2-1,1-1,2 1,1-1,2-1,2 0,1-1,1-1,7 9,76 141,-99-182,0 0,0 1,-1-1,1 1,0-1,0 1,-1 0,1-1,-1 1,1-1,0 1,-1 0,1 0,-1-1,0 1,1 0,-1 0,0 0,1-1,-1 1,0 0,0 0,0 0,1 0,-1 0,0-1,0 1,0 0,-1 0,1 0,0 0,0 0,0 0,-1-1,1 1,0 0,-1 0,1 0,-1-1,1 1,-1 0,1-1,-1 1,1 0,-1-1,0 1,1-1,-1 1,0-1,0 1,1-1,-1 1,0-1,0 0,0 1,1-1,-1 0,0 0,0 0,0 0,0 1,-61-21,43 11</inkml:trace>
  <inkml:trace contextRef="#ctx0" brushRef="#br0" timeOffset="1367.76">1665 411,'43'-14,"44"-10,15-1,1 4,-7 6,-11 5,-6 4,-6 4,-6 1,-5 2,-8 0,-13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59,'34'-9,"30"-4,9 1,-3 2,-9 3,-9 3,-10 1,-6 2,-15 6,-10 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0,1-1,-9-1,-16-2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93,'-10'-11,"-2"2,1-1,-1 1,-1 1,0 0,0 1,0 0,-1 1,-5-1,14 5,-1 0,0 0,1 1,-1 0,0 0,0 0,0 1,0 0,1 0,-1 0,0 1,0 0,0 0,0 0,1 1,-1 0,1 0,-1 0,1 1,0 0,0 0,0 0,0 1,-3 3,-6 8,1 2,1-1,0 2,1-1,1 2,1-1,1 1,0 1,1-1,2 1,0 0,1 1,0-1,2 1,0 12,2-27,-1-1,1 0,0 0,0 1,1-1,-1 0,1 1,1-1,-1 0,1 0,-1 0,1 0,1 0,-1-1,1 1,0-1,0 1,0-1,0 0,1 0,0-1,0 1,0-1,0 1,0-1,1 0,-1-1,1 1,0-1,0 0,0 0,0-1,0 1,0-1,0 0,1-1,-1 1,0-1,0 0,1 0,-1-1,4 0,22-12,0-2,-2 0,0-2,-1-1,0-2,-2 0,0-2,-2-1,0-1,-2 0,0-2,-2-1,11-18,71-116,-112 227,7-53,0 0,1 0,0 0,1 1,1-1,0 0,1 0,0 1,1-1,1 0,0 0,0 0,2-1,-1 1,2-1,-1 0,2 0,0-1,0 0,7 7,53 48,-49-49</inkml:trace>
  <inkml:trace contextRef="#ctx0" brushRef="#br0" timeOffset="550.421">1021 262,'-2'13,"0"0,1 0,0 0,1 0,0 0,1 0,0 0,2-1,-1 1,1 0,1-1,0 0,4 7,-7-17,0 0,0-1,0 1,0 0,0-1,0 1,0-1,1 0,-1 1,0-1,1 0,-1 0,1 0,0 0,-1 0,1 0,0-1,-1 1,1 0,0-1,0 1,0-1,0 0,0 0,-1 1,1-1,0 0,0-1,0 1,0 0,0-1,-1 1,1-1,0 1,0-1,0 0,-1 1,1-1,1-1,53-53,24-70,-79 125,-1-1,1 0,-1 1,0-1,1 1,-1-1,1 1,-1-1,1 1,-1 0,1-1,-1 1,1 0,0-1,-1 1,1 0,-1-1,1 1,0 0,-1 0,1 0,0 0,-1 0,1 0,0 0,-1 0,1 0,0 0,-1 0,1 0,0 0,-1 1,1-1,0 0,-1 0,1 1,-1-1,1 0,0 1,-1-1,1 1,-1-1,1 1,-1-1,0 1,1-1,-1 1,1-1,-1 1,0 0,0-1,1 1,-1-1,0 1,0 0,0-1,0 1,1 0,-1-1,0 1,0 0,5 44,-5-44,0 129,9 106,-3-210,-3-13,0-1,0 0,-2 1,1-1,-1 1,-1-1,0 1,-1 0,0-1,-1 1,-1-1,-2 8,4-18,1-1,-1 0,0 1,0-1,0 0,0 0,0 1,0-1,0 0,0 0,0 0,-1 0,1 0,0-1,-1 1,1 0,0-1,-1 1,1-1,-1 1,1-1,-1 1,1-1,-1 0,0 0,1 0,-1 0,1 0,-1 0,1 0,-1-1,1 1,-1-1,1 1,-1-1,1 1,-1-1,1 0,0 0,-1 1,1-1,0 0,0 0,0 0,0-1,0 1,0 0,0 0,0-1,0 1,0 0,1-1,-1 1,0-1,1 1,-1 0,1-1,0 0,0 1,-1-1,1 1,0-1,0 1,0-2,-2-14,0 0,1 0,1 0,0 0,2-1,0 1,0 0,2 0,0 1,1-1,1 1,0 0,1 0,1 1,0 0,1 0,1 1,0 0,1 1,0 0,1 1,1 0,2-2,6-7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3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653 257,'-22'55,"-2"-2,-3 0,-2-2,-2 0,-2-3,-3 0,-1-3,-36 34,64-69,0 0,-1-1,0 0,0 0,-1-1,0-1,0 0,-1 0,0-1,0-1,0 0,-1-1,0 0,0-1,0 0,0-1,0 0,0-1,-1-1,1 0,0-1,-9-1,19 0,-1 1,1-1,-1 0,1 0,0 0,0 0,0 0,0-1,0 1,0-1,1 0,-1 0,1 0,0 0,0-1,0 1,0 0,1-1,-1 1,1-1,0 0,0 1,0-1,0 0,1 0,0 0,0 1,0-1,0 0,0 0,1-2,36-116,-14 83,1 1,3 2,1 0,1 2,12-10,-38 40,-1 1,1-1,0 0,0 1,0-1,0 1,1 0,-1 0,1 0,0 1,0-1,0 1,0 0,0 0,0 1,0-1,1 1,-1 0,1 0,-1 0,1 0,0 1,-1 0,1 0,-1 0,1 1,-1-1,1 1,-1 0,1 1,-1-1,1 1,12 9,-2 1,1 1,-2 0,0 1,0 0,-2 1,1 1,8 15,14 16,-7-14,1-2,2-1,0-1,2-2,1-1,10 4,-14-3,-26-16</inkml:trace>
  <inkml:trace contextRef="#ctx0" brushRef="#br0" timeOffset="552.123">1188 31,'0'44,"-16"477,4-235,12-277,0 0,0 1,-1-1,-1 0,1 0,-1 0,-1 0,0 0,0 0,-3 6,-6 3</inkml:trace>
  <inkml:trace contextRef="#ctx0" brushRef="#br0" timeOffset="1023.698">1048 60,'60'-17,"2"3,0 3,0 2,1 3,-1 3,24 4,5 14,-89-14,1 0,-1 0,0 0,1 1,-1-1,0 1,0-1,0 1,0-1,0 1,0 0,0 0,0 0,-1 0,1 1,-1-1,0 0,1 1,-1-1,0 0,0 1,-1 0,1-1,0 1,-1-1,0 1,0 0,1-1,-1 1,-1 0,1-1,-1 3,-3 6,-1 1,0-1,-1 0,0 0,-1 0,0-1,-1 0,0 0,-1-1,1 0,-2-1,-1 2,-4 4,-77 70,62-60,1 2,1 1,2 1,0 1,2 1,2 2,19-28,0 0,0 0,0 0,1 1,0-1,0 1,0 0,1 0,-1-1,1 1,1 0,-1 0,0 0,1 0,0 0,0 0,1 0,-1 0,1 0,0 0,1 0,-1 0,1-1,0 1,0 0,0-1,1 0,-1 1,1-1,2 2,9 9,1-1,0 0,1-1,0-1,1 0,1-1,2 0,40 27,-26-14,0 1,-2 2,-1 1,15 18,-11-16,-18-21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141 141,'-3'2,"0"0,0 1,1-1,-1 0,1 1,0 0,0-1,0 1,0 0,0 0,0 0,1 0,-1 0,1 1,0-1,0 0,0 2,-1-1,-21 149,14-53,-30 147,36-235</inkml:trace>
  <inkml:trace contextRef="#ctx0" brushRef="#br0" timeOffset="3501.213">0 395,'81'31,"-65"-25,1-2,-1 0,1-1,-1 0,1-1,0-1,0-1,0 0,0-1,0-1,2-1,167-56,-169 52</inkml:trace>
  <inkml:trace contextRef="#ctx0" brushRef="#br0" timeOffset="4039.177">564 1,'-16'55,"-7"312,22-360,-2 1,0 1,1 0,0 0,1-1,0 1,0 0,1 0,0 0,1 0,0 0,0 0,1 0,0-1,1 1,0-1,0 1,0-1,2 1,-4-8,1 1,-1-1,1 1,-1-1,1 0,0 1,0-1,0 0,0 0,0 0,0-1,0 1,0 0,0-1,0 1,0-1,0 0,0 0,1 0,-1 0,0 0,0 0,0 0,0-1,0 1,0-1,1 0,-1 1,0-1,-1 0,3-1,64-42,-47 29,9-8,82-40,-109 63,1 0,-1 1,0-1,0 1,1-1,-1 1,0 0,0 1,0-1,0 0,0 1,0-1,0 1,0 0,-1 0,1 0,-1 1,1-1,-1 0,0 1,0 0,0-1,0 1,-1 0,1 0,-1 0,0 0,1 0,-1 0,-1 1,1-1,0 0,-1 0,0 1,0-1,0 0,0 1,0-1,0 0,-1 1,0-1,0 0,0 0,0 0,0 0,-1 0,1 0,-1 1,-5 38,8-26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7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5,'-7'-1,"1"0,-1 0,1 0,-1 1,1 0,-1 0,1 1,-1 0,1 0,-1 0,1 1,0 0,0 0,0 0,0 1,0 0,0 0,0 1,-4 1,-4 4,-1 0,2 1,-1 1,1 0,1 1,0 1,0-1,2 2,-1 0,2 0,0 1,1 0,0 0,1 1,1 0,0 0,1 1,1-1,-1 14,4-24,0 1,1-1,0 0,0 1,0-1,1 1,0-1,0 0,0 0,1 0,0 0,0 0,1 0,0 0,0 0,0-1,1 0,-1 1,1-2,1 1,-1 0,0-1,1 1,0-1,0-1,1 1,-1-1,1 0,-1 0,1 0,0-1,0 0,0 0,0 0,1-1,-1 0,0 0,1-1,-1 0,1 0,7 1,1 0,-1-1,0 0,0-1,1-1,-1 0,0-1,-1 0,1-2,0 1,-1-2,0 1,9-7,5-4,-3 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0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1 311,'138'25,"-93"-23,0-1,0-3,0-2,-1-1,17-6,-42 8,-7 0</inkml:trace>
  <inkml:trace contextRef="#ctx0" brushRef="#br0" timeOffset="300.348">1 508,'38'0,"28"0,6-4,-3-3,-9 1,-10 1,-9 2,-6 1,-4 1,-3 0,-7 1</inkml:trace>
  <inkml:trace contextRef="#ctx0" brushRef="#br0" timeOffset="863.559">284 1,'181'138,"-79"-67,-97-69,-1 1,1 0,0 0,-1 0,0 0,0 1,0 0,0 0,-1 0,1 0,-1 1,0-1,0 1,-1-1,1 1,-1 0,0 0,-1 1,1-1,-1 0,0 0,0 1,0-1,-1 1,0-1,0 0,-1 1,1-1,-1 1,0-1,0 0,-1 0,0 1,0-1,0 0,-2 3,-188 212,100-88,82-119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24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396 3034,'-1'-1,"-1"-1,0 1,0-1,0 1,1-1,-1 1,0-1,1 0,0 0,-1 0,1 0,0 0,0 0,0 0,0 0,1-1,-1 1,1 0,-1-1,1 1,0 0,-1-1,1 1,1 0,-1-2,0 1,-3-338,3-1211,28 1382,-28-83,-28 83,27 163,0 0,1 0,-1-1,2 1,-1 0,1 0,0 0,0-1,1 1,0 0,0 0,1 1,0-1,0 0,0 1,1 0,0 0,0 0,1 0,-1 1,3-3,7-2</inkml:trace>
  <inkml:trace contextRef="#ctx0" brushRef="#br0" timeOffset="897.244">1638 805,'-2'-2,"0"1,0-1,1 1,-1-1,0 0,1 1,-1-1,1 0,-1 0,1 0,0 0,0 0,0-1,0 1,0 0,1 0,-1-1,1 1,-1 0,1-1,0 1,0-1,0 1,0-2,0 0,12-135,0 51,18-82,-30-112,-5 231,-2 34</inkml:trace>
  <inkml:trace contextRef="#ctx0" brushRef="#br0" timeOffset="1934.922">1 607,'30'-12,"0"1,1 1,1 2,-1 1,1 2,0 1,27 0,24-5,227-18,66-4,45 16,138-12,-351 22,-207 6,-1-1,1 0,-1 0,1 1,-1-1,1 0,-1 0,1 0,-1 0,1 0,-1 0,1 0,-1 0,1 0,-1 0,1 0,-1 0,1 0,-1-1,1 1,-1 0,1 0,-1 0,1-1,-1 1,1 0,-1-1,0 1,1 0,-1-1,1 1,-1 0,0-1,1 1,-1-1,0 1,0-1,1 1,-1-1,0 1,0-1,0 1,0-1,0 1,0-1,0 1,0-1,0 1,0-1,0 1,0-1,0 1,0-1,0 1,0-1,0 1,-1-1,1 1,0-1,-1 0,-10-2</inkml:trace>
  <inkml:trace contextRef="#ctx0" brushRef="#br0" timeOffset="2232.485">2146 42,'-278'205,"-14"-8,-10 3,288-190</inkml:trace>
  <inkml:trace contextRef="#ctx0" brushRef="#br0" timeOffset="2745.794">1045 184,'-467'279,"198"-133,266-144,-1 0,1 0,0 0,0 1,0-1,0 1,1-1,-1 1,1 0,-1 0,1 0,0 0,0 1,0-1,1 1,-1-1,0 4,1 7</inkml:trace>
  <inkml:trace contextRef="#ctx0" brushRef="#br0" timeOffset="4518.021">848 719,'0'10,"0"12,0 8,0 3,0 2,0-2,0 0,-5-2,-1-1,0-1,1-1,1 0,2 0,-4-5,-1-1,1-5</inkml:trace>
  <inkml:trace contextRef="#ctx0" brushRef="#br0" timeOffset="5030.784">763 719,'29'-22,"1"1,1 1,0 1,2 2,0 1,1 2,0 1,35-8,-58 18,0 0,1 0,-1 1,1 1,-1 0,1 0,0 1,-1 1,1 0,0 0,-1 1,9 3,-18-4,0-1,-1 1,1 0,0 0,-1 1,1-1,-1 0,1 0,-1 1,0-1,0 1,1-1,-1 1,0 0,0-1,0 1,-1 0,1 0,0-1,-1 1,1 0,-1 0,0 0,1 0,-1 0,0 0,0 0,0 0,-1 0,1 0,0-1,-1 1,1 0,-1 0,1 0,-1 0,0-1,0 1,0 0,0-1,0 1,0 0,-2 0,-60 67,59-66,-228 164,230-167,1 0,0 1,0-1,0 0,-1 0,1 1,0-1,0 1,0-1,0 1,0-1,0 1,0 0,0 0,0-1,0 1,0 0,0 0,1 0,-1 0,0 0,1 0,-1 0,0 0,1 0,0 0,-1 0,1 1,0-1,-1 0,1 0,0 0,0 1,0-1,0 0,0 0,0 0,0 1,0-1,1 0,-1 0,0 0,1 0,-1 1,1-1,-1 0,1 0,0 0,-1 0,1 0,0 0,135 74,76 38,-194-104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3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112 108,'-24'171,"-33"139,26-113,33-173,11-29,6-25,-10 13</inkml:trace>
  <inkml:trace contextRef="#ctx0" brushRef="#br0" timeOffset="320.161">26 79,'285'-1,"-100"-26,-178 26,-7 1</inkml:trace>
  <inkml:trace contextRef="#ctx0" brushRef="#br0" timeOffset="568.646">55 475,'38'-10,"23"-2,5-1,-8 8,-10 5,-12 1</inkml:trace>
  <inkml:trace contextRef="#ctx0" brushRef="#br0" timeOffset="869.69">506 672,'-4'39,"-3"17,1 3,1-2,2-12</inkml:trace>
  <inkml:trace contextRef="#ctx0" brushRef="#br0" timeOffset="1119.426">337 616,'28'0,"25"0,8 0,-2 0,-6 0,-8 0,-6 0,-5 0,-3 0,-8 0</inkml:trace>
  <inkml:trace contextRef="#ctx0" brushRef="#br0" timeOffset="1567.539">1043 108,'0'38,"4"32,3 9,-1 1,-1-9,-2-11,-1-12,-1-8,0-7,-1-4,0-2,-1-1,1 0,-5 0,-1 1,0-4</inkml:trace>
  <inkml:trace contextRef="#ctx0" brushRef="#br0" timeOffset="2106.523">957 136,'43'-24,"0"3,1 1,0 2,2 2,0 3,14-2,55 6,-112 10,0-1,0 0,0 1,-1 0,1 0,0 0,0 0,0 0,-1 0,1 1,0-1,-1 1,0 0,1 0,-1 0,0 0,0 0,0 0,0 0,0 1,0-1,-1 1,1-1,-1 1,0 0,0 0,0 0,0-1,0 1,-1 0,1 0,-1 0,0 0,0 0,0 0,0 1,-2 6,-1 0,0-1,-1 1,0-1,-1 0,1 0,-2 0,1 0,-1-1,-1 0,1-1,-1 1,-1-1,1 0,-1-1,0 0,-4 2,-18 18,-145 126,173-149,-1 0,1 0,0 0,0 1,1-1,-1 1,1-1,-1 1,1-1,0 1,0 0,1 0,-1-1,1 1,0 0,0 0,0 0,0 0,1-1,0 1,0 0,0-1,0 1,0 0,1-1,-1 1,1-1,0 0,0 1,0-1,1 0,-1 0,1-1,-1 1,1 0,0-1,0 0,0 1,1-1,-1 0,3 0,27 19,20 11,-2 1,-1 3,41 39,-56-26,-25-36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23,'56'-3,"172"6,-166-15,40 1,-84 16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29,'38'0,"28"-4,6-3,-3 1,-9 1,-10 2,-9 1,-6 1,-4 0,-8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5:01.4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3274 933,'45'90,"8"14,-4 3,-5 1,11 51,-54-160,-1 1,1-1,-1 1,1-1,-1 1,1-1,-1 1,1-1,-1 1,1 0,0-1,-1 1,1 0,0-1,-1 1,1 0,0 0,-1 0,1 0,0-1,-1 1,1 0,0 0,0 1,-1-1,1 0,0 0,-1 0,1 0,0 0,-1 1,1-1,0 0,-1 1,1-1,-1 0,1 1,0-1,-1 1,1-1,-1 1,0-1,1 1,-1-1,1 1,-1 0,0-1,1 1,-1 0,0-1,0 1,1 0,-1-1,0 1,0 0,0-1,0 1,0 0,0-1,0 1,0 0,0 0,0-1,0 1,-1 0,1-1,0 1,0 0,-1-1,1 1,26-73,-14 35,2 0,1 2,2 0,1 1,13-16,-14 25,-10 12,1 1,0 0,0 0,1 1,1 1,0-1,0 1,1 1,1 0,-1 0,1 1,1 1,3-1,-14 7,0 0,1 0,-1 1,0-1,1 1,-1-1,0 1,1 0,-1 0,1 0,-1 1,0-1,1 0,-1 1,0 0,1-1,-1 1,0 0,0 0,0 0,0 1,0-1,0 0,0 1,0-1,0 1,-1 0,1-1,-1 1,1 0,-1 0,0 0,1 0,-1 0,0 1,0-1,-1 0,1 0,0 1,-1 0,10 99,-10-96,2 11,-1 0,0 1,-1-1,-1 1,-1-1,-1 0,0 0,-1 0,-1 0,0 0,-2-1,1 0,-2 0,0-1,-1 0,-1 0,0-1,-1-1,0 1,-12 9,21-21,0 0,0 0,-1-1,1 1,0-1,0 1,-1-1,1 0,-1 0,1 0,-1 0,1 0,-1-1,0 1,1-1,-1 0,0 1,1-1,-1-1,0 1,1 0,-1-1,0 1,1-1,-1 0,1 1,-1-1,1-1,-1 1,1 0,0-1,-1 1,1-1,0 1,0-1,0 0,0 0,1 0,-1 0,1-1,-1 1,1 0,-1-1,1 0,-6-21,3 0</inkml:trace>
  <inkml:trace contextRef="#ctx0" brushRef="#br0" timeOffset="351.287">4178 961,'-22'66,"17"-55,0 0,1 0,0 0,1 0,0 1,1-1,0 1,1-1,0 1,1 0,0 0,1 0,0-1,2 7,-2-15,1 1,-1-1,1 0,-1 0,1 1,0-1,0 0,1 0,-1-1,1 1,-1 0,1-1,0 0,0 1,0-1,0 0,0 0,0-1,1 1,-1-1,1 0,-1 0,1 0,-1 0,1 0,0-1,-1 0,1 1,0-1,-1-1,1 1,1-1,3 0,0-1,0 0,-1 0,1 0,-1-1,0-1,1 1,-1-1,-1 0,1 0,-1-1,0 0,0 0,4-5,-3 4,-1-1,0 0,0 0,0-1,-1 0,0 0,-1 0,0 0,0-1,-1 1,0-1,0 0,-1 0,0 0,-1-1,0 1,0 0,-1-1,0 1,-1 0,0-1,0 1,-1 0,0 0,-1 0,0 0,0 1,-1-1,0 1,-1 0,-1-2,2 5,-1 0,0 0,0 0,-1 0,0 1,1 0,-1 0,-1 1,1-1,0 1,-1 1,0-1,1 1,-1 1,0-1,0 1,0 0,0 0,0 1,0 0,-1 1,1-1,0 1,0 1,1-1,-1 1,-2 1,-10 4</inkml:trace>
  <inkml:trace contextRef="#ctx0" brushRef="#br0" timeOffset="1119.609">4742 679,'-6'1,"1"-1,-1 1,1 0,-1 0,1 0,0 1,-1-1,1 2,0-1,0 0,0 1,0 0,1 0,-1 0,1 1,0 0,0 0,0 0,0 0,1 0,-1 1,1-1,0 1,-1 4,0-1,0-1,1 1,0-1,0 1,1 0,0 0,0 0,1 0,0 1,0-1,1 0,0 0,1 9,0-14,-1 1,1 0,-1-1,1 1,0 0,1-1,-1 0,1 1,-1-1,1 0,0 1,0-1,1 0,-1-1,1 1,-1 0,1-1,0 1,0-1,0 0,0 0,0 0,0 0,1-1,-1 1,1-1,-1 0,1 0,-1 0,1 0,2-1,0 1,-1-1,1 0,-1 0,1-1,-1 0,0 0,1 0,-1-1,0 0,1 0,-1 0,0 0,-1-1,1 0,0 0,-1 0,1 0,-1-1,0 0,0 0,-1 0,1 0,-1-1,0 1,0-1,0 0,0-1,53-147,-51 135,11-43,-2 0,-3-1,-3-1,1-54,-8 99,0 0,-1 0,-1 0,-1 0,0 0,-1 0,-1 0,-1 1,0-1,-2 1,0 0,0 1,-2 0,0 0,-1 1,0 0,-10-9,15 20,0 1,0 0,-1 0,1 0,-1 0,0 1,0 0,0 1,0-1,0 1,0 0,0 1,0-1,-1 1,1 0,0 1,0-1,0 1,0 1,0-1,0 1,0 0,0 0,0 1,1 0,-1 0,1 0,0 1,0-1,0 1,1 0,-1 1,1-1,0 1,0 0,0 0,1 0,0 0,0 1,-1 2,-4 3,1 1,0 0,0 1,2-1,-1 1,2 0,-1 1,2-1,0 1,1 0,0-1,1 1,0 0,1 0,1 0,0 0,1 0,0 0,2 0,-1-1,1 0,1 0,1 0,0 0,0-1,1 0,6 7,-4-8,0 1,1-2,1 0,0 0,0-1,1 0,0-1,0 0,1-1,0-1,0 0,1 0,0-2,0 1,0-2,0 0,1-1,-1 0,1-1,-1 0,1-2,0 0,-1 0,9-3,2-2</inkml:trace>
  <inkml:trace contextRef="#ctx0" brushRef="#br0" timeOffset="1717.305">5109 340,'0'6,"1"0,-1 0,1 0,1-1,-1 1,1 0,0-1,0 1,1-1,-1 0,1 0,0 0,1 0,-1 0,1-1,0 1,0-1,0 0,1 0,-1-1,1 1,0-1,0 0,0 0,1-1,-1 0,1 0,-1 0,1 0,0-1,-1 0,1 0,1 0,-3-4,0 1,0 0,0-1,0 0,0 0,-1 0,1 0,-1-1,0 1,0-1,0 0,-1 1,1-2,-1 1,0 0,0 0,0-1,-1 1,0-1,1 1,8-21,72-149,-58 116,-14 85,1 16,1-1,2 0,1 0,3-2,1 0,4 0,41 95,-62-130,15 31,-1 1,-1 0,-2 1,-2 1,-1 0,-3 1,0 0,-3 0,-1 38,-5-66,-1-1,0 1,-1-1,0 1,-1-1,0 0,-1-1,0 1,-1-1,0 0,0-1,-1 0,-1 0,1-1,-1 0,-5 4,13-11,0 0,0 0,0 0,0-1,0 1,0 0,-1 0,1 0,0-1,0 1,-1-1,1 1,0-1,-1 0,1 1,-1-1,1 0,0 0,-1 0,1 0,-1 0,1 0,0 0,-1 0,1-1,-1 1,1 0,0-1,0 0,-1 1,1-1,0 0,0 1,-1-1,1 0,0 0,0 0,0 0,0 0,0 0,1 0,-1 0,0-1,0 1,1 0,-1 0,1-1,-1 1,1 0,-1-1,1 1,0 0,0-2,-4-79,12 44,1 1,2 0,1 1,2 0,1 1,3 1,0 0,2 1,22-26,-37 51,6-10,1 1,0 1,2-1,-1 2,2 0,0 1,1 0,0 1,1 1,0 0,1 2,0 0,10-3,-5 8</inkml:trace>
  <inkml:trace contextRef="#ctx0" brushRef="#br0" timeOffset="-3102.281">282 2203,'106'419,"-74"-283,-6 1,-7 1,-4 7,-18-15,-4-106</inkml:trace>
  <inkml:trace contextRef="#ctx0" brushRef="#br0" timeOffset="-2532.429">1 2400,'6'-27,"1"1,1-1,1 2,1-1,2 1,0 1,2 0,1 1,5-5,0-2,2 1,1 1,1 1,2 2,0 0,2 2,0 0,5 1,-17 10,2 2,-1 0,1 1,1 1,0 0,0 2,0 0,1 1,0 1,0 1,0 0,0 2,1 0,-1 2,4 0,-18 0,-1 0,0 0,0 1,0-1,1 1,-1 0,-1 0,1 1,0 0,-1 0,1 0,-1 0,0 0,0 1,0 0,-1 0,1 0,-1 0,0 1,0-1,0 1,-1 0,1 0,-1 0,-1 0,1 0,-1 0,1 0,-2 1,2 3,0 9,-1 0,-1 0,0 0,-1 0,-1 1,-1-1,0-1,-5 13,-13 32,-3-2,-2 0,-32 50,14-25,-37 75,80-159,0 1,1 0,-1-1,0 1,1 0,-1 0,1-1,0 1,0 0,-1 0,1 0,0-1,1 1,-1 0,0 0,0 0,1-1,-1 1,1 0,0 0,-1-1,1 1,0 0,0-1,0 1,0-1,0 1,1-1,-1 0,0 1,1-1,-1 0,0 0,1 0,0 0,-1 0,1 0,-1-1,1 1,0 0,0-1,-1 0,1 1,0-1,0 0,1 0,109 1,26 4,-129-3,1 1,0 0,-1 0,0 1,0 0,0 1,0 0,-1 0,1 1,-2 0,1 1,0-1,-1 1,0 1,95 113,-89-110</inkml:trace>
  <inkml:trace contextRef="#ctx0" brushRef="#br0" timeOffset="-2331.544">1412 2542,'-5'38,"3"18,7-1,8-15,1-18,-2-14</inkml:trace>
  <inkml:trace contextRef="#ctx0" brushRef="#br0" timeOffset="-2082.125">1158 2034,'0'0</inkml:trace>
  <inkml:trace contextRef="#ctx0" brushRef="#br0" timeOffset="-1632.985">1722 2231,'-9'13,"-4"3,1 0,1 0,0 1,1 1,1 0,0 0,2 0,0 1,1 0,-1 9,6-27,1 0,0-1,-1 1,1 0,0-1,0 1,0 0,-1 0,1-1,0 1,0 0,0-1,0 1,0 0,0 0,1-1,-1 1,0 0,0-1,0 1,1 0,-1 0,0-1,1 1,-1-1,0 1,1 0,-1-1,1 1,-1-1,1 1,-1-1,1 1,-1-1,1 0,0 1,-1-1,1 1,0-1,-1 0,1 0,0 0,-1 1,1-1,0 0,0 0,-1 0,1 0,0 0,0 0,-1 0,1 0,0 0,-1-1,1 1,0 0,-1 0,1-1,0 1,37-26,82-128,-57 65,-63 87,1 1,-1-1,1 0,-1 1,1-1,0 1,0-1,0 1,0-1,0 1,0 0,0-1,0 1,1 0,-1 0,0 0,1 0,-1 0,1 0,-1 0,1 1,-1-1,1 0,0 1,-1 0,1-1,0 1,-1 0,1 0,0-1,0 1,-1 1,1-1,0 0,-1 0,1 1,0-1,-1 1,1-1,0 1,-1 0,1-1,-1 1,1 1,23 131,84 195,-33-83,-69-224,-2 1,-1 0,-1 0,-1 0,-1 1,-1 13,0-34,0 1,-1-1,1 0,-1 1,1-1,-1 0,0 1,0-1,0 0,-1 0,1 0,0 0,-1 0,1 0,-1 0,0 0,1-1,-1 1,0-1,0 1,0-1,0 0,-1 0,1 0,0 0,0 0,-1 0,1-1,0 1,-1-1,1 1,-1-1,1 0,0 0,-1 0,1 0,-1-1,1 1,0-1,-1 1,1-1,0 0,-1 0,1 0,0 0,0 0,0 0,0-1,0 1,0-1,0 1,1-1,-1 0,0 0,1 0,-1 0,1 0,0 0,-1-1,-5-8,1-1,0 1,0-1,1 0,1-1,0 1,1-1,0 0,1 1,0-7,-1 4,-2-20,1-1,2 1,1-1,2 1,1-1,2 1,2 0,1 0,9-27,-8 35,-2 3</inkml:trace>
  <inkml:trace contextRef="#ctx0" brushRef="#br0" timeOffset="-1402.365">2173 2034,'5'38,"7"13,0-2</inkml:trace>
  <inkml:trace contextRef="#ctx0" brushRef="#br0" timeOffset="-1150.324">1892 1751,'0'0</inkml:trace>
  <inkml:trace contextRef="#ctx0" brushRef="#br0" timeOffset="-730.955">2427 1836,'-11'9,"0"0,0 1,1 1,1 0,-1 0,2 1,-1 0,2 0,-2 5,6-13,1 1,0-1,0 1,0-1,1 1,-1 0,1 0,0 0,1 0,-1 0,1 0,0 0,0 0,1-1,-1 1,1 0,0 0,0 0,1 0,-1 0,1-1,0 1,1-1,-1 0,1 1,0-1,0 0,1 1,1-1,1 0,0 0,1 0,-1-1,0 0,1 0,0-1,0 0,-1 0,1 0,0-1,1 0,-1-1,0 1,0-1,0-1,0 1,0-1,0-1,0 1,0-1,0 0,0-1,-1 1,1-1,-1-1,0 1,0-1,0 0,0-1,-1 1,1-1,-1 0,0-1,14-14,-1-1,-1-1,-1-1,0 0,-2-1,-1 0,-1-1,-1 0,-1-1,-1-1,-2 1,-1-1,0-1,-2 1,-1-5,0 7,-1 1,0-1,-2 0,-1 1,-1-1,-1 0,-2 1,0 0,-8-23,10 36,-1 0,-1 0,1 1,-2 0,1 0,-1 0,-1 0,0 1,0 0,-1 1,0-1,0 2,-1-1,0 1,-1 0,1 1,-1 0,-1 1,1 0,-1 0,1 1,-4 0,8 2,1 1,-1 0,0 0,0 1,1-1,-1 1,0 0,0 1,0 0,1 0,-1 0,0 0,1 1,-1 0,1 0,0 1,-1-1,1 1,0 0,1 1,-1-1,1 1,-1 0,1 0,0 0,0 0,1 1,-1 0,1 0,0 0,0 0,-3 6,0 1,0-1,1 1,1 0,0 0,1 1,0-1,0 1,2 0,-1-1,2 1,0 0,0 0,1 0,1-1,0 1,1 0,0-1,1 0,0 0,1 0,0 0,1-1,0 1,7 7,9 7,0-1,2-1,0-1,2-1,0-2,2 0,0-2,1-1,20 8,-18-12,0-2,1-1,1-1,0-2,6 0,-36-7,22 5</inkml:trace>
  <inkml:trace contextRef="#ctx0" brushRef="#br0" timeOffset="5567.096">198 5702,'33'-33,"-2"-3,-2 0,-1-2,-2-1,-1-1,-2-1,12-34,-5 13,-3 0,-3-2,-3-1,-2 0,-4-2,-2 0,-3 0,0-62,-10 119,-8-63,8 72,0-1,-1 0,1 1,-1-1,0 0,0 1,0-1,1 1,-1-1,0 1,-1 0,1-1,0 1,0 0,-1 0,1 0,0 0,-1 0,1 0,-1 0,1 1,-1-1,0 0,1 1,-1-1,0 1,1 0,-1-1,0 1,0 0,1 0,-1 0,0 0,1 1,-1-1,0 0,-1 1,-4 3,-1 0,1 1,0 0,1 0,-1 1,1-1,0 2,1-1,-1 0,1 1,1 0,-1 0,1 1,0-1,1 1,-1 0,2 0,-1 0,1 0,0 0,1 2,-11 97,12-103,0 0,0-1,1 1,0 0,0-1,0 1,0 0,0-1,1 0,-1 1,1-1,0 0,0 0,0 0,1 0,-1 0,1 0,-1-1,1 1,0-1,0 1,0-1,0 0,1-1,-1 1,1 0,-1-1,9 1,0-1,0-1,0 0,0 0,0-1,0-1,0 0,0 0,0-2,-1 1,0-1,0-1,0 0,0 0,-1-1,1-1,-1 0,-1 0,0-1,0 0,2-3,31-19,-31 21,-10 8,0-1,-1 0,1 1,1-1,-1 1,0-1,0 1,0 0,1-1,-1 1,1 0,-1 0,1 0,0 0,-1 0,1 0,0 1,-1-1,1 0,0 1,0-1,0 1,0 0,-1 0,1 0,0 0,0 0,0 0,0 0,0 0,-1 1,1-1,0 1,0 0,0-1,-1 1,1 0,0 0,-1 0,1 0,-1 0,1 0,-1 1,1 0,2 148,-4-140,7 88,-7-96,1 1,-1-1,1 0,0 1,0-1,0 0,0 0,0 1,0-1,1 0,-1 0,1-1,0 1,-1 0,1 0,0-1,0 1,0-1,0 0,0 1,0-1,0 0,1 0,-1 0,0-1,1 1,-1 0,1-1,-1 0,0 1,1-1,-1 0,1 0,-1-1,1 1,1-1,33-15,-23 4</inkml:trace>
  <inkml:trace contextRef="#ctx0" brushRef="#br0" timeOffset="5832.943">1215 4658,'-4'13,"2"1,0-1,1 1,0 0,1-1,0 1,1 0,1-1,0 1,1-1,0 0,1 0,0 0,2 0,-1-1,1 1,1-2,0 1,5 5,-11-15,1-1,0 0,-1 1,1-1,0 0,0 0,0 0,-1 0,1 0,0-1,0 1,1 0,-1-1,0 1,0-1,0 0,0 0,0 0,0 0,0 0,0 0,1-1,-1 1,0-1,0 1,0-1,0 0,0 0,-1 0,1 0,0 0,0 0,0-1,-1 1,1 0,-1-1,1 1,-1-1,0 0,1 0,-1 0,41-80,-36 64,-1 0,-1-1,0 0,-1 1,-1-1,-1 0,-1-9,0 23,0 0,0-1,-1 1,1 0,-1 0,0 0,-1 0,1 0,-1 0,0 0,0 1,-1-1,1 0,-1 1,0 0,0 0,0 0,-1 0,0 0,1 1,-1-1,-1 1,1 0,0 0,-1 1,1-1,-1 1,0 0,-1 0,-44 6,31 7</inkml:trace>
  <inkml:trace contextRef="#ctx0" brushRef="#br0" timeOffset="6221.007">1468 3811,'1'54,"3"-1,1 0,3 0,2 0,3-1,1-1,3 0,22 46,4 0,-6 2,22 91,-42-152,-10-32</inkml:trace>
  <inkml:trace contextRef="#ctx0" brushRef="#br0" timeOffset="7085.672">1327 4489,'605'-404,"-484"338,-120 67,-1 0,1 0,-1-1,0 1,1 0,-1 0,0 0,0 0,0 0,0 0,0 0,0 0,0-1,0 1,0 0,0 0,0 0,-1 0,1 0,0 0,0 0,-1-1,1 1,-1 0,1 0,-1-1,1 1,-1 0,0 0,1-1,-1 1,0-1,1 1,-1-1,0 1,0-1,0 1,1-1,-1 1,0-1,0 0,0 0,0 1,0-1,0 0,0 0,-3 4,-8 10,0 0,1 1,1 0,0 0,1 1,1 0,0 1,1 0,1 0,0 1,2 0,0 0,1 0,1 0,0 1,2-16,1-1,-1 1,1 0,0-1,0 1,0-1,0 0,0 1,1-1,-1 0,1 0,-1 1,1-1,0 0,0-1,-1 1,2 0,-1-1,0 1,0-1,0 1,1-1,-1 0,1 0,-1 0,1 0,-1-1,1 1,-1-1,1 1,0-1,-1 0,1 0,-1 0,1 0,0-1,-1 1,1-1,-1 0,1 1,-1-1,1 0,-1 0,1-1,-1 1,0 0,0-1,0 0,0 1,0-1,0 0,0 0,0 0,0-1,11-9,-1 0,0-1,-1 0,0-1,-1 0,-1 0,0-1,-1-1,-1 1,0-1,-1-1,-1 1,3-15,4-5,-12 36,0 1,1-1,-1 1,1 0,-1-1,0 1,1-1,-1 1,1-1,0 1,-1-1,1 1,-1-1,1 0,-1 1,1-1,0 0,-1 0,1 1,0-1,-1 0,1 0,0 0,0 0,-1 0,1 0,0 0,-1 0,1 0,0 0,-1 0,1 0,0-1,-1 1,1 0,0 0,-1-1,1 1,0-1,-1 1,1 0,-1-1,1 1,-1-1,1 1,-1-1,1 1,-1-1,0 0,1 1,-1-1,0 1,1-1,-1 0,0 1,0-1,0 0,5 37,-5-32,0 1,0-1,0 1,0-1,1 1,-1-1,1 1,0-1,1 0,-1 1,1-1,0 0,0 0,0 0,1 0,-1 0,1-1,0 1,0-1,0 0,0 1,1-2,-1 1,1 0,0-1,0 1,2 0,4-1,0 0,1-1,-1-1,0 1,1-2,-1 1,1-1,-1-1,0 0,0 0,0-1,0-1,0 1,-1-2,0 1,0-1,0-1,0 1,-1-1,0-1,0 0,0 0,-1 0,0-1,-1 0,0-1,2-2,24-33,-1 0,-3-2,-2-2,-2 0,-1-1,-4-1,-1-1,-2-1,-7 22,-1 0,-2 0,0 0,-2-1,-2 0,0 0,-3 0,0 0,-2 1,-1-1,-1 0,-2 1,-1 0,-2 1,0 0,-2 0,-1 1,-3-1,-43-33,57 60,-1 1,1 0,0 1,-1-1,1 0,-1 0,1 1,-1 0,1-1,-1 1,1 0,-1 0,0 1,1-1,-1 0,1 1,0-1,-1 1,1 0,-1 0,1 0,0 0,0 0,-1 1,1-1,0 1,0-1,0 1,1 0,-1 0,0 0,0 0,-5 7,0-1,1 2,0-1,0 1,1 0,0 0,1 0,0 1,1 0,0-1,1 1,0 0,0 1,1-1,1 0,0 0,0 0,2 9,2 5,0 0,2 1,1-2,0 1,2-1,1 0,8 14,-3-11,2-1,0 0,2-1,1-1,0-1,2-1,1 0,0-2,2-1,19 12,87 54,-139-94,-3 2</inkml:trace>
  <inkml:trace contextRef="#ctx0" brushRef="#br0" timeOffset="7323.374">2427 3614,'39'-24,"26"-13,8-4,-4 4,-9 4,-10 7,-9 4,-6 5,-5 1,-2 3,-1 4,-1-2,1 2,-1 1,-3-1,-7-1</inkml:trace>
  <inkml:trace contextRef="#ctx0" brushRef="#br0" timeOffset="7519.273">3247 3247,'14'33,"5"17,-1-1</inkml:trace>
  <inkml:trace contextRef="#ctx0" brushRef="#br0" timeOffset="7668.637">3161 2909,'0'0</inkml:trace>
  <inkml:trace contextRef="#ctx0" brushRef="#br0" timeOffset="7939.74">3528 2909,'-1'20,"0"1,1-1,2 0,0 1,1-1,0 0,2 0,1-1,0 1,1-1,1 0,8 12,-15-29,0 0,1 0,-1 0,0-1,1 1,-1 0,1-1,0 1,0-1,-1 0,1 1,0-1,0 0,0 0,0 0,0-1,0 1,1 0,-1-1,0 1,0-1,0 0,1 0,-1 0,0 0,0 0,0 0,1 0,-1-1,0 1,0-1,0 0,0 0,0 1,0-1,0-1,0 1,0 0,0 0,0-1,0 0,49-78,-47 67,0 0,-1-1,-1 1,-1-1,0 1,0-1,-1 0,-1 0,0 1,-1-1,-1 1,0-1,-1 1,0 0,-1 0,0 1,-7-11,11 21,1 1,-1-1,0 1,0 0,-1-1,1 1,0 0,0-1,-1 1,1 0,0 0,-1 0,1 0,-1 0,1 1,-1-1,0 0,1 1,-1-1,0 1,0 0,1-1,-1 1,0 0,0 0,1 0,-1 0,0 0,0 1,1-1,-1 0,0 1,-12 7</inkml:trace>
  <inkml:trace contextRef="#ctx0" brushRef="#br0" timeOffset="8317.33">3979 2852,'12'-49,"-9"29,1 1,1-1,1 1,0 0,2 1,0 0,1 0,1 1,0 0,2-1,-10 17,-1 0,1-1,0 1,0 0,0 0,0 0,0 0,0 0,0 0,0 1,1-1,-1 1,0-1,0 1,0 0,1 0,-1 0,0 0,0 0,1 1,-1-1,0 1,0-1,0 1,0 0,1 0,-1 0,-1 0,1 0,0 0,0 1,0-1,0 1,-1-1,1 1,-1-1,1 1,-1 0,1 0,26 18,-23-18,-1 1,1-1,0 0,0-1,1 1,-1-1,0 0,0-1,0 1,1-1,-1 0,0 0,1-1,-1 1,0-1,0 0,0-1,1 1,-2-1,1 0,0 0,0-1,0 0,-1 1,0-1,1-1,-1 1,0-1,2-3,2-2,0 0,-1 0,0-1,-1 1,0-2,-1 1,0-1,0 0,-1 0,-1 0,0 0,0-1,-1-1,1-15,-1 3</inkml:trace>
  <inkml:trace contextRef="#ctx0" brushRef="#br0" timeOffset="11888.302">5363 1978,'-23'25,"2"1,1 1,1 1,1 1,2 0,1 1,1 1,-4 16,17 35,1-80,1 0,-1 0,1 0,0-1,0 1,0 0,0 0,0-1,0 1,0 0,0-1,1 1,-1-1,0 0,1 1,-1-1,1 0,0 0,-1 0,1 0,0 0,0 0,0-1,0 1,-1 0,1-1,0 0,0 1,0-1,0 0,0 0,0 0,0 0,0 0,0-1,0 1,0-1,0 1,1-1,3-3,0 1,0-1,0-1,0 1,-1-1,0 0,0 0,0 0,0-1,-1 1,0-1,0 0,-1-1,1 1,-1-3,7-8,130-260,-140 278,0-1,0 1,0-1,1 0,-1 0,0 1,0-1,1 0,-1 1,0-1,1 0,-1 0,0 0,1 1,-1-1,1 0,-1 0,0 0,1 0,-1 0,1 0,-1 1,0-1,1 0,-1 0,1 0,-1-1,0 1,1 0,-1 0,1 0,-1 0,0 0,1 0,-1 0,1-1,-1 1,0 0,1 0,-1-1,0 1,0 0,1 0,-1-1,0 1,1 0,-1-1,0 1,0 0,0-1,1 1,-1-1,0 1,0 0,0-1,0 1,0-1,0 1,0 0,0-1,2 39,-2-33,0 13,13 119,-12-133,0 1,0-1,1 0,0 0,0 0,0 0,0 0,1-1,-1 1,1-1,0 1,0-1,0 0,0 0,1 0,-1-1,1 1,0-1,0 0,0 0,0 0,0 0,0-1,0 1,1-1,-1-1,0 1,1 0,-1-1,0 0,0 0,-1-1,1 1,0-1,0 0,-1 0,1 0,-1 0,1-1,-1 1,0-1,1 0,-1 0,0 0,0 0,0-1,-1 1,1-1,-1 0,1 0,-1 0,0 0,0 0,0 0,0-1,39-94,-35 79,15-43,-3 0,-3-1,3-37,-12 55,5-22,-3 0,-2 0,-4-1,-3 0,-3-5,-14-1,17 73,1-1,0 1,-1-1,0 0,1 1,-1 0,0-1,1 1,-1-1,0 1,0 0,0 0,-1-1,1 1,0 0,0 0,0 0,-1 0,1 0,-1 1,1-1,-1 0,1 1,-1-1,1 1,-1-1,1 1,-1 0,0-1,1 1,-1 0,1 0,-1 0,0 0,1 1,-1-1,0 0,1 1,-1-1,1 1,-1 0,1-1,-1 1,-3 5,0-1,0 1,0 0,1 0,0 0,0 0,1 1,-1 0,2 0,-1 0,1 0,0 0,0 0,1 0,0 1,0 2,-2 4,-6 26,1 0,2 1,2 0,1 0,3 1,1-1,2 0,2 0,1 0,9 25,-11-54,1 0,0 0,1-1,0 0,0 0,2 0,-1-1,1 0,1-1,0 1,0-2,1 1,0-1,4 2,-8-6,0 0,0-1,1 0,-1 0,1 0,-1-1,1 0,0 0,0-1,0 0,0 0,0 0,0-1,0 0,0 0,0-1,0 0,0 0,0-1,0 0,-1 0,1-1,-1 1,1-2,-1 1,3-3,0-2,0-1,-1-1,0 1,-1-1,0-1,-1 1,0-1,-1 0,0-1,0 1,-1-1,-1 0,0 0,-1 0,0 0,-1-1,0 1,-1 0,0-1,-1 0,0 2,0 0,-1 0,-1 1,0-1,0 1,-1-1,0 1,0 0,-1 1,-1-1,-4-5,8 11,-1 1,1 0,0 1,-1-1,0 0,1 1,-1-1,0 1,-1 0,1 0,0 0,0 0,-1 1,1-1,-1 1,0 0,1 0,-1 0,0 1,1-1,-1 1,0 0,0 0,0 0,1 1,-1-1,0 1,1 0,-1 0,0 0,1 0,-1 1,1-1,-2 2,-35 27,26-14</inkml:trace>
  <inkml:trace contextRef="#ctx0" brushRef="#br0" timeOffset="12253.724">6237 1525,'-8'21,"1"-1,0 1,2 1,0-1,1 1,1 0,2 0,0 0,1 0,1 0,2 11,-3-30,1 0,-1 0,0-1,1 1,0 0,0 0,0 0,0-1,0 1,0-1,1 1,-1-1,1 1,0-1,0 0,0 0,0 0,0 0,0 0,0 0,1 0,-1-1,0 1,1-1,0 0,-1 0,1 0,0 0,0 0,-1-1,1 1,0-1,0 1,0-1,0 0,0 0,-1-1,1 1,0 0,0-1,0 0,0 0,-1 0,1 0,-1 0,1 0,0-1,-1 1,0-1,1 0,-1 0,0 0,6-7,0-1,0 0,-1-1,-1 0,0 0,0 0,-1-1,0 0,-1 0,-1 0,0 0,0 0,-2-1,1 0,-1 1,-1-1,-1 1,1-1,-2 0,0 1,-1-2,4 11,-1-1,-1 1,1 0,0 0,-1-1,0 1,1 0,-1 0,-1 0,1 0,0 0,-1 0,1 0,-1 0,0 1,0-1,0 1,0-1,-1 1,1 0,-1-1,1 1,-1 1,0-1,0 0,0 1,0-1,0 1,0 0,-1 0,-10 2</inkml:trace>
  <inkml:trace contextRef="#ctx0" brushRef="#br0" timeOffset="13189.814">6491 1441,'-1'6,"0"-1,-1 1,2 0,-1 0,1 0,0-1,0 1,0 0,1 0,0 0,0-1,1 1,0-1,0 1,0-1,0 1,1-1,0 0,0 0,0 0,1-1,-1 1,1-1,0 0,1 0,-1 0,1 0,-1-1,1 0,0 0,1 0,-1-1,0 1,5 0,-5-2,-1-1,0 0,1 0,-1 0,0-1,0 1,1-1,-1 0,0 0,0-1,0 1,0-1,0 0,0 0,0 0,-1 0,1-1,-1 0,0 1,1-1,-1-1,-1 1,1 0,0-1,-1 1,1-1,-1 0,0 0,-1 0,1 0,-1 0,1 0,-1 0,-1 0,1 0,0-1,-1 1,0 0,0-1,0 1,-2-101,4 114,0 0,1 0,0 0,0 0,1-1,0 0,1 1,-1-1,2-1,-1 1,1-1,3 3,-6-6,1 0,-1 0,1-1,-1 0,1 0,0 0,0 0,1 0,-1-1,0 0,1 0,0 0,-1 0,1-1,0 0,0 0,0 0,0 0,0-1,0 0,0 0,0 0,-1-1,1 1,0-1,0-1,2 0,1-3,1-1,-1 0,-1-1,1 0,-1 0,0 0,-1-1,0 0,0-1,0 1,-1-1,-1 0,1 0,-2-1,1 1,-1-1,-1 4,15-33,-3-1,-1-1,-3 1,-1-2,-1 1,-3-1,-1 0,-3-1,-1 1,-2 0,-2 0,-4-17,6 43,-1 0,-1 0,0 0,-1 0,-1 1,0 0,-2 0,1 1,-1 0,-1 0,-1 1,0 0,-1 1,-10-10,20 20,-1 0,1 1,-1-1,0 1,0-1,0 1,0 0,0 0,0 0,0 0,0 0,0 0,-1 1,1-1,0 1,0-1,-1 1,1 0,0 0,0 0,-1 0,1 0,0 1,-1-1,1 1,0 0,0-1,0 1,0 0,0 0,0 0,0 0,0 1,0-1,0 0,0 1,1 0,-1-1,1 1,-1 0,1 0,-1 0,1 0,0 0,0 0,0 0,0 0,1 0,-1 0,1 0,-1 1,1 0,3 26,2-1,1 1,1-1,1 0,2 0,1-1,1 0,1-1,1 0,2-2,12 16,106 135,-114-144,-19-21</inkml:trace>
  <inkml:trace contextRef="#ctx0" brushRef="#br0" timeOffset="13408.059">6661 1018,'38'-39,"28"-17,6-4,2 4,-3 6,-9 7,-4 6,-9 4,-6 9,-2 2,-3 6,-3 5,-8 5</inkml:trace>
  <inkml:trace contextRef="#ctx0" brushRef="#br0" timeOffset="14391.204">1299 6182,'-33'8,"1"1,1 2,0 1,0 1,1 2,-10 7,29-15,1 0,0 0,0 1,1 1,0 0,0 0,1 0,0 1,1 1,0-1,0 1,1 0,1 1,0-1,0 1,1 0,1 0,0 3,-2 5,2 1,1-1,0 0,2 1,0-1,1 0,1 1,1-1,1 0,0 0,2 0,0-1,2 0,0 1,-6-16,1 0,0 0,-1 0,2 0,-1 0,0 0,1-1,-1 1,1-1,0 0,0-1,0 1,1 0,-1-1,1 0,-1 0,1-1,0 1,0-1,-1 0,1 0,0 0,0-1,0 0,0 0,0 0,0-1,0 1,0-1,0 0,-1-1,1 1,0-1,-1 0,1 0,-1 0,0-1,1 0,-1 0,0 0,9-14,-1 1,-1-2,-1 0,-1 0,0-1,-1 0,-1 0,-1-1,-1 1,-1-2,0 1,-2 0,1-16,10-45,-9 58,-5 20,1 0,-1 1,1-1,0 0,0 0,0-1,0 2,0-1,1 0,0 0,-1 0,1 0,0 0,0 0,1 0,-1 1,0-1,1 1,0-1,0 1,0-1,0 1,0 0,0 0,0 0,0 0,1 0,-1 1,1-1,0 1,-1 0,1-1,0 1,0 0,0 1,0-1,0 0,0 1,0 0,0 0,0 0,6 3,-1 2,0-1,1 1,-2 0,1 1,-1 0,1 0,-2 1,1-1,-1 2,0-1,1 3,12 11,-19-21,7 11,1-2,0 1,1-1,0 0,0-1,1 0,0 0,0-1,1-1,-1 1,2-2,-1 0,1 0,-1-1,1 0,1-1,-1 0,0-1,11-2</inkml:trace>
  <inkml:trace contextRef="#ctx0" brushRef="#br0" timeOffset="15257.177">2230 6380,'17'-39,"29"-219,-11 115,5 3,18-29,-37 124,-20 45,0 0,0 1,0-1,0 0,0 0,0 1,0-1,0 0,0 1,0-1,0 1,0 0,-1-1,1 1,0 0,0-1,-1 1,1 0,0 0,-1-1,1 1,-1 0,1 0,-1 0,1 0,-1 0,0 0,1 0,-1 0,0 0,0 0,0 0,0 0,0 0,0 1,28 287,-28-287,0 0,0-1,0 1,0 0,0-1,0 1,1 0,-1-1,1 1,-1-1,1 1,0-1,-1 1,1-1,0 1,0-1,0 0,0 1,0-1,0 0,1 0,-1 0,0 0,0 0,1 0,-1 0,1 0,-1 0,1-1,-1 1,1-1,0 1,-1-1,1 1,-1-1,1 0,0 0,-1 0,1 0,0 0,-1 0,1-1,0 1,-1 0,1-1,-1 1,1-1,0 0,-1 0,0 1,1-1,-1 0,1 0,-1 0,0 0,0-1,0 1,1 0,-1 0,67-150,-55 115,58-164,-70 199,-1-1,1 1,-1 0,1-1,0 1,-1 0,1 0,0-1,0 1,0 0,0 0,0 0,0 0,1 0,-1 0,0 0,0 1,1-1,-1 0,0 1,1-1,-1 1,1-1,-1 1,1 0,-1 0,1-1,-1 1,1 0,-1 0,1 0,-1 1,1-1,-1 0,0 1,1-1,-1 1,1-1,-1 1,0-1,1 1,-1 0,0 0,0 0,1 0,-1 0,0 0,0 0,0 0,0 0,-1 0,1 1,0-1,0 0,0 2,24 130,-22-122,-3-4,0-1,1 1,0 0,1-1,0 1,0-1,0 0,0 0,1 1,0-2,1 1,-1 0,1-1,0 1,0-1,1 0,4 3,-7-7,0-1,0 0,0 0,1 0,-1 0,0 0,0 0,0-1,0 1,0-1,1 1,-1-1,0 0,0 0,0 0,-1 0,1 0,0 0,0-1,-1 1,1 0,0-1,-1 1,1-2,10-11</inkml:trace>
  <inkml:trace contextRef="#ctx0" brushRef="#br0" timeOffset="15524.13">3161 5138,'-13'45,"2"0,2 0,2 1,-1 39,15 30,-7-111,1 0,0-1,0 1,0 0,1 0,-1 0,1-1,0 1,0-1,0 1,1-1,-1 0,1 0,0 0,-1 0,2 0,-1-1,0 0,0 1,1-1,-1 0,1 0,-1-1,1 1,0-1,3 1,-2-1,0 1,0-2,0 1,0 0,0-1,0 0,0 0,0-1,0 1,-1-1,1 0,0 0,0-1,0 0,-1 1,1-1,-1-1,0 1,1-1,-1 0,0 0,0 0,-1 0,1-1,-1 1,0-1,1 0,-2 0,1 0,0-1,-1 1,2-4,-1-7,0 1,-1-1,-1 0,-1 0,0 0,0 1,-1-1,-1 0,-1 0,0 1,-1 0,0-1,-2 2,1-1,-1 0,-6-7,5 11,1 1,-1 1,-1-1,0 1,0 1,0-1,-1 1,0 1,-1 0,1 0,-1 0,0 2,-1-1,1 1,-1 1,-5-2,-9 1</inkml:trace>
  <inkml:trace contextRef="#ctx0" brushRef="#br0" timeOffset="15909.062">3444 4997,'26'68,"-13"-29,3-1,1-1,2 0,9 13,-27-48,-1-1,0 1,1 0,-1 0,1-1,0 1,0-1,-1 1,1 0,0-1,0 0,0 1,1-1,-1 1,0-1,0 0,1 0,-1 0,1 0,-1 0,1 0,-1 0,1-1,0 1,-1 0,1-1,0 1,-1-1,1 0,0 0,0 1,-1-1,1 0,0-1,0 1,0 0,-1 0,1-1,0 1,-1-1,1 1,0-1,-1 0,1 0,-1 0,1 0,-1 0,1 0,-1 0,0 0,1 0,-1-1,0 1,3-17,0 1,-2-1,0 0,-1 1,-1-1,0 0,-3-17,1-9,-1-214,3 234</inkml:trace>
  <inkml:trace contextRef="#ctx0" brushRef="#br0" timeOffset="16135.919">3867 4687,'19'38,"12"23,4 5,-3-4,-2-11,-7-16</inkml:trace>
  <inkml:trace contextRef="#ctx0" brushRef="#br0" timeOffset="16290.323">3669 4377,'0'0</inkml:trace>
  <inkml:trace contextRef="#ctx0" brushRef="#br0" timeOffset="16706.582">4178 4771,'-2'-76,"0"42,1 0,2 0,1 0,2 1,1-1,5-13,-10 45,0 1,0-1,0 0,0 0,0 1,0-1,1 0,-1 1,0-1,1 0,-1 1,1-1,0 0,0 1,0-1,-1 1,1-1,1 1,-1 0,0-1,0 1,0 0,1 0,-1 0,0 0,1 0,-1 0,1 0,-1 0,1 1,0-1,-1 1,1-1,0 1,-1-1,1 1,0 0,0 0,-1 0,1 0,0 0,0 0,-1 1,1-1,0 0,-1 1,1 0,0-1,-1 1,1 0,-1 0,1-1,0 2,30 61,-31-57,1-1,0 1,0-1,0 1,1-1,-1 0,1 0,0 0,1-1,-1 1,1-1,0 1,0-1,1 0,-1-1,1 1,0-1,-1 0,2 0,-1-1,5 3,-6-4,-1-1,1 1,-1-1,1 0,0 0,-1 0,1-1,-1 1,1-1,0 0,-1 0,1 0,-1 0,0-1,1 1,-1-1,0 0,0 0,0 0,0 0,-1-1,1 1,0-1,-1 1,0-1,0 0,1 0,-2 0,2-2,46-103,-46 100,36-194,-34 178</inkml:trace>
  <inkml:trace contextRef="#ctx0" brushRef="#br0" timeOffset="17377.199">4883 3897,'-12'8,"2"2,-1 0,1 0,0 1,1 0,1 1,0 0,0 0,-4 11,9-18,0 1,1 0,-1 0,1-1,1 1,-1 1,1-1,0 0,1 0,-1 0,1 1,1-1,-1 0,1 0,0 0,0 0,1 1,0-2,0 1,0 0,1 0,-1-1,4 5,-5-8,0 0,1 0,-1-1,0 1,1 0,0-1,-1 1,1 0,0-1,0 0,0 0,-1 1,2-1,-1 0,0 0,0-1,0 1,0 0,0-1,1 1,-1-1,0 0,0 0,1 0,-1 0,0 0,1 0,-1-1,0 1,0-1,0 0,1 1,-1-1,0 0,0 0,0 0,0-1,0 1,-1 0,2-1,60-74,4-75,-51 108,3 0,1 2,1 0,3 2,19-26,-42 64,0 0,-1 0,1-1,0 1,-1 0,1 0,0 0,0 0,0 0,0 0,0 0,0 0,0 0,0 0,1 1,-1-1,0 0,0 1,1-1,-1 1,0-1,1 1,-1 0,1 0,-1-1,0 1,1 0,-1 0,1 0,-1 1,0-1,1 0,-1 0,1 1,-1-1,0 1,0-1,1 1,-1 0,0-1,0 1,0 0,1 0,-1 0,0 0,0 0,0 0,-1 0,1 0,0 1,49 135,-42-105,113 528,-110-511,5 11,-3 0,-2 1,-3 1,-2-1,-4 1,-2 0,-2 0,-5 15,6-67,-1 1,0-1,0 0,-1 0,0-1,-1 1,0-1,-1 1,0-1,0-1,-1 1,0-1,0 0,-1 0,0-1,0 1,-1-2,0 1,0-1,-1 0,1-1,-8 3,13-7,1-1,-1 1,0-1,0 0,0 0,0 0,0 0,1 0,-1-1,0 1,0-1,1 0,-1 0,0 0,1 0,-1-1,1 1,-1-1,1 1,-1-1,1 0,0 0,0 0,0 0,0 0,1 0,-1-1,0 1,1 0,0-1,-1 1,1-1,0 0,0 0,0-2,-24-102,21 40,3 0,3 0,3 1,3-1,3 2,2-1,22-61,7-7,-31 102</inkml:trace>
  <inkml:trace contextRef="#ctx0" brushRef="#br0" timeOffset="18436.905">6237 3247,'-21'12,"-1"1,2 0,-1 2,2 1,0 0,1 1,1 1,0 1,2 0,0 1,1 1,1 0,1 1,11-19,0 0,0 0,0 0,1 1,-1-1,1 0,0 0,0 0,0 1,0-1,1 0,-1 0,1 0,0 0,0 1,0-1,0 0,0-1,1 1,-1 0,1 0,0-1,0 1,0-1,0 1,0-1,1 0,-1 0,1 0,-1 0,1 0,0 0,-1-1,1 0,0 1,0-1,0 0,1 0,-1-1,0 1,0-1,0 1,0-1,1 0,-1 0,0-1,0 1,0 0,1-1,-1 0,0 0,0 0,0 0,0-1,-1 1,1-1,0 1,1-2,6-6,0-1,-1-1,0 0,-1 0,0 0,-1-1,0 0,0-1,-2 0,0 0,0 0,-1 0,0-1,-1 1,-1-2,4-6,44-144,-49 165,-1-1,0 0,0 1,0-1,1 0,-1 1,1-1,-1 0,0 1,1-1,-1 1,1-1,-1 1,1-1,-1 1,1-1,0 1,-1-1,1 1,0 0,-1-1,1 1,0 0,-1 0,1 0,0-1,-1 1,1 0,0 0,0 0,-1 0,1 0,0 0,0 0,-1 1,1-1,0 0,-1 0,1 0,0 1,-1-1,1 0,0 1,-1-1,1 1,0-1,-1 0,1 1,-1 0,1-1,-1 1,1-1,-1 1,0-1,1 1,-1 0,0 0,22 41,-20-39,11 37,-12-33,0-1,1 1,0 0,0-1,1 0,-1 1,1-1,1 0,-1 0,1-1,0 1,1-1,-1 0,1 0,0 0,1 0,-4-4,0-1,0 1,1 0,-1-1,0 0,1 0,-1 1,0-1,1 0,-1-1,1 1,-1 0,0-1,1 1,-1-1,0 0,0 0,0 0,1 0,-1 0,0 0,0-1,-1 1,1-1,0 1,0-1,-1 0,1 0,-1 1,1-1,-1 0,1-2,38-68,17-86,20-91,-64 211,-12 33,-1-1,1 1,-1 0,1-1,1 1,-1 0,1 0,0 0,0 0,1 0,-1 0,1 1,0-1,0 1,1 0,-1 0,1 0,0 0,0 0,0 1,0 0,1 0,0 0,-1 1,1-1,0 1,0 0,0 0,0 1,1 0,-1 0,0 0,1 0,1 1,0 2,-1 0,0 0,0 1,0 0,0 0,0 1,-1 0,1 0,-1 0,0 0,0 1,-1 0,3 3,67 46,-66-52,-1 0,1-1,-1 1,1-1,0-1,-1 0,1 0,0 0,0-1,-1 0,1 0,-1-1,1 0,-1 0,0-1,7-3,-6 0</inkml:trace>
  <inkml:trace contextRef="#ctx0" brushRef="#br0" timeOffset="18674.768">6999 2457,'-19'38,"-11"32,-6 14,4 2,3-4,5-11,3-8,5-10,0-4,2-6,5-6,3-3,-2-9,0-3,7-5,3-6</inkml:trace>
  <inkml:trace contextRef="#ctx0" brushRef="#br0" timeOffset="18971.813">7225 2485,'10'29,"8"19,0 6,-2-1,1-10,-3-12</inkml:trace>
  <inkml:trace contextRef="#ctx0" brushRef="#br0" timeOffset="19194.686">7112 2090,'5'19,"2"6</inkml:trace>
  <inkml:trace contextRef="#ctx0" brushRef="#br0" timeOffset="19520.025">7621 2090,'-7'5,"0"1,1 0,-1 1,1 0,1 0,-1 0,1 1,1-1,-1 1,1 0,1 1,-1-1,1 0,1 1,0 0,-1 7,5-13,0 1,0-1,0 0,1 0,0 0,-1 0,1 0,0 0,1-1,-1 1,0-1,1 0,-1 0,1 0,-1-1,1 1,0-1,0 0,0 0,0 0,0-1,0 1,0-1,0 0,1 0,8 2,-8-2,-1 0,1 0,0 0,0 1,-1-1,1 1,0 0,-1 0,1 1,-1 0,0-1,1 1,-1 1,0-1,0 1,0-1,0 1,-1 0,1 0,-1 1,0-1,0 1,0 0,0 0,-1 0,1 0,-1 0,0 0,-1 1,1-1,-1 1,1-1,-1 1,-1 0,1-1,-1 1,1 0,-1-1,-1 3,-3 5,-1 1,0-1,-1 0,0 0,-1-1,-1 0,1 0,-2 0,1-1,-2-1,1 1,-1-1,-1-1,1 0,-1 0,-1-1,-7 3,-21 2,25-14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9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0,'-67'40,"38"-24,1 1,0 0,2 2,0 2,1 0,-4 6,27-25,0 0,1-1,-1 1,1 0,-1 0,1 0,0 0,0 0,-1 0,2 0,-1 1,0-1,0 0,1 1,-1-1,1 0,-1 1,1-1,0 0,0 1,0-1,1 1,-1-1,0 0,1 1,0-1,-1 0,1 0,0 1,0-1,0 0,1 0,-1 0,0 0,1 0,-1 0,1-1,0 1,0 0,-1-1,1 0,1 1,21 16,-19-16,0 0,0 0,0 1,-1 0,1 0,-1 0,0 1,0-1,0 1,0 0,0 0,-1 1,0-1,0 1,0-1,-1 1,1 0,-1 0,0 0,-1 0,1 0,-1 1,0-1,0 1,-1-1,1 0,-1 1,0-1,-1 1,0 3,-3 0,0-1,-1 1,0-1,-1 0,1 0,-1 0,-1-1,0 0,0 0,0-1,-1 0,0 0,0 0,0-1,-1-1,1 1,-1-1,0-1,-1 0,1 0,-1-1,1 0,-1 0,1-1,-1-1,-9 0,-6-4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88,'1'0,"-1"0,1-1,-1 1,1 0,-1-1,1 1,-1 0,1 0,-1-1,1 1,-1 0,1 0,-1 0,1 0,-1 0,1 0,0 0,-1 0,1 0,-1 0,1 0,-1 0,1 0,-1 0,1 0,-1 1,1-1,-1 0,1 0,-1 1,1-1,-1 0,1 1,-1-1,1 0,-1 1,0-1,1 1,-1-1,0 1,1-1,-1 1,0-1,0 1,1-1,-1 1,0-1,0 1,0-1,0 1,0-1,0 1,0 0,0-1,0 1,0-1,0 1,0-1,0 1,5 40,-4-41,-1 458,0-352,0-106</inkml:trace>
  <inkml:trace contextRef="#ctx0" brushRef="#br0" timeOffset="313.385">0 32,'160'-22,"277"16,-435 6,5-1,0 0,0 0,1 1,-1 0,0 0,0 0,0 1,0 0,0 1,0 0,0 0,0 0,-1 1,1 0,-1 0,0 1,0-1,0 1,0 1,0-1,-1 1,0 0,0 0,1 3,1 11</inkml:trace>
  <inkml:trace contextRef="#ctx0" brushRef="#br0" timeOffset="552.731">113 738,'34'0,"21"0,5 0,-3 0,-5 0,-8 0,-6 0,-4 0,-4 0,-2 0,-1 0,-5 0</inkml:trace>
  <inkml:trace contextRef="#ctx0" brushRef="#br0" timeOffset="865.353">904 625,'-29'14,"-9"10,1 6,8 2,8 0,13-4,7-4,9-4,8-2,6-4,4-3,3-5,1-3,-5-2</inkml:trace>
  <inkml:trace contextRef="#ctx0" brushRef="#br0" timeOffset="4549.879">1187 625,'-19'56,"-30"102,46-138,11-25,13-30,81-119,-102 153,1-1,0 1,0-1,0 1,0-1,0 1,0 0,1 0,-1-1,0 1,1 0,-1 0,0 0,1 0,-1 1,1-1,0 0,-1 1,1-1,0 1,-1-1,1 1,0 0,-1 0,1 0,0 0,0 0,-1 0,1 0,0 0,-1 1,1-1,0 1,-1-1,1 1,-1 0,1 0,-1-1,1 1,-1 0,1 0,-1 0,0 1,0-1,1 0,-1 0,0 1,0-1,0 1,0-1,-1 1,1-1,0 1,-1-1,1 1,-1 0,1-1,-1 2,6 48,12 25,-16-75,0-1,0 1,0-1,0 1,0-1,0 1,0-1,0 0,0 0,0 0,0 0,0-1,0 1,0 0,0-1,0 1,-1-1,1 0,0 0,0 0,0 0,-1 0,1 0,0 0,-1 0,1-1,-1 1,1 0,-1-1,0 0,0 1,0-1,0 0,1-1,6-4,121-96,-128 102,0 1,0 0,0-1,0 1,0 0,1-1,-1 1,0 0,0 0,0 0,0 0,0 0,0 0,0 0,0 0,0 1,0-1,0 0,0 1,0-1,0 0,0 1,0-1,0 1,0 0,0-1,0 1,-1 0,1-1,0 1,0 0,-1 0,1 0,-1 0,1 0,0 0,-1 0,0 0,1 0,-1 0,0 0,1 0,-1 0,0 0,0 0,0 0,0 0,4 59,-4-52,-1 20,1-2</inkml:trace>
  <inkml:trace contextRef="#ctx0" brushRef="#br0" timeOffset="6054.809">2456 173,'0'0,"-1"0,1 0,0 0,-1 0,1 0,0 0,-1 0,1 0,0 0,-1 0,1 0,0 0,-1 0,1 0,0 0,-1-1,1 1,0 0,0 0,-1 0,1 0,0-1,0 1,-1 0,1 0,0-1,-123 144,91-102,-3-2,-1-1,-2-1,-2-2,-1-2,-1-2,-21 11,44-31,0-1,0-1,-1-1,0 0,0-1,-1-1,1-2,-15 2,33-5,0-1,0 0,0 0,-1 0,1 0,0 0,0-1,0 1,0-1,0 1,0-1,0 0,0 0,0 0,0 0,0 0,0 0,0 0,1-1,-1 1,1-1,-1 1,1-1,-1 0,1 0,0 1,0-1,0 0,0 0,0 0,0 0,1 0,-1 0,1 0,-1 0,1-1,0 1,-1 0,1 0,1 0,-1 0,0-1,0 1,1 0,-1 0,1-6,1-1,-1 1,1-1,1 1,0 0,0 0,0 1,1-1,0 1,1-1,1-1,16-18,0 0,2 1,2 1,0 2,6-3,-29 23,1 1,0 0,-1 0,1 0,0 1,0-1,0 1,0 0,0 0,0 1,1-1,-1 1,0 0,0 0,0 0,0 0,1 1,-1 0,0 0,0 0,0 0,0 1,0-1,-1 1,2 0,86 69,-60-43,84 66,-91-79,-11-8,-1 1,0 0,0 1,0 0,-1 1,-1 0,1 0,-2 1,3 5,-3 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55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226 326,'1'-14,"0"25,2 19,10 58,-4 0,-4 0,-3 1,-6 19,2 26,2 8,0-116</inkml:trace>
  <inkml:trace contextRef="#ctx0" brushRef="#br0" timeOffset="462.709">0 439,'3'-15,"0"1,0-1,2 1,-1 0,2 0,0 0,1 1,0 0,1 0,0 1,1 0,1 1,-1 0,2 0,4-4,2-1,0 1,1 0,0 1,1 1,1 0,0 2,1 0,0 1,0 2,1 0,0 1,0 1,1 1,0 1,13 0,-33 3,0 1,0-1,0 1,0-1,0 1,-1 0,1 0,0 0,0 0,0 1,0-1,0 1,0 0,-1 0,1 0,0 0,-1 0,1 1,-1-1,1 1,-1 0,1-1,-1 1,0 0,0 0,0 1,0-1,-1 0,1 1,0-1,-1 1,0-1,1 1,-1 0,0-1,-1 1,1 0,0 0,-1 0,1 0,-2 16,0-1,0 1,-2-1,0 0,-2 0,1 0,-2 0,-1-1,0 0,-1 0,-1 0,0-2,-1 1,-3 2,-17 33,27-47,1-1,-1 1,1 0,0 0,0 0,0 0,1 0,-1 0,1 0,0 1,0-1,0 0,1 1,0-1,0 1,0-1,0 1,1-1,-1 0,1 1,0-1,0 0,1 0,-1 1,1-1,0 0,0-1,1 1,-1 0,3 2,9 6,1-2,0 0,1-1,0 0,0-1,1-1,-1 0,19 3,23 11,-51-19,1 0,-1 0,0 0,0 1,0 0,0 1,0-1,-1 1,0 1,0-1,0 1,0 0,-1 0,1 1,-1-1,-1 1,1 1,-1-1,0 0,-1 1,1 0,-1 0,-1 0,1 0,-1 1,0-1,-1 0,0 1,0 2,-5 5,-1 0,-1 0,0 0,-1-1,0 0,-1 0,-1-1,0 0,-1-1,0 1,-1-2,0 0,-1 0,0-1,0 0,-2-1,1-1,-1 0,0-1,-1 0,-4 4,-1-1,0-1,0-1,0-1,-1-1,-1 0,1-2,0 0,-1-2,0 0,-19-2,40 1,-1-1,0 0,0-1,0 1,1 0,-1 0,0-1,0 1,0-1,1 0,-1 1,0-1,1 0,-1 0,1 0,-1 0,1 0,0 0,-1-1,1 1,0 0,0-1,0 1,0-1,0 1,0-1,0 0,0 1,1-1,-1 0,0 1,1-1,0 0,-1 0,1 0,0 1,0-1,0 0,0-1,3-12</inkml:trace>
  <inkml:trace contextRef="#ctx0" brushRef="#br0" timeOffset="1129.345">1044 835,'2'5,"-1"0,1 0,0 0,0 1,0-2,1 1,-1 0,1 0,0-1,1 0,-1 1,1-1,0-1,0 1,0 0,0-1,1 0,-1 0,1 0,0-1,0 1,0-1,0 0,0-1,1 1,-1-1,0 0,1-1,-1 1,1-1,-1 0,1 0,-1-1,0 1,1-1,-1-1,0 1,3-1,116-75,-57 28,-64 49,-1 0,1-1,0 1,-1 0,1 1,-1-1,1 0,-1 1,1 0,-1-1,1 1,-1 0,1 0,-1 0,0 1,0-1,0 0,0 1,0-1,0 1,0 0,0 0,0 0,-1 0,1 0,-1 0,1 0,-1 1,0-1,0 0,0 1,0-1,-1 1,1-1,-1 1,1-1,-1 1,0-1,0 1,0 0,8 15,-4-10,1-1,1 0,-1-1,1 1,0-1,1 0,0-1,0 0,0 0,0 0,1-1,-1 0,1 0,0-1,1 0,-1 0,0-1,1 0,-1-1,1 0,0 0,-1-1,1 0,0 0,0-1,-1 0,1-1,-1 0,1 0,-1-1,0 0,0 0,0-1,0 0,-1 0,0-1,2-1,19-23,-2-2,0-1,-3-1,0-1,-2 0,-2-2,-1-1,-2 0,3-11,-4 11,-2 0,-1-1,-2 0,-1-1,-2 0,-2 0,-2 0,-1-3,-9-153,7 194,0-1,1 1,-1-1,0 1,0-1,-1 0,1 1,0-1,0 1,-1-1,1 1,-1-1,1 1,-1 0,0-1,1 1,-1 0,0-1,0 1,0 0,0 0,0 0,0-1,0 1,-1 1,1-1,0 0,-1 0,1 0,0 1,-1-1,1 0,-1 1,1 0,-1-1,1 1,-1 0,1 0,-1-1,1 1,-1 0,1 1,-1-1,0 0,1 0,-1 1,1-1,-1 1,1-1,0 1,-1 0,1-1,0 1,-1 0,1 0,0 0,0 0,0 0,0 0,0 0,0 1,0-1,0 0,0 1,0 0,-4 12,1-1,1 1,0 0,1 0,1 1,0-1,0 0,2 0,1 13,-1 10,3-1,1 1,2-1,1-1,2 1,1-1,2-1,2 0,1-1,1-1,7 9,76 141,-99-182,0 0,0 1,-1-1,1 1,0-1,0 1,-1 0,1-1,-1 1,1-1,0 1,-1 0,1 0,-1-1,0 1,1 0,-1 0,0 0,1-1,-1 1,0 0,0 0,0 0,1 0,-1 0,0-1,0 1,0 0,-1 0,1 0,0 0,0 0,0 0,-1-1,1 1,0 0,-1 0,1 0,-1-1,1 1,-1 0,1-1,-1 1,1 0,-1-1,0 1,1-1,-1 1,0-1,0 1,1-1,-1 1,0-1,0 0,0 1,1-1,-1 0,0 0,0 0,0 0,0 1,-61-21,43 11</inkml:trace>
  <inkml:trace contextRef="#ctx0" brushRef="#br0" timeOffset="1367.76">1665 411,'43'-14,"44"-10,15-1,1 4,-7 6,-11 5,-6 4,-6 4,-6 1,-5 2,-8 0,-13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59,'34'-9,"30"-4,9 1,-3 2,-9 3,-9 3,-10 1,-6 2,-15 6,-10 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0,1-1,-9-1,-16-2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93,'-10'-11,"-2"2,1-1,-1 1,-1 1,0 0,0 1,0 0,-1 1,-5-1,14 5,-1 0,0 0,1 1,-1 0,0 0,0 0,0 1,0 0,1 0,-1 0,0 1,0 0,0 0,0 0,1 1,-1 0,1 0,-1 0,1 1,0 0,0 0,0 0,0 1,-3 3,-6 8,1 2,1-1,0 2,1-1,1 2,1-1,1 1,0 1,1-1,2 1,0 0,1 1,0-1,2 1,0 12,2-27,-1-1,1 0,0 0,0 1,1-1,-1 0,1 1,1-1,-1 0,1 0,-1 0,1 0,1 0,-1-1,1 1,0-1,0 1,0-1,0 0,1 0,0-1,0 1,0-1,0 1,0-1,1 0,-1-1,1 1,0-1,0 0,0 0,0-1,0 1,0-1,0 0,1-1,-1 1,0-1,0 0,1 0,-1-1,4 0,22-12,0-2,-2 0,0-2,-1-1,0-2,-2 0,0-2,-2-1,0-1,-2 0,0-2,-2-1,11-18,71-116,-112 227,7-53,0 0,1 0,0 0,1 1,1-1,0 0,1 0,0 1,1-1,1 0,0 0,0 0,2-1,-1 1,2-1,-1 0,2 0,0-1,0 0,7 7,53 48,-49-49</inkml:trace>
  <inkml:trace contextRef="#ctx0" brushRef="#br0" timeOffset="550.421">1021 262,'-2'13,"0"0,1 0,0 0,1 0,0 0,1 0,0 0,2-1,-1 1,1 0,1-1,0 0,4 7,-7-17,0 0,0-1,0 1,0 0,0-1,0 1,0-1,1 0,-1 1,0-1,1 0,-1 0,1 0,0 0,-1 0,1 0,0-1,-1 1,1 0,0-1,0 1,0-1,0 0,0 0,-1 1,1-1,0 0,0-1,0 1,0 0,0-1,-1 1,1-1,0 1,0-1,0 0,-1 1,1-1,1-1,53-53,24-70,-79 125,-1-1,1 0,-1 1,0-1,1 1,-1-1,1 1,-1-1,1 1,-1 0,1-1,-1 1,1 0,0-1,-1 1,1 0,-1-1,1 1,0 0,-1 0,1 0,0 0,-1 0,1 0,0 0,-1 0,1 0,0 0,-1 0,1 0,0 0,-1 1,1-1,0 0,-1 0,1 1,-1-1,1 0,0 1,-1-1,1 1,-1-1,1 1,-1-1,0 1,1-1,-1 1,1-1,-1 1,0 0,0-1,1 1,-1-1,0 1,0 0,0-1,0 1,1 0,-1-1,0 1,0 0,5 44,-5-44,0 129,9 106,-3-210,-3-13,0-1,0 0,-2 1,1-1,-1 1,-1-1,0 1,-1 0,0-1,-1 1,-1-1,-2 8,4-18,1-1,-1 0,0 1,0-1,0 0,0 0,0 1,0-1,0 0,0 0,0 0,-1 0,1 0,0-1,-1 1,1 0,0-1,-1 1,1-1,-1 1,1-1,-1 1,1-1,-1 0,0 0,1 0,-1 0,1 0,-1 0,1 0,-1-1,1 1,-1-1,1 1,-1-1,1 1,-1-1,1 0,0 0,-1 1,1-1,0 0,0 0,0 0,0-1,0 1,0 0,0 0,0-1,0 1,0 0,1-1,-1 1,0-1,1 1,-1 0,1-1,0 0,0 1,-1-1,1 1,0-1,0 1,0-2,-2-14,0 0,1 0,1 0,0 0,2-1,0 1,0 0,2 0,0 1,1-1,1 1,0 0,1 0,1 1,0 0,1 0,1 1,0 0,1 1,0 0,1 1,1 0,2-2,6-7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3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653 257,'-22'55,"-2"-2,-3 0,-2-2,-2 0,-2-3,-3 0,-1-3,-36 34,64-69,0 0,-1-1,0 0,0 0,-1-1,0-1,0 0,-1 0,0-1,0-1,0 0,-1-1,0 0,0-1,0 0,0-1,0 0,0-1,-1-1,1 0,0-1,-9-1,19 0,-1 1,1-1,-1 0,1 0,0 0,0 0,0 0,0-1,0 1,0-1,1 0,-1 0,1 0,0 0,0-1,0 1,0 0,1-1,-1 1,1-1,0 0,0 1,0-1,0 0,1 0,0 0,0 1,0-1,0 0,0 0,1-2,36-116,-14 83,1 1,3 2,1 0,1 2,12-10,-38 40,-1 1,1-1,0 0,0 1,0-1,0 1,1 0,-1 0,1 0,0 1,0-1,0 1,0 0,0 0,0 1,0-1,1 1,-1 0,1 0,-1 0,1 0,0 1,-1 0,1 0,-1 0,1 1,-1-1,1 1,-1 0,1 1,-1-1,1 1,12 9,-2 1,1 1,-2 0,0 1,0 0,-2 1,1 1,8 15,14 16,-7-14,1-2,2-1,0-1,2-2,1-1,10 4,-14-3,-26-16</inkml:trace>
  <inkml:trace contextRef="#ctx0" brushRef="#br0" timeOffset="552.123">1188 31,'0'44,"-16"477,4-235,12-277,0 0,0 1,-1-1,-1 0,1 0,-1 0,-1 0,0 0,0 0,-3 6,-6 3</inkml:trace>
  <inkml:trace contextRef="#ctx0" brushRef="#br0" timeOffset="1023.698">1048 60,'60'-17,"2"3,0 3,0 2,1 3,-1 3,24 4,5 14,-89-14,1 0,-1 0,0 0,1 1,-1-1,0 1,0-1,0 1,0-1,0 1,0 0,0 0,0 0,-1 0,1 1,-1-1,0 0,1 1,-1-1,0 0,0 1,-1 0,1-1,0 1,-1-1,0 1,0 0,1-1,-1 1,-1 0,1-1,-1 3,-3 6,-1 1,0-1,-1 0,0 0,-1 0,0-1,-1 0,0 0,-1-1,1 0,-2-1,-1 2,-4 4,-77 70,62-60,1 2,1 1,2 1,0 1,2 1,2 2,19-28,0 0,0 0,0 0,1 1,0-1,0 1,0 0,1 0,-1-1,1 1,1 0,-1 0,0 0,1 0,0 0,0 0,1 0,-1 0,1 0,0 0,1 0,-1 0,1-1,0 1,0 0,0-1,1 0,-1 1,1-1,2 2,9 9,1-1,0 0,1-1,0-1,1 0,1-1,2 0,40 27,-26-14,0 1,-2 2,-1 1,15 18,-11-16,-18-21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475 396,'1'-2,"0"1,-1-1,1 1,0-1,-1 0,1 1,-1-1,0 0,0 0,0 1,0-1,0 0,0 0,0 1,0-1,-1 0,1 1,0-1,-1 0,0 1,1-1,-1 0,0 1,0-1,0 1,0-1,0 1,0 0,0 0,-1-1,1 1,0 0,-1 0,1 0,-1 0,1 0,-1 1,1-1,-1 0,0 1,1-1,-1 1,0 0,0-1,1 1,-1 0,0 0,0 0,1 0,-1 0,0 1,0-1,1 0,-1 1,0-1,1 1,-2 0,-14 1,1 0,-1 2,0 0,1 0,0 2,0 0,-15 8,4-3,-109 49,135-60,0 0,1 0,-1 0,0 1,1-1,-1 0,1 1,-1-1,1 1,-1-1,0 0,1 1,0-1,-1 1,1-1,-1 1,1 0,0-1,-1 1,1-1,0 1,-1 0,1-1,0 1,0 0,0-1,0 1,0 0,0-1,-1 1,2 0,-1-1,0 1,0 0,0-1,0 1,0 0,0-1,1 1,-1 0,0-1,1 1,-1-1,0 1,1 0,-1-1,1 1,-1-1,1 1,-1-1,1 0,-1 1,1-1,-1 0,1 1,0-1,-1 0,1 1,0-1,-1 0,1 0,42 16,22-7,-54-8,0 0,0 0,-1 1,1 0,0 0,-1 2,1-1,-1 1,8 5,-17-7,0 1,-1-1,1 0,-1 1,1-1,-1 1,0-1,0 0,0 1,0-1,-1 1,1-1,0 1,-1-1,0 0,0 1,0-1,0 0,0 0,0 0,0 0,-1 0,1 0,-1 0,1 0,-1 0,0 0,0-1,0 1,0-1,0 0,0 1,0-1,0 0,0 0,0 0,-249 186,247-185,0 1,0 0,1 0,-1 0,1 0,0 1,0-1,0 1,1 0,-1 0,1 0,0 0,0 0,0 0,1 0,-1 1,1-1,0 1,0-1,1 1,-1 0,1-1,0 1,1-1,-1 1,1 0,-1-1,1 1,1-1,-1 1,1-1,-1 0,1 0,1 0,-1 0,0 0,1 0,0 0,0-1,0 1,2 0,7 4,0-1,0-1,0 0,1 0,0-2,0 1,0-2,1 0,-1 0,1-1,-1-1,1 0,0-1,0-1,-1 0,1-1,0 0,-1-1,9-3,-16 2,1-1,-1 1,1-2,-2 1,1-1,0 0,-1 0,0 0,-1-1,1 1,-1-1,0 0,-1-1,0 1,0-1,-1 1,1-1,-2 0,1 0,-1 0,0 0,-1 0,0 0,0 0,-1 0,0 0,1-17</inkml:trace>
  <inkml:trace contextRef="#ctx0" brushRef="#br0" timeOffset="400.331">249 0,'-2'1,"0"0,1 1,-1-1,0 0,1 1,-1-1,1 1,-1 0,1-1,0 1,-1 0,1 0,0 0,0-1,1 1,-1 1,0-1,1 0,-1 0,1 0,-1 0,1 0,0 0,0 0,0 1,0-1,0 0,1 1,-3 56,2 0,3 0,10 57,-4-34,23 294,-34-109,-12-190,11-67,-1 0,2 0,0 0,0 0,0 1,2-1,-1 0,1 1,1-1,0 0,0 0,1 1,0-1,1 0,0 0,1 1,9 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3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0,'10'0,"17"0,9 0,3 0,0 0,-2 0,-2 0,-3 0,-2 0,-1 0,-1 0,0 0,-5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29,'29'-5,"33"-1,12-1,-3 2,-9 2,-14 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2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87,'-16'358,"3"-64,-8-216,10-60</inkml:trace>
  <inkml:trace contextRef="#ctx0" brushRef="#br0" timeOffset="354.341">0 115,'683'-85,"-433"57,-247 27,0 1,0 0,0-1,0 1,0 1,0-1,-1 0,1 1,0 0,0 0,0-1,0 2,0-1,-1 0,1 1,-1-1,1 1,-1-1,1 1,-1 0,0 0,0 1,0-1,0 0,0 1,0-1,-1 1,1-1,-1 1,0 0,0-1,0 1,0 0,0 0,-1 0,1 0,-1 0,0 0,1 0,-2 0,1 0,0 0,0 0,-1 0,0 0,0 0,0-1,0 1,-1 2,-27 36,12-25</inkml:trace>
  <inkml:trace contextRef="#ctx0" brushRef="#br0" timeOffset="623.594">84 933,'43'5,"29"-3,12-3,1 0,-9-5,-8-2,-6 1,-9 2,-8-4,-7 0,-6 2,-3 1,-1 3,-6 1</inkml:trace>
  <inkml:trace contextRef="#ctx0" brushRef="#br0" timeOffset="940.614">1157 651,'-8'0,"0"0,0 0,0 1,0 0,0 1,0-1,0 2,0-1,1 1,-1 0,1 0,0 1,-1 0,2 1,-1-1,1 1,-1 0,1 1,1 0,-1 0,1 0,0 0,0 1,1 0,0 0,0 0,1 0,-1 1,2 0,-1-1,1 1,0 0,0 4,3-8,0 1,0-1,0 0,0 0,1-1,-1 1,1 0,0 0,0-1,0 1,1-1,-1 0,1 0,0 0,0 0,0 0,0 0,0-1,1 1,-1-1,1 0,0 0,0-1,-1 1,1-1,0 1,3-1,112 13,-93-15</inkml:trace>
  <inkml:trace contextRef="#ctx0" brushRef="#br0" timeOffset="1466.564">1411 849,'240'-200,"-239"199,0 0,-1 0,1 1,0-1,0 0,0 1,0-1,0 0,0 1,0-1,0 1,0-1,0 1,1 0,-1-1,0 1,0 0,0 0,0 0,1 0,-1 0,0 0,0 0,0 0,0 1,0-1,1 0,-1 1,0-1,0 0,0 1,0 0,0-1,0 1,0 0,0-1,0 1,-1 0,1 0,0 0,0 0,-1-1,1 1,0 0,-1 0,1 1,-1-1,1 0,-1 0,0 0,1 0,-1 0,0 0,0 1,0-1,0 0,0 0,0 0,0 0,0 1,-1-1,1 0,1 4,-2-2,1 0,-1 0,1 0,0 0,0 0,0 0,1-1,-1 1,1 0,-1 0,1 0,0-1,0 1,0 0,1-1,-1 1,0-1,1 1,0-1,0 0,0 1,0-1,0 0,0 0,0-1,0 1,1 0,-1-1,1 1,-1-1,1 0,0 0,-1 0,1 0,2 0,4-2,-1 0,1-1,-1 1,0-2,0 1,0-1,0-1,0 1,0-1,-1 0,5-4,14-7,-25 14,0 1,0-1,0 0,-1 1,1-1,0 1,1-1,-1 1,0 0,0-1,0 1,0 0,0 0,0 0,0 0,0 0,0 0,1 0,-1 0,0 0,0 0,0 1,0-1,0 0,0 1,0-1,0 1,0-1,0 1,0 0,0-1,0 1,-1 0,1-1,0 1,0 0,-1 0,1 0,0 0,-1 0,1 0,-1 0,1 0,-1 0,0 0,1 0,-1 0,0 0,0 1,4 66,-4-46,13 22,-2-31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8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0,'-28'81,"3"2,4 0,4 1,3 1,1 35,-11 106,5-88,23-126,1-6</inkml:trace>
  <inkml:trace contextRef="#ctx0" brushRef="#br0" timeOffset="529.806">558 508,'-29'23,"1"2,1 1,2 0,0 2,2 1,1 1,2 1,0 1,-5 17,14 19,11-67,0 1,0-1,1 1,-1-1,1 1,-1-1,1 1,0-1,-1 1,1-1,0 0,0 1,0-1,0 0,0 0,0 0,0 0,1 0,-1 0,0 0,1 0,-1 0,0-1,1 1,-1 0,1-1,-1 0,1 1,-1-1,1 0,0 1,-1-1,1 0,-1 0,1 0,-1-1,1 1,0 0,-1-1,1 1,0-1,11-5,-1 0,0 0,0-2,-1 1,0-1,0-1,-1 0,0-1,-1 0,0 0,0-1,-1 0,0 0,-1-1,0-2,41-64,-48 77,1 0,-1 1,1-1,0 0,-1 1,1-1,-1 1,1-1,0 1,-1 0,1-1,0 1,-1 0,1-1,0 1,0 0,-1 0,1-1,0 1,0 0,0 0,-1 0,1 0,0 0,0 0,0 1,-1-1,1 0,0 0,0 0,-1 1,1-1,0 0,-1 1,1-1,0 1,-1-1,1 1,0-1,-1 1,1-1,-1 1,1-1,-1 1,1 0,-1-1,0 1,1 0,-1 0,0-1,1 2,20 42,-19-39,1 7,1-1,0 0,1 0,0 0,1 0,0-1,0 1,1-2,1 1,0-1,0 0,0-1,1 0,1 0,-1-1,1 0,0 0,1-1,-1-1,1 0,1 0,-1-1,6 1,43-25,-46 8</inkml:trace>
  <inkml:trace contextRef="#ctx0" brushRef="#br0" timeOffset="979.965">1263 452,'-30'8,"0"2,0 1,1 1,1 1,0 2,-2 3,28-18,-1 1,1 0,0-1,0 1,0 0,0 0,0 0,1 1,-1-1,0 0,1 1,-1-1,0 1,1 0,0-1,-1 1,1 0,0 0,0 0,0 0,0 0,0 0,0 0,1 0,-1 0,1 0,-1 0,1 0,0 1,0-1,0 0,0 0,0 0,1 1,-1-1,1 0,-1 0,1 0,0 0,0 0,0 0,0 0,0 0,0 0,0 0,1-1,-1 1,1 0,-1-1,1 1,137 63,-135-63,0-1,1 1,-1 0,0 0,0 1,0-1,0 1,-1 0,1 0,-1 0,1 1,-1-1,0 1,0 0,-1-1,1 1,-1 0,0 1,0-1,0 0,-1 1,1-1,-1 1,0-1,0 1,-1 0,0-1,1 1,-1 0,-1-1,1 1,-1 0,0-1,0 1,-1 2,-8 5,0 0,-1-1,-1-1,0 0,0 0,0-1,-2-1,1 0,-1-1,0 0,-2 0,-8 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114 902,'34'-9,"0"1,1 2,-1 1,1 2,1 1,16 2,-50-1,0 1,0-1,0 0,0 1,0 0,1-1,-1 1,0 0,0 0,0 1,1-1,-1 0,0 1,0-1,0 1,0-1,0 1,0 0,0 0,0 0,0 0,0 1,0-1,0 0,-1 1,1-1,-1 1,1-1,-1 1,0 0,1 0,-1 0,0 0,0 0,0 0,-1 0,1 0,0 0,-1 0,1 0,-1 0,0 1,0-1,0 0,0 0,0 0,0 1,0-1,-1 0,1 0,-1 1,-92 91,80-84,0 1,1 0,0 0,0 1,2 1,-1 0,2 1,0 0,7-10,1 0,0 0,0 0,0 1,1-1,0 0,0 1,0-1,0 0,0 1,1-1,0 0,0 0,0 1,0-1,1 0,0 0,0 0,0-1,0 1,0 0,1-1,0 1,0-1,0 0,0 0,0 0,0 0,1-1,-1 1,1-1,0 0,0 0,0 0,0-1,0 1,0-1,0 0,1 0,-1-1,0 1,1-1,-1 0,0 0,1 0,-1 0,0-1,2 0,23-4,-3 0</inkml:trace>
  <inkml:trace contextRef="#ctx0" brushRef="#br0" timeOffset="-612.89">198 140,'-5'24,"-1"13,5 4,2 1,2-2,-1-4,1-2,-2-3,5-1,1-2,0 0,-2-1,-1 1,-2 0,-1-1,-1-3</inkml:trace>
  <inkml:trace contextRef="#ctx0" brushRef="#br0" timeOffset="-380.242">1 619,'43'0,"33"-5,10-1,-2 0,-9 1,-14 2,-11 1,-10 5,-7 3,-4 0,-7-1</inkml:trace>
  <inkml:trace contextRef="#ctx0" brushRef="#br0" timeOffset="1790.079">707 1071,'28'-74,"4"2,3 1,3 1,3 2,5-1,64-72,-110 141,0-1,1 0,-1 1,1-1,0 0,-1 1,1-1,-1 1,1-1,0 0,-1 1,1 0,0-1,0 1,-1-1,1 1,0 0,0 0,0-1,-1 1,1 0,0 0,0 0,0 0,0 0,0 0,-1 0,1 0,0 0,0 1,0-1,-1 0,1 0,0 1,0-1,0 1,-1-1,1 0,0 1,-1 0,1-1,0 1,-1-1,1 1,-1 0,1-1,-1 1,1 0,-1-1,0 1,1 0,-1 0,0 0,1-1,-1 1,0 0,0 0,0 0,0 0,0-1,0 2,4 59,-4-56,-1 27,0-22,0 1,1-1,0 1,0-1,1 0,0 1,1-1,0 0,1 0,0 0,0 0,1-1,4 7,-7-14,0-1,0 0,1 1,-1-1,0 0,1 1,-1-1,1 0,-1 0,1 0,0-1,-1 1,1 0,0 0,0-1,-1 1,1-1,0 0,0 0,0 1,0-1,-1 0,1 0,0-1,0 1,0 0,0-1,-1 1,1-1,0 1,0-1,-1 0,1 0,0 0,-1 0,1 0,-1 0,1 0,-1 0,0-1,1 0,51-61,160-243,-189 278,-24 28,1-1,-1 1,1 0,0 0,-1 0,1 0,-1 0,1 0,-1 0,1 0,-1 0,1 0,-1 0,1 1,-1-1,1 0,-1 0,1 0,-1 1,1-1,-1 0,1 1,-1-1,1 0,-1 1,0-1,1 1,-1-1,0 0,1 1,-1-1,0 1,0-1,1 1,-1-1,0 1,0-1,0 1,0-1,1 1,-1 0,0-1,0 1,0-1,0 1,-1-1,1 1,0-1,0 1,0-1,0 1,0-1,-1 1,1-1,0 1,0-1,-1 1,1-1,0 1,-1-1,1 0,-1 1,1-1,-1 1,-27 170,26-147,2-1,1 1,1-1,1 1,0-1,2 0,1 0,1-1,1 0,1 0,3 4,-2-7</inkml:trace>
  <inkml:trace contextRef="#ctx0" brushRef="#br0" timeOffset="2032.103">1835 478,'-9'44,"-4"27,1 8,2-5,3-11,2-11,3-9,1-8,1-4,-4-8,-7-8,-1-6</inkml:trace>
  <inkml:trace contextRef="#ctx0" brushRef="#br0" timeOffset="2419.138">1581 591,'31'-41,"-6"3,2 2,1 0,2 2,1 1,1 1,2 2,1 2,2 1,11-5,-34 25,0 1,1 0,0 1,1 1,-1 0,0 1,1 1,0 0,0 1,0 1,-1 0,1 1,0 1,0 1,-1 0,2 1,-14-2,1-1,0 1,-1 0,1 0,-1 0,0 0,0 1,0-1,0 1,0 0,0 0,-1 0,0 0,1 0,-1 1,0-1,-1 1,1-1,0 1,-1 0,0 0,0-1,0 1,-1 0,1 0,-1 0,0 0,0 0,0 0,0 0,-1 0,0 0,0 0,0-1,0 1,0 0,-1 0,0-1,1 1,-1-1,-1 1,-15 23,-1 0,-2-2,0 0,-1-2,-2 0,-25 18,39-31,-100 70,108-78,-1 0,1 0,0 1,0-1,0 0,0 1,0 0,1-1,-1 1,1 0,-1 0,1-1,0 1,0 0,1 0,-1 0,0 1,1-1,0 0,0 0,0 0,0 0,0 0,1 0,-1 0,1 0,0 0,0 0,0 0,52 82,-25-47,-15-16,-11-17,-1 0,1 1,0-1,0 0,1-1,0 1,0 0,0-1,0 0,1 1,-1-1,1 0,0-1,0 1,1-1,-1 0,1 0,-1 0,1-1,0 1,0-1,0 0,1-1,-1 1,0-1,0 0,1-1,-1 1,1-1,-1 0,1 0,-1-1,4 0,9-8</inkml:trace>
  <inkml:trace contextRef="#ctx0" brushRef="#br0" timeOffset="2801.779">2399 55,'26'-11,"0"2,0 0,0 2,1 1,0 1,1 2,-1 0,1 2,26 2,-52-2,1 1,-1-1,1 1,-1 0,1 0,-1 0,1 1,0-1,-1 0,1 1,-1 0,0 0,1-1,-1 1,1 1,-1-1,0 0,0 1,0-1,0 1,0-1,0 1,0 0,0 0,-1 0,1 0,-1 0,0 0,1 0,-1 1,0-1,0 0,0 1,-1-1,1 1,0-1,-1 1,0-1,1 1,-1-1,0 1,-1 0,1-1,0 1,-1-1,1 1,-1-1,0 1,0-1,0 0,0 1,-1 0,-133 150,134-152,0 1,-1-1,1 1,0 0,0-1,0 1,0 0,0 0,0 0,1 0,-1 0,0 0,1 0,0 0,-1 0,1 0,0 0,0 0,0 0,0 0,1 0,-1 0,1 0,-1 0,1 0,-1 0,1-1,0 1,0 0,0 0,0 0,0-1,1 1,-1-1,0 1,1-1,-1 1,1-1,-1 0,1 0,0 0,0 0,-1 0,1 0,0 0,0 0,0-1,0 1,0-1,1 1,14 4,1-1,1 0,-1-1,1-1,-1-1,1 0,18-3,-29 2,17-1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6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387 121,'-70'56,"61"-45,-16 22,2 0,1 1,2 1,1 1,2 1,2 1,-3 14,-38 83,-36 32,249-420,-117 183,-4-1,-3-2,12-42,-42 107,0 0,0-1,0 0,-1 1,-1-1,0 0,0 0,0 0,-1 0,0 0,-2-7,2 16,0 0,-1 1,1-1,0 0,0 0,0 1,-1-1,1 0,0 0,-1 0,1 0,0 1,0-1,-1 0,1 0,0 0,-1 0,1 0,0 0,-1 0,1 0,0 0,-1 0,1 0,0 0,-1 0,1 0,0 0,-1 0,1 0,0 0,-1 0,1 0,0-1,0 1,-1 0,1 0,0 0,-1 0,1-1,0 1,0 0,0 0,-1-1,1 1,0 0,0-1,0 1,0 0,-1 0,1-1,0 1,0 0,0-1,0 1,0 0,0-1,0 1,0 0,0-1,0 1,0 0,0-1,-8 28,5-9,1-1,1 1,1 0,0 0,1 0,1-1,1 1,1 0,0-1,5 11,15 45,-16-44,1 0,2-1,1 0,1-1,1-1,9 13,-21-36,0 0,1 0,-1 0,1 0,0 0,0 0,0-1,0 1,0-1,0 0,1 0,-1 0,1 0,0-1,-1 0,1 1,0-1,0 0,0-1,-1 1,1-1,0 0,0 0,0 0,0 0,0-1,0 1,0-1,0 0,-1 0,1-1,0 1,-1-1,1 0,-1 0,1 0,-1 0,0 0,0-1,0 0,1-1,18-19,-1 0,-2-2,0 0,-1-2,-2 0,-1 0,-1-1,5-17,44-126,-53 136,-7 27,0 1,-1-1,1 1,-1-1,-1 0,1 0,-1 0,-1 0,0 0,0 0,0 0,-1 0,0 0,-1 0,0 0,0 0,-2-3,3 10,0 0,0 0,0 0,0 0,-1 0,1 0,0 0,0 1,-1-1,1 1,0-1,-1 1,1-1,-1 1,1 0,-1 0,1 0,0-1,-1 1,1 1,-1-1,1 0,-1 0,1 0,0 1,-1-1,1 1,-1-1,1 1,0 0,0-1,-1 1,1 0,0 0,0 0,0 0,0 0,0 0,0 0,0 0,0 0,1 1,-1-1,0 0,1 1,-1-1,1 0,-1 1,1-1,-1 0,1 2,-8 17</inkml:trace>
  <inkml:trace contextRef="#ctx0" brushRef="#br0" timeOffset="596.615">1289 177,'-19'20,"0"1,1 1,2 0,0 2,1-1,2 2,0 0,2 0,1 1,-3 12,11-35,1 1,0-1,-1 1,1 0,1-1,-1 1,0 0,1 0,0 0,0-1,0 1,0 0,1 0,-1-1,1 1,0 0,0-1,1 1,-1 0,1-1,-1 0,1 1,0-1,0 0,1 0,-1 0,1 0,-1 0,1-1,0 1,0-1,0 0,0 0,1 0,-1 0,4 1,1 0,0-1,0 0,0 0,1-1,-1 1,1-2,-1 0,1 0,-1 0,1-1,-1 0,1-1,-1 0,0 0,0-1,0 0,0 0,0-1,-1 0,1 0,-1-1,0 0,-1 0,1 0,-1-1,0 0,0-1,-1 1,0-1,0 0,0 0,-1-1,0 1,-1-1,0 0,0 0,1-4,-2 3,1 1,-1-1,-1 1,1-1,-1 0,-1 0,0 1,0-1,-1 0,0 0,0 1,-1-1,0 1,-1-1,0 1,0 0,0 0,-1 0,-1 0,1 1,-1-1,-1 1,1 0,-1 1,0 0,-1 0,1 0,-1 0,0 1,-1 0,1 1,-1 0,-5-2,-13 1,2 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3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1,'-15'10,"1"1,0 0,0 1,1 1,1 0,0 0,1 1,1 1,0 0,1 1,-2 5,-16 20,-39 52,-5-3,-4-4,-3-2,-50 37,111-104,-1-1,-1 0,0-2,-1 0,-1-1,0-1,-19 7,39-18,0-1,0 1,0-1,0 1,0-1,0 0,0 1,0-1,0 0,-1 0,1 1,0-1,0 0,0 0,-1-1,1 1,0 0,0 0,0 0,0-1,0 1,-1-1,1 1,0-1,0 1,0-1,0 0,0 1,1-1,-1 0,0 0,0 0,0 1,1-1,-1 0,0 0,1 0,-1 0,1 0,-1-1,1 1,-1 0,1 0,0 0,0 0,-1 0,1-1,0 1,0 0,0 0,0 0,0 0,1-1,-1 1,0 0,1 0,-1 0,0 0,1-1,26-110,-20 86</inkml:trace>
  <inkml:trace contextRef="#ctx0" brushRef="#br0" timeOffset="315.648">0 227,'23'18,"0"-1,1-1,1-1,0-2,1 0,1-1,0-2,0-1,1-1,0-1,0-2,1 0,92 25,116 46,-47-12,-188-70,-12-1</inkml:trace>
  <inkml:trace contextRef="#ctx0" brushRef="#br0" timeOffset="647.732">451 1,'-13'16,"0"2,0 0,2 0,0 1,2 0,0 1,1 0,0 0,2 1,1 0,0 0,2 1,0-1,2 1,0-1,1 1,1 0,2 4,0 606,-3-608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0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1 311,'138'25,"-93"-23,0-1,0-3,0-2,-1-1,17-6,-42 8,-7 0</inkml:trace>
  <inkml:trace contextRef="#ctx0" brushRef="#br0" timeOffset="300.348">1 508,'38'0,"28"0,6-4,-3-3,-9 1,-10 1,-9 2,-6 1,-4 1,-3 0,-7 1</inkml:trace>
  <inkml:trace contextRef="#ctx0" brushRef="#br0" timeOffset="863.559">284 1,'181'138,"-79"-67,-97-69,-1 1,1 0,0 0,-1 0,0 0,0 1,0 0,0 0,-1 0,1 0,-1 1,0-1,0 1,-1-1,1 1,-1 0,0 0,-1 1,1-1,-1 0,0 0,0 1,0-1,-1 1,0-1,0 0,-1 1,1-1,-1 1,0-1,0 0,-1 0,0 1,0-1,0 0,-2 3,-188 212,100-88,82-119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24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396 3034,'-1'-1,"-1"-1,0 1,0-1,0 1,1-1,-1 1,0-1,1 0,0 0,-1 0,1 0,0 0,0 0,0 0,0 0,1-1,-1 1,1 0,-1-1,1 1,0 0,-1-1,1 1,1 0,-1-2,0 1,-3-338,3-1211,28 1382,-28-83,-28 83,27 163,0 0,1 0,-1-1,2 1,-1 0,1 0,0 0,0-1,1 1,0 0,0 0,1 1,0-1,0 0,0 1,1 0,0 0,0 0,1 0,-1 1,3-3,7-2</inkml:trace>
  <inkml:trace contextRef="#ctx0" brushRef="#br0" timeOffset="897.244">1638 805,'-2'-2,"0"1,0-1,1 1,-1-1,0 0,1 1,-1-1,1 0,-1 0,1 0,0 0,0 0,0-1,0 1,0 0,1 0,-1-1,1 1,-1 0,1-1,0 1,0-1,0 1,0-2,0 0,12-135,0 51,18-82,-30-112,-5 231,-2 34</inkml:trace>
  <inkml:trace contextRef="#ctx0" brushRef="#br0" timeOffset="1934.922">1 607,'30'-12,"0"1,1 1,1 2,-1 1,1 2,0 1,27 0,24-5,227-18,66-4,45 16,138-12,-351 22,-207 6,-1-1,1 0,-1 0,1 1,-1-1,1 0,-1 0,1 0,-1 0,1 0,-1 0,1 0,-1 0,1 0,-1 0,1 0,-1 0,1 0,-1-1,1 1,-1 0,1 0,-1 0,1-1,-1 1,1 0,-1-1,0 1,1 0,-1-1,1 1,-1 0,0-1,1 1,-1-1,0 1,0-1,1 1,-1-1,0 1,0-1,0 1,0-1,0 1,0-1,0 1,0-1,0 1,0-1,0 1,0-1,0 1,0-1,0 1,0-1,0 1,-1-1,1 1,0-1,-1 0,-10-2</inkml:trace>
  <inkml:trace contextRef="#ctx0" brushRef="#br0" timeOffset="2232.485">2146 42,'-278'205,"-14"-8,-10 3,288-190</inkml:trace>
  <inkml:trace contextRef="#ctx0" brushRef="#br0" timeOffset="2745.794">1045 184,'-467'279,"198"-133,266-144,-1 0,1 0,0 0,0 1,0-1,0 1,1-1,-1 1,1 0,-1 0,1 0,0 0,0 1,0-1,1 1,-1-1,0 4,1 7</inkml:trace>
  <inkml:trace contextRef="#ctx0" brushRef="#br0" timeOffset="4518.021">848 719,'0'10,"0"12,0 8,0 3,0 2,0-2,0 0,-5-2,-1-1,0-1,1-1,1 0,2 0,-4-5,-1-1,1-5</inkml:trace>
  <inkml:trace contextRef="#ctx0" brushRef="#br0" timeOffset="5030.784">763 719,'29'-22,"1"1,1 1,0 1,2 2,0 1,1 2,0 1,35-8,-58 18,0 0,1 0,-1 1,1 1,-1 0,1 0,0 1,-1 1,1 0,0 0,-1 1,9 3,-18-4,0-1,-1 1,1 0,0 0,-1 1,1-1,-1 0,1 0,-1 1,0-1,0 1,1-1,-1 1,0 0,0-1,0 1,-1 0,1 0,0-1,-1 1,1 0,-1 0,0 0,1 0,-1 0,0 0,0 0,0 0,-1 0,1 0,0-1,-1 1,1 0,-1 0,1 0,-1 0,0-1,0 1,0 0,0-1,0 1,0 0,-2 0,-60 67,59-66,-228 164,230-167,1 0,0 1,0-1,0 0,-1 0,1 1,0-1,0 1,0-1,0 1,0-1,0 1,0 0,0 0,0-1,0 1,0 0,0 0,1 0,-1 0,0 0,1 0,-1 0,0 0,1 0,0 0,-1 0,1 1,0-1,-1 0,1 0,0 0,0 1,0-1,0 0,0 0,0 0,0 1,0-1,1 0,-1 0,0 0,1 0,-1 1,1-1,-1 0,1 0,0 0,-1 0,1 0,0 0,135 74,76 38,-194-104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3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112 108,'-24'171,"-33"139,26-113,33-173,11-29,6-25,-10 13</inkml:trace>
  <inkml:trace contextRef="#ctx0" brushRef="#br0" timeOffset="320.161">26 79,'285'-1,"-100"-26,-178 26,-7 1</inkml:trace>
  <inkml:trace contextRef="#ctx0" brushRef="#br0" timeOffset="568.646">55 475,'38'-10,"23"-2,5-1,-8 8,-10 5,-12 1</inkml:trace>
  <inkml:trace contextRef="#ctx0" brushRef="#br0" timeOffset="869.69">506 672,'-4'39,"-3"17,1 3,1-2,2-12</inkml:trace>
  <inkml:trace contextRef="#ctx0" brushRef="#br0" timeOffset="1119.426">337 616,'28'0,"25"0,8 0,-2 0,-6 0,-8 0,-6 0,-5 0,-3 0,-8 0</inkml:trace>
  <inkml:trace contextRef="#ctx0" brushRef="#br0" timeOffset="1567.539">1043 108,'0'38,"4"32,3 9,-1 1,-1-9,-2-11,-1-12,-1-8,0-7,-1-4,0-2,-1-1,1 0,-5 0,-1 1,0-4</inkml:trace>
  <inkml:trace contextRef="#ctx0" brushRef="#br0" timeOffset="2106.523">957 136,'43'-24,"0"3,1 1,0 2,2 2,0 3,14-2,55 6,-112 10,0-1,0 0,0 1,-1 0,1 0,0 0,0 0,0 0,-1 0,1 1,0-1,-1 1,0 0,1 0,-1 0,0 0,0 0,0 0,0 0,0 1,0-1,-1 1,1-1,-1 1,0 0,0 0,0 0,0-1,0 1,-1 0,1 0,-1 0,0 0,0 0,0 0,0 1,-2 6,-1 0,0-1,-1 1,0-1,-1 0,1 0,-2 0,1 0,-1-1,-1 0,1-1,-1 1,-1-1,1 0,-1-1,0 0,-4 2,-18 18,-145 126,173-149,-1 0,1 0,0 0,0 1,1-1,-1 1,1-1,-1 1,1-1,0 1,0 0,1 0,-1-1,1 1,0 0,0 0,0 0,0 0,1-1,0 1,0 0,0-1,0 1,0 0,1-1,-1 1,1-1,0 0,0 1,0-1,1 0,-1 0,1-1,-1 1,1 0,0-1,0 0,0 1,1-1,-1 0,3 0,27 19,20 11,-2 1,-1 3,41 39,-56-26,-25-36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23,'56'-3,"172"6,-166-15,40 1,-84 16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29,'38'0,"28"-4,6-3,-3 1,-9 1,-10 2,-9 1,-6 1,-4 0,-8 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88,'1'0,"-1"0,1-1,-1 1,1 0,-1-1,1 1,-1 0,1 0,-1-1,1 1,-1 0,1 0,-1 0,1 0,-1 0,1 0,0 0,-1 0,1 0,-1 0,1 0,-1 0,1 0,-1 0,1 0,-1 1,1-1,-1 0,1 0,-1 1,1-1,-1 0,1 1,-1-1,1 0,-1 1,0-1,1 1,-1-1,0 1,1-1,-1 1,0-1,0 1,1-1,-1 1,0-1,0 1,0-1,0 1,0-1,0 1,0 0,0-1,0 1,0-1,0 1,0-1,0 1,5 40,-4-41,-1 458,0-352,0-106</inkml:trace>
  <inkml:trace contextRef="#ctx0" brushRef="#br0" timeOffset="313.385">0 32,'160'-22,"277"16,-435 6,5-1,0 0,0 0,1 1,-1 0,0 0,0 0,0 1,0 0,0 1,0 0,0 0,0 0,-1 1,1 0,-1 0,0 1,0-1,0 1,0 1,0-1,-1 1,0 0,0 0,1 3,1 11</inkml:trace>
  <inkml:trace contextRef="#ctx0" brushRef="#br0" timeOffset="552.731">113 738,'34'0,"21"0,5 0,-3 0,-5 0,-8 0,-6 0,-4 0,-4 0,-2 0,-1 0,-5 0</inkml:trace>
  <inkml:trace contextRef="#ctx0" brushRef="#br0" timeOffset="865.353">904 625,'-29'14,"-9"10,1 6,8 2,8 0,13-4,7-4,9-4,8-2,6-4,4-3,3-5,1-3,-5-2</inkml:trace>
  <inkml:trace contextRef="#ctx0" brushRef="#br0" timeOffset="4549.879">1187 625,'-19'56,"-30"102,46-138,11-25,13-30,81-119,-102 153,1-1,0 1,0-1,0 1,0-1,0 1,0 0,1 0,-1-1,0 1,1 0,-1 0,0 0,1 0,-1 1,1-1,0 0,-1 1,1-1,0 1,-1-1,1 1,0 0,-1 0,1 0,0 0,0 0,-1 0,1 0,0 0,-1 1,1-1,0 1,-1-1,1 1,-1 0,1 0,-1-1,1 1,-1 0,1 0,-1 0,0 1,0-1,1 0,-1 0,0 1,0-1,0 1,0-1,-1 1,1-1,0 1,-1-1,1 1,-1 0,1-1,-1 2,6 48,12 25,-16-75,0-1,0 1,0-1,0 1,0-1,0 1,0-1,0 0,0 0,0 0,0 0,0-1,0 1,0 0,0-1,0 1,-1-1,1 0,0 0,0 0,0 0,-1 0,1 0,0 0,-1 0,1-1,-1 1,1 0,-1-1,0 0,0 1,0-1,0 0,1-1,6-4,121-96,-128 102,0 1,0 0,0-1,0 1,0 0,1-1,-1 1,0 0,0 0,0 0,0 0,0 0,0 0,0 0,0 0,0 1,0-1,0 0,0 1,0-1,0 0,0 1,0-1,0 1,0 0,0-1,0 1,-1 0,1-1,0 1,0 0,-1 0,1 0,-1 0,1 0,0 0,-1 0,0 0,1 0,-1 0,0 0,1 0,-1 0,0 0,0 0,0 0,0 0,4 59,-4-52,-1 20,1-2</inkml:trace>
  <inkml:trace contextRef="#ctx0" brushRef="#br0" timeOffset="6054.809">2456 173,'0'0,"-1"0,1 0,0 0,-1 0,1 0,0 0,-1 0,1 0,0 0,-1 0,1 0,0 0,-1 0,1 0,0 0,-1-1,1 1,0 0,0 0,-1 0,1 0,0-1,0 1,-1 0,1 0,0-1,-123 144,91-102,-3-2,-1-1,-2-1,-2-2,-1-2,-1-2,-21 11,44-31,0-1,0-1,-1-1,0 0,0-1,-1-1,1-2,-15 2,33-5,0-1,0 0,0 0,-1 0,1 0,0 0,0-1,0 1,0-1,0 1,0-1,0 0,0 0,0 0,0 0,0 0,0 0,0 0,1-1,-1 1,1-1,-1 1,1-1,-1 0,1 0,0 1,0-1,0 0,0 0,0 0,0 0,1 0,-1 0,1 0,-1 0,1-1,0 1,-1 0,1 0,1 0,-1 0,0-1,0 1,1 0,-1 0,1-6,1-1,-1 1,1-1,1 1,0 0,0 0,0 1,1-1,0 1,1-1,1-1,16-18,0 0,2 1,2 1,0 2,6-3,-29 23,1 1,0 0,-1 0,1 0,0 1,0-1,0 1,0 0,0 0,0 1,1-1,-1 1,0 0,0 0,0 0,0 0,1 1,-1 0,0 0,0 0,0 0,0 1,0-1,-1 1,2 0,86 69,-60-43,84 66,-91-79,-11-8,-1 1,0 0,0 1,0 0,-1 1,-1 0,1 0,-2 1,3 5,-3 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55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226 326,'1'-14,"0"25,2 19,10 58,-4 0,-4 0,-3 1,-6 19,2 26,2 8,0-116</inkml:trace>
  <inkml:trace contextRef="#ctx0" brushRef="#br0" timeOffset="462.709">0 439,'3'-15,"0"1,0-1,2 1,-1 0,2 0,0 0,1 1,0 0,1 0,0 1,1 0,1 1,-1 0,2 0,4-4,2-1,0 1,1 0,0 1,1 1,1 0,0 2,1 0,0 1,0 2,1 0,0 1,0 1,1 1,0 1,13 0,-33 3,0 1,0-1,0 1,0-1,0 1,-1 0,1 0,0 0,0 0,0 1,0-1,0 1,0 0,-1 0,1 0,0 0,-1 0,1 1,-1-1,1 1,-1 0,1-1,-1 1,0 0,0 0,0 1,0-1,-1 0,1 1,0-1,-1 1,0-1,1 1,-1 0,0-1,-1 1,1 0,0 0,-1 0,1 0,-2 16,0-1,0 1,-2-1,0 0,-2 0,1 0,-2 0,-1-1,0 0,-1 0,-1 0,0-2,-1 1,-3 2,-17 33,27-47,1-1,-1 1,1 0,0 0,0 0,0 0,1 0,-1 0,1 0,0 1,0-1,0 0,1 1,0-1,0 1,0-1,0 1,1-1,-1 0,1 1,0-1,0 0,1 0,-1 1,1-1,0 0,0-1,1 1,-1 0,3 2,9 6,1-2,0 0,1-1,0 0,0-1,1-1,-1 0,19 3,23 11,-51-19,1 0,-1 0,0 0,0 1,0 0,0 1,0-1,-1 1,0 1,0-1,0 1,0 0,-1 0,1 1,-1-1,-1 1,1 1,-1-1,0 0,-1 1,1 0,-1 0,-1 0,1 0,-1 1,0-1,-1 0,0 1,0 2,-5 5,-1 0,-1 0,0 0,-1-1,0 0,-1 0,-1-1,0 0,-1-1,0 1,-1-2,0 0,-1 0,0-1,0 0,-2-1,1-1,-1 0,0-1,-1 0,-4 4,-1-1,0-1,0-1,0-1,-1-1,-1 0,1-2,0 0,-1-2,0 0,-19-2,40 1,-1-1,0 0,0-1,0 1,1 0,-1 0,0-1,0 1,0-1,1 0,-1 1,0-1,1 0,-1 0,1 0,-1 0,1 0,0 0,-1-1,1 1,0 0,0-1,0 1,0-1,0 1,0-1,0 0,0 1,1-1,-1 0,0 1,1-1,0 0,-1 0,1 0,0 1,0-1,0 0,0-1,3-12</inkml:trace>
  <inkml:trace contextRef="#ctx0" brushRef="#br0" timeOffset="1129.345">1044 835,'2'5,"-1"0,1 0,0 0,0 1,0-2,1 1,-1 0,1 0,0-1,1 0,-1 1,1-1,0-1,0 1,0 0,0-1,1 0,-1 0,1 0,0-1,0 1,0-1,0 0,0-1,1 1,-1-1,0 0,1-1,-1 1,1-1,-1 0,1 0,-1-1,0 1,1-1,-1-1,0 1,3-1,116-75,-57 28,-64 49,-1 0,1-1,0 1,-1 0,1 1,-1-1,1 0,-1 1,1 0,-1-1,1 1,-1 0,1 0,-1 0,0 1,0-1,0 0,0 1,0-1,0 1,0 0,0 0,0 0,-1 0,1 0,-1 0,1 0,-1 1,0-1,0 0,0 1,0-1,-1 1,1-1,-1 1,1-1,-1 1,0-1,0 1,0 0,8 15,-4-10,1-1,1 0,-1-1,1 1,0-1,1 0,0-1,0 0,0 0,0 0,1-1,-1 0,1 0,0-1,1 0,-1 0,0-1,1 0,-1-1,1 0,0 0,-1-1,1 0,0 0,0-1,-1 0,1-1,-1 0,1 0,-1-1,0 0,0 0,0-1,0 0,-1 0,0-1,2-1,19-23,-2-2,0-1,-3-1,0-1,-2 0,-2-2,-1-1,-2 0,3-11,-4 11,-2 0,-1-1,-2 0,-1-1,-2 0,-2 0,-2 0,-1-3,-9-153,7 194,0-1,1 1,-1-1,0 1,0-1,-1 0,1 1,0-1,0 1,-1-1,1 1,-1-1,1 1,-1 0,0-1,1 1,-1 0,0-1,0 1,0 0,0 0,0 0,0-1,0 1,-1 1,1-1,0 0,-1 0,1 0,0 1,-1-1,1 0,-1 1,1 0,-1-1,1 1,-1 0,1 0,-1-1,1 1,-1 0,1 1,-1-1,0 0,1 0,-1 1,1-1,-1 1,1-1,0 1,-1 0,1-1,0 1,-1 0,1 0,0 0,0 0,0 0,0 0,0 0,0 1,0-1,0 0,0 1,0 0,-4 12,1-1,1 1,0 0,1 0,1 1,0-1,0 0,2 0,1 13,-1 10,3-1,1 1,2-1,1-1,2 1,1-1,2-1,2 0,1-1,1-1,7 9,76 141,-99-182,0 0,0 1,-1-1,1 1,0-1,0 1,-1 0,1-1,-1 1,1-1,0 1,-1 0,1 0,-1-1,0 1,1 0,-1 0,0 0,1-1,-1 1,0 0,0 0,0 0,1 0,-1 0,0-1,0 1,0 0,-1 0,1 0,0 0,0 0,0 0,-1-1,1 1,0 0,-1 0,1 0,-1-1,1 1,-1 0,1-1,-1 1,1 0,-1-1,0 1,1-1,-1 1,0-1,0 1,1-1,-1 1,0-1,0 0,0 1,1-1,-1 0,0 0,0 0,0 0,0 1,-61-21,43 11</inkml:trace>
  <inkml:trace contextRef="#ctx0" brushRef="#br0" timeOffset="1367.76">1665 411,'43'-14,"44"-10,15-1,1 4,-7 6,-11 5,-6 4,-6 4,-6 1,-5 2,-8 0,-13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33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361 213,'-13'16,"1"0,0 1,1 0,1 1,1 0,0 0,1 2,-3 3,-22 60,3 2,-16 74,25-80,-2-1,-5-2,-24 48,24-74,28-50,0 0,0 0,0 0,0 0,0-1,0 1,-1 0,1 0,0 0,0 0,0 0,0 0,0 0,-1 0,1 0,0 0,0 0,0-1,-1 1,1 0,0 0,0 0,0 0,0 0,-1 0,1 0,0 1,0-1,0 0,0 0,-1 0,1 0,8-22,164-282,-87 164,151-262,-182 335,-53 67,1 0,-1 0,1 0,-1 0,1 0,-1 0,1 0,-1 0,0 0,1 1,-1-1,1 1,-1-1,0 1,1-1,-1 1,0 0,1 0,-1-1,0 1,0 0,0 0,0 0,0 0,0 1,0-1,0 0,-1 0,1 1,0-1,-1 0,1 1,-1-1,1 0,-1 1,0-1,1 1,-1-1,0 1,0-1,0 0,0 1,0-1,-1 1,1-1,0 1,-1-1,1 1,-1-1,1 0,2 12,6 35,-1 1,-3-1,-2 1,-2 0,-3 1,-1-2,-7 26,0 86,10-159,1 0,0 0,0 0,0 0,-1 0,1 0,0 0,0 1,1-1,-1 0,0 0,0 0,1 0,-1 0,0 0,1 0,-1 0,1 0,-1 0,1 0,0 0,-1 0,1-1,0 1,-1 0,1 0,0-1,0 1,0 0,0-1,0 1,0-1,0 1,0-1,0 1,0-1,0 0,0 0,0 1,0-1,0 0,0 0,1 0,-1 0,0 0,0-1,0 1,0 0,0 0,0-1,0 1,0-1,0 1,0-1,0 1,0-1,0 1,0-1,0 0,-1 0,1 1,0-1,0 0,-1 0,17-17,0-1,-2-1,0-1,-2 0,0 0,1-6,9-13,228-370,-157 283,-94 127,0 1,1-1,-1 1,0-1,0 1,0-1,1 1,-1-1,0 1,0-1,1 0,-1 1,0-1,1 1,-1-1,1 0,-1 0,0 1,1-1,-1 0,1 1,-1-1,1 0,-1 0,1 0,-1 0,1 0,-1 1,1-1,-1 0,1 0,-1 0,1 0,-1 0,1 0,-1-1,1 1,-1 0,1 0,-1 0,1 0,-1-1,1 1,-1 0,0 0,1-1,-1 1,1 0,-1-1,0 1,1 0,-1-1,0 1,1-1,-1 1,0-1,0 1,1 0,-1-1,0 1,0-1,0 1,0-1,0 0,-3 44,-16 39,7-38,3 1,1 0,2 1,2 7,6 290,-2-319</inkml:trace>
  <inkml:trace contextRef="#ctx0" brushRef="#br0" timeOffset="338.896">1604 495,'-17'21,"-12"14,1 1,2 1,1 1,3 2,1 0,-7 20,26-56,0-1,0 1,0 0,0 0,0 0,1 0,0 0,0 0,0 1,0-1,1 0,0 0,0 1,0-1,0 0,1 1,-1-1,1 0,0 0,0 0,1 0,-1 0,1 0,0 0,0 0,0 0,1-1,-1 1,1-1,0 0,0 0,0 0,0 0,1 0,-1-1,1 1,-1-1,1 0,0 0,0 0,3 0,2-1,0 0,1-1,-1-1,0 1,0-1,0-1,0 0,-1 0,1-1,0 0,-1 0,0-1,1 0,-1 0,-1-1,1 0,-1-1,0 1,0-2,-1 1,1-1,-2 1,1-2,-1 1,4-6,2-5,0-1,-1 0,-1-1,-1 1,0-2,-2 1,0-1,-2 0,0 0,0-12,-4 23,1 0,-2-1,0 1,0 0,-1-1,0 1,0 0,-1 0,-1 0,0 1,0-1,-1 1,3 5,0 1,0-1,0 1,-1 0,1-1,-1 1,0 0,0 1,0-1,0 0,-1 1,1 0,0 0,-1 0,0 0,0 1,1-1,-1 1,0 0,0 0,0 0,0 1,0-1,0 1,-1 0,1 0,0 0,0 1,0 0,0 0,-1 0,-19 9,5 3</inkml:trace>
  <inkml:trace contextRef="#ctx0" brushRef="#br0" timeOffset="754.371">1885 862,'6'-28,"9"2,1 1,1 1,1 0,1 1,1 1,1 1,14-10,-3 8,-31 23,-1 0,1-1,-1 1,1 0,-1 0,1 0,-1-1,1 1,0 0,-1 0,1 0,-1 0,1 0,-1 0,1 0,0 1,-1-1,1 0,-1 0,1 0,-1 1,1-1,-1 0,1 0,-1 1,1-1,-1 0,1 1,-1-1,0 1,1-1,-1 0,1 1,-1-1,0 1,0-1,1 1,-1-1,0 1,0-1,0 1,1 0,-1-1,0 1,0-1,0 1,0-1,0 1,0 0,0-1,0 1,0-1,0 1,-1-1,1 1,0-1,0 1,-1-1,1 1,0 0,-1 6,-1-1,1-1,-1 0,1 1,0-1,1 1,-1 0,1-1,0 1,1-1,-1 1,1-1,0 1,1-1,-1 1,1-1,0 0,0 0,1 0,-1 0,1 0,0 0,0-1,1 1,0-1,-1 0,2 0,-1-1,0 1,1-1,-1 0,1 0,2 1,-2-3,0 1,1-1,-1-1,0 1,1-1,-1 0,0 0,1 0,-1-1,1 0,-1 0,0 0,0-1,0 1,0-1,0-1,0 1,0-1,-1 1,1-1,-1-1,0 1,3-3,83-97,-84 93,0 0,0 0,-1 0,0-1,-1 0,0 0,-1 0,0 0,0-9,0-5</inkml:trace>
  <inkml:trace contextRef="#ctx0" brushRef="#br0" timeOffset="1200.997">2816 552,'-23'16,"0"1,1 2,0 0,2 1,0 1,2 1,0 1,-14 24,30-44,0 0,0 0,0 0,0 0,1 0,-1 0,1 0,0 0,0 1,0-1,1 1,-1-1,1 1,0-1,0 0,0 1,0-1,0 1,1-1,0 1,0-1,0 0,0 1,0-1,0 0,1 0,0 0,0 0,0 0,0 0,0-1,0 1,1 0,-1-1,1 0,-1 0,1 0,0 0,0 0,0 0,0-1,1 1,-1-1,0 0,0 0,1 0,1-1,12 3,0-2,1 0,-1-1,0 0,0-2,1 0,-1-1,0-1,-1 0,1-1,-1-1,0-1,0 0,-1-1,0 0,0-2,-1 0,0 0,-1-1,0-1,-1 0,0-1,-1 0,0-1,-1 0,-1 0,0-1,1-6,11-15,-3 0,-1-1,-1 0,-2-1,-2-1,-2 0,0-7,-7 32,-1 0,-1 0,0 0,-1 0,-1 0,0 0,0 0,-2 0,0 1,0-1,-1 0,-1 1,0 0,-1 0,0 1,-1 0,-1 0,0 0,0 1,-1 0,0 0,-4-2,6 7,1 1,-1-1,-1 1,1 1,-1-1,1 1,-1 0,-1 1,1 0,0 0,-1 1,1 0,-1 0,0 1,0 0,0 1,1 0,-1 0,0 1,0 0,1 1,-1 0,0 0,1 0,0 1,0 1,0 0,0 0,0 0,-2 3,-5 2,2 1,0 0,0 2,0-1,2 1,-1 1,2 0,0 1,0 0,1 0,1 1,1 0,0 1,1-1,0 1,1 0,1 1,1-1,0 1,1 0,1 0,0 0,2 0,0 0,0-1,2 1,0 0,1-1,1 0,0 0,1 0,1 0,0-1,1 0,1-1,0 1,2-1,17 14,2 0,1-2,0-2,2 0,1-3,1 0,1-3,0-1,1-1,1-2,1-2,21 4,-22-4</inkml:trace>
  <inkml:trace contextRef="#ctx0" brushRef="#br0" timeOffset="2684.176">3776 467,'-48'31,"2"1,1 2,1 2,2 3,-13 16,50-51,0 0,0 0,1 0,-1 1,1-1,0 1,1 0,-1 0,1 1,0-1,0 1,1 0,-1-1,1 1,1 0,-1 0,1 0,0 1,0-1,1 0,0 0,0 1,0-1,1 0,0 0,0 0,1 0,-1 0,1 0,1 0,0 2,1-3,0-1,0 0,1 0,-1 0,1-1,0 0,0 1,0-2,0 1,0-1,1 1,-1-2,1 1,0 0,-1-1,1 0,0-1,0 1,0-1,-1 0,1-1,0 1,0-1,0 0,-1 0,4-2,8-3,0 0,-1-1,1-1,-2-1,1 0,-2-1,1 0,1-3,29-28,-2-1,-2-3,-2-1,9-17,-32 42,6-1,-19 40,-20 39,13-49,0 1,1 0,0 0,1 0,0 0,0 1,1-1,0 0,1 1,0-1,0 1,1-1,0 1,2 6,1-8,0 0,0-1,1 1,0-1,0 0,1 0,0-1,0 1,0-1,1-1,0 1,0-1,0-1,1 1,0-1,0 0,0-1,0 0,0 0,1-1,-1 0,1 0,0-1,-1 0,1 0,0-1,0-1,-1 1,1-1,0-1,-1 0,1 0,-1-1,0 1,1-2,-1 1,-1-1,4-3,8-7,-1-1,-1-1,-1-1,0 0,-1-1,-1-1,-1 0,9-17,-4 8,35-64,-64 144,8-44,1-1,0 1,1 0,0-1,0 1,0 0,1 0,1 0,-1 0,1 0,0-1,1 1,0 0,0-1,0 1,1-1,1 0,-1 0,1 0,0 0,0 0,1-1,0 0,0 0,1 0,0-1,-1 0,2 0,-1 0,1-1,-1 0,1 0,6 2,-7-4,0-1,0-1,0 1,0-1,0 0,0 0,0 0,0-1,0 0,0 0,0-1,0 0,0 0,-1 0,1-1,-1 1,0-1,0-1,0 1,0-1,0 0,-1 0,1 0,-1 0,3-5,85-131,-91 139,14-27,-8 17,0 0,0 0,-1-1,-1 0,0 0,0 0,-1-1,-1 1,0-1,-1 0,0 0,-1-8,-8 9,7 30,68 140,-46-92,-4 1,-3 0,-3 1,-3 0,-2 1,-4 18,0-48,-2 1,-1-1,-3 0,-1 0,-2 0,-1 0,-2-1,-2 0,-2-1,-1 0,-2-1,-1 0,-17 23,28-51,0-1,0 0,-1 0,0-1,-1 0,1 0,-1 0,0-1,-1-1,1 1,-1-1,0-1,0 0,-4 1,9-3,-1 1,0-2,0 1,0 0,0-1,0 0,0 0,0-1,0 1,0-1,0 0,0 0,1-1,-1 1,0-1,1 0,-1-1,1 1,0-1,0 0,0 0,0 0,0 0,0-1,1 1,0-1,0 0,0-1,-2-5,1-1,0-1,1 1,0 0,1-1,0 0,1 1,0-1,1 0,0 0,1 1,1-7,-1 14,4-26,1 0,2 1,1 0,1 0,2 1,0 0,2 1,1 1,2 0,0 1,1 1,2 1,0 0,1 2,2 0,0 1,1 2,1 0,0 2,1 1,11-4,94-38,-96 43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59,'34'-9,"30"-4,9 1,-3 2,-9 3,-9 3,-10 1,-6 2,-15 6,-10 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0,1-1,-9-1,-16-2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93,'-10'-11,"-2"2,1-1,-1 1,-1 1,0 0,0 1,0 0,-1 1,-5-1,14 5,-1 0,0 0,1 1,-1 0,0 0,0 0,0 1,0 0,1 0,-1 0,0 1,0 0,0 0,0 0,1 1,-1 0,1 0,-1 0,1 1,0 0,0 0,0 0,0 1,-3 3,-6 8,1 2,1-1,0 2,1-1,1 2,1-1,1 1,0 1,1-1,2 1,0 0,1 1,0-1,2 1,0 12,2-27,-1-1,1 0,0 0,0 1,1-1,-1 0,1 1,1-1,-1 0,1 0,-1 0,1 0,1 0,-1-1,1 1,0-1,0 1,0-1,0 0,1 0,0-1,0 1,0-1,0 1,0-1,1 0,-1-1,1 1,0-1,0 0,0 0,0-1,0 1,0-1,0 0,1-1,-1 1,0-1,0 0,1 0,-1-1,4 0,22-12,0-2,-2 0,0-2,-1-1,0-2,-2 0,0-2,-2-1,0-1,-2 0,0-2,-2-1,11-18,71-116,-112 227,7-53,0 0,1 0,0 0,1 1,1-1,0 0,1 0,0 1,1-1,1 0,0 0,0 0,2-1,-1 1,2-1,-1 0,2 0,0-1,0 0,7 7,53 48,-49-49</inkml:trace>
  <inkml:trace contextRef="#ctx0" brushRef="#br0" timeOffset="550.421">1021 262,'-2'13,"0"0,1 0,0 0,1 0,0 0,1 0,0 0,2-1,-1 1,1 0,1-1,0 0,4 7,-7-17,0 0,0-1,0 1,0 0,0-1,0 1,0-1,1 0,-1 1,0-1,1 0,-1 0,1 0,0 0,-1 0,1 0,0-1,-1 1,1 0,0-1,0 1,0-1,0 0,0 0,-1 1,1-1,0 0,0-1,0 1,0 0,0-1,-1 1,1-1,0 1,0-1,0 0,-1 1,1-1,1-1,53-53,24-70,-79 125,-1-1,1 0,-1 1,0-1,1 1,-1-1,1 1,-1-1,1 1,-1 0,1-1,-1 1,1 0,0-1,-1 1,1 0,-1-1,1 1,0 0,-1 0,1 0,0 0,-1 0,1 0,0 0,-1 0,1 0,0 0,-1 0,1 0,0 0,-1 1,1-1,0 0,-1 0,1 1,-1-1,1 0,0 1,-1-1,1 1,-1-1,1 1,-1-1,0 1,1-1,-1 1,1-1,-1 1,0 0,0-1,1 1,-1-1,0 1,0 0,0-1,0 1,1 0,-1-1,0 1,0 0,5 44,-5-44,0 129,9 106,-3-210,-3-13,0-1,0 0,-2 1,1-1,-1 1,-1-1,0 1,-1 0,0-1,-1 1,-1-1,-2 8,4-18,1-1,-1 0,0 1,0-1,0 0,0 0,0 1,0-1,0 0,0 0,0 0,-1 0,1 0,0-1,-1 1,1 0,0-1,-1 1,1-1,-1 1,1-1,-1 1,1-1,-1 0,0 0,1 0,-1 0,1 0,-1 0,1 0,-1-1,1 1,-1-1,1 1,-1-1,1 1,-1-1,1 0,0 0,-1 1,1-1,0 0,0 0,0 0,0-1,0 1,0 0,0 0,0-1,0 1,0 0,1-1,-1 1,0-1,1 1,-1 0,1-1,0 0,0 1,-1-1,1 1,0-1,0 1,0-2,-2-14,0 0,1 0,1 0,0 0,2-1,0 1,0 0,2 0,0 1,1-1,1 1,0 0,1 0,1 1,0 0,1 0,1 1,0 0,1 1,0 0,1 1,1 0,2-2,6-7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3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653 257,'-22'55,"-2"-2,-3 0,-2-2,-2 0,-2-3,-3 0,-1-3,-36 34,64-69,0 0,-1-1,0 0,0 0,-1-1,0-1,0 0,-1 0,0-1,0-1,0 0,-1-1,0 0,0-1,0 0,0-1,0 0,0-1,-1-1,1 0,0-1,-9-1,19 0,-1 1,1-1,-1 0,1 0,0 0,0 0,0 0,0-1,0 1,0-1,1 0,-1 0,1 0,0 0,0-1,0 1,0 0,1-1,-1 1,1-1,0 0,0 1,0-1,0 0,1 0,0 0,0 1,0-1,0 0,0 0,1-2,36-116,-14 83,1 1,3 2,1 0,1 2,12-10,-38 40,-1 1,1-1,0 0,0 1,0-1,0 1,1 0,-1 0,1 0,0 1,0-1,0 1,0 0,0 0,0 1,0-1,1 1,-1 0,1 0,-1 0,1 0,0 1,-1 0,1 0,-1 0,1 1,-1-1,1 1,-1 0,1 1,-1-1,1 1,12 9,-2 1,1 1,-2 0,0 1,0 0,-2 1,1 1,8 15,14 16,-7-14,1-2,2-1,0-1,2-2,1-1,10 4,-14-3,-26-16</inkml:trace>
  <inkml:trace contextRef="#ctx0" brushRef="#br0" timeOffset="552.123">1188 31,'0'44,"-16"477,4-235,12-277,0 0,0 1,-1-1,-1 0,1 0,-1 0,-1 0,0 0,0 0,-3 6,-6 3</inkml:trace>
  <inkml:trace contextRef="#ctx0" brushRef="#br0" timeOffset="1023.698">1048 60,'60'-17,"2"3,0 3,0 2,1 3,-1 3,24 4,5 14,-89-14,1 0,-1 0,0 0,1 1,-1-1,0 1,0-1,0 1,0-1,0 1,0 0,0 0,0 0,-1 0,1 1,-1-1,0 0,1 1,-1-1,0 0,0 1,-1 0,1-1,0 1,-1-1,0 1,0 0,1-1,-1 1,-1 0,1-1,-1 3,-3 6,-1 1,0-1,-1 0,0 0,-1 0,0-1,-1 0,0 0,-1-1,1 0,-2-1,-1 2,-4 4,-77 70,62-60,1 2,1 1,2 1,0 1,2 1,2 2,19-28,0 0,0 0,0 0,1 1,0-1,0 1,0 0,1 0,-1-1,1 1,1 0,-1 0,0 0,1 0,0 0,0 0,1 0,-1 0,1 0,0 0,1 0,-1 0,1-1,0 1,0 0,0-1,1 0,-1 1,1-1,2 2,9 9,1-1,0 0,1-1,0-1,1 0,1-1,2 0,40 27,-26-14,0 1,-2 2,-1 1,15 18,-11-16,-18-21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475 396,'1'-2,"0"1,-1-1,1 1,0-1,-1 0,1 1,-1-1,0 0,0 0,0 1,0-1,0 0,0 0,0 1,0-1,-1 0,1 1,0-1,-1 0,0 1,1-1,-1 0,0 1,0-1,0 1,0-1,0 1,0 0,0 0,-1-1,1 1,0 0,-1 0,1 0,-1 0,1 0,-1 1,1-1,-1 0,0 1,1-1,-1 1,0 0,0-1,1 1,-1 0,0 0,0 0,1 0,-1 0,0 1,0-1,1 0,-1 1,0-1,1 1,-2 0,-14 1,1 0,-1 2,0 0,1 0,0 2,0 0,-15 8,4-3,-109 49,135-60,0 0,1 0,-1 0,0 1,1-1,-1 0,1 1,-1-1,1 1,-1-1,0 0,1 1,0-1,-1 1,1-1,-1 1,1 0,0-1,-1 1,1-1,0 1,-1 0,1-1,0 1,0 0,0-1,0 1,0 0,0-1,-1 1,2 0,-1-1,0 1,0 0,0-1,0 1,0 0,0-1,1 1,-1 0,0-1,1 1,-1-1,0 1,1 0,-1-1,1 1,-1-1,1 1,-1-1,1 0,-1 1,1-1,-1 0,1 1,0-1,-1 0,1 1,0-1,-1 0,1 0,42 16,22-7,-54-8,0 0,0 0,-1 1,1 0,0 0,-1 2,1-1,-1 1,8 5,-17-7,0 1,-1-1,1 0,-1 1,1-1,-1 1,0-1,0 0,0 1,0-1,-1 1,1-1,0 1,-1-1,0 0,0 1,0-1,0 0,0 0,0 0,0 0,-1 0,1 0,-1 0,1 0,-1 0,0 0,0-1,0 1,0-1,0 0,0 1,0-1,0 0,0 0,0 0,-249 186,247-185,0 1,0 0,1 0,-1 0,1 0,0 1,0-1,0 1,1 0,-1 0,1 0,0 0,0 0,0 0,1 0,-1 1,1-1,0 1,0-1,1 1,-1 0,1-1,0 1,1-1,-1 1,1 0,-1-1,1 1,1-1,-1 1,1-1,-1 0,1 0,1 0,-1 0,0 0,1 0,0 0,0-1,0 1,2 0,7 4,0-1,0-1,0 0,1 0,0-2,0 1,0-2,1 0,-1 0,1-1,-1-1,1 0,0-1,0-1,-1 0,1-1,0 0,-1-1,9-3,-16 2,1-1,-1 1,1-2,-2 1,1-1,0 0,-1 0,0 0,-1-1,1 1,-1-1,0 0,-1-1,0 1,0-1,-1 1,1-1,-2 0,1 0,-1 0,0 0,-1 0,0 0,0 0,-1 0,0 0,1-17</inkml:trace>
  <inkml:trace contextRef="#ctx0" brushRef="#br0" timeOffset="400.331">249 0,'-2'1,"0"0,1 1,-1-1,0 0,1 1,-1-1,1 1,-1 0,1-1,0 1,-1 0,1 0,0 0,0-1,1 1,-1 1,0-1,1 0,-1 0,1 0,-1 0,1 0,0 0,0 0,0 1,0-1,0 0,1 1,-3 56,2 0,3 0,10 57,-4-34,23 294,-34-109,-12-190,11-67,-1 0,2 0,0 0,0 0,0 1,2-1,-1 0,1 1,1-1,0 0,0 0,1 1,0-1,1 0,0 0,1 1,9 7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3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0,'10'0,"17"0,9 0,3 0,0 0,-2 0,-2 0,-3 0,-2 0,-1 0,-1 0,0 0,-5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29,'29'-5,"33"-1,12-1,-3 2,-9 2,-14 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2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87,'-16'358,"3"-64,-8-216,10-60</inkml:trace>
  <inkml:trace contextRef="#ctx0" brushRef="#br0" timeOffset="354.341">0 115,'683'-85,"-433"57,-247 27,0 1,0 0,0-1,0 1,0 1,0-1,-1 0,1 1,0 0,0 0,0-1,0 2,0-1,-1 0,1 1,-1-1,1 1,-1-1,1 1,-1 0,0 0,0 1,0-1,0 0,0 1,0-1,-1 1,1-1,-1 1,0 0,0-1,0 1,0 0,0 0,-1 0,1 0,-1 0,0 0,1 0,-2 0,1 0,0 0,0 0,-1 0,0 0,0 0,0-1,0 1,-1 2,-27 36,12-25</inkml:trace>
  <inkml:trace contextRef="#ctx0" brushRef="#br0" timeOffset="623.594">84 933,'43'5,"29"-3,12-3,1 0,-9-5,-8-2,-6 1,-9 2,-8-4,-7 0,-6 2,-3 1,-1 3,-6 1</inkml:trace>
  <inkml:trace contextRef="#ctx0" brushRef="#br0" timeOffset="940.614">1157 651,'-8'0,"0"0,0 0,0 1,0 0,0 1,0-1,0 2,0-1,1 1,-1 0,1 0,0 1,-1 0,2 1,-1-1,1 1,-1 0,1 1,1 0,-1 0,1 0,0 0,0 1,1 0,0 0,0 0,1 0,-1 1,2 0,-1-1,1 1,0 0,0 4,3-8,0 1,0-1,0 0,0 0,1-1,-1 1,1 0,0 0,0-1,0 1,1-1,-1 0,1 0,0 0,0 0,0 0,0 0,0-1,1 1,-1-1,1 0,0 0,0-1,-1 1,1-1,0 1,3-1,112 13,-93-15</inkml:trace>
  <inkml:trace contextRef="#ctx0" brushRef="#br0" timeOffset="1466.564">1411 849,'240'-200,"-239"199,0 0,-1 0,1 1,0-1,0 0,0 1,0-1,0 0,0 1,0-1,0 1,0-1,0 1,1 0,-1-1,0 1,0 0,0 0,0 0,1 0,-1 0,0 0,0 0,0 0,0 1,0-1,1 0,-1 1,0-1,0 0,0 1,0 0,0-1,0 1,0 0,0-1,0 1,-1 0,1 0,0 0,0 0,-1-1,1 1,0 0,-1 0,1 1,-1-1,1 0,-1 0,0 0,1 0,-1 0,0 0,0 1,0-1,0 0,0 0,0 0,0 0,0 1,-1-1,1 0,1 4,-2-2,1 0,-1 0,1 0,0 0,0 0,0 0,1-1,-1 1,1 0,-1 0,1 0,0-1,0 1,0 0,1-1,-1 1,0-1,1 1,0-1,0 0,0 1,0-1,0 0,0 0,0-1,0 1,1 0,-1-1,1 1,-1-1,1 0,0 0,-1 0,1 0,2 0,4-2,-1 0,1-1,-1 1,0-2,0 1,0-1,0-1,0 1,0-1,-1 0,5-4,14-7,-25 14,0 1,0-1,0 0,-1 1,1-1,0 1,1-1,-1 1,0 0,0-1,0 1,0 0,0 0,0 0,0 0,0 0,0 0,1 0,-1 0,0 0,0 0,0 1,0-1,0 0,0 1,0-1,0 1,0-1,0 1,0 0,0-1,0 1,-1 0,1-1,0 1,0 0,-1 0,1 0,0 0,-1 0,1 0,-1 0,1 0,-1 0,0 0,1 0,-1 0,0 0,0 1,4 66,-4-46,13 22,-2-31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114 902,'34'-9,"0"1,1 2,-1 1,1 2,1 1,16 2,-50-1,0 1,0-1,0 0,0 1,0 0,1-1,-1 1,0 0,0 0,0 1,1-1,-1 0,0 1,0-1,0 1,0-1,0 1,0 0,0 0,0 0,0 0,0 1,0-1,0 0,-1 1,1-1,-1 1,1-1,-1 1,0 0,1 0,-1 0,0 0,0 0,0 0,-1 0,1 0,0 0,-1 0,1 0,-1 0,0 1,0-1,0 0,0 0,0 0,0 1,0-1,-1 0,1 0,-1 1,-92 91,80-84,0 1,1 0,0 0,0 1,2 1,-1 0,2 1,0 0,7-10,1 0,0 0,0 0,0 1,1-1,0 0,0 1,0-1,0 0,0 1,1-1,0 0,0 0,0 1,0-1,1 0,0 0,0 0,0-1,0 1,0 0,1-1,0 1,0-1,0 0,0 0,0 0,0 0,1-1,-1 1,1-1,0 0,0 0,0 0,0-1,0 1,0-1,0 0,1 0,-1-1,0 1,1-1,-1 0,0 0,1 0,-1 0,0-1,2 0,23-4,-3 0</inkml:trace>
  <inkml:trace contextRef="#ctx0" brushRef="#br0" timeOffset="-612.89">198 140,'-5'24,"-1"13,5 4,2 1,2-2,-1-4,1-2,-2-3,5-1,1-2,0 0,-2-1,-1 1,-2 0,-1-1,-1-3</inkml:trace>
  <inkml:trace contextRef="#ctx0" brushRef="#br0" timeOffset="-380.242">1 619,'43'0,"33"-5,10-1,-2 0,-9 1,-14 2,-11 1,-10 5,-7 3,-4 0,-7-1</inkml:trace>
  <inkml:trace contextRef="#ctx0" brushRef="#br0" timeOffset="1790.079">707 1071,'28'-74,"4"2,3 1,3 1,3 2,5-1,64-72,-110 141,0-1,1 0,-1 1,1-1,0 0,-1 1,1-1,-1 1,1-1,0 0,-1 1,1 0,0-1,0 1,-1-1,1 1,0 0,0 0,0-1,-1 1,1 0,0 0,0 0,0 0,0 0,0 0,-1 0,1 0,0 0,0 1,0-1,-1 0,1 0,0 1,0-1,0 1,-1-1,1 0,0 1,-1 0,1-1,0 1,-1-1,1 1,-1 0,1-1,-1 1,1 0,-1-1,0 1,1 0,-1 0,0 0,1-1,-1 1,0 0,0 0,0 0,0 0,0-1,0 2,4 59,-4-56,-1 27,0-22,0 1,1-1,0 1,0-1,1 0,0 1,1-1,0 0,1 0,0 0,0 0,1-1,4 7,-7-14,0-1,0 0,1 1,-1-1,0 0,1 1,-1-1,1 0,-1 0,1 0,0-1,-1 1,1 0,0 0,0-1,-1 1,1-1,0 0,0 0,0 1,0-1,-1 0,1 0,0-1,0 1,0 0,0-1,-1 1,1-1,0 1,0-1,-1 0,1 0,0 0,-1 0,1 0,-1 0,1 0,-1 0,0-1,1 0,51-61,160-243,-189 278,-24 28,1-1,-1 1,1 0,0 0,-1 0,1 0,-1 0,1 0,-1 0,1 0,-1 0,1 0,-1 0,1 1,-1-1,1 0,-1 0,1 0,-1 1,1-1,-1 0,1 1,-1-1,1 0,-1 1,0-1,1 1,-1-1,0 0,1 1,-1-1,0 1,0-1,1 1,-1-1,0 1,0-1,0 1,0-1,1 1,-1 0,0-1,0 1,0-1,0 1,-1-1,1 1,0-1,0 1,0-1,0 1,0-1,-1 1,1-1,0 1,0-1,-1 1,1-1,0 1,-1-1,1 0,-1 1,1-1,-1 1,-27 170,26-147,2-1,1 1,1-1,1 1,0-1,2 0,1 0,1-1,1 0,1 0,3 4,-2-7</inkml:trace>
  <inkml:trace contextRef="#ctx0" brushRef="#br0" timeOffset="2032.103">1835 478,'-9'44,"-4"27,1 8,2-5,3-11,2-11,3-9,1-8,1-4,-4-8,-7-8,-1-6</inkml:trace>
  <inkml:trace contextRef="#ctx0" brushRef="#br0" timeOffset="2419.138">1581 591,'31'-41,"-6"3,2 2,1 0,2 2,1 1,1 1,2 2,1 2,2 1,11-5,-34 25,0 1,1 0,0 1,1 1,-1 0,0 1,1 1,0 0,0 1,0 1,-1 0,1 1,0 1,0 1,-1 0,2 1,-14-2,1-1,0 1,-1 0,1 0,-1 0,0 0,0 1,0-1,0 1,0 0,0 0,-1 0,0 0,1 0,-1 1,0-1,-1 1,1-1,0 1,-1 0,0 0,0-1,0 1,-1 0,1 0,-1 0,0 0,0 0,0 0,0 0,-1 0,0 0,0 0,0-1,0 1,0 0,-1 0,0-1,1 1,-1-1,-1 1,-15 23,-1 0,-2-2,0 0,-1-2,-2 0,-25 18,39-31,-100 70,108-78,-1 0,1 0,0 1,0-1,0 0,0 1,0 0,1-1,-1 1,1 0,-1 0,1-1,0 1,0 0,1 0,-1 0,0 1,1-1,0 0,0 0,0 0,0 0,0 0,1 0,-1 0,1 0,0 0,0 0,0 0,52 82,-25-47,-15-16,-11-17,-1 0,1 1,0-1,0 0,1-1,0 1,0 0,0-1,0 0,1 1,-1-1,1 0,0-1,0 1,1-1,-1 0,1 0,-1 0,1-1,0 1,0-1,0 0,1-1,-1 1,0-1,0 0,1-1,-1 1,1-1,-1 0,1 0,-1-1,4 0,9-8</inkml:trace>
  <inkml:trace contextRef="#ctx0" brushRef="#br0" timeOffset="2801.779">2399 55,'26'-11,"0"2,0 0,0 2,1 1,0 1,1 2,-1 0,1 2,26 2,-52-2,1 1,-1-1,1 1,-1 0,1 0,-1 0,1 1,0-1,-1 0,1 1,-1 0,0 0,1-1,-1 1,1 1,-1-1,0 0,0 1,0-1,0 1,0-1,0 1,0 0,0 0,-1 0,1 0,-1 0,0 0,1 0,-1 1,0-1,0 0,0 1,-1-1,1 1,0-1,-1 1,0-1,1 1,-1-1,0 1,-1 0,1-1,0 1,-1-1,1 1,-1-1,0 1,0-1,0 0,0 1,-1 0,-133 150,134-152,0 1,-1-1,1 1,0 0,0-1,0 1,0 0,0 0,0 0,1 0,-1 0,0 0,1 0,0 0,-1 0,1 0,0 0,0 0,0 0,0 0,1 0,-1 0,1 0,-1 0,1 0,-1 0,1-1,0 1,0 0,0 0,0 0,0-1,1 1,-1-1,0 1,1-1,-1 1,1-1,-1 0,1 0,0 0,0 0,-1 0,1 0,0 0,0 0,0-1,0 1,0-1,1 1,14 4,1-1,1 0,-1-1,1-1,-1-1,1 0,18-3,-29 2,17-1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4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1012,'53'-3,"-1"-3,0-2,0-2,-1-2,0-3,19-9,-31 9,0-1,-2-2,0-2,-1-1,-1-2,-1-2,-1-1,-2-1,0-1,-2-2,-1-2,8-13,32-47,-4-2,-5-3,-4-3,42-104,-97 202,0 2,0-1,0 1,0-1,-1 1,1-1,0 1,0-1,0 1,0-1,0 1,0-1,0 1,0-1,0 1,0-1,0 1,0-1,0 1,0-1,1 1,-1-1,0 1,0-1,0 1,1-1,-1 1,0-1,1 1,-1 0,0-1,1 1,-1-1,1 1,-1 0,1 0,-1-1,1 1,-1 0,0 0,1-1,-1 1,1 0,0 0,-1 0,1 0,-1 0,1 0,-1 0,1 0,-1 0,1 0,-1 0,1 0,-1 0,1 0,-1 1,1-1,-1 0,1 0,-1 1,1-1,0 0,-2 211,1-96,2-13,-6 1,-13 82,12-154,-1-1,-1 0,-2-1,0 0,-3 0,0-1,-1-1,-2 0,-1-1,-1 0,-12 13,19-28,0-1,-1 0,0 0,0-1,-1-1,0 0,-1 0,0-2,0 1,0-1,-1-1,0-1,0 0,0 0,-1-2,1 0,-1 0,1-1,-1-1,1-1,-1 0,9 0,0-1,0 1,1-1,-1-1,1 1,-1-1,1 0,0 0,0-1,0 1,0-1,1 0,-1-1,1 1,0-1,0 0,1 0,0 0,0 0,0 0,0-1,1 1,0-1,0 0,0 0,1 0,0 0,0 0,0 0,1 0,0-2,-2-17</inkml:trace>
  <inkml:trace contextRef="#ctx0" brushRef="#br0" timeOffset="382.831">1582 645,'-17'19,"2"1,1 0,0 1,1 1,2 0,0 1,1 0,2 0,0 1,1 0,-1 16,8-36,-1-1,1 1,0 0,0 0,1-1,-1 1,1 0,0-1,0 1,0 0,0-1,1 1,-1-1,1 0,0 0,0 1,0-1,1 0,-1-1,1 1,-1 0,1-1,0 1,0-1,0 0,0 0,1 0,-1 0,0-1,1 1,-1-1,1 0,0 0,-1 0,1-1,0 1,-1-1,1 0,0 0,0 0,2-1,2 1,1-1,-1 0,0 0,0-1,0 0,0-1,-1 1,1-1,-1-1,1 0,-1 0,0 0,-1-1,1 0,-1 0,0 0,0-1,0 0,-1 0,0-1,0 1,-1-1,0 0,0-1,0 1,-1-1,0 1,-1-1,0 0,1-3,-2 1,-1 1,0-1,0 1,-1-1,0 0,-1 1,0 0,0-1,-1 1,-1 0,1 0,-1 0,-1 1,1 0,-1-1,-1 2,0-1,0 0,0 1,-1 1,0-1,-1 1,-1-1,-12-6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3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449 198,'-343'634,"246"-506,97-128,0 0,0 0,0-1,0 1,0 0,0 0,0 0,0-1,0 1,0 0,0 0,0-1,0 1,0 0,0 0,-1 0,1-1,0 1,0 0,0 0,0 0,-1 0,1-1,0 1,0 0,0 0,-1 0,1 0,0 0,0 0,0 0,-1 0,1 0,0 0,0 0,-1-1,1 1,0 0,0 1,-1-1,1 0,0 0,0 0,-1 0,1 0,0 0,0 0,0 0,-1 0,1 0,0 0,0 1,0-1,-1 0,10-23,27-48,4 2,2 2,4 2,4-8,207-322,-145 202,-148 287,20-56,1 1,3 1,1 0,2 0,2 1,1 0,2 1,2-1,2 1,5 34,-5-68,1 0,-1 1,2-1,-1 0,1 0,1 0,-1 0,1 0,1 0,-1-1,1 1,1-1,-1 0,1 0,0-1,1 0,0 0,0 0,0 0,1-1,-1 0,1 0,0-1,1 0,-1 0,1-1,0 0,0 0,0-1,0 0,0 0,0-1,1 0,-1 0,0-1,1 0,-1-1,8-1,-4-2,0-2,0 1,-1-1,0-1,0 0,0-1,-1 0,0 0,-1-1,0 0,0-1,-1 0,0-1,3-5,84-165,-93 177,14-31,-1 0,-3-1,0 0,-3 0,0-1,-3-1,-1 1,-1-14,-3 48,-1 0,1-1,-1 1,0 0,1-1,-2 1,1 0,0-1,-1 1,1 0,-1 0,0-1,0 1,0 0,-1 0,1 0,-1 0,1 0,-1 0,0 1,0-1,0 0,-1 1,1 0,-1-1,1 1,-1 0,0 0,0 1,1-1,-1 1,0-1,-2 0,0 5,1 0,0 0,0 1,0-1,0 1,1 0,-1 0,1 0,0 0,0 1,0-1,1 1,0 0,0 0,0 0,0 0,1 0,0 0,0 0,0 0,0 5,-4 21</inkml:trace>
  <inkml:trace contextRef="#ctx0" brushRef="#br0" timeOffset="303.356">1324 537,'-6'10,"-2"1,1 0,0 0,1 0,0 1,1 0,0 0,1 1,0 0,1-1,0 1,1 0,1 0,0 0,0 1,2 9,0-21,-1 0,1 0,-1 0,1 0,0 0,0 0,0 0,0 0,0 0,0-1,0 1,0 0,1-1,-1 1,1-1,-1 0,1 1,0-1,-1 0,1 0,0 0,0 0,0 0,0 0,0-1,0 1,0-1,0 1,0-1,0 0,0 0,0 0,0 0,0 0,1 0,-1-1,0 1,0-1,0 1,0-1,1 0,70-53,-63 41,-2-1,1 0,-2-1,0 0,-1 0,0 0,-2-1,1 0,-2 1,0-2,-1 1,-1 0,0 0,-1-1,-2-8,2 21,0-1,0 1,0 0,-1-1,0 1,0 0,0-1,0 1,-1 0,1 0,-1 0,0 0,-1 1,1-1,-1 0,1 1,-1 0,0-1,0 1,0 0,-1 1,1-1,-1 0,0 1,1 0,-1 0,0 0,0 1,0-1,-1 1,1 0,0 0,-1 0,1 1,0-1,-1 1,-14 3</inkml:trace>
  <inkml:trace contextRef="#ctx0" brushRef="#br0" timeOffset="654.347">1719 396,'55'273,"-3"-186,-51-85,1 0,-1 0,1-1,0 1,0 0,0-1,0 0,0 1,0-1,0 0,0 0,0 0,1 0,-1-1,0 1,0-1,1 1,-1-1,1 0,-1 0,0 0,1 0,-1 0,0 0,1-1,-1 1,0-1,1 0,-1 0,0 0,0 0,0 0,0 0,0 0,0-1,0 1,0-1,0 1,-1-1,1 0,7-9,0-1,-1 0,0-1,-1 1,-1-2,0 1,-1-1,0 1,2-13,10-23,55-172,-65 203</inkml:trace>
  <inkml:trace contextRef="#ctx0" brushRef="#br0" timeOffset="917.104">2284 735,'5'4,"1"3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137 261,'2'4,"1"1,-1 0,-1 0,1 0,-1-1,0 1,0 0,0 1,-1-1,1 0,-1 0,-1 0,1 0,-1 0,1 0,-3 5,1 9,-11 114,-7 0,-30 105,-7-47,53-178,8-26,7-26,-7 18</inkml:trace>
  <inkml:trace contextRef="#ctx0" brushRef="#br0" timeOffset="333.457">109 120,'540'0,"-409"-26,-122 24</inkml:trace>
  <inkml:trace contextRef="#ctx0" brushRef="#br0" timeOffset="871.478">137 600,'5'0,"6"0,6 0,5 0,4 0,2 0,1 0,0 0,1 0,-1 0,0 0,0 0,-1 0,0 0,1 0,-1 0,-5 0</inkml:trace>
  <inkml:trace contextRef="#ctx0" brushRef="#br0" timeOffset="4532.969">391 938,'0'5,"0"6,0 6,0 6,0 2,0 3,-5 1,-1 1,0-1,1 0,-3 0,-1 0,2 0,1-1,3-5</inkml:trace>
  <inkml:trace contextRef="#ctx0" brushRef="#br0" timeOffset="4817.249">278 938,'5'0,"11"5,7 1,6 0,1-1,2-2,-1 0,-1-2,0-1,-1 0,0 0,0 0,-1-1,-5 1</inkml:trace>
  <inkml:trace contextRef="#ctx0" brushRef="#br0" timeOffset="5350.536">1125 177,'-22'219,"-13"69,7-61,27-203</inkml:trace>
  <inkml:trace contextRef="#ctx0" brushRef="#br0" timeOffset="5873.419">899 148,'56'-28,"2"2,0 3,2 3,0 2,57-8,-111 24,0 1,1 0,-1 0,1 0,0 1,-1 0,1 0,-1 1,1-1,-1 2,1-1,-1 1,1 0,-1 0,0 0,0 1,0 0,0 0,-1 1,1 0,-1 0,0 0,0 0,0 1,-1 0,0 0,0 0,0 1,0-1,-1 1,0 0,0 0,0 0,-1 0,1 4,-3 2,0 0,-1 0,0 1,-1-1,0 0,-1 0,-1 0,0-1,0 1,-1-1,0 0,-1 0,-1-1,1 0,-2 0,1 0,-1-1,-1 0,0 0,0-1,-1-1,-9 7,5 0,-191 133,202-145,0-1,0 1,0 0,1 0,-1 0,0 0,1 0,-1 1,1-1,0 1,0-1,0 1,0 0,0 0,0 0,1 0,-1 0,1 0,0 1,0-1,0 0,1 1,-1-1,1 1,0-1,0 0,0 1,0-1,1 1,-1-1,1 0,0 1,0-1,0 0,0 0,0 0,1 0,0 0,0 0,-1 0,2 0,-1 0,0-1,0 1,1-1,0 0,39 35,2-3,2-2,1-1,31 14,81 53,-140-86,-2-1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0,'5'5,"11"6,7 2,6-2,1 2,2-1,-1-2,-1-4,0-2,-1-2,0-1,0-1,-6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1,'38'5,"28"1,6-5,-3-2,-9-2,-10 0,-9 1,-11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0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21,'12'-2,"25"-5,0 2,1 1,-1 2,1 1,10 3,-46-2,1-1,-1 1,0 0,0 0,1 0,-1 1,0-1,1 0,-1 1,0 0,0-1,0 1,0 0,1 0,-1 0,0 0,-1 1,1-1,0 1,0-1,-1 1,1-1,0 1,-1 0,0 0,1 0,-1 0,0 0,0 0,0 0,0 0,-1 0,1 0,0 1,-1-1,0 0,1 1,-1-1,0 0,0 0,0 1,-1-1,1 0,0 1,-1-1,0 0,1 0,-1 0,0 1,0-1,0 0,-2 1,-96 99,54-63,-106 110,149-147,1 0,-1 0,1 0,0 1,-1-1,1 0,0 1,0-1,1 1,-1-1,0 1,1-1,-1 1,1-1,0 1,0 0,0-1,0 1,1-1,-1 1,1-1,-1 1,1-1,0 1,0-1,0 1,0-1,0 0,1 0,-1 1,1-1,-1 0,1 0,0 0,0-1,0 1,0 0,0-1,0 1,0-1,1 0,-1 0,0 0,1 0,-1 0,1 0,-1-1,1 1,0-1,-1 0,1 0,0 0,203 1,-133-13,-55 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1,'-14'108,"5"0,4 103,-15-75,23-120</inkml:trace>
  <inkml:trace contextRef="#ctx0" brushRef="#br0" timeOffset="262.023">1 538,'43'4,"29"-2,11-3,-3 0,-6 0,-10 0,-12 0,-10 0,-7 1,-4-1,-4 1,-5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3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42,'0'0,"0"0,-1 0,1 0,0 0,-1 0,1 0,0 0,-1 0,1 0,0 0,-1 0,1 0,0 0,-1 0,1 0,0-1,-1 1,1 0,0 0,-1 0,1 0,0-1,0 1,-1 0,1 0,0-1,0 1,-1 0,1 0,0-1,0 1,0 0,0-1,-1 1,1 0,0-1,0 1,0 0,0-1,0 1,0 0,0-1,0 1,0 0,0-1,0 1,0 0,0-1,-16 34,15-30,-124 358,46-142,105-310,71-132,13 43,9 43,-118 136,0-1,0 1,1 0,-1-1,0 1,1 0,-1 0,1 0,-1 0,1 1,-1-1,1 0,0 1,-1-1,1 1,0-1,-1 1,1 0,0-1,0 1,-1 0,1 0,0 1,0-1,-1 0,1 0,0 1,0-1,-1 1,1 0,0-1,-1 1,1 0,-1 0,1 0,-1 0,0 0,1 0,-1 1,0-1,0 0,0 1,0-1,0 1,0-1,0 1,0-1,-1 1,1 0,0-1,-1 1,0 0,1 0,-1-1,0 1,0 0,0 0,4 24,-2 0,-1 1,-1-1,-1 0,-2 0,0 0,-2 0,-2 6,-5 40,-6 34,18-106,0 1,-1-1,1 1,0-1,0 1,0 0,0-1,1 1,-1-1,0 1,0 0,0-1,0 1,0-1,1 1,-1-1,0 1,1-1,-1 1,0-1,1 1,-1-1,1 1,-1-1,0 0,1 1,-1-1,1 1,-1-1,1 0,-1 0,1 1,0-1,-1 0,1 0,-1 0,1 0,-1 0,1 1,0-1,-1 0,1 0,-1-1,1 1,0 0,-1 0,1 0,-1 0,1 0,-1-1,1 1,-1 0,1 0,0-1,-1 1,0 0,1-1,-1 1,1-1,-1 1,1 0,-1-1,0 1,1-1,-1 0,29-30,130-198,-35 66,-123 162,-1 0,1 0,0 1,-1-1,1 0,0 1,0-1,-1 0,1 1,0-1,0 1,0 0,0-1,0 1,0 0,0-1,0 1,-1 0,1 0,0 0,0 0,0 0,0 0,0 0,0 0,0 0,0 1,0-1,0 0,0 0,0 1,0-1,0 1,-1-1,1 1,0-1,0 1,0 0,-1-1,1 1,0 0,-1-1,1 1,-1 0,1 0,-1 0,1 0,-1-1,1 1,-1 0,0 0,0 0,1 0,-1 0,0 0,0 0,0 0,9 60,-28 117,-20 19,10-66,27-120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5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170 180,'-21'63,"2"1,4 2,2-1,4 1,2 1,2 36,8 224,-7-304,-2-5</inkml:trace>
  <inkml:trace contextRef="#ctx0" brushRef="#br0" timeOffset="509.992">0 236,'43'-20,"1"2,0 1,2 3,-1 2,2 1,5 2,-42 7,1 0,0 0,-1 1,1 1,0 0,0 0,0 1,-1 1,1 0,-1 0,1 1,-1 0,0 1,0 0,0 0,0 1,-1 1,0-1,0 2,5 4,-12-9,0 1,0 0,0-1,-1 1,1 0,-1 0,1 0,-1 1,0-1,0 0,-1 0,1 0,-1 1,1-1,-1 0,0 1,0-1,-1 0,1 1,-1-1,0 0,1 1,-1-1,-1 0,1 0,0 0,-1 0,0 0,1 0,-1-1,0 1,0 0,-1-1,1 0,-1 1,-96 77,96-78,-245 140,103-72,143-70,1 1,-1 0,1-1,0 1,-1 0,1 0,-1 0,1 0,0 0,0 0,0 1,0-1,0 0,0 1,0-1,0 0,0 1,1-1,-1 1,0-1,1 1,-1 0,1-1,0 1,0 0,-1-1,1 1,0-1,0 1,1 0,-1-1,0 1,0 0,1-1,-1 1,1-1,0 1,-1-1,1 1,0-1,0 1,0-1,0 0,0 1,0-1,0 0,0 0,1 0,-1 0,0 0,1 0,73 50,14-7,-53-28,-2 1,0 2,-1 1,-1 1,13 13,11 34,-28-87,-20 6</inkml:trace>
  <inkml:trace contextRef="#ctx0" brushRef="#br0" timeOffset="926.997">791 67,'25'-12,"1"1,0 2,0 0,1 2,1 1,-1 1,1 1,3 2,-29 1,1 1,-1 0,1-1,-1 1,0 0,1 1,-1-1,1 0,-1 1,1-1,-1 1,0 0,1 0,-1 0,0 0,0 0,0 0,1 1,-1-1,-1 1,1-1,0 1,0 0,0-1,-1 1,1 0,-1 0,0 1,0-1,1 0,-1 0,-1 0,1 1,0-1,0 1,-1-1,0 0,1 1,-1-1,0 1,0 2,-3 4,0 0,0 0,-1-1,0 1,-1-1,0 0,0 0,-1 0,0-1,0 0,0 0,-1 0,-2 0,2 0,-1 0,1 1,0 0,1 0,0 0,0 1,1 0,0 0,0 0,-1 8,5-15,0 1,0 0,1 0,-1 0,1 0,0 0,0 0,0 0,0 0,0 0,1 0,-1 0,1 0,0 0,0 0,0 0,0 0,0 0,1-1,-1 1,1-1,0 1,0-1,0 0,0 1,0-1,0 0,1 0,-1-1,1 1,-1 0,1-1,0 0,0 1,-1-1,4 0,111 17,-3-9,-89-4</inkml:trace>
  <inkml:trace contextRef="#ctx0" brushRef="#br0" timeOffset="1396.496">1863 405,'-252'311,"224"-277,18-21,0 0,0 0,-2-1,1-1,-1 0,-1 0,0-1,0-1,-1 0,0-1,-1 0,10-5,0 0,0 0,0-1,0 1,0-1,0-1,-1 1,1-1,-1 1,1-2,-1 1,0 0,1-1,-1 0,0-1,1 1,-1-1,1 0,-1 0,1-1,-1 0,1 0,0 0,0-1,0 1,0-1,0 0,1 0,-1-1,1 0,0 0,0 0,0 0,1 0,-1-1,1 1,0-1,1 0,-2-2,3-4,-1-1,2 1,-1-1,1 0,1 1,0-1,1 0,0 1,1 0,1-1,-1 1,1 0,1 1,0-1,1 1,0 0,0 0,1 1,1 0,-1 0,1 1,1-1,0 2,0-1,-3 5,1-1,-1 2,0-1,1 1,0 0,-1 0,1 1,0 0,0 0,0 0,0 1,0 0,-1 1,1 0,0 0,0 0,0 1,-1-1,1 2,-1-1,1 1,3 2,128 89,14 30,-136-113,7 7,1-2,1-1,0 0,1-2,1-1,0-1,23 6,-26-13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40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1 480,'50'-34,"2"3,1 2,2 2,0 2,2 3,1 2,0 3,7 2,-61 13,0 0,1 1,-1-1,1 1,-1 0,1 1,0-1,-1 1,1 0,-1 0,1 1,0-1,-1 1,1 0,-1 0,1 0,-1 1,0 0,1-1,-1 2,0-1,0 0,0 1,-1 0,1 0,-1 0,1 0,-1 0,0 1,0-1,0 1,-1 0,1 0,-1 0,0 0,0 1,-1-1,1 0,-1 1,0 2,-3 7,-1 0,-1 0,0 0,-1 0,0-1,-1 1,-1-1,0-1,0 1,-2-1,1-1,-9 9,14-16,-40 47,-3-2,-2-1,-2-3,-1-2,-11 3,61-46,0 0,0 0,0 0,0 0,0 1,0-1,0 0,0 1,0-1,0 1,0-1,1 1,-1-1,0 1,0-1,0 1,0 0,1 0,-1-1,0 1,1 0,-1 0,1 0,-1 0,1 0,-1 0,1 0,0 0,-1 0,1 0,0 0,0 0,0 0,-1 0,1 0,0 0,1 0,-1 0,0 0,0 0,0 0,1 0,-1 0,0 0,1 0,-1 0,1 0,-1 0,1 0,-1 0,1-1,0 1,-1 0,1 0,0-1,0 1,0 0,0-1,-1 1,2 0,213 6,-194-6,0 1,-1 1,1 1,0 1,-1 1,0 0,0 2,-1 0,0 1,8 6,-24-12,-1-1,1 1,0 0,-1 0,0 0,1 1,-1-1,-1 0,1 1,0-1,-1 1,0 0,0-1,0 1,0 0,0 0,-1 0,0 0,0 0,0-1,0 1,0 0,-1 0,0 0,0 0,0-1,0 1,0 0,-1-1,0 1,0-1,0 0,0 1,0-1,0 0,-1 0,0 0,0-1,0 1,0-1,0 1,0-1,0 0,-1 0,0 0,-199 118,75-51,115-61</inkml:trace>
  <inkml:trace contextRef="#ctx0" brushRef="#br0" timeOffset="332.306">1355 424,'-64'56,"2"4,3 2,3 2,2 3,4 2,2 3,3 2,41-69,1-1,-1 1,1 0,0 0,0 1,0-1,1 1,0-1,0 1,0 0,1 0,0 0,0 0,0 0,1 0,0 0,0 0,0 0,1 0,0 0,0 0,1 0,0-1,0 1,0 0,0-1,1 1,0-1,0 0,1 0,-1 0,1 0,2 1,9 2,0-1,1 0,0 0,0-2,0 0,1-1,0-1,0 0,0-1,0-1,0-1,0 0,0-1,0-1,0-1,0 0,0-1,-1-1,0 0,0-1,0-1,-1-1,8-5,-3 6,0-2,-1 0,0-1,-1-1,0-1,0 0,-1-1,-1-1,-1-1,0 0,0-1,-2-1,0 0,-1-1,0 0,-2 0,0-1,-2-1,0 0,0 0,-2-1,2-12,-6 22,-1-1,0 0,0 0,-1 0,0 0,-2 0,1 1,-1-1,-1 0,0 1,0-1,-1 1,-1 0,0 0,0 1,-1 0,-1 0,0 0,0 0,0 1,-1 0,-1 1,0 0,0 0,0 1,-1 0,0 1,-9-5,11 8,0 0,-1 0,1 1,-1 0,1 0,-1 1,0 0,0 1,1-1,-1 2,0-1,0 1,1 1,-1 0,0 0,1 1,0-1,0 2,-1-1,-6 6,-4 2</inkml:trace>
  <inkml:trace contextRef="#ctx0" brushRef="#br0" timeOffset="699.84">2174 0,'-10'29,"-3"24,1 7,2-1,3-6,3-7,1-7,3-5,0-4,-5-1,0-2,-1 0,2 0,-4-5,-1-5</inkml:trace>
  <inkml:trace contextRef="#ctx0" brushRef="#br0" timeOffset="1167.514">1891 255,'331'-50,"-316"45,1 0,-1-1,0-1,-1 0,0 0,0-2,-1 0,0 0,0-1,-1-1,0 0,-1-1,2-2,12-3,-25 17,1-1,-1 1,1 1,-1-1,1 0,-1 0,1 0,-1 0,1 0,-1 0,0 0,1 1,-1-1,1 0,-1 0,0 1,1-1,-1 0,1 1,-1-1,0 0,1 1,-1-1,0 0,0 1,1-1,-1 1,0-1,0 1,0-1,0 0,1 1,-1-1,0 1,0-1,0 1,0-1,0 1,0-1,0 1,0-1,0 1,-1-1,1 0,0 1,0-1,0 1,0-1,-1 1,1-1,0 0,0 1,-1-1,1 1,0-1,-1 0,1 1,-67 189,65-186,0 0,1 0,-1 0,1 0,0 0,0 0,0 1,1-1,0 0,-1 0,1 1,1-1,-1 0,1 0,-1 1,1-1,1 0,-1 0,0 0,1 0,0 0,0-1,0 1,0 0,1-1,0 0,-1 1,1-1,0 0,1 0,-1-1,0 1,1-1,-1 1,1-1,3 1,5-2,0-1,0 0,0-1,-1 0,1-1,0 0,-1-1,1 0,6-4,58-11,-73 18,1 1,-1-1,0 1,0 0,0 0,0 0,0 0,0 1,-1-1,1 1,0 0,-1 0,1 0,-1 0,1 0,-1 0,0 1,0-1,0 1,0-1,-1 1,1 0,-1 0,0 0,1 0,-1 0,-1 0,1 0,0 0,-1 0,1 0,-1 1,0-1,0 0,0 0,-1 0,1 0,-1 1,0-1,1 0,-2 1,1 22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47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82,'-6'-7,"1"0,-1 1,0-1,-1 2,1-1,-1 1,0 0,-1 0,1 1,-1 0,0 0,0 1,0 0,0 0,-1 1,1 0,-1 0,0 1,1 0,-1 1,0 0,1 0,-1 1,0 0,-6 2,-39 9,0 1,1 4,1 1,1 2,0 3,-17 13,63-35,1 0,0 1,-1-1,1 1,0 0,0 0,0 0,1 1,-1 0,0-1,1 1,0 1,0-1,0 0,0 1,0-1,0 1,1 0,0 0,0 0,0 0,0 0,1 1,0-1,0 0,0 1,0-1,0 1,1-1,0 1,0-1,0 1,1-1,0 1,-1-1,1 1,1 1,5 2,0 0,1 0,0-1,0 1,0-2,1 1,0-2,1 1,-1-1,1 0,0-1,0 0,0-1,0 0,7 1,8 4,116 7,-72-13,-68-2,0-1,0 1,1 0,-1-1,0 1,0 0,0 0,1 0,-1 0,0 0,0 1,1-1,-1 0,0 1,0-1,0 0,0 1,0-1,1 1,-1 0,0-1,0 1,0 0,-1 0,1-1,0 1,0 0,0 0,-1 0,1 0,0 0,-1 0,1 0,-1 1,1-1,-1 0,1 0,-1 0,0 0,0 1,0-1,1 0,-1 0,0 0,-1 1,1-1,0 0,0 0,0 1,-1-1,1 0,-1 0,-87 98,62-76,-121 102,90-80,3 2,1 3,-42 51,89-93,0 1,0-1,0 1,1 0,1 1,0-1,0 1,1 0,0 0,-2 9,5-15,-1-1,1 0,0 1,0-1,0 0,1 0,-1 1,1-1,0 0,0 0,0 1,0-1,1 0,-1 0,1 0,-1-1,1 1,0 0,0-1,1 1,-1-1,0 1,1-1,-1 0,1 0,0 0,0-1,0 1,0-1,0 1,0-1,0 0,0 0,0 0,1-1,8 2,1-2,-1 1,1-2,0 1,-1-2,0 0,1 0,-1-1,0-1,0 0,0 0,-1-1,7-4,34-11,229-92,-261 102</inkml:trace>
  <inkml:trace contextRef="#ctx0" brushRef="#br0" timeOffset="248.395">1610 449,'-104'95,"4"4,4 5,2 9,80-96,0 1,2 0,0 1,1 0,1 1,1 0,1 1,0 0,2 0,0 0,1 6,-12 9,5-24</inkml:trace>
  <inkml:trace contextRef="#ctx0" brushRef="#br0" timeOffset="531.997">962 449,'48'62,"2"-2,4-2,1-2,36 25,-64-61,0-2,2-1,-1-1,2-1,0-2,30 9,83-6,-139-16,20-1</inkml:trace>
  <inkml:trace contextRef="#ctx0" brushRef="#br0" timeOffset="981.655">2260 590,'-57'24,"17"-9,0 1,2 2,0 2,1 2,0 1,2 2,-18 17,43-32,-1 1,2 0,0 1,0 0,1 1,0 0,1 0,1 1,0-1,1 1,-3 12,7-23,0 0,1 0,0-1,-1 1,1 0,0 0,0 0,0-1,1 1,-1 0,1 0,0-1,-1 1,1 0,0-1,1 1,-1-1,0 1,1-1,-1 1,1-1,0 0,0 0,0 0,0 0,0 0,0-1,0 1,1 0,-1-1,1 0,-1 1,1-1,0 0,-1-1,1 1,0 0,2 0,4 0,0 0,0 0,0-1,1 0,-1 0,0-1,0 0,0-1,0 0,0 0,6-4,13-8,-1-1,0-1,-1-2,-1-1,-1 0,5-8,-4 7,172-171,-196 189,-1 1,1 0,-1-1,1 1,0 0,0-1,0 1,0 0,0 0,0 0,0 0,0 0,1 0,-1 0,0 0,1 0,-1 0,0 1,1-1,-1 0,1 1,-1 0,1-1,-1 1,1 0,-1 0,1 0,-1 0,1 0,0 0,-1 0,1 0,-1 0,1 1,-1-1,1 1,-1-1,1 1,-1 0,0 0,1-1,-1 1,0 0,0 0,0 0,2 1,24 158,-20-149,2 0,-1-1,1 0,1-1,0 0,0 0,1-1,0 0,0-1,1 0,0-1,0 0,0-1,14 3,-8 0,1 1</inkml:trace>
  <inkml:trace contextRef="#ctx0" brushRef="#br0" timeOffset="1518.578">2796 1013,'268'-314,"-184"231,-83 83,0 1,1 0,-1 0,0 0,0-1,0 1,0 1,1-1,-1 0,0 0,-1 0,1 0,0 1,0-1,0 0,-1 1,1-1,-1 1,1-1,-1 1,0-1,1 0,-1 1,0 0,0-1,0 1,0-1,0 1,-1-1,1 1,0-1,-1 1,1-1,-1 0,1 1,-1-1,0 0,1 1,-1-1,-3 15,-8 88,12-102,1 1,-1-1,0 0,1 1,0-1,-1 1,1-1,0 0,0 1,1-1,-1 0,0 0,1 0,-1 0,1 0,0 0,-1 0,1-1,0 1,0-1,0 1,0-1,1 0,-1 1,0-1,0 0,1-1,-1 1,1 0,-1-1,1 1,-1-1,1 0,-1 0,1 0,-1 0,1 0,0-1,13-2,0-1,0 0,0-2,-1 0,0-1,0 0,-1-1,0 0,0-2,-1 1,0-2,7-7,24-15,84-62,-70 55,-58 77,-1-33,-58 130,57-132,0 1,0-1,0 1,0 0,1 0,-1 0,1 0,0 0,0 0,0 1,0-1,1 0,-1 0,1 1,0-1,0 0,0 1,0-1,1 0,-1 1,1-1,0 0,0 0,0 0,0 0,1 1,-1-2,1 1,-1 0,1 0,0 0,0-1,1 1,-1-1,0 0,1 0,0 0,-1 0,1 0,0 0,0-1,0 1,0-1,2 1,19 2,-1-2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0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1 311,'138'25,"-93"-23,0-1,0-3,0-2,-1-1,17-6,-42 8,-7 0</inkml:trace>
  <inkml:trace contextRef="#ctx0" brushRef="#br0" timeOffset="300.348">1 508,'38'0,"28"0,6-4,-3-3,-9 1,-10 1,-9 2,-6 1,-4 1,-3 0,-7 1</inkml:trace>
  <inkml:trace contextRef="#ctx0" brushRef="#br0" timeOffset="863.559">284 1,'181'138,"-79"-67,-97-69,-1 1,1 0,0 0,-1 0,0 0,0 1,0 0,0 0,-1 0,1 0,-1 1,0-1,0 1,-1-1,1 1,-1 0,0 0,-1 1,1-1,-1 0,0 0,0 1,0-1,-1 1,0-1,0 0,-1 1,1-1,-1 1,0-1,0 0,-1 0,0 1,0-1,0 0,-2 3,-188 212,100-88,82-119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5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1,'-78'136,"54"-98,1 1,2 1,2 0,-6 21,22-52,1-5,-1 0,0 1,1-1,0 1,0 0,0 0,1 0,0 0,0 0,0 0,0 0,1 0,0 0,0 0,0 0,1 0,-1 0,1 0,0 0,1 0,-1 0,1 0,0-1,1 1,-1 0,1-1,-1 0,1 0,1 0,-1 0,0 0,1 0,0-1,1 1,10 1,1-1,0 0,1-1,-1-1,1-1,-1 0,1-1,-1-1,1 0,2-2,36 0,121-9,-158 6</inkml:trace>
  <inkml:trace contextRef="#ctx0" brushRef="#br0" timeOffset="351.882">779 28,'-11'10,"0"1,0 0,1 1,0 0,1 0,1 1,0 0,1 1,0 0,1 0,0 0,0 4,-62 255,6-36,-38 79,78-246,23-59,3-6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24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396 3034,'-1'-1,"-1"-1,0 1,0-1,0 1,1-1,-1 1,0-1,1 0,0 0,-1 0,1 0,0 0,0 0,0 0,0 0,1-1,-1 1,1 0,-1-1,1 1,0 0,-1-1,1 1,1 0,-1-2,0 1,-3-338,3-1211,28 1382,-28-83,-28 83,27 163,0 0,1 0,-1-1,2 1,-1 0,1 0,0 0,0-1,1 1,0 0,0 0,1 1,0-1,0 0,0 1,1 0,0 0,0 0,1 0,-1 1,3-3,7-2</inkml:trace>
  <inkml:trace contextRef="#ctx0" brushRef="#br0" timeOffset="897.244">1638 805,'-2'-2,"0"1,0-1,1 1,-1-1,0 0,1 1,-1-1,1 0,-1 0,1 0,0 0,0 0,0-1,0 1,0 0,1 0,-1-1,1 1,-1 0,1-1,0 1,0-1,0 1,0-2,0 0,12-135,0 51,18-82,-30-112,-5 231,-2 34</inkml:trace>
  <inkml:trace contextRef="#ctx0" brushRef="#br0" timeOffset="1934.922">1 607,'30'-12,"0"1,1 1,1 2,-1 1,1 2,0 1,27 0,24-5,227-18,66-4,45 16,138-12,-351 22,-207 6,-1-1,1 0,-1 0,1 1,-1-1,1 0,-1 0,1 0,-1 0,1 0,-1 0,1 0,-1 0,1 0,-1 0,1 0,-1 0,1 0,-1-1,1 1,-1 0,1 0,-1 0,1-1,-1 1,1 0,-1-1,0 1,1 0,-1-1,1 1,-1 0,0-1,1 1,-1-1,0 1,0-1,1 1,-1-1,0 1,0-1,0 1,0-1,0 1,0-1,0 1,0-1,0 1,0-1,0 1,0-1,0 1,0-1,0 1,0-1,0 1,-1-1,1 1,0-1,-1 0,-10-2</inkml:trace>
  <inkml:trace contextRef="#ctx0" brushRef="#br0" timeOffset="2232.485">2146 42,'-278'205,"-14"-8,-10 3,288-190</inkml:trace>
  <inkml:trace contextRef="#ctx0" brushRef="#br0" timeOffset="2745.794">1045 184,'-467'279,"198"-133,266-144,-1 0,1 0,0 0,0 1,0-1,0 1,1-1,-1 1,1 0,-1 0,1 0,0 0,0 1,0-1,1 1,-1-1,0 4,1 7</inkml:trace>
  <inkml:trace contextRef="#ctx0" brushRef="#br0" timeOffset="4518.021">848 719,'0'10,"0"12,0 8,0 3,0 2,0-2,0 0,-5-2,-1-1,0-1,1-1,1 0,2 0,-4-5,-1-1,1-5</inkml:trace>
  <inkml:trace contextRef="#ctx0" brushRef="#br0" timeOffset="5030.784">763 719,'29'-22,"1"1,1 1,0 1,2 2,0 1,1 2,0 1,35-8,-58 18,0 0,1 0,-1 1,1 1,-1 0,1 0,0 1,-1 1,1 0,0 0,-1 1,9 3,-18-4,0-1,-1 1,1 0,0 0,-1 1,1-1,-1 0,1 0,-1 1,0-1,0 1,1-1,-1 1,0 0,0-1,0 1,-1 0,1 0,0-1,-1 1,1 0,-1 0,0 0,1 0,-1 0,0 0,0 0,0 0,-1 0,1 0,0-1,-1 1,1 0,-1 0,1 0,-1 0,0-1,0 1,0 0,0-1,0 1,0 0,-2 0,-60 67,59-66,-228 164,230-167,1 0,0 1,0-1,0 0,-1 0,1 1,0-1,0 1,0-1,0 1,0-1,0 1,0 0,0 0,0-1,0 1,0 0,0 0,1 0,-1 0,0 0,1 0,-1 0,0 0,1 0,0 0,-1 0,1 1,0-1,-1 0,1 0,0 0,0 1,0-1,0 0,0 0,0 0,0 1,0-1,1 0,-1 0,0 0,1 0,-1 1,1-1,-1 0,1 0,0 0,-1 0,1 0,0 0,135 74,76 38,-194-104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3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112 108,'-24'171,"-33"139,26-113,33-173,11-29,6-25,-10 13</inkml:trace>
  <inkml:trace contextRef="#ctx0" brushRef="#br0" timeOffset="320.161">26 79,'285'-1,"-100"-26,-178 26,-7 1</inkml:trace>
  <inkml:trace contextRef="#ctx0" brushRef="#br0" timeOffset="568.646">55 475,'38'-10,"23"-2,5-1,-8 8,-10 5,-12 1</inkml:trace>
  <inkml:trace contextRef="#ctx0" brushRef="#br0" timeOffset="869.69">506 672,'-4'39,"-3"17,1 3,1-2,2-12</inkml:trace>
  <inkml:trace contextRef="#ctx0" brushRef="#br0" timeOffset="1119.426">337 616,'28'0,"25"0,8 0,-2 0,-6 0,-8 0,-6 0,-5 0,-3 0,-8 0</inkml:trace>
  <inkml:trace contextRef="#ctx0" brushRef="#br0" timeOffset="1567.539">1043 108,'0'38,"4"32,3 9,-1 1,-1-9,-2-11,-1-12,-1-8,0-7,-1-4,0-2,-1-1,1 0,-5 0,-1 1,0-4</inkml:trace>
  <inkml:trace contextRef="#ctx0" brushRef="#br0" timeOffset="2106.523">957 136,'43'-24,"0"3,1 1,0 2,2 2,0 3,14-2,55 6,-112 10,0-1,0 0,0 1,-1 0,1 0,0 0,0 0,0 0,-1 0,1 1,0-1,-1 1,0 0,1 0,-1 0,0 0,0 0,0 0,0 0,0 1,0-1,-1 1,1-1,-1 1,0 0,0 0,0 0,0-1,0 1,-1 0,1 0,-1 0,0 0,0 0,0 0,0 1,-2 6,-1 0,0-1,-1 1,0-1,-1 0,1 0,-2 0,1 0,-1-1,-1 0,1-1,-1 1,-1-1,1 0,-1-1,0 0,-4 2,-18 18,-145 126,173-149,-1 0,1 0,0 0,0 1,1-1,-1 1,1-1,-1 1,1-1,0 1,0 0,1 0,-1-1,1 1,0 0,0 0,0 0,0 0,1-1,0 1,0 0,0-1,0 1,0 0,1-1,-1 1,1-1,0 0,0 1,0-1,1 0,-1 0,1-1,-1 1,1 0,0-1,0 0,0 1,1-1,-1 0,3 0,27 19,20 11,-2 1,-1 3,41 39,-56-26,-25-36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23,'56'-3,"172"6,-166-15,40 1,-84 16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29,'38'0,"28"-4,6-3,-3 1,-9 1,-10 2,-9 1,-6 1,-4 0,-8 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88,'1'0,"-1"0,1-1,-1 1,1 0,-1-1,1 1,-1 0,1 0,-1-1,1 1,-1 0,1 0,-1 0,1 0,-1 0,1 0,0 0,-1 0,1 0,-1 0,1 0,-1 0,1 0,-1 0,1 0,-1 1,1-1,-1 0,1 0,-1 1,1-1,-1 0,1 1,-1-1,1 0,-1 1,0-1,1 1,-1-1,0 1,1-1,-1 1,0-1,0 1,1-1,-1 1,0-1,0 1,0-1,0 1,0-1,0 1,0 0,0-1,0 1,0-1,0 1,0-1,0 1,5 40,-4-41,-1 458,0-352,0-106</inkml:trace>
  <inkml:trace contextRef="#ctx0" brushRef="#br0" timeOffset="313.385">0 32,'160'-22,"277"16,-435 6,5-1,0 0,0 0,1 1,-1 0,0 0,0 0,0 1,0 0,0 1,0 0,0 0,0 0,-1 1,1 0,-1 0,0 1,0-1,0 1,0 1,0-1,-1 1,0 0,0 0,1 3,1 11</inkml:trace>
  <inkml:trace contextRef="#ctx0" brushRef="#br0" timeOffset="552.731">113 738,'34'0,"21"0,5 0,-3 0,-5 0,-8 0,-6 0,-4 0,-4 0,-2 0,-1 0,-5 0</inkml:trace>
  <inkml:trace contextRef="#ctx0" brushRef="#br0" timeOffset="865.353">904 625,'-29'14,"-9"10,1 6,8 2,8 0,13-4,7-4,9-4,8-2,6-4,4-3,3-5,1-3,-5-2</inkml:trace>
  <inkml:trace contextRef="#ctx0" brushRef="#br0" timeOffset="4549.879">1187 625,'-19'56,"-30"102,46-138,11-25,13-30,81-119,-102 153,1-1,0 1,0-1,0 1,0-1,0 1,0 0,1 0,-1-1,0 1,1 0,-1 0,0 0,1 0,-1 1,1-1,0 0,-1 1,1-1,0 1,-1-1,1 1,0 0,-1 0,1 0,0 0,0 0,-1 0,1 0,0 0,-1 1,1-1,0 1,-1-1,1 1,-1 0,1 0,-1-1,1 1,-1 0,1 0,-1 0,0 1,0-1,1 0,-1 0,0 1,0-1,0 1,0-1,-1 1,1-1,0 1,-1-1,1 1,-1 0,1-1,-1 2,6 48,12 25,-16-75,0-1,0 1,0-1,0 1,0-1,0 1,0-1,0 0,0 0,0 0,0 0,0-1,0 1,0 0,0-1,0 1,-1-1,1 0,0 0,0 0,0 0,-1 0,1 0,0 0,-1 0,1-1,-1 1,1 0,-1-1,0 0,0 1,0-1,0 0,1-1,6-4,121-96,-128 102,0 1,0 0,0-1,0 1,0 0,1-1,-1 1,0 0,0 0,0 0,0 0,0 0,0 0,0 0,0 0,0 1,0-1,0 0,0 1,0-1,0 0,0 1,0-1,0 1,0 0,0-1,0 1,-1 0,1-1,0 1,0 0,-1 0,1 0,-1 0,1 0,0 0,-1 0,0 0,1 0,-1 0,0 0,1 0,-1 0,0 0,0 0,0 0,0 0,4 59,-4-52,-1 20,1-2</inkml:trace>
  <inkml:trace contextRef="#ctx0" brushRef="#br0" timeOffset="6054.809">2456 173,'0'0,"-1"0,1 0,0 0,-1 0,1 0,0 0,-1 0,1 0,0 0,-1 0,1 0,0 0,-1 0,1 0,0 0,-1-1,1 1,0 0,0 0,-1 0,1 0,0-1,0 1,-1 0,1 0,0-1,-123 144,91-102,-3-2,-1-1,-2-1,-2-2,-1-2,-1-2,-21 11,44-31,0-1,0-1,-1-1,0 0,0-1,-1-1,1-2,-15 2,33-5,0-1,0 0,0 0,-1 0,1 0,0 0,0-1,0 1,0-1,0 1,0-1,0 0,0 0,0 0,0 0,0 0,0 0,0 0,1-1,-1 1,1-1,-1 1,1-1,-1 0,1 0,0 1,0-1,0 0,0 0,0 0,0 0,1 0,-1 0,1 0,-1 0,1-1,0 1,-1 0,1 0,1 0,-1 0,0-1,0 1,1 0,-1 0,1-6,1-1,-1 1,1-1,1 1,0 0,0 0,0 1,1-1,0 1,1-1,1-1,16-18,0 0,2 1,2 1,0 2,6-3,-29 23,1 1,0 0,-1 0,1 0,0 1,0-1,0 1,0 0,0 0,0 1,1-1,-1 1,0 0,0 0,0 0,0 0,1 1,-1 0,0 0,0 0,0 0,0 1,0-1,-1 1,2 0,86 69,-60-43,84 66,-91-79,-11-8,-1 1,0 0,0 1,0 0,-1 1,-1 0,1 0,-2 1,3 5,-3 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55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226 326,'1'-14,"0"25,2 19,10 58,-4 0,-4 0,-3 1,-6 19,2 26,2 8,0-116</inkml:trace>
  <inkml:trace contextRef="#ctx0" brushRef="#br0" timeOffset="462.709">0 439,'3'-15,"0"1,0-1,2 1,-1 0,2 0,0 0,1 1,0 0,1 0,0 1,1 0,1 1,-1 0,2 0,4-4,2-1,0 1,1 0,0 1,1 1,1 0,0 2,1 0,0 1,0 2,1 0,0 1,0 1,1 1,0 1,13 0,-33 3,0 1,0-1,0 1,0-1,0 1,-1 0,1 0,0 0,0 0,0 1,0-1,0 1,0 0,-1 0,1 0,0 0,-1 0,1 1,-1-1,1 1,-1 0,1-1,-1 1,0 0,0 0,0 1,0-1,-1 0,1 1,0-1,-1 1,0-1,1 1,-1 0,0-1,-1 1,1 0,0 0,-1 0,1 0,-2 16,0-1,0 1,-2-1,0 0,-2 0,1 0,-2 0,-1-1,0 0,-1 0,-1 0,0-2,-1 1,-3 2,-17 33,27-47,1-1,-1 1,1 0,0 0,0 0,0 0,1 0,-1 0,1 0,0 1,0-1,0 0,1 1,0-1,0 1,0-1,0 1,1-1,-1 0,1 1,0-1,0 0,1 0,-1 1,1-1,0 0,0-1,1 1,-1 0,3 2,9 6,1-2,0 0,1-1,0 0,0-1,1-1,-1 0,19 3,23 11,-51-19,1 0,-1 0,0 0,0 1,0 0,0 1,0-1,-1 1,0 1,0-1,0 1,0 0,-1 0,1 1,-1-1,-1 1,1 1,-1-1,0 0,-1 1,1 0,-1 0,-1 0,1 0,-1 1,0-1,-1 0,0 1,0 2,-5 5,-1 0,-1 0,0 0,-1-1,0 0,-1 0,-1-1,0 0,-1-1,0 1,-1-2,0 0,-1 0,0-1,0 0,-2-1,1-1,-1 0,0-1,-1 0,-4 4,-1-1,0-1,0-1,0-1,-1-1,-1 0,1-2,0 0,-1-2,0 0,-19-2,40 1,-1-1,0 0,0-1,0 1,1 0,-1 0,0-1,0 1,0-1,1 0,-1 1,0-1,1 0,-1 0,1 0,-1 0,1 0,0 0,-1-1,1 1,0 0,0-1,0 1,0-1,0 1,0-1,0 0,0 1,1-1,-1 0,0 1,1-1,0 0,-1 0,1 0,0 1,0-1,0 0,0-1,3-12</inkml:trace>
  <inkml:trace contextRef="#ctx0" brushRef="#br0" timeOffset="1129.345">1044 835,'2'5,"-1"0,1 0,0 0,0 1,0-2,1 1,-1 0,1 0,0-1,1 0,-1 1,1-1,0-1,0 1,0 0,0-1,1 0,-1 0,1 0,0-1,0 1,0-1,0 0,0-1,1 1,-1-1,0 0,1-1,-1 1,1-1,-1 0,1 0,-1-1,0 1,1-1,-1-1,0 1,3-1,116-75,-57 28,-64 49,-1 0,1-1,0 1,-1 0,1 1,-1-1,1 0,-1 1,1 0,-1-1,1 1,-1 0,1 0,-1 0,0 1,0-1,0 0,0 1,0-1,0 1,0 0,0 0,0 0,-1 0,1 0,-1 0,1 0,-1 1,0-1,0 0,0 1,0-1,-1 1,1-1,-1 1,1-1,-1 1,0-1,0 1,0 0,8 15,-4-10,1-1,1 0,-1-1,1 1,0-1,1 0,0-1,0 0,0 0,0 0,1-1,-1 0,1 0,0-1,1 0,-1 0,0-1,1 0,-1-1,1 0,0 0,-1-1,1 0,0 0,0-1,-1 0,1-1,-1 0,1 0,-1-1,0 0,0 0,0-1,0 0,-1 0,0-1,2-1,19-23,-2-2,0-1,-3-1,0-1,-2 0,-2-2,-1-1,-2 0,3-11,-4 11,-2 0,-1-1,-2 0,-1-1,-2 0,-2 0,-2 0,-1-3,-9-153,7 194,0-1,1 1,-1-1,0 1,0-1,-1 0,1 1,0-1,0 1,-1-1,1 1,-1-1,1 1,-1 0,0-1,1 1,-1 0,0-1,0 1,0 0,0 0,0 0,0-1,0 1,-1 1,1-1,0 0,-1 0,1 0,0 1,-1-1,1 0,-1 1,1 0,-1-1,1 1,-1 0,1 0,-1-1,1 1,-1 0,1 1,-1-1,0 0,1 0,-1 1,1-1,-1 1,1-1,0 1,-1 0,1-1,0 1,-1 0,1 0,0 0,0 0,0 0,0 0,0 0,0 1,0-1,0 0,0 1,0 0,-4 12,1-1,1 1,0 0,1 0,1 1,0-1,0 0,2 0,1 13,-1 10,3-1,1 1,2-1,1-1,2 1,1-1,2-1,2 0,1-1,1-1,7 9,76 141,-99-182,0 0,0 1,-1-1,1 1,0-1,0 1,-1 0,1-1,-1 1,1-1,0 1,-1 0,1 0,-1-1,0 1,1 0,-1 0,0 0,1-1,-1 1,0 0,0 0,0 0,1 0,-1 0,0-1,0 1,0 0,-1 0,1 0,0 0,0 0,0 0,-1-1,1 1,0 0,-1 0,1 0,-1-1,1 1,-1 0,1-1,-1 1,1 0,-1-1,0 1,1-1,-1 1,0-1,0 1,1-1,-1 1,0-1,0 0,0 1,1-1,-1 0,0 0,0 0,0 0,0 1,-61-21,43 11</inkml:trace>
  <inkml:trace contextRef="#ctx0" brushRef="#br0" timeOffset="1367.76">1665 411,'43'-14,"44"-10,15-1,1 4,-7 6,-11 5,-6 4,-6 4,-6 1,-5 2,-8 0,-13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59,'34'-9,"30"-4,9 1,-3 2,-9 3,-9 3,-10 1,-6 2,-15 6,-10 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0,1-1,-9-1,-16-2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93,'-10'-11,"-2"2,1-1,-1 1,-1 1,0 0,0 1,0 0,-1 1,-5-1,14 5,-1 0,0 0,1 1,-1 0,0 0,0 0,0 1,0 0,1 0,-1 0,0 1,0 0,0 0,0 0,1 1,-1 0,1 0,-1 0,1 1,0 0,0 0,0 0,0 1,-3 3,-6 8,1 2,1-1,0 2,1-1,1 2,1-1,1 1,0 1,1-1,2 1,0 0,1 1,0-1,2 1,0 12,2-27,-1-1,1 0,0 0,0 1,1-1,-1 0,1 1,1-1,-1 0,1 0,-1 0,1 0,1 0,-1-1,1 1,0-1,0 1,0-1,0 0,1 0,0-1,0 1,0-1,0 1,0-1,1 0,-1-1,1 1,0-1,0 0,0 0,0-1,0 1,0-1,0 0,1-1,-1 1,0-1,0 0,1 0,-1-1,4 0,22-12,0-2,-2 0,0-2,-1-1,0-2,-2 0,0-2,-2-1,0-1,-2 0,0-2,-2-1,11-18,71-116,-112 227,7-53,0 0,1 0,0 0,1 1,1-1,0 0,1 0,0 1,1-1,1 0,0 0,0 0,2-1,-1 1,2-1,-1 0,2 0,0-1,0 0,7 7,53 48,-49-49</inkml:trace>
  <inkml:trace contextRef="#ctx0" brushRef="#br0" timeOffset="550.421">1021 262,'-2'13,"0"0,1 0,0 0,1 0,0 0,1 0,0 0,2-1,-1 1,1 0,1-1,0 0,4 7,-7-17,0 0,0-1,0 1,0 0,0-1,0 1,0-1,1 0,-1 1,0-1,1 0,-1 0,1 0,0 0,-1 0,1 0,0-1,-1 1,1 0,0-1,0 1,0-1,0 0,0 0,-1 1,1-1,0 0,0-1,0 1,0 0,0-1,-1 1,1-1,0 1,0-1,0 0,-1 1,1-1,1-1,53-53,24-70,-79 125,-1-1,1 0,-1 1,0-1,1 1,-1-1,1 1,-1-1,1 1,-1 0,1-1,-1 1,1 0,0-1,-1 1,1 0,-1-1,1 1,0 0,-1 0,1 0,0 0,-1 0,1 0,0 0,-1 0,1 0,0 0,-1 0,1 0,0 0,-1 1,1-1,0 0,-1 0,1 1,-1-1,1 0,0 1,-1-1,1 1,-1-1,1 1,-1-1,0 1,1-1,-1 1,1-1,-1 1,0 0,0-1,1 1,-1-1,0 1,0 0,0-1,0 1,1 0,-1-1,0 1,0 0,5 44,-5-44,0 129,9 106,-3-210,-3-13,0-1,0 0,-2 1,1-1,-1 1,-1-1,0 1,-1 0,0-1,-1 1,-1-1,-2 8,4-18,1-1,-1 0,0 1,0-1,0 0,0 0,0 1,0-1,0 0,0 0,0 0,-1 0,1 0,0-1,-1 1,1 0,0-1,-1 1,1-1,-1 1,1-1,-1 1,1-1,-1 0,0 0,1 0,-1 0,1 0,-1 0,1 0,-1-1,1 1,-1-1,1 1,-1-1,1 1,-1-1,1 0,0 0,-1 1,1-1,0 0,0 0,0 0,0-1,0 1,0 0,0 0,0-1,0 1,0 0,1-1,-1 1,0-1,1 1,-1 0,1-1,0 0,0 1,-1-1,1 1,0-1,0 1,0-2,-2-14,0 0,1 0,1 0,0 0,2-1,0 1,0 0,2 0,0 1,1-1,1 1,0 0,1 0,1 1,0 0,1 0,1 1,0 0,1 1,0 0,1 1,1 0,2-2,6-7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3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653 257,'-22'55,"-2"-2,-3 0,-2-2,-2 0,-2-3,-3 0,-1-3,-36 34,64-69,0 0,-1-1,0 0,0 0,-1-1,0-1,0 0,-1 0,0-1,0-1,0 0,-1-1,0 0,0-1,0 0,0-1,0 0,0-1,-1-1,1 0,0-1,-9-1,19 0,-1 1,1-1,-1 0,1 0,0 0,0 0,0 0,0-1,0 1,0-1,1 0,-1 0,1 0,0 0,0-1,0 1,0 0,1-1,-1 1,1-1,0 0,0 1,0-1,0 0,1 0,0 0,0 1,0-1,0 0,0 0,1-2,36-116,-14 83,1 1,3 2,1 0,1 2,12-10,-38 40,-1 1,1-1,0 0,0 1,0-1,0 1,1 0,-1 0,1 0,0 1,0-1,0 1,0 0,0 0,0 1,0-1,1 1,-1 0,1 0,-1 0,1 0,0 1,-1 0,1 0,-1 0,1 1,-1-1,1 1,-1 0,1 1,-1-1,1 1,12 9,-2 1,1 1,-2 0,0 1,0 0,-2 1,1 1,8 15,14 16,-7-14,1-2,2-1,0-1,2-2,1-1,10 4,-14-3,-26-16</inkml:trace>
  <inkml:trace contextRef="#ctx0" brushRef="#br0" timeOffset="552.123">1188 31,'0'44,"-16"477,4-235,12-277,0 0,0 1,-1-1,-1 0,1 0,-1 0,-1 0,0 0,0 0,-3 6,-6 3</inkml:trace>
  <inkml:trace contextRef="#ctx0" brushRef="#br0" timeOffset="1023.698">1048 60,'60'-17,"2"3,0 3,0 2,1 3,-1 3,24 4,5 14,-89-14,1 0,-1 0,0 0,1 1,-1-1,0 1,0-1,0 1,0-1,0 1,0 0,0 0,0 0,-1 0,1 1,-1-1,0 0,1 1,-1-1,0 0,0 1,-1 0,1-1,0 1,-1-1,0 1,0 0,1-1,-1 1,-1 0,1-1,-1 3,-3 6,-1 1,0-1,-1 0,0 0,-1 0,0-1,-1 0,0 0,-1-1,1 0,-2-1,-1 2,-4 4,-77 70,62-60,1 2,1 1,2 1,0 1,2 1,2 2,19-28,0 0,0 0,0 0,1 1,0-1,0 1,0 0,1 0,-1-1,1 1,1 0,-1 0,0 0,1 0,0 0,0 0,1 0,-1 0,1 0,0 0,1 0,-1 0,1-1,0 1,0 0,0-1,1 0,-1 1,1-1,2 2,9 9,1-1,0 0,1-1,0-1,1 0,1-1,2 0,40 27,-26-14,0 1,-2 2,-1 1,15 18,-11-16,-18-21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0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889 28,'0'-1,"0"0,0 1,0-1,0 1,0-1,-1 0,1 1,0-1,0 1,-1-1,1 1,-1-1,1 1,0-1,-1 1,1-1,-1 1,1-1,-1 1,1 0,-1-1,1 1,-1 0,0-1,1 1,-1 0,1 0,-1 0,0-1,1 1,-1 0,0 0,1 0,-1 0,0 0,1 0,-1 0,0 1,1-1,-1 0,1 0,-1 0,0 1,1-1,-1 0,1 0,-1 1,1-1,-1 1,1-1,-1 1,1-1,-1 0,-32 20,-8 14,2 2,1 1,2 1,-7 14,24-29,-129 151,-8-6,-35 19,73-69,136-147,33-40,-37 49</inkml:trace>
  <inkml:trace contextRef="#ctx0" brushRef="#br0" timeOffset="316.537">14 225,'13'-3,"0"1,0 1,1 0,-1 0,0 1,1 1,-1 0,0 1,1 1,-1 0,-1 0,1 1,0 1,-1 0,0 1,0 0,-1 1,1 1,-2-1,4 4,343 255,-190-97,-155-159,-13-14</inkml:trace>
  <inkml:trace contextRef="#ctx0" brushRef="#br0" timeOffset="691.036">437 0,'-9'39,"1"0,2 1,2 0,2 0,1 0,2 2,-1-11,1 371,-30-134,34-151,2-99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475 396,'1'-2,"0"1,-1-1,1 1,0-1,-1 0,1 1,-1-1,0 0,0 0,0 1,0-1,0 0,0 0,0 1,0-1,-1 0,1 1,0-1,-1 0,0 1,1-1,-1 0,0 1,0-1,0 1,0-1,0 1,0 0,0 0,-1-1,1 1,0 0,-1 0,1 0,-1 0,1 0,-1 1,1-1,-1 0,0 1,1-1,-1 1,0 0,0-1,1 1,-1 0,0 0,0 0,1 0,-1 0,0 1,0-1,1 0,-1 1,0-1,1 1,-2 0,-14 1,1 0,-1 2,0 0,1 0,0 2,0 0,-15 8,4-3,-109 49,135-60,0 0,1 0,-1 0,0 1,1-1,-1 0,1 1,-1-1,1 1,-1-1,0 0,1 1,0-1,-1 1,1-1,-1 1,1 0,0-1,-1 1,1-1,0 1,-1 0,1-1,0 1,0 0,0-1,0 1,0 0,0-1,-1 1,2 0,-1-1,0 1,0 0,0-1,0 1,0 0,0-1,1 1,-1 0,0-1,1 1,-1-1,0 1,1 0,-1-1,1 1,-1-1,1 1,-1-1,1 0,-1 1,1-1,-1 0,1 1,0-1,-1 0,1 1,0-1,-1 0,1 0,42 16,22-7,-54-8,0 0,0 0,-1 1,1 0,0 0,-1 2,1-1,-1 1,8 5,-17-7,0 1,-1-1,1 0,-1 1,1-1,-1 1,0-1,0 0,0 1,0-1,-1 1,1-1,0 1,-1-1,0 0,0 1,0-1,0 0,0 0,0 0,0 0,-1 0,1 0,-1 0,1 0,-1 0,0 0,0-1,0 1,0-1,0 0,0 1,0-1,0 0,0 0,0 0,-249 186,247-185,0 1,0 0,1 0,-1 0,1 0,0 1,0-1,0 1,1 0,-1 0,1 0,0 0,0 0,0 0,1 0,-1 1,1-1,0 1,0-1,1 1,-1 0,1-1,0 1,1-1,-1 1,1 0,-1-1,1 1,1-1,-1 1,1-1,-1 0,1 0,1 0,-1 0,0 0,1 0,0 0,0-1,0 1,2 0,7 4,0-1,0-1,0 0,1 0,0-2,0 1,0-2,1 0,-1 0,1-1,-1-1,1 0,0-1,0-1,-1 0,1-1,0 0,-1-1,9-3,-16 2,1-1,-1 1,1-2,-2 1,1-1,0 0,-1 0,0 0,-1-1,1 1,-1-1,0 0,-1-1,0 1,0-1,-1 1,1-1,-2 0,1 0,-1 0,0 0,-1 0,0 0,0 0,-1 0,0 0,1-17</inkml:trace>
  <inkml:trace contextRef="#ctx0" brushRef="#br0" timeOffset="400.331">249 0,'-2'1,"0"0,1 1,-1-1,0 0,1 1,-1-1,1 1,-1 0,1-1,0 1,-1 0,1 0,0 0,0-1,1 1,-1 1,0-1,1 0,-1 0,1 0,-1 0,1 0,0 0,0 0,0 1,0-1,0 0,1 1,-3 56,2 0,3 0,10 57,-4-34,23 294,-34-109,-12-190,11-67,-1 0,2 0,0 0,0 0,0 1,2-1,-1 0,1 1,1-1,0 0,0 0,1 1,0-1,1 0,0 0,1 1,9 7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3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0,'10'0,"17"0,9 0,3 0,0 0,-2 0,-2 0,-3 0,-2 0,-1 0,-1 0,0 0,-5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29,'29'-5,"33"-1,12-1,-3 2,-9 2,-14 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2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87,'-16'358,"3"-64,-8-216,10-60</inkml:trace>
  <inkml:trace contextRef="#ctx0" brushRef="#br0" timeOffset="354.341">0 115,'683'-85,"-433"57,-247 27,0 1,0 0,0-1,0 1,0 1,0-1,-1 0,1 1,0 0,0 0,0-1,0 2,0-1,-1 0,1 1,-1-1,1 1,-1-1,1 1,-1 0,0 0,0 1,0-1,0 0,0 1,0-1,-1 1,1-1,-1 1,0 0,0-1,0 1,0 0,0 0,-1 0,1 0,-1 0,0 0,1 0,-2 0,1 0,0 0,0 0,-1 0,0 0,0 0,0-1,0 1,-1 2,-27 36,12-25</inkml:trace>
  <inkml:trace contextRef="#ctx0" brushRef="#br0" timeOffset="623.594">84 933,'43'5,"29"-3,12-3,1 0,-9-5,-8-2,-6 1,-9 2,-8-4,-7 0,-6 2,-3 1,-1 3,-6 1</inkml:trace>
  <inkml:trace contextRef="#ctx0" brushRef="#br0" timeOffset="940.614">1157 651,'-8'0,"0"0,0 0,0 1,0 0,0 1,0-1,0 2,0-1,1 1,-1 0,1 0,0 1,-1 0,2 1,-1-1,1 1,-1 0,1 1,1 0,-1 0,1 0,0 0,0 1,1 0,0 0,0 0,1 0,-1 1,2 0,-1-1,1 1,0 0,0 4,3-8,0 1,0-1,0 0,0 0,1-1,-1 1,1 0,0 0,0-1,0 1,1-1,-1 0,1 0,0 0,0 0,0 0,0 0,0-1,1 1,-1-1,1 0,0 0,0-1,-1 1,1-1,0 1,3-1,112 13,-93-15</inkml:trace>
  <inkml:trace contextRef="#ctx0" brushRef="#br0" timeOffset="1466.564">1411 849,'240'-200,"-239"199,0 0,-1 0,1 1,0-1,0 0,0 1,0-1,0 0,0 1,0-1,0 1,0-1,0 1,1 0,-1-1,0 1,0 0,0 0,0 0,1 0,-1 0,0 0,0 0,0 0,0 1,0-1,1 0,-1 1,0-1,0 0,0 1,0 0,0-1,0 1,0 0,0-1,0 1,-1 0,1 0,0 0,0 0,-1-1,1 1,0 0,-1 0,1 1,-1-1,1 0,-1 0,0 0,1 0,-1 0,0 0,0 1,0-1,0 0,0 0,0 0,0 0,0 1,-1-1,1 0,1 4,-2-2,1 0,-1 0,1 0,0 0,0 0,0 0,1-1,-1 1,1 0,-1 0,1 0,0-1,0 1,0 0,1-1,-1 1,0-1,1 1,0-1,0 0,0 1,0-1,0 0,0 0,0-1,0 1,1 0,-1-1,1 1,-1-1,1 0,0 0,-1 0,1 0,2 0,4-2,-1 0,1-1,-1 1,0-2,0 1,0-1,0-1,0 1,0-1,-1 0,5-4,14-7,-25 14,0 1,0-1,0 0,-1 1,1-1,0 1,1-1,-1 1,0 0,0-1,0 1,0 0,0 0,0 0,0 0,0 0,0 0,1 0,-1 0,0 0,0 0,0 1,0-1,0 0,0 1,0-1,0 1,0-1,0 1,0 0,0-1,0 1,-1 0,1-1,0 1,0 0,-1 0,1 0,0 0,-1 0,1 0,-1 0,1 0,-1 0,0 0,1 0,-1 0,0 0,0 1,4 66,-4-46,13 22,-2-31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114 902,'34'-9,"0"1,1 2,-1 1,1 2,1 1,16 2,-50-1,0 1,0-1,0 0,0 1,0 0,1-1,-1 1,0 0,0 0,0 1,1-1,-1 0,0 1,0-1,0 1,0-1,0 1,0 0,0 0,0 0,0 0,0 1,0-1,0 0,-1 1,1-1,-1 1,1-1,-1 1,0 0,1 0,-1 0,0 0,0 0,0 0,-1 0,1 0,0 0,-1 0,1 0,-1 0,0 1,0-1,0 0,0 0,0 0,0 1,0-1,-1 0,1 0,-1 1,-92 91,80-84,0 1,1 0,0 0,0 1,2 1,-1 0,2 1,0 0,7-10,1 0,0 0,0 0,0 1,1-1,0 0,0 1,0-1,0 0,0 1,1-1,0 0,0 0,0 1,0-1,1 0,0 0,0 0,0-1,0 1,0 0,1-1,0 1,0-1,0 0,0 0,0 0,0 0,1-1,-1 1,1-1,0 0,0 0,0 0,0-1,0 1,0-1,0 0,1 0,-1-1,0 1,1-1,-1 0,0 0,1 0,-1 0,0-1,2 0,23-4,-3 0</inkml:trace>
  <inkml:trace contextRef="#ctx0" brushRef="#br0" timeOffset="-612.89">198 140,'-5'24,"-1"13,5 4,2 1,2-2,-1-4,1-2,-2-3,5-1,1-2,0 0,-2-1,-1 1,-2 0,-1-1,-1-3</inkml:trace>
  <inkml:trace contextRef="#ctx0" brushRef="#br0" timeOffset="-380.242">1 619,'43'0,"33"-5,10-1,-2 0,-9 1,-14 2,-11 1,-10 5,-7 3,-4 0,-7-1</inkml:trace>
  <inkml:trace contextRef="#ctx0" brushRef="#br0" timeOffset="1790.079">707 1071,'28'-74,"4"2,3 1,3 1,3 2,5-1,64-72,-110 141,0-1,1 0,-1 1,1-1,0 0,-1 1,1-1,-1 1,1-1,0 0,-1 1,1 0,0-1,0 1,-1-1,1 1,0 0,0 0,0-1,-1 1,1 0,0 0,0 0,0 0,0 0,0 0,-1 0,1 0,0 0,0 1,0-1,-1 0,1 0,0 1,0-1,0 1,-1-1,1 0,0 1,-1 0,1-1,0 1,-1-1,1 1,-1 0,1-1,-1 1,1 0,-1-1,0 1,1 0,-1 0,0 0,1-1,-1 1,0 0,0 0,0 0,0 0,0-1,0 2,4 59,-4-56,-1 27,0-22,0 1,1-1,0 1,0-1,1 0,0 1,1-1,0 0,1 0,0 0,0 0,1-1,4 7,-7-14,0-1,0 0,1 1,-1-1,0 0,1 1,-1-1,1 0,-1 0,1 0,0-1,-1 1,1 0,0 0,0-1,-1 1,1-1,0 0,0 0,0 1,0-1,-1 0,1 0,0-1,0 1,0 0,0-1,-1 1,1-1,0 1,0-1,-1 0,1 0,0 0,-1 0,1 0,-1 0,1 0,-1 0,0-1,1 0,51-61,160-243,-189 278,-24 28,1-1,-1 1,1 0,0 0,-1 0,1 0,-1 0,1 0,-1 0,1 0,-1 0,1 0,-1 0,1 1,-1-1,1 0,-1 0,1 0,-1 1,1-1,-1 0,1 1,-1-1,1 0,-1 1,0-1,1 1,-1-1,0 0,1 1,-1-1,0 1,0-1,1 1,-1-1,0 1,0-1,0 1,0-1,1 1,-1 0,0-1,0 1,0-1,0 1,-1-1,1 1,0-1,0 1,0-1,0 1,0-1,-1 1,1-1,0 1,0-1,-1 1,1-1,0 1,-1-1,1 0,-1 1,1-1,-1 1,-27 170,26-147,2-1,1 1,1-1,1 1,0-1,2 0,1 0,1-1,1 0,1 0,3 4,-2-7</inkml:trace>
  <inkml:trace contextRef="#ctx0" brushRef="#br0" timeOffset="2032.103">1835 478,'-9'44,"-4"27,1 8,2-5,3-11,2-11,3-9,1-8,1-4,-4-8,-7-8,-1-6</inkml:trace>
  <inkml:trace contextRef="#ctx0" brushRef="#br0" timeOffset="2419.138">1581 591,'31'-41,"-6"3,2 2,1 0,2 2,1 1,1 1,2 2,1 2,2 1,11-5,-34 25,0 1,1 0,0 1,1 1,-1 0,0 1,1 1,0 0,0 1,0 1,-1 0,1 1,0 1,0 1,-1 0,2 1,-14-2,1-1,0 1,-1 0,1 0,-1 0,0 0,0 1,0-1,0 1,0 0,0 0,-1 0,0 0,1 0,-1 1,0-1,-1 1,1-1,0 1,-1 0,0 0,0-1,0 1,-1 0,1 0,-1 0,0 0,0 0,0 0,0 0,-1 0,0 0,0 0,0-1,0 1,0 0,-1 0,0-1,1 1,-1-1,-1 1,-15 23,-1 0,-2-2,0 0,-1-2,-2 0,-25 18,39-31,-100 70,108-78,-1 0,1 0,0 1,0-1,0 0,0 1,0 0,1-1,-1 1,1 0,-1 0,1-1,0 1,0 0,1 0,-1 0,0 1,1-1,0 0,0 0,0 0,0 0,0 0,1 0,-1 0,1 0,0 0,0 0,0 0,52 82,-25-47,-15-16,-11-17,-1 0,1 1,0-1,0 0,1-1,0 1,0 0,0-1,0 0,1 1,-1-1,1 0,0-1,0 1,1-1,-1 0,1 0,-1 0,1-1,0 1,0-1,0 0,1-1,-1 1,0-1,0 0,1-1,-1 1,1-1,-1 0,1 0,-1-1,4 0,9-8</inkml:trace>
  <inkml:trace contextRef="#ctx0" brushRef="#br0" timeOffset="2801.779">2399 55,'26'-11,"0"2,0 0,0 2,1 1,0 1,1 2,-1 0,1 2,26 2,-52-2,1 1,-1-1,1 1,-1 0,1 0,-1 0,1 1,0-1,-1 0,1 1,-1 0,0 0,1-1,-1 1,1 1,-1-1,0 0,0 1,0-1,0 1,0-1,0 1,0 0,0 0,-1 0,1 0,-1 0,0 0,1 0,-1 1,0-1,0 0,0 1,-1-1,1 1,0-1,-1 1,0-1,1 1,-1-1,0 1,-1 0,1-1,0 1,-1-1,1 1,-1-1,0 1,0-1,0 0,0 1,-1 0,-133 150,134-152,0 1,-1-1,1 1,0 0,0-1,0 1,0 0,0 0,0 0,1 0,-1 0,0 0,1 0,0 0,-1 0,1 0,0 0,0 0,0 0,0 0,1 0,-1 0,1 0,-1 0,1 0,-1 0,1-1,0 1,0 0,0 0,0 0,0-1,1 1,-1-1,0 1,1-1,-1 1,1-1,-1 0,1 0,0 0,0 0,-1 0,1 0,0 0,0 0,0-1,0 1,0-1,1 1,14 4,1-1,1 0,-1-1,1-1,-1-1,1 0,18-3,-29 2,17-1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4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1012,'53'-3,"-1"-3,0-2,0-2,-1-2,0-3,19-9,-31 9,0-1,-2-2,0-2,-1-1,-1-2,-1-2,-1-1,-2-1,0-1,-2-2,-1-2,8-13,32-47,-4-2,-5-3,-4-3,42-104,-97 202,0 2,0-1,0 1,0-1,-1 1,1-1,0 1,0-1,0 1,0-1,0 1,0-1,0 1,0-1,0 1,0-1,0 1,0-1,0 1,0-1,1 1,-1-1,0 1,0-1,0 1,1-1,-1 1,0-1,1 1,-1 0,0-1,1 1,-1-1,1 1,-1 0,1 0,-1-1,1 1,-1 0,0 0,1-1,-1 1,1 0,0 0,-1 0,1 0,-1 0,1 0,-1 0,1 0,-1 0,1 0,-1 0,1 0,-1 0,1 0,-1 1,1-1,-1 0,1 0,-1 1,1-1,0 0,-2 211,1-96,2-13,-6 1,-13 82,12-154,-1-1,-1 0,-2-1,0 0,-3 0,0-1,-1-1,-2 0,-1-1,-1 0,-12 13,19-28,0-1,-1 0,0 0,0-1,-1-1,0 0,-1 0,0-2,0 1,0-1,-1-1,0-1,0 0,0 0,-1-2,1 0,-1 0,1-1,-1-1,1-1,-1 0,9 0,0-1,0 1,1-1,-1-1,1 1,-1-1,1 0,0 0,0-1,0 1,0-1,1 0,-1-1,1 1,0-1,0 0,1 0,0 0,0 0,0 0,0-1,1 1,0-1,0 0,0 0,1 0,0 0,0 0,0 0,1 0,0-2,-2-17</inkml:trace>
  <inkml:trace contextRef="#ctx0" brushRef="#br0" timeOffset="382.831">1582 645,'-17'19,"2"1,1 0,0 1,1 1,2 0,0 1,1 0,2 0,0 1,1 0,-1 16,8-36,-1-1,1 1,0 0,0 0,1-1,-1 1,1 0,0-1,0 1,0 0,0-1,1 1,-1-1,1 0,0 0,0 1,0-1,1 0,-1-1,1 1,-1 0,1-1,0 1,0-1,0 0,0 0,1 0,-1 0,0-1,1 1,-1-1,1 0,0 0,-1 0,1-1,0 1,-1-1,1 0,0 0,0 0,2-1,2 1,1-1,-1 0,0 0,0-1,0 0,0-1,-1 1,1-1,-1-1,1 0,-1 0,0 0,-1-1,1 0,-1 0,0 0,0-1,0 0,-1 0,0-1,0 1,-1-1,0 0,0-1,0 1,-1-1,0 1,-1-1,0 0,1-3,-2 1,-1 1,0-1,0 1,-1-1,0 0,-1 1,0 0,0-1,-1 1,-1 0,1 0,-1 0,-1 1,1 0,-1-1,-1 2,0-1,0 0,0 1,-1 1,0-1,-1 1,-1-1,-12-6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137 261,'2'4,"1"1,-1 0,-1 0,1 0,-1-1,0 1,0 0,0 1,-1-1,1 0,-1 0,-1 0,1 0,-1 0,1 0,-3 5,1 9,-11 114,-7 0,-30 105,-7-47,53-178,8-26,7-26,-7 18</inkml:trace>
  <inkml:trace contextRef="#ctx0" brushRef="#br0" timeOffset="333.457">109 120,'540'0,"-409"-26,-122 24</inkml:trace>
  <inkml:trace contextRef="#ctx0" brushRef="#br0" timeOffset="871.478">137 600,'5'0,"6"0,6 0,5 0,4 0,2 0,1 0,0 0,1 0,-1 0,0 0,0 0,-1 0,0 0,1 0,-1 0,-5 0</inkml:trace>
  <inkml:trace contextRef="#ctx0" brushRef="#br0" timeOffset="4532.969">391 938,'0'5,"0"6,0 6,0 6,0 2,0 3,-5 1,-1 1,0-1,1 0,-3 0,-1 0,2 0,1-1,3-5</inkml:trace>
  <inkml:trace contextRef="#ctx0" brushRef="#br0" timeOffset="4817.249">278 938,'5'0,"11"5,7 1,6 0,1-1,2-2,-1 0,-1-2,0-1,-1 0,0 0,0 0,-1-1,-5 1</inkml:trace>
  <inkml:trace contextRef="#ctx0" brushRef="#br0" timeOffset="5350.536">1125 177,'-22'219,"-13"69,7-61,27-203</inkml:trace>
  <inkml:trace contextRef="#ctx0" brushRef="#br0" timeOffset="5873.419">899 148,'56'-28,"2"2,0 3,2 3,0 2,57-8,-111 24,0 1,1 0,-1 0,1 0,0 1,-1 0,1 0,-1 1,1-1,-1 2,1-1,-1 1,1 0,-1 0,0 0,0 1,0 0,0 0,-1 1,1 0,-1 0,0 0,0 0,0 1,-1 0,0 0,0 0,0 1,0-1,-1 1,0 0,0 0,0 0,-1 0,1 4,-3 2,0 0,-1 0,0 1,-1-1,0 0,-1 0,-1 0,0-1,0 1,-1-1,0 0,-1 0,-1-1,1 0,-2 0,1 0,-1-1,-1 0,0 0,0-1,-1-1,-9 7,5 0,-191 133,202-145,0-1,0 1,0 0,1 0,-1 0,0 0,1 0,-1 1,1-1,0 1,0-1,0 1,0 0,0 0,0 0,1 0,-1 0,1 0,0 1,0-1,0 0,1 1,-1-1,1 1,0-1,0 0,0 1,0-1,1 1,-1-1,1 0,0 1,0-1,0 0,0 0,0 0,1 0,0 0,0 0,-1 0,2 0,-1 0,0-1,0 1,1-1,0 0,39 35,2-3,2-2,1-1,31 14,81 53,-140-86,-2-1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0,'5'5,"11"6,7 2,6-2,1 2,2-1,-1-2,-1-4,0-2,-1-2,0-1,0-1,-6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1,'38'5,"28"1,6-5,-3-2,-9-2,-10 0,-9 1,-11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0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21,'12'-2,"25"-5,0 2,1 1,-1 2,1 1,10 3,-46-2,1-1,-1 1,0 0,0 0,1 0,-1 1,0-1,1 0,-1 1,0 0,0-1,0 1,0 0,1 0,-1 0,0 0,-1 1,1-1,0 1,0-1,-1 1,1-1,0 1,-1 0,0 0,1 0,-1 0,0 0,0 0,0 0,0 0,-1 0,1 0,0 1,-1-1,0 0,1 1,-1-1,0 0,0 0,0 1,-1-1,1 0,0 1,-1-1,0 0,1 0,-1 0,0 1,0-1,0 0,-2 1,-96 99,54-63,-106 110,149-147,1 0,-1 0,1 0,0 1,-1-1,1 0,0 1,0-1,1 1,-1-1,0 1,1-1,-1 1,1-1,0 1,0 0,0-1,0 1,1-1,-1 1,1-1,-1 1,1-1,0 1,0-1,0 1,0-1,0 0,1 0,-1 1,1-1,-1 0,1 0,0 0,0-1,0 1,0 0,0-1,0 1,0-1,1 0,-1 0,0 0,1 0,-1 0,1 0,-1-1,1 1,0-1,-1 0,1 0,0 0,203 1,-133-13,-55 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5:27.28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0 651,'30'226,"-13"-137,0 10,-5 1,-1 64,-11-113,-2-33,1 0,1 0,1 0,0 1,1-1,1 0,1-1,1 1,0 0,1-1,6 10,-8-23,0-1,0 0,0 0,1 0,0 0,0-1,-1 1,1-1,1-1,-1 1,0-1,0 0,0 0,1 0,-1-1,1 1,-1-1,0-1,1 1,-1-1,0 0,1 0,-1-1,0 1,0-1,0 0,0-1,0 1,-1-1,1 0,-1 0,3-2,15-5,127-44,2 6,13 4,530-85,490-100,-1031 207,-154 22,1-1,-1 1,0 0,1-1,-1 1,1 0,-1-1,1 1,-1-1,1 1,-1-1,1 0,-1 1,1-1,-1 1,1-1,0 0,-1 1,1-1,0 0,0 1,0-1,0 0,-1 0,1 1,0-1,0 0,0 1,0-1,0 0,1 0,-1 1,0-1,0 0,0 1,1-1,-1 0,0 1,1-1,-1 0,0 1,1-1,-1 1,1-1,-1 1,1-1,-1 1,1-1,-1 1,1-1,0 1,-1 0,1-1,0 1,-1 0,1 0,0-1,-1 1,1 0,-6-5,-5-5,1 0,0 0,1-2,0 1,1-1,0 0,1 0,0 0,1-1,0 0,1-1,1 1,0 0,0-1,2 0,0 1,0-1,1-6,1-4</inkml:trace>
  <inkml:trace contextRef="#ctx0" brushRef="#br0" timeOffset="4582.693">113 4772,'39'53,"-8"-2,-19-29,1-1,1 0,1-1,1-1,0 0,8 5,-17-16,0-1,0 0,0-1,1 1,-1-2,2 1,-1-1,0 0,1-1,0 0,0 0,1-1,-1 0,0-1,1 0,0 0,-1-1,1 0,0-1,0 0,0-1,-1 0,1 0,0-1,-1 0,1-1,-1 0,0 0,0-1,0-1,0 1,-1-1,1-1,7-9,0 0,-1-1,-1-1,-1 0,0-1,-1 0,-1-1,-1 0,-1-1,0 0,-2 0,0-1,-1 0,-1 0,-1-1,-1 1,-1-1,-1 0,-2-20,9-23,17 85,-11 2,1-1,1-1,0-1,2 0,0-1,7 4,-18-16,1 0,0-1,0-1,0 1,1-1,-1 0,1-1,0 0,0 0,0-1,1-1,-1 1,0-1,1-1,-1 0,1 0,-1-1,7-1,-3-1,0-1,-1 0,0 0,0-2,0 1,0-2,-1 1,0-2,-1 1,1-1,-1-1,-1 0,0 0,0-1,-1 0,0-1,-1 0,2-3,5-9,-2-1,0 0,-2-1,0 0,-2 0,-1-1,-1 0,1-15,-3 23,0 0,-2 0,0-1,-1 1,-1-1,-1 1,-1-1,0 1,-1 0,-1 0,-1 0,0 0,-2 1,0 0,0 0,-2 0,0 1,-1 1,-5-7,0 10</inkml:trace>
  <inkml:trace contextRef="#ctx0" brushRef="#br0" timeOffset="4947.716">1637 3812,'-5'31,"0"1,3 0,0 0,2 0,1 0,2 0,1 0,1 0,2 1,-5-30,-1 0,1 0,-1 0,1-1,0 1,0 0,0-1,1 1,-1-1,0 0,1 0,0 0,-1 0,1 0,0-1,0 1,0-1,0 1,0-1,0 0,1-1,-1 1,0 0,1-1,-1 0,0 0,0 0,1 0,-1 0,0-1,1 1,-1-1,0 0,0 0,0 0,0 0,0-1,0 1,0-1,0 0,0 0,-1 0,1 0,-1 0,1-1,-1 1,2-3,6-3,-1-1,1 0,-1 0,-1-1,0 0,0-1,-1 1,-1-1,1-1,-2 1,0-1,0 0,-1-1,0 1,-1-1,-1 1,0-1,-1 0,0 0,-1 0,0 0,-1 0,0 0,-1 1,-1-1,0 0,-1 1,0-1,0 4,-1 1,0-1,0 1,0 0,-1 0,0 1,-1 0,1 0,-2 0,-2-2,8 7,-1 0,1 1,0-1,-1 1,1-1,-1 1,1 0,-1 0,1 0,-1 0,0 0,0 1,1-1,-1 1,0-1,0 1,0 0,0 1,1-1,-1 0,0 1,0-1,0 1,1 0,-1 0,1 0,-1 0,0 1,1-1,0 1,-1-1,1 1,0 0,0 0,0 0,-1 1,-12 14,2-1</inkml:trace>
  <inkml:trace contextRef="#ctx0" brushRef="#br0" timeOffset="5384.511">2145 3954,'0'0,"0"1,0-1,0 1,0-1,0 1,0-1,0 1,0-1,0 1,0-1,0 1,0-1,0 1,-1-1,1 1,0-1,0 1,-1-1,1 1,0-1,-1 0,1 1,0-1,-1 0,1 1,-1-1,1 0,-1 1,1-1,-1 0,1 0,-1 1,1-1,-1 0,1 0,-1 0,1 0,-1 0,1 0,-1 0,1 0,-1 0,1 0,-1 0,1 0,-1 0,1 0,-1 0,1-1,-1 1,1 0,-1 0,1-1,-1 1,1 0,0-1,-1 1,1 0,-1-1,1 1,0-1,-1 1,1 0,0-1,0 1,-1-1,1 1,0-1,0 1,0-1,-14-44,12 33,-27-135,21 103,2-2,2 1,1-1,3 1,5-35,12 0,-6 118,-10-15</inkml:trace>
  <inkml:trace contextRef="#ctx0" brushRef="#br0" timeOffset="5781.396">2061 2599,'45'125,"5"-1,6-3,47 72,-80-151,-1 1,-2 1,-2 1,-2 1,-1 0,-3 1,3 29,-14-64</inkml:trace>
  <inkml:trace contextRef="#ctx0" brushRef="#br0" timeOffset="6081.49">2512 2683,'-109'329,"106"-321,1-4,-1-1,1 1,0-1,0 1,1 0,-1 0,1 0,0 0,0 0,0 0,0 0,1 0,0 0,0 0,0 1,0-1,0 0,1 0,0 0,0 0,0 0,0 0,1 0,0 0,0-1,0 1,0 0,0-1,1 0,-1 1,1-1,0 0,0 0,0-1,0 1,1 0,9 1,0-1,0-1,0 0,1-1,-1 0,0-1,0 0,1-1,7-2,-10 1,0 1,1 0,-1 0,1 1,-1 1,0 0,0 0,1 1,-1 1,0 0,0 0,-1 1,6 3,31 23,-25-16</inkml:trace>
  <inkml:trace contextRef="#ctx0" brushRef="#br0" timeOffset="10513.805">3839 2062,'1'-1,"0"0,0 0,0-1,0 1,-1-1,1 1,0-1,-1 1,1-1,-1 1,0-1,1 1,-1-1,0 0,0 1,0-1,0 1,0-1,0 0,-1 1,1-1,0 1,-1-1,1 1,-1-1,0 1,1-1,-1 1,0 0,0-1,0 1,0 0,0 0,0-1,0 1,-1 0,1 0,0 0,-1 1,1-1,0 0,-1 0,1 1,-1-1,1 1,-1-1,0 1,1 0,-1 0,1-1,-1 1,0 0,1 0,-1 1,1-1,-2 0,-77 79,53-46,-159 199,158-164,28-66,0-1,0 1,0 0,0-1,0 1,0 0,0-1,0 1,1-1,-1 1,1 0,-1-1,1 1,0-1,-1 1,1-1,0 0,0 1,0-1,0 0,0 0,1 1,-1-1,0 0,1 0,-1 0,0 0,1-1,-1 1,1 0,-1-1,1 1,-1-1,1 1,0-1,-1 0,1 1,0-1,-1 0,1 0,1-1,9 0,-1-1,0 0,1-1,-1 0,0-1,0 0,-1 0,1-1,-1-1,0 0,4-3,7-4,111-65,-132 79,-1 0,1 0,0 0,-1-1,1 1,0 0,0 0,0 0,0 0,0 0,0 0,0 0,0 0,0 0,0 0,0 0,1 0,-1 0,0-1,1 1,-1 0,1 0,-1 0,1 0,-1-1,1 1,-1 0,1 0,0-1,-1 1,1-1,0 1,0 0,0-1,-1 0,1 1,0-1,0 1,0-1,0 0,0 0,0 1,0-1,0 0,0 0,-1 0,1 0,0 0,0 0,0 0,0-1,0 1,0 0,0 0,0-1,0 1,0-1,-1 1,1-1,0 1,0-1,0 1,-1-1,1 0,0 1,-1-1,1 0,-17 41,-1 0,-3-1,-1-2,-22 31,-59 115,96-169,-26 85,32-97,-1 1,1 0,0 0,0 0,0-1,0 1,1 0,-1 0,1-1,-1 1,1 0,0-1,0 1,0-1,1 1,-1-1,0 1,1-1,0 0,-1 0,1 0,0 0,0 0,0 0,0 0,1-1,-1 1,0-1,1 0,-1 1,1-1,-1 0,3 0,7 1,0-2,0 1,0-2,0 1,-1-2,1 0,0 0,-1-1,1 0,-1-1,0 0,0-1,0 0,-1-1,0 0,0-1,1-1,26-12,-14 8,8-3,-1-1,0-1,-2-2,0-1,-1-1,2-3,-25 20,0-1,0 0,0 1,0-1,-1 0,0-1,0 1,0 0,-1-1,0 0,0 0,0 1,-1-1,0 0,0 0,0 0,-1 0,0-1,0 1,-1 0,-3-18</inkml:trace>
  <inkml:trace contextRef="#ctx0" brushRef="#br0" timeOffset="10851.256">3416 1836,'59'75,"-4"2,-2 3,-2 6,-17-17,-4 2,-2 0,-4 2,12 63,0-6,-17-61,2-1,3-1,3 0,3-3,3 0,3-2,2-2,12 12,-34-56,-2-3</inkml:trace>
  <inkml:trace contextRef="#ctx0" brushRef="#br0" timeOffset="15715.972">4827 1780,'0'0,"0"0,-1 0,1 1,0-1,0 0,0 0,0 0,-1 1,1-1,0 0,0 0,0 0,-1 0,1 1,0-1,0 0,0 0,-1 0,1 0,0 0,0 0,-1 0,1 0,0 0,-1 0,1 0,0 0,0 0,-1 0,1 0,0 0,0 0,-1 0,1 0,0 0,0 0,-1-1,15 29,-13-26,133 219,-19 43,-113-258,1-3,-1 1,-1 0,1-1,0 1,-1 0,0 0,0 0,0 0,0 0,-1 1,1-1,-1 0,0 0,0 0,-1 1,1-1,-1 0,0 1,-1-4,1-1,0 1,-1-1,1 0,-1 1,1-1,0 0,-1 0,1 0,0 0,-1-1,1 1,-1 0,1 0,0-1,-1 1,1-1,0 1,0-1,-1 0,1 0,0 1,0-1,0 0,0 0,0 0,0 0,0 0,0 0,0 0,1 0,-2-2,-13-18,0-1,1-1,2-1,0 0,1 0,2-1,-3-10,7 20,-25-77,3-2,4-1,5-1,1-21,11 79,2 1,1-1,2 0,2 0,1 0,2 0,1 0,2 1,2 0,1 1,14-33,40-31,-62 97,0 0,1 1,-1-1,1 1,0 0,-1 0,1 0,0 0,0 1,0-1,1 1,-1-1,0 1,0 0,1 0,-1 1,1-1,-1 1,0 0,1 0,-1 0,1 0,-1 0,1 1,-1 0,0-1,1 1,-1 0,0 1,0-1,1 1,0 0,6 7,0 1,-1 0,-1 0,0 1,0 0,-1 0,0 0,-1 1,0 0,-1 1,-1-1,0 1,0 0,-2 0,1 0,-2 1,1 1,3 30,-3-1,-1 1,-2 0,-2-1,-1 0,-3 1,-2-2,-2 1,-1-1,-2-1,-3-1,-1 0,-1-1,-3 0,-19 25,21-38</inkml:trace>
  <inkml:trace contextRef="#ctx0" brushRef="#br0" timeOffset="16050.806">5532 1498,'-9'30,"2"1,1 0,1 0,2 1,1-1,1 1,2-1,1 1,7 29,-9-60,0 1,0 0,0 0,1 0,-1 0,1 0,-1-1,1 1,0 0,-1 0,1-1,0 1,0 0,0-1,1 1,-1-1,0 0,1 1,-1-1,0 0,1 0,-1 0,1 0,0 0,-1 0,1 0,0 0,0-1,0 1,-1-1,1 1,0-1,0 0,0 0,0 0,0 0,0 0,0 0,-1 0,1-1,0 1,0 0,0-1,0 0,-1 0,1 1,0-1,-1 0,1 0,-1 0,1-1,-1 1,2-1,5-7,0 1,0-1,-1 0,0-1,-1 1,0-1,0-1,-1 1,-1-1,0 0,0 0,-1 0,0 0,-1-1,0 1,-1-1,-1 0,1 1,-3-11,2 15,0 0,-1 1,0-1,0 0,-1 1,0-1,0 1,-1-1,0 1,0 0,0 0,-1 0,0 0,0 1,0 0,0-1,-1 1,0 1,0-1,-1 1,1 0,-1 0,0 1,0 0,0 0,0 0,-1 0,1 1,-1 0,0 1,-4-1,-2 0,0 1,0 1,0 0,0 1,0 0,0 1,0 1,1 0,-4 1,-3 3</inkml:trace>
  <inkml:trace contextRef="#ctx0" brushRef="#br0" timeOffset="16523.1">5815 1215,'5'15,"-1"1,1 0,1 1,1-2,0 1,1-1,1 0,0-1,1 0,0 0,1-1,1 0,0-1,5 3,-15-13,1-1,0 1,0-1,0 0,0 0,0 0,0-1,0 1,0-1,0 1,1-1,-1 0,0 0,0 0,0-1,0 1,1-1,-1 0,0 0,0 0,0 0,0 0,-1-1,1 1,0-1,-1 0,1 0,-1 0,1 0,-1 0,0 0,0-1,0 1,0-1,0 0,52-101,-17-101,-37 205,0 1,1 0,-1-1,0 1,1-1,-1 0,1 1,-1-1,0 1,1-1,-1 0,1 1,-1-1,1 0,-1 1,1-1,-1 0,1 0,-1 1,1-1,0 0,-1 0,1 0,-1 0,1 0,-1 0,1 0,0 0,-1 0,1 0,-1 0,1 0,-1 0,1-1,0 1,-1 0,1 0,-1-1,1 1,-1 0,1-1,-1 1,1 0,-1-1,0 1,1-1,-1 1,0 0,1-1,3 9,-2-4,0 1,1-1,-1 0,1 0,0 0,1 0,-1 0,1-1,-1 1,1-1,0 0,0 0,0 0,1-1,-1 0,1 1,0-2,-1 1,1 0,0-1,0 0,0 0,0 0,0-1,0 0,0 0,0 0,0-1,0 1,0-1,0 0,0-1,-1 1,1-1,0 0,-1 0,1 0,-1-1,0 0,1 1,-1-1,-1-1,1 1,1-3,4-5,-1 0,0-1,-1 0,0 0,-1-1,-1 0,0 0,0-1,-2 1,1-1,-2 0,0-2,1 0,-1 0,0-1,-1 1,-1 0,-1 0,0 0,-1 0,-1 0,-1 0,0 0,-1 1,0-1,-1 1,-1 0,-1 1,-2-3,0 2</inkml:trace>
  <inkml:trace contextRef="#ctx0" brushRef="#br0" timeOffset="17183.361">6717 735,'8'-23,"-2"-1,0 1,-2-2,0 1,-2 0,-1-1,0 1,-2-1,-2-7,3 29,0 0,-1 0,1 0,-1 0,0 0,0 0,0 0,0 1,0-1,-1 0,1 1,-1-1,0 1,0 0,0-1,0 1,0 0,0 0,0 0,-1 0,1 1,-1-1,1 1,-1 0,0-1,0 1,1 0,-1 0,0 1,0-1,0 1,0-1,0 1,0 0,0 0,0 0,0 1,0-1,0 1,0-1,1 1,-1 0,0 0,0 0,1 1,-1-1,0 1,1-1,-1 1,1 0,-1 1,-6 6,1 1,0 0,0 1,1 0,0 0,1 1,0-1,1 2,1-1,0 0,0 1,1 0,1-1,0 1,1 0,0 0,1 0,0 1,1-1,1 0,0-1,1 1,2 8,-3-16,0 1,1-1,-1 0,1 0,0 0,1 0,-1 0,1-1,0 0,0 0,0 0,1 0,-1 0,1-1,0 0,0 0,0 0,1-1,-1 1,0-1,1-1,0 1,-1-1,1 0,0 0,0 0,-1-1,1 0,0 0,0-1,0 0,5-1,12-4,0-1,0-1,0-1,-1-1,-1-1,1 0,-2-2,0-1,0 0,-2-2,0 0,0-1,-2-1,0 0,-1-1,-1-1,-1 0,0-1,-2 0,1-3,-4 7,0-1,0 0,-2 0,0 0,-2-1,0 0,0 0,-2 0,-1 0,0 0,-1 0,-1-1,-1 1,-1 0,0 0,-2 0,0 1,-1-1,0 1,-2 1,0-1,-1 1,-1 1,-5-7,12 19,0 1,0-1,-1 1,1-1,-1 1,0 0,0 0,0 0,0 1,-1 0,1 0,-1 0,1 0,-1 0,0 1,0 0,1 0,-1 0,0 1,0 0,0 0,0 0,0 0,0 1,0 0,1 0,-1 0,0 0,1 1,-1 0,1 0,-1 0,1 1,0-1,0 1,0 0,0 0,0 0,1 1,-1 0,1-1,0 1,0 0,1 0,-1 1,1-2,0-1,0 0,1 1,-1-1,1 1,-1 0,1-1,0 1,0 0,0 0,0 0,1 0,-1-1,1 1,0 0,0 0,0 0,0 0,0 0,1 0,-1 0,1 0,0 0,0 0,0-1,0 1,0 0,1-1,-1 1,1-1,0 1,-1-1,1 0,0 1,1-1,-1 0,0-1,0 1,1 0,-1-1,1 1,0-1,-1 0,1 1,0-1,2 0,11 0,0-1,0-1,-1 0,1-1,0-1,0 0,-1-1,0-1,10-4,-19 7,46-17,-44 14,-1 1,1 0,0 0,0 1,0 0,1 0,-1 1,1 0,-1 1,1 0,0 0,0 1,-1 0,1 0,0 1,0 0,-1 1,1 0,-1 0,0 1,1 0,-1 0,0 1,-1 0,6 4,154 215,-150-210</inkml:trace>
  <inkml:trace contextRef="#ctx0" brushRef="#br0" timeOffset="24123.539">960 6747,'19'39,"12"16,4 1,-3-6,-2-16,-7-13</inkml:trace>
  <inkml:trace contextRef="#ctx0" brushRef="#br0" timeOffset="24374.405">763 6211,'14'14,"5"5</inkml:trace>
  <inkml:trace contextRef="#ctx0" brushRef="#br0" timeOffset="24740.215">1384 6917,'0'-81,"2"-4,-5 1,-2-1,-7-11,7 39,32 78,-18-10,-3 0,0-1,1 0,1 0,0-1,0 0,1 0,0-1,0 0,1-1,0 0,0 0,1-1,0-1,0 0,0 0,1-1,0 0,-1-1,1 0,4-1,-11-2,-1-1,0 0,0-1,0 1,0-1,0 1,0-1,0 0,-1-1,1 1,-1-1,0 1,1-1,-1 0,0 0,-1-1,1 1,-1-1,1 1,-1-1,0 0,0 0,0 1,-1-2,0 1,1 0,-2 0,2-4,7-125,-9 128,0-10,0 0,-2 0,1-1,-2 1,0 1,-1-1,0 0,-1 1,-1 0,0 0,-1 0,-3-3,-4-2</inkml:trace>
  <inkml:trace contextRef="#ctx0" brushRef="#br0" timeOffset="27603.84">2625 6042,'33'-55,"-2"-1,-3-1,-3-2,-2 0,-2-2,-4 0,7-40,-24 95,7-31,-3-1,-1 1,-1-1,-2 0,-3-5,0 2,4 31,-1 0,0 1,-1-1,1 0,-2 0,0 0,0 1,0-1,-1 1,-1 0,0 0,0 0,0 0,-1 0,-1 1,1 0,-1 0,-1 1,0 0,-1-2,5 7,0 1,0 0,0-1,1 1,-1 0,-1 0,1 1,0-1,0 1,0-1,0 1,0 0,0 0,-1 1,1-1,0 1,0-1,0 1,0 0,0 0,0 0,0 1,1-1,-1 1,0-1,1 1,-1 0,1 0,-1 0,1 0,0 1,0-1,0 0,0 1,0 0,1-1,-1 1,1 0,0 0,0 0,0 0,0 0,0 0,1 0,-1 0,1 0,0 2,-4 11,2 1,0 0,1 0,0 0,1 0,1 1,1-1,1-1,1 6,-3-18,0-1,0 0,1 1,-1-1,1 0,0 0,-1 0,2 0,-1 0,0-1,0 1,1-1,-1 1,1-1,0 0,0 0,0 0,0 0,0-1,0 1,1-1,-1 0,0 0,1 0,-1 0,1 0,-1-1,1 0,-1 0,1 0,-1 0,1 0,-1 0,1-1,-1 0,1 0,-1 0,0 0,0-1,1 1,-1-1,0 1,0-1,0 0,0-1,-1 1,1 0,-1-1,1 1,0-2,180-212,-182 215,0-1,0 1,0-1,0 1,0 0,0-1,0 1,1 0,-1 0,0 0,1 0,-1 0,1 0,-1 0,1 1,-1-1,1 0,0 1,-1-1,1 1,0 0,-1-1,1 1,0 0,0 0,-1 0,1 1,0-1,0 0,-1 0,1 1,0-1,-1 1,1 0,-1 0,1-1,-1 1,1 0,-1 0,1 0,-1 0,0 1,0-1,1 0,-1 0,0 1,33 116,-28-81,-3-19,-2-10,0 0,0 0,1 1,-1-1,2-1,-1 1,1 0,0-1,1 1,0-1,0 0,1 0,-1 0,2-1,2 4,-5-9,0 0,1-1,-1 1,0-1,0 0,0 0,1 0,-1 0,0 0,0-1,0 1,0-1,0 0,0 0,0 0,0 0,0-1,0 1,0-1,0 1,-1-1,1 0,-1 0,0-1,1 1,-1 0,0-1,0 1,0-1,0-1,16-18</inkml:trace>
  <inkml:trace contextRef="#ctx0" brushRef="#br0" timeOffset="37758.412">3585 4856,'-27'26,"21"-12,0 0,1 1,0 0,2 0,-1 0,2 0,0 0,1 1,1-1,0 1,1-1,1 3,-2 13,-1-28,1 1,-1 0,1-1,-1 1,1 0,0 0,0-1,1 1,-1 0,1-1,0 1,0 0,0-1,0 1,1-1,-1 1,1-1,0 0,0 0,0 0,0 0,1 0,-1 0,1 0,0-1,0 0,0 1,0-1,0 0,0 0,0-1,1 1,-1-1,1 1,-1-1,1 0,0-1,-1 1,1 0,0-1,3 0,2-3,-1-1,1 0,-1-1,0 0,0 0,0-1,-1 0,0 0,0 0,0-1,-1 0,0-1,0 1,-1-1,0 0,-1 0,1-1,-2 0,1 1,-1-1,0 0,-1-1,0 1,1-8,0 0,-1-1,-1 1,0-1,-1 1,-1-1,-1 1,-1 0,0 0,-1 0,-1 0,0 0,-1 1,-1 0,-3-3,9 16,-1 1,0-1,0 1,-1 0,1 0,0-1,-1 2,0-1,1 0,-1 0,0 1,0 0,0-1,0 1,0 0,0 0,0 1,0-1,0 1,0-1,-1 1,1 0,0 0,0 1,0-1,0 1,-1-1,1 1,0 0,0 0,0 0,0 1,1-1,-1 1,0-1,-2 3,5-4,-1 0,1 1,-1-1,1 0,-1 1,1-1,-1 1,1-1,-1 1,1-1,0 1,-1-1,1 1,0-1,-1 1,1 0,0-1,0 1,-1-1,1 1,0 0,0-1,0 1,0 0,0-1,0 1,0-1,0 1,0 0,0-1,0 1,0 0,1-1,-1 1,0-1,0 1,1 0,-1-1,0 1,1-1,-1 1,1-1,-1 1,1-1,-1 1,1-1,-1 0,1 1,-1-1,1 0,-1 1,1-1,0 0,-1 0,1 1,-1-1,1 0,0 0,-1 0,1 0,0 0,-1 0,1 0,43 5,-15-9,0 0,0-2,-1-2,0 0,0-2,25-12,-47 19,-1-1,0 0,1 0,-2 0,1 0,0-1,-1 0,0 0,0 0,0 0,-1-1,0 0,0 1,0-1,0 0,-1 0,0-1,-1 1,1 0,-1-1,-1 1,1-1,-1-6,-19-154,17 156,-18-64,-3 2,-4 0,-33-64,50 113,4 8,0 0,-1 1,0 0,-2 1,1-1,-2 2,0-1,0 1,-2 1,1 0,-1 0,-6-2,17 13,1 1,-1-1,0 1,1-1,-1 1,0 0,0-1,0 1,1 0,-1 0,0 0,0 0,0-1,1 1,-1 0,0 0,0 1,0-1,0 0,1 0,-1 0,0 0,0 1,0-1,1 0,-1 1,0-1,1 1,-1-1,0 1,1-1,-1 1,0-1,1 1,-1-1,1 1,-1 0,1-1,-1 1,1 0,0 0,-1-1,1 1,0 0,0 0,-1 0,1-1,0 1,0 0,0 0,0 0,-1 45,9-17,2 0,0-1,2-1,1 0,2 0,0-2,1 0,3 1,-10-12,127 140,-93-110,182 205,-214-242,-25-21,-1 2</inkml:trace>
  <inkml:trace contextRef="#ctx0" brushRef="#br0" timeOffset="37991.043">3613 4518,'43'-34,"29"-20,7-6,-1 2,-8 11,-7 9,-9 6,-9 9,-8 7,-9 8</inkml:trace>
  <inkml:trace contextRef="#ctx0" brushRef="#br0" timeOffset="38708.06">4573 3812,'-26'41,"1"1,2 1,3 1,1 0,2 2,-2 16,14-48,1-4,1 0,0-1,1 1,0 0,0 0,1 0,0 1,1-1,0 0,2 7,-2-15,0-1,0 1,0-1,1 1,-1-1,1 0,-1 1,1-1,-1 0,1 1,0-1,0 0,-1 0,1 1,0-1,0 0,0 0,1 0,-1 0,0 0,0 0,0-1,1 1,-1 0,0-1,1 1,-1-1,0 1,1-1,-1 1,1-1,-1 0,1 0,-1 0,1 0,-1 0,1 0,-1 0,1-1,-1 1,0 0,1-1,-1 1,1-1,-1 1,0-1,0 0,1 0,0 0,58-47,-35 15,-1 0,-2-2,-1 0,-2-2,-1 0,-2-1,-1-5,-14 44,-1 0,0 0,0-1,1 1,-1 0,0 0,1-1,-1 1,1 0,-1-1,1 1,-1-1,1 1,-1 0,1-1,-1 1,1-1,0 1,-1-1,1 0,0 1,0-1,-1 0,1 1,0-1,0 0,0 0,-1 0,1 0,0 0,0 0,0 0,-1 0,1 0,0 0,0 0,0 0,-1 0,1-1,0 1,0 0,-1-1,1 1,0 0,-1-1,1 1,0-1,-1 1,1-1,-1 0,1 1,-1-1,1 1,-1-1,1 0,-1 0,1 1,-1-1,0 0,0 0,1 1,-1-1,0 0,0 0,0 0,1 6,0 0,1-1,-1 1,1 0,0 0,0-1,0 0,1 1,0-1,0 0,0 0,0 0,0-1,1 1,0-1,-1 0,1 0,1 0,-1 0,0-1,1 1,-1-1,1 0,0-1,-1 1,1-1,0 0,0 0,0-1,0 1,0-1,0 0,0 0,0-1,1 0,3-3,0-1,0-1,-1 0,1 0,-1 0,-1-1,1 0,-1-1,0 0,-1 0,0 0,0-1,-1 0,0 0,-1 0,0-1,0 1,-1-1,0 0,-1 0,1-3,4-29,-1 0,-3-1,-1 0,-3-20,0 33,-2-1,-1 1,-1 0,-2 0,-1 0,-1 1,-2 0,-1 1,-1 0,-1 1,-2 0,0 1,-2 1,-14-15,-57-32,85 69,0 1,0 0,1 0,-1 1,-1-1,1 1,0 0,0 0,0 0,-1 0,1 1,0 0,-1 0,1 0,0 0,0 1,-1-1,1 1,0 0,0 1,0-1,0 1,0 0,-3 1,5-1,0 0,-1 0,2 0,-1 0,0 0,0 0,1 1,-1-1,1 0,-1 1,1-1,0 1,0 0,1-1,-1 1,0 0,1 0,-1-1,1 1,0 0,0 0,0 0,1-1,-1 1,0 0,1 0,0-1,0 1,0 0,37 77,94 78,-41-58,101 144,-141-162,-51-83</inkml:trace>
  <inkml:trace contextRef="#ctx0" brushRef="#br0" timeOffset="38940.637">4657 3727,'29'-14,"24"-19,12-10,0-1,-6 2,-8 2,-9 5,-6 2,-4 3,-3 6,-2 2,0 1,-1-2,-3 4</inkml:trace>
  <inkml:trace contextRef="#ctx0" brushRef="#br0" timeOffset="39146.631">5391 3276,'24'34,"8"10</inkml:trace>
  <inkml:trace contextRef="#ctx0" brushRef="#br0" timeOffset="39394.232">5306 2966,'0'0</inkml:trace>
  <inkml:trace contextRef="#ctx0" brushRef="#br0" timeOffset="39640.171">5645 3134,'7'5,"0"0,1-1,-1 1,1-2,0 1,0-1,1-1,-1 1,0-1,1-1,0 0,-1 0,1-1,0 1,4-2,-9 1,0-1,1 1,-1-1,0 0,0 0,0 0,0 0,0-1,-1 1,1-1,0 0,-1-1,1 1,-1 0,0-1,0 0,0 0,0 0,0 0,0 0,-1-1,0 1,0-1,0 1,0-1,0 0,-1 0,1 0,-1 0,0 0,-1 0,1-4,0 3,-1-1,0 1,0-1,0 1,-1-1,0 1,0-1,0 1,-1-1,1 1,-1 0,-1 0,1 0,-1 0,0 1,0-1,0 0,0 1,-1 0,0 0,0 0,0 1,0-1,-1 1,0 0,1 0,-1 0,0 1,0 0,0 0,-1 0,1 0,0 1,-1 0,1 0,-1 1,1-1,-1 1,1 0,-1 1,1-1,-1 1,1 0,-1 1,-1 0,-15 10,2 0</inkml:trace>
  <inkml:trace contextRef="#ctx0" brushRef="#br0" timeOffset="39996.284">6068 3107,'5'-324,"-4"318,12-59,-13 64,1-1,-1 1,1-1,-1 1,1 0,0-1,0 1,0 0,-1 0,1 0,0-1,1 1,-1 0,0 0,0 1,0-1,0 0,1 0,-1 0,0 1,1-1,-1 1,1-1,-1 1,0 0,1-1,-1 1,1 0,-1 0,1 0,-1 0,1 0,-1 0,1 1,-1-1,1 0,-1 1,1-1,-1 1,104 46,-100-47,-1 1,0-1,0 0,1 0,-1 0,0 0,0-1,1 0,-1 0,0 0,0 0,0-1,0 1,0-1,-1 0,1 0,0-1,-1 1,0-1,1 0,-1 1,0-2,0 1,-1 0,1 0,-1-1,1 1,-1-1,0 0,-1 0,1 0,-1 0,1 0,-1-2,6-12,-2-1,0 1,-1-1,-1 0,-1 0,0 0,-1 0,-2-6,1 1</inkml:trace>
  <inkml:trace contextRef="#ctx0" brushRef="#br0" timeOffset="40658.399">6520 2232,'-55'112,"31"-2,23-107,1 0,0 0,0 1,0-1,0 0,0 1,1-1,-1 0,1 0,0 0,0 1,0-1,0 0,1 0,-1 0,1-1,0 1,0 0,0-1,0 1,0-1,1 1,-1-1,1 0,-1 0,1 0,0 0,0-1,0 1,0-1,0 0,0 0,2 0,-1 0,1-1,0 1,0-1,0-1,-1 1,1-1,0 1,0-2,-1 1,1 0,-1-1,1 0,-1 0,0 0,1 0,-1-1,0 0,-1 1,1-2,0 1,-1 0,0-1,0 1,0-1,1-1,60-112,-52 83,-2 0,-2-1,-1 0,-1 0,-1-10,12 66,-17-15,1-1,-1 1,1-1,0 1,0-1,1 1,0-1,0 0,0 0,0 0,1 0,0 0,0-1,0 1,0-1,1 1,0-1,0-1,0 1,0 0,1-1,-1 0,1 0,0 0,0-1,0 1,0-1,0-1,0 1,1-1,-1 1,1-2,-1 1,3 0,7-8,-1-1,-1 0,1-1,-1 0,-1-1,0 0,0-1,-1 0,0-1,-1 0,0-1,-1 0,-1-1,0 0,-1 0,0-1,-1 1,-1-1,0-1,0-6,13-27,-3 0,-2-1,-2 0,-2-1,-3-1,-2 1,-2-1,-2 1,-3-1,-7-40,8 80,-1 0,0 0,-1 0,-1 0,0 1,0 0,-1 0,0 0,-7-7,10 14,0 0,0 1,0-1,-1 1,1 0,-1 0,1 0,-1 1,0-1,0 1,0 0,-1 0,1 1,0-1,-1 1,1 0,-1 0,0 0,1 1,-1-1,1 1,-1 0,0 0,1 1,-1 0,0 0,0 0,-4 2,1 0,-1 1,1-1,0 2,0-1,0 1,1 1,-1-1,1 1,1 1,-1-1,1 1,0 0,1 1,-1-1,2 1,-1 0,1 0,0 0,0 1,1 0,0 0,-2 11,0 0,1 0,0 0,2 0,1 0,0 0,1 1,2-1,1 13,0-22,0 1,0 0,1-1,1 0,0 0,0 0,1-1,0 0,1 0,0 0,1-1,0 0,1 0,-1-1,1 0,1-1,0 0,0 0,7 3,13 6,0-2,1 0,1-2,0-2,1 0,13 0,22 1,-1-2,1-4,0-3,17-3,-24 5,-36 2</inkml:trace>
  <inkml:trace contextRef="#ctx0" brushRef="#br0" timeOffset="43529.363">1919 8074,'-5'-18,"0"0,2-1,0 0,1 0,1 1,1-1,0 0,2 0,0 0,1 0,0 1,2 0,7-18,39-45,-49 79,0 0,0 0,1 0,-1 0,1 0,-1 0,1 0,-1 1,1-1,0 1,0 0,0 0,0 0,0 0,0 0,0 1,0-1,0 1,0 0,0 0,0 0,0 1,1-1,-1 1,0-1,0 1,0 0,2 1,11 10,1 1,-2 1,0 0,-1 1,0 0,-1 2,-1-1,0 1,-1 1,-1 0,-1 1,-1 0,0 0,-2 1,4 17,-1-16,10 34,-1 0,-4 0,-1 2,-3 0,-1 13,-27-254,11 96,4 0,3 0,5-1,5-10,8-45,-18 143,1 0,-1 0,0 0,1 0,-1 1,1-1,-1 0,1 0,-1 1,1-1,0 0,-1 1,1-1,0 1,-1-1,1 1,0-1,0 1,-1-1,1 1,0 0,0-1,0 1,0 0,0 0,0 0,-1 0,1 0,0 0,0 0,0 0,0 0,0 0,0 0,0 0,-1 1,1-1,0 0,0 1,0-1,0 0,-1 1,1-1,0 1,-1 0,1-1,0 1,-1-1,1 1,0 0,-1 0,1-1,-1 1,0 0,1 0,-1-1,1 1,-1 1,30 47,-10 3,-2 0,-3 1,5 36,-3-18,-4-41,6-48,21-214,49-179,-87 405,-1 0,0 0,0 0,1 1,0-1,0 1,0-1,1 1,-1 0,1-1,0 1,1 1,0-1,-1 0,4-1,-6 5,1 1,-1 0,1 1,-1-1,1 0,-1 0,0 0,1 1,-1-1,0 1,1-1,-1 1,0 0,1-1,-1 1,0 0,0 0,0 0,0 0,0 0,0 0,0 0,0 0,0 0,0 1,-1-1,1 0,-1 1,1-1,0 0,-1 1,0-1,1 0,-1 1,0 0,76 328,-71-306,-5-18,0-1,1 1,0-1,0 1,0-1,1 1,0-1,0 0,0 0,1 0,-1 0,1 0,0-1,1 1,-1-1,1 0,0 0,0 0,0-1,1 1,0 0,-2-4,0 0,-1 0,1 0,0 0,-1-1,1 0,-1 1,1-1,-1 0,1 0,-1 0,1 0,-1-1,0 1,0 0,0-1,0 0,0 0,0 1,0-1,0 0,-1 0,1-1,-1 1,1 0,-1 0,0-1,9-14</inkml:trace>
  <inkml:trace contextRef="#ctx0" brushRef="#br0" timeOffset="43841.67">2992 7085,'-1'41,"2"0,2-1,2 0,1 1,2-2,9 26,-16-60,0 0,0 0,1 0,0-1,0 1,0 0,0-1,1 1,0-1,0 0,0 0,0 0,1 0,0-1,-1 1,1-1,0 0,1 0,-1 0,0-1,1 0,0 1,-1-2,1 1,0 0,0-1,0 0,0 0,0-1,0 1,1-1,-1 0,0 0,0-1,0 0,0 0,0 0,0 0,0-1,-1 0,1 0,0 0,2-2,5-6,-1-1,0-1,0 0,-1 0,-1-1,0-1,-1 1,0-1,-1-1,-1 1,0-1,-1 0,0 0,-2-1,0 0,0 1,-1-1,-1 0,-1 0,-1 0,0 0,-1-5,1 14,0 0,-1 1,0-1,0 1,0-1,-1 1,1 0,-2 0,1 0,-1 0,0 1,0-1,0 1,-1 0,0 1,0-1,0 1,0 0,-1 0,1 0,-1 1,0 0,0 0,-1 0,1 1,-1 0,1 0,-1 1,1 0,-1 0,0 0,0 1,1 0,-1 0,0 1,0 0,1 0,-1 0,1 1,-1 0,1 1,0-1,-1 1,1 0,1 1,-1-1,0 1,1 0,0 1,0-1,0 1,-2 3,2-1,0 0,0 0,1 1,0 0,1-1,-1 1,2 0,-1 1,1-1,0 0,1 1,-1 7,0 9</inkml:trace>
  <inkml:trace contextRef="#ctx0" brushRef="#br0" timeOffset="44490.854">3359 6183,'287'478,"-186"-277,-75-134,-20-48</inkml:trace>
  <inkml:trace contextRef="#ctx0" brushRef="#br0" timeOffset="44759.93">3218 6945,'43'-39,"34"-31,13-9,-4 4,-12 11,-9 10,-10 10,-10 8,-8 10,-6 5,-2 5,-7 1,-2 3,0 4,-4-2,1 1,-2 2</inkml:trace>
  <inkml:trace contextRef="#ctx0" brushRef="#br0" timeOffset="44996.069">4093 6211,'14'33,"15"26,7 8,-3-3,-2-13,-6-14</inkml:trace>
  <inkml:trace contextRef="#ctx0" brushRef="#br0" timeOffset="45175.99">3980 5986,'5'0,"1"0</inkml:trace>
  <inkml:trace contextRef="#ctx0" brushRef="#br0" timeOffset="45410.583">4431 5844,'-5'44,"-1"-7,2 1,2 0,1-1,2 1,1 0,5 16,-7-50,0-1,0 1,1 0,-1 0,1 0,0-1,0 1,0 0,0-1,1 1,0-1,-1 1,1-1,0 0,1 0,-1 0,1 0,-1 0,1-1,0 1,0-1,0 1,0-1,0 0,1 0,-1-1,1 1,-1-1,1 1,-1-1,1 0,0-1,0 1,-1-1,1 1,0-1,0 0,0-1,0 1,-1 0,1-1,2-1,4-6,-1 0,1-1,-2 0,1 0,-2-1,1 0,-1-1,-1 0,0 0,0 0,-1-1,-1 1,0-1,0-1,0 3,0 1,0-1,-1 0,-1-1,0 1,0 0,-1-1,0 1,0-1,-2 1,1-1,-1 1,-1 0,0-1,0 1,-1 0,0 0,-1 0,0 0,-1 1,0 0,0 0,-1 0,0 0,0 1,-2-1,5 6,0-1,0 1,-1-1,0 1,1 0,-1 0,0 1,-1-1,1 1,0 0,-1 0,1 0,-1 0,1 1,-1 0,0 0,0 0,0 1,1 0,-1 0,0 0,0 0,0 1,0-1,1 1,-1 1,0-1,-1 1,-12 10</inkml:trace>
  <inkml:trace contextRef="#ctx0" brushRef="#br0" timeOffset="45828.611">4911 5844,'-2'-17,"-5"-26,3 0,1 0,2-1,2 1,5-34,-6 75,0 1,-1-1,1 1,0-1,0 1,0-1,0 1,0-1,0 1,1 0,-1-1,0 1,1-1,-1 1,1-1,-1 1,1 0,0 0,0-1,-1 1,1 0,0 0,0 0,0 0,0 0,1 0,-1 0,0 0,0 0,0 0,1 1,-1-1,0 0,1 1,-1-1,1 1,-1 0,1-1,-1 1,0 0,1 0,-1 0,1 0,-1 0,1 0,-1 1,1-1,-1 0,1 1,33 32,36 21,-65-51,1-1,-1 0,1 0,0 0,-1-1,1 0,0 0,0 0,-1-1,1 0,0-1,0 0,0 0,-1 0,1-1,0 1,-1-2,0 1,1-1,-1 0,0 0,0-1,-1 0,1 0,-1 0,0 0,0-1,0 0,0 0,0-1,8-16,0 0,-2-1,0 0,-1 0,-2-1,0-1,-2 1,0-1,-2 0,-1-1,-1 1,-1-1,-1 1,-1-1,-2-5,-8-14,4 27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08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116 137,'0'-1,"-1"0,1 0,-1 0,0 0,1 0,-1 1,0-1,1 0,-1 0,0 0,0 1,0-1,1 0,-1 1,0-1,0 1,0-1,0 1,0 0,0-1,0 1,0 0,0-1,-1 1,1 0,0 0,0 0,0 0,0 0,0 0,0 1,0-1,0 0,0 0,0 1,0-1,0 1,0-1,0 1,0-1,0 1,0 0,0-1,0 1,1 0,-1 0,0-1,1 1,-1 0,0 0,1 0,-1 0,1 0,-1 0,1 0,0 0,-1 0,1 0,0 0,0 0,0 0,0 1,0 0,-15 42,3 1,1 0,2 1,2 9,0-2,3 1,2 0,4 46,-3-95,1 0,0 1,0-1,0 1,1-1,-1 0,1 1,0-1,1 0,-1 0,1 0,0 0,1 0,-1 0,1 0,0-1,0 1,0-1,1 0,-1 0,1 0,0 0,0-1,1 1,-1-1,1-1,0 1,-1 0,1-1,0 0,0 0,1-1,-1 1,0-1,0 0,1 0,-1-1,1 0,-1 0,0 0,4-1,5-5,0 0,-1-1,0-1,0 0,-1-1,0 0,0-1,-1 0,5-7,3 0,181-210,-199 227,-1-1,1 0,0 1,0 0,-1-1,1 1,0-1,0 1,0 0,0 0,-1-1,1 1,0 0,0 0,0 0,0 0,0 0,0 0,0 0,0 0,-1 0,1 1,0-1,0 0,0 1,0-1,-1 0,1 1,0-1,0 1,-1-1,1 1,0 0,-1-1,1 1,0 0,-1-1,1 1,-1 0,1-1,-1 1,0 0,1 0,-1 0,0 0,1-1,-1 1,0 0,0 0,0 0,0 0,0 0,0 0,0 0,0 0,0-1,0 2,10 56,-7-31,1 0,0 0,2-1,1 0,2 0,0-1,8 14,-13-31,0 0,0 0,1-1,0 1,1-1,0-1,0 1,0-1,1 0,0 0,0-1,0 0,1 0,-1 0,1-1,1-1,-1 1,0-1,1-1,-1 1,1-2,0 1,0-1,7 0,-3-1,0-1,0-1,0 0,0-1,-1 0,1-1,-1 0,0-1,0 0,0-1,-1 0,0-1,0-1,-1 1,0-2,0 1,3-6,14-13,-3-2,0-1,-2-1,-1-1,5-13,-13 23,-1-1,-1 0,-1-1,-1 0,-2-1,0 1,-1-1,-2-1,0 1,-2-1,-1 1,-2-21,2 43,-1 1,0-1,0 0,0 1,0-1,-1 0,1 1,-1-1,1 1,-1-1,0 1,0-1,0 1,0 0,0-1,-1 1,1 0,-1 0,0 0,1 0,-1 0,0 0,0 0,0 1,0-1,-1 1,1-1,0 1,-1 0,1 0,0 0,-1 0,1 1,-1-1,0 0,1 1,-1 0,0 0,1 0,-1 0,-1 0,-8 10</inkml:trace>
  <inkml:trace contextRef="#ctx0" brushRef="#br0" timeOffset="799.814">1359 758,'34'-13,"0"-2,-1-1,-1-1,-1-2,7-7,-35 25,0 0,-1 0,1 0,-1-1,1 1,-1-1,1 0,-1 0,0 0,0 0,0 0,0 0,0 0,0-1,-1 1,1-1,-1 1,0-1,0 0,0 0,0 1,0-1,0 0,-1 0,1 0,-1 0,0 0,0 0,0 0,0 0,-1 0,1 1,-1-1,0 0,0 0,0 0,0 1,0-1,0 0,-1 1,1-1,-1 0,-4 0,0 0,-1 0,1 1,0 0,-1 0,1 1,-1-1,1 1,-1 1,0-1,0 1,1 0,-1 1,0 0,1 0,-1 0,1 1,-1 0,1 0,0 0,-1 1,1 0,1 0,-1 1,0 0,1 0,0 0,0 0,0 1,0 0,-1 2,-1 0,1-1,0 1,0 0,1 1,0 0,0 0,0 0,1 0,0 0,1 1,0 0,1 0,-1 0,2 0,-1 0,1 0,1 0,-1 1,2-1,-1 0,1 0,1 1,-1-1,2 0,-1-1,1 1,1 0,-1-1,1 1,1-1,0 0,0-1,0 1,1-1,4 4,-1-3,1 0,-1-1,1-1,1 1,-1-2,1 0,0 0,0 0,1-2,-1 1,1-2,-1 1,1-1,0-1,0 0,0-1,0-1,0 1,0-2,0 0,0 0,-1-1,1 0,7-4,16-11,0-2,0-1,-2-2,-1-1,-1-1,-1-2,-1-1,-2-1,0-2,9-16,15-34,-51 81,0-1,1 0,-1 1,1-1,-1 0,0 1,0-1,1 0,-1 0,0 1,0-1,0 0,0 0,0 1,0-1,0 0,0 0,0 1,0-1,0 0,0 0,-1 1,1-1,0 0,0 1,-1-1,1 0,-1 1,1-1,0 1,-1-1,1 0,-1 1,0-1,1 1,-1-1,1 1,-1 0,0-1,1 1,-1 0,0-1,1 1,-1 0,0 0,0-1,1 1,-1 0,0 0,0 0,1 0,-1 0,0 0,0 0,1 0,-1 1,0-1,-44 11,34-7,-1 2,2-1,-1 2,1-1,0 1,0 1,1 0,0 0,0 1,1 0,0 1,1-1,0 2,0-1,1 1,0 0,1 0,1 0,0 1,0-1,1 1,0 0,1 1,1 1,1-10,0 1,0 0,0-1,1 1,0-1,0 1,0-1,1 0,-1 1,1-1,0 0,0 0,1 0,-1 0,1 0,0-1,0 1,0-1,0 0,1 0,-1 0,1 0,0-1,0 1,0-1,0 0,0 0,0 0,0-1,5 2,0-1,0-1,0 1,0-1,0-1,0 1,0-2,0 1,0-1,0-1,0 1,0-1,0-1,0 0,-1 0,4-3,15-11,-1-2,-1-1,0 0,-2-2,0-1,-2-1,0-1,9-16,-12 18,-1-1,-1-1,-1 0,-2-1,0-1,-2 0,-1-1,-1 0,-1 0,-2-1,-1 0,-1 0,0-15,-21-110,15 147,0-1,-1 1,1 0,-2 1,1-1,-1 1,0-1,0 1,0 0,-1 1,0-1,0 1,-1 0,1 0,-1 0,0 1,-1 0,1 0,-6-2,7 5,0-1,0 1,0 0,0 1,0-1,0 1,0 0,0 0,0 0,0 1,0 0,0 0,0 0,0 1,0 0,0-1,1 2,-1-1,1 0,0 1,-1 0,1 0,0 0,0 1,-80 95,73-84,2 1,-1-1,2 2,0-1,1 1,1 0,0 1,2-1,0 1,1 0,0 0,2 0,0 1,1-1,0 0,2 0,0 0,2 0,0 0,0 0,2-1,0 1,1-2,9 17,-1-13,2-1,0 0,1-2,1 0,0 0,1-2,1-1,0 0,1-2,1 0,0-2,0 0,1-1,0-2,1-1,0 0,-1-2,2-1,23 0,-23-1</inkml:trace>
  <inkml:trace contextRef="#ctx0" brushRef="#br0" timeOffset="1619.96">2657 787,'2'0,"1"1,-1 0,1-1,0 0,-1 1,1-1,-1 0,1-1,0 1,-1 0,1-1,-1 1,1-1,-1 0,1 0,-1 0,1 0,-1 0,0 0,0-1,0 1,0-1,0 0,0 0,0 1,0-1,0 0,-1-1,1 1,0 0,142-204,-110 160,-31 70,-7-16,0 0,1 1,0-1,0 1,1 0,0-1,1 1,0 0,1 0,-1 0,2 1,-1-1,1 0,0 0,1-1,0 1,1 0,0-1,0 1,1-1,0 0,0 0,1 0,0-1,0 1,1-1,0 0,0-1,0 0,1 0,5 3,-9-7,1 0,-1-1,1 1,-1-1,1 0,0 0,0 0,-1 0,1-1,0 0,0 0,0 0,0 0,0 0,-1-1,1 0,0 0,0 0,-1 0,1 0,-1-1,1 0,-1 0,1 0,-1 0,0 0,0 0,0-1,0 0,-1 1,1-1,1-2,62-115,-53 93,20-94,-26 98</inkml:trace>
  <inkml:trace contextRef="#ctx0" brushRef="#br0" timeOffset="1954.113">3334 787,'55'-22,"-2"-3,-1-1,0-3,12-12,-61 39,2-1,1 1,-1-1,0-1,0 1,0-1,0 0,-1 0,1 0,-1-1,0 1,0-1,-1 0,0 0,1-1,-2 1,1-1,-1 1,0-1,0 0,0 0,-1 0,-3 3,0 0,0 0,-1 0,1 0,-1 0,0 0,0 1,0-1,0 1,0 0,0 0,-1 0,1 1,-1-1,1 1,-1-1,0 1,0 0,1 1,-1-1,0 1,0 0,0-1,0 2,0-1,1 0,-1 1,-1 0,2-1,-8 0,0 1,-1 1,1 0,0 1,0 0,0 0,0 1,1 0,-1 1,1 1,0-1,1 2,-1-1,1 1,1 1,-1-1,-4 8,8-11,0 1,1 1,0-1,0 1,0-1,1 1,0 0,0 1,0-1,1 0,0 1,0-1,1 1,0 0,0-1,0 1,1 0,0 0,0 0,1-1,0 1,0 0,0-1,1 1,0-1,1 1,-1-1,1 0,0 0,1 1,2 0,-1-1,1-1,0 1,1-1,-1 0,1-1,0 1,0-1,1-1,-1 1,1-1,0-1,0 1,-1-1,2-1,-1 1,0-1,0-1,0 0,0 0,1 0,7-2,9 1</inkml:trace>
  <inkml:trace contextRef="#ctx0" brushRef="#br0" timeOffset="2272.36">4152 391,'0'0,"-24"17,1 0,1 2,0 0,2 1,0 1,1 1,-1 4,19-24,-1-1,0 1,1 0,-1 0,1 0,-1 0,1 0,0 0,0 0,0 1,0-1,0 0,1 1,-1-1,1 0,-1 1,1-1,0 1,0-1,0 1,0-1,1 1,-1-1,1 0,-1 1,1-1,0 0,0 1,0-1,0 0,0 0,0 0,1 0,-1 0,1 0,0 0,-1 0,1-1,0 1,0-1,0 1,0-1,0 0,0 0,0 0,1 0,166 13,-167-14,-1 0,0 1,1-1,-1 0,0 0,1 1,-1-1,0 1,1-1,-1 1,0 0,0-1,0 1,0 0,1 0,-1 0,0 0,-1 0,1 0,0 0,0 0,0 0,0 1,-1-1,1 0,-1 0,1 1,-1-1,1 0,-1 1,0-1,0 0,0 1,1-1,-1 0,-1 1,1-1,0 1,0-1,0 0,-1 1,1-1,-1 0,1 1,-1 0,-47 44,30-36,-1-1,-1 0,1-2,-1 0,-1-1,1-1,-7 0,2-1</inkml:trace>
  <inkml:trace contextRef="#ctx0" brushRef="#br0" timeOffset="3504.186">4801 504,'-5'-2,"1"0,-1 0,0 0,0 1,1 0,-1 0,0 0,0 0,0 1,0 0,0 0,0 0,0 1,0-1,0 1,0 0,0 1,0-1,1 1,-2 1,-8 3,0 0,0 1,1 1,0 0,1 1,0 1,0-1,1 2,0 0,1 0,0 1,0 0,2 1,0 0,0 0,1 0,-5 15,10-23,1 0,-1 1,1-1,0 1,0-1,1 1,0 0,0-1,0 1,1 0,-1-1,1 1,1-1,-1 1,1-1,0 0,0 0,0 0,1 0,0 0,0 0,0 0,1-1,-1 0,1 0,0 0,0 0,1 0,-1-1,1 0,0 0,0 0,0 0,0-1,5 2,4-2,0-1,0 0,0-1,0-1,0 0,0-1,0-1,0 0,-1 0,1-2,-1 1,0-2,0 0,-1 0,1-1,8-7,2-2,-1-1,0-1,-1-1,-1 0,-1-2,-1 0,-1-1,0-2,-1 2,-1-2,-2 0,0-1,-1 0,-2-1,0 0,-2 0,-1-1,-1 0,-2 0,0-1,-2 0,-1 1,-1-1,-1 0,-2 1,-1-1,-3-10,6 32,0 1,0-1,-1 0,0 1,0 0,0-1,0 1,-1 0,0 0,0 0,-1 0,1 1,-1-1,0 1,0 0,0 0,-1 1,0-1,1 1,-1 0,0 0,0 0,-1 1,1 0,-1 0,1 0,-1 1,1 0,-1 0,0 0,0 1,1-1,-1 1,0 1,0-1,1 1,-1 0,0 1,1-1,-1 1,1 0,-1 0,1 1,0-1,-3 3,-3 8,1 0,0 0,1 0,0 1,1 1,1-1,0 1,1 1,1-1,0 1,1 0,1 0,1 0,0 1,1-1,0 0,1 1,2 7,3-2,1 1,1-1,0-1,2 1,1-1,0-1,2 0,0 0,1-1,1-1,1 0,0-1,1-1,1 0,1-1,13 8,35 23,-50-35</inkml:trace>
  <inkml:trace contextRef="#ctx0" brushRef="#br0" timeOffset="4667.998">5676 363,'-37'27,"2"1,0 2,2 1,1 1,2 2,-7 11,-10 47,46-89,0-1,0 0,0 1,0-1,0 1,1-1,0 1,-1-1,1 1,0-1,0 1,0 0,0-1,1 1,-1-1,1 1,0-1,-1 1,1-1,0 0,0 1,1-1,-1 0,0 0,1 1,0-1,-1-1,1 1,0 0,0 0,0 0,0-1,0 0,0 1,0-1,1 0,-1 0,7 0,0 0,0-1,0-1,0 1,0-2,0 1,-1-1,1 0,0-1,-1 0,0 0,0-1,0 0,0-1,0 1,-1-2,0 1,0-1,0 0,0-1,164-185,-171 193,-1 0,1-1,0 1,0 0,0 0,0 0,0 0,0-1,0 1,0 0,0 0,0 0,0 0,1-1,-1 1,0 0,1 0,-1-1,0 1,1 0,-1 0,1-1,-1 1,1 0,-1-1,1 1,0-1,-1 1,1-1,0 1,-1-1,1 1,0-1,0 0,0 1,-1-1,1 0,0 0,0 0,0 1,-1-1,1 0,0 0,0 0,0 0,0 0,-1-1,1 1,0 0,0 0,0 0,-1-1,1 1,0 0,0-1,-1 1,1-1,0 1,-1-1,1 1,0-1,-1 0,1 1,-1-1,1 0,-4 28,0 100,4-123,-1-1,1 0,-1 1,1-1,0 0,0 0,1 0,-1 0,1 0,-1 0,1 0,0-1,0 1,0 0,1-1,-1 0,0 1,1-1,0 0,-1 0,1-1,0 1,0 0,0-1,0 0,0 0,1 0,-1 0,0 0,0-1,1 1,-1-1,0 0,2 0,1 0,0-1,0 0,0 0,0-1,0 1,-1-1,1-1,-1 1,1-1,-1 0,0 0,0 0,0-1,-1 0,1 0,-1 0,0 0,0-1,0 0,0-1,64-110,-61 101,32-54,-43 77,1 1,0 0,1 0,0 0,0 1,1-1,0 0,1 1,0-1,1 0,-1 1,2-1,-1 0,1 0,1 0,0 0,0 0,1 0,0-1,0 0,1 0,0 0,4 5,-7-11,1 0,0 0,0 0,0 0,0-1,0 1,0-1,0 0,0 1,0-1,1-1,-1 1,0 0,1-1,-1 0,1 0,-1 0,1 0,-1 0,0-1,1 0,-1 1,0-1,1 0,-1-1,0 1,0 0,0-1,0 0,0 0,-1 0,1 0,1-1,79-86,83-156,-166 246,0-1,0 1,0-1,0 0,1 1,-1-1,0 1,0-1,1 0,-1 1,0-1,0 0,1 1,-1-1,1 0,-1 1,0-1,1 0,-1 0,1 1,-1-1,0 0,1 0,-1 0,1 0,-1 1,1-1,-1 0,1 0,-1 0,1 0,-1 0,0 0,1 0,-1 0,1-1,-1 1,1 0,-1 0,1 0,-1 0,0-1,1 1,-1 0,1 0,-1-1,0 1,1 0,-1-1,0 1,1 0,-1-1,0 1,0-1,1 1,-1 0,0-1,0 1,0-1,1 1,-1-1,0 1,0-1,0 1,0 0,0-1,0 1,0-1,0 1,2 39,-2-32,8 254,11-117,-8-85,-3 0,-2 0,-3 1,-2 0,-4 0,-8 53,9-102,0 1,-1-1,0 1,-1-1,0 0,-1 0,0-1,-1 1,0-1,-1 0,0-1,0 0,-1 0,0 0,-1-1,1 0,-2-1,1 0,-1 0,0-1,-1 0,-2 0,10-5,0 0,1 0,-1-1,0 1,0-1,0 0,0 0,0 0,0 0,0 0,0-1,0 1,0-1,1 0,-1 0,0 0,0 0,1 0,-1-1,1 1,-1-1,1 1,-1-1,1 0,0 0,0 0,0-1,0 1,0 0,1-1,-1 1,1-1,0 1,-1-1,1 0,0 0,0 1,1-1,-1 0,1 0,-1 0,1 0,0 0,0 0,0 0,1 0,-1 0,1 0,-1 1,1-1,0 0,1-2,7-24,1 0,2 1,0 0,2 1,1 1,2 0,0 1,1 0,2 2,0 0,2 2,10-8,146-136,-154 148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1,'-14'108,"5"0,4 103,-15-75,23-120</inkml:trace>
  <inkml:trace contextRef="#ctx0" brushRef="#br0" timeOffset="262.023">1 538,'43'4,"29"-2,11-3,-3 0,-6 0,-10 0,-12 0,-10 0,-7 1,-4-1,-4 1,-5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3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42,'0'0,"0"0,-1 0,1 0,0 0,-1 0,1 0,0 0,-1 0,1 0,0 0,-1 0,1 0,0 0,-1 0,1 0,0-1,-1 1,1 0,0 0,-1 0,1 0,0-1,0 1,-1 0,1 0,0-1,0 1,-1 0,1 0,0-1,0 1,0 0,0-1,-1 1,1 0,0-1,0 1,0 0,0-1,0 1,0 0,0-1,0 1,0 0,0-1,0 1,0 0,0-1,-16 34,15-30,-124 358,46-142,105-310,71-132,13 43,9 43,-118 136,0-1,0 1,1 0,-1-1,0 1,1 0,-1 0,1 0,-1 0,1 1,-1-1,1 0,0 1,-1-1,1 1,0-1,-1 1,1 0,0-1,0 1,-1 0,1 0,0 1,0-1,-1 0,1 0,0 1,0-1,-1 1,1 0,0-1,-1 1,1 0,-1 0,1 0,-1 0,0 0,1 0,-1 1,0-1,0 0,0 1,0-1,0 1,0-1,0 1,0-1,-1 1,1 0,0-1,-1 1,0 0,1 0,-1-1,0 1,0 0,0 0,4 24,-2 0,-1 1,-1-1,-1 0,-2 0,0 0,-2 0,-2 6,-5 40,-6 34,18-106,0 1,-1-1,1 1,0-1,0 1,0 0,0-1,1 1,-1-1,0 1,0 0,0-1,0 1,0-1,1 1,-1-1,0 1,1-1,-1 1,0-1,1 1,-1-1,1 1,-1-1,0 0,1 1,-1-1,1 1,-1-1,1 0,-1 0,1 1,0-1,-1 0,1 0,-1 0,1 0,-1 0,1 1,0-1,-1 0,1 0,-1-1,1 1,0 0,-1 0,1 0,-1 0,1 0,-1-1,1 1,-1 0,1 0,0-1,-1 1,0 0,1-1,-1 1,1-1,-1 1,1 0,-1-1,0 1,1-1,-1 0,29-30,130-198,-35 66,-123 162,-1 0,1 0,0 1,-1-1,1 0,0 1,0-1,-1 0,1 1,0-1,0 1,0 0,0-1,0 1,0 0,0-1,0 1,-1 0,1 0,0 0,0 0,0 0,0 0,0 0,0 0,0 0,0 1,0-1,0 0,0 0,0 1,0-1,0 1,-1-1,1 1,0-1,0 1,0 0,-1-1,1 1,0 0,-1-1,1 1,-1 0,1 0,-1 0,1 0,-1-1,1 1,-1 0,0 0,0 0,1 0,-1 0,0 0,0 0,0 0,9 60,-28 117,-20 19,10-66,27-120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5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170 180,'-21'63,"2"1,4 2,2-1,4 1,2 1,2 36,8 224,-7-304,-2-5</inkml:trace>
  <inkml:trace contextRef="#ctx0" brushRef="#br0" timeOffset="509.992">0 236,'43'-20,"1"2,0 1,2 3,-1 2,2 1,5 2,-42 7,1 0,0 0,-1 1,1 1,0 0,0 0,0 1,-1 1,1 0,-1 0,1 1,-1 0,0 1,0 0,0 0,0 1,-1 1,0-1,0 2,5 4,-12-9,0 1,0 0,0-1,-1 1,1 0,-1 0,1 0,-1 1,0-1,0 0,-1 0,1 0,-1 1,1-1,-1 0,0 1,0-1,-1 0,1 1,-1-1,0 0,1 1,-1-1,-1 0,1 0,0 0,-1 0,0 0,1 0,-1-1,0 1,0 0,-1-1,1 0,-1 1,-96 77,96-78,-245 140,103-72,143-70,1 1,-1 0,1-1,0 1,-1 0,1 0,-1 0,1 0,0 0,0 0,0 1,0-1,0 0,0 1,0-1,0 0,0 1,1-1,-1 1,0-1,1 1,-1 0,1-1,0 1,0 0,-1-1,1 1,0-1,0 1,1 0,-1-1,0 1,0 0,1-1,-1 1,1-1,0 1,-1-1,1 1,0-1,0 1,0-1,0 0,0 1,0-1,0 0,0 0,1 0,-1 0,0 0,1 0,73 50,14-7,-53-28,-2 1,0 2,-1 1,-1 1,13 13,11 34,-28-87,-20 6</inkml:trace>
  <inkml:trace contextRef="#ctx0" brushRef="#br0" timeOffset="926.997">791 67,'25'-12,"1"1,0 2,0 0,1 2,1 1,-1 1,1 1,3 2,-29 1,1 1,-1 0,1-1,-1 1,0 0,1 1,-1-1,1 0,-1 1,1-1,-1 1,0 0,1 0,-1 0,0 0,0 0,0 0,1 1,-1-1,-1 1,1-1,0 1,0 0,0-1,-1 1,1 0,-1 0,0 1,0-1,1 0,-1 0,-1 0,1 1,0-1,0 1,-1-1,0 0,1 1,-1-1,0 1,0 2,-3 4,0 0,0 0,-1-1,0 1,-1-1,0 0,0 0,-1 0,0-1,0 0,0 0,-1 0,-2 0,2 0,-1 0,1 1,0 0,1 0,0 0,0 1,1 0,0 0,0 0,-1 8,5-15,0 1,0 0,1 0,-1 0,1 0,0 0,0 0,0 0,0 0,0 0,1 0,-1 0,1 0,0 0,0 0,0 0,0 0,0 0,1-1,-1 1,1-1,0 1,0-1,0 0,0 1,0-1,0 0,1 0,-1-1,1 1,-1 0,1-1,0 0,0 1,-1-1,4 0,111 17,-3-9,-89-4</inkml:trace>
  <inkml:trace contextRef="#ctx0" brushRef="#br0" timeOffset="1396.496">1863 405,'-252'311,"224"-277,18-21,0 0,0 0,-2-1,1-1,-1 0,-1 0,0-1,0-1,-1 0,0-1,-1 0,10-5,0 0,0 0,0-1,0 1,0-1,0-1,-1 1,1-1,-1 1,1-2,-1 1,0 0,1-1,-1 0,0-1,1 1,-1-1,1 0,-1 0,1-1,-1 0,1 0,0 0,0-1,0 1,0-1,0 0,1 0,-1-1,1 0,0 0,0 0,0 0,1 0,-1-1,1 1,0-1,1 0,-2-2,3-4,-1-1,2 1,-1-1,1 0,1 1,0-1,1 0,0 1,1 0,1-1,-1 1,1 0,1 1,0-1,1 1,0 0,0 0,1 1,1 0,-1 0,1 1,1-1,0 2,0-1,-3 5,1-1,-1 2,0-1,1 1,0 0,-1 0,1 1,0 0,0 0,0 0,0 1,0 0,-1 1,1 0,0 0,0 0,0 1,-1-1,1 2,-1-1,1 1,3 2,128 89,14 30,-136-113,7 7,1-2,1-1,0 0,1-2,1-1,0-1,23 6,-26-13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46,'226'-11,"-26"-24,-198 38,-8 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0,-2 0,-3 0,-3 0,-4 0,-1 0,-2 0,-1 0,-5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4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1 588,'33'-46,"-29"36,125-218,-119 213,-3 3,1-1,1 1,0 1,0 0,1 0,1 1,0 0,0 0,10-5,-20 14,0 1,1-1,-1 0,0 1,0-1,1 0,-1 1,0 0,1-1,-1 1,0 0,1 0,-1-1,1 1,-1 0,0 1,1-1,-1 0,1 0,-1 0,0 1,1-1,-1 1,0-1,1 1,-1 0,0-1,0 1,0 0,0 0,1 0,-1 0,0 0,-1 0,1 0,0 0,0 0,0 0,-1 1,1-1,0 0,-1 0,1 1,10 64,-10-53,-2-10,1 1,-1-1,1 1,0 0,0-1,0 1,0-1,1 1,0 0,0-1,0 1,0-1,0 0,1 1,-1-1,1 0,0 0,0 0,0 0,0 0,1 0,-1-1,1 1,-1-1,1 0,0 1,0-1,0 0,0-1,1 1,-1-1,0 1,1-1,-1 0,1 0,-1-1,1 1,-1-1,2 1,5-6,0 0,0-1,-1 0,0 0,0-1,0 0,-1-1,0 1,0-2,1-2,11-9,168-214,-157 200,-30 33,-1 1,1-1,0 1,-1 0,1-1,0 1,-1 0,1-1,0 1,-1 0,1 0,0-1,0 1,-1 0,1 0,0 0,0 0,-1 0,1 0,0 0,0 0,-1 1,1-1,0 0,0 0,-1 1,1-1,0 0,-1 1,1-1,0 1,-1-1,1 0,-1 1,1 0,-1-1,1 1,-1-1,1 1,-1 0,0-1,1 1,-1 0,0-1,1 1,-1 0,0-1,0 1,0 0,0 0,1-1,-1 1,0 0,-1 0,1-1,0 1,0 0,0 0,2 120,-4-109,1 0,0 0,0 0,1 0,1 0,0 0,1 0,0 0,0 0,2-1,-1 1,2-1,-1 0,1 0,1 0,1 1,13 12,0-2</inkml:trace>
  <inkml:trace contextRef="#ctx0" brushRef="#br0" timeOffset="278.923">227 503,'38'0,"37"-5,16-1,1 0,-5 1,-8 2,-8 0,-11 2,-11 1,-9 0,-6 0,-5 0,-2 1,-5 3,-8 3</inkml:trace>
  <inkml:trace contextRef="#ctx0" brushRef="#br0" timeOffset="781.193">453 701,'96'-17,"102"-8,-196 25,0-1,0 1,0-1,0 1,0 0,0 0,0 0,0 0,0 0,1 0,-1 1,0-1,0 1,0-1,0 1,0 0,-1 0,1 0,0 0,0 0,0 0,-1 0,1 1,-1-1,1 0,-1 1,1 0,-1-1,0 1,0 0,0-1,0 1,0 0,0 0,0 0,-1 0,1 0,-1 0,1 1,-4 4,-1 0,1-1,-1 1,0-1,-1 0,1-1,-1 1,-1-1,1 0,-1 0,1-1,-1 1,-1-1,1 0,-1-1,0 0,-24 18,-7 6,26-21,1 0,0 1,1 0,0 1,0 1,1-1,0 1,0 1,1 0,0 0,1 0,0 1,0 0,2 1,-2 2,7-12,-1 0,1-1,-1 1,1 0,0 0,0 0,0 0,0 0,0 0,1 0,-1 0,0-1,1 1,0 0,-1 0,1 0,0-1,0 1,0 0,0-1,0 1,0-1,0 1,1-1,-1 1,1-1,-1 0,1 0,-1 0,1 0,0 0,-1 0,1 0,0 0,0-1,-1 1,1-1,0 1,2-1,81 5,-77-5,42-5,0-2,0-2,-1-2,9-5,-26 7,-8 1,-7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6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141 109,'-37'129,"29"-93,2 1,1 1,1-1,3 1,1-1,5 36,20 67,-23-116</inkml:trace>
  <inkml:trace contextRef="#ctx0" brushRef="#br0" timeOffset="620.604">0 193,'18'-20,"2"0,-1 1,2 1,1 1,0 1,1 0,0 2,16-6,-32 15,1 1,1 0,-1 0,0 1,1 0,0 1,0 0,0 0,0 1,0 0,0 0,0 1,0 0,0 1,0 0,0 0,0 1,0 0,0 1,0 0,-1 0,0 1,0 0,0 1,0-1,0 1,-1 1,0 0,0 0,0 0,-1 1,0 0,0 0,3 6,-7-8,-1 0,1 0,-1 0,0 0,0 0,-1 0,1 0,-1 0,-1 0,1 0,-1 0,1 0,-1 0,-1 0,1 0,-1 0,0 0,0 0,0-1,-1 1,1-1,-2 2,-78 85,-122 51,201-141,0 1,0-1,1 1,-1 0,1 0,0 0,-1 0,1 1,0-1,0 0,0 1,1 0,-1-1,1 1,-1 0,1 0,0 0,0 0,0 0,0 0,1 0,-1 0,1 0,0 0,0 0,0 1,0-1,1 0,-1 0,1 0,0 0,0 0,0 0,0 0,0 0,1 0,-1-1,1 1,0-1,-1 1,1-1,1 1,-1-1,0 0,0 0,1 0,0 0,129 86,82 37,-195-112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9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64,'-8'-7,"0"1,0-1,-1 1,0 1,0 0,-1 0,1 1,-1 0,0 1,0 0,-1 0,1 1,0 1,-1-1,0 2,1-1,-1 2,1-1,-1 2,1-1,0 1,-1 1,1 0,0 0,0 1,1 0,-1 1,1 0,0 0,0 2,-1 1,2 0,0 1,0 1,0-1,1 1,0 1,1-1,1 1,-1 0,2 0,-1 1,2 0,0-1,0 1,1 0,0 1,1-1,0 0,1 2,-1-8,0 0,0 0,1 0,0 0,0 1,0-1,1 0,0 0,0 0,0 0,1-1,0 1,0 0,0 0,1-1,0 0,0 1,0-1,1 0,0 0,0-1,0 1,0-1,1 0,0 0,-1-1,1 1,1-1,-1 0,0 0,1-1,0 1,-1-1,1-1,0 1,3 0,7-4,0-1,0 0,0-1,0-1,-1 0,0-1,0-1,0 0,-1-1,0 0,-1-2,0 1,0-2,11-10,-8 8,0-1,0 0,-2-1,1-1,-2 0,0-1,-1 0,-1-1,-1 0,0-1,-1 0,-1-1,4-18,-15 59,0 0,2 0,0 1,1-1,1 0,1 0,1 0,1 0,1 0,1-1,0 0,2 0,5 11,-8-22,1 0,0 0,0-1,1 1,0-2,0 1,1-1,0 0,0 0,0-1,1 0,0-1,1 0,-1 0,5 0,6 0</inkml:trace>
  <inkml:trace contextRef="#ctx0" brushRef="#br0" timeOffset="1698.314">883 319,'0'34,"13"87,-13-119,1 0,0-1,0 1,0 0,0-1,0 1,0 0,1-1,-1 0,0 1,1-1,-1 0,1 1,0-1,-1 0,1 0,0-1,-1 1,1 0,0 0,0-1,0 1,0-1,0 0,0 1,0-1,0 0,0 0,0 0,0-1,0 1,0 0,-1-1,1 1,0-1,0 0,0 1,0-1,-1 0,1 0,0 0,67-53,25-96,-78 121,-16 28,0 1,1 0,-1-1,0 1,0-1,0 1,1 0,-1-1,0 1,0 0,1-1,-1 1,0 0,1-1,-1 1,0 0,1 0,-1-1,0 1,1 0,-1 0,1 0,-1-1,1 1,-1 0,0 0,1 0,-1 0,1 0,-1 0,1 0,-1 0,0 0,1 0,-1 0,1 0,-1 1,1-1,-1 0,0 0,1 0,-1 0,0 1,1-1,-1 0,1 0,-1 1,0-1,0 0,1 1,-1-1,0 0,1 1,-1-1,0 1,0-1,0 0,0 1,1-1,-1 1,0-1,0 0,0 1,0-1,0 1,0-1,0 1,0-1,33 223,-22-146,-6-65,-2 0,1 1,-2-1,1 0,-2 1,0-1,0 1,-1 0,-1-1,0 1,-1-1,0 1,-1-1,0 0,-1 0,0 0,-1 0,0-1,-1 1,-1-2,1 1,-9 9,10-16,0 0,0-1,0 1,-1-1,0 0,1-1,-1 1,0-1,0 0,0-1,-1 1,1-1,0 0,0-1,-1 0,1 0,0 0,-1 0,1-1,0 0,-1-1,5 1,1 1,-1-1,1 1,-1-1,1 0,0 0,-1 1,1-1,0 0,0 0,0-1,-1 1,1 0,0 0,1 0,-1-1,0 1,0 0,1-1,-1 1,0-1,1 1,-1-1,1 1,0-1,0 1,-1-1,1 0,0 1,0-1,1 1,-1-1,0 1,0-1,1 1,-1-1,1 1,-1-1,1 1,0-1,-1 1,1 0,0-1,0 1,0 0,0 0,0 0,0 0,55-59,-17 32,1 1,1 3,1 0,1 3,1 2,13-3,-45 18,15-7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1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45,'-21'69,"3"0,4 2,2 0,4 0,2 8,-7 50,-10 196,22-324,1 0,-1 0,1 0,-1 0,1 0,-1 0,1 0,0 0,-1 0,1 1,0-1,0 0,0 0,0 0,0 1,0-1,0 0,1 0,-1 0,0 0,1 1,-1-1,1 0,-1 0,1 0,-1 0,1 0,0 0,-1 0,1 0,0 0,0-1,0 1,0 0,0 0,0-1,0 1,0 0,0-1,0 1,0-1,0 0,0 1,0-1,0 0,1 1,-1-1,0 0,0 0,0 0,1 0,-1 0,0-1,0 1,0 0,0 0,1-1,-1 1,0-1,1 0,14-12,-1 0,0-2,0 1,-2-2,0 0,-1-1,0 0,-1-1,4-10,30-43,-17 33,-27 38,0 0,-1 1,1-1,0 0,-1 0,1 0,-1 1,1-1,0 0,-1 1,1-1,-1 0,1 1,-1-1,1 1,-1-1,1 1,-1-1,0 1,1-1,-1 1,0 0,1-1,-1 1,0-1,0 1,1 0,-1-1,0 1,0 0,0-1,0 1,0 0,0-1,0 1,0 0,0-1,0 1,-1 0,1-1,0 1,0-1,-1 1,1 0,0-1,-1 1,1-1,0 1,-1-1,1 1,-1 0,-9 45,3 0,1 0,2 1,3 0,1 9,0-52,1 0,-1 1,1-1,0 0,0 1,1-1,-1 0,1 0,0 0,0 0,0 0,0 0,1-1,0 1,-1-1,1 0,1 0,-1 0,0 0,1 0,-1 0,1-1,0 0,0 0,0 0,0 0,0-1,0 1,0-1,1 0,-1-1,1 1,-1-1,0 1,1-1,-1-1,1 1,-1-1,0 1,1-1,-1 0,0-1,1 0,8-2,1-2,-1 0,0-1,0 0,-1-1,0 0,0-1,-1-1,0 1,0-2,-2 1,1-2,-1 1,-1-1,0-1,0 1,-2-1,1 0,-2-1,2-4,2-9,-1-1,-1 1,-1-1,-2-1,0 1,-2-1,-2 1,0-1,-2 1,-1-2,-4-5,-1 0,-2 0,-2 2,0-1,-3 1,0 1,-3 1,0 0,-2 1,-1 1,-1 1,-2 1,-4-2,18 17,0 1,-1 0,-1 0,0 2,0-1,0 1,-1 1,-1 0,0 1,0 1,0 0,0 1,-1 0,0 1,0 1,0 0,-1 1,1 1,0 0,-1 1,1 1,-1 0,1 1,0 1,0 0,0 1,0 1,1 0,-1 1,1 1,1 0,-1 1,1 0,2 3,0 1,1-1,1 2,0-1,0 1,1 1,1-1,0 1,1 1,1-1,0 1,1 0,0 0,1 0,1 1,1-1,0 1,1 10,-1 12</inkml:trace>
  <inkml:trace contextRef="#ctx0" brushRef="#br0" timeOffset="398.505">967 948,'25'-11,"0"-1,-1-2,-1 0,-1-2,0 0,0-2,-2 0,0-1,-2-1,0-1,11-17,-27 35,0 1,0 0,0-1,-1 1,1-1,-1 0,1 1,-1-1,0 0,0 0,-1 0,1 0,0 0,-1 0,0 0,0 0,0 0,0 0,0 0,0 0,-1 0,0 0,1 0,-1 1,0-1,-1 0,1 0,0 1,-1-1,1 0,-1 1,0 0,0-1,0 1,0 0,0 0,-1 0,1 0,-1 0,1 1,-1-1,1 1,-1 0,0 0,0 0,0 0,0 0,-4 1,0 0,0 1,0 0,0 0,1 1,-1-1,0 2,0-1,1 1,0 0,-1 0,1 0,0 1,1 0,-1 1,1-1,-1 1,1 0,1 0,-1 0,-3 6,-1 1,1 0,0 1,1 0,0 0,1 1,0 0,1 0,1 0,0 1,1-1,1-8,1-1,0 1,0-1,0 1,1-1,0 1,0-1,0 1,1 0,-1-1,1 1,1-1,-1 0,1 1,0-1,0 0,1 0,-1 0,1 0,0 0,1-1,-1 0,1 1,0-1,0 0,0-1,0 1,1-1,-1 0,1 0,0 0,0 0,0-1,3 1,13 2,1-1,-1-1,1-1,0 0,0-2,0-1,0 0,4-2,-1-3,-6-1</inkml:trace>
  <inkml:trace contextRef="#ctx0" brushRef="#br0" timeOffset="661.651">1729 638,'-18'13,"0"0,1 1,0 1,1 1,1 0,1 1,0 1,1 0,1 1,1 0,0 1,0 4,10-20,-1-1,0 1,1 0,0 0,0 1,1-1,-1 0,1 0,-1 0,1 0,1 1,-1-1,1 0,-1 0,1 0,0 0,1 0,-1 0,1 0,0 0,-1 0,2-1,-1 1,0-1,1 1,0-1,-1 0,1 0,0 0,1-1,-1 1,0-1,1 1,0-1,-1 0,1-1,0 1,0-1,0 1,0-1,3 0,11 3,1 0,0-1,-1-1,1-1,0-1,0-1,0 0,0-1,13-4,-7-1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16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1 658,'35'-27,"1"2,1 1,1 2,1 1,1 3,1 1,15-3,-45 16,-2 0,1 0,-1 1,1 0,-1 1,1 0,0 0,0 1,0 0,0 1,0 0,3 1,-11 0,0-1,0 1,0 0,0 0,0 0,0 0,0 0,0 0,-1 0,1 0,0 1,-1-1,1 1,-1 0,0-1,1 1,-1 0,0 0,0-1,0 1,0 0,0 0,-1 0,1 0,-1 0,1 1,-1-1,0 0,1 0,-1 0,0 0,-1 0,1 1,0-1,-1 0,1 0,-1 0,1 0,-2 1,-33 80,-15-13,-3-2,-46 46,46-55,1 2,4 3,-14 26,59-87,0 1,0-1,1 1,-1-1,1 1,0 0,0 0,0 0,0 0,1 0,0 1,0-1,0 1,0-1,0 0,1 1,0-1,0 1,0-1,1 1,-1-1,1 1,0-1,1 0,-1 0,1 1,-1-1,1 0,0 0,1 0,-1-1,1 1,0-1,0 1,0-1,0 0,0 0,1 0,2 1,9 2,1-2,0 0,0-1,0 0,0-2,0 0,1 0,-1-2,0 0,12-2,-26 3,20 0,1-1,-1-1,1-1,-1-1,0-1,-1-1,1-1,-1-1,-1 0,1-2,-1 0,-1-2,0 0,-1-1,0 0,11-12,-19 11</inkml:trace>
  <inkml:trace contextRef="#ctx0" brushRef="#br0" timeOffset="418.016">735 715,'264'-219,"-235"199,-28 20,0 1,0-1,0 0,0 1,0 0,0-1,0 1,0-1,0 1,0 0,0 0,0 0,-1-1,1 1,0 0,0 0,-1 0,1 0,-1 0,1 0,-1 0,1 1,-1-1,0 0,0 0,1 0,-1 0,0 0,0 1,0-1,0 0,0 0,-1 0,1 0,0 0,0 1,-1-1,1 0,-1 0,1 0,-1 0,1 0,-1 0,0 0,1 0,-1 0,0-1,0 1,0 0,1 0,-1-1,-1 8,1-3,-2 0,1 0,0 1,1-1,0 1,-1-1,2 1,-1 0,1-1,0 1,0 0,0-1,1 1,0 0,0-1,0 1,1-1,-1 0,2 1,-1-1,0 0,1 0,0 0,0-1,1 1,1 1,0-5,-1-1,1 0,0 0,-1 0,1 0,0-1,-1 0,1 0,-1 0,1-1,-1 1,1-1,-1 0,0 0,0-1,0 1,0-1,0 0,-1 0,1 0,-1-1,0 1,0-1,1-1,116-134,-101 122</inkml:trace>
  <inkml:trace contextRef="#ctx0" brushRef="#br0" timeOffset="782.557">1525 377,'-8'13,"0"1,1 0,1 0,0 1,0 0,2 0,0 1,1-1,0 1,1 0,1-1,1 1,0 0,1 1,-1-14,1 0,0 0,-1 0,1 0,0 0,1 0,-1 0,0 0,1-1,0 1,-1 0,1-1,0 0,0 1,1-1,-1 0,0 0,1 0,-1 0,1-1,-1 1,1-1,0 1,0-1,0 0,0 0,0-1,0 1,0 0,0-1,0 0,0 1,0-1,0-1,0 1,0 0,1-1,7 0,-1-1,1-1,0 0,-1 0,0-1,0 0,0-1,0 0,-1-1,1 0,11-9,-1-2,-1 1,-1-2,0-1,-1 0,-1-1,-1-1,-1 0,-1-1,-1 0,-1-1,0-1,-2 1,-1-2,-1 1,2-16,-7 31,-1 0,0 0,0 0,-1 0,0 0,-1 0,0 0,0 0,-1 0,0 1,-1-1,1 0,-2 1,1 0,-1-1,-1 1,1 1,-1-1,-1 1,1 0,-1 0,-1 1,1-1,-1 1,0 1,0-1,-1 1,0 1,0-1,0 1,0 1,0-1,-5 0,5 2,1 0,-1 0,0 0,0 1,0 0,1 1,-1 0,0 0,0 1,0 0,0 0,0 1,1 0,-1 0,1 1,0 0,-1 0,1 1,0-1,1 2,-1-1,1 1,0 0,0 0,0 1,1 0,0 0,0 0,0 0,1 1,0 0,0 0,1 0,0 0,0 0,1 1,0 0,-1 1,2 1,0 1,1-1,0 1,1-1,0 0,0 1,1-1,0 0,1 0,1 0,-1 0,1-1,1 1,0-1,0 0,1 0,0-1,0 0,1 0,0 0,1-1,-1 0,1 0,1-1,-1 0,5 2,6 3,0-1,1 0,0-2,1 0,-1-1,1-1,1-1,-1-1,14 0,-6-2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20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75 191,'13'38,"-2"1,-2 0,-1 1,-2 0,-2 0,-2 0,-1 0,-3 0,-1 1,-1-1,-3-1,-10 36,8-17,-70 315,71-318,9-54,0-1,0 1,-1-1,1 0,0 1,0-1,0 0,0 0,-1 0,1 1,0-1,0 0,0 0,0 0,0 0,0 0,-1-1,1 1,0 0,0 0,0 0,0-1,-1 1,1-1,0 1,0 0,-1-1,1 1,0-1,0 0,-1 1,1-1,-1 1,1-1,-1 0,1 0,-1 1,1-1,-1 0,0 0,1 0,-1 1,0-1,1 0,-1-1,1 1,222-289,-223 289,0 0,0 0,1 0,-1 0,0 0,0 0,1 0,-1 1,1-1,-1 0,1 0,-1 0,1 0,0 0,-1 1,1-1,0 0,-1 0,1 1,0-1,0 1,0-1,0 1,0-1,0 1,0-1,-1 1,1 0,0-1,0 1,1 0,-1 0,0 0,0 0,0 0,0 0,0 0,0 0,0 0,0 1,0-1,0 0,0 1,0-1,-1 1,1-1,0 1,0-1,0 1,0-1,0 1,-1 0,1 0,0-1,-1 1,1 0,-1 0,1 0,0 0,-1 0,0-1,1 1,-1 0,0 0,1 0,-1 1,6 38,26 94,-29-129,-1 1,1-1,0 0,0 0,0 0,1-1,-1 1,1-1,1 0,-1 0,0 0,1-1,0 1,0-1,0 0,0 0,0-1,1 0,-1 0,1 0,5 1,-2-2,0 0,-1 0,1-1,0 0,0-1,0 0,0 0,-1-1,1 0,-1 0,1-1,-1 0,0-1,0 1,0-2,0 1,-1-1,0 0,0-1,0 0,-1 0,0 0,0-1,0 0,13-17,-1 0,-1-2,-2 0,0-1,-2 0,5-14,-8 14,0 0,-2-1,-1-1,-2 1,0-1,-2 0,-1 0,-2 0,0-1,-2 1,-1 0,-2 1,0-1,-2 1,-2 0,0 0,-1 1,-2 0,-4-5,6 9,-2 0,0 0,-1 1,-1 0,-1 2,-1-1,-1 2,-1 0,-1 1,0 1,-1 1,-1 1,0 0,-1 2,0 0,-1 2,-23-8,37 16,-1 1,0 1,1 0,-1 0,1 1,-1 0,0 1,1 0,-1 1,1 0,-1 0,1 1,0 0,0 0,0 1,0 1,1-1,-1 1,1 1,1 0,-1 0,1 0,0 1,0 0,-4 6,-2 4,0 1,2 0,0 0,1 1,1 0,1 1,0 0,2 0,0 1,1 0,1 4,-2 19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0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1 311,'138'25,"-93"-23,0-1,0-3,0-2,-1-1,17-6,-42 8,-7 0</inkml:trace>
  <inkml:trace contextRef="#ctx0" brushRef="#br0" timeOffset="300.348">1 508,'38'0,"28"0,6-4,-3-3,-9 1,-10 1,-9 2,-6 1,-4 1,-3 0,-7 1</inkml:trace>
  <inkml:trace contextRef="#ctx0" brushRef="#br0" timeOffset="863.559">284 1,'181'138,"-79"-67,-97-69,-1 1,1 0,0 0,-1 0,0 0,0 1,0 0,0 0,-1 0,1 0,-1 1,0-1,0 1,-1-1,1 1,-1 0,0 0,-1 1,1-1,-1 0,0 0,0 1,0-1,-1 1,0-1,0 0,-1 1,1-1,-1 1,0-1,0 0,-1 0,0 1,0-1,0 0,-2 3,-188 212,100-88,82-119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24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396 3034,'-1'-1,"-1"-1,0 1,0-1,0 1,1-1,-1 1,0-1,1 0,0 0,-1 0,1 0,0 0,0 0,0 0,0 0,1-1,-1 1,1 0,-1-1,1 1,0 0,-1-1,1 1,1 0,-1-2,0 1,-3-338,3-1211,28 1382,-28-83,-28 83,27 163,0 0,1 0,-1-1,2 1,-1 0,1 0,0 0,0-1,1 1,0 0,0 0,1 1,0-1,0 0,0 1,1 0,0 0,0 0,1 0,-1 1,3-3,7-2</inkml:trace>
  <inkml:trace contextRef="#ctx0" brushRef="#br0" timeOffset="897.244">1638 805,'-2'-2,"0"1,0-1,1 1,-1-1,0 0,1 1,-1-1,1 0,-1 0,1 0,0 0,0 0,0-1,0 1,0 0,1 0,-1-1,1 1,-1 0,1-1,0 1,0-1,0 1,0-2,0 0,12-135,0 51,18-82,-30-112,-5 231,-2 34</inkml:trace>
  <inkml:trace contextRef="#ctx0" brushRef="#br0" timeOffset="1934.922">1 607,'30'-12,"0"1,1 1,1 2,-1 1,1 2,0 1,27 0,24-5,227-18,66-4,45 16,138-12,-351 22,-207 6,-1-1,1 0,-1 0,1 1,-1-1,1 0,-1 0,1 0,-1 0,1 0,-1 0,1 0,-1 0,1 0,-1 0,1 0,-1 0,1 0,-1-1,1 1,-1 0,1 0,-1 0,1-1,-1 1,1 0,-1-1,0 1,1 0,-1-1,1 1,-1 0,0-1,1 1,-1-1,0 1,0-1,1 1,-1-1,0 1,0-1,0 1,0-1,0 1,0-1,0 1,0-1,0 1,0-1,0 1,0-1,0 1,0-1,0 1,0-1,0 1,-1-1,1 1,0-1,-1 0,-10-2</inkml:trace>
  <inkml:trace contextRef="#ctx0" brushRef="#br0" timeOffset="2232.485">2146 42,'-278'205,"-14"-8,-10 3,288-190</inkml:trace>
  <inkml:trace contextRef="#ctx0" brushRef="#br0" timeOffset="2745.794">1045 184,'-467'279,"198"-133,266-144,-1 0,1 0,0 0,0 1,0-1,0 1,1-1,-1 1,1 0,-1 0,1 0,0 0,0 1,0-1,1 1,-1-1,0 4,1 7</inkml:trace>
  <inkml:trace contextRef="#ctx0" brushRef="#br0" timeOffset="4518.021">848 719,'0'10,"0"12,0 8,0 3,0 2,0-2,0 0,-5-2,-1-1,0-1,1-1,1 0,2 0,-4-5,-1-1,1-5</inkml:trace>
  <inkml:trace contextRef="#ctx0" brushRef="#br0" timeOffset="5030.784">763 719,'29'-22,"1"1,1 1,0 1,2 2,0 1,1 2,0 1,35-8,-58 18,0 0,1 0,-1 1,1 1,-1 0,1 0,0 1,-1 1,1 0,0 0,-1 1,9 3,-18-4,0-1,-1 1,1 0,0 0,-1 1,1-1,-1 0,1 0,-1 1,0-1,0 1,1-1,-1 1,0 0,0-1,0 1,-1 0,1 0,0-1,-1 1,1 0,-1 0,0 0,1 0,-1 0,0 0,0 0,0 0,-1 0,1 0,0-1,-1 1,1 0,-1 0,1 0,-1 0,0-1,0 1,0 0,0-1,0 1,0 0,-2 0,-60 67,59-66,-228 164,230-167,1 0,0 1,0-1,0 0,-1 0,1 1,0-1,0 1,0-1,0 1,0-1,0 1,0 0,0 0,0-1,0 1,0 0,0 0,1 0,-1 0,0 0,1 0,-1 0,0 0,1 0,0 0,-1 0,1 1,0-1,-1 0,1 0,0 0,0 1,0-1,0 0,0 0,0 0,0 1,0-1,1 0,-1 0,0 0,1 0,-1 1,1-1,-1 0,1 0,0 0,-1 0,1 0,0 0,135 74,76 38,-194-104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3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112 108,'-24'171,"-33"139,26-113,33-173,11-29,6-25,-10 13</inkml:trace>
  <inkml:trace contextRef="#ctx0" brushRef="#br0" timeOffset="320.161">26 79,'285'-1,"-100"-26,-178 26,-7 1</inkml:trace>
  <inkml:trace contextRef="#ctx0" brushRef="#br0" timeOffset="568.646">55 475,'38'-10,"23"-2,5-1,-8 8,-10 5,-12 1</inkml:trace>
  <inkml:trace contextRef="#ctx0" brushRef="#br0" timeOffset="869.69">506 672,'-4'39,"-3"17,1 3,1-2,2-12</inkml:trace>
  <inkml:trace contextRef="#ctx0" brushRef="#br0" timeOffset="1119.426">337 616,'28'0,"25"0,8 0,-2 0,-6 0,-8 0,-6 0,-5 0,-3 0,-8 0</inkml:trace>
  <inkml:trace contextRef="#ctx0" brushRef="#br0" timeOffset="1567.539">1043 108,'0'38,"4"32,3 9,-1 1,-1-9,-2-11,-1-12,-1-8,0-7,-1-4,0-2,-1-1,1 0,-5 0,-1 1,0-4</inkml:trace>
  <inkml:trace contextRef="#ctx0" brushRef="#br0" timeOffset="2106.523">957 136,'43'-24,"0"3,1 1,0 2,2 2,0 3,14-2,55 6,-112 10,0-1,0 0,0 1,-1 0,1 0,0 0,0 0,0 0,-1 0,1 1,0-1,-1 1,0 0,1 0,-1 0,0 0,0 0,0 0,0 0,0 1,0-1,-1 1,1-1,-1 1,0 0,0 0,0 0,0-1,0 1,-1 0,1 0,-1 0,0 0,0 0,0 0,0 1,-2 6,-1 0,0-1,-1 1,0-1,-1 0,1 0,-2 0,1 0,-1-1,-1 0,1-1,-1 1,-1-1,1 0,-1-1,0 0,-4 2,-18 18,-145 126,173-149,-1 0,1 0,0 0,0 1,1-1,-1 1,1-1,-1 1,1-1,0 1,0 0,1 0,-1-1,1 1,0 0,0 0,0 0,0 0,1-1,0 1,0 0,0-1,0 1,0 0,1-1,-1 1,1-1,0 0,0 1,0-1,1 0,-1 0,1-1,-1 1,1 0,0-1,0 0,0 1,1-1,-1 0,3 0,27 19,20 11,-2 1,-1 3,41 39,-56-26,-25-36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23,'56'-3,"172"6,-166-15,40 1,-84 16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29,'38'0,"28"-4,6-3,-3 1,-9 1,-10 2,-9 1,-6 1,-4 0,-8 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88,'1'0,"-1"0,1-1,-1 1,1 0,-1-1,1 1,-1 0,1 0,-1-1,1 1,-1 0,1 0,-1 0,1 0,-1 0,1 0,0 0,-1 0,1 0,-1 0,1 0,-1 0,1 0,-1 0,1 0,-1 1,1-1,-1 0,1 0,-1 1,1-1,-1 0,1 1,-1-1,1 0,-1 1,0-1,1 1,-1-1,0 1,1-1,-1 1,0-1,0 1,1-1,-1 1,0-1,0 1,0-1,0 1,0-1,0 1,0 0,0-1,0 1,0-1,0 1,0-1,0 1,5 40,-4-41,-1 458,0-352,0-106</inkml:trace>
  <inkml:trace contextRef="#ctx0" brushRef="#br0" timeOffset="313.385">0 32,'160'-22,"277"16,-435 6,5-1,0 0,0 0,1 1,-1 0,0 0,0 0,0 1,0 0,0 1,0 0,0 0,0 0,-1 1,1 0,-1 0,0 1,0-1,0 1,0 1,0-1,-1 1,0 0,0 0,1 3,1 11</inkml:trace>
  <inkml:trace contextRef="#ctx0" brushRef="#br0" timeOffset="552.731">113 738,'34'0,"21"0,5 0,-3 0,-5 0,-8 0,-6 0,-4 0,-4 0,-2 0,-1 0,-5 0</inkml:trace>
  <inkml:trace contextRef="#ctx0" brushRef="#br0" timeOffset="865.353">904 625,'-29'14,"-9"10,1 6,8 2,8 0,13-4,7-4,9-4,8-2,6-4,4-3,3-5,1-3,-5-2</inkml:trace>
  <inkml:trace contextRef="#ctx0" brushRef="#br0" timeOffset="4549.879">1187 625,'-19'56,"-30"102,46-138,11-25,13-30,81-119,-102 153,1-1,0 1,0-1,0 1,0-1,0 1,0 0,1 0,-1-1,0 1,1 0,-1 0,0 0,1 0,-1 1,1-1,0 0,-1 1,1-1,0 1,-1-1,1 1,0 0,-1 0,1 0,0 0,0 0,-1 0,1 0,0 0,-1 1,1-1,0 1,-1-1,1 1,-1 0,1 0,-1-1,1 1,-1 0,1 0,-1 0,0 1,0-1,1 0,-1 0,0 1,0-1,0 1,0-1,-1 1,1-1,0 1,-1-1,1 1,-1 0,1-1,-1 2,6 48,12 25,-16-75,0-1,0 1,0-1,0 1,0-1,0 1,0-1,0 0,0 0,0 0,0 0,0-1,0 1,0 0,0-1,0 1,-1-1,1 0,0 0,0 0,0 0,-1 0,1 0,0 0,-1 0,1-1,-1 1,1 0,-1-1,0 0,0 1,0-1,0 0,1-1,6-4,121-96,-128 102,0 1,0 0,0-1,0 1,0 0,1-1,-1 1,0 0,0 0,0 0,0 0,0 0,0 0,0 0,0 0,0 1,0-1,0 0,0 1,0-1,0 0,0 1,0-1,0 1,0 0,0-1,0 1,-1 0,1-1,0 1,0 0,-1 0,1 0,-1 0,1 0,0 0,-1 0,0 0,1 0,-1 0,0 0,1 0,-1 0,0 0,0 0,0 0,0 0,4 59,-4-52,-1 20,1-2</inkml:trace>
  <inkml:trace contextRef="#ctx0" brushRef="#br0" timeOffset="6054.809">2456 173,'0'0,"-1"0,1 0,0 0,-1 0,1 0,0 0,-1 0,1 0,0 0,-1 0,1 0,0 0,-1 0,1 0,0 0,-1-1,1 1,0 0,0 0,-1 0,1 0,0-1,0 1,-1 0,1 0,0-1,-123 144,91-102,-3-2,-1-1,-2-1,-2-2,-1-2,-1-2,-21 11,44-31,0-1,0-1,-1-1,0 0,0-1,-1-1,1-2,-15 2,33-5,0-1,0 0,0 0,-1 0,1 0,0 0,0-1,0 1,0-1,0 1,0-1,0 0,0 0,0 0,0 0,0 0,0 0,0 0,1-1,-1 1,1-1,-1 1,1-1,-1 0,1 0,0 1,0-1,0 0,0 0,0 0,0 0,1 0,-1 0,1 0,-1 0,1-1,0 1,-1 0,1 0,1 0,-1 0,0-1,0 1,1 0,-1 0,1-6,1-1,-1 1,1-1,1 1,0 0,0 0,0 1,1-1,0 1,1-1,1-1,16-18,0 0,2 1,2 1,0 2,6-3,-29 23,1 1,0 0,-1 0,1 0,0 1,0-1,0 1,0 0,0 0,0 1,1-1,-1 1,0 0,0 0,0 0,0 0,1 1,-1 0,0 0,0 0,0 0,0 1,0-1,-1 1,2 0,86 69,-60-43,84 66,-91-79,-11-8,-1 1,0 0,0 1,0 0,-1 1,-1 0,1 0,-2 1,3 5,-3 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55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226 326,'1'-14,"0"25,2 19,10 58,-4 0,-4 0,-3 1,-6 19,2 26,2 8,0-116</inkml:trace>
  <inkml:trace contextRef="#ctx0" brushRef="#br0" timeOffset="462.709">0 439,'3'-15,"0"1,0-1,2 1,-1 0,2 0,0 0,1 1,0 0,1 0,0 1,1 0,1 1,-1 0,2 0,4-4,2-1,0 1,1 0,0 1,1 1,1 0,0 2,1 0,0 1,0 2,1 0,0 1,0 1,1 1,0 1,13 0,-33 3,0 1,0-1,0 1,0-1,0 1,-1 0,1 0,0 0,0 0,0 1,0-1,0 1,0 0,-1 0,1 0,0 0,-1 0,1 1,-1-1,1 1,-1 0,1-1,-1 1,0 0,0 0,0 1,0-1,-1 0,1 1,0-1,-1 1,0-1,1 1,-1 0,0-1,-1 1,1 0,0 0,-1 0,1 0,-2 16,0-1,0 1,-2-1,0 0,-2 0,1 0,-2 0,-1-1,0 0,-1 0,-1 0,0-2,-1 1,-3 2,-17 33,27-47,1-1,-1 1,1 0,0 0,0 0,0 0,1 0,-1 0,1 0,0 1,0-1,0 0,1 1,0-1,0 1,0-1,0 1,1-1,-1 0,1 1,0-1,0 0,1 0,-1 1,1-1,0 0,0-1,1 1,-1 0,3 2,9 6,1-2,0 0,1-1,0 0,0-1,1-1,-1 0,19 3,23 11,-51-19,1 0,-1 0,0 0,0 1,0 0,0 1,0-1,-1 1,0 1,0-1,0 1,0 0,-1 0,1 1,-1-1,-1 1,1 1,-1-1,0 0,-1 1,1 0,-1 0,-1 0,1 0,-1 1,0-1,-1 0,0 1,0 2,-5 5,-1 0,-1 0,0 0,-1-1,0 0,-1 0,-1-1,0 0,-1-1,0 1,-1-2,0 0,-1 0,0-1,0 0,-2-1,1-1,-1 0,0-1,-1 0,-4 4,-1-1,0-1,0-1,0-1,-1-1,-1 0,1-2,0 0,-1-2,0 0,-19-2,40 1,-1-1,0 0,0-1,0 1,1 0,-1 0,0-1,0 1,0-1,1 0,-1 1,0-1,1 0,-1 0,1 0,-1 0,1 0,0 0,-1-1,1 1,0 0,0-1,0 1,0-1,0 1,0-1,0 0,0 1,1-1,-1 0,0 1,1-1,0 0,-1 0,1 0,0 1,0-1,0 0,0-1,3-12</inkml:trace>
  <inkml:trace contextRef="#ctx0" brushRef="#br0" timeOffset="1129.345">1044 835,'2'5,"-1"0,1 0,0 0,0 1,0-2,1 1,-1 0,1 0,0-1,1 0,-1 1,1-1,0-1,0 1,0 0,0-1,1 0,-1 0,1 0,0-1,0 1,0-1,0 0,0-1,1 1,-1-1,0 0,1-1,-1 1,1-1,-1 0,1 0,-1-1,0 1,1-1,-1-1,0 1,3-1,116-75,-57 28,-64 49,-1 0,1-1,0 1,-1 0,1 1,-1-1,1 0,-1 1,1 0,-1-1,1 1,-1 0,1 0,-1 0,0 1,0-1,0 0,0 1,0-1,0 1,0 0,0 0,0 0,-1 0,1 0,-1 0,1 0,-1 1,0-1,0 0,0 1,0-1,-1 1,1-1,-1 1,1-1,-1 1,0-1,0 1,0 0,8 15,-4-10,1-1,1 0,-1-1,1 1,0-1,1 0,0-1,0 0,0 0,0 0,1-1,-1 0,1 0,0-1,1 0,-1 0,0-1,1 0,-1-1,1 0,0 0,-1-1,1 0,0 0,0-1,-1 0,1-1,-1 0,1 0,-1-1,0 0,0 0,0-1,0 0,-1 0,0-1,2-1,19-23,-2-2,0-1,-3-1,0-1,-2 0,-2-2,-1-1,-2 0,3-11,-4 11,-2 0,-1-1,-2 0,-1-1,-2 0,-2 0,-2 0,-1-3,-9-153,7 194,0-1,1 1,-1-1,0 1,0-1,-1 0,1 1,0-1,0 1,-1-1,1 1,-1-1,1 1,-1 0,0-1,1 1,-1 0,0-1,0 1,0 0,0 0,0 0,0-1,0 1,-1 1,1-1,0 0,-1 0,1 0,0 1,-1-1,1 0,-1 1,1 0,-1-1,1 1,-1 0,1 0,-1-1,1 1,-1 0,1 1,-1-1,0 0,1 0,-1 1,1-1,-1 1,1-1,0 1,-1 0,1-1,0 1,-1 0,1 0,0 0,0 0,0 0,0 0,0 0,0 1,0-1,0 0,0 1,0 0,-4 12,1-1,1 1,0 0,1 0,1 1,0-1,0 0,2 0,1 13,-1 10,3-1,1 1,2-1,1-1,2 1,1-1,2-1,2 0,1-1,1-1,7 9,76 141,-99-182,0 0,0 1,-1-1,1 1,0-1,0 1,-1 0,1-1,-1 1,1-1,0 1,-1 0,1 0,-1-1,0 1,1 0,-1 0,0 0,1-1,-1 1,0 0,0 0,0 0,1 0,-1 0,0-1,0 1,0 0,-1 0,1 0,0 0,0 0,0 0,-1-1,1 1,0 0,-1 0,1 0,-1-1,1 1,-1 0,1-1,-1 1,1 0,-1-1,0 1,1-1,-1 1,0-1,0 1,1-1,-1 1,0-1,0 0,0 1,1-1,-1 0,0 0,0 0,0 0,0 1,-61-21,43 11</inkml:trace>
  <inkml:trace contextRef="#ctx0" brushRef="#br0" timeOffset="1367.76">1665 411,'43'-14,"44"-10,15-1,1 4,-7 6,-11 5,-6 4,-6 4,-6 1,-5 2,-8 0,-13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59,'34'-9,"30"-4,9 1,-3 2,-9 3,-9 3,-10 1,-6 2,-15 6,-10 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0,1-1,-9-1,-16-2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93,'-10'-11,"-2"2,1-1,-1 1,-1 1,0 0,0 1,0 0,-1 1,-5-1,14 5,-1 0,0 0,1 1,-1 0,0 0,0 0,0 1,0 0,1 0,-1 0,0 1,0 0,0 0,0 0,1 1,-1 0,1 0,-1 0,1 1,0 0,0 0,0 0,0 1,-3 3,-6 8,1 2,1-1,0 2,1-1,1 2,1-1,1 1,0 1,1-1,2 1,0 0,1 1,0-1,2 1,0 12,2-27,-1-1,1 0,0 0,0 1,1-1,-1 0,1 1,1-1,-1 0,1 0,-1 0,1 0,1 0,-1-1,1 1,0-1,0 1,0-1,0 0,1 0,0-1,0 1,0-1,0 1,0-1,1 0,-1-1,1 1,0-1,0 0,0 0,0-1,0 1,0-1,0 0,1-1,-1 1,0-1,0 0,1 0,-1-1,4 0,22-12,0-2,-2 0,0-2,-1-1,0-2,-2 0,0-2,-2-1,0-1,-2 0,0-2,-2-1,11-18,71-116,-112 227,7-53,0 0,1 0,0 0,1 1,1-1,0 0,1 0,0 1,1-1,1 0,0 0,0 0,2-1,-1 1,2-1,-1 0,2 0,0-1,0 0,7 7,53 48,-49-49</inkml:trace>
  <inkml:trace contextRef="#ctx0" brushRef="#br0" timeOffset="550.421">1021 262,'-2'13,"0"0,1 0,0 0,1 0,0 0,1 0,0 0,2-1,-1 1,1 0,1-1,0 0,4 7,-7-17,0 0,0-1,0 1,0 0,0-1,0 1,0-1,1 0,-1 1,0-1,1 0,-1 0,1 0,0 0,-1 0,1 0,0-1,-1 1,1 0,0-1,0 1,0-1,0 0,0 0,-1 1,1-1,0 0,0-1,0 1,0 0,0-1,-1 1,1-1,0 1,0-1,0 0,-1 1,1-1,1-1,53-53,24-70,-79 125,-1-1,1 0,-1 1,0-1,1 1,-1-1,1 1,-1-1,1 1,-1 0,1-1,-1 1,1 0,0-1,-1 1,1 0,-1-1,1 1,0 0,-1 0,1 0,0 0,-1 0,1 0,0 0,-1 0,1 0,0 0,-1 0,1 0,0 0,-1 1,1-1,0 0,-1 0,1 1,-1-1,1 0,0 1,-1-1,1 1,-1-1,1 1,-1-1,0 1,1-1,-1 1,1-1,-1 1,0 0,0-1,1 1,-1-1,0 1,0 0,0-1,0 1,1 0,-1-1,0 1,0 0,5 44,-5-44,0 129,9 106,-3-210,-3-13,0-1,0 0,-2 1,1-1,-1 1,-1-1,0 1,-1 0,0-1,-1 1,-1-1,-2 8,4-18,1-1,-1 0,0 1,0-1,0 0,0 0,0 1,0-1,0 0,0 0,0 0,-1 0,1 0,0-1,-1 1,1 0,0-1,-1 1,1-1,-1 1,1-1,-1 1,1-1,-1 0,0 0,1 0,-1 0,1 0,-1 0,1 0,-1-1,1 1,-1-1,1 1,-1-1,1 1,-1-1,1 0,0 0,-1 1,1-1,0 0,0 0,0 0,0-1,0 1,0 0,0 0,0-1,0 1,0 0,1-1,-1 1,0-1,1 1,-1 0,1-1,0 0,0 1,-1-1,1 1,0-1,0 1,0-2,-2-14,0 0,1 0,1 0,0 0,2-1,0 1,0 0,2 0,0 1,1-1,1 1,0 0,1 0,1 1,0 0,1 0,1 1,0 0,1 1,0 0,1 1,1 0,2-2,6-7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21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258 104,'-12'1,"1"2,-1-1,1 1,-1 1,1 0,0 1,0 0,1 0,0 1,0 1,0-1,-2 4,3-4,0 1,0 1,1 0,0 0,0 0,1 1,0 0,0 1,1-1,1 1,0 0,0 1,1 0,0-1,0 1,2 0,-1 1,1-1,1 0,0 1,1 7,0-17,0 1,0-1,0 0,0 1,1-1,-1 0,1 0,0 1,-1-1,1 0,0 0,0 0,1 0,-1 0,0 0,1 0,-1-1,1 1,-1 0,1-1,0 1,0-1,0 0,0 1,0-1,0 0,0 0,0 0,0-1,0 1,1 0,-1-1,0 0,0 1,1-1,-1 0,2 0,81-29,112-139,-144 115,58-45,-110 98,0-1,0 1,0-1,0 1,0 0,0-1,0 1,0 0,0-1,0 1,0 0,0 0,1 0,-1 0,0 0,0 0,0 0,0 1,0-1,0 0,0 1,0-1,0 0,0 1,0-1,0 1,0 0,-1-1,1 1,0 0,0-1,0 1,-1 0,1 0,0 0,-1 0,1 0,-1-1,1 1,-1 0,1 0,-1 0,0 0,0 1,1-1,-1 0,0 0,0 0,0 0,0 0,0 0,0 0,-1 0,-1 62,1-57,-9 100,10-103,0 0,1 0,-1 0,1-1,0 1,-1 0,1 0,1 0,-1-1,0 1,1-1,-1 1,1-1,0 0,0 1,-1-1,2 0,-1 0,0 0,0-1,1 1,-1 0,1-1,-1 1,1-1,0 0,-1 0,1 0,0-1,0 1,0 0,0-1,0 0,0 0,8-2,0 0,-1-1,1 0,-1-1,0 0,0-1,0 0,-1-1,0 0,0 0,0-1,-1 0,1-1,-2 1,1-2,-1 1,5-9,-10 15,129-161,-173 264,40-96,1 0,-1 1,1-1,0 1,1 0,-1-1,1 1,0 0,1-1,-1 1,1-1,0 1,1-1,-1 1,1-1,0 1,0-1,1 0,0 0,0 0,0-1,0 1,1-1,-1 0,1 1,0-2,1 1,-1 0,1-1,-1 0,1 0,0 0,0-1,0 1,1-1,-1 0,0-1,1 0,-1 1,2-1,1-2,0 1,0-1,0 0,0-1,0 1,0-2,-1 1,1-1,-1 0,1-1,-1 1,-1-2,1 1,0-1,-1 0,0 0,0 0,0-1,-1-1,91-129,-81 111,62-107,-76 133,0-1,0 0,0 0,0 1,0-1,0 1,0-1,0 0,0 1,0 0,-1-1,1 1,0-1,0 1,-1 0,1 0,0-1,-1 1,1 0,-1 0,1 0,-1 0,0 0,1 0,-1 0,0 0,1 0,-1 0,0 0,0 0,0 0,0 0,0-1,0 1,0 0,0 0,-1 0,1 0,0 0,0 0,-1 0,1 0,-1 0,1 0,-1 0,1 0,-1 0,1 1,0 45,15 237,24 54,-36-302,-2 1,-1 0,-2 0,-1 0,-2 0,-2-1,-1 0,-2-1,-1 1,-2-2,-1 0,-2 0,-16 24,26-50,0 0,0 0,0-1,-1 0,0 0,0-1,-1 0,0 0,0-1,0 0,-1 0,0-1,0 0,0 0,0-1,0-1,-1 1,0-1,-5 0,12-2,-1-1,1 1,0-1,-1 0,1 0,0 0,0 0,-1-1,1 1,0-1,0 0,1 0,-1 0,0 0,1 0,-1 0,1-1,0 1,0-1,0 0,0 0,0 0,0 0,1 0,-1 0,1 0,0 0,0-1,0 1,1 0,-1-4,9-106,15 47,4 1,2 1,11-15,-9 24,3 2,2 1,2 1,4 0,-9 12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3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653 257,'-22'55,"-2"-2,-3 0,-2-2,-2 0,-2-3,-3 0,-1-3,-36 34,64-69,0 0,-1-1,0 0,0 0,-1-1,0-1,0 0,-1 0,0-1,0-1,0 0,-1-1,0 0,0-1,0 0,0-1,0 0,0-1,-1-1,1 0,0-1,-9-1,19 0,-1 1,1-1,-1 0,1 0,0 0,0 0,0 0,0-1,0 1,0-1,1 0,-1 0,1 0,0 0,0-1,0 1,0 0,1-1,-1 1,1-1,0 0,0 1,0-1,0 0,1 0,0 0,0 1,0-1,0 0,0 0,1-2,36-116,-14 83,1 1,3 2,1 0,1 2,12-10,-38 40,-1 1,1-1,0 0,0 1,0-1,0 1,1 0,-1 0,1 0,0 1,0-1,0 1,0 0,0 0,0 1,0-1,1 1,-1 0,1 0,-1 0,1 0,0 1,-1 0,1 0,-1 0,1 1,-1-1,1 1,-1 0,1 1,-1-1,1 1,12 9,-2 1,1 1,-2 0,0 1,0 0,-2 1,1 1,8 15,14 16,-7-14,1-2,2-1,0-1,2-2,1-1,10 4,-14-3,-26-16</inkml:trace>
  <inkml:trace contextRef="#ctx0" brushRef="#br0" timeOffset="552.123">1188 31,'0'44,"-16"477,4-235,12-277,0 0,0 1,-1-1,-1 0,1 0,-1 0,-1 0,0 0,0 0,-3 6,-6 3</inkml:trace>
  <inkml:trace contextRef="#ctx0" brushRef="#br0" timeOffset="1023.698">1048 60,'60'-17,"2"3,0 3,0 2,1 3,-1 3,24 4,5 14,-89-14,1 0,-1 0,0 0,1 1,-1-1,0 1,0-1,0 1,0-1,0 1,0 0,0 0,0 0,-1 0,1 1,-1-1,0 0,1 1,-1-1,0 0,0 1,-1 0,1-1,0 1,-1-1,0 1,0 0,1-1,-1 1,-1 0,1-1,-1 3,-3 6,-1 1,0-1,-1 0,0 0,-1 0,0-1,-1 0,0 0,-1-1,1 0,-2-1,-1 2,-4 4,-77 70,62-60,1 2,1 1,2 1,0 1,2 1,2 2,19-28,0 0,0 0,0 0,1 1,0-1,0 1,0 0,1 0,-1-1,1 1,1 0,-1 0,0 0,1 0,0 0,0 0,1 0,-1 0,1 0,0 0,1 0,-1 0,1-1,0 1,0 0,0-1,1 0,-1 1,1-1,2 2,9 9,1-1,0 0,1-1,0-1,1 0,1-1,2 0,40 27,-26-14,0 1,-2 2,-1 1,15 18,-11-16,-18-21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475 396,'1'-2,"0"1,-1-1,1 1,0-1,-1 0,1 1,-1-1,0 0,0 0,0 1,0-1,0 0,0 0,0 1,0-1,-1 0,1 1,0-1,-1 0,0 1,1-1,-1 0,0 1,0-1,0 1,0-1,0 1,0 0,0 0,-1-1,1 1,0 0,-1 0,1 0,-1 0,1 0,-1 1,1-1,-1 0,0 1,1-1,-1 1,0 0,0-1,1 1,-1 0,0 0,0 0,1 0,-1 0,0 1,0-1,1 0,-1 1,0-1,1 1,-2 0,-14 1,1 0,-1 2,0 0,1 0,0 2,0 0,-15 8,4-3,-109 49,135-60,0 0,1 0,-1 0,0 1,1-1,-1 0,1 1,-1-1,1 1,-1-1,0 0,1 1,0-1,-1 1,1-1,-1 1,1 0,0-1,-1 1,1-1,0 1,-1 0,1-1,0 1,0 0,0-1,0 1,0 0,0-1,-1 1,2 0,-1-1,0 1,0 0,0-1,0 1,0 0,0-1,1 1,-1 0,0-1,1 1,-1-1,0 1,1 0,-1-1,1 1,-1-1,1 1,-1-1,1 0,-1 1,1-1,-1 0,1 1,0-1,-1 0,1 1,0-1,-1 0,1 0,42 16,22-7,-54-8,0 0,0 0,-1 1,1 0,0 0,-1 2,1-1,-1 1,8 5,-17-7,0 1,-1-1,1 0,-1 1,1-1,-1 1,0-1,0 0,0 1,0-1,-1 1,1-1,0 1,-1-1,0 0,0 1,0-1,0 0,0 0,0 0,0 0,-1 0,1 0,-1 0,1 0,-1 0,0 0,0-1,0 1,0-1,0 0,0 1,0-1,0 0,0 0,0 0,-249 186,247-185,0 1,0 0,1 0,-1 0,1 0,0 1,0-1,0 1,1 0,-1 0,1 0,0 0,0 0,0 0,1 0,-1 1,1-1,0 1,0-1,1 1,-1 0,1-1,0 1,1-1,-1 1,1 0,-1-1,1 1,1-1,-1 1,1-1,-1 0,1 0,1 0,-1 0,0 0,1 0,0 0,0-1,0 1,2 0,7 4,0-1,0-1,0 0,1 0,0-2,0 1,0-2,1 0,-1 0,1-1,-1-1,1 0,0-1,0-1,-1 0,1-1,0 0,-1-1,9-3,-16 2,1-1,-1 1,1-2,-2 1,1-1,0 0,-1 0,0 0,-1-1,1 1,-1-1,0 0,-1-1,0 1,0-1,-1 1,1-1,-2 0,1 0,-1 0,0 0,-1 0,0 0,0 0,-1 0,0 0,1-17</inkml:trace>
  <inkml:trace contextRef="#ctx0" brushRef="#br0" timeOffset="400.331">249 0,'-2'1,"0"0,1 1,-1-1,0 0,1 1,-1-1,1 1,-1 0,1-1,0 1,-1 0,1 0,0 0,0-1,1 1,-1 1,0-1,1 0,-1 0,1 0,-1 0,1 0,0 0,0 0,0 1,0-1,0 0,1 1,-3 56,2 0,3 0,10 57,-4-34,23 294,-34-109,-12-190,11-67,-1 0,2 0,0 0,0 0,0 1,2-1,-1 0,1 1,1-1,0 0,0 0,1 1,0-1,1 0,0 0,1 1,9 7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3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0,'10'0,"17"0,9 0,3 0,0 0,-2 0,-2 0,-3 0,-2 0,-1 0,-1 0,0 0,-5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29,'29'-5,"33"-1,12-1,-3 2,-9 2,-14 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2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87,'-16'358,"3"-64,-8-216,10-60</inkml:trace>
  <inkml:trace contextRef="#ctx0" brushRef="#br0" timeOffset="354.341">0 115,'683'-85,"-433"57,-247 27,0 1,0 0,0-1,0 1,0 1,0-1,-1 0,1 1,0 0,0 0,0-1,0 2,0-1,-1 0,1 1,-1-1,1 1,-1-1,1 1,-1 0,0 0,0 1,0-1,0 0,0 1,0-1,-1 1,1-1,-1 1,0 0,0-1,0 1,0 0,0 0,-1 0,1 0,-1 0,0 0,1 0,-2 0,1 0,0 0,0 0,-1 0,0 0,0 0,0-1,0 1,-1 2,-27 36,12-25</inkml:trace>
  <inkml:trace contextRef="#ctx0" brushRef="#br0" timeOffset="623.594">84 933,'43'5,"29"-3,12-3,1 0,-9-5,-8-2,-6 1,-9 2,-8-4,-7 0,-6 2,-3 1,-1 3,-6 1</inkml:trace>
  <inkml:trace contextRef="#ctx0" brushRef="#br0" timeOffset="940.614">1157 651,'-8'0,"0"0,0 0,0 1,0 0,0 1,0-1,0 2,0-1,1 1,-1 0,1 0,0 1,-1 0,2 1,-1-1,1 1,-1 0,1 1,1 0,-1 0,1 0,0 0,0 1,1 0,0 0,0 0,1 0,-1 1,2 0,-1-1,1 1,0 0,0 4,3-8,0 1,0-1,0 0,0 0,1-1,-1 1,1 0,0 0,0-1,0 1,1-1,-1 0,1 0,0 0,0 0,0 0,0 0,0-1,1 1,-1-1,1 0,0 0,0-1,-1 1,1-1,0 1,3-1,112 13,-93-15</inkml:trace>
  <inkml:trace contextRef="#ctx0" brushRef="#br0" timeOffset="1466.564">1411 849,'240'-200,"-239"199,0 0,-1 0,1 1,0-1,0 0,0 1,0-1,0 0,0 1,0-1,0 1,0-1,0 1,1 0,-1-1,0 1,0 0,0 0,0 0,1 0,-1 0,0 0,0 0,0 0,0 1,0-1,1 0,-1 1,0-1,0 0,0 1,0 0,0-1,0 1,0 0,0-1,0 1,-1 0,1 0,0 0,0 0,-1-1,1 1,0 0,-1 0,1 1,-1-1,1 0,-1 0,0 0,1 0,-1 0,0 0,0 1,0-1,0 0,0 0,0 0,0 0,0 1,-1-1,1 0,1 4,-2-2,1 0,-1 0,1 0,0 0,0 0,0 0,1-1,-1 1,1 0,-1 0,1 0,0-1,0 1,0 0,1-1,-1 1,0-1,1 1,0-1,0 0,0 1,0-1,0 0,0 0,0-1,0 1,1 0,-1-1,1 1,-1-1,1 0,0 0,-1 0,1 0,2 0,4-2,-1 0,1-1,-1 1,0-2,0 1,0-1,0-1,0 1,0-1,-1 0,5-4,14-7,-25 14,0 1,0-1,0 0,-1 1,1-1,0 1,1-1,-1 1,0 0,0-1,0 1,0 0,0 0,0 0,0 0,0 0,0 0,1 0,-1 0,0 0,0 0,0 1,0-1,0 0,0 1,0-1,0 1,0-1,0 1,0 0,0-1,0 1,-1 0,1-1,0 1,0 0,-1 0,1 0,0 0,-1 0,1 0,-1 0,1 0,-1 0,0 0,1 0,-1 0,0 0,0 1,4 66,-4-46,13 22,-2-31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114 902,'34'-9,"0"1,1 2,-1 1,1 2,1 1,16 2,-50-1,0 1,0-1,0 0,0 1,0 0,1-1,-1 1,0 0,0 0,0 1,1-1,-1 0,0 1,0-1,0 1,0-1,0 1,0 0,0 0,0 0,0 0,0 1,0-1,0 0,-1 1,1-1,-1 1,1-1,-1 1,0 0,1 0,-1 0,0 0,0 0,0 0,-1 0,1 0,0 0,-1 0,1 0,-1 0,0 1,0-1,0 0,0 0,0 0,0 1,0-1,-1 0,1 0,-1 1,-92 91,80-84,0 1,1 0,0 0,0 1,2 1,-1 0,2 1,0 0,7-10,1 0,0 0,0 0,0 1,1-1,0 0,0 1,0-1,0 0,0 1,1-1,0 0,0 0,0 1,0-1,1 0,0 0,0 0,0-1,0 1,0 0,1-1,0 1,0-1,0 0,0 0,0 0,0 0,1-1,-1 1,1-1,0 0,0 0,0 0,0-1,0 1,0-1,0 0,1 0,-1-1,0 1,1-1,-1 0,0 0,1 0,-1 0,0-1,2 0,23-4,-3 0</inkml:trace>
  <inkml:trace contextRef="#ctx0" brushRef="#br0" timeOffset="-612.89">198 140,'-5'24,"-1"13,5 4,2 1,2-2,-1-4,1-2,-2-3,5-1,1-2,0 0,-2-1,-1 1,-2 0,-1-1,-1-3</inkml:trace>
  <inkml:trace contextRef="#ctx0" brushRef="#br0" timeOffset="-380.242">1 619,'43'0,"33"-5,10-1,-2 0,-9 1,-14 2,-11 1,-10 5,-7 3,-4 0,-7-1</inkml:trace>
  <inkml:trace contextRef="#ctx0" brushRef="#br0" timeOffset="1790.079">707 1071,'28'-74,"4"2,3 1,3 1,3 2,5-1,64-72,-110 141,0-1,1 0,-1 1,1-1,0 0,-1 1,1-1,-1 1,1-1,0 0,-1 1,1 0,0-1,0 1,-1-1,1 1,0 0,0 0,0-1,-1 1,1 0,0 0,0 0,0 0,0 0,0 0,-1 0,1 0,0 0,0 1,0-1,-1 0,1 0,0 1,0-1,0 1,-1-1,1 0,0 1,-1 0,1-1,0 1,-1-1,1 1,-1 0,1-1,-1 1,1 0,-1-1,0 1,1 0,-1 0,0 0,1-1,-1 1,0 0,0 0,0 0,0 0,0-1,0 2,4 59,-4-56,-1 27,0-22,0 1,1-1,0 1,0-1,1 0,0 1,1-1,0 0,1 0,0 0,0 0,1-1,4 7,-7-14,0-1,0 0,1 1,-1-1,0 0,1 1,-1-1,1 0,-1 0,1 0,0-1,-1 1,1 0,0 0,0-1,-1 1,1-1,0 0,0 0,0 1,0-1,-1 0,1 0,0-1,0 1,0 0,0-1,-1 1,1-1,0 1,0-1,-1 0,1 0,0 0,-1 0,1 0,-1 0,1 0,-1 0,0-1,1 0,51-61,160-243,-189 278,-24 28,1-1,-1 1,1 0,0 0,-1 0,1 0,-1 0,1 0,-1 0,1 0,-1 0,1 0,-1 0,1 1,-1-1,1 0,-1 0,1 0,-1 1,1-1,-1 0,1 1,-1-1,1 0,-1 1,0-1,1 1,-1-1,0 0,1 1,-1-1,0 1,0-1,1 1,-1-1,0 1,0-1,0 1,0-1,1 1,-1 0,0-1,0 1,0-1,0 1,-1-1,1 1,0-1,0 1,0-1,0 1,0-1,-1 1,1-1,0 1,0-1,-1 1,1-1,0 1,-1-1,1 0,-1 1,1-1,-1 1,-27 170,26-147,2-1,1 1,1-1,1 1,0-1,2 0,1 0,1-1,1 0,1 0,3 4,-2-7</inkml:trace>
  <inkml:trace contextRef="#ctx0" brushRef="#br0" timeOffset="2032.103">1835 478,'-9'44,"-4"27,1 8,2-5,3-11,2-11,3-9,1-8,1-4,-4-8,-7-8,-1-6</inkml:trace>
  <inkml:trace contextRef="#ctx0" brushRef="#br0" timeOffset="2419.138">1581 591,'31'-41,"-6"3,2 2,1 0,2 2,1 1,1 1,2 2,1 2,2 1,11-5,-34 25,0 1,1 0,0 1,1 1,-1 0,0 1,1 1,0 0,0 1,0 1,-1 0,1 1,0 1,0 1,-1 0,2 1,-14-2,1-1,0 1,-1 0,1 0,-1 0,0 0,0 1,0-1,0 1,0 0,0 0,-1 0,0 0,1 0,-1 1,0-1,-1 1,1-1,0 1,-1 0,0 0,0-1,0 1,-1 0,1 0,-1 0,0 0,0 0,0 0,0 0,-1 0,0 0,0 0,0-1,0 1,0 0,-1 0,0-1,1 1,-1-1,-1 1,-15 23,-1 0,-2-2,0 0,-1-2,-2 0,-25 18,39-31,-100 70,108-78,-1 0,1 0,0 1,0-1,0 0,0 1,0 0,1-1,-1 1,1 0,-1 0,1-1,0 1,0 0,1 0,-1 0,0 1,1-1,0 0,0 0,0 0,0 0,0 0,1 0,-1 0,1 0,0 0,0 0,0 0,52 82,-25-47,-15-16,-11-17,-1 0,1 1,0-1,0 0,1-1,0 1,0 0,0-1,0 0,1 1,-1-1,1 0,0-1,0 1,1-1,-1 0,1 0,-1 0,1-1,0 1,0-1,0 0,1-1,-1 1,0-1,0 0,1-1,-1 1,1-1,-1 0,1 0,-1-1,4 0,9-8</inkml:trace>
  <inkml:trace contextRef="#ctx0" brushRef="#br0" timeOffset="2801.779">2399 55,'26'-11,"0"2,0 0,0 2,1 1,0 1,1 2,-1 0,1 2,26 2,-52-2,1 1,-1-1,1 1,-1 0,1 0,-1 0,1 1,0-1,-1 0,1 1,-1 0,0 0,1-1,-1 1,1 1,-1-1,0 0,0 1,0-1,0 1,0-1,0 1,0 0,0 0,-1 0,1 0,-1 0,0 0,1 0,-1 1,0-1,0 0,0 1,-1-1,1 1,0-1,-1 1,0-1,1 1,-1-1,0 1,-1 0,1-1,0 1,-1-1,1 1,-1-1,0 1,0-1,0 0,0 1,-1 0,-133 150,134-152,0 1,-1-1,1 1,0 0,0-1,0 1,0 0,0 0,0 0,1 0,-1 0,0 0,1 0,0 0,-1 0,1 0,0 0,0 0,0 0,0 0,1 0,-1 0,1 0,-1 0,1 0,-1 0,1-1,0 1,0 0,0 0,0 0,0-1,1 1,-1-1,0 1,1-1,-1 1,1-1,-1 0,1 0,0 0,0 0,-1 0,1 0,0 0,0 0,0-1,0 1,0-1,1 1,14 4,1-1,1 0,-1-1,1-1,-1-1,1 0,18-3,-29 2,17-1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4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1012,'53'-3,"-1"-3,0-2,0-2,-1-2,0-3,19-9,-31 9,0-1,-2-2,0-2,-1-1,-1-2,-1-2,-1-1,-2-1,0-1,-2-2,-1-2,8-13,32-47,-4-2,-5-3,-4-3,42-104,-97 202,0 2,0-1,0 1,0-1,-1 1,1-1,0 1,0-1,0 1,0-1,0 1,0-1,0 1,0-1,0 1,0-1,0 1,0-1,0 1,0-1,1 1,-1-1,0 1,0-1,0 1,1-1,-1 1,0-1,1 1,-1 0,0-1,1 1,-1-1,1 1,-1 0,1 0,-1-1,1 1,-1 0,0 0,1-1,-1 1,1 0,0 0,-1 0,1 0,-1 0,1 0,-1 0,1 0,-1 0,1 0,-1 0,1 0,-1 0,1 0,-1 1,1-1,-1 0,1 0,-1 1,1-1,0 0,-2 211,1-96,2-13,-6 1,-13 82,12-154,-1-1,-1 0,-2-1,0 0,-3 0,0-1,-1-1,-2 0,-1-1,-1 0,-12 13,19-28,0-1,-1 0,0 0,0-1,-1-1,0 0,-1 0,0-2,0 1,0-1,-1-1,0-1,0 0,0 0,-1-2,1 0,-1 0,1-1,-1-1,1-1,-1 0,9 0,0-1,0 1,1-1,-1-1,1 1,-1-1,1 0,0 0,0-1,0 1,0-1,1 0,-1-1,1 1,0-1,0 0,1 0,0 0,0 0,0 0,0-1,1 1,0-1,0 0,0 0,1 0,0 0,0 0,0 0,1 0,0-2,-2-17</inkml:trace>
  <inkml:trace contextRef="#ctx0" brushRef="#br0" timeOffset="382.831">1582 645,'-17'19,"2"1,1 0,0 1,1 1,2 0,0 1,1 0,2 0,0 1,1 0,-1 16,8-36,-1-1,1 1,0 0,0 0,1-1,-1 1,1 0,0-1,0 1,0 0,0-1,1 1,-1-1,1 0,0 0,0 1,0-1,1 0,-1-1,1 1,-1 0,1-1,0 1,0-1,0 0,0 0,1 0,-1 0,0-1,1 1,-1-1,1 0,0 0,-1 0,1-1,0 1,-1-1,1 0,0 0,0 0,2-1,2 1,1-1,-1 0,0 0,0-1,0 0,0-1,-1 1,1-1,-1-1,1 0,-1 0,0 0,-1-1,1 0,-1 0,0 0,0-1,0 0,-1 0,0-1,0 1,-1-1,0 0,0-1,0 1,-1-1,0 1,-1-1,0 0,1-3,-2 1,-1 1,0-1,0 1,-1-1,0 0,-1 1,0 0,0-1,-1 1,-1 0,1 0,-1 0,-1 1,1 0,-1-1,-1 2,0-1,0 0,0 1,-1 1,0-1,-1 1,-1-1,-12-6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137 261,'2'4,"1"1,-1 0,-1 0,1 0,-1-1,0 1,0 0,0 1,-1-1,1 0,-1 0,-1 0,1 0,-1 0,1 0,-3 5,1 9,-11 114,-7 0,-30 105,-7-47,53-178,8-26,7-26,-7 18</inkml:trace>
  <inkml:trace contextRef="#ctx0" brushRef="#br0" timeOffset="333.457">109 120,'540'0,"-409"-26,-122 24</inkml:trace>
  <inkml:trace contextRef="#ctx0" brushRef="#br0" timeOffset="871.478">137 600,'5'0,"6"0,6 0,5 0,4 0,2 0,1 0,0 0,1 0,-1 0,0 0,0 0,-1 0,0 0,1 0,-1 0,-5 0</inkml:trace>
  <inkml:trace contextRef="#ctx0" brushRef="#br0" timeOffset="4532.969">391 938,'0'5,"0"6,0 6,0 6,0 2,0 3,-5 1,-1 1,0-1,1 0,-3 0,-1 0,2 0,1-1,3-5</inkml:trace>
  <inkml:trace contextRef="#ctx0" brushRef="#br0" timeOffset="4817.249">278 938,'5'0,"11"5,7 1,6 0,1-1,2-2,-1 0,-1-2,0-1,-1 0,0 0,0 0,-1-1,-5 1</inkml:trace>
  <inkml:trace contextRef="#ctx0" brushRef="#br0" timeOffset="5350.536">1125 177,'-22'219,"-13"69,7-61,27-203</inkml:trace>
  <inkml:trace contextRef="#ctx0" brushRef="#br0" timeOffset="5873.419">899 148,'56'-28,"2"2,0 3,2 3,0 2,57-8,-111 24,0 1,1 0,-1 0,1 0,0 1,-1 0,1 0,-1 1,1-1,-1 2,1-1,-1 1,1 0,-1 0,0 0,0 1,0 0,0 0,-1 1,1 0,-1 0,0 0,0 0,0 1,-1 0,0 0,0 0,0 1,0-1,-1 1,0 0,0 0,0 0,-1 0,1 4,-3 2,0 0,-1 0,0 1,-1-1,0 0,-1 0,-1 0,0-1,0 1,-1-1,0 0,-1 0,-1-1,1 0,-2 0,1 0,-1-1,-1 0,0 0,0-1,-1-1,-9 7,5 0,-191 133,202-145,0-1,0 1,0 0,1 0,-1 0,0 0,1 0,-1 1,1-1,0 1,0-1,0 1,0 0,0 0,0 0,1 0,-1 0,1 0,0 1,0-1,0 0,1 1,-1-1,1 1,0-1,0 0,0 1,0-1,1 1,-1-1,1 0,0 1,0-1,0 0,0 0,0 0,1 0,0 0,0 0,-1 0,2 0,-1 0,0-1,0 1,1-1,0 0,39 35,2-3,2-2,1-1,31 14,81 53,-140-86,-2-1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0,'5'5,"11"6,7 2,6-2,1 2,2-1,-1-2,-1-4,0-2,-1-2,0-1,0-1,-6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1,'38'5,"28"1,6-5,-3-2,-9-2,-10 0,-9 1,-11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22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50 812,'-17'72,"3"1,4 1,1 9,19-9,-9-72,-1-1,1 1,0 0,0-1,0 1,0-1,0 1,0-1,0 1,0-1,1 0,-1 1,0-1,1 0,-1 0,1 0,0 0,-1 0,1-1,0 1,-1 0,1-1,0 1,0-1,-1 0,1 0,0 1,0-1,0 0,0 0,-1-1,1 1,0 0,0-1,0 1,-1-1,1 1,0-1,10-6,0 0,-1-1,0 0,-1-1,0 0,0-1,-1 0,0-1,0 1,-1-2,0-1,1-1,0 1,-1-1,0 0,-2-1,1 0,-2 0,0-1,1-9,-4 18,-1 1,0-1,0 1,0-1,-1 0,0 1,-1-1,1 1,-1-1,-1 0,1 1,-1 0,0-1,0 1,-1 0,0 0,0 0,-1 1,1-1,-1 1,0-1,-1 1,-1 0,0 1,0 0,-1 0,1 0,-1 1,0 0,1 0,-1 1,-1 0,1 0,0 1,0 0,-1 0,1 1,0-1,-1 2,1-1,-1 1,1 0,0 1,-6 1,14-3,0 0,0 0,0 0,0 0,1 0,-1 0,0 0,0 0,0 0,0 0,0 1,1-1,-1 0,0 1,0-1,0 1,0 0,0-1,0 1,0 0,0-1,-1 1,1 0,0 0,0 0,-1 0,1 0,0 0,-1 0,1 0,-1 0,1 0,-1 0,1 0,-1 0,0 0,0 0,0 1,0-1,1 0,-1 0,-1 0,1 0,0 1,0-1,0 0,-1 0,1 0,0 0,-1 0,1 0,-1 0,1 0,-1 0,0 0,1 0,-1 0,0 0,0 0,0 0,0-1,0 1,0 0,0-1,0 1,0-1,0 1,0-1,16-1,-1-1,0 0,0-2,0 1,0-2,0 0,-1 0,0-1,0-1,9-7,-14 10,18-10,-2-2,0 0,0-2,-2 0,0-2,-2-1,0 0,-1-1,-1-1,-1-1,-1-1,-1 0,-2-1,0 0,-2-1,-1 0,-1-1,-1 0,-1-1,-2 1,2-30,-7 58,2-18,-1 0,0 0,-1 0,-1 1,-1-1,-1 0,0 0,-1 1,-1 0,-6-15,11 31,0-1,-1 1,1 0,-1-1,1 1,-1 0,0-1,0 1,1 0,-1 0,0 0,0-1,0 1,0 0,0 0,-1 1,1-1,0 0,0 0,-1 0,1 1,0-1,-1 1,1-1,-1 1,1 0,0-1,-1 1,1 0,-1 0,1 0,-1 0,1 0,-1 0,1 1,-1-1,1 0,0 1,-1-1,1 1,-1-1,1 1,0 0,0-1,-1 1,1 0,0 0,0 0,0 0,0 0,0 0,0 1,0-1,0 1,-37 76,34-49,1 0,2 0,1 0,1 0,4 20,-2-23,5 53,4-1,4 0,3-1,3-1,20 42,26 50,-35-97,-4 1,-2 1,-4 2,-4 0,8 58,-26-119,0 0,-1 0,0 0,-1 0,-1 0,0-1,-1 1,0 0,-1-1,-1 0,0 0,0 0,-2-1,1 0,-2 0,1 0,-2-1,1 0,-2-1,1 0,-1 0,-1-1,0-1,0 0,-1 0,-7 3,-58 20,74-30,1-1,0 1,0-1,0 0,0 0,0 0,0 0,0 0,0 0,0-1,0 1,0-1,0 1,0-1,0 0,0 0,0 0,0 0,0 0,1 0,-1 0,0-1,1 1,-1 0,1-1,0 0,-1 1,1-1,0 0,0 0,0 1,0-1,0 0,0 0,1 0,-1 0,1 0,-1-1,1-12,0 0,0-1,2 1,0 0,0 0,2 0,0 0,0 1,1 0,1 0,7-13,-3 4,125-276,-116 256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0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21,'12'-2,"25"-5,0 2,1 1,-1 2,1 1,10 3,-46-2,1-1,-1 1,0 0,0 0,1 0,-1 1,0-1,1 0,-1 1,0 0,0-1,0 1,0 0,1 0,-1 0,0 0,-1 1,1-1,0 1,0-1,-1 1,1-1,0 1,-1 0,0 0,1 0,-1 0,0 0,0 0,0 0,0 0,-1 0,1 0,0 1,-1-1,0 0,1 1,-1-1,0 0,0 0,0 1,-1-1,1 0,0 1,-1-1,0 0,1 0,-1 0,0 1,0-1,0 0,-2 1,-96 99,54-63,-106 110,149-147,1 0,-1 0,1 0,0 1,-1-1,1 0,0 1,0-1,1 1,-1-1,0 1,1-1,-1 1,1-1,0 1,0 0,0-1,0 1,1-1,-1 1,1-1,-1 1,1-1,0 1,0-1,0 1,0-1,0 0,1 0,-1 1,1-1,-1 0,1 0,0 0,0-1,0 1,0 0,0-1,0 1,0-1,1 0,-1 0,0 0,1 0,-1 0,1 0,-1-1,1 1,0-1,-1 0,1 0,0 0,203 1,-133-13,-55 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1,'-14'108,"5"0,4 103,-15-75,23-120</inkml:trace>
  <inkml:trace contextRef="#ctx0" brushRef="#br0" timeOffset="262.023">1 538,'43'4,"29"-2,11-3,-3 0,-6 0,-10 0,-12 0,-10 0,-7 1,-4-1,-4 1,-5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3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42,'0'0,"0"0,-1 0,1 0,0 0,-1 0,1 0,0 0,-1 0,1 0,0 0,-1 0,1 0,0 0,-1 0,1 0,0-1,-1 1,1 0,0 0,-1 0,1 0,0-1,0 1,-1 0,1 0,0-1,0 1,-1 0,1 0,0-1,0 1,0 0,0-1,-1 1,1 0,0-1,0 1,0 0,0-1,0 1,0 0,0-1,0 1,0 0,0-1,0 1,0 0,0-1,-16 34,15-30,-124 358,46-142,105-310,71-132,13 43,9 43,-118 136,0-1,0 1,1 0,-1-1,0 1,1 0,-1 0,1 0,-1 0,1 1,-1-1,1 0,0 1,-1-1,1 1,0-1,-1 1,1 0,0-1,0 1,-1 0,1 0,0 1,0-1,-1 0,1 0,0 1,0-1,-1 1,1 0,0-1,-1 1,1 0,-1 0,1 0,-1 0,0 0,1 0,-1 1,0-1,0 0,0 1,0-1,0 1,0-1,0 1,0-1,-1 1,1 0,0-1,-1 1,0 0,1 0,-1-1,0 1,0 0,0 0,4 24,-2 0,-1 1,-1-1,-1 0,-2 0,0 0,-2 0,-2 6,-5 40,-6 34,18-106,0 1,-1-1,1 1,0-1,0 1,0 0,0-1,1 1,-1-1,0 1,0 0,0-1,0 1,0-1,1 1,-1-1,0 1,1-1,-1 1,0-1,1 1,-1-1,1 1,-1-1,0 0,1 1,-1-1,1 1,-1-1,1 0,-1 0,1 1,0-1,-1 0,1 0,-1 0,1 0,-1 0,1 1,0-1,-1 0,1 0,-1-1,1 1,0 0,-1 0,1 0,-1 0,1 0,-1-1,1 1,-1 0,1 0,0-1,-1 1,0 0,1-1,-1 1,1-1,-1 1,1 0,-1-1,0 1,1-1,-1 0,29-30,130-198,-35 66,-123 162,-1 0,1 0,0 1,-1-1,1 0,0 1,0-1,-1 0,1 1,0-1,0 1,0 0,0-1,0 1,0 0,0-1,0 1,-1 0,1 0,0 0,0 0,0 0,0 0,0 0,0 0,0 0,0 1,0-1,0 0,0 0,0 1,0-1,0 1,-1-1,1 1,0-1,0 1,0 0,-1-1,1 1,0 0,-1-1,1 1,-1 0,1 0,-1 0,1 0,-1-1,1 1,-1 0,0 0,0 0,1 0,-1 0,0 0,0 0,0 0,9 60,-28 117,-20 19,10-66,27-120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5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170 180,'-21'63,"2"1,4 2,2-1,4 1,2 1,2 36,8 224,-7-304,-2-5</inkml:trace>
  <inkml:trace contextRef="#ctx0" brushRef="#br0" timeOffset="509.992">0 236,'43'-20,"1"2,0 1,2 3,-1 2,2 1,5 2,-42 7,1 0,0 0,-1 1,1 1,0 0,0 0,0 1,-1 1,1 0,-1 0,1 1,-1 0,0 1,0 0,0 0,0 1,-1 1,0-1,0 2,5 4,-12-9,0 1,0 0,0-1,-1 1,1 0,-1 0,1 0,-1 1,0-1,0 0,-1 0,1 0,-1 1,1-1,-1 0,0 1,0-1,-1 0,1 1,-1-1,0 0,1 1,-1-1,-1 0,1 0,0 0,-1 0,0 0,1 0,-1-1,0 1,0 0,-1-1,1 0,-1 1,-96 77,96-78,-245 140,103-72,143-70,1 1,-1 0,1-1,0 1,-1 0,1 0,-1 0,1 0,0 0,0 0,0 1,0-1,0 0,0 1,0-1,0 0,0 1,1-1,-1 1,0-1,1 1,-1 0,1-1,0 1,0 0,-1-1,1 1,0-1,0 1,1 0,-1-1,0 1,0 0,1-1,-1 1,1-1,0 1,-1-1,1 1,0-1,0 1,0-1,0 0,0 1,0-1,0 0,0 0,1 0,-1 0,0 0,1 0,73 50,14-7,-53-28,-2 1,0 2,-1 1,-1 1,13 13,11 34,-28-87,-20 6</inkml:trace>
  <inkml:trace contextRef="#ctx0" brushRef="#br0" timeOffset="926.997">791 67,'25'-12,"1"1,0 2,0 0,1 2,1 1,-1 1,1 1,3 2,-29 1,1 1,-1 0,1-1,-1 1,0 0,1 1,-1-1,1 0,-1 1,1-1,-1 1,0 0,1 0,-1 0,0 0,0 0,0 0,1 1,-1-1,-1 1,1-1,0 1,0 0,0-1,-1 1,1 0,-1 0,0 1,0-1,1 0,-1 0,-1 0,1 1,0-1,0 1,-1-1,0 0,1 1,-1-1,0 1,0 2,-3 4,0 0,0 0,-1-1,0 1,-1-1,0 0,0 0,-1 0,0-1,0 0,0 0,-1 0,-2 0,2 0,-1 0,1 1,0 0,1 0,0 0,0 1,1 0,0 0,0 0,-1 8,5-15,0 1,0 0,1 0,-1 0,1 0,0 0,0 0,0 0,0 0,0 0,1 0,-1 0,1 0,0 0,0 0,0 0,0 0,0 0,1-1,-1 1,1-1,0 1,0-1,0 0,0 1,0-1,0 0,1 0,-1-1,1 1,-1 0,1-1,0 0,0 1,-1-1,4 0,111 17,-3-9,-89-4</inkml:trace>
  <inkml:trace contextRef="#ctx0" brushRef="#br0" timeOffset="1396.496">1863 405,'-252'311,"224"-277,18-21,0 0,0 0,-2-1,1-1,-1 0,-1 0,0-1,0-1,-1 0,0-1,-1 0,10-5,0 0,0 0,0-1,0 1,0-1,0-1,-1 1,1-1,-1 1,1-2,-1 1,0 0,1-1,-1 0,0-1,1 1,-1-1,1 0,-1 0,1-1,-1 0,1 0,0 0,0-1,0 1,0-1,0 0,1 0,-1-1,1 0,0 0,0 0,0 0,1 0,-1-1,1 1,0-1,1 0,-2-2,3-4,-1-1,2 1,-1-1,1 0,1 1,0-1,1 0,0 1,1 0,1-1,-1 1,1 0,1 1,0-1,1 1,0 0,0 0,1 1,1 0,-1 0,1 1,1-1,0 2,0-1,-3 5,1-1,-1 2,0-1,1 1,0 0,-1 0,1 1,0 0,0 0,0 0,0 1,0 0,-1 1,1 0,0 0,0 0,0 1,-1-1,1 2,-1-1,1 1,3 2,128 89,14 30,-136-113,7 7,1-2,1-1,0 0,1-2,1-1,0-1,23 6,-26-13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46,'226'-11,"-26"-24,-198 38,-8 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0,-2 0,-3 0,-3 0,-4 0,-1 0,-2 0,-1 0,-5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4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1 588,'33'-46,"-29"36,125-218,-119 213,-3 3,1-1,1 1,0 1,0 0,1 0,1 1,0 0,0 0,10-5,-20 14,0 1,1-1,-1 0,0 1,0-1,1 0,-1 1,0 0,1-1,-1 1,0 0,1 0,-1-1,1 1,-1 0,0 1,1-1,-1 0,1 0,-1 0,0 1,1-1,-1 1,0-1,1 1,-1 0,0-1,0 1,0 0,0 0,1 0,-1 0,0 0,-1 0,1 0,0 0,0 0,0 0,-1 1,1-1,0 0,-1 0,1 1,10 64,-10-53,-2-10,1 1,-1-1,1 1,0 0,0-1,0 1,0-1,1 1,0 0,0-1,0 1,0-1,0 0,1 1,-1-1,1 0,0 0,0 0,0 0,0 0,1 0,-1-1,1 1,-1-1,1 0,0 1,0-1,0 0,0-1,1 1,-1-1,0 1,1-1,-1 0,1 0,-1-1,1 1,-1-1,2 1,5-6,0 0,0-1,-1 0,0 0,0-1,0 0,-1-1,0 1,0-2,1-2,11-9,168-214,-157 200,-30 33,-1 1,1-1,0 1,-1 0,1-1,0 1,-1 0,1-1,0 1,-1 0,1 0,0-1,0 1,-1 0,1 0,0 0,0 0,-1 0,1 0,0 0,0 0,-1 1,1-1,0 0,0 0,-1 1,1-1,0 0,-1 1,1-1,0 1,-1-1,1 0,-1 1,1 0,-1-1,1 1,-1-1,1 1,-1 0,0-1,1 1,-1 0,0-1,1 1,-1 0,0-1,0 1,0 0,0 0,1-1,-1 1,0 0,-1 0,1-1,0 1,0 0,0 0,2 120,-4-109,1 0,0 0,0 0,1 0,1 0,0 0,1 0,0 0,0 0,2-1,-1 1,2-1,-1 0,1 0,1 0,1 1,13 12,0-2</inkml:trace>
  <inkml:trace contextRef="#ctx0" brushRef="#br0" timeOffset="278.923">227 503,'38'0,"37"-5,16-1,1 0,-5 1,-8 2,-8 0,-11 2,-11 1,-9 0,-6 0,-5 0,-2 1,-5 3,-8 3</inkml:trace>
  <inkml:trace contextRef="#ctx0" brushRef="#br0" timeOffset="781.193">453 701,'96'-17,"102"-8,-196 25,0-1,0 1,0-1,0 1,0 0,0 0,0 0,0 0,0 0,1 0,-1 1,0-1,0 1,0-1,0 1,0 0,-1 0,1 0,0 0,0 0,0 0,-1 0,1 1,-1-1,1 0,-1 1,1 0,-1-1,0 1,0 0,0-1,0 1,0 0,0 0,0 0,-1 0,1 0,-1 0,1 1,-4 4,-1 0,1-1,-1 1,0-1,-1 0,1-1,-1 1,-1-1,1 0,-1 0,1-1,-1 1,-1-1,1 0,-1-1,0 0,-24 18,-7 6,26-21,1 0,0 1,1 0,0 1,0 1,1-1,0 1,0 1,1 0,0 0,1 0,0 1,0 0,2 1,-2 2,7-12,-1 0,1-1,-1 1,1 0,0 0,0 0,0 0,0 0,0 0,1 0,-1 0,0-1,1 1,0 0,-1 0,1 0,0-1,0 1,0 0,0-1,0 1,0-1,0 1,1-1,-1 1,1-1,-1 0,1 0,-1 0,1 0,0 0,-1 0,1 0,0 0,0-1,-1 1,1-1,0 1,2-1,81 5,-77-5,42-5,0-2,0-2,-1-2,9-5,-26 7,-8 1,-7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6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141 109,'-37'129,"29"-93,2 1,1 1,1-1,3 1,1-1,5 36,20 67,-23-116</inkml:trace>
  <inkml:trace contextRef="#ctx0" brushRef="#br0" timeOffset="620.604">0 193,'18'-20,"2"0,-1 1,2 1,1 1,0 1,1 0,0 2,16-6,-32 15,1 1,1 0,-1 0,0 1,1 0,0 1,0 0,0 0,0 1,0 0,0 0,0 1,0 0,0 1,0 0,0 0,0 1,0 0,0 1,0 0,-1 0,0 1,0 0,0 1,0-1,0 1,-1 1,0 0,0 0,0 0,-1 1,0 0,0 0,3 6,-7-8,-1 0,1 0,-1 0,0 0,0 0,-1 0,1 0,-1 0,-1 0,1 0,-1 0,1 0,-1 0,-1 0,1 0,-1 0,0 0,0 0,0-1,-1 1,1-1,-2 2,-78 85,-122 51,201-141,0 1,0-1,1 1,-1 0,1 0,0 0,-1 0,1 1,0-1,0 0,0 1,1 0,-1-1,1 1,-1 0,1 0,0 0,0 0,0 0,0 0,1 0,-1 0,1 0,0 0,0 0,0 1,0-1,1 0,-1 0,1 0,0 0,0 0,0 0,0 0,0 0,1 0,-1-1,1 1,0-1,-1 1,1-1,1 1,-1-1,0 0,0 0,1 0,0 0,129 86,82 37,-195-112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9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64,'-8'-7,"0"1,0-1,-1 1,0 1,0 0,-1 0,1 1,-1 0,0 1,0 0,-1 0,1 1,0 1,-1-1,0 2,1-1,-1 2,1-1,-1 2,1-1,0 1,-1 1,1 0,0 0,0 1,1 0,-1 1,1 0,0 0,0 2,-1 1,2 0,0 1,0 1,0-1,1 1,0 1,1-1,1 1,-1 0,2 0,-1 1,2 0,0-1,0 1,1 0,0 1,1-1,0 0,1 2,-1-8,0 0,0 0,1 0,0 0,0 1,0-1,1 0,0 0,0 0,0 0,1-1,0 1,0 0,0 0,1-1,0 0,0 1,0-1,1 0,0 0,0-1,0 1,0-1,1 0,0 0,-1-1,1 1,1-1,-1 0,0 0,1-1,0 1,-1-1,1-1,0 1,3 0,7-4,0-1,0 0,0-1,0-1,-1 0,0-1,0-1,0 0,-1-1,0 0,-1-2,0 1,0-2,11-10,-8 8,0-1,0 0,-2-1,1-1,-2 0,0-1,-1 0,-1-1,-1 0,0-1,-1 0,-1-1,4-18,-15 59,0 0,2 0,0 1,1-1,1 0,1 0,1 0,1 0,1 0,1-1,0 0,2 0,5 11,-8-22,1 0,0 0,0-1,1 1,0-2,0 1,1-1,0 0,0 0,0-1,1 0,0-1,1 0,-1 0,5 0,6 0</inkml:trace>
  <inkml:trace contextRef="#ctx0" brushRef="#br0" timeOffset="1698.314">883 319,'0'34,"13"87,-13-119,1 0,0-1,0 1,0 0,0-1,0 1,0 0,1-1,-1 0,0 1,1-1,-1 0,1 1,0-1,-1 0,1 0,0-1,-1 1,1 0,0 0,0-1,0 1,0-1,0 0,0 1,0-1,0 0,0 0,0 0,0-1,0 1,0 0,-1-1,1 1,0-1,0 0,0 1,0-1,-1 0,1 0,0 0,67-53,25-96,-78 121,-16 28,0 1,1 0,-1-1,0 1,0-1,0 1,1 0,-1-1,0 1,0 0,1-1,-1 1,0 0,1-1,-1 1,0 0,1 0,-1-1,0 1,1 0,-1 0,1 0,-1-1,1 1,-1 0,0 0,1 0,-1 0,1 0,-1 0,1 0,-1 0,0 0,1 0,-1 0,1 0,-1 1,1-1,-1 0,0 0,1 0,-1 0,0 1,1-1,-1 0,1 0,-1 1,0-1,0 0,1 1,-1-1,0 0,1 1,-1-1,0 1,0-1,0 0,0 1,1-1,-1 1,0-1,0 0,0 1,0-1,0 1,0-1,0 1,0-1,33 223,-22-146,-6-65,-2 0,1 1,-2-1,1 0,-2 1,0-1,0 1,-1 0,-1-1,0 1,-1-1,0 1,-1-1,0 0,-1 0,0 0,-1 0,0-1,-1 1,-1-2,1 1,-9 9,10-16,0 0,0-1,0 1,-1-1,0 0,1-1,-1 1,0-1,0 0,0-1,-1 1,1-1,0 0,0-1,-1 0,1 0,0 0,-1 0,1-1,0 0,-1-1,5 1,1 1,-1-1,1 1,-1-1,1 0,0 0,-1 1,1-1,0 0,0 0,0-1,-1 1,1 0,0 0,1 0,-1-1,0 1,0 0,1-1,-1 1,0-1,1 1,-1-1,1 1,0-1,0 1,-1-1,1 0,0 1,0-1,1 1,-1-1,0 1,0-1,1 1,-1-1,1 1,-1-1,1 1,0-1,-1 1,1 0,0-1,0 1,0 0,0 0,0 0,0 0,55-59,-17 32,1 1,1 3,1 0,1 3,1 2,13-3,-45 18,15-7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68,'35'-9,"1"2,0 1,0 2,0 1,28 2,95-9,24-18,-184 28,1 1,0-1,0 1,-1-1,1 1,0-1,0 1,0-1,0 1,0-1,0 1,0 0,0-1,0 1,0-1,0 1,0-1,0 1,0-1,0 1,1-1,-1 1,0-1,0 1,1-1,-1 0,0 1,1-1,-1 1,0-1,1 0,-1 1,0-1,1 0,-1 1,1-1,-1 0,1 0,-1 1,1-1,-1 0,1 0,-1 0,1 0,-1 0,1 0,-1 0,1 1,-1-2,1 1,-1 0,1 0,-1 0,1 0,-1 0,1 0,-1 0,1-1,-1 1,1 0,-1 0,-9 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2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1,'0'43,"4"43,3 17,4 0,0-8,-1-15,-3-11,-3-13,-1-7,-2-6,-1-6,0-5,-5-2,-2-2,-4-1,-6-5,1-6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29,'15'5,"23"1,15 0,4-1,-4-6,-5-3,-2-1,-4 0,-4-3,-3-1,-4 2,-1 1,-2 3,-6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29,'43'0,"29"0,7-5,-6-1,-10 0,-11 1,-9 2,-8 0,-9 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0,'-13'73,"4"0,2 0,4 1,6 67,-2-36,0-95,-1-1,-1 0,0 0,0 0,0 0,-1 0,-1 0,0 0,0 0,0-1,-1 1,-1-1,-2 4,7-11,-1-1,1 0,-1 1,1-1,-1 0,1 1,-1-1,1 0,-1 0,0 0,1 0,-1 1,1-1,-1 0,1 0,-1 0,0 0,1 0,-1 0,1 0,-1-1,1 1,-1 0,0 0,1 0,-1-1,1 1,-1 0,1 0,-1-1,1 1,-1 0,1-1,0 1,-1-1,1 1,-1-1,1 1,0 0,0-1,-1 1,1-1,0 0,0 1,-1-1,1 1,0-1,0 1,0-1,0 1,0-1,0 0,0 1,0-1,0 1,0-1,0 0,0 1,0-1,1 1,-1-1,-3-17</inkml:trace>
  <inkml:trace contextRef="#ctx0" brushRef="#br0" timeOffset="495.384">29 282,'29'5,"29"1,9 0,-2-1,-7-1,-9-2,-8-1,-11-5,-5-3,-3 1,0 1,-3 1</inkml:trace>
  <inkml:trace contextRef="#ctx0" brushRef="#br0" timeOffset="1213.155">679 479,'0'15,"0"14,-5 6,-1 4,-1-2,2-1,2-3,1-1,-4-7,-1-3,1-4</inkml:trace>
  <inkml:trace contextRef="#ctx0" brushRef="#br0" timeOffset="1446.679">509 451,'24'5,"23"1,7 0,0-1,-4-1,-7-7,-5-2,-4-1,-4 2,-1 0,-7 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09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1 311,'31'-9,"1"3,0 0,0 2,0 2,1 0,21 4,69-5,41-22,38-7,-115 16,-73 18</inkml:trace>
  <inkml:trace contextRef="#ctx0" brushRef="#br0" timeOffset="3903.975">29 592,'1'-1,"-1"0,1 0,0 0,-1 0,1 0,0 0,-1 1,1-1,0 0,0 0,0 1,0-1,0 0,0 1,0-1,0 1,0-1,0 1,0-1,0 1,0 0,0 0,0-1,0 1,0 0,1 0,-1 0,0 0,0 0,0 1,0-1,0 0,0 0,0 1,1-1,-1 1,0-1,0 1,0-1,0 1,-1 0,1-1,0 1,0 0,0 0,10 1,64 0,0-2,0-4,0-3,-1-4,32-10,124-7,-203 24,-3 0</inkml:trace>
  <inkml:trace contextRef="#ctx0" brushRef="#br0" timeOffset="4404.008">424 0,'167'83,"-124"-65,-1 1,-1 2,-1 2,-1 1,-1 2,-2 2,0 1,15 19,-48-45,0 0,-1 0,0 1,0-1,0 0,0 1,0 0,-1-1,1 1,-1 0,0 0,0 0,-1 0,1 0,-1 0,0 0,0 0,0 0,0 0,-1 0,0-1,0 1,0 0,0 0,0 0,-1-1,0 1,1 0,-1-1,-1 0,1 1,0-1,-1 0,0 0,0 0,0-1,0 1,0-1,0 0,-1 1,-1 0,-314 262,238-186,69-63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21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1 717,'20'-25,"0"-1,-1-1,-2-1,-1 0,11-26,42-71,115-117,-183 240,0 1,-1-1,1 1,0-1,0 1,0 0,1-1,-1 1,0 0,0 0,1 0,-1 0,1 0,-1 0,1 0,-1 0,1 1,-1-1,1 1,0-1,-1 1,1 0,0-1,-1 1,1 0,0 0,0 0,-1 0,1 1,0-1,-1 0,1 1,0-1,-1 1,1-1,-1 1,1 0,0 0,-1 0,0 0,1 0,-1 0,0 0,1 0,-1 0,0 1,0-1,0 0,0 1,0-1,-1 1,1-1,0 1,-1 0,1-1,-1 1,1 0,-1-1,0 1,1 0,-1-1,0 1,16 140,18-41,-33-99,0 0,0 1,1-1,-1 0,1 0,0 0,-1 0,1-1,0 1,0 0,0-1,0 1,0-1,1 0,-1 0,0 0,1 0,-1 0,0 0,1 0,-1-1,1 1,0-1,-1 0,1 0,-1 0,1 0,-1 0,1-1,-1 1,1-1,-1 1,1-1,-1 0,0 0,1 0,-1-1,0 1,1-1,123-118,-45 36,-4-5,13-25,-63 85,-27 29,1-1,-1 1,0-1,1 1,-1-1,1 1,-1-1,1 1,-1 0,0-1,1 1,0 0,-1-1,1 1,-1 0,1 0,-1-1,1 1,-1 0,1 0,0 0,-1 0,1 0,-1 0,1 0,0 0,-1 0,1 0,-1 0,1 0,0 1,-1-1,1 0,-1 0,1 0,-1 1,1-1,-1 0,1 1,-1-1,1 1,-1-1,0 0,1 1,-1-1,1 1,-1-1,0 1,0-1,1 1,-1 0,0-1,0 1,1-1,-1 1,0-1,0 1,0 0,0-1,-15 103,11-86,2 0,0 0,1 0,0 1,2-1,0 0,1 0,1 0,0 0,1 0,1 0,1-1,0 0,1 0,1 0,0-1,1-1,1 1,0-1,1-1,0 1,-2-4,-4-3</inkml:trace>
  <inkml:trace contextRef="#ctx0" brushRef="#br0" timeOffset="299.791">198 773,'43'0,"48"-5,18-6,5-1,-7 1,-8 2,-11-1,-6 0,-7 2,-7 3,-6 1,-3 2,-7 2,-8 0,-6 0,-5 1,-8 4,-8 2</inkml:trace>
  <inkml:trace contextRef="#ctx0" brushRef="#br0" timeOffset="783.204">621 914,'302'1,"-300"-2,-1 1,1-1,0 1,0-1,0 1,0 0,-1 0,1 0,0 0,0 0,0 1,-1-1,1 0,0 1,0-1,-1 1,1 0,0 0,-1-1,1 1,0 0,-1 0,1 1,-1-1,0 0,1 0,-1 1,0-1,0 1,0-1,0 1,0-1,0 1,0 0,-1-1,1 1,-1 0,1-1,-1 1,1 0,-1 0,0 0,0 0,0-1,0 3,-7 5,1 0,-1 0,-1 0,1-1,-1 0,-1-1,0 0,0 0,0-1,-1 0,1 0,-10 3,-41 28,46-28,1 1,0 0,1 1,0 1,1 0,0 0,1 1,-6 9,15-20,0 0,0 1,0-1,0 0,0 1,0-1,0 1,1-1,0 1,-1-1,1 1,0-1,0 1,0-1,0 1,1 0,-1-1,1 1,0-1,-1 0,1 1,0-1,0 0,1 1,-1-1,0 0,1 0,-1 0,1 0,0 0,0 0,0-1,0 1,0-1,0 1,0-1,0 0,1 1,-1-1,0 0,1-1,-1 1,1 0,7 2,-1 0,1-1,0 1,0-2,0 0,0 0,0-1,0 0,0 0,7-3,214-50,-63 12,-145 34</inkml:trace>
  <inkml:trace contextRef="#ctx0" brushRef="#br0" timeOffset="1668.091">2033 575,'-60'-48,"42"46,0 1,1 1,-1 1,1 0,-1 1,1 1,-1 0,1 1,0 1,0 1,1 1,0 0,0 1,1 0,0 1,-13 11,6-8,16-9,-1 0,1 0,0 1,0-1,0 1,0 1,1-1,0 1,0 0,0 0,0 1,1-1,0 1,0 0,1 0,-1 1,1-1,1 1,-1-1,1 1,0 0,0 6,0-10,1 1,0-1,0 1,1-1,-1 1,1 0,0-1,0 1,0 0,0-1,1 1,-1 0,1-1,0 1,0-1,0 1,1-1,-1 1,1-1,0 0,-1 0,2 0,-1 0,0 0,1 0,-1 0,1-1,0 0,0 1,0-1,0 0,0 0,0 0,0-1,1 1,-1-1,3 0,7 1,1 0,-1-2,1 0,0 0,-1-1,1-1,-1 0,1-1,-1-1,0 0,0 0,-1-1,1-1,-1 0,0-1,-1 0,2-2,17-13,-1-1,0-2,-2-1,-1-1,14-19,33-46,-60 75,-13 27,-5 7,0 0,1 0,1 0,0 0,1 0,1 1,1-1,1 1,0-1,1 1,1-1,4 15,-4-24,1-1,0 0,0 0,1 0,0 0,0-1,1 1,-1-1,1-1,1 1,-1-1,1 0,0 0,0-1,0 0,1 0,-1-1,1 0,0 0,0-1,0 0,0 0,0-1,1 0,-1-1,0 0,0 0,1 0,-1-1,5-1,38-14,-32 3</inkml:trace>
  <inkml:trace contextRef="#ctx0" brushRef="#br0" timeOffset="2384.081">2568 660,'-22'73,"36"24,-13-94,0 0,0-1,0 1,1 0,-1-1,1 0,-1 1,1-1,0 0,0 0,0 0,1 0,-1 0,0 0,1 0,-1-1,1 0,-1 1,1-1,0 0,-1 0,1 0,0-1,0 1,0-1,0 1,0-1,-1 0,1 0,0 0,0 0,2-1,2-3,-1 1,1-1,0-1,-1 1,0-1,0 0,0-1,-1 1,0-1,0 0,0 0,-1-1,0 0,0 1,-1-1,1-1,-2 4,58-96,-59 99,-1 0,1 0,0 0,-1 0,1 0,0 0,-1 1,1-1,0 0,0 0,0 0,0 1,0-1,0 0,0 1,0-1,0 1,0-1,0 1,1 0,-1 0,0-1,0 1,0 0,0 0,1 0,-1 0,0 0,0 0,0 0,0 1,1-1,-1 0,0 1,0-1,0 1,0-1,0 1,0-1,0 1,0 0,0-1,0 1,0 0,-1 0,1 0,0 0,0 0,-1 0,1 0,0 0,28 58,-5 1,-10-27,-1 2,-1-1,-2 1,-1 1,-2 0,-1 9,-6 189,0-227,-1-1,0 0,-1 1,1-1,-1 0,0 0,-1 0,0-1,1 1,-2 0,1-1,-1 0,0 0,0 0,0 0,-1-1,1 1,-1-1,0 0,-1-1,1 1,0-1,-1 0,0-1,0 1,0-1,0 0,0-1,0 1,-1-1,1 0,0-1,-1 0,1 0,0 0,-1 0,1-1,0 0,-4-2,7 1,-1 1,1-1,0-1,0 1,1 0,-1-1,0 0,1 1,-1-1,1 0,0 0,0-1,0 1,1 0,-1-1,1 1,0-1,-1 1,2-1,-1 1,0-1,1 0,0 0,-1 1,1-1,1 0,-1 0,25-99,-11 80,1 1,0 1,2 1,0 0,2 1,0 1,1 0,0 2,2 1,0 0,0 1,1 2,7-2,156-52,-157 55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23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1 408,'53'-57,"3"2,2 2,3 4,2 2,10-3,-56 37,1 2,1 0,0 1,1 1,-1 0,2 2,-1 0,1 2,0 0,0 1,1 1,-1 1,3 1,-21 1,1 0,-1 0,1 1,0-1,-1 1,1-1,-1 1,1 0,-1 1,0-1,0 1,1-1,-1 1,0 0,0 0,0 0,-1 0,1 1,-1-1,1 1,-1 0,0 0,0 0,0 0,0 0,0 0,-1 0,1 0,-1 1,0-1,0 1,0-1,-1 1,1-1,-1 1,0-1,0 1,0 0,0-1,-1 1,1-1,-1 1,0-1,0 1,0-1,-1 0,1 0,-1 1,-15 25,-2 0,-1-1,-1-1,-1-1,-1-1,-2-1,0-1,-2-1,0-2,-11 12,-165 142,202-173,0 0,-1 0,1 1,0-1,0 0,0 1,0-1,1 1,-1-1,0 1,0-1,1 1,-1-1,1 1,0 0,-1-1,1 1,0 0,0-1,0 1,0 0,0-1,0 1,1 0,-1-1,1 1,-1 0,1-1,-1 1,1-1,0 1,0-1,0 1,0-1,0 0,0 1,0-1,0 0,0 0,1 0,-1 0,0 0,1 0,-1 0,1 0,-1-1,1 1,0 0,-1-1,2 1,20 9,1-1,1-1,0-1,0-1,21 3,32 7,-58-13,0 2,0 0,-1 1,0 1,0 0,-1 2,0 0,0 1,-1 1,-1 1,0 0,9 10,28 66,-45-72,-1-6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2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1 228,'35'-2,"1"-2,-1-2,0 0,-1-3,0-1,0-1,-1-2,0-1,-1-1,2-4,15-39,-48 57,-1-1,1 1,0-1,-1 1,1-1,-1 1,0-1,0 1,1-1,-1 0,0 1,0-1,0 0,-1 1,1-1,0 1,-1-1,1 1,-1-1,1 1,-1-1,0 1,1-1,-1 1,0 0,0-1,0 1,0 0,0 0,-1 0,1 0,0 0,0 0,-1 0,1 0,-1 0,1 0,-1 1,1-1,-1 1,1-1,-1 1,0 0,-6-2,0 0,0 1,0 0,0 1,-1-1,1 2,0-1,0 1,0 0,0 1,0 0,0 0,1 1,-1 0,0 0,1 1,0 0,-3 2,-113 96,120-98,-1-1,0 1,1 0,0 0,0 0,0 0,1 1,-1-1,1 1,0-1,0 1,1 0,-1 0,1 0,0 0,0 0,1 0,0 0,0 0,0 1,0-1,1 0,0 0,0 0,0 0,1 0,-1-1,1 1,0 0,1-1,-1 1,1-1,0 0,0 0,0 0,1 0,-1 0,1-1,0 1,0-1,0 0,0 0,1-1,0 1,22 7,0-1,1-2,-1-1,1-1,0-1,1-1,-1-2,1-1,12-2,-9 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0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1 311,'138'25,"-93"-23,0-1,0-3,0-2,-1-1,17-6,-42 8,-7 0</inkml:trace>
  <inkml:trace contextRef="#ctx0" brushRef="#br0" timeOffset="300.348">1 508,'38'0,"28"0,6-4,-3-3,-9 1,-10 1,-9 2,-6 1,-4 1,-3 0,-7 1</inkml:trace>
  <inkml:trace contextRef="#ctx0" brushRef="#br0" timeOffset="863.559">284 1,'181'138,"-79"-67,-97-69,-1 1,1 0,0 0,-1 0,0 0,0 1,0 0,0 0,-1 0,1 0,-1 1,0-1,0 1,-1-1,1 1,-1 0,0 0,-1 1,1-1,-1 0,0 0,0 1,0-1,-1 1,0-1,0 0,-1 1,1-1,-1 1,0-1,0 0,-1 0,0 1,0-1,0 0,-2 3,-188 212,100-88,82-119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24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396 3034,'-1'-1,"-1"-1,0 1,0-1,0 1,1-1,-1 1,0-1,1 0,0 0,-1 0,1 0,0 0,0 0,0 0,0 0,1-1,-1 1,1 0,-1-1,1 1,0 0,-1-1,1 1,1 0,-1-2,0 1,-3-338,3-1211,28 1382,-28-83,-28 83,27 163,0 0,1 0,-1-1,2 1,-1 0,1 0,0 0,0-1,1 1,0 0,0 0,1 1,0-1,0 0,0 1,1 0,0 0,0 0,1 0,-1 1,3-3,7-2</inkml:trace>
  <inkml:trace contextRef="#ctx0" brushRef="#br0" timeOffset="897.244">1638 805,'-2'-2,"0"1,0-1,1 1,-1-1,0 0,1 1,-1-1,1 0,-1 0,1 0,0 0,0 0,0-1,0 1,0 0,1 0,-1-1,1 1,-1 0,1-1,0 1,0-1,0 1,0-2,0 0,12-135,0 51,18-82,-30-112,-5 231,-2 34</inkml:trace>
  <inkml:trace contextRef="#ctx0" brushRef="#br0" timeOffset="1934.922">1 607,'30'-12,"0"1,1 1,1 2,-1 1,1 2,0 1,27 0,24-5,227-18,66-4,45 16,138-12,-351 22,-207 6,-1-1,1 0,-1 0,1 1,-1-1,1 0,-1 0,1 0,-1 0,1 0,-1 0,1 0,-1 0,1 0,-1 0,1 0,-1 0,1 0,-1-1,1 1,-1 0,1 0,-1 0,1-1,-1 1,1 0,-1-1,0 1,1 0,-1-1,1 1,-1 0,0-1,1 1,-1-1,0 1,0-1,1 1,-1-1,0 1,0-1,0 1,0-1,0 1,0-1,0 1,0-1,0 1,0-1,0 1,0-1,0 1,0-1,0 1,0-1,0 1,-1-1,1 1,0-1,-1 0,-10-2</inkml:trace>
  <inkml:trace contextRef="#ctx0" brushRef="#br0" timeOffset="2232.485">2146 42,'-278'205,"-14"-8,-10 3,288-190</inkml:trace>
  <inkml:trace contextRef="#ctx0" brushRef="#br0" timeOffset="2745.794">1045 184,'-467'279,"198"-133,266-144,-1 0,1 0,0 0,0 1,0-1,0 1,1-1,-1 1,1 0,-1 0,1 0,0 0,0 1,0-1,1 1,-1-1,0 4,1 7</inkml:trace>
  <inkml:trace contextRef="#ctx0" brushRef="#br0" timeOffset="4518.021">848 719,'0'10,"0"12,0 8,0 3,0 2,0-2,0 0,-5-2,-1-1,0-1,1-1,1 0,2 0,-4-5,-1-1,1-5</inkml:trace>
  <inkml:trace contextRef="#ctx0" brushRef="#br0" timeOffset="5030.784">763 719,'29'-22,"1"1,1 1,0 1,2 2,0 1,1 2,0 1,35-8,-58 18,0 0,1 0,-1 1,1 1,-1 0,1 0,0 1,-1 1,1 0,0 0,-1 1,9 3,-18-4,0-1,-1 1,1 0,0 0,-1 1,1-1,-1 0,1 0,-1 1,0-1,0 1,1-1,-1 1,0 0,0-1,0 1,-1 0,1 0,0-1,-1 1,1 0,-1 0,0 0,1 0,-1 0,0 0,0 0,0 0,-1 0,1 0,0-1,-1 1,1 0,-1 0,1 0,-1 0,0-1,0 1,0 0,0-1,0 1,0 0,-2 0,-60 67,59-66,-228 164,230-167,1 0,0 1,0-1,0 0,-1 0,1 1,0-1,0 1,0-1,0 1,0-1,0 1,0 0,0 0,0-1,0 1,0 0,0 0,1 0,-1 0,0 0,1 0,-1 0,0 0,1 0,0 0,-1 0,1 1,0-1,-1 0,1 0,0 0,0 1,0-1,0 0,0 0,0 0,0 1,0-1,1 0,-1 0,0 0,1 0,-1 1,1-1,-1 0,1 0,0 0,-1 0,1 0,0 0,135 74,76 38,-194-104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3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112 108,'-24'171,"-33"139,26-113,33-173,11-29,6-25,-10 13</inkml:trace>
  <inkml:trace contextRef="#ctx0" brushRef="#br0" timeOffset="320.161">26 79,'285'-1,"-100"-26,-178 26,-7 1</inkml:trace>
  <inkml:trace contextRef="#ctx0" brushRef="#br0" timeOffset="568.646">55 475,'38'-10,"23"-2,5-1,-8 8,-10 5,-12 1</inkml:trace>
  <inkml:trace contextRef="#ctx0" brushRef="#br0" timeOffset="869.69">506 672,'-4'39,"-3"17,1 3,1-2,2-12</inkml:trace>
  <inkml:trace contextRef="#ctx0" brushRef="#br0" timeOffset="1119.426">337 616,'28'0,"25"0,8 0,-2 0,-6 0,-8 0,-6 0,-5 0,-3 0,-8 0</inkml:trace>
  <inkml:trace contextRef="#ctx0" brushRef="#br0" timeOffset="1567.539">1043 108,'0'38,"4"32,3 9,-1 1,-1-9,-2-11,-1-12,-1-8,0-7,-1-4,0-2,-1-1,1 0,-5 0,-1 1,0-4</inkml:trace>
  <inkml:trace contextRef="#ctx0" brushRef="#br0" timeOffset="2106.523">957 136,'43'-24,"0"3,1 1,0 2,2 2,0 3,14-2,55 6,-112 10,0-1,0 0,0 1,-1 0,1 0,0 0,0 0,0 0,-1 0,1 1,0-1,-1 1,0 0,1 0,-1 0,0 0,0 0,0 0,0 0,0 1,0-1,-1 1,1-1,-1 1,0 0,0 0,0 0,0-1,0 1,-1 0,1 0,-1 0,0 0,0 0,0 0,0 1,-2 6,-1 0,0-1,-1 1,0-1,-1 0,1 0,-2 0,1 0,-1-1,-1 0,1-1,-1 1,-1-1,1 0,-1-1,0 0,-4 2,-18 18,-145 126,173-149,-1 0,1 0,0 0,0 1,1-1,-1 1,1-1,-1 1,1-1,0 1,0 0,1 0,-1-1,1 1,0 0,0 0,0 0,0 0,1-1,0 1,0 0,0-1,0 1,0 0,1-1,-1 1,1-1,0 0,0 1,0-1,1 0,-1 0,1-1,-1 1,1 0,0-1,0 0,0 1,1-1,-1 0,3 0,27 19,20 11,-2 1,-1 3,41 39,-56-26,-25-36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24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147 424,'-33'43,"-7"24,4 6,12-11,11-10,12-14,12-9,7-9,7-8,3-6,2-5,1-1,-1-7,0-1,-5 1</inkml:trace>
  <inkml:trace contextRef="#ctx0" brushRef="#br0" timeOffset="422.743">543 1,'-32'139,"-32"88,34-57,13 56,13-196,-2-24</inkml:trace>
  <inkml:trace contextRef="#ctx0" brushRef="#br0" timeOffset="788.729">684 452,'-18'5,"0"1,1 0,0 2,0 0,0 1,1 0,1 1,-1 1,2 1,-8 6,21-16,-1-1,1 1,0-1,-1 1,1 0,0 0,0-1,0 1,0 0,1 0,-1 0,0 0,1 0,0 0,-1 0,1 0,0 0,0 0,0 0,0 0,0 1,0-1,1 0,-1 0,1 0,0 0,-1 0,1-1,0 1,0 0,0 0,0 0,1-1,-1 1,1 0,62 48,-43-36,10 6,-23-16,-1 0,1 1,-1 0,1 1,-2-1,1 1,-1 1,1-1,-2 1,1 0,-1 1,0-1,1 3,1 11</inkml:trace>
  <inkml:trace contextRef="#ctx0" brushRef="#br0" timeOffset="1091.469">966 565,'-7'15,"2"0,-1 0,2 0,0 1,1 0,1-1,0 1,1 0,1 0,0 0,2 6,-2-20,1 1,-1-1,1 1,-1-1,1 1,0-1,0 0,0 1,0-1,0 0,1 0,-1 0,1 0,-1 0,1 0,0 0,0 0,0-1,0 1,0-1,0 0,0 1,0-1,1 0,-1 0,0 0,1 0,-1-1,1 1,-1-1,1 1,-1-1,1 0,-1 0,1 0,-1 0,1-1,-1 1,1-1,-1 1,1-1,-1 0,1 0,6-2,0-1,-1 0,1 0,-1-1,0 0,0 0,-1-1,0 0,1 0,-2-1,1 0,-1 0,0-1,-1 1,0-1,0-1,-1 1,1-1,-2 1,1-1,-2 0,1 0,-1-1,0 1,-1 0,0-1,-1 1,0-1,0 1,-1-1,0-2,-28-29,10 29</inkml:trace>
  <inkml:trace contextRef="#ctx0" brushRef="#br0" timeOffset="1503.511">1305 791,'110'-181,"-68"137,-35 92,-7-44,0-1,1 1,-1-1,1 1,0-1,0 1,0-1,0 1,0-1,1 0,0 0,-1 0,1 0,0 0,1 0,-1 0,0-1,1 1,0-1,-1 0,1 0,0 0,0 0,0 0,1 0,-1-1,0 0,1 1,-1-1,0-1,1 1,0 0,-1-1,1 0,-1 1,1-1,-1-1,2 1,10-4,-2-1,1-1,0 0,-1 0,0-1,-1-1,0 0,0-1,0 0,-1-1,-1 0,0-1,0 0,-1-1,0 0,-1 0,2-6,1-2</inkml:trace>
  <inkml:trace contextRef="#ctx0" brushRef="#br0" timeOffset="1757.111">1898 594,'0'24,"0"-2,0-4</inkml:trace>
  <inkml:trace contextRef="#ctx0" brushRef="#br0" timeOffset="5821.605">1982 227,'0'5,"-5"1,-1 5,0 0</inkml:trace>
  <inkml:trace contextRef="#ctx0" brushRef="#br0" timeOffset="6486.886">2264 396,'-21'31,"10"-19,1 1,1 0,0 1,1 0,0 1,2-1,-1 1,2 1,0-1,0 1,2 0,0 0,1 0,0 1,1 3,1-19,0-1,1 1,-1-1,0 1,0-1,0 1,0-1,1 1,-1-1,0 1,0-1,1 1,-1-1,0 1,1-1,-1 0,1 1,-1-1,0 0,1 1,-1-1,1 0,-1 1,1-1,-1 0,1 0,-1 0,1 1,-1-1,1 0,0 0,-1 0,1 0,-1 0,1 0,-1 0,1 0,-1 0,1 0,-1-1,1 1,-1 0,1 0,-1 0,1-1,-1 1,1 0,-1-1,1 1,-1 0,1-1,-1 1,0 0,1-1,-1 1,0-1,1 1,-1-1,0 1,0-1,1 1,-1-1,0 1,0-1,25-30,161-260,-173 279,-10 18,-11 31,6-29,-2 6,0 0,1 0,1 1,0-1,1 0,1 1,0 0,0-1,2 0,0 1,1-1,0 0,1 0,0 0,2 2,-4-14,-1 1,1-1,0 0,0 0,0 0,0 0,0 0,0 0,1-1,-1 1,1-1,-1 0,1 1,-1-1,1 0,0-1,0 1,-1 0,1-1,0 1,0-1,0 0,0 0,-1 0,1-1,0 1,0 0,0-1,-1 0,1 0,0 0,-1 0,1 0,-1 0,1-1,-1 1,1-1,-1 0,83-77,-74 63,-1 0,-1-1,-1 0,0 0,-1-1,-1 1,0-2,-1-3,1-3</inkml:trace>
  <inkml:trace contextRef="#ctx0" brushRef="#br0" timeOffset="7052.875">2998 368,'-21'6,"0"1,1 1,0 1,1 1,0 1,1 0,0 1,0 1,1 1,1 1,1 0,0 1,1 0,-6 10,19-23,0-1,0 1,0 0,1 0,-1 0,1 0,0-1,-1 1,1 0,1 0,-1 0,0 0,1 0,0 0,-1 0,1-1,0 1,0 0,1-1,-1 1,1-1,-1 1,1-1,0 1,-1-1,1 0,1 0,-1 0,0 0,0 0,1-1,-1 1,1-1,-1 1,1-1,0 0,0 0,-1 0,1-1,0 1,0-1,0 1,0-1,0 0,0 0,-1 0,1 0,0-1,0 1,0-1,0 0,0 0,-1 0,1 0,1-1,11-3,-1-1,1 0,-1-1,0-1,-1 0,0-1,0-1,-1 0,0 0,0-1,1-4,35-28,42-34,-88 77,0 1,0 0,-1 1,1-1,0 0,-1 0,1 1,-1-1,1 1,-1-1,0 1,0 0,1-1,-1 1,0 0,-1 0,1 0,0 0,-1 0,1 0,-1 0,1 0,-1 0,0 0,0 0,0 0,0 0,0 0,0 0,0 0,-1 0,1 0,-1 0,0 1,-45 224,22-107,6-16,-5 0,-4-1,-5-2,-38 83,64-168,0-1,-1-1,0 1,-1-1,-1 0,0-1,0 0,-2 0,0-1,0-1,-1 0,0 0,-1-1,0-1,-1 0,0-1,0 0,-1-1,0-1,0 0,0-1,-5 0,17-5,0-1,0 1,-1-1,1 0,0 1,0-2,0 1,1 0,-1 0,0-1,0 0,1 1,-1-1,1 0,-1 0,1-1,0 1,0 0,0-1,0 1,0-1,1 0,-1 0,1 0,0 1,-1-1,1 0,1 0,-1-1,0 1,1 0,-1 0,1 0,0 0,0 0,1-1,-1 1,0 0,1 0,0 0,0 0,0 0,0 0,0 0,1 0,-1 1,1-1,0 0,1-1,12-28,2 1,1 1,1 0,1 2,2 0,0 2,2 0,1 1,1 2,1 1,1 1,1 1,1 1,0 2,8-2,-13 6,1 2,1 0,-1 2,1 1,1 1,0 1,10 1,7 9,-28 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23,'56'-3,"172"6,-166-15,40 1,-84 16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29,'38'0,"28"-4,6-3,-3 1,-9 1,-10 2,-9 1,-6 1,-4 0,-8 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88,'1'0,"-1"0,1-1,-1 1,1 0,-1-1,1 1,-1 0,1 0,-1-1,1 1,-1 0,1 0,-1 0,1 0,-1 0,1 0,0 0,-1 0,1 0,-1 0,1 0,-1 0,1 0,-1 0,1 0,-1 1,1-1,-1 0,1 0,-1 1,1-1,-1 0,1 1,-1-1,1 0,-1 1,0-1,1 1,-1-1,0 1,1-1,-1 1,0-1,0 1,1-1,-1 1,0-1,0 1,0-1,0 1,0-1,0 1,0 0,0-1,0 1,0-1,0 1,0-1,0 1,5 40,-4-41,-1 458,0-352,0-106</inkml:trace>
  <inkml:trace contextRef="#ctx0" brushRef="#br0" timeOffset="313.385">0 32,'160'-22,"277"16,-435 6,5-1,0 0,0 0,1 1,-1 0,0 0,0 0,0 1,0 0,0 1,0 0,0 0,0 0,-1 1,1 0,-1 0,0 1,0-1,0 1,0 1,0-1,-1 1,0 0,0 0,1 3,1 11</inkml:trace>
  <inkml:trace contextRef="#ctx0" brushRef="#br0" timeOffset="552.731">113 738,'34'0,"21"0,5 0,-3 0,-5 0,-8 0,-6 0,-4 0,-4 0,-2 0,-1 0,-5 0</inkml:trace>
  <inkml:trace contextRef="#ctx0" brushRef="#br0" timeOffset="865.353">904 625,'-29'14,"-9"10,1 6,8 2,8 0,13-4,7-4,9-4,8-2,6-4,4-3,3-5,1-3,-5-2</inkml:trace>
  <inkml:trace contextRef="#ctx0" brushRef="#br0" timeOffset="4549.879">1187 625,'-19'56,"-30"102,46-138,11-25,13-30,81-119,-102 153,1-1,0 1,0-1,0 1,0-1,0 1,0 0,1 0,-1-1,0 1,1 0,-1 0,0 0,1 0,-1 1,1-1,0 0,-1 1,1-1,0 1,-1-1,1 1,0 0,-1 0,1 0,0 0,0 0,-1 0,1 0,0 0,-1 1,1-1,0 1,-1-1,1 1,-1 0,1 0,-1-1,1 1,-1 0,1 0,-1 0,0 1,0-1,1 0,-1 0,0 1,0-1,0 1,0-1,-1 1,1-1,0 1,-1-1,1 1,-1 0,1-1,-1 2,6 48,12 25,-16-75,0-1,0 1,0-1,0 1,0-1,0 1,0-1,0 0,0 0,0 0,0 0,0-1,0 1,0 0,0-1,0 1,-1-1,1 0,0 0,0 0,0 0,-1 0,1 0,0 0,-1 0,1-1,-1 1,1 0,-1-1,0 0,0 1,0-1,0 0,1-1,6-4,121-96,-128 102,0 1,0 0,0-1,0 1,0 0,1-1,-1 1,0 0,0 0,0 0,0 0,0 0,0 0,0 0,0 0,0 1,0-1,0 0,0 1,0-1,0 0,0 1,0-1,0 1,0 0,0-1,0 1,-1 0,1-1,0 1,0 0,-1 0,1 0,-1 0,1 0,0 0,-1 0,0 0,1 0,-1 0,0 0,1 0,-1 0,0 0,0 0,0 0,0 0,4 59,-4-52,-1 20,1-2</inkml:trace>
  <inkml:trace contextRef="#ctx0" brushRef="#br0" timeOffset="6054.809">2456 173,'0'0,"-1"0,1 0,0 0,-1 0,1 0,0 0,-1 0,1 0,0 0,-1 0,1 0,0 0,-1 0,1 0,0 0,-1-1,1 1,0 0,0 0,-1 0,1 0,0-1,0 1,-1 0,1 0,0-1,-123 144,91-102,-3-2,-1-1,-2-1,-2-2,-1-2,-1-2,-21 11,44-31,0-1,0-1,-1-1,0 0,0-1,-1-1,1-2,-15 2,33-5,0-1,0 0,0 0,-1 0,1 0,0 0,0-1,0 1,0-1,0 1,0-1,0 0,0 0,0 0,0 0,0 0,0 0,0 0,1-1,-1 1,1-1,-1 1,1-1,-1 0,1 0,0 1,0-1,0 0,0 0,0 0,0 0,1 0,-1 0,1 0,-1 0,1-1,0 1,-1 0,1 0,1 0,-1 0,0-1,0 1,1 0,-1 0,1-6,1-1,-1 1,1-1,1 1,0 0,0 0,0 1,1-1,0 1,1-1,1-1,16-18,0 0,2 1,2 1,0 2,6-3,-29 23,1 1,0 0,-1 0,1 0,0 1,0-1,0 1,0 0,0 0,0 1,1-1,-1 1,0 0,0 0,0 0,0 0,1 1,-1 0,0 0,0 0,0 0,0 1,0-1,-1 1,2 0,86 69,-60-43,84 66,-91-79,-11-8,-1 1,0 0,0 1,0 0,-1 1,-1 0,1 0,-2 1,3 5,-3 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55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226 326,'1'-14,"0"25,2 19,10 58,-4 0,-4 0,-3 1,-6 19,2 26,2 8,0-116</inkml:trace>
  <inkml:trace contextRef="#ctx0" brushRef="#br0" timeOffset="462.709">0 439,'3'-15,"0"1,0-1,2 1,-1 0,2 0,0 0,1 1,0 0,1 0,0 1,1 0,1 1,-1 0,2 0,4-4,2-1,0 1,1 0,0 1,1 1,1 0,0 2,1 0,0 1,0 2,1 0,0 1,0 1,1 1,0 1,13 0,-33 3,0 1,0-1,0 1,0-1,0 1,-1 0,1 0,0 0,0 0,0 1,0-1,0 1,0 0,-1 0,1 0,0 0,-1 0,1 1,-1-1,1 1,-1 0,1-1,-1 1,0 0,0 0,0 1,0-1,-1 0,1 1,0-1,-1 1,0-1,1 1,-1 0,0-1,-1 1,1 0,0 0,-1 0,1 0,-2 16,0-1,0 1,-2-1,0 0,-2 0,1 0,-2 0,-1-1,0 0,-1 0,-1 0,0-2,-1 1,-3 2,-17 33,27-47,1-1,-1 1,1 0,0 0,0 0,0 0,1 0,-1 0,1 0,0 1,0-1,0 0,1 1,0-1,0 1,0-1,0 1,1-1,-1 0,1 1,0-1,0 0,1 0,-1 1,1-1,0 0,0-1,1 1,-1 0,3 2,9 6,1-2,0 0,1-1,0 0,0-1,1-1,-1 0,19 3,23 11,-51-19,1 0,-1 0,0 0,0 1,0 0,0 1,0-1,-1 1,0 1,0-1,0 1,0 0,-1 0,1 1,-1-1,-1 1,1 1,-1-1,0 0,-1 1,1 0,-1 0,-1 0,1 0,-1 1,0-1,-1 0,0 1,0 2,-5 5,-1 0,-1 0,0 0,-1-1,0 0,-1 0,-1-1,0 0,-1-1,0 1,-1-2,0 0,-1 0,0-1,0 0,-2-1,1-1,-1 0,0-1,-1 0,-4 4,-1-1,0-1,0-1,0-1,-1-1,-1 0,1-2,0 0,-1-2,0 0,-19-2,40 1,-1-1,0 0,0-1,0 1,1 0,-1 0,0-1,0 1,0-1,1 0,-1 1,0-1,1 0,-1 0,1 0,-1 0,1 0,0 0,-1-1,1 1,0 0,0-1,0 1,0-1,0 1,0-1,0 0,0 1,1-1,-1 0,0 1,1-1,0 0,-1 0,1 0,0 1,0-1,0 0,0-1,3-12</inkml:trace>
  <inkml:trace contextRef="#ctx0" brushRef="#br0" timeOffset="1129.345">1044 835,'2'5,"-1"0,1 0,0 0,0 1,0-2,1 1,-1 0,1 0,0-1,1 0,-1 1,1-1,0-1,0 1,0 0,0-1,1 0,-1 0,1 0,0-1,0 1,0-1,0 0,0-1,1 1,-1-1,0 0,1-1,-1 1,1-1,-1 0,1 0,-1-1,0 1,1-1,-1-1,0 1,3-1,116-75,-57 28,-64 49,-1 0,1-1,0 1,-1 0,1 1,-1-1,1 0,-1 1,1 0,-1-1,1 1,-1 0,1 0,-1 0,0 1,0-1,0 0,0 1,0-1,0 1,0 0,0 0,0 0,-1 0,1 0,-1 0,1 0,-1 1,0-1,0 0,0 1,0-1,-1 1,1-1,-1 1,1-1,-1 1,0-1,0 1,0 0,8 15,-4-10,1-1,1 0,-1-1,1 1,0-1,1 0,0-1,0 0,0 0,0 0,1-1,-1 0,1 0,0-1,1 0,-1 0,0-1,1 0,-1-1,1 0,0 0,-1-1,1 0,0 0,0-1,-1 0,1-1,-1 0,1 0,-1-1,0 0,0 0,0-1,0 0,-1 0,0-1,2-1,19-23,-2-2,0-1,-3-1,0-1,-2 0,-2-2,-1-1,-2 0,3-11,-4 11,-2 0,-1-1,-2 0,-1-1,-2 0,-2 0,-2 0,-1-3,-9-153,7 194,0-1,1 1,-1-1,0 1,0-1,-1 0,1 1,0-1,0 1,-1-1,1 1,-1-1,1 1,-1 0,0-1,1 1,-1 0,0-1,0 1,0 0,0 0,0 0,0-1,0 1,-1 1,1-1,0 0,-1 0,1 0,0 1,-1-1,1 0,-1 1,1 0,-1-1,1 1,-1 0,1 0,-1-1,1 1,-1 0,1 1,-1-1,0 0,1 0,-1 1,1-1,-1 1,1-1,0 1,-1 0,1-1,0 1,-1 0,1 0,0 0,0 0,0 0,0 0,0 0,0 1,0-1,0 0,0 1,0 0,-4 12,1-1,1 1,0 0,1 0,1 1,0-1,0 0,2 0,1 13,-1 10,3-1,1 1,2-1,1-1,2 1,1-1,2-1,2 0,1-1,1-1,7 9,76 141,-99-182,0 0,0 1,-1-1,1 1,0-1,0 1,-1 0,1-1,-1 1,1-1,0 1,-1 0,1 0,-1-1,0 1,1 0,-1 0,0 0,1-1,-1 1,0 0,0 0,0 0,1 0,-1 0,0-1,0 1,0 0,-1 0,1 0,0 0,0 0,0 0,-1-1,1 1,0 0,-1 0,1 0,-1-1,1 1,-1 0,1-1,-1 1,1 0,-1-1,0 1,1-1,-1 1,0-1,0 1,1-1,-1 1,0-1,0 0,0 1,1-1,-1 0,0 0,0 0,0 0,0 1,-61-21,43 11</inkml:trace>
  <inkml:trace contextRef="#ctx0" brushRef="#br0" timeOffset="1367.76">1665 411,'43'-14,"44"-10,15-1,1 4,-7 6,-11 5,-6 4,-6 4,-6 1,-5 2,-8 0,-13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59,'34'-9,"30"-4,9 1,-3 2,-9 3,-9 3,-10 1,-6 2,-15 6,-10 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0,1-1,-9-1,-16-2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93,'-10'-11,"-2"2,1-1,-1 1,-1 1,0 0,0 1,0 0,-1 1,-5-1,14 5,-1 0,0 0,1 1,-1 0,0 0,0 0,0 1,0 0,1 0,-1 0,0 1,0 0,0 0,0 0,1 1,-1 0,1 0,-1 0,1 1,0 0,0 0,0 0,0 1,-3 3,-6 8,1 2,1-1,0 2,1-1,1 2,1-1,1 1,0 1,1-1,2 1,0 0,1 1,0-1,2 1,0 12,2-27,-1-1,1 0,0 0,0 1,1-1,-1 0,1 1,1-1,-1 0,1 0,-1 0,1 0,1 0,-1-1,1 1,0-1,0 1,0-1,0 0,1 0,0-1,0 1,0-1,0 1,0-1,1 0,-1-1,1 1,0-1,0 0,0 0,0-1,0 1,0-1,0 0,1-1,-1 1,0-1,0 0,1 0,-1-1,4 0,22-12,0-2,-2 0,0-2,-1-1,0-2,-2 0,0-2,-2-1,0-1,-2 0,0-2,-2-1,11-18,71-116,-112 227,7-53,0 0,1 0,0 0,1 1,1-1,0 0,1 0,0 1,1-1,1 0,0 0,0 0,2-1,-1 1,2-1,-1 0,2 0,0-1,0 0,7 7,53 48,-49-49</inkml:trace>
  <inkml:trace contextRef="#ctx0" brushRef="#br0" timeOffset="550.421">1021 262,'-2'13,"0"0,1 0,0 0,1 0,0 0,1 0,0 0,2-1,-1 1,1 0,1-1,0 0,4 7,-7-17,0 0,0-1,0 1,0 0,0-1,0 1,0-1,1 0,-1 1,0-1,1 0,-1 0,1 0,0 0,-1 0,1 0,0-1,-1 1,1 0,0-1,0 1,0-1,0 0,0 0,-1 1,1-1,0 0,0-1,0 1,0 0,0-1,-1 1,1-1,0 1,0-1,0 0,-1 1,1-1,1-1,53-53,24-70,-79 125,-1-1,1 0,-1 1,0-1,1 1,-1-1,1 1,-1-1,1 1,-1 0,1-1,-1 1,1 0,0-1,-1 1,1 0,-1-1,1 1,0 0,-1 0,1 0,0 0,-1 0,1 0,0 0,-1 0,1 0,0 0,-1 0,1 0,0 0,-1 1,1-1,0 0,-1 0,1 1,-1-1,1 0,0 1,-1-1,1 1,-1-1,1 1,-1-1,0 1,1-1,-1 1,1-1,-1 1,0 0,0-1,1 1,-1-1,0 1,0 0,0-1,0 1,1 0,-1-1,0 1,0 0,5 44,-5-44,0 129,9 106,-3-210,-3-13,0-1,0 0,-2 1,1-1,-1 1,-1-1,0 1,-1 0,0-1,-1 1,-1-1,-2 8,4-18,1-1,-1 0,0 1,0-1,0 0,0 0,0 1,0-1,0 0,0 0,0 0,-1 0,1 0,0-1,-1 1,1 0,0-1,-1 1,1-1,-1 1,1-1,-1 1,1-1,-1 0,0 0,1 0,-1 0,1 0,-1 0,1 0,-1-1,1 1,-1-1,1 1,-1-1,1 1,-1-1,1 0,0 0,-1 1,1-1,0 0,0 0,0 0,0-1,0 1,0 0,0 0,0-1,0 1,0 0,1-1,-1 1,0-1,1 1,-1 0,1-1,0 0,0 1,-1-1,1 1,0-1,0 1,0-2,-2-14,0 0,1 0,1 0,0 0,2-1,0 1,0 0,2 0,0 1,1-1,1 1,0 0,1 0,1 1,0 0,1 0,1 1,0 0,1 1,0 0,1 1,1 0,2-2,6-7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3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653 257,'-22'55,"-2"-2,-3 0,-2-2,-2 0,-2-3,-3 0,-1-3,-36 34,64-69,0 0,-1-1,0 0,0 0,-1-1,0-1,0 0,-1 0,0-1,0-1,0 0,-1-1,0 0,0-1,0 0,0-1,0 0,0-1,-1-1,1 0,0-1,-9-1,19 0,-1 1,1-1,-1 0,1 0,0 0,0 0,0 0,0-1,0 1,0-1,1 0,-1 0,1 0,0 0,0-1,0 1,0 0,1-1,-1 1,1-1,0 0,0 1,0-1,0 0,1 0,0 0,0 1,0-1,0 0,0 0,1-2,36-116,-14 83,1 1,3 2,1 0,1 2,12-10,-38 40,-1 1,1-1,0 0,0 1,0-1,0 1,1 0,-1 0,1 0,0 1,0-1,0 1,0 0,0 0,0 1,0-1,1 1,-1 0,1 0,-1 0,1 0,0 1,-1 0,1 0,-1 0,1 1,-1-1,1 1,-1 0,1 1,-1-1,1 1,12 9,-2 1,1 1,-2 0,0 1,0 0,-2 1,1 1,8 15,14 16,-7-14,1-2,2-1,0-1,2-2,1-1,10 4,-14-3,-26-16</inkml:trace>
  <inkml:trace contextRef="#ctx0" brushRef="#br0" timeOffset="552.123">1188 31,'0'44,"-16"477,4-235,12-277,0 0,0 1,-1-1,-1 0,1 0,-1 0,-1 0,0 0,0 0,-3 6,-6 3</inkml:trace>
  <inkml:trace contextRef="#ctx0" brushRef="#br0" timeOffset="1023.698">1048 60,'60'-17,"2"3,0 3,0 2,1 3,-1 3,24 4,5 14,-89-14,1 0,-1 0,0 0,1 1,-1-1,0 1,0-1,0 1,0-1,0 1,0 0,0 0,0 0,-1 0,1 1,-1-1,0 0,1 1,-1-1,0 0,0 1,-1 0,1-1,0 1,-1-1,0 1,0 0,1-1,-1 1,-1 0,1-1,-1 3,-3 6,-1 1,0-1,-1 0,0 0,-1 0,0-1,-1 0,0 0,-1-1,1 0,-2-1,-1 2,-4 4,-77 70,62-60,1 2,1 1,2 1,0 1,2 1,2 2,19-28,0 0,0 0,0 0,1 1,0-1,0 1,0 0,1 0,-1-1,1 1,1 0,-1 0,0 0,1 0,0 0,0 0,1 0,-1 0,1 0,0 0,1 0,-1 0,1-1,0 1,0 0,0-1,1 0,-1 1,1-1,2 2,9 9,1-1,0 0,1-1,0-1,1 0,1-1,2 0,40 27,-26-14,0 1,-2 2,-1 1,15 18,-11-16,-18-21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475 396,'1'-2,"0"1,-1-1,1 1,0-1,-1 0,1 1,-1-1,0 0,0 0,0 1,0-1,0 0,0 0,0 1,0-1,-1 0,1 1,0-1,-1 0,0 1,1-1,-1 0,0 1,0-1,0 1,0-1,0 1,0 0,0 0,-1-1,1 1,0 0,-1 0,1 0,-1 0,1 0,-1 1,1-1,-1 0,0 1,1-1,-1 1,0 0,0-1,1 1,-1 0,0 0,0 0,1 0,-1 0,0 1,0-1,1 0,-1 1,0-1,1 1,-2 0,-14 1,1 0,-1 2,0 0,1 0,0 2,0 0,-15 8,4-3,-109 49,135-60,0 0,1 0,-1 0,0 1,1-1,-1 0,1 1,-1-1,1 1,-1-1,0 0,1 1,0-1,-1 1,1-1,-1 1,1 0,0-1,-1 1,1-1,0 1,-1 0,1-1,0 1,0 0,0-1,0 1,0 0,0-1,-1 1,2 0,-1-1,0 1,0 0,0-1,0 1,0 0,0-1,1 1,-1 0,0-1,1 1,-1-1,0 1,1 0,-1-1,1 1,-1-1,1 1,-1-1,1 0,-1 1,1-1,-1 0,1 1,0-1,-1 0,1 1,0-1,-1 0,1 0,42 16,22-7,-54-8,0 0,0 0,-1 1,1 0,0 0,-1 2,1-1,-1 1,8 5,-17-7,0 1,-1-1,1 0,-1 1,1-1,-1 1,0-1,0 0,0 1,0-1,-1 1,1-1,0 1,-1-1,0 0,0 1,0-1,0 0,0 0,0 0,0 0,-1 0,1 0,-1 0,1 0,-1 0,0 0,0-1,0 1,0-1,0 0,0 1,0-1,0 0,0 0,0 0,-249 186,247-185,0 1,0 0,1 0,-1 0,1 0,0 1,0-1,0 1,1 0,-1 0,1 0,0 0,0 0,0 0,1 0,-1 1,1-1,0 1,0-1,1 1,-1 0,1-1,0 1,1-1,-1 1,1 0,-1-1,1 1,1-1,-1 1,1-1,-1 0,1 0,1 0,-1 0,0 0,1 0,0 0,0-1,0 1,2 0,7 4,0-1,0-1,0 0,1 0,0-2,0 1,0-2,1 0,-1 0,1-1,-1-1,1 0,0-1,0-1,-1 0,1-1,0 0,-1-1,9-3,-16 2,1-1,-1 1,1-2,-2 1,1-1,0 0,-1 0,0 0,-1-1,1 1,-1-1,0 0,-1-1,0 1,0-1,-1 1,1-1,-2 0,1 0,-1 0,0 0,-1 0,0 0,0 0,-1 0,0 0,1-17</inkml:trace>
  <inkml:trace contextRef="#ctx0" brushRef="#br0" timeOffset="400.331">249 0,'-2'1,"0"0,1 1,-1-1,0 0,1 1,-1-1,1 1,-1 0,1-1,0 1,-1 0,1 0,0 0,0-1,1 1,-1 1,0-1,1 0,-1 0,1 0,-1 0,1 0,0 0,0 0,0 1,0-1,0 0,1 1,-3 56,2 0,3 0,10 57,-4-34,23 294,-34-109,-12-190,11-67,-1 0,2 0,0 0,0 0,0 1,2-1,-1 0,1 1,1-1,0 0,0 0,1 1,0-1,1 0,0 0,1 1,9 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3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0,'10'0,"17"0,9 0,3 0,0 0,-2 0,-2 0,-3 0,-2 0,-1 0,-1 0,0 0,-5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29,'29'-5,"33"-1,12-1,-3 2,-9 2,-14 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2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87,'-16'358,"3"-64,-8-216,10-60</inkml:trace>
  <inkml:trace contextRef="#ctx0" brushRef="#br0" timeOffset="354.341">0 115,'683'-85,"-433"57,-247 27,0 1,0 0,0-1,0 1,0 1,0-1,-1 0,1 1,0 0,0 0,0-1,0 2,0-1,-1 0,1 1,-1-1,1 1,-1-1,1 1,-1 0,0 0,0 1,0-1,0 0,0 1,0-1,-1 1,1-1,-1 1,0 0,0-1,0 1,0 0,0 0,-1 0,1 0,-1 0,0 0,1 0,-2 0,1 0,0 0,0 0,-1 0,0 0,0 0,0-1,0 1,-1 2,-27 36,12-25</inkml:trace>
  <inkml:trace contextRef="#ctx0" brushRef="#br0" timeOffset="623.594">84 933,'43'5,"29"-3,12-3,1 0,-9-5,-8-2,-6 1,-9 2,-8-4,-7 0,-6 2,-3 1,-1 3,-6 1</inkml:trace>
  <inkml:trace contextRef="#ctx0" brushRef="#br0" timeOffset="940.614">1157 651,'-8'0,"0"0,0 0,0 1,0 0,0 1,0-1,0 2,0-1,1 1,-1 0,1 0,0 1,-1 0,2 1,-1-1,1 1,-1 0,1 1,1 0,-1 0,1 0,0 0,0 1,1 0,0 0,0 0,1 0,-1 1,2 0,-1-1,1 1,0 0,0 4,3-8,0 1,0-1,0 0,0 0,1-1,-1 1,1 0,0 0,0-1,0 1,1-1,-1 0,1 0,0 0,0 0,0 0,0 0,0-1,1 1,-1-1,1 0,0 0,0-1,-1 1,1-1,0 1,3-1,112 13,-93-15</inkml:trace>
  <inkml:trace contextRef="#ctx0" brushRef="#br0" timeOffset="1466.564">1411 849,'240'-200,"-239"199,0 0,-1 0,1 1,0-1,0 0,0 1,0-1,0 0,0 1,0-1,0 1,0-1,0 1,1 0,-1-1,0 1,0 0,0 0,0 0,1 0,-1 0,0 0,0 0,0 0,0 1,0-1,1 0,-1 1,0-1,0 0,0 1,0 0,0-1,0 1,0 0,0-1,0 1,-1 0,1 0,0 0,0 0,-1-1,1 1,0 0,-1 0,1 1,-1-1,1 0,-1 0,0 0,1 0,-1 0,0 0,0 1,0-1,0 0,0 0,0 0,0 0,0 1,-1-1,1 0,1 4,-2-2,1 0,-1 0,1 0,0 0,0 0,0 0,1-1,-1 1,1 0,-1 0,1 0,0-1,0 1,0 0,1-1,-1 1,0-1,1 1,0-1,0 0,0 1,0-1,0 0,0 0,0-1,0 1,1 0,-1-1,1 1,-1-1,1 0,0 0,-1 0,1 0,2 0,4-2,-1 0,1-1,-1 1,0-2,0 1,0-1,0-1,0 1,0-1,-1 0,5-4,14-7,-25 14,0 1,0-1,0 0,-1 1,1-1,0 1,1-1,-1 1,0 0,0-1,0 1,0 0,0 0,0 0,0 0,0 0,0 0,1 0,-1 0,0 0,0 0,0 1,0-1,0 0,0 1,0-1,0 1,0-1,0 1,0 0,0-1,0 1,-1 0,1-1,0 1,0 0,-1 0,1 0,0 0,-1 0,1 0,-1 0,1 0,-1 0,0 0,1 0,-1 0,0 0,0 1,4 66,-4-46,13 22,-2-31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114 902,'34'-9,"0"1,1 2,-1 1,1 2,1 1,16 2,-50-1,0 1,0-1,0 0,0 1,0 0,1-1,-1 1,0 0,0 0,0 1,1-1,-1 0,0 1,0-1,0 1,0-1,0 1,0 0,0 0,0 0,0 0,0 1,0-1,0 0,-1 1,1-1,-1 1,1-1,-1 1,0 0,1 0,-1 0,0 0,0 0,0 0,-1 0,1 0,0 0,-1 0,1 0,-1 0,0 1,0-1,0 0,0 0,0 0,0 1,0-1,-1 0,1 0,-1 1,-92 91,80-84,0 1,1 0,0 0,0 1,2 1,-1 0,2 1,0 0,7-10,1 0,0 0,0 0,0 1,1-1,0 0,0 1,0-1,0 0,0 1,1-1,0 0,0 0,0 1,0-1,1 0,0 0,0 0,0-1,0 1,0 0,1-1,0 1,0-1,0 0,0 0,0 0,0 0,1-1,-1 1,1-1,0 0,0 0,0 0,0-1,0 1,0-1,0 0,1 0,-1-1,0 1,1-1,-1 0,0 0,1 0,-1 0,0-1,2 0,23-4,-3 0</inkml:trace>
  <inkml:trace contextRef="#ctx0" brushRef="#br0" timeOffset="-612.89">198 140,'-5'24,"-1"13,5 4,2 1,2-2,-1-4,1-2,-2-3,5-1,1-2,0 0,-2-1,-1 1,-2 0,-1-1,-1-3</inkml:trace>
  <inkml:trace contextRef="#ctx0" brushRef="#br0" timeOffset="-380.242">1 619,'43'0,"33"-5,10-1,-2 0,-9 1,-14 2,-11 1,-10 5,-7 3,-4 0,-7-1</inkml:trace>
  <inkml:trace contextRef="#ctx0" brushRef="#br0" timeOffset="1790.079">707 1071,'28'-74,"4"2,3 1,3 1,3 2,5-1,64-72,-110 141,0-1,1 0,-1 1,1-1,0 0,-1 1,1-1,-1 1,1-1,0 0,-1 1,1 0,0-1,0 1,-1-1,1 1,0 0,0 0,0-1,-1 1,1 0,0 0,0 0,0 0,0 0,0 0,-1 0,1 0,0 0,0 1,0-1,-1 0,1 0,0 1,0-1,0 1,-1-1,1 0,0 1,-1 0,1-1,0 1,-1-1,1 1,-1 0,1-1,-1 1,1 0,-1-1,0 1,1 0,-1 0,0 0,1-1,-1 1,0 0,0 0,0 0,0 0,0-1,0 2,4 59,-4-56,-1 27,0-22,0 1,1-1,0 1,0-1,1 0,0 1,1-1,0 0,1 0,0 0,0 0,1-1,4 7,-7-14,0-1,0 0,1 1,-1-1,0 0,1 1,-1-1,1 0,-1 0,1 0,0-1,-1 1,1 0,0 0,0-1,-1 1,1-1,0 0,0 0,0 1,0-1,-1 0,1 0,0-1,0 1,0 0,0-1,-1 1,1-1,0 1,0-1,-1 0,1 0,0 0,-1 0,1 0,-1 0,1 0,-1 0,0-1,1 0,51-61,160-243,-189 278,-24 28,1-1,-1 1,1 0,0 0,-1 0,1 0,-1 0,1 0,-1 0,1 0,-1 0,1 0,-1 0,1 1,-1-1,1 0,-1 0,1 0,-1 1,1-1,-1 0,1 1,-1-1,1 0,-1 1,0-1,1 1,-1-1,0 0,1 1,-1-1,0 1,0-1,1 1,-1-1,0 1,0-1,0 1,0-1,1 1,-1 0,0-1,0 1,0-1,0 1,-1-1,1 1,0-1,0 1,0-1,0 1,0-1,-1 1,1-1,0 1,0-1,-1 1,1-1,0 1,-1-1,1 0,-1 1,1-1,-1 1,-27 170,26-147,2-1,1 1,1-1,1 1,0-1,2 0,1 0,1-1,1 0,1 0,3 4,-2-7</inkml:trace>
  <inkml:trace contextRef="#ctx0" brushRef="#br0" timeOffset="2032.103">1835 478,'-9'44,"-4"27,1 8,2-5,3-11,2-11,3-9,1-8,1-4,-4-8,-7-8,-1-6</inkml:trace>
  <inkml:trace contextRef="#ctx0" brushRef="#br0" timeOffset="2419.138">1581 591,'31'-41,"-6"3,2 2,1 0,2 2,1 1,1 1,2 2,1 2,2 1,11-5,-34 25,0 1,1 0,0 1,1 1,-1 0,0 1,1 1,0 0,0 1,0 1,-1 0,1 1,0 1,0 1,-1 0,2 1,-14-2,1-1,0 1,-1 0,1 0,-1 0,0 0,0 1,0-1,0 1,0 0,0 0,-1 0,0 0,1 0,-1 1,0-1,-1 1,1-1,0 1,-1 0,0 0,0-1,0 1,-1 0,1 0,-1 0,0 0,0 0,0 0,0 0,-1 0,0 0,0 0,0-1,0 1,0 0,-1 0,0-1,1 1,-1-1,-1 1,-15 23,-1 0,-2-2,0 0,-1-2,-2 0,-25 18,39-31,-100 70,108-78,-1 0,1 0,0 1,0-1,0 0,0 1,0 0,1-1,-1 1,1 0,-1 0,1-1,0 1,0 0,1 0,-1 0,0 1,1-1,0 0,0 0,0 0,0 0,0 0,1 0,-1 0,1 0,0 0,0 0,0 0,52 82,-25-47,-15-16,-11-17,-1 0,1 1,0-1,0 0,1-1,0 1,0 0,0-1,0 0,1 1,-1-1,1 0,0-1,0 1,1-1,-1 0,1 0,-1 0,1-1,0 1,0-1,0 0,1-1,-1 1,0-1,0 0,1-1,-1 1,1-1,-1 0,1 0,-1-1,4 0,9-8</inkml:trace>
  <inkml:trace contextRef="#ctx0" brushRef="#br0" timeOffset="2801.779">2399 55,'26'-11,"0"2,0 0,0 2,1 1,0 1,1 2,-1 0,1 2,26 2,-52-2,1 1,-1-1,1 1,-1 0,1 0,-1 0,1 1,0-1,-1 0,1 1,-1 0,0 0,1-1,-1 1,1 1,-1-1,0 0,0 1,0-1,0 1,0-1,0 1,0 0,0 0,-1 0,1 0,-1 0,0 0,1 0,-1 1,0-1,0 0,0 1,-1-1,1 1,0-1,-1 1,0-1,1 1,-1-1,0 1,-1 0,1-1,0 1,-1-1,1 1,-1-1,0 1,0-1,0 0,0 1,-1 0,-133 150,134-152,0 1,-1-1,1 1,0 0,0-1,0 1,0 0,0 0,0 0,1 0,-1 0,0 0,1 0,0 0,-1 0,1 0,0 0,0 0,0 0,0 0,1 0,-1 0,1 0,-1 0,1 0,-1 0,1-1,0 1,0 0,0 0,0 0,0-1,1 1,-1-1,0 1,1-1,-1 1,1-1,-1 0,1 0,0 0,0 0,-1 0,1 0,0 0,0 0,0-1,0 1,0-1,1 1,14 4,1-1,1 0,-1-1,1-1,-1-1,1 0,18-3,-29 2,17-1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4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1012,'53'-3,"-1"-3,0-2,0-2,-1-2,0-3,19-9,-31 9,0-1,-2-2,0-2,-1-1,-1-2,-1-2,-1-1,-2-1,0-1,-2-2,-1-2,8-13,32-47,-4-2,-5-3,-4-3,42-104,-97 202,0 2,0-1,0 1,0-1,-1 1,1-1,0 1,0-1,0 1,0-1,0 1,0-1,0 1,0-1,0 1,0-1,0 1,0-1,0 1,0-1,1 1,-1-1,0 1,0-1,0 1,1-1,-1 1,0-1,1 1,-1 0,0-1,1 1,-1-1,1 1,-1 0,1 0,-1-1,1 1,-1 0,0 0,1-1,-1 1,1 0,0 0,-1 0,1 0,-1 0,1 0,-1 0,1 0,-1 0,1 0,-1 0,1 0,-1 0,1 0,-1 1,1-1,-1 0,1 0,-1 1,1-1,0 0,-2 211,1-96,2-13,-6 1,-13 82,12-154,-1-1,-1 0,-2-1,0 0,-3 0,0-1,-1-1,-2 0,-1-1,-1 0,-12 13,19-28,0-1,-1 0,0 0,0-1,-1-1,0 0,-1 0,0-2,0 1,0-1,-1-1,0-1,0 0,0 0,-1-2,1 0,-1 0,1-1,-1-1,1-1,-1 0,9 0,0-1,0 1,1-1,-1-1,1 1,-1-1,1 0,0 0,0-1,0 1,0-1,1 0,-1-1,1 1,0-1,0 0,1 0,0 0,0 0,0 0,0-1,1 1,0-1,0 0,0 0,1 0,0 0,0 0,0 0,1 0,0-2,-2-17</inkml:trace>
  <inkml:trace contextRef="#ctx0" brushRef="#br0" timeOffset="382.831">1582 645,'-17'19,"2"1,1 0,0 1,1 1,2 0,0 1,1 0,2 0,0 1,1 0,-1 16,8-36,-1-1,1 1,0 0,0 0,1-1,-1 1,1 0,0-1,0 1,0 0,0-1,1 1,-1-1,1 0,0 0,0 1,0-1,1 0,-1-1,1 1,-1 0,1-1,0 1,0-1,0 0,0 0,1 0,-1 0,0-1,1 1,-1-1,1 0,0 0,-1 0,1-1,0 1,-1-1,1 0,0 0,0 0,2-1,2 1,1-1,-1 0,0 0,0-1,0 0,0-1,-1 1,1-1,-1-1,1 0,-1 0,0 0,-1-1,1 0,-1 0,0 0,0-1,0 0,-1 0,0-1,0 1,-1-1,0 0,0-1,0 1,-1-1,0 1,-1-1,0 0,1-3,-2 1,-1 1,0-1,0 1,-1-1,0 0,-1 1,0 0,0-1,-1 1,-1 0,1 0,-1 0,-1 1,1 0,-1-1,-1 2,0-1,0 0,0 1,-1 1,0-1,-1 1,-1-1,-12-6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137 261,'2'4,"1"1,-1 0,-1 0,1 0,-1-1,0 1,0 0,0 1,-1-1,1 0,-1 0,-1 0,1 0,-1 0,1 0,-3 5,1 9,-11 114,-7 0,-30 105,-7-47,53-178,8-26,7-26,-7 18</inkml:trace>
  <inkml:trace contextRef="#ctx0" brushRef="#br0" timeOffset="333.457">109 120,'540'0,"-409"-26,-122 24</inkml:trace>
  <inkml:trace contextRef="#ctx0" brushRef="#br0" timeOffset="871.478">137 600,'5'0,"6"0,6 0,5 0,4 0,2 0,1 0,0 0,1 0,-1 0,0 0,0 0,-1 0,0 0,1 0,-1 0,-5 0</inkml:trace>
  <inkml:trace contextRef="#ctx0" brushRef="#br0" timeOffset="4532.969">391 938,'0'5,"0"6,0 6,0 6,0 2,0 3,-5 1,-1 1,0-1,1 0,-3 0,-1 0,2 0,1-1,3-5</inkml:trace>
  <inkml:trace contextRef="#ctx0" brushRef="#br0" timeOffset="4817.249">278 938,'5'0,"11"5,7 1,6 0,1-1,2-2,-1 0,-1-2,0-1,-1 0,0 0,0 0,-1-1,-5 1</inkml:trace>
  <inkml:trace contextRef="#ctx0" brushRef="#br0" timeOffset="5350.536">1125 177,'-22'219,"-13"69,7-61,27-203</inkml:trace>
  <inkml:trace contextRef="#ctx0" brushRef="#br0" timeOffset="5873.419">899 148,'56'-28,"2"2,0 3,2 3,0 2,57-8,-111 24,0 1,1 0,-1 0,1 0,0 1,-1 0,1 0,-1 1,1-1,-1 2,1-1,-1 1,1 0,-1 0,0 0,0 1,0 0,0 0,-1 1,1 0,-1 0,0 0,0 0,0 1,-1 0,0 0,0 0,0 1,0-1,-1 1,0 0,0 0,0 0,-1 0,1 4,-3 2,0 0,-1 0,0 1,-1-1,0 0,-1 0,-1 0,0-1,0 1,-1-1,0 0,-1 0,-1-1,1 0,-2 0,1 0,-1-1,-1 0,0 0,0-1,-1-1,-9 7,5 0,-191 133,202-145,0-1,0 1,0 0,1 0,-1 0,0 0,1 0,-1 1,1-1,0 1,0-1,0 1,0 0,0 0,0 0,1 0,-1 0,1 0,0 1,0-1,0 0,1 1,-1-1,1 1,0-1,0 0,0 1,0-1,1 1,-1-1,1 0,0 1,0-1,0 0,0 0,0 0,1 0,0 0,0 0,-1 0,2 0,-1 0,0-1,0 1,1-1,0 0,39 35,2-3,2-2,1-1,31 14,81 53,-140-86,-2-1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0,'5'5,"11"6,7 2,6-2,1 2,2-1,-1-2,-1-4,0-2,-1-2,0-1,0-1,-6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1,'38'5,"28"1,6-5,-3-2,-9-2,-10 0,-9 1,-11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0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21,'12'-2,"25"-5,0 2,1 1,-1 2,1 1,10 3,-46-2,1-1,-1 1,0 0,0 0,1 0,-1 1,0-1,1 0,-1 1,0 0,0-1,0 1,0 0,1 0,-1 0,0 0,-1 1,1-1,0 1,0-1,-1 1,1-1,0 1,-1 0,0 0,1 0,-1 0,0 0,0 0,0 0,0 0,-1 0,1 0,0 1,-1-1,0 0,1 1,-1-1,0 0,0 0,0 1,-1-1,1 0,0 1,-1-1,0 0,1 0,-1 0,0 1,0-1,0 0,-2 1,-96 99,54-63,-106 110,149-147,1 0,-1 0,1 0,0 1,-1-1,1 0,0 1,0-1,1 1,-1-1,0 1,1-1,-1 1,1-1,0 1,0 0,0-1,0 1,1-1,-1 1,1-1,-1 1,1-1,0 1,0-1,0 1,0-1,0 0,1 0,-1 1,1-1,-1 0,1 0,0 0,0-1,0 1,0 0,0-1,0 1,0-1,1 0,-1 0,0 0,1 0,-1 0,1 0,-1-1,1 1,0-1,-1 0,1 0,0 0,203 1,-133-13,-55 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1,'-14'108,"5"0,4 103,-15-75,23-120</inkml:trace>
  <inkml:trace contextRef="#ctx0" brushRef="#br0" timeOffset="262.023">1 538,'43'4,"29"-2,11-3,-3 0,-6 0,-10 0,-12 0,-10 0,-7 1,-4-1,-4 1,-5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3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42,'0'0,"0"0,-1 0,1 0,0 0,-1 0,1 0,0 0,-1 0,1 0,0 0,-1 0,1 0,0 0,-1 0,1 0,0-1,-1 1,1 0,0 0,-1 0,1 0,0-1,0 1,-1 0,1 0,0-1,0 1,-1 0,1 0,0-1,0 1,0 0,0-1,-1 1,1 0,0-1,0 1,0 0,0-1,0 1,0 0,0-1,0 1,0 0,0-1,0 1,0 0,0-1,-16 34,15-30,-124 358,46-142,105-310,71-132,13 43,9 43,-118 136,0-1,0 1,1 0,-1-1,0 1,1 0,-1 0,1 0,-1 0,1 1,-1-1,1 0,0 1,-1-1,1 1,0-1,-1 1,1 0,0-1,0 1,-1 0,1 0,0 1,0-1,-1 0,1 0,0 1,0-1,-1 1,1 0,0-1,-1 1,1 0,-1 0,1 0,-1 0,0 0,1 0,-1 1,0-1,0 0,0 1,0-1,0 1,0-1,0 1,0-1,-1 1,1 0,0-1,-1 1,0 0,1 0,-1-1,0 1,0 0,0 0,4 24,-2 0,-1 1,-1-1,-1 0,-2 0,0 0,-2 0,-2 6,-5 40,-6 34,18-106,0 1,-1-1,1 1,0-1,0 1,0 0,0-1,1 1,-1-1,0 1,0 0,0-1,0 1,0-1,1 1,-1-1,0 1,1-1,-1 1,0-1,1 1,-1-1,1 1,-1-1,0 0,1 1,-1-1,1 1,-1-1,1 0,-1 0,1 1,0-1,-1 0,1 0,-1 0,1 0,-1 0,1 1,0-1,-1 0,1 0,-1-1,1 1,0 0,-1 0,1 0,-1 0,1 0,-1-1,1 1,-1 0,1 0,0-1,-1 1,0 0,1-1,-1 1,1-1,-1 1,1 0,-1-1,0 1,1-1,-1 0,29-30,130-198,-35 66,-123 162,-1 0,1 0,0 1,-1-1,1 0,0 1,0-1,-1 0,1 1,0-1,0 1,0 0,0-1,0 1,0 0,0-1,0 1,-1 0,1 0,0 0,0 0,0 0,0 0,0 0,0 0,0 0,0 1,0-1,0 0,0 0,0 1,0-1,0 1,-1-1,1 1,0-1,0 1,0 0,-1-1,1 1,0 0,-1-1,1 1,-1 0,1 0,-1 0,1 0,-1-1,1 1,-1 0,0 0,0 0,1 0,-1 0,0 0,0 0,0 0,9 60,-28 117,-20 19,10-66,27-120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5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170 180,'-21'63,"2"1,4 2,2-1,4 1,2 1,2 36,8 224,-7-304,-2-5</inkml:trace>
  <inkml:trace contextRef="#ctx0" brushRef="#br0" timeOffset="509.992">0 236,'43'-20,"1"2,0 1,2 3,-1 2,2 1,5 2,-42 7,1 0,0 0,-1 1,1 1,0 0,0 0,0 1,-1 1,1 0,-1 0,1 1,-1 0,0 1,0 0,0 0,0 1,-1 1,0-1,0 2,5 4,-12-9,0 1,0 0,0-1,-1 1,1 0,-1 0,1 0,-1 1,0-1,0 0,-1 0,1 0,-1 1,1-1,-1 0,0 1,0-1,-1 0,1 1,-1-1,0 0,1 1,-1-1,-1 0,1 0,0 0,-1 0,0 0,1 0,-1-1,0 1,0 0,-1-1,1 0,-1 1,-96 77,96-78,-245 140,103-72,143-70,1 1,-1 0,1-1,0 1,-1 0,1 0,-1 0,1 0,0 0,0 0,0 1,0-1,0 0,0 1,0-1,0 0,0 1,1-1,-1 1,0-1,1 1,-1 0,1-1,0 1,0 0,-1-1,1 1,0-1,0 1,1 0,-1-1,0 1,0 0,1-1,-1 1,1-1,0 1,-1-1,1 1,0-1,0 1,0-1,0 0,0 1,0-1,0 0,0 0,1 0,-1 0,0 0,1 0,73 50,14-7,-53-28,-2 1,0 2,-1 1,-1 1,13 13,11 34,-28-87,-20 6</inkml:trace>
  <inkml:trace contextRef="#ctx0" brushRef="#br0" timeOffset="926.997">791 67,'25'-12,"1"1,0 2,0 0,1 2,1 1,-1 1,1 1,3 2,-29 1,1 1,-1 0,1-1,-1 1,0 0,1 1,-1-1,1 0,-1 1,1-1,-1 1,0 0,1 0,-1 0,0 0,0 0,0 0,1 1,-1-1,-1 1,1-1,0 1,0 0,0-1,-1 1,1 0,-1 0,0 1,0-1,1 0,-1 0,-1 0,1 1,0-1,0 1,-1-1,0 0,1 1,-1-1,0 1,0 2,-3 4,0 0,0 0,-1-1,0 1,-1-1,0 0,0 0,-1 0,0-1,0 0,0 0,-1 0,-2 0,2 0,-1 0,1 1,0 0,1 0,0 0,0 1,1 0,0 0,0 0,-1 8,5-15,0 1,0 0,1 0,-1 0,1 0,0 0,0 0,0 0,0 0,0 0,1 0,-1 0,1 0,0 0,0 0,0 0,0 0,0 0,1-1,-1 1,1-1,0 1,0-1,0 0,0 1,0-1,0 0,1 0,-1-1,1 1,-1 0,1-1,0 0,0 1,-1-1,4 0,111 17,-3-9,-89-4</inkml:trace>
  <inkml:trace contextRef="#ctx0" brushRef="#br0" timeOffset="1396.496">1863 405,'-252'311,"224"-277,18-21,0 0,0 0,-2-1,1-1,-1 0,-1 0,0-1,0-1,-1 0,0-1,-1 0,10-5,0 0,0 0,0-1,0 1,0-1,0-1,-1 1,1-1,-1 1,1-2,-1 1,0 0,1-1,-1 0,0-1,1 1,-1-1,1 0,-1 0,1-1,-1 0,1 0,0 0,0-1,0 1,0-1,0 0,1 0,-1-1,1 0,0 0,0 0,0 0,1 0,-1-1,1 1,0-1,1 0,-2-2,3-4,-1-1,2 1,-1-1,1 0,1 1,0-1,1 0,0 1,1 0,1-1,-1 1,1 0,1 1,0-1,1 1,0 0,0 0,1 1,1 0,-1 0,1 1,1-1,0 2,0-1,-3 5,1-1,-1 2,0-1,1 1,0 0,-1 0,1 1,0 0,0 0,0 0,0 1,0 0,-1 1,1 0,0 0,0 0,0 1,-1-1,1 2,-1-1,1 1,3 2,128 89,14 30,-136-113,7 7,1-2,1-1,0 0,1-2,1-1,0-1,23 6,-26-13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46,'226'-11,"-26"-24,-198 38,-8 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0,-2 0,-3 0,-3 0,-4 0,-1 0,-2 0,-1 0,-5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4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1 588,'33'-46,"-29"36,125-218,-119 213,-3 3,1-1,1 1,0 1,0 0,1 0,1 1,0 0,0 0,10-5,-20 14,0 1,1-1,-1 0,0 1,0-1,1 0,-1 1,0 0,1-1,-1 1,0 0,1 0,-1-1,1 1,-1 0,0 1,1-1,-1 0,1 0,-1 0,0 1,1-1,-1 1,0-1,1 1,-1 0,0-1,0 1,0 0,0 0,1 0,-1 0,0 0,-1 0,1 0,0 0,0 0,0 0,-1 1,1-1,0 0,-1 0,1 1,10 64,-10-53,-2-10,1 1,-1-1,1 1,0 0,0-1,0 1,0-1,1 1,0 0,0-1,0 1,0-1,0 0,1 1,-1-1,1 0,0 0,0 0,0 0,0 0,1 0,-1-1,1 1,-1-1,1 0,0 1,0-1,0 0,0-1,1 1,-1-1,0 1,1-1,-1 0,1 0,-1-1,1 1,-1-1,2 1,5-6,0 0,0-1,-1 0,0 0,0-1,0 0,-1-1,0 1,0-2,1-2,11-9,168-214,-157 200,-30 33,-1 1,1-1,0 1,-1 0,1-1,0 1,-1 0,1-1,0 1,-1 0,1 0,0-1,0 1,-1 0,1 0,0 0,0 0,-1 0,1 0,0 0,0 0,-1 1,1-1,0 0,0 0,-1 1,1-1,0 0,-1 1,1-1,0 1,-1-1,1 0,-1 1,1 0,-1-1,1 1,-1-1,1 1,-1 0,0-1,1 1,-1 0,0-1,1 1,-1 0,0-1,0 1,0 0,0 0,1-1,-1 1,0 0,-1 0,1-1,0 1,0 0,0 0,2 120,-4-109,1 0,0 0,0 0,1 0,1 0,0 0,1 0,0 0,0 0,2-1,-1 1,2-1,-1 0,1 0,1 0,1 1,13 12,0-2</inkml:trace>
  <inkml:trace contextRef="#ctx0" brushRef="#br0" timeOffset="278.923">227 503,'38'0,"37"-5,16-1,1 0,-5 1,-8 2,-8 0,-11 2,-11 1,-9 0,-6 0,-5 0,-2 1,-5 3,-8 3</inkml:trace>
  <inkml:trace contextRef="#ctx0" brushRef="#br0" timeOffset="781.193">453 701,'96'-17,"102"-8,-196 25,0-1,0 1,0-1,0 1,0 0,0 0,0 0,0 0,0 0,1 0,-1 1,0-1,0 1,0-1,0 1,0 0,-1 0,1 0,0 0,0 0,0 0,-1 0,1 1,-1-1,1 0,-1 1,1 0,-1-1,0 1,0 0,0-1,0 1,0 0,0 0,0 0,-1 0,1 0,-1 0,1 1,-4 4,-1 0,1-1,-1 1,0-1,-1 0,1-1,-1 1,-1-1,1 0,-1 0,1-1,-1 1,-1-1,1 0,-1-1,0 0,-24 18,-7 6,26-21,1 0,0 1,1 0,0 1,0 1,1-1,0 1,0 1,1 0,0 0,1 0,0 1,0 0,2 1,-2 2,7-12,-1 0,1-1,-1 1,1 0,0 0,0 0,0 0,0 0,0 0,1 0,-1 0,0-1,1 1,0 0,-1 0,1 0,0-1,0 1,0 0,0-1,0 1,0-1,0 1,1-1,-1 1,1-1,-1 0,1 0,-1 0,1 0,0 0,-1 0,1 0,0 0,0-1,-1 1,1-1,0 1,2-1,81 5,-77-5,42-5,0-2,0-2,-1-2,9-5,-26 7,-8 1,-7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6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141 109,'-37'129,"29"-93,2 1,1 1,1-1,3 1,1-1,5 36,20 67,-23-116</inkml:trace>
  <inkml:trace contextRef="#ctx0" brushRef="#br0" timeOffset="620.604">0 193,'18'-20,"2"0,-1 1,2 1,1 1,0 1,1 0,0 2,16-6,-32 15,1 1,1 0,-1 0,0 1,1 0,0 1,0 0,0 0,0 1,0 0,0 0,0 1,0 0,0 1,0 0,0 0,0 1,0 0,0 1,0 0,-1 0,0 1,0 0,0 1,0-1,0 1,-1 1,0 0,0 0,0 0,-1 1,0 0,0 0,3 6,-7-8,-1 0,1 0,-1 0,0 0,0 0,-1 0,1 0,-1 0,-1 0,1 0,-1 0,1 0,-1 0,-1 0,1 0,-1 0,0 0,0 0,0-1,-1 1,1-1,-2 2,-78 85,-122 51,201-141,0 1,0-1,1 1,-1 0,1 0,0 0,-1 0,1 1,0-1,0 0,0 1,1 0,-1-1,1 1,-1 0,1 0,0 0,0 0,0 0,0 0,1 0,-1 0,1 0,0 0,0 0,0 1,0-1,1 0,-1 0,1 0,0 0,0 0,0 0,0 0,0 0,1 0,-1-1,1 1,0-1,-1 1,1-1,1 1,-1-1,0 0,0 0,1 0,0 0,129 86,82 37,-195-112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9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64,'-8'-7,"0"1,0-1,-1 1,0 1,0 0,-1 0,1 1,-1 0,0 1,0 0,-1 0,1 1,0 1,-1-1,0 2,1-1,-1 2,1-1,-1 2,1-1,0 1,-1 1,1 0,0 0,0 1,1 0,-1 1,1 0,0 0,0 2,-1 1,2 0,0 1,0 1,0-1,1 1,0 1,1-1,1 1,-1 0,2 0,-1 1,2 0,0-1,0 1,1 0,0 1,1-1,0 0,1 2,-1-8,0 0,0 0,1 0,0 0,0 1,0-1,1 0,0 0,0 0,0 0,1-1,0 1,0 0,0 0,1-1,0 0,0 1,0-1,1 0,0 0,0-1,0 1,0-1,1 0,0 0,-1-1,1 1,1-1,-1 0,0 0,1-1,0 1,-1-1,1-1,0 1,3 0,7-4,0-1,0 0,0-1,0-1,-1 0,0-1,0-1,0 0,-1-1,0 0,-1-2,0 1,0-2,11-10,-8 8,0-1,0 0,-2-1,1-1,-2 0,0-1,-1 0,-1-1,-1 0,0-1,-1 0,-1-1,4-18,-15 59,0 0,2 0,0 1,1-1,1 0,1 0,1 0,1 0,1 0,1-1,0 0,2 0,5 11,-8-22,1 0,0 0,0-1,1 1,0-2,0 1,1-1,0 0,0 0,0-1,1 0,0-1,1 0,-1 0,5 0,6 0</inkml:trace>
  <inkml:trace contextRef="#ctx0" brushRef="#br0" timeOffset="1698.314">883 319,'0'34,"13"87,-13-119,1 0,0-1,0 1,0 0,0-1,0 1,0 0,1-1,-1 0,0 1,1-1,-1 0,1 1,0-1,-1 0,1 0,0-1,-1 1,1 0,0 0,0-1,0 1,0-1,0 0,0 1,0-1,0 0,0 0,0 0,0-1,0 1,0 0,-1-1,1 1,0-1,0 0,0 1,0-1,-1 0,1 0,0 0,67-53,25-96,-78 121,-16 28,0 1,1 0,-1-1,0 1,0-1,0 1,1 0,-1-1,0 1,0 0,1-1,-1 1,0 0,1-1,-1 1,0 0,1 0,-1-1,0 1,1 0,-1 0,1 0,-1-1,1 1,-1 0,0 0,1 0,-1 0,1 0,-1 0,1 0,-1 0,0 0,1 0,-1 0,1 0,-1 1,1-1,-1 0,0 0,1 0,-1 0,0 1,1-1,-1 0,1 0,-1 1,0-1,0 0,1 1,-1-1,0 0,1 1,-1-1,0 1,0-1,0 0,0 1,1-1,-1 1,0-1,0 0,0 1,0-1,0 1,0-1,0 1,0-1,33 223,-22-146,-6-65,-2 0,1 1,-2-1,1 0,-2 1,0-1,0 1,-1 0,-1-1,0 1,-1-1,0 1,-1-1,0 0,-1 0,0 0,-1 0,0-1,-1 1,-1-2,1 1,-9 9,10-16,0 0,0-1,0 1,-1-1,0 0,1-1,-1 1,0-1,0 0,0-1,-1 1,1-1,0 0,0-1,-1 0,1 0,0 0,-1 0,1-1,0 0,-1-1,5 1,1 1,-1-1,1 1,-1-1,1 0,0 0,-1 1,1-1,0 0,0 0,0-1,-1 1,1 0,0 0,1 0,-1-1,0 1,0 0,1-1,-1 1,0-1,1 1,-1-1,1 1,0-1,0 1,-1-1,1 0,0 1,0-1,1 1,-1-1,0 1,0-1,1 1,-1-1,1 1,-1-1,1 1,0-1,-1 1,1 0,0-1,0 1,0 0,0 0,0 0,0 0,55-59,-17 32,1 1,1 3,1 0,1 3,1 2,13-3,-45 18,15-7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68,'35'-9,"1"2,0 1,0 2,0 1,28 2,95-9,24-18,-184 28,1 1,0-1,0 1,-1-1,1 1,0-1,0 1,0-1,0 1,0-1,0 1,0 0,0-1,0 1,0-1,0 1,0-1,0 1,0-1,0 1,1-1,-1 1,0-1,0 1,1-1,-1 0,0 1,1-1,-1 1,0-1,1 0,-1 1,0-1,1 0,-1 1,1-1,-1 0,1 0,-1 1,1-1,-1 0,1 0,-1 0,1 0,-1 0,1 0,-1 0,1 1,-1-2,1 1,-1 0,1 0,-1 0,1 0,-1 0,1 0,-1 0,1-1,-1 1,1 0,-1 0,-9 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29,'15'5,"23"1,15 0,4-1,-4-6,-5-3,-2-1,-4 0,-4-3,-3-1,-4 2,-1 1,-2 3,-6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29,'43'0,"29"0,7-5,-6-1,-10 0,-11 1,-9 2,-8 0,-9 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0,'-13'73,"4"0,2 0,4 1,6 67,-2-36,0-95,-1-1,-1 0,0 0,0 0,0 0,-1 0,-1 0,0 0,0 0,0-1,-1 1,-1-1,-2 4,7-11,-1-1,1 0,-1 1,1-1,-1 0,1 1,-1-1,1 0,-1 0,0 0,1 0,-1 1,1-1,-1 0,1 0,-1 0,0 0,1 0,-1 0,1 0,-1-1,1 1,-1 0,0 0,1 0,-1-1,1 1,-1 0,1 0,-1-1,1 1,-1 0,1-1,0 1,-1-1,1 1,-1-1,1 1,0 0,0-1,-1 1,1-1,0 0,0 1,-1-1,1 1,0-1,0 1,0-1,0 1,0-1,0 0,0 1,0-1,0 1,0-1,0 0,0 1,0-1,1 1,-1-1,-3-17</inkml:trace>
  <inkml:trace contextRef="#ctx0" brushRef="#br0" timeOffset="495.384">29 282,'29'5,"29"1,9 0,-2-1,-7-1,-9-2,-8-1,-11-5,-5-3,-3 1,0 1,-3 1</inkml:trace>
  <inkml:trace contextRef="#ctx0" brushRef="#br0" timeOffset="1213.155">679 479,'0'15,"0"14,-5 6,-1 4,-1-2,2-1,2-3,1-1,-4-7,-1-3,1-4</inkml:trace>
  <inkml:trace contextRef="#ctx0" brushRef="#br0" timeOffset="1446.679">509 451,'24'5,"23"1,7 0,0-1,-4-1,-7-7,-5-2,-4-1,-4 2,-1 0,-7 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09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1 311,'31'-9,"1"3,0 0,0 2,0 2,1 0,21 4,69-5,41-22,38-7,-115 16,-73 18</inkml:trace>
  <inkml:trace contextRef="#ctx0" brushRef="#br0" timeOffset="3903.975">29 592,'1'-1,"-1"0,1 0,0 0,-1 0,1 0,0 0,-1 1,1-1,0 0,0 0,0 1,0-1,0 0,0 1,0-1,0 1,0-1,0 1,0-1,0 1,0 0,0 0,0-1,0 1,0 0,1 0,-1 0,0 0,0 0,0 1,0-1,0 0,0 0,0 1,1-1,-1 1,0-1,0 1,0-1,0 1,-1 0,1-1,0 1,0 0,0 0,10 1,64 0,0-2,0-4,0-3,-1-4,32-10,124-7,-203 24,-3 0</inkml:trace>
  <inkml:trace contextRef="#ctx0" brushRef="#br0" timeOffset="4404.008">424 0,'167'83,"-124"-65,-1 1,-1 2,-1 2,-1 1,-1 2,-2 2,0 1,15 19,-48-45,0 0,-1 0,0 1,0-1,0 0,0 1,0 0,-1-1,1 1,-1 0,0 0,0 0,-1 0,1 0,-1 0,0 0,0 0,0 0,0 0,-1 0,0-1,0 1,0 0,0 0,0 0,-1-1,0 1,1 0,-1-1,-1 0,1 1,0-1,-1 0,0 0,0 0,0-1,0 1,0-1,0 0,-1 1,-1 0,-314 262,238-186,69-63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21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1 717,'20'-25,"0"-1,-1-1,-2-1,-1 0,11-26,42-71,115-117,-183 240,0 1,-1-1,1 1,0-1,0 1,0 0,1-1,-1 1,0 0,0 0,1 0,-1 0,1 0,-1 0,1 0,-1 0,1 1,-1-1,1 1,0-1,-1 1,1 0,0-1,-1 1,1 0,0 0,0 0,-1 0,1 1,0-1,-1 0,1 1,0-1,-1 1,1-1,-1 1,1 0,0 0,-1 0,0 0,1 0,-1 0,0 0,1 0,-1 0,0 1,0-1,0 0,0 1,0-1,-1 1,1-1,0 1,-1 0,1-1,-1 1,1 0,-1-1,0 1,1 0,-1-1,0 1,16 140,18-41,-33-99,0 0,0 1,1-1,-1 0,1 0,0 0,-1 0,1-1,0 1,0 0,0-1,0 1,0-1,1 0,-1 0,0 0,1 0,-1 0,0 0,1 0,-1-1,1 1,0-1,-1 0,1 0,-1 0,1 0,-1 0,1-1,-1 1,1-1,-1 1,1-1,-1 0,0 0,1 0,-1-1,0 1,1-1,123-118,-45 36,-4-5,13-25,-63 85,-27 29,1-1,-1 1,0-1,1 1,-1-1,1 1,-1-1,1 1,-1 0,0-1,1 1,0 0,-1-1,1 1,-1 0,1 0,-1-1,1 1,-1 0,1 0,0 0,-1 0,1 0,-1 0,1 0,0 0,-1 0,1 0,-1 0,1 0,0 1,-1-1,1 0,-1 0,1 0,-1 1,1-1,-1 0,1 1,-1-1,1 1,-1-1,0 0,1 1,-1-1,1 1,-1-1,0 1,0-1,1 1,-1 0,0-1,0 1,1-1,-1 1,0-1,0 1,0 0,0-1,-15 103,11-86,2 0,0 0,1 0,0 1,2-1,0 0,1 0,1 0,0 0,1 0,1 0,1-1,0 0,1 0,1 0,0-1,1-1,1 1,0-1,1-1,0 1,-2-4,-4-3</inkml:trace>
  <inkml:trace contextRef="#ctx0" brushRef="#br0" timeOffset="299.791">198 773,'43'0,"48"-5,18-6,5-1,-7 1,-8 2,-11-1,-6 0,-7 2,-7 3,-6 1,-3 2,-7 2,-8 0,-6 0,-5 1,-8 4,-8 2</inkml:trace>
  <inkml:trace contextRef="#ctx0" brushRef="#br0" timeOffset="783.204">621 914,'302'1,"-300"-2,-1 1,1-1,0 1,0-1,0 1,0 0,-1 0,1 0,0 0,0 0,0 1,-1-1,1 0,0 1,0-1,-1 1,1 0,0 0,-1-1,1 1,0 0,-1 0,1 1,-1-1,0 0,1 0,-1 1,0-1,0 1,0-1,0 1,0-1,0 1,0 0,-1-1,1 1,-1 0,1-1,-1 1,1 0,-1 0,0 0,0 0,0-1,0 3,-7 5,1 0,-1 0,-1 0,1-1,-1 0,-1-1,0 0,0 0,0-1,-1 0,1 0,-10 3,-41 28,46-28,1 1,0 0,1 1,0 1,1 0,0 0,1 1,-6 9,15-20,0 0,0 1,0-1,0 0,0 1,0-1,0 1,1-1,0 1,-1-1,1 1,0-1,0 1,0-1,0 1,1 0,-1-1,1 1,0-1,-1 0,1 1,0-1,0 0,1 1,-1-1,0 0,1 0,-1 0,1 0,0 0,0 0,0-1,0 1,0-1,0 1,0-1,0 0,1 1,-1-1,0 0,1-1,-1 1,1 0,7 2,-1 0,1-1,0 1,0-2,0 0,0 0,0-1,0 0,0 0,7-3,214-50,-63 12,-145 34</inkml:trace>
  <inkml:trace contextRef="#ctx0" brushRef="#br0" timeOffset="1668.091">2033 575,'-60'-48,"42"46,0 1,1 1,-1 1,1 0,-1 1,1 1,-1 0,1 1,0 1,0 1,1 1,0 0,0 1,1 0,0 1,-13 11,6-8,16-9,-1 0,1 0,0 1,0-1,0 1,0 1,1-1,0 1,0 0,0 0,0 1,1-1,0 1,0 0,1 0,-1 1,1-1,1 1,-1-1,1 1,0 0,0 6,0-10,1 1,0-1,0 1,1-1,-1 1,1 0,0-1,0 1,0 0,0-1,1 1,-1 0,1-1,0 1,0-1,0 1,1-1,-1 1,1-1,0 0,-1 0,2 0,-1 0,0 0,1 0,-1 0,1-1,0 0,0 1,0-1,0 0,0 0,0 0,0-1,1 1,-1-1,3 0,7 1,1 0,-1-2,1 0,0 0,-1-1,1-1,-1 0,1-1,-1-1,0 0,0 0,-1-1,1-1,-1 0,0-1,-1 0,2-2,17-13,-1-1,0-2,-2-1,-1-1,14-19,33-46,-60 75,-13 27,-5 7,0 0,1 0,1 0,0 0,1 0,1 1,1-1,1 1,0-1,1 1,1-1,4 15,-4-24,1-1,0 0,0 0,1 0,0 0,0-1,1 1,-1-1,1-1,1 1,-1-1,1 0,0 0,0-1,0 0,1 0,-1-1,1 0,0 0,0-1,0 0,0 0,0-1,1 0,-1-1,0 0,0 0,1 0,-1-1,5-1,38-14,-32 3</inkml:trace>
  <inkml:trace contextRef="#ctx0" brushRef="#br0" timeOffset="2384.081">2568 660,'-22'73,"36"24,-13-94,0 0,0-1,0 1,1 0,-1-1,1 0,-1 1,1-1,0 0,0 0,0 0,1 0,-1 0,0 0,1 0,-1-1,1 0,-1 1,1-1,0 0,-1 0,1 0,0-1,0 1,0-1,0 1,0-1,-1 0,1 0,0 0,0 0,2-1,2-3,-1 1,1-1,0-1,-1 1,0-1,0 0,0-1,-1 1,0-1,0 0,0 0,-1-1,0 0,0 1,-1-1,1-1,-2 4,58-96,-59 99,-1 0,1 0,0 0,-1 0,1 0,0 0,-1 1,1-1,0 0,0 0,0 0,0 1,0-1,0 0,0 1,0-1,0 1,0-1,0 1,1 0,-1 0,0-1,0 1,0 0,0 0,1 0,-1 0,0 0,0 0,0 0,0 1,1-1,-1 0,0 1,0-1,0 1,0-1,0 1,0-1,0 1,0 0,0-1,0 1,0 0,-1 0,1 0,0 0,0 0,-1 0,1 0,0 0,28 58,-5 1,-10-27,-1 2,-1-1,-2 1,-1 1,-2 0,-1 9,-6 189,0-227,-1-1,0 0,-1 1,1-1,-1 0,0 0,-1 0,0-1,1 1,-2 0,1-1,-1 0,0 0,0 0,0 0,-1-1,1 1,-1-1,0 0,-1-1,1 1,0-1,-1 0,0-1,0 1,0-1,0 0,0-1,0 1,-1-1,1 0,0-1,-1 0,1 0,0 0,-1 0,1-1,0 0,-4-2,7 1,-1 1,1-1,0-1,0 1,1 0,-1-1,0 0,1 1,-1-1,1 0,0 0,0-1,0 1,1 0,-1-1,1 1,0-1,-1 1,2-1,-1 1,0-1,1 0,0 0,-1 1,1-1,1 0,-1 0,25-99,-11 80,1 1,0 1,2 1,0 0,2 1,0 1,1 0,0 2,2 1,0 0,0 1,1 2,7-2,156-52,-157 55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33.77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5724 7823,'5'34,"1"20,0 6,4-7,0-13</inkml:trace>
  <inkml:trace contextRef="#ctx0" brushRef="#br0" timeOffset="235.917">5695 7371,'0'0</inkml:trace>
  <inkml:trace contextRef="#ctx0" brushRef="#br0" timeOffset="502.594">6148 8048,'109'-247,"-70"197,-38 49,0 0,0 0,1 0,-1 1,0-1,0 0,0 1,0-1,1 1,-1-1,0 1,0 0,1 0,-1-1,0 1,1 0,-1 0,0 0,1 0,-1 1,0-1,1 0,-1 1,0-1,0 0,1 1,-1-1,0 1,0 0,0-1,0 1,0 0,0 0,0 0,0 0,0 0,0 0,0 0,-1 0,1 0,0 0,-1 0,1 0,0 1,62 137,-59-134,-1 1,1-1,0 0,0 0,1 0,-1-1,1 0,0 0,0 0,0 0,1-1,0 1,-1-2,1 1,0 0,0-1,0 0,1-1,-1 0,0 1,1-2,-1 1,1-1,-1 0,0 0,1-1,-1 0,1 0,-1-1,0 1,0-1,0-1,0 1,0-1,0 0,-1 0,1-1,-1 1,0-1,0-1,0 1,-1-1,0 1,0-1,3-5,50-131,-50 124</inkml:trace>
  <inkml:trace contextRef="#ctx0" brushRef="#br0" timeOffset="756.048">7163 7146,'0'38,"0"32,5 14,2 2,-1-4,-1-7,-2-10,4-8,1-3,-2-6,-1-7,3-5,0-4,-1-3,-2-1,-7-6,-2-11,-1-8</inkml:trace>
  <inkml:trace contextRef="#ctx0" brushRef="#br0" timeOffset="934.144">6937 7653,'38'0,"37"0,16 0,1 0,-10 0,-9 0,-12 0,-13 5,-8 1,-12 0</inkml:trace>
  <inkml:trace contextRef="#ctx0" brushRef="#br0" timeOffset="1656.385">7953 7738,'-9'2,"0"0,1 1,-1 0,0 1,1 0,-1 0,1 1,1 0,-1 0,1 1,-1 0,2 0,-1 1,1 0,0 0,0 0,1 1,0 0,0 0,1 0,0 0,0 1,1 0,0 0,1 2,3-5,0 0,0 0,1 0,0 0,1 0,-1 0,1-1,0 1,0-1,1 0,0 0,0 0,0 0,0-1,1 1,0-1,0-1,0 1,0 0,0-1,1 0,-1-1,1 1,0-1,0 0,0 0,0-1,0 0,0 0,1 0,-1-1,0 0,0 0,1 0,-1-1,0 0,0-1,0 1,0-1,1 0,7-4,1-1,-1 0,-1-1,1 0,-1-1,-1 0,0-2,0 1,-1-1,0-1,-1 0,0 0,-1-1,0 0,-1-1,-1 0,0 0,-1-1,-1 1,1-3,-5 11,1 0,-1 0,0 0,-1 0,0 0,0 0,0 0,0-1,-1 1,0 0,0 0,-1 0,0 0,0 0,0 1,-1-1,0 1,0-1,0 1,-1 0,1 0,-1 0,0 1,-1-1,1 1,-1 0,0 0,0 1,0 0,0-1,-1 2,1-1,-1 1,0-1,0 2,-1-1,-49-5,31 6</inkml:trace>
  <inkml:trace contextRef="#ctx0" brushRef="#br0" timeOffset="-1629.956">2478 8274,'1'4,"0"0,1 0,-1 0,1-1,0 1,0 0,0-1,0 1,1-1,-1 0,1 0,0 0,0 0,0-1,0 1,0-1,1 1,-1-1,1 0,0-1,-1 1,1-1,0 1,0-1,0 0,0-1,0 1,0-1,0 1,0-1,0 0,0-1,0 1,0-1,0 0,0 0,0 0,0 0,12-4,-1-1,1-1,-2 0,1 0,-1-2,0 0,-1 0,12-11,22-26,-3-1,-2-2,-1-2,-4-2,-1-1,7-20,211-363,-234 407,-15 20,1 0,0 1,0 0,1 0,0 1,1 0,0 0,0 0,1 1,9-5,-15 10,0 1,0 1,1-1,-1 0,0 1,0 0,1 0,-1 0,0 0,1 0,-1 1,0-1,0 1,0 0,1 0,-1 0,0 0,0 1,0-1,-1 1,1 0,0 0,-1 0,1 0,-1 0,1 0,-1 1,0-1,0 1,0 0,1 2,49 95,-40-56,-2 0,-2 1,-2-1,-2 2,-1-1,-3 0,-2 1,-1-1,-3 0,-5 20,7-47,0 1,-1-1,-1 0,0 0,-1 0,-2-1,1 0,-2 0,0-1,-1-1,-1 0,0 0,-1-1,0-1,-1 0,-1-1,0 0,-1-1,0-1,-15 7,19-12,0 0,-1-1,0 0,1-1,-1-1,-1 0,1-1,0 0,0-1,0 0,-1-1,1-1,0 0,0-1,0 0,-1-1,4 1,0 1,0-2,0 1,0-1,1-1,0 0,0 0,0-1,0 0,1 0,0-1,1 0,-1-1,1 1,1-2,-1 1,-2-6,4-4</inkml:trace>
  <inkml:trace contextRef="#ctx0" brushRef="#br0" timeOffset="-626.48">3805 7964,'2'18,"0"-1,1 1,1-1,1 0,0 0,2 0,-1 0,2-1,0-1,1 1,1-1,8 9,-15-21,0 0,0 0,1-1,0 0,-1 0,1 0,0 0,0 0,0-1,0 1,0-1,0 0,0-1,1 1,-1-1,0 0,0 0,1 0,-1 0,0-1,0 1,0-1,0 0,1-1,-1 1,-1-1,1 0,0 0,0 0,-1 0,1 0,-1-1,3-2,7-6,0 0,-2 0,1-1,-1 0,-1-1,0-1,-1 1,2-6,25-51,-35 71,0-1,0 0,0 1,0 0,0-1,-1 1,1-1,0 1,0 0,0 0,-1-1,1 1,0 0,-1 0,1 0,-1 0,1 0,-1 0,1 0,-1 0,0 0,0 0,1 0,-1 0,0 0,0 0,0 0,0 0,0 0,0 0,0 0,-1 1,1-1,0 0,0 0,-1 0,1 0,-1 0,1-1,-1 2,1-1,0 14,-1-11,0 1,0 0,0 0,1 0,0 0,0 0,0 0,1 0,-1 0,1 0,0 0,1 0,-1 0,1-1,0 1,0 0,1-1,-1 0,1 1,0-1,0 0,0-1,1 1,-1 0,1-1,0 0,0 0,0 0,1 0,-1-1,1 0,1 0,0-1,0 0,-1 0,1 0,0 0,0-1,0 0,0 0,0-1,-1 0,1 0,0 0,0-1,-1 0,1 0,-1 0,0 0,1-1,-1 0,0 0,-1-1,1 1,0-1,-1 0,0 0,0-1,0 1,-1-1,2-1,179-279,-160 247,-2-1,-1-1,-2-1,-2-1,-2 0,-2-2,-1 1,-3-1,-1-1,-3 1,-1-1,-2 0,-2-1,-3 1,-3-19,6 62,0 1,0-1,0 0,-1 0,1 0,0 0,-1 0,1 1,-1-1,1 0,-1 0,0 1,0-1,0 1,0-1,0 0,0 1,-1 0,1-1,0 1,-1 0,1 0,-1-1,1 1,-1 0,1 1,-1-1,0 0,0 0,1 1,-1-1,0 1,0-1,0 1,1 0,-1 0,0 0,0 0,0 0,0 0,0 0,1 1,-1-1,0 1,0-1,0 1,1 0,-1 0,0 0,1 0,-1 0,1 0,-1 0,1 0,0 0,-1 1,1-1,0 1,0-1,-1 1,-13 18,1 1,1 0,1 0,0 1,2 1,1 0,0 0,2 1,1 0,1 1,0-1,2 1,1-1,2 21,-5 21,4-1,3 1,2-1,9 34,-10-82,1-1,1 1,1-1,0 0,1-1,1 0,0 0,1 0,1-1,0 0,1-1,0-1,1 1,1-2,0 0,0 0,1-1,0-1,1 0,0-1,0-1,1 0,0-1,1 0,-12-4,1 0,-1-1,0 1,0-1,1 0,-1-1,1 1,-1-1,1 0,-1 0,1-1,-1 0,1 0,-1 0,0 0,0-1,1 0,-1 0,0 0,-1-1,1 0,0 0,-1 0,1 0,-1-1,0 0,0 0,-1 0,1 0,-1 0,0-1,0 0,0 1,-1-1,1 0,-1-1,-1-1,0-1,0 0,0 0,-1 1,0-1,-1 0,0 1,0-1,-1 0,1 1,-2 0,1-1,-1 1,0 0,-1 0,1 0,-1 1,-1-1,1 1,-1 0,0 0,-1 1,1 0,-1 0,-1-1,-9-7,-1 1,0 1,0 1,-1 0,-1 2,1 0,-1 0,-1 2,-3 0,16 4,0 0,0 0,0 1,-1 0,1 1,0-1,-1 1,1 1,-1 0,1 0,0 0,0 1,-1 0,1 0,-1 1,-16 10</inkml:trace>
  <inkml:trace contextRef="#ctx0" brushRef="#br1" timeOffset="10272.731">8828 7851,'87'-22,"98"4,-142 10,-1 2,1 1,0 3,0 1,30 4,14-1,87-13,-76-2,83-22,-179 35,0 0,-1-1,1 1,0 0,0-1,0 1,0-1,0 0,-1 0,1 1,0-1,-1 0,1-1,-1 1,1 0,-1 0,1-1,-1 1,0 0,0-1,1 0,-1 1,0-1,-1 0,1 1,0-1,0 0,-1 0,1 0,-1 1,1-1,-1 0,0 0,0 0,0 0,0 0,0 0,0 0,-1 0,1 0,-1 1,1-1,-1 0,0 0,0-1,-170-223,-15 12,-98-87,37 49,4-20,-363-404,219 199,-13-5,6 58,24-3,-137-160,48 79,74 94,-45 14,338 318,3-5,-35-47,-154-186,71 33,181 251,-1 1,-1 2,-2 0,-1 2,-10-5,-29-31,68 65,-1 0,1 0,0 0,-1 0,0 1,1-1,-1 1,0-1,0 1,0 0,0 0,1 0,-2 1,1-1,0 1,0 0,0-1,0 1,0 0,0 1,0-1,0 1,0-1,0 1,0 0,0 0,0 0,-2 2,-77 54,60-39,-263 225,212-185,72-57,1 0,0 0,0 1,0-1,0 0,0 0,0 0,0 0,0 0,0 0,0 0,1 0,-1 0,0 0,1 0,-1 0,0 0,1 0,-1-1,1 1,0 0,-1 0,1 0,0-1,0 1,-1 0,1-1,0 1,0 0,0-1,0 1,0-1,0 1,-1-1,1 0,0 1,0-1,0 0,1 0,-1 0,0 0,0 0,0 0,0 0,0 0,0 0,0 0,0-1,0 1,0 0,0-1,0 1,0 0,0-1,-1 1,1-1,0 0,0 1,0-1,290-65,190-26,-258 53,-157 26,-66 12,0-1,-1 0,1 1,-1-1,1 0,-1 1,0-1,1 1,-1-1,0 1,0-1,0 1,-1 0,1-1,0 1,0 0,-1 0,1 0,-1 0,1 0,-1 0,1 0,-1 1,1-1,-1 1,0-1,1 0,-42-19,-1 1,0 3,-1 1,-1 2,0 3,-40-5,67 12,-388-60,369 56,7-1</inkml:trace>
  <inkml:trace contextRef="#ctx0" brushRef="#br1" timeOffset="15271.323">23 5,'-1'0,"1"0,0-1,-1 1,1 0,-1-1,1 1,0 0,-1-1,1 1,-1 0,1 0,-1-1,1 1,-1 0,1 0,-1 0,1 0,-1 0,0 0,1 0,-1 0,1 0,-1 0,1 0,-1 0,1 0,-1 0,1 1,-1-1,1 0,-1 0,1 1,-1-1,1 0,-1 1,1-1,0 0,-1 1,1-1,0 0,-1 1,1-1,0 1,-1-1,1 1,0-1,0 1,-1-1,1 1,0-1,0 1,0-1,0 1,0-1,0 1,0-1,0 1,0-1,0 1,0 0,0-1,0 1,0-1,1 1,-1-1,-1 41,33 130,15 142,-47-298,1 1,1-1,0 0,1 1,1-1,0-1,1 1,1 0,4 7,-7-19,1 0,-1-1,1 1,0-1,-1 0,1 0,0 0,1 0,-1-1,0 0,0 0,1 0,-1 0,0-1,1 1,-1-1,0 0,1-1,-1 1,1-1,-1 1,0-1,0-1,1 1,-1-1,0 1,0-1,0 0,-1-1,4-1,22-6,12 2,0 2,0 2,0 1,0 3,36 3,10-1,874-1,-518-29,127 28,-141 28,15-1,-14-43,320 3,-479 15,684-2,-520-28,28 0,192 27,-654 1,1 1,0 0,-1-1,1 1,0 0,-1-1,1 0,0 1,-1-1,1 0,0 0,0 0,-1 0,1 0,0 0,-1-1,1 1,0-1,-1 1,1-1,0 1,-1-1,1 0,-1 0,1 0,-1 0,1 0,-1 0,0 0,0 0,1-1,-1 1,0 0,0-1,0 1,0-1,-1 1,1-1,0 1,-1-1,1 0,-1 1,1-1,-1 0,0 0,0-1,-9-22,0 0,2-1,1 0,1 0,1-1,1 1,2-1,0 0,2 1,1-1,3-14,41-189,-40 203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0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1 311,'138'25,"-93"-23,0-1,0-3,0-2,-1-1,17-6,-42 8,-7 0</inkml:trace>
  <inkml:trace contextRef="#ctx0" brushRef="#br0" timeOffset="300.348">1 508,'38'0,"28"0,6-4,-3-3,-9 1,-10 1,-9 2,-6 1,-4 1,-3 0,-7 1</inkml:trace>
  <inkml:trace contextRef="#ctx0" brushRef="#br0" timeOffset="863.559">284 1,'181'138,"-79"-67,-97-69,-1 1,1 0,0 0,-1 0,0 0,0 1,0 0,0 0,-1 0,1 0,-1 1,0-1,0 1,-1-1,1 1,-1 0,0 0,-1 1,1-1,-1 0,0 0,0 1,0-1,-1 1,0-1,0 0,-1 1,1-1,-1 1,0-1,0 0,-1 0,0 1,0-1,0 0,-2 3,-188 212,100-88,82-119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24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396 3034,'-1'-1,"-1"-1,0 1,0-1,0 1,1-1,-1 1,0-1,1 0,0 0,-1 0,1 0,0 0,0 0,0 0,0 0,1-1,-1 1,1 0,-1-1,1 1,0 0,-1-1,1 1,1 0,-1-2,0 1,-3-338,3-1211,28 1382,-28-83,-28 83,27 163,0 0,1 0,-1-1,2 1,-1 0,1 0,0 0,0-1,1 1,0 0,0 0,1 1,0-1,0 0,0 1,1 0,0 0,0 0,1 0,-1 1,3-3,7-2</inkml:trace>
  <inkml:trace contextRef="#ctx0" brushRef="#br0" timeOffset="897.244">1638 805,'-2'-2,"0"1,0-1,1 1,-1-1,0 0,1 1,-1-1,1 0,-1 0,1 0,0 0,0 0,0-1,0 1,0 0,1 0,-1-1,1 1,-1 0,1-1,0 1,0-1,0 1,0-2,0 0,12-135,0 51,18-82,-30-112,-5 231,-2 34</inkml:trace>
  <inkml:trace contextRef="#ctx0" brushRef="#br0" timeOffset="1934.922">1 607,'30'-12,"0"1,1 1,1 2,-1 1,1 2,0 1,27 0,24-5,227-18,66-4,45 16,138-12,-351 22,-207 6,-1-1,1 0,-1 0,1 1,-1-1,1 0,-1 0,1 0,-1 0,1 0,-1 0,1 0,-1 0,1 0,-1 0,1 0,-1 0,1 0,-1-1,1 1,-1 0,1 0,-1 0,1-1,-1 1,1 0,-1-1,0 1,1 0,-1-1,1 1,-1 0,0-1,1 1,-1-1,0 1,0-1,1 1,-1-1,0 1,0-1,0 1,0-1,0 1,0-1,0 1,0-1,0 1,0-1,0 1,0-1,0 1,0-1,0 1,0-1,0 1,-1-1,1 1,0-1,-1 0,-10-2</inkml:trace>
  <inkml:trace contextRef="#ctx0" brushRef="#br0" timeOffset="2232.485">2146 42,'-278'205,"-14"-8,-10 3,288-190</inkml:trace>
  <inkml:trace contextRef="#ctx0" brushRef="#br0" timeOffset="2745.794">1045 184,'-467'279,"198"-133,266-144,-1 0,1 0,0 0,0 1,0-1,0 1,1-1,-1 1,1 0,-1 0,1 0,0 0,0 1,0-1,1 1,-1-1,0 4,1 7</inkml:trace>
  <inkml:trace contextRef="#ctx0" brushRef="#br0" timeOffset="4518.021">848 719,'0'10,"0"12,0 8,0 3,0 2,0-2,0 0,-5-2,-1-1,0-1,1-1,1 0,2 0,-4-5,-1-1,1-5</inkml:trace>
  <inkml:trace contextRef="#ctx0" brushRef="#br0" timeOffset="5030.784">763 719,'29'-22,"1"1,1 1,0 1,2 2,0 1,1 2,0 1,35-8,-58 18,0 0,1 0,-1 1,1 1,-1 0,1 0,0 1,-1 1,1 0,0 0,-1 1,9 3,-18-4,0-1,-1 1,1 0,0 0,-1 1,1-1,-1 0,1 0,-1 1,0-1,0 1,1-1,-1 1,0 0,0-1,0 1,-1 0,1 0,0-1,-1 1,1 0,-1 0,0 0,1 0,-1 0,0 0,0 0,0 0,-1 0,1 0,0-1,-1 1,1 0,-1 0,1 0,-1 0,0-1,0 1,0 0,0-1,0 1,0 0,-2 0,-60 67,59-66,-228 164,230-167,1 0,0 1,0-1,0 0,-1 0,1 1,0-1,0 1,0-1,0 1,0-1,0 1,0 0,0 0,0-1,0 1,0 0,0 0,1 0,-1 0,0 0,1 0,-1 0,0 0,1 0,0 0,-1 0,1 1,0-1,-1 0,1 0,0 0,0 1,0-1,0 0,0 0,0 0,0 1,0-1,1 0,-1 0,0 0,1 0,-1 1,1-1,-1 0,1 0,0 0,-1 0,1 0,0 0,135 74,76 38,-194-104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3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112 108,'-24'171,"-33"139,26-113,33-173,11-29,6-25,-10 13</inkml:trace>
  <inkml:trace contextRef="#ctx0" brushRef="#br0" timeOffset="320.161">26 79,'285'-1,"-100"-26,-178 26,-7 1</inkml:trace>
  <inkml:trace contextRef="#ctx0" brushRef="#br0" timeOffset="568.646">55 475,'38'-10,"23"-2,5-1,-8 8,-10 5,-12 1</inkml:trace>
  <inkml:trace contextRef="#ctx0" brushRef="#br0" timeOffset="869.69">506 672,'-4'39,"-3"17,1 3,1-2,2-12</inkml:trace>
  <inkml:trace contextRef="#ctx0" brushRef="#br0" timeOffset="1119.426">337 616,'28'0,"25"0,8 0,-2 0,-6 0,-8 0,-6 0,-5 0,-3 0,-8 0</inkml:trace>
  <inkml:trace contextRef="#ctx0" brushRef="#br0" timeOffset="1567.539">1043 108,'0'38,"4"32,3 9,-1 1,-1-9,-2-11,-1-12,-1-8,0-7,-1-4,0-2,-1-1,1 0,-5 0,-1 1,0-4</inkml:trace>
  <inkml:trace contextRef="#ctx0" brushRef="#br0" timeOffset="2106.523">957 136,'43'-24,"0"3,1 1,0 2,2 2,0 3,14-2,55 6,-112 10,0-1,0 0,0 1,-1 0,1 0,0 0,0 0,0 0,-1 0,1 1,0-1,-1 1,0 0,1 0,-1 0,0 0,0 0,0 0,0 0,0 1,0-1,-1 1,1-1,-1 1,0 0,0 0,0 0,0-1,0 1,-1 0,1 0,-1 0,0 0,0 0,0 0,0 1,-2 6,-1 0,0-1,-1 1,0-1,-1 0,1 0,-2 0,1 0,-1-1,-1 0,1-1,-1 1,-1-1,1 0,-1-1,0 0,-4 2,-18 18,-145 126,173-149,-1 0,1 0,0 0,0 1,1-1,-1 1,1-1,-1 1,1-1,0 1,0 0,1 0,-1-1,1 1,0 0,0 0,0 0,0 0,1-1,0 1,0 0,0-1,0 1,0 0,1-1,-1 1,1-1,0 0,0 1,0-1,1 0,-1 0,1-1,-1 1,1 0,0-1,0 0,0 1,1-1,-1 0,3 0,27 19,20 11,-2 1,-1 3,41 39,-56-26,-25-36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23,'56'-3,"172"6,-166-15,40 1,-84 16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29,'38'0,"28"-4,6-3,-3 1,-9 1,-10 2,-9 1,-6 1,-4 0,-8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88,'1'0,"-1"0,1-1,-1 1,1 0,-1-1,1 1,-1 0,1 0,-1-1,1 1,-1 0,1 0,-1 0,1 0,-1 0,1 0,0 0,-1 0,1 0,-1 0,1 0,-1 0,1 0,-1 0,1 0,-1 1,1-1,-1 0,1 0,-1 1,1-1,-1 0,1 1,-1-1,1 0,-1 1,0-1,1 1,-1-1,0 1,1-1,-1 1,0-1,0 1,1-1,-1 1,0-1,0 1,0-1,0 1,0-1,0 1,0 0,0-1,0 1,0-1,0 1,0-1,0 1,5 40,-4-41,-1 458,0-352,0-106</inkml:trace>
  <inkml:trace contextRef="#ctx0" brushRef="#br0" timeOffset="313.385">0 32,'160'-22,"277"16,-435 6,5-1,0 0,0 0,1 1,-1 0,0 0,0 0,0 1,0 0,0 1,0 0,0 0,0 0,-1 1,1 0,-1 0,0 1,0-1,0 1,0 1,0-1,-1 1,0 0,0 0,1 3,1 11</inkml:trace>
  <inkml:trace contextRef="#ctx0" brushRef="#br0" timeOffset="552.731">113 738,'34'0,"21"0,5 0,-3 0,-5 0,-8 0,-6 0,-4 0,-4 0,-2 0,-1 0,-5 0</inkml:trace>
  <inkml:trace contextRef="#ctx0" brushRef="#br0" timeOffset="865.353">904 625,'-29'14,"-9"10,1 6,8 2,8 0,13-4,7-4,9-4,8-2,6-4,4-3,3-5,1-3,-5-2</inkml:trace>
  <inkml:trace contextRef="#ctx0" brushRef="#br0" timeOffset="4549.879">1187 625,'-19'56,"-30"102,46-138,11-25,13-30,81-119,-102 153,1-1,0 1,0-1,0 1,0-1,0 1,0 0,1 0,-1-1,0 1,1 0,-1 0,0 0,1 0,-1 1,1-1,0 0,-1 1,1-1,0 1,-1-1,1 1,0 0,-1 0,1 0,0 0,0 0,-1 0,1 0,0 0,-1 1,1-1,0 1,-1-1,1 1,-1 0,1 0,-1-1,1 1,-1 0,1 0,-1 0,0 1,0-1,1 0,-1 0,0 1,0-1,0 1,0-1,-1 1,1-1,0 1,-1-1,1 1,-1 0,1-1,-1 2,6 48,12 25,-16-75,0-1,0 1,0-1,0 1,0-1,0 1,0-1,0 0,0 0,0 0,0 0,0-1,0 1,0 0,0-1,0 1,-1-1,1 0,0 0,0 0,0 0,-1 0,1 0,0 0,-1 0,1-1,-1 1,1 0,-1-1,0 0,0 1,0-1,0 0,1-1,6-4,121-96,-128 102,0 1,0 0,0-1,0 1,0 0,1-1,-1 1,0 0,0 0,0 0,0 0,0 0,0 0,0 0,0 0,0 1,0-1,0 0,0 1,0-1,0 0,0 1,0-1,0 1,0 0,0-1,0 1,-1 0,1-1,0 1,0 0,-1 0,1 0,-1 0,1 0,0 0,-1 0,0 0,1 0,-1 0,0 0,1 0,-1 0,0 0,0 0,0 0,0 0,4 59,-4-52,-1 20,1-2</inkml:trace>
  <inkml:trace contextRef="#ctx0" brushRef="#br0" timeOffset="6054.809">2456 173,'0'0,"-1"0,1 0,0 0,-1 0,1 0,0 0,-1 0,1 0,0 0,-1 0,1 0,0 0,-1 0,1 0,0 0,-1-1,1 1,0 0,0 0,-1 0,1 0,0-1,0 1,-1 0,1 0,0-1,-123 144,91-102,-3-2,-1-1,-2-1,-2-2,-1-2,-1-2,-21 11,44-31,0-1,0-1,-1-1,0 0,0-1,-1-1,1-2,-15 2,33-5,0-1,0 0,0 0,-1 0,1 0,0 0,0-1,0 1,0-1,0 1,0-1,0 0,0 0,0 0,0 0,0 0,0 0,0 0,1-1,-1 1,1-1,-1 1,1-1,-1 0,1 0,0 1,0-1,0 0,0 0,0 0,0 0,1 0,-1 0,1 0,-1 0,1-1,0 1,-1 0,1 0,1 0,-1 0,0-1,0 1,1 0,-1 0,1-6,1-1,-1 1,1-1,1 1,0 0,0 0,0 1,1-1,0 1,1-1,1-1,16-18,0 0,2 1,2 1,0 2,6-3,-29 23,1 1,0 0,-1 0,1 0,0 1,0-1,0 1,0 0,0 0,0 1,1-1,-1 1,0 0,0 0,0 0,0 0,1 1,-1 0,0 0,0 0,0 0,0 1,0-1,-1 1,2 0,86 69,-60-43,84 66,-91-79,-11-8,-1 1,0 0,0 1,0 0,-1 1,-1 0,1 0,-2 1,3 5,-3 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55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226 326,'1'-14,"0"25,2 19,10 58,-4 0,-4 0,-3 1,-6 19,2 26,2 8,0-116</inkml:trace>
  <inkml:trace contextRef="#ctx0" brushRef="#br0" timeOffset="462.709">0 439,'3'-15,"0"1,0-1,2 1,-1 0,2 0,0 0,1 1,0 0,1 0,0 1,1 0,1 1,-1 0,2 0,4-4,2-1,0 1,1 0,0 1,1 1,1 0,0 2,1 0,0 1,0 2,1 0,0 1,0 1,1 1,0 1,13 0,-33 3,0 1,0-1,0 1,0-1,0 1,-1 0,1 0,0 0,0 0,0 1,0-1,0 1,0 0,-1 0,1 0,0 0,-1 0,1 1,-1-1,1 1,-1 0,1-1,-1 1,0 0,0 0,0 1,0-1,-1 0,1 1,0-1,-1 1,0-1,1 1,-1 0,0-1,-1 1,1 0,0 0,-1 0,1 0,-2 16,0-1,0 1,-2-1,0 0,-2 0,1 0,-2 0,-1-1,0 0,-1 0,-1 0,0-2,-1 1,-3 2,-17 33,27-47,1-1,-1 1,1 0,0 0,0 0,0 0,1 0,-1 0,1 0,0 1,0-1,0 0,1 1,0-1,0 1,0-1,0 1,1-1,-1 0,1 1,0-1,0 0,1 0,-1 1,1-1,0 0,0-1,1 1,-1 0,3 2,9 6,1-2,0 0,1-1,0 0,0-1,1-1,-1 0,19 3,23 11,-51-19,1 0,-1 0,0 0,0 1,0 0,0 1,0-1,-1 1,0 1,0-1,0 1,0 0,-1 0,1 1,-1-1,-1 1,1 1,-1-1,0 0,-1 1,1 0,-1 0,-1 0,1 0,-1 1,0-1,-1 0,0 1,0 2,-5 5,-1 0,-1 0,0 0,-1-1,0 0,-1 0,-1-1,0 0,-1-1,0 1,-1-2,0 0,-1 0,0-1,0 0,-2-1,1-1,-1 0,0-1,-1 0,-4 4,-1-1,0-1,0-1,0-1,-1-1,-1 0,1-2,0 0,-1-2,0 0,-19-2,40 1,-1-1,0 0,0-1,0 1,1 0,-1 0,0-1,0 1,0-1,1 0,-1 1,0-1,1 0,-1 0,1 0,-1 0,1 0,0 0,-1-1,1 1,0 0,0-1,0 1,0-1,0 1,0-1,0 0,0 1,1-1,-1 0,0 1,1-1,0 0,-1 0,1 0,0 1,0-1,0 0,0-1,3-12</inkml:trace>
  <inkml:trace contextRef="#ctx0" brushRef="#br0" timeOffset="1129.345">1044 835,'2'5,"-1"0,1 0,0 0,0 1,0-2,1 1,-1 0,1 0,0-1,1 0,-1 1,1-1,0-1,0 1,0 0,0-1,1 0,-1 0,1 0,0-1,0 1,0-1,0 0,0-1,1 1,-1-1,0 0,1-1,-1 1,1-1,-1 0,1 0,-1-1,0 1,1-1,-1-1,0 1,3-1,116-75,-57 28,-64 49,-1 0,1-1,0 1,-1 0,1 1,-1-1,1 0,-1 1,1 0,-1-1,1 1,-1 0,1 0,-1 0,0 1,0-1,0 0,0 1,0-1,0 1,0 0,0 0,0 0,-1 0,1 0,-1 0,1 0,-1 1,0-1,0 0,0 1,0-1,-1 1,1-1,-1 1,1-1,-1 1,0-1,0 1,0 0,8 15,-4-10,1-1,1 0,-1-1,1 1,0-1,1 0,0-1,0 0,0 0,0 0,1-1,-1 0,1 0,0-1,1 0,-1 0,0-1,1 0,-1-1,1 0,0 0,-1-1,1 0,0 0,0-1,-1 0,1-1,-1 0,1 0,-1-1,0 0,0 0,0-1,0 0,-1 0,0-1,2-1,19-23,-2-2,0-1,-3-1,0-1,-2 0,-2-2,-1-1,-2 0,3-11,-4 11,-2 0,-1-1,-2 0,-1-1,-2 0,-2 0,-2 0,-1-3,-9-153,7 194,0-1,1 1,-1-1,0 1,0-1,-1 0,1 1,0-1,0 1,-1-1,1 1,-1-1,1 1,-1 0,0-1,1 1,-1 0,0-1,0 1,0 0,0 0,0 0,0-1,0 1,-1 1,1-1,0 0,-1 0,1 0,0 1,-1-1,1 0,-1 1,1 0,-1-1,1 1,-1 0,1 0,-1-1,1 1,-1 0,1 1,-1-1,0 0,1 0,-1 1,1-1,-1 1,1-1,0 1,-1 0,1-1,0 1,-1 0,1 0,0 0,0 0,0 0,0 0,0 0,0 1,0-1,0 0,0 1,0 0,-4 12,1-1,1 1,0 0,1 0,1 1,0-1,0 0,2 0,1 13,-1 10,3-1,1 1,2-1,1-1,2 1,1-1,2-1,2 0,1-1,1-1,7 9,76 141,-99-182,0 0,0 1,-1-1,1 1,0-1,0 1,-1 0,1-1,-1 1,1-1,0 1,-1 0,1 0,-1-1,0 1,1 0,-1 0,0 0,1-1,-1 1,0 0,0 0,0 0,1 0,-1 0,0-1,0 1,0 0,-1 0,1 0,0 0,0 0,0 0,-1-1,1 1,0 0,-1 0,1 0,-1-1,1 1,-1 0,1-1,-1 1,1 0,-1-1,0 1,1-1,-1 1,0-1,0 1,1-1,-1 1,0-1,0 0,0 1,1-1,-1 0,0 0,0 0,0 0,0 1,-61-21,43 11</inkml:trace>
  <inkml:trace contextRef="#ctx0" brushRef="#br0" timeOffset="1367.76">1665 411,'43'-14,"44"-10,15-1,1 4,-7 6,-11 5,-6 4,-6 4,-6 1,-5 2,-8 0,-13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59,'34'-9,"30"-4,9 1,-3 2,-9 3,-9 3,-10 1,-6 2,-15 6,-10 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0,1-1,-9-1,-16-2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93,'-10'-11,"-2"2,1-1,-1 1,-1 1,0 0,0 1,0 0,-1 1,-5-1,14 5,-1 0,0 0,1 1,-1 0,0 0,0 0,0 1,0 0,1 0,-1 0,0 1,0 0,0 0,0 0,1 1,-1 0,1 0,-1 0,1 1,0 0,0 0,0 0,0 1,-3 3,-6 8,1 2,1-1,0 2,1-1,1 2,1-1,1 1,0 1,1-1,2 1,0 0,1 1,0-1,2 1,0 12,2-27,-1-1,1 0,0 0,0 1,1-1,-1 0,1 1,1-1,-1 0,1 0,-1 0,1 0,1 0,-1-1,1 1,0-1,0 1,0-1,0 0,1 0,0-1,0 1,0-1,0 1,0-1,1 0,-1-1,1 1,0-1,0 0,0 0,0-1,0 1,0-1,0 0,1-1,-1 1,0-1,0 0,1 0,-1-1,4 0,22-12,0-2,-2 0,0-2,-1-1,0-2,-2 0,0-2,-2-1,0-1,-2 0,0-2,-2-1,11-18,71-116,-112 227,7-53,0 0,1 0,0 0,1 1,1-1,0 0,1 0,0 1,1-1,1 0,0 0,0 0,2-1,-1 1,2-1,-1 0,2 0,0-1,0 0,7 7,53 48,-49-49</inkml:trace>
  <inkml:trace contextRef="#ctx0" brushRef="#br0" timeOffset="550.421">1021 262,'-2'13,"0"0,1 0,0 0,1 0,0 0,1 0,0 0,2-1,-1 1,1 0,1-1,0 0,4 7,-7-17,0 0,0-1,0 1,0 0,0-1,0 1,0-1,1 0,-1 1,0-1,1 0,-1 0,1 0,0 0,-1 0,1 0,0-1,-1 1,1 0,0-1,0 1,0-1,0 0,0 0,-1 1,1-1,0 0,0-1,0 1,0 0,0-1,-1 1,1-1,0 1,0-1,0 0,-1 1,1-1,1-1,53-53,24-70,-79 125,-1-1,1 0,-1 1,0-1,1 1,-1-1,1 1,-1-1,1 1,-1 0,1-1,-1 1,1 0,0-1,-1 1,1 0,-1-1,1 1,0 0,-1 0,1 0,0 0,-1 0,1 0,0 0,-1 0,1 0,0 0,-1 0,1 0,0 0,-1 1,1-1,0 0,-1 0,1 1,-1-1,1 0,0 1,-1-1,1 1,-1-1,1 1,-1-1,0 1,1-1,-1 1,1-1,-1 1,0 0,0-1,1 1,-1-1,0 1,0 0,0-1,0 1,1 0,-1-1,0 1,0 0,5 44,-5-44,0 129,9 106,-3-210,-3-13,0-1,0 0,-2 1,1-1,-1 1,-1-1,0 1,-1 0,0-1,-1 1,-1-1,-2 8,4-18,1-1,-1 0,0 1,0-1,0 0,0 0,0 1,0-1,0 0,0 0,0 0,-1 0,1 0,0-1,-1 1,1 0,0-1,-1 1,1-1,-1 1,1-1,-1 1,1-1,-1 0,0 0,1 0,-1 0,1 0,-1 0,1 0,-1-1,1 1,-1-1,1 1,-1-1,1 1,-1-1,1 0,0 0,-1 1,1-1,0 0,0 0,0 0,0-1,0 1,0 0,0 0,0-1,0 1,0 0,1-1,-1 1,0-1,1 1,-1 0,1-1,0 0,0 1,-1-1,1 1,0-1,0 1,0-2,-2-14,0 0,1 0,1 0,0 0,2-1,0 1,0 0,2 0,0 1,1-1,1 1,0 0,1 0,1 1,0 0,1 0,1 1,0 0,1 1,0 0,1 1,1 0,2-2,6-7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3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653 257,'-22'55,"-2"-2,-3 0,-2-2,-2 0,-2-3,-3 0,-1-3,-36 34,64-69,0 0,-1-1,0 0,0 0,-1-1,0-1,0 0,-1 0,0-1,0-1,0 0,-1-1,0 0,0-1,0 0,0-1,0 0,0-1,-1-1,1 0,0-1,-9-1,19 0,-1 1,1-1,-1 0,1 0,0 0,0 0,0 0,0-1,0 1,0-1,1 0,-1 0,1 0,0 0,0-1,0 1,0 0,1-1,-1 1,1-1,0 0,0 1,0-1,0 0,1 0,0 0,0 1,0-1,0 0,0 0,1-2,36-116,-14 83,1 1,3 2,1 0,1 2,12-10,-38 40,-1 1,1-1,0 0,0 1,0-1,0 1,1 0,-1 0,1 0,0 1,0-1,0 1,0 0,0 0,0 1,0-1,1 1,-1 0,1 0,-1 0,1 0,0 1,-1 0,1 0,-1 0,1 1,-1-1,1 1,-1 0,1 1,-1-1,1 1,12 9,-2 1,1 1,-2 0,0 1,0 0,-2 1,1 1,8 15,14 16,-7-14,1-2,2-1,0-1,2-2,1-1,10 4,-14-3,-26-16</inkml:trace>
  <inkml:trace contextRef="#ctx0" brushRef="#br0" timeOffset="552.123">1188 31,'0'44,"-16"477,4-235,12-277,0 0,0 1,-1-1,-1 0,1 0,-1 0,-1 0,0 0,0 0,-3 6,-6 3</inkml:trace>
  <inkml:trace contextRef="#ctx0" brushRef="#br0" timeOffset="1023.698">1048 60,'60'-17,"2"3,0 3,0 2,1 3,-1 3,24 4,5 14,-89-14,1 0,-1 0,0 0,1 1,-1-1,0 1,0-1,0 1,0-1,0 1,0 0,0 0,0 0,-1 0,1 1,-1-1,0 0,1 1,-1-1,0 0,0 1,-1 0,1-1,0 1,-1-1,0 1,0 0,1-1,-1 1,-1 0,1-1,-1 3,-3 6,-1 1,0-1,-1 0,0 0,-1 0,0-1,-1 0,0 0,-1-1,1 0,-2-1,-1 2,-4 4,-77 70,62-60,1 2,1 1,2 1,0 1,2 1,2 2,19-28,0 0,0 0,0 0,1 1,0-1,0 1,0 0,1 0,-1-1,1 1,1 0,-1 0,0 0,1 0,0 0,0 0,1 0,-1 0,1 0,0 0,1 0,-1 0,1-1,0 1,0 0,0-1,1 0,-1 1,1-1,2 2,9 9,1-1,0 0,1-1,0-1,1 0,1-1,2 0,40 27,-26-14,0 1,-2 2,-1 1,15 18,-11-16,-18-21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475 396,'1'-2,"0"1,-1-1,1 1,0-1,-1 0,1 1,-1-1,0 0,0 0,0 1,0-1,0 0,0 0,0 1,0-1,-1 0,1 1,0-1,-1 0,0 1,1-1,-1 0,0 1,0-1,0 1,0-1,0 1,0 0,0 0,-1-1,1 1,0 0,-1 0,1 0,-1 0,1 0,-1 1,1-1,-1 0,0 1,1-1,-1 1,0 0,0-1,1 1,-1 0,0 0,0 0,1 0,-1 0,0 1,0-1,1 0,-1 1,0-1,1 1,-2 0,-14 1,1 0,-1 2,0 0,1 0,0 2,0 0,-15 8,4-3,-109 49,135-60,0 0,1 0,-1 0,0 1,1-1,-1 0,1 1,-1-1,1 1,-1-1,0 0,1 1,0-1,-1 1,1-1,-1 1,1 0,0-1,-1 1,1-1,0 1,-1 0,1-1,0 1,0 0,0-1,0 1,0 0,0-1,-1 1,2 0,-1-1,0 1,0 0,0-1,0 1,0 0,0-1,1 1,-1 0,0-1,1 1,-1-1,0 1,1 0,-1-1,1 1,-1-1,1 1,-1-1,1 0,-1 1,1-1,-1 0,1 1,0-1,-1 0,1 1,0-1,-1 0,1 0,42 16,22-7,-54-8,0 0,0 0,-1 1,1 0,0 0,-1 2,1-1,-1 1,8 5,-17-7,0 1,-1-1,1 0,-1 1,1-1,-1 1,0-1,0 0,0 1,0-1,-1 1,1-1,0 1,-1-1,0 0,0 1,0-1,0 0,0 0,0 0,0 0,-1 0,1 0,-1 0,1 0,-1 0,0 0,0-1,0 1,0-1,0 0,0 1,0-1,0 0,0 0,0 0,-249 186,247-185,0 1,0 0,1 0,-1 0,1 0,0 1,0-1,0 1,1 0,-1 0,1 0,0 0,0 0,0 0,1 0,-1 1,1-1,0 1,0-1,1 1,-1 0,1-1,0 1,1-1,-1 1,1 0,-1-1,1 1,1-1,-1 1,1-1,-1 0,1 0,1 0,-1 0,0 0,1 0,0 0,0-1,0 1,2 0,7 4,0-1,0-1,0 0,1 0,0-2,0 1,0-2,1 0,-1 0,1-1,-1-1,1 0,0-1,0-1,-1 0,1-1,0 0,-1-1,9-3,-16 2,1-1,-1 1,1-2,-2 1,1-1,0 0,-1 0,0 0,-1-1,1 1,-1-1,0 0,-1-1,0 1,0-1,-1 1,1-1,-2 0,1 0,-1 0,0 0,-1 0,0 0,0 0,-1 0,0 0,1-17</inkml:trace>
  <inkml:trace contextRef="#ctx0" brushRef="#br0" timeOffset="400.331">249 0,'-2'1,"0"0,1 1,-1-1,0 0,1 1,-1-1,1 1,-1 0,1-1,0 1,-1 0,1 0,0 0,0-1,1 1,-1 1,0-1,1 0,-1 0,1 0,-1 0,1 0,0 0,0 0,0 1,0-1,0 0,1 1,-3 56,2 0,3 0,10 57,-4-34,23 294,-34-109,-12-190,11-67,-1 0,2 0,0 0,0 0,0 1,2-1,-1 0,1 1,1-1,0 0,0 0,1 1,0-1,1 0,0 0,1 1,9 7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3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0,'10'0,"17"0,9 0,3 0,0 0,-2 0,-2 0,-3 0,-2 0,-1 0,-1 0,0 0,-5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29,'29'-5,"33"-1,12-1,-3 2,-9 2,-14 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2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87,'-16'358,"3"-64,-8-216,10-60</inkml:trace>
  <inkml:trace contextRef="#ctx0" brushRef="#br0" timeOffset="354.341">0 115,'683'-85,"-433"57,-247 27,0 1,0 0,0-1,0 1,0 1,0-1,-1 0,1 1,0 0,0 0,0-1,0 2,0-1,-1 0,1 1,-1-1,1 1,-1-1,1 1,-1 0,0 0,0 1,0-1,0 0,0 1,0-1,-1 1,1-1,-1 1,0 0,0-1,0 1,0 0,0 0,-1 0,1 0,-1 0,0 0,1 0,-2 0,1 0,0 0,0 0,-1 0,0 0,0 0,0-1,0 1,-1 2,-27 36,12-25</inkml:trace>
  <inkml:trace contextRef="#ctx0" brushRef="#br0" timeOffset="623.594">84 933,'43'5,"29"-3,12-3,1 0,-9-5,-8-2,-6 1,-9 2,-8-4,-7 0,-6 2,-3 1,-1 3,-6 1</inkml:trace>
  <inkml:trace contextRef="#ctx0" brushRef="#br0" timeOffset="940.614">1157 651,'-8'0,"0"0,0 0,0 1,0 0,0 1,0-1,0 2,0-1,1 1,-1 0,1 0,0 1,-1 0,2 1,-1-1,1 1,-1 0,1 1,1 0,-1 0,1 0,0 0,0 1,1 0,0 0,0 0,1 0,-1 1,2 0,-1-1,1 1,0 0,0 4,3-8,0 1,0-1,0 0,0 0,1-1,-1 1,1 0,0 0,0-1,0 1,1-1,-1 0,1 0,0 0,0 0,0 0,0 0,0-1,1 1,-1-1,1 0,0 0,0-1,-1 1,1-1,0 1,3-1,112 13,-93-15</inkml:trace>
  <inkml:trace contextRef="#ctx0" brushRef="#br0" timeOffset="1466.564">1411 849,'240'-200,"-239"199,0 0,-1 0,1 1,0-1,0 0,0 1,0-1,0 0,0 1,0-1,0 1,0-1,0 1,1 0,-1-1,0 1,0 0,0 0,0 0,1 0,-1 0,0 0,0 0,0 0,0 1,0-1,1 0,-1 1,0-1,0 0,0 1,0 0,0-1,0 1,0 0,0-1,0 1,-1 0,1 0,0 0,0 0,-1-1,1 1,0 0,-1 0,1 1,-1-1,1 0,-1 0,0 0,1 0,-1 0,0 0,0 1,0-1,0 0,0 0,0 0,0 0,0 1,-1-1,1 0,1 4,-2-2,1 0,-1 0,1 0,0 0,0 0,0 0,1-1,-1 1,1 0,-1 0,1 0,0-1,0 1,0 0,1-1,-1 1,0-1,1 1,0-1,0 0,0 1,0-1,0 0,0 0,0-1,0 1,1 0,-1-1,1 1,-1-1,1 0,0 0,-1 0,1 0,2 0,4-2,-1 0,1-1,-1 1,0-2,0 1,0-1,0-1,0 1,0-1,-1 0,5-4,14-7,-25 14,0 1,0-1,0 0,-1 1,1-1,0 1,1-1,-1 1,0 0,0-1,0 1,0 0,0 0,0 0,0 0,0 0,0 0,1 0,-1 0,0 0,0 0,0 1,0-1,0 0,0 1,0-1,0 1,0-1,0 1,0 0,0-1,0 1,-1 0,1-1,0 1,0 0,-1 0,1 0,0 0,-1 0,1 0,-1 0,1 0,-1 0,0 0,1 0,-1 0,0 0,0 1,4 66,-4-46,13 22,-2-31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3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424 317,'-1'-1,"0"0,0 0,0-1,0 1,-1 0,1 0,0 0,-1 0,1 0,0 0,-1 1,1-1,-1 0,1 1,-1-1,0 1,1-1,-1 1,0 0,1 0,-1 0,0 0,1 0,-1 0,1 0,-1 0,0 1,1-1,-1 1,1-1,-1 1,1 0,-1-1,1 1,-1 0,1 0,0 0,-1 0,1 0,0 0,0 1,0-1,0 0,0 1,0-1,0 0,0 1,1-1,-1 1,0 0,-5 17,1 0,1 0,1 1,0-1,1 1,2-1,0 1,1 0,1 2,-1 23,-25 266,24-295,1-1,0 1,1-1,0 0,1 0,1 0,0 0,1-1,1 1,0-1,1-1,1 1,0-1,1 0,-7-11,0 0,1 0,-1 0,1 0,0 0,-1 0,1-1,0 1,0-1,0 0,0 0,0 0,1 0,-1 0,0-1,0 0,1 1,-1-1,0 0,0-1,1 1,-1-1,0 1,0-1,0 0,0 0,0 0,0 0,0-1,0 1,0-1,-1 0,2-1,82-77,45-114,-18-13,-96 179,-17 28,0-1,0 1,0 0,0-1,1 1,-1 0,0-1,1 1,-1 0,0-1,0 1,1 0,-1 0,1-1,-1 1,0 0,1 0,-1 0,0-1,1 1,-1 0,1 0,-1 0,0 0,1 0,-1 0,1 0,-1 0,1 0,-1 0,0 0,1 0,-1 0,1 0,-1 1,0-1,1 0,-1 0,1 0,-1 0,0 1,1-1,-1 0,0 1,1-1,-1 0,0 0,0 1,1-1,-1 1,0-1,0 0,1 1,-1-1,0 0,0 1,0-1,0 1,0-1,0 0,0 1,0-1,0 1,0-1,0 1,0-1,0 0,0 1,0-1,16 151,-12-134,1-1,1 0,1 0,0 0,0-1,2 0,0-1,1 0,0 0,1-1,0 0,1-1,7 5,-11-10,0-1,0 1,1-2,0 1,0-1,1 0,-1-1,1 0,0-1,0 0,0-1,1 0,-1 0,0-1,1 0,-1-1,1 0,-1-1,1 0,-1-1,1 0,1-1,-1-2,-1-1,0 0,-1-1,1 0,-1 0,-1-1,0 0,0 0,0-1,-1 0,0-1,-1 1,0-1,0-1,-1 1,3-11,2 3,18-38,-2-2,-3 0,-2-2,-3 0,-2-1,-3 0,-3-2,0-33,-9 90,0 1,-1 0,1-1,-1 1,0 0,0 0,0 0,-1 0,0 0,0 0,0 0,-1 0,1 0,-1 0,0 1,-1-1,-1-1,-20 6,15 11</inkml:trace>
  <inkml:trace contextRef="#ctx0" brushRef="#br0" timeOffset="481.537">1722 911,'13'-5,"-1"1,0-1,0-1,0 0,-1-1,0 0,0-1,-1 0,0-1,0 0,-1 0,0-1,0 0,-2-1,1 0,-1 0,-1-1,0 1,0-1,3-12,-9 21,1 0,-1-1,0 1,0 0,0-1,0 1,-1 0,0-1,1 1,-1 0,0 0,0 0,-1 0,1 0,-1 0,1 0,-1 0,0 0,0 1,0-1,-1 1,1-1,-1 1,1 0,-1 0,0 0,1 0,-1 1,0-1,0 1,0 0,0 0,-1 0,1 0,0 0,0 1,-1-1,1 1,0 0,-1 0,1 0,0 0,-1 1,1-1,0 1,0 0,-1 0,1 0,0 1,-1 0,-9 4,-1 0,2 1,-1 1,1 0,0 1,1 0,0 1,1 0,0 0,0 2,1-1,0 1,1 0,1 1,0-1,0 2,1-1,1 1,1-1,0 1,0 1,1-1,1 0,1 1,0 0,1-1,0 7,0-15,1 0,-1 0,1 0,0 0,1 0,-1 0,1 0,0 0,1-1,-1 1,1-1,0 0,1 0,-1 0,1 0,0 0,0-1,0 0,1 0,0 0,-1 0,1-1,1 1,-1-1,0-1,1 1,-1-1,1 0,0 0,0-1,0 1,0-1,6 0,18 0,0-1,0-1,1-2,-1-1,-1-1,1-2,-1-1,0-1,-1-1,0-2,0-1,-1-1,-1-1,-1-1,1-2,29-26,-35 24</inkml:trace>
  <inkml:trace contextRef="#ctx0" brushRef="#br0" timeOffset="901.787">2344 684,'-23'22,"2"1,0 1,2 1,1 0,0 1,2 2,1-1,2 1,0 1,-1 12,12-38,1 1,0 0,0 0,1 0,-1 0,1 0,0 0,0 0,0-1,1 1,-1 0,1 0,0 0,0 0,0 0,1-1,-1 1,1-1,0 1,0-1,0 1,0-1,1 0,-1 0,1 0,0 0,0-1,0 1,0-1,0 0,1 0,-1 0,1 0,-1 0,1-1,0 0,-1 0,1 0,0 0,1 0,8 1,1-1,-1 0,1-1,0 0,-1-1,1-1,-1 0,0-1,0 0,0-1,0-1,0 0,-1 0,0-1,0-1,0 0,-1-1,0 0,-1 0,1-1,-2-1,1 0,-2 0,1-1,-1 0,-1 0,0-1,0 0,-2 0,1-1,0-4,15-28,-3 0,-1-1,-2-1,-3-1,-2 1,-1-2,0-33,-9 78,3-18,-1 1,-1-1,-1 1,-1-1,-1 1,-1-1,-1 1,0 0,-2 0,0 1,-2-1,-3-4,10 21,-1 1,0 0,0 0,-1 0,1 0,-1 1,1-1,-1 1,0-1,0 1,0 0,0 0,0 0,0 0,-1 1,1-1,0 1,-1 0,0 0,1 0,-1 1,1-1,-1 1,0 0,1 0,-1 0,0 0,1 1,-1 0,0-1,1 1,-1 1,1-1,0 0,-1 1,1-1,0 1,0 0,0 0,-1 2,-13 10,2 0,0 1,0 1,2 1,0 0,1 0,1 1,0 1,2 0,0 0,1 1,1 0,0 0,2 1,1 0,0 0,1 0,2 0,0 0,1 1,1-1,3 16,-2-19,0 1,1-1,1 1,0-1,2 0,0-1,1 1,1-1,0 0,1-1,1 0,1-1,0 0,1 0,0-1,1-1,1 0,0-1,1 0,0-1,1-1,0-1,0 0,1-1,0 0,1-2,4 1,6 1</inkml:trace>
  <inkml:trace contextRef="#ctx0" brushRef="#br0" timeOffset="1667.834">2654 938,'95'-86,"25"-81,-120 168,0 0,0 0,0-1,1 1,-1 0,0 0,1 0,-1 0,0-1,1 1,-1 0,1 0,-1-1,1 1,0 0,-1-1,1 1,0-1,-1 1,1-1,0 1,0-1,-1 1,1-1,0 0,0 1,0-1,0 0,0 0,-1 0,1 1,0-1,0 0,0 0,0 0,0-1,0 1,0 0,-1 0,1 0,0-1,0 1,0 0,0-1,-1 1,1-1,0 1,0-1,-1 1,1-1,0 1,-1-1,1 0,-1 1,1-1,-1 0,1 0,-1 1,1-1,-1 0,0 0,1 0,-1 0,0 1,0-1,0 0,1 0,-1 0,0 0,0-1,3 71,-4-61,0-1,1 0,0 0,0 1,1-1,-1 0,2 0,-1 0,1 0,0 0,0 0,1 0,0-1,0 1,1-1,-1 0,2 0,-1 0,0 0,1-1,0 0,2 2,2-2,-1 1,1-2,0 1,1-1,-1-1,1 0,-1 0,1 0,0-2,0 1,0-1,0-1,0 1,0-2,0 0,0 0,0 0,0-1,0-1,0 0,-1 0,0-1,1 0,-1-1,-1 1,1-2,-1 1,0-2,0 1,0-1,-1 0,0 0,-1-1,1 0,9-17,0-1,-2 0,-1-1,-1-1,-1 0,1-8,-7-15,-9 33</inkml:trace>
  <inkml:trace contextRef="#ctx0" brushRef="#br0" timeOffset="2015.555">3500 882,'28'-15,"0"-1,-1-1,-1-1,-1-1,-1-2,-1 0,0-1,-2-2,15-20,-34 42,0 0,-1 0,1 0,-1 0,0 0,0-1,0 1,0 0,0-1,0 1,0-1,-1 1,1-1,-1 1,0-1,0 1,0-1,0 0,0 1,-1-1,1 1,-1-1,1 1,-1-1,0 1,0 0,0-1,0 1,-1 0,1 0,-1 0,1 0,-1 0,0 0,1 0,-1 0,0 1,0-1,0 1,-1-1,1 1,0 0,-1 0,1 0,0 0,-1 0,1 1,-1-1,1 1,-1-1,1 1,-1 0,0 0,1 0,-1 0,1 1,-2-1,-8 3,0 0,0 1,0 0,1 1,0 0,0 1,0 0,0 1,1 0,0 0,1 1,-1 1,2 0,-1 0,1 0,0 1,1 0,-5 11,7-15,0 0,1 0,0 1,0-1,1 1,-1 0,1 0,1 0,0 1,0-1,0 1,1-1,0 1,0-1,1 1,0 0,0-1,1 1,0-1,1 1,-1-1,1 1,1-1,-1 0,1 0,1 0,-1 0,1-1,0 1,1-1,-1 0,1 0,1-1,-1 1,1-1,0 0,0-1,6 4,5-1,0-2,0 0,1-1,0 0,0-2,0 0,0-1,0-1,0-1,0 0,13-3,41-9,-41 7</inkml:trace>
  <inkml:trace contextRef="#ctx0" brushRef="#br0" timeOffset="2334.574">4319 544,'-22'13,"-1"1,-1 0,2 2,0 0,1 1,1 1,-13 16,31-33,0 1,1-1,-1 0,0 1,1 0,-1-1,1 1,-1 0,1 0,0 0,0-1,0 1,0 1,0-1,0 0,0 0,1 0,-1 0,1 0,0 1,-1-1,1 0,0 0,0 1,1-1,-1 0,0 0,1 1,-1-1,1 0,0 0,0 0,0 0,0 0,0 0,0 0,0 0,1 0,-1-1,1 1,-1 0,1-1,0 1,-1-1,1 0,0 1,0-1,0 0,74 19,-70-20,0 0,1 1,-1 0,0 0,1 0,-1 1,0 0,0 0,0 1,0 0,-1 0,1 0,-1 1,0-1,0 1,0 0,0 1,-1-1,1 1,1 3,-5-5,0 0,0 0,0 0,0 0,0 1,-1-1,0 0,1 1,-1-1,0 0,-1 1,1-1,0 0,-1 1,0-1,0 0,0 0,0 0,-1 1,1-1,-1-1,1 1,-1 0,0 0,0-1,-1 1,1-1,0 1,-1-1,1 0,-3 1,-91 53,-46-39,117-17</inkml:trace>
  <inkml:trace contextRef="#ctx0" brushRef="#br0" timeOffset="3188.591">4827 656,'-14'1,"0"2,0 0,0 1,0 0,1 1,0 1,0 0,0 0,1 1,-1 1,2 0,-10 9,10-9,0 1,1 0,0 0,0 1,1 0,1 1,-1 0,2 1,0 0,0 0,1 0,0 1,1-1,1 1,0 1,1-1,-1 3,4-12,0 1,0-1,0 1,1-1,-1 0,1 1,0-1,0 0,1 0,-1 0,1 0,0 0,0 0,0 0,1 0,-1-1,1 1,0-1,0 0,0 0,0 0,1 0,-1 0,1-1,0 0,0 0,0 0,0 0,0 0,0-1,0 1,0-1,1-1,1 1,7 2,0-2,-1 1,1-2,0 0,-1 0,1-1,0-1,-1 0,1-1,-1 0,8-3,13-10,0-2,-1-1,-1-2,-1-1,-1-1,0-1,-2-2,-1 0,-2-2,0-1,-2-1,-1-1,16-32,-20 34,-2 0,-1-2,-2 1,-1-2,-1 1,-1-2,-2 1,-2-1,-1 0,-1 0,-2 0,-1 0,-2-14,0 34,0 0,-1 0,-1 0,1 0,-2 0,0 1,-1-1,0 1,0 1,-7-9,10 15,-1 1,0-1,1 1,-1 0,0 1,-1-1,1 1,-1 0,0 0,1 0,-1 0,-1 1,1 0,0 0,0 0,-1 1,1 0,-1 0,1 0,-1 1,1-1,-1 1,0 1,1-1,-1 1,-4 1,-6 6,1 0,0 1,0 0,1 1,0 1,1 0,0 1,1 0,1 1,0 1,0 0,1 0,1 1,0 0,1 0,1 1,1 0,-5 16,-1-2,0 1,3 0,0 0,2 1,-3 32,9-52,0 1,1 0,0-1,1 1,1-1,0 1,0-1,1 0,1 0,0 0,1 0,0 0,1-1,0 0,1 0,6 8,9 1,0-1,0-1,2-1,0-1,1-1,1-2,0 0,1-2,0 0,0-2,1-1,0-2,1 0,21 0,-38-3,39 12,-32-9</inkml:trace>
  <inkml:trace contextRef="#ctx0" brushRef="#br0" timeOffset="4566.132">5758 571,'-27'1,"-1"1,1 1,0 1,0 1,0 1,1 2,0 1,-7 4,21-8,1 0,0 0,0 2,0-1,1 1,-1 1,2 0,-1 1,1-1,1 2,0-1,0 1,0 0,2 1,-1 0,1 0,1 0,0 1,0 0,3-7,0 0,0 0,1 0,-1 1,1-1,0 0,1 0,-1 1,1-1,0 0,1 1,-1-1,1 0,0 1,0-1,1 0,-1 0,1 0,0 0,1 0,-1 0,1-1,0 1,0-1,1 0,-1 0,1 0,0 0,0-1,0 1,0-1,0 0,1 0,0-1,-1 1,1-1,0 0,0 0,1-1,13-1,0-1,-1-1,1-1,0 0,-1-1,0-1,0-1,0-1,-1 0,1-2,-2 0,0 0,0-2,0 0,-1 0,-1-2,0 0,3-4,193-175,-209 192,-1-1,0 0,1 1,-1-1,1 0,-1 1,1-1,0 1,-1-1,1 0,-1 1,1 0,0-1,0 1,-1-1,1 1,0 0,0 0,-1-1,1 1,0 0,0 0,0 0,-1 0,1 0,0 0,0 0,0 0,-1 0,1 0,0 0,0 1,0-1,-1 0,1 1,0-1,0 0,-1 1,1-1,0 1,-1-1,1 1,-1-1,1 1,-1 0,1-1,-1 1,1 0,-1-1,1 1,-1 0,0-1,1 1,-1 0,0 0,0 0,2 52,-3-41,0 9,-1-11,1 0,0 1,1-1,0 0,0 1,1-1,0 0,1 0,0 1,1-1,0-1,0 1,1 0,0-1,1 0,0 0,1 0,3 5,-6-12,0 0,0 0,0 0,0-1,1 1,-1-1,0 1,1-1,-1 0,1 0,-1-1,1 1,-1-1,1 1,0-1,-1 0,1-1,-1 1,1-1,-1 1,1-1,-1 0,1 0,-1-1,0 1,1-1,-1 0,0 1,0-1,0-1,0 1,-1 0,84-87,-64 57,-1-1,-2-1,-2 0,0-2,2-12,-21 43,-6 27,4-6,2-1,0 1,1 0,1 0,0 0,1 0,1 0,1 0,0 3,-1-13,0 1,0-1,0 0,1 0,0 0,0 0,0 0,1 0,0-1,0 0,0 1,1-2,0 1,0 0,0-1,0 0,1 0,-1-1,1 0,0 0,0 0,1 0,0-1,-1 1,0-1,1-1,-1 1,1-1,-1 0,1 0,0-1,-1 0,1 0,0-1,-1 0,1 0,0 0,-1-1,0 0,1 0,-1-1,0 1,0-1,0-1,-1 1,1-1,-1 0,0 0,0-1,0 1,0-1,0-1,8-12,-1 0,-1 0,0-1,-1-1,-1 0,-1 0,-1 0,-1-1,3-17,20-105,-28 139,9-26,7 48,123 435,-127-422,-1 0,-2 1,-1 1,-1 0,-2 0,-1 0,-2 1,-2 0,0-1,-3 1,0 0,-3-1,0 0,-2 0,-11 29,6-40,-1 0,-1-1,-1 0,-1-2,-1 0,0 0,-1-2,-1 0,-1-1,-1-1,0-1,0-1,-1-1,-21 8,40-18,0 1,0-1,0 0,0 0,-1 0,1 0,-1-1,1 0,-1 1,1-1,-1 0,0-1,0 1,1-1,-1 1,0-1,0 0,0-1,1 1,-1-1,0 0,0 1,1-2,-1 1,1 0,-1-1,1 1,-1-1,1 0,0 0,0-1,0 1,0-1,0 1,1-1,-1-12,2-1,0 1,1 0,0-1,2 1,-1 0,2-1,0 1,1 1,0-1,1 0,1 1,1 0,-1 0,2 1,0-1,21-37,2 1,3 1,1 2,2 2,2 1,2 2,6-2,-18 19,-5 7</inkml:trace>
  <inkml:trace contextRef="#ctx0" brushRef="#br0" timeOffset="5417.167">0 1643,'292'-30,"-173"13,947-104,-281 73,409 27,470 15,-643 42,-337-26,-278-39,-382 29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114 902,'34'-9,"0"1,1 2,-1 1,1 2,1 1,16 2,-50-1,0 1,0-1,0 0,0 1,0 0,1-1,-1 1,0 0,0 0,0 1,1-1,-1 0,0 1,0-1,0 1,0-1,0 1,0 0,0 0,0 0,0 0,0 1,0-1,0 0,-1 1,1-1,-1 1,1-1,-1 1,0 0,1 0,-1 0,0 0,0 0,0 0,-1 0,1 0,0 0,-1 0,1 0,-1 0,0 1,0-1,0 0,0 0,0 0,0 1,0-1,-1 0,1 0,-1 1,-92 91,80-84,0 1,1 0,0 0,0 1,2 1,-1 0,2 1,0 0,7-10,1 0,0 0,0 0,0 1,1-1,0 0,0 1,0-1,0 0,0 1,1-1,0 0,0 0,0 1,0-1,1 0,0 0,0 0,0-1,0 1,0 0,1-1,0 1,0-1,0 0,0 0,0 0,0 0,1-1,-1 1,1-1,0 0,0 0,0 0,0-1,0 1,0-1,0 0,1 0,-1-1,0 1,1-1,-1 0,0 0,1 0,-1 0,0-1,2 0,23-4,-3 0</inkml:trace>
  <inkml:trace contextRef="#ctx0" brushRef="#br0" timeOffset="-612.89">198 140,'-5'24,"-1"13,5 4,2 1,2-2,-1-4,1-2,-2-3,5-1,1-2,0 0,-2-1,-1 1,-2 0,-1-1,-1-3</inkml:trace>
  <inkml:trace contextRef="#ctx0" brushRef="#br0" timeOffset="-380.242">1 619,'43'0,"33"-5,10-1,-2 0,-9 1,-14 2,-11 1,-10 5,-7 3,-4 0,-7-1</inkml:trace>
  <inkml:trace contextRef="#ctx0" brushRef="#br0" timeOffset="1790.079">707 1071,'28'-74,"4"2,3 1,3 1,3 2,5-1,64-72,-110 141,0-1,1 0,-1 1,1-1,0 0,-1 1,1-1,-1 1,1-1,0 0,-1 1,1 0,0-1,0 1,-1-1,1 1,0 0,0 0,0-1,-1 1,1 0,0 0,0 0,0 0,0 0,0 0,-1 0,1 0,0 0,0 1,0-1,-1 0,1 0,0 1,0-1,0 1,-1-1,1 0,0 1,-1 0,1-1,0 1,-1-1,1 1,-1 0,1-1,-1 1,1 0,-1-1,0 1,1 0,-1 0,0 0,1-1,-1 1,0 0,0 0,0 0,0 0,0-1,0 2,4 59,-4-56,-1 27,0-22,0 1,1-1,0 1,0-1,1 0,0 1,1-1,0 0,1 0,0 0,0 0,1-1,4 7,-7-14,0-1,0 0,1 1,-1-1,0 0,1 1,-1-1,1 0,-1 0,1 0,0-1,-1 1,1 0,0 0,0-1,-1 1,1-1,0 0,0 0,0 1,0-1,-1 0,1 0,0-1,0 1,0 0,0-1,-1 1,1-1,0 1,0-1,-1 0,1 0,0 0,-1 0,1 0,-1 0,1 0,-1 0,0-1,1 0,51-61,160-243,-189 278,-24 28,1-1,-1 1,1 0,0 0,-1 0,1 0,-1 0,1 0,-1 0,1 0,-1 0,1 0,-1 0,1 1,-1-1,1 0,-1 0,1 0,-1 1,1-1,-1 0,1 1,-1-1,1 0,-1 1,0-1,1 1,-1-1,0 0,1 1,-1-1,0 1,0-1,1 1,-1-1,0 1,0-1,0 1,0-1,1 1,-1 0,0-1,0 1,0-1,0 1,-1-1,1 1,0-1,0 1,0-1,0 1,0-1,-1 1,1-1,0 1,0-1,-1 1,1-1,0 1,-1-1,1 0,-1 1,1-1,-1 1,-27 170,26-147,2-1,1 1,1-1,1 1,0-1,2 0,1 0,1-1,1 0,1 0,3 4,-2-7</inkml:trace>
  <inkml:trace contextRef="#ctx0" brushRef="#br0" timeOffset="2032.103">1835 478,'-9'44,"-4"27,1 8,2-5,3-11,2-11,3-9,1-8,1-4,-4-8,-7-8,-1-6</inkml:trace>
  <inkml:trace contextRef="#ctx0" brushRef="#br0" timeOffset="2419.138">1581 591,'31'-41,"-6"3,2 2,1 0,2 2,1 1,1 1,2 2,1 2,2 1,11-5,-34 25,0 1,1 0,0 1,1 1,-1 0,0 1,1 1,0 0,0 1,0 1,-1 0,1 1,0 1,0 1,-1 0,2 1,-14-2,1-1,0 1,-1 0,1 0,-1 0,0 0,0 1,0-1,0 1,0 0,0 0,-1 0,0 0,1 0,-1 1,0-1,-1 1,1-1,0 1,-1 0,0 0,0-1,0 1,-1 0,1 0,-1 0,0 0,0 0,0 0,0 0,-1 0,0 0,0 0,0-1,0 1,0 0,-1 0,0-1,1 1,-1-1,-1 1,-15 23,-1 0,-2-2,0 0,-1-2,-2 0,-25 18,39-31,-100 70,108-78,-1 0,1 0,0 1,0-1,0 0,0 1,0 0,1-1,-1 1,1 0,-1 0,1-1,0 1,0 0,1 0,-1 0,0 1,1-1,0 0,0 0,0 0,0 0,0 0,1 0,-1 0,1 0,0 0,0 0,0 0,52 82,-25-47,-15-16,-11-17,-1 0,1 1,0-1,0 0,1-1,0 1,0 0,0-1,0 0,1 1,-1-1,1 0,0-1,0 1,1-1,-1 0,1 0,-1 0,1-1,0 1,0-1,0 0,1-1,-1 1,0-1,0 0,1-1,-1 1,1-1,-1 0,1 0,-1-1,4 0,9-8</inkml:trace>
  <inkml:trace contextRef="#ctx0" brushRef="#br0" timeOffset="2801.779">2399 55,'26'-11,"0"2,0 0,0 2,1 1,0 1,1 2,-1 0,1 2,26 2,-52-2,1 1,-1-1,1 1,-1 0,1 0,-1 0,1 1,0-1,-1 0,1 1,-1 0,0 0,1-1,-1 1,1 1,-1-1,0 0,0 1,0-1,0 1,0-1,0 1,0 0,0 0,-1 0,1 0,-1 0,0 0,1 0,-1 1,0-1,0 0,0 1,-1-1,1 1,0-1,-1 1,0-1,1 1,-1-1,0 1,-1 0,1-1,0 1,-1-1,1 1,-1-1,0 1,0-1,0 0,0 1,-1 0,-133 150,134-152,0 1,-1-1,1 1,0 0,0-1,0 1,0 0,0 0,0 0,1 0,-1 0,0 0,1 0,0 0,-1 0,1 0,0 0,0 0,0 0,0 0,1 0,-1 0,1 0,-1 0,1 0,-1 0,1-1,0 1,0 0,0 0,0 0,0-1,1 1,-1-1,0 1,1-1,-1 1,1-1,-1 0,1 0,0 0,0 0,-1 0,1 0,0 0,0 0,0-1,0 1,0-1,1 1,14 4,1-1,1 0,-1-1,1-1,-1-1,1 0,18-3,-29 2,17-1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4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1012,'53'-3,"-1"-3,0-2,0-2,-1-2,0-3,19-9,-31 9,0-1,-2-2,0-2,-1-1,-1-2,-1-2,-1-1,-2-1,0-1,-2-2,-1-2,8-13,32-47,-4-2,-5-3,-4-3,42-104,-97 202,0 2,0-1,0 1,0-1,-1 1,1-1,0 1,0-1,0 1,0-1,0 1,0-1,0 1,0-1,0 1,0-1,0 1,0-1,0 1,0-1,1 1,-1-1,0 1,0-1,0 1,1-1,-1 1,0-1,1 1,-1 0,0-1,1 1,-1-1,1 1,-1 0,1 0,-1-1,1 1,-1 0,0 0,1-1,-1 1,1 0,0 0,-1 0,1 0,-1 0,1 0,-1 0,1 0,-1 0,1 0,-1 0,1 0,-1 0,1 0,-1 1,1-1,-1 0,1 0,-1 1,1-1,0 0,-2 211,1-96,2-13,-6 1,-13 82,12-154,-1-1,-1 0,-2-1,0 0,-3 0,0-1,-1-1,-2 0,-1-1,-1 0,-12 13,19-28,0-1,-1 0,0 0,0-1,-1-1,0 0,-1 0,0-2,0 1,0-1,-1-1,0-1,0 0,0 0,-1-2,1 0,-1 0,1-1,-1-1,1-1,-1 0,9 0,0-1,0 1,1-1,-1-1,1 1,-1-1,1 0,0 0,0-1,0 1,0-1,1 0,-1-1,1 1,0-1,0 0,1 0,0 0,0 0,0 0,0-1,1 1,0-1,0 0,0 0,1 0,0 0,0 0,0 0,1 0,0-2,-2-17</inkml:trace>
  <inkml:trace contextRef="#ctx0" brushRef="#br0" timeOffset="382.831">1582 645,'-17'19,"2"1,1 0,0 1,1 1,2 0,0 1,1 0,2 0,0 1,1 0,-1 16,8-36,-1-1,1 1,0 0,0 0,1-1,-1 1,1 0,0-1,0 1,0 0,0-1,1 1,-1-1,1 0,0 0,0 1,0-1,1 0,-1-1,1 1,-1 0,1-1,0 1,0-1,0 0,0 0,1 0,-1 0,0-1,1 1,-1-1,1 0,0 0,-1 0,1-1,0 1,-1-1,1 0,0 0,0 0,2-1,2 1,1-1,-1 0,0 0,0-1,0 0,0-1,-1 1,1-1,-1-1,1 0,-1 0,0 0,-1-1,1 0,-1 0,0 0,0-1,0 0,-1 0,0-1,0 1,-1-1,0 0,0-1,0 1,-1-1,0 1,-1-1,0 0,1-3,-2 1,-1 1,0-1,0 1,-1-1,0 0,-1 1,0 0,0-1,-1 1,-1 0,1 0,-1 0,-1 1,1 0,-1-1,-1 2,0-1,0 0,0 1,-1 1,0-1,-1 1,-1-1,-12-6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137 261,'2'4,"1"1,-1 0,-1 0,1 0,-1-1,0 1,0 0,0 1,-1-1,1 0,-1 0,-1 0,1 0,-1 0,1 0,-3 5,1 9,-11 114,-7 0,-30 105,-7-47,53-178,8-26,7-26,-7 18</inkml:trace>
  <inkml:trace contextRef="#ctx0" brushRef="#br0" timeOffset="333.457">109 120,'540'0,"-409"-26,-122 24</inkml:trace>
  <inkml:trace contextRef="#ctx0" brushRef="#br0" timeOffset="871.478">137 600,'5'0,"6"0,6 0,5 0,4 0,2 0,1 0,0 0,1 0,-1 0,0 0,0 0,-1 0,0 0,1 0,-1 0,-5 0</inkml:trace>
  <inkml:trace contextRef="#ctx0" brushRef="#br0" timeOffset="4532.969">391 938,'0'5,"0"6,0 6,0 6,0 2,0 3,-5 1,-1 1,0-1,1 0,-3 0,-1 0,2 0,1-1,3-5</inkml:trace>
  <inkml:trace contextRef="#ctx0" brushRef="#br0" timeOffset="4817.249">278 938,'5'0,"11"5,7 1,6 0,1-1,2-2,-1 0,-1-2,0-1,-1 0,0 0,0 0,-1-1,-5 1</inkml:trace>
  <inkml:trace contextRef="#ctx0" brushRef="#br0" timeOffset="5350.536">1125 177,'-22'219,"-13"69,7-61,27-203</inkml:trace>
  <inkml:trace contextRef="#ctx0" brushRef="#br0" timeOffset="5873.419">899 148,'56'-28,"2"2,0 3,2 3,0 2,57-8,-111 24,0 1,1 0,-1 0,1 0,0 1,-1 0,1 0,-1 1,1-1,-1 2,1-1,-1 1,1 0,-1 0,0 0,0 1,0 0,0 0,-1 1,1 0,-1 0,0 0,0 0,0 1,-1 0,0 0,0 0,0 1,0-1,-1 1,0 0,0 0,0 0,-1 0,1 4,-3 2,0 0,-1 0,0 1,-1-1,0 0,-1 0,-1 0,0-1,0 1,-1-1,0 0,-1 0,-1-1,1 0,-2 0,1 0,-1-1,-1 0,0 0,0-1,-1-1,-9 7,5 0,-191 133,202-145,0-1,0 1,0 0,1 0,-1 0,0 0,1 0,-1 1,1-1,0 1,0-1,0 1,0 0,0 0,0 0,1 0,-1 0,1 0,0 1,0-1,0 0,1 1,-1-1,1 1,0-1,0 0,0 1,0-1,1 1,-1-1,1 0,0 1,0-1,0 0,0 0,0 0,1 0,0 0,0 0,-1 0,2 0,-1 0,0-1,0 1,1-1,0 0,39 35,2-3,2-2,1-1,31 14,81 53,-140-86,-2-1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0,'5'5,"11"6,7 2,6-2,1 2,2-1,-1-2,-1-4,0-2,-1-2,0-1,0-1,-6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1,'38'5,"28"1,6-5,-3-2,-9-2,-10 0,-9 1,-11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0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21,'12'-2,"25"-5,0 2,1 1,-1 2,1 1,10 3,-46-2,1-1,-1 1,0 0,0 0,1 0,-1 1,0-1,1 0,-1 1,0 0,0-1,0 1,0 0,1 0,-1 0,0 0,-1 1,1-1,0 1,0-1,-1 1,1-1,0 1,-1 0,0 0,1 0,-1 0,0 0,0 0,0 0,0 0,-1 0,1 0,0 1,-1-1,0 0,1 1,-1-1,0 0,0 0,0 1,-1-1,1 0,0 1,-1-1,0 0,1 0,-1 0,0 1,0-1,0 0,-2 1,-96 99,54-63,-106 110,149-147,1 0,-1 0,1 0,0 1,-1-1,1 0,0 1,0-1,1 1,-1-1,0 1,1-1,-1 1,1-1,0 1,0 0,0-1,0 1,1-1,-1 1,1-1,-1 1,1-1,0 1,0-1,0 1,0-1,0 0,1 0,-1 1,1-1,-1 0,1 0,0 0,0-1,0 1,0 0,0-1,0 1,0-1,1 0,-1 0,0 0,1 0,-1 0,1 0,-1-1,1 1,0-1,-1 0,1 0,0 0,203 1,-133-13,-55 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1,'-14'108,"5"0,4 103,-15-75,23-120</inkml:trace>
  <inkml:trace contextRef="#ctx0" brushRef="#br0" timeOffset="262.023">1 538,'43'4,"29"-2,11-3,-3 0,-6 0,-10 0,-12 0,-10 0,-7 1,-4-1,-4 1,-5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3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42,'0'0,"0"0,-1 0,1 0,0 0,-1 0,1 0,0 0,-1 0,1 0,0 0,-1 0,1 0,0 0,-1 0,1 0,0-1,-1 1,1 0,0 0,-1 0,1 0,0-1,0 1,-1 0,1 0,0-1,0 1,-1 0,1 0,0-1,0 1,0 0,0-1,-1 1,1 0,0-1,0 1,0 0,0-1,0 1,0 0,0-1,0 1,0 0,0-1,0 1,0 0,0-1,-16 34,15-30,-124 358,46-142,105-310,71-132,13 43,9 43,-118 136,0-1,0 1,1 0,-1-1,0 1,1 0,-1 0,1 0,-1 0,1 1,-1-1,1 0,0 1,-1-1,1 1,0-1,-1 1,1 0,0-1,0 1,-1 0,1 0,0 1,0-1,-1 0,1 0,0 1,0-1,-1 1,1 0,0-1,-1 1,1 0,-1 0,1 0,-1 0,0 0,1 0,-1 1,0-1,0 0,0 1,0-1,0 1,0-1,0 1,0-1,-1 1,1 0,0-1,-1 1,0 0,1 0,-1-1,0 1,0 0,0 0,4 24,-2 0,-1 1,-1-1,-1 0,-2 0,0 0,-2 0,-2 6,-5 40,-6 34,18-106,0 1,-1-1,1 1,0-1,0 1,0 0,0-1,1 1,-1-1,0 1,0 0,0-1,0 1,0-1,1 1,-1-1,0 1,1-1,-1 1,0-1,1 1,-1-1,1 1,-1-1,0 0,1 1,-1-1,1 1,-1-1,1 0,-1 0,1 1,0-1,-1 0,1 0,-1 0,1 0,-1 0,1 1,0-1,-1 0,1 0,-1-1,1 1,0 0,-1 0,1 0,-1 0,1 0,-1-1,1 1,-1 0,1 0,0-1,-1 1,0 0,1-1,-1 1,1-1,-1 1,1 0,-1-1,0 1,1-1,-1 0,29-30,130-198,-35 66,-123 162,-1 0,1 0,0 1,-1-1,1 0,0 1,0-1,-1 0,1 1,0-1,0 1,0 0,0-1,0 1,0 0,0-1,0 1,-1 0,1 0,0 0,0 0,0 0,0 0,0 0,0 0,0 0,0 1,0-1,0 0,0 0,0 1,0-1,0 1,-1-1,1 1,0-1,0 1,0 0,-1-1,1 1,0 0,-1-1,1 1,-1 0,1 0,-1 0,1 0,-1-1,1 1,-1 0,0 0,0 0,1 0,-1 0,0 0,0 0,0 0,9 60,-28 117,-20 19,10-66,27-120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5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170 180,'-21'63,"2"1,4 2,2-1,4 1,2 1,2 36,8 224,-7-304,-2-5</inkml:trace>
  <inkml:trace contextRef="#ctx0" brushRef="#br0" timeOffset="509.992">0 236,'43'-20,"1"2,0 1,2 3,-1 2,2 1,5 2,-42 7,1 0,0 0,-1 1,1 1,0 0,0 0,0 1,-1 1,1 0,-1 0,1 1,-1 0,0 1,0 0,0 0,0 1,-1 1,0-1,0 2,5 4,-12-9,0 1,0 0,0-1,-1 1,1 0,-1 0,1 0,-1 1,0-1,0 0,-1 0,1 0,-1 1,1-1,-1 0,0 1,0-1,-1 0,1 1,-1-1,0 0,1 1,-1-1,-1 0,1 0,0 0,-1 0,0 0,1 0,-1-1,0 1,0 0,-1-1,1 0,-1 1,-96 77,96-78,-245 140,103-72,143-70,1 1,-1 0,1-1,0 1,-1 0,1 0,-1 0,1 0,0 0,0 0,0 1,0-1,0 0,0 1,0-1,0 0,0 1,1-1,-1 1,0-1,1 1,-1 0,1-1,0 1,0 0,-1-1,1 1,0-1,0 1,1 0,-1-1,0 1,0 0,1-1,-1 1,1-1,0 1,-1-1,1 1,0-1,0 1,0-1,0 0,0 1,0-1,0 0,0 0,1 0,-1 0,0 0,1 0,73 50,14-7,-53-28,-2 1,0 2,-1 1,-1 1,13 13,11 34,-28-87,-20 6</inkml:trace>
  <inkml:trace contextRef="#ctx0" brushRef="#br0" timeOffset="926.997">791 67,'25'-12,"1"1,0 2,0 0,1 2,1 1,-1 1,1 1,3 2,-29 1,1 1,-1 0,1-1,-1 1,0 0,1 1,-1-1,1 0,-1 1,1-1,-1 1,0 0,1 0,-1 0,0 0,0 0,0 0,1 1,-1-1,-1 1,1-1,0 1,0 0,0-1,-1 1,1 0,-1 0,0 1,0-1,1 0,-1 0,-1 0,1 1,0-1,0 1,-1-1,0 0,1 1,-1-1,0 1,0 2,-3 4,0 0,0 0,-1-1,0 1,-1-1,0 0,0 0,-1 0,0-1,0 0,0 0,-1 0,-2 0,2 0,-1 0,1 1,0 0,1 0,0 0,0 1,1 0,0 0,0 0,-1 8,5-15,0 1,0 0,1 0,-1 0,1 0,0 0,0 0,0 0,0 0,0 0,1 0,-1 0,1 0,0 0,0 0,0 0,0 0,0 0,1-1,-1 1,1-1,0 1,0-1,0 0,0 1,0-1,0 0,1 0,-1-1,1 1,-1 0,1-1,0 0,0 1,-1-1,4 0,111 17,-3-9,-89-4</inkml:trace>
  <inkml:trace contextRef="#ctx0" brushRef="#br0" timeOffset="1396.496">1863 405,'-252'311,"224"-277,18-21,0 0,0 0,-2-1,1-1,-1 0,-1 0,0-1,0-1,-1 0,0-1,-1 0,10-5,0 0,0 0,0-1,0 1,0-1,0-1,-1 1,1-1,-1 1,1-2,-1 1,0 0,1-1,-1 0,0-1,1 1,-1-1,1 0,-1 0,1-1,-1 0,1 0,0 0,0-1,0 1,0-1,0 0,1 0,-1-1,1 0,0 0,0 0,0 0,1 0,-1-1,1 1,0-1,1 0,-2-2,3-4,-1-1,2 1,-1-1,1 0,1 1,0-1,1 0,0 1,1 0,1-1,-1 1,1 0,1 1,0-1,1 1,0 0,0 0,1 1,1 0,-1 0,1 1,1-1,0 2,0-1,-3 5,1-1,-1 2,0-1,1 1,0 0,-1 0,1 1,0 0,0 0,0 0,0 1,0 0,-1 1,1 0,0 0,0 0,0 1,-1-1,1 2,-1-1,1 1,3 2,128 89,14 30,-136-113,7 7,1-2,1-1,0 0,1-2,1-1,0-1,23 6,-26-13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46,'226'-11,"-26"-24,-198 38,-8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4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202 170,'-28'228,"-97"565,96-538,34-221,4-29</inkml:trace>
  <inkml:trace contextRef="#ctx0" brushRef="#br0" timeOffset="369.447">794 451,'-29'708,"30"-604,-4-121,0 0,-1 1,-1-1,-1 1,0 0,-1 1,-1-1,-1 1,0 1,-5-6,-4-6,-1 1,-1 1,-2 1,0 1,-1 0,-1 2,-1 1,-3 0,16 10,1 1,-1 1,-1 0,1 0,-1 1,0 1,0 0,-1 1,0 1,0 0,1 1,-1 0,-1 1,1 0,0 2,0-1,0 2,0 0,0 0,0 2,1-1,-1 2,1 0,0 0,0 2,1 1,1 0,-1 1,2 1,-1 0,2 1,-1 0,1 0,1 1,0 0,1 0,0 1,1 0,0 0,1 0,-1 7,-1 9</inkml:trace>
  <inkml:trace contextRef="#ctx0" brushRef="#br0" timeOffset="1189.635">1217 959,'-10'9,"0"0,0 1,1 0,0 1,1 0,0 0,1 1,0-1,0 2,2-1,-1 2,4-10,0 1,1 0,-1 0,1 0,0 0,0 1,1-1,0 0,0 0,0 0,0 1,1-1,0 0,0 0,0 0,1 0,-1 0,1 0,0 0,1-1,-1 1,1-1,0 0,0 1,1-1,-1 0,1-1,-1 1,1-1,1 1,3 1,0 0,0 0,1-1,0 0,-1-1,2 0,-1 0,0-1,0 0,1 0,-1-1,1-1,-1 0,1 0,-1 0,1-1,-1-1,1 0,-1 0,0-1,0 0,0 0,0-1,-1 0,1-1,-1 0,0 0,0-1,-1 1,0-2,0 1,0-1,-1 0,0-1,0 0,3-7,-1 0,-1-1,0 0,-2 0,1-1,-2 1,0-1,-1 0,0-6,-3 14,-1-1,0 0,0 1,0-1,-1 1,-1 0,0-1,0 1,-1 0,0 1,0-1,-1 1,0 0,0 0,-1 0,0 1,-1 0,0 0,0 0,0 1,-1 0,1 0,-2 1,1 0,0 1,-1 0,0 0,0 1,0 0,0 0,-1 1,1 0,-1 1,1 0,-4 1,10-1,1 1,-1-1,1 1,-1 0,1 0,-1 0,1 1,-1-1,0 1,1-1,-1 1,1 0,0 0,-1 0,1 0,0 0,0 0,-1 1,1-1,0 1,0 0,0-1,1 1,-1 0,0 0,1 0,-1 0,1 1,0-1,0 0,0 1,0-1,0 0,0 1,1-1,-1 1,1-1,-1 1,1 0,0-1,0 1,0-1,1 1,-1-1,1 1,-1-1,1 1,0-1,0 1,0-1,0 0,0 1,0-1,1 0,-1 0,1 0,0 1,9 5,0 0,1-1,0 0,0 0,0-1,1-1,0 0,0-1,0 0,1-1,-1-1,1 0,0-1,3 0,13 1,-1-1,0-1,0-2,0-1,0-1,0-1,0-2,-1-1,0-1,-1-1,0-2,-1 0,0-2,-1-1,0-1,-1-1,-1-1,-1-1,-1-2,0 1,-2-2,0-1,-2 0,0-2,-1 0,-8 2,0 0,-1 0,-1-1,-1 0,-1 0,-1 0,-1-1,-2 1,0 0,-2-1,0 1,-2 0,0 0,-2 0,-1 0,-1 1,0 0,-2 1,-5-7,11 18,-1 0,0 1,-1 0,0 0,0 0,-1 1,0 0,-1 1,0-1,-1 1,1 1,-1 0,-1 0,1 1,-1 0,-10-4,18 9,-1 1,1 0,-1-1,1 1,-1 0,1 0,-1 1,1-1,-1 0,1 1,-1 0,1-1,-1 1,1 0,0 0,0 0,-1 1,1-1,0 1,0-1,0 1,0-1,0 1,1 0,-1 0,1 0,-1 0,1 0,-1 1,1-1,0 0,0 1,0-1,1 0,-1 1,0 1,-16 95,18-10,4 0,3 0,15 54,-19-112,66 305,-38-185,-31-142,0 0,1 0,1 0,-1 0,1 0,1-1,-1 0,2 1,-1-1,1-1,0 1,6 6,17-5,-14-11</inkml:trace>
  <inkml:trace contextRef="#ctx0" brushRef="#br0" timeOffset="1435.132">2459 790,'-14'34,"-10"30,-1 9,4-3,6-9,10-15,5-15</inkml:trace>
  <inkml:trace contextRef="#ctx0" brushRef="#br0" timeOffset="1585.154">2402 367,'0'0</inkml:trace>
  <inkml:trace contextRef="#ctx0" brushRef="#br0" timeOffset="1985.248">2911 677,'-35'39,"2"0,1 2,3 2,1 0,-14 33,39-72,0 0,1 0,0 0,0 1,0-1,0 1,1-1,0 1,0 0,0 0,0-1,1 1,0 0,0 0,0 0,1-1,-1 1,1 0,0 0,1-1,-1 1,1-1,0 1,0-1,0 0,1 1,-1-1,1 0,3 3,3-3,0 0,0 0,0-1,1 0,-1-1,1 0,-1 0,1-1,0-1,0 1,0-2,0 1,-1-1,1-1,0 0,-1 0,1-1,-1 0,0 0,0-1,0 0,0-1,-1 0,0-1,0 1,0-2,-1 1,0-1,0 0,0 0,-1-1,0 0,0-1,37-45,-3-1,-2-1,-2-3,14-34,-30 48,-1-1,-2-1,-3-1,-1 0,-3 0,-2-1,-1-4,-6 36,-1 1,-1 0,0 0,-1 0,-1 0,-1 0,0 1,-1-1,0 1,-1 0,-1 0,-3-3,7 12,-1 0,1 0,-1 1,-1-1,1 1,-1 0,0 0,0 0,0 1,-1 0,1 0,-1 0,0 1,0 0,-1 0,1 0,0 1,-1 0,0 0,1 1,-1 0,0 0,0 0,0 1,0 0,0 0,0 1,1 0,-6 1,1 1,0 1,0 0,1 0,-1 1,1 1,0 0,0 0,1 1,0 0,0 0,1 1,0 0,0 1,0 0,1 0,1 1,0-1,0 1,1 1,0-1,1 1,-4 8,2 0,0 0,1 0,1 0,1 1,0 0,2-1,0 1,2 0,0 0,3 18,0-13,1-1,1 0,1 0,2 0,0-1,1 0,1-1,1 0,1-1,1 0,1-1,1-1,1 0,0-1,1-1,1-1,1 0,0-1,1-2,0 0,1-1,0-1,7 1,1-5,-5-2</inkml:trace>
  <inkml:trace contextRef="#ctx0" brushRef="#br0" timeOffset="3019.002">3899 480,'-38'23,"1"3,2 0,1 2,0 2,3 1,0 1,-11 19,38-46,0 0,1 0,0 1,0-1,1 1,-1 0,1 0,1 0,-1 0,1 0,0 0,0 0,1 0,-1 1,2-1,-1 0,0 0,1 0,1 0,-1 0,1 0,0 0,0 0,0 0,1-1,0 1,0-1,1 1,-1-1,1-1,0 1,0 0,1-1,-1 0,3 1,-1 0,-1-1,1-1,0 1,1-1,-1 0,0 0,1-1,0 0,0 0,-1 0,1-1,0 0,0-1,0 1,0-1,0-1,0 1,0-1,0-1,0 1,0-1,-1 0,1-1,-1 1,1-1,-1 0,0-1,5-3,5-4,0-1,-1 0,-1-1,0-1,0 0,-2-1,1-1,-2 0,8-15,96-157,-89 159,-26 28,1 1,-1-1,0 1,1-1,-1 1,1-1,-1 1,0 0,1-1,-1 1,1 0,-1-1,1 1,-1 0,1-1,-1 1,1 0,0 0,-1 0,1 0,-1 0,1-1,-1 1,1 0,0 0,-1 0,1 1,-1-1,1 0,0 0,-1 0,1 0,-1 0,1 1,-1-1,1 0,-1 1,1-1,-1 0,1 1,-1-1,1 0,-1 1,0-1,1 1,-1-1,0 1,1-1,-1 1,0-1,1 1,-1-1,0 1,0-1,0 1,0 0,0-1,1 1,-1 0,-15 101,12-93,1 0,0 0,0 0,1 0,0 0,1 0,0 0,1 1,-1-1,2 0,-1 0,1 0,1 0,0-1,0 1,1-1,-1 1,2-1,-1-1,1 1,1 0,-1-1,1 0,0-1,1 1,0-1,0 0,0-1,1 1,-1-2,5 3,-4-5,1 0,-1 0,1 0,0-1,-1-1,1 1,0-1,0-1,0 0,-1 0,1-1,-1 0,1 0,-1-1,1 0,-1 0,0-1,-1 0,1-1,-1 1,0-2,0 1,4-4,7-7,-1-1,-1 0,-1-1,0-1,-1 0,-1-1,-1-1,1-4,37-62,-55 106,0 0,2 0,0 0,1 0,1 1,1-1,2 15,-2-30,0 0,1 0,-1 0,1 0,0 0,0 0,0 0,0 0,1-1,0 1,0-1,0 1,0-1,0 0,0 1,1-1,0 0,0-1,-1 1,2 0,-1-1,0 0,0 0,1 0,-1 0,1 0,0-1,-1 1,1-1,0 0,0 0,0-1,0 1,0-1,0 0,0 0,0 0,0 0,0-1,0 1,9-3,0-1,-1 0,1 0,-1-1,0-1,0 0,-1 0,0-1,0-1,0 0,-1 0,0-1,-1-1,0 1,-1-2,0 1,0-1,-1 0,0 0,-1-1,-1 0,0 0,0-1,-1 1,2-11,116-225,-101 231,-22 54,0-28,-3 27,2-1,1 1,2 0,1 0,2-1,3 8,3 1,3-1,2-1,1 0,3-1,15 27,-4-16,-3 2,-2 0,-2 2,-3 1,-3 1,-2 0,-2 1,-4 0,-1 1,-3 8,-3-55,-1 0,0 0,0 1,-2-1,0 1,0-1,-1 0,-1 0,0 0,-1 0,0 0,-1-1,0 1,-1-1,0-1,-1 1,-1-1,0 0,-5 5,-2-4,-1-1,0 0,0-2,-1 1,0-2,-1 0,1-2,-2 0,1 0,-1-2,1 0,-1-1,0-1,0-1,-1-1,1 0,-3-2,16 1,0 1,0-1,0-1,0 1,0-1,0 0,1 0,-1-1,0 0,1 0,0 0,0-1,0 1,0-1,1 0,-1-1,1 1,0-1,0 0,1 0,-1 0,1 0,0-1,1 1,-1-1,1 0,0 1,1-1,-1 0,1 0,0 0,1-1,0 1,-1 0,2 0,-1 0,1 0,0 0,0 0,1 0,1-5,9-18,1 2,2-1,0 2,2 0,0 1,2 1,1 0,3-1,5-9,213-218,-108 131,-105 95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0,-2 0,-3 0,-3 0,-4 0,-1 0,-2 0,-1 0,-5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4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1 588,'33'-46,"-29"36,125-218,-119 213,-3 3,1-1,1 1,0 1,0 0,1 0,1 1,0 0,0 0,10-5,-20 14,0 1,1-1,-1 0,0 1,0-1,1 0,-1 1,0 0,1-1,-1 1,0 0,1 0,-1-1,1 1,-1 0,0 1,1-1,-1 0,1 0,-1 0,0 1,1-1,-1 1,0-1,1 1,-1 0,0-1,0 1,0 0,0 0,1 0,-1 0,0 0,-1 0,1 0,0 0,0 0,0 0,-1 1,1-1,0 0,-1 0,1 1,10 64,-10-53,-2-10,1 1,-1-1,1 1,0 0,0-1,0 1,0-1,1 1,0 0,0-1,0 1,0-1,0 0,1 1,-1-1,1 0,0 0,0 0,0 0,0 0,1 0,-1-1,1 1,-1-1,1 0,0 1,0-1,0 0,0-1,1 1,-1-1,0 1,1-1,-1 0,1 0,-1-1,1 1,-1-1,2 1,5-6,0 0,0-1,-1 0,0 0,0-1,0 0,-1-1,0 1,0-2,1-2,11-9,168-214,-157 200,-30 33,-1 1,1-1,0 1,-1 0,1-1,0 1,-1 0,1-1,0 1,-1 0,1 0,0-1,0 1,-1 0,1 0,0 0,0 0,-1 0,1 0,0 0,0 0,-1 1,1-1,0 0,0 0,-1 1,1-1,0 0,-1 1,1-1,0 1,-1-1,1 0,-1 1,1 0,-1-1,1 1,-1-1,1 1,-1 0,0-1,1 1,-1 0,0-1,1 1,-1 0,0-1,0 1,0 0,0 0,1-1,-1 1,0 0,-1 0,1-1,0 1,0 0,0 0,2 120,-4-109,1 0,0 0,0 0,1 0,1 0,0 0,1 0,0 0,0 0,2-1,-1 1,2-1,-1 0,1 0,1 0,1 1,13 12,0-2</inkml:trace>
  <inkml:trace contextRef="#ctx0" brushRef="#br0" timeOffset="278.923">227 503,'38'0,"37"-5,16-1,1 0,-5 1,-8 2,-8 0,-11 2,-11 1,-9 0,-6 0,-5 0,-2 1,-5 3,-8 3</inkml:trace>
  <inkml:trace contextRef="#ctx0" brushRef="#br0" timeOffset="781.193">453 701,'96'-17,"102"-8,-196 25,0-1,0 1,0-1,0 1,0 0,0 0,0 0,0 0,0 0,1 0,-1 1,0-1,0 1,0-1,0 1,0 0,-1 0,1 0,0 0,0 0,0 0,-1 0,1 1,-1-1,1 0,-1 1,1 0,-1-1,0 1,0 0,0-1,0 1,0 0,0 0,0 0,-1 0,1 0,-1 0,1 1,-4 4,-1 0,1-1,-1 1,0-1,-1 0,1-1,-1 1,-1-1,1 0,-1 0,1-1,-1 1,-1-1,1 0,-1-1,0 0,-24 18,-7 6,26-21,1 0,0 1,1 0,0 1,0 1,1-1,0 1,0 1,1 0,0 0,1 0,0 1,0 0,2 1,-2 2,7-12,-1 0,1-1,-1 1,1 0,0 0,0 0,0 0,0 0,0 0,1 0,-1 0,0-1,1 1,0 0,-1 0,1 0,0-1,0 1,0 0,0-1,0 1,0-1,0 1,1-1,-1 1,1-1,-1 0,1 0,-1 0,1 0,0 0,-1 0,1 0,0 0,0-1,-1 1,1-1,0 1,2-1,81 5,-77-5,42-5,0-2,0-2,-1-2,9-5,-26 7,-8 1,-7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6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141 109,'-37'129,"29"-93,2 1,1 1,1-1,3 1,1-1,5 36,20 67,-23-116</inkml:trace>
  <inkml:trace contextRef="#ctx0" brushRef="#br0" timeOffset="620.604">0 193,'18'-20,"2"0,-1 1,2 1,1 1,0 1,1 0,0 2,16-6,-32 15,1 1,1 0,-1 0,0 1,1 0,0 1,0 0,0 0,0 1,0 0,0 0,0 1,0 0,0 1,0 0,0 0,0 1,0 0,0 1,0 0,-1 0,0 1,0 0,0 1,0-1,0 1,-1 1,0 0,0 0,0 0,-1 1,0 0,0 0,3 6,-7-8,-1 0,1 0,-1 0,0 0,0 0,-1 0,1 0,-1 0,-1 0,1 0,-1 0,1 0,-1 0,-1 0,1 0,-1 0,0 0,0 0,0-1,-1 1,1-1,-2 2,-78 85,-122 51,201-141,0 1,0-1,1 1,-1 0,1 0,0 0,-1 0,1 1,0-1,0 0,0 1,1 0,-1-1,1 1,-1 0,1 0,0 0,0 0,0 0,0 0,1 0,-1 0,1 0,0 0,0 0,0 1,0-1,1 0,-1 0,1 0,0 0,0 0,0 0,0 0,0 0,1 0,-1-1,1 1,0-1,-1 1,1-1,1 1,-1-1,0 0,0 0,1 0,0 0,129 86,82 37,-195-112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9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64,'-8'-7,"0"1,0-1,-1 1,0 1,0 0,-1 0,1 1,-1 0,0 1,0 0,-1 0,1 1,0 1,-1-1,0 2,1-1,-1 2,1-1,-1 2,1-1,0 1,-1 1,1 0,0 0,0 1,1 0,-1 1,1 0,0 0,0 2,-1 1,2 0,0 1,0 1,0-1,1 1,0 1,1-1,1 1,-1 0,2 0,-1 1,2 0,0-1,0 1,1 0,0 1,1-1,0 0,1 2,-1-8,0 0,0 0,1 0,0 0,0 1,0-1,1 0,0 0,0 0,0 0,1-1,0 1,0 0,0 0,1-1,0 0,0 1,0-1,1 0,0 0,0-1,0 1,0-1,1 0,0 0,-1-1,1 1,1-1,-1 0,0 0,1-1,0 1,-1-1,1-1,0 1,3 0,7-4,0-1,0 0,0-1,0-1,-1 0,0-1,0-1,0 0,-1-1,0 0,-1-2,0 1,0-2,11-10,-8 8,0-1,0 0,-2-1,1-1,-2 0,0-1,-1 0,-1-1,-1 0,0-1,-1 0,-1-1,4-18,-15 59,0 0,2 0,0 1,1-1,1 0,1 0,1 0,1 0,1 0,1-1,0 0,2 0,5 11,-8-22,1 0,0 0,0-1,1 1,0-2,0 1,1-1,0 0,0 0,0-1,1 0,0-1,1 0,-1 0,5 0,6 0</inkml:trace>
  <inkml:trace contextRef="#ctx0" brushRef="#br0" timeOffset="1698.314">883 319,'0'34,"13"87,-13-119,1 0,0-1,0 1,0 0,0-1,0 1,0 0,1-1,-1 0,0 1,1-1,-1 0,1 1,0-1,-1 0,1 0,0-1,-1 1,1 0,0 0,0-1,0 1,0-1,0 0,0 1,0-1,0 0,0 0,0 0,0-1,0 1,0 0,-1-1,1 1,0-1,0 0,0 1,0-1,-1 0,1 0,0 0,67-53,25-96,-78 121,-16 28,0 1,1 0,-1-1,0 1,0-1,0 1,1 0,-1-1,0 1,0 0,1-1,-1 1,0 0,1-1,-1 1,0 0,1 0,-1-1,0 1,1 0,-1 0,1 0,-1-1,1 1,-1 0,0 0,1 0,-1 0,1 0,-1 0,1 0,-1 0,0 0,1 0,-1 0,1 0,-1 1,1-1,-1 0,0 0,1 0,-1 0,0 1,1-1,-1 0,1 0,-1 1,0-1,0 0,1 1,-1-1,0 0,1 1,-1-1,0 1,0-1,0 0,0 1,1-1,-1 1,0-1,0 0,0 1,0-1,0 1,0-1,0 1,0-1,33 223,-22-146,-6-65,-2 0,1 1,-2-1,1 0,-2 1,0-1,0 1,-1 0,-1-1,0 1,-1-1,0 1,-1-1,0 0,-1 0,0 0,-1 0,0-1,-1 1,-1-2,1 1,-9 9,10-16,0 0,0-1,0 1,-1-1,0 0,1-1,-1 1,0-1,0 0,0-1,-1 1,1-1,0 0,0-1,-1 0,1 0,0 0,-1 0,1-1,0 0,-1-1,5 1,1 1,-1-1,1 1,-1-1,1 0,0 0,-1 1,1-1,0 0,0 0,0-1,-1 1,1 0,0 0,1 0,-1-1,0 1,0 0,1-1,-1 1,0-1,1 1,-1-1,1 1,0-1,0 1,-1-1,1 0,0 1,0-1,1 1,-1-1,0 1,0-1,1 1,-1-1,1 1,-1-1,1 1,0-1,-1 1,1 0,0-1,0 1,0 0,0 0,0 0,0 0,55-59,-17 32,1 1,1 3,1 0,1 3,1 2,13-3,-45 18,15-7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68,'35'-9,"1"2,0 1,0 2,0 1,28 2,95-9,24-18,-184 28,1 1,0-1,0 1,-1-1,1 1,0-1,0 1,0-1,0 1,0-1,0 1,0 0,0-1,0 1,0-1,0 1,0-1,0 1,0-1,0 1,1-1,-1 1,0-1,0 1,1-1,-1 0,0 1,1-1,-1 1,0-1,1 0,-1 1,0-1,1 0,-1 1,1-1,-1 0,1 0,-1 1,1-1,-1 0,1 0,-1 0,1 0,-1 0,1 0,-1 0,1 1,-1-2,1 1,-1 0,1 0,-1 0,1 0,-1 0,1 0,-1 0,1-1,-1 1,1 0,-1 0,-9 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29,'15'5,"23"1,15 0,4-1,-4-6,-5-3,-2-1,-4 0,-4-3,-3-1,-4 2,-1 1,-2 3,-6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29,'43'0,"29"0,7-5,-6-1,-10 0,-11 1,-9 2,-8 0,-9 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0,'-13'73,"4"0,2 0,4 1,6 67,-2-36,0-95,-1-1,-1 0,0 0,0 0,0 0,-1 0,-1 0,0 0,0 0,0-1,-1 1,-1-1,-2 4,7-11,-1-1,1 0,-1 1,1-1,-1 0,1 1,-1-1,1 0,-1 0,0 0,1 0,-1 1,1-1,-1 0,1 0,-1 0,0 0,1 0,-1 0,1 0,-1-1,1 1,-1 0,0 0,1 0,-1-1,1 1,-1 0,1 0,-1-1,1 1,-1 0,1-1,0 1,-1-1,1 1,-1-1,1 1,0 0,0-1,-1 1,1-1,0 0,0 1,-1-1,1 1,0-1,0 1,0-1,0 1,0-1,0 0,0 1,0-1,0 1,0-1,0 0,0 1,0-1,1 1,-1-1,-3-17</inkml:trace>
  <inkml:trace contextRef="#ctx0" brushRef="#br0" timeOffset="495.384">29 282,'29'5,"29"1,9 0,-2-1,-7-1,-9-2,-8-1,-11-5,-5-3,-3 1,0 1,-3 1</inkml:trace>
  <inkml:trace contextRef="#ctx0" brushRef="#br0" timeOffset="1213.155">679 479,'0'15,"0"14,-5 6,-1 4,-1-2,2-1,2-3,1-1,-4-7,-1-3,1-4</inkml:trace>
  <inkml:trace contextRef="#ctx0" brushRef="#br0" timeOffset="1446.679">509 451,'24'5,"23"1,7 0,0-1,-4-1,-7-7,-5-2,-4-1,-4 2,-1 0,-7 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09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1 311,'31'-9,"1"3,0 0,0 2,0 2,1 0,21 4,69-5,41-22,38-7,-115 16,-73 18</inkml:trace>
  <inkml:trace contextRef="#ctx0" brushRef="#br0" timeOffset="3903.975">29 592,'1'-1,"-1"0,1 0,0 0,-1 0,1 0,0 0,-1 1,1-1,0 0,0 0,0 1,0-1,0 0,0 1,0-1,0 1,0-1,0 1,0-1,0 1,0 0,0 0,0-1,0 1,0 0,1 0,-1 0,0 0,0 0,0 1,0-1,0 0,0 0,0 1,1-1,-1 1,0-1,0 1,0-1,0 1,-1 0,1-1,0 1,0 0,0 0,10 1,64 0,0-2,0-4,0-3,-1-4,32-10,124-7,-203 24,-3 0</inkml:trace>
  <inkml:trace contextRef="#ctx0" brushRef="#br0" timeOffset="4404.008">424 0,'167'83,"-124"-65,-1 1,-1 2,-1 2,-1 1,-1 2,-2 2,0 1,15 19,-48-45,0 0,-1 0,0 1,0-1,0 0,0 1,0 0,-1-1,1 1,-1 0,0 0,0 0,-1 0,1 0,-1 0,0 0,0 0,0 0,0 0,-1 0,0-1,0 1,0 0,0 0,0 0,-1-1,0 1,1 0,-1-1,-1 0,1 1,0-1,-1 0,0 0,0 0,0-1,0 1,0-1,0 0,-1 1,-1 0,-314 262,238-186,69-63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21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1 717,'20'-25,"0"-1,-1-1,-2-1,-1 0,11-26,42-71,115-117,-183 240,0 1,-1-1,1 1,0-1,0 1,0 0,1-1,-1 1,0 0,0 0,1 0,-1 0,1 0,-1 0,1 0,-1 0,1 1,-1-1,1 1,0-1,-1 1,1 0,0-1,-1 1,1 0,0 0,0 0,-1 0,1 1,0-1,-1 0,1 1,0-1,-1 1,1-1,-1 1,1 0,0 0,-1 0,0 0,1 0,-1 0,0 0,1 0,-1 0,0 1,0-1,0 0,0 1,0-1,-1 1,1-1,0 1,-1 0,1-1,-1 1,1 0,-1-1,0 1,1 0,-1-1,0 1,16 140,18-41,-33-99,0 0,0 1,1-1,-1 0,1 0,0 0,-1 0,1-1,0 1,0 0,0-1,0 1,0-1,1 0,-1 0,0 0,1 0,-1 0,0 0,1 0,-1-1,1 1,0-1,-1 0,1 0,-1 0,1 0,-1 0,1-1,-1 1,1-1,-1 1,1-1,-1 0,0 0,1 0,-1-1,0 1,1-1,123-118,-45 36,-4-5,13-25,-63 85,-27 29,1-1,-1 1,0-1,1 1,-1-1,1 1,-1-1,1 1,-1 0,0-1,1 1,0 0,-1-1,1 1,-1 0,1 0,-1-1,1 1,-1 0,1 0,0 0,-1 0,1 0,-1 0,1 0,0 0,-1 0,1 0,-1 0,1 0,0 1,-1-1,1 0,-1 0,1 0,-1 1,1-1,-1 0,1 1,-1-1,1 1,-1-1,0 0,1 1,-1-1,1 1,-1-1,0 1,0-1,1 1,-1 0,0-1,0 1,1-1,-1 1,0-1,0 1,0 0,0-1,-15 103,11-86,2 0,0 0,1 0,0 1,2-1,0 0,1 0,1 0,0 0,1 0,1 0,1-1,0 0,1 0,1 0,0-1,1-1,1 1,0-1,1-1,0 1,-2-4,-4-3</inkml:trace>
  <inkml:trace contextRef="#ctx0" brushRef="#br0" timeOffset="299.791">198 773,'43'0,"48"-5,18-6,5-1,-7 1,-8 2,-11-1,-6 0,-7 2,-7 3,-6 1,-3 2,-7 2,-8 0,-6 0,-5 1,-8 4,-8 2</inkml:trace>
  <inkml:trace contextRef="#ctx0" brushRef="#br0" timeOffset="783.204">621 914,'302'1,"-300"-2,-1 1,1-1,0 1,0-1,0 1,0 0,-1 0,1 0,0 0,0 0,0 1,-1-1,1 0,0 1,0-1,-1 1,1 0,0 0,-1-1,1 1,0 0,-1 0,1 1,-1-1,0 0,1 0,-1 1,0-1,0 1,0-1,0 1,0-1,0 1,0 0,-1-1,1 1,-1 0,1-1,-1 1,1 0,-1 0,0 0,0 0,0-1,0 3,-7 5,1 0,-1 0,-1 0,1-1,-1 0,-1-1,0 0,0 0,0-1,-1 0,1 0,-10 3,-41 28,46-28,1 1,0 0,1 1,0 1,1 0,0 0,1 1,-6 9,15-20,0 0,0 1,0-1,0 0,0 1,0-1,0 1,1-1,0 1,-1-1,1 1,0-1,0 1,0-1,0 1,1 0,-1-1,1 1,0-1,-1 0,1 1,0-1,0 0,1 1,-1-1,0 0,1 0,-1 0,1 0,0 0,0 0,0-1,0 1,0-1,0 1,0-1,0 0,1 1,-1-1,0 0,1-1,-1 1,1 0,7 2,-1 0,1-1,0 1,0-2,0 0,0 0,0-1,0 0,0 0,7-3,214-50,-63 12,-145 34</inkml:trace>
  <inkml:trace contextRef="#ctx0" brushRef="#br0" timeOffset="1668.091">2033 575,'-60'-48,"42"46,0 1,1 1,-1 1,1 0,-1 1,1 1,-1 0,1 1,0 1,0 1,1 1,0 0,0 1,1 0,0 1,-13 11,6-8,16-9,-1 0,1 0,0 1,0-1,0 1,0 1,1-1,0 1,0 0,0 0,0 1,1-1,0 1,0 0,1 0,-1 1,1-1,1 1,-1-1,1 1,0 0,0 6,0-10,1 1,0-1,0 1,1-1,-1 1,1 0,0-1,0 1,0 0,0-1,1 1,-1 0,1-1,0 1,0-1,0 1,1-1,-1 1,1-1,0 0,-1 0,2 0,-1 0,0 0,1 0,-1 0,1-1,0 0,0 1,0-1,0 0,0 0,0 0,0-1,1 1,-1-1,3 0,7 1,1 0,-1-2,1 0,0 0,-1-1,1-1,-1 0,1-1,-1-1,0 0,0 0,-1-1,1-1,-1 0,0-1,-1 0,2-2,17-13,-1-1,0-2,-2-1,-1-1,14-19,33-46,-60 75,-13 27,-5 7,0 0,1 0,1 0,0 0,1 0,1 1,1-1,1 1,0-1,1 1,1-1,4 15,-4-24,1-1,0 0,0 0,1 0,0 0,0-1,1 1,-1-1,1-1,1 1,-1-1,1 0,0 0,0-1,0 0,1 0,-1-1,1 0,0 0,0-1,0 0,0 0,0-1,1 0,-1-1,0 0,0 0,1 0,-1-1,5-1,38-14,-32 3</inkml:trace>
  <inkml:trace contextRef="#ctx0" brushRef="#br0" timeOffset="2384.081">2568 660,'-22'73,"36"24,-13-94,0 0,0-1,0 1,1 0,-1-1,1 0,-1 1,1-1,0 0,0 0,0 0,1 0,-1 0,0 0,1 0,-1-1,1 0,-1 1,1-1,0 0,-1 0,1 0,0-1,0 1,0-1,0 1,0-1,-1 0,1 0,0 0,0 0,2-1,2-3,-1 1,1-1,0-1,-1 1,0-1,0 0,0-1,-1 1,0-1,0 0,0 0,-1-1,0 0,0 1,-1-1,1-1,-2 4,58-96,-59 99,-1 0,1 0,0 0,-1 0,1 0,0 0,-1 1,1-1,0 0,0 0,0 0,0 1,0-1,0 0,0 1,0-1,0 1,0-1,0 1,1 0,-1 0,0-1,0 1,0 0,0 0,1 0,-1 0,0 0,0 0,0 0,0 1,1-1,-1 0,0 1,0-1,0 1,0-1,0 1,0-1,0 1,0 0,0-1,0 1,0 0,-1 0,1 0,0 0,0 0,-1 0,1 0,0 0,28 58,-5 1,-10-27,-1 2,-1-1,-2 1,-1 1,-2 0,-1 9,-6 189,0-227,-1-1,0 0,-1 1,1-1,-1 0,0 0,-1 0,0-1,1 1,-2 0,1-1,-1 0,0 0,0 0,0 0,-1-1,1 1,-1-1,0 0,-1-1,1 1,0-1,-1 0,0-1,0 1,0-1,0 0,0-1,0 1,-1-1,1 0,0-1,-1 0,1 0,0 0,-1 0,1-1,0 0,-4-2,7 1,-1 1,1-1,0-1,0 1,1 0,-1-1,0 0,1 1,-1-1,1 0,0 0,0-1,0 1,1 0,-1-1,1 1,0-1,-1 1,2-1,-1 1,0-1,1 0,0 0,-1 1,1-1,1 0,-1 0,25-99,-11 80,1 1,0 1,2 1,0 0,2 1,0 1,1 0,0 2,2 1,0 0,0 1,1 2,7-2,156-52,-157 55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56.27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815 117,'-5'-6,"0"0,-1 0,1 1,-1-1,0 1,-1 1,1-1,-1 1,0 0,0 0,0 1,-1 0,1 0,-1 1,1 0,-1 1,0-1,0 1,0 1,0-1,0 1,0 1,0 0,-5 1,-25 10,0 2,1 2,0 1,1 2,2 2,0 1,1 1,-15 15,17-11,2 2,1 1,1 1,2 1,1 2,2 0,-13 26,23-39,1 1,1 1,1-1,1 1,1 1,1 0,1-1,1 2,1-1,1 0,1 1,2-1,0 1,2-1,0 0,2 0,0 0,2 0,0-1,2 0,1-1,0 0,2 0,1-1,0-1,1 0,1 0,1-2,9 8,-7-11,-1 0,2-1,0-1,0-1,1-1,1-1,0 0,0-2,1 0,0-2,0 0,1-1,-1-2,1 0,9-1,0-1,0-1,0-1,-1-2,1-1,0-2,-1-1,0-1,-1-2,23-10,4-5,-1-2,-1-3,-2-3,-1-1,29-27,-56 40,0-2,-2 0,-1-1,0-2,-2 0,-1-1,-2-1,0-1,-2 0,-1-1,4-15,-9 22,-1 0,-1-1,-1 0,-1 0,-2-1,0 1,-1-1,-2 1,-1-1,0 1,-2-1,-1 1,-1-1,-1 2,0-1,-2 1,-1 0,-1 0,-1 1,-1 0,-1 1,-1 1,-11-14,5 17,-1 0,-1 1,0 1,-1 1,-1 2,0 0,0 1,-1 1,-1 2,0 0,0 2,0 1,0 1,-1 1,0 1,0 2,1 0,-1 2,0 1,1 1,-1 1,1 2,-18 7,-194 82,183-66</inkml:trace>
  <inkml:trace contextRef="#ctx0" brushRef="#br0" timeOffset="567.878">617 484,'5'0,"6"0,2 0</inkml:trace>
  <inkml:trace contextRef="#ctx0" brushRef="#br0" timeOffset="817.802">957 259,'0'15,"4"4,3 3,-1-1</inkml:trace>
  <inkml:trace contextRef="#ctx0" brushRef="#br0" timeOffset="1253.277">561 738,'80'99,"-70"-86,0-1,1 0,0-1,0 0,1 0,1-1,0-1,0 0,1-1,0 0,0-1,1-1,0 0,0-1,0-1,1 0,0-1,-1-1,1 0,0-1,0-1,5-1,-8-1,0-1,0-1,-1 0,1-1,-1 0,0-1,0 0,0-1,-1 0,0-1,-1 0,0-1,0 0,0 0,-1-1,-1 0,0-1,0 0,-1 0,-1-1,1 0,-2 0,0 0,0-1,-8-62,-3 52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33.77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5724 7823,'5'34,"1"20,0 6,4-7,0-13</inkml:trace>
  <inkml:trace contextRef="#ctx0" brushRef="#br0" timeOffset="235.917">5695 7371,'0'0</inkml:trace>
  <inkml:trace contextRef="#ctx0" brushRef="#br0" timeOffset="502.594">6148 8048,'109'-247,"-70"197,-38 49,0 0,0 0,1 0,-1 1,0-1,0 0,0 1,0-1,1 1,-1-1,0 1,0 0,1 0,-1-1,0 1,1 0,-1 0,0 0,1 0,-1 1,0-1,1 0,-1 1,0-1,0 0,1 1,-1-1,0 1,0 0,0-1,0 1,0 0,0 0,0 0,0 0,0 0,0 0,0 0,-1 0,1 0,0 0,-1 0,1 0,0 1,62 137,-59-134,-1 1,1-1,0 0,0 0,1 0,-1-1,1 0,0 0,0 0,0 0,1-1,0 1,-1-2,1 1,0 0,0-1,0 0,1-1,-1 0,0 1,1-2,-1 1,1-1,-1 0,0 0,1-1,-1 0,1 0,-1-1,0 1,0-1,0-1,0 1,0-1,0 0,-1 0,1-1,-1 1,0-1,0-1,0 1,-1-1,0 1,0-1,3-5,50-131,-50 124</inkml:trace>
  <inkml:trace contextRef="#ctx0" brushRef="#br0" timeOffset="756.048">7163 7146,'0'38,"0"32,5 14,2 2,-1-4,-1-7,-2-10,4-8,1-3,-2-6,-1-7,3-5,0-4,-1-3,-2-1,-7-6,-2-11,-1-8</inkml:trace>
  <inkml:trace contextRef="#ctx0" brushRef="#br0" timeOffset="934.144">6937 7653,'38'0,"37"0,16 0,1 0,-10 0,-9 0,-12 0,-13 5,-8 1,-12 0</inkml:trace>
  <inkml:trace contextRef="#ctx0" brushRef="#br0" timeOffset="1656.385">7953 7738,'-9'2,"0"0,1 1,-1 0,0 1,1 0,-1 0,1 1,1 0,-1 0,1 1,-1 0,2 0,-1 1,1 0,0 0,0 0,1 1,0 0,0 0,1 0,0 0,0 1,1 0,0 0,1 2,3-5,0 0,0 0,1 0,0 0,1 0,-1 0,1-1,0 1,0-1,1 0,0 0,0 0,0 0,0-1,1 1,0-1,0-1,0 1,0 0,0-1,1 0,-1-1,1 1,0-1,0 0,0 0,0-1,0 0,0 0,1 0,-1-1,0 0,0 0,1 0,-1-1,0 0,0-1,0 1,0-1,1 0,7-4,1-1,-1 0,-1-1,1 0,-1-1,-1 0,0-2,0 1,-1-1,0-1,-1 0,0 0,-1-1,0 0,-1-1,-1 0,0 0,-1-1,-1 1,1-3,-5 11,1 0,-1 0,0 0,-1 0,0 0,0 0,0 0,0-1,-1 1,0 0,0 0,-1 0,0 0,0 0,0 1,-1-1,0 1,0-1,0 1,-1 0,1 0,-1 0,0 1,-1-1,1 1,-1 0,0 0,0 1,0 0,0-1,-1 2,1-1,-1 1,0-1,0 2,-1-1,-49-5,31 6</inkml:trace>
  <inkml:trace contextRef="#ctx0" brushRef="#br0" timeOffset="-1629.956">2478 8274,'1'4,"0"0,1 0,-1 0,1-1,0 1,0 0,0-1,0 1,1-1,-1 0,1 0,0 0,0 0,0-1,0 1,0-1,1 1,-1-1,1 0,0-1,-1 1,1-1,0 1,0-1,0 0,0-1,0 1,0-1,0 1,0-1,0 0,0-1,0 1,0-1,0 0,0 0,0 0,0 0,12-4,-1-1,1-1,-2 0,1 0,-1-2,0 0,-1 0,12-11,22-26,-3-1,-2-2,-1-2,-4-2,-1-1,7-20,211-363,-234 407,-15 20,1 0,0 1,0 0,1 0,0 1,1 0,0 0,0 0,1 1,9-5,-15 10,0 1,0 1,1-1,-1 0,0 1,0 0,1 0,-1 0,0 0,1 0,-1 1,0-1,0 1,0 0,1 0,-1 0,0 0,0 1,0-1,-1 1,1 0,0 0,-1 0,1 0,-1 0,1 0,-1 1,0-1,0 1,0 0,1 2,49 95,-40-56,-2 0,-2 1,-2-1,-2 2,-1-1,-3 0,-2 1,-1-1,-3 0,-5 20,7-47,0 1,-1-1,-1 0,0 0,-1 0,-2-1,1 0,-2 0,0-1,-1-1,-1 0,0 0,-1-1,0-1,-1 0,-1-1,0 0,-1-1,0-1,-15 7,19-12,0 0,-1-1,0 0,1-1,-1-1,-1 0,1-1,0 0,0-1,0 0,-1-1,1-1,0 0,0-1,0 0,-1-1,4 1,0 1,0-2,0 1,0-1,1-1,0 0,0 0,0-1,0 0,1 0,0-1,1 0,-1-1,1 1,1-2,-1 1,-2-6,4-4</inkml:trace>
  <inkml:trace contextRef="#ctx0" brushRef="#br0" timeOffset="-626.48">3805 7964,'2'18,"0"-1,1 1,1-1,1 0,0 0,2 0,-1 0,2-1,0-1,1 1,1-1,8 9,-15-21,0 0,0 0,1-1,0 0,-1 0,1 0,0 0,0 0,0-1,0 1,0-1,0 0,0-1,1 1,-1-1,0 0,0 0,1 0,-1 0,0-1,0 1,0-1,0 0,1-1,-1 1,-1-1,1 0,0 0,0 0,-1 0,1 0,-1-1,3-2,7-6,0 0,-2 0,1-1,-1 0,-1-1,0-1,-1 1,2-6,25-51,-35 71,0-1,0 0,0 1,0 0,0-1,-1 1,1-1,0 1,0 0,0 0,-1-1,1 1,0 0,-1 0,1 0,-1 0,1 0,-1 0,1 0,-1 0,0 0,0 0,1 0,-1 0,0 0,0 0,0 0,0 0,0 0,0 0,0 0,-1 1,1-1,0 0,0 0,-1 0,1 0,-1 0,1-1,-1 2,1-1,0 14,-1-11,0 1,0 0,0 0,1 0,0 0,0 0,0 0,1 0,-1 0,1 0,0 0,1 0,-1 0,1-1,0 1,0 0,1-1,-1 0,1 1,0-1,0 0,0-1,1 1,-1 0,1-1,0 0,0 0,0 0,1 0,-1-1,1 0,1 0,0-1,0 0,-1 0,1 0,0 0,0-1,0 0,0 0,0-1,-1 0,1 0,0 0,0-1,-1 0,1 0,-1 0,0 0,1-1,-1 0,0 0,-1-1,1 1,0-1,-1 0,0 0,0-1,0 1,-1-1,2-1,179-279,-160 247,-2-1,-1-1,-2-1,-2-1,-2 0,-2-2,-1 1,-3-1,-1-1,-3 1,-1-1,-2 0,-2-1,-3 1,-3-19,6 62,0 1,0-1,0 0,-1 0,1 0,0 0,-1 0,1 1,-1-1,1 0,-1 0,0 1,0-1,0 1,0-1,0 0,0 1,-1 0,1-1,0 1,-1 0,1 0,-1-1,1 1,-1 0,1 1,-1-1,0 0,0 0,1 1,-1-1,0 1,0-1,0 1,1 0,-1 0,0 0,0 0,0 0,0 0,0 0,1 1,-1-1,0 1,0-1,0 1,1 0,-1 0,0 0,1 0,-1 0,1 0,-1 0,1 0,0 0,-1 1,1-1,0 1,0-1,-1 1,-13 18,1 1,1 0,1 0,0 1,2 1,1 0,0 0,2 1,1 0,1 1,0-1,2 1,1-1,2 21,-5 21,4-1,3 1,2-1,9 34,-10-82,1-1,1 1,1-1,0 0,1-1,1 0,0 0,1 0,1-1,0 0,1-1,0-1,1 1,1-2,0 0,0 0,1-1,0-1,1 0,0-1,0-1,1 0,0-1,1 0,-12-4,1 0,-1-1,0 1,0-1,1 0,-1-1,1 1,-1-1,1 0,-1 0,1-1,-1 0,1 0,-1 0,0 0,0-1,1 0,-1 0,0 0,-1-1,1 0,0 0,-1 0,1 0,-1-1,0 0,0 0,-1 0,1 0,-1 0,0-1,0 0,0 1,-1-1,1 0,-1-1,-1-1,0-1,0 0,0 0,-1 1,0-1,-1 0,0 1,0-1,-1 0,1 1,-2 0,1-1,-1 1,0 0,-1 0,1 0,-1 1,-1-1,1 1,-1 0,0 0,-1 1,1 0,-1 0,-1-1,-9-7,-1 1,0 1,0 1,-1 0,-1 2,1 0,-1 0,-1 2,-3 0,16 4,0 0,0 0,0 1,-1 0,1 1,0-1,-1 1,1 1,-1 0,1 0,0 0,0 1,-1 0,1 0,-1 1,-16 10</inkml:trace>
  <inkml:trace contextRef="#ctx0" brushRef="#br1" timeOffset="10272.731">8828 7851,'87'-22,"98"4,-142 10,-1 2,1 1,0 3,0 1,30 4,14-1,87-13,-76-2,83-22,-179 35,0 0,-1-1,1 1,0 0,0-1,0 1,0-1,0 0,-1 0,1 1,0-1,-1 0,1-1,-1 1,1 0,-1 0,1-1,-1 1,0 0,0-1,1 0,-1 1,0-1,-1 0,1 1,0-1,0 0,-1 0,1 0,-1 1,1-1,-1 0,0 0,0 0,0 0,0 0,0 0,0 0,-1 0,1 0,-1 1,1-1,-1 0,0 0,0-1,-170-223,-15 12,-98-87,37 49,4-20,-363-404,219 199,-13-5,6 58,24-3,-137-160,48 79,74 94,-45 14,338 318,3-5,-35-47,-154-186,71 33,181 251,-1 1,-1 2,-2 0,-1 2,-10-5,-29-31,68 65,-1 0,1 0,0 0,-1 0,0 1,1-1,-1 1,0-1,0 1,0 0,0 0,1 0,-2 1,1-1,0 1,0 0,0-1,0 1,0 0,0 1,0-1,0 1,0-1,0 1,0 0,0 0,0 0,-2 2,-77 54,60-39,-263 225,212-185,72-57,1 0,0 0,0 1,0-1,0 0,0 0,0 0,0 0,0 0,0 0,0 0,1 0,-1 0,0 0,1 0,-1 0,0 0,1 0,-1-1,1 1,0 0,-1 0,1 0,0-1,0 1,-1 0,1-1,0 1,0 0,0-1,0 1,0-1,0 1,-1-1,1 0,0 1,0-1,0 0,1 0,-1 0,0 0,0 0,0 0,0 0,0 0,0 0,0 0,0-1,0 1,0 0,0-1,0 1,0 0,0-1,-1 1,1-1,0 0,0 1,0-1,290-65,190-26,-258 53,-157 26,-66 12,0-1,-1 0,1 1,-1-1,1 0,-1 1,0-1,1 1,-1-1,0 1,0-1,0 1,-1 0,1-1,0 1,0 0,-1 0,1 0,-1 0,1 0,-1 0,1 0,-1 1,1-1,-1 1,0-1,1 0,-42-19,-1 1,0 3,-1 1,-1 2,0 3,-40-5,67 12,-388-60,369 56,7-1</inkml:trace>
  <inkml:trace contextRef="#ctx0" brushRef="#br1" timeOffset="15271.323">23 5,'-1'0,"1"0,0-1,-1 1,1 0,-1-1,1 1,0 0,-1-1,1 1,-1 0,1 0,-1-1,1 1,-1 0,1 0,-1 0,1 0,-1 0,0 0,1 0,-1 0,1 0,-1 0,1 0,-1 0,1 0,-1 0,1 1,-1-1,1 0,-1 0,1 1,-1-1,1 0,-1 1,1-1,0 0,-1 1,1-1,0 0,-1 1,1-1,0 1,-1-1,1 1,0-1,0 1,-1-1,1 1,0-1,0 1,0-1,0 1,0-1,0 1,0-1,0 1,0-1,0 1,0 0,0-1,0 1,0-1,1 1,-1-1,-1 41,33 130,15 142,-47-298,1 1,1-1,0 0,1 1,1-1,0-1,1 1,1 0,4 7,-7-19,1 0,-1-1,1 1,0-1,-1 0,1 0,0 0,1 0,-1-1,0 0,0 0,1 0,-1 0,0-1,1 1,-1-1,0 0,1-1,-1 1,1-1,-1 1,0-1,0-1,1 1,-1-1,0 1,0-1,0 0,-1-1,4-1,22-6,12 2,0 2,0 2,0 1,0 3,36 3,10-1,874-1,-518-29,127 28,-141 28,15-1,-14-43,320 3,-479 15,684-2,-520-28,28 0,192 27,-654 1,1 1,0 0,-1-1,1 1,0 0,-1-1,1 0,0 1,-1-1,1 0,0 0,0 0,-1 0,1 0,0 0,-1-1,1 1,0-1,-1 1,1-1,0 1,-1-1,1 0,-1 0,1 0,-1 0,1 0,-1 0,0 0,0 0,1-1,-1 1,0 0,0-1,0 1,0-1,-1 1,1-1,0 1,-1-1,1 0,-1 1,1-1,-1 0,0 0,0-1,-9-22,0 0,2-1,1 0,1 0,1-1,1 1,2-1,0 0,2 1,1-1,3-14,41-189,-40 203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56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86,'46'-86,"-46"87,0-1,1 0,-1 0,0 1,0-1,0 0,1 1,-1-1,0 0,0 0,1 1,-1-1,0 0,1 0,-1 0,0 0,1 1,-1-1,0 0,1 0,-1 0,0 0,1 0,-1 0,0 0,1 0,-1 0,0 0,1 0,-1 0,0 0,1 0,-1 0,0 0,1 0,-1-1,0 1,1 0,-1 0,0 0,1 0,-1-1,0 1,0 0,1 0,-1-1,0 1,0 0,1-1,-1 1,0 0,0-1,0 1,0 41,0-35,-33 305,6 44,26-144,1-211,0-11</inkml:trace>
  <inkml:trace contextRef="#ctx0" brushRef="#br0" timeOffset="237.176">1 480,'43'0,"43"-4,17-3,0 1,-3 2,-9 0,-10 2,-9 1,-8-5,-9 0,-6 0,-9 1</inkml:trace>
  <inkml:trace contextRef="#ctx0" brushRef="#br0" timeOffset="424.297">1016 396,'-10'16,"0"1,1-1,1 2,0-1,2 1,0 1,1-1,0 1,2-1,0 1,1 7,2-22,-1 0,1-1,1 1,-1 0,0 0,1 0,0 0,0 0,0-1,0 1,1 0,0-1,-1 1,1-1,0 0,1 1,-1-1,1 0,-1 0,1-1,0 1,0 0,0-1,0 0,0 0,1 0,-1 0,1 0,-1-1,1 1,0-1,0 0,-1 0,1-1,0 1,2-1,6 1,0 0,0-1,1 0,-1-1,0-1,0 0,0-1,0 0,0-1,0 0,-1 0,0-1,0-1,0 0,-1-1,0 0,0 0,0-1,-1 0,-1-1,1 0,-1 0,-1-1,0 0,0-1,2-4,-7 11,-1 0,1 0,-1-1,0 1,0 0,0 0,-1-1,0 1,0 0,0 0,0-1,0 1,-1 0,0-1,0 1,0 0,0 0,-1 0,0 0,1 0,-2 0,1 1,0-1,-1 1,1-1,-1 1,0 0,0 0,0 0,-1 0,1 1,-1-1,0 1,1 0,-1 0,0 0,0 1,0-1,0 1,-1 0,1 0,-21-3,1 0,-1 2,0 1,0 1,0 1,0 2,1 0,-1 1,1 2,-12 4,-2 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5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370 541,'-4'-2,"-2"0,1 0,0 0,0 0,-1 1,1 0,-1 0,1 0,-1 1,1 0,-1 0,1 0,-1 1,1 0,-1 0,1 0,0 1,-1 0,1 0,0 0,0 0,0 1,1 0,-1 0,1 0,-1 1,1-1,0 1,0 0,1 0,-1 1,0 1,-8 3,-3 2,0 0,0 0,1 1,1 1,0 1,1 0,0 0,1 1,1 1,0 0,1 0,1 1,1 0,0 0,1 1,1-1,1 2,0-1,0 14,4-30,0 1,0-1,0 1,1-1,-1 1,1-1,-1 1,1-1,0 0,0 1,0-1,1 0,-1 0,0 1,1-1,0 0,-1-1,1 1,0 0,0 0,0-1,0 1,0-1,0 0,0 1,1-1,-1 0,0 0,1-1,-1 1,1 0,-1-1,1 0,-1 1,1-1,-1 0,1 0,0 0,-1-1,1 1,6-1,0 0,0-1,0 0,-1 0,1-1,-1 0,1 0,-1-1,0 0,7-6,7-8,-1-2,0-1,-2-1,0 0,-2-1,0-1,-2-1,-1 0,0-1,-2-1,-2 0,8-24,11-14,-19 92,15 214,52 117,-67-300,17 176,-28-220,1-1,-2 1,0-1,0 0,-2 0,1 0,-1 0,-1-1,-1 1,0-1,0 0,-1-1,0 1,-1-2,-1 1,-1 1,-80 47,87-58,-1 1,1-2,0 1,0 0,0-1,-1 1,1-1,0 0,-1 0,1 0,0-1,0 1,-1-1,1 1,0-1,0 0,0-1,0 1,0 0,0-1,0 0,0 1,1-1,-1 0,1-1,-1 1,1 0,0-1,0 1,0-1,-1 0,1-3,-1 0,0 1,1-1,0 0,1 0,-1-1,1 1,0 0,1-1,0 1,0 0,0 0,0-1,1 1,0 0,1-1,-1 1,1 0,0 0,1 0,59-116,-3 41,4 1,3 4,3 3,4 3,30-21,-49 43,-21 18,-14 16,-2-2,1 0,-2 0,0-2,-1 0,-1-1,-1 0,0-1,5-14,-16 30,-1 0,0 0,0 0,0 0,0 0,-1 0,0 0,0 0,0-1,0 1,0 0,-1 0,0 0,0 0,0 0,0 0,-1 0,0 0,1 0,-1 1,-1-1,1 1,0-1,-1 1,0 0,0 0,0 0,0 0,0 0,0 1,-1 0,0-1,1 1,-1 1,0-1,0 0,0 1,0 0,0 0,0 0,0 0,0 1,0 0,-1 0,1 0,0 0,0 0,0 1,0 0,0 0,0 0,0 0,0 1,-1 0,-3 2,0 1,0 1,0-1,0 1,1 0,0 1,1 0,-1 0,1 0,1 1,-1 0,1 0,1 0,-1 1,1-1,1 1,0 0,0 1,1-1,0 0,0 1,1-1,0 1,1-1,0 1,1-1,0 1,0-1,1 0,0 1,1-1,0 0,0 0,1 0,0-1,1 1,-1-1,2 0,-1 0,1-1,0 0,2 2,7 1,-1 1,2-2,-1 0,1 0,0-2,1 0,0-1,0 0,0-2,1 0,0-1,0 0,-1-2,1 0,9-1,-6-4,0 0,0-2,-1 0,0-1,-1-1,1-1,-1 0,-1-2,0 0,0-1,-1-1,-1 0,0-1,-1-1,-1-1,7-9,12-15,-1-1,-2-2,-2-2,-2 0,-2-2,-3 0,-1-2,-1-2,-12 22,0 1,-2-1,-1-1,-1 1,-2 0,-1-1,-1 1,-1-1,-2 1,-5-18,8 41,0 1,0 0,0-1,-1 1,0 0,0 0,-1 0,0 0,1 0,-1 1,-1-1,1 1,-1-1,0 1,0 1,0-1,0 0,-1 1,-4-3,5 7,0 1,-1-1,1 1,0 0,0 0,0 1,0-1,1 1,-1 0,1-1,-1 2,1-1,0 0,0 1,0-1,1 1,-1 0,1 0,0 0,0 0,1 0,-1 1,1-1,0 0,-1 2,-12 42,2 0,2 1,2 0,2 1,2-1,3 1,1 0,5 23,1-21,3-1,1 0,3 0,10 24,17 7,-48-92,-2-4</inkml:trace>
  <inkml:trace contextRef="#ctx0" brushRef="#br0" timeOffset="247.272">1189 486,'43'-10,"48"-8,23 0,1-3,-3 3,-13 4,-8 0,-10 2,-9 3,-12 3,-16 3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1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6 424,'-6'21,"14"-25,-6-1,6-14,2 0,0 1,1 0,1 0,1 1,8-8,162-175,-182 198,1 0,-1-1,1 1,-1 0,1 0,0 0,0 1,0-1,0 0,0 1,0-1,0 1,0 0,1 0,-1-1,0 2,1-1,-1 0,1 0,-1 1,1-1,0 1,-1 0,1 0,-1 0,1 0,0 0,-1 1,1-1,-1 1,1 0,-1 0,1 0,-1 0,0 0,1 0,-1 0,0 1,0-1,0 1,2 1,1 8,0 0,0 0,-1 0,0 1,-1-1,0 1,-1 0,-1 0,0 0,0 0,-1 0,-1 0,0 0,-1 2,6 91,-3-97,17 59,-18-66,1 0,-1 1,1-1,-1 1,1-1,0 0,-1 0,1 1,0-1,0 0,0 0,0 0,0 0,0 0,0 0,0 0,0 0,1-1,-1 1,0 0,0-1,1 1,-1-1,1 1,-1-1,0 0,1 1,-1-1,1 0,-1 0,1 0,-1 0,0 0,1-1,-1 1,1 0,-1-1,0 1,1 0,-1-1,0 0,1 1,13-12,1 0,-2 0,0-1,0-1,-1 0,-1-1,0-1,4-8,-2 5,117-122,-130 140,-1 0,1 0,-1 0,1 0,-1 0,1 0,0 0,0 0,-1 1,1-1,0 0,0 0,0 1,0-1,0 1,0-1,0 1,0-1,0 1,0-1,0 1,0 0,0 0,0 0,0-1,0 1,0 0,0 0,1 1,-1-1,0 0,0 0,0 0,0 1,0-1,0 0,0 1,0-1,0 1,0 0,0-1,0 1,-1 0,1-1,0 1,0 0,0 0,-1 0,1-1,-1 1,1 0,0 0,-1 0,1 1,6 18,-2 0,0 0,-1 1,-1 0,0-1,-2 1,-1 0,0 0,-2 0,0-1,-2 4,-2 0</inkml:trace>
  <inkml:trace contextRef="#ctx0" brushRef="#br0" timeOffset="610.687">1615 0,'-31'11,"0"1,1 2,1 1,0 1,1 1,1 2,1 1,1 1,0 1,1 2,20-21,0 1,0 0,1 0,-1 1,1-1,0 0,1 1,-1 0,1 0,0 0,0 0,0 0,1 0,0 0,0 1,0-1,1 0,-1 1,1-1,1 1,-1-1,1 0,0 1,0-1,0 0,1 0,0 0,0 0,0 0,1 0,-1 0,1-1,0 1,1-1,-1 0,1 0,-1 0,1-1,1 1,-1-1,0 0,1 0,0 0,1-1,-1 0,1-1,0 0,-1 0,1 0,0-1,-1 0,1 0,0 0,0-1,-1 0,1 0,-1-1,1 1,-1-1,1 0,-1-1,0 1,0-1,0 0,0 0,-1-1,1 1,0-2,89-114,-63 73,37-41,-67 87,0 1,1-1,-1 0,0 0,0 0,0 1,0-1,0 0,0 1,0-1,0 1,0-1,0 1,0 0,0-1,-1 1,1 0,0 0,0 0,-1-1,1 1,0 0,-1 0,1 0,-1 0,1 0,-1 0,1 0,-1 0,0 1,0-1,1 0,-1 0,0 0,0 0,0 0,42 209,-30-124,-3-15,-2 1,-4 0,-3 1,-4 9,4-69,-2 1,1-1,-2 0,0 1,0-1,-1-1,-1 1,0 0,-1-1,0 0,-1-1,0 1,-1-1,0-1,-1 1,0-1,0-1,-1 0,-1 0,1-1,-1 0,-1-1,1 0,-1-1,-12 4,21-9,1 0,0 0,-1-1,1 1,-1-1,1 0,0 0,-1 0,1 0,-1 0,1-1,-1 1,1 0,0-1,-1 0,1 0,0 0,0 0,0 0,-1 0,1 0,0-1,0 1,1-1,-1 1,0-1,0 0,1 0,-1 0,1 0,0 0,0 0,-1 0,1 0,1-1,-1 1,-10-89,18 51,3 0,1 1,2 0,1 1,6-9,-9 22,1 1,1 0,1 0,1 2,1 0,12-13,18 5,-25 23</inkml:trace>
  <inkml:trace contextRef="#ctx0" brushRef="#br0" timeOffset="915.657">2151 424,'48'-5,"21"-1,3 0,-6 1,-9 2,-10 0,-12 7,-13 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9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209 141,'-4'2,"0"0,0 1,0-1,0 1,0 0,1-1,-1 2,1-1,0 0,0 1,0-1,0 1,1 0,-1 0,1 0,0 0,0 1,1-1,-1 0,0 4,-1 0,-96 222,55-129,44-101,0 0,0 0,1 0,-1 0,0 0,0 0,1 0,-1 1,0-1,0 0,1 0,-1 0,0 0,0 1,0-1,1 0,-1 0,0 0,0 1,0-1,0 0,0 0,1 1,-1-1,0 0,0 0,0 1,0-1,0 0,0 0,0 1,0-1,0 0,0 1,0-1,0 0,0 1,20-25,179-222,-156 199,72-60,-114 106,0 0,0 0,0 0,0 1,0-1,0 0,0 1,0-1,0 1,0-1,1 1,-1 0,0-1,0 1,1 0,-1 0,0 0,0 0,1 0,-1 0,0 0,0 0,1 1,-1-1,0 0,0 1,1-1,-1 1,0-1,0 1,0 0,0-1,0 1,0 0,0 0,0 0,0 0,-1 0,1 0,0 0,0 0,-1 0,1 0,-1 0,1 0,-1 0,1 1,-1-1,0 1,7 72,-7-53,24 75,-23-93,0 0,0-1,1 1,-1 0,1-1,0 1,0-1,0 1,0-1,0 0,1 0,-1 0,1 0,-1 0,1 0,0-1,-1 1,1-1,0 0,0 0,0 0,0 0,0-1,0 1,0-1,0 0,1 1,-1-2,0 1,1 0,3-3,0 0,0 0,0-1,-1 0,1 0,-1-1,0 0,0 0,0 0,-1-1,0 1,0-1,0-1,-1 1,3-6,7-7,9-11,-2 1,0 2,3 0,0 1,1 1,17-11,-41 34,0 1,1-1,-1 0,1 1,0-1,-1 1,1 0,0 0,0-1,0 1,0 0,0 1,0-1,0 0,0 1,1-1,-1 1,0-1,0 1,0 0,1 0,-1 0,0 0,0 1,1-1,-1 1,0-1,0 1,0-1,0 1,0 0,0 0,0 0,0 1,0-1,0 0,-1 1,1-1,0 1,-1-1,2 8,-1 0,-1 0,1 0,-2 0,1 1,-1-1,0 0,-1 0,0 0,-1 0,1 0,-2 0,1 0,-3 3,-7 46,10-46,0 0,0 0,1 0,0 0,1 0,0 0,1 0,0 0,1 0,2 5,-3-15,1 1,-1-1,1 0,-1 0,1 0,0 0,0 0,0 0,0 0,0-1,0 1,0-1,1 1,-1-1,1 0,-1 0,1 0,-1 0,1-1,-1 1,1 0,1-1,17 3</inkml:trace>
  <inkml:trace contextRef="#ctx0" brushRef="#br0" timeOffset="438.266">1591 1,'-61'30,"2"2,1 3,1 3,-24 23,71-53,0 0,1 0,0 1,1 1,0-1,0 1,1 1,1-1,-1 2,5-9,0 1,1-1,0 0,-1 1,1 0,0-1,1 1,-1 0,0-1,1 1,0 0,0 0,0-1,1 1,-1 0,1 0,0-1,0 1,0 0,0-1,1 0,-1 1,1-1,0 0,0 1,0-1,1 0,-1-1,1 1,-1 0,4 1,-2-1,0 0,0-1,0 1,1-1,-1 0,1 0,0-1,-1 1,1-1,0 0,0 0,0-1,0 0,0 1,0-2,0 1,0 0,0-1,0 0,-1 0,1-1,0 1,0-1,-1 0,3-2,106-70,57-124,-78 91,-92 108,0-1,0 0,0 1,0-1,0 1,1-1,-1 1,0-1,0 0,0 1,0-1,1 0,-1 1,0-1,0 0,1 1,-1-1,0 0,1 1,-1-1,0 0,1 0,-1 1,0-1,1 0,-1 0,1 0,-1 1,0-1,1 0,-1 0,1 0,-1 0,0 0,1 0,-1 0,1 0,-1 0,1 0,-1 0,0 0,1 0,-1-1,1 1,-1 0,0 0,1 0,-1-1,1 1,-1 0,0 0,1-1,-1 1,0 0,0 0,1-1,-1 1,0 0,0-1,1 1,-8 42,7-38,-31 165,29-162,1 1,0-1,1 0,-1 0,1 0,1 1,-1-1,1 0,1 0,-1 0,1 0,0 0,1-1,0 1,0 0,0-1,1 0,0 0,0 0,0 0,1-1,0 1,0-1,0-1,1 1,1 0,15 9</inkml:trace>
  <inkml:trace contextRef="#ctx0" brushRef="#br0" timeOffset="935.494">2099 198,'-9'11,"1"1,-1-1,2 2,0-1,1 1,0 0,0 1,2-1,0 1,0 0,1 0,1 3,1-16,1 1,0 0,0 0,0-1,0 1,0 0,0 0,1-1,-1 1,1 0,-1-1,1 1,-1 0,1-1,0 1,0-1,0 1,0-1,0 0,0 1,0-1,0 0,1 1,-1-1,0 0,1 0,-1 0,1 0,-1-1,1 1,-1 0,1-1,0 1,-1-1,1 1,0-1,0 0,-1 0,1 0,0 0,0 0,-1 0,1 0,0 0,0-1,-1 1,1-1,0 1,-1-1,1 0,-1 0,1 1,0-2,17-9,0-2,0-1,-2 0,1-1,-2-1,5-5,37-34,-42 39,54-32,-68 49,0 0,0 0,-1 0,1 1,0-1,-1 0,1 1,-1-1,1 1,-1-1,0 1,1 0,-1-1,0 1,0 0,0 0,-1 0,1 0,0 0,-1 0,1 0,-1 0,0 0,1 0,-1 0,0 0,0 0,-1 0,1 1,0-1,-1 0,1 0,0 1,-4 402,4-393,1-6,1 0,-1 0,0 0,-1 1,1-1,-1 0,-1 1,1-1,-1 0,0 0,-1 1,1-1,-1 0,0 0,-1-1,1 1,-1 0,0-1,-1 1,1-1,-1 0,0 0,-1-1,1 1,-1-1,1 0,-1 0,-1-1,1 1,0-1,-1 0,-3 1,6-4,0 1,0-1,0 0,0 0,0 0,0-1,-1 1,1-1,0 1,0-1,1 0,-1 0,0-1,0 1,0 0,1-1,-1 0,1 0,-1 1,1-2,0 1,-1 0,1 0,0-1,1 1,-1-1,0 1,1-1,-1 0,1 0,0 0,0 1,0-1,0 0,1 0,-1-1,1 1,0 0,0 0,0 0,0 0,0 0,1 0,-1 0,1 0,0 0,0 0,0-1,4-11,0 0,1 0,1 1,0 0,1 0,0 1,1-1,1 2,0 0,1 0,0 0,0 2,1-1,1 2,0-1,0 2,1 0,0 0,5-1,119-64,-107 58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5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1 520,'2'-1,"0"0,0 0,-1-1,1 1,0-1,0 0,-1 1,1-1,-1 0,0 0,1 0,-1 0,0 0,0 0,0-1,0 1,-1 0,1 0,-1-1,1 1,-1 0,0-2,4-7,8-21,2 1,1 0,2 1,0 1,2 0,2 1,0 1,2 2,21-20,-42 43,0 0,-1 0,1 1,0-1,0 0,0 1,0 0,0-1,0 1,0 0,0 0,1 0,-1 0,0 1,1-1,-1 1,1-1,-1 1,0 0,1 0,-1 0,1 0,-1 0,1 1,-1-1,0 1,1-1,-1 1,0 0,0 0,1 0,-1 0,0 0,0 1,0-1,0 1,0-1,-1 1,1 0,0 0,-1 0,1 0,0 1,3 4,0 1,0 0,-1 0,0 0,0 1,-1-1,0 1,-1 0,0 0,0 0,0 3,4 95,-6-106,0 0,0 0,1 0,-1-1,0 1,1 0,-1 0,1 0,-1 0,1-1,0 1,-1 0,1-1,0 1,-1 0,1-1,0 1,0-1,-1 1,1-1,0 1,0-1,0 0,0 1,0-1,-1 0,1 0,0 0,0 0,0 0,0 0,0 0,0 0,0 0,0 0,0 0,0 0,0-1,0 1,-1 0,1-1,0 1,0-1,0 1,-1-1,1 1,0-1,0 1,-1-1,1 0,40-34,-39 33,110-155,52-10,-164 165,1 1,0 0,-1-1,1 1,0 0,0 0,0 0,0 0,0 0,0 0,0 0,0 0,1 0,-1 0,0 1,1-1,-1 0,0 1,1-1,-1 1,0-1,1 1,-1 0,1 0,-1 0,1 0,-1 0,1 0,-1 0,1 0,-1 0,0 1,1-1,-1 1,1-1,-1 1,0-1,1 1,-1 0,0 0,0-1,0 1,0 0,1 0,-1 0,0 0,-1 1,2-1,4 218,-5-213,0 1,0-1,1 0,0 1,0-1,0 0,1 0,0 0,0-1,0 1,1-1,0 0,0 0,0 0,0 0,1-1,0 1,4 2,7 0</inkml:trace>
  <inkml:trace contextRef="#ctx0" brushRef="#br0" timeOffset="331.198">1 605,'43'-15,"43"-9,21 0,3 3,-9 5,-11 2,-12 2,-9 3,-12 4,-10 2,-9 2,-6 1,-4 0,-1 1,-1 0,-5 4,-6 2</inkml:trace>
  <inkml:trace contextRef="#ctx0" brushRef="#br0" timeOffset="1016.107">340 718,'19'-4,"7"-2,1 1,0 1,0 1,0 2,0 0,7 3,-32-3,1 1,-1 0,0 0,0 0,1 0,-1 0,0 1,0-1,1 1,-1 0,0-1,0 1,0 0,0 0,0 0,0 0,0 1,0-1,0 1,-1-1,1 1,-1-1,1 1,-1 0,1 0,-1 0,0 0,0 0,0 0,0 0,0 0,-1 0,1 0,0 0,-1 1,0-1,1 0,-1 0,0 1,0-1,-1 0,1 1,0-1,-1 0,1 0,-1 0,0 1,0-1,-6 8,0 0,-1 0,-1 0,1-1,-1 0,-1-1,0 0,0-1,-1 0,-6 4,-16 11,-121 80,152-100,0-1,1 0,-1 0,0 1,1-1,-1 1,1 0,0-1,0 1,-1 0,1 0,0 0,1-1,-1 1,0 0,0 0,1 1,-1-1,1 0,0 0,0 0,-1 0,1 0,1 0,-1 0,0 0,0 1,1-1,-1 0,1 0,0 0,0 0,0 0,0-1,0 1,0 0,0 0,0-1,1 1,-1 0,1-1,-1 1,1-1,0 0,-1 0,1 1,0-1,0 0,0 0,0-1,0 1,0 0,0-1,0 1,0-1,1 0,16 2,0-1,1-1,-1 0,0-2,1 0,-1-2,0 0,-1-1,1 0,-1-2,0 0,10-6,2 1,128-51,-141 51,-4 0</inkml:trace>
  <inkml:trace contextRef="#ctx0" brushRef="#br0" timeOffset="1537.345">1525 380,'-18'-2,"0"1,0 1,0 1,0 0,0 1,0 1,1 1,-1 0,1 2,0 0,0 1,1 0,0 1,0 1,1 1,0 0,0 1,2 0,-1 1,-4 7,16-16,0-1,0 1,1 0,-1 0,1 1,-1-1,1 0,0 0,1 1,-1-1,0 1,1-1,0 0,0 1,0-1,0 1,1-1,-1 1,1-1,0 0,0 1,0-1,0 0,0 0,1 0,0 0,-1 0,1 0,0 0,1-1,-1 1,0-1,1 1,-1-1,1 0,0 0,0 0,0 0,0 0,0-1,0 0,0 1,0-1,1 0,-1 0,0-1,1 1,-1-1,3 0,8 0,1-1,-1-1,1 0,-1-1,0-1,0 0,0-1,-1 0,0-1,0 0,0-1,0-1,-1 0,-1-1,0 0,0-1,0 0,-1 0,-1-1,1-2,18-13,42-42,-68 69,-1 0,0 0,0 1,1-1,-1 0,0 1,0-1,0 1,0-1,0 1,-1 0,1-1,0 1,-1 0,1-1,-1 1,0 0,1 0,-1 0,0-1,0 1,0 0,0 0,-1-1,1 1,0 0,-1 0,0 1,1-1,-1 38,-1-31,1 0,0 0,0 1,1-1,1 0,0 0,0 1,0-1,1 0,1 0,-1 0,1 0,1-1,0 1,0-1,1 0,4 7,8 0</inkml:trace>
  <inkml:trace contextRef="#ctx0" brushRef="#br0" timeOffset="2099.347">1976 464,'-1'8,"1"1,-1 0,2-1,-1 1,1-1,0 1,1-1,0 0,0 1,1-1,0 0,1-1,-1 1,2 0,-1-1,1 0,0 0,0 0,1-1,0 0,0 0,0 0,3 1,-3-7,-1 0,1-1,0 1,-1-1,1 0,0-1,-1 1,1-1,-1 0,0-1,0 1,0-1,0 0,0 0,0-1,-1 1,0-1,1 0,-1 0,-1-1,1 1,-1-1,0 0,0 0,0 0,1-4,31-44,-35 84,-6 9,1 0,3 0,1 0,2 1,1-1,8 35,7 95,-17-166,-1-1,1 1,-1 0,0-1,0 1,0-1,-1 1,1-1,-1 1,0-1,0 0,0 0,-1 0,1 0,-1 0,1-1,-1 1,0-1,0 1,0-1,0 0,0 0,-1-1,1 1,-1 0,1-1,-1 0,1 0,-1 0,0-1,0 1,1-1,-1 0,0 0,0 0,1 0,-1-1,0 1,1-1,-1 0,0 0,1-1,-1 1,1-1,0 1,-1-1,1 0,0 0,0-1,0 1,0-1,1 1,-1-1,1 0,0 0,-1 0,1 0,0-1,1 1,-2-3,1-5,1 0,0-1,1 1,0 0,1-1,0 1,1 0,0 0,1 0,0 0,1 0,0 1,0-1,1 1,1 0,0 0,0 1,1 0,0 0,0 0,1 1,0 0,1 1,0 0,7-5,4 1</inkml:trace>
  <inkml:trace contextRef="#ctx0" brushRef="#br0" timeOffset="2505.324">2597 436,'29'0,"28"-5,10-1,-2 0,-7 1,-9 1,-7 2,-7-4,-4-1,-13 1,-8 2</inkml:trace>
  <inkml:trace contextRef="#ctx0" brushRef="#br0" timeOffset="2749.249">2710 605,'38'0,"28"-5,7-6,-5-2,-8 2,-14 3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07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593 196,'190'-31,"-50"-3,-2-6,52-26,-173 60,-12 4,58-14,-61 16,-1-1,1 1,-1 0,1 0,-1 0,1 0,-1 0,0 1,1-1,-1 0,1 1,-1-1,0 1,1-1,-1 1,0 0,1-1,-1 1,0 0,0 0,0 0,0 0,0 0,0 0,0 0,0 0,0 1,0-1,-1 0,1 1,-1-1,1 0,-1 1,1-1,-1 0,0 1,1-1,-1 1,0 0,-1 14,0 0,-1 0,-1 0,0-1,-1 1,-1-1,-4 11,0 0,-22 65,8-25,2 1,3 1,3 1,0 24,8-30,3 0,3 0,3 1,3-1,2 0,15 58,38 3,-44-97,-35-22,-26-23,0 2,-1 1,0 3,-1 2,0 2,-1 2,0 2,0 3,0 1,-38 6,-210 65,251-55,28-9</inkml:trace>
  <inkml:trace contextRef="#ctx0" brushRef="#br0" timeOffset="461.223">790 703,'72'-3,"1"-4,-2-2,1-4,-1-3,24-11,16-1,-108 30,0 0,-1 0,1 1,-1-1,1 1,-1-1,0 1,0 0,0 0,0 0,0 0,-1 0,1 0,-1 0,0 1,0-1,0 0,0 1,-1-1,1 1,-1-1,0 1,0-1,0 1,-1-1,1 1,-1-1,0 2,0 3,-1 33,0-32,1 1,0-1,1 0,0 1,0-1,1 0,0 1,0-1,1 0,1 0,-1 0,2 0,-1 0,3 3,5 1</inkml:trace>
  <inkml:trace contextRef="#ctx0" brushRef="#br0" timeOffset="1268.547">1467 1324,'54'-41,"-3"-2,-2-2,-1-3,-3-2,15-21,-50 57,0 1,0-1,-1-1,-1 0,0 0,-1-1,-1 1,0-2,-1 1,-1 0,-1-1,0 0,-1 0,0-7,-2 14,-9-80,9 88,-1 0,1 0,-1 0,1 0,-1 1,0-1,0 0,0 1,0-1,0 0,0 1,0-1,-1 1,1 0,0-1,-1 1,1 0,-1 0,0 0,1 0,-1 0,0 0,1 1,-1-1,0 0,0 1,0 0,0-1,0 1,1 0,-1 0,0 0,0 0,0 0,0 0,0 1,0-1,0 1,1-1,-1 1,0 0,0-1,0 2,-3 0,1 0,0 1,0-1,0 1,0 0,0 0,1 1,-1-1,1 1,0 0,0 0,0 0,0 0,1 0,0 1,0-1,0 1,0-1,1 1,0 0,0 0,0-1,0 1,1 0,0 0,0 0,0 0,0 0,1 0,0 0,0-1,0 1,1 0,0-1,0 1,0-1,0 1,1-1,-1 0,1 0,0 0,2 2,11 1,0-1,0 0,1-1,-1-1,1-1,0 0,0-1,8 0,8 1,-30-3,1 1,0 0,0-1,-1 1,1 1,-1-1,1 0,-1 1,1 0,-1 0,0 0,0 0,0 0,0 1,0-1,-1 1,1 0,-1 0,0 0,1 0,-1 0,-1 0,1 1,0-1,-1 1,0-1,0 1,0 0,0-1,0 1,-1 0,1 0,-1-1,0 1,-1 0,1 0,0-1,-1 1,-1 2,-17 70,14-63,1 0,0-1,1 2,0-1,1 0,1 1,0-1,1 0,0 1,1-1,2 10,3-4</inkml:trace>
  <inkml:trace contextRef="#ctx0" brushRef="#br0" timeOffset="1499.412">2230 957,'-10'34,"-3"20,1 1</inkml:trace>
  <inkml:trace contextRef="#ctx0" brushRef="#br0" timeOffset="1746.041">2173 449</inkml:trace>
  <inkml:trace contextRef="#ctx0" brushRef="#br0" timeOffset="2100.099">2822 731,'-29'6,"0"1,1 1,0 2,1 1,0 0,1 3,0 0,1 1,-18 15,32-22,0 1,1 0,0 0,1 1,0 1,0 0,1 0,0 0,1 1,-3 9,7-16,1 0,0 0,1 0,-1 1,1-1,0 0,0 1,1-1,0 1,0-1,0 1,0-1,1 0,0 1,0-1,1 0,-1 1,1-1,0 0,1 0,-1-1,1 1,0 0,0-1,0 1,1-1,2 3,1-1,0-1,0 1,0-1,1 0,-1-1,1 0,0 0,0-1,1 0,-1 0,1-1,-1 0,1 0,0-1,0 0,-1-1,1 0,0 0,0-1,0 0,-1-1,1 0,0 0,-1-1,3 0,11-5,0-1,0-1,-1-1,-1-1,1 0,-2-2,0 0,-1-1,1-2,8-13,-2-2,-2 0,0-2,-2 0,-2-2,-1 0,-2-1,10-35,46-172,-68 225,-2 1,0-1,-1 0,-1 0,0 0,-2 0,0 0,-1 0,-1 1,-1-1,-1 1,-2-5,6 17,0 0,-1 0,0 1,0-1,0 1,-1 0,0 0,0 0,0 0,0 1,-1-1,0 1,0 0,0 1,0-1,-1 1,1 0,-1 0,0 1,0 0,0 0,0 0,0 1,0 0,0 0,-1 0,1 1,0 0,0 0,-1 1,1-1,0 1,0 1,0-1,-5 3,-9 6,0 1,1 1,1 1,0 0,1 2,0 0,1 0,1 2,0 0,2 1,0 0,0 1,2 0,1 1,0 0,0 4,2-10,1 0,1 1,0 0,0 1,2-1,0 1,1 0,0 0,1 0,1 0,1 0,0 1,1-1,1 0,0 0,1 0,1 0,0-1,2 1,-1-1,2 0,0-1,1 0,1 1,5 0,1-1,1 0,0-1,1-1,1 0,0-1,0-1,1-1,0-1,1 0,0-1,0-2,0 0,1-1,-1-1,1 0,0-2,0-1,0 0,6-2,5 1</inkml:trace>
  <inkml:trace contextRef="#ctx0" brushRef="#br0" timeOffset="3131.863">3612 675,'-21'-1,"-1"2,1 1,0 1,0 0,0 2,0 0,1 1,-1 2,2 0,-1 1,1 0,0 2,-5 5,18-10,0 0,1 1,0 0,0 0,0 0,1 0,0 1,1-1,0 1,0 0,1 0,-1 1,2-1,-1 0,1 1,1-1,-1 1,1-1,1 1,0-1,0 1,1-1,-1 0,2 0,-1 0,1 0,1 0,-1 0,1-1,1 1,-1-1,1 0,1-1,-1 1,1-1,0 0,0 0,1-1,0 0,7 4,-3-4,0-2,0 1,1-1,-1-1,1 0,0-1,-1 0,1 0,0-1,0-1,0 0,-1-1,1 0,-1-1,1 0,-1-1,0 0,0-1,0 0,-1 0,0-1,0-1,0 0,-1 0,0-1,0 0,-1 0,0-1,-1 0,0-1,3-4,5-5,-1 0,-1-1,-1-1,-1 0,0 0,-2-1,0-1,-2 1,0-1,1-13,-30 102,20-60,1 1,0 0,0 0,0 0,1 0,-1 0,2 0,-1 0,1 0,0 0,1 0,0 0,0-1,0 1,1-1,0 1,0-1,0 0,1 0,0 0,0-1,1 1,-1-1,1 0,0 0,1-1,-1 1,1-1,0 0,0-1,0 0,0 0,7 3,-4-4,1 0,-1 0,0-1,1 0,-1-1,0 1,1-2,-1 0,0 0,1 0,-1-1,0-1,0 1,0-2,0 1,-1-1,1 0,-1-1,0 0,-1 0,1-1,-1 0,5-5,12-11,-2-2,0 0,-2-2,0 0,-2-1,2-6,-36 160,15-124,1 1,0 0,0-1,1 1,-1 0,1-1,0 1,0-1,0 1,0-1,0 1,1-1,0 0,0 0,0 1,0-1,0-1,0 1,1 0,-1 0,1-1,0 0,0 1,0-1,0 0,0 0,0-1,1 1,-1-1,1 0,-1 1,1-1,-1-1,1 1,0-1,-1 1,1-1,0 0,-1 0,1-1,-1 1,1-1,0 0,1 0,6-4,1-1,-1 0,-1-1,1-1,-1 1,0-1,0-1,-1 0,-1 0,1-1,-2 0,1-1,-1 0,-1 0,0 0,0 0,-1-1,-1 0,0 0,0-2,46-87,-49 102,0-1,0 0,0 1,0-1,0 1,-1 0,1-1,0 1,0 0,0-1,0 1,-1 0,1 0,0 0,-1-1,1 1,0 0,-1 0,1 0,-1 0,0 0,1 0,-1 0,0 0,0 0,1 1,-1-1,0 0,0 0,0 0,0 0,-1 0,1 0,0 0,0 0,-1 0,1 0,0 0,-1 0,1 0,-1 0,0 0,2 5,16 120,5-1,33 104,-26-127,-6 1,-4 1,-4 0,-1 61,-15-126,0 0,-3 0,-1-1,-2 1,-2-1,-8 23,11-43,-1 0,-1-1,0 1,-1-2,-1 1,0-1,-1-1,-1 1,0-2,-2 0,1-1,-1 0,-1-1,-6 4,14-11,1-1,-1 0,1 0,-1-1,-1 1,1-2,0 1,-1-1,1 0,-1 0,0-1,1 0,-1-1,0 1,0-2,1 1,-1-1,0 0,0 0,1-1,-1 0,1-1,0 0,-1 0,1 0,1-1,-1 0,0 0,1-1,0 1,0-2,0 1,1-1,0 1,0-1,0-1,1 1,0-1,0 0,-3-12,1 0,1 0,1-1,0 0,2 1,0-1,1 0,1 0,1 0,1 0,1 0,0 1,2-1,0 1,1 0,1 0,2-2,10-21,1 2,3 0,1 1,1 2,3 0,1 2,1 1,2 2,1 1,1 1,2 2,1 1,1 2,1 2,16-5,-16 12,0 2,2 1,-1 3,2 1,-1 2,1 1,0 3,5 1,-10 1</inkml:trace>
  <inkml:trace contextRef="#ctx0" brushRef="#br0" timeOffset="4250.225">1 1662,'191'-44,"150"-13,47 33,306-10,-67-3,280 8,101 2,548-49,-1061 66,-484 10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16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223 204,'-17'146,"4"-23,-6 0,-5-1,-5-2,-27 63,-2 16,57-198,1-1,-1 1,1 0,-1 0,1 0,-1 0,1-1,-1 1,1 0,0 0,-1 0,1 0,0 0,0 0,0 0,0 0,0 0,0 0,0 0,0 0,0 0,0 0,0 0,1 0,-1 0,0 0,1 0,-1-1,1 1,-1 0,1 0,-1 0,1 0,-1-1,1 1,0 0,0-1,-1 1,1 0,0-1,0 1,0-1,0 1,0-1,-1 0,1 1,0-1,0 0,0 0,0 0,0 1,0-1,0 0,0 0,0 0,0-1,0 1,0 0,0 0,13-13,0-3</inkml:trace>
  <inkml:trace contextRef="#ctx0" brushRef="#br0" timeOffset="365.841">732 401,'-35'45,"3"2,1 1,3 2,2 0,2 2,2 1,2 0,-7 41,23-84,0-1,1 0,1 1,-1-1,2 1,-1 0,1 0,1 0,0 0,0 0,1-1,0 1,1 0,0 0,0-1,1 1,0-1,1 0,0 0,1 0,-1 0,2-1,-1 0,1 0,1 0,-1 0,3-2,-1 0,1-1,0 0,0 0,1-1,-1 0,1-1,0 0,0 0,0-1,0-1,0 1,1-2,-1 1,0-2,1 1,-1-1,0-1,0 0,0 0,0-1,0 0,0-1,-1 0,1 0,5-5,9-5,0-1,0-2,-2 0,0-2,-1 0,-1-1,-1-1,0-1,1-5,-1 0,-1-1,-2-1,-1 0,-1-1,-1 0,-2-1,-1-1,-1 0,-2 0,0-10,-4 25,-2 0,1 0,-2 0,0 0,-1 0,-1 0,-1 0,0 1,-1-1,-1 1,0 0,-1 0,-1 0,-1 1,0 0,0 0,-2 1,0 0,-1 1,-8-9,13 16,0 1,0 0,-1 0,0 0,0 1,0 0,0 1,0-1,-1 1,0 0,1 1,-1 0,0 0,0 1,0 0,-1 1,1-1,0 1,0 1,0 0,0 0,0 0,0 1,0 1,0-1,1 1,-1 0,1 1,0 0,0 0,0 0,0 1,1 0,0 0,0 1,0 0,1 0,0 0,-3 4,-8 15</inkml:trace>
  <inkml:trace contextRef="#ctx0" brushRef="#br0" timeOffset="697.911">1466 853,'-10'10,"-2"12,-1 8,3 3,4 1,6-10,4-10</inkml:trace>
  <inkml:trace contextRef="#ctx0" brushRef="#br0" timeOffset="1362.638">1917 176,'-4'2,"0"-1,0 1,0 0,0 0,0 0,1 1,-1-1,1 1,0 0,-1 0,1 0,1 0,-1 1,0-1,1 1,0 0,-1 0,1 1,-13 16,6-12,0 0,1 1,0 0,1 1,0 0,0 0,1 0,1 1,0 0,1 0,0 0,1 1,0-1,1 1,0 0,1-1,0 1,1 0,1 2,1-10,0 0,-1-1,2 1,-1-1,1 1,-1-1,1 0,0 0,1 0,-1 0,1-1,0 1,-1-1,2 0,-1 0,0 0,0-1,1 0,0 1,-1-1,1-1,0 1,0-1,0 0,0 0,1 0,133-7,-130 3,0-1,0 2,0-1,0 1,1 1,-1 0,1 0,0 1,-1 0,1 1,-1 0,1 0,-1 1,0 0,1 1,-1 0,0 0,-1 1,1 0,-1 1,1 0,-1 0,-1 0,1 1,-1 1,5 4,-9-5,1 0,-1 0,0 0,-1 0,1 0,-1 1,-1-1,1 1,-1 0,0 0,-1-1,1 1,-1 0,-1 0,1-1,-1 1,0 0,-1-1,0 1,0-1,0 1,-1-1,1 0,-2 0,0 2,-3 5,-1-1,0 0,-1-1,0 0,0 0,-1-1,-1 0,0 0,0-1,-1-1,-7 4,12-8,-1 0,0 0,0-1,0 0,0-1,0 0,-1 0,1-1,-1 0,1 0,-1-1,1 0,-1 0,1-1,-3-1,-8-4</inkml:trace>
  <inkml:trace contextRef="#ctx0" brushRef="#br0" timeOffset="1596.53">1832 176,'38'-19,"37"-12,15 1,-2-1,-7 6,-13 6,-8 8,-9 4,-9 5,-7 1,-4 2,-7 5,-4 2,-5-1</inkml:trace>
  <inkml:trace contextRef="#ctx0" brushRef="#br0" timeOffset="2212.531">2764 853,'-24'39,"-13"21,-5 6,0-3,8-8,3-9,9-7,11-10,14-10,5-8</inkml:trace>
  <inkml:trace contextRef="#ctx0" brushRef="#br0" timeOffset="3279.064">4654 740,'-5'10,"4"3,1-6,6-4,2-7,0-2</inkml:trace>
  <inkml:trace contextRef="#ctx0" brushRef="#br0" timeOffset="3718.008">5360 63,'-29'36,"2"1,1 2,2 0,2 2,1 0,2 2,3 0,1 1,2 0,-4 26,15-57,0 1,1 0,0-1,1 1,1-1,0 1,1 0,0-1,1 0,0 0,1 0,1 0,0 0,1-1,0 0,1 0,0 0,1-1,0 0,1-1,0 0,1 0,0-1,0 0,1 0,0-2,0 1,1-1,0-1,1 0,-1-1,1 0,0-1,4 0,0-1,0-1,0 0,0-1,1-1,-1-1,0 0,0-1,0-1,0-1,4-2,-14 4,-1 0,1 0,-1-1,0 0,0 0,-1-1,1 0,0 0,-1 0,0 0,0-1,-1 0,1 0,-1 0,0-1,0 1,-1-1,1 0,-2 0,1 0,0-1,-1 1,0-1,-1 1,1-1,-1 0,-1 1,1-1,-1-5,-3 1,0-1,0 1,-1 0,-1 1,0-1,0 1,-1 0,0 0,-1 0,0 1,0 0,-1 1,0 0,-1 0,0 0,0 1,0 1,-1-1,0 1,-1 1,1 0,-1 1,0 0,0 0,-1 1,-4-1,0 1,-1 0,1 2,-1 0,0 0,0 2,1 0,-1 1,1 0,-1 2,1 0,0 0,0 2,1 0,-1 1,-10 6,1-1</inkml:trace>
  <inkml:trace contextRef="#ctx0" brushRef="#br0" timeOffset="2545.787">3498 176,'-15'53,"-14"46,-6 15,1-1,3-11,1-13,7-16,1-12,5-11,5-10,5-6,-1-4,0-3,3-1,5-4,4-7</inkml:trace>
  <inkml:trace contextRef="#ctx0" brushRef="#br0" timeOffset="2884.06">3920 401,'-46'65,"2"2,4 1,2 2,-6 24,40-89,1-1,0 1,0 0,0 1,1-1,0 0,0 1,0-1,0 1,1 0,0-1,0 1,1 0,0 0,0 0,0 0,1-1,-1 1,1 0,1 0,-1-1,1 1,0-1,0 1,1-1,0 0,-1 0,2 0,-1 0,1 0,-1-1,2 1,7 0,1 0,0-1,0 0,0-1,1 0,-1-1,1 0,-1-2,1 1,0-2,-1 1,1-2,-1 0,1-1,-1 0,0-1,0 0,0-1,-1-1,1 0,-1 0,0-2,10-8,-1-1,-1-1,0-1,-1 0,-2-2,0 0,-1-1,-1 0,-1-1,-1-1,-1 0,-1-1,-1 0,-1-1,-2 0,0 0,-2-1,1-17,-3 28,-2-1,0 1,0-1,-2 1,0-1,-1 1,0 0,-2 0,-1-7,3 17,0 1,0-1,0 1,-1-1,1 1,-1 0,0 0,-1 0,1 0,-1 1,0-1,0 1,-1 0,1 0,-1 1,0-1,0 1,0 0,0 0,-1 1,1-1,-1 1,1 1,-1-1,0 1,0 0,-2 0,-2 0,-1 2,1-1,0 2,0-1,0 1,0 1,1 0,-1 0,1 1,-1 0,1 0,0 1,1 0,-1 1,1 0,-2 3,-12 12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0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1 311,'138'25,"-93"-23,0-1,0-3,0-2,-1-1,17-6,-42 8,-7 0</inkml:trace>
  <inkml:trace contextRef="#ctx0" brushRef="#br0" timeOffset="300.348">1 508,'38'0,"28"0,6-4,-3-3,-9 1,-10 1,-9 2,-6 1,-4 1,-3 0,-7 1</inkml:trace>
  <inkml:trace contextRef="#ctx0" brushRef="#br0" timeOffset="863.559">284 1,'181'138,"-79"-67,-97-69,-1 1,1 0,0 0,-1 0,0 0,0 1,0 0,0 0,-1 0,1 0,-1 1,0-1,0 1,-1-1,1 1,-1 0,0 0,-1 1,1-1,-1 0,0 0,0 1,0-1,-1 1,0-1,0 0,-1 1,1-1,-1 1,0-1,0 0,-1 0,0 1,0-1,0 0,-2 3,-188 212,100-88,82-119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24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396 3034,'-1'-1,"-1"-1,0 1,0-1,0 1,1-1,-1 1,0-1,1 0,0 0,-1 0,1 0,0 0,0 0,0 0,0 0,1-1,-1 1,1 0,-1-1,1 1,0 0,-1-1,1 1,1 0,-1-2,0 1,-3-338,3-1211,28 1382,-28-83,-28 83,27 163,0 0,1 0,-1-1,2 1,-1 0,1 0,0 0,0-1,1 1,0 0,0 0,1 1,0-1,0 0,0 1,1 0,0 0,0 0,1 0,-1 1,3-3,7-2</inkml:trace>
  <inkml:trace contextRef="#ctx0" brushRef="#br0" timeOffset="897.244">1638 805,'-2'-2,"0"1,0-1,1 1,-1-1,0 0,1 1,-1-1,1 0,-1 0,1 0,0 0,0 0,0-1,0 1,0 0,1 0,-1-1,1 1,-1 0,1-1,0 1,0-1,0 1,0-2,0 0,12-135,0 51,18-82,-30-112,-5 231,-2 34</inkml:trace>
  <inkml:trace contextRef="#ctx0" brushRef="#br0" timeOffset="1934.922">1 607,'30'-12,"0"1,1 1,1 2,-1 1,1 2,0 1,27 0,24-5,227-18,66-4,45 16,138-12,-351 22,-207 6,-1-1,1 0,-1 0,1 1,-1-1,1 0,-1 0,1 0,-1 0,1 0,-1 0,1 0,-1 0,1 0,-1 0,1 0,-1 0,1 0,-1-1,1 1,-1 0,1 0,-1 0,1-1,-1 1,1 0,-1-1,0 1,1 0,-1-1,1 1,-1 0,0-1,1 1,-1-1,0 1,0-1,1 1,-1-1,0 1,0-1,0 1,0-1,0 1,0-1,0 1,0-1,0 1,0-1,0 1,0-1,0 1,0-1,0 1,0-1,0 1,-1-1,1 1,0-1,-1 0,-10-2</inkml:trace>
  <inkml:trace contextRef="#ctx0" brushRef="#br0" timeOffset="2232.485">2146 42,'-278'205,"-14"-8,-10 3,288-190</inkml:trace>
  <inkml:trace contextRef="#ctx0" brushRef="#br0" timeOffset="2745.794">1045 184,'-467'279,"198"-133,266-144,-1 0,1 0,0 0,0 1,0-1,0 1,1-1,-1 1,1 0,-1 0,1 0,0 0,0 1,0-1,1 1,-1-1,0 4,1 7</inkml:trace>
  <inkml:trace contextRef="#ctx0" brushRef="#br0" timeOffset="4518.021">848 719,'0'10,"0"12,0 8,0 3,0 2,0-2,0 0,-5-2,-1-1,0-1,1-1,1 0,2 0,-4-5,-1-1,1-5</inkml:trace>
  <inkml:trace contextRef="#ctx0" brushRef="#br0" timeOffset="5030.784">763 719,'29'-22,"1"1,1 1,0 1,2 2,0 1,1 2,0 1,35-8,-58 18,0 0,1 0,-1 1,1 1,-1 0,1 0,0 1,-1 1,1 0,0 0,-1 1,9 3,-18-4,0-1,-1 1,1 0,0 0,-1 1,1-1,-1 0,1 0,-1 1,0-1,0 1,1-1,-1 1,0 0,0-1,0 1,-1 0,1 0,0-1,-1 1,1 0,-1 0,0 0,1 0,-1 0,0 0,0 0,0 0,-1 0,1 0,0-1,-1 1,1 0,-1 0,1 0,-1 0,0-1,0 1,0 0,0-1,0 1,0 0,-2 0,-60 67,59-66,-228 164,230-167,1 0,0 1,0-1,0 0,-1 0,1 1,0-1,0 1,0-1,0 1,0-1,0 1,0 0,0 0,0-1,0 1,0 0,0 0,1 0,-1 0,0 0,1 0,-1 0,0 0,1 0,0 0,-1 0,1 1,0-1,-1 0,1 0,0 0,0 1,0-1,0 0,0 0,0 0,0 1,0-1,1 0,-1 0,0 0,1 0,-1 1,1-1,-1 0,1 0,0 0,-1 0,1 0,0 0,135 74,76 38,-194-104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4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1,'5'10,"1"2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3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112 108,'-24'171,"-33"139,26-113,33-173,11-29,6-25,-10 13</inkml:trace>
  <inkml:trace contextRef="#ctx0" brushRef="#br0" timeOffset="320.161">26 79,'285'-1,"-100"-26,-178 26,-7 1</inkml:trace>
  <inkml:trace contextRef="#ctx0" brushRef="#br0" timeOffset="568.646">55 475,'38'-10,"23"-2,5-1,-8 8,-10 5,-12 1</inkml:trace>
  <inkml:trace contextRef="#ctx0" brushRef="#br0" timeOffset="869.69">506 672,'-4'39,"-3"17,1 3,1-2,2-12</inkml:trace>
  <inkml:trace contextRef="#ctx0" brushRef="#br0" timeOffset="1119.426">337 616,'28'0,"25"0,8 0,-2 0,-6 0,-8 0,-6 0,-5 0,-3 0,-8 0</inkml:trace>
  <inkml:trace contextRef="#ctx0" brushRef="#br0" timeOffset="1567.539">1043 108,'0'38,"4"32,3 9,-1 1,-1-9,-2-11,-1-12,-1-8,0-7,-1-4,0-2,-1-1,1 0,-5 0,-1 1,0-4</inkml:trace>
  <inkml:trace contextRef="#ctx0" brushRef="#br0" timeOffset="2106.523">957 136,'43'-24,"0"3,1 1,0 2,2 2,0 3,14-2,55 6,-112 10,0-1,0 0,0 1,-1 0,1 0,0 0,0 0,0 0,-1 0,1 1,0-1,-1 1,0 0,1 0,-1 0,0 0,0 0,0 0,0 0,0 1,0-1,-1 1,1-1,-1 1,0 0,0 0,0 0,0-1,0 1,-1 0,1 0,-1 0,0 0,0 0,0 0,0 1,-2 6,-1 0,0-1,-1 1,0-1,-1 0,1 0,-2 0,1 0,-1-1,-1 0,1-1,-1 1,-1-1,1 0,-1-1,0 0,-4 2,-18 18,-145 126,173-149,-1 0,1 0,0 0,0 1,1-1,-1 1,1-1,-1 1,1-1,0 1,0 0,1 0,-1-1,1 1,0 0,0 0,0 0,0 0,1-1,0 1,0 0,0-1,0 1,0 0,1-1,-1 1,1-1,0 0,0 1,0-1,1 0,-1 0,1-1,-1 1,1 0,0-1,0 0,0 1,1-1,-1 0,3 0,27 19,20 11,-2 1,-1 3,41 39,-56-26,-25-36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23,'56'-3,"172"6,-166-15,40 1,-84 16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29,'38'0,"28"-4,6-3,-3 1,-9 1,-10 2,-9 1,-6 1,-4 0,-8 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88,'1'0,"-1"0,1-1,-1 1,1 0,-1-1,1 1,-1 0,1 0,-1-1,1 1,-1 0,1 0,-1 0,1 0,-1 0,1 0,0 0,-1 0,1 0,-1 0,1 0,-1 0,1 0,-1 0,1 0,-1 1,1-1,-1 0,1 0,-1 1,1-1,-1 0,1 1,-1-1,1 0,-1 1,0-1,1 1,-1-1,0 1,1-1,-1 1,0-1,0 1,1-1,-1 1,0-1,0 1,0-1,0 1,0-1,0 1,0 0,0-1,0 1,0-1,0 1,0-1,0 1,5 40,-4-41,-1 458,0-352,0-106</inkml:trace>
  <inkml:trace contextRef="#ctx0" brushRef="#br0" timeOffset="313.385">0 32,'160'-22,"277"16,-435 6,5-1,0 0,0 0,1 1,-1 0,0 0,0 0,0 1,0 0,0 1,0 0,0 0,0 0,-1 1,1 0,-1 0,0 1,0-1,0 1,0 1,0-1,-1 1,0 0,0 0,1 3,1 11</inkml:trace>
  <inkml:trace contextRef="#ctx0" brushRef="#br0" timeOffset="552.731">113 738,'34'0,"21"0,5 0,-3 0,-5 0,-8 0,-6 0,-4 0,-4 0,-2 0,-1 0,-5 0</inkml:trace>
  <inkml:trace contextRef="#ctx0" brushRef="#br0" timeOffset="865.353">904 625,'-29'14,"-9"10,1 6,8 2,8 0,13-4,7-4,9-4,8-2,6-4,4-3,3-5,1-3,-5-2</inkml:trace>
  <inkml:trace contextRef="#ctx0" brushRef="#br0" timeOffset="4549.879">1187 625,'-19'56,"-30"102,46-138,11-25,13-30,81-119,-102 153,1-1,0 1,0-1,0 1,0-1,0 1,0 0,1 0,-1-1,0 1,1 0,-1 0,0 0,1 0,-1 1,1-1,0 0,-1 1,1-1,0 1,-1-1,1 1,0 0,-1 0,1 0,0 0,0 0,-1 0,1 0,0 0,-1 1,1-1,0 1,-1-1,1 1,-1 0,1 0,-1-1,1 1,-1 0,1 0,-1 0,0 1,0-1,1 0,-1 0,0 1,0-1,0 1,0-1,-1 1,1-1,0 1,-1-1,1 1,-1 0,1-1,-1 2,6 48,12 25,-16-75,0-1,0 1,0-1,0 1,0-1,0 1,0-1,0 0,0 0,0 0,0 0,0-1,0 1,0 0,0-1,0 1,-1-1,1 0,0 0,0 0,0 0,-1 0,1 0,0 0,-1 0,1-1,-1 1,1 0,-1-1,0 0,0 1,0-1,0 0,1-1,6-4,121-96,-128 102,0 1,0 0,0-1,0 1,0 0,1-1,-1 1,0 0,0 0,0 0,0 0,0 0,0 0,0 0,0 0,0 1,0-1,0 0,0 1,0-1,0 0,0 1,0-1,0 1,0 0,0-1,0 1,-1 0,1-1,0 1,0 0,-1 0,1 0,-1 0,1 0,0 0,-1 0,0 0,1 0,-1 0,0 0,1 0,-1 0,0 0,0 0,0 0,0 0,4 59,-4-52,-1 20,1-2</inkml:trace>
  <inkml:trace contextRef="#ctx0" brushRef="#br0" timeOffset="6054.809">2456 173,'0'0,"-1"0,1 0,0 0,-1 0,1 0,0 0,-1 0,1 0,0 0,-1 0,1 0,0 0,-1 0,1 0,0 0,-1-1,1 1,0 0,0 0,-1 0,1 0,0-1,0 1,-1 0,1 0,0-1,-123 144,91-102,-3-2,-1-1,-2-1,-2-2,-1-2,-1-2,-21 11,44-31,0-1,0-1,-1-1,0 0,0-1,-1-1,1-2,-15 2,33-5,0-1,0 0,0 0,-1 0,1 0,0 0,0-1,0 1,0-1,0 1,0-1,0 0,0 0,0 0,0 0,0 0,0 0,0 0,1-1,-1 1,1-1,-1 1,1-1,-1 0,1 0,0 1,0-1,0 0,0 0,0 0,0 0,1 0,-1 0,1 0,-1 0,1-1,0 1,-1 0,1 0,1 0,-1 0,0-1,0 1,1 0,-1 0,1-6,1-1,-1 1,1-1,1 1,0 0,0 0,0 1,1-1,0 1,1-1,1-1,16-18,0 0,2 1,2 1,0 2,6-3,-29 23,1 1,0 0,-1 0,1 0,0 1,0-1,0 1,0 0,0 0,0 1,1-1,-1 1,0 0,0 0,0 0,0 0,1 1,-1 0,0 0,0 0,0 0,0 1,0-1,-1 1,2 0,86 69,-60-43,84 66,-91-79,-11-8,-1 1,0 0,0 1,0 0,-1 1,-1 0,1 0,-2 1,3 5,-3 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55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226 326,'1'-14,"0"25,2 19,10 58,-4 0,-4 0,-3 1,-6 19,2 26,2 8,0-116</inkml:trace>
  <inkml:trace contextRef="#ctx0" brushRef="#br0" timeOffset="462.709">0 439,'3'-15,"0"1,0-1,2 1,-1 0,2 0,0 0,1 1,0 0,1 0,0 1,1 0,1 1,-1 0,2 0,4-4,2-1,0 1,1 0,0 1,1 1,1 0,0 2,1 0,0 1,0 2,1 0,0 1,0 1,1 1,0 1,13 0,-33 3,0 1,0-1,0 1,0-1,0 1,-1 0,1 0,0 0,0 0,0 1,0-1,0 1,0 0,-1 0,1 0,0 0,-1 0,1 1,-1-1,1 1,-1 0,1-1,-1 1,0 0,0 0,0 1,0-1,-1 0,1 1,0-1,-1 1,0-1,1 1,-1 0,0-1,-1 1,1 0,0 0,-1 0,1 0,-2 16,0-1,0 1,-2-1,0 0,-2 0,1 0,-2 0,-1-1,0 0,-1 0,-1 0,0-2,-1 1,-3 2,-17 33,27-47,1-1,-1 1,1 0,0 0,0 0,0 0,1 0,-1 0,1 0,0 1,0-1,0 0,1 1,0-1,0 1,0-1,0 1,1-1,-1 0,1 1,0-1,0 0,1 0,-1 1,1-1,0 0,0-1,1 1,-1 0,3 2,9 6,1-2,0 0,1-1,0 0,0-1,1-1,-1 0,19 3,23 11,-51-19,1 0,-1 0,0 0,0 1,0 0,0 1,0-1,-1 1,0 1,0-1,0 1,0 0,-1 0,1 1,-1-1,-1 1,1 1,-1-1,0 0,-1 1,1 0,-1 0,-1 0,1 0,-1 1,0-1,-1 0,0 1,0 2,-5 5,-1 0,-1 0,0 0,-1-1,0 0,-1 0,-1-1,0 0,-1-1,0 1,-1-2,0 0,-1 0,0-1,0 0,-2-1,1-1,-1 0,0-1,-1 0,-4 4,-1-1,0-1,0-1,0-1,-1-1,-1 0,1-2,0 0,-1-2,0 0,-19-2,40 1,-1-1,0 0,0-1,0 1,1 0,-1 0,0-1,0 1,0-1,1 0,-1 1,0-1,1 0,-1 0,1 0,-1 0,1 0,0 0,-1-1,1 1,0 0,0-1,0 1,0-1,0 1,0-1,0 0,0 1,1-1,-1 0,0 1,1-1,0 0,-1 0,1 0,0 1,0-1,0 0,0-1,3-12</inkml:trace>
  <inkml:trace contextRef="#ctx0" brushRef="#br0" timeOffset="1129.345">1044 835,'2'5,"-1"0,1 0,0 0,0 1,0-2,1 1,-1 0,1 0,0-1,1 0,-1 1,1-1,0-1,0 1,0 0,0-1,1 0,-1 0,1 0,0-1,0 1,0-1,0 0,0-1,1 1,-1-1,0 0,1-1,-1 1,1-1,-1 0,1 0,-1-1,0 1,1-1,-1-1,0 1,3-1,116-75,-57 28,-64 49,-1 0,1-1,0 1,-1 0,1 1,-1-1,1 0,-1 1,1 0,-1-1,1 1,-1 0,1 0,-1 0,0 1,0-1,0 0,0 1,0-1,0 1,0 0,0 0,0 0,-1 0,1 0,-1 0,1 0,-1 1,0-1,0 0,0 1,0-1,-1 1,1-1,-1 1,1-1,-1 1,0-1,0 1,0 0,8 15,-4-10,1-1,1 0,-1-1,1 1,0-1,1 0,0-1,0 0,0 0,0 0,1-1,-1 0,1 0,0-1,1 0,-1 0,0-1,1 0,-1-1,1 0,0 0,-1-1,1 0,0 0,0-1,-1 0,1-1,-1 0,1 0,-1-1,0 0,0 0,0-1,0 0,-1 0,0-1,2-1,19-23,-2-2,0-1,-3-1,0-1,-2 0,-2-2,-1-1,-2 0,3-11,-4 11,-2 0,-1-1,-2 0,-1-1,-2 0,-2 0,-2 0,-1-3,-9-153,7 194,0-1,1 1,-1-1,0 1,0-1,-1 0,1 1,0-1,0 1,-1-1,1 1,-1-1,1 1,-1 0,0-1,1 1,-1 0,0-1,0 1,0 0,0 0,0 0,0-1,0 1,-1 1,1-1,0 0,-1 0,1 0,0 1,-1-1,1 0,-1 1,1 0,-1-1,1 1,-1 0,1 0,-1-1,1 1,-1 0,1 1,-1-1,0 0,1 0,-1 1,1-1,-1 1,1-1,0 1,-1 0,1-1,0 1,-1 0,1 0,0 0,0 0,0 0,0 0,0 0,0 1,0-1,0 0,0 1,0 0,-4 12,1-1,1 1,0 0,1 0,1 1,0-1,0 0,2 0,1 13,-1 10,3-1,1 1,2-1,1-1,2 1,1-1,2-1,2 0,1-1,1-1,7 9,76 141,-99-182,0 0,0 1,-1-1,1 1,0-1,0 1,-1 0,1-1,-1 1,1-1,0 1,-1 0,1 0,-1-1,0 1,1 0,-1 0,0 0,1-1,-1 1,0 0,0 0,0 0,1 0,-1 0,0-1,0 1,0 0,-1 0,1 0,0 0,0 0,0 0,-1-1,1 1,0 0,-1 0,1 0,-1-1,1 1,-1 0,1-1,-1 1,1 0,-1-1,0 1,1-1,-1 1,0-1,0 1,1-1,-1 1,0-1,0 0,0 1,1-1,-1 0,0 0,0 0,0 0,0 1,-61-21,43 11</inkml:trace>
  <inkml:trace contextRef="#ctx0" brushRef="#br0" timeOffset="1367.76">1665 411,'43'-14,"44"-10,15-1,1 4,-7 6,-11 5,-6 4,-6 4,-6 1,-5 2,-8 0,-13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59,'34'-9,"30"-4,9 1,-3 2,-9 3,-9 3,-10 1,-6 2,-15 6,-10 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0,1-1,-9-1,-16-2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93,'-10'-11,"-2"2,1-1,-1 1,-1 1,0 0,0 1,0 0,-1 1,-5-1,14 5,-1 0,0 0,1 1,-1 0,0 0,0 0,0 1,0 0,1 0,-1 0,0 1,0 0,0 0,0 0,1 1,-1 0,1 0,-1 0,1 1,0 0,0 0,0 0,0 1,-3 3,-6 8,1 2,1-1,0 2,1-1,1 2,1-1,1 1,0 1,1-1,2 1,0 0,1 1,0-1,2 1,0 12,2-27,-1-1,1 0,0 0,0 1,1-1,-1 0,1 1,1-1,-1 0,1 0,-1 0,1 0,1 0,-1-1,1 1,0-1,0 1,0-1,0 0,1 0,0-1,0 1,0-1,0 1,0-1,1 0,-1-1,1 1,0-1,0 0,0 0,0-1,0 1,0-1,0 0,1-1,-1 1,0-1,0 0,1 0,-1-1,4 0,22-12,0-2,-2 0,0-2,-1-1,0-2,-2 0,0-2,-2-1,0-1,-2 0,0-2,-2-1,11-18,71-116,-112 227,7-53,0 0,1 0,0 0,1 1,1-1,0 0,1 0,0 1,1-1,1 0,0 0,0 0,2-1,-1 1,2-1,-1 0,2 0,0-1,0 0,7 7,53 48,-49-49</inkml:trace>
  <inkml:trace contextRef="#ctx0" brushRef="#br0" timeOffset="550.421">1021 262,'-2'13,"0"0,1 0,0 0,1 0,0 0,1 0,0 0,2-1,-1 1,1 0,1-1,0 0,4 7,-7-17,0 0,0-1,0 1,0 0,0-1,0 1,0-1,1 0,-1 1,0-1,1 0,-1 0,1 0,0 0,-1 0,1 0,0-1,-1 1,1 0,0-1,0 1,0-1,0 0,0 0,-1 1,1-1,0 0,0-1,0 1,0 0,0-1,-1 1,1-1,0 1,0-1,0 0,-1 1,1-1,1-1,53-53,24-70,-79 125,-1-1,1 0,-1 1,0-1,1 1,-1-1,1 1,-1-1,1 1,-1 0,1-1,-1 1,1 0,0-1,-1 1,1 0,-1-1,1 1,0 0,-1 0,1 0,0 0,-1 0,1 0,0 0,-1 0,1 0,0 0,-1 0,1 0,0 0,-1 1,1-1,0 0,-1 0,1 1,-1-1,1 0,0 1,-1-1,1 1,-1-1,1 1,-1-1,0 1,1-1,-1 1,1-1,-1 1,0 0,0-1,1 1,-1-1,0 1,0 0,0-1,0 1,1 0,-1-1,0 1,0 0,5 44,-5-44,0 129,9 106,-3-210,-3-13,0-1,0 0,-2 1,1-1,-1 1,-1-1,0 1,-1 0,0-1,-1 1,-1-1,-2 8,4-18,1-1,-1 0,0 1,0-1,0 0,0 0,0 1,0-1,0 0,0 0,0 0,-1 0,1 0,0-1,-1 1,1 0,0-1,-1 1,1-1,-1 1,1-1,-1 1,1-1,-1 0,0 0,1 0,-1 0,1 0,-1 0,1 0,-1-1,1 1,-1-1,1 1,-1-1,1 1,-1-1,1 0,0 0,-1 1,1-1,0 0,0 0,0 0,0-1,0 1,0 0,0 0,0-1,0 1,0 0,1-1,-1 1,0-1,1 1,-1 0,1-1,0 0,0 1,-1-1,1 1,0-1,0 1,0-2,-2-14,0 0,1 0,1 0,0 0,2-1,0 1,0 0,2 0,0 1,1-1,1 1,0 0,1 0,1 1,0 0,1 0,1 1,0 0,1 1,0 0,1 1,1 0,2-2,6-7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3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653 257,'-22'55,"-2"-2,-3 0,-2-2,-2 0,-2-3,-3 0,-1-3,-36 34,64-69,0 0,-1-1,0 0,0 0,-1-1,0-1,0 0,-1 0,0-1,0-1,0 0,-1-1,0 0,0-1,0 0,0-1,0 0,0-1,-1-1,1 0,0-1,-9-1,19 0,-1 1,1-1,-1 0,1 0,0 0,0 0,0 0,0-1,0 1,0-1,1 0,-1 0,1 0,0 0,0-1,0 1,0 0,1-1,-1 1,1-1,0 0,0 1,0-1,0 0,1 0,0 0,0 1,0-1,0 0,0 0,1-2,36-116,-14 83,1 1,3 2,1 0,1 2,12-10,-38 40,-1 1,1-1,0 0,0 1,0-1,0 1,1 0,-1 0,1 0,0 1,0-1,0 1,0 0,0 0,0 1,0-1,1 1,-1 0,1 0,-1 0,1 0,0 1,-1 0,1 0,-1 0,1 1,-1-1,1 1,-1 0,1 1,-1-1,1 1,12 9,-2 1,1 1,-2 0,0 1,0 0,-2 1,1 1,8 15,14 16,-7-14,1-2,2-1,0-1,2-2,1-1,10 4,-14-3,-26-16</inkml:trace>
  <inkml:trace contextRef="#ctx0" brushRef="#br0" timeOffset="552.123">1188 31,'0'44,"-16"477,4-235,12-277,0 0,0 1,-1-1,-1 0,1 0,-1 0,-1 0,0 0,0 0,-3 6,-6 3</inkml:trace>
  <inkml:trace contextRef="#ctx0" brushRef="#br0" timeOffset="1023.698">1048 60,'60'-17,"2"3,0 3,0 2,1 3,-1 3,24 4,5 14,-89-14,1 0,-1 0,0 0,1 1,-1-1,0 1,0-1,0 1,0-1,0 1,0 0,0 0,0 0,-1 0,1 1,-1-1,0 0,1 1,-1-1,0 0,0 1,-1 0,1-1,0 1,-1-1,0 1,0 0,1-1,-1 1,-1 0,1-1,-1 3,-3 6,-1 1,0-1,-1 0,0 0,-1 0,0-1,-1 0,0 0,-1-1,1 0,-2-1,-1 2,-4 4,-77 70,62-60,1 2,1 1,2 1,0 1,2 1,2 2,19-28,0 0,0 0,0 0,1 1,0-1,0 1,0 0,1 0,-1-1,1 1,1 0,-1 0,0 0,1 0,0 0,0 0,1 0,-1 0,1 0,0 0,1 0,-1 0,1-1,0 1,0 0,0-1,1 0,-1 1,1-1,2 2,9 9,1-1,0 0,1-1,0-1,1 0,1-1,2 0,40 27,-26-14,0 1,-2 2,-1 1,15 18,-11-16,-18-21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475 396,'1'-2,"0"1,-1-1,1 1,0-1,-1 0,1 1,-1-1,0 0,0 0,0 1,0-1,0 0,0 0,0 1,0-1,-1 0,1 1,0-1,-1 0,0 1,1-1,-1 0,0 1,0-1,0 1,0-1,0 1,0 0,0 0,-1-1,1 1,0 0,-1 0,1 0,-1 0,1 0,-1 1,1-1,-1 0,0 1,1-1,-1 1,0 0,0-1,1 1,-1 0,0 0,0 0,1 0,-1 0,0 1,0-1,1 0,-1 1,0-1,1 1,-2 0,-14 1,1 0,-1 2,0 0,1 0,0 2,0 0,-15 8,4-3,-109 49,135-60,0 0,1 0,-1 0,0 1,1-1,-1 0,1 1,-1-1,1 1,-1-1,0 0,1 1,0-1,-1 1,1-1,-1 1,1 0,0-1,-1 1,1-1,0 1,-1 0,1-1,0 1,0 0,0-1,0 1,0 0,0-1,-1 1,2 0,-1-1,0 1,0 0,0-1,0 1,0 0,0-1,1 1,-1 0,0-1,1 1,-1-1,0 1,1 0,-1-1,1 1,-1-1,1 1,-1-1,1 0,-1 1,1-1,-1 0,1 1,0-1,-1 0,1 1,0-1,-1 0,1 0,42 16,22-7,-54-8,0 0,0 0,-1 1,1 0,0 0,-1 2,1-1,-1 1,8 5,-17-7,0 1,-1-1,1 0,-1 1,1-1,-1 1,0-1,0 0,0 1,0-1,-1 1,1-1,0 1,-1-1,0 0,0 1,0-1,0 0,0 0,0 0,0 0,-1 0,1 0,-1 0,1 0,-1 0,0 0,0-1,0 1,0-1,0 0,0 1,0-1,0 0,0 0,0 0,-249 186,247-185,0 1,0 0,1 0,-1 0,1 0,0 1,0-1,0 1,1 0,-1 0,1 0,0 0,0 0,0 0,1 0,-1 1,1-1,0 1,0-1,1 1,-1 0,1-1,0 1,1-1,-1 1,1 0,-1-1,1 1,1-1,-1 1,1-1,-1 0,1 0,1 0,-1 0,0 0,1 0,0 0,0-1,0 1,2 0,7 4,0-1,0-1,0 0,1 0,0-2,0 1,0-2,1 0,-1 0,1-1,-1-1,1 0,0-1,0-1,-1 0,1-1,0 0,-1-1,9-3,-16 2,1-1,-1 1,1-2,-2 1,1-1,0 0,-1 0,0 0,-1-1,1 1,-1-1,0 0,-1-1,0 1,0-1,-1 1,1-1,-2 0,1 0,-1 0,0 0,-1 0,0 0,0 0,-1 0,0 0,1-17</inkml:trace>
  <inkml:trace contextRef="#ctx0" brushRef="#br0" timeOffset="400.331">249 0,'-2'1,"0"0,1 1,-1-1,0 0,1 1,-1-1,1 1,-1 0,1-1,0 1,-1 0,1 0,0 0,0-1,1 1,-1 1,0-1,1 0,-1 0,1 0,-1 0,1 0,0 0,0 0,0 1,0-1,0 0,1 1,-3 56,2 0,3 0,10 57,-4-34,23 294,-34-109,-12-190,11-67,-1 0,2 0,0 0,0 0,0 1,2-1,-1 0,1 1,1-1,0 0,0 0,1 1,0-1,1 0,0 0,1 1,9 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43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0,'-9'5,"1"1,2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3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0,'10'0,"17"0,9 0,3 0,0 0,-2 0,-2 0,-3 0,-2 0,-1 0,-1 0,0 0,-5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29,'29'-5,"33"-1,12-1,-3 2,-9 2,-14 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2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87,'-16'358,"3"-64,-8-216,10-60</inkml:trace>
  <inkml:trace contextRef="#ctx0" brushRef="#br0" timeOffset="354.341">0 115,'683'-85,"-433"57,-247 27,0 1,0 0,0-1,0 1,0 1,0-1,-1 0,1 1,0 0,0 0,0-1,0 2,0-1,-1 0,1 1,-1-1,1 1,-1-1,1 1,-1 0,0 0,0 1,0-1,0 0,0 1,0-1,-1 1,1-1,-1 1,0 0,0-1,0 1,0 0,0 0,-1 0,1 0,-1 0,0 0,1 0,-2 0,1 0,0 0,0 0,-1 0,0 0,0 0,0-1,0 1,-1 2,-27 36,12-25</inkml:trace>
  <inkml:trace contextRef="#ctx0" brushRef="#br0" timeOffset="623.594">84 933,'43'5,"29"-3,12-3,1 0,-9-5,-8-2,-6 1,-9 2,-8-4,-7 0,-6 2,-3 1,-1 3,-6 1</inkml:trace>
  <inkml:trace contextRef="#ctx0" brushRef="#br0" timeOffset="940.614">1157 651,'-8'0,"0"0,0 0,0 1,0 0,0 1,0-1,0 2,0-1,1 1,-1 0,1 0,0 1,-1 0,2 1,-1-1,1 1,-1 0,1 1,1 0,-1 0,1 0,0 0,0 1,1 0,0 0,0 0,1 0,-1 1,2 0,-1-1,1 1,0 0,0 4,3-8,0 1,0-1,0 0,0 0,1-1,-1 1,1 0,0 0,0-1,0 1,1-1,-1 0,1 0,0 0,0 0,0 0,0 0,0-1,1 1,-1-1,1 0,0 0,0-1,-1 1,1-1,0 1,3-1,112 13,-93-15</inkml:trace>
  <inkml:trace contextRef="#ctx0" brushRef="#br0" timeOffset="1466.564">1411 849,'240'-200,"-239"199,0 0,-1 0,1 1,0-1,0 0,0 1,0-1,0 0,0 1,0-1,0 1,0-1,0 1,1 0,-1-1,0 1,0 0,0 0,0 0,1 0,-1 0,0 0,0 0,0 0,0 1,0-1,1 0,-1 1,0-1,0 0,0 1,0 0,0-1,0 1,0 0,0-1,0 1,-1 0,1 0,0 0,0 0,-1-1,1 1,0 0,-1 0,1 1,-1-1,1 0,-1 0,0 0,1 0,-1 0,0 0,0 1,0-1,0 0,0 0,0 0,0 0,0 1,-1-1,1 0,1 4,-2-2,1 0,-1 0,1 0,0 0,0 0,0 0,1-1,-1 1,1 0,-1 0,1 0,0-1,0 1,0 0,1-1,-1 1,0-1,1 1,0-1,0 0,0 1,0-1,0 0,0 0,0-1,0 1,1 0,-1-1,1 1,-1-1,1 0,0 0,-1 0,1 0,2 0,4-2,-1 0,1-1,-1 1,0-2,0 1,0-1,0-1,0 1,0-1,-1 0,5-4,14-7,-25 14,0 1,0-1,0 0,-1 1,1-1,0 1,1-1,-1 1,0 0,0-1,0 1,0 0,0 0,0 0,0 0,0 0,0 0,1 0,-1 0,0 0,0 0,0 1,0-1,0 0,0 1,0-1,0 1,0-1,0 1,0 0,0-1,0 1,-1 0,1-1,0 1,0 0,-1 0,1 0,0 0,-1 0,1 0,-1 0,1 0,-1 0,0 0,1 0,-1 0,0 0,0 1,4 66,-4-46,13 22,-2-31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114 902,'34'-9,"0"1,1 2,-1 1,1 2,1 1,16 2,-50-1,0 1,0-1,0 0,0 1,0 0,1-1,-1 1,0 0,0 0,0 1,1-1,-1 0,0 1,0-1,0 1,0-1,0 1,0 0,0 0,0 0,0 0,0 1,0-1,0 0,-1 1,1-1,-1 1,1-1,-1 1,0 0,1 0,-1 0,0 0,0 0,0 0,-1 0,1 0,0 0,-1 0,1 0,-1 0,0 1,0-1,0 0,0 0,0 0,0 1,0-1,-1 0,1 0,-1 1,-92 91,80-84,0 1,1 0,0 0,0 1,2 1,-1 0,2 1,0 0,7-10,1 0,0 0,0 0,0 1,1-1,0 0,0 1,0-1,0 0,0 1,1-1,0 0,0 0,0 1,0-1,1 0,0 0,0 0,0-1,0 1,0 0,1-1,0 1,0-1,0 0,0 0,0 0,0 0,1-1,-1 1,1-1,0 0,0 0,0 0,0-1,0 1,0-1,0 0,1 0,-1-1,0 1,1-1,-1 0,0 0,1 0,-1 0,0-1,2 0,23-4,-3 0</inkml:trace>
  <inkml:trace contextRef="#ctx0" brushRef="#br0" timeOffset="-612.89">198 140,'-5'24,"-1"13,5 4,2 1,2-2,-1-4,1-2,-2-3,5-1,1-2,0 0,-2-1,-1 1,-2 0,-1-1,-1-3</inkml:trace>
  <inkml:trace contextRef="#ctx0" brushRef="#br0" timeOffset="-380.242">1 619,'43'0,"33"-5,10-1,-2 0,-9 1,-14 2,-11 1,-10 5,-7 3,-4 0,-7-1</inkml:trace>
  <inkml:trace contextRef="#ctx0" brushRef="#br0" timeOffset="1790.079">707 1071,'28'-74,"4"2,3 1,3 1,3 2,5-1,64-72,-110 141,0-1,1 0,-1 1,1-1,0 0,-1 1,1-1,-1 1,1-1,0 0,-1 1,1 0,0-1,0 1,-1-1,1 1,0 0,0 0,0-1,-1 1,1 0,0 0,0 0,0 0,0 0,0 0,-1 0,1 0,0 0,0 1,0-1,-1 0,1 0,0 1,0-1,0 1,-1-1,1 0,0 1,-1 0,1-1,0 1,-1-1,1 1,-1 0,1-1,-1 1,1 0,-1-1,0 1,1 0,-1 0,0 0,1-1,-1 1,0 0,0 0,0 0,0 0,0-1,0 2,4 59,-4-56,-1 27,0-22,0 1,1-1,0 1,0-1,1 0,0 1,1-1,0 0,1 0,0 0,0 0,1-1,4 7,-7-14,0-1,0 0,1 1,-1-1,0 0,1 1,-1-1,1 0,-1 0,1 0,0-1,-1 1,1 0,0 0,0-1,-1 1,1-1,0 0,0 0,0 1,0-1,-1 0,1 0,0-1,0 1,0 0,0-1,-1 1,1-1,0 1,0-1,-1 0,1 0,0 0,-1 0,1 0,-1 0,1 0,-1 0,0-1,1 0,51-61,160-243,-189 278,-24 28,1-1,-1 1,1 0,0 0,-1 0,1 0,-1 0,1 0,-1 0,1 0,-1 0,1 0,-1 0,1 1,-1-1,1 0,-1 0,1 0,-1 1,1-1,-1 0,1 1,-1-1,1 0,-1 1,0-1,1 1,-1-1,0 0,1 1,-1-1,0 1,0-1,1 1,-1-1,0 1,0-1,0 1,0-1,1 1,-1 0,0-1,0 1,0-1,0 1,-1-1,1 1,0-1,0 1,0-1,0 1,0-1,-1 1,1-1,0 1,0-1,-1 1,1-1,0 1,-1-1,1 0,-1 1,1-1,-1 1,-27 170,26-147,2-1,1 1,1-1,1 1,0-1,2 0,1 0,1-1,1 0,1 0,3 4,-2-7</inkml:trace>
  <inkml:trace contextRef="#ctx0" brushRef="#br0" timeOffset="2032.103">1835 478,'-9'44,"-4"27,1 8,2-5,3-11,2-11,3-9,1-8,1-4,-4-8,-7-8,-1-6</inkml:trace>
  <inkml:trace contextRef="#ctx0" brushRef="#br0" timeOffset="2419.138">1581 591,'31'-41,"-6"3,2 2,1 0,2 2,1 1,1 1,2 2,1 2,2 1,11-5,-34 25,0 1,1 0,0 1,1 1,-1 0,0 1,1 1,0 0,0 1,0 1,-1 0,1 1,0 1,0 1,-1 0,2 1,-14-2,1-1,0 1,-1 0,1 0,-1 0,0 0,0 1,0-1,0 1,0 0,0 0,-1 0,0 0,1 0,-1 1,0-1,-1 1,1-1,0 1,-1 0,0 0,0-1,0 1,-1 0,1 0,-1 0,0 0,0 0,0 0,0 0,-1 0,0 0,0 0,0-1,0 1,0 0,-1 0,0-1,1 1,-1-1,-1 1,-15 23,-1 0,-2-2,0 0,-1-2,-2 0,-25 18,39-31,-100 70,108-78,-1 0,1 0,0 1,0-1,0 0,0 1,0 0,1-1,-1 1,1 0,-1 0,1-1,0 1,0 0,1 0,-1 0,0 1,1-1,0 0,0 0,0 0,0 0,0 0,1 0,-1 0,1 0,0 0,0 0,0 0,52 82,-25-47,-15-16,-11-17,-1 0,1 1,0-1,0 0,1-1,0 1,0 0,0-1,0 0,1 1,-1-1,1 0,0-1,0 1,1-1,-1 0,1 0,-1 0,1-1,0 1,0-1,0 0,1-1,-1 1,0-1,0 0,1-1,-1 1,1-1,-1 0,1 0,-1-1,4 0,9-8</inkml:trace>
  <inkml:trace contextRef="#ctx0" brushRef="#br0" timeOffset="2801.779">2399 55,'26'-11,"0"2,0 0,0 2,1 1,0 1,1 2,-1 0,1 2,26 2,-52-2,1 1,-1-1,1 1,-1 0,1 0,-1 0,1 1,0-1,-1 0,1 1,-1 0,0 0,1-1,-1 1,1 1,-1-1,0 0,0 1,0-1,0 1,0-1,0 1,0 0,0 0,-1 0,1 0,-1 0,0 0,1 0,-1 1,0-1,0 0,0 1,-1-1,1 1,0-1,-1 1,0-1,1 1,-1-1,0 1,-1 0,1-1,0 1,-1-1,1 1,-1-1,0 1,0-1,0 0,0 1,-1 0,-133 150,134-152,0 1,-1-1,1 1,0 0,0-1,0 1,0 0,0 0,0 0,1 0,-1 0,0 0,1 0,0 0,-1 0,1 0,0 0,0 0,0 0,0 0,1 0,-1 0,1 0,-1 0,1 0,-1 0,1-1,0 1,0 0,0 0,0 0,0-1,1 1,-1-1,0 1,1-1,-1 1,1-1,-1 0,1 0,0 0,0 0,-1 0,1 0,0 0,0 0,0-1,0 1,0-1,1 1,14 4,1-1,1 0,-1-1,1-1,-1-1,1 0,18-3,-29 2,17-1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4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1012,'53'-3,"-1"-3,0-2,0-2,-1-2,0-3,19-9,-31 9,0-1,-2-2,0-2,-1-1,-1-2,-1-2,-1-1,-2-1,0-1,-2-2,-1-2,8-13,32-47,-4-2,-5-3,-4-3,42-104,-97 202,0 2,0-1,0 1,0-1,-1 1,1-1,0 1,0-1,0 1,0-1,0 1,0-1,0 1,0-1,0 1,0-1,0 1,0-1,0 1,0-1,1 1,-1-1,0 1,0-1,0 1,1-1,-1 1,0-1,1 1,-1 0,0-1,1 1,-1-1,1 1,-1 0,1 0,-1-1,1 1,-1 0,0 0,1-1,-1 1,1 0,0 0,-1 0,1 0,-1 0,1 0,-1 0,1 0,-1 0,1 0,-1 0,1 0,-1 0,1 0,-1 1,1-1,-1 0,1 0,-1 1,1-1,0 0,-2 211,1-96,2-13,-6 1,-13 82,12-154,-1-1,-1 0,-2-1,0 0,-3 0,0-1,-1-1,-2 0,-1-1,-1 0,-12 13,19-28,0-1,-1 0,0 0,0-1,-1-1,0 0,-1 0,0-2,0 1,0-1,-1-1,0-1,0 0,0 0,-1-2,1 0,-1 0,1-1,-1-1,1-1,-1 0,9 0,0-1,0 1,1-1,-1-1,1 1,-1-1,1 0,0 0,0-1,0 1,0-1,1 0,-1-1,1 1,0-1,0 0,1 0,0 0,0 0,0 0,0-1,1 1,0-1,0 0,0 0,1 0,0 0,0 0,0 0,1 0,0-2,-2-17</inkml:trace>
  <inkml:trace contextRef="#ctx0" brushRef="#br0" timeOffset="382.831">1582 645,'-17'19,"2"1,1 0,0 1,1 1,2 0,0 1,1 0,2 0,0 1,1 0,-1 16,8-36,-1-1,1 1,0 0,0 0,1-1,-1 1,1 0,0-1,0 1,0 0,0-1,1 1,-1-1,1 0,0 0,0 1,0-1,1 0,-1-1,1 1,-1 0,1-1,0 1,0-1,0 0,0 0,1 0,-1 0,0-1,1 1,-1-1,1 0,0 0,-1 0,1-1,0 1,-1-1,1 0,0 0,0 0,2-1,2 1,1-1,-1 0,0 0,0-1,0 0,0-1,-1 1,1-1,-1-1,1 0,-1 0,0 0,-1-1,1 0,-1 0,0 0,0-1,0 0,-1 0,0-1,0 1,-1-1,0 0,0-1,0 1,-1-1,0 1,-1-1,0 0,1-3,-2 1,-1 1,0-1,0 1,-1-1,0 0,-1 1,0 0,0-1,-1 1,-1 0,1 0,-1 0,-1 1,1 0,-1-1,-1 2,0-1,0 0,0 1,-1 1,0-1,-1 1,-1-1,-12-6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137 261,'2'4,"1"1,-1 0,-1 0,1 0,-1-1,0 1,0 0,0 1,-1-1,1 0,-1 0,-1 0,1 0,-1 0,1 0,-3 5,1 9,-11 114,-7 0,-30 105,-7-47,53-178,8-26,7-26,-7 18</inkml:trace>
  <inkml:trace contextRef="#ctx0" brushRef="#br0" timeOffset="333.457">109 120,'540'0,"-409"-26,-122 24</inkml:trace>
  <inkml:trace contextRef="#ctx0" brushRef="#br0" timeOffset="871.478">137 600,'5'0,"6"0,6 0,5 0,4 0,2 0,1 0,0 0,1 0,-1 0,0 0,0 0,-1 0,0 0,1 0,-1 0,-5 0</inkml:trace>
  <inkml:trace contextRef="#ctx0" brushRef="#br0" timeOffset="4532.969">391 938,'0'5,"0"6,0 6,0 6,0 2,0 3,-5 1,-1 1,0-1,1 0,-3 0,-1 0,2 0,1-1,3-5</inkml:trace>
  <inkml:trace contextRef="#ctx0" brushRef="#br0" timeOffset="4817.249">278 938,'5'0,"11"5,7 1,6 0,1-1,2-2,-1 0,-1-2,0-1,-1 0,0 0,0 0,-1-1,-5 1</inkml:trace>
  <inkml:trace contextRef="#ctx0" brushRef="#br0" timeOffset="5350.536">1125 177,'-22'219,"-13"69,7-61,27-203</inkml:trace>
  <inkml:trace contextRef="#ctx0" brushRef="#br0" timeOffset="5873.419">899 148,'56'-28,"2"2,0 3,2 3,0 2,57-8,-111 24,0 1,1 0,-1 0,1 0,0 1,-1 0,1 0,-1 1,1-1,-1 2,1-1,-1 1,1 0,-1 0,0 0,0 1,0 0,0 0,-1 1,1 0,-1 0,0 0,0 0,0 1,-1 0,0 0,0 0,0 1,0-1,-1 1,0 0,0 0,0 0,-1 0,1 4,-3 2,0 0,-1 0,0 1,-1-1,0 0,-1 0,-1 0,0-1,0 1,-1-1,0 0,-1 0,-1-1,1 0,-2 0,1 0,-1-1,-1 0,0 0,0-1,-1-1,-9 7,5 0,-191 133,202-145,0-1,0 1,0 0,1 0,-1 0,0 0,1 0,-1 1,1-1,0 1,0-1,0 1,0 0,0 0,0 0,1 0,-1 0,1 0,0 1,0-1,0 0,1 1,-1-1,1 1,0-1,0 0,0 1,0-1,1 1,-1-1,1 0,0 1,0-1,0 0,0 0,0 0,1 0,0 0,0 0,-1 0,2 0,-1 0,0-1,0 1,1-1,0 0,39 35,2-3,2-2,1-1,31 14,81 53,-140-86,-2-1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0,'5'5,"11"6,7 2,6-2,1 2,2-1,-1-2,-1-4,0-2,-1-2,0-1,0-1,-6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1,'38'5,"28"1,6-5,-3-2,-9-2,-10 0,-9 1,-11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0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21,'12'-2,"25"-5,0 2,1 1,-1 2,1 1,10 3,-46-2,1-1,-1 1,0 0,0 0,1 0,-1 1,0-1,1 0,-1 1,0 0,0-1,0 1,0 0,1 0,-1 0,0 0,-1 1,1-1,0 1,0-1,-1 1,1-1,0 1,-1 0,0 0,1 0,-1 0,0 0,0 0,0 0,0 0,-1 0,1 0,0 1,-1-1,0 0,1 1,-1-1,0 0,0 0,0 1,-1-1,1 0,0 1,-1-1,0 0,1 0,-1 0,0 1,0-1,0 0,-2 1,-96 99,54-63,-106 110,149-147,1 0,-1 0,1 0,0 1,-1-1,1 0,0 1,0-1,1 1,-1-1,0 1,1-1,-1 1,1-1,0 1,0 0,0-1,0 1,1-1,-1 1,1-1,-1 1,1-1,0 1,0-1,0 1,0-1,0 0,1 0,-1 1,1-1,-1 0,1 0,0 0,0-1,0 1,0 0,0-1,0 1,0-1,1 0,-1 0,0 0,1 0,-1 0,1 0,-1-1,1 1,0-1,-1 0,1 0,0 0,203 1,-133-13,-55 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1,'-14'108,"5"0,4 103,-15-75,23-120</inkml:trace>
  <inkml:trace contextRef="#ctx0" brushRef="#br0" timeOffset="262.023">1 538,'43'4,"29"-2,11-3,-3 0,-6 0,-10 0,-12 0,-10 0,-7 1,-4-1,-4 1,-5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28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848 890,'0'-66,"-23"266,15 280,10-299,9-108,-10-73,-1 0,1 1,-1-1,1 0,-1 0,1 0,-1 0,1 0,-1 0,1 0,-1 0,1 0,-1 0,1 0,-1-1,1 1,-1 0,1 0,-1 0,1-1,-1 1,1 0,-1-1,0 1,1 0,-1-1,0 1,1 0,-1-1,0 1,1-1,-1 1,0-1,0 1,1-1,-1 1,0-1,0 1,0-1,0 1,0-1,0 1,0-1,1 1,-2-1,1 1,0-1,0 1,0-1,0 1,0-1,0 1,0-1,-1 1,1-1,0 1,2-19</inkml:trace>
  <inkml:trace contextRef="#ctx0" brushRef="#br0" timeOffset="280.011">1 890,'709'-110,"42"-14,-550 103,-200 20,0 1,-1-1,1 1,0 0,-1-1,1 1,0 0,0 0,0 0,-1-1,1 1,0 0,0 0,0 0,-1 0,1 0,0 0,0 1,0-1,-1 0,1 0,0 1,0-1,-1 0,1 1,0-1,-1 0,1 1,0-1,-1 1,1-1,-1 1,1 0,-1-1,1 1,-1 0,1-1,-1 1,1 0,-1-1,0 1,0 0,1 0,-1-1,0 1,0 0,0 0,0 0,0-1,0 1,0 0,0 0,0 0,0-1,0 1,0 0,-1 0,1 0,-68 55,41-39</inkml:trace>
  <inkml:trace contextRef="#ctx0" brushRef="#br0" timeOffset="514.829">141 1821,'57'3,"0"-3,-1-3,1-2,31-7,-35 5,123-21,-3-7,106-37,-27 13,-196 51,-33 7</inkml:trace>
  <inkml:trace contextRef="#ctx0" brushRef="#br0" timeOffset="1101.202">1468 1792,'90'-118,"-30"35,4 3,3 3,19-11,-86 86,1 1,-1 0,1 0,0 0,0 0,-1 0,1 0,0 0,0 0,0 0,0 0,0 0,0 1,1-1,-1 0,0 1,0-1,0 1,1-1,-1 1,0 0,0-1,1 1,-1 0,0 0,1 0,-1 0,0 0,1 0,-1 0,0 1,1-1,-1 0,0 1,0-1,1 1,-1-1,0 1,0 0,0-1,0 1,0 0,0 0,0 0,0 0,0 0,0 0,0 0,0 0,-1 0,1 0,-1 1,1-1,-1 0,1 0,-1 1,1-1,-1 0,0 0,0 1,0-1,0 0,0 1,0-1,0 0,0 1,-1 0,6 61,-6-48,2 0,0 0,1-1,0 1,1-1,0 0,2 0,-1 0,8 13,-11-25,1 1,-1-1,1 0,0 1,0-1,0 0,0 0,0 0,0-1,1 1,-1 0,0-1,1 0,0 1,-1-1,1 0,0 0,-1 0,1-1,0 1,0-1,0 0,0 0,0 1,-1-2,1 1,0 0,0-1,0 1,0-1,-1 0,1 0,0 0,-1 0,1 0,-1-1,1 0,90-64,-27 4,-39 33,2 2,1 1,0 1,2 2,1 1,4 0,-35 20,1 0,-1 0,0 0,0 0,1 1,-1-1,1 1,-1 0,1-1,0 1,-1 0,1 1,0-1,0 0,-1 1,1-1,0 1,0 0,0 0,0 0,0 1,0-1,-1 1,1-1,0 1,0 0,-1 0,1 0,0 0,-1 1,1-1,-1 1,0 0,1-1,-1 1,0 0,0 0,0 1,0-1,0 0,-1 0,1 1,-1-1,0 1,1 0,-1-1,0 1,-1 0,1 1,-26 140,23-138,1 0,0-1,0 1,0 0,0 0,1 0,0-1,0 1,1 0,0 0,0 0,0-1,0 1,1-1,0 1,0-1,1 1,0-1,-1 0,2 0,-1 0,1-1,-1 1,1-1,0 0,1 0,-1 0,1-1,0 1,-1-1,2 0,-1-1,2 2,16 2</inkml:trace>
  <inkml:trace contextRef="#ctx0" brushRef="#br0" timeOffset="4912.857">3048 1313,'0'711,"1"-684,-1 0,-1-1,-2 1,0 0,-2-1,-1 0,-1 0,-2 0,-7 18,15-45,1 0,0 1,-1-1,1 1,-1-1,1 1,0-1,-1 1,1-1,-1 1,1 0,-1-1,1 1,-1 0,0-1,1 1,-1 0,1 0,-1-1,0 1,1 0,-1 0,0 0,1 0,-1 0,0 0,1 0,-1 0,1 0,-1 0,0 0,1 1,-1-1,0 0,1 0,-1 1,1-1,-1 0,1 1,-1-1,1 0,-1 1,1-1,-1 1,1-1,-1 1,1-1,0 1,-1-1,1 1,0-1,-1 1,1 0,0-1,0 1,0-1,-1 1,1 0,0-1,0 1,0 0,0-1,0 1,0 0,0-1,0 1,1 0,-4-53,15 2,2 1,2 0,3 2,15-31,-20 48,15-44,4 1,3 2,3 2,3 2,3 1,3 3,2 1,3 3,3 2,2 3,2 2,9-1,-61 47,-1 1,0 0,0 0,1 0,0 1,0 1,0-1,0 1,0 0,0 1,1 0,0 0,2 1,-9 2,1 1,-1-1,0 1,1 0,-1 0,0 0,0 0,0 0,0 1,0-1,-1 0,1 1,-1-1,1 1,-1 0,0-1,0 1,0 0,-1 0,1 0,-1 0,1 0,-1 0,0-1,0 1,0 0,0 0,-1 0,1 0,-1 0,0 0,0 0,0-1,0 1,0 0,-2 1,-8 33,-3 0,-1-1,-1-1,-2 0,-2-2,-1 0,-1-1,-4 1,17-20,-15 22,-1 0,-2-2,-1-1,-1-1,-2-2,-1-1,-2-2,0 0,-33 16,9-28,57-14,0-1,0 1,0 0,0 0,0 0,0-1,0 1,0-1,0 1,0-1,0 1,0-1,1 1,-1-1,0 0,0 1,0-1,1 0,-1 0,0 0,1 1,-1-1,1 0,-1 0,1 0,-1 0,1 0,0 0,-1 0,1 0,0 0,0 0,0-1,0 1,0 0,0 0,0 0,0 0,0 0,1 0,-1 0,0 0,1 0,-1 0,0 0,1 0,0 0,-1 0,1 0,-1 1,1-1,1-1,55-82,-38 58</inkml:trace>
  <inkml:trace contextRef="#ctx0" brushRef="#br0" timeOffset="5636.841">4178 1200,'-17'8,"1"1,0 1,0 0,1 1,1 1,0 0,0 1,1 0,1 1,0 0,1 1,1 1,0 0,1 0,1 1,1 0,-6 16,12-28,1 1,0-1,0 1,0-1,0 1,1-1,0 1,0-1,1 0,-1 1,1-1,0 0,0 0,1 0,0 0,0-1,0 1,0-1,1 0,-1 1,1-1,0-1,0 1,1-1,-1 0,1 0,0 0,0 0,0-1,0 0,0 0,0 0,0-1,1 1,-1-1,1-1,-1 1,1-1,-1 0,1 0,-1-1,1 1,-1-1,1 0,-1-1,3 0,14-7,0-1,-1-1,0-1,-1-1,0 0,-1-2,-1 0,0-1,-1-1,-1 0,0-1,6-12,-13 20,-1-1,-1 1,0-1,0 0,-1-1,0 0,-1 0,-1 0,0 0,0-1,-2 0,1 1,-1-1,-1 0,-1-11,1 19,-1-1,0 1,0-1,-1 1,1-1,-1 1,0-1,-1 1,0 0,1-1,-2 1,1 0,0 0,-1 1,0-1,0 0,-1 1,1 0,-1 0,0 0,0 0,0 0,-1 1,1 0,-1 0,0 0,0 0,0 1,0 0,0 0,0 0,-2 1,-1 0,1 1,-1 0,0 1,0 0,0 0,1 0,-1 1,1 0,-1 1,1 0,0 0,0 0,0 1,0 0,1 1,0-1,-1 1,2 0,-1 1,0-1,1 1,0 0,1 1,-1-1,1 1,1 0,-1 0,1 0,0 0,1 1,0-1,0 1,0-1,0 6,3-8,-1 0,1-1,0 1,0-1,0 1,0 0,1-1,0 0,0 1,0-1,0 0,1 0,0 0,0-1,0 1,0-1,0 1,1-1,-1 0,1 0,0-1,0 1,0-1,0 0,1 0,-1 0,1 0,8 3,0-1,0 0,1-1,-1 0,1-1,0-1,-1 0,12-1,13-4,0-2,0-1,-1-2,0-1,-1-3,0 0,0-2,3-5,2-1,-2-2,0-2,-2-2,0-1,-2-2,-2-1,24-28,49-103,-105 161,0 0,0 0,0-1,0 1,0 0,0-1,-1 1,1-1,0 1,-1-1,1 1,-1-1,0 1,1-1,-1 1,0-1,0 0,0 1,0-1,-1 0,1 1,0-1,-1 1,1-1,-1 1,1-1,-1 1,0-1,1 1,-1 0,0-1,0 1,0 0,0-1,0 1,0 0,-1 0,1 0,0 0,0 0,-1 0,1 1,-1-1,1 0,-1 1,1-1,-1 1,1 0,-1-1,0 1,1 0,-1 0,1 0,-1 0,0 0,1 0,-1 0,1 1,-2-1,-14 7,1 0,0 1,0 0,0 1,1 1,1 1,-1 0,2 1,-10 10,8-9,0 2,1 0,1 0,0 1,1 1,1 0,0 1,2 0,0 0,0 1,1 3,7-20,0 1,0 0,1 0,-1 0,1 0,-1 0,1 0,0 0,0 0,0 0,1 0,-1 0,1 0,-1 0,1 0,0 0,0 0,0-1,1 1,-1 0,1-1,-1 1,1-1,0 1,0-1,0 0,0 0,1 0,-1 0,2 1,89 32,-35-16,-45-14,-6-3,1 0,-1 1,1 0,-1 0,0 1,0 0,0 0,-1 0,1 1,-1 0,0 1,0-1,-1 1,0 0,0 0,0 1,-1-1,0 1,0 0,-1 0,0 1,0-1,0 1,0 4,-13 97,10-90</inkml:trace>
  <inkml:trace contextRef="#ctx0" brushRef="#br0" timeOffset="5948.499">5757 466,'-37'78,"4"1,3 2,3 1,4 0,-1 25,13-43,2 1,4 0,2 0,6 65,-1-65,16 20,-13-79</inkml:trace>
  <inkml:trace contextRef="#ctx0" brushRef="#br0" timeOffset="6445.893">5222 1115,'210'18,"122"-9,55-36,-174 0,-140 8,-98 9,6 11,-1 0,1 1,0 1,-1 0,2 2,-1 0,0 1,1 1,0 1,1 0,0 2,0 0,1 0,0 2,1 0,0 0,1 2,0 0,2 0,-2 3,8-10,1 0,1 0,-1 1,1-1,0 1,1 0,0 0,0 0,1 0,0 1,0-1,1 4,0-8,1-1,0 0,0 0,0 1,0-1,1 0,-1 0,1 0,0 1,0-1,0 0,1 0,-1 0,1 0,-1-1,1 1,0 0,0-1,0 1,0-1,1 1,-1-1,1 0,-1 0,1 0,0-1,0 1,0-1,0 1,0-1,0 0,0 0,1 0,15 1,0-1,0 0,0-2,0 0,0-1,0-1,0-1,0 0,-1-1,0-2,0 1,0-2,-1-1,0 0,-1-1,0 0,3-4,162-119,-181 132,1 0,0 1,0-1,0 0,-1 0,1 1,0-1,0 0,0 1,0-1,0 1,0-1,0 1,0 0,0-1,0 1,0 0,1 0,-1 0,0 0,0 0,0 0,0 0,0 0,0 0,0 0,1 0,-1 1,0-1,0 1,0-1,0 1,0-1,0 1,0-1,-1 1,1 0,0 0,0-1,0 1,-1 0,1 0,0 0,-1 0,1 0,-1 0,1 0,-1 0,1 0,-1 0,0 0,1 0,-1 0,0 0,0 0,0 0,0 1,0-1,0 0,0 0,0 0,-1 0,1 0,0 1,-1 69,3-51</inkml:trace>
  <inkml:trace contextRef="#ctx0" brushRef="#br0" timeOffset="10736.716">6971 1003,'8'-15,"-9"22,-12 27,-85 220,70-143,28-110,0 0,0-1,0 1,0 0,0-1,0 1,0 0,0-1,1 1,-1 0,0-1,0 1,1-1,-1 1,0 0,0-1,1 1,-1-1,1 1,-1-1,1 1,-1-1,1 1,-1-1,1 0,-1 1,1-1,-1 1,1-1,-1 0,1 0,0 1,-1-1,1 0,0 0,-1 0,1 0,0 0,-1 0,1 0,0 0,-1 0,1 0,0 0,-1 0,1 0,-1-1,1 1,0 0,-1-1,1 1,-1 0,1-1,0 1,-1 0,1-1,-1 1,0-1,1 1,-1-1,1 1,-1-1,1 0,32-32,68-105,-55 72,3 2,3 2,5-1,-57 63,0 0,0 1,0-1,0 0,0 1,1-1,-1 0,0 1,0-1,0 0,0 1,1-1,-1 0,0 0,0 1,1-1,-1 0,0 0,0 1,1-1,-1 0,0 0,1 0,-1 0,0 1,1-1,-1 0,0 0,1 0,-1 0,0 0,1 0,-1 0,0 0,1 0,-1 0,1 0,-1 0,0 0,1 0,-1 0,0-1,1 1,-1 0,0 0,0 0,1 0,-1-1,0 1,1 0,-1 0,0-1,0 1,0 0,1 0,-1-1,0 1,0 0,0-1,1 1,-9 36,6-27,-2 6,1 0,1 1,1-1,0 0,1 1,1-1,0 1,3 12,-3-22,1 0,0 0,0-1,0 1,0-1,1 0,0 0,0 0,1 0,-1 0,1-1,0 1,0-1,1 0,-1 0,1-1,0 0,0 1,0-1,0-1,0 1,1-1,-1 0,5 1,-2 0,1-1,1 0,-1 0,0-1,0 0,0-1,1 1,-1-2,0 0,0 0,1 0,-1-1,0-1,0 1,-1-1,1-1,-1 0,1 0,-1-1,0 0,-1 0,1-1,-1 1,0-2,4-4,98-121,-95 117</inkml:trace>
  <inkml:trace contextRef="#ctx0" brushRef="#br0" timeOffset="10987.12">7959 438,'19'209,"-10"205,-9-399,-1 1,0-1,-2 1,0-1,0 0,-1 0,-1-1,-1 1,0-1,-3 5,-6 5</inkml:trace>
  <inkml:trace contextRef="#ctx0" brushRef="#br0" timeOffset="11169.811">7676 861,'48'-9,"40"-4,15 1,-1 2,-8 3,-11 2,-9-2,-8 0,-10 1,-16 2</inkml:trace>
  <inkml:trace contextRef="#ctx0" brushRef="#br0" timeOffset="11904.467">9624 805,'-26'4,"0"2,0 0,0 2,1 1,1 1,-1 2,2 0,-1 1,2 1,0 1,0 2,12-9,0 1,1 0,1 1,-1 0,1 0,1 1,0 0,1 0,0 0,0 1,1 0,-1 6,4-13,1 1,-1 0,1 0,0 0,1 0,0 1,0-1,0 0,0 0,1 0,0 0,0 0,1 0,0 0,0 0,0-1,1 1,0-1,0 0,0 1,0-1,1 0,0-1,0 1,0-1,4 3,-1-2,0 0,0-1,0 0,1 0,0-1,0 0,0 0,0 0,0-1,1-1,-1 1,1-2,-1 1,1-1,-1 0,1-1,-1 1,0-2,3 0,12-3,0 0,-1-2,0-1,0-1,0-1,7-5,4-5,-1-2,-1-2,-2-1,0-1,-1-1,-2-1,-1-2,-1-1,-2 0,-1-2,-1 0,12-31,-21 40,0 0,-2 0,-1-1,-1-1,-1 1,-1-1,-1 0,-1 0,-2 0,-1 0,0 0,-2 0,-1 0,-2 0,0 0,-2-1,6 20,-1 1,0 0,-1 0,0-1,0 1,0 1,0-1,-1 0,0 1,0 0,-1 0,1 0,-1 0,0 1,-1 0,1 0,0 0,-1 1,0 0,0 0,0 0,0 1,-1 0,1 0,-1 0,1 1,-1 0,1 0,-1 1,0 0,0 0,1 0,-2 1,-5 4,1 0,0 0,0 1,1 1,-1 0,1 0,1 1,0 1,0 0,0 0,1 1,1 0,-1 0,2 1,-3 4,-8 14,2 0,0 1,2 1,2 0,-5 18,11-33,1 1,0-1,1 1,1 0,1 1,0-1,2 0,-1 1,2-1,1 1,0-1,1 0,0 0,2 0,0-1,1 1,0-1,2 0,0-1,0 0,1 0,1-1,1 0,0 0,1-1,0-1,6 4,1-3,0-1,1 0,0-2,1 0,0-2,0 0,1-1,0-2,1 0,-1-1,1-1,0-1,-1-1,1-1,0-2,0 0,-1-1,1-1,-1-1,0-1,0-1,-1-1,0-1,1-1,17-8,-6 4</inkml:trace>
  <inkml:trace contextRef="#ctx0" brushRef="#br0" timeOffset="12537.431">10725 693,'-58'22,"2"4,1 2,1 2,-21 17,-32 52,104-95,0 0,0 1,0-1,1 1,-1-1,1 1,0 0,1 0,-1 0,1 0,0 0,0 0,0 0,1 0,0 1,0-1,0 0,1 0,0 0,0 0,0 0,0 0,1 0,0 0,0 0,1 1,3-1,0 0,0-1,1 0,0 0,0 0,0-1,0 0,0 0,1-1,-1 0,1 0,-1-1,1 0,0 0,0-1,-1 0,1 0,0-1,0 0,-1 0,1-1,-1 0,1 0,-1-1,1 0,20-5,0-2,-1 0,-1-2,0-1,0-1,-2-1,0-1,0-2,-2 0,8-9,72-103,-109 194,6-56,0 0,1 1,0-1,1 0,0 0,0 0,1 0,0 0,0-1,1 1,-1 0,2-1,-1 0,1 0,0 0,1 0,0-1,0 1,0-1,1 0,0-1,0 1,0-1,0-1,1 1,0-1,0 0,1 0,-1-1,0 0,1-1,0 1,0-1,0-1,0 0,0 0,3 0,2 0,1-1,-1 0,1-1,-1 0,0-1,1 0,-1-2,0 1,0-1,-1-1,1-1,-1 1,0-2,-1 0,1 0,-1-1,-1 0,0-1,0 0,0-1,4-6,8-9,0 0,-2-2,-1 0,-1-1,-1-1,-1 0,-2-2,-1 1,8-33,7-46,-6-1,-4-1,3-109,-20 214,0 2,0-1,0 0,-1 0,1 0,-1 0,0 0,0 0,-1 0,1 0,-1 0,0 1,0-1,-1 0,0 0,0 1,0-1,0 1,0 0,-1 0,0-1,0 2,-1-2,1 5,0 0,-1 1,1-1,0 1,0 0,0 0,-1 0,1 0,0 1,0-1,1 1,-1 0,0-1,0 1,1 1,0-1,-1 0,1 1,0-1,0 1,0-1,0 1,0 0,1 0,0 0,-1 0,1 0,0 0,0 0,1 1,-1-1,0 3,-12 41,3 1,1 0,3 1,2-1,1 1,3 0,3 14,-2-11,-1-14,2-1,2 1,1-1,1 0,3-1,1 0,1 0,2-1,2 0,1-1,1-1,11 13,-19-37,-16-27,0 3</inkml:trace>
  <inkml:trace contextRef="#ctx0" brushRef="#br0" timeOffset="12986.078">11148 551,'111'-7,"0"4,34 8,-9-1,-81-3,0 2,0 3,0 3,-1 2,19 7,-39-5,-30-10,0-1,-1 0,1 0,0 0,0-1,0 1,1-1,-1 0,0 0,0 0,1-1,-1 1,1-1,-1 0,0-1,1 1,-1-1,0 1,0-1,1-1,-1 1,0-1,0 1,0-1,3-2,117-117,-122 120,0 0,-1 0,1 0,0 0,-1 0,1-1,-1 1,1 0,-1-1,0 1,0-1,1 0,-1 1,0-1,-1 0,1 0,0 1,0-1,-1 0,1 0,-1 0,0 0,1 0,-1 0,0 0,0 0,0 0,0 0,-1 0,1 0,0 0,-1 1,0-1,1 0,-1 0,0 0,0 0,0 1,0-1,0 1,0-1,0 0,-1 1,1 0,-1-1,1 1,-2-1,-3 0,-1 1,0-1,1 1,-1 1,0-1,0 1,0 0,0 1,1 0,-1 0,0 0,0 1,1 0,-1 0,1 1,0-1,0 1,0 1,-1 0,-107 80,103-75,0 0,0 1,1 0,1 1,-1 0,2 0,-1 1,2 0,0 0,0 1,1 0,0 0,1 1,1 0,0-1,1 1,1 1,0-1,1 0,0 3,3-10,-1-1,1 1,1-1,-1 0,1 0,0 0,0 0,1-1,0 1,0-1,0 0,1 0,-1-1,1 1,0-1,1 0,-1 0,1 0,0-1,-1 0,2 0,-1-1,0 0,7 2,11 3,1-2,0 0,1-2,-1-1,23 0,144-21,-156 14</inkml:trace>
  <inkml:trace contextRef="#ctx0" brushRef="#br0" timeOffset="13280.919">13067 410,'-49'8,"0"3,0 1,2 3,-1 2,-34 18,-7 24,87-57,0 0,0 0,0 0,1 1,-1-1,1 0,-1 1,1-1,-1 1,1-1,0 1,0-1,1 1,-1 0,0 0,1-1,0 1,0 0,-1 0,2 0,-1-1,0 1,0 0,1 0,0-1,-1 1,1 0,0-1,1 1,-1-1,0 1,1-1,-1 1,1-1,1 2,6 3,0 1,0-1,0-1,1 0,1 0,-1-1,1 0,-1-1,1 0,0 0,1-1,5 0,40 14,-45-14,-1 0,0 1,0 0,0 0,0 1,-1 1,0 0,0 0,0 1,-1 0,0 1,0-1,-1 2,0-1,-1 2,0-1,0 0,-1 1,5 9,-10-14,-1-1,1 1,-1-1,0 0,0 1,0-1,-1 0,0 1,1-1,-2 0,1 1,0-1,-1 0,0 0,0 0,0 0,0-1,0 1,-1-1,0 1,0-1,0 0,0 0,0 0,-1 0,0 0,-103 53,81-47,0-1,-1-1,0-1,0-2,-25 1,28-4</inkml:trace>
  <inkml:trace contextRef="#ctx0" brushRef="#br0" timeOffset="14470.39">57 2301,'532'-74,"-77"25,118 2,388-12,57 33,-80-1,-124 15,410-44,-394 26,17-4,-464 20,1244-66,-333 0,-708 57,36 13,-599 10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3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42,'0'0,"0"0,-1 0,1 0,0 0,-1 0,1 0,0 0,-1 0,1 0,0 0,-1 0,1 0,0 0,-1 0,1 0,0-1,-1 1,1 0,0 0,-1 0,1 0,0-1,0 1,-1 0,1 0,0-1,0 1,-1 0,1 0,0-1,0 1,0 0,0-1,-1 1,1 0,0-1,0 1,0 0,0-1,0 1,0 0,0-1,0 1,0 0,0-1,0 1,0 0,0-1,-16 34,15-30,-124 358,46-142,105-310,71-132,13 43,9 43,-118 136,0-1,0 1,1 0,-1-1,0 1,1 0,-1 0,1 0,-1 0,1 1,-1-1,1 0,0 1,-1-1,1 1,0-1,-1 1,1 0,0-1,0 1,-1 0,1 0,0 1,0-1,-1 0,1 0,0 1,0-1,-1 1,1 0,0-1,-1 1,1 0,-1 0,1 0,-1 0,0 0,1 0,-1 1,0-1,0 0,0 1,0-1,0 1,0-1,0 1,0-1,-1 1,1 0,0-1,-1 1,0 0,1 0,-1-1,0 1,0 0,0 0,4 24,-2 0,-1 1,-1-1,-1 0,-2 0,0 0,-2 0,-2 6,-5 40,-6 34,18-106,0 1,-1-1,1 1,0-1,0 1,0 0,0-1,1 1,-1-1,0 1,0 0,0-1,0 1,0-1,1 1,-1-1,0 1,1-1,-1 1,0-1,1 1,-1-1,1 1,-1-1,0 0,1 1,-1-1,1 1,-1-1,1 0,-1 0,1 1,0-1,-1 0,1 0,-1 0,1 0,-1 0,1 1,0-1,-1 0,1 0,-1-1,1 1,0 0,-1 0,1 0,-1 0,1 0,-1-1,1 1,-1 0,1 0,0-1,-1 1,0 0,1-1,-1 1,1-1,-1 1,1 0,-1-1,0 1,1-1,-1 0,29-30,130-198,-35 66,-123 162,-1 0,1 0,0 1,-1-1,1 0,0 1,0-1,-1 0,1 1,0-1,0 1,0 0,0-1,0 1,0 0,0-1,0 1,-1 0,1 0,0 0,0 0,0 0,0 0,0 0,0 0,0 0,0 1,0-1,0 0,0 0,0 1,0-1,0 1,-1-1,1 1,0-1,0 1,0 0,-1-1,1 1,0 0,-1-1,1 1,-1 0,1 0,-1 0,1 0,-1-1,1 1,-1 0,0 0,0 0,1 0,-1 0,0 0,0 0,0 0,9 60,-28 117,-20 19,10-66,27-120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5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170 180,'-21'63,"2"1,4 2,2-1,4 1,2 1,2 36,8 224,-7-304,-2-5</inkml:trace>
  <inkml:trace contextRef="#ctx0" brushRef="#br0" timeOffset="509.992">0 236,'43'-20,"1"2,0 1,2 3,-1 2,2 1,5 2,-42 7,1 0,0 0,-1 1,1 1,0 0,0 0,0 1,-1 1,1 0,-1 0,1 1,-1 0,0 1,0 0,0 0,0 1,-1 1,0-1,0 2,5 4,-12-9,0 1,0 0,0-1,-1 1,1 0,-1 0,1 0,-1 1,0-1,0 0,-1 0,1 0,-1 1,1-1,-1 0,0 1,0-1,-1 0,1 1,-1-1,0 0,1 1,-1-1,-1 0,1 0,0 0,-1 0,0 0,1 0,-1-1,0 1,0 0,-1-1,1 0,-1 1,-96 77,96-78,-245 140,103-72,143-70,1 1,-1 0,1-1,0 1,-1 0,1 0,-1 0,1 0,0 0,0 0,0 1,0-1,0 0,0 1,0-1,0 0,0 1,1-1,-1 1,0-1,1 1,-1 0,1-1,0 1,0 0,-1-1,1 1,0-1,0 1,1 0,-1-1,0 1,0 0,1-1,-1 1,1-1,0 1,-1-1,1 1,0-1,0 1,0-1,0 0,0 1,0-1,0 0,0 0,1 0,-1 0,0 0,1 0,73 50,14-7,-53-28,-2 1,0 2,-1 1,-1 1,13 13,11 34,-28-87,-20 6</inkml:trace>
  <inkml:trace contextRef="#ctx0" brushRef="#br0" timeOffset="926.997">791 67,'25'-12,"1"1,0 2,0 0,1 2,1 1,-1 1,1 1,3 2,-29 1,1 1,-1 0,1-1,-1 1,0 0,1 1,-1-1,1 0,-1 1,1-1,-1 1,0 0,1 0,-1 0,0 0,0 0,0 0,1 1,-1-1,-1 1,1-1,0 1,0 0,0-1,-1 1,1 0,-1 0,0 1,0-1,1 0,-1 0,-1 0,1 1,0-1,0 1,-1-1,0 0,1 1,-1-1,0 1,0 2,-3 4,0 0,0 0,-1-1,0 1,-1-1,0 0,0 0,-1 0,0-1,0 0,0 0,-1 0,-2 0,2 0,-1 0,1 1,0 0,1 0,0 0,0 1,1 0,0 0,0 0,-1 8,5-15,0 1,0 0,1 0,-1 0,1 0,0 0,0 0,0 0,0 0,0 0,1 0,-1 0,1 0,0 0,0 0,0 0,0 0,0 0,1-1,-1 1,1-1,0 1,0-1,0 0,0 1,0-1,0 0,1 0,-1-1,1 1,-1 0,1-1,0 0,0 1,-1-1,4 0,111 17,-3-9,-89-4</inkml:trace>
  <inkml:trace contextRef="#ctx0" brushRef="#br0" timeOffset="1396.496">1863 405,'-252'311,"224"-277,18-21,0 0,0 0,-2-1,1-1,-1 0,-1 0,0-1,0-1,-1 0,0-1,-1 0,10-5,0 0,0 0,0-1,0 1,0-1,0-1,-1 1,1-1,-1 1,1-2,-1 1,0 0,1-1,-1 0,0-1,1 1,-1-1,1 0,-1 0,1-1,-1 0,1 0,0 0,0-1,0 1,0-1,0 0,1 0,-1-1,1 0,0 0,0 0,0 0,1 0,-1-1,1 1,0-1,1 0,-2-2,3-4,-1-1,2 1,-1-1,1 0,1 1,0-1,1 0,0 1,1 0,1-1,-1 1,1 0,1 1,0-1,1 1,0 0,0 0,1 1,1 0,-1 0,1 1,1-1,0 2,0-1,-3 5,1-1,-1 2,0-1,1 1,0 0,-1 0,1 1,0 0,0 0,0 0,0 1,0 0,-1 1,1 0,0 0,0 0,0 1,-1-1,1 2,-1-1,1 1,3 2,128 89,14 30,-136-113,7 7,1-2,1-1,0 0,1-2,1-1,0-1,23 6,-26-13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46,'226'-11,"-26"-24,-198 38,-8 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0,-2 0,-3 0,-3 0,-4 0,-1 0,-2 0,-1 0,-5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4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1 588,'33'-46,"-29"36,125-218,-119 213,-3 3,1-1,1 1,0 1,0 0,1 0,1 1,0 0,0 0,10-5,-20 14,0 1,1-1,-1 0,0 1,0-1,1 0,-1 1,0 0,1-1,-1 1,0 0,1 0,-1-1,1 1,-1 0,0 1,1-1,-1 0,1 0,-1 0,0 1,1-1,-1 1,0-1,1 1,-1 0,0-1,0 1,0 0,0 0,1 0,-1 0,0 0,-1 0,1 0,0 0,0 0,0 0,-1 1,1-1,0 0,-1 0,1 1,10 64,-10-53,-2-10,1 1,-1-1,1 1,0 0,0-1,0 1,0-1,1 1,0 0,0-1,0 1,0-1,0 0,1 1,-1-1,1 0,0 0,0 0,0 0,0 0,1 0,-1-1,1 1,-1-1,1 0,0 1,0-1,0 0,0-1,1 1,-1-1,0 1,1-1,-1 0,1 0,-1-1,1 1,-1-1,2 1,5-6,0 0,0-1,-1 0,0 0,0-1,0 0,-1-1,0 1,0-2,1-2,11-9,168-214,-157 200,-30 33,-1 1,1-1,0 1,-1 0,1-1,0 1,-1 0,1-1,0 1,-1 0,1 0,0-1,0 1,-1 0,1 0,0 0,0 0,-1 0,1 0,0 0,0 0,-1 1,1-1,0 0,0 0,-1 1,1-1,0 0,-1 1,1-1,0 1,-1-1,1 0,-1 1,1 0,-1-1,1 1,-1-1,1 1,-1 0,0-1,1 1,-1 0,0-1,1 1,-1 0,0-1,0 1,0 0,0 0,1-1,-1 1,0 0,-1 0,1-1,0 1,0 0,0 0,2 120,-4-109,1 0,0 0,0 0,1 0,1 0,0 0,1 0,0 0,0 0,2-1,-1 1,2-1,-1 0,1 0,1 0,1 1,13 12,0-2</inkml:trace>
  <inkml:trace contextRef="#ctx0" brushRef="#br0" timeOffset="278.923">227 503,'38'0,"37"-5,16-1,1 0,-5 1,-8 2,-8 0,-11 2,-11 1,-9 0,-6 0,-5 0,-2 1,-5 3,-8 3</inkml:trace>
  <inkml:trace contextRef="#ctx0" brushRef="#br0" timeOffset="781.193">453 701,'96'-17,"102"-8,-196 25,0-1,0 1,0-1,0 1,0 0,0 0,0 0,0 0,0 0,1 0,-1 1,0-1,0 1,0-1,0 1,0 0,-1 0,1 0,0 0,0 0,0 0,-1 0,1 1,-1-1,1 0,-1 1,1 0,-1-1,0 1,0 0,0-1,0 1,0 0,0 0,0 0,-1 0,1 0,-1 0,1 1,-4 4,-1 0,1-1,-1 1,0-1,-1 0,1-1,-1 1,-1-1,1 0,-1 0,1-1,-1 1,-1-1,1 0,-1-1,0 0,-24 18,-7 6,26-21,1 0,0 1,1 0,0 1,0 1,1-1,0 1,0 1,1 0,0 0,1 0,0 1,0 0,2 1,-2 2,7-12,-1 0,1-1,-1 1,1 0,0 0,0 0,0 0,0 0,0 0,1 0,-1 0,0-1,1 1,0 0,-1 0,1 0,0-1,0 1,0 0,0-1,0 1,0-1,0 1,1-1,-1 1,1-1,-1 0,1 0,-1 0,1 0,0 0,-1 0,1 0,0 0,0-1,-1 1,1-1,0 1,2-1,81 5,-77-5,42-5,0-2,0-2,-1-2,9-5,-26 7,-8 1,-7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6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141 109,'-37'129,"29"-93,2 1,1 1,1-1,3 1,1-1,5 36,20 67,-23-116</inkml:trace>
  <inkml:trace contextRef="#ctx0" brushRef="#br0" timeOffset="620.604">0 193,'18'-20,"2"0,-1 1,2 1,1 1,0 1,1 0,0 2,16-6,-32 15,1 1,1 0,-1 0,0 1,1 0,0 1,0 0,0 0,0 1,0 0,0 0,0 1,0 0,0 1,0 0,0 0,0 1,0 0,0 1,0 0,-1 0,0 1,0 0,0 1,0-1,0 1,-1 1,0 0,0 0,0 0,-1 1,0 0,0 0,3 6,-7-8,-1 0,1 0,-1 0,0 0,0 0,-1 0,1 0,-1 0,-1 0,1 0,-1 0,1 0,-1 0,-1 0,1 0,-1 0,0 0,0 0,0-1,-1 1,1-1,-2 2,-78 85,-122 51,201-141,0 1,0-1,1 1,-1 0,1 0,0 0,-1 0,1 1,0-1,0 0,0 1,1 0,-1-1,1 1,-1 0,1 0,0 0,0 0,0 0,0 0,1 0,-1 0,1 0,0 0,0 0,0 1,0-1,1 0,-1 0,1 0,0 0,0 0,0 0,0 0,0 0,1 0,-1-1,1 1,0-1,-1 1,1-1,1 1,-1-1,0 0,0 0,1 0,0 0,129 86,82 37,-195-112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9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64,'-8'-7,"0"1,0-1,-1 1,0 1,0 0,-1 0,1 1,-1 0,0 1,0 0,-1 0,1 1,0 1,-1-1,0 2,1-1,-1 2,1-1,-1 2,1-1,0 1,-1 1,1 0,0 0,0 1,1 0,-1 1,1 0,0 0,0 2,-1 1,2 0,0 1,0 1,0-1,1 1,0 1,1-1,1 1,-1 0,2 0,-1 1,2 0,0-1,0 1,1 0,0 1,1-1,0 0,1 2,-1-8,0 0,0 0,1 0,0 0,0 1,0-1,1 0,0 0,0 0,0 0,1-1,0 1,0 0,0 0,1-1,0 0,0 1,0-1,1 0,0 0,0-1,0 1,0-1,1 0,0 0,-1-1,1 1,1-1,-1 0,0 0,1-1,0 1,-1-1,1-1,0 1,3 0,7-4,0-1,0 0,0-1,0-1,-1 0,0-1,0-1,0 0,-1-1,0 0,-1-2,0 1,0-2,11-10,-8 8,0-1,0 0,-2-1,1-1,-2 0,0-1,-1 0,-1-1,-1 0,0-1,-1 0,-1-1,4-18,-15 59,0 0,2 0,0 1,1-1,1 0,1 0,1 0,1 0,1 0,1-1,0 0,2 0,5 11,-8-22,1 0,0 0,0-1,1 1,0-2,0 1,1-1,0 0,0 0,0-1,1 0,0-1,1 0,-1 0,5 0,6 0</inkml:trace>
  <inkml:trace contextRef="#ctx0" brushRef="#br0" timeOffset="1698.314">883 319,'0'34,"13"87,-13-119,1 0,0-1,0 1,0 0,0-1,0 1,0 0,1-1,-1 0,0 1,1-1,-1 0,1 1,0-1,-1 0,1 0,0-1,-1 1,1 0,0 0,0-1,0 1,0-1,0 0,0 1,0-1,0 0,0 0,0 0,0-1,0 1,0 0,-1-1,1 1,0-1,0 0,0 1,0-1,-1 0,1 0,0 0,67-53,25-96,-78 121,-16 28,0 1,1 0,-1-1,0 1,0-1,0 1,1 0,-1-1,0 1,0 0,1-1,-1 1,0 0,1-1,-1 1,0 0,1 0,-1-1,0 1,1 0,-1 0,1 0,-1-1,1 1,-1 0,0 0,1 0,-1 0,1 0,-1 0,1 0,-1 0,0 0,1 0,-1 0,1 0,-1 1,1-1,-1 0,0 0,1 0,-1 0,0 1,1-1,-1 0,1 0,-1 1,0-1,0 0,1 1,-1-1,0 0,1 1,-1-1,0 1,0-1,0 0,0 1,1-1,-1 1,0-1,0 0,0 1,0-1,0 1,0-1,0 1,0-1,33 223,-22-146,-6-65,-2 0,1 1,-2-1,1 0,-2 1,0-1,0 1,-1 0,-1-1,0 1,-1-1,0 1,-1-1,0 0,-1 0,0 0,-1 0,0-1,-1 1,-1-2,1 1,-9 9,10-16,0 0,0-1,0 1,-1-1,0 0,1-1,-1 1,0-1,0 0,0-1,-1 1,1-1,0 0,0-1,-1 0,1 0,0 0,-1 0,1-1,0 0,-1-1,5 1,1 1,-1-1,1 1,-1-1,1 0,0 0,-1 1,1-1,0 0,0 0,0-1,-1 1,1 0,0 0,1 0,-1-1,0 1,0 0,1-1,-1 1,0-1,1 1,-1-1,1 1,0-1,0 1,-1-1,1 0,0 1,0-1,1 1,-1-1,0 1,0-1,1 1,-1-1,1 1,-1-1,1 1,0-1,-1 1,1 0,0-1,0 1,0 0,0 0,0 0,0 0,55-59,-17 32,1 1,1 3,1 0,1 3,1 2,13-3,-45 18,15-7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68,'35'-9,"1"2,0 1,0 2,0 1,28 2,95-9,24-18,-184 28,1 1,0-1,0 1,-1-1,1 1,0-1,0 1,0-1,0 1,0-1,0 1,0 0,0-1,0 1,0-1,0 1,0-1,0 1,0-1,0 1,1-1,-1 1,0-1,0 1,1-1,-1 0,0 1,1-1,-1 1,0-1,1 0,-1 1,0-1,1 0,-1 1,1-1,-1 0,1 0,-1 1,1-1,-1 0,1 0,-1 0,1 0,-1 0,1 0,-1 0,1 1,-1-2,1 1,-1 0,1 0,-1 0,1 0,-1 0,1 0,-1 0,1-1,-1 1,1 0,-1 0,-9 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29,'15'5,"23"1,15 0,4-1,-4-6,-5-3,-2-1,-4 0,-4-3,-3-1,-4 2,-1 1,-2 3,-6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29,'43'0,"29"0,7-5,-6-1,-10 0,-11 1,-9 2,-8 0,-9 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8:54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903 52,'-5'2,"0"0,-1 1,1-1,1 1,-1 0,0 0,1 0,-1 1,1 0,0 0,0 0,0 0,1 1,0-1,0 1,0 0,0 0,1 0,-1 0,1 0,1 1,-1-1,0 4,-7 12,-151 370,121-304,23-46,-2-1,-2-1,-1-1,-2-1,-2 0,-1-2,-10 8,29-35,-8 9,-1 0,-1-1,-1-1,0-1,0-1,-1 0,-5 1,4-6</inkml:trace>
  <inkml:trace contextRef="#ctx0" brushRef="#br0" timeOffset="257.799">1 476,'24'24,"2"-1,1-2,1 0,0-2,1-1,1-1,1-2,1-1,0-1,0-2,1-1,0-1,1-3,0 0,0-2,1-2,24-1,311-7,-346 7,1 0,-1 2,1 0,-1 2,0 1,5 3,-10-1</inkml:trace>
  <inkml:trace contextRef="#ctx0" brushRef="#br0" timeOffset="569.219">368 52,'124'658,"-109"-557,53 244,-31-205,-32-116</inkml:trace>
  <inkml:trace contextRef="#ctx0" brushRef="#br0" timeOffset="1455.042">1496 165,'92'-1,"1"-5,-2-4,1-3,-2-5,49-17,62-45,-200 80,0 0,0 0,0-1,0 1,0 0,0 0,-1 0,1 0,0 0,0 0,0 0,0 0,0 0,0 0,0 1,-1-1,1 0,0 0,0 1,0-1,0 1,-1-1,1 1,0-1,-1 1,1 0,0-1,-1 1,1 0,0-1,-1 1,1 0,-1 0,0-1,1 1,-1 0,0 0,1 0,-1 0,0-1,0 1,0 0,0 0,0 0,0 0,0 0,0 0,0 0,0 0,0-1,0 1,-1 0,1 0,0 0,-18 58,15-50,-32 81,5 2,4 1,4 1,4 1,2 24,16-56,2-1,4 1,2-2,3 1,18 57,-13-49,-8-40,6 41,-14-69,0 0,-1 0,1 0,-1 0,1 0,-1 0,1-1,-1 1,0 0,0 0,0-1,0 1,0 0,-1-1,1 1,0-1,-1 1,1-1,-1 0,1 0,-1 0,0 0,1 0,-1 0,0 0,0 0,0-1,0 1,1-1,-1 1,0-1,0 0,-2 1,-9-1,-1-1,0 0,0-1,1-1,-1 0,1 0,0-1,0-1,0 0,0-1,1-1,-5-3,-23-9,4 2,-1 1,0 2,-1 2,0 1,-1 2,0 1,-1 2,1 2,-1 2,0 2,-28 3,48-1,-1 1,1 0,0 2,0 0,0 2,1 0,-1 1,-9 6,-3 19,25-16</inkml:trace>
  <inkml:trace contextRef="#ctx0" brushRef="#br0" timeOffset="1837.735">1580 758,'831'-193,"-792"183,0-1,0-2,-2-2,30-16,-74 37,-1 1,1-1,0 1,0 1,1-1,0 1,0 0,1 1,0-1,0 1,1 0,0 0,1 1,0-1,1 1,0 0,-1 8,4 3,0-1,2 0,0 0,2 0,0 0,1-1,7 14,16 18,-13-33</inkml:trace>
  <inkml:trace contextRef="#ctx0" brushRef="#br0" timeOffset="2385.7">2822 1040,'-6'119,"8"-63,-15 24,3-103,9 2,1 1,0-1,2 0,0 1,1 0,1-1,1 1,1 1,1-1,1 1,0 0,1 0,5-6,0 0,2 1,0 1,2 0,0 1,2 1,9-8,-29 28,1 0,-1 0,1 0,0 0,-1 0,1 0,0 0,0 0,0 0,0 0,0 0,0 1,0-1,0 0,0 1,0-1,0 0,0 1,0-1,1 1,-1 0,0-1,0 1,0 0,1 0,-1 0,0 0,0 0,1 0,-1 0,0 0,0 1,1-1,-1 0,0 1,0-1,0 1,0-1,0 1,1 0,-1-1,0 1,0 0,-1 0,1 0,0 0,0 0,0-1,0 2,-1-1,1 0,-1 0,32 141,-10-94,-10-31</inkml:trace>
  <inkml:trace contextRef="#ctx0" brushRef="#br0" timeOffset="2620.627">3415 927,'-9'38,"-4"18,5-1,5-4,2-12</inkml:trace>
  <inkml:trace contextRef="#ctx0" brushRef="#br0" timeOffset="2788.579">3444 589</inkml:trace>
  <inkml:trace contextRef="#ctx0" brushRef="#br0" timeOffset="3156.044">3952 814,'-21'10,"1"1,1 1,0 1,0 1,1 0,1 2,1 0,0 0,1 2,1-1,0 2,2 0,0 1,-3 8,13-25,1 0,-1 0,1 1,-1-1,1 0,0 0,0 1,1-1,-1 1,1-1,-1 0,1 1,0-1,1 1,-1-1,1 1,-1-1,1 0,0 1,0-1,0 0,1 0,-1 1,1-1,0 0,-1-1,1 1,1 0,-1 0,0-1,1 0,-1 1,1-1,0 0,0 0,0 0,0-1,0 1,0-1,3 2,8 0,0 1,0-2,0 0,1 0,-1-2,1 1,-1-2,0 0,1-1,-1 0,0-1,0-1,0 0,0-1,-1 0,0-1,4-3,10-10,-2 0,0-2,-1-1,-2-1,0 0,-1-2,-2 0,0-2,-2 0,-1-1,3-8,-3 1,-1-1,-2-1,-2 0,-1 0,-2-1,-1 0,-2 0,-2-1,-1-31,-3 61,0 0,-1-1,1 1,-2 0,1 0,-1 0,-1 0,0 0,0 1,0-1,-1 1,-1 1,-3-5,7 8,-1 1,0 0,0 0,0 0,-1 0,1 0,-1 1,1 0,-1-1,0 1,0 1,0-1,0 1,0-1,0 1,-1 0,1 0,0 1,0 0,-1-1,1 1,0 1,-1-1,1 1,0-1,-1 1,1 0,0 1,0-1,-1 1,-13 9,1 0,-1 1,2 1,0 0,1 1,0 1,1 0,0 1,2 1,0 0,1 0,0 1,2 1,0 0,1 0,1 1,0-1,2 2,0 0,3-11,-1 0,1 0,1 1,0-1,0 1,1 0,1-1,-1 1,2-1,0 1,0-1,0 0,2 0,-1 0,1 0,0 0,1-1,0 0,1 0,0 0,0-1,1 1,0-2,1 1,0-1,0 0,0-1,1 1,-1-2,4 2,5 2,1 0,0-1,1-1,-1 0,2-2,-1 0,14 1,0-2</inkml:trace>
  <inkml:trace contextRef="#ctx0" brushRef="#br0" timeOffset="4068.187">4911 730,'-34'10,"1"2,1 2,0 1,1 1,1 2,1 0,0 3,1 0,1 2,2 0,-7 9,29-29,0 0,0 0,1 1,-1-1,1 0,-1 1,1 0,0 0,1 0,-1-1,1 2,-1-1,1 0,0 0,1 0,-1 0,1 1,0-1,0 0,0 0,0 1,1-1,0 0,0 0,0 0,0 1,1-1,-1-1,1 1,0 0,0 0,1-1,-1 1,1-1,-1 1,1-1,0 0,1 0,-1-1,0 1,1-1,-1 1,1-1,4 1,5 0,1-1,0-1,0-1,-1 1,1-2,0 0,0-1,-1 0,1-1,-1-1,0 0,0 0,0-2,0 0,-1 0,0-1,0 0,-1-1,0 0,3-4,17-11,-1-2,0-1,-2-2,-2 0,0-2,-2-1,14-24,-43 65,1 0,0 0,0 0,1 1,0 0,1-1,0 1,1 0,0 0,1 0,0 0,0 0,2 0,-1 0,1-1,1 1,0 0,0-1,1 0,0 0,5 8,-5-14,-1-1,1 0,0 1,1-1,-1 0,1-1,-1 1,1-1,0 0,0 0,-1-1,1 1,1-1,-1 0,0 0,0-1,0 1,0-1,1-1,-1 1,0-1,0 1,0-2,0 1,0 0,0-1,0 0,0 0,-1 0,1-1,-1 0,4-2,9-6,-1-1,0-1,0-1,-1 0,-1-1,-1 0,9-14,41-54,-61 108,-4-18,0-1,1 1,-1 0,1 0,1 0,-1 0,1 0,0 0,1 0,0 1,0-2,0 1,1 0,0 0,0 0,1-1,0 1,0-1,1 0,-1 0,1 0,1 0,-1-1,1 0,0 0,4 4,-5-7,-1 1,1-1,0-1,0 1,-1 0,1-1,0 0,0 0,1 0,-1-1,0 1,0-1,0 0,0 0,0 0,0-1,1 1,-1-1,0 0,0 0,0-1,-1 1,1-1,0 0,0 0,-1 0,1 0,0-1,85-84,63-189,-133 250,-19 26,1 0,-1 0,0 0,1 0,-1-1,0 1,1 0,-1 0,1 0,-1 0,0 0,1 0,-1 0,1 0,-1 0,0 0,1 0,-1 0,1 1,-1-1,0 0,1 0,-1 0,0 0,1 1,-1-1,0 0,1 0,-1 1,0-1,1 0,-1 1,0-1,0 0,1 1,-1-1,0 0,0 1,0-1,0 0,1 1,-1-1,0 1,0-1,0 0,0 1,0-1,0 1,0-1,0 0,0 1,0-1,0 1,-1-1,1 0,0 1,0-1,0 0,0 1,0-1,-1 0,1 1,0-1,0 0,-1 1,1-1,0 0,-1 1,-24 174,24-117,3 0,2 0,3 0,3-1,7 23,-3-17,-3 1,-3 0,-2 1,-4 7,-1-60,-1 0,-1 0,0 1,-1-1,0-1,-1 1,0 0,-1 0,0-1,-1 0,0 0,-1 0,0-1,0 0,-1 0,-1 0,0-1,0 0,-1-1,0 0,0 0,-1-1,0 0,0 0,-1-1,1-1,-1 0,-1 0,-6 1,15-5,0 1,0-1,-1 0,1-1,-1 1,1 0,0-1,-1 0,0 0,1 0,-1 0,1 0,0-1,-1 1,1-1,-1 0,1 0,0-1,0 1,-1-1,1 1,0-1,0 0,1 0,-1 0,0-1,1 1,-1-1,1 1,0-1,0 0,0 0,0 0,0 0,1 0,-1 0,1 0,0-1,0 1,0-1,-1-12,1 1,0-1,1 1,1-1,1 0,0 1,1-1,1 1,0 0,1 0,0 1,1-1,1 1,0 0,1 1,8-10,17-23,2 2,2 1,42-37,67-29,-122 96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0,'-13'73,"4"0,2 0,4 1,6 67,-2-36,0-95,-1-1,-1 0,0 0,0 0,0 0,-1 0,-1 0,0 0,0 0,0-1,-1 1,-1-1,-2 4,7-11,-1-1,1 0,-1 1,1-1,-1 0,1 1,-1-1,1 0,-1 0,0 0,1 0,-1 1,1-1,-1 0,1 0,-1 0,0 0,1 0,-1 0,1 0,-1-1,1 1,-1 0,0 0,1 0,-1-1,1 1,-1 0,1 0,-1-1,1 1,-1 0,1-1,0 1,-1-1,1 1,-1-1,1 1,0 0,0-1,-1 1,1-1,0 0,0 1,-1-1,1 1,0-1,0 1,0-1,0 1,0-1,0 0,0 1,0-1,0 1,0-1,0 0,0 1,0-1,1 1,-1-1,-3-17</inkml:trace>
  <inkml:trace contextRef="#ctx0" brushRef="#br0" timeOffset="495.384">29 282,'29'5,"29"1,9 0,-2-1,-7-1,-9-2,-8-1,-11-5,-5-3,-3 1,0 1,-3 1</inkml:trace>
  <inkml:trace contextRef="#ctx0" brushRef="#br0" timeOffset="1213.155">679 479,'0'15,"0"14,-5 6,-1 4,-1-2,2-1,2-3,1-1,-4-7,-1-3,1-4</inkml:trace>
  <inkml:trace contextRef="#ctx0" brushRef="#br0" timeOffset="1446.679">509 451,'24'5,"23"1,7 0,0-1,-4-1,-7-7,-5-2,-4-1,-4 2,-1 0,-7 2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09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1 311,'31'-9,"1"3,0 0,0 2,0 2,1 0,21 4,69-5,41-22,38-7,-115 16,-73 18</inkml:trace>
  <inkml:trace contextRef="#ctx0" brushRef="#br0" timeOffset="3903.975">29 592,'1'-1,"-1"0,1 0,0 0,-1 0,1 0,0 0,-1 1,1-1,0 0,0 0,0 1,0-1,0 0,0 1,0-1,0 1,0-1,0 1,0-1,0 1,0 0,0 0,0-1,0 1,0 0,1 0,-1 0,0 0,0 0,0 1,0-1,0 0,0 0,0 1,1-1,-1 1,0-1,0 1,0-1,0 1,-1 0,1-1,0 1,0 0,0 0,10 1,64 0,0-2,0-4,0-3,-1-4,32-10,124-7,-203 24,-3 0</inkml:trace>
  <inkml:trace contextRef="#ctx0" brushRef="#br0" timeOffset="4404.008">424 0,'167'83,"-124"-65,-1 1,-1 2,-1 2,-1 1,-1 2,-2 2,0 1,15 19,-48-45,0 0,-1 0,0 1,0-1,0 0,0 1,0 0,-1-1,1 1,-1 0,0 0,0 0,-1 0,1 0,-1 0,0 0,0 0,0 0,0 0,-1 0,0-1,0 1,0 0,0 0,0 0,-1-1,0 1,1 0,-1-1,-1 0,1 1,0-1,-1 0,0 0,0 0,0-1,0 1,0-1,0 0,-1 1,-1 0,-314 262,238-186,69-63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21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1 717,'20'-25,"0"-1,-1-1,-2-1,-1 0,11-26,42-71,115-117,-183 240,0 1,-1-1,1 1,0-1,0 1,0 0,1-1,-1 1,0 0,0 0,1 0,-1 0,1 0,-1 0,1 0,-1 0,1 1,-1-1,1 1,0-1,-1 1,1 0,0-1,-1 1,1 0,0 0,0 0,-1 0,1 1,0-1,-1 0,1 1,0-1,-1 1,1-1,-1 1,1 0,0 0,-1 0,0 0,1 0,-1 0,0 0,1 0,-1 0,0 1,0-1,0 0,0 1,0-1,-1 1,1-1,0 1,-1 0,1-1,-1 1,1 0,-1-1,0 1,1 0,-1-1,0 1,16 140,18-41,-33-99,0 0,0 1,1-1,-1 0,1 0,0 0,-1 0,1-1,0 1,0 0,0-1,0 1,0-1,1 0,-1 0,0 0,1 0,-1 0,0 0,1 0,-1-1,1 1,0-1,-1 0,1 0,-1 0,1 0,-1 0,1-1,-1 1,1-1,-1 1,1-1,-1 0,0 0,1 0,-1-1,0 1,1-1,123-118,-45 36,-4-5,13-25,-63 85,-27 29,1-1,-1 1,0-1,1 1,-1-1,1 1,-1-1,1 1,-1 0,0-1,1 1,0 0,-1-1,1 1,-1 0,1 0,-1-1,1 1,-1 0,1 0,0 0,-1 0,1 0,-1 0,1 0,0 0,-1 0,1 0,-1 0,1 0,0 1,-1-1,1 0,-1 0,1 0,-1 1,1-1,-1 0,1 1,-1-1,1 1,-1-1,0 0,1 1,-1-1,1 1,-1-1,0 1,0-1,1 1,-1 0,0-1,0 1,1-1,-1 1,0-1,0 1,0 0,0-1,-15 103,11-86,2 0,0 0,1 0,0 1,2-1,0 0,1 0,1 0,0 0,1 0,1 0,1-1,0 0,1 0,1 0,0-1,1-1,1 1,0-1,1-1,0 1,-2-4,-4-3</inkml:trace>
  <inkml:trace contextRef="#ctx0" brushRef="#br0" timeOffset="299.791">198 773,'43'0,"48"-5,18-6,5-1,-7 1,-8 2,-11-1,-6 0,-7 2,-7 3,-6 1,-3 2,-7 2,-8 0,-6 0,-5 1,-8 4,-8 2</inkml:trace>
  <inkml:trace contextRef="#ctx0" brushRef="#br0" timeOffset="783.204">621 914,'302'1,"-300"-2,-1 1,1-1,0 1,0-1,0 1,0 0,-1 0,1 0,0 0,0 0,0 1,-1-1,1 0,0 1,0-1,-1 1,1 0,0 0,-1-1,1 1,0 0,-1 0,1 1,-1-1,0 0,1 0,-1 1,0-1,0 1,0-1,0 1,0-1,0 1,0 0,-1-1,1 1,-1 0,1-1,-1 1,1 0,-1 0,0 0,0 0,0-1,0 3,-7 5,1 0,-1 0,-1 0,1-1,-1 0,-1-1,0 0,0 0,0-1,-1 0,1 0,-10 3,-41 28,46-28,1 1,0 0,1 1,0 1,1 0,0 0,1 1,-6 9,15-20,0 0,0 1,0-1,0 0,0 1,0-1,0 1,1-1,0 1,-1-1,1 1,0-1,0 1,0-1,0 1,1 0,-1-1,1 1,0-1,-1 0,1 1,0-1,0 0,1 1,-1-1,0 0,1 0,-1 0,1 0,0 0,0 0,0-1,0 1,0-1,0 1,0-1,0 0,1 1,-1-1,0 0,1-1,-1 1,1 0,7 2,-1 0,1-1,0 1,0-2,0 0,0 0,0-1,0 0,0 0,7-3,214-50,-63 12,-145 34</inkml:trace>
  <inkml:trace contextRef="#ctx0" brushRef="#br0" timeOffset="1668.091">2033 575,'-60'-48,"42"46,0 1,1 1,-1 1,1 0,-1 1,1 1,-1 0,1 1,0 1,0 1,1 1,0 0,0 1,1 0,0 1,-13 11,6-8,16-9,-1 0,1 0,0 1,0-1,0 1,0 1,1-1,0 1,0 0,0 0,0 1,1-1,0 1,0 0,1 0,-1 1,1-1,1 1,-1-1,1 1,0 0,0 6,0-10,1 1,0-1,0 1,1-1,-1 1,1 0,0-1,0 1,0 0,0-1,1 1,-1 0,1-1,0 1,0-1,0 1,1-1,-1 1,1-1,0 0,-1 0,2 0,-1 0,0 0,1 0,-1 0,1-1,0 0,0 1,0-1,0 0,0 0,0 0,0-1,1 1,-1-1,3 0,7 1,1 0,-1-2,1 0,0 0,-1-1,1-1,-1 0,1-1,-1-1,0 0,0 0,-1-1,1-1,-1 0,0-1,-1 0,2-2,17-13,-1-1,0-2,-2-1,-1-1,14-19,33-46,-60 75,-13 27,-5 7,0 0,1 0,1 0,0 0,1 0,1 1,1-1,1 1,0-1,1 1,1-1,4 15,-4-24,1-1,0 0,0 0,1 0,0 0,0-1,1 1,-1-1,1-1,1 1,-1-1,1 0,0 0,0-1,0 0,1 0,-1-1,1 0,0 0,0-1,0 0,0 0,0-1,1 0,-1-1,0 0,0 0,1 0,-1-1,5-1,38-14,-32 3</inkml:trace>
  <inkml:trace contextRef="#ctx0" brushRef="#br0" timeOffset="2384.081">2568 660,'-22'73,"36"24,-13-94,0 0,0-1,0 1,1 0,-1-1,1 0,-1 1,1-1,0 0,0 0,0 0,1 0,-1 0,0 0,1 0,-1-1,1 0,-1 1,1-1,0 0,-1 0,1 0,0-1,0 1,0-1,0 1,0-1,-1 0,1 0,0 0,0 0,2-1,2-3,-1 1,1-1,0-1,-1 1,0-1,0 0,0-1,-1 1,0-1,0 0,0 0,-1-1,0 0,0 1,-1-1,1-1,-2 4,58-96,-59 99,-1 0,1 0,0 0,-1 0,1 0,0 0,-1 1,1-1,0 0,0 0,0 0,0 1,0-1,0 0,0 1,0-1,0 1,0-1,0 1,1 0,-1 0,0-1,0 1,0 0,0 0,1 0,-1 0,0 0,0 0,0 0,0 1,1-1,-1 0,0 1,0-1,0 1,0-1,0 1,0-1,0 1,0 0,0-1,0 1,0 0,-1 0,1 0,0 0,0 0,-1 0,1 0,0 0,28 58,-5 1,-10-27,-1 2,-1-1,-2 1,-1 1,-2 0,-1 9,-6 189,0-227,-1-1,0 0,-1 1,1-1,-1 0,0 0,-1 0,0-1,1 1,-2 0,1-1,-1 0,0 0,0 0,0 0,-1-1,1 1,-1-1,0 0,-1-1,1 1,0-1,-1 0,0-1,0 1,0-1,0 0,0-1,0 1,-1-1,1 0,0-1,-1 0,1 0,0 0,-1 0,1-1,0 0,-4-2,7 1,-1 1,1-1,0-1,0 1,1 0,-1-1,0 0,1 1,-1-1,1 0,0 0,0-1,0 1,1 0,-1-1,1 1,0-1,-1 1,2-1,-1 1,0-1,1 0,0 0,-1 1,1-1,1 0,-1 0,25-99,-11 80,1 1,0 1,2 1,0 0,2 1,0 1,1 0,0 2,2 1,0 0,0 1,1 2,7-2,156-52,-157 55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33.77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5724 7823,'5'34,"1"20,0 6,4-7,0-13</inkml:trace>
  <inkml:trace contextRef="#ctx0" brushRef="#br0" timeOffset="235.917">5695 7371,'0'0</inkml:trace>
  <inkml:trace contextRef="#ctx0" brushRef="#br0" timeOffset="502.594">6148 8048,'109'-247,"-70"197,-38 49,0 0,0 0,1 0,-1 1,0-1,0 0,0 1,0-1,1 1,-1-1,0 1,0 0,1 0,-1-1,0 1,1 0,-1 0,0 0,1 0,-1 1,0-1,1 0,-1 1,0-1,0 0,1 1,-1-1,0 1,0 0,0-1,0 1,0 0,0 0,0 0,0 0,0 0,0 0,0 0,-1 0,1 0,0 0,-1 0,1 0,0 1,62 137,-59-134,-1 1,1-1,0 0,0 0,1 0,-1-1,1 0,0 0,0 0,0 0,1-1,0 1,-1-2,1 1,0 0,0-1,0 0,1-1,-1 0,0 1,1-2,-1 1,1-1,-1 0,0 0,1-1,-1 0,1 0,-1-1,0 1,0-1,0-1,0 1,0-1,0 0,-1 0,1-1,-1 1,0-1,0-1,0 1,-1-1,0 1,0-1,3-5,50-131,-50 124</inkml:trace>
  <inkml:trace contextRef="#ctx0" brushRef="#br0" timeOffset="756.048">7163 7146,'0'38,"0"32,5 14,2 2,-1-4,-1-7,-2-10,4-8,1-3,-2-6,-1-7,3-5,0-4,-1-3,-2-1,-7-6,-2-11,-1-8</inkml:trace>
  <inkml:trace contextRef="#ctx0" brushRef="#br0" timeOffset="934.144">6937 7653,'38'0,"37"0,16 0,1 0,-10 0,-9 0,-12 0,-13 5,-8 1,-12 0</inkml:trace>
  <inkml:trace contextRef="#ctx0" brushRef="#br0" timeOffset="1656.385">7953 7738,'-9'2,"0"0,1 1,-1 0,0 1,1 0,-1 0,1 1,1 0,-1 0,1 1,-1 0,2 0,-1 1,1 0,0 0,0 0,1 1,0 0,0 0,1 0,0 0,0 1,1 0,0 0,1 2,3-5,0 0,0 0,1 0,0 0,1 0,-1 0,1-1,0 1,0-1,1 0,0 0,0 0,0 0,0-1,1 1,0-1,0-1,0 1,0 0,0-1,1 0,-1-1,1 1,0-1,0 0,0 0,0-1,0 0,0 0,1 0,-1-1,0 0,0 0,1 0,-1-1,0 0,0-1,0 1,0-1,1 0,7-4,1-1,-1 0,-1-1,1 0,-1-1,-1 0,0-2,0 1,-1-1,0-1,-1 0,0 0,-1-1,0 0,-1-1,-1 0,0 0,-1-1,-1 1,1-3,-5 11,1 0,-1 0,0 0,-1 0,0 0,0 0,0 0,0-1,-1 1,0 0,0 0,-1 0,0 0,0 0,0 1,-1-1,0 1,0-1,0 1,-1 0,1 0,-1 0,0 1,-1-1,1 1,-1 0,0 0,0 1,0 0,0-1,-1 2,1-1,-1 1,0-1,0 2,-1-1,-49-5,31 6</inkml:trace>
  <inkml:trace contextRef="#ctx0" brushRef="#br0" timeOffset="-1629.956">2478 8274,'1'4,"0"0,1 0,-1 0,1-1,0 1,0 0,0-1,0 1,1-1,-1 0,1 0,0 0,0 0,0-1,0 1,0-1,1 1,-1-1,1 0,0-1,-1 1,1-1,0 1,0-1,0 0,0-1,0 1,0-1,0 1,0-1,0 0,0-1,0 1,0-1,0 0,0 0,0 0,0 0,12-4,-1-1,1-1,-2 0,1 0,-1-2,0 0,-1 0,12-11,22-26,-3-1,-2-2,-1-2,-4-2,-1-1,7-20,211-363,-234 407,-15 20,1 0,0 1,0 0,1 0,0 1,1 0,0 0,0 0,1 1,9-5,-15 10,0 1,0 1,1-1,-1 0,0 1,0 0,1 0,-1 0,0 0,1 0,-1 1,0-1,0 1,0 0,1 0,-1 0,0 0,0 1,0-1,-1 1,1 0,0 0,-1 0,1 0,-1 0,1 0,-1 1,0-1,0 1,0 0,1 2,49 95,-40-56,-2 0,-2 1,-2-1,-2 2,-1-1,-3 0,-2 1,-1-1,-3 0,-5 20,7-47,0 1,-1-1,-1 0,0 0,-1 0,-2-1,1 0,-2 0,0-1,-1-1,-1 0,0 0,-1-1,0-1,-1 0,-1-1,0 0,-1-1,0-1,-15 7,19-12,0 0,-1-1,0 0,1-1,-1-1,-1 0,1-1,0 0,0-1,0 0,-1-1,1-1,0 0,0-1,0 0,-1-1,4 1,0 1,0-2,0 1,0-1,1-1,0 0,0 0,0-1,0 0,1 0,0-1,1 0,-1-1,1 1,1-2,-1 1,-2-6,4-4</inkml:trace>
  <inkml:trace contextRef="#ctx0" brushRef="#br0" timeOffset="-626.48">3805 7964,'2'18,"0"-1,1 1,1-1,1 0,0 0,2 0,-1 0,2-1,0-1,1 1,1-1,8 9,-15-21,0 0,0 0,1-1,0 0,-1 0,1 0,0 0,0 0,0-1,0 1,0-1,0 0,0-1,1 1,-1-1,0 0,0 0,1 0,-1 0,0-1,0 1,0-1,0 0,1-1,-1 1,-1-1,1 0,0 0,0 0,-1 0,1 0,-1-1,3-2,7-6,0 0,-2 0,1-1,-1 0,-1-1,0-1,-1 1,2-6,25-51,-35 71,0-1,0 0,0 1,0 0,0-1,-1 1,1-1,0 1,0 0,0 0,-1-1,1 1,0 0,-1 0,1 0,-1 0,1 0,-1 0,1 0,-1 0,0 0,0 0,1 0,-1 0,0 0,0 0,0 0,0 0,0 0,0 0,0 0,-1 1,1-1,0 0,0 0,-1 0,1 0,-1 0,1-1,-1 2,1-1,0 14,-1-11,0 1,0 0,0 0,1 0,0 0,0 0,0 0,1 0,-1 0,1 0,0 0,1 0,-1 0,1-1,0 1,0 0,1-1,-1 0,1 1,0-1,0 0,0-1,1 1,-1 0,1-1,0 0,0 0,0 0,1 0,-1-1,1 0,1 0,0-1,0 0,-1 0,1 0,0 0,0-1,0 0,0 0,0-1,-1 0,1 0,0 0,0-1,-1 0,1 0,-1 0,0 0,1-1,-1 0,0 0,-1-1,1 1,0-1,-1 0,0 0,0-1,0 1,-1-1,2-1,179-279,-160 247,-2-1,-1-1,-2-1,-2-1,-2 0,-2-2,-1 1,-3-1,-1-1,-3 1,-1-1,-2 0,-2-1,-3 1,-3-19,6 62,0 1,0-1,0 0,-1 0,1 0,0 0,-1 0,1 1,-1-1,1 0,-1 0,0 1,0-1,0 1,0-1,0 0,0 1,-1 0,1-1,0 1,-1 0,1 0,-1-1,1 1,-1 0,1 1,-1-1,0 0,0 0,1 1,-1-1,0 1,0-1,0 1,1 0,-1 0,0 0,0 0,0 0,0 0,0 0,1 1,-1-1,0 1,0-1,0 1,1 0,-1 0,0 0,1 0,-1 0,1 0,-1 0,1 0,0 0,-1 1,1-1,0 1,0-1,-1 1,-13 18,1 1,1 0,1 0,0 1,2 1,1 0,0 0,2 1,1 0,1 1,0-1,2 1,1-1,2 21,-5 21,4-1,3 1,2-1,9 34,-10-82,1-1,1 1,1-1,0 0,1-1,1 0,0 0,1 0,1-1,0 0,1-1,0-1,1 1,1-2,0 0,0 0,1-1,0-1,1 0,0-1,0-1,1 0,0-1,1 0,-12-4,1 0,-1-1,0 1,0-1,1 0,-1-1,1 1,-1-1,1 0,-1 0,1-1,-1 0,1 0,-1 0,0 0,0-1,1 0,-1 0,0 0,-1-1,1 0,0 0,-1 0,1 0,-1-1,0 0,0 0,-1 0,1 0,-1 0,0-1,0 0,0 1,-1-1,1 0,-1-1,-1-1,0-1,0 0,0 0,-1 1,0-1,-1 0,0 1,0-1,-1 0,1 1,-2 0,1-1,-1 1,0 0,-1 0,1 0,-1 1,-1-1,1 1,-1 0,0 0,-1 1,1 0,-1 0,-1-1,-9-7,-1 1,0 1,0 1,-1 0,-1 2,1 0,-1 0,-1 2,-3 0,16 4,0 0,0 0,0 1,-1 0,1 1,0-1,-1 1,1 1,-1 0,1 0,0 0,0 1,-1 0,1 0,-1 1,-16 10</inkml:trace>
  <inkml:trace contextRef="#ctx0" brushRef="#br1" timeOffset="10272.731">8828 7851,'87'-22,"98"4,-142 10,-1 2,1 1,0 3,0 1,30 4,14-1,87-13,-76-2,83-22,-179 35,0 0,-1-1,1 1,0 0,0-1,0 1,0-1,0 0,-1 0,1 1,0-1,-1 0,1-1,-1 1,1 0,-1 0,1-1,-1 1,0 0,0-1,1 0,-1 1,0-1,-1 0,1 1,0-1,0 0,-1 0,1 0,-1 1,1-1,-1 0,0 0,0 0,0 0,0 0,0 0,0 0,-1 0,1 0,-1 1,1-1,-1 0,0 0,0-1,-170-223,-15 12,-98-87,37 49,4-20,-363-404,219 199,-13-5,6 58,24-3,-137-160,48 79,74 94,-45 14,338 318,3-5,-35-47,-154-186,71 33,181 251,-1 1,-1 2,-2 0,-1 2,-10-5,-29-31,68 65,-1 0,1 0,0 0,-1 0,0 1,1-1,-1 1,0-1,0 1,0 0,0 0,1 0,-2 1,1-1,0 1,0 0,0-1,0 1,0 0,0 1,0-1,0 1,0-1,0 1,0 0,0 0,0 0,-2 2,-77 54,60-39,-263 225,212-185,72-57,1 0,0 0,0 1,0-1,0 0,0 0,0 0,0 0,0 0,0 0,0 0,1 0,-1 0,0 0,1 0,-1 0,0 0,1 0,-1-1,1 1,0 0,-1 0,1 0,0-1,0 1,-1 0,1-1,0 1,0 0,0-1,0 1,0-1,0 1,-1-1,1 0,0 1,0-1,0 0,1 0,-1 0,0 0,0 0,0 0,0 0,0 0,0 0,0 0,0-1,0 1,0 0,0-1,0 1,0 0,0-1,-1 1,1-1,0 0,0 1,0-1,290-65,190-26,-258 53,-157 26,-66 12,0-1,-1 0,1 1,-1-1,1 0,-1 1,0-1,1 1,-1-1,0 1,0-1,0 1,-1 0,1-1,0 1,0 0,-1 0,1 0,-1 0,1 0,-1 0,1 0,-1 1,1-1,-1 1,0-1,1 0,-42-19,-1 1,0 3,-1 1,-1 2,0 3,-40-5,67 12,-388-60,369 56,7-1</inkml:trace>
  <inkml:trace contextRef="#ctx0" brushRef="#br1" timeOffset="15271.323">23 5,'-1'0,"1"0,0-1,-1 1,1 0,-1-1,1 1,0 0,-1-1,1 1,-1 0,1 0,-1-1,1 1,-1 0,1 0,-1 0,1 0,-1 0,0 0,1 0,-1 0,1 0,-1 0,1 0,-1 0,1 0,-1 0,1 1,-1-1,1 0,-1 0,1 1,-1-1,1 0,-1 1,1-1,0 0,-1 1,1-1,0 0,-1 1,1-1,0 1,-1-1,1 1,0-1,0 1,-1-1,1 1,0-1,0 1,0-1,0 1,0-1,0 1,0-1,0 1,0-1,0 1,0 0,0-1,0 1,0-1,1 1,-1-1,-1 41,33 130,15 142,-47-298,1 1,1-1,0 0,1 1,1-1,0-1,1 1,1 0,4 7,-7-19,1 0,-1-1,1 1,0-1,-1 0,1 0,0 0,1 0,-1-1,0 0,0 0,1 0,-1 0,0-1,1 1,-1-1,0 0,1-1,-1 1,1-1,-1 1,0-1,0-1,1 1,-1-1,0 1,0-1,0 0,-1-1,4-1,22-6,12 2,0 2,0 2,0 1,0 3,36 3,10-1,874-1,-518-29,127 28,-141 28,15-1,-14-43,320 3,-479 15,684-2,-520-28,28 0,192 27,-654 1,1 1,0 0,-1-1,1 1,0 0,-1-1,1 0,0 1,-1-1,1 0,0 0,0 0,-1 0,1 0,0 0,-1-1,1 1,0-1,-1 1,1-1,0 1,-1-1,1 0,-1 0,1 0,-1 0,1 0,-1 0,0 0,0 0,1-1,-1 1,0 0,0-1,0 1,0-1,-1 1,1-1,0 1,-1-1,1 0,-1 1,1-1,-1 0,0 0,0-1,-9-22,0 0,2-1,1 0,1 0,1-1,1 1,2-1,0 0,2 1,1-1,3-14,41-189,-40 203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56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86,'46'-86,"-46"87,0-1,1 0,-1 0,0 1,0-1,0 0,1 1,-1-1,0 0,0 0,1 1,-1-1,0 0,1 0,-1 0,0 0,1 1,-1-1,0 0,1 0,-1 0,0 0,1 0,-1 0,0 0,1 0,-1 0,0 0,1 0,-1 0,0 0,1 0,-1 0,0 0,1 0,-1-1,0 1,1 0,-1 0,0 0,1 0,-1-1,0 1,0 0,1 0,-1-1,0 1,0 0,1-1,-1 1,0 0,0-1,0 1,0 41,0-35,-33 305,6 44,26-144,1-211,0-11</inkml:trace>
  <inkml:trace contextRef="#ctx0" brushRef="#br0" timeOffset="237.176">1 480,'43'0,"43"-4,17-3,0 1,-3 2,-9 0,-10 2,-9 1,-8-5,-9 0,-6 0,-9 1</inkml:trace>
  <inkml:trace contextRef="#ctx0" brushRef="#br0" timeOffset="424.297">1016 396,'-10'16,"0"1,1-1,1 2,0-1,2 1,0 1,1-1,0 1,2-1,0 1,1 7,2-22,-1 0,1-1,1 1,-1 0,0 0,1 0,0 0,0 0,0-1,0 1,1 0,0-1,-1 1,1-1,0 0,1 1,-1-1,1 0,-1 0,1-1,0 1,0 0,0-1,0 0,0 0,1 0,-1 0,1 0,-1-1,1 1,0-1,0 0,-1 0,1-1,0 1,2-1,6 1,0 0,0-1,1 0,-1-1,0-1,0 0,0-1,0 0,0-1,0 0,-1 0,0-1,0-1,0 0,-1-1,0 0,0 0,0-1,-1 0,-1-1,1 0,-1 0,-1-1,0 0,0-1,2-4,-7 11,-1 0,1 0,-1-1,0 1,0 0,0 0,-1-1,0 1,0 0,0 0,0-1,0 1,-1 0,0-1,0 1,0 0,0 0,-1 0,0 0,1 0,-2 0,1 1,0-1,-1 1,1-1,-1 1,0 0,0 0,0 0,-1 0,1 1,-1-1,0 1,1 0,-1 0,0 0,0 1,0-1,0 1,-1 0,1 0,-21-3,1 0,-1 2,0 1,0 1,0 1,0 2,1 0,-1 1,1 2,-12 4,-2 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5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370 541,'-4'-2,"-2"0,1 0,0 0,0 0,-1 1,1 0,-1 0,1 0,-1 1,1 0,-1 0,1 0,-1 1,1 0,-1 0,1 0,0 1,-1 0,1 0,0 0,0 0,0 1,1 0,-1 0,1 0,-1 1,1-1,0 1,0 0,1 0,-1 1,0 1,-8 3,-3 2,0 0,0 0,1 1,1 1,0 1,1 0,0 0,1 1,1 1,0 0,1 0,1 1,1 0,0 0,1 1,1-1,1 2,0-1,0 14,4-30,0 1,0-1,0 1,1-1,-1 1,1-1,-1 1,1-1,0 0,0 1,0-1,1 0,-1 0,0 1,1-1,0 0,-1-1,1 1,0 0,0 0,0-1,0 1,0-1,0 0,0 1,1-1,-1 0,0 0,1-1,-1 1,1 0,-1-1,1 0,-1 1,1-1,-1 0,1 0,0 0,-1-1,1 1,6-1,0 0,0-1,0 0,-1 0,1-1,-1 0,1 0,-1-1,0 0,7-6,7-8,-1-2,0-1,-2-1,0 0,-2-1,0-1,-2-1,-1 0,0-1,-2-1,-2 0,8-24,11-14,-19 92,15 214,52 117,-67-300,17 176,-28-220,1-1,-2 1,0-1,0 0,-2 0,1 0,-1 0,-1-1,-1 1,0-1,0 0,-1-1,0 1,-1-2,-1 1,-1 1,-80 47,87-58,-1 1,1-2,0 1,0 0,0-1,-1 1,1-1,0 0,-1 0,1 0,0-1,0 1,-1-1,1 1,0-1,0 0,0-1,0 1,0 0,0-1,0 0,0 1,1-1,-1 0,1-1,-1 1,1 0,0-1,0 1,0-1,-1 0,1-3,-1 0,0 1,1-1,0 0,1 0,-1-1,1 1,0 0,1-1,0 1,0 0,0 0,0-1,1 1,0 0,1-1,-1 1,1 0,0 0,1 0,59-116,-3 41,4 1,3 4,3 3,4 3,30-21,-49 43,-21 18,-14 16,-2-2,1 0,-2 0,0-2,-1 0,-1-1,-1 0,0-1,5-14,-16 30,-1 0,0 0,0 0,0 0,0 0,-1 0,0 0,0 0,0-1,0 1,0 0,-1 0,0 0,0 0,0 0,0 0,-1 0,0 0,1 0,-1 1,-1-1,1 1,0-1,-1 1,0 0,0 0,0 0,0 0,0 0,0 1,-1 0,0-1,1 1,-1 1,0-1,0 0,0 1,0 0,0 0,0 0,0 0,0 1,0 0,-1 0,1 0,0 0,0 0,0 1,0 0,0 0,0 0,0 0,0 1,-1 0,-3 2,0 1,0 1,0-1,0 1,1 0,0 1,1 0,-1 0,1 0,1 1,-1 0,1 0,1 0,-1 1,1-1,1 1,0 0,0 1,1-1,0 0,0 1,1-1,0 1,1-1,0 1,1-1,0 1,0-1,1 0,0 1,1-1,0 0,0 0,1 0,0-1,1 1,-1-1,2 0,-1 0,1-1,0 0,2 2,7 1,-1 1,2-2,-1 0,1 0,0-2,1 0,0-1,0 0,0-2,1 0,0-1,0 0,-1-2,1 0,9-1,-6-4,0 0,0-2,-1 0,0-1,-1-1,1-1,-1 0,-1-2,0 0,0-1,-1-1,-1 0,0-1,-1-1,-1-1,7-9,12-15,-1-1,-2-2,-2-2,-2 0,-2-2,-3 0,-1-2,-1-2,-12 22,0 1,-2-1,-1-1,-1 1,-2 0,-1-1,-1 1,-1-1,-2 1,-5-18,8 41,0 1,0 0,0-1,-1 1,0 0,0 0,-1 0,0 0,1 0,-1 1,-1-1,1 1,-1-1,0 1,0 1,0-1,0 0,-1 1,-4-3,5 7,0 1,-1-1,1 1,0 0,0 0,0 1,0-1,1 1,-1 0,1-1,-1 2,1-1,0 0,0 1,0-1,1 1,-1 0,1 0,0 0,0 0,1 0,-1 1,1-1,0 0,-1 2,-12 42,2 0,2 1,2 0,2 1,2-1,3 1,1 0,5 23,1-21,3-1,1 0,3 0,10 24,17 7,-48-92,-2-4</inkml:trace>
  <inkml:trace contextRef="#ctx0" brushRef="#br0" timeOffset="247.272">1189 486,'43'-10,"48"-8,23 0,1-3,-3 3,-13 4,-8 0,-10 2,-9 3,-12 3,-16 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1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6 424,'-6'21,"14"-25,-6-1,6-14,2 0,0 1,1 0,1 0,1 1,8-8,162-175,-182 198,1 0,-1-1,1 1,-1 0,1 0,0 0,0 1,0-1,0 0,0 1,0-1,0 1,0 0,1 0,-1-1,0 2,1-1,-1 0,1 0,-1 1,1-1,0 1,-1 0,1 0,-1 0,1 0,0 0,-1 1,1-1,-1 1,1 0,-1 0,1 0,-1 0,0 0,1 0,-1 0,0 1,0-1,0 1,2 1,1 8,0 0,0 0,-1 0,0 1,-1-1,0 1,-1 0,-1 0,0 0,0 0,-1 0,-1 0,0 0,-1 2,6 91,-3-97,17 59,-18-66,1 0,-1 1,1-1,-1 1,1-1,0 0,-1 0,1 1,0-1,0 0,0 0,0 0,0 0,0 0,0 0,0 0,0 0,1-1,-1 1,0 0,0-1,1 1,-1-1,1 1,-1-1,0 0,1 1,-1-1,1 0,-1 0,1 0,-1 0,0 0,1-1,-1 1,1 0,-1-1,0 1,1 0,-1-1,0 0,1 1,13-12,1 0,-2 0,0-1,0-1,-1 0,-1-1,0-1,4-8,-2 5,117-122,-130 140,-1 0,1 0,-1 0,1 0,-1 0,1 0,0 0,0 0,-1 1,1-1,0 0,0 0,0 1,0-1,0 1,0-1,0 1,0-1,0 1,0-1,0 1,0 0,0 0,0 0,0-1,0 1,0 0,0 0,1 1,-1-1,0 0,0 0,0 0,0 1,0-1,0 0,0 1,0-1,0 1,0 0,0-1,0 1,-1 0,1-1,0 1,0 0,0 0,-1 0,1-1,-1 1,1 0,0 0,-1 0,1 1,6 18,-2 0,0 0,-1 1,-1 0,0-1,-2 1,-1 0,0 0,-2 0,0-1,-2 4,-2 0</inkml:trace>
  <inkml:trace contextRef="#ctx0" brushRef="#br0" timeOffset="610.687">1615 0,'-31'11,"0"1,1 2,1 1,0 1,1 1,1 2,1 1,1 1,0 1,1 2,20-21,0 1,0 0,1 0,-1 1,1-1,0 0,1 1,-1 0,1 0,0 0,0 0,0 0,1 0,0 0,0 1,0-1,1 0,-1 1,1-1,1 1,-1-1,1 0,0 1,0-1,0 0,1 0,0 0,0 0,0 0,1 0,-1 0,1-1,0 1,1-1,-1 0,1 0,-1 0,1-1,1 1,-1-1,0 0,1 0,0 0,1-1,-1 0,1-1,0 0,-1 0,1 0,0-1,-1 0,1 0,0 0,0-1,-1 0,1 0,-1-1,1 1,-1-1,1 0,-1-1,0 1,0-1,0 0,0 0,-1-1,1 1,0-2,89-114,-63 73,37-41,-67 87,0 1,1-1,-1 0,0 0,0 0,0 1,0-1,0 0,0 1,0-1,0 1,0-1,0 1,0 0,0-1,-1 1,1 0,0 0,0 0,-1-1,1 1,0 0,-1 0,1 0,-1 0,1 0,-1 0,1 0,-1 0,0 1,0-1,1 0,-1 0,0 0,0 0,0 0,42 209,-30-124,-3-15,-2 1,-4 0,-3 1,-4 9,4-69,-2 1,1-1,-2 0,0 1,0-1,-1-1,-1 1,0 0,-1-1,0 0,-1-1,0 1,-1-1,0-1,-1 1,0-1,0-1,-1 0,-1 0,1-1,-1 0,-1-1,1 0,-1-1,-12 4,21-9,1 0,0 0,-1-1,1 1,-1-1,1 0,0 0,-1 0,1 0,-1 0,1-1,-1 1,1 0,0-1,-1 0,1 0,0 0,0 0,0 0,-1 0,1 0,0-1,0 1,1-1,-1 1,0-1,0 0,1 0,-1 0,1 0,0 0,0 0,-1 0,1 0,1-1,-1 1,-10-89,18 51,3 0,1 1,2 0,1 1,6-9,-9 22,1 1,1 0,1 0,1 2,1 0,12-13,18 5,-25 23</inkml:trace>
  <inkml:trace contextRef="#ctx0" brushRef="#br0" timeOffset="915.657">2151 424,'48'-5,"21"-1,3 0,-6 1,-9 2,-10 0,-12 7,-13 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9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209 141,'-4'2,"0"0,0 1,0-1,0 1,0 0,1-1,-1 2,1-1,0 0,0 1,0-1,0 1,1 0,-1 0,1 0,0 0,0 1,1-1,-1 0,0 4,-1 0,-96 222,55-129,44-101,0 0,0 0,1 0,-1 0,0 0,0 0,1 0,-1 1,0-1,0 0,1 0,-1 0,0 0,0 1,0-1,1 0,-1 0,0 0,0 1,0-1,0 0,0 0,1 1,-1-1,0 0,0 0,0 1,0-1,0 0,0 0,0 1,0-1,0 0,0 1,0-1,0 0,0 1,20-25,179-222,-156 199,72-60,-114 106,0 0,0 0,0 0,0 1,0-1,0 0,0 1,0-1,0 1,0-1,1 1,-1 0,0-1,0 1,1 0,-1 0,0 0,0 0,1 0,-1 0,0 0,0 0,1 1,-1-1,0 0,0 1,1-1,-1 1,0-1,0 1,0 0,0-1,0 1,0 0,0 0,0 0,0 0,-1 0,1 0,0 0,0 0,-1 0,1 0,-1 0,1 0,-1 0,1 1,-1-1,0 1,7 72,-7-53,24 75,-23-93,0 0,0-1,1 1,-1 0,1-1,0 1,0-1,0 1,0-1,0 0,1 0,-1 0,1 0,-1 0,1 0,0-1,-1 1,1-1,0 0,0 0,0 0,0 0,0-1,0 1,0-1,0 0,1 1,-1-2,0 1,1 0,3-3,0 0,0 0,0-1,-1 0,1 0,-1-1,0 0,0 0,0 0,-1-1,0 1,0-1,0-1,-1 1,3-6,7-7,9-11,-2 1,0 2,3 0,0 1,1 1,17-11,-41 34,0 1,1-1,-1 0,1 1,0-1,-1 1,1 0,0 0,0-1,0 1,0 0,0 1,0-1,0 0,0 1,1-1,-1 1,0-1,0 1,0 0,1 0,-1 0,0 0,0 1,1-1,-1 1,0-1,0 1,0-1,0 1,0 0,0 0,0 0,0 1,0-1,0 0,-1 1,1-1,0 1,-1-1,2 8,-1 0,-1 0,1 0,-2 0,1 1,-1-1,0 0,-1 0,0 0,-1 0,1 0,-2 0,1 0,-3 3,-7 46,10-46,0 0,0 0,1 0,0 0,1 0,0 0,1 0,0 0,1 0,2 5,-3-15,1 1,-1-1,1 0,-1 0,1 0,0 0,0 0,0 0,0 0,0-1,0 1,0-1,1 1,-1-1,1 0,-1 0,1 0,-1 0,1-1,-1 1,1 0,1-1,17 3</inkml:trace>
  <inkml:trace contextRef="#ctx0" brushRef="#br0" timeOffset="438.266">1591 1,'-61'30,"2"2,1 3,1 3,-24 23,71-53,0 0,1 0,0 1,1 1,0-1,0 1,1 1,1-1,-1 2,5-9,0 1,1-1,0 0,-1 1,1 0,0-1,1 1,-1 0,0-1,1 1,0 0,0 0,0-1,1 1,-1 0,1 0,0-1,0 1,0 0,0-1,1 0,-1 1,1-1,0 0,0 1,0-1,1 0,-1-1,1 1,-1 0,4 1,-2-1,0 0,0-1,0 1,1-1,-1 0,1 0,0-1,-1 1,1-1,0 0,0 0,0-1,0 0,0 1,0-2,0 1,0 0,0-1,0 0,-1 0,1-1,0 1,0-1,-1 0,3-2,106-70,57-124,-78 91,-92 108,0-1,0 0,0 1,0-1,0 1,1-1,-1 1,0-1,0 0,0 1,0-1,1 0,-1 1,0-1,0 0,1 1,-1-1,0 0,1 1,-1-1,0 0,1 0,-1 1,0-1,1 0,-1 0,1 0,-1 1,0-1,1 0,-1 0,1 0,-1 0,0 0,1 0,-1 0,1 0,-1 0,1 0,-1 0,0 0,1 0,-1-1,1 1,-1 0,0 0,1 0,-1-1,1 1,-1 0,0 0,1-1,-1 1,0 0,0 0,1-1,-1 1,0 0,0-1,1 1,-8 42,7-38,-31 165,29-162,1 1,0-1,1 0,-1 0,1 0,1 1,-1-1,1 0,1 0,-1 0,1 0,0 0,1-1,0 1,0 0,0-1,1 0,0 0,0 0,0 0,1-1,0 1,0-1,0-1,1 1,1 0,15 9</inkml:trace>
  <inkml:trace contextRef="#ctx0" brushRef="#br0" timeOffset="935.494">2099 198,'-9'11,"1"1,-1-1,2 2,0-1,1 1,0 0,0 1,2-1,0 1,0 0,1 0,1 3,1-16,1 1,0 0,0 0,0-1,0 1,0 0,0 0,1-1,-1 1,1 0,-1-1,1 1,-1 0,1-1,0 1,0-1,0 1,0-1,0 0,0 1,0-1,0 0,1 1,-1-1,0 0,1 0,-1 0,1 0,-1-1,1 1,-1 0,1-1,0 1,-1-1,1 1,0-1,0 0,-1 0,1 0,0 0,0 0,-1 0,1 0,0 0,0-1,-1 1,1-1,0 1,-1-1,1 0,-1 0,1 1,0-2,17-9,0-2,0-1,-2 0,1-1,-2-1,5-5,37-34,-42 39,54-32,-68 49,0 0,0 0,-1 0,1 1,0-1,-1 0,1 1,-1-1,1 1,-1-1,0 1,1 0,-1-1,0 1,0 0,0 0,-1 0,1 0,0 0,-1 0,1 0,-1 0,0 0,1 0,-1 0,0 0,0 0,-1 0,1 1,0-1,-1 0,1 0,0 1,-4 402,4-393,1-6,1 0,-1 0,0 0,-1 1,1-1,-1 0,-1 1,1-1,-1 0,0 0,-1 1,1-1,-1 0,0 0,-1-1,1 1,-1 0,0-1,-1 1,1-1,-1 0,0 0,-1-1,1 1,-1-1,1 0,-1 0,-1-1,1 1,0-1,-1 0,-3 1,6-4,0 1,0-1,0 0,0 0,0 0,0-1,-1 1,1-1,0 1,0-1,1 0,-1 0,0-1,0 1,0 0,1-1,-1 0,1 0,-1 1,1-2,0 1,-1 0,1 0,0-1,1 1,-1-1,0 1,1-1,-1 0,1 0,0 0,0 1,0-1,0 0,1 0,-1-1,1 1,0 0,0 0,0 0,0 0,0 0,1 0,-1 0,1 0,0 0,0 0,0-1,4-11,0 0,1 0,1 1,0 0,1 0,0 1,1-1,1 2,0 0,1 0,0 0,0 2,1-1,1 2,0-1,0 2,1 0,0 0,5-1,119-64,-107 58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5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1 520,'2'-1,"0"0,0 0,-1-1,1 1,0-1,0 0,-1 1,1-1,-1 0,0 0,1 0,-1 0,0 0,0 0,0-1,0 1,-1 0,1 0,-1-1,1 1,-1 0,0-2,4-7,8-21,2 1,1 0,2 1,0 1,2 0,2 1,0 1,2 2,21-20,-42 43,0 0,-1 0,1 1,0-1,0 0,0 1,0 0,0-1,0 1,0 0,0 0,1 0,-1 0,0 1,1-1,-1 1,1-1,-1 1,0 0,1 0,-1 0,1 0,-1 0,1 1,-1-1,0 1,1-1,-1 1,0 0,0 0,1 0,-1 0,0 0,0 1,0-1,0 1,0-1,-1 1,1 0,0 0,-1 0,1 0,0 1,3 4,0 1,0 0,-1 0,0 0,0 1,-1-1,0 1,-1 0,0 0,0 0,0 3,4 95,-6-106,0 0,0 0,1 0,-1-1,0 1,1 0,-1 0,1 0,-1 0,1-1,0 1,-1 0,1-1,0 1,-1 0,1-1,0 1,0-1,-1 1,1-1,0 1,0-1,0 0,0 1,0-1,-1 0,1 0,0 0,0 0,0 0,0 0,0 0,0 0,0 0,0 0,0 0,0 0,0-1,0 1,-1 0,1-1,0 1,0-1,0 1,-1-1,1 1,0-1,0 1,-1-1,1 0,40-34,-39 33,110-155,52-10,-164 165,1 1,0 0,-1-1,1 1,0 0,0 0,0 0,0 0,0 0,0 0,0 0,0 0,1 0,-1 0,0 1,1-1,-1 0,0 1,1-1,-1 1,0-1,1 1,-1 0,1 0,-1 0,1 0,-1 0,1 0,-1 0,1 0,-1 0,0 1,1-1,-1 1,1-1,-1 1,0-1,1 1,-1 0,0 0,0-1,0 1,0 0,1 0,-1 0,0 0,-1 1,2-1,4 218,-5-213,0 1,0-1,1 0,0 1,0-1,0 0,1 0,0 0,0-1,0 1,1-1,0 0,0 0,0 0,0 0,1-1,0 1,4 2,7 0</inkml:trace>
  <inkml:trace contextRef="#ctx0" brushRef="#br0" timeOffset="331.198">1 605,'43'-15,"43"-9,21 0,3 3,-9 5,-11 2,-12 2,-9 3,-12 4,-10 2,-9 2,-6 1,-4 0,-1 1,-1 0,-5 4,-6 2</inkml:trace>
  <inkml:trace contextRef="#ctx0" brushRef="#br0" timeOffset="1016.107">340 718,'19'-4,"7"-2,1 1,0 1,0 1,0 2,0 0,7 3,-32-3,1 1,-1 0,0 0,0 0,1 0,-1 0,0 1,0-1,1 1,-1 0,0-1,0 1,0 0,0 0,0 0,0 0,0 1,0-1,0 1,-1-1,1 1,-1-1,1 1,-1 0,1 0,-1 0,0 0,0 0,0 0,0 0,0 0,-1 0,1 0,0 0,-1 1,0-1,1 0,-1 0,0 1,0-1,-1 0,1 1,0-1,-1 0,1 0,-1 0,0 1,0-1,-6 8,0 0,-1 0,-1 0,1-1,-1 0,-1-1,0 0,0-1,-1 0,-6 4,-16 11,-121 80,152-100,0-1,1 0,-1 0,0 1,1-1,-1 1,1 0,0-1,0 1,-1 0,1 0,0 0,1-1,-1 1,0 0,0 0,1 1,-1-1,1 0,0 0,0 0,-1 0,1 0,1 0,-1 0,0 0,0 1,1-1,-1 0,1 0,0 0,0 0,0 0,0-1,0 1,0 0,0 0,0-1,1 1,-1 0,1-1,-1 1,1-1,0 0,-1 0,1 1,0-1,0 0,0 0,0-1,0 1,0 0,0-1,0 1,0-1,1 0,16 2,0-1,1-1,-1 0,0-2,1 0,-1-2,0 0,-1-1,1 0,-1-2,0 0,10-6,2 1,128-51,-141 51,-4 0</inkml:trace>
  <inkml:trace contextRef="#ctx0" brushRef="#br0" timeOffset="1537.345">1525 380,'-18'-2,"0"1,0 1,0 1,0 0,0 1,0 1,1 1,-1 0,1 2,0 0,0 1,1 0,0 1,0 1,1 1,0 0,0 1,2 0,-1 1,-4 7,16-16,0-1,0 1,1 0,-1 0,1 1,-1-1,1 0,0 0,1 1,-1-1,0 1,1-1,0 0,0 1,0-1,0 1,1-1,-1 1,1-1,0 0,0 1,0-1,0 0,0 0,1 0,0 0,-1 0,1 0,0 0,1-1,-1 1,0-1,1 1,-1-1,1 0,0 0,0 0,0 0,0 0,0-1,0 0,0 1,0-1,1 0,-1 0,0-1,1 1,-1-1,3 0,8 0,1-1,-1-1,1 0,-1-1,0-1,0 0,0-1,-1 0,0-1,0 0,0-1,0-1,-1 0,-1-1,0 0,0-1,0 0,-1 0,-1-1,1-2,18-13,42-42,-68 69,-1 0,0 0,0 1,1-1,-1 0,0 1,0-1,0 1,0-1,0 1,-1 0,1-1,0 1,-1 0,1-1,-1 1,0 0,1 0,-1 0,0-1,0 1,0 0,0 0,-1-1,1 1,0 0,-1 0,0 1,1-1,-1 38,-1-31,1 0,0 0,0 1,1-1,1 0,0 0,0 1,0-1,1 0,1 0,-1 0,1 0,1-1,0 1,0-1,1 0,4 7,8 0</inkml:trace>
  <inkml:trace contextRef="#ctx0" brushRef="#br0" timeOffset="2099.347">1976 464,'-1'8,"1"1,-1 0,2-1,-1 1,1-1,0 1,1-1,0 0,0 1,1-1,0 0,1-1,-1 1,2 0,-1-1,1 0,0 0,0 0,1-1,0 0,0 0,0 0,3 1,-3-7,-1 0,1-1,0 1,-1-1,1 0,0-1,-1 1,1-1,-1 0,0-1,0 1,0-1,0 0,0 0,0-1,-1 1,0-1,1 0,-1 0,-1-1,1 1,-1-1,0 0,0 0,0 0,1-4,31-44,-35 84,-6 9,1 0,3 0,1 0,2 1,1-1,8 35,7 95,-17-166,-1-1,1 1,-1 0,0-1,0 1,0-1,-1 1,1-1,-1 1,0-1,0 0,0 0,-1 0,1 0,-1 0,1-1,-1 1,0-1,0 1,0-1,0 0,0 0,-1-1,1 1,-1 0,1-1,-1 0,1 0,-1 0,0-1,0 1,1-1,-1 0,0 0,0 0,1 0,-1-1,0 1,1-1,-1 0,0 0,1-1,-1 1,1-1,0 1,-1-1,1 0,0 0,0-1,0 1,0-1,1 1,-1-1,1 0,0 0,-1 0,1 0,0-1,1 1,-2-3,1-5,1 0,0-1,1 1,0 0,1-1,0 1,1 0,0 0,1 0,0 0,1 0,0 1,0-1,1 1,1 0,0 0,0 1,1 0,0 0,0 0,1 1,0 0,1 1,0 0,7-5,4 1</inkml:trace>
  <inkml:trace contextRef="#ctx0" brushRef="#br0" timeOffset="2505.324">2597 436,'29'0,"28"-5,10-1,-2 0,-7 1,-9 1,-7 2,-7-4,-4-1,-13 1,-8 2</inkml:trace>
  <inkml:trace contextRef="#ctx0" brushRef="#br0" timeOffset="2749.249">2710 605,'38'0,"28"-5,7-6,-5-2,-8 2,-14 3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6.5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923 1,'-80'180,"-64"153,-15-6,-165 245,128-284,177-259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1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432 114,'-161'312,"87"-142,-33 119,43-110,49-144,4-7,27-54,17-37,-16 32</inkml:trace>
  <inkml:trace contextRef="#ctx0" brushRef="#br0" timeOffset="370.64">432 58,'-6'73,"3"1,4-1,8 63,3-66,2-1,4 0,2-2,19 39,-39-105,0 0,-1 0,1 0,0 0,0 0,0 0,1 0,-1 1,0-1,0 0,1 0,-1 0,0 0,1 0,-1 0,1 0,-1 0,1 0,0 0,-1-1,1 1,0 0,0 0,0 0,-1-1,1 1,0 0,0-1,0 1,0-1,0 1,0-1,0 0,0 1,0-1,1 0,-1 0,0 0,0 0,0 0,0 0,0 0,0 0,0 0,0 0,1-1,-1 1,0 0,0-1,0 1,0-1,0 1,0-1,0 1,-1-1,1 0,0 1,0-1,0-1,9-13,0-1,-2-1,0 0,-1 0,0 0,-1-1,1-10,1 2,28-88,-1 7,-4-2,-5 0,-5-3,-8 25,-14 80,-2 9</inkml:trace>
  <inkml:trace contextRef="#ctx0" brushRef="#br0" timeOffset="3901.992">1222 679,'-8'-3,"0"1,0 0,0 0,-1 1,1 0,-1 1,1 0,-1 0,1 1,0 0,-1 0,1 1,0 0,0 1,0-1,0 2,0-1,1 1,-1 0,1 1,0-1,0 1,1 1,0-1,-5 6,5-7,1 1,0-1,0 1,1 0,-1 0,1 0,0 1,0-1,1 1,-1 0,1 0,1 0,-1 1,1-1,0 0,1 1,-1 0,1-1,1 1,-1 0,1 0,0-1,1 1,0 0,0 0,0-1,1 1,-1-1,2 1,-1-1,1 0,0 0,0 0,1 0,-1 0,1-1,1 0,-1 0,2 1,2 0,1-1,0 0,0 0,0-1,1 0,-1-1,1 0,0 0,0-1,0-1,0 1,0-2,1 1,-1-1,0-1,0 0,0-1,0 1,0-2,0 0,0 0,-1 0,1-1,-1-1,0 0,0 0,-1 0,0-1,0-1,0 1,0-1,-1-1,0 1,-1-1,0 0,0-1,-1 1,0-1,0 0,-1-1,0 1,-1-1,0 0,0 0,-1 0,0 3,-1 0,0 0,-1 0,1 0,-1 0,-1-1,1 1,-1 0,0 0,-1 1,0-1,0 0,0 0,-1 1,0-1,0 1,0 0,-1 0,0 0,-1 0,1 1,-1 0,0 0,0 0,0 0,-1 1,0 0,0 0,0 1,0-1,-1 1,1 1,-5-2,-13-2</inkml:trace>
  <inkml:trace contextRef="#ctx0" brushRef="#br0" timeOffset="4318.838">1617 594,'109'191,"-49"-44,-59-145,0-1,0 1,0-1,0 0,0 1,0-1,0 0,1 0,-1 1,1-1,-1 0,1 0,-1-1,1 1,-1 0,1 0,0-1,-1 1,1-1,0 1,0-1,-1 0,1 0,0 0,0 0,0 0,-1 0,1 0,0-1,0 1,-1-1,1 1,0-1,-1 0,1 1,-1-1,1 0,-1 0,1 0,-1 0,1 0,-1-1,0 1,0 0,1-1,-1 1,0-1,0 0,48-78,-12-52,-32 107,2 0,0 0,1 0,1 1,2 0,5-7,-4 12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7.6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1301 0,'-171'179,"-136"105,58-79,-67 31,228-171,-51 31,109-76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8.6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780 0,'-19'43,"-21"44,-8 20,-6 7,1-1,1-6,-1-7,4-6,1-8,-1-6,-2-6,3-7,-1-4,5-4,4-7,4-7,8-7,9-10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62 226,'65'-45,"3"3,1 3,54-21,-6 23,-114 36,0 1,0-1,0 1,0 0,1 0,-1 0,0 0,0 0,0 1,0-1,1 1,-1 0,0 0,0 0,-1 1,1-1,0 1,0-1,-1 1,1 0,-1 0,1 0,-1 1,0-1,0 0,0 1,0-1,0 1,0 0,-1 0,0-1,1 1,-1 0,0 0,0 0,0 1,-1 6,-1-1,0 0,0 0,-1 1,0-1,0 0,-1-1,0 1,-1 0,0-1,0 0,-1 0,0 0,0 0,-1-1,0 0,0 0,0 0,-3 0,-5 11,-167 176,131-146,2 2,2 1,3 3,2 2,-15 30,50-78,1 1,1-1,0 1,0 0,0 1,1-1,1 0,-1 1,2 0,-1 0,1-1,1 1,0 0,0 0,1 0,0 0,2 6,2-10,1 0,-1-1,1 0,0 0,0 0,1 0,-1-1,1 0,0-1,0 1,0-1,1-1,-1 1,1-1,0-1,-1 1,1-1,0-1,1 1,20 4,-13-1,0 0,0-1,1-1,-1-1,1-1,-1 0,0-1,1 0,-1-1,11-4,95-17,-98 16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8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77,'361'-55,"-315"44,56 0,-100 12,-1-1,1 1,-1 0,1 0,0 0,-1 0,0 0,1 0,-1 0,0 0,1 1,-1-1,0 0,0 1,0-1,0 1,0-1,-1 1,1 0,0-1,-1 1,1 0,-1-1,0 1,1 0,-1 0,0-1,0 1,0 0,0 0,0-1,-1 1,1 0,0 0,-1-1,0 1,1 0,-29 68,26-64,-62 122,5 2,7 3,-26 98,64-170,3 2,3 0,2 0,3 0,3 40,-9-119,4-2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0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1 311,'138'25,"-93"-23,0-1,0-3,0-2,-1-1,17-6,-42 8,-7 0</inkml:trace>
  <inkml:trace contextRef="#ctx0" brushRef="#br0" timeOffset="300.348">1 508,'38'0,"28"0,6-4,-3-3,-9 1,-10 1,-9 2,-6 1,-4 1,-3 0,-7 1</inkml:trace>
  <inkml:trace contextRef="#ctx0" brushRef="#br0" timeOffset="863.559">284 1,'181'138,"-79"-67,-97-69,-1 1,1 0,0 0,-1 0,0 0,0 1,0 0,0 0,-1 0,1 0,-1 1,0-1,0 1,-1-1,1 1,-1 0,0 0,-1 1,1-1,-1 0,0 0,0 1,0-1,-1 1,0-1,0 0,-1 1,1-1,-1 1,0-1,0 0,-1 0,0 1,0-1,0 0,-2 3,-188 212,100-88,82-119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24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396 3034,'-1'-1,"-1"-1,0 1,0-1,0 1,1-1,-1 1,0-1,1 0,0 0,-1 0,1 0,0 0,0 0,0 0,0 0,1-1,-1 1,1 0,-1-1,1 1,0 0,-1-1,1 1,1 0,-1-2,0 1,-3-338,3-1211,28 1382,-28-83,-28 83,27 163,0 0,1 0,-1-1,2 1,-1 0,1 0,0 0,0-1,1 1,0 0,0 0,1 1,0-1,0 0,0 1,1 0,0 0,0 0,1 0,-1 1,3-3,7-2</inkml:trace>
  <inkml:trace contextRef="#ctx0" brushRef="#br0" timeOffset="897.244">1638 805,'-2'-2,"0"1,0-1,1 1,-1-1,0 0,1 1,-1-1,1 0,-1 0,1 0,0 0,0 0,0-1,0 1,0 0,1 0,-1-1,1 1,-1 0,1-1,0 1,0-1,0 1,0-2,0 0,12-135,0 51,18-82,-30-112,-5 231,-2 34</inkml:trace>
  <inkml:trace contextRef="#ctx0" brushRef="#br0" timeOffset="1934.922">1 607,'30'-12,"0"1,1 1,1 2,-1 1,1 2,0 1,27 0,24-5,227-18,66-4,45 16,138-12,-351 22,-207 6,-1-1,1 0,-1 0,1 1,-1-1,1 0,-1 0,1 0,-1 0,1 0,-1 0,1 0,-1 0,1 0,-1 0,1 0,-1 0,1 0,-1-1,1 1,-1 0,1 0,-1 0,1-1,-1 1,1 0,-1-1,0 1,1 0,-1-1,1 1,-1 0,0-1,1 1,-1-1,0 1,0-1,1 1,-1-1,0 1,0-1,0 1,0-1,0 1,0-1,0 1,0-1,0 1,0-1,0 1,0-1,0 1,0-1,0 1,0-1,0 1,-1-1,1 1,0-1,-1 0,-10-2</inkml:trace>
  <inkml:trace contextRef="#ctx0" brushRef="#br0" timeOffset="2232.485">2146 42,'-278'205,"-14"-8,-10 3,288-190</inkml:trace>
  <inkml:trace contextRef="#ctx0" brushRef="#br0" timeOffset="2745.794">1045 184,'-467'279,"198"-133,266-144,-1 0,1 0,0 0,0 1,0-1,0 1,1-1,-1 1,1 0,-1 0,1 0,0 0,0 1,0-1,1 1,-1-1,0 4,1 7</inkml:trace>
  <inkml:trace contextRef="#ctx0" brushRef="#br0" timeOffset="4518.021">848 719,'0'10,"0"12,0 8,0 3,0 2,0-2,0 0,-5-2,-1-1,0-1,1-1,1 0,2 0,-4-5,-1-1,1-5</inkml:trace>
  <inkml:trace contextRef="#ctx0" brushRef="#br0" timeOffset="5030.784">763 719,'29'-22,"1"1,1 1,0 1,2 2,0 1,1 2,0 1,35-8,-58 18,0 0,1 0,-1 1,1 1,-1 0,1 0,0 1,-1 1,1 0,0 0,-1 1,9 3,-18-4,0-1,-1 1,1 0,0 0,-1 1,1-1,-1 0,1 0,-1 1,0-1,0 1,1-1,-1 1,0 0,0-1,0 1,-1 0,1 0,0-1,-1 1,1 0,-1 0,0 0,1 0,-1 0,0 0,0 0,0 0,-1 0,1 0,0-1,-1 1,1 0,-1 0,1 0,-1 0,0-1,0 1,0 0,0-1,0 1,0 0,-2 0,-60 67,59-66,-228 164,230-167,1 0,0 1,0-1,0 0,-1 0,1 1,0-1,0 1,0-1,0 1,0-1,0 1,0 0,0 0,0-1,0 1,0 0,0 0,1 0,-1 0,0 0,1 0,-1 0,0 0,1 0,0 0,-1 0,1 1,0-1,-1 0,1 0,0 0,0 1,0-1,0 0,0 0,0 0,0 1,0-1,1 0,-1 0,0 0,1 0,-1 1,1-1,-1 0,1 0,0 0,-1 0,1 0,0 0,135 74,76 38,-194-104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3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112 108,'-24'171,"-33"139,26-113,33-173,11-29,6-25,-10 13</inkml:trace>
  <inkml:trace contextRef="#ctx0" brushRef="#br0" timeOffset="320.161">26 79,'285'-1,"-100"-26,-178 26,-7 1</inkml:trace>
  <inkml:trace contextRef="#ctx0" brushRef="#br0" timeOffset="568.646">55 475,'38'-10,"23"-2,5-1,-8 8,-10 5,-12 1</inkml:trace>
  <inkml:trace contextRef="#ctx0" brushRef="#br0" timeOffset="869.69">506 672,'-4'39,"-3"17,1 3,1-2,2-12</inkml:trace>
  <inkml:trace contextRef="#ctx0" brushRef="#br0" timeOffset="1119.426">337 616,'28'0,"25"0,8 0,-2 0,-6 0,-8 0,-6 0,-5 0,-3 0,-8 0</inkml:trace>
  <inkml:trace contextRef="#ctx0" brushRef="#br0" timeOffset="1567.539">1043 108,'0'38,"4"32,3 9,-1 1,-1-9,-2-11,-1-12,-1-8,0-7,-1-4,0-2,-1-1,1 0,-5 0,-1 1,0-4</inkml:trace>
  <inkml:trace contextRef="#ctx0" brushRef="#br0" timeOffset="2106.523">957 136,'43'-24,"0"3,1 1,0 2,2 2,0 3,14-2,55 6,-112 10,0-1,0 0,0 1,-1 0,1 0,0 0,0 0,0 0,-1 0,1 1,0-1,-1 1,0 0,1 0,-1 0,0 0,0 0,0 0,0 0,0 1,0-1,-1 1,1-1,-1 1,0 0,0 0,0 0,0-1,0 1,-1 0,1 0,-1 0,0 0,0 0,0 0,0 1,-2 6,-1 0,0-1,-1 1,0-1,-1 0,1 0,-2 0,1 0,-1-1,-1 0,1-1,-1 1,-1-1,1 0,-1-1,0 0,-4 2,-18 18,-145 126,173-149,-1 0,1 0,0 0,0 1,1-1,-1 1,1-1,-1 1,1-1,0 1,0 0,1 0,-1-1,1 1,0 0,0 0,0 0,0 0,1-1,0 1,0 0,0-1,0 1,0 0,1-1,-1 1,1-1,0 0,0 1,0-1,1 0,-1 0,1-1,-1 1,1 0,0-1,0 0,0 1,1-1,-1 0,3 0,27 19,20 11,-2 1,-1 3,41 39,-56-26,-25-36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23,'56'-3,"172"6,-166-15,40 1,-84 16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29,'38'0,"28"-4,6-3,-3 1,-9 1,-10 2,-9 1,-6 1,-4 0,-8 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88,'1'0,"-1"0,1-1,-1 1,1 0,-1-1,1 1,-1 0,1 0,-1-1,1 1,-1 0,1 0,-1 0,1 0,-1 0,1 0,0 0,-1 0,1 0,-1 0,1 0,-1 0,1 0,-1 0,1 0,-1 1,1-1,-1 0,1 0,-1 1,1-1,-1 0,1 1,-1-1,1 0,-1 1,0-1,1 1,-1-1,0 1,1-1,-1 1,0-1,0 1,1-1,-1 1,0-1,0 1,0-1,0 1,0-1,0 1,0 0,0-1,0 1,0-1,0 1,0-1,0 1,5 40,-4-41,-1 458,0-352,0-106</inkml:trace>
  <inkml:trace contextRef="#ctx0" brushRef="#br0" timeOffset="313.385">0 32,'160'-22,"277"16,-435 6,5-1,0 0,0 0,1 1,-1 0,0 0,0 0,0 1,0 0,0 1,0 0,0 0,0 0,-1 1,1 0,-1 0,0 1,0-1,0 1,0 1,0-1,-1 1,0 0,0 0,1 3,1 11</inkml:trace>
  <inkml:trace contextRef="#ctx0" brushRef="#br0" timeOffset="552.731">113 738,'34'0,"21"0,5 0,-3 0,-5 0,-8 0,-6 0,-4 0,-4 0,-2 0,-1 0,-5 0</inkml:trace>
  <inkml:trace contextRef="#ctx0" brushRef="#br0" timeOffset="865.353">904 625,'-29'14,"-9"10,1 6,8 2,8 0,13-4,7-4,9-4,8-2,6-4,4-3,3-5,1-3,-5-2</inkml:trace>
  <inkml:trace contextRef="#ctx0" brushRef="#br0" timeOffset="4549.879">1187 625,'-19'56,"-30"102,46-138,11-25,13-30,81-119,-102 153,1-1,0 1,0-1,0 1,0-1,0 1,0 0,1 0,-1-1,0 1,1 0,-1 0,0 0,1 0,-1 1,1-1,0 0,-1 1,1-1,0 1,-1-1,1 1,0 0,-1 0,1 0,0 0,0 0,-1 0,1 0,0 0,-1 1,1-1,0 1,-1-1,1 1,-1 0,1 0,-1-1,1 1,-1 0,1 0,-1 0,0 1,0-1,1 0,-1 0,0 1,0-1,0 1,0-1,-1 1,1-1,0 1,-1-1,1 1,-1 0,1-1,-1 2,6 48,12 25,-16-75,0-1,0 1,0-1,0 1,0-1,0 1,0-1,0 0,0 0,0 0,0 0,0-1,0 1,0 0,0-1,0 1,-1-1,1 0,0 0,0 0,0 0,-1 0,1 0,0 0,-1 0,1-1,-1 1,1 0,-1-1,0 0,0 1,0-1,0 0,1-1,6-4,121-96,-128 102,0 1,0 0,0-1,0 1,0 0,1-1,-1 1,0 0,0 0,0 0,0 0,0 0,0 0,0 0,0 0,0 1,0-1,0 0,0 1,0-1,0 0,0 1,0-1,0 1,0 0,0-1,0 1,-1 0,1-1,0 1,0 0,-1 0,1 0,-1 0,1 0,0 0,-1 0,0 0,1 0,-1 0,0 0,1 0,-1 0,0 0,0 0,0 0,0 0,4 59,-4-52,-1 20,1-2</inkml:trace>
  <inkml:trace contextRef="#ctx0" brushRef="#br0" timeOffset="6054.809">2456 173,'0'0,"-1"0,1 0,0 0,-1 0,1 0,0 0,-1 0,1 0,0 0,-1 0,1 0,0 0,-1 0,1 0,0 0,-1-1,1 1,0 0,0 0,-1 0,1 0,0-1,0 1,-1 0,1 0,0-1,-123 144,91-102,-3-2,-1-1,-2-1,-2-2,-1-2,-1-2,-21 11,44-31,0-1,0-1,-1-1,0 0,0-1,-1-1,1-2,-15 2,33-5,0-1,0 0,0 0,-1 0,1 0,0 0,0-1,0 1,0-1,0 1,0-1,0 0,0 0,0 0,0 0,0 0,0 0,0 0,1-1,-1 1,1-1,-1 1,1-1,-1 0,1 0,0 1,0-1,0 0,0 0,0 0,0 0,1 0,-1 0,1 0,-1 0,1-1,0 1,-1 0,1 0,1 0,-1 0,0-1,0 1,1 0,-1 0,1-6,1-1,-1 1,1-1,1 1,0 0,0 0,0 1,1-1,0 1,1-1,1-1,16-18,0 0,2 1,2 1,0 2,6-3,-29 23,1 1,0 0,-1 0,1 0,0 1,0-1,0 1,0 0,0 0,0 1,1-1,-1 1,0 0,0 0,0 0,0 0,1 1,-1 0,0 0,0 0,0 0,0 1,0-1,-1 1,2 0,86 69,-60-43,84 66,-91-79,-11-8,-1 1,0 0,0 1,0 0,-1 1,-1 0,1 0,-2 1,3 5,-3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8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86,'48'0,"45"-5,21-1,0-5,-9 0,-13 1,-17 3,-13 2,-11-2,-5 0,-5 0,-5 3,-4 1,-3 1,-6 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55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226 326,'1'-14,"0"25,2 19,10 58,-4 0,-4 0,-3 1,-6 19,2 26,2 8,0-116</inkml:trace>
  <inkml:trace contextRef="#ctx0" brushRef="#br0" timeOffset="462.709">0 439,'3'-15,"0"1,0-1,2 1,-1 0,2 0,0 0,1 1,0 0,1 0,0 1,1 0,1 1,-1 0,2 0,4-4,2-1,0 1,1 0,0 1,1 1,1 0,0 2,1 0,0 1,0 2,1 0,0 1,0 1,1 1,0 1,13 0,-33 3,0 1,0-1,0 1,0-1,0 1,-1 0,1 0,0 0,0 0,0 1,0-1,0 1,0 0,-1 0,1 0,0 0,-1 0,1 1,-1-1,1 1,-1 0,1-1,-1 1,0 0,0 0,0 1,0-1,-1 0,1 1,0-1,-1 1,0-1,1 1,-1 0,0-1,-1 1,1 0,0 0,-1 0,1 0,-2 16,0-1,0 1,-2-1,0 0,-2 0,1 0,-2 0,-1-1,0 0,-1 0,-1 0,0-2,-1 1,-3 2,-17 33,27-47,1-1,-1 1,1 0,0 0,0 0,0 0,1 0,-1 0,1 0,0 1,0-1,0 0,1 1,0-1,0 1,0-1,0 1,1-1,-1 0,1 1,0-1,0 0,1 0,-1 1,1-1,0 0,0-1,1 1,-1 0,3 2,9 6,1-2,0 0,1-1,0 0,0-1,1-1,-1 0,19 3,23 11,-51-19,1 0,-1 0,0 0,0 1,0 0,0 1,0-1,-1 1,0 1,0-1,0 1,0 0,-1 0,1 1,-1-1,-1 1,1 1,-1-1,0 0,-1 1,1 0,-1 0,-1 0,1 0,-1 1,0-1,-1 0,0 1,0 2,-5 5,-1 0,-1 0,0 0,-1-1,0 0,-1 0,-1-1,0 0,-1-1,0 1,-1-2,0 0,-1 0,0-1,0 0,-2-1,1-1,-1 0,0-1,-1 0,-4 4,-1-1,0-1,0-1,0-1,-1-1,-1 0,1-2,0 0,-1-2,0 0,-19-2,40 1,-1-1,0 0,0-1,0 1,1 0,-1 0,0-1,0 1,0-1,1 0,-1 1,0-1,1 0,-1 0,1 0,-1 0,1 0,0 0,-1-1,1 1,0 0,0-1,0 1,0-1,0 1,0-1,0 0,0 1,1-1,-1 0,0 1,1-1,0 0,-1 0,1 0,0 1,0-1,0 0,0-1,3-12</inkml:trace>
  <inkml:trace contextRef="#ctx0" brushRef="#br0" timeOffset="1129.345">1044 835,'2'5,"-1"0,1 0,0 0,0 1,0-2,1 1,-1 0,1 0,0-1,1 0,-1 1,1-1,0-1,0 1,0 0,0-1,1 0,-1 0,1 0,0-1,0 1,0-1,0 0,0-1,1 1,-1-1,0 0,1-1,-1 1,1-1,-1 0,1 0,-1-1,0 1,1-1,-1-1,0 1,3-1,116-75,-57 28,-64 49,-1 0,1-1,0 1,-1 0,1 1,-1-1,1 0,-1 1,1 0,-1-1,1 1,-1 0,1 0,-1 0,0 1,0-1,0 0,0 1,0-1,0 1,0 0,0 0,0 0,-1 0,1 0,-1 0,1 0,-1 1,0-1,0 0,0 1,0-1,-1 1,1-1,-1 1,1-1,-1 1,0-1,0 1,0 0,8 15,-4-10,1-1,1 0,-1-1,1 1,0-1,1 0,0-1,0 0,0 0,0 0,1-1,-1 0,1 0,0-1,1 0,-1 0,0-1,1 0,-1-1,1 0,0 0,-1-1,1 0,0 0,0-1,-1 0,1-1,-1 0,1 0,-1-1,0 0,0 0,0-1,0 0,-1 0,0-1,2-1,19-23,-2-2,0-1,-3-1,0-1,-2 0,-2-2,-1-1,-2 0,3-11,-4 11,-2 0,-1-1,-2 0,-1-1,-2 0,-2 0,-2 0,-1-3,-9-153,7 194,0-1,1 1,-1-1,0 1,0-1,-1 0,1 1,0-1,0 1,-1-1,1 1,-1-1,1 1,-1 0,0-1,1 1,-1 0,0-1,0 1,0 0,0 0,0 0,0-1,0 1,-1 1,1-1,0 0,-1 0,1 0,0 1,-1-1,1 0,-1 1,1 0,-1-1,1 1,-1 0,1 0,-1-1,1 1,-1 0,1 1,-1-1,0 0,1 0,-1 1,1-1,-1 1,1-1,0 1,-1 0,1-1,0 1,-1 0,1 0,0 0,0 0,0 0,0 0,0 0,0 1,0-1,0 0,0 1,0 0,-4 12,1-1,1 1,0 0,1 0,1 1,0-1,0 0,2 0,1 13,-1 10,3-1,1 1,2-1,1-1,2 1,1-1,2-1,2 0,1-1,1-1,7 9,76 141,-99-182,0 0,0 1,-1-1,1 1,0-1,0 1,-1 0,1-1,-1 1,1-1,0 1,-1 0,1 0,-1-1,0 1,1 0,-1 0,0 0,1-1,-1 1,0 0,0 0,0 0,1 0,-1 0,0-1,0 1,0 0,-1 0,1 0,0 0,0 0,0 0,-1-1,1 1,0 0,-1 0,1 0,-1-1,1 1,-1 0,1-1,-1 1,1 0,-1-1,0 1,1-1,-1 1,0-1,0 1,1-1,-1 1,0-1,0 0,0 1,1-1,-1 0,0 0,0 0,0 0,0 1,-61-21,43 11</inkml:trace>
  <inkml:trace contextRef="#ctx0" brushRef="#br0" timeOffset="1367.76">1665 411,'43'-14,"44"-10,15-1,1 4,-7 6,-11 5,-6 4,-6 4,-6 1,-5 2,-8 0,-13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59,'34'-9,"30"-4,9 1,-3 2,-9 3,-9 3,-10 1,-6 2,-15 6,-10 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0,1-1,-9-1,-16-2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93,'-10'-11,"-2"2,1-1,-1 1,-1 1,0 0,0 1,0 0,-1 1,-5-1,14 5,-1 0,0 0,1 1,-1 0,0 0,0 0,0 1,0 0,1 0,-1 0,0 1,0 0,0 0,0 0,1 1,-1 0,1 0,-1 0,1 1,0 0,0 0,0 0,0 1,-3 3,-6 8,1 2,1-1,0 2,1-1,1 2,1-1,1 1,0 1,1-1,2 1,0 0,1 1,0-1,2 1,0 12,2-27,-1-1,1 0,0 0,0 1,1-1,-1 0,1 1,1-1,-1 0,1 0,-1 0,1 0,1 0,-1-1,1 1,0-1,0 1,0-1,0 0,1 0,0-1,0 1,0-1,0 1,0-1,1 0,-1-1,1 1,0-1,0 0,0 0,0-1,0 1,0-1,0 0,1-1,-1 1,0-1,0 0,1 0,-1-1,4 0,22-12,0-2,-2 0,0-2,-1-1,0-2,-2 0,0-2,-2-1,0-1,-2 0,0-2,-2-1,11-18,71-116,-112 227,7-53,0 0,1 0,0 0,1 1,1-1,0 0,1 0,0 1,1-1,1 0,0 0,0 0,2-1,-1 1,2-1,-1 0,2 0,0-1,0 0,7 7,53 48,-49-49</inkml:trace>
  <inkml:trace contextRef="#ctx0" brushRef="#br0" timeOffset="550.421">1021 262,'-2'13,"0"0,1 0,0 0,1 0,0 0,1 0,0 0,2-1,-1 1,1 0,1-1,0 0,4 7,-7-17,0 0,0-1,0 1,0 0,0-1,0 1,0-1,1 0,-1 1,0-1,1 0,-1 0,1 0,0 0,-1 0,1 0,0-1,-1 1,1 0,0-1,0 1,0-1,0 0,0 0,-1 1,1-1,0 0,0-1,0 1,0 0,0-1,-1 1,1-1,0 1,0-1,0 0,-1 1,1-1,1-1,53-53,24-70,-79 125,-1-1,1 0,-1 1,0-1,1 1,-1-1,1 1,-1-1,1 1,-1 0,1-1,-1 1,1 0,0-1,-1 1,1 0,-1-1,1 1,0 0,-1 0,1 0,0 0,-1 0,1 0,0 0,-1 0,1 0,0 0,-1 0,1 0,0 0,-1 1,1-1,0 0,-1 0,1 1,-1-1,1 0,0 1,-1-1,1 1,-1-1,1 1,-1-1,0 1,1-1,-1 1,1-1,-1 1,0 0,0-1,1 1,-1-1,0 1,0 0,0-1,0 1,1 0,-1-1,0 1,0 0,5 44,-5-44,0 129,9 106,-3-210,-3-13,0-1,0 0,-2 1,1-1,-1 1,-1-1,0 1,-1 0,0-1,-1 1,-1-1,-2 8,4-18,1-1,-1 0,0 1,0-1,0 0,0 0,0 1,0-1,0 0,0 0,0 0,-1 0,1 0,0-1,-1 1,1 0,0-1,-1 1,1-1,-1 1,1-1,-1 1,1-1,-1 0,0 0,1 0,-1 0,1 0,-1 0,1 0,-1-1,1 1,-1-1,1 1,-1-1,1 1,-1-1,1 0,0 0,-1 1,1-1,0 0,0 0,0 0,0-1,0 1,0 0,0 0,0-1,0 1,0 0,1-1,-1 1,0-1,1 1,-1 0,1-1,0 0,0 1,-1-1,1 1,0-1,0 1,0-2,-2-14,0 0,1 0,1 0,0 0,2-1,0 1,0 0,2 0,0 1,1-1,1 1,0 0,1 0,1 1,0 0,1 0,1 1,0 0,1 1,0 0,1 1,1 0,2-2,6-7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3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653 257,'-22'55,"-2"-2,-3 0,-2-2,-2 0,-2-3,-3 0,-1-3,-36 34,64-69,0 0,-1-1,0 0,0 0,-1-1,0-1,0 0,-1 0,0-1,0-1,0 0,-1-1,0 0,0-1,0 0,0-1,0 0,0-1,-1-1,1 0,0-1,-9-1,19 0,-1 1,1-1,-1 0,1 0,0 0,0 0,0 0,0-1,0 1,0-1,1 0,-1 0,1 0,0 0,0-1,0 1,0 0,1-1,-1 1,1-1,0 0,0 1,0-1,0 0,1 0,0 0,0 1,0-1,0 0,0 0,1-2,36-116,-14 83,1 1,3 2,1 0,1 2,12-10,-38 40,-1 1,1-1,0 0,0 1,0-1,0 1,1 0,-1 0,1 0,0 1,0-1,0 1,0 0,0 0,0 1,0-1,1 1,-1 0,1 0,-1 0,1 0,0 1,-1 0,1 0,-1 0,1 1,-1-1,1 1,-1 0,1 1,-1-1,1 1,12 9,-2 1,1 1,-2 0,0 1,0 0,-2 1,1 1,8 15,14 16,-7-14,1-2,2-1,0-1,2-2,1-1,10 4,-14-3,-26-16</inkml:trace>
  <inkml:trace contextRef="#ctx0" brushRef="#br0" timeOffset="552.123">1188 31,'0'44,"-16"477,4-235,12-277,0 0,0 1,-1-1,-1 0,1 0,-1 0,-1 0,0 0,0 0,-3 6,-6 3</inkml:trace>
  <inkml:trace contextRef="#ctx0" brushRef="#br0" timeOffset="1023.698">1048 60,'60'-17,"2"3,0 3,0 2,1 3,-1 3,24 4,5 14,-89-14,1 0,-1 0,0 0,1 1,-1-1,0 1,0-1,0 1,0-1,0 1,0 0,0 0,0 0,-1 0,1 1,-1-1,0 0,1 1,-1-1,0 0,0 1,-1 0,1-1,0 1,-1-1,0 1,0 0,1-1,-1 1,-1 0,1-1,-1 3,-3 6,-1 1,0-1,-1 0,0 0,-1 0,0-1,-1 0,0 0,-1-1,1 0,-2-1,-1 2,-4 4,-77 70,62-60,1 2,1 1,2 1,0 1,2 1,2 2,19-28,0 0,0 0,0 0,1 1,0-1,0 1,0 0,1 0,-1-1,1 1,1 0,-1 0,0 0,1 0,0 0,0 0,1 0,-1 0,1 0,0 0,1 0,-1 0,1-1,0 1,0 0,0-1,1 0,-1 1,1-1,2 2,9 9,1-1,0 0,1-1,0-1,1 0,1-1,2 0,40 27,-26-14,0 1,-2 2,-1 1,15 18,-11-16,-18-21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475 396,'1'-2,"0"1,-1-1,1 1,0-1,-1 0,1 1,-1-1,0 0,0 0,0 1,0-1,0 0,0 0,0 1,0-1,-1 0,1 1,0-1,-1 0,0 1,1-1,-1 0,0 1,0-1,0 1,0-1,0 1,0 0,0 0,-1-1,1 1,0 0,-1 0,1 0,-1 0,1 0,-1 1,1-1,-1 0,0 1,1-1,-1 1,0 0,0-1,1 1,-1 0,0 0,0 0,1 0,-1 0,0 1,0-1,1 0,-1 1,0-1,1 1,-2 0,-14 1,1 0,-1 2,0 0,1 0,0 2,0 0,-15 8,4-3,-109 49,135-60,0 0,1 0,-1 0,0 1,1-1,-1 0,1 1,-1-1,1 1,-1-1,0 0,1 1,0-1,-1 1,1-1,-1 1,1 0,0-1,-1 1,1-1,0 1,-1 0,1-1,0 1,0 0,0-1,0 1,0 0,0-1,-1 1,2 0,-1-1,0 1,0 0,0-1,0 1,0 0,0-1,1 1,-1 0,0-1,1 1,-1-1,0 1,1 0,-1-1,1 1,-1-1,1 1,-1-1,1 0,-1 1,1-1,-1 0,1 1,0-1,-1 0,1 1,0-1,-1 0,1 0,42 16,22-7,-54-8,0 0,0 0,-1 1,1 0,0 0,-1 2,1-1,-1 1,8 5,-17-7,0 1,-1-1,1 0,-1 1,1-1,-1 1,0-1,0 0,0 1,0-1,-1 1,1-1,0 1,-1-1,0 0,0 1,0-1,0 0,0 0,0 0,0 0,-1 0,1 0,-1 0,1 0,-1 0,0 0,0-1,0 1,0-1,0 0,0 1,0-1,0 0,0 0,0 0,-249 186,247-185,0 1,0 0,1 0,-1 0,1 0,0 1,0-1,0 1,1 0,-1 0,1 0,0 0,0 0,0 0,1 0,-1 1,1-1,0 1,0-1,1 1,-1 0,1-1,0 1,1-1,-1 1,1 0,-1-1,1 1,1-1,-1 1,1-1,-1 0,1 0,1 0,-1 0,0 0,1 0,0 0,0-1,0 1,2 0,7 4,0-1,0-1,0 0,1 0,0-2,0 1,0-2,1 0,-1 0,1-1,-1-1,1 0,0-1,0-1,-1 0,1-1,0 0,-1-1,9-3,-16 2,1-1,-1 1,1-2,-2 1,1-1,0 0,-1 0,0 0,-1-1,1 1,-1-1,0 0,-1-1,0 1,0-1,-1 1,1-1,-2 0,1 0,-1 0,0 0,-1 0,0 0,0 0,-1 0,0 0,1-17</inkml:trace>
  <inkml:trace contextRef="#ctx0" brushRef="#br0" timeOffset="400.331">249 0,'-2'1,"0"0,1 1,-1-1,0 0,1 1,-1-1,1 1,-1 0,1-1,0 1,-1 0,1 0,0 0,0-1,1 1,-1 1,0-1,1 0,-1 0,1 0,-1 0,1 0,0 0,0 0,0 1,0-1,0 0,1 1,-3 56,2 0,3 0,10 57,-4-34,23 294,-34-109,-12-190,11-67,-1 0,2 0,0 0,0 0,0 1,2-1,-1 0,1 1,1-1,0 0,0 0,1 1,0-1,1 0,0 0,1 1,9 7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3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0,'10'0,"17"0,9 0,3 0,0 0,-2 0,-2 0,-3 0,-2 0,-1 0,-1 0,0 0,-5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29,'29'-5,"33"-1,12-1,-3 2,-9 2,-14 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2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87,'-16'358,"3"-64,-8-216,10-60</inkml:trace>
  <inkml:trace contextRef="#ctx0" brushRef="#br0" timeOffset="354.341">0 115,'683'-85,"-433"57,-247 27,0 1,0 0,0-1,0 1,0 1,0-1,-1 0,1 1,0 0,0 0,0-1,0 2,0-1,-1 0,1 1,-1-1,1 1,-1-1,1 1,-1 0,0 0,0 1,0-1,0 0,0 1,0-1,-1 1,1-1,-1 1,0 0,0-1,0 1,0 0,0 0,-1 0,1 0,-1 0,0 0,1 0,-2 0,1 0,0 0,0 0,-1 0,0 0,0 0,0-1,0 1,-1 2,-27 36,12-25</inkml:trace>
  <inkml:trace contextRef="#ctx0" brushRef="#br0" timeOffset="623.594">84 933,'43'5,"29"-3,12-3,1 0,-9-5,-8-2,-6 1,-9 2,-8-4,-7 0,-6 2,-3 1,-1 3,-6 1</inkml:trace>
  <inkml:trace contextRef="#ctx0" brushRef="#br0" timeOffset="940.614">1157 651,'-8'0,"0"0,0 0,0 1,0 0,0 1,0-1,0 2,0-1,1 1,-1 0,1 0,0 1,-1 0,2 1,-1-1,1 1,-1 0,1 1,1 0,-1 0,1 0,0 0,0 1,1 0,0 0,0 0,1 0,-1 1,2 0,-1-1,1 1,0 0,0 4,3-8,0 1,0-1,0 0,0 0,1-1,-1 1,1 0,0 0,0-1,0 1,1-1,-1 0,1 0,0 0,0 0,0 0,0 0,0-1,1 1,-1-1,1 0,0 0,0-1,-1 1,1-1,0 1,3-1,112 13,-93-15</inkml:trace>
  <inkml:trace contextRef="#ctx0" brushRef="#br0" timeOffset="1466.564">1411 849,'240'-200,"-239"199,0 0,-1 0,1 1,0-1,0 0,0 1,0-1,0 0,0 1,0-1,0 1,0-1,0 1,1 0,-1-1,0 1,0 0,0 0,0 0,1 0,-1 0,0 0,0 0,0 0,0 1,0-1,1 0,-1 1,0-1,0 0,0 1,0 0,0-1,0 1,0 0,0-1,0 1,-1 0,1 0,0 0,0 0,-1-1,1 1,0 0,-1 0,1 1,-1-1,1 0,-1 0,0 0,1 0,-1 0,0 0,0 1,0-1,0 0,0 0,0 0,0 0,0 1,-1-1,1 0,1 4,-2-2,1 0,-1 0,1 0,0 0,0 0,0 0,1-1,-1 1,1 0,-1 0,1 0,0-1,0 1,0 0,1-1,-1 1,0-1,1 1,0-1,0 0,0 1,0-1,0 0,0 0,0-1,0 1,1 0,-1-1,1 1,-1-1,1 0,0 0,-1 0,1 0,2 0,4-2,-1 0,1-1,-1 1,0-2,0 1,0-1,0-1,0 1,0-1,-1 0,5-4,14-7,-25 14,0 1,0-1,0 0,-1 1,1-1,0 1,1-1,-1 1,0 0,0-1,0 1,0 0,0 0,0 0,0 0,0 0,0 0,1 0,-1 0,0 0,0 0,0 1,0-1,0 0,0 1,0-1,0 1,0-1,0 1,0 0,0-1,0 1,-1 0,1-1,0 1,0 0,-1 0,1 0,0 0,-1 0,1 0,-1 0,1 0,-1 0,0 0,1 0,-1 0,0 0,0 1,4 66,-4-46,13 22,-2-31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114 902,'34'-9,"0"1,1 2,-1 1,1 2,1 1,16 2,-50-1,0 1,0-1,0 0,0 1,0 0,1-1,-1 1,0 0,0 0,0 1,1-1,-1 0,0 1,0-1,0 1,0-1,0 1,0 0,0 0,0 0,0 0,0 1,0-1,0 0,-1 1,1-1,-1 1,1-1,-1 1,0 0,1 0,-1 0,0 0,0 0,0 0,-1 0,1 0,0 0,-1 0,1 0,-1 0,0 1,0-1,0 0,0 0,0 0,0 1,0-1,-1 0,1 0,-1 1,-92 91,80-84,0 1,1 0,0 0,0 1,2 1,-1 0,2 1,0 0,7-10,1 0,0 0,0 0,0 1,1-1,0 0,0 1,0-1,0 0,0 1,1-1,0 0,0 0,0 1,0-1,1 0,0 0,0 0,0-1,0 1,0 0,1-1,0 1,0-1,0 0,0 0,0 0,0 0,1-1,-1 1,1-1,0 0,0 0,0 0,0-1,0 1,0-1,0 0,1 0,-1-1,0 1,1-1,-1 0,0 0,1 0,-1 0,0-1,2 0,23-4,-3 0</inkml:trace>
  <inkml:trace contextRef="#ctx0" brushRef="#br0" timeOffset="-612.89">198 140,'-5'24,"-1"13,5 4,2 1,2-2,-1-4,1-2,-2-3,5-1,1-2,0 0,-2-1,-1 1,-2 0,-1-1,-1-3</inkml:trace>
  <inkml:trace contextRef="#ctx0" brushRef="#br0" timeOffset="-380.242">1 619,'43'0,"33"-5,10-1,-2 0,-9 1,-14 2,-11 1,-10 5,-7 3,-4 0,-7-1</inkml:trace>
  <inkml:trace contextRef="#ctx0" brushRef="#br0" timeOffset="1790.079">707 1071,'28'-74,"4"2,3 1,3 1,3 2,5-1,64-72,-110 141,0-1,1 0,-1 1,1-1,0 0,-1 1,1-1,-1 1,1-1,0 0,-1 1,1 0,0-1,0 1,-1-1,1 1,0 0,0 0,0-1,-1 1,1 0,0 0,0 0,0 0,0 0,0 0,-1 0,1 0,0 0,0 1,0-1,-1 0,1 0,0 1,0-1,0 1,-1-1,1 0,0 1,-1 0,1-1,0 1,-1-1,1 1,-1 0,1-1,-1 1,1 0,-1-1,0 1,1 0,-1 0,0 0,1-1,-1 1,0 0,0 0,0 0,0 0,0-1,0 2,4 59,-4-56,-1 27,0-22,0 1,1-1,0 1,0-1,1 0,0 1,1-1,0 0,1 0,0 0,0 0,1-1,4 7,-7-14,0-1,0 0,1 1,-1-1,0 0,1 1,-1-1,1 0,-1 0,1 0,0-1,-1 1,1 0,0 0,0-1,-1 1,1-1,0 0,0 0,0 1,0-1,-1 0,1 0,0-1,0 1,0 0,0-1,-1 1,1-1,0 1,0-1,-1 0,1 0,0 0,-1 0,1 0,-1 0,1 0,-1 0,0-1,1 0,51-61,160-243,-189 278,-24 28,1-1,-1 1,1 0,0 0,-1 0,1 0,-1 0,1 0,-1 0,1 0,-1 0,1 0,-1 0,1 1,-1-1,1 0,-1 0,1 0,-1 1,1-1,-1 0,1 1,-1-1,1 0,-1 1,0-1,1 1,-1-1,0 0,1 1,-1-1,0 1,0-1,1 1,-1-1,0 1,0-1,0 1,0-1,1 1,-1 0,0-1,0 1,0-1,0 1,-1-1,1 1,0-1,0 1,0-1,0 1,0-1,-1 1,1-1,0 1,0-1,-1 1,1-1,0 1,-1-1,1 0,-1 1,1-1,-1 1,-27 170,26-147,2-1,1 1,1-1,1 1,0-1,2 0,1 0,1-1,1 0,1 0,3 4,-2-7</inkml:trace>
  <inkml:trace contextRef="#ctx0" brushRef="#br0" timeOffset="2032.103">1835 478,'-9'44,"-4"27,1 8,2-5,3-11,2-11,3-9,1-8,1-4,-4-8,-7-8,-1-6</inkml:trace>
  <inkml:trace contextRef="#ctx0" brushRef="#br0" timeOffset="2419.138">1581 591,'31'-41,"-6"3,2 2,1 0,2 2,1 1,1 1,2 2,1 2,2 1,11-5,-34 25,0 1,1 0,0 1,1 1,-1 0,0 1,1 1,0 0,0 1,0 1,-1 0,1 1,0 1,0 1,-1 0,2 1,-14-2,1-1,0 1,-1 0,1 0,-1 0,0 0,0 1,0-1,0 1,0 0,0 0,-1 0,0 0,1 0,-1 1,0-1,-1 1,1-1,0 1,-1 0,0 0,0-1,0 1,-1 0,1 0,-1 0,0 0,0 0,0 0,0 0,-1 0,0 0,0 0,0-1,0 1,0 0,-1 0,0-1,1 1,-1-1,-1 1,-15 23,-1 0,-2-2,0 0,-1-2,-2 0,-25 18,39-31,-100 70,108-78,-1 0,1 0,0 1,0-1,0 0,0 1,0 0,1-1,-1 1,1 0,-1 0,1-1,0 1,0 0,1 0,-1 0,0 1,1-1,0 0,0 0,0 0,0 0,0 0,1 0,-1 0,1 0,0 0,0 0,0 0,52 82,-25-47,-15-16,-11-17,-1 0,1 1,0-1,0 0,1-1,0 1,0 0,0-1,0 0,1 1,-1-1,1 0,0-1,0 1,1-1,-1 0,1 0,-1 0,1-1,0 1,0-1,0 0,1-1,-1 1,0-1,0 0,1-1,-1 1,1-1,-1 0,1 0,-1-1,4 0,9-8</inkml:trace>
  <inkml:trace contextRef="#ctx0" brushRef="#br0" timeOffset="2801.779">2399 55,'26'-11,"0"2,0 0,0 2,1 1,0 1,1 2,-1 0,1 2,26 2,-52-2,1 1,-1-1,1 1,-1 0,1 0,-1 0,1 1,0-1,-1 0,1 1,-1 0,0 0,1-1,-1 1,1 1,-1-1,0 0,0 1,0-1,0 1,0-1,0 1,0 0,0 0,-1 0,1 0,-1 0,0 0,1 0,-1 1,0-1,0 0,0 1,-1-1,1 1,0-1,-1 1,0-1,1 1,-1-1,0 1,-1 0,1-1,0 1,-1-1,1 1,-1-1,0 1,0-1,0 0,0 1,-1 0,-133 150,134-152,0 1,-1-1,1 1,0 0,0-1,0 1,0 0,0 0,0 0,1 0,-1 0,0 0,1 0,0 0,-1 0,1 0,0 0,0 0,0 0,0 0,1 0,-1 0,1 0,-1 0,1 0,-1 0,1-1,0 1,0 0,0 0,0 0,0-1,1 1,-1-1,0 1,1-1,-1 1,1-1,-1 0,1 0,0 0,0 0,-1 0,1 0,0 0,0 0,0-1,0 1,0-1,1 1,14 4,1-1,1 0,-1-1,1-1,-1-1,1 0,18-3,-29 2,17-1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4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1012,'53'-3,"-1"-3,0-2,0-2,-1-2,0-3,19-9,-31 9,0-1,-2-2,0-2,-1-1,-1-2,-1-2,-1-1,-2-1,0-1,-2-2,-1-2,8-13,32-47,-4-2,-5-3,-4-3,42-104,-97 202,0 2,0-1,0 1,0-1,-1 1,1-1,0 1,0-1,0 1,0-1,0 1,0-1,0 1,0-1,0 1,0-1,0 1,0-1,0 1,0-1,1 1,-1-1,0 1,0-1,0 1,1-1,-1 1,0-1,1 1,-1 0,0-1,1 1,-1-1,1 1,-1 0,1 0,-1-1,1 1,-1 0,0 0,1-1,-1 1,1 0,0 0,-1 0,1 0,-1 0,1 0,-1 0,1 0,-1 0,1 0,-1 0,1 0,-1 0,1 0,-1 1,1-1,-1 0,1 0,-1 1,1-1,0 0,-2 211,1-96,2-13,-6 1,-13 82,12-154,-1-1,-1 0,-2-1,0 0,-3 0,0-1,-1-1,-2 0,-1-1,-1 0,-12 13,19-28,0-1,-1 0,0 0,0-1,-1-1,0 0,-1 0,0-2,0 1,0-1,-1-1,0-1,0 0,0 0,-1-2,1 0,-1 0,1-1,-1-1,1-1,-1 0,9 0,0-1,0 1,1-1,-1-1,1 1,-1-1,1 0,0 0,0-1,0 1,0-1,1 0,-1-1,1 1,0-1,0 0,1 0,0 0,0 0,0 0,0-1,1 1,0-1,0 0,0 0,1 0,0 0,0 0,0 0,1 0,0-2,-2-17</inkml:trace>
  <inkml:trace contextRef="#ctx0" brushRef="#br0" timeOffset="382.831">1582 645,'-17'19,"2"1,1 0,0 1,1 1,2 0,0 1,1 0,2 0,0 1,1 0,-1 16,8-36,-1-1,1 1,0 0,0 0,1-1,-1 1,1 0,0-1,0 1,0 0,0-1,1 1,-1-1,1 0,0 0,0 1,0-1,1 0,-1-1,1 1,-1 0,1-1,0 1,0-1,0 0,0 0,1 0,-1 0,0-1,1 1,-1-1,1 0,0 0,-1 0,1-1,0 1,-1-1,1 0,0 0,0 0,2-1,2 1,1-1,-1 0,0 0,0-1,0 0,0-1,-1 1,1-1,-1-1,1 0,-1 0,0 0,-1-1,1 0,-1 0,0 0,0-1,0 0,-1 0,0-1,0 1,-1-1,0 0,0-1,0 1,-1-1,0 1,-1-1,0 0,1-3,-2 1,-1 1,0-1,0 1,-1-1,0 0,-1 1,0 0,0-1,-1 1,-1 0,1 0,-1 0,-1 1,1 0,-1-1,-1 2,0-1,0 0,0 1,-1 1,0-1,-1 1,-1-1,-12-6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137 261,'2'4,"1"1,-1 0,-1 0,1 0,-1-1,0 1,0 0,0 1,-1-1,1 0,-1 0,-1 0,1 0,-1 0,1 0,-3 5,1 9,-11 114,-7 0,-30 105,-7-47,53-178,8-26,7-26,-7 18</inkml:trace>
  <inkml:trace contextRef="#ctx0" brushRef="#br0" timeOffset="333.457">109 120,'540'0,"-409"-26,-122 24</inkml:trace>
  <inkml:trace contextRef="#ctx0" brushRef="#br0" timeOffset="871.478">137 600,'5'0,"6"0,6 0,5 0,4 0,2 0,1 0,0 0,1 0,-1 0,0 0,0 0,-1 0,0 0,1 0,-1 0,-5 0</inkml:trace>
  <inkml:trace contextRef="#ctx0" brushRef="#br0" timeOffset="4532.969">391 938,'0'5,"0"6,0 6,0 6,0 2,0 3,-5 1,-1 1,0-1,1 0,-3 0,-1 0,2 0,1-1,3-5</inkml:trace>
  <inkml:trace contextRef="#ctx0" brushRef="#br0" timeOffset="4817.249">278 938,'5'0,"11"5,7 1,6 0,1-1,2-2,-1 0,-1-2,0-1,-1 0,0 0,0 0,-1-1,-5 1</inkml:trace>
  <inkml:trace contextRef="#ctx0" brushRef="#br0" timeOffset="5350.536">1125 177,'-22'219,"-13"69,7-61,27-203</inkml:trace>
  <inkml:trace contextRef="#ctx0" brushRef="#br0" timeOffset="5873.419">899 148,'56'-28,"2"2,0 3,2 3,0 2,57-8,-111 24,0 1,1 0,-1 0,1 0,0 1,-1 0,1 0,-1 1,1-1,-1 2,1-1,-1 1,1 0,-1 0,0 0,0 1,0 0,0 0,-1 1,1 0,-1 0,0 0,0 0,0 1,-1 0,0 0,0 0,0 1,0-1,-1 1,0 0,0 0,0 0,-1 0,1 4,-3 2,0 0,-1 0,0 1,-1-1,0 0,-1 0,-1 0,0-1,0 1,-1-1,0 0,-1 0,-1-1,1 0,-2 0,1 0,-1-1,-1 0,0 0,0-1,-1-1,-9 7,5 0,-191 133,202-145,0-1,0 1,0 0,1 0,-1 0,0 0,1 0,-1 1,1-1,0 1,0-1,0 1,0 0,0 0,0 0,1 0,-1 0,1 0,0 1,0-1,0 0,1 1,-1-1,1 1,0-1,0 0,0 1,0-1,1 1,-1-1,1 0,0 1,0-1,0 0,0 0,0 0,1 0,0 0,0 0,-1 0,2 0,-1 0,0-1,0 1,1-1,0 0,39 35,2-3,2-2,1-1,31 14,81 53,-140-86,-2-1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0,'5'5,"11"6,7 2,6-2,1 2,2-1,-1-2,-1-4,0-2,-1-2,0-1,0-1,-6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1,'38'5,"28"1,6-5,-3-2,-9-2,-10 0,-9 1,-11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0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21,'12'-2,"25"-5,0 2,1 1,-1 2,1 1,10 3,-46-2,1-1,-1 1,0 0,0 0,1 0,-1 1,0-1,1 0,-1 1,0 0,0-1,0 1,0 0,1 0,-1 0,0 0,-1 1,1-1,0 1,0-1,-1 1,1-1,0 1,-1 0,0 0,1 0,-1 0,0 0,0 0,0 0,0 0,-1 0,1 0,0 1,-1-1,0 0,1 1,-1-1,0 0,0 0,0 1,-1-1,1 0,0 1,-1-1,0 0,1 0,-1 0,0 1,0-1,0 0,-2 1,-96 99,54-63,-106 110,149-147,1 0,-1 0,1 0,0 1,-1-1,1 0,0 1,0-1,1 1,-1-1,0 1,1-1,-1 1,1-1,0 1,0 0,0-1,0 1,1-1,-1 1,1-1,-1 1,1-1,0 1,0-1,0 1,0-1,0 0,1 0,-1 1,1-1,-1 0,1 0,0 0,0-1,0 1,0 0,0-1,0 1,0-1,1 0,-1 0,0 0,1 0,-1 0,1 0,-1-1,1 1,0-1,-1 0,1 0,0 0,203 1,-133-13,-55 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1,'-14'108,"5"0,4 103,-15-75,23-120</inkml:trace>
  <inkml:trace contextRef="#ctx0" brushRef="#br0" timeOffset="262.023">1 538,'43'4,"29"-2,11-3,-3 0,-6 0,-10 0,-12 0,-10 0,-7 1,-4-1,-4 1,-5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3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42,'0'0,"0"0,-1 0,1 0,0 0,-1 0,1 0,0 0,-1 0,1 0,0 0,-1 0,1 0,0 0,-1 0,1 0,0-1,-1 1,1 0,0 0,-1 0,1 0,0-1,0 1,-1 0,1 0,0-1,0 1,-1 0,1 0,0-1,0 1,0 0,0-1,-1 1,1 0,0-1,0 1,0 0,0-1,0 1,0 0,0-1,0 1,0 0,0-1,0 1,0 0,0-1,-16 34,15-30,-124 358,46-142,105-310,71-132,13 43,9 43,-118 136,0-1,0 1,1 0,-1-1,0 1,1 0,-1 0,1 0,-1 0,1 1,-1-1,1 0,0 1,-1-1,1 1,0-1,-1 1,1 0,0-1,0 1,-1 0,1 0,0 1,0-1,-1 0,1 0,0 1,0-1,-1 1,1 0,0-1,-1 1,1 0,-1 0,1 0,-1 0,0 0,1 0,-1 1,0-1,0 0,0 1,0-1,0 1,0-1,0 1,0-1,-1 1,1 0,0-1,-1 1,0 0,1 0,-1-1,0 1,0 0,0 0,4 24,-2 0,-1 1,-1-1,-1 0,-2 0,0 0,-2 0,-2 6,-5 40,-6 34,18-106,0 1,-1-1,1 1,0-1,0 1,0 0,0-1,1 1,-1-1,0 1,0 0,0-1,0 1,0-1,1 1,-1-1,0 1,1-1,-1 1,0-1,1 1,-1-1,1 1,-1-1,0 0,1 1,-1-1,1 1,-1-1,1 0,-1 0,1 1,0-1,-1 0,1 0,-1 0,1 0,-1 0,1 1,0-1,-1 0,1 0,-1-1,1 1,0 0,-1 0,1 0,-1 0,1 0,-1-1,1 1,-1 0,1 0,0-1,-1 1,0 0,1-1,-1 1,1-1,-1 1,1 0,-1-1,0 1,1-1,-1 0,29-30,130-198,-35 66,-123 162,-1 0,1 0,0 1,-1-1,1 0,0 1,0-1,-1 0,1 1,0-1,0 1,0 0,0-1,0 1,0 0,0-1,0 1,-1 0,1 0,0 0,0 0,0 0,0 0,0 0,0 0,0 0,0 1,0-1,0 0,0 0,0 1,0-1,0 1,-1-1,1 1,0-1,0 1,0 0,-1-1,1 1,0 0,-1-1,1 1,-1 0,1 0,-1 0,1 0,-1-1,1 1,-1 0,0 0,0 0,1 0,-1 0,0 0,0 0,0 0,9 60,-28 117,-20 19,10-66,27-120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5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170 180,'-21'63,"2"1,4 2,2-1,4 1,2 1,2 36,8 224,-7-304,-2-5</inkml:trace>
  <inkml:trace contextRef="#ctx0" brushRef="#br0" timeOffset="509.992">0 236,'43'-20,"1"2,0 1,2 3,-1 2,2 1,5 2,-42 7,1 0,0 0,-1 1,1 1,0 0,0 0,0 1,-1 1,1 0,-1 0,1 1,-1 0,0 1,0 0,0 0,0 1,-1 1,0-1,0 2,5 4,-12-9,0 1,0 0,0-1,-1 1,1 0,-1 0,1 0,-1 1,0-1,0 0,-1 0,1 0,-1 1,1-1,-1 0,0 1,0-1,-1 0,1 1,-1-1,0 0,1 1,-1-1,-1 0,1 0,0 0,-1 0,0 0,1 0,-1-1,0 1,0 0,-1-1,1 0,-1 1,-96 77,96-78,-245 140,103-72,143-70,1 1,-1 0,1-1,0 1,-1 0,1 0,-1 0,1 0,0 0,0 0,0 1,0-1,0 0,0 1,0-1,0 0,0 1,1-1,-1 1,0-1,1 1,-1 0,1-1,0 1,0 0,-1-1,1 1,0-1,0 1,1 0,-1-1,0 1,0 0,1-1,-1 1,1-1,0 1,-1-1,1 1,0-1,0 1,0-1,0 0,0 1,0-1,0 0,0 0,1 0,-1 0,0 0,1 0,73 50,14-7,-53-28,-2 1,0 2,-1 1,-1 1,13 13,11 34,-28-87,-20 6</inkml:trace>
  <inkml:trace contextRef="#ctx0" brushRef="#br0" timeOffset="926.997">791 67,'25'-12,"1"1,0 2,0 0,1 2,1 1,-1 1,1 1,3 2,-29 1,1 1,-1 0,1-1,-1 1,0 0,1 1,-1-1,1 0,-1 1,1-1,-1 1,0 0,1 0,-1 0,0 0,0 0,0 0,1 1,-1-1,-1 1,1-1,0 1,0 0,0-1,-1 1,1 0,-1 0,0 1,0-1,1 0,-1 0,-1 0,1 1,0-1,0 1,-1-1,0 0,1 1,-1-1,0 1,0 2,-3 4,0 0,0 0,-1-1,0 1,-1-1,0 0,0 0,-1 0,0-1,0 0,0 0,-1 0,-2 0,2 0,-1 0,1 1,0 0,1 0,0 0,0 1,1 0,0 0,0 0,-1 8,5-15,0 1,0 0,1 0,-1 0,1 0,0 0,0 0,0 0,0 0,0 0,1 0,-1 0,1 0,0 0,0 0,0 0,0 0,0 0,1-1,-1 1,1-1,0 1,0-1,0 0,0 1,0-1,0 0,1 0,-1-1,1 1,-1 0,1-1,0 0,0 1,-1-1,4 0,111 17,-3-9,-89-4</inkml:trace>
  <inkml:trace contextRef="#ctx0" brushRef="#br0" timeOffset="1396.496">1863 405,'-252'311,"224"-277,18-21,0 0,0 0,-2-1,1-1,-1 0,-1 0,0-1,0-1,-1 0,0-1,-1 0,10-5,0 0,0 0,0-1,0 1,0-1,0-1,-1 1,1-1,-1 1,1-2,-1 1,0 0,1-1,-1 0,0-1,1 1,-1-1,1 0,-1 0,1-1,-1 0,1 0,0 0,0-1,0 1,0-1,0 0,1 0,-1-1,1 0,0 0,0 0,0 0,1 0,-1-1,1 1,0-1,1 0,-2-2,3-4,-1-1,2 1,-1-1,1 0,1 1,0-1,1 0,0 1,1 0,1-1,-1 1,1 0,1 1,0-1,1 1,0 0,0 0,1 1,1 0,-1 0,1 1,1-1,0 2,0-1,-3 5,1-1,-1 2,0-1,1 1,0 0,-1 0,1 1,0 0,0 0,0 0,0 1,0 0,-1 1,1 0,0 0,0 0,0 1,-1-1,1 2,-1-1,1 1,3 2,128 89,14 30,-136-113,7 7,1-2,1-1,0 0,1-2,1-1,0-1,23 6,-26-13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46,'226'-11,"-26"-24,-198 38,-8 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0,-2 0,-3 0,-3 0,-4 0,-1 0,-2 0,-1 0,-5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0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141 141,'-3'2,"0"0,0 1,1-1,-1 0,1 1,0 0,0-1,0 1,0 0,0 0,0 0,1 0,-1 0,1 1,0-1,0 0,0 2,-1-1,-21 149,14-53,-30 147,36-235</inkml:trace>
  <inkml:trace contextRef="#ctx0" brushRef="#br0" timeOffset="3501.213">0 395,'81'31,"-65"-25,1-2,-1 0,1-1,-1 0,1-1,0-1,0-1,0 0,0-1,0-1,2-1,167-56,-169 52</inkml:trace>
  <inkml:trace contextRef="#ctx0" brushRef="#br0" timeOffset="4039.177">564 1,'-16'55,"-7"312,22-360,-2 1,0 1,1 0,0 0,1-1,0 1,0 0,1 0,0 0,1 0,0 0,0 0,1 0,0-1,1 1,0-1,0 1,0-1,2 1,-4-8,1 1,-1-1,1 1,-1-1,1 0,0 1,0-1,0 0,0 0,0 0,0-1,0 1,0 0,0-1,0 1,0-1,0 0,0 0,1 0,-1 0,0 0,0 0,0 0,0-1,0 1,0-1,1 0,-1 1,0-1,-1 0,3-1,64-42,-47 29,9-8,82-40,-109 63,1 0,-1 1,0-1,0 1,1-1,-1 1,0 0,0 1,0-1,0 0,0 1,0-1,0 1,0 0,-1 0,1 0,-1 1,1-1,-1 0,0 1,0 0,0-1,0 1,-1 0,1 0,-1 0,0 0,1 0,-1 0,-1 1,1-1,0 0,-1 0,0 1,0-1,0 0,0 1,0-1,0 0,-1 1,0-1,0 0,0 0,0 0,0 0,-1 0,1 0,-1 1,-5 38,8-26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4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1 588,'33'-46,"-29"36,125-218,-119 213,-3 3,1-1,1 1,0 1,0 0,1 0,1 1,0 0,0 0,10-5,-20 14,0 1,1-1,-1 0,0 1,0-1,1 0,-1 1,0 0,1-1,-1 1,0 0,1 0,-1-1,1 1,-1 0,0 1,1-1,-1 0,1 0,-1 0,0 1,1-1,-1 1,0-1,1 1,-1 0,0-1,0 1,0 0,0 0,1 0,-1 0,0 0,-1 0,1 0,0 0,0 0,0 0,-1 1,1-1,0 0,-1 0,1 1,10 64,-10-53,-2-10,1 1,-1-1,1 1,0 0,0-1,0 1,0-1,1 1,0 0,0-1,0 1,0-1,0 0,1 1,-1-1,1 0,0 0,0 0,0 0,0 0,1 0,-1-1,1 1,-1-1,1 0,0 1,0-1,0 0,0-1,1 1,-1-1,0 1,1-1,-1 0,1 0,-1-1,1 1,-1-1,2 1,5-6,0 0,0-1,-1 0,0 0,0-1,0 0,-1-1,0 1,0-2,1-2,11-9,168-214,-157 200,-30 33,-1 1,1-1,0 1,-1 0,1-1,0 1,-1 0,1-1,0 1,-1 0,1 0,0-1,0 1,-1 0,1 0,0 0,0 0,-1 0,1 0,0 0,0 0,-1 1,1-1,0 0,0 0,-1 1,1-1,0 0,-1 1,1-1,0 1,-1-1,1 0,-1 1,1 0,-1-1,1 1,-1-1,1 1,-1 0,0-1,1 1,-1 0,0-1,1 1,-1 0,0-1,0 1,0 0,0 0,1-1,-1 1,0 0,-1 0,1-1,0 1,0 0,0 0,2 120,-4-109,1 0,0 0,0 0,1 0,1 0,0 0,1 0,0 0,0 0,2-1,-1 1,2-1,-1 0,1 0,1 0,1 1,13 12,0-2</inkml:trace>
  <inkml:trace contextRef="#ctx0" brushRef="#br0" timeOffset="278.923">227 503,'38'0,"37"-5,16-1,1 0,-5 1,-8 2,-8 0,-11 2,-11 1,-9 0,-6 0,-5 0,-2 1,-5 3,-8 3</inkml:trace>
  <inkml:trace contextRef="#ctx0" brushRef="#br0" timeOffset="781.193">453 701,'96'-17,"102"-8,-196 25,0-1,0 1,0-1,0 1,0 0,0 0,0 0,0 0,0 0,1 0,-1 1,0-1,0 1,0-1,0 1,0 0,-1 0,1 0,0 0,0 0,0 0,-1 0,1 1,-1-1,1 0,-1 1,1 0,-1-1,0 1,0 0,0-1,0 1,0 0,0 0,0 0,-1 0,1 0,-1 0,1 1,-4 4,-1 0,1-1,-1 1,0-1,-1 0,1-1,-1 1,-1-1,1 0,-1 0,1-1,-1 1,-1-1,1 0,-1-1,0 0,-24 18,-7 6,26-21,1 0,0 1,1 0,0 1,0 1,1-1,0 1,0 1,1 0,0 0,1 0,0 1,0 0,2 1,-2 2,7-12,-1 0,1-1,-1 1,1 0,0 0,0 0,0 0,0 0,0 0,1 0,-1 0,0-1,1 1,0 0,-1 0,1 0,0-1,0 1,0 0,0-1,0 1,0-1,0 1,1-1,-1 1,1-1,-1 0,1 0,-1 0,1 0,0 0,-1 0,1 0,0 0,0-1,-1 1,1-1,0 1,2-1,81 5,-77-5,42-5,0-2,0-2,-1-2,9-5,-26 7,-8 1,-7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6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141 109,'-37'129,"29"-93,2 1,1 1,1-1,3 1,1-1,5 36,20 67,-23-116</inkml:trace>
  <inkml:trace contextRef="#ctx0" brushRef="#br0" timeOffset="620.604">0 193,'18'-20,"2"0,-1 1,2 1,1 1,0 1,1 0,0 2,16-6,-32 15,1 1,1 0,-1 0,0 1,1 0,0 1,0 0,0 0,0 1,0 0,0 0,0 1,0 0,0 1,0 0,0 0,0 1,0 0,0 1,0 0,-1 0,0 1,0 0,0 1,0-1,0 1,-1 1,0 0,0 0,0 0,-1 1,0 0,0 0,3 6,-7-8,-1 0,1 0,-1 0,0 0,0 0,-1 0,1 0,-1 0,-1 0,1 0,-1 0,1 0,-1 0,-1 0,1 0,-1 0,0 0,0 0,0-1,-1 1,1-1,-2 2,-78 85,-122 51,201-141,0 1,0-1,1 1,-1 0,1 0,0 0,-1 0,1 1,0-1,0 0,0 1,1 0,-1-1,1 1,-1 0,1 0,0 0,0 0,0 0,0 0,1 0,-1 0,1 0,0 0,0 0,0 1,0-1,1 0,-1 0,1 0,0 0,0 0,0 0,0 0,0 0,1 0,-1-1,1 1,0-1,-1 1,1-1,1 1,-1-1,0 0,0 0,1 0,0 0,129 86,82 37,-195-112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9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64,'-8'-7,"0"1,0-1,-1 1,0 1,0 0,-1 0,1 1,-1 0,0 1,0 0,-1 0,1 1,0 1,-1-1,0 2,1-1,-1 2,1-1,-1 2,1-1,0 1,-1 1,1 0,0 0,0 1,1 0,-1 1,1 0,0 0,0 2,-1 1,2 0,0 1,0 1,0-1,1 1,0 1,1-1,1 1,-1 0,2 0,-1 1,2 0,0-1,0 1,1 0,0 1,1-1,0 0,1 2,-1-8,0 0,0 0,1 0,0 0,0 1,0-1,1 0,0 0,0 0,0 0,1-1,0 1,0 0,0 0,1-1,0 0,0 1,0-1,1 0,0 0,0-1,0 1,0-1,1 0,0 0,-1-1,1 1,1-1,-1 0,0 0,1-1,0 1,-1-1,1-1,0 1,3 0,7-4,0-1,0 0,0-1,0-1,-1 0,0-1,0-1,0 0,-1-1,0 0,-1-2,0 1,0-2,11-10,-8 8,0-1,0 0,-2-1,1-1,-2 0,0-1,-1 0,-1-1,-1 0,0-1,-1 0,-1-1,4-18,-15 59,0 0,2 0,0 1,1-1,1 0,1 0,1 0,1 0,1 0,1-1,0 0,2 0,5 11,-8-22,1 0,0 0,0-1,1 1,0-2,0 1,1-1,0 0,0 0,0-1,1 0,0-1,1 0,-1 0,5 0,6 0</inkml:trace>
  <inkml:trace contextRef="#ctx0" brushRef="#br0" timeOffset="1698.314">883 319,'0'34,"13"87,-13-119,1 0,0-1,0 1,0 0,0-1,0 1,0 0,1-1,-1 0,0 1,1-1,-1 0,1 1,0-1,-1 0,1 0,0-1,-1 1,1 0,0 0,0-1,0 1,0-1,0 0,0 1,0-1,0 0,0 0,0 0,0-1,0 1,0 0,-1-1,1 1,0-1,0 0,0 1,0-1,-1 0,1 0,0 0,67-53,25-96,-78 121,-16 28,0 1,1 0,-1-1,0 1,0-1,0 1,1 0,-1-1,0 1,0 0,1-1,-1 1,0 0,1-1,-1 1,0 0,1 0,-1-1,0 1,1 0,-1 0,1 0,-1-1,1 1,-1 0,0 0,1 0,-1 0,1 0,-1 0,1 0,-1 0,0 0,1 0,-1 0,1 0,-1 1,1-1,-1 0,0 0,1 0,-1 0,0 1,1-1,-1 0,1 0,-1 1,0-1,0 0,1 1,-1-1,0 0,1 1,-1-1,0 1,0-1,0 0,0 1,1-1,-1 1,0-1,0 0,0 1,0-1,0 1,0-1,0 1,0-1,33 223,-22-146,-6-65,-2 0,1 1,-2-1,1 0,-2 1,0-1,0 1,-1 0,-1-1,0 1,-1-1,0 1,-1-1,0 0,-1 0,0 0,-1 0,0-1,-1 1,-1-2,1 1,-9 9,10-16,0 0,0-1,0 1,-1-1,0 0,1-1,-1 1,0-1,0 0,0-1,-1 1,1-1,0 0,0-1,-1 0,1 0,0 0,-1 0,1-1,0 0,-1-1,5 1,1 1,-1-1,1 1,-1-1,1 0,0 0,-1 1,1-1,0 0,0 0,0-1,-1 1,1 0,0 0,1 0,-1-1,0 1,0 0,1-1,-1 1,0-1,1 1,-1-1,1 1,0-1,0 1,-1-1,1 0,0 1,0-1,1 1,-1-1,0 1,0-1,1 1,-1-1,1 1,-1-1,1 1,0-1,-1 1,1 0,0-1,0 1,0 0,0 0,0 0,0 0,55-59,-17 32,1 1,1 3,1 0,1 3,1 2,13-3,-45 18,15-7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68,'35'-9,"1"2,0 1,0 2,0 1,28 2,95-9,24-18,-184 28,1 1,0-1,0 1,-1-1,1 1,0-1,0 1,0-1,0 1,0-1,0 1,0 0,0-1,0 1,0-1,0 1,0-1,0 1,0-1,0 1,1-1,-1 1,0-1,0 1,1-1,-1 0,0 1,1-1,-1 1,0-1,1 0,-1 1,0-1,1 0,-1 1,1-1,-1 0,1 0,-1 1,1-1,-1 0,1 0,-1 0,1 0,-1 0,1 0,-1 0,1 1,-1-2,1 1,-1 0,1 0,-1 0,1 0,-1 0,1 0,-1 0,1-1,-1 1,1 0,-1 0,-9 8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29,'15'5,"23"1,15 0,4-1,-4-6,-5-3,-2-1,-4 0,-4-3,-3-1,-4 2,-1 1,-2 3,-6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29,'43'0,"29"0,7-5,-6-1,-10 0,-11 1,-9 2,-8 0,-9 2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0,'-13'73,"4"0,2 0,4 1,6 67,-2-36,0-95,-1-1,-1 0,0 0,0 0,0 0,-1 0,-1 0,0 0,0 0,0-1,-1 1,-1-1,-2 4,7-11,-1-1,1 0,-1 1,1-1,-1 0,1 1,-1-1,1 0,-1 0,0 0,1 0,-1 1,1-1,-1 0,1 0,-1 0,0 0,1 0,-1 0,1 0,-1-1,1 1,-1 0,0 0,1 0,-1-1,1 1,-1 0,1 0,-1-1,1 1,-1 0,1-1,0 1,-1-1,1 1,-1-1,1 1,0 0,0-1,-1 1,1-1,0 0,0 1,-1-1,1 1,0-1,0 1,0-1,0 1,0-1,0 0,0 1,0-1,0 1,0-1,0 0,0 1,0-1,1 1,-1-1,-3-17</inkml:trace>
  <inkml:trace contextRef="#ctx0" brushRef="#br0" timeOffset="495.384">29 282,'29'5,"29"1,9 0,-2-1,-7-1,-9-2,-8-1,-11-5,-5-3,-3 1,0 1,-3 1</inkml:trace>
  <inkml:trace contextRef="#ctx0" brushRef="#br0" timeOffset="1213.155">679 479,'0'15,"0"14,-5 6,-1 4,-1-2,2-1,2-3,1-1,-4-7,-1-3,1-4</inkml:trace>
  <inkml:trace contextRef="#ctx0" brushRef="#br0" timeOffset="1446.679">509 451,'24'5,"23"1,7 0,0-1,-4-1,-7-7,-5-2,-4-1,-4 2,-1 0,-7 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09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1 311,'31'-9,"1"3,0 0,0 2,0 2,1 0,21 4,69-5,41-22,38-7,-115 16,-73 18</inkml:trace>
  <inkml:trace contextRef="#ctx0" brushRef="#br0" timeOffset="3903.975">29 592,'1'-1,"-1"0,1 0,0 0,-1 0,1 0,0 0,-1 1,1-1,0 0,0 0,0 1,0-1,0 0,0 1,0-1,0 1,0-1,0 1,0-1,0 1,0 0,0 0,0-1,0 1,0 0,1 0,-1 0,0 0,0 0,0 1,0-1,0 0,0 0,0 1,1-1,-1 1,0-1,0 1,0-1,0 1,-1 0,1-1,0 1,0 0,0 0,10 1,64 0,0-2,0-4,0-3,-1-4,32-10,124-7,-203 24,-3 0</inkml:trace>
  <inkml:trace contextRef="#ctx0" brushRef="#br0" timeOffset="4404.008">424 0,'167'83,"-124"-65,-1 1,-1 2,-1 2,-1 1,-1 2,-2 2,0 1,15 19,-48-45,0 0,-1 0,0 1,0-1,0 0,0 1,0 0,-1-1,1 1,-1 0,0 0,0 0,-1 0,1 0,-1 0,0 0,0 0,0 0,0 0,-1 0,0-1,0 1,0 0,0 0,0 0,-1-1,0 1,1 0,-1-1,-1 0,1 1,0-1,-1 0,0 0,0 0,0-1,0 1,0-1,0 0,-1 1,-1 0,-314 262,238-186,69-63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21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1 717,'20'-25,"0"-1,-1-1,-2-1,-1 0,11-26,42-71,115-117,-183 240,0 1,-1-1,1 1,0-1,0 1,0 0,1-1,-1 1,0 0,0 0,1 0,-1 0,1 0,-1 0,1 0,-1 0,1 1,-1-1,1 1,0-1,-1 1,1 0,0-1,-1 1,1 0,0 0,0 0,-1 0,1 1,0-1,-1 0,1 1,0-1,-1 1,1-1,-1 1,1 0,0 0,-1 0,0 0,1 0,-1 0,0 0,1 0,-1 0,0 1,0-1,0 0,0 1,0-1,-1 1,1-1,0 1,-1 0,1-1,-1 1,1 0,-1-1,0 1,1 0,-1-1,0 1,16 140,18-41,-33-99,0 0,0 1,1-1,-1 0,1 0,0 0,-1 0,1-1,0 1,0 0,0-1,0 1,0-1,1 0,-1 0,0 0,1 0,-1 0,0 0,1 0,-1-1,1 1,0-1,-1 0,1 0,-1 0,1 0,-1 0,1-1,-1 1,1-1,-1 1,1-1,-1 0,0 0,1 0,-1-1,0 1,1-1,123-118,-45 36,-4-5,13-25,-63 85,-27 29,1-1,-1 1,0-1,1 1,-1-1,1 1,-1-1,1 1,-1 0,0-1,1 1,0 0,-1-1,1 1,-1 0,1 0,-1-1,1 1,-1 0,1 0,0 0,-1 0,1 0,-1 0,1 0,0 0,-1 0,1 0,-1 0,1 0,0 1,-1-1,1 0,-1 0,1 0,-1 1,1-1,-1 0,1 1,-1-1,1 1,-1-1,0 0,1 1,-1-1,1 1,-1-1,0 1,0-1,1 1,-1 0,0-1,0 1,1-1,-1 1,0-1,0 1,0 0,0-1,-15 103,11-86,2 0,0 0,1 0,0 1,2-1,0 0,1 0,1 0,0 0,1 0,1 0,1-1,0 0,1 0,1 0,0-1,1-1,1 1,0-1,1-1,0 1,-2-4,-4-3</inkml:trace>
  <inkml:trace contextRef="#ctx0" brushRef="#br0" timeOffset="299.791">198 773,'43'0,"48"-5,18-6,5-1,-7 1,-8 2,-11-1,-6 0,-7 2,-7 3,-6 1,-3 2,-7 2,-8 0,-6 0,-5 1,-8 4,-8 2</inkml:trace>
  <inkml:trace contextRef="#ctx0" brushRef="#br0" timeOffset="783.204">621 914,'302'1,"-300"-2,-1 1,1-1,0 1,0-1,0 1,0 0,-1 0,1 0,0 0,0 0,0 1,-1-1,1 0,0 1,0-1,-1 1,1 0,0 0,-1-1,1 1,0 0,-1 0,1 1,-1-1,0 0,1 0,-1 1,0-1,0 1,0-1,0 1,0-1,0 1,0 0,-1-1,1 1,-1 0,1-1,-1 1,1 0,-1 0,0 0,0 0,0-1,0 3,-7 5,1 0,-1 0,-1 0,1-1,-1 0,-1-1,0 0,0 0,0-1,-1 0,1 0,-10 3,-41 28,46-28,1 1,0 0,1 1,0 1,1 0,0 0,1 1,-6 9,15-20,0 0,0 1,0-1,0 0,0 1,0-1,0 1,1-1,0 1,-1-1,1 1,0-1,0 1,0-1,0 1,1 0,-1-1,1 1,0-1,-1 0,1 1,0-1,0 0,1 1,-1-1,0 0,1 0,-1 0,1 0,0 0,0 0,0-1,0 1,0-1,0 1,0-1,0 0,1 1,-1-1,0 0,1-1,-1 1,1 0,7 2,-1 0,1-1,0 1,0-2,0 0,0 0,0-1,0 0,0 0,7-3,214-50,-63 12,-145 34</inkml:trace>
  <inkml:trace contextRef="#ctx0" brushRef="#br0" timeOffset="1668.091">2033 575,'-60'-48,"42"46,0 1,1 1,-1 1,1 0,-1 1,1 1,-1 0,1 1,0 1,0 1,1 1,0 0,0 1,1 0,0 1,-13 11,6-8,16-9,-1 0,1 0,0 1,0-1,0 1,0 1,1-1,0 1,0 0,0 0,0 1,1-1,0 1,0 0,1 0,-1 1,1-1,1 1,-1-1,1 1,0 0,0 6,0-10,1 1,0-1,0 1,1-1,-1 1,1 0,0-1,0 1,0 0,0-1,1 1,-1 0,1-1,0 1,0-1,0 1,1-1,-1 1,1-1,0 0,-1 0,2 0,-1 0,0 0,1 0,-1 0,1-1,0 0,0 1,0-1,0 0,0 0,0 0,0-1,1 1,-1-1,3 0,7 1,1 0,-1-2,1 0,0 0,-1-1,1-1,-1 0,1-1,-1-1,0 0,0 0,-1-1,1-1,-1 0,0-1,-1 0,2-2,17-13,-1-1,0-2,-2-1,-1-1,14-19,33-46,-60 75,-13 27,-5 7,0 0,1 0,1 0,0 0,1 0,1 1,1-1,1 1,0-1,1 1,1-1,4 15,-4-24,1-1,0 0,0 0,1 0,0 0,0-1,1 1,-1-1,1-1,1 1,-1-1,1 0,0 0,0-1,0 0,1 0,-1-1,1 0,0 0,0-1,0 0,0 0,0-1,1 0,-1-1,0 0,0 0,1 0,-1-1,5-1,38-14,-32 3</inkml:trace>
  <inkml:trace contextRef="#ctx0" brushRef="#br0" timeOffset="2384.081">2568 660,'-22'73,"36"24,-13-94,0 0,0-1,0 1,1 0,-1-1,1 0,-1 1,1-1,0 0,0 0,0 0,1 0,-1 0,0 0,1 0,-1-1,1 0,-1 1,1-1,0 0,-1 0,1 0,0-1,0 1,0-1,0 1,0-1,-1 0,1 0,0 0,0 0,2-1,2-3,-1 1,1-1,0-1,-1 1,0-1,0 0,0-1,-1 1,0-1,0 0,0 0,-1-1,0 0,0 1,-1-1,1-1,-2 4,58-96,-59 99,-1 0,1 0,0 0,-1 0,1 0,0 0,-1 1,1-1,0 0,0 0,0 0,0 1,0-1,0 0,0 1,0-1,0 1,0-1,0 1,1 0,-1 0,0-1,0 1,0 0,0 0,1 0,-1 0,0 0,0 0,0 0,0 1,1-1,-1 0,0 1,0-1,0 1,0-1,0 1,0-1,0 1,0 0,0-1,0 1,0 0,-1 0,1 0,0 0,0 0,-1 0,1 0,0 0,28 58,-5 1,-10-27,-1 2,-1-1,-2 1,-1 1,-2 0,-1 9,-6 189,0-227,-1-1,0 0,-1 1,1-1,-1 0,0 0,-1 0,0-1,1 1,-2 0,1-1,-1 0,0 0,0 0,0 0,-1-1,1 1,-1-1,0 0,-1-1,1 1,0-1,-1 0,0-1,0 1,0-1,0 0,0-1,0 1,-1-1,1 0,0-1,-1 0,1 0,0 0,-1 0,1-1,0 0,-4-2,7 1,-1 1,1-1,0-1,0 1,1 0,-1-1,0 0,1 1,-1-1,1 0,0 0,0-1,0 1,1 0,-1-1,1 1,0-1,-1 1,2-1,-1 1,0-1,1 0,0 0,-1 1,1-1,1 0,-1 0,25-99,-11 80,1 1,0 1,2 1,0 0,2 1,0 1,1 0,0 2,2 1,0 0,0 1,1 2,7-2,156-52,-157 55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33.77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5724 7823,'5'34,"1"20,0 6,4-7,0-13</inkml:trace>
  <inkml:trace contextRef="#ctx0" brushRef="#br0" timeOffset="235.917">5695 7371,'0'0</inkml:trace>
  <inkml:trace contextRef="#ctx0" brushRef="#br0" timeOffset="502.594">6148 8048,'109'-247,"-70"197,-38 49,0 0,0 0,1 0,-1 1,0-1,0 0,0 1,0-1,1 1,-1-1,0 1,0 0,1 0,-1-1,0 1,1 0,-1 0,0 0,1 0,-1 1,0-1,1 0,-1 1,0-1,0 0,1 1,-1-1,0 1,0 0,0-1,0 1,0 0,0 0,0 0,0 0,0 0,0 0,0 0,-1 0,1 0,0 0,-1 0,1 0,0 1,62 137,-59-134,-1 1,1-1,0 0,0 0,1 0,-1-1,1 0,0 0,0 0,0 0,1-1,0 1,-1-2,1 1,0 0,0-1,0 0,1-1,-1 0,0 1,1-2,-1 1,1-1,-1 0,0 0,1-1,-1 0,1 0,-1-1,0 1,0-1,0-1,0 1,0-1,0 0,-1 0,1-1,-1 1,0-1,0-1,0 1,-1-1,0 1,0-1,3-5,50-131,-50 124</inkml:trace>
  <inkml:trace contextRef="#ctx0" brushRef="#br0" timeOffset="756.048">7163 7146,'0'38,"0"32,5 14,2 2,-1-4,-1-7,-2-10,4-8,1-3,-2-6,-1-7,3-5,0-4,-1-3,-2-1,-7-6,-2-11,-1-8</inkml:trace>
  <inkml:trace contextRef="#ctx0" brushRef="#br0" timeOffset="934.144">6937 7653,'38'0,"37"0,16 0,1 0,-10 0,-9 0,-12 0,-13 5,-8 1,-12 0</inkml:trace>
  <inkml:trace contextRef="#ctx0" brushRef="#br0" timeOffset="1656.385">7953 7738,'-9'2,"0"0,1 1,-1 0,0 1,1 0,-1 0,1 1,1 0,-1 0,1 1,-1 0,2 0,-1 1,1 0,0 0,0 0,1 1,0 0,0 0,1 0,0 0,0 1,1 0,0 0,1 2,3-5,0 0,0 0,1 0,0 0,1 0,-1 0,1-1,0 1,0-1,1 0,0 0,0 0,0 0,0-1,1 1,0-1,0-1,0 1,0 0,0-1,1 0,-1-1,1 1,0-1,0 0,0 0,0-1,0 0,0 0,1 0,-1-1,0 0,0 0,1 0,-1-1,0 0,0-1,0 1,0-1,1 0,7-4,1-1,-1 0,-1-1,1 0,-1-1,-1 0,0-2,0 1,-1-1,0-1,-1 0,0 0,-1-1,0 0,-1-1,-1 0,0 0,-1-1,-1 1,1-3,-5 11,1 0,-1 0,0 0,-1 0,0 0,0 0,0 0,0-1,-1 1,0 0,0 0,-1 0,0 0,0 0,0 1,-1-1,0 1,0-1,0 1,-1 0,1 0,-1 0,0 1,-1-1,1 1,-1 0,0 0,0 1,0 0,0-1,-1 2,1-1,-1 1,0-1,0 2,-1-1,-49-5,31 6</inkml:trace>
  <inkml:trace contextRef="#ctx0" brushRef="#br0" timeOffset="-1629.956">2478 8274,'1'4,"0"0,1 0,-1 0,1-1,0 1,0 0,0-1,0 1,1-1,-1 0,1 0,0 0,0 0,0-1,0 1,0-1,1 1,-1-1,1 0,0-1,-1 1,1-1,0 1,0-1,0 0,0-1,0 1,0-1,0 1,0-1,0 0,0-1,0 1,0-1,0 0,0 0,0 0,0 0,12-4,-1-1,1-1,-2 0,1 0,-1-2,0 0,-1 0,12-11,22-26,-3-1,-2-2,-1-2,-4-2,-1-1,7-20,211-363,-234 407,-15 20,1 0,0 1,0 0,1 0,0 1,1 0,0 0,0 0,1 1,9-5,-15 10,0 1,0 1,1-1,-1 0,0 1,0 0,1 0,-1 0,0 0,1 0,-1 1,0-1,0 1,0 0,1 0,-1 0,0 0,0 1,0-1,-1 1,1 0,0 0,-1 0,1 0,-1 0,1 0,-1 1,0-1,0 1,0 0,1 2,49 95,-40-56,-2 0,-2 1,-2-1,-2 2,-1-1,-3 0,-2 1,-1-1,-3 0,-5 20,7-47,0 1,-1-1,-1 0,0 0,-1 0,-2-1,1 0,-2 0,0-1,-1-1,-1 0,0 0,-1-1,0-1,-1 0,-1-1,0 0,-1-1,0-1,-15 7,19-12,0 0,-1-1,0 0,1-1,-1-1,-1 0,1-1,0 0,0-1,0 0,-1-1,1-1,0 0,0-1,0 0,-1-1,4 1,0 1,0-2,0 1,0-1,1-1,0 0,0 0,0-1,0 0,1 0,0-1,1 0,-1-1,1 1,1-2,-1 1,-2-6,4-4</inkml:trace>
  <inkml:trace contextRef="#ctx0" brushRef="#br0" timeOffset="-626.48">3805 7964,'2'18,"0"-1,1 1,1-1,1 0,0 0,2 0,-1 0,2-1,0-1,1 1,1-1,8 9,-15-21,0 0,0 0,1-1,0 0,-1 0,1 0,0 0,0 0,0-1,0 1,0-1,0 0,0-1,1 1,-1-1,0 0,0 0,1 0,-1 0,0-1,0 1,0-1,0 0,1-1,-1 1,-1-1,1 0,0 0,0 0,-1 0,1 0,-1-1,3-2,7-6,0 0,-2 0,1-1,-1 0,-1-1,0-1,-1 1,2-6,25-51,-35 71,0-1,0 0,0 1,0 0,0-1,-1 1,1-1,0 1,0 0,0 0,-1-1,1 1,0 0,-1 0,1 0,-1 0,1 0,-1 0,1 0,-1 0,0 0,0 0,1 0,-1 0,0 0,0 0,0 0,0 0,0 0,0 0,0 0,-1 1,1-1,0 0,0 0,-1 0,1 0,-1 0,1-1,-1 2,1-1,0 14,-1-11,0 1,0 0,0 0,1 0,0 0,0 0,0 0,1 0,-1 0,1 0,0 0,1 0,-1 0,1-1,0 1,0 0,1-1,-1 0,1 1,0-1,0 0,0-1,1 1,-1 0,1-1,0 0,0 0,0 0,1 0,-1-1,1 0,1 0,0-1,0 0,-1 0,1 0,0 0,0-1,0 0,0 0,0-1,-1 0,1 0,0 0,0-1,-1 0,1 0,-1 0,0 0,1-1,-1 0,0 0,-1-1,1 1,0-1,-1 0,0 0,0-1,0 1,-1-1,2-1,179-279,-160 247,-2-1,-1-1,-2-1,-2-1,-2 0,-2-2,-1 1,-3-1,-1-1,-3 1,-1-1,-2 0,-2-1,-3 1,-3-19,6 62,0 1,0-1,0 0,-1 0,1 0,0 0,-1 0,1 1,-1-1,1 0,-1 0,0 1,0-1,0 1,0-1,0 0,0 1,-1 0,1-1,0 1,-1 0,1 0,-1-1,1 1,-1 0,1 1,-1-1,0 0,0 0,1 1,-1-1,0 1,0-1,0 1,1 0,-1 0,0 0,0 0,0 0,0 0,0 0,1 1,-1-1,0 1,0-1,0 1,1 0,-1 0,0 0,1 0,-1 0,1 0,-1 0,1 0,0 0,-1 1,1-1,0 1,0-1,-1 1,-13 18,1 1,1 0,1 0,0 1,2 1,1 0,0 0,2 1,1 0,1 1,0-1,2 1,1-1,2 21,-5 21,4-1,3 1,2-1,9 34,-10-82,1-1,1 1,1-1,0 0,1-1,1 0,0 0,1 0,1-1,0 0,1-1,0-1,1 1,1-2,0 0,0 0,1-1,0-1,1 0,0-1,0-1,1 0,0-1,1 0,-12-4,1 0,-1-1,0 1,0-1,1 0,-1-1,1 1,-1-1,1 0,-1 0,1-1,-1 0,1 0,-1 0,0 0,0-1,1 0,-1 0,0 0,-1-1,1 0,0 0,-1 0,1 0,-1-1,0 0,0 0,-1 0,1 0,-1 0,0-1,0 0,0 1,-1-1,1 0,-1-1,-1-1,0-1,0 0,0 0,-1 1,0-1,-1 0,0 1,0-1,-1 0,1 1,-2 0,1-1,-1 1,0 0,-1 0,1 0,-1 1,-1-1,1 1,-1 0,0 0,-1 1,1 0,-1 0,-1-1,-9-7,-1 1,0 1,0 1,-1 0,-1 2,1 0,-1 0,-1 2,-3 0,16 4,0 0,0 0,0 1,-1 0,1 1,0-1,-1 1,1 1,-1 0,1 0,0 0,0 1,-1 0,1 0,-1 1,-16 10</inkml:trace>
  <inkml:trace contextRef="#ctx0" brushRef="#br1" timeOffset="10272.731">8828 7851,'87'-22,"98"4,-142 10,-1 2,1 1,0 3,0 1,30 4,14-1,87-13,-76-2,83-22,-179 35,0 0,-1-1,1 1,0 0,0-1,0 1,0-1,0 0,-1 0,1 1,0-1,-1 0,1-1,-1 1,1 0,-1 0,1-1,-1 1,0 0,0-1,1 0,-1 1,0-1,-1 0,1 1,0-1,0 0,-1 0,1 0,-1 1,1-1,-1 0,0 0,0 0,0 0,0 0,0 0,0 0,-1 0,1 0,-1 1,1-1,-1 0,0 0,0-1,-170-223,-15 12,-98-87,37 49,4-20,-363-404,219 199,-13-5,6 58,24-3,-137-160,48 79,74 94,-45 14,338 318,3-5,-35-47,-154-186,71 33,181 251,-1 1,-1 2,-2 0,-1 2,-10-5,-29-31,68 65,-1 0,1 0,0 0,-1 0,0 1,1-1,-1 1,0-1,0 1,0 0,0 0,1 0,-2 1,1-1,0 1,0 0,0-1,0 1,0 0,0 1,0-1,0 1,0-1,0 1,0 0,0 0,0 0,-2 2,-77 54,60-39,-263 225,212-185,72-57,1 0,0 0,0 1,0-1,0 0,0 0,0 0,0 0,0 0,0 0,0 0,1 0,-1 0,0 0,1 0,-1 0,0 0,1 0,-1-1,1 1,0 0,-1 0,1 0,0-1,0 1,-1 0,1-1,0 1,0 0,0-1,0 1,0-1,0 1,-1-1,1 0,0 1,0-1,0 0,1 0,-1 0,0 0,0 0,0 0,0 0,0 0,0 0,0 0,0-1,0 1,0 0,0-1,0 1,0 0,0-1,-1 1,1-1,0 0,0 1,0-1,290-65,190-26,-258 53,-157 26,-66 12,0-1,-1 0,1 1,-1-1,1 0,-1 1,0-1,1 1,-1-1,0 1,0-1,0 1,-1 0,1-1,0 1,0 0,-1 0,1 0,-1 0,1 0,-1 0,1 0,-1 1,1-1,-1 1,0-1,1 0,-42-19,-1 1,0 3,-1 1,-1 2,0 3,-40-5,67 12,-388-60,369 56,7-1</inkml:trace>
  <inkml:trace contextRef="#ctx0" brushRef="#br1" timeOffset="15271.323">23 5,'-1'0,"1"0,0-1,-1 1,1 0,-1-1,1 1,0 0,-1-1,1 1,-1 0,1 0,-1-1,1 1,-1 0,1 0,-1 0,1 0,-1 0,0 0,1 0,-1 0,1 0,-1 0,1 0,-1 0,1 0,-1 0,1 1,-1-1,1 0,-1 0,1 1,-1-1,1 0,-1 1,1-1,0 0,-1 1,1-1,0 0,-1 1,1-1,0 1,-1-1,1 1,0-1,0 1,-1-1,1 1,0-1,0 1,0-1,0 1,0-1,0 1,0-1,0 1,0-1,0 1,0 0,0-1,0 1,0-1,1 1,-1-1,-1 41,33 130,15 142,-47-298,1 1,1-1,0 0,1 1,1-1,0-1,1 1,1 0,4 7,-7-19,1 0,-1-1,1 1,0-1,-1 0,1 0,0 0,1 0,-1-1,0 0,0 0,1 0,-1 0,0-1,1 1,-1-1,0 0,1-1,-1 1,1-1,-1 1,0-1,0-1,1 1,-1-1,0 1,0-1,0 0,-1-1,4-1,22-6,12 2,0 2,0 2,0 1,0 3,36 3,10-1,874-1,-518-29,127 28,-141 28,15-1,-14-43,320 3,-479 15,684-2,-520-28,28 0,192 27,-654 1,1 1,0 0,-1-1,1 1,0 0,-1-1,1 0,0 1,-1-1,1 0,0 0,0 0,-1 0,1 0,0 0,-1-1,1 1,0-1,-1 1,1-1,0 1,-1-1,1 0,-1 0,1 0,-1 0,1 0,-1 0,0 0,0 0,1-1,-1 1,0 0,0-1,0 1,0-1,-1 1,1-1,0 1,-1-1,1 0,-1 1,1-1,-1 0,0 0,0-1,-9-22,0 0,2-1,1 0,1 0,1-1,1 1,2-1,0 0,2 1,1-1,3-14,41-189,-40 203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7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5,'-7'-1,"1"0,-1 0,1 0,-1 1,1 0,-1 0,1 1,-1 0,1 0,-1 0,1 1,0 0,0 0,0 0,0 1,0 0,0 0,0 1,-4 1,-4 4,-1 0,2 1,-1 1,1 0,1 1,0 1,0-1,2 2,-1 0,2 0,0 1,1 0,0 0,1 1,1 0,0 0,1 1,1-1,-1 14,4-24,0 1,1-1,0 0,0 1,0-1,1 1,0-1,0 0,0 0,1 0,0 0,0 0,1 0,0 0,0 0,0-1,1 0,-1 1,1-2,1 1,-1 0,0-1,1 1,0-1,0-1,1 1,-1-1,1 0,-1 0,1 0,0-1,0 0,0 0,0 0,1-1,-1 0,0 0,1-1,-1 0,1 0,7 1,1 0,-1-1,0 0,0-1,1-1,-1 0,0-1,-1 0,1-2,0 1,-1-2,0 1,9-7,5-4,-3 2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56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86,'46'-86,"-46"87,0-1,1 0,-1 0,0 1,0-1,0 0,1 1,-1-1,0 0,0 0,1 1,-1-1,0 0,1 0,-1 0,0 0,1 1,-1-1,0 0,1 0,-1 0,0 0,1 0,-1 0,0 0,1 0,-1 0,0 0,1 0,-1 0,0 0,1 0,-1 0,0 0,1 0,-1-1,0 1,1 0,-1 0,0 0,1 0,-1-1,0 1,0 0,1 0,-1-1,0 1,0 0,1-1,-1 1,0 0,0-1,0 1,0 41,0-35,-33 305,6 44,26-144,1-211,0-11</inkml:trace>
  <inkml:trace contextRef="#ctx0" brushRef="#br0" timeOffset="237.176">1 480,'43'0,"43"-4,17-3,0 1,-3 2,-9 0,-10 2,-9 1,-8-5,-9 0,-6 0,-9 1</inkml:trace>
  <inkml:trace contextRef="#ctx0" brushRef="#br0" timeOffset="424.297">1016 396,'-10'16,"0"1,1-1,1 2,0-1,2 1,0 1,1-1,0 1,2-1,0 1,1 7,2-22,-1 0,1-1,1 1,-1 0,0 0,1 0,0 0,0 0,0-1,0 1,1 0,0-1,-1 1,1-1,0 0,1 1,-1-1,1 0,-1 0,1-1,0 1,0 0,0-1,0 0,0 0,1 0,-1 0,1 0,-1-1,1 1,0-1,0 0,-1 0,1-1,0 1,2-1,6 1,0 0,0-1,1 0,-1-1,0-1,0 0,0-1,0 0,0-1,0 0,-1 0,0-1,0-1,0 0,-1-1,0 0,0 0,0-1,-1 0,-1-1,1 0,-1 0,-1-1,0 0,0-1,2-4,-7 11,-1 0,1 0,-1-1,0 1,0 0,0 0,-1-1,0 1,0 0,0 0,0-1,0 1,-1 0,0-1,0 1,0 0,0 0,-1 0,0 0,1 0,-2 0,1 1,0-1,-1 1,1-1,-1 1,0 0,0 0,0 0,-1 0,1 1,-1-1,0 1,1 0,-1 0,0 0,0 1,0-1,0 1,-1 0,1 0,-21-3,1 0,-1 2,0 1,0 1,0 1,0 2,1 0,-1 1,1 2,-12 4,-2 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5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370 541,'-4'-2,"-2"0,1 0,0 0,0 0,-1 1,1 0,-1 0,1 0,-1 1,1 0,-1 0,1 0,-1 1,1 0,-1 0,1 0,0 1,-1 0,1 0,0 0,0 0,0 1,1 0,-1 0,1 0,-1 1,1-1,0 1,0 0,1 0,-1 1,0 1,-8 3,-3 2,0 0,0 0,1 1,1 1,0 1,1 0,0 0,1 1,1 1,0 0,1 0,1 1,1 0,0 0,1 1,1-1,1 2,0-1,0 14,4-30,0 1,0-1,0 1,1-1,-1 1,1-1,-1 1,1-1,0 0,0 1,0-1,1 0,-1 0,0 1,1-1,0 0,-1-1,1 1,0 0,0 0,0-1,0 1,0-1,0 0,0 1,1-1,-1 0,0 0,1-1,-1 1,1 0,-1-1,1 0,-1 1,1-1,-1 0,1 0,0 0,-1-1,1 1,6-1,0 0,0-1,0 0,-1 0,1-1,-1 0,1 0,-1-1,0 0,7-6,7-8,-1-2,0-1,-2-1,0 0,-2-1,0-1,-2-1,-1 0,0-1,-2-1,-2 0,8-24,11-14,-19 92,15 214,52 117,-67-300,17 176,-28-220,1-1,-2 1,0-1,0 0,-2 0,1 0,-1 0,-1-1,-1 1,0-1,0 0,-1-1,0 1,-1-2,-1 1,-1 1,-80 47,87-58,-1 1,1-2,0 1,0 0,0-1,-1 1,1-1,0 0,-1 0,1 0,0-1,0 1,-1-1,1 1,0-1,0 0,0-1,0 1,0 0,0-1,0 0,0 1,1-1,-1 0,1-1,-1 1,1 0,0-1,0 1,0-1,-1 0,1-3,-1 0,0 1,1-1,0 0,1 0,-1-1,1 1,0 0,1-1,0 1,0 0,0 0,0-1,1 1,0 0,1-1,-1 1,1 0,0 0,1 0,59-116,-3 41,4 1,3 4,3 3,4 3,30-21,-49 43,-21 18,-14 16,-2-2,1 0,-2 0,0-2,-1 0,-1-1,-1 0,0-1,5-14,-16 30,-1 0,0 0,0 0,0 0,0 0,-1 0,0 0,0 0,0-1,0 1,0 0,-1 0,0 0,0 0,0 0,0 0,-1 0,0 0,1 0,-1 1,-1-1,1 1,0-1,-1 1,0 0,0 0,0 0,0 0,0 0,0 1,-1 0,0-1,1 1,-1 1,0-1,0 0,0 1,0 0,0 0,0 0,0 0,0 1,0 0,-1 0,1 0,0 0,0 0,0 1,0 0,0 0,0 0,0 0,0 1,-1 0,-3 2,0 1,0 1,0-1,0 1,1 0,0 1,1 0,-1 0,1 0,1 1,-1 0,1 0,1 0,-1 1,1-1,1 1,0 0,0 1,1-1,0 0,0 1,1-1,0 1,1-1,0 1,1-1,0 1,0-1,1 0,0 1,1-1,0 0,0 0,1 0,0-1,1 1,-1-1,2 0,-1 0,1-1,0 0,2 2,7 1,-1 1,2-2,-1 0,1 0,0-2,1 0,0-1,0 0,0-2,1 0,0-1,0 0,-1-2,1 0,9-1,-6-4,0 0,0-2,-1 0,0-1,-1-1,1-1,-1 0,-1-2,0 0,0-1,-1-1,-1 0,0-1,-1-1,-1-1,7-9,12-15,-1-1,-2-2,-2-2,-2 0,-2-2,-3 0,-1-2,-1-2,-12 22,0 1,-2-1,-1-1,-1 1,-2 0,-1-1,-1 1,-1-1,-2 1,-5-18,8 41,0 1,0 0,0-1,-1 1,0 0,0 0,-1 0,0 0,1 0,-1 1,-1-1,1 1,-1-1,0 1,0 1,0-1,0 0,-1 1,-4-3,5 7,0 1,-1-1,1 1,0 0,0 0,0 1,0-1,1 1,-1 0,1-1,-1 2,1-1,0 0,0 1,0-1,1 1,-1 0,1 0,0 0,0 0,1 0,-1 1,1-1,0 0,-1 2,-12 42,2 0,2 1,2 0,2 1,2-1,3 1,1 0,5 23,1-21,3-1,1 0,3 0,10 24,17 7,-48-92,-2-4</inkml:trace>
  <inkml:trace contextRef="#ctx0" brushRef="#br0" timeOffset="247.272">1189 486,'43'-10,"48"-8,23 0,1-3,-3 3,-13 4,-8 0,-10 2,-9 3,-12 3,-16 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1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6 424,'-6'21,"14"-25,-6-1,6-14,2 0,0 1,1 0,1 0,1 1,8-8,162-175,-182 198,1 0,-1-1,1 1,-1 0,1 0,0 0,0 1,0-1,0 0,0 1,0-1,0 1,0 0,1 0,-1-1,0 2,1-1,-1 0,1 0,-1 1,1-1,0 1,-1 0,1 0,-1 0,1 0,0 0,-1 1,1-1,-1 1,1 0,-1 0,1 0,-1 0,0 0,1 0,-1 0,0 1,0-1,0 1,2 1,1 8,0 0,0 0,-1 0,0 1,-1-1,0 1,-1 0,-1 0,0 0,0 0,-1 0,-1 0,0 0,-1 2,6 91,-3-97,17 59,-18-66,1 0,-1 1,1-1,-1 1,1-1,0 0,-1 0,1 1,0-1,0 0,0 0,0 0,0 0,0 0,0 0,0 0,0 0,1-1,-1 1,0 0,0-1,1 1,-1-1,1 1,-1-1,0 0,1 1,-1-1,1 0,-1 0,1 0,-1 0,0 0,1-1,-1 1,1 0,-1-1,0 1,1 0,-1-1,0 0,1 1,13-12,1 0,-2 0,0-1,0-1,-1 0,-1-1,0-1,4-8,-2 5,117-122,-130 140,-1 0,1 0,-1 0,1 0,-1 0,1 0,0 0,0 0,-1 1,1-1,0 0,0 0,0 1,0-1,0 1,0-1,0 1,0-1,0 1,0-1,0 1,0 0,0 0,0 0,0-1,0 1,0 0,0 0,1 1,-1-1,0 0,0 0,0 0,0 1,0-1,0 0,0 1,0-1,0 1,0 0,0-1,0 1,-1 0,1-1,0 1,0 0,0 0,-1 0,1-1,-1 1,1 0,0 0,-1 0,1 1,6 18,-2 0,0 0,-1 1,-1 0,0-1,-2 1,-1 0,0 0,-2 0,0-1,-2 4,-2 0</inkml:trace>
  <inkml:trace contextRef="#ctx0" brushRef="#br0" timeOffset="610.687">1615 0,'-31'11,"0"1,1 2,1 1,0 1,1 1,1 2,1 1,1 1,0 1,1 2,20-21,0 1,0 0,1 0,-1 1,1-1,0 0,1 1,-1 0,1 0,0 0,0 0,0 0,1 0,0 0,0 1,0-1,1 0,-1 1,1-1,1 1,-1-1,1 0,0 1,0-1,0 0,1 0,0 0,0 0,0 0,1 0,-1 0,1-1,0 1,1-1,-1 0,1 0,-1 0,1-1,1 1,-1-1,0 0,1 0,0 0,1-1,-1 0,1-1,0 0,-1 0,1 0,0-1,-1 0,1 0,0 0,0-1,-1 0,1 0,-1-1,1 1,-1-1,1 0,-1-1,0 1,0-1,0 0,0 0,-1-1,1 1,0-2,89-114,-63 73,37-41,-67 87,0 1,1-1,-1 0,0 0,0 0,0 1,0-1,0 0,0 1,0-1,0 1,0-1,0 1,0 0,0-1,-1 1,1 0,0 0,0 0,-1-1,1 1,0 0,-1 0,1 0,-1 0,1 0,-1 0,1 0,-1 0,0 1,0-1,1 0,-1 0,0 0,0 0,0 0,42 209,-30-124,-3-15,-2 1,-4 0,-3 1,-4 9,4-69,-2 1,1-1,-2 0,0 1,0-1,-1-1,-1 1,0 0,-1-1,0 0,-1-1,0 1,-1-1,0-1,-1 1,0-1,0-1,-1 0,-1 0,1-1,-1 0,-1-1,1 0,-1-1,-12 4,21-9,1 0,0 0,-1-1,1 1,-1-1,1 0,0 0,-1 0,1 0,-1 0,1-1,-1 1,1 0,0-1,-1 0,1 0,0 0,0 0,0 0,-1 0,1 0,0-1,0 1,1-1,-1 1,0-1,0 0,1 0,-1 0,1 0,0 0,0 0,-1 0,1 0,1-1,-1 1,-10-89,18 51,3 0,1 1,2 0,1 1,6-9,-9 22,1 1,1 0,1 0,1 2,1 0,12-13,18 5,-25 23</inkml:trace>
  <inkml:trace contextRef="#ctx0" brushRef="#br0" timeOffset="915.657">2151 424,'48'-5,"21"-1,3 0,-6 1,-9 2,-10 0,-12 7,-13 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9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209 141,'-4'2,"0"0,0 1,0-1,0 1,0 0,1-1,-1 2,1-1,0 0,0 1,0-1,0 1,1 0,-1 0,1 0,0 0,0 1,1-1,-1 0,0 4,-1 0,-96 222,55-129,44-101,0 0,0 0,1 0,-1 0,0 0,0 0,1 0,-1 1,0-1,0 0,1 0,-1 0,0 0,0 1,0-1,1 0,-1 0,0 0,0 1,0-1,0 0,0 0,1 1,-1-1,0 0,0 0,0 1,0-1,0 0,0 0,0 1,0-1,0 0,0 1,0-1,0 0,0 1,20-25,179-222,-156 199,72-60,-114 106,0 0,0 0,0 0,0 1,0-1,0 0,0 1,0-1,0 1,0-1,1 1,-1 0,0-1,0 1,1 0,-1 0,0 0,0 0,1 0,-1 0,0 0,0 0,1 1,-1-1,0 0,0 1,1-1,-1 1,0-1,0 1,0 0,0-1,0 1,0 0,0 0,0 0,0 0,-1 0,1 0,0 0,0 0,-1 0,1 0,-1 0,1 0,-1 0,1 1,-1-1,0 1,7 72,-7-53,24 75,-23-93,0 0,0-1,1 1,-1 0,1-1,0 1,0-1,0 1,0-1,0 0,1 0,-1 0,1 0,-1 0,1 0,0-1,-1 1,1-1,0 0,0 0,0 0,0 0,0-1,0 1,0-1,0 0,1 1,-1-2,0 1,1 0,3-3,0 0,0 0,0-1,-1 0,1 0,-1-1,0 0,0 0,0 0,-1-1,0 1,0-1,0-1,-1 1,3-6,7-7,9-11,-2 1,0 2,3 0,0 1,1 1,17-11,-41 34,0 1,1-1,-1 0,1 1,0-1,-1 1,1 0,0 0,0-1,0 1,0 0,0 1,0-1,0 0,0 1,1-1,-1 1,0-1,0 1,0 0,1 0,-1 0,0 0,0 1,1-1,-1 1,0-1,0 1,0-1,0 1,0 0,0 0,0 0,0 1,0-1,0 0,-1 1,1-1,0 1,-1-1,2 8,-1 0,-1 0,1 0,-2 0,1 1,-1-1,0 0,-1 0,0 0,-1 0,1 0,-2 0,1 0,-3 3,-7 46,10-46,0 0,0 0,1 0,0 0,1 0,0 0,1 0,0 0,1 0,2 5,-3-15,1 1,-1-1,1 0,-1 0,1 0,0 0,0 0,0 0,0 0,0-1,0 1,0-1,1 1,-1-1,1 0,-1 0,1 0,-1 0,1-1,-1 1,1 0,1-1,17 3</inkml:trace>
  <inkml:trace contextRef="#ctx0" brushRef="#br0" timeOffset="438.266">1591 1,'-61'30,"2"2,1 3,1 3,-24 23,71-53,0 0,1 0,0 1,1 1,0-1,0 1,1 1,1-1,-1 2,5-9,0 1,1-1,0 0,-1 1,1 0,0-1,1 1,-1 0,0-1,1 1,0 0,0 0,0-1,1 1,-1 0,1 0,0-1,0 1,0 0,0-1,1 0,-1 1,1-1,0 0,0 1,0-1,1 0,-1-1,1 1,-1 0,4 1,-2-1,0 0,0-1,0 1,1-1,-1 0,1 0,0-1,-1 1,1-1,0 0,0 0,0-1,0 0,0 1,0-2,0 1,0 0,0-1,0 0,-1 0,1-1,0 1,0-1,-1 0,3-2,106-70,57-124,-78 91,-92 108,0-1,0 0,0 1,0-1,0 1,1-1,-1 1,0-1,0 0,0 1,0-1,1 0,-1 1,0-1,0 0,1 1,-1-1,0 0,1 1,-1-1,0 0,1 0,-1 1,0-1,1 0,-1 0,1 0,-1 1,0-1,1 0,-1 0,1 0,-1 0,0 0,1 0,-1 0,1 0,-1 0,1 0,-1 0,0 0,1 0,-1-1,1 1,-1 0,0 0,1 0,-1-1,1 1,-1 0,0 0,1-1,-1 1,0 0,0 0,1-1,-1 1,0 0,0-1,1 1,-8 42,7-38,-31 165,29-162,1 1,0-1,1 0,-1 0,1 0,1 1,-1-1,1 0,1 0,-1 0,1 0,0 0,1-1,0 1,0 0,0-1,1 0,0 0,0 0,0 0,1-1,0 1,0-1,0-1,1 1,1 0,15 9</inkml:trace>
  <inkml:trace contextRef="#ctx0" brushRef="#br0" timeOffset="935.494">2099 198,'-9'11,"1"1,-1-1,2 2,0-1,1 1,0 0,0 1,2-1,0 1,0 0,1 0,1 3,1-16,1 1,0 0,0 0,0-1,0 1,0 0,0 0,1-1,-1 1,1 0,-1-1,1 1,-1 0,1-1,0 1,0-1,0 1,0-1,0 0,0 1,0-1,0 0,1 1,-1-1,0 0,1 0,-1 0,1 0,-1-1,1 1,-1 0,1-1,0 1,-1-1,1 1,0-1,0 0,-1 0,1 0,0 0,0 0,-1 0,1 0,0 0,0-1,-1 1,1-1,0 1,-1-1,1 0,-1 0,1 1,0-2,17-9,0-2,0-1,-2 0,1-1,-2-1,5-5,37-34,-42 39,54-32,-68 49,0 0,0 0,-1 0,1 1,0-1,-1 0,1 1,-1-1,1 1,-1-1,0 1,1 0,-1-1,0 1,0 0,0 0,-1 0,1 0,0 0,-1 0,1 0,-1 0,0 0,1 0,-1 0,0 0,0 0,-1 0,1 1,0-1,-1 0,1 0,0 1,-4 402,4-393,1-6,1 0,-1 0,0 0,-1 1,1-1,-1 0,-1 1,1-1,-1 0,0 0,-1 1,1-1,-1 0,0 0,-1-1,1 1,-1 0,0-1,-1 1,1-1,-1 0,0 0,-1-1,1 1,-1-1,1 0,-1 0,-1-1,1 1,0-1,-1 0,-3 1,6-4,0 1,0-1,0 0,0 0,0 0,0-1,-1 1,1-1,0 1,0-1,1 0,-1 0,0-1,0 1,0 0,1-1,-1 0,1 0,-1 1,1-2,0 1,-1 0,1 0,0-1,1 1,-1-1,0 1,1-1,-1 0,1 0,0 0,0 1,0-1,0 0,1 0,-1-1,1 1,0 0,0 0,0 0,0 0,0 0,1 0,-1 0,1 0,0 0,0 0,0-1,4-11,0 0,1 0,1 1,0 0,1 0,0 1,1-1,1 2,0 0,1 0,0 0,0 2,1-1,1 2,0-1,0 2,1 0,0 0,5-1,119-64,-107 58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5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1 520,'2'-1,"0"0,0 0,-1-1,1 1,0-1,0 0,-1 1,1-1,-1 0,0 0,1 0,-1 0,0 0,0 0,0-1,0 1,-1 0,1 0,-1-1,1 1,-1 0,0-2,4-7,8-21,2 1,1 0,2 1,0 1,2 0,2 1,0 1,2 2,21-20,-42 43,0 0,-1 0,1 1,0-1,0 0,0 1,0 0,0-1,0 1,0 0,0 0,1 0,-1 0,0 1,1-1,-1 1,1-1,-1 1,0 0,1 0,-1 0,1 0,-1 0,1 1,-1-1,0 1,1-1,-1 1,0 0,0 0,1 0,-1 0,0 0,0 1,0-1,0 1,0-1,-1 1,1 0,0 0,-1 0,1 0,0 1,3 4,0 1,0 0,-1 0,0 0,0 1,-1-1,0 1,-1 0,0 0,0 0,0 3,4 95,-6-106,0 0,0 0,1 0,-1-1,0 1,1 0,-1 0,1 0,-1 0,1-1,0 1,-1 0,1-1,0 1,-1 0,1-1,0 1,0-1,-1 1,1-1,0 1,0-1,0 0,0 1,0-1,-1 0,1 0,0 0,0 0,0 0,0 0,0 0,0 0,0 0,0 0,0 0,0 0,0-1,0 1,-1 0,1-1,0 1,0-1,0 1,-1-1,1 1,0-1,0 1,-1-1,1 0,40-34,-39 33,110-155,52-10,-164 165,1 1,0 0,-1-1,1 1,0 0,0 0,0 0,0 0,0 0,0 0,0 0,0 0,1 0,-1 0,0 1,1-1,-1 0,0 1,1-1,-1 1,0-1,1 1,-1 0,1 0,-1 0,1 0,-1 0,1 0,-1 0,1 0,-1 0,0 1,1-1,-1 1,1-1,-1 1,0-1,1 1,-1 0,0 0,0-1,0 1,0 0,1 0,-1 0,0 0,-1 1,2-1,4 218,-5-213,0 1,0-1,1 0,0 1,0-1,0 0,1 0,0 0,0-1,0 1,1-1,0 0,0 0,0 0,0 0,1-1,0 1,4 2,7 0</inkml:trace>
  <inkml:trace contextRef="#ctx0" brushRef="#br0" timeOffset="331.198">1 605,'43'-15,"43"-9,21 0,3 3,-9 5,-11 2,-12 2,-9 3,-12 4,-10 2,-9 2,-6 1,-4 0,-1 1,-1 0,-5 4,-6 2</inkml:trace>
  <inkml:trace contextRef="#ctx0" brushRef="#br0" timeOffset="1016.107">340 718,'19'-4,"7"-2,1 1,0 1,0 1,0 2,0 0,7 3,-32-3,1 1,-1 0,0 0,0 0,1 0,-1 0,0 1,0-1,1 1,-1 0,0-1,0 1,0 0,0 0,0 0,0 0,0 1,0-1,0 1,-1-1,1 1,-1-1,1 1,-1 0,1 0,-1 0,0 0,0 0,0 0,0 0,0 0,-1 0,1 0,0 0,-1 1,0-1,1 0,-1 0,0 1,0-1,-1 0,1 1,0-1,-1 0,1 0,-1 0,0 1,0-1,-6 8,0 0,-1 0,-1 0,1-1,-1 0,-1-1,0 0,0-1,-1 0,-6 4,-16 11,-121 80,152-100,0-1,1 0,-1 0,0 1,1-1,-1 1,1 0,0-1,0 1,-1 0,1 0,0 0,1-1,-1 1,0 0,0 0,1 1,-1-1,1 0,0 0,0 0,-1 0,1 0,1 0,-1 0,0 0,0 1,1-1,-1 0,1 0,0 0,0 0,0 0,0-1,0 1,0 0,0 0,0-1,1 1,-1 0,1-1,-1 1,1-1,0 0,-1 0,1 1,0-1,0 0,0 0,0-1,0 1,0 0,0-1,0 1,0-1,1 0,16 2,0-1,1-1,-1 0,0-2,1 0,-1-2,0 0,-1-1,1 0,-1-2,0 0,10-6,2 1,128-51,-141 51,-4 0</inkml:trace>
  <inkml:trace contextRef="#ctx0" brushRef="#br0" timeOffset="1537.345">1525 380,'-18'-2,"0"1,0 1,0 1,0 0,0 1,0 1,1 1,-1 0,1 2,0 0,0 1,1 0,0 1,0 1,1 1,0 0,0 1,2 0,-1 1,-4 7,16-16,0-1,0 1,1 0,-1 0,1 1,-1-1,1 0,0 0,1 1,-1-1,0 1,1-1,0 0,0 1,0-1,0 1,1-1,-1 1,1-1,0 0,0 1,0-1,0 0,0 0,1 0,0 0,-1 0,1 0,0 0,1-1,-1 1,0-1,1 1,-1-1,1 0,0 0,0 0,0 0,0 0,0-1,0 0,0 1,0-1,1 0,-1 0,0-1,1 1,-1-1,3 0,8 0,1-1,-1-1,1 0,-1-1,0-1,0 0,0-1,-1 0,0-1,0 0,0-1,0-1,-1 0,-1-1,0 0,0-1,0 0,-1 0,-1-1,1-2,18-13,42-42,-68 69,-1 0,0 0,0 1,1-1,-1 0,0 1,0-1,0 1,0-1,0 1,-1 0,1-1,0 1,-1 0,1-1,-1 1,0 0,1 0,-1 0,0-1,0 1,0 0,0 0,-1-1,1 1,0 0,-1 0,0 1,1-1,-1 38,-1-31,1 0,0 0,0 1,1-1,1 0,0 0,0 1,0-1,1 0,1 0,-1 0,1 0,1-1,0 1,0-1,1 0,4 7,8 0</inkml:trace>
  <inkml:trace contextRef="#ctx0" brushRef="#br0" timeOffset="2099.347">1976 464,'-1'8,"1"1,-1 0,2-1,-1 1,1-1,0 1,1-1,0 0,0 1,1-1,0 0,1-1,-1 1,2 0,-1-1,1 0,0 0,0 0,1-1,0 0,0 0,0 0,3 1,-3-7,-1 0,1-1,0 1,-1-1,1 0,0-1,-1 1,1-1,-1 0,0-1,0 1,0-1,0 0,0 0,0-1,-1 1,0-1,1 0,-1 0,-1-1,1 1,-1-1,0 0,0 0,0 0,1-4,31-44,-35 84,-6 9,1 0,3 0,1 0,2 1,1-1,8 35,7 95,-17-166,-1-1,1 1,-1 0,0-1,0 1,0-1,-1 1,1-1,-1 1,0-1,0 0,0 0,-1 0,1 0,-1 0,1-1,-1 1,0-1,0 1,0-1,0 0,0 0,-1-1,1 1,-1 0,1-1,-1 0,1 0,-1 0,0-1,0 1,1-1,-1 0,0 0,0 0,1 0,-1-1,0 1,1-1,-1 0,0 0,1-1,-1 1,1-1,0 1,-1-1,1 0,0 0,0-1,0 1,0-1,1 1,-1-1,1 0,0 0,-1 0,1 0,0-1,1 1,-2-3,1-5,1 0,0-1,1 1,0 0,1-1,0 1,1 0,0 0,1 0,0 0,1 0,0 1,0-1,1 1,1 0,0 0,0 1,1 0,0 0,0 0,1 1,0 0,1 1,0 0,7-5,4 1</inkml:trace>
  <inkml:trace contextRef="#ctx0" brushRef="#br0" timeOffset="2505.324">2597 436,'29'0,"28"-5,10-1,-2 0,-7 1,-9 1,-7 2,-7-4,-4-1,-13 1,-8 2</inkml:trace>
  <inkml:trace contextRef="#ctx0" brushRef="#br0" timeOffset="2749.249">2710 605,'38'0,"28"-5,7-6,-5-2,-8 2,-14 3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6.5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923 1,'-80'180,"-64"153,-15-6,-165 245,128-284,177-259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7.6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1301 0,'-171'179,"-136"105,58-79,-67 31,228-171,-51 31,109-76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8.6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780 0,'-19'43,"-21"44,-8 20,-6 7,1-1,1-6,-1-7,4-6,1-8,-1-6,-2-6,3-7,-1-4,5-4,4-7,4-7,8-7,9-10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6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418 138,'-1'-5,"0"1,0-1,0 0,0 1,-1-1,1 1,-1 0,-1 0,1-1,0 1,-1 1,0-1,0 0,0 1,-1-1,1 1,-1 0,1 0,-1 0,0 1,0-1,0 1,-1 0,1 0,0 1,-1-1,0 1,1 0,-1 0,1 0,-1 1,0 0,0 0,1 0,-1 0,0 1,1 0,-1 0,0 0,-14 7,-1 0,1 2,1 0,0 1,0 1,1 0,1 2,0 0,1 0,-6 9,11-13,1 1,0 0,0 0,2 1,-1 0,1 0,1 0,-3 9,8-18,-1 1,1-1,0 0,0 1,0-1,0 0,1 1,0-1,-1 1,1-1,0 1,1-1,-1 1,1-1,-1 1,1-1,0 0,0 1,1-1,-1 0,1 0,-1 0,1 0,0 0,0 0,0 0,1 0,-1-1,1 1,-1-1,1 0,0 0,0 0,0 0,0-1,0 1,6 0,0 0,1-1,-1 0,0 0,0-1,1-1,-1 1,0-1,0-1,0 0,0 0,0-1,0 0,-1-1,1 1,-1-2,5-2,24-16,-1-2,-1-1,-2-1,0-2,-2-2,-2 0,19-27,-37 46,106-103,-117 116,0-1,0 1,1-1,-1 1,0-1,0 0,0 1,0-1,0 1,1-1,-1 0,0 1,0-1,0 0,1 1,-1-1,0 0,1 0,-1 1,0-1,1 0,-1 0,0 1,1-1,-1 0,0 0,1 0,-1 1,1-1,-1 0,1 0,-1 0,0 0,1 0,-1 0,1 0,-1 0,0 0,1 0,-1 0,1 0,-1-1,1 1,-1 0,0 0,1 0,-1-1,0 1,1 0,-1 0,0-1,1 1,-1 0,0 0,1-1,-1 1,0 0,0-1,0 1,1-1,-11 40,9-35,-44 151,8 1,-5 71,40-216,-1 19,-1 0,-2 0,-1 0,-1-1,-1 0,-2-1,-1 0,-1-1,-13 19,25-43,-1 0,1 0,-1 0,0 0,0 0,-1 0,1-1,-1 1,1-1,-1 0,0 1,1-1,-1 0,0-1,-1 1,1-1,0 1,0-1,-1 0,1 0,-1 0,1-1,0 1,-1-1,0 0,1 0,-1 0,1 0,-1-1,1 1,0-1,-1 0,1 0,-1 0,1 0,0-1,0 0,0 1,0-1,0 0,0 0,0-1,1 1,-1 0,1-1,0 0,0 0,0 1,0-1,0 0,0-2,-2-4,1-1,1 1,0-1,0 0,1 1,0-1,1 0,0 0,0 0,1 0,1 1,-1-1,2 0,-1 1,1-1,1 1,-1 0,2 0,4-7,116-150,-117 156,102-83,-93 82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6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29,'43'0,"20"0,3-5,-5-1,-7 0,-9 1,-7 2,-5 0,-8 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9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0,'-67'40,"38"-24,1 1,0 0,2 2,0 2,1 0,-4 6,27-25,0 0,1-1,-1 1,1 0,-1 0,1 0,0 0,0 0,-1 0,2 0,-1 1,0-1,0 0,1 1,-1-1,1 0,-1 1,1-1,0 0,0 1,0-1,1 1,-1-1,0 0,1 1,0-1,-1 0,1 0,0 1,0-1,0 0,1 0,-1 0,0 0,1 0,-1 0,1-1,0 1,0 0,-1-1,1 0,1 1,21 16,-19-16,0 0,0 0,0 1,-1 0,1 0,-1 0,0 1,0-1,0 1,0 0,0 0,-1 1,0-1,0 1,0-1,-1 1,1 0,-1 0,0 0,-1 0,1 0,-1 1,0-1,0 1,-1-1,1 0,-1 1,0-1,-1 1,0 3,-3 0,0-1,-1 1,0-1,-1 0,1 0,-1 0,-1-1,0 0,0 0,0-1,-1 0,0 0,0 0,0-1,-1-1,1 1,-1-1,0-1,-1 0,1 0,-1-1,1 0,-1 0,1-1,-1-1,-9 0,-6-4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30 254,'33'-4,"16"-3,5 1,-2 2,-6 0,-5 2,-5 1,-4 0,-2 1,-2 1,-1-1,0 0,-4 0</inkml:trace>
  <inkml:trace contextRef="#ctx0" brushRef="#br0" timeOffset="267.362">1 452,'48'0,"40"-5,9-1,-1 0,-13 1,-16-3,-14-1,-11 2,-9 2,-4 1,-8 3</inkml:trace>
  <inkml:trace contextRef="#ctx0" brushRef="#br0" timeOffset="680.041">368 0,'255'126,"-89"-53,-163-73,-1 1,1 0,0 0,0 1,0-1,-1 0,1 1,0 0,-1 0,1 0,-1 0,0 0,0 0,0 0,0 1,0-1,0 1,-1-1,1 1,-1 0,0 0,0 0,0 0,0 0,0 0,-1 0,1 0,-1 0,0 0,0 0,0 0,0 0,0 0,-1 0,1 0,-1 0,0 0,0 0,0 0,-1 1,-10 12,-1-1,0 0,-1-1,-1-1,0 0,-1-1,0 0,-1-2,0 0,-1 0,-13 3,13-3,-32 15,30-16,0 1,0 0,1 2,1 0,0 1,-11 11,12-2,5-2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51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1,'-20'0,"0"1,0 0,0 2,0 0,0 1,0 1,1 1,-1 1,2 1,-1 0,1 1,0 1,1 1,0 0,-8 9,21-16,1 0,0 0,0 1,0-1,1 1,0-1,-1 1,2 0,-1 0,0 0,1 0,0 0,0 1,1-1,-1 0,1 0,0 1,1-1,-1 0,1 0,0 0,0 0,1 1,-1-2,1 1,1 0,-1 0,0 0,1-1,0 0,0 1,0-1,1 0,-1-1,1 1,0 0,0-1,1 0,-1 0,0 0,1-1,0 0,0 1,-1-2,1 1,0 0,1-1,-1 0,0 0,4 0,5-3,1 0,-1-1,0 0,0-1,0 0,0-1,-1-1,1 0,-2-1,1-1,-1 0,0 0,0-1,-1-1,0 0,-1 0,2-4,-1 4,32-35,40-28,-83 72,1 1,0 0,-1-1,1 1,0 0,0-1,0 1,-1 0,1 0,0 0,0 0,0-1,0 1,-1 0,1 1,0-1,0 0,0 0,0 0,-1 0,1 1,0-1,0 0,-1 1,1-1,0 0,0 1,-1-1,1 1,0 0,-1-1,1 1,-1-1,1 1,-1 0,1-1,-1 1,1 0,-1 0,0-1,1 1,-1 0,0 0,0 0,1-1,-1 1,0 0,0 0,0 0,0 0,0-1,0 1,-1 0,1 0,0 0,0-1,-6 50,3-36,0 0,0 1,1-1,1 0,0 1,1-1,1 1,0-1,1 0,1 1,0-1,1 0,0-1,6 12,-2-7</inkml:trace>
  <inkml:trace contextRef="#ctx0" brushRef="#br0" timeOffset="496.047">767 226,'-11'104,"11"-102,0 1,1 0,-1 0,0-1,1 1,0 0,0-1,0 1,0-1,0 1,0-1,1 1,-1-1,1 0,0 0,-1 0,1 0,0 0,0 0,0 0,1-1,-1 1,0-1,1 1,-1-1,1 0,-1 0,1 0,-1 0,1-1,0 1,0-1,-1 1,1-1,2 0,5-2,0 0,0 0,0-1,0 0,-1-1,1 0,-1-1,0 0,0 0,-1-1,0 0,0 0,6-7,52-32,-64 44,-1 0,1 0,0 0,0 0,0 0,0 0,0 0,0 1,0-1,0 1,0 0,0 0,1-1,-1 1,0 0,0 1,0-1,0 0,0 1,0-1,0 1,0 0,0-1,0 1,0 0,0 0,0 0,-1 1,1-1,0 0,-1 1,1-1,-1 1,1-1,-1 1,0 0,0-1,1 1,-1 0,-1 0,1 0,0 0,0 0,-1 0,1 0,-1 2,11 102,-16 227,6-327,-1 0,1-1,-1 1,-1 0,1-1,-1 1,0 0,0-1,-1 1,1-1,-1 0,0 1,-1-1,0 0,1 0,-1 0,-1-1,1 1,-1-1,0 0,0 0,0 0,0 0,-1-1,1 0,-1 0,0 0,0 0,-6 2,8-7,-1 1,1-1,-1 0,1 0,-1 0,1 0,0-1,0 1,0-1,0 0,1 0,-1 0,1 0,-1 0,1-1,0 1,1-1,-1 1,1-1,-1 0,1 1,0-1,0 0,1 0,-1 0,1 0,0 0,0 0,0 0,0 0,1 0,-1 1,1-1,0 0,1 0,-1 0,1 1,0-1,5-13,1 1,1 0,0 1,2 0,0 0,0 1,1 1,1 0,0 1,0 0,2 1,-1 0,1 1,1 1,0 1,0 0,4-1,13-6,-3 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0,'0'5,"0"11,0 8,0 4,0 2,0 2,0-1,0-1,-5 0,-1 0,-5-6,0-2,1-5</inkml:trace>
  <inkml:trace contextRef="#ctx0" brushRef="#br0" timeOffset="245.851">1 339,'38'0,"28"-5,11-1,-2 0,-4 1,-10 1,-5 2,-8 1,-7 0,-5 1,-10 5,-8 2</inkml:trace>
  <inkml:trace contextRef="#ctx0" brushRef="#br0" timeOffset="716.595">198 564,'47'-1,"-29"0,0 0,-1 1,1 1,-1 0,1 2,-1 0,1 1,10 4,-27-8,1 0,-1 0,0 0,0 1,0-1,1 1,-1-1,0 1,0-1,0 1,0-1,0 1,0 0,0 0,0 0,0-1,-1 1,1 0,0 0,0 0,-1 0,1 0,-1 0,1 1,-1-1,1 0,-1 0,0 0,1 0,-1 1,0-1,0 0,0 0,0 1,0-1,0 0,0 0,0 0,-1 1,1-1,0 0,-1 0,1 0,-1 0,1 0,-1 0,0 1,1-1,-1 0,-48 40,45-38,-157 96,159-98,0-1,0 1,-1 0,1 0,0 0,0 0,0 1,0-1,0 1,0-1,0 1,1-1,-1 1,0 0,1 0,-1 0,1 0,0 0,0 0,0 1,0-1,0 0,0 0,1 1,-1-1,1 0,-1 1,1-1,0 1,0-1,0 1,0-1,1 0,-1 1,1-1,-1 0,1 1,0-1,0 0,0 0,0 1,0-1,1 0,-1 0,0 0,1 0,0-1,-1 1,1 0,1 0,11 2,0-1,1-1,0 0,-1-1,1 0,0-1,0-1,0 0,-1-1,1-1,-1 0,6-3,5-1</inkml:trace>
  <inkml:trace contextRef="#ctx0" brushRef="#br0" timeOffset="1402.155">1158 197,'-23'1,"0"0,0 1,0 1,1 2,0 0,-1 1,2 1,-13 6,25-9,0 0,0 1,0 0,0 1,1-1,0 2,1-1,-1 1,1 0,0 1,1-1,0 1,0 1,1-1,0 1,0 0,1 0,0 0,1 1,-2 6,5-12,0 0,0 1,0-1,0 0,0 1,1-1,0 0,0 1,0-1,1 0,-1 0,1 0,0 0,0 0,0-1,1 1,0 0,-1-1,1 0,0 0,0 0,1 0,-1 0,1 0,-1-1,1 0,0 0,0 0,0 0,0-1,0 1,0-1,0 0,1 0,-1 0,0-1,1 0,-1 0,1 0,-1 0,0-1,1 1,-1-1,0 0,0 0,0-1,3-1,14-6,-1-2,0-1,-1 0,0-1,-1-1,-1-1,0-1,-1 0,9-12,55-50,-80 77,0 0,0 1,0-1,1 0,-1 0,0 0,1 0,-1 0,1 1,-1-1,1 0,-1 0,1 1,0-1,-1 0,1 1,0-1,-1 0,1 1,0-1,0 1,0-1,-1 1,1 0,0-1,0 1,0 0,0 0,0-1,0 1,0 0,0 0,0 0,-1 0,1 0,0 0,0 1,0-1,0 0,0 0,0 1,0-1,0 0,-1 1,1-1,0 1,0-1,0 1,-1-1,1 1,0 0,-1-1,1 1,-1 0,1 0,-1-1,1 1,-1 0,1 0,-1 0,0 0,1 0,-1 0,0-1,0 1,0 0,1 0,-1 0,0 1,-43 142,42-137,0 0,0 0,1 1,1-1,-1 0,1 0,0 0,1 0,-1 0,2 0,-1 0,1-1,0 1,0-1,0 0,1 0,0 0,1 1,11 11</inkml:trace>
  <inkml:trace contextRef="#ctx0" brushRef="#br0" timeOffset="1929.378">1412 396,'2'7,"37"103,-37-107,-1 0,1-1,0 1,0-1,0 1,0-1,0 0,1 1,-1-1,1-1,-1 1,1 0,0 0,0-1,-1 0,1 0,0 1,0-2,0 1,1 0,-1-1,0 1,0-1,0 0,0 0,1 0,-1 0,0-1,0 1,0-1,0 0,0 0,0 0,1-1,117-83,-111 77,-7 5,0 0,0 0,0 0,0 0,1 1,-1-1,1 1,0 0,0 0,0 0,0 1,0-1,0 1,0 0,0 0,0 1,1-1,-1 1,0 0,2 0,-4 2,-1-1,0 1,-1 0,1 0,0 0,0 0,-1 0,1 0,-1-1,0 2,0-1,1 0,-1 0,0 0,-1 0,1 0,0 0,-1 0,1 0,-1 0,1-1,-1 1,0 0,0 0,0 0,0 0,0 1,-26 72,4 1,3 1,-6 54,-5 27,30-156,1-1,0 1,0-1,0 0,0 1,-1-1,1 0,-1 1,1-1,-1 0,0 1,1-1,-1 0,0 0,0 0,0 0,0 0,0 0,0 0,0 0,0 0,0 0,0-1,0 1,-1 0,1-1,0 1,-1-1,1 1,0-1,-1 0,1 1,0-1,-1 0,1 0,-1 0,1 0,0 0,-1 0,1-1,-1 1,1 0,0-1,-1 1,1-1,0 1,0-1,-1 0,1 0,0 1,0-1,0 0,0 0,0 0,0 0,0 0,0 0,0-1,1 1,-2-1,-3-11,0-1,1 1,1-1,0 0,1 0,0 0,1-1,0 1,1 0,1 0,1-1,1-3,31-85,-24 85</inkml:trace>
  <inkml:trace contextRef="#ctx0" brushRef="#br0" timeOffset="2299.705">2033 424,'24'-5,"17"-1,7 0,-5-4,-5 0,-4 2,-3 1,-2 3,-1 2,-1 1,0 1,1 0,-1 1,-4-1</inkml:trace>
  <inkml:trace contextRef="#ctx0" brushRef="#br0" timeOffset="2544.907">2173 564,'39'0,"26"-4,8-3,-4 1,-9 2,-10 0,-9 2,-11 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8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0,'-28'81,"3"2,4 0,4 1,3 1,1 35,-11 106,5-88,23-126,1-6</inkml:trace>
  <inkml:trace contextRef="#ctx0" brushRef="#br0" timeOffset="529.806">558 508,'-29'23,"1"2,1 1,2 0,0 2,2 1,1 1,2 1,0 1,-5 17,14 19,11-67,0 1,0-1,1 1,-1-1,1 1,-1-1,1 1,0-1,-1 1,1-1,0 0,0 1,0-1,0 0,0 0,0 0,0 0,1 0,-1 0,0 0,1 0,-1 0,0-1,1 1,-1 0,1-1,-1 0,1 1,-1-1,1 0,0 1,-1-1,1 0,-1 0,1 0,-1-1,1 1,0 0,-1-1,1 1,0-1,11-5,-1 0,0 0,0-2,-1 1,0-1,0-1,-1 0,0-1,-1 0,0 0,0-1,-1 0,0 0,-1-1,0-2,41-64,-48 77,1 0,-1 1,1-1,0 0,-1 1,1-1,-1 1,1-1,0 1,-1 0,1-1,0 1,-1 0,1-1,0 1,0 0,-1 0,1-1,0 1,0 0,0 0,-1 0,1 0,0 0,0 0,0 1,-1-1,1 0,0 0,0 0,-1 1,1-1,0 0,-1 1,1-1,0 1,-1-1,1 1,0-1,-1 1,1-1,-1 1,1-1,-1 1,1 0,-1-1,0 1,1 0,-1 0,0-1,1 2,20 42,-19-39,1 7,1-1,0 0,1 0,0 0,1 0,0-1,0 1,1-2,1 1,0-1,0 0,0-1,1 0,1 0,-1-1,1 0,0 0,1-1,-1-1,1 0,1 0,-1-1,6 1,43-25,-46 8</inkml:trace>
  <inkml:trace contextRef="#ctx0" brushRef="#br0" timeOffset="979.965">1263 452,'-30'8,"0"2,0 1,1 1,1 1,0 2,-2 3,28-18,-1 1,1 0,0-1,0 1,0 0,0 0,0 0,1 1,-1-1,0 0,1 1,-1-1,0 1,1 0,0-1,-1 1,1 0,0 0,0 0,0 0,0 0,0 0,0 0,1 0,-1 0,1 0,-1 0,1 0,0 1,0-1,0 0,0 0,0 0,1 1,-1-1,1 0,-1 0,1 0,0 0,0 0,0 0,0 0,0 0,0 0,0 0,1-1,-1 1,1 0,-1-1,1 1,137 63,-135-63,0-1,1 1,-1 0,0 0,0 1,0-1,0 1,-1 0,1 0,-1 0,1 1,-1-1,0 1,0 0,-1-1,1 1,-1 0,0 1,0-1,0 0,-1 1,1-1,-1 1,0-1,0 1,-1 0,0-1,1 1,-1 0,-1-1,1 1,-1 0,0-1,0 1,-1 2,-8 5,0 0,-1-1,-1-1,0 0,0 0,0-1,-2-1,1 0,-1-1,0 0,-2 0,-8 3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16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387 121,'-70'56,"61"-45,-16 22,2 0,1 1,2 1,1 1,2 1,2 1,-3 14,-38 83,-36 32,249-420,-117 183,-4-1,-3-2,12-42,-42 107,0 0,0-1,0 0,-1 1,-1-1,0 0,0 0,0 0,-1 0,0 0,-2-7,2 16,0 0,-1 1,1-1,0 0,0 0,0 1,-1-1,1 0,0 0,-1 0,1 0,0 1,0-1,-1 0,1 0,0 0,-1 0,1 0,0 0,-1 0,1 0,0 0,-1 0,1 0,0 0,-1 0,1 0,0 0,-1 0,1 0,0 0,-1 0,1 0,0-1,0 1,-1 0,1 0,0 0,-1 0,1-1,0 1,0 0,0 0,-1-1,1 1,0 0,0-1,0 1,0 0,-1 0,1-1,0 1,0 0,0-1,0 1,0 0,0-1,0 1,0 0,0-1,0 1,0 0,0-1,-8 28,5-9,1-1,1 1,1 0,0 0,1 0,1-1,1 1,1 0,0-1,5 11,15 45,-16-44,1 0,2-1,1 0,1-1,1-1,9 13,-21-36,0 0,1 0,-1 0,1 0,0 0,0 0,0-1,0 1,0-1,0 0,1 0,-1 0,1 0,0-1,-1 0,1 1,0-1,0 0,0-1,-1 1,1-1,0 0,0 0,0 0,0 0,0-1,0 1,0-1,0 0,-1 0,1-1,0 1,-1-1,1 0,-1 0,1 0,-1 0,0 0,0-1,0 0,1-1,18-19,-1 0,-2-2,0 0,-1-2,-2 0,-1 0,-1-1,5-17,44-126,-53 136,-7 27,0 1,-1-1,1 1,-1-1,-1 0,1 0,-1 0,-1 0,0 0,0 0,0 0,-1 0,0 0,-1 0,0 0,0 0,-2-3,3 10,0 0,0 0,0 0,0 0,-1 0,1 0,0 0,0 1,-1-1,1 1,0-1,-1 1,1-1,-1 1,1 0,-1 0,1 0,0-1,-1 1,1 1,-1-1,1 0,-1 0,1 0,0 1,-1-1,1 1,-1-1,1 1,0 0,0-1,-1 1,1 0,0 0,0 0,0 0,0 0,0 0,0 0,0 0,0 0,1 1,-1-1,0 0,1 1,-1-1,1 0,-1 1,1-1,-1 0,1 2,-8 17</inkml:trace>
  <inkml:trace contextRef="#ctx0" brushRef="#br0" timeOffset="596.615">1289 177,'-19'20,"0"1,1 1,2 0,0 2,1-1,2 2,0 0,2 0,1 1,-3 12,11-35,1 1,0-1,-1 1,1 0,1-1,-1 1,0 0,1 0,0 0,0-1,0 1,0 0,1 0,-1-1,1 1,0 0,0-1,1 1,-1 0,1-1,-1 0,1 1,0-1,0 0,1 0,-1 0,1 0,-1 0,1-1,0 1,0-1,0 0,0 0,1 0,-1 0,4 1,1 0,0-1,0 0,0 0,1-1,-1 1,1-2,-1 0,1 0,-1 0,1-1,-1 0,1-1,-1 0,0 0,0-1,0 0,0 0,0-1,-1 0,1 0,-1-1,0 0,-1 0,1 0,-1-1,0 0,0-1,-1 1,0-1,0 0,0 0,-1-1,0 1,-1-1,0 0,0 0,1-4,-2 3,1 1,-1-1,-1 1,1-1,-1 0,-1 0,0 1,0-1,-1 0,0 0,0 1,-1-1,0 1,-1-1,0 1,0 0,0 0,-1 0,-1 0,1 1,-1-1,-1 1,1 0,-1 1,0 0,-1 0,1 0,-1 0,0 1,-1 0,1 1,-1 0,-5-2,-13 1,2 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0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1 311,'138'25,"-93"-23,0-1,0-3,0-2,-1-1,17-6,-42 8,-7 0</inkml:trace>
  <inkml:trace contextRef="#ctx0" brushRef="#br0" timeOffset="300.348">1 508,'38'0,"28"0,6-4,-3-3,-9 1,-10 1,-9 2,-6 1,-4 1,-3 0,-7 1</inkml:trace>
  <inkml:trace contextRef="#ctx0" brushRef="#br0" timeOffset="863.559">284 1,'181'138,"-79"-67,-97-69,-1 1,1 0,0 0,-1 0,0 0,0 1,0 0,0 0,-1 0,1 0,-1 1,0-1,0 1,-1-1,1 1,-1 0,0 0,-1 1,1-1,-1 0,0 0,0 1,0-1,-1 1,0-1,0 0,-1 1,1-1,-1 1,0-1,0 0,-1 0,0 1,0-1,0 0,-2 3,-188 212,100-88,82-119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24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396 3034,'-1'-1,"-1"-1,0 1,0-1,0 1,1-1,-1 1,0-1,1 0,0 0,-1 0,1 0,0 0,0 0,0 0,0 0,1-1,-1 1,1 0,-1-1,1 1,0 0,-1-1,1 1,1 0,-1-2,0 1,-3-338,3-1211,28 1382,-28-83,-28 83,27 163,0 0,1 0,-1-1,2 1,-1 0,1 0,0 0,0-1,1 1,0 0,0 0,1 1,0-1,0 0,0 1,1 0,0 0,0 0,1 0,-1 1,3-3,7-2</inkml:trace>
  <inkml:trace contextRef="#ctx0" brushRef="#br0" timeOffset="897.244">1638 805,'-2'-2,"0"1,0-1,1 1,-1-1,0 0,1 1,-1-1,1 0,-1 0,1 0,0 0,0 0,0-1,0 1,0 0,1 0,-1-1,1 1,-1 0,1-1,0 1,0-1,0 1,0-2,0 0,12-135,0 51,18-82,-30-112,-5 231,-2 34</inkml:trace>
  <inkml:trace contextRef="#ctx0" brushRef="#br0" timeOffset="1934.922">1 607,'30'-12,"0"1,1 1,1 2,-1 1,1 2,0 1,27 0,24-5,227-18,66-4,45 16,138-12,-351 22,-207 6,-1-1,1 0,-1 0,1 1,-1-1,1 0,-1 0,1 0,-1 0,1 0,-1 0,1 0,-1 0,1 0,-1 0,1 0,-1 0,1 0,-1-1,1 1,-1 0,1 0,-1 0,1-1,-1 1,1 0,-1-1,0 1,1 0,-1-1,1 1,-1 0,0-1,1 1,-1-1,0 1,0-1,1 1,-1-1,0 1,0-1,0 1,0-1,0 1,0-1,0 1,0-1,0 1,0-1,0 1,0-1,0 1,0-1,0 1,0-1,0 1,-1-1,1 1,0-1,-1 0,-10-2</inkml:trace>
  <inkml:trace contextRef="#ctx0" brushRef="#br0" timeOffset="2232.485">2146 42,'-278'205,"-14"-8,-10 3,288-190</inkml:trace>
  <inkml:trace contextRef="#ctx0" brushRef="#br0" timeOffset="2745.794">1045 184,'-467'279,"198"-133,266-144,-1 0,1 0,0 0,0 1,0-1,0 1,1-1,-1 1,1 0,-1 0,1 0,0 0,0 1,0-1,1 1,-1-1,0 4,1 7</inkml:trace>
  <inkml:trace contextRef="#ctx0" brushRef="#br0" timeOffset="4518.021">848 719,'0'10,"0"12,0 8,0 3,0 2,0-2,0 0,-5-2,-1-1,0-1,1-1,1 0,2 0,-4-5,-1-1,1-5</inkml:trace>
  <inkml:trace contextRef="#ctx0" brushRef="#br0" timeOffset="5030.784">763 719,'29'-22,"1"1,1 1,0 1,2 2,0 1,1 2,0 1,35-8,-58 18,0 0,1 0,-1 1,1 1,-1 0,1 0,0 1,-1 1,1 0,0 0,-1 1,9 3,-18-4,0-1,-1 1,1 0,0 0,-1 1,1-1,-1 0,1 0,-1 1,0-1,0 1,1-1,-1 1,0 0,0-1,0 1,-1 0,1 0,0-1,-1 1,1 0,-1 0,0 0,1 0,-1 0,0 0,0 0,0 0,-1 0,1 0,0-1,-1 1,1 0,-1 0,1 0,-1 0,0-1,0 1,0 0,0-1,0 1,0 0,-2 0,-60 67,59-66,-228 164,230-167,1 0,0 1,0-1,0 0,-1 0,1 1,0-1,0 1,0-1,0 1,0-1,0 1,0 0,0 0,0-1,0 1,0 0,0 0,1 0,-1 0,0 0,1 0,-1 0,0 0,1 0,0 0,-1 0,1 1,0-1,-1 0,1 0,0 0,0 1,0-1,0 0,0 0,0 0,0 1,0-1,1 0,-1 0,0 0,1 0,-1 1,1-1,-1 0,1 0,0 0,-1 0,1 0,0 0,135 74,76 38,-194-104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3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112 108,'-24'171,"-33"139,26-113,33-173,11-29,6-25,-10 13</inkml:trace>
  <inkml:trace contextRef="#ctx0" brushRef="#br0" timeOffset="320.161">26 79,'285'-1,"-100"-26,-178 26,-7 1</inkml:trace>
  <inkml:trace contextRef="#ctx0" brushRef="#br0" timeOffset="568.646">55 475,'38'-10,"23"-2,5-1,-8 8,-10 5,-12 1</inkml:trace>
  <inkml:trace contextRef="#ctx0" brushRef="#br0" timeOffset="869.69">506 672,'-4'39,"-3"17,1 3,1-2,2-12</inkml:trace>
  <inkml:trace contextRef="#ctx0" brushRef="#br0" timeOffset="1119.426">337 616,'28'0,"25"0,8 0,-2 0,-6 0,-8 0,-6 0,-5 0,-3 0,-8 0</inkml:trace>
  <inkml:trace contextRef="#ctx0" brushRef="#br0" timeOffset="1567.539">1043 108,'0'38,"4"32,3 9,-1 1,-1-9,-2-11,-1-12,-1-8,0-7,-1-4,0-2,-1-1,1 0,-5 0,-1 1,0-4</inkml:trace>
  <inkml:trace contextRef="#ctx0" brushRef="#br0" timeOffset="2106.523">957 136,'43'-24,"0"3,1 1,0 2,2 2,0 3,14-2,55 6,-112 10,0-1,0 0,0 1,-1 0,1 0,0 0,0 0,0 0,-1 0,1 1,0-1,-1 1,0 0,1 0,-1 0,0 0,0 0,0 0,0 0,0 1,0-1,-1 1,1-1,-1 1,0 0,0 0,0 0,0-1,0 1,-1 0,1 0,-1 0,0 0,0 0,0 0,0 1,-2 6,-1 0,0-1,-1 1,0-1,-1 0,1 0,-2 0,1 0,-1-1,-1 0,1-1,-1 1,-1-1,1 0,-1-1,0 0,-4 2,-18 18,-145 126,173-149,-1 0,1 0,0 0,0 1,1-1,-1 1,1-1,-1 1,1-1,0 1,0 0,1 0,-1-1,1 1,0 0,0 0,0 0,0 0,1-1,0 1,0 0,0-1,0 1,0 0,1-1,-1 1,1-1,0 0,0 1,0-1,1 0,-1 0,1-1,-1 1,1 0,0-1,0 0,0 1,1-1,-1 0,3 0,27 19,20 11,-2 1,-1 3,41 39,-56-26,-25-36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23,'56'-3,"172"6,-166-15,40 1,-84 16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29,'38'0,"28"-4,6-3,-3 1,-9 1,-10 2,-9 1,-6 1,-4 0,-8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3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1,'-15'10,"1"1,0 0,0 1,1 1,1 0,0 0,1 1,1 1,0 0,1 1,-2 5,-16 20,-39 52,-5-3,-4-4,-3-2,-50 37,111-104,-1-1,-1 0,0-2,-1 0,-1-1,0-1,-19 7,39-18,0-1,0 1,0-1,0 1,0-1,0 0,0 1,0-1,0 0,-1 0,1 1,0-1,0 0,0 0,-1-1,1 1,0 0,0 0,0 0,0-1,0 1,-1-1,1 1,0-1,0 1,0-1,0 0,0 1,1-1,-1 0,0 0,0 0,0 1,1-1,-1 0,0 0,1 0,-1 0,1 0,-1-1,1 1,-1 0,1 0,0 0,0 0,-1 0,1-1,0 1,0 0,0 0,0 0,0 0,1-1,-1 1,0 0,1 0,-1 0,0 0,1-1,26-110,-20 86</inkml:trace>
  <inkml:trace contextRef="#ctx0" brushRef="#br0" timeOffset="315.648">0 227,'23'18,"0"-1,1-1,1-1,0-2,1 0,1-1,0-2,0-1,1-1,0-1,0-2,1 0,92 25,116 46,-47-12,-188-70,-12-1</inkml:trace>
  <inkml:trace contextRef="#ctx0" brushRef="#br0" timeOffset="647.732">451 1,'-13'16,"0"2,0 0,2 0,0 1,2 0,0 1,1 0,0 0,2 1,1 0,0 0,2 1,0-1,2 1,0-1,1 1,1 0,2 4,0 606,-3-608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88,'1'0,"-1"0,1-1,-1 1,1 0,-1-1,1 1,-1 0,1 0,-1-1,1 1,-1 0,1 0,-1 0,1 0,-1 0,1 0,0 0,-1 0,1 0,-1 0,1 0,-1 0,1 0,-1 0,1 0,-1 1,1-1,-1 0,1 0,-1 1,1-1,-1 0,1 1,-1-1,1 0,-1 1,0-1,1 1,-1-1,0 1,1-1,-1 1,0-1,0 1,1-1,-1 1,0-1,0 1,0-1,0 1,0-1,0 1,0 0,0-1,0 1,0-1,0 1,0-1,0 1,5 40,-4-41,-1 458,0-352,0-106</inkml:trace>
  <inkml:trace contextRef="#ctx0" brushRef="#br0" timeOffset="313.385">0 32,'160'-22,"277"16,-435 6,5-1,0 0,0 0,1 1,-1 0,0 0,0 0,0 1,0 0,0 1,0 0,0 0,0 0,-1 1,1 0,-1 0,0 1,0-1,0 1,0 1,0-1,-1 1,0 0,0 0,1 3,1 11</inkml:trace>
  <inkml:trace contextRef="#ctx0" brushRef="#br0" timeOffset="552.731">113 738,'34'0,"21"0,5 0,-3 0,-5 0,-8 0,-6 0,-4 0,-4 0,-2 0,-1 0,-5 0</inkml:trace>
  <inkml:trace contextRef="#ctx0" brushRef="#br0" timeOffset="865.353">904 625,'-29'14,"-9"10,1 6,8 2,8 0,13-4,7-4,9-4,8-2,6-4,4-3,3-5,1-3,-5-2</inkml:trace>
  <inkml:trace contextRef="#ctx0" brushRef="#br0" timeOffset="4549.879">1187 625,'-19'56,"-30"102,46-138,11-25,13-30,81-119,-102 153,1-1,0 1,0-1,0 1,0-1,0 1,0 0,1 0,-1-1,0 1,1 0,-1 0,0 0,1 0,-1 1,1-1,0 0,-1 1,1-1,0 1,-1-1,1 1,0 0,-1 0,1 0,0 0,0 0,-1 0,1 0,0 0,-1 1,1-1,0 1,-1-1,1 1,-1 0,1 0,-1-1,1 1,-1 0,1 0,-1 0,0 1,0-1,1 0,-1 0,0 1,0-1,0 1,0-1,-1 1,1-1,0 1,-1-1,1 1,-1 0,1-1,-1 2,6 48,12 25,-16-75,0-1,0 1,0-1,0 1,0-1,0 1,0-1,0 0,0 0,0 0,0 0,0-1,0 1,0 0,0-1,0 1,-1-1,1 0,0 0,0 0,0 0,-1 0,1 0,0 0,-1 0,1-1,-1 1,1 0,-1-1,0 0,0 1,0-1,0 0,1-1,6-4,121-96,-128 102,0 1,0 0,0-1,0 1,0 0,1-1,-1 1,0 0,0 0,0 0,0 0,0 0,0 0,0 0,0 0,0 1,0-1,0 0,0 1,0-1,0 0,0 1,0-1,0 1,0 0,0-1,0 1,-1 0,1-1,0 1,0 0,-1 0,1 0,-1 0,1 0,0 0,-1 0,0 0,1 0,-1 0,0 0,1 0,-1 0,0 0,0 0,0 0,0 0,4 59,-4-52,-1 20,1-2</inkml:trace>
  <inkml:trace contextRef="#ctx0" brushRef="#br0" timeOffset="6054.809">2456 173,'0'0,"-1"0,1 0,0 0,-1 0,1 0,0 0,-1 0,1 0,0 0,-1 0,1 0,0 0,-1 0,1 0,0 0,-1-1,1 1,0 0,0 0,-1 0,1 0,0-1,0 1,-1 0,1 0,0-1,-123 144,91-102,-3-2,-1-1,-2-1,-2-2,-1-2,-1-2,-21 11,44-31,0-1,0-1,-1-1,0 0,0-1,-1-1,1-2,-15 2,33-5,0-1,0 0,0 0,-1 0,1 0,0 0,0-1,0 1,0-1,0 1,0-1,0 0,0 0,0 0,0 0,0 0,0 0,0 0,1-1,-1 1,1-1,-1 1,1-1,-1 0,1 0,0 1,0-1,0 0,0 0,0 0,0 0,1 0,-1 0,1 0,-1 0,1-1,0 1,-1 0,1 0,1 0,-1 0,0-1,0 1,1 0,-1 0,1-6,1-1,-1 1,1-1,1 1,0 0,0 0,0 1,1-1,0 1,1-1,1-1,16-18,0 0,2 1,2 1,0 2,6-3,-29 23,1 1,0 0,-1 0,1 0,0 1,0-1,0 1,0 0,0 0,0 1,1-1,-1 1,0 0,0 0,0 0,0 0,1 1,-1 0,0 0,0 0,0 0,0 1,0-1,-1 1,2 0,86 69,-60-43,84 66,-91-79,-11-8,-1 1,0 0,0 1,0 0,-1 1,-1 0,1 0,-2 1,3 5,-3 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55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226 326,'1'-14,"0"25,2 19,10 58,-4 0,-4 0,-3 1,-6 19,2 26,2 8,0-116</inkml:trace>
  <inkml:trace contextRef="#ctx0" brushRef="#br0" timeOffset="462.709">0 439,'3'-15,"0"1,0-1,2 1,-1 0,2 0,0 0,1 1,0 0,1 0,0 1,1 0,1 1,-1 0,2 0,4-4,2-1,0 1,1 0,0 1,1 1,1 0,0 2,1 0,0 1,0 2,1 0,0 1,0 1,1 1,0 1,13 0,-33 3,0 1,0-1,0 1,0-1,0 1,-1 0,1 0,0 0,0 0,0 1,0-1,0 1,0 0,-1 0,1 0,0 0,-1 0,1 1,-1-1,1 1,-1 0,1-1,-1 1,0 0,0 0,0 1,0-1,-1 0,1 1,0-1,-1 1,0-1,1 1,-1 0,0-1,-1 1,1 0,0 0,-1 0,1 0,-2 16,0-1,0 1,-2-1,0 0,-2 0,1 0,-2 0,-1-1,0 0,-1 0,-1 0,0-2,-1 1,-3 2,-17 33,27-47,1-1,-1 1,1 0,0 0,0 0,0 0,1 0,-1 0,1 0,0 1,0-1,0 0,1 1,0-1,0 1,0-1,0 1,1-1,-1 0,1 1,0-1,0 0,1 0,-1 1,1-1,0 0,0-1,1 1,-1 0,3 2,9 6,1-2,0 0,1-1,0 0,0-1,1-1,-1 0,19 3,23 11,-51-19,1 0,-1 0,0 0,0 1,0 0,0 1,0-1,-1 1,0 1,0-1,0 1,0 0,-1 0,1 1,-1-1,-1 1,1 1,-1-1,0 0,-1 1,1 0,-1 0,-1 0,1 0,-1 1,0-1,-1 0,0 1,0 2,-5 5,-1 0,-1 0,0 0,-1-1,0 0,-1 0,-1-1,0 0,-1-1,0 1,-1-2,0 0,-1 0,0-1,0 0,-2-1,1-1,-1 0,0-1,-1 0,-4 4,-1-1,0-1,0-1,0-1,-1-1,-1 0,1-2,0 0,-1-2,0 0,-19-2,40 1,-1-1,0 0,0-1,0 1,1 0,-1 0,0-1,0 1,0-1,1 0,-1 1,0-1,1 0,-1 0,1 0,-1 0,1 0,0 0,-1-1,1 1,0 0,0-1,0 1,0-1,0 1,0-1,0 0,0 1,1-1,-1 0,0 1,1-1,0 0,-1 0,1 0,0 1,0-1,0 0,0-1,3-12</inkml:trace>
  <inkml:trace contextRef="#ctx0" brushRef="#br0" timeOffset="1129.345">1044 835,'2'5,"-1"0,1 0,0 0,0 1,0-2,1 1,-1 0,1 0,0-1,1 0,-1 1,1-1,0-1,0 1,0 0,0-1,1 0,-1 0,1 0,0-1,0 1,0-1,0 0,0-1,1 1,-1-1,0 0,1-1,-1 1,1-1,-1 0,1 0,-1-1,0 1,1-1,-1-1,0 1,3-1,116-75,-57 28,-64 49,-1 0,1-1,0 1,-1 0,1 1,-1-1,1 0,-1 1,1 0,-1-1,1 1,-1 0,1 0,-1 0,0 1,0-1,0 0,0 1,0-1,0 1,0 0,0 0,0 0,-1 0,1 0,-1 0,1 0,-1 1,0-1,0 0,0 1,0-1,-1 1,1-1,-1 1,1-1,-1 1,0-1,0 1,0 0,8 15,-4-10,1-1,1 0,-1-1,1 1,0-1,1 0,0-1,0 0,0 0,0 0,1-1,-1 0,1 0,0-1,1 0,-1 0,0-1,1 0,-1-1,1 0,0 0,-1-1,1 0,0 0,0-1,-1 0,1-1,-1 0,1 0,-1-1,0 0,0 0,0-1,0 0,-1 0,0-1,2-1,19-23,-2-2,0-1,-3-1,0-1,-2 0,-2-2,-1-1,-2 0,3-11,-4 11,-2 0,-1-1,-2 0,-1-1,-2 0,-2 0,-2 0,-1-3,-9-153,7 194,0-1,1 1,-1-1,0 1,0-1,-1 0,1 1,0-1,0 1,-1-1,1 1,-1-1,1 1,-1 0,0-1,1 1,-1 0,0-1,0 1,0 0,0 0,0 0,0-1,0 1,-1 1,1-1,0 0,-1 0,1 0,0 1,-1-1,1 0,-1 1,1 0,-1-1,1 1,-1 0,1 0,-1-1,1 1,-1 0,1 1,-1-1,0 0,1 0,-1 1,1-1,-1 1,1-1,0 1,-1 0,1-1,0 1,-1 0,1 0,0 0,0 0,0 0,0 0,0 0,0 1,0-1,0 0,0 1,0 0,-4 12,1-1,1 1,0 0,1 0,1 1,0-1,0 0,2 0,1 13,-1 10,3-1,1 1,2-1,1-1,2 1,1-1,2-1,2 0,1-1,1-1,7 9,76 141,-99-182,0 0,0 1,-1-1,1 1,0-1,0 1,-1 0,1-1,-1 1,1-1,0 1,-1 0,1 0,-1-1,0 1,1 0,-1 0,0 0,1-1,-1 1,0 0,0 0,0 0,1 0,-1 0,0-1,0 1,0 0,-1 0,1 0,0 0,0 0,0 0,-1-1,1 1,0 0,-1 0,1 0,-1-1,1 1,-1 0,1-1,-1 1,1 0,-1-1,0 1,1-1,-1 1,0-1,0 1,1-1,-1 1,0-1,0 0,0 1,1-1,-1 0,0 0,0 0,0 0,0 1,-61-21,43 11</inkml:trace>
  <inkml:trace contextRef="#ctx0" brushRef="#br0" timeOffset="1367.76">1665 411,'43'-14,"44"-10,15-1,1 4,-7 6,-11 5,-6 4,-6 4,-6 1,-5 2,-8 0,-13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59,'34'-9,"30"-4,9 1,-3 2,-9 3,-9 3,-10 1,-6 2,-15 6,-10 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0,1-1,-9-1,-16-2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93,'-10'-11,"-2"2,1-1,-1 1,-1 1,0 0,0 1,0 0,-1 1,-5-1,14 5,-1 0,0 0,1 1,-1 0,0 0,0 0,0 1,0 0,1 0,-1 0,0 1,0 0,0 0,0 0,1 1,-1 0,1 0,-1 0,1 1,0 0,0 0,0 0,0 1,-3 3,-6 8,1 2,1-1,0 2,1-1,1 2,1-1,1 1,0 1,1-1,2 1,0 0,1 1,0-1,2 1,0 12,2-27,-1-1,1 0,0 0,0 1,1-1,-1 0,1 1,1-1,-1 0,1 0,-1 0,1 0,1 0,-1-1,1 1,0-1,0 1,0-1,0 0,1 0,0-1,0 1,0-1,0 1,0-1,1 0,-1-1,1 1,0-1,0 0,0 0,0-1,0 1,0-1,0 0,1-1,-1 1,0-1,0 0,1 0,-1-1,4 0,22-12,0-2,-2 0,0-2,-1-1,0-2,-2 0,0-2,-2-1,0-1,-2 0,0-2,-2-1,11-18,71-116,-112 227,7-53,0 0,1 0,0 0,1 1,1-1,0 0,1 0,0 1,1-1,1 0,0 0,0 0,2-1,-1 1,2-1,-1 0,2 0,0-1,0 0,7 7,53 48,-49-49</inkml:trace>
  <inkml:trace contextRef="#ctx0" brushRef="#br0" timeOffset="550.421">1021 262,'-2'13,"0"0,1 0,0 0,1 0,0 0,1 0,0 0,2-1,-1 1,1 0,1-1,0 0,4 7,-7-17,0 0,0-1,0 1,0 0,0-1,0 1,0-1,1 0,-1 1,0-1,1 0,-1 0,1 0,0 0,-1 0,1 0,0-1,-1 1,1 0,0-1,0 1,0-1,0 0,0 0,-1 1,1-1,0 0,0-1,0 1,0 0,0-1,-1 1,1-1,0 1,0-1,0 0,-1 1,1-1,1-1,53-53,24-70,-79 125,-1-1,1 0,-1 1,0-1,1 1,-1-1,1 1,-1-1,1 1,-1 0,1-1,-1 1,1 0,0-1,-1 1,1 0,-1-1,1 1,0 0,-1 0,1 0,0 0,-1 0,1 0,0 0,-1 0,1 0,0 0,-1 0,1 0,0 0,-1 1,1-1,0 0,-1 0,1 1,-1-1,1 0,0 1,-1-1,1 1,-1-1,1 1,-1-1,0 1,1-1,-1 1,1-1,-1 1,0 0,0-1,1 1,-1-1,0 1,0 0,0-1,0 1,1 0,-1-1,0 1,0 0,5 44,-5-44,0 129,9 106,-3-210,-3-13,0-1,0 0,-2 1,1-1,-1 1,-1-1,0 1,-1 0,0-1,-1 1,-1-1,-2 8,4-18,1-1,-1 0,0 1,0-1,0 0,0 0,0 1,0-1,0 0,0 0,0 0,-1 0,1 0,0-1,-1 1,1 0,0-1,-1 1,1-1,-1 1,1-1,-1 1,1-1,-1 0,0 0,1 0,-1 0,1 0,-1 0,1 0,-1-1,1 1,-1-1,1 1,-1-1,1 1,-1-1,1 0,0 0,-1 1,1-1,0 0,0 0,0 0,0-1,0 1,0 0,0 0,0-1,0 1,0 0,1-1,-1 1,0-1,1 1,-1 0,1-1,0 0,0 1,-1-1,1 1,0-1,0 1,0-2,-2-14,0 0,1 0,1 0,0 0,2-1,0 1,0 0,2 0,0 1,1-1,1 1,0 0,1 0,1 1,0 0,1 0,1 1,0 0,1 1,0 0,1 1,1 0,2-2,6-7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3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653 257,'-22'55,"-2"-2,-3 0,-2-2,-2 0,-2-3,-3 0,-1-3,-36 34,64-69,0 0,-1-1,0 0,0 0,-1-1,0-1,0 0,-1 0,0-1,0-1,0 0,-1-1,0 0,0-1,0 0,0-1,0 0,0-1,-1-1,1 0,0-1,-9-1,19 0,-1 1,1-1,-1 0,1 0,0 0,0 0,0 0,0-1,0 1,0-1,1 0,-1 0,1 0,0 0,0-1,0 1,0 0,1-1,-1 1,1-1,0 0,0 1,0-1,0 0,1 0,0 0,0 1,0-1,0 0,0 0,1-2,36-116,-14 83,1 1,3 2,1 0,1 2,12-10,-38 40,-1 1,1-1,0 0,0 1,0-1,0 1,1 0,-1 0,1 0,0 1,0-1,0 1,0 0,0 0,0 1,0-1,1 1,-1 0,1 0,-1 0,1 0,0 1,-1 0,1 0,-1 0,1 1,-1-1,1 1,-1 0,1 1,-1-1,1 1,12 9,-2 1,1 1,-2 0,0 1,0 0,-2 1,1 1,8 15,14 16,-7-14,1-2,2-1,0-1,2-2,1-1,10 4,-14-3,-26-16</inkml:trace>
  <inkml:trace contextRef="#ctx0" brushRef="#br0" timeOffset="552.123">1188 31,'0'44,"-16"477,4-235,12-277,0 0,0 1,-1-1,-1 0,1 0,-1 0,-1 0,0 0,0 0,-3 6,-6 3</inkml:trace>
  <inkml:trace contextRef="#ctx0" brushRef="#br0" timeOffset="1023.698">1048 60,'60'-17,"2"3,0 3,0 2,1 3,-1 3,24 4,5 14,-89-14,1 0,-1 0,0 0,1 1,-1-1,0 1,0-1,0 1,0-1,0 1,0 0,0 0,0 0,-1 0,1 1,-1-1,0 0,1 1,-1-1,0 0,0 1,-1 0,1-1,0 1,-1-1,0 1,0 0,1-1,-1 1,-1 0,1-1,-1 3,-3 6,-1 1,0-1,-1 0,0 0,-1 0,0-1,-1 0,0 0,-1-1,1 0,-2-1,-1 2,-4 4,-77 70,62-60,1 2,1 1,2 1,0 1,2 1,2 2,19-28,0 0,0 0,0 0,1 1,0-1,0 1,0 0,1 0,-1-1,1 1,1 0,-1 0,0 0,1 0,0 0,0 0,1 0,-1 0,1 0,0 0,1 0,-1 0,1-1,0 1,0 0,0-1,1 0,-1 1,1-1,2 2,9 9,1-1,0 0,1-1,0-1,1 0,1-1,2 0,40 27,-26-14,0 1,-2 2,-1 1,15 18,-11-16,-18-21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475 396,'1'-2,"0"1,-1-1,1 1,0-1,-1 0,1 1,-1-1,0 0,0 0,0 1,0-1,0 0,0 0,0 1,0-1,-1 0,1 1,0-1,-1 0,0 1,1-1,-1 0,0 1,0-1,0 1,0-1,0 1,0 0,0 0,-1-1,1 1,0 0,-1 0,1 0,-1 0,1 0,-1 1,1-1,-1 0,0 1,1-1,-1 1,0 0,0-1,1 1,-1 0,0 0,0 0,1 0,-1 0,0 1,0-1,1 0,-1 1,0-1,1 1,-2 0,-14 1,1 0,-1 2,0 0,1 0,0 2,0 0,-15 8,4-3,-109 49,135-60,0 0,1 0,-1 0,0 1,1-1,-1 0,1 1,-1-1,1 1,-1-1,0 0,1 1,0-1,-1 1,1-1,-1 1,1 0,0-1,-1 1,1-1,0 1,-1 0,1-1,0 1,0 0,0-1,0 1,0 0,0-1,-1 1,2 0,-1-1,0 1,0 0,0-1,0 1,0 0,0-1,1 1,-1 0,0-1,1 1,-1-1,0 1,1 0,-1-1,1 1,-1-1,1 1,-1-1,1 0,-1 1,1-1,-1 0,1 1,0-1,-1 0,1 1,0-1,-1 0,1 0,42 16,22-7,-54-8,0 0,0 0,-1 1,1 0,0 0,-1 2,1-1,-1 1,8 5,-17-7,0 1,-1-1,1 0,-1 1,1-1,-1 1,0-1,0 0,0 1,0-1,-1 1,1-1,0 1,-1-1,0 0,0 1,0-1,0 0,0 0,0 0,0 0,-1 0,1 0,-1 0,1 0,-1 0,0 0,0-1,0 1,0-1,0 0,0 1,0-1,0 0,0 0,0 0,-249 186,247-185,0 1,0 0,1 0,-1 0,1 0,0 1,0-1,0 1,1 0,-1 0,1 0,0 0,0 0,0 0,1 0,-1 1,1-1,0 1,0-1,1 1,-1 0,1-1,0 1,1-1,-1 1,1 0,-1-1,1 1,1-1,-1 1,1-1,-1 0,1 0,1 0,-1 0,0 0,1 0,0 0,0-1,0 1,2 0,7 4,0-1,0-1,0 0,1 0,0-2,0 1,0-2,1 0,-1 0,1-1,-1-1,1 0,0-1,0-1,-1 0,1-1,0 0,-1-1,9-3,-16 2,1-1,-1 1,1-2,-2 1,1-1,0 0,-1 0,0 0,-1-1,1 1,-1-1,0 0,-1-1,0 1,0-1,-1 1,1-1,-2 0,1 0,-1 0,0 0,-1 0,0 0,0 0,-1 0,0 0,1-17</inkml:trace>
  <inkml:trace contextRef="#ctx0" brushRef="#br0" timeOffset="400.331">249 0,'-2'1,"0"0,1 1,-1-1,0 0,1 1,-1-1,1 1,-1 0,1-1,0 1,-1 0,1 0,0 0,0-1,1 1,-1 1,0-1,1 0,-1 0,1 0,-1 0,1 0,0 0,0 0,0 1,0-1,0 0,1 1,-3 56,2 0,3 0,10 57,-4-34,23 294,-34-109,-12-190,11-67,-1 0,2 0,0 0,0 0,0 1,2-1,-1 0,1 1,1-1,0 0,0 0,1 1,0-1,1 0,0 0,1 1,9 7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3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0,'10'0,"17"0,9 0,3 0,0 0,-2 0,-2 0,-3 0,-2 0,-1 0,-1 0,0 0,-5 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29,'29'-5,"33"-1,12-1,-3 2,-9 2,-14 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2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87,'-16'358,"3"-64,-8-216,10-60</inkml:trace>
  <inkml:trace contextRef="#ctx0" brushRef="#br0" timeOffset="354.341">0 115,'683'-85,"-433"57,-247 27,0 1,0 0,0-1,0 1,0 1,0-1,-1 0,1 1,0 0,0 0,0-1,0 2,0-1,-1 0,1 1,-1-1,1 1,-1-1,1 1,-1 0,0 0,0 1,0-1,0 0,0 1,0-1,-1 1,1-1,-1 1,0 0,0-1,0 1,0 0,0 0,-1 0,1 0,-1 0,0 0,1 0,-2 0,1 0,0 0,0 0,-1 0,0 0,0 0,0-1,0 1,-1 2,-27 36,12-25</inkml:trace>
  <inkml:trace contextRef="#ctx0" brushRef="#br0" timeOffset="623.594">84 933,'43'5,"29"-3,12-3,1 0,-9-5,-8-2,-6 1,-9 2,-8-4,-7 0,-6 2,-3 1,-1 3,-6 1</inkml:trace>
  <inkml:trace contextRef="#ctx0" brushRef="#br0" timeOffset="940.614">1157 651,'-8'0,"0"0,0 0,0 1,0 0,0 1,0-1,0 2,0-1,1 1,-1 0,1 0,0 1,-1 0,2 1,-1-1,1 1,-1 0,1 1,1 0,-1 0,1 0,0 0,0 1,1 0,0 0,0 0,1 0,-1 1,2 0,-1-1,1 1,0 0,0 4,3-8,0 1,0-1,0 0,0 0,1-1,-1 1,1 0,0 0,0-1,0 1,1-1,-1 0,1 0,0 0,0 0,0 0,0 0,0-1,1 1,-1-1,1 0,0 0,0-1,-1 1,1-1,0 1,3-1,112 13,-93-15</inkml:trace>
  <inkml:trace contextRef="#ctx0" brushRef="#br0" timeOffset="1466.564">1411 849,'240'-200,"-239"199,0 0,-1 0,1 1,0-1,0 0,0 1,0-1,0 0,0 1,0-1,0 1,0-1,0 1,1 0,-1-1,0 1,0 0,0 0,0 0,1 0,-1 0,0 0,0 0,0 0,0 1,0-1,1 0,-1 1,0-1,0 0,0 1,0 0,0-1,0 1,0 0,0-1,0 1,-1 0,1 0,0 0,0 0,-1-1,1 1,0 0,-1 0,1 1,-1-1,1 0,-1 0,0 0,1 0,-1 0,0 0,0 1,0-1,0 0,0 0,0 0,0 0,0 1,-1-1,1 0,1 4,-2-2,1 0,-1 0,1 0,0 0,0 0,0 0,1-1,-1 1,1 0,-1 0,1 0,0-1,0 1,0 0,1-1,-1 1,0-1,1 1,0-1,0 0,0 1,0-1,0 0,0 0,0-1,0 1,1 0,-1-1,1 1,-1-1,1 0,0 0,-1 0,1 0,2 0,4-2,-1 0,1-1,-1 1,0-2,0 1,0-1,0-1,0 1,0-1,-1 0,5-4,14-7,-25 14,0 1,0-1,0 0,-1 1,1-1,0 1,1-1,-1 1,0 0,0-1,0 1,0 0,0 0,0 0,0 0,0 0,0 0,1 0,-1 0,0 0,0 0,0 1,0-1,0 0,0 1,0-1,0 1,0-1,0 1,0 0,0-1,0 1,-1 0,1-1,0 1,0 0,-1 0,1 0,0 0,-1 0,1 0,-1 0,1 0,-1 0,0 0,1 0,-1 0,0 0,0 1,4 66,-4-46,13 22,-2-31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33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361 213,'-13'16,"1"0,0 1,1 0,1 1,1 0,0 0,1 2,-3 3,-22 60,3 2,-16 74,25-80,-2-1,-5-2,-24 48,24-74,28-50,0 0,0 0,0 0,0 0,0-1,0 1,-1 0,1 0,0 0,0 0,0 0,0 0,0 0,-1 0,1 0,0 0,0 0,0-1,-1 1,1 0,0 0,0 0,0 0,0 0,-1 0,1 0,0 1,0-1,0 0,0 0,-1 0,1 0,8-22,164-282,-87 164,151-262,-182 335,-53 67,1 0,-1 0,1 0,-1 0,1 0,-1 0,1 0,-1 0,0 0,1 1,-1-1,1 1,-1-1,0 1,1-1,-1 1,0 0,1 0,-1-1,0 1,0 0,0 0,0 0,0 0,0 1,0-1,0 0,-1 0,1 1,0-1,-1 0,1 1,-1-1,1 0,-1 1,0-1,1 1,-1-1,0 1,0-1,0 0,0 1,0-1,-1 1,1-1,0 1,-1-1,1 1,-1-1,1 0,2 12,6 35,-1 1,-3-1,-2 1,-2 0,-3 1,-1-2,-7 26,0 86,10-159,1 0,0 0,0 0,0 0,-1 0,1 0,0 0,0 1,1-1,-1 0,0 0,0 0,1 0,-1 0,0 0,1 0,-1 0,1 0,-1 0,1 0,0 0,-1 0,1-1,0 1,-1 0,1 0,0-1,0 1,0 0,0-1,0 1,0-1,0 1,0-1,0 1,0-1,0 0,0 0,0 1,0-1,0 0,0 0,1 0,-1 0,0 0,0-1,0 1,0 0,0 0,0-1,0 1,0-1,0 1,0-1,0 1,0-1,0 1,0-1,0 0,-1 0,1 1,0-1,0 0,-1 0,17-17,0-1,-2-1,0-1,-2 0,0 0,1-6,9-13,228-370,-157 283,-94 127,0 1,1-1,-1 1,0-1,0 1,0-1,1 1,-1-1,0 1,0-1,1 0,-1 1,0-1,1 1,-1-1,1 0,-1 0,0 1,1-1,-1 0,1 1,-1-1,1 0,-1 0,1 0,-1 0,1 0,-1 1,1-1,-1 0,1 0,-1 0,1 0,-1 0,1 0,-1-1,1 1,-1 0,1 0,-1 0,1 0,-1-1,1 1,-1 0,0 0,1-1,-1 1,1 0,-1-1,0 1,1 0,-1-1,0 1,1-1,-1 1,0-1,0 1,1 0,-1-1,0 1,0-1,0 1,0-1,0 0,-3 44,-16 39,7-38,3 1,1 0,2 1,2 7,6 290,-2-319</inkml:trace>
  <inkml:trace contextRef="#ctx0" brushRef="#br0" timeOffset="338.896">1604 495,'-17'21,"-12"14,1 1,2 1,1 1,3 2,1 0,-7 20,26-56,0-1,0 1,0 0,0 0,0 0,1 0,0 0,0 0,0 1,0-1,1 0,0 0,0 1,0-1,0 0,1 1,-1-1,1 0,0 0,0 0,1 0,-1 0,1 0,0 0,0 0,0 0,1-1,-1 1,1-1,0 0,0 0,0 0,0 0,1 0,-1-1,1 1,-1-1,1 0,0 0,0 0,3 0,2-1,0 0,1-1,-1-1,0 1,0-1,0-1,0 0,-1 0,1-1,0 0,-1 0,0-1,1 0,-1 0,-1-1,1 0,-1-1,0 1,0-2,-1 1,1-1,-2 1,1-2,-1 1,4-6,2-5,0-1,-1 0,-1-1,-1 1,0-2,-2 1,0-1,-2 0,0 0,0-12,-4 23,1 0,-2-1,0 1,0 0,-1-1,0 1,0 0,-1 0,-1 0,0 1,0-1,-1 1,3 5,0 1,0-1,0 1,-1 0,1-1,-1 1,0 0,0 1,0-1,0 0,-1 1,1 0,0 0,-1 0,0 0,0 1,1-1,-1 1,0 0,0 0,0 0,0 1,0-1,0 1,-1 0,1 0,0 0,0 1,0 0,0 0,-1 0,-19 9,5 3</inkml:trace>
  <inkml:trace contextRef="#ctx0" brushRef="#br0" timeOffset="754.371">1885 862,'6'-28,"9"2,1 1,1 1,1 0,1 1,1 1,1 1,14-10,-3 8,-31 23,-1 0,1-1,-1 1,1 0,-1 0,1 0,-1-1,1 1,0 0,-1 0,1 0,-1 0,1 0,-1 0,1 0,0 1,-1-1,1 0,-1 0,1 0,-1 1,1-1,-1 0,1 0,-1 1,1-1,-1 0,1 1,-1-1,0 1,1-1,-1 0,1 1,-1-1,0 1,0-1,1 1,-1-1,0 1,0-1,0 1,1 0,-1-1,0 1,0-1,0 1,0-1,0 1,0 0,0-1,0 1,0-1,0 1,-1-1,1 1,0-1,0 1,-1-1,1 1,0 0,-1 6,-1-1,1-1,-1 0,1 1,0-1,1 1,-1 0,1-1,0 1,1-1,-1 1,1-1,0 1,1-1,-1 1,1-1,0 0,0 0,1 0,-1 0,1 0,0 0,0-1,1 1,0-1,-1 0,2 0,-1-1,0 1,1-1,-1 0,1 0,2 1,-2-3,0 1,1-1,-1-1,0 1,1-1,-1 0,0 0,1 0,-1-1,1 0,-1 0,0 0,0-1,0 1,0-1,0-1,0 1,0-1,-1 1,1-1,-1-1,0 1,3-3,83-97,-84 93,0 0,0 0,-1 0,0-1,-1 0,0 0,-1 0,0 0,0-9,0-5</inkml:trace>
  <inkml:trace contextRef="#ctx0" brushRef="#br0" timeOffset="1200.997">2816 552,'-23'16,"0"1,1 2,0 0,2 1,0 1,2 1,0 1,-14 24,30-44,0 0,0 0,0 0,0 0,1 0,-1 0,1 0,0 0,0 1,0-1,1 1,-1-1,1 1,0-1,0 0,0 1,0-1,0 1,1-1,0 1,0-1,0 0,0 1,0-1,0 0,1 0,0 0,0 0,0 0,0 0,0-1,0 1,1 0,-1-1,1 0,-1 0,1 0,0 0,0 0,0 0,0-1,1 1,-1-1,0 0,0 0,1 0,1-1,12 3,0-2,1 0,-1-1,0 0,0-2,1 0,-1-1,0-1,-1 0,1-1,-1-1,0-1,0 0,-1-1,0 0,0-2,-1 0,0 0,-1-1,0-1,-1 0,0-1,-1 0,0-1,-1 0,-1 0,0-1,1-6,11-15,-3 0,-1-1,-1 0,-2-1,-2-1,-2 0,0-7,-7 32,-1 0,-1 0,0 0,-1 0,-1 0,0 0,0 0,-2 0,0 1,0-1,-1 0,-1 1,0 0,-1 0,0 1,-1 0,-1 0,0 0,0 1,-1 0,0 0,-4-2,6 7,1 1,-1-1,-1 1,1 1,-1-1,1 1,-1 0,-1 1,1 0,0 0,-1 1,1 0,-1 0,0 1,0 0,0 1,1 0,-1 0,0 1,0 0,1 1,-1 0,0 0,1 0,0 1,0 1,0 0,0 0,0 0,-2 3,-5 2,2 1,0 0,0 2,0-1,2 1,-1 1,2 0,0 1,0 0,1 0,1 1,1 0,0 1,1-1,0 1,1 0,1 1,1-1,0 1,1 0,1 0,0 0,2 0,0 0,0-1,2 1,0 0,1-1,1 0,0 0,1 0,1 0,0-1,1 0,1-1,0 1,2-1,17 14,2 0,1-2,0-2,2 0,1-3,1 0,1-3,0-1,1-1,1-2,1-2,21 4,-22-4</inkml:trace>
  <inkml:trace contextRef="#ctx0" brushRef="#br0" timeOffset="2684.176">3776 467,'-48'31,"2"1,1 2,1 2,2 3,-13 16,50-51,0 0,0 0,1 0,-1 1,1-1,0 1,1 0,-1 0,1 1,0-1,0 1,1 0,-1-1,1 1,1 0,-1 0,1 0,0 1,0-1,1 0,0 0,0 1,0-1,1 0,0 0,0 0,1 0,-1 0,1 0,1 0,0 2,1-3,0-1,0 0,1 0,-1 0,1-1,0 0,0 1,0-2,0 1,0-1,1 1,-1-2,1 1,0 0,-1-1,1 0,0-1,0 1,0-1,-1 0,1-1,0 1,0-1,0 0,-1 0,4-2,8-3,0 0,-1-1,1-1,-2-1,1 0,-2-1,1 0,1-3,29-28,-2-1,-2-3,-2-1,9-17,-32 42,6-1,-19 40,-20 39,13-49,0 1,1 0,0 0,1 0,0 0,0 1,1-1,0 0,1 1,0-1,0 1,1-1,0 1,2 6,1-8,0 0,0-1,1 1,0-1,0 0,1 0,0-1,0 1,0-1,1-1,0 1,0-1,0-1,1 1,0-1,0 0,0-1,0 0,0 0,1-1,-1 0,1 0,0-1,-1 0,1 0,0-1,0-1,-1 1,1-1,0-1,-1 0,1 0,-1-1,0 1,1-2,-1 1,-1-1,4-3,8-7,-1-1,-1-1,-1-1,0 0,-1-1,-1-1,-1 0,9-17,-4 8,35-64,-64 144,8-44,1-1,0 1,1 0,0-1,0 1,0 0,1 0,1 0,-1 0,1 0,0-1,1 1,0 0,0-1,0 1,1-1,1 0,-1 0,1 0,0 0,0 0,1-1,0 0,0 0,1 0,0-1,-1 0,2 0,-1 0,1-1,-1 0,1 0,6 2,-7-4,0-1,0-1,0 1,0-1,0 0,0 0,0 0,0-1,0 0,0 0,0-1,0 0,0 0,-1 0,1-1,-1 1,0-1,0-1,0 1,0-1,0 0,-1 0,1 0,-1 0,3-5,85-131,-91 139,14-27,-8 17,0 0,0 0,-1-1,-1 0,0 0,0 0,-1-1,-1 1,0-1,-1 0,0 0,-1-8,-8 9,7 30,68 140,-46-92,-4 1,-3 0,-3 1,-3 0,-2 1,-4 18,0-48,-2 1,-1-1,-3 0,-1 0,-2 0,-1 0,-2-1,-2 0,-2-1,-1 0,-2-1,-1 0,-17 23,28-51,0-1,0 0,-1 0,0-1,-1 0,1 0,-1 0,0-1,-1-1,1 1,-1-1,0-1,0 0,-4 1,9-3,-1 1,0-2,0 1,0 0,0-1,0 0,0 0,0-1,0 1,0-1,0 0,0 0,1-1,-1 1,0-1,1 0,-1-1,1 1,0-1,0 0,0 0,0 0,0 0,0-1,1 1,0-1,0 0,0-1,-2-5,1-1,0-1,1 1,0 0,1-1,0 0,1 1,0-1,1 0,0 0,1 1,1-7,-1 14,4-26,1 0,2 1,1 0,1 0,2 1,0 0,2 1,1 1,2 0,0 1,1 1,2 1,0 0,1 2,2 0,0 1,1 2,1 0,0 2,1 1,11-4,94-38,-96 43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114 902,'34'-9,"0"1,1 2,-1 1,1 2,1 1,16 2,-50-1,0 1,0-1,0 0,0 1,0 0,1-1,-1 1,0 0,0 0,0 1,1-1,-1 0,0 1,0-1,0 1,0-1,0 1,0 0,0 0,0 0,0 0,0 1,0-1,0 0,-1 1,1-1,-1 1,1-1,-1 1,0 0,1 0,-1 0,0 0,0 0,0 0,-1 0,1 0,0 0,-1 0,1 0,-1 0,0 1,0-1,0 0,0 0,0 0,0 1,0-1,-1 0,1 0,-1 1,-92 91,80-84,0 1,1 0,0 0,0 1,2 1,-1 0,2 1,0 0,7-10,1 0,0 0,0 0,0 1,1-1,0 0,0 1,0-1,0 0,0 1,1-1,0 0,0 0,0 1,0-1,1 0,0 0,0 0,0-1,0 1,0 0,1-1,0 1,0-1,0 0,0 0,0 0,0 0,1-1,-1 1,1-1,0 0,0 0,0 0,0-1,0 1,0-1,0 0,1 0,-1-1,0 1,1-1,-1 0,0 0,1 0,-1 0,0-1,2 0,23-4,-3 0</inkml:trace>
  <inkml:trace contextRef="#ctx0" brushRef="#br0" timeOffset="-612.89">198 140,'-5'24,"-1"13,5 4,2 1,2-2,-1-4,1-2,-2-3,5-1,1-2,0 0,-2-1,-1 1,-2 0,-1-1,-1-3</inkml:trace>
  <inkml:trace contextRef="#ctx0" brushRef="#br0" timeOffset="-380.242">1 619,'43'0,"33"-5,10-1,-2 0,-9 1,-14 2,-11 1,-10 5,-7 3,-4 0,-7-1</inkml:trace>
  <inkml:trace contextRef="#ctx0" brushRef="#br0" timeOffset="1790.079">707 1071,'28'-74,"4"2,3 1,3 1,3 2,5-1,64-72,-110 141,0-1,1 0,-1 1,1-1,0 0,-1 1,1-1,-1 1,1-1,0 0,-1 1,1 0,0-1,0 1,-1-1,1 1,0 0,0 0,0-1,-1 1,1 0,0 0,0 0,0 0,0 0,0 0,-1 0,1 0,0 0,0 1,0-1,-1 0,1 0,0 1,0-1,0 1,-1-1,1 0,0 1,-1 0,1-1,0 1,-1-1,1 1,-1 0,1-1,-1 1,1 0,-1-1,0 1,1 0,-1 0,0 0,1-1,-1 1,0 0,0 0,0 0,0 0,0-1,0 2,4 59,-4-56,-1 27,0-22,0 1,1-1,0 1,0-1,1 0,0 1,1-1,0 0,1 0,0 0,0 0,1-1,4 7,-7-14,0-1,0 0,1 1,-1-1,0 0,1 1,-1-1,1 0,-1 0,1 0,0-1,-1 1,1 0,0 0,0-1,-1 1,1-1,0 0,0 0,0 1,0-1,-1 0,1 0,0-1,0 1,0 0,0-1,-1 1,1-1,0 1,0-1,-1 0,1 0,0 0,-1 0,1 0,-1 0,1 0,-1 0,0-1,1 0,51-61,160-243,-189 278,-24 28,1-1,-1 1,1 0,0 0,-1 0,1 0,-1 0,1 0,-1 0,1 0,-1 0,1 0,-1 0,1 1,-1-1,1 0,-1 0,1 0,-1 1,1-1,-1 0,1 1,-1-1,1 0,-1 1,0-1,1 1,-1-1,0 0,1 1,-1-1,0 1,0-1,1 1,-1-1,0 1,0-1,0 1,0-1,1 1,-1 0,0-1,0 1,0-1,0 1,-1-1,1 1,0-1,0 1,0-1,0 1,0-1,-1 1,1-1,0 1,0-1,-1 1,1-1,0 1,-1-1,1 0,-1 1,1-1,-1 1,-27 170,26-147,2-1,1 1,1-1,1 1,0-1,2 0,1 0,1-1,1 0,1 0,3 4,-2-7</inkml:trace>
  <inkml:trace contextRef="#ctx0" brushRef="#br0" timeOffset="2032.103">1835 478,'-9'44,"-4"27,1 8,2-5,3-11,2-11,3-9,1-8,1-4,-4-8,-7-8,-1-6</inkml:trace>
  <inkml:trace contextRef="#ctx0" brushRef="#br0" timeOffset="2419.138">1581 591,'31'-41,"-6"3,2 2,1 0,2 2,1 1,1 1,2 2,1 2,2 1,11-5,-34 25,0 1,1 0,0 1,1 1,-1 0,0 1,1 1,0 0,0 1,0 1,-1 0,1 1,0 1,0 1,-1 0,2 1,-14-2,1-1,0 1,-1 0,1 0,-1 0,0 0,0 1,0-1,0 1,0 0,0 0,-1 0,0 0,1 0,-1 1,0-1,-1 1,1-1,0 1,-1 0,0 0,0-1,0 1,-1 0,1 0,-1 0,0 0,0 0,0 0,0 0,-1 0,0 0,0 0,0-1,0 1,0 0,-1 0,0-1,1 1,-1-1,-1 1,-15 23,-1 0,-2-2,0 0,-1-2,-2 0,-25 18,39-31,-100 70,108-78,-1 0,1 0,0 1,0-1,0 0,0 1,0 0,1-1,-1 1,1 0,-1 0,1-1,0 1,0 0,1 0,-1 0,0 1,1-1,0 0,0 0,0 0,0 0,0 0,1 0,-1 0,1 0,0 0,0 0,0 0,52 82,-25-47,-15-16,-11-17,-1 0,1 1,0-1,0 0,1-1,0 1,0 0,0-1,0 0,1 1,-1-1,1 0,0-1,0 1,1-1,-1 0,1 0,-1 0,1-1,0 1,0-1,0 0,1-1,-1 1,0-1,0 0,1-1,-1 1,1-1,-1 0,1 0,-1-1,4 0,9-8</inkml:trace>
  <inkml:trace contextRef="#ctx0" brushRef="#br0" timeOffset="2801.779">2399 55,'26'-11,"0"2,0 0,0 2,1 1,0 1,1 2,-1 0,1 2,26 2,-52-2,1 1,-1-1,1 1,-1 0,1 0,-1 0,1 1,0-1,-1 0,1 1,-1 0,0 0,1-1,-1 1,1 1,-1-1,0 0,0 1,0-1,0 1,0-1,0 1,0 0,0 0,-1 0,1 0,-1 0,0 0,1 0,-1 1,0-1,0 0,0 1,-1-1,1 1,0-1,-1 1,0-1,1 1,-1-1,0 1,-1 0,1-1,0 1,-1-1,1 1,-1-1,0 1,0-1,0 0,0 1,-1 0,-133 150,134-152,0 1,-1-1,1 1,0 0,0-1,0 1,0 0,0 0,0 0,1 0,-1 0,0 0,1 0,0 0,-1 0,1 0,0 0,0 0,0 0,0 0,1 0,-1 0,1 0,-1 0,1 0,-1 0,1-1,0 1,0 0,0 0,0 0,0-1,1 1,-1-1,0 1,1-1,-1 1,1-1,-1 0,1 0,0 0,0 0,-1 0,1 0,0 0,0 0,0-1,0 1,0-1,1 1,14 4,1-1,1 0,-1-1,1-1,-1-1,1 0,18-3,-29 2,17-1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4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1012,'53'-3,"-1"-3,0-2,0-2,-1-2,0-3,19-9,-31 9,0-1,-2-2,0-2,-1-1,-1-2,-1-2,-1-1,-2-1,0-1,-2-2,-1-2,8-13,32-47,-4-2,-5-3,-4-3,42-104,-97 202,0 2,0-1,0 1,0-1,-1 1,1-1,0 1,0-1,0 1,0-1,0 1,0-1,0 1,0-1,0 1,0-1,0 1,0-1,0 1,0-1,1 1,-1-1,0 1,0-1,0 1,1-1,-1 1,0-1,1 1,-1 0,0-1,1 1,-1-1,1 1,-1 0,1 0,-1-1,1 1,-1 0,0 0,1-1,-1 1,1 0,0 0,-1 0,1 0,-1 0,1 0,-1 0,1 0,-1 0,1 0,-1 0,1 0,-1 0,1 0,-1 1,1-1,-1 0,1 0,-1 1,1-1,0 0,-2 211,1-96,2-13,-6 1,-13 82,12-154,-1-1,-1 0,-2-1,0 0,-3 0,0-1,-1-1,-2 0,-1-1,-1 0,-12 13,19-28,0-1,-1 0,0 0,0-1,-1-1,0 0,-1 0,0-2,0 1,0-1,-1-1,0-1,0 0,0 0,-1-2,1 0,-1 0,1-1,-1-1,1-1,-1 0,9 0,0-1,0 1,1-1,-1-1,1 1,-1-1,1 0,0 0,0-1,0 1,0-1,1 0,-1-1,1 1,0-1,0 0,1 0,0 0,0 0,0 0,0-1,1 1,0-1,0 0,0 0,1 0,0 0,0 0,0 0,1 0,0-2,-2-17</inkml:trace>
  <inkml:trace contextRef="#ctx0" brushRef="#br0" timeOffset="382.831">1582 645,'-17'19,"2"1,1 0,0 1,1 1,2 0,0 1,1 0,2 0,0 1,1 0,-1 16,8-36,-1-1,1 1,0 0,0 0,1-1,-1 1,1 0,0-1,0 1,0 0,0-1,1 1,-1-1,1 0,0 0,0 1,0-1,1 0,-1-1,1 1,-1 0,1-1,0 1,0-1,0 0,0 0,1 0,-1 0,0-1,1 1,-1-1,1 0,0 0,-1 0,1-1,0 1,-1-1,1 0,0 0,0 0,2-1,2 1,1-1,-1 0,0 0,0-1,0 0,0-1,-1 1,1-1,-1-1,1 0,-1 0,0 0,-1-1,1 0,-1 0,0 0,0-1,0 0,-1 0,0-1,0 1,-1-1,0 0,0-1,0 1,-1-1,0 1,-1-1,0 0,1-3,-2 1,-1 1,0-1,0 1,-1-1,0 0,-1 1,0 0,0-1,-1 1,-1 0,1 0,-1 0,-1 1,1 0,-1-1,-1 2,0-1,0 0,0 1,-1 1,0-1,-1 1,-1-1,-12-6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137 261,'2'4,"1"1,-1 0,-1 0,1 0,-1-1,0 1,0 0,0 1,-1-1,1 0,-1 0,-1 0,1 0,-1 0,1 0,-3 5,1 9,-11 114,-7 0,-30 105,-7-47,53-178,8-26,7-26,-7 18</inkml:trace>
  <inkml:trace contextRef="#ctx0" brushRef="#br0" timeOffset="333.457">109 120,'540'0,"-409"-26,-122 24</inkml:trace>
  <inkml:trace contextRef="#ctx0" brushRef="#br0" timeOffset="871.478">137 600,'5'0,"6"0,6 0,5 0,4 0,2 0,1 0,0 0,1 0,-1 0,0 0,0 0,-1 0,0 0,1 0,-1 0,-5 0</inkml:trace>
  <inkml:trace contextRef="#ctx0" brushRef="#br0" timeOffset="4532.969">391 938,'0'5,"0"6,0 6,0 6,0 2,0 3,-5 1,-1 1,0-1,1 0,-3 0,-1 0,2 0,1-1,3-5</inkml:trace>
  <inkml:trace contextRef="#ctx0" brushRef="#br0" timeOffset="4817.249">278 938,'5'0,"11"5,7 1,6 0,1-1,2-2,-1 0,-1-2,0-1,-1 0,0 0,0 0,-1-1,-5 1</inkml:trace>
  <inkml:trace contextRef="#ctx0" brushRef="#br0" timeOffset="5350.536">1125 177,'-22'219,"-13"69,7-61,27-203</inkml:trace>
  <inkml:trace contextRef="#ctx0" brushRef="#br0" timeOffset="5873.419">899 148,'56'-28,"2"2,0 3,2 3,0 2,57-8,-111 24,0 1,1 0,-1 0,1 0,0 1,-1 0,1 0,-1 1,1-1,-1 2,1-1,-1 1,1 0,-1 0,0 0,0 1,0 0,0 0,-1 1,1 0,-1 0,0 0,0 0,0 1,-1 0,0 0,0 0,0 1,0-1,-1 1,0 0,0 0,0 0,-1 0,1 4,-3 2,0 0,-1 0,0 1,-1-1,0 0,-1 0,-1 0,0-1,0 1,-1-1,0 0,-1 0,-1-1,1 0,-2 0,1 0,-1-1,-1 0,0 0,0-1,-1-1,-9 7,5 0,-191 133,202-145,0-1,0 1,0 0,1 0,-1 0,0 0,1 0,-1 1,1-1,0 1,0-1,0 1,0 0,0 0,0 0,1 0,-1 0,1 0,0 1,0-1,0 0,1 1,-1-1,1 1,0-1,0 0,0 1,0-1,1 1,-1-1,1 0,0 1,0-1,0 0,0 0,0 0,1 0,0 0,0 0,-1 0,2 0,-1 0,0-1,0 1,1-1,0 0,39 35,2-3,2-2,1-1,31 14,81 53,-140-86,-2-1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0,'5'5,"11"6,7 2,6-2,1 2,2-1,-1-2,-1-4,0-2,-1-2,0-1,0-1,-6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1,'38'5,"28"1,6-5,-3-2,-9-2,-10 0,-9 1,-11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0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21,'12'-2,"25"-5,0 2,1 1,-1 2,1 1,10 3,-46-2,1-1,-1 1,0 0,0 0,1 0,-1 1,0-1,1 0,-1 1,0 0,0-1,0 1,0 0,1 0,-1 0,0 0,-1 1,1-1,0 1,0-1,-1 1,1-1,0 1,-1 0,0 0,1 0,-1 0,0 0,0 0,0 0,0 0,-1 0,1 0,0 1,-1-1,0 0,1 1,-1-1,0 0,0 0,0 1,-1-1,1 0,0 1,-1-1,0 0,1 0,-1 0,0 1,0-1,0 0,-2 1,-96 99,54-63,-106 110,149-147,1 0,-1 0,1 0,0 1,-1-1,1 0,0 1,0-1,1 1,-1-1,0 1,1-1,-1 1,1-1,0 1,0 0,0-1,0 1,1-1,-1 1,1-1,-1 1,1-1,0 1,0-1,0 1,0-1,0 0,1 0,-1 1,1-1,-1 0,1 0,0 0,0-1,0 1,0 0,0-1,0 1,0-1,1 0,-1 0,0 0,1 0,-1 0,1 0,-1-1,1 1,0-1,-1 0,1 0,0 0,203 1,-133-13,-55 6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1,'-14'108,"5"0,4 103,-15-75,23-120</inkml:trace>
  <inkml:trace contextRef="#ctx0" brushRef="#br0" timeOffset="262.023">1 538,'43'4,"29"-2,11-3,-3 0,-6 0,-10 0,-12 0,-10 0,-7 1,-4-1,-4 1,-5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3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42,'0'0,"0"0,-1 0,1 0,0 0,-1 0,1 0,0 0,-1 0,1 0,0 0,-1 0,1 0,0 0,-1 0,1 0,0-1,-1 1,1 0,0 0,-1 0,1 0,0-1,0 1,-1 0,1 0,0-1,0 1,-1 0,1 0,0-1,0 1,0 0,0-1,-1 1,1 0,0-1,0 1,0 0,0-1,0 1,0 0,0-1,0 1,0 0,0-1,0 1,0 0,0-1,-16 34,15-30,-124 358,46-142,105-310,71-132,13 43,9 43,-118 136,0-1,0 1,1 0,-1-1,0 1,1 0,-1 0,1 0,-1 0,1 1,-1-1,1 0,0 1,-1-1,1 1,0-1,-1 1,1 0,0-1,0 1,-1 0,1 0,0 1,0-1,-1 0,1 0,0 1,0-1,-1 1,1 0,0-1,-1 1,1 0,-1 0,1 0,-1 0,0 0,1 0,-1 1,0-1,0 0,0 1,0-1,0 1,0-1,0 1,0-1,-1 1,1 0,0-1,-1 1,0 0,1 0,-1-1,0 1,0 0,0 0,4 24,-2 0,-1 1,-1-1,-1 0,-2 0,0 0,-2 0,-2 6,-5 40,-6 34,18-106,0 1,-1-1,1 1,0-1,0 1,0 0,0-1,1 1,-1-1,0 1,0 0,0-1,0 1,0-1,1 1,-1-1,0 1,1-1,-1 1,0-1,1 1,-1-1,1 1,-1-1,0 0,1 1,-1-1,1 1,-1-1,1 0,-1 0,1 1,0-1,-1 0,1 0,-1 0,1 0,-1 0,1 1,0-1,-1 0,1 0,-1-1,1 1,0 0,-1 0,1 0,-1 0,1 0,-1-1,1 1,-1 0,1 0,0-1,-1 1,0 0,1-1,-1 1,1-1,-1 1,1 0,-1-1,0 1,1-1,-1 0,29-30,130-198,-35 66,-123 162,-1 0,1 0,0 1,-1-1,1 0,0 1,0-1,-1 0,1 1,0-1,0 1,0 0,0-1,0 1,0 0,0-1,0 1,-1 0,1 0,0 0,0 0,0 0,0 0,0 0,0 0,0 0,0 1,0-1,0 0,0 0,0 1,0-1,0 1,-1-1,1 1,0-1,0 1,0 0,-1-1,1 1,0 0,-1-1,1 1,-1 0,1 0,-1 0,1 0,-1-1,1 1,-1 0,0 0,0 0,1 0,-1 0,0 0,0 0,0 0,9 60,-28 117,-20 19,10-66,27-120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5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170 180,'-21'63,"2"1,4 2,2-1,4 1,2 1,2 36,8 224,-7-304,-2-5</inkml:trace>
  <inkml:trace contextRef="#ctx0" brushRef="#br0" timeOffset="509.992">0 236,'43'-20,"1"2,0 1,2 3,-1 2,2 1,5 2,-42 7,1 0,0 0,-1 1,1 1,0 0,0 0,0 1,-1 1,1 0,-1 0,1 1,-1 0,0 1,0 0,0 0,0 1,-1 1,0-1,0 2,5 4,-12-9,0 1,0 0,0-1,-1 1,1 0,-1 0,1 0,-1 1,0-1,0 0,-1 0,1 0,-1 1,1-1,-1 0,0 1,0-1,-1 0,1 1,-1-1,0 0,1 1,-1-1,-1 0,1 0,0 0,-1 0,0 0,1 0,-1-1,0 1,0 0,-1-1,1 0,-1 1,-96 77,96-78,-245 140,103-72,143-70,1 1,-1 0,1-1,0 1,-1 0,1 0,-1 0,1 0,0 0,0 0,0 1,0-1,0 0,0 1,0-1,0 0,0 1,1-1,-1 1,0-1,1 1,-1 0,1-1,0 1,0 0,-1-1,1 1,0-1,0 1,1 0,-1-1,0 1,0 0,1-1,-1 1,1-1,0 1,-1-1,1 1,0-1,0 1,0-1,0 0,0 1,0-1,0 0,0 0,1 0,-1 0,0 0,1 0,73 50,14-7,-53-28,-2 1,0 2,-1 1,-1 1,13 13,11 34,-28-87,-20 6</inkml:trace>
  <inkml:trace contextRef="#ctx0" brushRef="#br0" timeOffset="926.997">791 67,'25'-12,"1"1,0 2,0 0,1 2,1 1,-1 1,1 1,3 2,-29 1,1 1,-1 0,1-1,-1 1,0 0,1 1,-1-1,1 0,-1 1,1-1,-1 1,0 0,1 0,-1 0,0 0,0 0,0 0,1 1,-1-1,-1 1,1-1,0 1,0 0,0-1,-1 1,1 0,-1 0,0 1,0-1,1 0,-1 0,-1 0,1 1,0-1,0 1,-1-1,0 0,1 1,-1-1,0 1,0 2,-3 4,0 0,0 0,-1-1,0 1,-1-1,0 0,0 0,-1 0,0-1,0 0,0 0,-1 0,-2 0,2 0,-1 0,1 1,0 0,1 0,0 0,0 1,1 0,0 0,0 0,-1 8,5-15,0 1,0 0,1 0,-1 0,1 0,0 0,0 0,0 0,0 0,0 0,1 0,-1 0,1 0,0 0,0 0,0 0,0 0,0 0,1-1,-1 1,1-1,0 1,0-1,0 0,0 1,0-1,0 0,1 0,-1-1,1 1,-1 0,1-1,0 0,0 1,-1-1,4 0,111 17,-3-9,-89-4</inkml:trace>
  <inkml:trace contextRef="#ctx0" brushRef="#br0" timeOffset="1396.496">1863 405,'-252'311,"224"-277,18-21,0 0,0 0,-2-1,1-1,-1 0,-1 0,0-1,0-1,-1 0,0-1,-1 0,10-5,0 0,0 0,0-1,0 1,0-1,0-1,-1 1,1-1,-1 1,1-2,-1 1,0 0,1-1,-1 0,0-1,1 1,-1-1,1 0,-1 0,1-1,-1 0,1 0,0 0,0-1,0 1,0-1,0 0,1 0,-1-1,1 0,0 0,0 0,0 0,1 0,-1-1,1 1,0-1,1 0,-2-2,3-4,-1-1,2 1,-1-1,1 0,1 1,0-1,1 0,0 1,1 0,1-1,-1 1,1 0,1 1,0-1,1 1,0 0,0 0,1 1,1 0,-1 0,1 1,1-1,0 2,0-1,-3 5,1-1,-1 2,0-1,1 1,0 0,-1 0,1 1,0 0,0 0,0 0,0 1,0 0,-1 1,1 0,0 0,0 0,0 1,-1-1,1 2,-1-1,1 1,3 2,128 89,14 30,-136-113,7 7,1-2,1-1,0 0,1-2,1-1,0-1,23 6,-26-13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46,'226'-11,"-26"-24,-198 38,-8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3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449 198,'-343'634,"246"-506,97-128,0 0,0 0,0-1,0 1,0 0,0 0,0 0,0-1,0 1,0 0,0 0,0-1,0 1,0 0,0 0,-1 0,1-1,0 1,0 0,0 0,0 0,-1 0,1-1,0 1,0 0,0 0,-1 0,1 0,0 0,0 0,0 0,-1 0,1 0,0 0,0 0,-1-1,1 1,0 0,0 1,-1-1,1 0,0 0,0 0,-1 0,1 0,0 0,0 0,0 0,-1 0,1 0,0 0,0 1,0-1,-1 0,10-23,27-48,4 2,2 2,4 2,4-8,207-322,-145 202,-148 287,20-56,1 1,3 1,1 0,2 0,2 1,1 0,2 1,2-1,2 1,5 34,-5-68,1 0,-1 1,2-1,-1 0,1 0,1 0,-1 0,1 0,1 0,-1-1,1 1,1-1,-1 0,1 0,0-1,1 0,0 0,0 0,0 0,1-1,-1 0,1 0,0-1,1 0,-1 0,1-1,0 0,0 0,0-1,0 0,0 0,0-1,1 0,-1 0,0-1,1 0,-1-1,8-1,-4-2,0-2,0 1,-1-1,0-1,0 0,0-1,-1 0,0 0,-1-1,0 0,0-1,-1 0,0-1,3-5,84-165,-93 177,14-31,-1 0,-3-1,0 0,-3 0,0-1,-3-1,-1 1,-1-14,-3 48,-1 0,1-1,-1 1,0 0,1-1,-2 1,1 0,0-1,-1 1,1 0,-1 0,0-1,0 1,0 0,-1 0,1 0,-1 0,1 0,-1 0,0 1,0-1,0 0,-1 1,1 0,-1-1,1 1,-1 0,0 0,0 1,1-1,-1 1,0-1,-2 0,0 5,1 0,0 0,0 1,0-1,0 1,1 0,-1 0,1 0,0 0,0 1,0-1,1 1,0 0,0 0,0 0,0 0,1 0,0 0,0 0,0 0,0 5,-4 21</inkml:trace>
  <inkml:trace contextRef="#ctx0" brushRef="#br0" timeOffset="303.356">1324 537,'-6'10,"-2"1,1 0,0 0,1 0,0 1,1 0,0 0,1 1,0 0,1-1,0 1,1 0,1 0,0 0,0 1,2 9,0-21,-1 0,1 0,-1 0,1 0,0 0,0 0,0 0,0 0,0 0,0-1,0 1,0 0,1-1,-1 1,1-1,-1 0,1 1,0-1,-1 0,1 0,0 0,0 0,0 0,0 0,0-1,0 1,0-1,0 1,0-1,0 0,0 0,0 0,0 0,0 0,1 0,-1-1,0 1,0-1,0 1,0-1,1 0,70-53,-63 41,-2-1,1 0,-2-1,0 0,-1 0,0 0,-2-1,1 0,-2 1,0-2,-1 1,-1 0,0 0,-1-1,-2-8,2 21,0-1,0 1,0 0,-1-1,0 1,0 0,0-1,0 1,-1 0,1 0,-1 0,0 0,-1 1,1-1,-1 0,1 1,-1 0,0-1,0 1,0 0,-1 1,1-1,-1 0,0 1,1 0,-1 0,0 0,0 1,0-1,-1 1,1 0,0 0,-1 0,1 1,0-1,-1 1,-14 3</inkml:trace>
  <inkml:trace contextRef="#ctx0" brushRef="#br0" timeOffset="654.347">1719 396,'55'273,"-3"-186,-51-85,1 0,-1 0,1-1,0 1,0 0,0-1,0 0,0 1,0-1,0 0,0 0,0 0,1 0,-1-1,0 1,0-1,1 1,-1-1,1 0,-1 0,0 0,1 0,-1 0,0 0,1-1,-1 1,0-1,1 0,-1 0,0 0,0 0,0 0,0 0,0 0,0-1,0 1,0-1,0 1,-1-1,1 0,7-9,0-1,-1 0,0-1,-1 1,-1-2,0 1,-1-1,0 1,2-13,10-23,55-172,-65 203</inkml:trace>
  <inkml:trace contextRef="#ctx0" brushRef="#br0" timeOffset="917.104">2284 735,'5'4,"1"3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0,-2 0,-3 0,-3 0,-4 0,-1 0,-2 0,-1 0,-5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4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1 588,'33'-46,"-29"36,125-218,-119 213,-3 3,1-1,1 1,0 1,0 0,1 0,1 1,0 0,0 0,10-5,-20 14,0 1,1-1,-1 0,0 1,0-1,1 0,-1 1,0 0,1-1,-1 1,0 0,1 0,-1-1,1 1,-1 0,0 1,1-1,-1 0,1 0,-1 0,0 1,1-1,-1 1,0-1,1 1,-1 0,0-1,0 1,0 0,0 0,1 0,-1 0,0 0,-1 0,1 0,0 0,0 0,0 0,-1 1,1-1,0 0,-1 0,1 1,10 64,-10-53,-2-10,1 1,-1-1,1 1,0 0,0-1,0 1,0-1,1 1,0 0,0-1,0 1,0-1,0 0,1 1,-1-1,1 0,0 0,0 0,0 0,0 0,1 0,-1-1,1 1,-1-1,1 0,0 1,0-1,0 0,0-1,1 1,-1-1,0 1,1-1,-1 0,1 0,-1-1,1 1,-1-1,2 1,5-6,0 0,0-1,-1 0,0 0,0-1,0 0,-1-1,0 1,0-2,1-2,11-9,168-214,-157 200,-30 33,-1 1,1-1,0 1,-1 0,1-1,0 1,-1 0,1-1,0 1,-1 0,1 0,0-1,0 1,-1 0,1 0,0 0,0 0,-1 0,1 0,0 0,0 0,-1 1,1-1,0 0,0 0,-1 1,1-1,0 0,-1 1,1-1,0 1,-1-1,1 0,-1 1,1 0,-1-1,1 1,-1-1,1 1,-1 0,0-1,1 1,-1 0,0-1,1 1,-1 0,0-1,0 1,0 0,0 0,1-1,-1 1,0 0,-1 0,1-1,0 1,0 0,0 0,2 120,-4-109,1 0,0 0,0 0,1 0,1 0,0 0,1 0,0 0,0 0,2-1,-1 1,2-1,-1 0,1 0,1 0,1 1,13 12,0-2</inkml:trace>
  <inkml:trace contextRef="#ctx0" brushRef="#br0" timeOffset="278.923">227 503,'38'0,"37"-5,16-1,1 0,-5 1,-8 2,-8 0,-11 2,-11 1,-9 0,-6 0,-5 0,-2 1,-5 3,-8 3</inkml:trace>
  <inkml:trace contextRef="#ctx0" brushRef="#br0" timeOffset="781.193">453 701,'96'-17,"102"-8,-196 25,0-1,0 1,0-1,0 1,0 0,0 0,0 0,0 0,0 0,1 0,-1 1,0-1,0 1,0-1,0 1,0 0,-1 0,1 0,0 0,0 0,0 0,-1 0,1 1,-1-1,1 0,-1 1,1 0,-1-1,0 1,0 0,0-1,0 1,0 0,0 0,0 0,-1 0,1 0,-1 0,1 1,-4 4,-1 0,1-1,-1 1,0-1,-1 0,1-1,-1 1,-1-1,1 0,-1 0,1-1,-1 1,-1-1,1 0,-1-1,0 0,-24 18,-7 6,26-21,1 0,0 1,1 0,0 1,0 1,1-1,0 1,0 1,1 0,0 0,1 0,0 1,0 0,2 1,-2 2,7-12,-1 0,1-1,-1 1,1 0,0 0,0 0,0 0,0 0,0 0,1 0,-1 0,0-1,1 1,0 0,-1 0,1 0,0-1,0 1,0 0,0-1,0 1,0-1,0 1,1-1,-1 1,1-1,-1 0,1 0,-1 0,1 0,0 0,-1 0,1 0,0 0,0-1,-1 1,1-1,0 1,2-1,81 5,-77-5,42-5,0-2,0-2,-1-2,9-5,-26 7,-8 1,-7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6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141 109,'-37'129,"29"-93,2 1,1 1,1-1,3 1,1-1,5 36,20 67,-23-116</inkml:trace>
  <inkml:trace contextRef="#ctx0" brushRef="#br0" timeOffset="620.604">0 193,'18'-20,"2"0,-1 1,2 1,1 1,0 1,1 0,0 2,16-6,-32 15,1 1,1 0,-1 0,0 1,1 0,0 1,0 0,0 0,0 1,0 0,0 0,0 1,0 0,0 1,0 0,0 0,0 1,0 0,0 1,0 0,-1 0,0 1,0 0,0 1,0-1,0 1,-1 1,0 0,0 0,0 0,-1 1,0 0,0 0,3 6,-7-8,-1 0,1 0,-1 0,0 0,0 0,-1 0,1 0,-1 0,-1 0,1 0,-1 0,1 0,-1 0,-1 0,1 0,-1 0,0 0,0 0,0-1,-1 1,1-1,-2 2,-78 85,-122 51,201-141,0 1,0-1,1 1,-1 0,1 0,0 0,-1 0,1 1,0-1,0 0,0 1,1 0,-1-1,1 1,-1 0,1 0,0 0,0 0,0 0,0 0,1 0,-1 0,1 0,0 0,0 0,0 1,0-1,1 0,-1 0,1 0,0 0,0 0,0 0,0 0,0 0,1 0,-1-1,1 1,0-1,-1 1,1-1,1 1,-1-1,0 0,0 0,1 0,0 0,129 86,82 37,-195-112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9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64,'-8'-7,"0"1,0-1,-1 1,0 1,0 0,-1 0,1 1,-1 0,0 1,0 0,-1 0,1 1,0 1,-1-1,0 2,1-1,-1 2,1-1,-1 2,1-1,0 1,-1 1,1 0,0 0,0 1,1 0,-1 1,1 0,0 0,0 2,-1 1,2 0,0 1,0 1,0-1,1 1,0 1,1-1,1 1,-1 0,2 0,-1 1,2 0,0-1,0 1,1 0,0 1,1-1,0 0,1 2,-1-8,0 0,0 0,1 0,0 0,0 1,0-1,1 0,0 0,0 0,0 0,1-1,0 1,0 0,0 0,1-1,0 0,0 1,0-1,1 0,0 0,0-1,0 1,0-1,1 0,0 0,-1-1,1 1,1-1,-1 0,0 0,1-1,0 1,-1-1,1-1,0 1,3 0,7-4,0-1,0 0,0-1,0-1,-1 0,0-1,0-1,0 0,-1-1,0 0,-1-2,0 1,0-2,11-10,-8 8,0-1,0 0,-2-1,1-1,-2 0,0-1,-1 0,-1-1,-1 0,0-1,-1 0,-1-1,4-18,-15 59,0 0,2 0,0 1,1-1,1 0,1 0,1 0,1 0,1 0,1-1,0 0,2 0,5 11,-8-22,1 0,0 0,0-1,1 1,0-2,0 1,1-1,0 0,0 0,0-1,1 0,0-1,1 0,-1 0,5 0,6 0</inkml:trace>
  <inkml:trace contextRef="#ctx0" brushRef="#br0" timeOffset="1698.314">883 319,'0'34,"13"87,-13-119,1 0,0-1,0 1,0 0,0-1,0 1,0 0,1-1,-1 0,0 1,1-1,-1 0,1 1,0-1,-1 0,1 0,0-1,-1 1,1 0,0 0,0-1,0 1,0-1,0 0,0 1,0-1,0 0,0 0,0 0,0-1,0 1,0 0,-1-1,1 1,0-1,0 0,0 1,0-1,-1 0,1 0,0 0,67-53,25-96,-78 121,-16 28,0 1,1 0,-1-1,0 1,0-1,0 1,1 0,-1-1,0 1,0 0,1-1,-1 1,0 0,1-1,-1 1,0 0,1 0,-1-1,0 1,1 0,-1 0,1 0,-1-1,1 1,-1 0,0 0,1 0,-1 0,1 0,-1 0,1 0,-1 0,0 0,1 0,-1 0,1 0,-1 1,1-1,-1 0,0 0,1 0,-1 0,0 1,1-1,-1 0,1 0,-1 1,0-1,0 0,1 1,-1-1,0 0,1 1,-1-1,0 1,0-1,0 0,0 1,1-1,-1 1,0-1,0 0,0 1,0-1,0 1,0-1,0 1,0-1,33 223,-22-146,-6-65,-2 0,1 1,-2-1,1 0,-2 1,0-1,0 1,-1 0,-1-1,0 1,-1-1,0 1,-1-1,0 0,-1 0,0 0,-1 0,0-1,-1 1,-1-2,1 1,-9 9,10-16,0 0,0-1,0 1,-1-1,0 0,1-1,-1 1,0-1,0 0,0-1,-1 1,1-1,0 0,0-1,-1 0,1 0,0 0,-1 0,1-1,0 0,-1-1,5 1,1 1,-1-1,1 1,-1-1,1 0,0 0,-1 1,1-1,0 0,0 0,0-1,-1 1,1 0,0 0,1 0,-1-1,0 1,0 0,1-1,-1 1,0-1,1 1,-1-1,1 1,0-1,0 1,-1-1,1 0,0 1,0-1,1 1,-1-1,0 1,0-1,1 1,-1-1,1 1,-1-1,1 1,0-1,-1 1,1 0,0-1,0 1,0 0,0 0,0 0,0 0,55-59,-17 32,1 1,1 3,1 0,1 3,1 2,13-3,-45 18,15-7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68,'35'-9,"1"2,0 1,0 2,0 1,28 2,95-9,24-18,-184 28,1 1,0-1,0 1,-1-1,1 1,0-1,0 1,0-1,0 1,0-1,0 1,0 0,0-1,0 1,0-1,0 1,0-1,0 1,0-1,0 1,1-1,-1 1,0-1,0 1,1-1,-1 0,0 1,1-1,-1 1,0-1,1 0,-1 1,0-1,1 0,-1 1,1-1,-1 0,1 0,-1 1,1-1,-1 0,1 0,-1 0,1 0,-1 0,1 0,-1 0,1 1,-1-2,1 1,-1 0,1 0,-1 0,1 0,-1 0,1 0,-1 0,1-1,-1 1,1 0,-1 0,-9 8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29,'15'5,"23"1,15 0,4-1,-4-6,-5-3,-2-1,-4 0,-4-3,-3-1,-4 2,-1 1,-2 3,-6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29,'43'0,"29"0,7-5,-6-1,-10 0,-11 1,-9 2,-8 0,-9 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0,'-13'73,"4"0,2 0,4 1,6 67,-2-36,0-95,-1-1,-1 0,0 0,0 0,0 0,-1 0,-1 0,0 0,0 0,0-1,-1 1,-1-1,-2 4,7-11,-1-1,1 0,-1 1,1-1,-1 0,1 1,-1-1,1 0,-1 0,0 0,1 0,-1 1,1-1,-1 0,1 0,-1 0,0 0,1 0,-1 0,1 0,-1-1,1 1,-1 0,0 0,1 0,-1-1,1 1,-1 0,1 0,-1-1,1 1,-1 0,1-1,0 1,-1-1,1 1,-1-1,1 1,0 0,0-1,-1 1,1-1,0 0,0 1,-1-1,1 1,0-1,0 1,0-1,0 1,0-1,0 0,0 1,0-1,0 1,0-1,0 0,0 1,0-1,1 1,-1-1,-3-17</inkml:trace>
  <inkml:trace contextRef="#ctx0" brushRef="#br0" timeOffset="495.384">29 282,'29'5,"29"1,9 0,-2-1,-7-1,-9-2,-8-1,-11-5,-5-3,-3 1,0 1,-3 1</inkml:trace>
  <inkml:trace contextRef="#ctx0" brushRef="#br0" timeOffset="1213.155">679 479,'0'15,"0"14,-5 6,-1 4,-1-2,2-1,2-3,1-1,-4-7,-1-3,1-4</inkml:trace>
  <inkml:trace contextRef="#ctx0" brushRef="#br0" timeOffset="1446.679">509 451,'24'5,"23"1,7 0,0-1,-4-1,-7-7,-5-2,-4-1,-4 2,-1 0,-7 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09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1 311,'31'-9,"1"3,0 0,0 2,0 2,1 0,21 4,69-5,41-22,38-7,-115 16,-73 18</inkml:trace>
  <inkml:trace contextRef="#ctx0" brushRef="#br0" timeOffset="3903.975">29 592,'1'-1,"-1"0,1 0,0 0,-1 0,1 0,0 0,-1 1,1-1,0 0,0 0,0 1,0-1,0 0,0 1,0-1,0 1,0-1,0 1,0-1,0 1,0 0,0 0,0-1,0 1,0 0,1 0,-1 0,0 0,0 0,0 1,0-1,0 0,0 0,0 1,1-1,-1 1,0-1,0 1,0-1,0 1,-1 0,1-1,0 1,0 0,0 0,10 1,64 0,0-2,0-4,0-3,-1-4,32-10,124-7,-203 24,-3 0</inkml:trace>
  <inkml:trace contextRef="#ctx0" brushRef="#br0" timeOffset="4404.008">424 0,'167'83,"-124"-65,-1 1,-1 2,-1 2,-1 1,-1 2,-2 2,0 1,15 19,-48-45,0 0,-1 0,0 1,0-1,0 0,0 1,0 0,-1-1,1 1,-1 0,0 0,0 0,-1 0,1 0,-1 0,0 0,0 0,0 0,0 0,-1 0,0-1,0 1,0 0,0 0,0 0,-1-1,0 1,1 0,-1-1,-1 0,1 1,0-1,-1 0,0 0,0 0,0-1,0 1,0-1,0 0,-1 1,-1 0,-314 262,238-186,69-63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21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1 717,'20'-25,"0"-1,-1-1,-2-1,-1 0,11-26,42-71,115-117,-183 240,0 1,-1-1,1 1,0-1,0 1,0 0,1-1,-1 1,0 0,0 0,1 0,-1 0,1 0,-1 0,1 0,-1 0,1 1,-1-1,1 1,0-1,-1 1,1 0,0-1,-1 1,1 0,0 0,0 0,-1 0,1 1,0-1,-1 0,1 1,0-1,-1 1,1-1,-1 1,1 0,0 0,-1 0,0 0,1 0,-1 0,0 0,1 0,-1 0,0 1,0-1,0 0,0 1,0-1,-1 1,1-1,0 1,-1 0,1-1,-1 1,1 0,-1-1,0 1,1 0,-1-1,0 1,16 140,18-41,-33-99,0 0,0 1,1-1,-1 0,1 0,0 0,-1 0,1-1,0 1,0 0,0-1,0 1,0-1,1 0,-1 0,0 0,1 0,-1 0,0 0,1 0,-1-1,1 1,0-1,-1 0,1 0,-1 0,1 0,-1 0,1-1,-1 1,1-1,-1 1,1-1,-1 0,0 0,1 0,-1-1,0 1,1-1,123-118,-45 36,-4-5,13-25,-63 85,-27 29,1-1,-1 1,0-1,1 1,-1-1,1 1,-1-1,1 1,-1 0,0-1,1 1,0 0,-1-1,1 1,-1 0,1 0,-1-1,1 1,-1 0,1 0,0 0,-1 0,1 0,-1 0,1 0,0 0,-1 0,1 0,-1 0,1 0,0 1,-1-1,1 0,-1 0,1 0,-1 1,1-1,-1 0,1 1,-1-1,1 1,-1-1,0 0,1 1,-1-1,1 1,-1-1,0 1,0-1,1 1,-1 0,0-1,0 1,1-1,-1 1,0-1,0 1,0 0,0-1,-15 103,11-86,2 0,0 0,1 0,0 1,2-1,0 0,1 0,1 0,0 0,1 0,1 0,1-1,0 0,1 0,1 0,0-1,1-1,1 1,0-1,1-1,0 1,-2-4,-4-3</inkml:trace>
  <inkml:trace contextRef="#ctx0" brushRef="#br0" timeOffset="299.791">198 773,'43'0,"48"-5,18-6,5-1,-7 1,-8 2,-11-1,-6 0,-7 2,-7 3,-6 1,-3 2,-7 2,-8 0,-6 0,-5 1,-8 4,-8 2</inkml:trace>
  <inkml:trace contextRef="#ctx0" brushRef="#br0" timeOffset="783.204">621 914,'302'1,"-300"-2,-1 1,1-1,0 1,0-1,0 1,0 0,-1 0,1 0,0 0,0 0,0 1,-1-1,1 0,0 1,0-1,-1 1,1 0,0 0,-1-1,1 1,0 0,-1 0,1 1,-1-1,0 0,1 0,-1 1,0-1,0 1,0-1,0 1,0-1,0 1,0 0,-1-1,1 1,-1 0,1-1,-1 1,1 0,-1 0,0 0,0 0,0-1,0 3,-7 5,1 0,-1 0,-1 0,1-1,-1 0,-1-1,0 0,0 0,0-1,-1 0,1 0,-10 3,-41 28,46-28,1 1,0 0,1 1,0 1,1 0,0 0,1 1,-6 9,15-20,0 0,0 1,0-1,0 0,0 1,0-1,0 1,1-1,0 1,-1-1,1 1,0-1,0 1,0-1,0 1,1 0,-1-1,1 1,0-1,-1 0,1 1,0-1,0 0,1 1,-1-1,0 0,1 0,-1 0,1 0,0 0,0 0,0-1,0 1,0-1,0 1,0-1,0 0,1 1,-1-1,0 0,1-1,-1 1,1 0,7 2,-1 0,1-1,0 1,0-2,0 0,0 0,0-1,0 0,0 0,7-3,214-50,-63 12,-145 34</inkml:trace>
  <inkml:trace contextRef="#ctx0" brushRef="#br0" timeOffset="1668.091">2033 575,'-60'-48,"42"46,0 1,1 1,-1 1,1 0,-1 1,1 1,-1 0,1 1,0 1,0 1,1 1,0 0,0 1,1 0,0 1,-13 11,6-8,16-9,-1 0,1 0,0 1,0-1,0 1,0 1,1-1,0 1,0 0,0 0,0 1,1-1,0 1,0 0,1 0,-1 1,1-1,1 1,-1-1,1 1,0 0,0 6,0-10,1 1,0-1,0 1,1-1,-1 1,1 0,0-1,0 1,0 0,0-1,1 1,-1 0,1-1,0 1,0-1,0 1,1-1,-1 1,1-1,0 0,-1 0,2 0,-1 0,0 0,1 0,-1 0,1-1,0 0,0 1,0-1,0 0,0 0,0 0,0-1,1 1,-1-1,3 0,7 1,1 0,-1-2,1 0,0 0,-1-1,1-1,-1 0,1-1,-1-1,0 0,0 0,-1-1,1-1,-1 0,0-1,-1 0,2-2,17-13,-1-1,0-2,-2-1,-1-1,14-19,33-46,-60 75,-13 27,-5 7,0 0,1 0,1 0,0 0,1 0,1 1,1-1,1 1,0-1,1 1,1-1,4 15,-4-24,1-1,0 0,0 0,1 0,0 0,0-1,1 1,-1-1,1-1,1 1,-1-1,1 0,0 0,0-1,0 0,1 0,-1-1,1 0,0 0,0-1,0 0,0 0,0-1,1 0,-1-1,0 0,0 0,1 0,-1-1,5-1,38-14,-32 3</inkml:trace>
  <inkml:trace contextRef="#ctx0" brushRef="#br0" timeOffset="2384.081">2568 660,'-22'73,"36"24,-13-94,0 0,0-1,0 1,1 0,-1-1,1 0,-1 1,1-1,0 0,0 0,0 0,1 0,-1 0,0 0,1 0,-1-1,1 0,-1 1,1-1,0 0,-1 0,1 0,0-1,0 1,0-1,0 1,0-1,-1 0,1 0,0 0,0 0,2-1,2-3,-1 1,1-1,0-1,-1 1,0-1,0 0,0-1,-1 1,0-1,0 0,0 0,-1-1,0 0,0 1,-1-1,1-1,-2 4,58-96,-59 99,-1 0,1 0,0 0,-1 0,1 0,0 0,-1 1,1-1,0 0,0 0,0 0,0 1,0-1,0 0,0 1,0-1,0 1,0-1,0 1,1 0,-1 0,0-1,0 1,0 0,0 0,1 0,-1 0,0 0,0 0,0 0,0 1,1-1,-1 0,0 1,0-1,0 1,0-1,0 1,0-1,0 1,0 0,0-1,0 1,0 0,-1 0,1 0,0 0,0 0,-1 0,1 0,0 0,28 58,-5 1,-10-27,-1 2,-1-1,-2 1,-1 1,-2 0,-1 9,-6 189,0-227,-1-1,0 0,-1 1,1-1,-1 0,0 0,-1 0,0-1,1 1,-2 0,1-1,-1 0,0 0,0 0,0 0,-1-1,1 1,-1-1,0 0,-1-1,1 1,0-1,-1 0,0-1,0 1,0-1,0 0,0-1,0 1,-1-1,1 0,0-1,-1 0,1 0,0 0,-1 0,1-1,0 0,-4-2,7 1,-1 1,1-1,0-1,0 1,1 0,-1-1,0 0,1 1,-1-1,1 0,0 0,0-1,0 1,1 0,-1-1,1 1,0-1,-1 1,2-1,-1 1,0-1,1 0,0 0,-1 1,1-1,1 0,-1 0,25-99,-11 80,1 1,0 1,2 1,0 0,2 1,0 1,1 0,0 2,2 1,0 0,0 1,1 2,7-2,156-52,-157 55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40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1 480,'50'-34,"2"3,1 2,2 2,0 2,2 3,1 2,0 3,7 2,-61 13,0 0,1 1,-1-1,1 1,-1 0,1 1,0-1,-1 1,1 0,-1 0,1 1,0-1,-1 1,1 0,-1 0,1 0,-1 1,0 0,1-1,-1 2,0-1,0 0,0 1,-1 0,1 0,-1 0,1 0,-1 0,0 1,0-1,0 1,-1 0,1 0,-1 0,0 0,0 1,-1-1,1 0,-1 1,0 2,-3 7,-1 0,-1 0,0 0,-1 0,0-1,-1 1,-1-1,0-1,0 1,-2-1,1-1,-9 9,14-16,-40 47,-3-2,-2-1,-2-3,-1-2,-11 3,61-46,0 0,0 0,0 0,0 0,0 1,0-1,0 0,0 1,0-1,0 1,0-1,1 1,-1-1,0 1,0-1,0 1,0 0,1 0,-1-1,0 1,1 0,-1 0,1 0,-1 0,1 0,-1 0,1 0,0 0,-1 0,1 0,0 0,0 0,0 0,-1 0,1 0,0 0,1 0,-1 0,0 0,0 0,0 0,1 0,-1 0,0 0,1 0,-1 0,1 0,-1 0,1 0,-1 0,1-1,0 1,-1 0,1 0,0-1,0 1,0 0,0-1,-1 1,2 0,213 6,-194-6,0 1,-1 1,1 1,0 1,-1 1,0 0,0 2,-1 0,0 1,8 6,-24-12,-1-1,1 1,0 0,-1 0,0 0,1 1,-1-1,-1 0,1 1,0-1,-1 1,0 0,0-1,0 1,0 0,0 0,-1 0,0 0,0 0,0-1,0 1,0 0,-1 0,0 0,0 0,0-1,0 1,0 0,-1-1,0 1,0-1,0 0,0 1,0-1,0 0,-1 0,0 0,0-1,0 1,0-1,0 1,0-1,0 0,-1 0,0 0,-199 118,75-51,115-61</inkml:trace>
  <inkml:trace contextRef="#ctx0" brushRef="#br0" timeOffset="332.306">1355 424,'-64'56,"2"4,3 2,3 2,2 3,4 2,2 3,3 2,41-69,1-1,-1 1,1 0,0 0,0 1,0-1,1 1,0-1,0 1,0 0,1 0,0 0,0 0,0 0,1 0,0 0,0 0,0 0,1 0,0 0,0 0,1 0,0-1,0 1,0 0,0-1,1 1,0-1,0 0,1 0,-1 0,1 0,2 1,9 2,0-1,1 0,0 0,0-2,0 0,1-1,0-1,0 0,0-1,0-1,0-1,0 0,0-1,0-1,0-1,0 0,0-1,-1-1,0 0,0-1,0-1,-1-1,8-5,-3 6,0-2,-1 0,0-1,-1-1,0-1,0 0,-1-1,-1-1,-1-1,0 0,0-1,-2-1,0 0,-1-1,0 0,-2 0,0-1,-2-1,0 0,0 0,-2-1,2-12,-6 22,-1-1,0 0,0 0,-1 0,0 0,-2 0,1 1,-1-1,-1 0,0 1,0-1,-1 1,-1 0,0 0,0 1,-1 0,-1 0,0 0,0 0,0 1,-1 0,-1 1,0 0,0 0,0 1,-1 0,0 1,-9-5,11 8,0 0,-1 0,1 1,-1 0,1 0,-1 1,0 0,0 1,1-1,-1 2,0-1,0 1,1 1,-1 0,0 0,1 1,0-1,0 2,-1-1,-6 6,-4 2</inkml:trace>
  <inkml:trace contextRef="#ctx0" brushRef="#br0" timeOffset="699.84">2174 0,'-10'29,"-3"24,1 7,2-1,3-6,3-7,1-7,3-5,0-4,-5-1,0-2,-1 0,2 0,-4-5,-1-5</inkml:trace>
  <inkml:trace contextRef="#ctx0" brushRef="#br0" timeOffset="1167.514">1891 255,'331'-50,"-316"45,1 0,-1-1,0-1,-1 0,0 0,0-2,-1 0,0 0,0-1,-1-1,0 0,-1-1,2-2,12-3,-25 17,1-1,-1 1,1 1,-1-1,1 0,-1 0,1 0,-1 0,1 0,-1 0,0 0,1 1,-1-1,1 0,-1 0,0 1,1-1,-1 0,1 1,-1-1,0 0,1 1,-1-1,0 0,0 1,1-1,-1 1,0-1,0 1,0-1,0 0,1 1,-1-1,0 1,0-1,0 1,0-1,0 1,0-1,0 1,0-1,0 1,-1-1,1 0,0 1,0-1,0 1,0-1,-1 1,1-1,0 0,0 1,-1-1,1 1,0-1,-1 0,1 1,-67 189,65-186,0 0,1 0,-1 0,1 0,0 0,0 0,0 1,1-1,0 0,-1 0,1 1,1-1,-1 0,1 0,-1 1,1-1,1 0,-1 0,0 0,1 0,0 0,0-1,0 1,0 0,1-1,0 0,-1 1,1-1,0 0,1 0,-1-1,0 1,1-1,-1 1,1-1,3 1,5-2,0-1,0 0,0-1,-1 0,1-1,0 0,-1-1,1 0,6-4,58-11,-73 18,1 1,-1-1,0 1,0 0,0 0,0 0,0 0,0 1,-1-1,1 1,0 0,-1 0,1 0,-1 0,1 0,-1 0,0 1,0-1,0 1,0-1,-1 1,1 0,-1 0,0 0,1 0,-1 0,-1 0,1 0,0 0,-1 0,1 0,-1 1,0-1,0 0,0 0,-1 0,1 0,-1 1,0-1,1 0,-2 1,1 22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33.77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5724 7823,'5'34,"1"20,0 6,4-7,0-13</inkml:trace>
  <inkml:trace contextRef="#ctx0" brushRef="#br0" timeOffset="235.917">5695 7371,'0'0</inkml:trace>
  <inkml:trace contextRef="#ctx0" brushRef="#br0" timeOffset="502.594">6148 8048,'109'-247,"-70"197,-38 49,0 0,0 0,1 0,-1 1,0-1,0 0,0 1,0-1,1 1,-1-1,0 1,0 0,1 0,-1-1,0 1,1 0,-1 0,0 0,1 0,-1 1,0-1,1 0,-1 1,0-1,0 0,1 1,-1-1,0 1,0 0,0-1,0 1,0 0,0 0,0 0,0 0,0 0,0 0,0 0,-1 0,1 0,0 0,-1 0,1 0,0 1,62 137,-59-134,-1 1,1-1,0 0,0 0,1 0,-1-1,1 0,0 0,0 0,0 0,1-1,0 1,-1-2,1 1,0 0,0-1,0 0,1-1,-1 0,0 1,1-2,-1 1,1-1,-1 0,0 0,1-1,-1 0,1 0,-1-1,0 1,0-1,0-1,0 1,0-1,0 0,-1 0,1-1,-1 1,0-1,0-1,0 1,-1-1,0 1,0-1,3-5,50-131,-50 124</inkml:trace>
  <inkml:trace contextRef="#ctx0" brushRef="#br0" timeOffset="756.048">7163 7146,'0'38,"0"32,5 14,2 2,-1-4,-1-7,-2-10,4-8,1-3,-2-6,-1-7,3-5,0-4,-1-3,-2-1,-7-6,-2-11,-1-8</inkml:trace>
  <inkml:trace contextRef="#ctx0" brushRef="#br0" timeOffset="934.144">6937 7653,'38'0,"37"0,16 0,1 0,-10 0,-9 0,-12 0,-13 5,-8 1,-12 0</inkml:trace>
  <inkml:trace contextRef="#ctx0" brushRef="#br0" timeOffset="1656.385">7953 7738,'-9'2,"0"0,1 1,-1 0,0 1,1 0,-1 0,1 1,1 0,-1 0,1 1,-1 0,2 0,-1 1,1 0,0 0,0 0,1 1,0 0,0 0,1 0,0 0,0 1,1 0,0 0,1 2,3-5,0 0,0 0,1 0,0 0,1 0,-1 0,1-1,0 1,0-1,1 0,0 0,0 0,0 0,0-1,1 1,0-1,0-1,0 1,0 0,0-1,1 0,-1-1,1 1,0-1,0 0,0 0,0-1,0 0,0 0,1 0,-1-1,0 0,0 0,1 0,-1-1,0 0,0-1,0 1,0-1,1 0,7-4,1-1,-1 0,-1-1,1 0,-1-1,-1 0,0-2,0 1,-1-1,0-1,-1 0,0 0,-1-1,0 0,-1-1,-1 0,0 0,-1-1,-1 1,1-3,-5 11,1 0,-1 0,0 0,-1 0,0 0,0 0,0 0,0-1,-1 1,0 0,0 0,-1 0,0 0,0 0,0 1,-1-1,0 1,0-1,0 1,-1 0,1 0,-1 0,0 1,-1-1,1 1,-1 0,0 0,0 1,0 0,0-1,-1 2,1-1,-1 1,0-1,0 2,-1-1,-49-5,31 6</inkml:trace>
  <inkml:trace contextRef="#ctx0" brushRef="#br0" timeOffset="-1629.956">2478 8274,'1'4,"0"0,1 0,-1 0,1-1,0 1,0 0,0-1,0 1,1-1,-1 0,1 0,0 0,0 0,0-1,0 1,0-1,1 1,-1-1,1 0,0-1,-1 1,1-1,0 1,0-1,0 0,0-1,0 1,0-1,0 1,0-1,0 0,0-1,0 1,0-1,0 0,0 0,0 0,0 0,12-4,-1-1,1-1,-2 0,1 0,-1-2,0 0,-1 0,12-11,22-26,-3-1,-2-2,-1-2,-4-2,-1-1,7-20,211-363,-234 407,-15 20,1 0,0 1,0 0,1 0,0 1,1 0,0 0,0 0,1 1,9-5,-15 10,0 1,0 1,1-1,-1 0,0 1,0 0,1 0,-1 0,0 0,1 0,-1 1,0-1,0 1,0 0,1 0,-1 0,0 0,0 1,0-1,-1 1,1 0,0 0,-1 0,1 0,-1 0,1 0,-1 1,0-1,0 1,0 0,1 2,49 95,-40-56,-2 0,-2 1,-2-1,-2 2,-1-1,-3 0,-2 1,-1-1,-3 0,-5 20,7-47,0 1,-1-1,-1 0,0 0,-1 0,-2-1,1 0,-2 0,0-1,-1-1,-1 0,0 0,-1-1,0-1,-1 0,-1-1,0 0,-1-1,0-1,-15 7,19-12,0 0,-1-1,0 0,1-1,-1-1,-1 0,1-1,0 0,0-1,0 0,-1-1,1-1,0 0,0-1,0 0,-1-1,4 1,0 1,0-2,0 1,0-1,1-1,0 0,0 0,0-1,0 0,1 0,0-1,1 0,-1-1,1 1,1-2,-1 1,-2-6,4-4</inkml:trace>
  <inkml:trace contextRef="#ctx0" brushRef="#br0" timeOffset="-626.48">3805 7964,'2'18,"0"-1,1 1,1-1,1 0,0 0,2 0,-1 0,2-1,0-1,1 1,1-1,8 9,-15-21,0 0,0 0,1-1,0 0,-1 0,1 0,0 0,0 0,0-1,0 1,0-1,0 0,0-1,1 1,-1-1,0 0,0 0,1 0,-1 0,0-1,0 1,0-1,0 0,1-1,-1 1,-1-1,1 0,0 0,0 0,-1 0,1 0,-1-1,3-2,7-6,0 0,-2 0,1-1,-1 0,-1-1,0-1,-1 1,2-6,25-51,-35 71,0-1,0 0,0 1,0 0,0-1,-1 1,1-1,0 1,0 0,0 0,-1-1,1 1,0 0,-1 0,1 0,-1 0,1 0,-1 0,1 0,-1 0,0 0,0 0,1 0,-1 0,0 0,0 0,0 0,0 0,0 0,0 0,0 0,-1 1,1-1,0 0,0 0,-1 0,1 0,-1 0,1-1,-1 2,1-1,0 14,-1-11,0 1,0 0,0 0,1 0,0 0,0 0,0 0,1 0,-1 0,1 0,0 0,1 0,-1 0,1-1,0 1,0 0,1-1,-1 0,1 1,0-1,0 0,0-1,1 1,-1 0,1-1,0 0,0 0,0 0,1 0,-1-1,1 0,1 0,0-1,0 0,-1 0,1 0,0 0,0-1,0 0,0 0,0-1,-1 0,1 0,0 0,0-1,-1 0,1 0,-1 0,0 0,1-1,-1 0,0 0,-1-1,1 1,0-1,-1 0,0 0,0-1,0 1,-1-1,2-1,179-279,-160 247,-2-1,-1-1,-2-1,-2-1,-2 0,-2-2,-1 1,-3-1,-1-1,-3 1,-1-1,-2 0,-2-1,-3 1,-3-19,6 62,0 1,0-1,0 0,-1 0,1 0,0 0,-1 0,1 1,-1-1,1 0,-1 0,0 1,0-1,0 1,0-1,0 0,0 1,-1 0,1-1,0 1,-1 0,1 0,-1-1,1 1,-1 0,1 1,-1-1,0 0,0 0,1 1,-1-1,0 1,0-1,0 1,1 0,-1 0,0 0,0 0,0 0,0 0,0 0,1 1,-1-1,0 1,0-1,0 1,1 0,-1 0,0 0,1 0,-1 0,1 0,-1 0,1 0,0 0,-1 1,1-1,0 1,0-1,-1 1,-13 18,1 1,1 0,1 0,0 1,2 1,1 0,0 0,2 1,1 0,1 1,0-1,2 1,1-1,2 21,-5 21,4-1,3 1,2-1,9 34,-10-82,1-1,1 1,1-1,0 0,1-1,1 0,0 0,1 0,1-1,0 0,1-1,0-1,1 1,1-2,0 0,0 0,1-1,0-1,1 0,0-1,0-1,1 0,0-1,1 0,-12-4,1 0,-1-1,0 1,0-1,1 0,-1-1,1 1,-1-1,1 0,-1 0,1-1,-1 0,1 0,-1 0,0 0,0-1,1 0,-1 0,0 0,-1-1,1 0,0 0,-1 0,1 0,-1-1,0 0,0 0,-1 0,1 0,-1 0,0-1,0 0,0 1,-1-1,1 0,-1-1,-1-1,0-1,0 0,0 0,-1 1,0-1,-1 0,0 1,0-1,-1 0,1 1,-2 0,1-1,-1 1,0 0,-1 0,1 0,-1 1,-1-1,1 1,-1 0,0 0,-1 1,1 0,-1 0,-1-1,-9-7,-1 1,0 1,0 1,-1 0,-1 2,1 0,-1 0,-1 2,-3 0,16 4,0 0,0 0,0 1,-1 0,1 1,0-1,-1 1,1 1,-1 0,1 0,0 0,0 1,-1 0,1 0,-1 1,-16 10</inkml:trace>
  <inkml:trace contextRef="#ctx0" brushRef="#br1" timeOffset="10272.731">8828 7851,'87'-22,"98"4,-142 10,-1 2,1 1,0 3,0 1,30 4,14-1,87-13,-76-2,83-22,-179 35,0 0,-1-1,1 1,0 0,0-1,0 1,0-1,0 0,-1 0,1 1,0-1,-1 0,1-1,-1 1,1 0,-1 0,1-1,-1 1,0 0,0-1,1 0,-1 1,0-1,-1 0,1 1,0-1,0 0,-1 0,1 0,-1 1,1-1,-1 0,0 0,0 0,0 0,0 0,0 0,0 0,-1 0,1 0,-1 1,1-1,-1 0,0 0,0-1,-170-223,-15 12,-98-87,37 49,4-20,-363-404,219 199,-13-5,6 58,24-3,-137-160,48 79,74 94,-45 14,338 318,3-5,-35-47,-154-186,71 33,181 251,-1 1,-1 2,-2 0,-1 2,-10-5,-29-31,68 65,-1 0,1 0,0 0,-1 0,0 1,1-1,-1 1,0-1,0 1,0 0,0 0,1 0,-2 1,1-1,0 1,0 0,0-1,0 1,0 0,0 1,0-1,0 1,0-1,0 1,0 0,0 0,0 0,-2 2,-77 54,60-39,-263 225,212-185,72-57,1 0,0 0,0 1,0-1,0 0,0 0,0 0,0 0,0 0,0 0,0 0,1 0,-1 0,0 0,1 0,-1 0,0 0,1 0,-1-1,1 1,0 0,-1 0,1 0,0-1,0 1,-1 0,1-1,0 1,0 0,0-1,0 1,0-1,0 1,-1-1,1 0,0 1,0-1,0 0,1 0,-1 0,0 0,0 0,0 0,0 0,0 0,0 0,0 0,0-1,0 1,0 0,0-1,0 1,0 0,0-1,-1 1,1-1,0 0,0 1,0-1,290-65,190-26,-258 53,-157 26,-66 12,0-1,-1 0,1 1,-1-1,1 0,-1 1,0-1,1 1,-1-1,0 1,0-1,0 1,-1 0,1-1,0 1,0 0,-1 0,1 0,-1 0,1 0,-1 0,1 0,-1 1,1-1,-1 1,0-1,1 0,-42-19,-1 1,0 3,-1 1,-1 2,0 3,-40-5,67 12,-388-60,369 56,7-1</inkml:trace>
  <inkml:trace contextRef="#ctx0" brushRef="#br1" timeOffset="15271.323">23 5,'-1'0,"1"0,0-1,-1 1,1 0,-1-1,1 1,0 0,-1-1,1 1,-1 0,1 0,-1-1,1 1,-1 0,1 0,-1 0,1 0,-1 0,0 0,1 0,-1 0,1 0,-1 0,1 0,-1 0,1 0,-1 0,1 1,-1-1,1 0,-1 0,1 1,-1-1,1 0,-1 1,1-1,0 0,-1 1,1-1,0 0,-1 1,1-1,0 1,-1-1,1 1,0-1,0 1,-1-1,1 1,0-1,0 1,0-1,0 1,0-1,0 1,0-1,0 1,0-1,0 1,0 0,0-1,0 1,0-1,1 1,-1-1,-1 41,33 130,15 142,-47-298,1 1,1-1,0 0,1 1,1-1,0-1,1 1,1 0,4 7,-7-19,1 0,-1-1,1 1,0-1,-1 0,1 0,0 0,1 0,-1-1,0 0,0 0,1 0,-1 0,0-1,1 1,-1-1,0 0,1-1,-1 1,1-1,-1 1,0-1,0-1,1 1,-1-1,0 1,0-1,0 0,-1-1,4-1,22-6,12 2,0 2,0 2,0 1,0 3,36 3,10-1,874-1,-518-29,127 28,-141 28,15-1,-14-43,320 3,-479 15,684-2,-520-28,28 0,192 27,-654 1,1 1,0 0,-1-1,1 1,0 0,-1-1,1 0,0 1,-1-1,1 0,0 0,0 0,-1 0,1 0,0 0,-1-1,1 1,0-1,-1 1,1-1,0 1,-1-1,1 0,-1 0,1 0,-1 0,1 0,-1 0,0 0,0 0,1-1,-1 1,0 0,0-1,0 1,0-1,-1 1,1-1,0 1,-1-1,1 0,-1 1,1-1,-1 0,0 0,0-1,-9-22,0 0,2-1,1 0,1 0,1-1,1 1,2-1,0 0,2 1,1-1,3-14,41-189,-40 203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56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86,'46'-86,"-46"87,0-1,1 0,-1 0,0 1,0-1,0 0,1 1,-1-1,0 0,0 0,1 1,-1-1,0 0,1 0,-1 0,0 0,1 1,-1-1,0 0,1 0,-1 0,0 0,1 0,-1 0,0 0,1 0,-1 0,0 0,1 0,-1 0,0 0,1 0,-1 0,0 0,1 0,-1-1,0 1,1 0,-1 0,0 0,1 0,-1-1,0 1,0 0,1 0,-1-1,0 1,0 0,1-1,-1 1,0 0,0-1,0 1,0 41,0-35,-33 305,6 44,26-144,1-211,0-11</inkml:trace>
  <inkml:trace contextRef="#ctx0" brushRef="#br0" timeOffset="237.176">1 480,'43'0,"43"-4,17-3,0 1,-3 2,-9 0,-10 2,-9 1,-8-5,-9 0,-6 0,-9 1</inkml:trace>
  <inkml:trace contextRef="#ctx0" brushRef="#br0" timeOffset="424.297">1016 396,'-10'16,"0"1,1-1,1 2,0-1,2 1,0 1,1-1,0 1,2-1,0 1,1 7,2-22,-1 0,1-1,1 1,-1 0,0 0,1 0,0 0,0 0,0-1,0 1,1 0,0-1,-1 1,1-1,0 0,1 1,-1-1,1 0,-1 0,1-1,0 1,0 0,0-1,0 0,0 0,1 0,-1 0,1 0,-1-1,1 1,0-1,0 0,-1 0,1-1,0 1,2-1,6 1,0 0,0-1,1 0,-1-1,0-1,0 0,0-1,0 0,0-1,0 0,-1 0,0-1,0-1,0 0,-1-1,0 0,0 0,0-1,-1 0,-1-1,1 0,-1 0,-1-1,0 0,0-1,2-4,-7 11,-1 0,1 0,-1-1,0 1,0 0,0 0,-1-1,0 1,0 0,0 0,0-1,0 1,-1 0,0-1,0 1,0 0,0 0,-1 0,0 0,1 0,-2 0,1 1,0-1,-1 1,1-1,-1 1,0 0,0 0,0 0,-1 0,1 1,-1-1,0 1,1 0,-1 0,0 0,0 1,0-1,0 1,-1 0,1 0,-21-3,1 0,-1 2,0 1,0 1,0 1,0 2,1 0,-1 1,1 2,-12 4,-2 2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5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370 541,'-4'-2,"-2"0,1 0,0 0,0 0,-1 1,1 0,-1 0,1 0,-1 1,1 0,-1 0,1 0,-1 1,1 0,-1 0,1 0,0 1,-1 0,1 0,0 0,0 0,0 1,1 0,-1 0,1 0,-1 1,1-1,0 1,0 0,1 0,-1 1,0 1,-8 3,-3 2,0 0,0 0,1 1,1 1,0 1,1 0,0 0,1 1,1 1,0 0,1 0,1 1,1 0,0 0,1 1,1-1,1 2,0-1,0 14,4-30,0 1,0-1,0 1,1-1,-1 1,1-1,-1 1,1-1,0 0,0 1,0-1,1 0,-1 0,0 1,1-1,0 0,-1-1,1 1,0 0,0 0,0-1,0 1,0-1,0 0,0 1,1-1,-1 0,0 0,1-1,-1 1,1 0,-1-1,1 0,-1 1,1-1,-1 0,1 0,0 0,-1-1,1 1,6-1,0 0,0-1,0 0,-1 0,1-1,-1 0,1 0,-1-1,0 0,7-6,7-8,-1-2,0-1,-2-1,0 0,-2-1,0-1,-2-1,-1 0,0-1,-2-1,-2 0,8-24,11-14,-19 92,15 214,52 117,-67-300,17 176,-28-220,1-1,-2 1,0-1,0 0,-2 0,1 0,-1 0,-1-1,-1 1,0-1,0 0,-1-1,0 1,-1-2,-1 1,-1 1,-80 47,87-58,-1 1,1-2,0 1,0 0,0-1,-1 1,1-1,0 0,-1 0,1 0,0-1,0 1,-1-1,1 1,0-1,0 0,0-1,0 1,0 0,0-1,0 0,0 1,1-1,-1 0,1-1,-1 1,1 0,0-1,0 1,0-1,-1 0,1-3,-1 0,0 1,1-1,0 0,1 0,-1-1,1 1,0 0,1-1,0 1,0 0,0 0,0-1,1 1,0 0,1-1,-1 1,1 0,0 0,1 0,59-116,-3 41,4 1,3 4,3 3,4 3,30-21,-49 43,-21 18,-14 16,-2-2,1 0,-2 0,0-2,-1 0,-1-1,-1 0,0-1,5-14,-16 30,-1 0,0 0,0 0,0 0,0 0,-1 0,0 0,0 0,0-1,0 1,0 0,-1 0,0 0,0 0,0 0,0 0,-1 0,0 0,1 0,-1 1,-1-1,1 1,0-1,-1 1,0 0,0 0,0 0,0 0,0 0,0 1,-1 0,0-1,1 1,-1 1,0-1,0 0,0 1,0 0,0 0,0 0,0 0,0 1,0 0,-1 0,1 0,0 0,0 0,0 1,0 0,0 0,0 0,0 0,0 1,-1 0,-3 2,0 1,0 1,0-1,0 1,1 0,0 1,1 0,-1 0,1 0,1 1,-1 0,1 0,1 0,-1 1,1-1,1 1,0 0,0 1,1-1,0 0,0 1,1-1,0 1,1-1,0 1,1-1,0 1,0-1,1 0,0 1,1-1,0 0,0 0,1 0,0-1,1 1,-1-1,2 0,-1 0,1-1,0 0,2 2,7 1,-1 1,2-2,-1 0,1 0,0-2,1 0,0-1,0 0,0-2,1 0,0-1,0 0,-1-2,1 0,9-1,-6-4,0 0,0-2,-1 0,0-1,-1-1,1-1,-1 0,-1-2,0 0,0-1,-1-1,-1 0,0-1,-1-1,-1-1,7-9,12-15,-1-1,-2-2,-2-2,-2 0,-2-2,-3 0,-1-2,-1-2,-12 22,0 1,-2-1,-1-1,-1 1,-2 0,-1-1,-1 1,-1-1,-2 1,-5-18,8 41,0 1,0 0,0-1,-1 1,0 0,0 0,-1 0,0 0,1 0,-1 1,-1-1,1 1,-1-1,0 1,0 1,0-1,0 0,-1 1,-4-3,5 7,0 1,-1-1,1 1,0 0,0 0,0 1,0-1,1 1,-1 0,1-1,-1 2,1-1,0 0,0 1,0-1,1 1,-1 0,1 0,0 0,0 0,1 0,-1 1,1-1,0 0,-1 2,-12 42,2 0,2 1,2 0,2 1,2-1,3 1,1 0,5 23,1-21,3-1,1 0,3 0,10 24,17 7,-48-92,-2-4</inkml:trace>
  <inkml:trace contextRef="#ctx0" brushRef="#br0" timeOffset="247.272">1189 486,'43'-10,"48"-8,23 0,1-3,-3 3,-13 4,-8 0,-10 2,-9 3,-12 3,-16 3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1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6 424,'-6'21,"14"-25,-6-1,6-14,2 0,0 1,1 0,1 0,1 1,8-8,162-175,-182 198,1 0,-1-1,1 1,-1 0,1 0,0 0,0 1,0-1,0 0,0 1,0-1,0 1,0 0,1 0,-1-1,0 2,1-1,-1 0,1 0,-1 1,1-1,0 1,-1 0,1 0,-1 0,1 0,0 0,-1 1,1-1,-1 1,1 0,-1 0,1 0,-1 0,0 0,1 0,-1 0,0 1,0-1,0 1,2 1,1 8,0 0,0 0,-1 0,0 1,-1-1,0 1,-1 0,-1 0,0 0,0 0,-1 0,-1 0,0 0,-1 2,6 91,-3-97,17 59,-18-66,1 0,-1 1,1-1,-1 1,1-1,0 0,-1 0,1 1,0-1,0 0,0 0,0 0,0 0,0 0,0 0,0 0,0 0,1-1,-1 1,0 0,0-1,1 1,-1-1,1 1,-1-1,0 0,1 1,-1-1,1 0,-1 0,1 0,-1 0,0 0,1-1,-1 1,1 0,-1-1,0 1,1 0,-1-1,0 0,1 1,13-12,1 0,-2 0,0-1,0-1,-1 0,-1-1,0-1,4-8,-2 5,117-122,-130 140,-1 0,1 0,-1 0,1 0,-1 0,1 0,0 0,0 0,-1 1,1-1,0 0,0 0,0 1,0-1,0 1,0-1,0 1,0-1,0 1,0-1,0 1,0 0,0 0,0 0,0-1,0 1,0 0,0 0,1 1,-1-1,0 0,0 0,0 0,0 1,0-1,0 0,0 1,0-1,0 1,0 0,0-1,0 1,-1 0,1-1,0 1,0 0,0 0,-1 0,1-1,-1 1,1 0,0 0,-1 0,1 1,6 18,-2 0,0 0,-1 1,-1 0,0-1,-2 1,-1 0,0 0,-2 0,0-1,-2 4,-2 0</inkml:trace>
  <inkml:trace contextRef="#ctx0" brushRef="#br0" timeOffset="610.687">1615 0,'-31'11,"0"1,1 2,1 1,0 1,1 1,1 2,1 1,1 1,0 1,1 2,20-21,0 1,0 0,1 0,-1 1,1-1,0 0,1 1,-1 0,1 0,0 0,0 0,0 0,1 0,0 0,0 1,0-1,1 0,-1 1,1-1,1 1,-1-1,1 0,0 1,0-1,0 0,1 0,0 0,0 0,0 0,1 0,-1 0,1-1,0 1,1-1,-1 0,1 0,-1 0,1-1,1 1,-1-1,0 0,1 0,0 0,1-1,-1 0,1-1,0 0,-1 0,1 0,0-1,-1 0,1 0,0 0,0-1,-1 0,1 0,-1-1,1 1,-1-1,1 0,-1-1,0 1,0-1,0 0,0 0,-1-1,1 1,0-2,89-114,-63 73,37-41,-67 87,0 1,1-1,-1 0,0 0,0 0,0 1,0-1,0 0,0 1,0-1,0 1,0-1,0 1,0 0,0-1,-1 1,1 0,0 0,0 0,-1-1,1 1,0 0,-1 0,1 0,-1 0,1 0,-1 0,1 0,-1 0,0 1,0-1,1 0,-1 0,0 0,0 0,0 0,42 209,-30-124,-3-15,-2 1,-4 0,-3 1,-4 9,4-69,-2 1,1-1,-2 0,0 1,0-1,-1-1,-1 1,0 0,-1-1,0 0,-1-1,0 1,-1-1,0-1,-1 1,0-1,0-1,-1 0,-1 0,1-1,-1 0,-1-1,1 0,-1-1,-12 4,21-9,1 0,0 0,-1-1,1 1,-1-1,1 0,0 0,-1 0,1 0,-1 0,1-1,-1 1,1 0,0-1,-1 0,1 0,0 0,0 0,0 0,-1 0,1 0,0-1,0 1,1-1,-1 1,0-1,0 0,1 0,-1 0,1 0,0 0,0 0,-1 0,1 0,1-1,-1 1,-10-89,18 51,3 0,1 1,2 0,1 1,6-9,-9 22,1 1,1 0,1 0,1 2,1 0,12-13,18 5,-25 23</inkml:trace>
  <inkml:trace contextRef="#ctx0" brushRef="#br0" timeOffset="915.657">2151 424,'48'-5,"21"-1,3 0,-6 1,-9 2,-10 0,-12 7,-13 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9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209 141,'-4'2,"0"0,0 1,0-1,0 1,0 0,1-1,-1 2,1-1,0 0,0 1,0-1,0 1,1 0,-1 0,1 0,0 0,0 1,1-1,-1 0,0 4,-1 0,-96 222,55-129,44-101,0 0,0 0,1 0,-1 0,0 0,0 0,1 0,-1 1,0-1,0 0,1 0,-1 0,0 0,0 1,0-1,1 0,-1 0,0 0,0 1,0-1,0 0,0 0,1 1,-1-1,0 0,0 0,0 1,0-1,0 0,0 0,0 1,0-1,0 0,0 1,0-1,0 0,0 1,20-25,179-222,-156 199,72-60,-114 106,0 0,0 0,0 0,0 1,0-1,0 0,0 1,0-1,0 1,0-1,1 1,-1 0,0-1,0 1,1 0,-1 0,0 0,0 0,1 0,-1 0,0 0,0 0,1 1,-1-1,0 0,0 1,1-1,-1 1,0-1,0 1,0 0,0-1,0 1,0 0,0 0,0 0,0 0,-1 0,1 0,0 0,0 0,-1 0,1 0,-1 0,1 0,-1 0,1 1,-1-1,0 1,7 72,-7-53,24 75,-23-93,0 0,0-1,1 1,-1 0,1-1,0 1,0-1,0 1,0-1,0 0,1 0,-1 0,1 0,-1 0,1 0,0-1,-1 1,1-1,0 0,0 0,0 0,0 0,0-1,0 1,0-1,0 0,1 1,-1-2,0 1,1 0,3-3,0 0,0 0,0-1,-1 0,1 0,-1-1,0 0,0 0,0 0,-1-1,0 1,0-1,0-1,-1 1,3-6,7-7,9-11,-2 1,0 2,3 0,0 1,1 1,17-11,-41 34,0 1,1-1,-1 0,1 1,0-1,-1 1,1 0,0 0,0-1,0 1,0 0,0 1,0-1,0 0,0 1,1-1,-1 1,0-1,0 1,0 0,1 0,-1 0,0 0,0 1,1-1,-1 1,0-1,0 1,0-1,0 1,0 0,0 0,0 0,0 1,0-1,0 0,-1 1,1-1,0 1,-1-1,2 8,-1 0,-1 0,1 0,-2 0,1 1,-1-1,0 0,-1 0,0 0,-1 0,1 0,-2 0,1 0,-3 3,-7 46,10-46,0 0,0 0,1 0,0 0,1 0,0 0,1 0,0 0,1 0,2 5,-3-15,1 1,-1-1,1 0,-1 0,1 0,0 0,0 0,0 0,0 0,0-1,0 1,0-1,1 1,-1-1,1 0,-1 0,1 0,-1 0,1-1,-1 1,1 0,1-1,17 3</inkml:trace>
  <inkml:trace contextRef="#ctx0" brushRef="#br0" timeOffset="438.266">1591 1,'-61'30,"2"2,1 3,1 3,-24 23,71-53,0 0,1 0,0 1,1 1,0-1,0 1,1 1,1-1,-1 2,5-9,0 1,1-1,0 0,-1 1,1 0,0-1,1 1,-1 0,0-1,1 1,0 0,0 0,0-1,1 1,-1 0,1 0,0-1,0 1,0 0,0-1,1 0,-1 1,1-1,0 0,0 1,0-1,1 0,-1-1,1 1,-1 0,4 1,-2-1,0 0,0-1,0 1,1-1,-1 0,1 0,0-1,-1 1,1-1,0 0,0 0,0-1,0 0,0 1,0-2,0 1,0 0,0-1,0 0,-1 0,1-1,0 1,0-1,-1 0,3-2,106-70,57-124,-78 91,-92 108,0-1,0 0,0 1,0-1,0 1,1-1,-1 1,0-1,0 0,0 1,0-1,1 0,-1 1,0-1,0 0,1 1,-1-1,0 0,1 1,-1-1,0 0,1 0,-1 1,0-1,1 0,-1 0,1 0,-1 1,0-1,1 0,-1 0,1 0,-1 0,0 0,1 0,-1 0,1 0,-1 0,1 0,-1 0,0 0,1 0,-1-1,1 1,-1 0,0 0,1 0,-1-1,1 1,-1 0,0 0,1-1,-1 1,0 0,0 0,1-1,-1 1,0 0,0-1,1 1,-8 42,7-38,-31 165,29-162,1 1,0-1,1 0,-1 0,1 0,1 1,-1-1,1 0,1 0,-1 0,1 0,0 0,1-1,0 1,0 0,0-1,1 0,0 0,0 0,0 0,1-1,0 1,0-1,0-1,1 1,1 0,15 9</inkml:trace>
  <inkml:trace contextRef="#ctx0" brushRef="#br0" timeOffset="935.494">2099 198,'-9'11,"1"1,-1-1,2 2,0-1,1 1,0 0,0 1,2-1,0 1,0 0,1 0,1 3,1-16,1 1,0 0,0 0,0-1,0 1,0 0,0 0,1-1,-1 1,1 0,-1-1,1 1,-1 0,1-1,0 1,0-1,0 1,0-1,0 0,0 1,0-1,0 0,1 1,-1-1,0 0,1 0,-1 0,1 0,-1-1,1 1,-1 0,1-1,0 1,-1-1,1 1,0-1,0 0,-1 0,1 0,0 0,0 0,-1 0,1 0,0 0,0-1,-1 1,1-1,0 1,-1-1,1 0,-1 0,1 1,0-2,17-9,0-2,0-1,-2 0,1-1,-2-1,5-5,37-34,-42 39,54-32,-68 49,0 0,0 0,-1 0,1 1,0-1,-1 0,1 1,-1-1,1 1,-1-1,0 1,1 0,-1-1,0 1,0 0,0 0,-1 0,1 0,0 0,-1 0,1 0,-1 0,0 0,1 0,-1 0,0 0,0 0,-1 0,1 1,0-1,-1 0,1 0,0 1,-4 402,4-393,1-6,1 0,-1 0,0 0,-1 1,1-1,-1 0,-1 1,1-1,-1 0,0 0,-1 1,1-1,-1 0,0 0,-1-1,1 1,-1 0,0-1,-1 1,1-1,-1 0,0 0,-1-1,1 1,-1-1,1 0,-1 0,-1-1,1 1,0-1,-1 0,-3 1,6-4,0 1,0-1,0 0,0 0,0 0,0-1,-1 1,1-1,0 1,0-1,1 0,-1 0,0-1,0 1,0 0,1-1,-1 0,1 0,-1 1,1-2,0 1,-1 0,1 0,0-1,1 1,-1-1,0 1,1-1,-1 0,1 0,0 0,0 1,0-1,0 0,1 0,-1-1,1 1,0 0,0 0,0 0,0 0,0 0,1 0,-1 0,1 0,0 0,0 0,0-1,4-11,0 0,1 0,1 1,0 0,1 0,0 1,1-1,1 2,0 0,1 0,0 0,0 2,1-1,1 2,0-1,0 2,1 0,0 0,5-1,119-64,-107 58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5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1 520,'2'-1,"0"0,0 0,-1-1,1 1,0-1,0 0,-1 1,1-1,-1 0,0 0,1 0,-1 0,0 0,0 0,0-1,0 1,-1 0,1 0,-1-1,1 1,-1 0,0-2,4-7,8-21,2 1,1 0,2 1,0 1,2 0,2 1,0 1,2 2,21-20,-42 43,0 0,-1 0,1 1,0-1,0 0,0 1,0 0,0-1,0 1,0 0,0 0,1 0,-1 0,0 1,1-1,-1 1,1-1,-1 1,0 0,1 0,-1 0,1 0,-1 0,1 1,-1-1,0 1,1-1,-1 1,0 0,0 0,1 0,-1 0,0 0,0 1,0-1,0 1,0-1,-1 1,1 0,0 0,-1 0,1 0,0 1,3 4,0 1,0 0,-1 0,0 0,0 1,-1-1,0 1,-1 0,0 0,0 0,0 3,4 95,-6-106,0 0,0 0,1 0,-1-1,0 1,1 0,-1 0,1 0,-1 0,1-1,0 1,-1 0,1-1,0 1,-1 0,1-1,0 1,0-1,-1 1,1-1,0 1,0-1,0 0,0 1,0-1,-1 0,1 0,0 0,0 0,0 0,0 0,0 0,0 0,0 0,0 0,0 0,0 0,0-1,0 1,-1 0,1-1,0 1,0-1,0 1,-1-1,1 1,0-1,0 1,-1-1,1 0,40-34,-39 33,110-155,52-10,-164 165,1 1,0 0,-1-1,1 1,0 0,0 0,0 0,0 0,0 0,0 0,0 0,0 0,1 0,-1 0,0 1,1-1,-1 0,0 1,1-1,-1 1,0-1,1 1,-1 0,1 0,-1 0,1 0,-1 0,1 0,-1 0,1 0,-1 0,0 1,1-1,-1 1,1-1,-1 1,0-1,1 1,-1 0,0 0,0-1,0 1,0 0,1 0,-1 0,0 0,-1 1,2-1,4 218,-5-213,0 1,0-1,1 0,0 1,0-1,0 0,1 0,0 0,0-1,0 1,1-1,0 0,0 0,0 0,0 0,1-1,0 1,4 2,7 0</inkml:trace>
  <inkml:trace contextRef="#ctx0" brushRef="#br0" timeOffset="331.198">1 605,'43'-15,"43"-9,21 0,3 3,-9 5,-11 2,-12 2,-9 3,-12 4,-10 2,-9 2,-6 1,-4 0,-1 1,-1 0,-5 4,-6 2</inkml:trace>
  <inkml:trace contextRef="#ctx0" brushRef="#br0" timeOffset="1016.107">340 718,'19'-4,"7"-2,1 1,0 1,0 1,0 2,0 0,7 3,-32-3,1 1,-1 0,0 0,0 0,1 0,-1 0,0 1,0-1,1 1,-1 0,0-1,0 1,0 0,0 0,0 0,0 0,0 1,0-1,0 1,-1-1,1 1,-1-1,1 1,-1 0,1 0,-1 0,0 0,0 0,0 0,0 0,0 0,-1 0,1 0,0 0,-1 1,0-1,1 0,-1 0,0 1,0-1,-1 0,1 1,0-1,-1 0,1 0,-1 0,0 1,0-1,-6 8,0 0,-1 0,-1 0,1-1,-1 0,-1-1,0 0,0-1,-1 0,-6 4,-16 11,-121 80,152-100,0-1,1 0,-1 0,0 1,1-1,-1 1,1 0,0-1,0 1,-1 0,1 0,0 0,1-1,-1 1,0 0,0 0,1 1,-1-1,1 0,0 0,0 0,-1 0,1 0,1 0,-1 0,0 0,0 1,1-1,-1 0,1 0,0 0,0 0,0 0,0-1,0 1,0 0,0 0,0-1,1 1,-1 0,1-1,-1 1,1-1,0 0,-1 0,1 1,0-1,0 0,0 0,0-1,0 1,0 0,0-1,0 1,0-1,1 0,16 2,0-1,1-1,-1 0,0-2,1 0,-1-2,0 0,-1-1,1 0,-1-2,0 0,10-6,2 1,128-51,-141 51,-4 0</inkml:trace>
  <inkml:trace contextRef="#ctx0" brushRef="#br0" timeOffset="1537.345">1525 380,'-18'-2,"0"1,0 1,0 1,0 0,0 1,0 1,1 1,-1 0,1 2,0 0,0 1,1 0,0 1,0 1,1 1,0 0,0 1,2 0,-1 1,-4 7,16-16,0-1,0 1,1 0,-1 0,1 1,-1-1,1 0,0 0,1 1,-1-1,0 1,1-1,0 0,0 1,0-1,0 1,1-1,-1 1,1-1,0 0,0 1,0-1,0 0,0 0,1 0,0 0,-1 0,1 0,0 0,1-1,-1 1,0-1,1 1,-1-1,1 0,0 0,0 0,0 0,0 0,0-1,0 0,0 1,0-1,1 0,-1 0,0-1,1 1,-1-1,3 0,8 0,1-1,-1-1,1 0,-1-1,0-1,0 0,0-1,-1 0,0-1,0 0,0-1,0-1,-1 0,-1-1,0 0,0-1,0 0,-1 0,-1-1,1-2,18-13,42-42,-68 69,-1 0,0 0,0 1,1-1,-1 0,0 1,0-1,0 1,0-1,0 1,-1 0,1-1,0 1,-1 0,1-1,-1 1,0 0,1 0,-1 0,0-1,0 1,0 0,0 0,-1-1,1 1,0 0,-1 0,0 1,1-1,-1 38,-1-31,1 0,0 0,0 1,1-1,1 0,0 0,0 1,0-1,1 0,1 0,-1 0,1 0,1-1,0 1,0-1,1 0,4 7,8 0</inkml:trace>
  <inkml:trace contextRef="#ctx0" brushRef="#br0" timeOffset="2099.347">1976 464,'-1'8,"1"1,-1 0,2-1,-1 1,1-1,0 1,1-1,0 0,0 1,1-1,0 0,1-1,-1 1,2 0,-1-1,1 0,0 0,0 0,1-1,0 0,0 0,0 0,3 1,-3-7,-1 0,1-1,0 1,-1-1,1 0,0-1,-1 1,1-1,-1 0,0-1,0 1,0-1,0 0,0 0,0-1,-1 1,0-1,1 0,-1 0,-1-1,1 1,-1-1,0 0,0 0,0 0,1-4,31-44,-35 84,-6 9,1 0,3 0,1 0,2 1,1-1,8 35,7 95,-17-166,-1-1,1 1,-1 0,0-1,0 1,0-1,-1 1,1-1,-1 1,0-1,0 0,0 0,-1 0,1 0,-1 0,1-1,-1 1,0-1,0 1,0-1,0 0,0 0,-1-1,1 1,-1 0,1-1,-1 0,1 0,-1 0,0-1,0 1,1-1,-1 0,0 0,0 0,1 0,-1-1,0 1,1-1,-1 0,0 0,1-1,-1 1,1-1,0 1,-1-1,1 0,0 0,0-1,0 1,0-1,1 1,-1-1,1 0,0 0,-1 0,1 0,0-1,1 1,-2-3,1-5,1 0,0-1,1 1,0 0,1-1,0 1,1 0,0 0,1 0,0 0,1 0,0 1,0-1,1 1,1 0,0 0,0 1,1 0,0 0,0 0,1 1,0 0,1 1,0 0,7-5,4 1</inkml:trace>
  <inkml:trace contextRef="#ctx0" brushRef="#br0" timeOffset="2505.324">2597 436,'29'0,"28"-5,10-1,-2 0,-7 1,-9 1,-7 2,-7-4,-4-1,-13 1,-8 2</inkml:trace>
  <inkml:trace contextRef="#ctx0" brushRef="#br0" timeOffset="2749.249">2710 605,'38'0,"28"-5,7-6,-5-2,-8 2,-14 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6.5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923 1,'-80'180,"-64"153,-15-6,-165 245,128-284,177-259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7.6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1301 0,'-171'179,"-136"105,58-79,-67 31,228-171,-51 31,109-76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8.6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780 0,'-19'43,"-21"44,-8 20,-6 7,1-1,1-6,-1-7,4-6,1-8,-1-6,-2-6,3-7,-1-4,5-4,4-7,4-7,8-7,9-10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6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418 138,'-1'-5,"0"1,0-1,0 0,0 1,-1-1,1 1,-1 0,-1 0,1-1,0 1,-1 1,0-1,0 0,0 1,-1-1,1 1,-1 0,1 0,-1 0,0 1,0-1,0 1,-1 0,1 0,0 1,-1-1,0 1,1 0,-1 0,1 0,-1 1,0 0,0 0,1 0,-1 0,0 1,1 0,-1 0,0 0,-14 7,-1 0,1 2,1 0,0 1,0 1,1 0,1 2,0 0,1 0,-6 9,11-13,1 1,0 0,0 0,2 1,-1 0,1 0,1 0,-3 9,8-18,-1 1,1-1,0 0,0 1,0-1,0 0,1 1,0-1,-1 1,1-1,0 1,1-1,-1 1,1-1,-1 1,1-1,0 0,0 1,1-1,-1 0,1 0,-1 0,1 0,0 0,0 0,0 0,1 0,-1-1,1 1,-1-1,1 0,0 0,0 0,0 0,0-1,0 1,6 0,0 0,1-1,-1 0,0 0,0-1,1-1,-1 1,0-1,0-1,0 0,0 0,0-1,0 0,-1-1,1 1,-1-2,5-2,24-16,-1-2,-1-1,-2-1,0-2,-2-2,-2 0,19-27,-37 46,106-103,-117 116,0-1,0 1,1-1,-1 1,0-1,0 0,0 1,0-1,0 1,1-1,-1 0,0 1,0-1,0 0,1 1,-1-1,0 0,1 0,-1 1,0-1,1 0,-1 0,0 1,1-1,-1 0,0 0,1 0,-1 1,1-1,-1 0,1 0,-1 0,0 0,1 0,-1 0,1 0,-1 0,0 0,1 0,-1 0,1 0,-1-1,1 1,-1 0,0 0,1 0,-1-1,0 1,1 0,-1 0,0-1,1 1,-1 0,0 0,1-1,-1 1,0 0,0-1,0 1,1-1,-11 40,9-35,-44 151,8 1,-5 71,40-216,-1 19,-1 0,-2 0,-1 0,-1-1,-1 0,-2-1,-1 0,-1-1,-13 19,25-43,-1 0,1 0,-1 0,0 0,0 0,-1 0,1-1,-1 1,1-1,-1 0,0 1,1-1,-1 0,0-1,-1 1,1-1,0 1,0-1,-1 0,1 0,-1 0,1-1,0 1,-1-1,0 0,1 0,-1 0,1 0,-1-1,1 1,0-1,-1 0,1 0,-1 0,1 0,0-1,0 0,0 1,0-1,0 0,0 0,0-1,1 1,-1 0,1-1,0 0,0 0,0 1,0-1,0 0,0-2,-2-4,1-1,1 1,0-1,0 0,1 1,0-1,1 0,0 0,0 0,1 0,1 1,-1-1,2 0,-1 1,1-1,1 1,-1 0,2 0,4-7,116-150,-117 156,102-83,-93 82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47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82,'-6'-7,"1"0,-1 1,0-1,-1 2,1-1,-1 1,0 0,-1 0,1 1,-1 0,0 0,0 1,0 0,0 0,-1 1,1 0,-1 0,0 1,1 0,-1 1,0 0,1 0,-1 1,0 0,-6 2,-39 9,0 1,1 4,1 1,1 2,0 3,-17 13,63-35,1 0,0 1,-1-1,1 1,0 0,0 0,0 0,1 1,-1 0,0-1,1 1,0 1,0-1,0 0,0 1,0-1,0 1,1 0,0 0,0 0,0 0,0 0,1 1,0-1,0 0,0 1,0-1,0 1,1-1,0 1,0-1,0 1,1-1,0 1,-1-1,1 1,1 1,5 2,0 0,1 0,0-1,0 1,0-2,1 1,0-2,1 1,-1-1,1 0,0-1,0 0,0-1,0 0,7 1,8 4,116 7,-72-13,-68-2,0-1,0 1,1 0,-1-1,0 1,0 0,0 0,1 0,-1 0,0 0,0 1,1-1,-1 0,0 1,0-1,0 0,0 1,0-1,1 1,-1 0,0-1,0 1,0 0,-1 0,1-1,0 1,0 0,0 0,-1 0,1 0,0 0,-1 0,1 0,-1 1,1-1,-1 0,1 0,-1 0,0 0,0 1,0-1,1 0,-1 0,0 0,-1 1,1-1,0 0,0 0,0 1,-1-1,1 0,-1 0,-87 98,62-76,-121 102,90-80,3 2,1 3,-42 51,89-93,0 1,0-1,0 1,1 0,1 1,0-1,0 1,1 0,0 0,-2 9,5-15,-1-1,1 0,0 1,0-1,0 0,1 0,-1 1,1-1,0 0,0 0,0 1,0-1,1 0,-1 0,1 0,-1-1,1 1,0 0,0-1,1 1,-1-1,0 1,1-1,-1 0,1 0,0 0,0-1,0 1,0-1,0 1,0-1,0 0,0 0,0 0,1-1,8 2,1-2,-1 1,1-2,0 1,-1-2,0 0,1 0,-1-1,0-1,0 0,0 0,-1-1,7-4,34-11,229-92,-261 102</inkml:trace>
  <inkml:trace contextRef="#ctx0" brushRef="#br0" timeOffset="248.395">1610 449,'-104'95,"4"4,4 5,2 9,80-96,0 1,2 0,0 1,1 0,1 1,1 0,1 1,0 0,2 0,0 0,1 6,-12 9,5-24</inkml:trace>
  <inkml:trace contextRef="#ctx0" brushRef="#br0" timeOffset="531.997">962 449,'48'62,"2"-2,4-2,1-2,36 25,-64-61,0-2,2-1,-1-1,2-1,0-2,30 9,83-6,-139-16,20-1</inkml:trace>
  <inkml:trace contextRef="#ctx0" brushRef="#br0" timeOffset="981.655">2260 590,'-57'24,"17"-9,0 1,2 2,0 2,1 2,0 1,2 2,-18 17,43-32,-1 1,2 0,0 1,0 0,1 1,0 0,1 0,1 1,0-1,1 1,-3 12,7-23,0 0,1 0,0-1,-1 1,1 0,0 0,0 0,0-1,1 1,-1 0,1 0,0-1,-1 1,1 0,0-1,1 1,-1-1,0 1,1-1,-1 1,1-1,0 0,0 0,0 0,0 0,0 0,0-1,0 1,1 0,-1-1,1 0,-1 1,1-1,0 0,-1-1,1 1,0 0,2 0,4 0,0 0,0 0,0-1,1 0,-1 0,0-1,0 0,0-1,0 0,0 0,6-4,13-8,-1-1,0-1,-1-2,-1-1,-1 0,5-8,-4 7,172-171,-196 189,-1 1,1 0,-1-1,1 1,0 0,0-1,0 1,0 0,0 0,0 0,0 0,0 0,1 0,-1 0,0 0,1 0,-1 0,0 1,1-1,-1 0,1 1,-1 0,1-1,-1 1,1 0,-1 0,1 0,-1 0,1 0,0 0,-1 0,1 0,-1 0,1 1,-1-1,1 1,-1-1,1 1,-1 0,0 0,1-1,-1 1,0 0,0 0,0 0,2 1,24 158,-20-149,2 0,-1-1,1 0,1-1,0 0,0 0,1-1,0 0,0-1,1 0,0-1,0 0,0-1,14 3,-8 0,1 1</inkml:trace>
  <inkml:trace contextRef="#ctx0" brushRef="#br0" timeOffset="1518.578">2796 1013,'268'-314,"-184"231,-83 83,0 1,1 0,-1 0,0 0,0-1,0 1,0 1,1-1,-1 0,0 0,-1 0,1 0,0 1,0-1,0 0,-1 1,1-1,-1 1,1-1,-1 1,0-1,1 0,-1 1,0 0,0-1,0 1,0-1,0 1,-1-1,1 1,0-1,-1 1,1-1,-1 0,1 1,-1-1,0 0,1 1,-1-1,-3 15,-8 88,12-102,1 1,-1-1,0 0,1 1,0-1,-1 1,1-1,0 0,0 1,1-1,-1 0,0 0,1 0,-1 0,1 0,0 0,-1 0,1-1,0 1,0-1,0 1,0-1,1 0,-1 1,0-1,0 0,1-1,-1 1,1 0,-1-1,1 1,-1-1,1 0,-1 0,1 0,-1 0,1 0,0-1,13-2,0-1,0 0,0-2,-1 0,0-1,0 0,-1-1,0 0,0-2,-1 1,0-2,7-7,24-15,84-62,-70 55,-58 77,-1-33,-58 130,57-132,0 1,0-1,0 1,0 0,1 0,-1 0,1 0,0 0,0 0,0 1,0-1,1 0,-1 0,1 1,0-1,0 0,0 1,0-1,1 0,-1 1,1-1,0 0,0 0,0 0,0 0,1 1,-1-2,1 1,-1 0,1 0,0 0,0-1,1 1,-1-1,0 0,1 0,0 0,-1 0,1 0,0 0,0-1,0 1,0-1,2 1,19 2,-1-2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6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29,'43'0,"20"0,3-5,-5-1,-7 0,-9 1,-7 2,-5 0,-8 2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30 254,'33'-4,"16"-3,5 1,-2 2,-6 0,-5 2,-5 1,-4 0,-2 1,-2 1,-1-1,0 0,-4 0</inkml:trace>
  <inkml:trace contextRef="#ctx0" brushRef="#br0" timeOffset="267.362">1 452,'48'0,"40"-5,9-1,-1 0,-13 1,-16-3,-14-1,-11 2,-9 2,-4 1,-8 3</inkml:trace>
  <inkml:trace contextRef="#ctx0" brushRef="#br0" timeOffset="680.041">368 0,'255'126,"-89"-53,-163-73,-1 1,1 0,0 0,0 1,0-1,-1 0,1 1,0 0,-1 0,1 0,-1 0,0 0,0 0,0 0,0 1,0-1,0 1,-1-1,1 1,-1 0,0 0,0 0,0 0,0 0,0 0,-1 0,1 0,-1 0,0 0,0 0,0 0,0 0,0 0,-1 0,1 0,-1 0,0 0,0 0,0 0,-1 1,-10 12,-1-1,0 0,-1-1,-1-1,0 0,-1-1,0 0,-1-2,0 0,-1 0,-13 3,13-3,-32 15,30-16,0 1,0 0,1 2,1 0,0 1,-11 11,12-2,5-2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51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1,'-20'0,"0"1,0 0,0 2,0 0,0 1,0 1,1 1,-1 1,2 1,-1 0,1 1,0 1,1 1,0 0,-8 9,21-16,1 0,0 0,0 1,0-1,1 1,0-1,-1 1,2 0,-1 0,0 0,1 0,0 0,0 1,1-1,-1 0,1 0,0 1,1-1,-1 0,1 0,0 0,0 0,1 1,-1-2,1 1,1 0,-1 0,0 0,1-1,0 0,0 1,0-1,1 0,-1-1,1 1,0 0,0-1,1 0,-1 0,0 0,1-1,0 0,0 1,-1-2,1 1,0 0,1-1,-1 0,0 0,4 0,5-3,1 0,-1-1,0 0,0-1,0 0,0-1,-1-1,1 0,-2-1,1-1,-1 0,0 0,0-1,-1-1,0 0,-1 0,2-4,-1 4,32-35,40-28,-83 72,1 1,0 0,-1-1,1 1,0 0,0-1,0 1,-1 0,1 0,0 0,0 0,0-1,0 1,-1 0,1 1,0-1,0 0,0 0,0 0,-1 0,1 1,0-1,0 0,-1 1,1-1,0 0,0 1,-1-1,1 1,0 0,-1-1,1 1,-1-1,1 1,-1 0,1-1,-1 1,1 0,-1 0,0-1,1 1,-1 0,0 0,0 0,1-1,-1 1,0 0,0 0,0 0,0 0,0-1,0 1,-1 0,1 0,0 0,0-1,-6 50,3-36,0 0,0 1,1-1,1 0,0 1,1-1,1 1,0-1,1 0,1 1,0-1,1 0,0-1,6 12,-2-7</inkml:trace>
  <inkml:trace contextRef="#ctx0" brushRef="#br0" timeOffset="496.047">767 226,'-11'104,"11"-102,0 1,1 0,-1 0,0-1,1 1,0 0,0-1,0 1,0-1,0 1,0-1,1 1,-1-1,1 0,0 0,-1 0,1 0,0 0,0 0,0 0,1-1,-1 1,0-1,1 1,-1-1,1 0,-1 0,1 0,-1 0,1-1,0 1,0-1,-1 1,1-1,2 0,5-2,0 0,0 0,0-1,0 0,-1-1,1 0,-1-1,0 0,0 0,-1-1,0 0,0 0,6-7,52-32,-64 44,-1 0,1 0,0 0,0 0,0 0,0 0,0 0,0 1,0-1,0 1,0 0,0 0,1-1,-1 1,0 0,0 1,0-1,0 0,0 1,0-1,0 1,0 0,0-1,0 1,0 0,0 0,0 0,-1 1,1-1,0 0,-1 1,1-1,-1 1,1-1,-1 1,0 0,0-1,1 1,-1 0,-1 0,1 0,0 0,0 0,-1 0,1 0,-1 2,11 102,-16 227,6-327,-1 0,1-1,-1 1,-1 0,1-1,-1 1,0 0,0-1,-1 1,1-1,-1 0,0 1,-1-1,0 0,1 0,-1 0,-1-1,1 1,-1-1,0 0,0 0,0 0,0 0,-1-1,1 0,-1 0,0 0,0 0,-6 2,8-7,-1 1,1-1,-1 0,1 0,-1 0,1 0,0-1,0 1,0-1,0 0,1 0,-1 0,1 0,-1 0,1-1,0 1,1-1,-1 1,1-1,-1 0,1 1,0-1,0 0,1 0,-1 0,1 0,0 0,0 0,0 0,0 0,1 0,-1 1,1-1,0 0,1 0,-1 0,1 1,0-1,5-13,1 1,1 0,0 1,2 0,0 0,0 1,1 1,1 0,0 1,0 0,2 1,-1 0,1 1,1 1,0 1,0 0,4-1,13-6,-3 4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0,'0'5,"0"11,0 8,0 4,0 2,0 2,0-1,0-1,-5 0,-1 0,-5-6,0-2,1-5</inkml:trace>
  <inkml:trace contextRef="#ctx0" brushRef="#br0" timeOffset="245.851">1 339,'38'0,"28"-5,11-1,-2 0,-4 1,-10 1,-5 2,-8 1,-7 0,-5 1,-10 5,-8 2</inkml:trace>
  <inkml:trace contextRef="#ctx0" brushRef="#br0" timeOffset="716.595">198 564,'47'-1,"-29"0,0 0,-1 1,1 1,-1 0,1 2,-1 0,1 1,10 4,-27-8,1 0,-1 0,0 0,0 1,0-1,1 1,-1-1,0 1,0-1,0 1,0-1,0 1,0 0,0 0,0 0,0-1,-1 1,1 0,0 0,0 0,-1 0,1 0,-1 0,1 1,-1-1,1 0,-1 0,0 0,1 0,-1 1,0-1,0 0,0 0,0 1,0-1,0 0,0 0,0 0,-1 1,1-1,0 0,-1 0,1 0,-1 0,1 0,-1 0,0 1,1-1,-1 0,-48 40,45-38,-157 96,159-98,0-1,0 1,-1 0,1 0,0 0,0 0,0 1,0-1,0 1,0-1,0 1,1-1,-1 1,0 0,1 0,-1 0,1 0,0 0,0 0,0 1,0-1,0 0,0 0,1 1,-1-1,1 0,-1 1,1-1,0 1,0-1,0 1,0-1,1 0,-1 1,1-1,-1 0,1 1,0-1,0 0,0 0,0 1,0-1,1 0,-1 0,0 0,1 0,0-1,-1 1,1 0,1 0,11 2,0-1,1-1,0 0,-1-1,1 0,0-1,0-1,0 0,-1-1,1-1,-1 0,6-3,5-1</inkml:trace>
  <inkml:trace contextRef="#ctx0" brushRef="#br0" timeOffset="1402.155">1158 197,'-23'1,"0"0,0 1,0 1,1 2,0 0,-1 1,2 1,-13 6,25-9,0 0,0 1,0 0,0 1,1-1,0 2,1-1,-1 1,1 0,0 1,1-1,0 1,0 1,1-1,0 1,0 0,1 0,0 0,1 1,-2 6,5-12,0 0,0 1,0-1,0 0,0 1,1-1,0 0,0 1,0-1,1 0,-1 0,1 0,0 0,0 0,0-1,1 1,0 0,-1-1,1 0,0 0,0 0,1 0,-1 0,1 0,-1-1,1 0,0 0,0 0,0 0,0-1,0 1,0-1,0 0,1 0,-1 0,0-1,1 0,-1 0,1 0,-1 0,0-1,1 1,-1-1,0 0,0 0,0-1,3-1,14-6,-1-2,0-1,-1 0,0-1,-1-1,-1-1,0-1,-1 0,9-12,55-50,-80 77,0 0,0 1,0-1,1 0,-1 0,0 0,1 0,-1 0,1 1,-1-1,1 0,-1 0,1 1,0-1,-1 0,1 1,0-1,-1 0,1 1,0-1,0 1,0-1,-1 1,1 0,0-1,0 1,0 0,0 0,0-1,0 1,0 0,0 0,0 0,-1 0,1 0,0 0,0 1,0-1,0 0,0 0,0 1,0-1,0 0,-1 1,1-1,0 1,0-1,0 1,-1-1,1 1,0 0,-1-1,1 1,-1 0,1 0,-1-1,1 1,-1 0,1 0,-1 0,0 0,1 0,-1 0,0-1,0 1,0 0,1 0,-1 0,0 1,-43 142,42-137,0 0,0 0,1 1,1-1,-1 0,1 0,0 0,1 0,-1 0,2 0,-1 0,1-1,0 1,0-1,0 0,1 0,0 0,1 1,11 11</inkml:trace>
  <inkml:trace contextRef="#ctx0" brushRef="#br0" timeOffset="1929.378">1412 396,'2'7,"37"103,-37-107,-1 0,1-1,0 1,0-1,0 1,0-1,0 0,1 1,-1-1,1-1,-1 1,1 0,0 0,0-1,-1 0,1 0,0 1,0-2,0 1,1 0,-1-1,0 1,0-1,0 0,0 0,1 0,-1 0,0-1,0 1,0-1,0 0,0 0,0 0,1-1,117-83,-111 77,-7 5,0 0,0 0,0 0,0 0,1 1,-1-1,1 1,0 0,0 0,0 0,0 1,0-1,0 1,0 0,0 0,0 1,1-1,-1 1,0 0,2 0,-4 2,-1-1,0 1,-1 0,1 0,0 0,0 0,-1 0,1 0,-1-1,0 2,0-1,1 0,-1 0,0 0,-1 0,1 0,0 0,-1 0,1 0,-1 0,1-1,-1 1,0 0,0 0,0 0,0 0,0 1,-26 72,4 1,3 1,-6 54,-5 27,30-156,1-1,0 1,0-1,0 0,0 1,-1-1,1 0,-1 1,1-1,-1 0,0 1,1-1,-1 0,0 0,0 0,0 0,0 0,0 0,0 0,0 0,0 0,0 0,0-1,0 1,-1 0,1-1,0 1,-1-1,1 1,0-1,-1 0,1 1,0-1,-1 0,1 0,-1 0,1 0,0 0,-1 0,1-1,-1 1,1 0,0-1,-1 1,1-1,0 1,0-1,-1 0,1 0,0 1,0-1,0 0,0 0,0 0,0 0,0 0,0 0,0-1,1 1,-2-1,-3-11,0-1,1 1,1-1,0 0,1 0,0 0,1-1,0 1,1 0,1 0,1-1,1-3,31-85,-24 85</inkml:trace>
  <inkml:trace contextRef="#ctx0" brushRef="#br0" timeOffset="2299.705">2033 424,'24'-5,"17"-1,7 0,-5-4,-5 0,-4 2,-3 1,-2 3,-1 2,-1 1,0 1,1 0,-1 1,-4-1</inkml:trace>
  <inkml:trace contextRef="#ctx0" brushRef="#br0" timeOffset="2544.907">2173 564,'39'0,"26"-4,8-3,-4 1,-9 2,-10 0,-9 2,-11 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59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1 254,'43'0,"38"0,15 0,1 0,-6 0,-10 0,-13 0,-14 0,-6 0,-6 0,-7 0,-3 0,-3 0,-1 0,-1 0,0 5,-5 2</inkml:trace>
  <inkml:trace contextRef="#ctx0" brushRef="#br0" timeOffset="266.969">28 537,'48'-5,"36"-1,12-5,0-1,-2 3,-8 2,-13-3,-10 1,-6 2,-7 2,-9 1,-5 3,-4 0,-3 1,-2 0,-5 6,-2 0,-4 1</inkml:trace>
  <inkml:trace contextRef="#ctx0" brushRef="#br0" timeOffset="715.274">537 1,'16'19,"0"1,1-2,0 0,2-1,0-1,1-1,7 4,4-1,-1-1,2-1,0-2,1-2,11 3,149 69,-191-83,1 0,-1 0,0 0,0 1,0-1,0 0,0 1,-1 0,1-1,0 1,-1 0,1 0,-1 0,1 0,-1 0,0 0,0 0,0 0,0 1,0-1,-1 0,1 1,-1-1,1 0,-1 1,0-1,0 1,0-1,0 0,0 1,-1-1,1 1,-1-1,1 0,-1 1,0-1,0 0,0 0,0 0,-1 0,1 0,-1 0,1 0,-1 0,1 0,-1-1,0 1,0 0,0-1,-19 14,-1-1,0-2,-1 0,0-1,-21 7,-64 31,74-29,2 2,0 2,1 1,2 1,-20 23,20 6,25-36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7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591 179,'-18'-13,"1"0,-2 2,0 0,0 1,-1 1,0 1,-1 1,0 1,0 0,0 2,-1 0,1 2,-1 0,6 3,0 0,1 1,-1 1,1 0,0 2,0-1,0 2,0 0,1 0,0 2,0 0,1 0,0 1,1 1,0 0,0 0,1 2,1-1,-3 4,10-12,0 1,-1 0,2 0,-1 0,0 0,1 0,0 0,0 1,0-1,0 1,1-1,0 1,0 0,0-1,0 1,1 0,0 0,0 0,0-1,0 1,1 0,0 0,0-1,0 1,1 0,-1-1,1 1,0-1,1 0,-1 0,1 0,-1 0,1 0,0 0,1-1,-1 1,1-1,-1 0,1 0,1 0,4 2,0-1,0-1,0 1,0-2,0 1,1-1,-1 0,1-1,-1 0,1-1,0 0,-1-1,1 0,0 0,-1-1,1 0,5-2,11-4,-1-2,-1 0,1-1,-2-2,18-12,-9 2,-2-1,-1-2,-1-1,-1-1,14-21,61-60,-100 106,-1 1,1-1,0 1,0 0,0-1,0 1,0 0,0 0,0 1,1-1,-1 0,1 1,-1 0,1-1,0 1,0 0,-1 0,1 0,0 1,0-1,0 1,0 0,0 0,0-1,0 2,0-1,0 0,0 1,0-1,-1 1,1 0,0 0,0 0,-1 0,1 1,0-1,-1 1,3 1,5 15,-1 0,0 1,-1 0,-2 0,0 1,0 0,1 15,8 26,2-10,-2 1,-3 0,-1 1,-3 0,-3 1,-1-1,-3 1,-3 0,-7 49,5-85,-1-1,0 0,-2 0,0 0,-1-1,0-1,-1 1,-1-1,-1-1,0 1,-3 1,8-10,0 1,0-2,-1 1,0-1,0 1,0-2,0 1,-1-1,1 0,-1-1,0 0,-1 0,1-1,0 0,-1 0,1-1,-1 0,0-1,1 1,-1-2,1 1,-1-1,0-1,0 0,6 1,-1 0,1 0,-1 0,1-1,0 1,-1-1,1 0,0 0,0 0,0-1,1 1,-1-1,0 0,1 1,0-1,0 0,-1 0,2-1,-1 1,0 0,1-1,-1 1,1 0,0-1,0 0,1 1,-1-1,1 0,0 1,0-1,0 0,0 0,1-7,0 0,0 0,2 0,-1 0,1 0,1 1,-1-1,2 1,0 0,2-4,11-15,0 1,2 1,1 0,1 2,1 0,1 2,2 1,25-19,-27 25,-6 2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1,'38'0,"33"0,8 0,-4 0,-11 0,-10 0,-11 0,-7 0,-5 0,-3 0,-2 0,1 0,-1 0,-4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7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30,'43'0,"38"0,15-5,-4-1,-8 0,-13 1,-15 2,-11 0,-9 2,-6 1,-7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62,'134'-36,"-92"27,1 2,0 2,1 2,-1 1,0 3,20 3,-61-4,1-1,-1 1,1 0,-1 0,1 0,-1 0,1 0,-1 1,0-1,1 1,-1-1,1 1,-1 0,0 0,1 0,-1 0,0 1,0-1,0 0,0 1,0 0,0-1,-1 1,1 0,0 0,-1 0,1 0,-1 0,0 0,0 1,0-1,0 0,0 0,0 1,-1-1,1 1,-1-1,1 1,-1-1,0 1,0-1,0 1,-1-1,1 1,-1-1,1 1,-1-1,-9 11,-1-2,0 1,-1-1,0-1,-1 0,0-1,-1-1,1 0,-2 0,-10 3,-3 3,26-13,-35 24,36-25,0 0,1 1,-1-1,1 0,-1 1,1-1,-1 1,1-1,0 0,-1 1,1-1,0 1,-1-1,1 1,0-1,-1 1,1 0,0-1,0 1,0-1,-1 1,1 0,0-1,0 1,0-1,0 1,0 0,0-1,0 1,1-1,-1 1,0 0,0-1,0 1,0-1,1 1,-1-1,0 1,1-1,-1 1,0-1,1 1,-1-1,1 1,-1-1,1 1,-1-1,1 0,-1 1,1-1,-1 0,1 0,-1 1,1-1,-1 0,1 0,0 0,-1 0,1 1,-1-1,1 0,0 0,-1 0,1-1,124 26,-101-23,0 2,-1 0,1 2,-1 1,0 0,0 2,-1 0,0 2,1 1,-22-11,1 0,0 0,-1 0,1 0,-1 0,1 1,-1-1,0 0,0 1,1-1,-1 1,0-1,0 1,0-1,-1 1,1 0,0 0,-1-1,1 1,-1 0,1 0,-1 0,0 0,0-1,0 1,0 0,0 0,0 0,0 0,-1 0,1-1,-1 1,1 0,-1 0,0-1,0 1,0 0,0-1,0 1,0-1,0 1,0-1,-1 0,1 1,0-1,-2 1,-74 52,-69 5,121-47</inkml:trace>
  <inkml:trace contextRef="#ctx0" brushRef="#br0" timeOffset="245.559">0 683,'43'5,"39"1,14 0,6-1,-6-1,-8-2,-6-1,-7 0,-6-6,-10-2,-6 1,-7 0,-7 3,-5 0,-3 2,-2 0,-7 1</inkml:trace>
  <inkml:trace contextRef="#ctx0" brushRef="#br0" timeOffset="650.985">367 881,'125'-19,"120"-4,-179 40,-65-16,1-1,-1 1,0 0,0 0,0 0,0 0,0 0,0 0,0 0,-1 0,1 1,0-1,-1 0,1 0,0 1,-1-1,0 0,1 1,-1-1,0 0,1 1,-1-1,0 1,0-1,0 0,0 1,-1-1,1 1,0-1,-1 0,1 1,-1-1,1 0,-1 1,1-1,-1 0,0 0,0 0,1 0,-1 0,0 1,0-2,0 1,0 0,-1 0,1 0,-18 17,0-1,0-1,-2-1,0-1,0 0,-2-2,-19 8,15-7,1 1,0 1,1 1,1 1,-14 14,36-30,1 1,-1-1,1 0,-1 1,1-1,-1 1,1-1,0 1,0 0,0 0,0 0,0-1,0 1,1 0,-1 0,0 0,1 0,0 0,-1 0,1 0,0 0,0 1,0-1,0 0,1 0,-1 0,0 0,1 0,0 0,-1 0,1 0,0-1,0 1,0 0,0 0,0 0,1-1,-1 1,0-1,1 1,-1-1,1 0,0 1,-1-1,1 0,0 0,0 0,-1 0,1 0,0-1,0 1,0 0,0-1,0 0,1 1,16 3,0 0,1 0,-1-2,1-1,0 0,-1-2,1 0,-1-1,1-1,-1 0,0-2,0 0,0-1,-1-1,10-6,56-14,-60 21</inkml:trace>
  <inkml:trace contextRef="#ctx0" brushRef="#br0" timeOffset="1111.483">1862 429,'-31'0,"0"2,0 2,1 1,-1 1,1 1,0 2,1 0,0 3,0 0,1 2,1 1,0 1,2 1,0 1,-2 4,22-18,0 1,1-1,-1 1,1 0,0 1,1-1,-1 1,1-1,0 1,1 0,-1 0,1 0,0 1,1-1,-1 0,1 1,1-1,-1 1,1 0,0-1,0 1,1-1,0 1,0-1,1 0,0 1,0-1,0 0,1 0,0 0,0 0,0-1,1 1,0-1,0 0,0 0,0 0,1-1,0 1,0-1,0 0,1-1,-1 1,1-1,1 0,6 0,0 0,0-1,0-1,0 0,0-1,0 0,0-1,0 0,0-1,0-1,0 0,-1-1,1 0,-1-1,0 0,-1-1,11-6,11-9,-1-1,-1-2,-1-1,-1-1,9-12,82-122,-94 135,-24 46,-5-11,-6 19,1 0,1 0,2 0,1 1,0 10,5-26,-1 0,2-1,0 1,0-1,2 1,-1-1,2 0,0 0,0 0,1-1,1 0,0 0,0 0,1-1,1 0,0-1,0 0,1 0,1-1,6 5,1-1</inkml:trace>
  <inkml:trace contextRef="#ctx0" brushRef="#br0" timeOffset="1612.245">2370 712,'0'10,"1"0,0 0,1 0,0 0,0 0,1 0,0-1,1 1,0-1,0 0,1 0,3 3,-6-8,0-1,1 0,-1 0,1 0,0 0,0 0,0 0,1-1,-1 0,0 1,1-1,0-1,-1 1,1 0,0-1,0 0,0 0,0 0,0 0,0-1,0 0,0 1,0-2,0 1,0 0,0-1,0 1,0-1,0-1,0 1,0 0,0-1,14-7,0-1,-1 0,0-2,-1 0,0 0,0-2,11-13,39-32,32-15,-97 73,0 1,0 0,0-1,0 1,0 0,0-1,0 1,0 0,0 0,0 0,0 0,1 0,-1 0,0 0,0 0,0 1,0-1,0 0,0 0,0 1,0-1,0 1,0-1,-1 1,1-1,0 1,0 0,0 0,-1-1,1 1,0 0,0 0,-1 0,1-1,-1 1,1 0,-1 0,1 0,-1 0,0 0,1 0,-1 0,0 0,0 0,0 0,0 1,-2 50,-10 61,5 0,5 52,3-140,-2 0,0-1,-2 1,-1 0,-1-1,-1 0,-1 0,-1-1,-7 16,13-35,0 0,0-1,0 1,0-1,0 0,-1 0,1 0,-1 0,0 0,0 0,0-1,0 1,-1-1,1 0,-1 0,1 0,-1 0,0-1,1 1,-1-1,0 0,0 0,0-1,0 1,0-1,0 0,0 0,0 0,0 0,0-1,0 0,0 0,0 0,0 0,1 0,-1-1,0 0,-2-1,1-4,1 1,-1-1,1 0,1-1,-1 1,1-1,0 1,1-1,0 0,0 0,1 0,0 0,0-1,1 1,0 0,1 0,-1 0,2 0,-1 0,1 0,0 0,1 0,0 0,0 1,0 0,1-1,0 1,2-1,8-14,0 1,2 0,1 1,0 1,2 0,0 2,1 0,1 1,0 1,1 1,0 1,1 1,24-9,-16 7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9:5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1,'-78'136,"54"-98,1 1,2 1,2 0,-6 21,22-52,1-5,-1 0,0 1,1-1,0 1,0 0,0 0,1 0,0 0,0 0,0 0,0 0,1 0,0 0,0 0,0 0,1 0,-1 0,1 0,0 0,1 0,-1 0,1 0,0-1,1 1,-1 0,1-1,-1 0,1 0,1 0,-1 0,0 0,1 0,0-1,1 1,10 1,1-1,0 0,1-1,-1-1,1-1,-1 0,1-1,-1-1,1 0,2-2,36 0,121-9,-158 6</inkml:trace>
  <inkml:trace contextRef="#ctx0" brushRef="#br0" timeOffset="351.882">779 28,'-11'10,"0"1,0 0,1 1,0 0,1 0,1 1,0 0,1 1,0 0,1 0,0 0,0 4,-62 255,6-36,-38 79,78-246,23-59,3-6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0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889 28,'0'-1,"0"0,0 1,0-1,0 1,0-1,-1 0,1 1,0-1,0 1,-1-1,1 1,-1-1,1 1,0-1,-1 1,1-1,-1 1,1-1,-1 1,1 0,-1-1,1 1,-1 0,0-1,1 1,-1 0,1 0,-1 0,0-1,1 1,-1 0,0 0,1 0,-1 0,0 0,1 0,-1 0,0 1,1-1,-1 0,1 0,-1 0,0 1,1-1,-1 0,1 0,-1 1,1-1,-1 1,1-1,-1 1,1-1,-1 0,-32 20,-8 14,2 2,1 1,2 1,-7 14,24-29,-129 151,-8-6,-35 19,73-69,136-147,33-40,-37 49</inkml:trace>
  <inkml:trace contextRef="#ctx0" brushRef="#br0" timeOffset="316.537">14 225,'13'-3,"0"1,0 1,1 0,-1 0,0 1,1 1,-1 0,0 1,1 1,-1 0,-1 0,1 1,0 1,-1 0,0 1,0 0,-1 1,1 1,-2-1,4 4,343 255,-190-97,-155-159,-13-14</inkml:trace>
  <inkml:trace contextRef="#ctx0" brushRef="#br0" timeOffset="691.036">437 0,'-9'39,"1"0,2 1,2 0,2 0,1 0,2 2,-1-11,1 371,-30-134,34-151,2-99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08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116 137,'0'-1,"-1"0,1 0,-1 0,0 0,1 0,-1 1,0-1,1 0,-1 0,0 0,0 1,0-1,1 0,-1 1,0-1,0 1,0-1,0 1,0 0,0-1,0 1,0 0,0-1,-1 1,1 0,0 0,0 0,0 0,0 0,0 0,0 1,0-1,0 0,0 0,0 1,0-1,0 1,0-1,0 1,0-1,0 1,0 0,0-1,0 1,1 0,-1 0,0-1,1 1,-1 0,0 0,1 0,-1 0,1 0,-1 0,1 0,0 0,-1 0,1 0,0 0,0 0,0 0,0 1,0 0,-15 42,3 1,1 0,2 1,2 9,0-2,3 1,2 0,4 46,-3-95,1 0,0 1,0-1,0 1,1-1,-1 0,1 1,0-1,1 0,-1 0,1 0,0 0,1 0,-1 0,1 0,0-1,0 1,0-1,1 0,-1 0,1 0,0 0,0-1,1 1,-1-1,1-1,0 1,-1 0,1-1,0 0,0 0,1-1,-1 1,0-1,0 0,1 0,-1-1,1 0,-1 0,0 0,4-1,5-5,0 0,-1-1,0-1,0 0,-1-1,0 0,0-1,-1 0,5-7,3 0,181-210,-199 227,-1-1,1 0,0 1,0 0,-1-1,1 1,0-1,0 1,0 0,0 0,-1-1,1 1,0 0,0 0,0 0,0 0,0 0,0 0,0 0,0 0,-1 0,1 1,0-1,0 0,0 1,0-1,-1 0,1 1,0-1,0 1,-1-1,1 1,0 0,-1-1,1 1,0 0,-1-1,1 1,-1 0,1-1,-1 1,0 0,1 0,-1 0,0 0,1-1,-1 1,0 0,0 0,0 0,0 0,0 0,0 0,0 0,0 0,0-1,0 2,10 56,-7-31,1 0,0 0,2-1,1 0,2 0,0-1,8 14,-13-31,0 0,0 0,1-1,0 1,1-1,0-1,0 1,0-1,1 0,0 0,0-1,0 0,1 0,-1 0,1-1,1-1,-1 1,0-1,1-1,-1 1,1-2,0 1,0-1,7 0,-3-1,0-1,0-1,0 0,0-1,-1 0,1-1,-1 0,0-1,0 0,0-1,-1 0,0-1,0-1,-1 1,0-2,0 1,3-6,14-13,-3-2,0-1,-2-1,-1-1,5-13,-13 23,-1-1,-1 0,-1-1,-1 0,-2-1,0 1,-1-1,-2-1,0 1,-2-1,-1 1,-2-21,2 43,-1 1,0-1,0 0,0 1,0-1,-1 0,1 1,-1-1,1 1,-1-1,0 1,0-1,0 1,0 0,0-1,-1 1,1 0,-1 0,0 0,1 0,-1 0,0 0,0 0,0 1,0-1,-1 1,1-1,0 1,-1 0,1 0,0 0,-1 0,1 1,-1-1,0 0,1 1,-1 0,0 0,1 0,-1 0,-1 0,-8 10</inkml:trace>
  <inkml:trace contextRef="#ctx0" brushRef="#br0" timeOffset="799.814">1359 758,'34'-13,"0"-2,-1-1,-1-1,-1-2,7-7,-35 25,0 0,-1 0,1 0,-1-1,1 1,-1-1,1 0,-1 0,0 0,0 0,0 0,0 0,0 0,0-1,-1 1,1-1,-1 1,0-1,0 0,0 0,0 1,0-1,0 0,-1 0,1 0,-1 0,0 0,0 0,0 0,0 0,-1 0,1 1,-1-1,0 0,0 0,0 0,0 1,0-1,0 0,-1 1,1-1,-1 0,-4 0,0 0,-1 0,1 1,0 0,-1 0,1 1,-1-1,1 1,-1 1,0-1,0 1,1 0,-1 1,0 0,1 0,-1 0,1 1,-1 0,1 0,0 0,-1 1,1 0,1 0,-1 1,0 0,1 0,0 0,0 0,0 1,0 0,-1 2,-1 0,1-1,0 1,0 0,1 1,0 0,0 0,0 0,1 0,0 0,1 1,0 0,1 0,-1 0,2 0,-1 0,1 0,1 0,-1 1,2-1,-1 0,1 0,1 1,-1-1,2 0,-1-1,1 1,1 0,-1-1,1 1,1-1,0 0,0-1,0 1,1-1,4 4,-1-3,1 0,-1-1,1-1,1 1,-1-2,1 0,0 0,0 0,1-2,-1 1,1-2,-1 1,1-1,0-1,0 0,0-1,0-1,0 1,0-2,0 0,0 0,-1-1,1 0,7-4,16-11,0-2,0-1,-2-2,-1-1,-1-1,-1-2,-1-1,-2-1,0-2,9-16,15-34,-51 81,0-1,1 0,-1 1,1-1,-1 0,0 1,0-1,1 0,-1 0,0 1,0-1,0 0,0 0,0 1,0-1,0 0,0 0,0 1,0-1,0 0,0 0,-1 1,1-1,0 0,0 1,-1-1,1 0,-1 1,1-1,0 1,-1-1,1 0,-1 1,0-1,1 1,-1-1,1 1,-1 0,0-1,1 1,-1 0,0-1,1 1,-1 0,0 0,0-1,1 1,-1 0,0 0,0 0,1 0,-1 0,0 0,0 0,1 0,-1 1,0-1,-44 11,34-7,-1 2,2-1,-1 2,1-1,0 1,0 1,1 0,0 0,0 1,1 0,0 1,1-1,0 2,0-1,1 1,0 0,1 0,1 0,0 1,0-1,1 1,0 0,1 1,1 1,1-10,0 1,0 0,0-1,1 1,0-1,0 1,0-1,1 0,-1 1,1-1,0 0,0 0,1 0,-1 0,1 0,0-1,0 1,0-1,0 0,1 0,-1 0,1 0,0-1,0 1,0-1,0 0,0 0,0 0,0-1,5 2,0-1,0-1,0 1,0-1,0-1,0 1,0-2,0 1,0-1,0-1,0 1,0-1,0-1,0 0,-1 0,4-3,15-11,-1-2,-1-1,0 0,-2-2,0-1,-2-1,0-1,9-16,-12 18,-1-1,-1-1,-1 0,-2-1,0-1,-2 0,-1-1,-1 0,-1 0,-2-1,-1 0,-1 0,0-15,-21-110,15 147,0-1,-1 1,1 0,-2 1,1-1,-1 1,0-1,0 1,0 0,-1 1,0-1,0 1,-1 0,1 0,-1 0,0 1,-1 0,1 0,-6-2,7 5,0-1,0 1,0 0,0 1,0-1,0 1,0 0,0 0,0 0,0 1,0 0,0 0,0 0,0 1,0 0,0-1,1 2,-1-1,1 0,0 1,-1 0,1 0,0 0,0 1,-80 95,73-84,2 1,-1-1,2 2,0-1,1 1,1 0,0 1,2-1,0 1,1 0,0 0,2 0,0 1,1-1,0 0,2 0,0 0,2 0,0 0,0 0,2-1,0 1,1-2,9 17,-1-13,2-1,0 0,1-2,1 0,0 0,1-2,1-1,0 0,1-2,1 0,0-2,0 0,1-1,0-2,1-1,0 0,-1-2,2-1,23 0,-23-1</inkml:trace>
  <inkml:trace contextRef="#ctx0" brushRef="#br0" timeOffset="1619.96">2657 787,'2'0,"1"1,-1 0,1-1,0 0,-1 1,1-1,-1 0,1-1,0 1,-1 0,1-1,-1 1,1-1,-1 0,1 0,-1 0,1 0,-1 0,0 0,0-1,0 1,0-1,0 0,0 0,0 1,0-1,0 0,-1-1,1 1,0 0,142-204,-110 160,-31 70,-7-16,0 0,1 1,0-1,0 1,1 0,0-1,1 1,0 0,1 0,-1 0,2 1,-1-1,1 0,0 0,1-1,0 1,1 0,0-1,0 1,1-1,0 0,0 0,1 0,0-1,0 1,1-1,0 0,0-1,0 0,1 0,5 3,-9-7,1 0,-1-1,1 1,-1-1,1 0,0 0,0 0,-1 0,1-1,0 0,0 0,0 0,0 0,0 0,-1-1,1 0,0 0,0 0,-1 0,1 0,-1-1,1 0,-1 0,1 0,-1 0,0 0,0 0,0-1,0 0,-1 1,1-1,1-2,62-115,-53 93,20-94,-26 98</inkml:trace>
  <inkml:trace contextRef="#ctx0" brushRef="#br0" timeOffset="1954.113">3334 787,'55'-22,"-2"-3,-1-1,0-3,12-12,-61 39,2-1,1 1,-1-1,0-1,0 1,0-1,0 0,-1 0,1 0,-1-1,0 1,0-1,-1 0,0 0,1-1,-2 1,1-1,-1 1,0-1,0 0,0 0,-1 0,-3 3,0 0,0 0,-1 0,1 0,-1 0,0 0,0 1,0-1,0 1,0 0,0 0,-1 0,1 1,-1-1,1 1,-1-1,0 1,0 0,1 1,-1-1,0 1,0 0,0-1,0 2,0-1,1 0,-1 1,-1 0,2-1,-8 0,0 1,-1 1,1 0,0 1,0 0,0 0,0 1,1 0,-1 1,1 1,0-1,1 2,-1-1,1 1,1 1,-1-1,-4 8,8-11,0 1,1 1,0-1,0 1,0-1,1 1,0 0,0 1,0-1,1 0,0 1,0-1,1 1,0 0,0-1,0 1,1 0,0 0,0 0,1-1,0 1,0 0,0-1,1 1,0-1,1 1,-1-1,1 0,0 0,1 1,2 0,-1-1,1-1,0 1,1-1,-1 0,1-1,0 1,0-1,1-1,-1 1,1-1,0-1,0 1,-1-1,2-1,-1 1,0-1,0-1,0 0,0 0,1 0,7-2,9 1</inkml:trace>
  <inkml:trace contextRef="#ctx0" brushRef="#br0" timeOffset="2272.36">4152 391,'0'0,"-24"17,1 0,1 2,0 0,2 1,0 1,1 1,-1 4,19-24,-1-1,0 1,1 0,-1 0,1 0,-1 0,1 0,0 0,0 0,0 1,0-1,0 0,1 1,-1-1,1 0,-1 1,1-1,0 1,0-1,0 1,0-1,1 1,-1-1,1 0,-1 1,1-1,0 0,0 1,0-1,0 0,0 0,0 0,1 0,-1 0,1 0,0 0,-1 0,1-1,0 1,0-1,0 1,0-1,0 0,0 0,0 0,1 0,166 13,-167-14,-1 0,0 1,1-1,-1 0,0 0,1 1,-1-1,0 1,1-1,-1 1,0 0,0-1,0 1,0 0,1 0,-1 0,0 0,-1 0,1 0,0 0,0 0,0 0,0 1,-1-1,1 0,-1 0,1 1,-1-1,1 0,-1 1,0-1,0 0,0 1,1-1,-1 0,-1 1,1-1,0 1,0-1,0 0,-1 1,1-1,-1 0,1 1,-1 0,-47 44,30-36,-1-1,-1 0,1-2,-1 0,-1-1,1-1,-7 0,2-1</inkml:trace>
  <inkml:trace contextRef="#ctx0" brushRef="#br0" timeOffset="3504.186">4801 504,'-5'-2,"1"0,-1 0,0 0,0 1,1 0,-1 0,0 0,0 0,0 1,0 0,0 0,0 0,0 1,0-1,0 1,0 0,0 1,0-1,1 1,-2 1,-8 3,0 0,0 1,1 1,0 0,1 1,0 1,0-1,1 2,0 0,1 0,0 1,0 0,2 1,0 0,0 0,1 0,-5 15,10-23,1 0,-1 1,1-1,0 1,0-1,1 1,0 0,0-1,0 1,1 0,-1-1,1 1,1-1,-1 1,1-1,0 0,0 0,0 0,1 0,0 0,0 0,0 0,1-1,-1 0,1 0,0 0,0 0,1 0,-1-1,1 0,0 0,0 0,0 0,0-1,5 2,4-2,0-1,0 0,0-1,0-1,0 0,0-1,0-1,0 0,-1 0,1-2,-1 1,0-2,0 0,-1 0,1-1,8-7,2-2,-1-1,0-1,-1-1,-1 0,-1-2,-1 0,-1-1,0-2,-1 2,-1-2,-2 0,0-1,-1 0,-2-1,0 0,-2 0,-1-1,-1 0,-2 0,0-1,-2 0,-1 1,-1-1,-1 0,-2 1,-1-1,-3-10,6 32,0 1,0-1,-1 0,0 1,0 0,0-1,0 1,-1 0,0 0,0 0,-1 0,1 1,-1-1,0 1,0 0,0 0,-1 1,0-1,1 1,-1 0,0 0,0 0,-1 1,1 0,-1 0,1 0,-1 1,1 0,-1 0,0 0,0 1,1-1,-1 1,0 1,0-1,1 1,-1 0,0 1,1-1,-1 1,1 0,-1 0,1 1,0-1,-3 3,-3 8,1 0,0 0,1 0,0 1,1 1,1-1,0 1,1 1,1-1,0 1,1 0,1 0,1 0,0 1,1-1,0 0,1 1,2 7,3-2,1 1,1-1,0-1,2 1,1-1,0-1,2 0,0 0,1-1,1-1,1 0,0-1,1-1,1 0,1-1,13 8,35 23,-50-35</inkml:trace>
  <inkml:trace contextRef="#ctx0" brushRef="#br0" timeOffset="4667.998">5676 363,'-37'27,"2"1,0 2,2 1,1 1,2 2,-7 11,-10 47,46-89,0-1,0 0,0 1,0-1,0 1,1-1,0 1,-1-1,1 1,0-1,0 1,0 0,0-1,1 1,-1-1,1 1,0-1,-1 1,1-1,0 0,0 1,1-1,-1 0,0 0,1 1,0-1,-1-1,1 1,0 0,0 0,0 0,0-1,0 0,0 1,0-1,1 0,-1 0,7 0,0 0,0-1,0-1,0 1,0-2,0 1,-1-1,1 0,0-1,-1 0,0 0,0-1,0 0,0-1,0 1,-1-2,0 1,0-1,0 0,0-1,164-185,-171 193,-1 0,1-1,0 1,0 0,0 0,0 0,0 0,0-1,0 1,0 0,0 0,0 0,0 0,1-1,-1 1,0 0,1 0,-1-1,0 1,1 0,-1 0,1-1,-1 1,1 0,-1-1,1 1,0-1,-1 1,1-1,0 1,-1-1,1 1,0-1,0 0,0 1,-1-1,1 0,0 0,0 0,0 1,-1-1,1 0,0 0,0 0,0 0,0 0,-1-1,1 1,0 0,0 0,0 0,-1-1,1 1,0 0,0-1,-1 1,1-1,0 1,-1-1,1 1,0-1,-1 0,1 1,-1-1,1 0,-4 28,0 100,4-123,-1-1,1 0,-1 1,1-1,0 0,0 0,1 0,-1 0,1 0,-1 0,1 0,0-1,0 1,0 0,1-1,-1 0,0 1,1-1,0 0,-1 0,1-1,0 1,0 0,0-1,0 0,0 0,1 0,-1 0,0 0,0-1,1 1,-1-1,0 0,2 0,1 0,0-1,0 0,0 0,0-1,0 1,-1-1,1-1,-1 1,1-1,-1 0,0 0,0 0,0-1,-1 0,1 0,-1 0,0 0,0-1,0 0,0-1,64-110,-61 101,32-54,-43 77,1 1,0 0,1 0,0 0,0 1,1-1,0 0,1 1,0-1,1 0,-1 1,2-1,-1 0,1 0,1 0,0 0,0 0,1 0,0-1,0 0,1 0,0 0,4 5,-7-11,1 0,0 0,0 0,0 0,0-1,0 1,0-1,0 0,0 1,0-1,1-1,-1 1,0 0,1-1,-1 0,1 0,-1 0,1 0,-1 0,0-1,1 0,-1 1,0-1,1 0,-1-1,0 1,0 0,0-1,0 0,0 0,-1 0,1 0,1-1,79-86,83-156,-166 246,0-1,0 1,0-1,0 0,1 1,-1-1,0 1,0-1,1 0,-1 1,0-1,0 0,1 1,-1-1,1 0,-1 1,0-1,1 0,-1 0,1 1,-1-1,0 0,1 0,-1 0,1 0,-1 1,1-1,-1 0,1 0,-1 0,1 0,-1 0,0 0,1 0,-1 0,1-1,-1 1,1 0,-1 0,1 0,-1 0,0-1,1 1,-1 0,1 0,-1-1,0 1,1 0,-1-1,0 1,1 0,-1-1,0 1,0-1,1 1,-1 0,0-1,0 1,0-1,1 1,-1-1,0 1,0-1,0 1,0 0,0-1,0 1,0-1,0 1,2 39,-2-32,8 254,11-117,-8-85,-3 0,-2 0,-3 1,-2 0,-4 0,-8 53,9-102,0 1,-1-1,0 1,-1-1,0 0,-1 0,0-1,-1 1,0-1,-1 0,0-1,0 0,-1 0,0 0,-1-1,1 0,-2-1,1 0,-1 0,0-1,-1 0,-2 0,10-5,0 0,1 0,-1-1,0 1,0-1,0 0,0 0,0 0,0 0,0 0,0-1,0 1,0-1,1 0,-1 0,0 0,0 0,1 0,-1-1,1 1,-1-1,1 1,-1-1,1 0,0 0,0 0,0-1,0 1,0 0,1-1,-1 1,1-1,0 1,-1-1,1 0,0 0,0 1,1-1,-1 0,1 0,-1 0,1 0,0 0,0 0,0 0,1 0,-1 0,1 0,-1 1,1-1,0 0,1-2,7-24,1 0,2 1,0 0,2 1,1 1,2 0,0 1,1 0,2 2,0 0,2 2,10-8,146-136,-154 148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0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1 311,'138'25,"-93"-23,0-1,0-3,0-2,-1-1,17-6,-42 8,-7 0</inkml:trace>
  <inkml:trace contextRef="#ctx0" brushRef="#br0" timeOffset="300.348">1 508,'38'0,"28"0,6-4,-3-3,-9 1,-10 1,-9 2,-6 1,-4 1,-3 0,-7 1</inkml:trace>
  <inkml:trace contextRef="#ctx0" brushRef="#br0" timeOffset="863.559">284 1,'181'138,"-79"-67,-97-69,-1 1,1 0,0 0,-1 0,0 0,0 1,0 0,0 0,-1 0,1 0,-1 1,0-1,0 1,-1-1,1 1,-1 0,0 0,-1 1,1-1,-1 0,0 0,0 1,0-1,-1 1,0-1,0 0,-1 1,1-1,-1 1,0-1,0 0,-1 0,0 1,0-1,0 0,-2 3,-188 212,100-88,82-119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24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396 3034,'-1'-1,"-1"-1,0 1,0-1,0 1,1-1,-1 1,0-1,1 0,0 0,-1 0,1 0,0 0,0 0,0 0,0 0,1-1,-1 1,1 0,-1-1,1 1,0 0,-1-1,1 1,1 0,-1-2,0 1,-3-338,3-1211,28 1382,-28-83,-28 83,27 163,0 0,1 0,-1-1,2 1,-1 0,1 0,0 0,0-1,1 1,0 0,0 0,1 1,0-1,0 0,0 1,1 0,0 0,0 0,1 0,-1 1,3-3,7-2</inkml:trace>
  <inkml:trace contextRef="#ctx0" brushRef="#br0" timeOffset="897.244">1638 805,'-2'-2,"0"1,0-1,1 1,-1-1,0 0,1 1,-1-1,1 0,-1 0,1 0,0 0,0 0,0-1,0 1,0 0,1 0,-1-1,1 1,-1 0,1-1,0 1,0-1,0 1,0-2,0 0,12-135,0 51,18-82,-30-112,-5 231,-2 34</inkml:trace>
  <inkml:trace contextRef="#ctx0" brushRef="#br0" timeOffset="1934.922">1 607,'30'-12,"0"1,1 1,1 2,-1 1,1 2,0 1,27 0,24-5,227-18,66-4,45 16,138-12,-351 22,-207 6,-1-1,1 0,-1 0,1 1,-1-1,1 0,-1 0,1 0,-1 0,1 0,-1 0,1 0,-1 0,1 0,-1 0,1 0,-1 0,1 0,-1-1,1 1,-1 0,1 0,-1 0,1-1,-1 1,1 0,-1-1,0 1,1 0,-1-1,1 1,-1 0,0-1,1 1,-1-1,0 1,0-1,1 1,-1-1,0 1,0-1,0 1,0-1,0 1,0-1,0 1,0-1,0 1,0-1,0 1,0-1,0 1,0-1,0 1,0-1,0 1,-1-1,1 1,0-1,-1 0,-10-2</inkml:trace>
  <inkml:trace contextRef="#ctx0" brushRef="#br0" timeOffset="2232.485">2146 42,'-278'205,"-14"-8,-10 3,288-190</inkml:trace>
  <inkml:trace contextRef="#ctx0" brushRef="#br0" timeOffset="2745.794">1045 184,'-467'279,"198"-133,266-144,-1 0,1 0,0 0,0 1,0-1,0 1,1-1,-1 1,1 0,-1 0,1 0,0 0,0 1,0-1,1 1,-1-1,0 4,1 7</inkml:trace>
  <inkml:trace contextRef="#ctx0" brushRef="#br0" timeOffset="4518.021">848 719,'0'10,"0"12,0 8,0 3,0 2,0-2,0 0,-5-2,-1-1,0-1,1-1,1 0,2 0,-4-5,-1-1,1-5</inkml:trace>
  <inkml:trace contextRef="#ctx0" brushRef="#br0" timeOffset="5030.784">763 719,'29'-22,"1"1,1 1,0 1,2 2,0 1,1 2,0 1,35-8,-58 18,0 0,1 0,-1 1,1 1,-1 0,1 0,0 1,-1 1,1 0,0 0,-1 1,9 3,-18-4,0-1,-1 1,1 0,0 0,-1 1,1-1,-1 0,1 0,-1 1,0-1,0 1,1-1,-1 1,0 0,0-1,0 1,-1 0,1 0,0-1,-1 1,1 0,-1 0,0 0,1 0,-1 0,0 0,0 0,0 0,-1 0,1 0,0-1,-1 1,1 0,-1 0,1 0,-1 0,0-1,0 1,0 0,0-1,0 1,0 0,-2 0,-60 67,59-66,-228 164,230-167,1 0,0 1,0-1,0 0,-1 0,1 1,0-1,0 1,0-1,0 1,0-1,0 1,0 0,0 0,0-1,0 1,0 0,0 0,1 0,-1 0,0 0,1 0,-1 0,0 0,1 0,0 0,-1 0,1 1,0-1,-1 0,1 0,0 0,0 1,0-1,0 0,0 0,0 0,0 1,0-1,1 0,-1 0,0 0,1 0,-1 1,1-1,-1 0,1 0,0 0,-1 0,1 0,0 0,135 74,76 38,-194-104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3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112 108,'-24'171,"-33"139,26-113,33-173,11-29,6-25,-10 13</inkml:trace>
  <inkml:trace contextRef="#ctx0" brushRef="#br0" timeOffset="320.161">26 79,'285'-1,"-100"-26,-178 26,-7 1</inkml:trace>
  <inkml:trace contextRef="#ctx0" brushRef="#br0" timeOffset="568.646">55 475,'38'-10,"23"-2,5-1,-8 8,-10 5,-12 1</inkml:trace>
  <inkml:trace contextRef="#ctx0" brushRef="#br0" timeOffset="869.69">506 672,'-4'39,"-3"17,1 3,1-2,2-12</inkml:trace>
  <inkml:trace contextRef="#ctx0" brushRef="#br0" timeOffset="1119.426">337 616,'28'0,"25"0,8 0,-2 0,-6 0,-8 0,-6 0,-5 0,-3 0,-8 0</inkml:trace>
  <inkml:trace contextRef="#ctx0" brushRef="#br0" timeOffset="1567.539">1043 108,'0'38,"4"32,3 9,-1 1,-1-9,-2-11,-1-12,-1-8,0-7,-1-4,0-2,-1-1,1 0,-5 0,-1 1,0-4</inkml:trace>
  <inkml:trace contextRef="#ctx0" brushRef="#br0" timeOffset="2106.523">957 136,'43'-24,"0"3,1 1,0 2,2 2,0 3,14-2,55 6,-112 10,0-1,0 0,0 1,-1 0,1 0,0 0,0 0,0 0,-1 0,1 1,0-1,-1 1,0 0,1 0,-1 0,0 0,0 0,0 0,0 0,0 1,0-1,-1 1,1-1,-1 1,0 0,0 0,0 0,0-1,0 1,-1 0,1 0,-1 0,0 0,0 0,0 0,0 1,-2 6,-1 0,0-1,-1 1,0-1,-1 0,1 0,-2 0,1 0,-1-1,-1 0,1-1,-1 1,-1-1,1 0,-1-1,0 0,-4 2,-18 18,-145 126,173-149,-1 0,1 0,0 0,0 1,1-1,-1 1,1-1,-1 1,1-1,0 1,0 0,1 0,-1-1,1 1,0 0,0 0,0 0,0 0,1-1,0 1,0 0,0-1,0 1,0 0,1-1,-1 1,1-1,0 0,0 1,0-1,1 0,-1 0,1-1,-1 1,1 0,0-1,0 0,0 1,1-1,-1 0,3 0,27 19,20 11,-2 1,-1 3,41 39,-56-26,-25-36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23,'56'-3,"172"6,-166-15,40 1,-84 16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29,'38'0,"28"-4,6-3,-3 1,-9 1,-10 2,-9 1,-6 1,-4 0,-8 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88,'1'0,"-1"0,1-1,-1 1,1 0,-1-1,1 1,-1 0,1 0,-1-1,1 1,-1 0,1 0,-1 0,1 0,-1 0,1 0,0 0,-1 0,1 0,-1 0,1 0,-1 0,1 0,-1 0,1 0,-1 1,1-1,-1 0,1 0,-1 1,1-1,-1 0,1 1,-1-1,1 0,-1 1,0-1,1 1,-1-1,0 1,1-1,-1 1,0-1,0 1,1-1,-1 1,0-1,0 1,0-1,0 1,0-1,0 1,0 0,0-1,0 1,0-1,0 1,0-1,0 1,5 40,-4-41,-1 458,0-352,0-106</inkml:trace>
  <inkml:trace contextRef="#ctx0" brushRef="#br0" timeOffset="313.385">0 32,'160'-22,"277"16,-435 6,5-1,0 0,0 0,1 1,-1 0,0 0,0 0,0 1,0 0,0 1,0 0,0 0,0 0,-1 1,1 0,-1 0,0 1,0-1,0 1,0 1,0-1,-1 1,0 0,0 0,1 3,1 11</inkml:trace>
  <inkml:trace contextRef="#ctx0" brushRef="#br0" timeOffset="552.731">113 738,'34'0,"21"0,5 0,-3 0,-5 0,-8 0,-6 0,-4 0,-4 0,-2 0,-1 0,-5 0</inkml:trace>
  <inkml:trace contextRef="#ctx0" brushRef="#br0" timeOffset="865.353">904 625,'-29'14,"-9"10,1 6,8 2,8 0,13-4,7-4,9-4,8-2,6-4,4-3,3-5,1-3,-5-2</inkml:trace>
  <inkml:trace contextRef="#ctx0" brushRef="#br0" timeOffset="4549.879">1187 625,'-19'56,"-30"102,46-138,11-25,13-30,81-119,-102 153,1-1,0 1,0-1,0 1,0-1,0 1,0 0,1 0,-1-1,0 1,1 0,-1 0,0 0,1 0,-1 1,1-1,0 0,-1 1,1-1,0 1,-1-1,1 1,0 0,-1 0,1 0,0 0,0 0,-1 0,1 0,0 0,-1 1,1-1,0 1,-1-1,1 1,-1 0,1 0,-1-1,1 1,-1 0,1 0,-1 0,0 1,0-1,1 0,-1 0,0 1,0-1,0 1,0-1,-1 1,1-1,0 1,-1-1,1 1,-1 0,1-1,-1 2,6 48,12 25,-16-75,0-1,0 1,0-1,0 1,0-1,0 1,0-1,0 0,0 0,0 0,0 0,0-1,0 1,0 0,0-1,0 1,-1-1,1 0,0 0,0 0,0 0,-1 0,1 0,0 0,-1 0,1-1,-1 1,1 0,-1-1,0 0,0 1,0-1,0 0,1-1,6-4,121-96,-128 102,0 1,0 0,0-1,0 1,0 0,1-1,-1 1,0 0,0 0,0 0,0 0,0 0,0 0,0 0,0 0,0 1,0-1,0 0,0 1,0-1,0 0,0 1,0-1,0 1,0 0,0-1,0 1,-1 0,1-1,0 1,0 0,-1 0,1 0,-1 0,1 0,0 0,-1 0,0 0,1 0,-1 0,0 0,1 0,-1 0,0 0,0 0,0 0,0 0,4 59,-4-52,-1 20,1-2</inkml:trace>
  <inkml:trace contextRef="#ctx0" brushRef="#br0" timeOffset="6054.809">2456 173,'0'0,"-1"0,1 0,0 0,-1 0,1 0,0 0,-1 0,1 0,0 0,-1 0,1 0,0 0,-1 0,1 0,0 0,-1-1,1 1,0 0,0 0,-1 0,1 0,0-1,0 1,-1 0,1 0,0-1,-123 144,91-102,-3-2,-1-1,-2-1,-2-2,-1-2,-1-2,-21 11,44-31,0-1,0-1,-1-1,0 0,0-1,-1-1,1-2,-15 2,33-5,0-1,0 0,0 0,-1 0,1 0,0 0,0-1,0 1,0-1,0 1,0-1,0 0,0 0,0 0,0 0,0 0,0 0,0 0,1-1,-1 1,1-1,-1 1,1-1,-1 0,1 0,0 1,0-1,0 0,0 0,0 0,0 0,1 0,-1 0,1 0,-1 0,1-1,0 1,-1 0,1 0,1 0,-1 0,0-1,0 1,1 0,-1 0,1-6,1-1,-1 1,1-1,1 1,0 0,0 0,0 1,1-1,0 1,1-1,1-1,16-18,0 0,2 1,2 1,0 2,6-3,-29 23,1 1,0 0,-1 0,1 0,0 1,0-1,0 1,0 0,0 0,0 1,1-1,-1 1,0 0,0 0,0 0,0 0,1 1,-1 0,0 0,0 0,0 0,0 1,0-1,-1 1,2 0,86 69,-60-43,84 66,-91-79,-11-8,-1 1,0 0,0 1,0 0,-1 1,-1 0,1 0,-2 1,3 5,-3 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55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226 326,'1'-14,"0"25,2 19,10 58,-4 0,-4 0,-3 1,-6 19,2 26,2 8,0-116</inkml:trace>
  <inkml:trace contextRef="#ctx0" brushRef="#br0" timeOffset="462.709">0 439,'3'-15,"0"1,0-1,2 1,-1 0,2 0,0 0,1 1,0 0,1 0,0 1,1 0,1 1,-1 0,2 0,4-4,2-1,0 1,1 0,0 1,1 1,1 0,0 2,1 0,0 1,0 2,1 0,0 1,0 1,1 1,0 1,13 0,-33 3,0 1,0-1,0 1,0-1,0 1,-1 0,1 0,0 0,0 0,0 1,0-1,0 1,0 0,-1 0,1 0,0 0,-1 0,1 1,-1-1,1 1,-1 0,1-1,-1 1,0 0,0 0,0 1,0-1,-1 0,1 1,0-1,-1 1,0-1,1 1,-1 0,0-1,-1 1,1 0,0 0,-1 0,1 0,-2 16,0-1,0 1,-2-1,0 0,-2 0,1 0,-2 0,-1-1,0 0,-1 0,-1 0,0-2,-1 1,-3 2,-17 33,27-47,1-1,-1 1,1 0,0 0,0 0,0 0,1 0,-1 0,1 0,0 1,0-1,0 0,1 1,0-1,0 1,0-1,0 1,1-1,-1 0,1 1,0-1,0 0,1 0,-1 1,1-1,0 0,0-1,1 1,-1 0,3 2,9 6,1-2,0 0,1-1,0 0,0-1,1-1,-1 0,19 3,23 11,-51-19,1 0,-1 0,0 0,0 1,0 0,0 1,0-1,-1 1,0 1,0-1,0 1,0 0,-1 0,1 1,-1-1,-1 1,1 1,-1-1,0 0,-1 1,1 0,-1 0,-1 0,1 0,-1 1,0-1,-1 0,0 1,0 2,-5 5,-1 0,-1 0,0 0,-1-1,0 0,-1 0,-1-1,0 0,-1-1,0 1,-1-2,0 0,-1 0,0-1,0 0,-2-1,1-1,-1 0,0-1,-1 0,-4 4,-1-1,0-1,0-1,0-1,-1-1,-1 0,1-2,0 0,-1-2,0 0,-19-2,40 1,-1-1,0 0,0-1,0 1,1 0,-1 0,0-1,0 1,0-1,1 0,-1 1,0-1,1 0,-1 0,1 0,-1 0,1 0,0 0,-1-1,1 1,0 0,0-1,0 1,0-1,0 1,0-1,0 0,0 1,1-1,-1 0,0 1,1-1,0 0,-1 0,1 0,0 1,0-1,0 0,0-1,3-12</inkml:trace>
  <inkml:trace contextRef="#ctx0" brushRef="#br0" timeOffset="1129.345">1044 835,'2'5,"-1"0,1 0,0 0,0 1,0-2,1 1,-1 0,1 0,0-1,1 0,-1 1,1-1,0-1,0 1,0 0,0-1,1 0,-1 0,1 0,0-1,0 1,0-1,0 0,0-1,1 1,-1-1,0 0,1-1,-1 1,1-1,-1 0,1 0,-1-1,0 1,1-1,-1-1,0 1,3-1,116-75,-57 28,-64 49,-1 0,1-1,0 1,-1 0,1 1,-1-1,1 0,-1 1,1 0,-1-1,1 1,-1 0,1 0,-1 0,0 1,0-1,0 0,0 1,0-1,0 1,0 0,0 0,0 0,-1 0,1 0,-1 0,1 0,-1 1,0-1,0 0,0 1,0-1,-1 1,1-1,-1 1,1-1,-1 1,0-1,0 1,0 0,8 15,-4-10,1-1,1 0,-1-1,1 1,0-1,1 0,0-1,0 0,0 0,0 0,1-1,-1 0,1 0,0-1,1 0,-1 0,0-1,1 0,-1-1,1 0,0 0,-1-1,1 0,0 0,0-1,-1 0,1-1,-1 0,1 0,-1-1,0 0,0 0,0-1,0 0,-1 0,0-1,2-1,19-23,-2-2,0-1,-3-1,0-1,-2 0,-2-2,-1-1,-2 0,3-11,-4 11,-2 0,-1-1,-2 0,-1-1,-2 0,-2 0,-2 0,-1-3,-9-153,7 194,0-1,1 1,-1-1,0 1,0-1,-1 0,1 1,0-1,0 1,-1-1,1 1,-1-1,1 1,-1 0,0-1,1 1,-1 0,0-1,0 1,0 0,0 0,0 0,0-1,0 1,-1 1,1-1,0 0,-1 0,1 0,0 1,-1-1,1 0,-1 1,1 0,-1-1,1 1,-1 0,1 0,-1-1,1 1,-1 0,1 1,-1-1,0 0,1 0,-1 1,1-1,-1 1,1-1,0 1,-1 0,1-1,0 1,-1 0,1 0,0 0,0 0,0 0,0 0,0 0,0 1,0-1,0 0,0 1,0 0,-4 12,1-1,1 1,0 0,1 0,1 1,0-1,0 0,2 0,1 13,-1 10,3-1,1 1,2-1,1-1,2 1,1-1,2-1,2 0,1-1,1-1,7 9,76 141,-99-182,0 0,0 1,-1-1,1 1,0-1,0 1,-1 0,1-1,-1 1,1-1,0 1,-1 0,1 0,-1-1,0 1,1 0,-1 0,0 0,1-1,-1 1,0 0,0 0,0 0,1 0,-1 0,0-1,0 1,0 0,-1 0,1 0,0 0,0 0,0 0,-1-1,1 1,0 0,-1 0,1 0,-1-1,1 1,-1 0,1-1,-1 1,1 0,-1-1,0 1,1-1,-1 1,0-1,0 1,1-1,-1 1,0-1,0 0,0 1,1-1,-1 0,0 0,0 0,0 0,0 1,-61-21,43 11</inkml:trace>
  <inkml:trace contextRef="#ctx0" brushRef="#br0" timeOffset="1367.76">1665 411,'43'-14,"44"-10,15-1,1 4,-7 6,-11 5,-6 4,-6 4,-6 1,-5 2,-8 0,-13 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59,'34'-9,"30"-4,9 1,-3 2,-9 3,-9 3,-10 1,-6 2,-15 6,-10 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0,1-1,-9-1,-16-2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1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45,'-21'69,"3"0,4 2,2 0,4 0,2 8,-7 50,-10 196,22-324,1 0,-1 0,1 0,-1 0,1 0,-1 0,1 0,0 0,-1 0,1 1,0-1,0 0,0 0,0 0,0 1,0-1,0 0,1 0,-1 0,0 0,1 1,-1-1,1 0,-1 0,1 0,-1 0,1 0,0 0,-1 0,1 0,0 0,0-1,0 1,0 0,0 0,0-1,0 1,0 0,0-1,0 1,0-1,0 0,0 1,0-1,0 0,1 1,-1-1,0 0,0 0,0 0,1 0,-1 0,0-1,0 1,0 0,0 0,1-1,-1 1,0-1,1 0,14-12,-1 0,0-2,0 1,-2-2,0 0,-1-1,0 0,-1-1,4-10,30-43,-17 33,-27 38,0 0,-1 1,1-1,0 0,-1 0,1 0,-1 1,1-1,0 0,-1 1,1-1,-1 0,1 1,-1-1,1 1,-1-1,1 1,-1-1,0 1,1-1,-1 1,0 0,1-1,-1 1,0-1,0 1,1 0,-1-1,0 1,0 0,0-1,0 1,0 0,0-1,0 1,0 0,0-1,0 1,-1 0,1-1,0 1,0-1,-1 1,1 0,0-1,-1 1,1-1,0 1,-1-1,1 1,-1 0,-9 45,3 0,1 0,2 1,3 0,1 9,0-52,1 0,-1 1,1-1,0 0,0 1,1-1,-1 0,1 0,0 0,0 0,0 0,0 0,1-1,0 1,-1-1,1 0,1 0,-1 0,0 0,1 0,-1 0,1-1,0 0,0 0,0 0,0 0,0-1,0 1,0-1,1 0,-1-1,1 1,-1-1,0 1,1-1,-1-1,1 1,-1-1,0 1,1-1,-1 0,0-1,1 0,8-2,1-2,-1 0,0-1,0 0,-1-1,0 0,0-1,-1-1,0 1,0-2,-2 1,1-2,-1 1,-1-1,0-1,0 1,-2-1,1 0,-2-1,2-4,2-9,-1-1,-1 1,-1-1,-2-1,0 1,-2-1,-2 1,0-1,-2 1,-1-2,-4-5,-1 0,-2 0,-2 2,0-1,-3 1,0 1,-3 1,0 0,-2 1,-1 1,-1 1,-2 1,-4-2,18 17,0 1,-1 0,-1 0,0 2,0-1,0 1,-1 1,-1 0,0 1,0 1,0 0,0 1,-1 0,0 1,0 1,0 0,-1 1,1 1,0 0,-1 1,1 1,-1 0,1 1,0 1,0 0,0 1,0 1,1 0,-1 1,1 1,1 0,-1 1,1 0,2 3,0 1,1-1,1 2,0-1,0 1,1 1,1-1,0 1,1 1,1-1,0 1,1 0,0 0,1 0,1 1,1-1,0 1,1 10,-1 12</inkml:trace>
  <inkml:trace contextRef="#ctx0" brushRef="#br0" timeOffset="398.505">967 948,'25'-11,"0"-1,-1-2,-1 0,-1-2,0 0,0-2,-2 0,0-1,-2-1,0-1,11-17,-27 35,0 1,0 0,0-1,-1 1,1-1,-1 0,1 1,-1-1,0 0,0 0,-1 0,1 0,0 0,-1 0,0 0,0 0,0 0,0 0,0 0,0 0,-1 0,0 0,1 0,-1 1,0-1,-1 0,1 0,0 1,-1-1,1 0,-1 1,0 0,0-1,0 1,0 0,0 0,-1 0,1 0,-1 0,1 1,-1-1,1 1,-1 0,0 0,0 0,0 0,0 0,-4 1,0 0,0 1,0 0,0 0,1 1,-1-1,0 2,0-1,1 1,0 0,-1 0,1 0,0 1,1 0,-1 1,1-1,-1 1,1 0,1 0,-1 0,-3 6,-1 1,1 0,0 1,1 0,0 0,1 1,0 0,1 0,1 0,0 1,1-1,1-8,1-1,0 1,0-1,0 1,1-1,0 1,0-1,0 1,1 0,-1-1,1 1,1-1,-1 0,1 1,0-1,0 0,1 0,-1 0,1 0,0 0,1-1,-1 0,1 1,0-1,0 0,0-1,0 1,1-1,-1 0,1 0,0 0,0 0,0-1,3 1,13 2,1-1,-1-1,1-1,0 0,0-2,0-1,0 0,4-2,-1-3,-6-1</inkml:trace>
  <inkml:trace contextRef="#ctx0" brushRef="#br0" timeOffset="661.651">1729 638,'-18'13,"0"0,1 1,0 1,1 1,1 0,1 1,0 1,1 0,1 1,1 0,0 1,0 4,10-20,-1-1,0 1,1 0,0 0,0 1,1-1,-1 0,1 0,-1 0,1 0,1 1,-1-1,1 0,-1 0,1 0,0 0,1 0,-1 0,1 0,0 0,-1 0,2-1,-1 1,0-1,1 1,0-1,-1 0,1 0,0 0,1-1,-1 1,0-1,1 1,0-1,-1 0,1-1,0 1,0-1,0 1,0-1,3 0,11 3,1 0,0-1,-1-1,1-1,0-1,0-1,0 0,0-1,13-4,-7-1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93,'-10'-11,"-2"2,1-1,-1 1,-1 1,0 0,0 1,0 0,-1 1,-5-1,14 5,-1 0,0 0,1 1,-1 0,0 0,0 0,0 1,0 0,1 0,-1 0,0 1,0 0,0 0,0 0,1 1,-1 0,1 0,-1 0,1 1,0 0,0 0,0 0,0 1,-3 3,-6 8,1 2,1-1,0 2,1-1,1 2,1-1,1 1,0 1,1-1,2 1,0 0,1 1,0-1,2 1,0 12,2-27,-1-1,1 0,0 0,0 1,1-1,-1 0,1 1,1-1,-1 0,1 0,-1 0,1 0,1 0,-1-1,1 1,0-1,0 1,0-1,0 0,1 0,0-1,0 1,0-1,0 1,0-1,1 0,-1-1,1 1,0-1,0 0,0 0,0-1,0 1,0-1,0 0,1-1,-1 1,0-1,0 0,1 0,-1-1,4 0,22-12,0-2,-2 0,0-2,-1-1,0-2,-2 0,0-2,-2-1,0-1,-2 0,0-2,-2-1,11-18,71-116,-112 227,7-53,0 0,1 0,0 0,1 1,1-1,0 0,1 0,0 1,1-1,1 0,0 0,0 0,2-1,-1 1,2-1,-1 0,2 0,0-1,0 0,7 7,53 48,-49-49</inkml:trace>
  <inkml:trace contextRef="#ctx0" brushRef="#br0" timeOffset="550.421">1021 262,'-2'13,"0"0,1 0,0 0,1 0,0 0,1 0,0 0,2-1,-1 1,1 0,1-1,0 0,4 7,-7-17,0 0,0-1,0 1,0 0,0-1,0 1,0-1,1 0,-1 1,0-1,1 0,-1 0,1 0,0 0,-1 0,1 0,0-1,-1 1,1 0,0-1,0 1,0-1,0 0,0 0,-1 1,1-1,0 0,0-1,0 1,0 0,0-1,-1 1,1-1,0 1,0-1,0 0,-1 1,1-1,1-1,53-53,24-70,-79 125,-1-1,1 0,-1 1,0-1,1 1,-1-1,1 1,-1-1,1 1,-1 0,1-1,-1 1,1 0,0-1,-1 1,1 0,-1-1,1 1,0 0,-1 0,1 0,0 0,-1 0,1 0,0 0,-1 0,1 0,0 0,-1 0,1 0,0 0,-1 1,1-1,0 0,-1 0,1 1,-1-1,1 0,0 1,-1-1,1 1,-1-1,1 1,-1-1,0 1,1-1,-1 1,1-1,-1 1,0 0,0-1,1 1,-1-1,0 1,0 0,0-1,0 1,1 0,-1-1,0 1,0 0,5 44,-5-44,0 129,9 106,-3-210,-3-13,0-1,0 0,-2 1,1-1,-1 1,-1-1,0 1,-1 0,0-1,-1 1,-1-1,-2 8,4-18,1-1,-1 0,0 1,0-1,0 0,0 0,0 1,0-1,0 0,0 0,0 0,-1 0,1 0,0-1,-1 1,1 0,0-1,-1 1,1-1,-1 1,1-1,-1 1,1-1,-1 0,0 0,1 0,-1 0,1 0,-1 0,1 0,-1-1,1 1,-1-1,1 1,-1-1,1 1,-1-1,1 0,0 0,-1 1,1-1,0 0,0 0,0 0,0-1,0 1,0 0,0 0,0-1,0 1,0 0,1-1,-1 1,0-1,1 1,-1 0,1-1,0 0,0 1,-1-1,1 1,0-1,0 1,0-2,-2-14,0 0,1 0,1 0,0 0,2-1,0 1,0 0,2 0,0 1,1-1,1 1,0 0,1 0,1 1,0 0,1 0,1 1,0 0,1 1,0 0,1 1,1 0,2-2,6-7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3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653 257,'-22'55,"-2"-2,-3 0,-2-2,-2 0,-2-3,-3 0,-1-3,-36 34,64-69,0 0,-1-1,0 0,0 0,-1-1,0-1,0 0,-1 0,0-1,0-1,0 0,-1-1,0 0,0-1,0 0,0-1,0 0,0-1,-1-1,1 0,0-1,-9-1,19 0,-1 1,1-1,-1 0,1 0,0 0,0 0,0 0,0-1,0 1,0-1,1 0,-1 0,1 0,0 0,0-1,0 1,0 0,1-1,-1 1,1-1,0 0,0 1,0-1,0 0,1 0,0 0,0 1,0-1,0 0,0 0,1-2,36-116,-14 83,1 1,3 2,1 0,1 2,12-10,-38 40,-1 1,1-1,0 0,0 1,0-1,0 1,1 0,-1 0,1 0,0 1,0-1,0 1,0 0,0 0,0 1,0-1,1 1,-1 0,1 0,-1 0,1 0,0 1,-1 0,1 0,-1 0,1 1,-1-1,1 1,-1 0,1 1,-1-1,1 1,12 9,-2 1,1 1,-2 0,0 1,0 0,-2 1,1 1,8 15,14 16,-7-14,1-2,2-1,0-1,2-2,1-1,10 4,-14-3,-26-16</inkml:trace>
  <inkml:trace contextRef="#ctx0" brushRef="#br0" timeOffset="552.123">1188 31,'0'44,"-16"477,4-235,12-277,0 0,0 1,-1-1,-1 0,1 0,-1 0,-1 0,0 0,0 0,-3 6,-6 3</inkml:trace>
  <inkml:trace contextRef="#ctx0" brushRef="#br0" timeOffset="1023.698">1048 60,'60'-17,"2"3,0 3,0 2,1 3,-1 3,24 4,5 14,-89-14,1 0,-1 0,0 0,1 1,-1-1,0 1,0-1,0 1,0-1,0 1,0 0,0 0,0 0,-1 0,1 1,-1-1,0 0,1 1,-1-1,0 0,0 1,-1 0,1-1,0 1,-1-1,0 1,0 0,1-1,-1 1,-1 0,1-1,-1 3,-3 6,-1 1,0-1,-1 0,0 0,-1 0,0-1,-1 0,0 0,-1-1,1 0,-2-1,-1 2,-4 4,-77 70,62-60,1 2,1 1,2 1,0 1,2 1,2 2,19-28,0 0,0 0,0 0,1 1,0-1,0 1,0 0,1 0,-1-1,1 1,1 0,-1 0,0 0,1 0,0 0,0 0,1 0,-1 0,1 0,0 0,1 0,-1 0,1-1,0 1,0 0,0-1,1 0,-1 1,1-1,2 2,9 9,1-1,0 0,1-1,0-1,1 0,1-1,2 0,40 27,-26-14,0 1,-2 2,-1 1,15 18,-11-16,-18-21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475 396,'1'-2,"0"1,-1-1,1 1,0-1,-1 0,1 1,-1-1,0 0,0 0,0 1,0-1,0 0,0 0,0 1,0-1,-1 0,1 1,0-1,-1 0,0 1,1-1,-1 0,0 1,0-1,0 1,0-1,0 1,0 0,0 0,-1-1,1 1,0 0,-1 0,1 0,-1 0,1 0,-1 1,1-1,-1 0,0 1,1-1,-1 1,0 0,0-1,1 1,-1 0,0 0,0 0,1 0,-1 0,0 1,0-1,1 0,-1 1,0-1,1 1,-2 0,-14 1,1 0,-1 2,0 0,1 0,0 2,0 0,-15 8,4-3,-109 49,135-60,0 0,1 0,-1 0,0 1,1-1,-1 0,1 1,-1-1,1 1,-1-1,0 0,1 1,0-1,-1 1,1-1,-1 1,1 0,0-1,-1 1,1-1,0 1,-1 0,1-1,0 1,0 0,0-1,0 1,0 0,0-1,-1 1,2 0,-1-1,0 1,0 0,0-1,0 1,0 0,0-1,1 1,-1 0,0-1,1 1,-1-1,0 1,1 0,-1-1,1 1,-1-1,1 1,-1-1,1 0,-1 1,1-1,-1 0,1 1,0-1,-1 0,1 1,0-1,-1 0,1 0,42 16,22-7,-54-8,0 0,0 0,-1 1,1 0,0 0,-1 2,1-1,-1 1,8 5,-17-7,0 1,-1-1,1 0,-1 1,1-1,-1 1,0-1,0 0,0 1,0-1,-1 1,1-1,0 1,-1-1,0 0,0 1,0-1,0 0,0 0,0 0,0 0,-1 0,1 0,-1 0,1 0,-1 0,0 0,0-1,0 1,0-1,0 0,0 1,0-1,0 0,0 0,0 0,-249 186,247-185,0 1,0 0,1 0,-1 0,1 0,0 1,0-1,0 1,1 0,-1 0,1 0,0 0,0 0,0 0,1 0,-1 1,1-1,0 1,0-1,1 1,-1 0,1-1,0 1,1-1,-1 1,1 0,-1-1,1 1,1-1,-1 1,1-1,-1 0,1 0,1 0,-1 0,0 0,1 0,0 0,0-1,0 1,2 0,7 4,0-1,0-1,0 0,1 0,0-2,0 1,0-2,1 0,-1 0,1-1,-1-1,1 0,0-1,0-1,-1 0,1-1,0 0,-1-1,9-3,-16 2,1-1,-1 1,1-2,-2 1,1-1,0 0,-1 0,0 0,-1-1,1 1,-1-1,0 0,-1-1,0 1,0-1,-1 1,1-1,-2 0,1 0,-1 0,0 0,-1 0,0 0,0 0,-1 0,0 0,1-17</inkml:trace>
  <inkml:trace contextRef="#ctx0" brushRef="#br0" timeOffset="400.331">249 0,'-2'1,"0"0,1 1,-1-1,0 0,1 1,-1-1,1 1,-1 0,1-1,0 1,-1 0,1 0,0 0,0-1,1 1,-1 1,0-1,1 0,-1 0,1 0,-1 0,1 0,0 0,0 0,0 1,0-1,0 0,1 1,-3 56,2 0,3 0,10 57,-4-34,23 294,-34-109,-12-190,11-67,-1 0,2 0,0 0,0 0,0 1,2-1,-1 0,1 1,1-1,0 0,0 0,1 1,0-1,1 0,0 0,1 1,9 7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3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0,'10'0,"17"0,9 0,3 0,0 0,-2 0,-2 0,-3 0,-2 0,-1 0,-1 0,0 0,-5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29,'29'-5,"33"-1,12-1,-3 2,-9 2,-14 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2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87,'-16'358,"3"-64,-8-216,10-60</inkml:trace>
  <inkml:trace contextRef="#ctx0" brushRef="#br0" timeOffset="354.341">0 115,'683'-85,"-433"57,-247 27,0 1,0 0,0-1,0 1,0 1,0-1,-1 0,1 1,0 0,0 0,0-1,0 2,0-1,-1 0,1 1,-1-1,1 1,-1-1,1 1,-1 0,0 0,0 1,0-1,0 0,0 1,0-1,-1 1,1-1,-1 1,0 0,0-1,0 1,0 0,0 0,-1 0,1 0,-1 0,0 0,1 0,-2 0,1 0,0 0,0 0,-1 0,0 0,0 0,0-1,0 1,-1 2,-27 36,12-25</inkml:trace>
  <inkml:trace contextRef="#ctx0" brushRef="#br0" timeOffset="623.594">84 933,'43'5,"29"-3,12-3,1 0,-9-5,-8-2,-6 1,-9 2,-8-4,-7 0,-6 2,-3 1,-1 3,-6 1</inkml:trace>
  <inkml:trace contextRef="#ctx0" brushRef="#br0" timeOffset="940.614">1157 651,'-8'0,"0"0,0 0,0 1,0 0,0 1,0-1,0 2,0-1,1 1,-1 0,1 0,0 1,-1 0,2 1,-1-1,1 1,-1 0,1 1,1 0,-1 0,1 0,0 0,0 1,1 0,0 0,0 0,1 0,-1 1,2 0,-1-1,1 1,0 0,0 4,3-8,0 1,0-1,0 0,0 0,1-1,-1 1,1 0,0 0,0-1,0 1,1-1,-1 0,1 0,0 0,0 0,0 0,0 0,0-1,1 1,-1-1,1 0,0 0,0-1,-1 1,1-1,0 1,3-1,112 13,-93-15</inkml:trace>
  <inkml:trace contextRef="#ctx0" brushRef="#br0" timeOffset="1466.564">1411 849,'240'-200,"-239"199,0 0,-1 0,1 1,0-1,0 0,0 1,0-1,0 0,0 1,0-1,0 1,0-1,0 1,1 0,-1-1,0 1,0 0,0 0,0 0,1 0,-1 0,0 0,0 0,0 0,0 1,0-1,1 0,-1 1,0-1,0 0,0 1,0 0,0-1,0 1,0 0,0-1,0 1,-1 0,1 0,0 0,0 0,-1-1,1 1,0 0,-1 0,1 1,-1-1,1 0,-1 0,0 0,1 0,-1 0,0 0,0 1,0-1,0 0,0 0,0 0,0 0,0 1,-1-1,1 0,1 4,-2-2,1 0,-1 0,1 0,0 0,0 0,0 0,1-1,-1 1,1 0,-1 0,1 0,0-1,0 1,0 0,1-1,-1 1,0-1,1 1,0-1,0 0,0 1,0-1,0 0,0 0,0-1,0 1,1 0,-1-1,1 1,-1-1,1 0,0 0,-1 0,1 0,2 0,4-2,-1 0,1-1,-1 1,0-2,0 1,0-1,0-1,0 1,0-1,-1 0,5-4,14-7,-25 14,0 1,0-1,0 0,-1 1,1-1,0 1,1-1,-1 1,0 0,0-1,0 1,0 0,0 0,0 0,0 0,0 0,0 0,1 0,-1 0,0 0,0 0,0 1,0-1,0 0,0 1,0-1,0 1,0-1,0 1,0 0,0-1,0 1,-1 0,1-1,0 1,0 0,-1 0,1 0,0 0,-1 0,1 0,-1 0,1 0,-1 0,0 0,1 0,-1 0,0 0,0 1,4 66,-4-46,13 22,-2-31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114 902,'34'-9,"0"1,1 2,-1 1,1 2,1 1,16 2,-50-1,0 1,0-1,0 0,0 1,0 0,1-1,-1 1,0 0,0 0,0 1,1-1,-1 0,0 1,0-1,0 1,0-1,0 1,0 0,0 0,0 0,0 0,0 1,0-1,0 0,-1 1,1-1,-1 1,1-1,-1 1,0 0,1 0,-1 0,0 0,0 0,0 0,-1 0,1 0,0 0,-1 0,1 0,-1 0,0 1,0-1,0 0,0 0,0 0,0 1,0-1,-1 0,1 0,-1 1,-92 91,80-84,0 1,1 0,0 0,0 1,2 1,-1 0,2 1,0 0,7-10,1 0,0 0,0 0,0 1,1-1,0 0,0 1,0-1,0 0,0 1,1-1,0 0,0 0,0 1,0-1,1 0,0 0,0 0,0-1,0 1,0 0,1-1,0 1,0-1,0 0,0 0,0 0,0 0,1-1,-1 1,1-1,0 0,0 0,0 0,0-1,0 1,0-1,0 0,1 0,-1-1,0 1,1-1,-1 0,0 0,1 0,-1 0,0-1,2 0,23-4,-3 0</inkml:trace>
  <inkml:trace contextRef="#ctx0" brushRef="#br0" timeOffset="-612.89">198 140,'-5'24,"-1"13,5 4,2 1,2-2,-1-4,1-2,-2-3,5-1,1-2,0 0,-2-1,-1 1,-2 0,-1-1,-1-3</inkml:trace>
  <inkml:trace contextRef="#ctx0" brushRef="#br0" timeOffset="-380.242">1 619,'43'0,"33"-5,10-1,-2 0,-9 1,-14 2,-11 1,-10 5,-7 3,-4 0,-7-1</inkml:trace>
  <inkml:trace contextRef="#ctx0" brushRef="#br0" timeOffset="1790.079">707 1071,'28'-74,"4"2,3 1,3 1,3 2,5-1,64-72,-110 141,0-1,1 0,-1 1,1-1,0 0,-1 1,1-1,-1 1,1-1,0 0,-1 1,1 0,0-1,0 1,-1-1,1 1,0 0,0 0,0-1,-1 1,1 0,0 0,0 0,0 0,0 0,0 0,-1 0,1 0,0 0,0 1,0-1,-1 0,1 0,0 1,0-1,0 1,-1-1,1 0,0 1,-1 0,1-1,0 1,-1-1,1 1,-1 0,1-1,-1 1,1 0,-1-1,0 1,1 0,-1 0,0 0,1-1,-1 1,0 0,0 0,0 0,0 0,0-1,0 2,4 59,-4-56,-1 27,0-22,0 1,1-1,0 1,0-1,1 0,0 1,1-1,0 0,1 0,0 0,0 0,1-1,4 7,-7-14,0-1,0 0,1 1,-1-1,0 0,1 1,-1-1,1 0,-1 0,1 0,0-1,-1 1,1 0,0 0,0-1,-1 1,1-1,0 0,0 0,0 1,0-1,-1 0,1 0,0-1,0 1,0 0,0-1,-1 1,1-1,0 1,0-1,-1 0,1 0,0 0,-1 0,1 0,-1 0,1 0,-1 0,0-1,1 0,51-61,160-243,-189 278,-24 28,1-1,-1 1,1 0,0 0,-1 0,1 0,-1 0,1 0,-1 0,1 0,-1 0,1 0,-1 0,1 1,-1-1,1 0,-1 0,1 0,-1 1,1-1,-1 0,1 1,-1-1,1 0,-1 1,0-1,1 1,-1-1,0 0,1 1,-1-1,0 1,0-1,1 1,-1-1,0 1,0-1,0 1,0-1,1 1,-1 0,0-1,0 1,0-1,0 1,-1-1,1 1,0-1,0 1,0-1,0 1,0-1,-1 1,1-1,0 1,0-1,-1 1,1-1,0 1,-1-1,1 0,-1 1,1-1,-1 1,-27 170,26-147,2-1,1 1,1-1,1 1,0-1,2 0,1 0,1-1,1 0,1 0,3 4,-2-7</inkml:trace>
  <inkml:trace contextRef="#ctx0" brushRef="#br0" timeOffset="2032.103">1835 478,'-9'44,"-4"27,1 8,2-5,3-11,2-11,3-9,1-8,1-4,-4-8,-7-8,-1-6</inkml:trace>
  <inkml:trace contextRef="#ctx0" brushRef="#br0" timeOffset="2419.138">1581 591,'31'-41,"-6"3,2 2,1 0,2 2,1 1,1 1,2 2,1 2,2 1,11-5,-34 25,0 1,1 0,0 1,1 1,-1 0,0 1,1 1,0 0,0 1,0 1,-1 0,1 1,0 1,0 1,-1 0,2 1,-14-2,1-1,0 1,-1 0,1 0,-1 0,0 0,0 1,0-1,0 1,0 0,0 0,-1 0,0 0,1 0,-1 1,0-1,-1 1,1-1,0 1,-1 0,0 0,0-1,0 1,-1 0,1 0,-1 0,0 0,0 0,0 0,0 0,-1 0,0 0,0 0,0-1,0 1,0 0,-1 0,0-1,1 1,-1-1,-1 1,-15 23,-1 0,-2-2,0 0,-1-2,-2 0,-25 18,39-31,-100 70,108-78,-1 0,1 0,0 1,0-1,0 0,0 1,0 0,1-1,-1 1,1 0,-1 0,1-1,0 1,0 0,1 0,-1 0,0 1,1-1,0 0,0 0,0 0,0 0,0 0,1 0,-1 0,1 0,0 0,0 0,0 0,52 82,-25-47,-15-16,-11-17,-1 0,1 1,0-1,0 0,1-1,0 1,0 0,0-1,0 0,1 1,-1-1,1 0,0-1,0 1,1-1,-1 0,1 0,-1 0,1-1,0 1,0-1,0 0,1-1,-1 1,0-1,0 0,1-1,-1 1,1-1,-1 0,1 0,-1-1,4 0,9-8</inkml:trace>
  <inkml:trace contextRef="#ctx0" brushRef="#br0" timeOffset="2801.779">2399 55,'26'-11,"0"2,0 0,0 2,1 1,0 1,1 2,-1 0,1 2,26 2,-52-2,1 1,-1-1,1 1,-1 0,1 0,-1 0,1 1,0-1,-1 0,1 1,-1 0,0 0,1-1,-1 1,1 1,-1-1,0 0,0 1,0-1,0 1,0-1,0 1,0 0,0 0,-1 0,1 0,-1 0,0 0,1 0,-1 1,0-1,0 0,0 1,-1-1,1 1,0-1,-1 1,0-1,1 1,-1-1,0 1,-1 0,1-1,0 1,-1-1,1 1,-1-1,0 1,0-1,0 0,0 1,-1 0,-133 150,134-152,0 1,-1-1,1 1,0 0,0-1,0 1,0 0,0 0,0 0,1 0,-1 0,0 0,1 0,0 0,-1 0,1 0,0 0,0 0,0 0,0 0,1 0,-1 0,1 0,-1 0,1 0,-1 0,1-1,0 1,0 0,0 0,0 0,0-1,1 1,-1-1,0 1,1-1,-1 1,1-1,-1 0,1 0,0 0,0 0,-1 0,1 0,0 0,0 0,0-1,0 1,0-1,1 1,14 4,1-1,1 0,-1-1,1-1,-1-1,1 0,18-3,-29 2,17-1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4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1012,'53'-3,"-1"-3,0-2,0-2,-1-2,0-3,19-9,-31 9,0-1,-2-2,0-2,-1-1,-1-2,-1-2,-1-1,-2-1,0-1,-2-2,-1-2,8-13,32-47,-4-2,-5-3,-4-3,42-104,-97 202,0 2,0-1,0 1,0-1,-1 1,1-1,0 1,0-1,0 1,0-1,0 1,0-1,0 1,0-1,0 1,0-1,0 1,0-1,0 1,0-1,1 1,-1-1,0 1,0-1,0 1,1-1,-1 1,0-1,1 1,-1 0,0-1,1 1,-1-1,1 1,-1 0,1 0,-1-1,1 1,-1 0,0 0,1-1,-1 1,1 0,0 0,-1 0,1 0,-1 0,1 0,-1 0,1 0,-1 0,1 0,-1 0,1 0,-1 0,1 0,-1 1,1-1,-1 0,1 0,-1 1,1-1,0 0,-2 211,1-96,2-13,-6 1,-13 82,12-154,-1-1,-1 0,-2-1,0 0,-3 0,0-1,-1-1,-2 0,-1-1,-1 0,-12 13,19-28,0-1,-1 0,0 0,0-1,-1-1,0 0,-1 0,0-2,0 1,0-1,-1-1,0-1,0 0,0 0,-1-2,1 0,-1 0,1-1,-1-1,1-1,-1 0,9 0,0-1,0 1,1-1,-1-1,1 1,-1-1,1 0,0 0,0-1,0 1,0-1,1 0,-1-1,1 1,0-1,0 0,1 0,0 0,0 0,0 0,0-1,1 1,0-1,0 0,0 0,1 0,0 0,0 0,0 0,1 0,0-2,-2-17</inkml:trace>
  <inkml:trace contextRef="#ctx0" brushRef="#br0" timeOffset="382.831">1582 645,'-17'19,"2"1,1 0,0 1,1 1,2 0,0 1,1 0,2 0,0 1,1 0,-1 16,8-36,-1-1,1 1,0 0,0 0,1-1,-1 1,1 0,0-1,0 1,0 0,0-1,1 1,-1-1,1 0,0 0,0 1,0-1,1 0,-1-1,1 1,-1 0,1-1,0 1,0-1,0 0,0 0,1 0,-1 0,0-1,1 1,-1-1,1 0,0 0,-1 0,1-1,0 1,-1-1,1 0,0 0,0 0,2-1,2 1,1-1,-1 0,0 0,0-1,0 0,0-1,-1 1,1-1,-1-1,1 0,-1 0,0 0,-1-1,1 0,-1 0,0 0,0-1,0 0,-1 0,0-1,0 1,-1-1,0 0,0-1,0 1,-1-1,0 1,-1-1,0 0,1-3,-2 1,-1 1,0-1,0 1,-1-1,0 0,-1 1,0 0,0-1,-1 1,-1 0,1 0,-1 0,-1 1,1 0,-1-1,-1 2,0-1,0 0,0 1,-1 1,0-1,-1 1,-1-1,-12-6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137 261,'2'4,"1"1,-1 0,-1 0,1 0,-1-1,0 1,0 0,0 1,-1-1,1 0,-1 0,-1 0,1 0,-1 0,1 0,-3 5,1 9,-11 114,-7 0,-30 105,-7-47,53-178,8-26,7-26,-7 18</inkml:trace>
  <inkml:trace contextRef="#ctx0" brushRef="#br0" timeOffset="333.457">109 120,'540'0,"-409"-26,-122 24</inkml:trace>
  <inkml:trace contextRef="#ctx0" brushRef="#br0" timeOffset="871.478">137 600,'5'0,"6"0,6 0,5 0,4 0,2 0,1 0,0 0,1 0,-1 0,0 0,0 0,-1 0,0 0,1 0,-1 0,-5 0</inkml:trace>
  <inkml:trace contextRef="#ctx0" brushRef="#br0" timeOffset="4532.969">391 938,'0'5,"0"6,0 6,0 6,0 2,0 3,-5 1,-1 1,0-1,1 0,-3 0,-1 0,2 0,1-1,3-5</inkml:trace>
  <inkml:trace contextRef="#ctx0" brushRef="#br0" timeOffset="4817.249">278 938,'5'0,"11"5,7 1,6 0,1-1,2-2,-1 0,-1-2,0-1,-1 0,0 0,0 0,-1-1,-5 1</inkml:trace>
  <inkml:trace contextRef="#ctx0" brushRef="#br0" timeOffset="5350.536">1125 177,'-22'219,"-13"69,7-61,27-203</inkml:trace>
  <inkml:trace contextRef="#ctx0" brushRef="#br0" timeOffset="5873.419">899 148,'56'-28,"2"2,0 3,2 3,0 2,57-8,-111 24,0 1,1 0,-1 0,1 0,0 1,-1 0,1 0,-1 1,1-1,-1 2,1-1,-1 1,1 0,-1 0,0 0,0 1,0 0,0 0,-1 1,1 0,-1 0,0 0,0 0,0 1,-1 0,0 0,0 0,0 1,0-1,-1 1,0 0,0 0,0 0,-1 0,1 4,-3 2,0 0,-1 0,0 1,-1-1,0 0,-1 0,-1 0,0-1,0 1,-1-1,0 0,-1 0,-1-1,1 0,-2 0,1 0,-1-1,-1 0,0 0,0-1,-1-1,-9 7,5 0,-191 133,202-145,0-1,0 1,0 0,1 0,-1 0,0 0,1 0,-1 1,1-1,0 1,0-1,0 1,0 0,0 0,0 0,1 0,-1 0,1 0,0 1,0-1,0 0,1 1,-1-1,1 1,0-1,0 0,0 1,0-1,1 1,-1-1,1 0,0 1,0-1,0 0,0 0,0 0,1 0,0 0,0 0,-1 0,2 0,-1 0,0-1,0 1,1-1,0 0,39 35,2-3,2-2,1-1,31 14,81 53,-140-86,-2-1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0,'5'5,"11"6,7 2,6-2,1 2,2-1,-1-2,-1-4,0-2,-1-2,0-1,0-1,-6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16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1 658,'35'-27,"1"2,1 1,1 2,1 1,1 3,1 1,15-3,-45 16,-2 0,1 0,-1 1,1 0,-1 1,1 0,0 0,0 1,0 0,0 1,0 0,3 1,-11 0,0-1,0 1,0 0,0 0,0 0,0 0,0 0,0 0,-1 0,1 0,0 1,-1-1,1 1,-1 0,0-1,1 1,-1 0,0 0,0-1,0 1,0 0,0 0,-1 0,1 0,-1 0,1 1,-1-1,0 0,1 0,-1 0,0 0,-1 0,1 1,0-1,-1 0,1 0,-1 0,1 0,-2 1,-33 80,-15-13,-3-2,-46 46,46-55,1 2,4 3,-14 26,59-87,0 1,0-1,1 1,-1-1,1 1,0 0,0 0,0 0,0 0,1 0,0 1,0-1,0 1,0-1,0 0,1 1,0-1,0 1,0-1,1 1,-1-1,1 1,0-1,1 0,-1 0,1 1,-1-1,1 0,0 0,1 0,-1-1,1 1,0-1,0 1,0-1,0 0,0 0,1 0,2 1,9 2,1-2,0 0,0-1,0 0,0-2,0 0,1 0,-1-2,0 0,12-2,-26 3,20 0,1-1,-1-1,1-1,-1-1,0-1,-1-1,1-1,-1-1,-1 0,1-2,-1 0,-1-2,0 0,-1-1,0 0,11-12,-19 11</inkml:trace>
  <inkml:trace contextRef="#ctx0" brushRef="#br0" timeOffset="418.016">735 715,'264'-219,"-235"199,-28 20,0 1,0-1,0 0,0 1,0 0,0-1,0 1,0-1,0 1,0 0,0 0,0 0,-1-1,1 1,0 0,0 0,-1 0,1 0,-1 0,1 0,-1 0,1 1,-1-1,0 0,0 0,1 0,-1 0,0 0,0 1,0-1,0 0,0 0,-1 0,1 0,0 0,0 1,-1-1,1 0,-1 0,1 0,-1 0,1 0,-1 0,0 0,1 0,-1 0,0-1,0 1,0 0,1 0,-1-1,-1 8,1-3,-2 0,1 0,0 1,1-1,0 1,-1-1,2 1,-1 0,1-1,0 1,0 0,0-1,1 1,0 0,0-1,0 1,1-1,-1 0,2 1,-1-1,0 0,1 0,0 0,0-1,1 1,1 1,0-5,-1-1,1 0,0 0,-1 0,1 0,0-1,-1 0,1 0,-1 0,1-1,-1 1,1-1,-1 0,0 0,0-1,0 1,0-1,0 0,-1 0,1 0,-1-1,0 1,0-1,1-1,116-134,-101 122</inkml:trace>
  <inkml:trace contextRef="#ctx0" brushRef="#br0" timeOffset="782.557">1525 377,'-8'13,"0"1,1 0,1 0,0 1,0 0,2 0,0 1,1-1,0 1,1 0,1-1,1 1,0 0,1 1,-1-14,1 0,0 0,-1 0,1 0,0 0,1 0,-1 0,0 0,1-1,0 1,-1 0,1-1,0 0,0 1,1-1,-1 0,0 0,1 0,-1 0,1-1,-1 1,1-1,0 1,0-1,0 0,0 0,0-1,0 1,0 0,0-1,0 0,0 1,0-1,0-1,0 1,0 0,1-1,7 0,-1-1,1-1,0 0,-1 0,0-1,0 0,0-1,0 0,-1-1,1 0,11-9,-1-2,-1 1,-1-2,0-1,-1 0,-1-1,-1-1,-1 0,-1-1,-1 0,-1-1,0-1,-2 1,-1-2,-1 1,2-16,-7 31,-1 0,0 0,0 0,-1 0,0 0,-1 0,0 0,0 0,-1 0,0 1,-1-1,1 0,-2 1,1 0,-1-1,-1 1,1 1,-1-1,-1 1,1 0,-1 0,-1 1,1-1,-1 1,0 1,0-1,-1 1,0 1,0-1,0 1,0 1,0-1,-5 0,5 2,1 0,-1 0,0 0,0 1,0 0,1 1,-1 0,0 0,0 1,0 0,0 0,0 1,1 0,-1 0,1 1,0 0,-1 0,1 1,0-1,1 2,-1-1,1 1,0 0,0 0,0 1,1 0,0 0,0 0,0 0,1 1,0 0,0 0,1 0,0 0,0 0,1 1,0 0,-1 1,2 1,0 1,1-1,0 1,1-1,0 0,0 1,1-1,0 0,1 0,1 0,-1 0,1-1,1 1,0-1,0 0,1 0,0-1,0 0,1 0,0 0,1-1,-1 0,1 0,1-1,-1 0,5 2,6 3,0-1,1 0,0-2,1 0,-1-1,1-1,1-1,-1-1,14 0,-6-2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1,'38'5,"28"1,6-5,-3-2,-9-2,-10 0,-9 1,-11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0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21,'12'-2,"25"-5,0 2,1 1,-1 2,1 1,10 3,-46-2,1-1,-1 1,0 0,0 0,1 0,-1 1,0-1,1 0,-1 1,0 0,0-1,0 1,0 0,1 0,-1 0,0 0,-1 1,1-1,0 1,0-1,-1 1,1-1,0 1,-1 0,0 0,1 0,-1 0,0 0,0 0,0 0,0 0,-1 0,1 0,0 1,-1-1,0 0,1 1,-1-1,0 0,0 0,0 1,-1-1,1 0,0 1,-1-1,0 0,1 0,-1 0,0 1,0-1,0 0,-2 1,-96 99,54-63,-106 110,149-147,1 0,-1 0,1 0,0 1,-1-1,1 0,0 1,0-1,1 1,-1-1,0 1,1-1,-1 1,1-1,0 1,0 0,0-1,0 1,1-1,-1 1,1-1,-1 1,1-1,0 1,0-1,0 1,0-1,0 0,1 0,-1 1,1-1,-1 0,1 0,0 0,0-1,0 1,0 0,0-1,0 1,0-1,1 0,-1 0,0 0,1 0,-1 0,1 0,-1-1,1 1,0-1,-1 0,1 0,0 0,203 1,-133-13,-55 6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1,'-14'108,"5"0,4 103,-15-75,23-120</inkml:trace>
  <inkml:trace contextRef="#ctx0" brushRef="#br0" timeOffset="262.023">1 538,'43'4,"29"-2,11-3,-3 0,-6 0,-10 0,-12 0,-10 0,-7 1,-4-1,-4 1,-5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3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42,'0'0,"0"0,-1 0,1 0,0 0,-1 0,1 0,0 0,-1 0,1 0,0 0,-1 0,1 0,0 0,-1 0,1 0,0-1,-1 1,1 0,0 0,-1 0,1 0,0-1,0 1,-1 0,1 0,0-1,0 1,-1 0,1 0,0-1,0 1,0 0,0-1,-1 1,1 0,0-1,0 1,0 0,0-1,0 1,0 0,0-1,0 1,0 0,0-1,0 1,0 0,0-1,-16 34,15-30,-124 358,46-142,105-310,71-132,13 43,9 43,-118 136,0-1,0 1,1 0,-1-1,0 1,1 0,-1 0,1 0,-1 0,1 1,-1-1,1 0,0 1,-1-1,1 1,0-1,-1 1,1 0,0-1,0 1,-1 0,1 0,0 1,0-1,-1 0,1 0,0 1,0-1,-1 1,1 0,0-1,-1 1,1 0,-1 0,1 0,-1 0,0 0,1 0,-1 1,0-1,0 0,0 1,0-1,0 1,0-1,0 1,0-1,-1 1,1 0,0-1,-1 1,0 0,1 0,-1-1,0 1,0 0,0 0,4 24,-2 0,-1 1,-1-1,-1 0,-2 0,0 0,-2 0,-2 6,-5 40,-6 34,18-106,0 1,-1-1,1 1,0-1,0 1,0 0,0-1,1 1,-1-1,0 1,0 0,0-1,0 1,0-1,1 1,-1-1,0 1,1-1,-1 1,0-1,1 1,-1-1,1 1,-1-1,0 0,1 1,-1-1,1 1,-1-1,1 0,-1 0,1 1,0-1,-1 0,1 0,-1 0,1 0,-1 0,1 1,0-1,-1 0,1 0,-1-1,1 1,0 0,-1 0,1 0,-1 0,1 0,-1-1,1 1,-1 0,1 0,0-1,-1 1,0 0,1-1,-1 1,1-1,-1 1,1 0,-1-1,0 1,1-1,-1 0,29-30,130-198,-35 66,-123 162,-1 0,1 0,0 1,-1-1,1 0,0 1,0-1,-1 0,1 1,0-1,0 1,0 0,0-1,0 1,0 0,0-1,0 1,-1 0,1 0,0 0,0 0,0 0,0 0,0 0,0 0,0 0,0 1,0-1,0 0,0 0,0 1,0-1,0 1,-1-1,1 1,0-1,0 1,0 0,-1-1,1 1,0 0,-1-1,1 1,-1 0,1 0,-1 0,1 0,-1-1,1 1,-1 0,0 0,0 0,1 0,-1 0,0 0,0 0,0 0,9 60,-28 117,-20 19,10-66,27-120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5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170 180,'-21'63,"2"1,4 2,2-1,4 1,2 1,2 36,8 224,-7-304,-2-5</inkml:trace>
  <inkml:trace contextRef="#ctx0" brushRef="#br0" timeOffset="509.992">0 236,'43'-20,"1"2,0 1,2 3,-1 2,2 1,5 2,-42 7,1 0,0 0,-1 1,1 1,0 0,0 0,0 1,-1 1,1 0,-1 0,1 1,-1 0,0 1,0 0,0 0,0 1,-1 1,0-1,0 2,5 4,-12-9,0 1,0 0,0-1,-1 1,1 0,-1 0,1 0,-1 1,0-1,0 0,-1 0,1 0,-1 1,1-1,-1 0,0 1,0-1,-1 0,1 1,-1-1,0 0,1 1,-1-1,-1 0,1 0,0 0,-1 0,0 0,1 0,-1-1,0 1,0 0,-1-1,1 0,-1 1,-96 77,96-78,-245 140,103-72,143-70,1 1,-1 0,1-1,0 1,-1 0,1 0,-1 0,1 0,0 0,0 0,0 1,0-1,0 0,0 1,0-1,0 0,0 1,1-1,-1 1,0-1,1 1,-1 0,1-1,0 1,0 0,-1-1,1 1,0-1,0 1,1 0,-1-1,0 1,0 0,1-1,-1 1,1-1,0 1,-1-1,1 1,0-1,0 1,0-1,0 0,0 1,0-1,0 0,0 0,1 0,-1 0,0 0,1 0,73 50,14-7,-53-28,-2 1,0 2,-1 1,-1 1,13 13,11 34,-28-87,-20 6</inkml:trace>
  <inkml:trace contextRef="#ctx0" brushRef="#br0" timeOffset="926.997">791 67,'25'-12,"1"1,0 2,0 0,1 2,1 1,-1 1,1 1,3 2,-29 1,1 1,-1 0,1-1,-1 1,0 0,1 1,-1-1,1 0,-1 1,1-1,-1 1,0 0,1 0,-1 0,0 0,0 0,0 0,1 1,-1-1,-1 1,1-1,0 1,0 0,0-1,-1 1,1 0,-1 0,0 1,0-1,1 0,-1 0,-1 0,1 1,0-1,0 1,-1-1,0 0,1 1,-1-1,0 1,0 2,-3 4,0 0,0 0,-1-1,0 1,-1-1,0 0,0 0,-1 0,0-1,0 0,0 0,-1 0,-2 0,2 0,-1 0,1 1,0 0,1 0,0 0,0 1,1 0,0 0,0 0,-1 8,5-15,0 1,0 0,1 0,-1 0,1 0,0 0,0 0,0 0,0 0,0 0,1 0,-1 0,1 0,0 0,0 0,0 0,0 0,0 0,1-1,-1 1,1-1,0 1,0-1,0 0,0 1,0-1,0 0,1 0,-1-1,1 1,-1 0,1-1,0 0,0 1,-1-1,4 0,111 17,-3-9,-89-4</inkml:trace>
  <inkml:trace contextRef="#ctx0" brushRef="#br0" timeOffset="1396.496">1863 405,'-252'311,"224"-277,18-21,0 0,0 0,-2-1,1-1,-1 0,-1 0,0-1,0-1,-1 0,0-1,-1 0,10-5,0 0,0 0,0-1,0 1,0-1,0-1,-1 1,1-1,-1 1,1-2,-1 1,0 0,1-1,-1 0,0-1,1 1,-1-1,1 0,-1 0,1-1,-1 0,1 0,0 0,0-1,0 1,0-1,0 0,1 0,-1-1,1 0,0 0,0 0,0 0,1 0,-1-1,1 1,0-1,1 0,-2-2,3-4,-1-1,2 1,-1-1,1 0,1 1,0-1,1 0,0 1,1 0,1-1,-1 1,1 0,1 1,0-1,1 1,0 0,0 0,1 1,1 0,-1 0,1 1,1-1,0 2,0-1,-3 5,1-1,-1 2,0-1,1 1,0 0,-1 0,1 1,0 0,0 0,0 0,0 1,0 0,-1 1,1 0,0 0,0 0,0 1,-1-1,1 2,-1-1,1 1,3 2,128 89,14 30,-136-113,7 7,1-2,1-1,0 0,1-2,1-1,0-1,23 6,-26-13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46,'226'-11,"-26"-24,-198 38,-8 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0,-2 0,-3 0,-3 0,-4 0,-1 0,-2 0,-1 0,-5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4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1 588,'33'-46,"-29"36,125-218,-119 213,-3 3,1-1,1 1,0 1,0 0,1 0,1 1,0 0,0 0,10-5,-20 14,0 1,1-1,-1 0,0 1,0-1,1 0,-1 1,0 0,1-1,-1 1,0 0,1 0,-1-1,1 1,-1 0,0 1,1-1,-1 0,1 0,-1 0,0 1,1-1,-1 1,0-1,1 1,-1 0,0-1,0 1,0 0,0 0,1 0,-1 0,0 0,-1 0,1 0,0 0,0 0,0 0,-1 1,1-1,0 0,-1 0,1 1,10 64,-10-53,-2-10,1 1,-1-1,1 1,0 0,0-1,0 1,0-1,1 1,0 0,0-1,0 1,0-1,0 0,1 1,-1-1,1 0,0 0,0 0,0 0,0 0,1 0,-1-1,1 1,-1-1,1 0,0 1,0-1,0 0,0-1,1 1,-1-1,0 1,1-1,-1 0,1 0,-1-1,1 1,-1-1,2 1,5-6,0 0,0-1,-1 0,0 0,0-1,0 0,-1-1,0 1,0-2,1-2,11-9,168-214,-157 200,-30 33,-1 1,1-1,0 1,-1 0,1-1,0 1,-1 0,1-1,0 1,-1 0,1 0,0-1,0 1,-1 0,1 0,0 0,0 0,-1 0,1 0,0 0,0 0,-1 1,1-1,0 0,0 0,-1 1,1-1,0 0,-1 1,1-1,0 1,-1-1,1 0,-1 1,1 0,-1-1,1 1,-1-1,1 1,-1 0,0-1,1 1,-1 0,0-1,1 1,-1 0,0-1,0 1,0 0,0 0,1-1,-1 1,0 0,-1 0,1-1,0 1,0 0,0 0,2 120,-4-109,1 0,0 0,0 0,1 0,1 0,0 0,1 0,0 0,0 0,2-1,-1 1,2-1,-1 0,1 0,1 0,1 1,13 12,0-2</inkml:trace>
  <inkml:trace contextRef="#ctx0" brushRef="#br0" timeOffset="278.923">227 503,'38'0,"37"-5,16-1,1 0,-5 1,-8 2,-8 0,-11 2,-11 1,-9 0,-6 0,-5 0,-2 1,-5 3,-8 3</inkml:trace>
  <inkml:trace contextRef="#ctx0" brushRef="#br0" timeOffset="781.193">453 701,'96'-17,"102"-8,-196 25,0-1,0 1,0-1,0 1,0 0,0 0,0 0,0 0,0 0,1 0,-1 1,0-1,0 1,0-1,0 1,0 0,-1 0,1 0,0 0,0 0,0 0,-1 0,1 1,-1-1,1 0,-1 1,1 0,-1-1,0 1,0 0,0-1,0 1,0 0,0 0,0 0,-1 0,1 0,-1 0,1 1,-4 4,-1 0,1-1,-1 1,0-1,-1 0,1-1,-1 1,-1-1,1 0,-1 0,1-1,-1 1,-1-1,1 0,-1-1,0 0,-24 18,-7 6,26-21,1 0,0 1,1 0,0 1,0 1,1-1,0 1,0 1,1 0,0 0,1 0,0 1,0 0,2 1,-2 2,7-12,-1 0,1-1,-1 1,1 0,0 0,0 0,0 0,0 0,0 0,1 0,-1 0,0-1,1 1,0 0,-1 0,1 0,0-1,0 1,0 0,0-1,0 1,0-1,0 1,1-1,-1 1,1-1,-1 0,1 0,-1 0,1 0,0 0,-1 0,1 0,0 0,0-1,-1 1,1-1,0 1,2-1,81 5,-77-5,42-5,0-2,0-2,-1-2,9-5,-26 7,-8 1,-7 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6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141 109,'-37'129,"29"-93,2 1,1 1,1-1,3 1,1-1,5 36,20 67,-23-116</inkml:trace>
  <inkml:trace contextRef="#ctx0" brushRef="#br0" timeOffset="620.604">0 193,'18'-20,"2"0,-1 1,2 1,1 1,0 1,1 0,0 2,16-6,-32 15,1 1,1 0,-1 0,0 1,1 0,0 1,0 0,0 0,0 1,0 0,0 0,0 1,0 0,0 1,0 0,0 0,0 1,0 0,0 1,0 0,-1 0,0 1,0 0,0 1,0-1,0 1,-1 1,0 0,0 0,0 0,-1 1,0 0,0 0,3 6,-7-8,-1 0,1 0,-1 0,0 0,0 0,-1 0,1 0,-1 0,-1 0,1 0,-1 0,1 0,-1 0,-1 0,1 0,-1 0,0 0,0 0,0-1,-1 1,1-1,-2 2,-78 85,-122 51,201-141,0 1,0-1,1 1,-1 0,1 0,0 0,-1 0,1 1,0-1,0 0,0 1,1 0,-1-1,1 1,-1 0,1 0,0 0,0 0,0 0,0 0,1 0,-1 0,1 0,0 0,0 0,0 1,0-1,1 0,-1 0,1 0,0 0,0 0,0 0,0 0,0 0,1 0,-1-1,1 1,0-1,-1 1,1-1,1 1,-1-1,0 0,0 0,1 0,0 0,129 86,82 37,-195-112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9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64,'-8'-7,"0"1,0-1,-1 1,0 1,0 0,-1 0,1 1,-1 0,0 1,0 0,-1 0,1 1,0 1,-1-1,0 2,1-1,-1 2,1-1,-1 2,1-1,0 1,-1 1,1 0,0 0,0 1,1 0,-1 1,1 0,0 0,0 2,-1 1,2 0,0 1,0 1,0-1,1 1,0 1,1-1,1 1,-1 0,2 0,-1 1,2 0,0-1,0 1,1 0,0 1,1-1,0 0,1 2,-1-8,0 0,0 0,1 0,0 0,0 1,0-1,1 0,0 0,0 0,0 0,1-1,0 1,0 0,0 0,1-1,0 0,0 1,0-1,1 0,0 0,0-1,0 1,0-1,1 0,0 0,-1-1,1 1,1-1,-1 0,0 0,1-1,0 1,-1-1,1-1,0 1,3 0,7-4,0-1,0 0,0-1,0-1,-1 0,0-1,0-1,0 0,-1-1,0 0,-1-2,0 1,0-2,11-10,-8 8,0-1,0 0,-2-1,1-1,-2 0,0-1,-1 0,-1-1,-1 0,0-1,-1 0,-1-1,4-18,-15 59,0 0,2 0,0 1,1-1,1 0,1 0,1 0,1 0,1 0,1-1,0 0,2 0,5 11,-8-22,1 0,0 0,0-1,1 1,0-2,0 1,1-1,0 0,0 0,0-1,1 0,0-1,1 0,-1 0,5 0,6 0</inkml:trace>
  <inkml:trace contextRef="#ctx0" brushRef="#br0" timeOffset="1698.314">883 319,'0'34,"13"87,-13-119,1 0,0-1,0 1,0 0,0-1,0 1,0 0,1-1,-1 0,0 1,1-1,-1 0,1 1,0-1,-1 0,1 0,0-1,-1 1,1 0,0 0,0-1,0 1,0-1,0 0,0 1,0-1,0 0,0 0,0 0,0-1,0 1,0 0,-1-1,1 1,0-1,0 0,0 1,0-1,-1 0,1 0,0 0,67-53,25-96,-78 121,-16 28,0 1,1 0,-1-1,0 1,0-1,0 1,1 0,-1-1,0 1,0 0,1-1,-1 1,0 0,1-1,-1 1,0 0,1 0,-1-1,0 1,1 0,-1 0,1 0,-1-1,1 1,-1 0,0 0,1 0,-1 0,1 0,-1 0,1 0,-1 0,0 0,1 0,-1 0,1 0,-1 1,1-1,-1 0,0 0,1 0,-1 0,0 1,1-1,-1 0,1 0,-1 1,0-1,0 0,1 1,-1-1,0 0,1 1,-1-1,0 1,0-1,0 0,0 1,1-1,-1 1,0-1,0 0,0 1,0-1,0 1,0-1,0 1,0-1,33 223,-22-146,-6-65,-2 0,1 1,-2-1,1 0,-2 1,0-1,0 1,-1 0,-1-1,0 1,-1-1,0 1,-1-1,0 0,-1 0,0 0,-1 0,0-1,-1 1,-1-2,1 1,-9 9,10-16,0 0,0-1,0 1,-1-1,0 0,1-1,-1 1,0-1,0 0,0-1,-1 1,1-1,0 0,0-1,-1 0,1 0,0 0,-1 0,1-1,0 0,-1-1,5 1,1 1,-1-1,1 1,-1-1,1 0,0 0,-1 1,1-1,0 0,0 0,0-1,-1 1,1 0,0 0,1 0,-1-1,0 1,0 0,1-1,-1 1,0-1,1 1,-1-1,1 1,0-1,0 1,-1-1,1 0,0 1,0-1,1 1,-1-1,0 1,0-1,1 1,-1-1,1 1,-1-1,1 1,0-1,-1 1,1 0,0-1,0 1,0 0,0 0,0 0,0 0,55-59,-17 32,1 1,1 3,1 0,1 3,1 2,13-3,-45 18,15-7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20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75 191,'13'38,"-2"1,-2 0,-1 1,-2 0,-2 0,-2 0,-1 0,-3 0,-1 1,-1-1,-3-1,-10 36,8-17,-70 315,71-318,9-54,0-1,0 1,-1-1,1 0,0 1,0-1,0 0,0 0,-1 0,1 1,0-1,0 0,0 0,0 0,0 0,0 0,-1-1,1 1,0 0,0 0,0 0,0-1,-1 1,1-1,0 1,0 0,-1-1,1 1,0-1,0 0,-1 1,1-1,-1 1,1-1,-1 0,1 0,-1 1,1-1,-1 0,0 0,1 0,-1 1,0-1,1 0,-1-1,1 1,222-289,-223 289,0 0,0 0,1 0,-1 0,0 0,0 0,1 0,-1 1,1-1,-1 0,1 0,-1 0,1 0,0 0,-1 1,1-1,0 0,-1 0,1 1,0-1,0 1,0-1,0 1,0-1,0 1,0-1,-1 1,1 0,0-1,0 1,1 0,-1 0,0 0,0 0,0 0,0 0,0 0,0 0,0 0,0 1,0-1,0 0,0 1,0-1,-1 1,1-1,0 1,0-1,0 1,0-1,0 1,-1 0,1 0,0-1,-1 1,1 0,-1 0,1 0,0 0,-1 0,0-1,1 1,-1 0,0 0,1 0,-1 1,6 38,26 94,-29-129,-1 1,1-1,0 0,0 0,0 0,1-1,-1 1,1-1,1 0,-1 0,0 0,1-1,0 1,0-1,0 0,0 0,0-1,1 0,-1 0,1 0,5 1,-2-2,0 0,-1 0,1-1,0 0,0-1,0 0,0 0,-1-1,1 0,-1 0,1-1,-1 0,0-1,0 1,0-2,0 1,-1-1,0 0,0-1,0 0,-1 0,0 0,0-1,0 0,13-17,-1 0,-1-2,-2 0,0-1,-2 0,5-14,-8 14,0 0,-2-1,-1-1,-2 1,0-1,-2 0,-1 0,-2 0,0-1,-2 1,-1 0,-2 1,0-1,-2 1,-2 0,0 0,-1 1,-2 0,-4-5,6 9,-2 0,0 0,-1 1,-1 0,-1 2,-1-1,-1 2,-1 0,-1 1,0 1,-1 1,-1 1,0 0,-1 2,0 0,-1 2,-23-8,37 16,-1 1,0 1,1 0,-1 0,1 1,-1 0,0 1,1 0,-1 1,1 0,-1 0,1 1,0 0,0 0,0 1,0 1,1-1,-1 1,1 1,1 0,-1 0,1 0,0 1,0 0,-4 6,-2 4,0 1,2 0,0 0,1 1,1 0,1 1,0 0,2 0,0 1,1 0,1 4,-2 19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68,'35'-9,"1"2,0 1,0 2,0 1,28 2,95-9,24-18,-184 28,1 1,0-1,0 1,-1-1,1 1,0-1,0 1,0-1,0 1,0-1,0 1,0 0,0-1,0 1,0-1,0 1,0-1,0 1,0-1,0 1,1-1,-1 1,0-1,0 1,1-1,-1 0,0 1,1-1,-1 1,0-1,1 0,-1 1,0-1,1 0,-1 1,1-1,-1 0,1 0,-1 1,1-1,-1 0,1 0,-1 0,1 0,-1 0,1 0,-1 0,1 1,-1-2,1 1,-1 0,1 0,-1 0,1 0,-1 0,1 0,-1 0,1-1,-1 1,1 0,-1 0,-9 8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29,'15'5,"23"1,15 0,4-1,-4-6,-5-3,-2-1,-4 0,-4-3,-3-1,-4 2,-1 1,-2 3,-6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29,'43'0,"29"0,7-5,-6-1,-10 0,-11 1,-9 2,-8 0,-9 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0,'-13'73,"4"0,2 0,4 1,6 67,-2-36,0-95,-1-1,-1 0,0 0,0 0,0 0,-1 0,-1 0,0 0,0 0,0-1,-1 1,-1-1,-2 4,7-11,-1-1,1 0,-1 1,1-1,-1 0,1 1,-1-1,1 0,-1 0,0 0,1 0,-1 1,1-1,-1 0,1 0,-1 0,0 0,1 0,-1 0,1 0,-1-1,1 1,-1 0,0 0,1 0,-1-1,1 1,-1 0,1 0,-1-1,1 1,-1 0,1-1,0 1,-1-1,1 1,-1-1,1 1,0 0,0-1,-1 1,1-1,0 0,0 1,-1-1,1 1,0-1,0 1,0-1,0 1,0-1,0 0,0 1,0-1,0 1,0-1,0 0,0 1,0-1,1 1,-1-1,-3-17</inkml:trace>
  <inkml:trace contextRef="#ctx0" brushRef="#br0" timeOffset="495.384">29 282,'29'5,"29"1,9 0,-2-1,-7-1,-9-2,-8-1,-11-5,-5-3,-3 1,0 1,-3 1</inkml:trace>
  <inkml:trace contextRef="#ctx0" brushRef="#br0" timeOffset="1213.155">679 479,'0'15,"0"14,-5 6,-1 4,-1-2,2-1,2-3,1-1,-4-7,-1-3,1-4</inkml:trace>
  <inkml:trace contextRef="#ctx0" brushRef="#br0" timeOffset="1446.679">509 451,'24'5,"23"1,7 0,0-1,-4-1,-7-7,-5-2,-4-1,-4 2,-1 0,-7 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09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1 311,'31'-9,"1"3,0 0,0 2,0 2,1 0,21 4,69-5,41-22,38-7,-115 16,-73 18</inkml:trace>
  <inkml:trace contextRef="#ctx0" brushRef="#br0" timeOffset="3903.975">29 592,'1'-1,"-1"0,1 0,0 0,-1 0,1 0,0 0,-1 1,1-1,0 0,0 0,0 1,0-1,0 0,0 1,0-1,0 1,0-1,0 1,0-1,0 1,0 0,0 0,0-1,0 1,0 0,1 0,-1 0,0 0,0 0,0 1,0-1,0 0,0 0,0 1,1-1,-1 1,0-1,0 1,0-1,0 1,-1 0,1-1,0 1,0 0,0 0,10 1,64 0,0-2,0-4,0-3,-1-4,32-10,124-7,-203 24,-3 0</inkml:trace>
  <inkml:trace contextRef="#ctx0" brushRef="#br0" timeOffset="4404.008">424 0,'167'83,"-124"-65,-1 1,-1 2,-1 2,-1 1,-1 2,-2 2,0 1,15 19,-48-45,0 0,-1 0,0 1,0-1,0 0,0 1,0 0,-1-1,1 1,-1 0,0 0,0 0,-1 0,1 0,-1 0,0 0,0 0,0 0,0 0,-1 0,0-1,0 1,0 0,0 0,0 0,-1-1,0 1,1 0,-1-1,-1 0,1 1,0-1,-1 0,0 0,0 0,0-1,0 1,0-1,0 0,-1 1,-1 0,-314 262,238-186,69-63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21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1 717,'20'-25,"0"-1,-1-1,-2-1,-1 0,11-26,42-71,115-117,-183 240,0 1,-1-1,1 1,0-1,0 1,0 0,1-1,-1 1,0 0,0 0,1 0,-1 0,1 0,-1 0,1 0,-1 0,1 1,-1-1,1 1,0-1,-1 1,1 0,0-1,-1 1,1 0,0 0,0 0,-1 0,1 1,0-1,-1 0,1 1,0-1,-1 1,1-1,-1 1,1 0,0 0,-1 0,0 0,1 0,-1 0,0 0,1 0,-1 0,0 1,0-1,0 0,0 1,0-1,-1 1,1-1,0 1,-1 0,1-1,-1 1,1 0,-1-1,0 1,1 0,-1-1,0 1,16 140,18-41,-33-99,0 0,0 1,1-1,-1 0,1 0,0 0,-1 0,1-1,0 1,0 0,0-1,0 1,0-1,1 0,-1 0,0 0,1 0,-1 0,0 0,1 0,-1-1,1 1,0-1,-1 0,1 0,-1 0,1 0,-1 0,1-1,-1 1,1-1,-1 1,1-1,-1 0,0 0,1 0,-1-1,0 1,1-1,123-118,-45 36,-4-5,13-25,-63 85,-27 29,1-1,-1 1,0-1,1 1,-1-1,1 1,-1-1,1 1,-1 0,0-1,1 1,0 0,-1-1,1 1,-1 0,1 0,-1-1,1 1,-1 0,1 0,0 0,-1 0,1 0,-1 0,1 0,0 0,-1 0,1 0,-1 0,1 0,0 1,-1-1,1 0,-1 0,1 0,-1 1,1-1,-1 0,1 1,-1-1,1 1,-1-1,0 0,1 1,-1-1,1 1,-1-1,0 1,0-1,1 1,-1 0,0-1,0 1,1-1,-1 1,0-1,0 1,0 0,0-1,-15 103,11-86,2 0,0 0,1 0,0 1,2-1,0 0,1 0,1 0,0 0,1 0,1 0,1-1,0 0,1 0,1 0,0-1,1-1,1 1,0-1,1-1,0 1,-2-4,-4-3</inkml:trace>
  <inkml:trace contextRef="#ctx0" brushRef="#br0" timeOffset="299.791">198 773,'43'0,"48"-5,18-6,5-1,-7 1,-8 2,-11-1,-6 0,-7 2,-7 3,-6 1,-3 2,-7 2,-8 0,-6 0,-5 1,-8 4,-8 2</inkml:trace>
  <inkml:trace contextRef="#ctx0" brushRef="#br0" timeOffset="783.204">621 914,'302'1,"-300"-2,-1 1,1-1,0 1,0-1,0 1,0 0,-1 0,1 0,0 0,0 0,0 1,-1-1,1 0,0 1,0-1,-1 1,1 0,0 0,-1-1,1 1,0 0,-1 0,1 1,-1-1,0 0,1 0,-1 1,0-1,0 1,0-1,0 1,0-1,0 1,0 0,-1-1,1 1,-1 0,1-1,-1 1,1 0,-1 0,0 0,0 0,0-1,0 3,-7 5,1 0,-1 0,-1 0,1-1,-1 0,-1-1,0 0,0 0,0-1,-1 0,1 0,-10 3,-41 28,46-28,1 1,0 0,1 1,0 1,1 0,0 0,1 1,-6 9,15-20,0 0,0 1,0-1,0 0,0 1,0-1,0 1,1-1,0 1,-1-1,1 1,0-1,0 1,0-1,0 1,1 0,-1-1,1 1,0-1,-1 0,1 1,0-1,0 0,1 1,-1-1,0 0,1 0,-1 0,1 0,0 0,0 0,0-1,0 1,0-1,0 1,0-1,0 0,1 1,-1-1,0 0,1-1,-1 1,1 0,7 2,-1 0,1-1,0 1,0-2,0 0,0 0,0-1,0 0,0 0,7-3,214-50,-63 12,-145 34</inkml:trace>
  <inkml:trace contextRef="#ctx0" brushRef="#br0" timeOffset="1668.091">2033 575,'-60'-48,"42"46,0 1,1 1,-1 1,1 0,-1 1,1 1,-1 0,1 1,0 1,0 1,1 1,0 0,0 1,1 0,0 1,-13 11,6-8,16-9,-1 0,1 0,0 1,0-1,0 1,0 1,1-1,0 1,0 0,0 0,0 1,1-1,0 1,0 0,1 0,-1 1,1-1,1 1,-1-1,1 1,0 0,0 6,0-10,1 1,0-1,0 1,1-1,-1 1,1 0,0-1,0 1,0 0,0-1,1 1,-1 0,1-1,0 1,0-1,0 1,1-1,-1 1,1-1,0 0,-1 0,2 0,-1 0,0 0,1 0,-1 0,1-1,0 0,0 1,0-1,0 0,0 0,0 0,0-1,1 1,-1-1,3 0,7 1,1 0,-1-2,1 0,0 0,-1-1,1-1,-1 0,1-1,-1-1,0 0,0 0,-1-1,1-1,-1 0,0-1,-1 0,2-2,17-13,-1-1,0-2,-2-1,-1-1,14-19,33-46,-60 75,-13 27,-5 7,0 0,1 0,1 0,0 0,1 0,1 1,1-1,1 1,0-1,1 1,1-1,4 15,-4-24,1-1,0 0,0 0,1 0,0 0,0-1,1 1,-1-1,1-1,1 1,-1-1,1 0,0 0,0-1,0 0,1 0,-1-1,1 0,0 0,0-1,0 0,0 0,0-1,1 0,-1-1,0 0,0 0,1 0,-1-1,5-1,38-14,-32 3</inkml:trace>
  <inkml:trace contextRef="#ctx0" brushRef="#br0" timeOffset="2384.081">2568 660,'-22'73,"36"24,-13-94,0 0,0-1,0 1,1 0,-1-1,1 0,-1 1,1-1,0 0,0 0,0 0,1 0,-1 0,0 0,1 0,-1-1,1 0,-1 1,1-1,0 0,-1 0,1 0,0-1,0 1,0-1,0 1,0-1,-1 0,1 0,0 0,0 0,2-1,2-3,-1 1,1-1,0-1,-1 1,0-1,0 0,0-1,-1 1,0-1,0 0,0 0,-1-1,0 0,0 1,-1-1,1-1,-2 4,58-96,-59 99,-1 0,1 0,0 0,-1 0,1 0,0 0,-1 1,1-1,0 0,0 0,0 0,0 1,0-1,0 0,0 1,0-1,0 1,0-1,0 1,1 0,-1 0,0-1,0 1,0 0,0 0,1 0,-1 0,0 0,0 0,0 0,0 1,1-1,-1 0,0 1,0-1,0 1,0-1,0 1,0-1,0 1,0 0,0-1,0 1,0 0,-1 0,1 0,0 0,0 0,-1 0,1 0,0 0,28 58,-5 1,-10-27,-1 2,-1-1,-2 1,-1 1,-2 0,-1 9,-6 189,0-227,-1-1,0 0,-1 1,1-1,-1 0,0 0,-1 0,0-1,1 1,-2 0,1-1,-1 0,0 0,0 0,0 0,-1-1,1 1,-1-1,0 0,-1-1,1 1,0-1,-1 0,0-1,0 1,0-1,0 0,0-1,0 1,-1-1,1 0,0-1,-1 0,1 0,0 0,-1 0,1-1,0 0,-4-2,7 1,-1 1,1-1,0-1,0 1,1 0,-1-1,0 0,1 1,-1-1,1 0,0 0,0-1,0 1,1 0,-1-1,1 1,0-1,-1 1,2-1,-1 1,0-1,1 0,0 0,-1 1,1-1,1 0,-1 0,25-99,-11 80,1 1,0 1,2 1,0 0,2 1,0 1,1 0,0 2,2 1,0 0,0 1,1 2,7-2,156-52,-157 55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33.77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5724 7823,'5'34,"1"20,0 6,4-7,0-13</inkml:trace>
  <inkml:trace contextRef="#ctx0" brushRef="#br0" timeOffset="235.917">5695 7371,'0'0</inkml:trace>
  <inkml:trace contextRef="#ctx0" brushRef="#br0" timeOffset="502.594">6148 8048,'109'-247,"-70"197,-38 49,0 0,0 0,1 0,-1 1,0-1,0 0,0 1,0-1,1 1,-1-1,0 1,0 0,1 0,-1-1,0 1,1 0,-1 0,0 0,1 0,-1 1,0-1,1 0,-1 1,0-1,0 0,1 1,-1-1,0 1,0 0,0-1,0 1,0 0,0 0,0 0,0 0,0 0,0 0,0 0,-1 0,1 0,0 0,-1 0,1 0,0 1,62 137,-59-134,-1 1,1-1,0 0,0 0,1 0,-1-1,1 0,0 0,0 0,0 0,1-1,0 1,-1-2,1 1,0 0,0-1,0 0,1-1,-1 0,0 1,1-2,-1 1,1-1,-1 0,0 0,1-1,-1 0,1 0,-1-1,0 1,0-1,0-1,0 1,0-1,0 0,-1 0,1-1,-1 1,0-1,0-1,0 1,-1-1,0 1,0-1,3-5,50-131,-50 124</inkml:trace>
  <inkml:trace contextRef="#ctx0" brushRef="#br0" timeOffset="756.048">7163 7146,'0'38,"0"32,5 14,2 2,-1-4,-1-7,-2-10,4-8,1-3,-2-6,-1-7,3-5,0-4,-1-3,-2-1,-7-6,-2-11,-1-8</inkml:trace>
  <inkml:trace contextRef="#ctx0" brushRef="#br0" timeOffset="934.144">6937 7653,'38'0,"37"0,16 0,1 0,-10 0,-9 0,-12 0,-13 5,-8 1,-12 0</inkml:trace>
  <inkml:trace contextRef="#ctx0" brushRef="#br0" timeOffset="1656.385">7953 7738,'-9'2,"0"0,1 1,-1 0,0 1,1 0,-1 0,1 1,1 0,-1 0,1 1,-1 0,2 0,-1 1,1 0,0 0,0 0,1 1,0 0,0 0,1 0,0 0,0 1,1 0,0 0,1 2,3-5,0 0,0 0,1 0,0 0,1 0,-1 0,1-1,0 1,0-1,1 0,0 0,0 0,0 0,0-1,1 1,0-1,0-1,0 1,0 0,0-1,1 0,-1-1,1 1,0-1,0 0,0 0,0-1,0 0,0 0,1 0,-1-1,0 0,0 0,1 0,-1-1,0 0,0-1,0 1,0-1,1 0,7-4,1-1,-1 0,-1-1,1 0,-1-1,-1 0,0-2,0 1,-1-1,0-1,-1 0,0 0,-1-1,0 0,-1-1,-1 0,0 0,-1-1,-1 1,1-3,-5 11,1 0,-1 0,0 0,-1 0,0 0,0 0,0 0,0-1,-1 1,0 0,0 0,-1 0,0 0,0 0,0 1,-1-1,0 1,0-1,0 1,-1 0,1 0,-1 0,0 1,-1-1,1 1,-1 0,0 0,0 1,0 0,0-1,-1 2,1-1,-1 1,0-1,0 2,-1-1,-49-5,31 6</inkml:trace>
  <inkml:trace contextRef="#ctx0" brushRef="#br0" timeOffset="-1629.956">2478 8274,'1'4,"0"0,1 0,-1 0,1-1,0 1,0 0,0-1,0 1,1-1,-1 0,1 0,0 0,0 0,0-1,0 1,0-1,1 1,-1-1,1 0,0-1,-1 1,1-1,0 1,0-1,0 0,0-1,0 1,0-1,0 1,0-1,0 0,0-1,0 1,0-1,0 0,0 0,0 0,0 0,12-4,-1-1,1-1,-2 0,1 0,-1-2,0 0,-1 0,12-11,22-26,-3-1,-2-2,-1-2,-4-2,-1-1,7-20,211-363,-234 407,-15 20,1 0,0 1,0 0,1 0,0 1,1 0,0 0,0 0,1 1,9-5,-15 10,0 1,0 1,1-1,-1 0,0 1,0 0,1 0,-1 0,0 0,1 0,-1 1,0-1,0 1,0 0,1 0,-1 0,0 0,0 1,0-1,-1 1,1 0,0 0,-1 0,1 0,-1 0,1 0,-1 1,0-1,0 1,0 0,1 2,49 95,-40-56,-2 0,-2 1,-2-1,-2 2,-1-1,-3 0,-2 1,-1-1,-3 0,-5 20,7-47,0 1,-1-1,-1 0,0 0,-1 0,-2-1,1 0,-2 0,0-1,-1-1,-1 0,0 0,-1-1,0-1,-1 0,-1-1,0 0,-1-1,0-1,-15 7,19-12,0 0,-1-1,0 0,1-1,-1-1,-1 0,1-1,0 0,0-1,0 0,-1-1,1-1,0 0,0-1,0 0,-1-1,4 1,0 1,0-2,0 1,0-1,1-1,0 0,0 0,0-1,0 0,1 0,0-1,1 0,-1-1,1 1,1-2,-1 1,-2-6,4-4</inkml:trace>
  <inkml:trace contextRef="#ctx0" brushRef="#br0" timeOffset="-626.48">3805 7964,'2'18,"0"-1,1 1,1-1,1 0,0 0,2 0,-1 0,2-1,0-1,1 1,1-1,8 9,-15-21,0 0,0 0,1-1,0 0,-1 0,1 0,0 0,0 0,0-1,0 1,0-1,0 0,0-1,1 1,-1-1,0 0,0 0,1 0,-1 0,0-1,0 1,0-1,0 0,1-1,-1 1,-1-1,1 0,0 0,0 0,-1 0,1 0,-1-1,3-2,7-6,0 0,-2 0,1-1,-1 0,-1-1,0-1,-1 1,2-6,25-51,-35 71,0-1,0 0,0 1,0 0,0-1,-1 1,1-1,0 1,0 0,0 0,-1-1,1 1,0 0,-1 0,1 0,-1 0,1 0,-1 0,1 0,-1 0,0 0,0 0,1 0,-1 0,0 0,0 0,0 0,0 0,0 0,0 0,0 0,-1 1,1-1,0 0,0 0,-1 0,1 0,-1 0,1-1,-1 2,1-1,0 14,-1-11,0 1,0 0,0 0,1 0,0 0,0 0,0 0,1 0,-1 0,1 0,0 0,1 0,-1 0,1-1,0 1,0 0,1-1,-1 0,1 1,0-1,0 0,0-1,1 1,-1 0,1-1,0 0,0 0,0 0,1 0,-1-1,1 0,1 0,0-1,0 0,-1 0,1 0,0 0,0-1,0 0,0 0,0-1,-1 0,1 0,0 0,0-1,-1 0,1 0,-1 0,0 0,1-1,-1 0,0 0,-1-1,1 1,0-1,-1 0,0 0,0-1,0 1,-1-1,2-1,179-279,-160 247,-2-1,-1-1,-2-1,-2-1,-2 0,-2-2,-1 1,-3-1,-1-1,-3 1,-1-1,-2 0,-2-1,-3 1,-3-19,6 62,0 1,0-1,0 0,-1 0,1 0,0 0,-1 0,1 1,-1-1,1 0,-1 0,0 1,0-1,0 1,0-1,0 0,0 1,-1 0,1-1,0 1,-1 0,1 0,-1-1,1 1,-1 0,1 1,-1-1,0 0,0 0,1 1,-1-1,0 1,0-1,0 1,1 0,-1 0,0 0,0 0,0 0,0 0,0 0,1 1,-1-1,0 1,0-1,0 1,1 0,-1 0,0 0,1 0,-1 0,1 0,-1 0,1 0,0 0,-1 1,1-1,0 1,0-1,-1 1,-13 18,1 1,1 0,1 0,0 1,2 1,1 0,0 0,2 1,1 0,1 1,0-1,2 1,1-1,2 21,-5 21,4-1,3 1,2-1,9 34,-10-82,1-1,1 1,1-1,0 0,1-1,1 0,0 0,1 0,1-1,0 0,1-1,0-1,1 1,1-2,0 0,0 0,1-1,0-1,1 0,0-1,0-1,1 0,0-1,1 0,-12-4,1 0,-1-1,0 1,0-1,1 0,-1-1,1 1,-1-1,1 0,-1 0,1-1,-1 0,1 0,-1 0,0 0,0-1,1 0,-1 0,0 0,-1-1,1 0,0 0,-1 0,1 0,-1-1,0 0,0 0,-1 0,1 0,-1 0,0-1,0 0,0 1,-1-1,1 0,-1-1,-1-1,0-1,0 0,0 0,-1 1,0-1,-1 0,0 1,0-1,-1 0,1 1,-2 0,1-1,-1 1,0 0,-1 0,1 0,-1 1,-1-1,1 1,-1 0,0 0,-1 1,1 0,-1 0,-1-1,-9-7,-1 1,0 1,0 1,-1 0,-1 2,1 0,-1 0,-1 2,-3 0,16 4,0 0,0 0,0 1,-1 0,1 1,0-1,-1 1,1 1,-1 0,1 0,0 0,0 1,-1 0,1 0,-1 1,-16 10</inkml:trace>
  <inkml:trace contextRef="#ctx0" brushRef="#br1" timeOffset="10272.731">8828 7851,'87'-22,"98"4,-142 10,-1 2,1 1,0 3,0 1,30 4,14-1,87-13,-76-2,83-22,-179 35,0 0,-1-1,1 1,0 0,0-1,0 1,0-1,0 0,-1 0,1 1,0-1,-1 0,1-1,-1 1,1 0,-1 0,1-1,-1 1,0 0,0-1,1 0,-1 1,0-1,-1 0,1 1,0-1,0 0,-1 0,1 0,-1 1,1-1,-1 0,0 0,0 0,0 0,0 0,0 0,0 0,-1 0,1 0,-1 1,1-1,-1 0,0 0,0-1,-170-223,-15 12,-98-87,37 49,4-20,-363-404,219 199,-13-5,6 58,24-3,-137-160,48 79,74 94,-45 14,338 318,3-5,-35-47,-154-186,71 33,181 251,-1 1,-1 2,-2 0,-1 2,-10-5,-29-31,68 65,-1 0,1 0,0 0,-1 0,0 1,1-1,-1 1,0-1,0 1,0 0,0 0,1 0,-2 1,1-1,0 1,0 0,0-1,0 1,0 0,0 1,0-1,0 1,0-1,0 1,0 0,0 0,0 0,-2 2,-77 54,60-39,-263 225,212-185,72-57,1 0,0 0,0 1,0-1,0 0,0 0,0 0,0 0,0 0,0 0,0 0,1 0,-1 0,0 0,1 0,-1 0,0 0,1 0,-1-1,1 1,0 0,-1 0,1 0,0-1,0 1,-1 0,1-1,0 1,0 0,0-1,0 1,0-1,0 1,-1-1,1 0,0 1,0-1,0 0,1 0,-1 0,0 0,0 0,0 0,0 0,0 0,0 0,0 0,0-1,0 1,0 0,0-1,0 1,0 0,0-1,-1 1,1-1,0 0,0 1,0-1,290-65,190-26,-258 53,-157 26,-66 12,0-1,-1 0,1 1,-1-1,1 0,-1 1,0-1,1 1,-1-1,0 1,0-1,0 1,-1 0,1-1,0 1,0 0,-1 0,1 0,-1 0,1 0,-1 0,1 0,-1 1,1-1,-1 1,0-1,1 0,-42-19,-1 1,0 3,-1 1,-1 2,0 3,-40-5,67 12,-388-60,369 56,7-1</inkml:trace>
  <inkml:trace contextRef="#ctx0" brushRef="#br1" timeOffset="15271.323">23 5,'-1'0,"1"0,0-1,-1 1,1 0,-1-1,1 1,0 0,-1-1,1 1,-1 0,1 0,-1-1,1 1,-1 0,1 0,-1 0,1 0,-1 0,0 0,1 0,-1 0,1 0,-1 0,1 0,-1 0,1 0,-1 0,1 1,-1-1,1 0,-1 0,1 1,-1-1,1 0,-1 1,1-1,0 0,-1 1,1-1,0 0,-1 1,1-1,0 1,-1-1,1 1,0-1,0 1,-1-1,1 1,0-1,0 1,0-1,0 1,0-1,0 1,0-1,0 1,0-1,0 1,0 0,0-1,0 1,0-1,1 1,-1-1,-1 41,33 130,15 142,-47-298,1 1,1-1,0 0,1 1,1-1,0-1,1 1,1 0,4 7,-7-19,1 0,-1-1,1 1,0-1,-1 0,1 0,0 0,1 0,-1-1,0 0,0 0,1 0,-1 0,0-1,1 1,-1-1,0 0,1-1,-1 1,1-1,-1 1,0-1,0-1,1 1,-1-1,0 1,0-1,0 0,-1-1,4-1,22-6,12 2,0 2,0 2,0 1,0 3,36 3,10-1,874-1,-518-29,127 28,-141 28,15-1,-14-43,320 3,-479 15,684-2,-520-28,28 0,192 27,-654 1,1 1,0 0,-1-1,1 1,0 0,-1-1,1 0,0 1,-1-1,1 0,0 0,0 0,-1 0,1 0,0 0,-1-1,1 1,0-1,-1 1,1-1,0 1,-1-1,1 0,-1 0,1 0,-1 0,1 0,-1 0,0 0,0 0,1-1,-1 1,0 0,0-1,0 1,0-1,-1 1,1-1,0 1,-1-1,1 0,-1 1,1-1,-1 0,0 0,0-1,-9-22,0 0,2-1,1 0,1 0,1-1,1 1,2-1,0 0,2 1,1-1,3-14,41-189,-40 203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56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86,'46'-86,"-46"87,0-1,1 0,-1 0,0 1,0-1,0 0,1 1,-1-1,0 0,0 0,1 1,-1-1,0 0,1 0,-1 0,0 0,1 1,-1-1,0 0,1 0,-1 0,0 0,1 0,-1 0,0 0,1 0,-1 0,0 0,1 0,-1 0,0 0,1 0,-1 0,0 0,1 0,-1-1,0 1,1 0,-1 0,0 0,1 0,-1-1,0 1,0 0,1 0,-1-1,0 1,0 0,1-1,-1 1,0 0,0-1,0 1,0 41,0-35,-33 305,6 44,26-144,1-211,0-11</inkml:trace>
  <inkml:trace contextRef="#ctx0" brushRef="#br0" timeOffset="237.176">1 480,'43'0,"43"-4,17-3,0 1,-3 2,-9 0,-10 2,-9 1,-8-5,-9 0,-6 0,-9 1</inkml:trace>
  <inkml:trace contextRef="#ctx0" brushRef="#br0" timeOffset="424.297">1016 396,'-10'16,"0"1,1-1,1 2,0-1,2 1,0 1,1-1,0 1,2-1,0 1,1 7,2-22,-1 0,1-1,1 1,-1 0,0 0,1 0,0 0,0 0,0-1,0 1,1 0,0-1,-1 1,1-1,0 0,1 1,-1-1,1 0,-1 0,1-1,0 1,0 0,0-1,0 0,0 0,1 0,-1 0,1 0,-1-1,1 1,0-1,0 0,-1 0,1-1,0 1,2-1,6 1,0 0,0-1,1 0,-1-1,0-1,0 0,0-1,0 0,0-1,0 0,-1 0,0-1,0-1,0 0,-1-1,0 0,0 0,0-1,-1 0,-1-1,1 0,-1 0,-1-1,0 0,0-1,2-4,-7 11,-1 0,1 0,-1-1,0 1,0 0,0 0,-1-1,0 1,0 0,0 0,0-1,0 1,-1 0,0-1,0 1,0 0,0 0,-1 0,0 0,1 0,-2 0,1 1,0-1,-1 1,1-1,-1 1,0 0,0 0,0 0,-1 0,1 1,-1-1,0 1,1 0,-1 0,0 0,0 1,0-1,0 1,-1 0,1 0,-21-3,1 0,-1 2,0 1,0 1,0 1,0 2,1 0,-1 1,1 2,-12 4,-2 2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5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370 541,'-4'-2,"-2"0,1 0,0 0,0 0,-1 1,1 0,-1 0,1 0,-1 1,1 0,-1 0,1 0,-1 1,1 0,-1 0,1 0,0 1,-1 0,1 0,0 0,0 0,0 1,1 0,-1 0,1 0,-1 1,1-1,0 1,0 0,1 0,-1 1,0 1,-8 3,-3 2,0 0,0 0,1 1,1 1,0 1,1 0,0 0,1 1,1 1,0 0,1 0,1 1,1 0,0 0,1 1,1-1,1 2,0-1,0 14,4-30,0 1,0-1,0 1,1-1,-1 1,1-1,-1 1,1-1,0 0,0 1,0-1,1 0,-1 0,0 1,1-1,0 0,-1-1,1 1,0 0,0 0,0-1,0 1,0-1,0 0,0 1,1-1,-1 0,0 0,1-1,-1 1,1 0,-1-1,1 0,-1 1,1-1,-1 0,1 0,0 0,-1-1,1 1,6-1,0 0,0-1,0 0,-1 0,1-1,-1 0,1 0,-1-1,0 0,7-6,7-8,-1-2,0-1,-2-1,0 0,-2-1,0-1,-2-1,-1 0,0-1,-2-1,-2 0,8-24,11-14,-19 92,15 214,52 117,-67-300,17 176,-28-220,1-1,-2 1,0-1,0 0,-2 0,1 0,-1 0,-1-1,-1 1,0-1,0 0,-1-1,0 1,-1-2,-1 1,-1 1,-80 47,87-58,-1 1,1-2,0 1,0 0,0-1,-1 1,1-1,0 0,-1 0,1 0,0-1,0 1,-1-1,1 1,0-1,0 0,0-1,0 1,0 0,0-1,0 0,0 1,1-1,-1 0,1-1,-1 1,1 0,0-1,0 1,0-1,-1 0,1-3,-1 0,0 1,1-1,0 0,1 0,-1-1,1 1,0 0,1-1,0 1,0 0,0 0,0-1,1 1,0 0,1-1,-1 1,1 0,0 0,1 0,59-116,-3 41,4 1,3 4,3 3,4 3,30-21,-49 43,-21 18,-14 16,-2-2,1 0,-2 0,0-2,-1 0,-1-1,-1 0,0-1,5-14,-16 30,-1 0,0 0,0 0,0 0,0 0,-1 0,0 0,0 0,0-1,0 1,0 0,-1 0,0 0,0 0,0 0,0 0,-1 0,0 0,1 0,-1 1,-1-1,1 1,0-1,-1 1,0 0,0 0,0 0,0 0,0 0,0 1,-1 0,0-1,1 1,-1 1,0-1,0 0,0 1,0 0,0 0,0 0,0 0,0 1,0 0,-1 0,1 0,0 0,0 0,0 1,0 0,0 0,0 0,0 0,0 1,-1 0,-3 2,0 1,0 1,0-1,0 1,1 0,0 1,1 0,-1 0,1 0,1 1,-1 0,1 0,1 0,-1 1,1-1,1 1,0 0,0 1,1-1,0 0,0 1,1-1,0 1,1-1,0 1,1-1,0 1,0-1,1 0,0 1,1-1,0 0,0 0,1 0,0-1,1 1,-1-1,2 0,-1 0,1-1,0 0,2 2,7 1,-1 1,2-2,-1 0,1 0,0-2,1 0,0-1,0 0,0-2,1 0,0-1,0 0,-1-2,1 0,9-1,-6-4,0 0,0-2,-1 0,0-1,-1-1,1-1,-1 0,-1-2,0 0,0-1,-1-1,-1 0,0-1,-1-1,-1-1,7-9,12-15,-1-1,-2-2,-2-2,-2 0,-2-2,-3 0,-1-2,-1-2,-12 22,0 1,-2-1,-1-1,-1 1,-2 0,-1-1,-1 1,-1-1,-2 1,-5-18,8 41,0 1,0 0,0-1,-1 1,0 0,0 0,-1 0,0 0,1 0,-1 1,-1-1,1 1,-1-1,0 1,0 1,0-1,0 0,-1 1,-4-3,5 7,0 1,-1-1,1 1,0 0,0 0,0 1,0-1,1 1,-1 0,1-1,-1 2,1-1,0 0,0 1,0-1,1 1,-1 0,1 0,0 0,0 0,1 0,-1 1,1-1,0 0,-1 2,-12 42,2 0,2 1,2 0,2 1,2-1,3 1,1 0,5 23,1-21,3-1,1 0,3 0,10 24,17 7,-48-92,-2-4</inkml:trace>
  <inkml:trace contextRef="#ctx0" brushRef="#br0" timeOffset="247.272">1189 486,'43'-10,"48"-8,23 0,1-3,-3 3,-13 4,-8 0,-10 2,-9 3,-12 3,-16 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1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6 424,'-6'21,"14"-25,-6-1,6-14,2 0,0 1,1 0,1 0,1 1,8-8,162-175,-182 198,1 0,-1-1,1 1,-1 0,1 0,0 0,0 1,0-1,0 0,0 1,0-1,0 1,0 0,1 0,-1-1,0 2,1-1,-1 0,1 0,-1 1,1-1,0 1,-1 0,1 0,-1 0,1 0,0 0,-1 1,1-1,-1 1,1 0,-1 0,1 0,-1 0,0 0,1 0,-1 0,0 1,0-1,0 1,2 1,1 8,0 0,0 0,-1 0,0 1,-1-1,0 1,-1 0,-1 0,0 0,0 0,-1 0,-1 0,0 0,-1 2,6 91,-3-97,17 59,-18-66,1 0,-1 1,1-1,-1 1,1-1,0 0,-1 0,1 1,0-1,0 0,0 0,0 0,0 0,0 0,0 0,0 0,0 0,1-1,-1 1,0 0,0-1,1 1,-1-1,1 1,-1-1,0 0,1 1,-1-1,1 0,-1 0,1 0,-1 0,0 0,1-1,-1 1,1 0,-1-1,0 1,1 0,-1-1,0 0,1 1,13-12,1 0,-2 0,0-1,0-1,-1 0,-1-1,0-1,4-8,-2 5,117-122,-130 140,-1 0,1 0,-1 0,1 0,-1 0,1 0,0 0,0 0,-1 1,1-1,0 0,0 0,0 1,0-1,0 1,0-1,0 1,0-1,0 1,0-1,0 1,0 0,0 0,0 0,0-1,0 1,0 0,0 0,1 1,-1-1,0 0,0 0,0 0,0 1,0-1,0 0,0 1,0-1,0 1,0 0,0-1,0 1,-1 0,1-1,0 1,0 0,0 0,-1 0,1-1,-1 1,1 0,0 0,-1 0,1 1,6 18,-2 0,0 0,-1 1,-1 0,0-1,-2 1,-1 0,0 0,-2 0,0-1,-2 4,-2 0</inkml:trace>
  <inkml:trace contextRef="#ctx0" brushRef="#br0" timeOffset="610.687">1615 0,'-31'11,"0"1,1 2,1 1,0 1,1 1,1 2,1 1,1 1,0 1,1 2,20-21,0 1,0 0,1 0,-1 1,1-1,0 0,1 1,-1 0,1 0,0 0,0 0,0 0,1 0,0 0,0 1,0-1,1 0,-1 1,1-1,1 1,-1-1,1 0,0 1,0-1,0 0,1 0,0 0,0 0,0 0,1 0,-1 0,1-1,0 1,1-1,-1 0,1 0,-1 0,1-1,1 1,-1-1,0 0,1 0,0 0,1-1,-1 0,1-1,0 0,-1 0,1 0,0-1,-1 0,1 0,0 0,0-1,-1 0,1 0,-1-1,1 1,-1-1,1 0,-1-1,0 1,0-1,0 0,0 0,-1-1,1 1,0-2,89-114,-63 73,37-41,-67 87,0 1,1-1,-1 0,0 0,0 0,0 1,0-1,0 0,0 1,0-1,0 1,0-1,0 1,0 0,0-1,-1 1,1 0,0 0,0 0,-1-1,1 1,0 0,-1 0,1 0,-1 0,1 0,-1 0,1 0,-1 0,0 1,0-1,1 0,-1 0,0 0,0 0,0 0,42 209,-30-124,-3-15,-2 1,-4 0,-3 1,-4 9,4-69,-2 1,1-1,-2 0,0 1,0-1,-1-1,-1 1,0 0,-1-1,0 0,-1-1,0 1,-1-1,0-1,-1 1,0-1,0-1,-1 0,-1 0,1-1,-1 0,-1-1,1 0,-1-1,-12 4,21-9,1 0,0 0,-1-1,1 1,-1-1,1 0,0 0,-1 0,1 0,-1 0,1-1,-1 1,1 0,0-1,-1 0,1 0,0 0,0 0,0 0,-1 0,1 0,0-1,0 1,1-1,-1 1,0-1,0 0,1 0,-1 0,1 0,0 0,0 0,-1 0,1 0,1-1,-1 1,-10-89,18 51,3 0,1 1,2 0,1 1,6-9,-9 22,1 1,1 0,1 0,1 2,1 0,12-13,18 5,-25 23</inkml:trace>
  <inkml:trace contextRef="#ctx0" brushRef="#br0" timeOffset="915.657">2151 424,'48'-5,"21"-1,3 0,-6 1,-9 2,-10 0,-12 7,-13 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21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258 104,'-12'1,"1"2,-1-1,1 1,-1 1,1 0,0 1,0 0,1 0,0 1,0 1,0-1,-2 4,3-4,0 1,0 1,1 0,0 0,0 0,1 1,0 0,0 1,1-1,1 1,0 0,0 1,1 0,0-1,0 1,2 0,-1 1,1-1,1 0,0 1,1 7,0-17,0 1,0-1,0 0,0 1,1-1,-1 0,1 0,0 1,-1-1,1 0,0 0,0 0,1 0,-1 0,0 0,1 0,-1-1,1 1,-1 0,1-1,0 1,0-1,0 0,0 1,0-1,0 0,0 0,0 0,0-1,0 1,1 0,-1-1,0 0,0 1,1-1,-1 0,2 0,81-29,112-139,-144 115,58-45,-110 98,0-1,0 1,0-1,0 1,0 0,0-1,0 1,0 0,0-1,0 1,0 0,0 0,1 0,-1 0,0 0,0 0,0 0,0 1,0-1,0 0,0 1,0-1,0 0,0 1,0-1,0 1,0 0,-1-1,1 1,0 0,0-1,0 1,-1 0,1 0,0 0,-1 0,1 0,-1-1,1 1,-1 0,1 0,-1 0,0 0,0 1,1-1,-1 0,0 0,0 0,0 0,0 0,0 0,0 0,-1 0,-1 62,1-57,-9 100,10-103,0 0,1 0,-1 0,1-1,0 1,-1 0,1 0,1 0,-1-1,0 1,1-1,-1 1,1-1,0 0,0 1,-1-1,2 0,-1 0,0 0,0-1,1 1,-1 0,1-1,-1 1,1-1,0 0,-1 0,1 0,0-1,0 1,0 0,0-1,0 0,0 0,8-2,0 0,-1-1,1 0,-1-1,0 0,0-1,0 0,-1-1,0 0,0 0,0-1,-1 0,1-1,-2 1,1-2,-1 1,5-9,-10 15,129-161,-173 264,40-96,1 0,-1 1,1-1,0 1,1 0,-1-1,1 1,0 0,1-1,-1 1,1-1,0 1,1-1,-1 1,1-1,0 1,0-1,1 0,0 0,0 0,0-1,0 1,1-1,-1 0,1 1,0-2,1 1,-1 0,1-1,-1 0,1 0,0 0,0-1,0 1,1-1,-1 0,0-1,1 0,-1 1,2-1,1-2,0 1,0-1,0 0,0-1,0 1,0-2,-1 1,1-1,-1 0,1-1,-1 1,-1-2,1 1,0-1,-1 0,0 0,0 0,0-1,-1-1,91-129,-81 111,62-107,-76 133,0-1,0 0,0 0,0 1,0-1,0 1,0-1,0 0,0 1,0 0,-1-1,1 1,0-1,0 1,-1 0,1 0,0-1,-1 1,1 0,-1 0,1 0,-1 0,0 0,1 0,-1 0,0 0,1 0,-1 0,0 0,0 0,0 0,0 0,0-1,0 1,0 0,0 0,-1 0,1 0,0 0,0 0,-1 0,1 0,-1 0,1 0,-1 0,1 0,-1 0,1 1,0 45,15 237,24 54,-36-302,-2 1,-1 0,-2 0,-1 0,-2 0,-2-1,-1 0,-2-1,-1 1,-2-2,-1 0,-2 0,-16 24,26-50,0 0,0 0,0-1,-1 0,0 0,0-1,-1 0,0 0,0-1,0 0,-1 0,0-1,0 0,0 0,0-1,0-1,-1 1,0-1,-5 0,12-2,-1-1,1 1,0-1,-1 0,1 0,0 0,0 0,-1-1,1 1,0-1,0 0,1 0,-1 0,0 0,1 0,-1 0,1-1,0 1,0-1,0 0,0 0,0 0,0 0,1 0,-1 0,1 0,0 0,0-1,0 1,1 0,-1-4,9-106,15 47,4 1,2 1,11-15,-9 24,3 2,2 1,2 1,4 0,-9 12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9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209 141,'-4'2,"0"0,0 1,0-1,0 1,0 0,1-1,-1 2,1-1,0 0,0 1,0-1,0 1,1 0,-1 0,1 0,0 0,0 1,1-1,-1 0,0 4,-1 0,-96 222,55-129,44-101,0 0,0 0,1 0,-1 0,0 0,0 0,1 0,-1 1,0-1,0 0,1 0,-1 0,0 0,0 1,0-1,1 0,-1 0,0 0,0 1,0-1,0 0,0 0,1 1,-1-1,0 0,0 0,0 1,0-1,0 0,0 0,0 1,0-1,0 0,0 1,0-1,0 0,0 1,20-25,179-222,-156 199,72-60,-114 106,0 0,0 0,0 0,0 1,0-1,0 0,0 1,0-1,0 1,0-1,1 1,-1 0,0-1,0 1,1 0,-1 0,0 0,0 0,1 0,-1 0,0 0,0 0,1 1,-1-1,0 0,0 1,1-1,-1 1,0-1,0 1,0 0,0-1,0 1,0 0,0 0,0 0,0 0,-1 0,1 0,0 0,0 0,-1 0,1 0,-1 0,1 0,-1 0,1 1,-1-1,0 1,7 72,-7-53,24 75,-23-93,0 0,0-1,1 1,-1 0,1-1,0 1,0-1,0 1,0-1,0 0,1 0,-1 0,1 0,-1 0,1 0,0-1,-1 1,1-1,0 0,0 0,0 0,0 0,0-1,0 1,0-1,0 0,1 1,-1-2,0 1,1 0,3-3,0 0,0 0,0-1,-1 0,1 0,-1-1,0 0,0 0,0 0,-1-1,0 1,0-1,0-1,-1 1,3-6,7-7,9-11,-2 1,0 2,3 0,0 1,1 1,17-11,-41 34,0 1,1-1,-1 0,1 1,0-1,-1 1,1 0,0 0,0-1,0 1,0 0,0 1,0-1,0 0,0 1,1-1,-1 1,0-1,0 1,0 0,1 0,-1 0,0 0,0 1,1-1,-1 1,0-1,0 1,0-1,0 1,0 0,0 0,0 0,0 1,0-1,0 0,-1 1,1-1,0 1,-1-1,2 8,-1 0,-1 0,1 0,-2 0,1 1,-1-1,0 0,-1 0,0 0,-1 0,1 0,-2 0,1 0,-3 3,-7 46,10-46,0 0,0 0,1 0,0 0,1 0,0 0,1 0,0 0,1 0,2 5,-3-15,1 1,-1-1,1 0,-1 0,1 0,0 0,0 0,0 0,0 0,0-1,0 1,0-1,1 1,-1-1,1 0,-1 0,1 0,-1 0,1-1,-1 1,1 0,1-1,17 3</inkml:trace>
  <inkml:trace contextRef="#ctx0" brushRef="#br0" timeOffset="438.266">1591 1,'-61'30,"2"2,1 3,1 3,-24 23,71-53,0 0,1 0,0 1,1 1,0-1,0 1,1 1,1-1,-1 2,5-9,0 1,1-1,0 0,-1 1,1 0,0-1,1 1,-1 0,0-1,1 1,0 0,0 0,0-1,1 1,-1 0,1 0,0-1,0 1,0 0,0-1,1 0,-1 1,1-1,0 0,0 1,0-1,1 0,-1-1,1 1,-1 0,4 1,-2-1,0 0,0-1,0 1,1-1,-1 0,1 0,0-1,-1 1,1-1,0 0,0 0,0-1,0 0,0 1,0-2,0 1,0 0,0-1,0 0,-1 0,1-1,0 1,0-1,-1 0,3-2,106-70,57-124,-78 91,-92 108,0-1,0 0,0 1,0-1,0 1,1-1,-1 1,0-1,0 0,0 1,0-1,1 0,-1 1,0-1,0 0,1 1,-1-1,0 0,1 1,-1-1,0 0,1 0,-1 1,0-1,1 0,-1 0,1 0,-1 1,0-1,1 0,-1 0,1 0,-1 0,0 0,1 0,-1 0,1 0,-1 0,1 0,-1 0,0 0,1 0,-1-1,1 1,-1 0,0 0,1 0,-1-1,1 1,-1 0,0 0,1-1,-1 1,0 0,0 0,1-1,-1 1,0 0,0-1,1 1,-8 42,7-38,-31 165,29-162,1 1,0-1,1 0,-1 0,1 0,1 1,-1-1,1 0,1 0,-1 0,1 0,0 0,1-1,0 1,0 0,0-1,1 0,0 0,0 0,0 0,1-1,0 1,0-1,0-1,1 1,1 0,15 9</inkml:trace>
  <inkml:trace contextRef="#ctx0" brushRef="#br0" timeOffset="935.494">2099 198,'-9'11,"1"1,-1-1,2 2,0-1,1 1,0 0,0 1,2-1,0 1,0 0,1 0,1 3,1-16,1 1,0 0,0 0,0-1,0 1,0 0,0 0,1-1,-1 1,1 0,-1-1,1 1,-1 0,1-1,0 1,0-1,0 1,0-1,0 0,0 1,0-1,0 0,1 1,-1-1,0 0,1 0,-1 0,1 0,-1-1,1 1,-1 0,1-1,0 1,-1-1,1 1,0-1,0 0,-1 0,1 0,0 0,0 0,-1 0,1 0,0 0,0-1,-1 1,1-1,0 1,-1-1,1 0,-1 0,1 1,0-2,17-9,0-2,0-1,-2 0,1-1,-2-1,5-5,37-34,-42 39,54-32,-68 49,0 0,0 0,-1 0,1 1,0-1,-1 0,1 1,-1-1,1 1,-1-1,0 1,1 0,-1-1,0 1,0 0,0 0,-1 0,1 0,0 0,-1 0,1 0,-1 0,0 0,1 0,-1 0,0 0,0 0,-1 0,1 1,0-1,-1 0,1 0,0 1,-4 402,4-393,1-6,1 0,-1 0,0 0,-1 1,1-1,-1 0,-1 1,1-1,-1 0,0 0,-1 1,1-1,-1 0,0 0,-1-1,1 1,-1 0,0-1,-1 1,1-1,-1 0,0 0,-1-1,1 1,-1-1,1 0,-1 0,-1-1,1 1,0-1,-1 0,-3 1,6-4,0 1,0-1,0 0,0 0,0 0,0-1,-1 1,1-1,0 1,0-1,1 0,-1 0,0-1,0 1,0 0,1-1,-1 0,1 0,-1 1,1-2,0 1,-1 0,1 0,0-1,1 1,-1-1,0 1,1-1,-1 0,1 0,0 0,0 1,0-1,0 0,1 0,-1-1,1 1,0 0,0 0,0 0,0 0,0 0,1 0,-1 0,1 0,0 0,0 0,0-1,4-11,0 0,1 0,1 1,0 0,1 0,0 1,1-1,1 2,0 0,1 0,0 0,0 2,1-1,1 2,0-1,0 2,1 0,0 0,5-1,119-64,-107 58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5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1 520,'2'-1,"0"0,0 0,-1-1,1 1,0-1,0 0,-1 1,1-1,-1 0,0 0,1 0,-1 0,0 0,0 0,0-1,0 1,-1 0,1 0,-1-1,1 1,-1 0,0-2,4-7,8-21,2 1,1 0,2 1,0 1,2 0,2 1,0 1,2 2,21-20,-42 43,0 0,-1 0,1 1,0-1,0 0,0 1,0 0,0-1,0 1,0 0,0 0,1 0,-1 0,0 1,1-1,-1 1,1-1,-1 1,0 0,1 0,-1 0,1 0,-1 0,1 1,-1-1,0 1,1-1,-1 1,0 0,0 0,1 0,-1 0,0 0,0 1,0-1,0 1,0-1,-1 1,1 0,0 0,-1 0,1 0,0 1,3 4,0 1,0 0,-1 0,0 0,0 1,-1-1,0 1,-1 0,0 0,0 0,0 3,4 95,-6-106,0 0,0 0,1 0,-1-1,0 1,1 0,-1 0,1 0,-1 0,1-1,0 1,-1 0,1-1,0 1,-1 0,1-1,0 1,0-1,-1 1,1-1,0 1,0-1,0 0,0 1,0-1,-1 0,1 0,0 0,0 0,0 0,0 0,0 0,0 0,0 0,0 0,0 0,0 0,0-1,0 1,-1 0,1-1,0 1,0-1,0 1,-1-1,1 1,0-1,0 1,-1-1,1 0,40-34,-39 33,110-155,52-10,-164 165,1 1,0 0,-1-1,1 1,0 0,0 0,0 0,0 0,0 0,0 0,0 0,0 0,1 0,-1 0,0 1,1-1,-1 0,0 1,1-1,-1 1,0-1,1 1,-1 0,1 0,-1 0,1 0,-1 0,1 0,-1 0,1 0,-1 0,0 1,1-1,-1 1,1-1,-1 1,0-1,1 1,-1 0,0 0,0-1,0 1,0 0,1 0,-1 0,0 0,-1 1,2-1,4 218,-5-213,0 1,0-1,1 0,0 1,0-1,0 0,1 0,0 0,0-1,0 1,1-1,0 0,0 0,0 0,0 0,1-1,0 1,4 2,7 0</inkml:trace>
  <inkml:trace contextRef="#ctx0" brushRef="#br0" timeOffset="331.198">1 605,'43'-15,"43"-9,21 0,3 3,-9 5,-11 2,-12 2,-9 3,-12 4,-10 2,-9 2,-6 1,-4 0,-1 1,-1 0,-5 4,-6 2</inkml:trace>
  <inkml:trace contextRef="#ctx0" brushRef="#br0" timeOffset="1016.107">340 718,'19'-4,"7"-2,1 1,0 1,0 1,0 2,0 0,7 3,-32-3,1 1,-1 0,0 0,0 0,1 0,-1 0,0 1,0-1,1 1,-1 0,0-1,0 1,0 0,0 0,0 0,0 0,0 1,0-1,0 1,-1-1,1 1,-1-1,1 1,-1 0,1 0,-1 0,0 0,0 0,0 0,0 0,0 0,-1 0,1 0,0 0,-1 1,0-1,1 0,-1 0,0 1,0-1,-1 0,1 1,0-1,-1 0,1 0,-1 0,0 1,0-1,-6 8,0 0,-1 0,-1 0,1-1,-1 0,-1-1,0 0,0-1,-1 0,-6 4,-16 11,-121 80,152-100,0-1,1 0,-1 0,0 1,1-1,-1 1,1 0,0-1,0 1,-1 0,1 0,0 0,1-1,-1 1,0 0,0 0,1 1,-1-1,1 0,0 0,0 0,-1 0,1 0,1 0,-1 0,0 0,0 1,1-1,-1 0,1 0,0 0,0 0,0 0,0-1,0 1,0 0,0 0,0-1,1 1,-1 0,1-1,-1 1,1-1,0 0,-1 0,1 1,0-1,0 0,0 0,0-1,0 1,0 0,0-1,0 1,0-1,1 0,16 2,0-1,1-1,-1 0,0-2,1 0,-1-2,0 0,-1-1,1 0,-1-2,0 0,10-6,2 1,128-51,-141 51,-4 0</inkml:trace>
  <inkml:trace contextRef="#ctx0" brushRef="#br0" timeOffset="1537.345">1525 380,'-18'-2,"0"1,0 1,0 1,0 0,0 1,0 1,1 1,-1 0,1 2,0 0,0 1,1 0,0 1,0 1,1 1,0 0,0 1,2 0,-1 1,-4 7,16-16,0-1,0 1,1 0,-1 0,1 1,-1-1,1 0,0 0,1 1,-1-1,0 1,1-1,0 0,0 1,0-1,0 1,1-1,-1 1,1-1,0 0,0 1,0-1,0 0,0 0,1 0,0 0,-1 0,1 0,0 0,1-1,-1 1,0-1,1 1,-1-1,1 0,0 0,0 0,0 0,0 0,0-1,0 0,0 1,0-1,1 0,-1 0,0-1,1 1,-1-1,3 0,8 0,1-1,-1-1,1 0,-1-1,0-1,0 0,0-1,-1 0,0-1,0 0,0-1,0-1,-1 0,-1-1,0 0,0-1,0 0,-1 0,-1-1,1-2,18-13,42-42,-68 69,-1 0,0 0,0 1,1-1,-1 0,0 1,0-1,0 1,0-1,0 1,-1 0,1-1,0 1,-1 0,1-1,-1 1,0 0,1 0,-1 0,0-1,0 1,0 0,0 0,-1-1,1 1,0 0,-1 0,0 1,1-1,-1 38,-1-31,1 0,0 0,0 1,1-1,1 0,0 0,0 1,0-1,1 0,1 0,-1 0,1 0,1-1,0 1,0-1,1 0,4 7,8 0</inkml:trace>
  <inkml:trace contextRef="#ctx0" brushRef="#br0" timeOffset="2099.347">1976 464,'-1'8,"1"1,-1 0,2-1,-1 1,1-1,0 1,1-1,0 0,0 1,1-1,0 0,1-1,-1 1,2 0,-1-1,1 0,0 0,0 0,1-1,0 0,0 0,0 0,3 1,-3-7,-1 0,1-1,0 1,-1-1,1 0,0-1,-1 1,1-1,-1 0,0-1,0 1,0-1,0 0,0 0,0-1,-1 1,0-1,1 0,-1 0,-1-1,1 1,-1-1,0 0,0 0,0 0,1-4,31-44,-35 84,-6 9,1 0,3 0,1 0,2 1,1-1,8 35,7 95,-17-166,-1-1,1 1,-1 0,0-1,0 1,0-1,-1 1,1-1,-1 1,0-1,0 0,0 0,-1 0,1 0,-1 0,1-1,-1 1,0-1,0 1,0-1,0 0,0 0,-1-1,1 1,-1 0,1-1,-1 0,1 0,-1 0,0-1,0 1,1-1,-1 0,0 0,0 0,1 0,-1-1,0 1,1-1,-1 0,0 0,1-1,-1 1,1-1,0 1,-1-1,1 0,0 0,0-1,0 1,0-1,1 1,-1-1,1 0,0 0,-1 0,1 0,0-1,1 1,-2-3,1-5,1 0,0-1,1 1,0 0,1-1,0 1,1 0,0 0,1 0,0 0,1 0,0 1,0-1,1 1,1 0,0 0,0 1,1 0,0 0,0 0,1 1,0 0,1 1,0 0,7-5,4 1</inkml:trace>
  <inkml:trace contextRef="#ctx0" brushRef="#br0" timeOffset="2505.324">2597 436,'29'0,"28"-5,10-1,-2 0,-7 1,-9 1,-7 2,-7-4,-4-1,-13 1,-8 2</inkml:trace>
  <inkml:trace contextRef="#ctx0" brushRef="#br0" timeOffset="2749.249">2710 605,'38'0,"28"-5,7-6,-5-2,-8 2,-14 3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6.5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923 1,'-80'180,"-64"153,-15-6,-165 245,128-284,177-259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7.6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1301 0,'-171'179,"-136"105,58-79,-67 31,228-171,-51 31,109-76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8.6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780 0,'-19'43,"-21"44,-8 20,-6 7,1-1,1-6,-1-7,4-6,1-8,-1-6,-2-6,3-7,-1-4,5-4,4-7,4-7,8-7,9-10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6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418 138,'-1'-5,"0"1,0-1,0 0,0 1,-1-1,1 1,-1 0,-1 0,1-1,0 1,-1 1,0-1,0 0,0 1,-1-1,1 1,-1 0,1 0,-1 0,0 1,0-1,0 1,-1 0,1 0,0 1,-1-1,0 1,1 0,-1 0,1 0,-1 1,0 0,0 0,1 0,-1 0,0 1,1 0,-1 0,0 0,-14 7,-1 0,1 2,1 0,0 1,0 1,1 0,1 2,0 0,1 0,-6 9,11-13,1 1,0 0,0 0,2 1,-1 0,1 0,1 0,-3 9,8-18,-1 1,1-1,0 0,0 1,0-1,0 0,1 1,0-1,-1 1,1-1,0 1,1-1,-1 1,1-1,-1 1,1-1,0 0,0 1,1-1,-1 0,1 0,-1 0,1 0,0 0,0 0,0 0,1 0,-1-1,1 1,-1-1,1 0,0 0,0 0,0 0,0-1,0 1,6 0,0 0,1-1,-1 0,0 0,0-1,1-1,-1 1,0-1,0-1,0 0,0 0,0-1,0 0,-1-1,1 1,-1-2,5-2,24-16,-1-2,-1-1,-2-1,0-2,-2-2,-2 0,19-27,-37 46,106-103,-117 116,0-1,0 1,1-1,-1 1,0-1,0 0,0 1,0-1,0 1,1-1,-1 0,0 1,0-1,0 0,1 1,-1-1,0 0,1 0,-1 1,0-1,1 0,-1 0,0 1,1-1,-1 0,0 0,1 0,-1 1,1-1,-1 0,1 0,-1 0,0 0,1 0,-1 0,1 0,-1 0,0 0,1 0,-1 0,1 0,-1-1,1 1,-1 0,0 0,1 0,-1-1,0 1,1 0,-1 0,0-1,1 1,-1 0,0 0,1-1,-1 1,0 0,0-1,0 1,1-1,-11 40,9-35,-44 151,8 1,-5 71,40-216,-1 19,-1 0,-2 0,-1 0,-1-1,-1 0,-2-1,-1 0,-1-1,-13 19,25-43,-1 0,1 0,-1 0,0 0,0 0,-1 0,1-1,-1 1,1-1,-1 0,0 1,1-1,-1 0,0-1,-1 1,1-1,0 1,0-1,-1 0,1 0,-1 0,1-1,0 1,-1-1,0 0,1 0,-1 0,1 0,-1-1,1 1,0-1,-1 0,1 0,-1 0,1 0,0-1,0 0,0 1,0-1,0 0,0 0,0-1,1 1,-1 0,1-1,0 0,0 0,0 1,0-1,0 0,0-2,-2-4,1-1,1 1,0-1,0 0,1 1,0-1,1 0,0 0,0 0,1 0,1 1,-1-1,2 0,-1 1,1-1,1 1,-1 0,2 0,4-7,116-150,-117 156,102-83,-93 82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6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29,'43'0,"20"0,3-5,-5-1,-7 0,-9 1,-7 2,-5 0,-8 2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30 254,'33'-4,"16"-3,5 1,-2 2,-6 0,-5 2,-5 1,-4 0,-2 1,-2 1,-1-1,0 0,-4 0</inkml:trace>
  <inkml:trace contextRef="#ctx0" brushRef="#br0" timeOffset="267.362">1 452,'48'0,"40"-5,9-1,-1 0,-13 1,-16-3,-14-1,-11 2,-9 2,-4 1,-8 3</inkml:trace>
  <inkml:trace contextRef="#ctx0" brushRef="#br0" timeOffset="680.041">368 0,'255'126,"-89"-53,-163-73,-1 1,1 0,0 0,0 1,0-1,-1 0,1 1,0 0,-1 0,1 0,-1 0,0 0,0 0,0 0,0 1,0-1,0 1,-1-1,1 1,-1 0,0 0,0 0,0 0,0 0,0 0,-1 0,1 0,-1 0,0 0,0 0,0 0,0 0,0 0,-1 0,1 0,-1 0,0 0,0 0,0 0,-1 1,-10 12,-1-1,0 0,-1-1,-1-1,0 0,-1-1,0 0,-1-2,0 0,-1 0,-13 3,13-3,-32 15,30-16,0 1,0 0,1 2,1 0,0 1,-11 11,12-2,5-2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51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1,'-20'0,"0"1,0 0,0 2,0 0,0 1,0 1,1 1,-1 1,2 1,-1 0,1 1,0 1,1 1,0 0,-8 9,21-16,1 0,0 0,0 1,0-1,1 1,0-1,-1 1,2 0,-1 0,0 0,1 0,0 0,0 1,1-1,-1 0,1 0,0 1,1-1,-1 0,1 0,0 0,0 0,1 1,-1-2,1 1,1 0,-1 0,0 0,1-1,0 0,0 1,0-1,1 0,-1-1,1 1,0 0,0-1,1 0,-1 0,0 0,1-1,0 0,0 1,-1-2,1 1,0 0,1-1,-1 0,0 0,4 0,5-3,1 0,-1-1,0 0,0-1,0 0,0-1,-1-1,1 0,-2-1,1-1,-1 0,0 0,0-1,-1-1,0 0,-1 0,2-4,-1 4,32-35,40-28,-83 72,1 1,0 0,-1-1,1 1,0 0,0-1,0 1,-1 0,1 0,0 0,0 0,0-1,0 1,-1 0,1 1,0-1,0 0,0 0,0 0,-1 0,1 1,0-1,0 0,-1 1,1-1,0 0,0 1,-1-1,1 1,0 0,-1-1,1 1,-1-1,1 1,-1 0,1-1,-1 1,1 0,-1 0,0-1,1 1,-1 0,0 0,0 0,1-1,-1 1,0 0,0 0,0 0,0 0,0-1,0 1,-1 0,1 0,0 0,0-1,-6 50,3-36,0 0,0 1,1-1,1 0,0 1,1-1,1 1,0-1,1 0,1 1,0-1,1 0,0-1,6 12,-2-7</inkml:trace>
  <inkml:trace contextRef="#ctx0" brushRef="#br0" timeOffset="496.047">767 226,'-11'104,"11"-102,0 1,1 0,-1 0,0-1,1 1,0 0,0-1,0 1,0-1,0 1,0-1,1 1,-1-1,1 0,0 0,-1 0,1 0,0 0,0 0,0 0,1-1,-1 1,0-1,1 1,-1-1,1 0,-1 0,1 0,-1 0,1-1,0 1,0-1,-1 1,1-1,2 0,5-2,0 0,0 0,0-1,0 0,-1-1,1 0,-1-1,0 0,0 0,-1-1,0 0,0 0,6-7,52-32,-64 44,-1 0,1 0,0 0,0 0,0 0,0 0,0 0,0 1,0-1,0 1,0 0,0 0,1-1,-1 1,0 0,0 1,0-1,0 0,0 1,0-1,0 1,0 0,0-1,0 1,0 0,0 0,0 0,-1 1,1-1,0 0,-1 1,1-1,-1 1,1-1,-1 1,0 0,0-1,1 1,-1 0,-1 0,1 0,0 0,0 0,-1 0,1 0,-1 2,11 102,-16 227,6-327,-1 0,1-1,-1 1,-1 0,1-1,-1 1,0 0,0-1,-1 1,1-1,-1 0,0 1,-1-1,0 0,1 0,-1 0,-1-1,1 1,-1-1,0 0,0 0,0 0,0 0,-1-1,1 0,-1 0,0 0,0 0,-6 2,8-7,-1 1,1-1,-1 0,1 0,-1 0,1 0,0-1,0 1,0-1,0 0,1 0,-1 0,1 0,-1 0,1-1,0 1,1-1,-1 1,1-1,-1 0,1 1,0-1,0 0,1 0,-1 0,1 0,0 0,0 0,0 0,0 0,1 0,-1 1,1-1,0 0,1 0,-1 0,1 1,0-1,5-13,1 1,1 0,0 1,2 0,0 0,0 1,1 1,1 0,0 1,0 0,2 1,-1 0,1 1,1 1,0 1,0 0,4-1,13-6,-3 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0,'0'5,"0"11,0 8,0 4,0 2,0 2,0-1,0-1,-5 0,-1 0,-5-6,0-2,1-5</inkml:trace>
  <inkml:trace contextRef="#ctx0" brushRef="#br0" timeOffset="245.851">1 339,'38'0,"28"-5,11-1,-2 0,-4 1,-10 1,-5 2,-8 1,-7 0,-5 1,-10 5,-8 2</inkml:trace>
  <inkml:trace contextRef="#ctx0" brushRef="#br0" timeOffset="716.595">198 564,'47'-1,"-29"0,0 0,-1 1,1 1,-1 0,1 2,-1 0,1 1,10 4,-27-8,1 0,-1 0,0 0,0 1,0-1,1 1,-1-1,0 1,0-1,0 1,0-1,0 1,0 0,0 0,0 0,0-1,-1 1,1 0,0 0,0 0,-1 0,1 0,-1 0,1 1,-1-1,1 0,-1 0,0 0,1 0,-1 1,0-1,0 0,0 0,0 1,0-1,0 0,0 0,0 0,-1 1,1-1,0 0,-1 0,1 0,-1 0,1 0,-1 0,0 1,1-1,-1 0,-48 40,45-38,-157 96,159-98,0-1,0 1,-1 0,1 0,0 0,0 0,0 1,0-1,0 1,0-1,0 1,1-1,-1 1,0 0,1 0,-1 0,1 0,0 0,0 0,0 1,0-1,0 0,0 0,1 1,-1-1,1 0,-1 1,1-1,0 1,0-1,0 1,0-1,1 0,-1 1,1-1,-1 0,1 1,0-1,0 0,0 0,0 1,0-1,1 0,-1 0,0 0,1 0,0-1,-1 1,1 0,1 0,11 2,0-1,1-1,0 0,-1-1,1 0,0-1,0-1,0 0,-1-1,1-1,-1 0,6-3,5-1</inkml:trace>
  <inkml:trace contextRef="#ctx0" brushRef="#br0" timeOffset="1402.155">1158 197,'-23'1,"0"0,0 1,0 1,1 2,0 0,-1 1,2 1,-13 6,25-9,0 0,0 1,0 0,0 1,1-1,0 2,1-1,-1 1,1 0,0 1,1-1,0 1,0 1,1-1,0 1,0 0,1 0,0 0,1 1,-2 6,5-12,0 0,0 1,0-1,0 0,0 1,1-1,0 0,0 1,0-1,1 0,-1 0,1 0,0 0,0 0,0-1,1 1,0 0,-1-1,1 0,0 0,0 0,1 0,-1 0,1 0,-1-1,1 0,0 0,0 0,0 0,0-1,0 1,0-1,0 0,1 0,-1 0,0-1,1 0,-1 0,1 0,-1 0,0-1,1 1,-1-1,0 0,0 0,0-1,3-1,14-6,-1-2,0-1,-1 0,0-1,-1-1,-1-1,0-1,-1 0,9-12,55-50,-80 77,0 0,0 1,0-1,1 0,-1 0,0 0,1 0,-1 0,1 1,-1-1,1 0,-1 0,1 1,0-1,-1 0,1 1,0-1,-1 0,1 1,0-1,0 1,0-1,-1 1,1 0,0-1,0 1,0 0,0 0,0-1,0 1,0 0,0 0,0 0,-1 0,1 0,0 0,0 1,0-1,0 0,0 0,0 1,0-1,0 0,-1 1,1-1,0 1,0-1,0 1,-1-1,1 1,0 0,-1-1,1 1,-1 0,1 0,-1-1,1 1,-1 0,1 0,-1 0,0 0,1 0,-1 0,0-1,0 1,0 0,1 0,-1 0,0 1,-43 142,42-137,0 0,0 0,1 1,1-1,-1 0,1 0,0 0,1 0,-1 0,2 0,-1 0,1-1,0 1,0-1,0 0,1 0,0 0,1 1,11 11</inkml:trace>
  <inkml:trace contextRef="#ctx0" brushRef="#br0" timeOffset="1929.378">1412 396,'2'7,"37"103,-37-107,-1 0,1-1,0 1,0-1,0 1,0-1,0 0,1 1,-1-1,1-1,-1 1,1 0,0 0,0-1,-1 0,1 0,0 1,0-2,0 1,1 0,-1-1,0 1,0-1,0 0,0 0,1 0,-1 0,0-1,0 1,0-1,0 0,0 0,0 0,1-1,117-83,-111 77,-7 5,0 0,0 0,0 0,0 0,1 1,-1-1,1 1,0 0,0 0,0 0,0 1,0-1,0 1,0 0,0 0,0 1,1-1,-1 1,0 0,2 0,-4 2,-1-1,0 1,-1 0,1 0,0 0,0 0,-1 0,1 0,-1-1,0 2,0-1,1 0,-1 0,0 0,-1 0,1 0,0 0,-1 0,1 0,-1 0,1-1,-1 1,0 0,0 0,0 0,0 0,0 1,-26 72,4 1,3 1,-6 54,-5 27,30-156,1-1,0 1,0-1,0 0,0 1,-1-1,1 0,-1 1,1-1,-1 0,0 1,1-1,-1 0,0 0,0 0,0 0,0 0,0 0,0 0,0 0,0 0,0 0,0-1,0 1,-1 0,1-1,0 1,-1-1,1 1,0-1,-1 0,1 1,0-1,-1 0,1 0,-1 0,1 0,0 0,-1 0,1-1,-1 1,1 0,0-1,-1 1,1-1,0 1,0-1,-1 0,1 0,0 1,0-1,0 0,0 0,0 0,0 0,0 0,0 0,0-1,1 1,-2-1,-3-11,0-1,1 1,1-1,0 0,1 0,0 0,1-1,0 1,1 0,1 0,1-1,1-3,31-85,-24 85</inkml:trace>
  <inkml:trace contextRef="#ctx0" brushRef="#br0" timeOffset="2299.705">2033 424,'24'-5,"17"-1,7 0,-5-4,-5 0,-4 2,-3 1,-2 3,-1 2,-1 1,0 1,1 0,-1 1,-4-1</inkml:trace>
  <inkml:trace contextRef="#ctx0" brushRef="#br0" timeOffset="2544.907">2173 564,'39'0,"26"-4,8-3,-4 1,-9 2,-10 0,-9 2,-11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22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50 812,'-17'72,"3"1,4 1,1 9,19-9,-9-72,-1-1,1 1,0 0,0-1,0 1,0-1,0 1,0-1,0 1,0-1,1 0,-1 1,0-1,1 0,-1 0,1 0,0 0,-1 0,1-1,0 1,-1 0,1-1,0 1,0-1,-1 0,1 0,0 1,0-1,0 0,0 0,-1-1,1 1,0 0,0-1,0 1,-1-1,1 1,0-1,10-6,0 0,-1-1,0 0,-1-1,0 0,0-1,-1 0,0-1,0 1,-1-2,0-1,1-1,0 1,-1-1,0 0,-2-1,1 0,-2 0,0-1,1-9,-4 18,-1 1,0-1,0 1,0-1,-1 0,0 1,-1-1,1 1,-1-1,-1 0,1 1,-1 0,0-1,0 1,-1 0,0 0,0 0,-1 1,1-1,-1 1,0-1,-1 1,-1 0,0 1,0 0,-1 0,1 0,-1 1,0 0,1 0,-1 1,-1 0,1 0,0 1,0 0,-1 0,1 1,0-1,-1 2,1-1,-1 1,1 0,0 1,-6 1,14-3,0 0,0 0,0 0,0 0,1 0,-1 0,0 0,0 0,0 0,0 0,0 1,1-1,-1 0,0 1,0-1,0 1,0 0,0-1,0 1,0 0,0-1,-1 1,1 0,0 0,0 0,-1 0,1 0,0 0,-1 0,1 0,-1 0,1 0,-1 0,1 0,-1 0,0 0,0 0,0 1,0-1,1 0,-1 0,-1 0,1 0,0 1,0-1,0 0,-1 0,1 0,0 0,-1 0,1 0,-1 0,1 0,-1 0,0 0,1 0,-1 0,0 0,0 0,0 0,0-1,0 1,0 0,0-1,0 1,0-1,0 1,0-1,16-1,-1-1,0 0,0-2,0 1,0-2,0 0,-1 0,0-1,0-1,9-7,-14 10,18-10,-2-2,0 0,0-2,-2 0,0-2,-2-1,0 0,-1-1,-1-1,-1-1,-1-1,-1 0,-2-1,0 0,-2-1,-1 0,-1-1,-1 0,-1-1,-2 1,2-30,-7 58,2-18,-1 0,0 0,-1 0,-1 1,-1-1,-1 0,0 0,-1 1,-1 0,-6-15,11 31,0-1,-1 1,1 0,-1-1,1 1,-1 0,0-1,0 1,1 0,-1 0,0 0,0-1,0 1,0 0,0 0,-1 1,1-1,0 0,0 0,-1 0,1 1,0-1,-1 1,1-1,-1 1,1 0,0-1,-1 1,1 0,-1 0,1 0,-1 0,1 0,-1 0,1 1,-1-1,1 0,0 1,-1-1,1 1,-1-1,1 1,0 0,0-1,-1 1,1 0,0 0,0 0,0 0,0 0,0 0,0 1,0-1,0 1,-37 76,34-49,1 0,2 0,1 0,1 0,4 20,-2-23,5 53,4-1,4 0,3-1,3-1,20 42,26 50,-35-97,-4 1,-2 1,-4 2,-4 0,8 58,-26-119,0 0,-1 0,0 0,-1 0,-1 0,0-1,-1 1,0 0,-1-1,-1 0,0 0,0 0,-2-1,1 0,-2 0,1 0,-2-1,1 0,-2-1,1 0,-1 0,-1-1,0-1,0 0,-1 0,-7 3,-58 20,74-30,1-1,0 1,0-1,0 0,0 0,0 0,0 0,0 0,0 0,0-1,0 1,0-1,0 1,0-1,0 0,0 0,0 0,0 0,0 0,1 0,-1 0,0-1,1 1,-1 0,1-1,0 0,-1 1,1-1,0 0,0 0,0 1,0-1,0 0,0 0,1 0,-1 0,1 0,-1-1,1-12,0 0,0-1,2 1,0 0,0 0,2 0,0 0,0 1,1 0,1 0,7-13,-3 4,125-276,-116 256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59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1 254,'43'0,"38"0,15 0,1 0,-6 0,-10 0,-13 0,-14 0,-6 0,-6 0,-7 0,-3 0,-3 0,-1 0,-1 0,0 5,-5 2</inkml:trace>
  <inkml:trace contextRef="#ctx0" brushRef="#br0" timeOffset="266.969">28 537,'48'-5,"36"-1,12-5,0-1,-2 3,-8 2,-13-3,-10 1,-6 2,-7 2,-9 1,-5 3,-4 0,-3 1,-2 0,-5 6,-2 0,-4 1</inkml:trace>
  <inkml:trace contextRef="#ctx0" brushRef="#br0" timeOffset="715.274">537 1,'16'19,"0"1,1-2,0 0,2-1,0-1,1-1,7 4,4-1,-1-1,2-1,0-2,1-2,11 3,149 69,-191-83,1 0,-1 0,0 0,0 1,0-1,0 0,0 1,-1 0,1-1,0 1,-1 0,1 0,-1 0,1 0,-1 0,0 0,0 0,0 0,0 1,0-1,-1 0,1 1,-1-1,1 0,-1 1,0-1,0 1,0-1,0 0,0 1,-1-1,1 1,-1-1,1 0,-1 1,0-1,0 0,0 0,0 0,-1 0,1 0,-1 0,1 0,-1 0,1 0,-1-1,0 1,0 0,0-1,-19 14,-1-1,0-2,-1 0,0-1,-21 7,-64 31,74-29,2 2,0 2,1 1,2 1,-20 23,20 6,25-36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7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591 179,'-18'-13,"1"0,-2 2,0 0,0 1,-1 1,0 1,-1 1,0 1,0 0,0 2,-1 0,1 2,-1 0,6 3,0 0,1 1,-1 1,1 0,0 2,0-1,0 2,0 0,1 0,0 2,0 0,1 0,0 1,1 1,0 0,0 0,1 2,1-1,-3 4,10-12,0 1,-1 0,2 0,-1 0,0 0,1 0,0 0,0 1,0-1,0 1,1-1,0 1,0 0,0-1,0 1,1 0,0 0,0 0,0-1,0 1,1 0,0 0,0-1,0 1,1 0,-1-1,1 1,0-1,1 0,-1 0,1 0,-1 0,1 0,0 0,1-1,-1 1,1-1,-1 0,1 0,1 0,4 2,0-1,0-1,0 1,0-2,0 1,1-1,-1 0,1-1,-1 0,1-1,0 0,-1-1,1 0,0 0,-1-1,1 0,5-2,11-4,-1-2,-1 0,1-1,-2-2,18-12,-9 2,-2-1,-1-2,-1-1,-1-1,14-21,61-60,-100 106,-1 1,1-1,0 1,0 0,0-1,0 1,0 0,0 0,0 1,1-1,-1 0,1 1,-1 0,1-1,0 1,0 0,-1 0,1 0,0 1,0-1,0 1,0 0,0 0,0-1,0 2,0-1,0 0,0 1,0-1,-1 1,1 0,0 0,0 0,-1 0,1 1,0-1,-1 1,3 1,5 15,-1 0,0 1,-1 0,-2 0,0 1,0 0,1 15,8 26,2-10,-2 1,-3 0,-1 1,-3 0,-3 1,-1-1,-3 1,-3 0,-7 49,5-85,-1-1,0 0,-2 0,0 0,-1-1,0-1,-1 1,-1-1,-1-1,0 1,-3 1,8-10,0 1,0-2,-1 1,0-1,0 1,0-2,0 1,-1-1,1 0,-1-1,0 0,-1 0,1-1,0 0,-1 0,1-1,-1 0,0-1,1 1,-1-2,1 1,-1-1,0-1,0 0,6 1,-1 0,1 0,-1 0,1-1,0 1,-1-1,1 0,0 0,0 0,0-1,1 1,-1-1,0 0,1 1,0-1,0 0,-1 0,2-1,-1 1,0 0,1-1,-1 1,1 0,0-1,0 0,1 1,-1-1,1 0,0 1,0-1,0 0,0 0,1-7,0 0,0 0,2 0,-1 0,1 0,1 1,-1-1,2 1,0 0,2-4,11-15,0 1,2 1,1 0,1 2,1 0,1 2,2 1,25-19,-27 25,-6 2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1,'38'0,"33"0,8 0,-4 0,-11 0,-10 0,-11 0,-7 0,-5 0,-3 0,-2 0,1 0,-1 0,-4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7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30,'43'0,"38"0,15-5,-4-1,-8 0,-13 1,-15 2,-11 0,-9 2,-6 1,-7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62,'134'-36,"-92"27,1 2,0 2,1 2,-1 1,0 3,20 3,-61-4,1-1,-1 1,1 0,-1 0,1 0,-1 0,1 0,-1 1,0-1,1 1,-1-1,1 1,-1 0,0 0,1 0,-1 0,0 1,0-1,0 0,0 1,0 0,0-1,-1 1,1 0,0 0,-1 0,1 0,-1 0,0 0,0 1,0-1,0 0,0 0,0 1,-1-1,1 1,-1-1,1 1,-1-1,0 1,0-1,0 1,-1-1,1 1,-1-1,1 1,-1-1,-9 11,-1-2,0 1,-1-1,0-1,-1 0,0-1,-1-1,1 0,-2 0,-10 3,-3 3,26-13,-35 24,36-25,0 0,1 1,-1-1,1 0,-1 1,1-1,-1 1,1-1,0 0,-1 1,1-1,0 1,-1-1,1 1,0-1,-1 1,1 0,0-1,0 1,0-1,-1 1,1 0,0-1,0 1,0-1,0 1,0 0,0-1,0 1,1-1,-1 1,0 0,0-1,0 1,0-1,1 1,-1-1,0 1,1-1,-1 1,0-1,1 1,-1-1,1 1,-1-1,1 1,-1-1,1 0,-1 1,1-1,-1 0,1 0,-1 1,1-1,-1 0,1 0,0 0,-1 0,1 1,-1-1,1 0,0 0,-1 0,1-1,124 26,-101-23,0 2,-1 0,1 2,-1 1,0 0,0 2,-1 0,0 2,1 1,-22-11,1 0,0 0,-1 0,1 0,-1 0,1 1,-1-1,0 0,0 1,1-1,-1 1,0-1,0 1,0-1,-1 1,1 0,0 0,-1-1,1 1,-1 0,1 0,-1 0,0 0,0-1,0 1,0 0,0 0,0 0,0 0,-1 0,1-1,-1 1,1 0,-1 0,0-1,0 1,0 0,0-1,0 1,0-1,0 1,0-1,-1 0,1 1,0-1,-2 1,-74 52,-69 5,121-47</inkml:trace>
  <inkml:trace contextRef="#ctx0" brushRef="#br0" timeOffset="245.559">0 683,'43'5,"39"1,14 0,6-1,-6-1,-8-2,-6-1,-7 0,-6-6,-10-2,-6 1,-7 0,-7 3,-5 0,-3 2,-2 0,-7 1</inkml:trace>
  <inkml:trace contextRef="#ctx0" brushRef="#br0" timeOffset="650.985">367 881,'125'-19,"120"-4,-179 40,-65-16,1-1,-1 1,0 0,0 0,0 0,0 0,0 0,0 0,0 0,-1 0,1 1,0-1,-1 0,1 0,0 1,-1-1,0 0,1 1,-1-1,0 0,1 1,-1-1,0 1,0-1,0 0,0 1,-1-1,1 1,0-1,-1 0,1 1,-1-1,1 0,-1 1,1-1,-1 0,0 0,0 0,1 0,-1 0,0 1,0-2,0 1,0 0,-1 0,1 0,-18 17,0-1,0-1,-2-1,0-1,0 0,-2-2,-19 8,15-7,1 1,0 1,1 1,1 1,-14 14,36-30,1 1,-1-1,1 0,-1 1,1-1,-1 1,1-1,0 1,0 0,0 0,0 0,0-1,0 1,1 0,-1 0,0 0,1 0,0 0,-1 0,1 0,0 0,0 1,0-1,0 0,1 0,-1 0,0 0,1 0,0 0,-1 0,1 0,0-1,0 1,0 0,0 0,0 0,1-1,-1 1,0-1,1 1,-1-1,1 0,0 1,-1-1,1 0,0 0,0 0,-1 0,1 0,0-1,0 1,0 0,0-1,0 0,1 1,16 3,0 0,1 0,-1-2,1-1,0 0,-1-2,1 0,-1-1,1-1,-1 0,0-2,0 0,0-1,-1-1,10-6,56-14,-60 21</inkml:trace>
  <inkml:trace contextRef="#ctx0" brushRef="#br0" timeOffset="1111.483">1862 429,'-31'0,"0"2,0 2,1 1,-1 1,1 1,0 2,1 0,0 3,0 0,1 2,1 1,0 1,2 1,0 1,-2 4,22-18,0 1,1-1,-1 1,1 0,0 1,1-1,-1 1,1-1,0 1,1 0,-1 0,1 0,0 1,1-1,-1 0,1 1,1-1,-1 1,1 0,0-1,0 1,1-1,0 1,0-1,1 0,0 1,0-1,0 0,1 0,0 0,0 0,0-1,1 1,0-1,0 0,0 0,0 0,1-1,0 1,0-1,0 0,1-1,-1 1,1-1,1 0,6 0,0 0,0-1,0-1,0 0,0-1,0 0,0-1,0 0,0-1,0-1,0 0,-1-1,1 0,-1-1,0 0,-1-1,11-6,11-9,-1-1,-1-2,-1-1,-1-1,9-12,82-122,-94 135,-24 46,-5-11,-6 19,1 0,1 0,2 0,1 1,0 10,5-26,-1 0,2-1,0 1,0-1,2 1,-1-1,2 0,0 0,0 0,1-1,1 0,0 0,0 0,1-1,1 0,0-1,0 0,1 0,1-1,6 5,1-1</inkml:trace>
  <inkml:trace contextRef="#ctx0" brushRef="#br0" timeOffset="1612.245">2370 712,'0'10,"1"0,0 0,1 0,0 0,0 0,1 0,0-1,1 1,0-1,0 0,1 0,3 3,-6-8,0-1,1 0,-1 0,1 0,0 0,0 0,0 0,1-1,-1 0,0 1,1-1,0-1,-1 1,1 0,0-1,0 0,0 0,0 0,0 0,0-1,0 0,0 1,0-2,0 1,0 0,0-1,0 1,0-1,0-1,0 1,0 0,0-1,14-7,0-1,-1 0,0-2,-1 0,0 0,0-2,11-13,39-32,32-15,-97 73,0 1,0 0,0-1,0 1,0 0,0-1,0 1,0 0,0 0,0 0,0 0,1 0,-1 0,0 0,0 0,0 1,0-1,0 0,0 0,0 1,0-1,0 1,0-1,-1 1,1-1,0 1,0 0,0 0,-1-1,1 1,0 0,0 0,-1 0,1-1,-1 1,1 0,-1 0,1 0,-1 0,0 0,1 0,-1 0,0 0,0 0,0 0,0 1,-2 50,-10 61,5 0,5 52,3-140,-2 0,0-1,-2 1,-1 0,-1-1,-1 0,-1 0,-1-1,-7 16,13-35,0 0,0-1,0 1,0-1,0 0,-1 0,1 0,-1 0,0 0,0 0,0-1,0 1,-1-1,1 0,-1 0,1 0,-1 0,0-1,1 1,-1-1,0 0,0 0,0-1,0 1,0-1,0 0,0 0,0 0,0 0,0-1,0 0,0 0,0 0,0 0,1 0,-1-1,0 0,-2-1,1-4,1 1,-1-1,1 0,1-1,-1 1,1-1,0 1,1-1,0 0,0 0,1 0,0 0,0-1,1 1,0 0,1 0,-1 0,2 0,-1 0,1 0,0 0,1 0,0 0,0 1,0 0,1-1,0 1,2-1,8-14,0 1,2 0,1 1,0 1,2 0,0 2,1 0,1 1,0 1,1 1,0 1,1 1,24-9,-16 7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15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1 396,'53'1,"149"-13,-178 6,1 2,0 0,0 2,1 0,-1 2,0 1,0 1,0 1,4 2,55 10,-60-12</inkml:trace>
  <inkml:trace contextRef="#ctx0" brushRef="#br0" timeOffset="233.736">113 594,'43'-10,"39"-3,9-4,-5 1,-13 2,-14 5,-12 3,-9 3,-7 2,-3 1,-6-4,-8-2</inkml:trace>
  <inkml:trace contextRef="#ctx0" brushRef="#br0" timeOffset="674.059">368 0,'255'136,"-196"-110,-45-22,0 1,0 1,-1 0,0 1,0 0,-1 1,0 0,0 1,-1 1,0 0,0 0,-1 1,7 10,-15-17,-1 0,1 0,-1 1,0-1,0 0,-1 1,1-1,-1 1,0-1,0 1,0-1,-1 1,1-1,-1 0,0 1,-1-1,1 0,-1 0,1 0,-1 0,-1 0,1 0,0 0,-1-1,0 2,-82 82,-157 118,213-170,21-18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17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1917 1327,'19'5,"17"2,5-1,2-1,-2-2,-3 0,-3-7,-3-2,-3 0,0-4,-6 0</inkml:trace>
  <inkml:trace contextRef="#ctx0" brushRef="#br0" timeOffset="248.082">1861 1638,'38'-5,"28"-1,6-5,-3 0,-10 1,-8 4,-10 1,-6 2,-5 2,-7 1</inkml:trace>
  <inkml:trace contextRef="#ctx0" brushRef="#br0" timeOffset="-884.687">619 1215,'-19'-6,"1"1,-1 0,-1 2,1 0,0 1,-1 1,0 1,1 0,-1 2,1 0,0 1,-1 1,1 1,1 1,-1 0,1 1,-11 7,20-9,0 0,1 1,-1 0,1 0,1 1,-1 0,1 1,0-1,1 1,-1 1,2-1,-1 1,1 0,1 0,0 1,0-1,0 1,2 0,-1 0,1 0,0 0,1 0,1 1,-1-1,1 0,1 0,0 1,1-1,0 0,0 0,4 9,-3-15,0 1,0-1,1 0,0 0,-1 0,1 0,1-1,-1 1,1-1,-1 0,1-1,0 1,0-1,0 0,0 0,0 0,0-1,1 0,-1 0,1 0,-1-1,0 1,1-1,-1-1,1 1,-1-1,1 0,-1 0,0-1,5-1,11-4,-1 0,0-1,0-1,-1-1,0-1,-1-1,4-4,6-8,0-2,-2 0,-1-2,-1-1,-1-1,10-20,75-91,-108 139,1 1,-1 0,1-1,-1 1,1 0,0-1,-1 1,1 0,0 0,0 0,0 0,0 0,0 0,0 0,0 0,0 0,0 0,0 0,0 1,1-1,-1 0,0 1,0-1,1 1,-1 0,1-1,-1 1,0 0,1 0,-1 0,1 0,-1 0,0 0,1 0,-1 0,1 1,-1-1,0 0,1 1,-1-1,0 1,0 0,1-1,-1 1,0 0,0 0,0 0,0 0,0 0,0 0,0 0,0 0,5 142,-8-97,0 6,7 99,22-90,-9-36</inkml:trace>
  <inkml:trace contextRef="#ctx0" brushRef="#br0" timeOffset="-348.659">1127 1413,'-5'13,"1"1,1 0,0 0,1 1,0-1,1 1,1-1,0 0,1 1,1-1,0 1,1-1,3 8,-6-20,1 1,0-1,0 0,-1 0,1 1,1-1,-1 0,0 0,0 0,1 0,-1 0,1-1,0 1,-1 0,1-1,0 1,0-1,0 0,0 1,0-1,1 0,-1 0,0-1,0 1,1 0,-1-1,0 1,1-1,-1 0,0 0,1 0,-1 0,1 0,-1 0,0-1,1 1,-1-1,0 1,1-1,75-58,39-97,-117 156,1-1,-1 0,1 0,-1 1,1-1,0 0,0 1,-1-1,1 1,0-1,0 1,0-1,0 1,-1-1,1 1,0 0,0 0,0-1,0 1,0 0,0 0,0 0,0 0,0 0,0 0,0 0,0 0,0 1,0-1,-1 0,1 1,0-1,0 0,0 1,0-1,0 1,-1-1,1 1,0 0,0-1,-1 1,1 0,-1-1,1 1,0 0,-1 0,1 0,-1-1,0 1,1 0,-1 0,0 0,1 0,-1 0,0 0,0 0,0 0,0 0,9 59,-11 276,2-304,-2 0,-2 1,-1-1,-1-1,-1 1,-2-1,-1 0,-2-1,-1 0,-5 6,14-28,0 1,-1-1,-1 0,1 0,-1-1,0 1,-1-1,0 0,0-1,0 0,-1 0,0-1,-8 5,15-10,0 0,-1 1,1-1,0 0,-1 0,1 0,-1 0,1 0,0 0,-1-1,1 1,-1 0,1-1,0 1,-1-1,1 1,0-1,0 0,0 1,-1-1,1 0,0 0,0 0,0 0,0 0,0 0,0 0,1 0,-1 0,0-1,0 1,1 0,-1 0,1-1,-1 1,1 0,0-1,-1 1,1-1,0 0,-6-62,6 60,2-32,2 1,1-1,2 2,2-1,1 1,1 0,2 1,1 0,5-4,-8 12</inkml:trace>
  <inkml:trace contextRef="#ctx0" brushRef="#br0" timeOffset="1897.927">2876 960,'12'-12,"1"1,0 0,0 1,1 0,0 1,1 1,0 0,0 1,1 0,2 1,5-4,22-9,2 3,0 2,1 1,1 3,0 2,0 2,0 2,7 3,13 15,-68-13,1 0,-1 0,0 0,0 0,1 0,-1 0,0 1,0-1,0 0,0 1,0-1,-1 1,1-1,0 1,-1-1,1 1,-1-1,1 1,-1 0,0-1,1 1,-1 0,0-1,0 1,-1 0,1-1,0 1,0 0,-1-1,1 1,-1 0,1-1,-1 1,0-1,0 1,0-1,0 1,0-1,0 0,-1 1,-20 27,-1-2,-1 0,-2-2,0 0,-2-2,0-1,-2-1,0-2,-11 4,3 1,-4 11,41-35,1 1,-1 0,1-1,-1 1,1-1,0 1,-1 0,1 0,0-1,-1 1,1 0,0 0,0-1,0 1,0 0,0 0,0-1,0 1,0 0,0 0,0-1,0 1,0 0,1 0,-1-1,0 1,0 0,1 0,-1-1,1 1,-1 0,0-1,1 1,0-1,-1 1,1-1,-1 1,1-1,-1 1,1-1,0 1,-1-1,1 0,0 1,0-1,-1 0,1 0,0 1,0-1,-1 0,1 0,0 0,0 0,-1 0,1 0,0 0,0 0,0-1,-1 1,1 0,0 0,-1-1,1 1,0 0,44 2,0-2,0-2,0-2,33-7,98-7,-7 19,-145-1</inkml:trace>
  <inkml:trace contextRef="#ctx0" brushRef="#br0" timeOffset="2171.035">3131 1413,'77'0,"34"0,9-5,-7-2,-13 1,-19 1,-13 1,-14 2,-6 1,-7 1,-5 0,-4 0,-8 0</inkml:trace>
  <inkml:trace contextRef="#ctx0" brushRef="#br0" timeOffset="4897.889">3526 1666,'12'-9,"0"0,0 0,1 2,1-1,-1 1,1 1,0 1,1 0,0 0,-9 3,0-1,0 1,0 0,0 0,0 1,1-1,-1 2,0-1,1 1,-1 0,1 0,-1 0,0 1,1 0,-1 0,0 1,0 0,0 0,0 0,2 2,-6 0,-1-1,0 1,0 0,0 0,-1 0,1 0,-1 0,0-1,0 1,0 0,-1 0,1 0,-1 0,0 0,0 0,0-1,-1 1,1-1,-1 1,0-1,0 1,0-1,-2 2,-12 34,17-34,-1 0,1 0,0 0,1-1,-1 1,1 0,0-1,0 1,0-1,1 0,-1 0,1 0,0 0,0 0,1 0,-1-1,1 0,0 0,0 0,0 0,0 0,0-1,0 1,1-1,-1-1,1 1,0 0,0-1,-1 0,5 0,11 7,132 48,-150-54,0-1,0 1,0 0,0 0,-1 0,1 0,-1 0,1 0,-1 1,0-1,0 0,0 1,0-1,0 1,0-1,-1 1,1-1,-1 1,0 0,0-1,0 1,0-1,0 1,0 0,-1-1,1 1,-1-1,0 1,0-1,0 1,0-1,0 0,-1 1,1-1,0 0,-3 2,-68 69,-53-2,120-68,0 0,-1-1,1 0,-1 0,0 0,0 0,0-1,0 0,0-1,0 1,0-1,0 0,0 0,-4-2,-1-9,16 5</inkml:trace>
  <inkml:trace contextRef="#ctx0" brushRef="#br0" timeOffset="5818.485">4937 1186,'-25'0,"0"0,1 2,-1 0,1 2,-1 1,1 0,0 2,1 1,0 1,0 1,-4 3,21-10,1 1,0-1,-1 1,1 0,1 1,-1-1,0 1,1 0,0 0,0 0,1 1,0-1,-1 1,2 0,-1 0,1 0,0 0,0 0,1 1,-1-1,1 1,1-1,-1 1,1-1,1 1,-1-1,1 0,0 1,0-1,1 1,0-1,0 0,0 0,1 0,0 0,0-1,0 1,1-1,0 0,2 3,-1-3,0-1,0 0,0-1,0 1,0-1,1 0,-1 0,1 0,0-1,0 0,0 0,0-1,0 1,1-1,-1-1,0 1,0-1,1 0,-1 0,0-1,0 0,1 0,-1-1,0 1,0-1,0-1,-1 1,1-1,0 0,-1 0,0-1,2 0,29-22,-2-2,0-1,-2-2,-1-1,-1-1,-2-1,19-33,0 16,-47 50,1 1,0-1,0 0,0 0,0 1,0-1,0 1,0-1,0 1,0-1,0 1,0-1,0 1,0 0,0 0,1 0,-1 0,0 0,0 0,0 0,0 0,0 0,1 0,-1 0,0 1,0-1,0 0,0 1,0-1,0 1,0 0,0-1,0 1,0 0,0-1,0 1,-1 0,1 0,0 0,0 0,-1-1,1 1,-1 0,1 0,-1 1,1-1,-1 0,1 0,-1 0,0 0,0 0,0 0,0 0,0 1,0-1,0 0,7 162,-9-107,-1 367,0-381,-3 1,-1-1,-2 0,-11 27,18-61,-1 1,-1-2,0 1,0 0,0-1,-1 1,0-1,0 0,-1-1,0 0,0 1,0-2,-1 1,0-1,0 0,0 0,-1-1,1 0,-1-1,0 1,0-1,-1-1,1 0,-1 0,1-1,-1 1,1-2,-1 1,0-2,1 1,-1-1,1 0,-7-2,11 2,1-1,-1 0,0 0,1 0,-1-1,1 1,0-1,0 0,0 0,0 0,0 0,0 0,1-1,0 1,0-1,0 0,0 0,0 1,1-1,0 0,0 0,0-1,0 1,0 0,1-2,5-108,6 85,1-1,2 2,0 0,2 0,1 1,2 1,0 1,1 1,2 1,0 0,2 2,0 1,2 1,0 0,14-5,-5 0,-5 6</inkml:trace>
  <inkml:trace contextRef="#ctx0" brushRef="#br0" timeOffset="7887.824">5698 58,'43'88,"-19"-23,-2 1,-2 1,-4 0,5 54,-3-25,30 158,109 485,-56-333,-78-197,-22-208,-1 0,1 0,-1 0,1 0,-1 0,0 0,1 0,-1 0,0 0,0 0,0 0,0 0,0 0,0 0,0 0,0 0,0 0,0 0,-1 0,1 0,0 0,-1 0,1 0,-1 0,1 0,-1 0,1 0,-1 0,0-1,1 1,-1 0,0 0,0-1,1 1,-1 0,0-1,0 1,0-1,0 1,0-1,0 0,0 1,0-1,0 0,0 0,0 1,0-1,0 0,0 0,0 0,0 0,0 0,-397-15,-327 26,-318 57,23 16,-375 11,1128-80,-583-4,541-13,307 3,-1-1,0 1,0-1,0 0,0 0,0 0,0-1,0 1,1-1,-1 1,0-1,0 0,0 0,1 0,-1 0,0-1,1 1,0-1,-1 0,1 1,0-1,0 0,-1 0,2 0,-1-1,0 1,0 0,1-1,-1 0,1 1,0-1,0 1,0-1,0 0,0 0,1 0,-1 0,3-208,10-108,5 40,-17-213,-5 381,-5 1,-14-54,-32-7,54 167,0-1,-1 1,2-1,-1 0,0 1,1-1,0 0,0 0,1 0,-1 0,1 0,0 0,0 0,1 1,0-1,0 0,0 0,0 0,0 0,1 1,0-1,0 1,1-1,-1 1,1 0,0 0,0 0,0 0,0 1,1-1,-1 1,1 0,0 0,0 0,1 0,192-80,-168 75,0 2,0 1,1 1,0 1,0 2,0 2,23 2,27-1,410-32,-300 13,1373-106,143 4,-541 67,-670 26,-461 25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23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1,'0'43,"4"43,3 17,4 0,0-8,-1-15,-3-11,-3-13,-1-7,-2-6,-1-6,0-5,-5-2,-2-2,-4-1,-6-5,1-6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23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1 408,'53'-57,"3"2,2 2,3 4,2 2,10-3,-56 37,1 2,1 0,0 1,1 1,-1 0,2 2,-1 0,1 2,0 0,0 1,1 1,-1 1,3 1,-21 1,1 0,-1 0,1 1,0-1,-1 1,1-1,-1 1,1 0,-1 1,0-1,0 1,1-1,-1 1,0 0,0 0,0 0,-1 0,1 1,-1-1,1 1,-1 0,0 0,0 0,0 0,0 0,0 0,-1 0,1 0,-1 1,0-1,0 1,0-1,-1 1,1-1,-1 1,0-1,0 1,0 0,0-1,-1 1,1-1,-1 1,0-1,0 1,0-1,-1 0,1 0,-1 1,-15 25,-2 0,-1-1,-1-1,-1-1,-1-1,-2-1,0-1,-2-1,0-2,-11 12,-165 142,202-173,0 0,-1 0,1 1,0-1,0 0,0 1,0-1,1 1,-1-1,0 1,0-1,1 1,-1-1,1 1,0 0,-1-1,1 1,0 0,0-1,0 1,0 0,0-1,0 1,1 0,-1-1,1 1,-1 0,1-1,-1 1,1-1,0 1,0-1,0 1,0-1,0 0,0 1,0-1,0 0,0 0,1 0,-1 0,0 0,1 0,-1 0,1 0,-1-1,1 1,0 0,-1-1,2 1,20 9,1-1,1-1,0-1,0-1,21 3,32 7,-58-13,0 2,0 0,-1 1,0 1,0 0,-1 2,0 0,0 1,-1 1,-1 1,0 0,9 10,28 66,-45-72,-1-6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0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1 311,'138'25,"-93"-23,0-1,0-3,0-2,-1-1,17-6,-42 8,-7 0</inkml:trace>
  <inkml:trace contextRef="#ctx0" brushRef="#br0" timeOffset="300.348">1 508,'38'0,"28"0,6-4,-3-3,-9 1,-10 1,-9 2,-6 1,-4 1,-3 0,-7 1</inkml:trace>
  <inkml:trace contextRef="#ctx0" brushRef="#br0" timeOffset="863.559">284 1,'181'138,"-79"-67,-97-69,-1 1,1 0,0 0,-1 0,0 0,0 1,0 0,0 0,-1 0,1 0,-1 1,0-1,0 1,-1-1,1 1,-1 0,0 0,-1 1,1-1,-1 0,0 0,0 1,0-1,-1 1,0-1,0 0,-1 1,1-1,-1 1,0-1,0 0,-1 0,0 1,0-1,0 0,-2 3,-188 212,100-88,82-119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2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1 228,'35'-2,"1"-2,-1-2,0 0,-1-3,0-1,0-1,-1-2,0-1,-1-1,2-4,15-39,-48 57,-1-1,1 1,0-1,-1 1,1-1,-1 1,0-1,0 1,1-1,-1 0,0 1,0-1,0 0,-1 1,1-1,0 1,-1-1,1 1,-1-1,1 1,-1-1,0 1,1-1,-1 1,0 0,0-1,0 1,0 0,0 0,-1 0,1 0,0 0,0 0,-1 0,1 0,-1 0,1 0,-1 1,1-1,-1 1,1-1,-1 1,0 0,-6-2,0 0,0 1,0 0,0 1,-1-1,1 2,0-1,0 1,0 0,0 1,0 0,0 0,1 1,-1 0,0 0,1 1,0 0,-3 2,-113 96,120-98,-1-1,0 1,1 0,0 0,0 0,0 0,1 1,-1-1,1 1,0-1,0 1,1 0,-1 0,1 0,0 0,0 0,1 0,0 0,0 0,0 1,0-1,1 0,0 0,0 0,0 0,1 0,-1-1,1 1,0 0,1-1,-1 1,1-1,0 0,0 0,0 0,1 0,-1 0,1-1,0 1,0-1,0 0,0 0,1-1,0 1,22 7,0-1,1-2,-1-1,1-1,0-1,1-1,-1-2,1-1,12-2,-9 1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24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396 3034,'-1'-1,"-1"-1,0 1,0-1,0 1,1-1,-1 1,0-1,1 0,0 0,-1 0,1 0,0 0,0 0,0 0,0 0,1-1,-1 1,1 0,-1-1,1 1,0 0,-1-1,1 1,1 0,-1-2,0 1,-3-338,3-1211,28 1382,-28-83,-28 83,27 163,0 0,1 0,-1-1,2 1,-1 0,1 0,0 0,0-1,1 1,0 0,0 0,1 1,0-1,0 0,0 1,1 0,0 0,0 0,1 0,-1 1,3-3,7-2</inkml:trace>
  <inkml:trace contextRef="#ctx0" brushRef="#br0" timeOffset="897.244">1638 805,'-2'-2,"0"1,0-1,1 1,-1-1,0 0,1 1,-1-1,1 0,-1 0,1 0,0 0,0 0,0-1,0 1,0 0,1 0,-1-1,1 1,-1 0,1-1,0 1,0-1,0 1,0-2,0 0,12-135,0 51,18-82,-30-112,-5 231,-2 34</inkml:trace>
  <inkml:trace contextRef="#ctx0" brushRef="#br0" timeOffset="1934.922">1 607,'30'-12,"0"1,1 1,1 2,-1 1,1 2,0 1,27 0,24-5,227-18,66-4,45 16,138-12,-351 22,-207 6,-1-1,1 0,-1 0,1 1,-1-1,1 0,-1 0,1 0,-1 0,1 0,-1 0,1 0,-1 0,1 0,-1 0,1 0,-1 0,1 0,-1-1,1 1,-1 0,1 0,-1 0,1-1,-1 1,1 0,-1-1,0 1,1 0,-1-1,1 1,-1 0,0-1,1 1,-1-1,0 1,0-1,1 1,-1-1,0 1,0-1,0 1,0-1,0 1,0-1,0 1,0-1,0 1,0-1,0 1,0-1,0 1,0-1,0 1,0-1,0 1,-1-1,1 1,0-1,-1 0,-10-2</inkml:trace>
  <inkml:trace contextRef="#ctx0" brushRef="#br0" timeOffset="2232.485">2146 42,'-278'205,"-14"-8,-10 3,288-190</inkml:trace>
  <inkml:trace contextRef="#ctx0" brushRef="#br0" timeOffset="2745.794">1045 184,'-467'279,"198"-133,266-144,-1 0,1 0,0 0,0 1,0-1,0 1,1-1,-1 1,1 0,-1 0,1 0,0 0,0 1,0-1,1 1,-1-1,0 4,1 7</inkml:trace>
  <inkml:trace contextRef="#ctx0" brushRef="#br0" timeOffset="4518.021">848 719,'0'10,"0"12,0 8,0 3,0 2,0-2,0 0,-5-2,-1-1,0-1,1-1,1 0,2 0,-4-5,-1-1,1-5</inkml:trace>
  <inkml:trace contextRef="#ctx0" brushRef="#br0" timeOffset="5030.784">763 719,'29'-22,"1"1,1 1,0 1,2 2,0 1,1 2,0 1,35-8,-58 18,0 0,1 0,-1 1,1 1,-1 0,1 0,0 1,-1 1,1 0,0 0,-1 1,9 3,-18-4,0-1,-1 1,1 0,0 0,-1 1,1-1,-1 0,1 0,-1 1,0-1,0 1,1-1,-1 1,0 0,0-1,0 1,-1 0,1 0,0-1,-1 1,1 0,-1 0,0 0,1 0,-1 0,0 0,0 0,0 0,-1 0,1 0,0-1,-1 1,1 0,-1 0,1 0,-1 0,0-1,0 1,0 0,0-1,0 1,0 0,-2 0,-60 67,59-66,-228 164,230-167,1 0,0 1,0-1,0 0,-1 0,1 1,0-1,0 1,0-1,0 1,0-1,0 1,0 0,0 0,0-1,0 1,0 0,0 0,1 0,-1 0,0 0,1 0,-1 0,0 0,1 0,0 0,-1 0,1 1,0-1,-1 0,1 0,0 0,0 1,0-1,0 0,0 0,0 0,0 1,0-1,1 0,-1 0,0 0,1 0,-1 1,1-1,-1 0,1 0,0 0,-1 0,1 0,0 0,135 74,76 38,-194-104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3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112 108,'-24'171,"-33"139,26-113,33-173,11-29,6-25,-10 13</inkml:trace>
  <inkml:trace contextRef="#ctx0" brushRef="#br0" timeOffset="320.161">26 79,'285'-1,"-100"-26,-178 26,-7 1</inkml:trace>
  <inkml:trace contextRef="#ctx0" brushRef="#br0" timeOffset="568.646">55 475,'38'-10,"23"-2,5-1,-8 8,-10 5,-12 1</inkml:trace>
  <inkml:trace contextRef="#ctx0" brushRef="#br0" timeOffset="869.69">506 672,'-4'39,"-3"17,1 3,1-2,2-12</inkml:trace>
  <inkml:trace contextRef="#ctx0" brushRef="#br0" timeOffset="1119.426">337 616,'28'0,"25"0,8 0,-2 0,-6 0,-8 0,-6 0,-5 0,-3 0,-8 0</inkml:trace>
  <inkml:trace contextRef="#ctx0" brushRef="#br0" timeOffset="1567.539">1043 108,'0'38,"4"32,3 9,-1 1,-1-9,-2-11,-1-12,-1-8,0-7,-1-4,0-2,-1-1,1 0,-5 0,-1 1,0-4</inkml:trace>
  <inkml:trace contextRef="#ctx0" brushRef="#br0" timeOffset="2106.523">957 136,'43'-24,"0"3,1 1,0 2,2 2,0 3,14-2,55 6,-112 10,0-1,0 0,0 1,-1 0,1 0,0 0,0 0,0 0,-1 0,1 1,0-1,-1 1,0 0,1 0,-1 0,0 0,0 0,0 0,0 0,0 1,0-1,-1 1,1-1,-1 1,0 0,0 0,0 0,0-1,0 1,-1 0,1 0,-1 0,0 0,0 0,0 0,0 1,-2 6,-1 0,0-1,-1 1,0-1,-1 0,1 0,-2 0,1 0,-1-1,-1 0,1-1,-1 1,-1-1,1 0,-1-1,0 0,-4 2,-18 18,-145 126,173-149,-1 0,1 0,0 0,0 1,1-1,-1 1,1-1,-1 1,1-1,0 1,0 0,1 0,-1-1,1 1,0 0,0 0,0 0,0 0,1-1,0 1,0 0,0-1,0 1,0 0,1-1,-1 1,1-1,0 0,0 1,0-1,1 0,-1 0,1-1,-1 1,1 0,0-1,0 0,0 1,1-1,-1 0,3 0,27 19,20 11,-2 1,-1 3,41 39,-56-26,-25-36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23,'56'-3,"172"6,-166-15,40 1,-84 16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29,'38'0,"28"-4,6-3,-3 1,-9 1,-10 2,-9 1,-6 1,-4 0,-8 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88,'1'0,"-1"0,1-1,-1 1,1 0,-1-1,1 1,-1 0,1 0,-1-1,1 1,-1 0,1 0,-1 0,1 0,-1 0,1 0,0 0,-1 0,1 0,-1 0,1 0,-1 0,1 0,-1 0,1 0,-1 1,1-1,-1 0,1 0,-1 1,1-1,-1 0,1 1,-1-1,1 0,-1 1,0-1,1 1,-1-1,0 1,1-1,-1 1,0-1,0 1,1-1,-1 1,0-1,0 1,0-1,0 1,0-1,0 1,0 0,0-1,0 1,0-1,0 1,0-1,0 1,5 40,-4-41,-1 458,0-352,0-106</inkml:trace>
  <inkml:trace contextRef="#ctx0" brushRef="#br0" timeOffset="313.385">0 32,'160'-22,"277"16,-435 6,5-1,0 0,0 0,1 1,-1 0,0 0,0 0,0 1,0 0,0 1,0 0,0 0,0 0,-1 1,1 0,-1 0,0 1,0-1,0 1,0 1,0-1,-1 1,0 0,0 0,1 3,1 11</inkml:trace>
  <inkml:trace contextRef="#ctx0" brushRef="#br0" timeOffset="552.731">113 738,'34'0,"21"0,5 0,-3 0,-5 0,-8 0,-6 0,-4 0,-4 0,-2 0,-1 0,-5 0</inkml:trace>
  <inkml:trace contextRef="#ctx0" brushRef="#br0" timeOffset="865.353">904 625,'-29'14,"-9"10,1 6,8 2,8 0,13-4,7-4,9-4,8-2,6-4,4-3,3-5,1-3,-5-2</inkml:trace>
  <inkml:trace contextRef="#ctx0" brushRef="#br0" timeOffset="4549.879">1187 625,'-19'56,"-30"102,46-138,11-25,13-30,81-119,-102 153,1-1,0 1,0-1,0 1,0-1,0 1,0 0,1 0,-1-1,0 1,1 0,-1 0,0 0,1 0,-1 1,1-1,0 0,-1 1,1-1,0 1,-1-1,1 1,0 0,-1 0,1 0,0 0,0 0,-1 0,1 0,0 0,-1 1,1-1,0 1,-1-1,1 1,-1 0,1 0,-1-1,1 1,-1 0,1 0,-1 0,0 1,0-1,1 0,-1 0,0 1,0-1,0 1,0-1,-1 1,1-1,0 1,-1-1,1 1,-1 0,1-1,-1 2,6 48,12 25,-16-75,0-1,0 1,0-1,0 1,0-1,0 1,0-1,0 0,0 0,0 0,0 0,0-1,0 1,0 0,0-1,0 1,-1-1,1 0,0 0,0 0,0 0,-1 0,1 0,0 0,-1 0,1-1,-1 1,1 0,-1-1,0 0,0 1,0-1,0 0,1-1,6-4,121-96,-128 102,0 1,0 0,0-1,0 1,0 0,1-1,-1 1,0 0,0 0,0 0,0 0,0 0,0 0,0 0,0 0,0 1,0-1,0 0,0 1,0-1,0 0,0 1,0-1,0 1,0 0,0-1,0 1,-1 0,1-1,0 1,0 0,-1 0,1 0,-1 0,1 0,0 0,-1 0,0 0,1 0,-1 0,0 0,1 0,-1 0,0 0,0 0,0 0,0 0,4 59,-4-52,-1 20,1-2</inkml:trace>
  <inkml:trace contextRef="#ctx0" brushRef="#br0" timeOffset="6054.809">2456 173,'0'0,"-1"0,1 0,0 0,-1 0,1 0,0 0,-1 0,1 0,0 0,-1 0,1 0,0 0,-1 0,1 0,0 0,-1-1,1 1,0 0,0 0,-1 0,1 0,0-1,0 1,-1 0,1 0,0-1,-123 144,91-102,-3-2,-1-1,-2-1,-2-2,-1-2,-1-2,-21 11,44-31,0-1,0-1,-1-1,0 0,0-1,-1-1,1-2,-15 2,33-5,0-1,0 0,0 0,-1 0,1 0,0 0,0-1,0 1,0-1,0 1,0-1,0 0,0 0,0 0,0 0,0 0,0 0,0 0,1-1,-1 1,1-1,-1 1,1-1,-1 0,1 0,0 1,0-1,0 0,0 0,0 0,0 0,1 0,-1 0,1 0,-1 0,1-1,0 1,-1 0,1 0,1 0,-1 0,0-1,0 1,1 0,-1 0,1-6,1-1,-1 1,1-1,1 1,0 0,0 0,0 1,1-1,0 1,1-1,1-1,16-18,0 0,2 1,2 1,0 2,6-3,-29 23,1 1,0 0,-1 0,1 0,0 1,0-1,0 1,0 0,0 0,0 1,1-1,-1 1,0 0,0 0,0 0,0 0,1 1,-1 0,0 0,0 0,0 0,0 1,0-1,-1 1,2 0,86 69,-60-43,84 66,-91-79,-11-8,-1 1,0 0,0 1,0 0,-1 1,-1 0,1 0,-2 1,3 5,-3 1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55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226 326,'1'-14,"0"25,2 19,10 58,-4 0,-4 0,-3 1,-6 19,2 26,2 8,0-116</inkml:trace>
  <inkml:trace contextRef="#ctx0" brushRef="#br0" timeOffset="462.709">0 439,'3'-15,"0"1,0-1,2 1,-1 0,2 0,0 0,1 1,0 0,1 0,0 1,1 0,1 1,-1 0,2 0,4-4,2-1,0 1,1 0,0 1,1 1,1 0,0 2,1 0,0 1,0 2,1 0,0 1,0 1,1 1,0 1,13 0,-33 3,0 1,0-1,0 1,0-1,0 1,-1 0,1 0,0 0,0 0,0 1,0-1,0 1,0 0,-1 0,1 0,0 0,-1 0,1 1,-1-1,1 1,-1 0,1-1,-1 1,0 0,0 0,0 1,0-1,-1 0,1 1,0-1,-1 1,0-1,1 1,-1 0,0-1,-1 1,1 0,0 0,-1 0,1 0,-2 16,0-1,0 1,-2-1,0 0,-2 0,1 0,-2 0,-1-1,0 0,-1 0,-1 0,0-2,-1 1,-3 2,-17 33,27-47,1-1,-1 1,1 0,0 0,0 0,0 0,1 0,-1 0,1 0,0 1,0-1,0 0,1 1,0-1,0 1,0-1,0 1,1-1,-1 0,1 1,0-1,0 0,1 0,-1 1,1-1,0 0,0-1,1 1,-1 0,3 2,9 6,1-2,0 0,1-1,0 0,0-1,1-1,-1 0,19 3,23 11,-51-19,1 0,-1 0,0 0,0 1,0 0,0 1,0-1,-1 1,0 1,0-1,0 1,0 0,-1 0,1 1,-1-1,-1 1,1 1,-1-1,0 0,-1 1,1 0,-1 0,-1 0,1 0,-1 1,0-1,-1 0,0 1,0 2,-5 5,-1 0,-1 0,0 0,-1-1,0 0,-1 0,-1-1,0 0,-1-1,0 1,-1-2,0 0,-1 0,0-1,0 0,-2-1,1-1,-1 0,0-1,-1 0,-4 4,-1-1,0-1,0-1,0-1,-1-1,-1 0,1-2,0 0,-1-2,0 0,-19-2,40 1,-1-1,0 0,0-1,0 1,1 0,-1 0,0-1,0 1,0-1,1 0,-1 1,0-1,1 0,-1 0,1 0,-1 0,1 0,0 0,-1-1,1 1,0 0,0-1,0 1,0-1,0 1,0-1,0 0,0 1,1-1,-1 0,0 1,1-1,0 0,-1 0,1 0,0 1,0-1,0 0,0-1,3-12</inkml:trace>
  <inkml:trace contextRef="#ctx0" brushRef="#br0" timeOffset="1129.345">1044 835,'2'5,"-1"0,1 0,0 0,0 1,0-2,1 1,-1 0,1 0,0-1,1 0,-1 1,1-1,0-1,0 1,0 0,0-1,1 0,-1 0,1 0,0-1,0 1,0-1,0 0,0-1,1 1,-1-1,0 0,1-1,-1 1,1-1,-1 0,1 0,-1-1,0 1,1-1,-1-1,0 1,3-1,116-75,-57 28,-64 49,-1 0,1-1,0 1,-1 0,1 1,-1-1,1 0,-1 1,1 0,-1-1,1 1,-1 0,1 0,-1 0,0 1,0-1,0 0,0 1,0-1,0 1,0 0,0 0,0 0,-1 0,1 0,-1 0,1 0,-1 1,0-1,0 0,0 1,0-1,-1 1,1-1,-1 1,1-1,-1 1,0-1,0 1,0 0,8 15,-4-10,1-1,1 0,-1-1,1 1,0-1,1 0,0-1,0 0,0 0,0 0,1-1,-1 0,1 0,0-1,1 0,-1 0,0-1,1 0,-1-1,1 0,0 0,-1-1,1 0,0 0,0-1,-1 0,1-1,-1 0,1 0,-1-1,0 0,0 0,0-1,0 0,-1 0,0-1,2-1,19-23,-2-2,0-1,-3-1,0-1,-2 0,-2-2,-1-1,-2 0,3-11,-4 11,-2 0,-1-1,-2 0,-1-1,-2 0,-2 0,-2 0,-1-3,-9-153,7 194,0-1,1 1,-1-1,0 1,0-1,-1 0,1 1,0-1,0 1,-1-1,1 1,-1-1,1 1,-1 0,0-1,1 1,-1 0,0-1,0 1,0 0,0 0,0 0,0-1,0 1,-1 1,1-1,0 0,-1 0,1 0,0 1,-1-1,1 0,-1 1,1 0,-1-1,1 1,-1 0,1 0,-1-1,1 1,-1 0,1 1,-1-1,0 0,1 0,-1 1,1-1,-1 1,1-1,0 1,-1 0,1-1,0 1,-1 0,1 0,0 0,0 0,0 0,0 0,0 0,0 1,0-1,0 0,0 1,0 0,-4 12,1-1,1 1,0 0,1 0,1 1,0-1,0 0,2 0,1 13,-1 10,3-1,1 1,2-1,1-1,2 1,1-1,2-1,2 0,1-1,1-1,7 9,76 141,-99-182,0 0,0 1,-1-1,1 1,0-1,0 1,-1 0,1-1,-1 1,1-1,0 1,-1 0,1 0,-1-1,0 1,1 0,-1 0,0 0,1-1,-1 1,0 0,0 0,0 0,1 0,-1 0,0-1,0 1,0 0,-1 0,1 0,0 0,0 0,0 0,-1-1,1 1,0 0,-1 0,1 0,-1-1,1 1,-1 0,1-1,-1 1,1 0,-1-1,0 1,1-1,-1 1,0-1,0 1,1-1,-1 1,0-1,0 0,0 1,1-1,-1 0,0 0,0 0,0 0,0 1,-61-21,43 11</inkml:trace>
  <inkml:trace contextRef="#ctx0" brushRef="#br0" timeOffset="1367.76">1665 411,'43'-14,"44"-10,15-1,1 4,-7 6,-11 5,-6 4,-6 4,-6 1,-5 2,-8 0,-13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59,'34'-9,"30"-4,9 1,-3 2,-9 3,-9 3,-10 1,-6 2,-15 6,-10 2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0,1-1,-9-1,-16-2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93,'-10'-11,"-2"2,1-1,-1 1,-1 1,0 0,0 1,0 0,-1 1,-5-1,14 5,-1 0,0 0,1 1,-1 0,0 0,0 0,0 1,0 0,1 0,-1 0,0 1,0 0,0 0,0 0,1 1,-1 0,1 0,-1 0,1 1,0 0,0 0,0 0,0 1,-3 3,-6 8,1 2,1-1,0 2,1-1,1 2,1-1,1 1,0 1,1-1,2 1,0 0,1 1,0-1,2 1,0 12,2-27,-1-1,1 0,0 0,0 1,1-1,-1 0,1 1,1-1,-1 0,1 0,-1 0,1 0,1 0,-1-1,1 1,0-1,0 1,0-1,0 0,1 0,0-1,0 1,0-1,0 1,0-1,1 0,-1-1,1 1,0-1,0 0,0 0,0-1,0 1,0-1,0 0,1-1,-1 1,0-1,0 0,1 0,-1-1,4 0,22-12,0-2,-2 0,0-2,-1-1,0-2,-2 0,0-2,-2-1,0-1,-2 0,0-2,-2-1,11-18,71-116,-112 227,7-53,0 0,1 0,0 0,1 1,1-1,0 0,1 0,0 1,1-1,1 0,0 0,0 0,2-1,-1 1,2-1,-1 0,2 0,0-1,0 0,7 7,53 48,-49-49</inkml:trace>
  <inkml:trace contextRef="#ctx0" brushRef="#br0" timeOffset="550.421">1021 262,'-2'13,"0"0,1 0,0 0,1 0,0 0,1 0,0 0,2-1,-1 1,1 0,1-1,0 0,4 7,-7-17,0 0,0-1,0 1,0 0,0-1,0 1,0-1,1 0,-1 1,0-1,1 0,-1 0,1 0,0 0,-1 0,1 0,0-1,-1 1,1 0,0-1,0 1,0-1,0 0,0 0,-1 1,1-1,0 0,0-1,0 1,0 0,0-1,-1 1,1-1,0 1,0-1,0 0,-1 1,1-1,1-1,53-53,24-70,-79 125,-1-1,1 0,-1 1,0-1,1 1,-1-1,1 1,-1-1,1 1,-1 0,1-1,-1 1,1 0,0-1,-1 1,1 0,-1-1,1 1,0 0,-1 0,1 0,0 0,-1 0,1 0,0 0,-1 0,1 0,0 0,-1 0,1 0,0 0,-1 1,1-1,0 0,-1 0,1 1,-1-1,1 0,0 1,-1-1,1 1,-1-1,1 1,-1-1,0 1,1-1,-1 1,1-1,-1 1,0 0,0-1,1 1,-1-1,0 1,0 0,0-1,0 1,1 0,-1-1,0 1,0 0,5 44,-5-44,0 129,9 106,-3-210,-3-13,0-1,0 0,-2 1,1-1,-1 1,-1-1,0 1,-1 0,0-1,-1 1,-1-1,-2 8,4-18,1-1,-1 0,0 1,0-1,0 0,0 0,0 1,0-1,0 0,0 0,0 0,-1 0,1 0,0-1,-1 1,1 0,0-1,-1 1,1-1,-1 1,1-1,-1 1,1-1,-1 0,0 0,1 0,-1 0,1 0,-1 0,1 0,-1-1,1 1,-1-1,1 1,-1-1,1 1,-1-1,1 0,0 0,-1 1,1-1,0 0,0 0,0 0,0-1,0 1,0 0,0 0,0-1,0 1,0 0,1-1,-1 1,0-1,1 1,-1 0,1-1,0 0,0 1,-1-1,1 1,0-1,0 1,0-2,-2-14,0 0,1 0,1 0,0 0,2-1,0 1,0 0,2 0,0 1,1-1,1 1,0 0,1 0,1 1,0 0,1 0,1 1,0 0,1 1,0 0,1 1,1 0,2-2,6-7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3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653 257,'-22'55,"-2"-2,-3 0,-2-2,-2 0,-2-3,-3 0,-1-3,-36 34,64-69,0 0,-1-1,0 0,0 0,-1-1,0-1,0 0,-1 0,0-1,0-1,0 0,-1-1,0 0,0-1,0 0,0-1,0 0,0-1,-1-1,1 0,0-1,-9-1,19 0,-1 1,1-1,-1 0,1 0,0 0,0 0,0 0,0-1,0 1,0-1,1 0,-1 0,1 0,0 0,0-1,0 1,0 0,1-1,-1 1,1-1,0 0,0 1,0-1,0 0,1 0,0 0,0 1,0-1,0 0,0 0,1-2,36-116,-14 83,1 1,3 2,1 0,1 2,12-10,-38 40,-1 1,1-1,0 0,0 1,0-1,0 1,1 0,-1 0,1 0,0 1,0-1,0 1,0 0,0 0,0 1,0-1,1 1,-1 0,1 0,-1 0,1 0,0 1,-1 0,1 0,-1 0,1 1,-1-1,1 1,-1 0,1 1,-1-1,1 1,12 9,-2 1,1 1,-2 0,0 1,0 0,-2 1,1 1,8 15,14 16,-7-14,1-2,2-1,0-1,2-2,1-1,10 4,-14-3,-26-16</inkml:trace>
  <inkml:trace contextRef="#ctx0" brushRef="#br0" timeOffset="552.123">1188 31,'0'44,"-16"477,4-235,12-277,0 0,0 1,-1-1,-1 0,1 0,-1 0,-1 0,0 0,0 0,-3 6,-6 3</inkml:trace>
  <inkml:trace contextRef="#ctx0" brushRef="#br0" timeOffset="1023.698">1048 60,'60'-17,"2"3,0 3,0 2,1 3,-1 3,24 4,5 14,-89-14,1 0,-1 0,0 0,1 1,-1-1,0 1,0-1,0 1,0-1,0 1,0 0,0 0,0 0,-1 0,1 1,-1-1,0 0,1 1,-1-1,0 0,0 1,-1 0,1-1,0 1,-1-1,0 1,0 0,1-1,-1 1,-1 0,1-1,-1 3,-3 6,-1 1,0-1,-1 0,0 0,-1 0,0-1,-1 0,0 0,-1-1,1 0,-2-1,-1 2,-4 4,-77 70,62-60,1 2,1 1,2 1,0 1,2 1,2 2,19-28,0 0,0 0,0 0,1 1,0-1,0 1,0 0,1 0,-1-1,1 1,1 0,-1 0,0 0,1 0,0 0,0 0,1 0,-1 0,1 0,0 0,1 0,-1 0,1-1,0 1,0 0,0-1,1 0,-1 1,1-1,2 2,9 9,1-1,0 0,1-1,0-1,1 0,1-1,2 0,40 27,-26-14,0 1,-2 2,-1 1,15 18,-11-16,-18-21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24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147 424,'-33'43,"-7"24,4 6,12-11,11-10,12-14,12-9,7-9,7-8,3-6,2-5,1-1,-1-7,0-1,-5 1</inkml:trace>
  <inkml:trace contextRef="#ctx0" brushRef="#br0" timeOffset="422.743">543 1,'-32'139,"-32"88,34-57,13 56,13-196,-2-24</inkml:trace>
  <inkml:trace contextRef="#ctx0" brushRef="#br0" timeOffset="788.729">684 452,'-18'5,"0"1,1 0,0 2,0 0,0 1,1 0,1 1,-1 1,2 1,-8 6,21-16,-1-1,1 1,0-1,-1 1,1 0,0 0,0-1,0 1,0 0,1 0,-1 0,0 0,1 0,0 0,-1 0,1 0,0 0,0 0,0 0,0 0,0 1,0-1,1 0,-1 0,1 0,0 0,-1 0,1-1,0 1,0 0,0 0,0 0,1-1,-1 1,1 0,62 48,-43-36,10 6,-23-16,-1 0,1 1,-1 0,1 1,-2-1,1 1,-1 1,1-1,-2 1,1 0,-1 1,0-1,1 3,1 11</inkml:trace>
  <inkml:trace contextRef="#ctx0" brushRef="#br0" timeOffset="1091.469">966 565,'-7'15,"2"0,-1 0,2 0,0 1,1 0,1-1,0 1,1 0,1 0,0 0,2 6,-2-20,1 1,-1-1,1 1,-1-1,1 1,0-1,0 0,0 1,0-1,0 0,1 0,-1 0,1 0,-1 0,1 0,0 0,0 0,0-1,0 1,0-1,0 0,0 1,0-1,1 0,-1 0,0 0,1 0,-1-1,1 1,-1-1,1 1,-1-1,1 0,-1 0,1 0,-1 0,1-1,-1 1,1-1,-1 1,1-1,-1 0,1 0,6-2,0-1,-1 0,1 0,-1-1,0 0,0 0,-1-1,0 0,1 0,-2-1,1 0,-1 0,0-1,-1 1,0-1,0-1,-1 1,1-1,-2 1,1-1,-2 0,1 0,-1-1,0 1,-1 0,0-1,-1 1,0-1,0 1,-1-1,0-2,-28-29,10 29</inkml:trace>
  <inkml:trace contextRef="#ctx0" brushRef="#br0" timeOffset="1503.511">1305 791,'110'-181,"-68"137,-35 92,-7-44,0-1,1 1,-1-1,1 1,0-1,0 1,0-1,0 1,0-1,1 0,0 0,-1 0,1 0,0 0,1 0,-1 0,0-1,1 1,0-1,-1 0,1 0,0 0,0 0,0 0,1 0,-1-1,0 0,1 1,-1-1,0-1,1 1,0 0,-1-1,1 0,-1 1,1-1,-1-1,2 1,10-4,-2-1,1-1,0 0,-1 0,0-1,-1-1,0 0,0-1,0 0,-1-1,-1 0,0-1,0 0,-1-1,0 0,-1 0,2-6,1-2</inkml:trace>
  <inkml:trace contextRef="#ctx0" brushRef="#br0" timeOffset="1757.111">1898 594,'0'24,"0"-2,0-4</inkml:trace>
  <inkml:trace contextRef="#ctx0" brushRef="#br0" timeOffset="5821.605">1982 227,'0'5,"-5"1,-1 5,0 0</inkml:trace>
  <inkml:trace contextRef="#ctx0" brushRef="#br0" timeOffset="6486.886">2264 396,'-21'31,"10"-19,1 1,1 0,0 1,1 0,0 1,2-1,-1 1,2 1,0-1,0 1,2 0,0 0,1 0,0 1,1 3,1-19,0-1,1 1,-1-1,0 1,0-1,0 1,0-1,1 1,-1-1,0 1,0-1,1 1,-1-1,0 1,1-1,-1 0,1 1,-1-1,0 0,1 1,-1-1,1 0,-1 1,1-1,-1 0,1 0,-1 0,1 1,-1-1,1 0,0 0,-1 0,1 0,-1 0,1 0,-1 0,1 0,-1 0,1 0,-1-1,1 1,-1 0,1 0,-1 0,1-1,-1 1,1 0,-1-1,1 1,-1 0,1-1,-1 1,0 0,1-1,-1 1,0-1,1 1,-1-1,0 1,0-1,1 1,-1-1,0 1,0-1,25-30,161-260,-173 279,-10 18,-11 31,6-29,-2 6,0 0,1 0,1 1,0-1,1 0,1 1,0 0,0-1,2 0,0 1,1-1,0 0,1 0,0 0,2 2,-4-14,-1 1,1-1,0 0,0 0,0 0,0 0,0 0,0 0,1-1,-1 1,1-1,-1 0,1 1,-1-1,1 0,0-1,0 1,-1 0,1-1,0 1,0-1,0 0,0 0,-1 0,1-1,0 1,0 0,0-1,-1 0,1 0,0 0,-1 0,1 0,-1 0,1-1,-1 1,1-1,-1 0,83-77,-74 63,-1 0,-1-1,-1 0,0 0,-1-1,-1 1,0-2,-1-3,1-3</inkml:trace>
  <inkml:trace contextRef="#ctx0" brushRef="#br0" timeOffset="7052.875">2998 368,'-21'6,"0"1,1 1,0 1,1 1,0 1,1 0,0 1,0 1,1 1,1 1,1 0,0 1,1 0,-6 10,19-23,0-1,0 1,0 0,1 0,-1 0,1 0,0-1,-1 1,1 0,1 0,-1 0,0 0,1 0,0 0,-1 0,1-1,0 1,0 0,1-1,-1 1,1-1,-1 1,1-1,0 1,-1-1,1 0,1 0,-1 0,0 0,0 0,1-1,-1 1,1-1,-1 1,1-1,0 0,0 0,-1 0,1-1,0 1,0-1,0 1,0-1,0 0,0 0,-1 0,1 0,0-1,0 1,0-1,0 0,0 0,-1 0,1 0,1-1,11-3,-1-1,1 0,-1-1,0-1,-1 0,0-1,0-1,-1 0,0 0,0-1,1-4,35-28,42-34,-88 77,0 1,0 0,-1 1,1-1,0 0,-1 0,1 1,-1-1,1 1,-1-1,0 1,0 0,1-1,-1 1,0 0,-1 0,1 0,0 0,-1 0,1 0,-1 0,1 0,-1 0,0 0,0 0,0 0,0 0,0 0,0 0,0 0,-1 0,1 0,-1 0,0 1,-45 224,22-107,6-16,-5 0,-4-1,-5-2,-38 83,64-168,0-1,-1-1,0 1,-1-1,-1 0,0-1,0 0,-2 0,0-1,0-1,-1 0,0 0,-1-1,0-1,-1 0,0-1,0 0,-1-1,0-1,0 0,0-1,-5 0,17-5,0-1,0 1,-1-1,1 0,0 1,0-2,0 1,1 0,-1 0,0-1,0 0,1 1,-1-1,1 0,-1 0,1-1,0 1,0 0,0-1,0 1,0-1,1 0,-1 0,1 0,0 1,-1-1,1 0,1 0,-1-1,0 1,1 0,-1 0,1 0,0 0,0 0,1-1,-1 1,0 0,1 0,0 0,0 0,0 0,0 0,0 0,1 0,-1 1,1-1,0 0,1-1,12-28,2 1,1 1,1 0,1 2,2 0,0 2,2 0,1 1,1 2,1 1,1 1,1 1,1 1,0 2,8-2,-13 6,1 2,1 0,-1 2,1 1,1 1,0 1,10 1,7 9,-28 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475 396,'1'-2,"0"1,-1-1,1 1,0-1,-1 0,1 1,-1-1,0 0,0 0,0 1,0-1,0 0,0 0,0 1,0-1,-1 0,1 1,0-1,-1 0,0 1,1-1,-1 0,0 1,0-1,0 1,0-1,0 1,0 0,0 0,-1-1,1 1,0 0,-1 0,1 0,-1 0,1 0,-1 1,1-1,-1 0,0 1,1-1,-1 1,0 0,0-1,1 1,-1 0,0 0,0 0,1 0,-1 0,0 1,0-1,1 0,-1 1,0-1,1 1,-2 0,-14 1,1 0,-1 2,0 0,1 0,0 2,0 0,-15 8,4-3,-109 49,135-60,0 0,1 0,-1 0,0 1,1-1,-1 0,1 1,-1-1,1 1,-1-1,0 0,1 1,0-1,-1 1,1-1,-1 1,1 0,0-1,-1 1,1-1,0 1,-1 0,1-1,0 1,0 0,0-1,0 1,0 0,0-1,-1 1,2 0,-1-1,0 1,0 0,0-1,0 1,0 0,0-1,1 1,-1 0,0-1,1 1,-1-1,0 1,1 0,-1-1,1 1,-1-1,1 1,-1-1,1 0,-1 1,1-1,-1 0,1 1,0-1,-1 0,1 1,0-1,-1 0,1 0,42 16,22-7,-54-8,0 0,0 0,-1 1,1 0,0 0,-1 2,1-1,-1 1,8 5,-17-7,0 1,-1-1,1 0,-1 1,1-1,-1 1,0-1,0 0,0 1,0-1,-1 1,1-1,0 1,-1-1,0 0,0 1,0-1,0 0,0 0,0 0,0 0,-1 0,1 0,-1 0,1 0,-1 0,0 0,0-1,0 1,0-1,0 0,0 1,0-1,0 0,0 0,0 0,-249 186,247-185,0 1,0 0,1 0,-1 0,1 0,0 1,0-1,0 1,1 0,-1 0,1 0,0 0,0 0,0 0,1 0,-1 1,1-1,0 1,0-1,1 1,-1 0,1-1,0 1,1-1,-1 1,1 0,-1-1,1 1,1-1,-1 1,1-1,-1 0,1 0,1 0,-1 0,0 0,1 0,0 0,0-1,0 1,2 0,7 4,0-1,0-1,0 0,1 0,0-2,0 1,0-2,1 0,-1 0,1-1,-1-1,1 0,0-1,0-1,-1 0,1-1,0 0,-1-1,9-3,-16 2,1-1,-1 1,1-2,-2 1,1-1,0 0,-1 0,0 0,-1-1,1 1,-1-1,0 0,-1-1,0 1,0-1,-1 1,1-1,-2 0,1 0,-1 0,0 0,-1 0,0 0,0 0,-1 0,0 0,1-17</inkml:trace>
  <inkml:trace contextRef="#ctx0" brushRef="#br0" timeOffset="400.331">249 0,'-2'1,"0"0,1 1,-1-1,0 0,1 1,-1-1,1 1,-1 0,1-1,0 1,-1 0,1 0,0 0,0-1,1 1,-1 1,0-1,1 0,-1 0,1 0,-1 0,1 0,0 0,0 0,0 1,0-1,0 0,1 1,-3 56,2 0,3 0,10 57,-4-34,23 294,-34-109,-12-190,11-67,-1 0,2 0,0 0,0 0,0 1,2-1,-1 0,1 1,1-1,0 0,0 0,1 1,0-1,1 0,0 0,1 1,9 7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3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0,'10'0,"17"0,9 0,3 0,0 0,-2 0,-2 0,-3 0,-2 0,-1 0,-1 0,0 0,-5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29,'29'-5,"33"-1,12-1,-3 2,-9 2,-14 1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2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87,'-16'358,"3"-64,-8-216,10-60</inkml:trace>
  <inkml:trace contextRef="#ctx0" brushRef="#br0" timeOffset="354.341">0 115,'683'-85,"-433"57,-247 27,0 1,0 0,0-1,0 1,0 1,0-1,-1 0,1 1,0 0,0 0,0-1,0 2,0-1,-1 0,1 1,-1-1,1 1,-1-1,1 1,-1 0,0 0,0 1,0-1,0 0,0 1,0-1,-1 1,1-1,-1 1,0 0,0-1,0 1,0 0,0 0,-1 0,1 0,-1 0,0 0,1 0,-2 0,1 0,0 0,0 0,-1 0,0 0,0 0,0-1,0 1,-1 2,-27 36,12-25</inkml:trace>
  <inkml:trace contextRef="#ctx0" brushRef="#br0" timeOffset="623.594">84 933,'43'5,"29"-3,12-3,1 0,-9-5,-8-2,-6 1,-9 2,-8-4,-7 0,-6 2,-3 1,-1 3,-6 1</inkml:trace>
  <inkml:trace contextRef="#ctx0" brushRef="#br0" timeOffset="940.614">1157 651,'-8'0,"0"0,0 0,0 1,0 0,0 1,0-1,0 2,0-1,1 1,-1 0,1 0,0 1,-1 0,2 1,-1-1,1 1,-1 0,1 1,1 0,-1 0,1 0,0 0,0 1,1 0,0 0,0 0,1 0,-1 1,2 0,-1-1,1 1,0 0,0 4,3-8,0 1,0-1,0 0,0 0,1-1,-1 1,1 0,0 0,0-1,0 1,1-1,-1 0,1 0,0 0,0 0,0 0,0 0,0-1,1 1,-1-1,1 0,0 0,0-1,-1 1,1-1,0 1,3-1,112 13,-93-15</inkml:trace>
  <inkml:trace contextRef="#ctx0" brushRef="#br0" timeOffset="1466.564">1411 849,'240'-200,"-239"199,0 0,-1 0,1 1,0-1,0 0,0 1,0-1,0 0,0 1,0-1,0 1,0-1,0 1,1 0,-1-1,0 1,0 0,0 0,0 0,1 0,-1 0,0 0,0 0,0 0,0 1,0-1,1 0,-1 1,0-1,0 0,0 1,0 0,0-1,0 1,0 0,0-1,0 1,-1 0,1 0,0 0,0 0,-1-1,1 1,0 0,-1 0,1 1,-1-1,1 0,-1 0,0 0,1 0,-1 0,0 0,0 1,0-1,0 0,0 0,0 0,0 0,0 1,-1-1,1 0,1 4,-2-2,1 0,-1 0,1 0,0 0,0 0,0 0,1-1,-1 1,1 0,-1 0,1 0,0-1,0 1,0 0,1-1,-1 1,0-1,1 1,0-1,0 0,0 1,0-1,0 0,0 0,0-1,0 1,1 0,-1-1,1 1,-1-1,1 0,0 0,-1 0,1 0,2 0,4-2,-1 0,1-1,-1 1,0-2,0 1,0-1,0-1,0 1,0-1,-1 0,5-4,14-7,-25 14,0 1,0-1,0 0,-1 1,1-1,0 1,1-1,-1 1,0 0,0-1,0 1,0 0,0 0,0 0,0 0,0 0,0 0,1 0,-1 0,0 0,0 0,0 1,0-1,0 0,0 1,0-1,0 1,0-1,0 1,0 0,0-1,0 1,-1 0,1-1,0 1,0 0,-1 0,1 0,0 0,-1 0,1 0,-1 0,1 0,-1 0,0 0,1 0,-1 0,0 0,0 1,4 66,-4-46,13 22,-2-31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114 902,'34'-9,"0"1,1 2,-1 1,1 2,1 1,16 2,-50-1,0 1,0-1,0 0,0 1,0 0,1-1,-1 1,0 0,0 0,0 1,1-1,-1 0,0 1,0-1,0 1,0-1,0 1,0 0,0 0,0 0,0 0,0 1,0-1,0 0,-1 1,1-1,-1 1,1-1,-1 1,0 0,1 0,-1 0,0 0,0 0,0 0,-1 0,1 0,0 0,-1 0,1 0,-1 0,0 1,0-1,0 0,0 0,0 0,0 1,0-1,-1 0,1 0,-1 1,-92 91,80-84,0 1,1 0,0 0,0 1,2 1,-1 0,2 1,0 0,7-10,1 0,0 0,0 0,0 1,1-1,0 0,0 1,0-1,0 0,0 1,1-1,0 0,0 0,0 1,0-1,1 0,0 0,0 0,0-1,0 1,0 0,1-1,0 1,0-1,0 0,0 0,0 0,0 0,1-1,-1 1,1-1,0 0,0 0,0 0,0-1,0 1,0-1,0 0,1 0,-1-1,0 1,1-1,-1 0,0 0,1 0,-1 0,0-1,2 0,23-4,-3 0</inkml:trace>
  <inkml:trace contextRef="#ctx0" brushRef="#br0" timeOffset="-612.89">198 140,'-5'24,"-1"13,5 4,2 1,2-2,-1-4,1-2,-2-3,5-1,1-2,0 0,-2-1,-1 1,-2 0,-1-1,-1-3</inkml:trace>
  <inkml:trace contextRef="#ctx0" brushRef="#br0" timeOffset="-380.242">1 619,'43'0,"33"-5,10-1,-2 0,-9 1,-14 2,-11 1,-10 5,-7 3,-4 0,-7-1</inkml:trace>
  <inkml:trace contextRef="#ctx0" brushRef="#br0" timeOffset="1790.079">707 1071,'28'-74,"4"2,3 1,3 1,3 2,5-1,64-72,-110 141,0-1,1 0,-1 1,1-1,0 0,-1 1,1-1,-1 1,1-1,0 0,-1 1,1 0,0-1,0 1,-1-1,1 1,0 0,0 0,0-1,-1 1,1 0,0 0,0 0,0 0,0 0,0 0,-1 0,1 0,0 0,0 1,0-1,-1 0,1 0,0 1,0-1,0 1,-1-1,1 0,0 1,-1 0,1-1,0 1,-1-1,1 1,-1 0,1-1,-1 1,1 0,-1-1,0 1,1 0,-1 0,0 0,1-1,-1 1,0 0,0 0,0 0,0 0,0-1,0 2,4 59,-4-56,-1 27,0-22,0 1,1-1,0 1,0-1,1 0,0 1,1-1,0 0,1 0,0 0,0 0,1-1,4 7,-7-14,0-1,0 0,1 1,-1-1,0 0,1 1,-1-1,1 0,-1 0,1 0,0-1,-1 1,1 0,0 0,0-1,-1 1,1-1,0 0,0 0,0 1,0-1,-1 0,1 0,0-1,0 1,0 0,0-1,-1 1,1-1,0 1,0-1,-1 0,1 0,0 0,-1 0,1 0,-1 0,1 0,-1 0,0-1,1 0,51-61,160-243,-189 278,-24 28,1-1,-1 1,1 0,0 0,-1 0,1 0,-1 0,1 0,-1 0,1 0,-1 0,1 0,-1 0,1 1,-1-1,1 0,-1 0,1 0,-1 1,1-1,-1 0,1 1,-1-1,1 0,-1 1,0-1,1 1,-1-1,0 0,1 1,-1-1,0 1,0-1,1 1,-1-1,0 1,0-1,0 1,0-1,1 1,-1 0,0-1,0 1,0-1,0 1,-1-1,1 1,0-1,0 1,0-1,0 1,0-1,-1 1,1-1,0 1,0-1,-1 1,1-1,0 1,-1-1,1 0,-1 1,1-1,-1 1,-27 170,26-147,2-1,1 1,1-1,1 1,0-1,2 0,1 0,1-1,1 0,1 0,3 4,-2-7</inkml:trace>
  <inkml:trace contextRef="#ctx0" brushRef="#br0" timeOffset="2032.103">1835 478,'-9'44,"-4"27,1 8,2-5,3-11,2-11,3-9,1-8,1-4,-4-8,-7-8,-1-6</inkml:trace>
  <inkml:trace contextRef="#ctx0" brushRef="#br0" timeOffset="2419.138">1581 591,'31'-41,"-6"3,2 2,1 0,2 2,1 1,1 1,2 2,1 2,2 1,11-5,-34 25,0 1,1 0,0 1,1 1,-1 0,0 1,1 1,0 0,0 1,0 1,-1 0,1 1,0 1,0 1,-1 0,2 1,-14-2,1-1,0 1,-1 0,1 0,-1 0,0 0,0 1,0-1,0 1,0 0,0 0,-1 0,0 0,1 0,-1 1,0-1,-1 1,1-1,0 1,-1 0,0 0,0-1,0 1,-1 0,1 0,-1 0,0 0,0 0,0 0,0 0,-1 0,0 0,0 0,0-1,0 1,0 0,-1 0,0-1,1 1,-1-1,-1 1,-15 23,-1 0,-2-2,0 0,-1-2,-2 0,-25 18,39-31,-100 70,108-78,-1 0,1 0,0 1,0-1,0 0,0 1,0 0,1-1,-1 1,1 0,-1 0,1-1,0 1,0 0,1 0,-1 0,0 1,1-1,0 0,0 0,0 0,0 0,0 0,1 0,-1 0,1 0,0 0,0 0,0 0,52 82,-25-47,-15-16,-11-17,-1 0,1 1,0-1,0 0,1-1,0 1,0 0,0-1,0 0,1 1,-1-1,1 0,0-1,0 1,1-1,-1 0,1 0,-1 0,1-1,0 1,0-1,0 0,1-1,-1 1,0-1,0 0,1-1,-1 1,1-1,-1 0,1 0,-1-1,4 0,9-8</inkml:trace>
  <inkml:trace contextRef="#ctx0" brushRef="#br0" timeOffset="2801.779">2399 55,'26'-11,"0"2,0 0,0 2,1 1,0 1,1 2,-1 0,1 2,26 2,-52-2,1 1,-1-1,1 1,-1 0,1 0,-1 0,1 1,0-1,-1 0,1 1,-1 0,0 0,1-1,-1 1,1 1,-1-1,0 0,0 1,0-1,0 1,0-1,0 1,0 0,0 0,-1 0,1 0,-1 0,0 0,1 0,-1 1,0-1,0 0,0 1,-1-1,1 1,0-1,-1 1,0-1,1 1,-1-1,0 1,-1 0,1-1,0 1,-1-1,1 1,-1-1,0 1,0-1,0 0,0 1,-1 0,-133 150,134-152,0 1,-1-1,1 1,0 0,0-1,0 1,0 0,0 0,0 0,1 0,-1 0,0 0,1 0,0 0,-1 0,1 0,0 0,0 0,0 0,0 0,1 0,-1 0,1 0,-1 0,1 0,-1 0,1-1,0 1,0 0,0 0,0 0,0-1,1 1,-1-1,0 1,1-1,-1 1,1-1,-1 0,1 0,0 0,0 0,-1 0,1 0,0 0,0 0,0-1,0 1,0-1,1 1,14 4,1-1,1 0,-1-1,1-1,-1-1,1 0,18-3,-29 2,17-1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4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1012,'53'-3,"-1"-3,0-2,0-2,-1-2,0-3,19-9,-31 9,0-1,-2-2,0-2,-1-1,-1-2,-1-2,-1-1,-2-1,0-1,-2-2,-1-2,8-13,32-47,-4-2,-5-3,-4-3,42-104,-97 202,0 2,0-1,0 1,0-1,-1 1,1-1,0 1,0-1,0 1,0-1,0 1,0-1,0 1,0-1,0 1,0-1,0 1,0-1,0 1,0-1,1 1,-1-1,0 1,0-1,0 1,1-1,-1 1,0-1,1 1,-1 0,0-1,1 1,-1-1,1 1,-1 0,1 0,-1-1,1 1,-1 0,0 0,1-1,-1 1,1 0,0 0,-1 0,1 0,-1 0,1 0,-1 0,1 0,-1 0,1 0,-1 0,1 0,-1 0,1 0,-1 1,1-1,-1 0,1 0,-1 1,1-1,0 0,-2 211,1-96,2-13,-6 1,-13 82,12-154,-1-1,-1 0,-2-1,0 0,-3 0,0-1,-1-1,-2 0,-1-1,-1 0,-12 13,19-28,0-1,-1 0,0 0,0-1,-1-1,0 0,-1 0,0-2,0 1,0-1,-1-1,0-1,0 0,0 0,-1-2,1 0,-1 0,1-1,-1-1,1-1,-1 0,9 0,0-1,0 1,1-1,-1-1,1 1,-1-1,1 0,0 0,0-1,0 1,0-1,1 0,-1-1,1 1,0-1,0 0,1 0,0 0,0 0,0 0,0-1,1 1,0-1,0 0,0 0,1 0,0 0,0 0,0 0,1 0,0-2,-2-17</inkml:trace>
  <inkml:trace contextRef="#ctx0" brushRef="#br0" timeOffset="382.831">1582 645,'-17'19,"2"1,1 0,0 1,1 1,2 0,0 1,1 0,2 0,0 1,1 0,-1 16,8-36,-1-1,1 1,0 0,0 0,1-1,-1 1,1 0,0-1,0 1,0 0,0-1,1 1,-1-1,1 0,0 0,0 1,0-1,1 0,-1-1,1 1,-1 0,1-1,0 1,0-1,0 0,0 0,1 0,-1 0,0-1,1 1,-1-1,1 0,0 0,-1 0,1-1,0 1,-1-1,1 0,0 0,0 0,2-1,2 1,1-1,-1 0,0 0,0-1,0 0,0-1,-1 1,1-1,-1-1,1 0,-1 0,0 0,-1-1,1 0,-1 0,0 0,0-1,0 0,-1 0,0-1,0 1,-1-1,0 0,0-1,0 1,-1-1,0 1,-1-1,0 0,1-3,-2 1,-1 1,0-1,0 1,-1-1,0 0,-1 1,0 0,0-1,-1 1,-1 0,1 0,-1 0,-1 1,1 0,-1-1,-1 2,0-1,0 0,0 1,-1 1,0-1,-1 1,-1-1,-12-6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137 261,'2'4,"1"1,-1 0,-1 0,1 0,-1-1,0 1,0 0,0 1,-1-1,1 0,-1 0,-1 0,1 0,-1 0,1 0,-3 5,1 9,-11 114,-7 0,-30 105,-7-47,53-178,8-26,7-26,-7 18</inkml:trace>
  <inkml:trace contextRef="#ctx0" brushRef="#br0" timeOffset="333.457">109 120,'540'0,"-409"-26,-122 24</inkml:trace>
  <inkml:trace contextRef="#ctx0" brushRef="#br0" timeOffset="871.478">137 600,'5'0,"6"0,6 0,5 0,4 0,2 0,1 0,0 0,1 0,-1 0,0 0,0 0,-1 0,0 0,1 0,-1 0,-5 0</inkml:trace>
  <inkml:trace contextRef="#ctx0" brushRef="#br0" timeOffset="4532.969">391 938,'0'5,"0"6,0 6,0 6,0 2,0 3,-5 1,-1 1,0-1,1 0,-3 0,-1 0,2 0,1-1,3-5</inkml:trace>
  <inkml:trace contextRef="#ctx0" brushRef="#br0" timeOffset="4817.249">278 938,'5'0,"11"5,7 1,6 0,1-1,2-2,-1 0,-1-2,0-1,-1 0,0 0,0 0,-1-1,-5 1</inkml:trace>
  <inkml:trace contextRef="#ctx0" brushRef="#br0" timeOffset="5350.536">1125 177,'-22'219,"-13"69,7-61,27-203</inkml:trace>
  <inkml:trace contextRef="#ctx0" brushRef="#br0" timeOffset="5873.419">899 148,'56'-28,"2"2,0 3,2 3,0 2,57-8,-111 24,0 1,1 0,-1 0,1 0,0 1,-1 0,1 0,-1 1,1-1,-1 2,1-1,-1 1,1 0,-1 0,0 0,0 1,0 0,0 0,-1 1,1 0,-1 0,0 0,0 0,0 1,-1 0,0 0,0 0,0 1,0-1,-1 1,0 0,0 0,0 0,-1 0,1 4,-3 2,0 0,-1 0,0 1,-1-1,0 0,-1 0,-1 0,0-1,0 1,-1-1,0 0,-1 0,-1-1,1 0,-2 0,1 0,-1-1,-1 0,0 0,0-1,-1-1,-9 7,5 0,-191 133,202-145,0-1,0 1,0 0,1 0,-1 0,0 0,1 0,-1 1,1-1,0 1,0-1,0 1,0 0,0 0,0 0,1 0,-1 0,1 0,0 1,0-1,0 0,1 1,-1-1,1 1,0-1,0 0,0 1,0-1,1 1,-1-1,1 0,0 1,0-1,0 0,0 0,0 0,1 0,0 0,0 0,-1 0,2 0,-1 0,0-1,0 1,1-1,0 0,39 35,2-3,2-2,1-1,31 14,81 53,-140-86,-2-1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0,'5'5,"11"6,7 2,6-2,1 2,2-1,-1-2,-1-4,0-2,-1-2,0-1,0-1,-6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1,'38'5,"28"1,6-5,-3-2,-9-2,-10 0,-9 1,-11 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0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21,'12'-2,"25"-5,0 2,1 1,-1 2,1 1,10 3,-46-2,1-1,-1 1,0 0,0 0,1 0,-1 1,0-1,1 0,-1 1,0 0,0-1,0 1,0 0,1 0,-1 0,0 0,-1 1,1-1,0 1,0-1,-1 1,1-1,0 1,-1 0,0 0,1 0,-1 0,0 0,0 0,0 0,0 0,-1 0,1 0,0 1,-1-1,0 0,1 1,-1-1,0 0,0 0,0 1,-1-1,1 0,0 1,-1-1,0 0,1 0,-1 0,0 1,0-1,0 0,-2 1,-96 99,54-63,-106 110,149-147,1 0,-1 0,1 0,0 1,-1-1,1 0,0 1,0-1,1 1,-1-1,0 1,1-1,-1 1,1-1,0 1,0 0,0-1,0 1,1-1,-1 1,1-1,-1 1,1-1,0 1,0-1,0 1,0-1,0 0,1 0,-1 1,1-1,-1 0,1 0,0 0,0-1,0 1,0 0,0-1,0 1,0-1,1 0,-1 0,0 0,1 0,-1 0,1 0,-1-1,1 1,0-1,-1 0,1 0,0 0,203 1,-133-13,-55 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41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903 113,'4'-5,"3"-9,-14 16,-67 92,-280 300,234-273,107-107</inkml:trace>
  <inkml:trace contextRef="#ctx0" brushRef="#br0" timeOffset="302.27">1 227,'49'-5,"0"2,0 3,0 1,0 3,31 7,-64-8,0 2,1 0,-2 0,1 2,-1 0,0 1,0 0,-1 1,0 1,-1 0,0 1,-1 0,0 1,6 7,12 11,1-2,2-2,0-1,2-1,1-2,0-1,30 11,-47-26,0 0,1-2,-1 0,1-1,0-1,0-1,0 0,0-2,0 0,10-3,15-7,-27 4</inkml:trace>
  <inkml:trace contextRef="#ctx0" brushRef="#br0" timeOffset="649.874">649 0,'-33'118,"22"-55,3 1,2 1,3 34,-19 160,9-182,3 0,4 1,3 20,4-63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1,'-14'108,"5"0,4 103,-15-75,23-120</inkml:trace>
  <inkml:trace contextRef="#ctx0" brushRef="#br0" timeOffset="262.023">1 538,'43'4,"29"-2,11-3,-3 0,-6 0,-10 0,-12 0,-10 0,-7 1,-4-1,-4 1,-5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3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42,'0'0,"0"0,-1 0,1 0,0 0,-1 0,1 0,0 0,-1 0,1 0,0 0,-1 0,1 0,0 0,-1 0,1 0,0-1,-1 1,1 0,0 0,-1 0,1 0,0-1,0 1,-1 0,1 0,0-1,0 1,-1 0,1 0,0-1,0 1,0 0,0-1,-1 1,1 0,0-1,0 1,0 0,0-1,0 1,0 0,0-1,0 1,0 0,0-1,0 1,0 0,0-1,-16 34,15-30,-124 358,46-142,105-310,71-132,13 43,9 43,-118 136,0-1,0 1,1 0,-1-1,0 1,1 0,-1 0,1 0,-1 0,1 1,-1-1,1 0,0 1,-1-1,1 1,0-1,-1 1,1 0,0-1,0 1,-1 0,1 0,0 1,0-1,-1 0,1 0,0 1,0-1,-1 1,1 0,0-1,-1 1,1 0,-1 0,1 0,-1 0,0 0,1 0,-1 1,0-1,0 0,0 1,0-1,0 1,0-1,0 1,0-1,-1 1,1 0,0-1,-1 1,0 0,1 0,-1-1,0 1,0 0,0 0,4 24,-2 0,-1 1,-1-1,-1 0,-2 0,0 0,-2 0,-2 6,-5 40,-6 34,18-106,0 1,-1-1,1 1,0-1,0 1,0 0,0-1,1 1,-1-1,0 1,0 0,0-1,0 1,0-1,1 1,-1-1,0 1,1-1,-1 1,0-1,1 1,-1-1,1 1,-1-1,0 0,1 1,-1-1,1 1,-1-1,1 0,-1 0,1 1,0-1,-1 0,1 0,-1 0,1 0,-1 0,1 1,0-1,-1 0,1 0,-1-1,1 1,0 0,-1 0,1 0,-1 0,1 0,-1-1,1 1,-1 0,1 0,0-1,-1 1,0 0,1-1,-1 1,1-1,-1 1,1 0,-1-1,0 1,1-1,-1 0,29-30,130-198,-35 66,-123 162,-1 0,1 0,0 1,-1-1,1 0,0 1,0-1,-1 0,1 1,0-1,0 1,0 0,0-1,0 1,0 0,0-1,0 1,-1 0,1 0,0 0,0 0,0 0,0 0,0 0,0 0,0 0,0 1,0-1,0 0,0 0,0 1,0-1,0 1,-1-1,1 1,0-1,0 1,0 0,-1-1,1 1,0 0,-1-1,1 1,-1 0,1 0,-1 0,1 0,-1-1,1 1,-1 0,0 0,0 0,1 0,-1 0,0 0,0 0,0 0,9 60,-28 117,-20 19,10-66,27-120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5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170 180,'-21'63,"2"1,4 2,2-1,4 1,2 1,2 36,8 224,-7-304,-2-5</inkml:trace>
  <inkml:trace contextRef="#ctx0" brushRef="#br0" timeOffset="509.992">0 236,'43'-20,"1"2,0 1,2 3,-1 2,2 1,5 2,-42 7,1 0,0 0,-1 1,1 1,0 0,0 0,0 1,-1 1,1 0,-1 0,1 1,-1 0,0 1,0 0,0 0,0 1,-1 1,0-1,0 2,5 4,-12-9,0 1,0 0,0-1,-1 1,1 0,-1 0,1 0,-1 1,0-1,0 0,-1 0,1 0,-1 1,1-1,-1 0,0 1,0-1,-1 0,1 1,-1-1,0 0,1 1,-1-1,-1 0,1 0,0 0,-1 0,0 0,1 0,-1-1,0 1,0 0,-1-1,1 0,-1 1,-96 77,96-78,-245 140,103-72,143-70,1 1,-1 0,1-1,0 1,-1 0,1 0,-1 0,1 0,0 0,0 0,0 1,0-1,0 0,0 1,0-1,0 0,0 1,1-1,-1 1,0-1,1 1,-1 0,1-1,0 1,0 0,-1-1,1 1,0-1,0 1,1 0,-1-1,0 1,0 0,1-1,-1 1,1-1,0 1,-1-1,1 1,0-1,0 1,0-1,0 0,0 1,0-1,0 0,0 0,1 0,-1 0,0 0,1 0,73 50,14-7,-53-28,-2 1,0 2,-1 1,-1 1,13 13,11 34,-28-87,-20 6</inkml:trace>
  <inkml:trace contextRef="#ctx0" brushRef="#br0" timeOffset="926.997">791 67,'25'-12,"1"1,0 2,0 0,1 2,1 1,-1 1,1 1,3 2,-29 1,1 1,-1 0,1-1,-1 1,0 0,1 1,-1-1,1 0,-1 1,1-1,-1 1,0 0,1 0,-1 0,0 0,0 0,0 0,1 1,-1-1,-1 1,1-1,0 1,0 0,0-1,-1 1,1 0,-1 0,0 1,0-1,1 0,-1 0,-1 0,1 1,0-1,0 1,-1-1,0 0,1 1,-1-1,0 1,0 2,-3 4,0 0,0 0,-1-1,0 1,-1-1,0 0,0 0,-1 0,0-1,0 0,0 0,-1 0,-2 0,2 0,-1 0,1 1,0 0,1 0,0 0,0 1,1 0,0 0,0 0,-1 8,5-15,0 1,0 0,1 0,-1 0,1 0,0 0,0 0,0 0,0 0,0 0,1 0,-1 0,1 0,0 0,0 0,0 0,0 0,0 0,1-1,-1 1,1-1,0 1,0-1,0 0,0 1,0-1,0 0,1 0,-1-1,1 1,-1 0,1-1,0 0,0 1,-1-1,4 0,111 17,-3-9,-89-4</inkml:trace>
  <inkml:trace contextRef="#ctx0" brushRef="#br0" timeOffset="1396.496">1863 405,'-252'311,"224"-277,18-21,0 0,0 0,-2-1,1-1,-1 0,-1 0,0-1,0-1,-1 0,0-1,-1 0,10-5,0 0,0 0,0-1,0 1,0-1,0-1,-1 1,1-1,-1 1,1-2,-1 1,0 0,1-1,-1 0,0-1,1 1,-1-1,1 0,-1 0,1-1,-1 0,1 0,0 0,0-1,0 1,0-1,0 0,1 0,-1-1,1 0,0 0,0 0,0 0,1 0,-1-1,1 1,0-1,1 0,-2-2,3-4,-1-1,2 1,-1-1,1 0,1 1,0-1,1 0,0 1,1 0,1-1,-1 1,1 0,1 1,0-1,1 1,0 0,0 0,1 1,1 0,-1 0,1 1,1-1,0 2,0-1,-3 5,1-1,-1 2,0-1,1 1,0 0,-1 0,1 1,0 0,0 0,0 0,0 1,0 0,-1 1,1 0,0 0,0 0,0 1,-1-1,1 2,-1-1,1 1,3 2,128 89,14 30,-136-113,7 7,1-2,1-1,0 0,1-2,1-1,0-1,23 6,-26-13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46,'226'-11,"-26"-24,-198 38,-8 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0,-2 0,-3 0,-3 0,-4 0,-1 0,-2 0,-1 0,-5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4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1 588,'33'-46,"-29"36,125-218,-119 213,-3 3,1-1,1 1,0 1,0 0,1 0,1 1,0 0,0 0,10-5,-20 14,0 1,1-1,-1 0,0 1,0-1,1 0,-1 1,0 0,1-1,-1 1,0 0,1 0,-1-1,1 1,-1 0,0 1,1-1,-1 0,1 0,-1 0,0 1,1-1,-1 1,0-1,1 1,-1 0,0-1,0 1,0 0,0 0,1 0,-1 0,0 0,-1 0,1 0,0 0,0 0,0 0,-1 1,1-1,0 0,-1 0,1 1,10 64,-10-53,-2-10,1 1,-1-1,1 1,0 0,0-1,0 1,0-1,1 1,0 0,0-1,0 1,0-1,0 0,1 1,-1-1,1 0,0 0,0 0,0 0,0 0,1 0,-1-1,1 1,-1-1,1 0,0 1,0-1,0 0,0-1,1 1,-1-1,0 1,1-1,-1 0,1 0,-1-1,1 1,-1-1,2 1,5-6,0 0,0-1,-1 0,0 0,0-1,0 0,-1-1,0 1,0-2,1-2,11-9,168-214,-157 200,-30 33,-1 1,1-1,0 1,-1 0,1-1,0 1,-1 0,1-1,0 1,-1 0,1 0,0-1,0 1,-1 0,1 0,0 0,0 0,-1 0,1 0,0 0,0 0,-1 1,1-1,0 0,0 0,-1 1,1-1,0 0,-1 1,1-1,0 1,-1-1,1 0,-1 1,1 0,-1-1,1 1,-1-1,1 1,-1 0,0-1,1 1,-1 0,0-1,1 1,-1 0,0-1,0 1,0 0,0 0,1-1,-1 1,0 0,-1 0,1-1,0 1,0 0,0 0,2 120,-4-109,1 0,0 0,0 0,1 0,1 0,0 0,1 0,0 0,0 0,2-1,-1 1,2-1,-1 0,1 0,1 0,1 1,13 12,0-2</inkml:trace>
  <inkml:trace contextRef="#ctx0" brushRef="#br0" timeOffset="278.923">227 503,'38'0,"37"-5,16-1,1 0,-5 1,-8 2,-8 0,-11 2,-11 1,-9 0,-6 0,-5 0,-2 1,-5 3,-8 3</inkml:trace>
  <inkml:trace contextRef="#ctx0" brushRef="#br0" timeOffset="781.193">453 701,'96'-17,"102"-8,-196 25,0-1,0 1,0-1,0 1,0 0,0 0,0 0,0 0,0 0,1 0,-1 1,0-1,0 1,0-1,0 1,0 0,-1 0,1 0,0 0,0 0,0 0,-1 0,1 1,-1-1,1 0,-1 1,1 0,-1-1,0 1,0 0,0-1,0 1,0 0,0 0,0 0,-1 0,1 0,-1 0,1 1,-4 4,-1 0,1-1,-1 1,0-1,-1 0,1-1,-1 1,-1-1,1 0,-1 0,1-1,-1 1,-1-1,1 0,-1-1,0 0,-24 18,-7 6,26-21,1 0,0 1,1 0,0 1,0 1,1-1,0 1,0 1,1 0,0 0,1 0,0 1,0 0,2 1,-2 2,7-12,-1 0,1-1,-1 1,1 0,0 0,0 0,0 0,0 0,0 0,1 0,-1 0,0-1,1 1,0 0,-1 0,1 0,0-1,0 1,0 0,0-1,0 1,0-1,0 1,1-1,-1 1,1-1,-1 0,1 0,-1 0,1 0,0 0,-1 0,1 0,0 0,0-1,-1 1,1-1,0 1,2-1,81 5,-77-5,42-5,0-2,0-2,-1-2,9-5,-26 7,-8 1,-7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6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141 109,'-37'129,"29"-93,2 1,1 1,1-1,3 1,1-1,5 36,20 67,-23-116</inkml:trace>
  <inkml:trace contextRef="#ctx0" brushRef="#br0" timeOffset="620.604">0 193,'18'-20,"2"0,-1 1,2 1,1 1,0 1,1 0,0 2,16-6,-32 15,1 1,1 0,-1 0,0 1,1 0,0 1,0 0,0 0,0 1,0 0,0 0,0 1,0 0,0 1,0 0,0 0,0 1,0 0,0 1,0 0,-1 0,0 1,0 0,0 1,0-1,0 1,-1 1,0 0,0 0,0 0,-1 1,0 0,0 0,3 6,-7-8,-1 0,1 0,-1 0,0 0,0 0,-1 0,1 0,-1 0,-1 0,1 0,-1 0,1 0,-1 0,-1 0,1 0,-1 0,0 0,0 0,0-1,-1 1,1-1,-2 2,-78 85,-122 51,201-141,0 1,0-1,1 1,-1 0,1 0,0 0,-1 0,1 1,0-1,0 0,0 1,1 0,-1-1,1 1,-1 0,1 0,0 0,0 0,0 0,0 0,1 0,-1 0,1 0,0 0,0 0,0 1,0-1,1 0,-1 0,1 0,0 0,0 0,0 0,0 0,0 0,1 0,-1-1,1 1,0-1,-1 1,1-1,1 1,-1-1,0 0,0 0,1 0,0 0,129 86,82 37,-195-112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9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64,'-8'-7,"0"1,0-1,-1 1,0 1,0 0,-1 0,1 1,-1 0,0 1,0 0,-1 0,1 1,0 1,-1-1,0 2,1-1,-1 2,1-1,-1 2,1-1,0 1,-1 1,1 0,0 0,0 1,1 0,-1 1,1 0,0 0,0 2,-1 1,2 0,0 1,0 1,0-1,1 1,0 1,1-1,1 1,-1 0,2 0,-1 1,2 0,0-1,0 1,1 0,0 1,1-1,0 0,1 2,-1-8,0 0,0 0,1 0,0 0,0 1,0-1,1 0,0 0,0 0,0 0,1-1,0 1,0 0,0 0,1-1,0 0,0 1,0-1,1 0,0 0,0-1,0 1,0-1,1 0,0 0,-1-1,1 1,1-1,-1 0,0 0,1-1,0 1,-1-1,1-1,0 1,3 0,7-4,0-1,0 0,0-1,0-1,-1 0,0-1,0-1,0 0,-1-1,0 0,-1-2,0 1,0-2,11-10,-8 8,0-1,0 0,-2-1,1-1,-2 0,0-1,-1 0,-1-1,-1 0,0-1,-1 0,-1-1,4-18,-15 59,0 0,2 0,0 1,1-1,1 0,1 0,1 0,1 0,1 0,1-1,0 0,2 0,5 11,-8-22,1 0,0 0,0-1,1 1,0-2,0 1,1-1,0 0,0 0,0-1,1 0,0-1,1 0,-1 0,5 0,6 0</inkml:trace>
  <inkml:trace contextRef="#ctx0" brushRef="#br0" timeOffset="1698.314">883 319,'0'34,"13"87,-13-119,1 0,0-1,0 1,0 0,0-1,0 1,0 0,1-1,-1 0,0 1,1-1,-1 0,1 1,0-1,-1 0,1 0,0-1,-1 1,1 0,0 0,0-1,0 1,0-1,0 0,0 1,0-1,0 0,0 0,0 0,0-1,0 1,0 0,-1-1,1 1,0-1,0 0,0 1,0-1,-1 0,1 0,0 0,67-53,25-96,-78 121,-16 28,0 1,1 0,-1-1,0 1,0-1,0 1,1 0,-1-1,0 1,0 0,1-1,-1 1,0 0,1-1,-1 1,0 0,1 0,-1-1,0 1,1 0,-1 0,1 0,-1-1,1 1,-1 0,0 0,1 0,-1 0,1 0,-1 0,1 0,-1 0,0 0,1 0,-1 0,1 0,-1 1,1-1,-1 0,0 0,1 0,-1 0,0 1,1-1,-1 0,1 0,-1 1,0-1,0 0,1 1,-1-1,0 0,1 1,-1-1,0 1,0-1,0 0,0 1,1-1,-1 1,0-1,0 0,0 1,0-1,0 1,0-1,0 1,0-1,33 223,-22-146,-6-65,-2 0,1 1,-2-1,1 0,-2 1,0-1,0 1,-1 0,-1-1,0 1,-1-1,0 1,-1-1,0 0,-1 0,0 0,-1 0,0-1,-1 1,-1-2,1 1,-9 9,10-16,0 0,0-1,0 1,-1-1,0 0,1-1,-1 1,0-1,0 0,0-1,-1 1,1-1,0 0,0-1,-1 0,1 0,0 0,-1 0,1-1,0 0,-1-1,5 1,1 1,-1-1,1 1,-1-1,1 0,0 0,-1 1,1-1,0 0,0 0,0-1,-1 1,1 0,0 0,1 0,-1-1,0 1,0 0,1-1,-1 1,0-1,1 1,-1-1,1 1,0-1,0 1,-1-1,1 0,0 1,0-1,1 1,-1-1,0 1,0-1,1 1,-1-1,1 1,-1-1,1 1,0-1,-1 1,1 0,0-1,0 1,0 0,0 0,0 0,0 0,55-59,-17 32,1 1,1 3,1 0,1 3,1 2,13-3,-45 18,15-7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68,'35'-9,"1"2,0 1,0 2,0 1,28 2,95-9,24-18,-184 28,1 1,0-1,0 1,-1-1,1 1,0-1,0 1,0-1,0 1,0-1,0 1,0 0,0-1,0 1,0-1,0 1,0-1,0 1,0-1,0 1,1-1,-1 1,0-1,0 1,1-1,-1 0,0 1,1-1,-1 1,0-1,1 0,-1 1,0-1,1 0,-1 1,1-1,-1 0,1 0,-1 1,1-1,-1 0,1 0,-1 0,1 0,-1 0,1 0,-1 0,1 1,-1-2,1 1,-1 0,1 0,-1 0,1 0,-1 0,1 0,-1 0,1-1,-1 1,1 0,-1 0,-9 8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29,'15'5,"23"1,15 0,4-1,-4-6,-5-3,-2-1,-4 0,-4-3,-3-1,-4 2,-1 1,-2 3,-6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43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193 317,'-58'-79,"57"77,0 0,0 0,0 0,0-1,0 1,1 0,-1-1,1 1,0 0,0-1,-1 1,1-1,1 1,-1-1,0 1,1 0,-1-1,1 1,0 0,-1-1,1 1,0 0,1 0,-1 0,0 0,1 0,-1 0,1 0,-1 0,1 1,0-1,0 0,0 1,0 0,0-1,0 1,0 0,1 0,162-37,-5-4,-85 20,2 4,1 2,46-1,-121 16,-1 0,1 0,-1 1,1-1,0 1,-1-1,1 1,0 0,-1 0,1 0,0 0,-1 1,1-1,0 1,-1-1,1 1,-1 0,1 0,-1 0,1 0,-1 1,0-1,0 1,0-1,0 1,0 0,0 0,0 0,0 0,0 0,-1 0,1 0,-1 1,0-1,0 0,0 1,0-1,0 1,0 0,-1-1,1 1,-1 0,0-1,0 1,-59 151,47-119,1-1,2 2,1-1,2 1,1 1,2-1,1 1,3-1,0 1,3-1,1 0,1 0,2 0,2-1,1 0,3 4,123 329,-120-288,-17-79,0-1,0 1,0-1,0 1,0-1,0 1,0-1,0 1,-1-1,1 1,0-1,0 1,-1-1,1 1,0-1,-1 0,1 1,0-1,-1 1,1-1,-1 0,1 0,-1 1,1-1,-1 0,1 0,0 1,-1-1,1 0,-1 0,0 0,1 0,-1 0,1 0,-1 0,1 0,-1 0,1 0,-1 0,1 0,-1 0,1 0,-1 0,1 0,-1-1,1 1,-1 0,1 0,-1-1,1 1,0 0,-1-1,1 1,-1 0,1-1,0 1,-1-1,1 1,0-1,0 1,-1-1,-24-25,-2-8,10 12,-1 0,-1 1,0 1,-1 1,-19-13,21 21,0 0,-1 1,0 0,-1 2,0 1,-1 0,1 1,-1 1,-1 1,1 1,0 1,-1 1,1 1,-1 1,1 1,0 0,0 2,0 0,0 2,0 0,1 1,0 1,0 1,1 1,-9 6,-11 8,2 2,0 1,2 2,1 2,-1 4,-14 25,35-35</inkml:trace>
  <inkml:trace contextRef="#ctx0" brushRef="#br0" timeOffset="380.87">306 684,'891'-189,"-796"161,-94 29,0 0,-1-1,1 1,0 0,0 0,-1-1,1 1,-1 0,1 0,-1 0,1 0,-1 0,0 0,1 0,-1 0,0 0,0 0,0 0,1 0,-1 0,0 0,0 0,-1 0,1 0,0 0,0 0,0 0,-1 0,1 0,0-1,-1 1,1 0,-1 0,1 0,-1 0,0 0,1-1,-1 1,0 0,1 0,-1-1,0 1,0-1,0 1,-1 0,0 3,-2 5,-3 3,0 1,1 0,1 1,0-1,0 1,2 0,0 1,-2 13,4-18,1 1,-1-1,2 1,-1-1,2 1,-1-1,1 0,1 1,0-1,0 0,1-1,1 1,-1-1,1 0,1 0,5 8,3-1,-3-1</inkml:trace>
  <inkml:trace contextRef="#ctx0" brushRef="#br0" timeOffset="848.461">1520 1079,'0'202,"3"-232,1 0,1 0,1 0,2 1,1 0,2 1,0 0,2 0,1 1,1 1,2 1,7-10,53-48,-76 82,0 0,0 0,0 0,0 0,0 1,0-1,0 0,1 1,-1-1,0 1,0 0,1-1,-1 1,0 0,1 0,-1-1,0 1,1 0,-1 0,0 1,1-1,-1 0,0 0,1 1,-1-1,0 1,1-1,-1 1,0-1,0 1,0 0,0 0,0-1,0 1,0 0,0 0,0 0,0 0,0 0,0 0,0 1,19 56,-16-44,3 12</inkml:trace>
  <inkml:trace contextRef="#ctx0" brushRef="#br0" timeOffset="1100.489">2084 1022,'-5'34,"-1"15,0 5,6-2,3-10</inkml:trace>
  <inkml:trace contextRef="#ctx0" brushRef="#br0" timeOffset="1373.392">2055 514,'0'0</inkml:trace>
  <inkml:trace contextRef="#ctx0" brushRef="#br0" timeOffset="1617.926">2564 881,'-28'12,"1"0,0 2,1 1,1 1,0 2,1 0,1 1,1 2,-9 10,-20 50,50-79,1 1,-1 0,0 0,1 0,-1-1,1 1,0 0,0 0,0 0,0 0,1 0,-1-1,1 1,-1 0,1 0,0-1,0 1,0 0,1-1,-1 1,1-1,-1 1,1-1,0 0,0 0,0 0,0 0,0 0,0 0,1-1,1 2,10 3,0 0,1-1,0-1,-1-1,2 0,-1 0,0-2,0 0,1-1,-1 0,0-1,0-1,1 0,-1-1,-1-1,1 0,4-3,14-5,0-2,-1-1,0-2,-1-1,-2-1,0-1,0-2,-2-1,-1-1,-1-2,-1 0,-1-1,-2-2,-1 0,1-4,-6 12,-1-1,-1-1,-1 0,-2-1,0 0,-1-1,-1 0,-2 0,0-1,1-23,-5 26,0 0,-2 0,0 0,-2 0,-1 0,0 0,-2 0,-1 1,-2-4,6 21,0 0,-1 1,1-1,-1 1,0 0,-1 0,1 0,-1 0,0 0,0 1,0 0,0-1,0 2,-1-1,1 0,-1 1,0 0,0 0,0 0,0 1,0 0,0 0,0 0,0 0,-1 1,0 0,-5 0,0 0,0 1,1 0,-1 1,0 0,1 1,0 0,-1 1,1 0,1 0,-1 1,-4 4,-3 2,0 2,1 0,1 1,0 0,1 1,1 1,0 0,1 1,1 0,0 1,2 0,0 1,1 0,0 0,2 1,1-1,0 2,1-1,1 0,1 1,1-1,1 1,1 0,0-1,4 11,-2-19,0-1,1 1,1-1,-1 0,2 0,0-1,0 0,1 0,0 0,1-1,0 0,0 0,1-1,0 0,1-1,0 0,0 0,0-1,1 0,0-1,6 2,17 6,0-1,1-2,1-2,-1-1,1-1,21-1,29-1,-53-4</inkml:trace>
  <inkml:trace contextRef="#ctx0" brushRef="#br0" timeOffset="2546.233">3580 881,'-12'-1,"0"1,1 0,-1 1,1 0,-1 1,1 0,-1 1,1 0,0 1,0 0,1 1,-1 0,1 0,0 1,0 1,1 0,0 0,0 1,0 0,-4 6,9-9,0-1,0 1,1 0,0 1,0-1,0 1,0-1,1 1,0 0,0 0,1 0,0 0,0 0,0 0,0 1,1-1,0 0,1 0,-1 0,1 0,0 0,1 1,0-2,0 1,0 0,0 0,1-1,0 1,0-1,1 0,-1 0,1 0,0 0,0-1,1 1,-1-1,1 0,4 2,1-3,0-1,1 0,-1 0,0-1,0-1,1 1,-1-2,0 1,0-2,1 1,-1-1,0-1,0 0,-1 0,1-1,-1 0,1-1,-1 0,-1-1,1 1,-1-2,0 1,3-4,20-18,-2-2,-2-1,0 0,-2-2,2-7,-1 10,-26 30,0-1,0 1,1-1,-1 1,0-1,1 1,-1-1,0 1,1 0,-1-1,1 1,-1-1,1 1,-1 0,1 0,-1-1,1 1,-1 0,1 0,-1 0,1-1,-1 1,1 0,-1 0,1 0,-1 0,1 0,0 0,-1 0,1 0,-1 0,1 1,-1-1,1 0,-1 0,1 0,-1 1,1-1,-1 0,1 0,-1 1,1-1,-1 0,1 1,-1-1,0 1,1-1,-1 1,0-1,1 0,-1 1,0-1,0 1,1-1,-1 1,0 0,0-1,0 1,0-1,0 1,0 0,-15 101,13-96,0-1,1 1,-1 0,1 0,1-1,-1 1,1 0,0 0,0 0,0 0,1 0,0-1,0 1,1 0,0-1,0 1,0-1,0 1,1-1,0 0,0 0,0 0,1-1,0 1,0-1,0 0,0 0,0 0,1 0,0-1,0 0,0 0,0 0,1 0,2-1,-1-1,1 0,-1 0,1-1,-1 0,1 0,-1-1,1 0,-1 0,0-1,1 0,-1 0,0-1,0 0,0 0,-1 0,1-1,-1 0,0-1,0 1,1-2,112-114,-60 54,-47 95,-11-3,8 71,-9-94,1-1,0 1,0-1,0 0,0 0,0 1,0-1,1 0,-1 0,1 0,-1 0,1 0,0-1,-1 1,1 0,0-1,0 1,1-1,-1 0,0 0,0 0,1 0,-1 0,0 0,1-1,-1 1,1-1,-1 1,1-1,-1 0,1 0,-1 0,1 0,2-1,3-2,1-1,-1 1,0-2,0 1,-1-1,1 0,-1 0,0-1,0 0,-1 0,1-1,-2 0,1 0,-1 0,0-1,0 0,-1 0,1-2,26-35,85-114,-116 158,0 0,0 0,0 1,1-1,-1 0,0 0,0 0,0 0,1 0,-1 0,0 1,1-1,-1 0,1 0,-1 0,1 1,-1-1,1 0,-1 1,1-1,0 0,0 1,-1-1,1 1,0-1,0 1,-1-1,1 1,0 0,0-1,0 1,0 0,0 0,-1 0,1 0,0-1,0 1,0 0,0 1,0-1,0 0,0 0,0 0,0 0,-1 1,1-1,0 0,0 1,0-1,-1 1,1-1,0 1,0-1,-1 1,1 0,0-1,-1 1,1 0,-1-1,1 2,-7 100,9-38,4-1,2-1,2 1,4-2,6 12,24 112,-41-166,3 4,-1 1,0 0,-2 0,-1 0,0 0,-2 0,-1 1,-1-1,-1 0,-1 0,-1 0,-2 0,0-1,-1 1,-1-1,-8 13,10-25,-1 1,-1-2,0 1,0-1,-1 0,0-1,-1 0,0 0,-1-1,1 0,-2-1,1-1,-1 1,0-2,0 0,0 0,-1-1,1-1,-1 0,0 0,0-1,-6-1,16-1,0 0,1 0,-1-1,0 1,1-1,-1 1,0-1,1 0,-1 0,1 0,-1-1,1 1,0-1,-1 1,1-1,0 0,0 1,0-1,0 0,0-1,1 1,-1 0,1 0,-1-1,1 1,0-1,0 1,0-1,0 1,0-1,1 0,-1 1,1-1,0 0,0 0,0 1,0-1,17-105,1 69,1 0,3 1,1 1,2 1,1 1,2 1,1 2,8-6,-7 7,2 2,1 1,1 2,1 1,1 2,1 1,16-5,-23 13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29,'43'0,"29"0,7-5,-6-1,-10 0,-11 1,-9 2,-8 0,-9 2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0,'-13'73,"4"0,2 0,4 1,6 67,-2-36,0-95,-1-1,-1 0,0 0,0 0,0 0,-1 0,-1 0,0 0,0 0,0-1,-1 1,-1-1,-2 4,7-11,-1-1,1 0,-1 1,1-1,-1 0,1 1,-1-1,1 0,-1 0,0 0,1 0,-1 1,1-1,-1 0,1 0,-1 0,0 0,1 0,-1 0,1 0,-1-1,1 1,-1 0,0 0,1 0,-1-1,1 1,-1 0,1 0,-1-1,1 1,-1 0,1-1,0 1,-1-1,1 1,-1-1,1 1,0 0,0-1,-1 1,1-1,0 0,0 1,-1-1,1 1,0-1,0 1,0-1,0 1,0-1,0 0,0 1,0-1,0 1,0-1,0 0,0 1,0-1,1 1,-1-1,-3-17</inkml:trace>
  <inkml:trace contextRef="#ctx0" brushRef="#br0" timeOffset="495.384">29 282,'29'5,"29"1,9 0,-2-1,-7-1,-9-2,-8-1,-11-5,-5-3,-3 1,0 1,-3 1</inkml:trace>
  <inkml:trace contextRef="#ctx0" brushRef="#br0" timeOffset="1213.155">679 479,'0'15,"0"14,-5 6,-1 4,-1-2,2-1,2-3,1-1,-4-7,-1-3,1-4</inkml:trace>
  <inkml:trace contextRef="#ctx0" brushRef="#br0" timeOffset="1446.679">509 451,'24'5,"23"1,7 0,0-1,-4-1,-7-7,-5-2,-4-1,-4 2,-1 0,-7 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09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1 311,'31'-9,"1"3,0 0,0 2,0 2,1 0,21 4,69-5,41-22,38-7,-115 16,-73 18</inkml:trace>
  <inkml:trace contextRef="#ctx0" brushRef="#br0" timeOffset="3903.975">29 592,'1'-1,"-1"0,1 0,0 0,-1 0,1 0,0 0,-1 1,1-1,0 0,0 0,0 1,0-1,0 0,0 1,0-1,0 1,0-1,0 1,0-1,0 1,0 0,0 0,0-1,0 1,0 0,1 0,-1 0,0 0,0 0,0 1,0-1,0 0,0 0,0 1,1-1,-1 1,0-1,0 1,0-1,0 1,-1 0,1-1,0 1,0 0,0 0,10 1,64 0,0-2,0-4,0-3,-1-4,32-10,124-7,-203 24,-3 0</inkml:trace>
  <inkml:trace contextRef="#ctx0" brushRef="#br0" timeOffset="4404.008">424 0,'167'83,"-124"-65,-1 1,-1 2,-1 2,-1 1,-1 2,-2 2,0 1,15 19,-48-45,0 0,-1 0,0 1,0-1,0 0,0 1,0 0,-1-1,1 1,-1 0,0 0,0 0,-1 0,1 0,-1 0,0 0,0 0,0 0,0 0,-1 0,0-1,0 1,0 0,0 0,0 0,-1-1,0 1,1 0,-1-1,-1 0,1 1,0-1,-1 0,0 0,0 0,0-1,0 1,0-1,0 0,-1 1,-1 0,-314 262,238-186,69-63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21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1 717,'20'-25,"0"-1,-1-1,-2-1,-1 0,11-26,42-71,115-117,-183 240,0 1,-1-1,1 1,0-1,0 1,0 0,1-1,-1 1,0 0,0 0,1 0,-1 0,1 0,-1 0,1 0,-1 0,1 1,-1-1,1 1,0-1,-1 1,1 0,0-1,-1 1,1 0,0 0,0 0,-1 0,1 1,0-1,-1 0,1 1,0-1,-1 1,1-1,-1 1,1 0,0 0,-1 0,0 0,1 0,-1 0,0 0,1 0,-1 0,0 1,0-1,0 0,0 1,0-1,-1 1,1-1,0 1,-1 0,1-1,-1 1,1 0,-1-1,0 1,1 0,-1-1,0 1,16 140,18-41,-33-99,0 0,0 1,1-1,-1 0,1 0,0 0,-1 0,1-1,0 1,0 0,0-1,0 1,0-1,1 0,-1 0,0 0,1 0,-1 0,0 0,1 0,-1-1,1 1,0-1,-1 0,1 0,-1 0,1 0,-1 0,1-1,-1 1,1-1,-1 1,1-1,-1 0,0 0,1 0,-1-1,0 1,1-1,123-118,-45 36,-4-5,13-25,-63 85,-27 29,1-1,-1 1,0-1,1 1,-1-1,1 1,-1-1,1 1,-1 0,0-1,1 1,0 0,-1-1,1 1,-1 0,1 0,-1-1,1 1,-1 0,1 0,0 0,-1 0,1 0,-1 0,1 0,0 0,-1 0,1 0,-1 0,1 0,0 1,-1-1,1 0,-1 0,1 0,-1 1,1-1,-1 0,1 1,-1-1,1 1,-1-1,0 0,1 1,-1-1,1 1,-1-1,0 1,0-1,1 1,-1 0,0-1,0 1,1-1,-1 1,0-1,0 1,0 0,0-1,-15 103,11-86,2 0,0 0,1 0,0 1,2-1,0 0,1 0,1 0,0 0,1 0,1 0,1-1,0 0,1 0,1 0,0-1,1-1,1 1,0-1,1-1,0 1,-2-4,-4-3</inkml:trace>
  <inkml:trace contextRef="#ctx0" brushRef="#br0" timeOffset="299.791">198 773,'43'0,"48"-5,18-6,5-1,-7 1,-8 2,-11-1,-6 0,-7 2,-7 3,-6 1,-3 2,-7 2,-8 0,-6 0,-5 1,-8 4,-8 2</inkml:trace>
  <inkml:trace contextRef="#ctx0" brushRef="#br0" timeOffset="783.204">621 914,'302'1,"-300"-2,-1 1,1-1,0 1,0-1,0 1,0 0,-1 0,1 0,0 0,0 0,0 1,-1-1,1 0,0 1,0-1,-1 1,1 0,0 0,-1-1,1 1,0 0,-1 0,1 1,-1-1,0 0,1 0,-1 1,0-1,0 1,0-1,0 1,0-1,0 1,0 0,-1-1,1 1,-1 0,1-1,-1 1,1 0,-1 0,0 0,0 0,0-1,0 3,-7 5,1 0,-1 0,-1 0,1-1,-1 0,-1-1,0 0,0 0,0-1,-1 0,1 0,-10 3,-41 28,46-28,1 1,0 0,1 1,0 1,1 0,0 0,1 1,-6 9,15-20,0 0,0 1,0-1,0 0,0 1,0-1,0 1,1-1,0 1,-1-1,1 1,0-1,0 1,0-1,0 1,1 0,-1-1,1 1,0-1,-1 0,1 1,0-1,0 0,1 1,-1-1,0 0,1 0,-1 0,1 0,0 0,0 0,0-1,0 1,0-1,0 1,0-1,0 0,1 1,-1-1,0 0,1-1,-1 1,1 0,7 2,-1 0,1-1,0 1,0-2,0 0,0 0,0-1,0 0,0 0,7-3,214-50,-63 12,-145 34</inkml:trace>
  <inkml:trace contextRef="#ctx0" brushRef="#br0" timeOffset="1668.091">2033 575,'-60'-48,"42"46,0 1,1 1,-1 1,1 0,-1 1,1 1,-1 0,1 1,0 1,0 1,1 1,0 0,0 1,1 0,0 1,-13 11,6-8,16-9,-1 0,1 0,0 1,0-1,0 1,0 1,1-1,0 1,0 0,0 0,0 1,1-1,0 1,0 0,1 0,-1 1,1-1,1 1,-1-1,1 1,0 0,0 6,0-10,1 1,0-1,0 1,1-1,-1 1,1 0,0-1,0 1,0 0,0-1,1 1,-1 0,1-1,0 1,0-1,0 1,1-1,-1 1,1-1,0 0,-1 0,2 0,-1 0,0 0,1 0,-1 0,1-1,0 0,0 1,0-1,0 0,0 0,0 0,0-1,1 1,-1-1,3 0,7 1,1 0,-1-2,1 0,0 0,-1-1,1-1,-1 0,1-1,-1-1,0 0,0 0,-1-1,1-1,-1 0,0-1,-1 0,2-2,17-13,-1-1,0-2,-2-1,-1-1,14-19,33-46,-60 75,-13 27,-5 7,0 0,1 0,1 0,0 0,1 0,1 1,1-1,1 1,0-1,1 1,1-1,4 15,-4-24,1-1,0 0,0 0,1 0,0 0,0-1,1 1,-1-1,1-1,1 1,-1-1,1 0,0 0,0-1,0 0,1 0,-1-1,1 0,0 0,0-1,0 0,0 0,0-1,1 0,-1-1,0 0,0 0,1 0,-1-1,5-1,38-14,-32 3</inkml:trace>
  <inkml:trace contextRef="#ctx0" brushRef="#br0" timeOffset="2384.081">2568 660,'-22'73,"36"24,-13-94,0 0,0-1,0 1,1 0,-1-1,1 0,-1 1,1-1,0 0,0 0,0 0,1 0,-1 0,0 0,1 0,-1-1,1 0,-1 1,1-1,0 0,-1 0,1 0,0-1,0 1,0-1,0 1,0-1,-1 0,1 0,0 0,0 0,2-1,2-3,-1 1,1-1,0-1,-1 1,0-1,0 0,0-1,-1 1,0-1,0 0,0 0,-1-1,0 0,0 1,-1-1,1-1,-2 4,58-96,-59 99,-1 0,1 0,0 0,-1 0,1 0,0 0,-1 1,1-1,0 0,0 0,0 0,0 1,0-1,0 0,0 1,0-1,0 1,0-1,0 1,1 0,-1 0,0-1,0 1,0 0,0 0,1 0,-1 0,0 0,0 0,0 0,0 1,1-1,-1 0,0 1,0-1,0 1,0-1,0 1,0-1,0 1,0 0,0-1,0 1,0 0,-1 0,1 0,0 0,0 0,-1 0,1 0,0 0,28 58,-5 1,-10-27,-1 2,-1-1,-2 1,-1 1,-2 0,-1 9,-6 189,0-227,-1-1,0 0,-1 1,1-1,-1 0,0 0,-1 0,0-1,1 1,-2 0,1-1,-1 0,0 0,0 0,0 0,-1-1,1 1,-1-1,0 0,-1-1,1 1,0-1,-1 0,0-1,0 1,0-1,0 0,0-1,0 1,-1-1,1 0,0-1,-1 0,1 0,0 0,-1 0,1-1,0 0,-4-2,7 1,-1 1,1-1,0-1,0 1,1 0,-1-1,0 0,1 1,-1-1,1 0,0 0,0-1,0 1,1 0,-1-1,1 1,0-1,-1 1,2-1,-1 1,0-1,1 0,0 0,-1 1,1-1,1 0,-1 0,25-99,-11 80,1 1,0 1,2 1,0 0,2 1,0 1,1 0,0 2,2 1,0 0,0 1,1 2,7-2,156-52,-157 55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33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5724 7823,'5'34,"1"20,0 6,4-7,0-13</inkml:trace>
  <inkml:trace contextRef="#ctx0" brushRef="#br0" timeOffset="235.917">5695 7371,'0'0</inkml:trace>
  <inkml:trace contextRef="#ctx0" brushRef="#br0" timeOffset="502.594">6148 8048,'109'-247,"-70"197,-38 49,0 0,0 0,1 0,-1 1,0-1,0 0,0 1,0-1,1 1,-1-1,0 1,0 0,1 0,-1-1,0 1,1 0,-1 0,0 0,1 0,-1 1,0-1,1 0,-1 1,0-1,0 0,1 1,-1-1,0 1,0 0,0-1,0 1,0 0,0 0,0 0,0 0,0 0,0 0,0 0,-1 0,1 0,0 0,-1 0,1 0,0 1,62 137,-59-134,-1 1,1-1,0 0,0 0,1 0,-1-1,1 0,0 0,0 0,0 0,1-1,0 1,-1-2,1 1,0 0,0-1,0 0,1-1,-1 0,0 1,1-2,-1 1,1-1,-1 0,0 0,1-1,-1 0,1 0,-1-1,0 1,0-1,0-1,0 1,0-1,0 0,-1 0,1-1,-1 1,0-1,0-1,0 1,-1-1,0 1,0-1,3-5,50-131,-50 124</inkml:trace>
  <inkml:trace contextRef="#ctx0" brushRef="#br0" timeOffset="756.048">7163 7146,'0'38,"0"32,5 14,2 2,-1-4,-1-7,-2-10,4-8,1-3,-2-6,-1-7,3-5,0-4,-1-3,-2-1,-7-6,-2-11,-1-8</inkml:trace>
  <inkml:trace contextRef="#ctx0" brushRef="#br0" timeOffset="934.144">6937 7653,'38'0,"37"0,16 0,1 0,-10 0,-9 0,-12 0,-13 5,-8 1,-12 0</inkml:trace>
  <inkml:trace contextRef="#ctx0" brushRef="#br0" timeOffset="1656.385">7953 7738,'-9'2,"0"0,1 1,-1 0,0 1,1 0,-1 0,1 1,1 0,-1 0,1 1,-1 0,2 0,-1 1,1 0,0 0,0 0,1 1,0 0,0 0,1 0,0 0,0 1,1 0,0 0,1 2,3-5,0 0,0 0,1 0,0 0,1 0,-1 0,1-1,0 1,0-1,1 0,0 0,0 0,0 0,0-1,1 1,0-1,0-1,0 1,0 0,0-1,1 0,-1-1,1 1,0-1,0 0,0 0,0-1,0 0,0 0,1 0,-1-1,0 0,0 0,1 0,-1-1,0 0,0-1,0 1,0-1,1 0,7-4,1-1,-1 0,-1-1,1 0,-1-1,-1 0,0-2,0 1,-1-1,0-1,-1 0,0 0,-1-1,0 0,-1-1,-1 0,0 0,-1-1,-1 1,1-3,-5 11,1 0,-1 0,0 0,-1 0,0 0,0 0,0 0,0-1,-1 1,0 0,0 0,-1 0,0 0,0 0,0 1,-1-1,0 1,0-1,0 1,-1 0,1 0,-1 0,0 1,-1-1,1 1,-1 0,0 0,0 1,0 0,0-1,-1 2,1-1,-1 1,0-1,0 2,-1-1,-49-5,31 6</inkml:trace>
  <inkml:trace contextRef="#ctx0" brushRef="#br0" timeOffset="-1629.956">2478 8274,'1'4,"0"0,1 0,-1 0,1-1,0 1,0 0,0-1,0 1,1-1,-1 0,1 0,0 0,0 0,0-1,0 1,0-1,1 1,-1-1,1 0,0-1,-1 1,1-1,0 1,0-1,0 0,0-1,0 1,0-1,0 1,0-1,0 0,0-1,0 1,0-1,0 0,0 0,0 0,0 0,12-4,-1-1,1-1,-2 0,1 0,-1-2,0 0,-1 0,12-11,22-26,-3-1,-2-2,-1-2,-4-2,-1-1,7-20,211-363,-234 407,-15 20,1 0,0 1,0 0,1 0,0 1,1 0,0 0,0 0,1 1,9-5,-15 10,0 1,0 1,1-1,-1 0,0 1,0 0,1 0,-1 0,0 0,1 0,-1 1,0-1,0 1,0 0,1 0,-1 0,0 0,0 1,0-1,-1 1,1 0,0 0,-1 0,1 0,-1 0,1 0,-1 1,0-1,0 1,0 0,1 2,49 95,-40-56,-2 0,-2 1,-2-1,-2 2,-1-1,-3 0,-2 1,-1-1,-3 0,-5 20,7-47,0 1,-1-1,-1 0,0 0,-1 0,-2-1,1 0,-2 0,0-1,-1-1,-1 0,0 0,-1-1,0-1,-1 0,-1-1,0 0,-1-1,0-1,-15 7,19-12,0 0,-1-1,0 0,1-1,-1-1,-1 0,1-1,0 0,0-1,0 0,-1-1,1-1,0 0,0-1,0 0,-1-1,4 1,0 1,0-2,0 1,0-1,1-1,0 0,0 0,0-1,0 0,1 0,0-1,1 0,-1-1,1 1,1-2,-1 1,-2-6,4-4</inkml:trace>
  <inkml:trace contextRef="#ctx0" brushRef="#br0" timeOffset="-626.48">3805 7964,'2'18,"0"-1,1 1,1-1,1 0,0 0,2 0,-1 0,2-1,0-1,1 1,1-1,8 9,-15-21,0 0,0 0,1-1,0 0,-1 0,1 0,0 0,0 0,0-1,0 1,0-1,0 0,0-1,1 1,-1-1,0 0,0 0,1 0,-1 0,0-1,0 1,0-1,0 0,1-1,-1 1,-1-1,1 0,0 0,0 0,-1 0,1 0,-1-1,3-2,7-6,0 0,-2 0,1-1,-1 0,-1-1,0-1,-1 1,2-6,25-51,-35 71,0-1,0 0,0 1,0 0,0-1,-1 1,1-1,0 1,0 0,0 0,-1-1,1 1,0 0,-1 0,1 0,-1 0,1 0,-1 0,1 0,-1 0,0 0,0 0,1 0,-1 0,0 0,0 0,0 0,0 0,0 0,0 0,0 0,-1 1,1-1,0 0,0 0,-1 0,1 0,-1 0,1-1,-1 2,1-1,0 14,-1-11,0 1,0 0,0 0,1 0,0 0,0 0,0 0,1 0,-1 0,1 0,0 0,1 0,-1 0,1-1,0 1,0 0,1-1,-1 0,1 1,0-1,0 0,0-1,1 1,-1 0,1-1,0 0,0 0,0 0,1 0,-1-1,1 0,1 0,0-1,0 0,-1 0,1 0,0 0,0-1,0 0,0 0,0-1,-1 0,1 0,0 0,0-1,-1 0,1 0,-1 0,0 0,1-1,-1 0,0 0,-1-1,1 1,0-1,-1 0,0 0,0-1,0 1,-1-1,2-1,179-279,-160 247,-2-1,-1-1,-2-1,-2-1,-2 0,-2-2,-1 1,-3-1,-1-1,-3 1,-1-1,-2 0,-2-1,-3 1,-3-19,6 62,0 1,0-1,0 0,-1 0,1 0,0 0,-1 0,1 1,-1-1,1 0,-1 0,0 1,0-1,0 1,0-1,0 0,0 1,-1 0,1-1,0 1,-1 0,1 0,-1-1,1 1,-1 0,1 1,-1-1,0 0,0 0,1 1,-1-1,0 1,0-1,0 1,1 0,-1 0,0 0,0 0,0 0,0 0,0 0,1 1,-1-1,0 1,0-1,0 1,1 0,-1 0,0 0,1 0,-1 0,1 0,-1 0,1 0,0 0,-1 1,1-1,0 1,0-1,-1 1,-13 18,1 1,1 0,1 0,0 1,2 1,1 0,0 0,2 1,1 0,1 1,0-1,2 1,1-1,2 21,-5 21,4-1,3 1,2-1,9 34,-10-82,1-1,1 1,1-1,0 0,1-1,1 0,0 0,1 0,1-1,0 0,1-1,0-1,1 1,1-2,0 0,0 0,1-1,0-1,1 0,0-1,0-1,1 0,0-1,1 0,-12-4,1 0,-1-1,0 1,0-1,1 0,-1-1,1 1,-1-1,1 0,-1 0,1-1,-1 0,1 0,-1 0,0 0,0-1,1 0,-1 0,0 0,-1-1,1 0,0 0,-1 0,1 0,-1-1,0 0,0 0,-1 0,1 0,-1 0,0-1,0 0,0 1,-1-1,1 0,-1-1,-1-1,0-1,0 0,0 0,-1 1,0-1,-1 0,0 1,0-1,-1 0,1 1,-2 0,1-1,-1 1,0 0,-1 0,1 0,-1 1,-1-1,1 1,-1 0,0 0,-1 1,1 0,-1 0,-1-1,-9-7,-1 1,0 1,0 1,-1 0,-1 2,1 0,-1 0,-1 2,-3 0,16 4,0 0,0 0,0 1,-1 0,1 1,0-1,-1 1,1 1,-1 0,1 0,0 0,0 1,-1 0,1 0,-1 1,-16 10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56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86,'46'-86,"-46"87,0-1,1 0,-1 0,0 1,0-1,0 0,1 1,-1-1,0 0,0 0,1 1,-1-1,0 0,1 0,-1 0,0 0,1 1,-1-1,0 0,1 0,-1 0,0 0,1 0,-1 0,0 0,1 0,-1 0,0 0,1 0,-1 0,0 0,1 0,-1 0,0 0,1 0,-1-1,0 1,1 0,-1 0,0 0,1 0,-1-1,0 1,0 0,1 0,-1-1,0 1,0 0,1-1,-1 1,0 0,0-1,0 1,0 41,0-35,-33 305,6 44,26-144,1-211,0-11</inkml:trace>
  <inkml:trace contextRef="#ctx0" brushRef="#br0" timeOffset="237.176">1 480,'43'0,"43"-4,17-3,0 1,-3 2,-9 0,-10 2,-9 1,-8-5,-9 0,-6 0,-9 1</inkml:trace>
  <inkml:trace contextRef="#ctx0" brushRef="#br0" timeOffset="424.297">1016 396,'-10'16,"0"1,1-1,1 2,0-1,2 1,0 1,1-1,0 1,2-1,0 1,1 7,2-22,-1 0,1-1,1 1,-1 0,0 0,1 0,0 0,0 0,0-1,0 1,1 0,0-1,-1 1,1-1,0 0,1 1,-1-1,1 0,-1 0,1-1,0 1,0 0,0-1,0 0,0 0,1 0,-1 0,1 0,-1-1,1 1,0-1,0 0,-1 0,1-1,0 1,2-1,6 1,0 0,0-1,1 0,-1-1,0-1,0 0,0-1,0 0,0-1,0 0,-1 0,0-1,0-1,0 0,-1-1,0 0,0 0,0-1,-1 0,-1-1,1 0,-1 0,-1-1,0 0,0-1,2-4,-7 11,-1 0,1 0,-1-1,0 1,0 0,0 0,-1-1,0 1,0 0,0 0,0-1,0 1,-1 0,0-1,0 1,0 0,0 0,-1 0,0 0,1 0,-2 0,1 1,0-1,-1 1,1-1,-1 1,0 0,0 0,0 0,-1 0,1 1,-1-1,0 1,1 0,-1 0,0 0,0 1,0-1,0 1,-1 0,1 0,-21-3,1 0,-1 2,0 1,0 1,0 1,0 2,1 0,-1 1,1 2,-12 4,-2 2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5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370 541,'-4'-2,"-2"0,1 0,0 0,0 0,-1 1,1 0,-1 0,1 0,-1 1,1 0,-1 0,1 0,-1 1,1 0,-1 0,1 0,0 1,-1 0,1 0,0 0,0 0,0 1,1 0,-1 0,1 0,-1 1,1-1,0 1,0 0,1 0,-1 1,0 1,-8 3,-3 2,0 0,0 0,1 1,1 1,0 1,1 0,0 0,1 1,1 1,0 0,1 0,1 1,1 0,0 0,1 1,1-1,1 2,0-1,0 14,4-30,0 1,0-1,0 1,1-1,-1 1,1-1,-1 1,1-1,0 0,0 1,0-1,1 0,-1 0,0 1,1-1,0 0,-1-1,1 1,0 0,0 0,0-1,0 1,0-1,0 0,0 1,1-1,-1 0,0 0,1-1,-1 1,1 0,-1-1,1 0,-1 1,1-1,-1 0,1 0,0 0,-1-1,1 1,6-1,0 0,0-1,0 0,-1 0,1-1,-1 0,1 0,-1-1,0 0,7-6,7-8,-1-2,0-1,-2-1,0 0,-2-1,0-1,-2-1,-1 0,0-1,-2-1,-2 0,8-24,11-14,-19 92,15 214,52 117,-67-300,17 176,-28-220,1-1,-2 1,0-1,0 0,-2 0,1 0,-1 0,-1-1,-1 1,0-1,0 0,-1-1,0 1,-1-2,-1 1,-1 1,-80 47,87-58,-1 1,1-2,0 1,0 0,0-1,-1 1,1-1,0 0,-1 0,1 0,0-1,0 1,-1-1,1 1,0-1,0 0,0-1,0 1,0 0,0-1,0 0,0 1,1-1,-1 0,1-1,-1 1,1 0,0-1,0 1,0-1,-1 0,1-3,-1 0,0 1,1-1,0 0,1 0,-1-1,1 1,0 0,1-1,0 1,0 0,0 0,0-1,1 1,0 0,1-1,-1 1,1 0,0 0,1 0,59-116,-3 41,4 1,3 4,3 3,4 3,30-21,-49 43,-21 18,-14 16,-2-2,1 0,-2 0,0-2,-1 0,-1-1,-1 0,0-1,5-14,-16 30,-1 0,0 0,0 0,0 0,0 0,-1 0,0 0,0 0,0-1,0 1,0 0,-1 0,0 0,0 0,0 0,0 0,-1 0,0 0,1 0,-1 1,-1-1,1 1,0-1,-1 1,0 0,0 0,0 0,0 0,0 0,0 1,-1 0,0-1,1 1,-1 1,0-1,0 0,0 1,0 0,0 0,0 0,0 0,0 1,0 0,-1 0,1 0,0 0,0 0,0 1,0 0,0 0,0 0,0 0,0 1,-1 0,-3 2,0 1,0 1,0-1,0 1,1 0,0 1,1 0,-1 0,1 0,1 1,-1 0,1 0,1 0,-1 1,1-1,1 1,0 0,0 1,1-1,0 0,0 1,1-1,0 1,1-1,0 1,1-1,0 1,0-1,1 0,0 1,1-1,0 0,0 0,1 0,0-1,1 1,-1-1,2 0,-1 0,1-1,0 0,2 2,7 1,-1 1,2-2,-1 0,1 0,0-2,1 0,0-1,0 0,0-2,1 0,0-1,0 0,-1-2,1 0,9-1,-6-4,0 0,0-2,-1 0,0-1,-1-1,1-1,-1 0,-1-2,0 0,0-1,-1-1,-1 0,0-1,-1-1,-1-1,7-9,12-15,-1-1,-2-2,-2-2,-2 0,-2-2,-3 0,-1-2,-1-2,-12 22,0 1,-2-1,-1-1,-1 1,-2 0,-1-1,-1 1,-1-1,-2 1,-5-18,8 41,0 1,0 0,0-1,-1 1,0 0,0 0,-1 0,0 0,1 0,-1 1,-1-1,1 1,-1-1,0 1,0 1,0-1,0 0,-1 1,-4-3,5 7,0 1,-1-1,1 1,0 0,0 0,0 1,0-1,1 1,-1 0,1-1,-1 2,1-1,0 0,0 1,0-1,1 1,-1 0,1 0,0 0,0 0,1 0,-1 1,1-1,0 0,-1 2,-12 42,2 0,2 1,2 0,2 1,2-1,3 1,1 0,5 23,1-21,3-1,1 0,3 0,10 24,17 7,-48-92,-2-4</inkml:trace>
  <inkml:trace contextRef="#ctx0" brushRef="#br0" timeOffset="247.272">1189 486,'43'-10,"48"-8,23 0,1-3,-3 3,-13 4,-8 0,-10 2,-9 3,-12 3,-16 3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1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6 424,'-6'21,"14"-25,-6-1,6-14,2 0,0 1,1 0,1 0,1 1,8-8,162-175,-182 198,1 0,-1-1,1 1,-1 0,1 0,0 0,0 1,0-1,0 0,0 1,0-1,0 1,0 0,1 0,-1-1,0 2,1-1,-1 0,1 0,-1 1,1-1,0 1,-1 0,1 0,-1 0,1 0,0 0,-1 1,1-1,-1 1,1 0,-1 0,1 0,-1 0,0 0,1 0,-1 0,0 1,0-1,0 1,2 1,1 8,0 0,0 0,-1 0,0 1,-1-1,0 1,-1 0,-1 0,0 0,0 0,-1 0,-1 0,0 0,-1 2,6 91,-3-97,17 59,-18-66,1 0,-1 1,1-1,-1 1,1-1,0 0,-1 0,1 1,0-1,0 0,0 0,0 0,0 0,0 0,0 0,0 0,0 0,1-1,-1 1,0 0,0-1,1 1,-1-1,1 1,-1-1,0 0,1 1,-1-1,1 0,-1 0,1 0,-1 0,0 0,1-1,-1 1,1 0,-1-1,0 1,1 0,-1-1,0 0,1 1,13-12,1 0,-2 0,0-1,0-1,-1 0,-1-1,0-1,4-8,-2 5,117-122,-130 140,-1 0,1 0,-1 0,1 0,-1 0,1 0,0 0,0 0,-1 1,1-1,0 0,0 0,0 1,0-1,0 1,0-1,0 1,0-1,0 1,0-1,0 1,0 0,0 0,0 0,0-1,0 1,0 0,0 0,1 1,-1-1,0 0,0 0,0 0,0 1,0-1,0 0,0 1,0-1,0 1,0 0,0-1,0 1,-1 0,1-1,0 1,0 0,0 0,-1 0,1-1,-1 1,1 0,0 0,-1 0,1 1,6 18,-2 0,0 0,-1 1,-1 0,0-1,-2 1,-1 0,0 0,-2 0,0-1,-2 4,-2 0</inkml:trace>
  <inkml:trace contextRef="#ctx0" brushRef="#br0" timeOffset="610.687">1615 0,'-31'11,"0"1,1 2,1 1,0 1,1 1,1 2,1 1,1 1,0 1,1 2,20-21,0 1,0 0,1 0,-1 1,1-1,0 0,1 1,-1 0,1 0,0 0,0 0,0 0,1 0,0 0,0 1,0-1,1 0,-1 1,1-1,1 1,-1-1,1 0,0 1,0-1,0 0,1 0,0 0,0 0,0 0,1 0,-1 0,1-1,0 1,1-1,-1 0,1 0,-1 0,1-1,1 1,-1-1,0 0,1 0,0 0,1-1,-1 0,1-1,0 0,-1 0,1 0,0-1,-1 0,1 0,0 0,0-1,-1 0,1 0,-1-1,1 1,-1-1,1 0,-1-1,0 1,0-1,0 0,0 0,-1-1,1 1,0-2,89-114,-63 73,37-41,-67 87,0 1,1-1,-1 0,0 0,0 0,0 1,0-1,0 0,0 1,0-1,0 1,0-1,0 1,0 0,0-1,-1 1,1 0,0 0,0 0,-1-1,1 1,0 0,-1 0,1 0,-1 0,1 0,-1 0,1 0,-1 0,0 1,0-1,1 0,-1 0,0 0,0 0,0 0,42 209,-30-124,-3-15,-2 1,-4 0,-3 1,-4 9,4-69,-2 1,1-1,-2 0,0 1,0-1,-1-1,-1 1,0 0,-1-1,0 0,-1-1,0 1,-1-1,0-1,-1 1,0-1,0-1,-1 0,-1 0,1-1,-1 0,-1-1,1 0,-1-1,-12 4,21-9,1 0,0 0,-1-1,1 1,-1-1,1 0,0 0,-1 0,1 0,-1 0,1-1,-1 1,1 0,0-1,-1 0,1 0,0 0,0 0,0 0,-1 0,1 0,0-1,0 1,1-1,-1 1,0-1,0 0,1 0,-1 0,1 0,0 0,0 0,-1 0,1 0,1-1,-1 1,-10-89,18 51,3 0,1 1,2 0,1 1,6-9,-9 22,1 1,1 0,1 0,1 2,1 0,12-13,18 5,-25 23</inkml:trace>
  <inkml:trace contextRef="#ctx0" brushRef="#br0" timeOffset="915.657">2151 424,'48'-5,"21"-1,3 0,-6 1,-9 2,-10 0,-12 7,-13 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9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209 141,'-4'2,"0"0,0 1,0-1,0 1,0 0,1-1,-1 2,1-1,0 0,0 1,0-1,0 1,1 0,-1 0,1 0,0 0,0 1,1-1,-1 0,0 4,-1 0,-96 222,55-129,44-101,0 0,0 0,1 0,-1 0,0 0,0 0,1 0,-1 1,0-1,0 0,1 0,-1 0,0 0,0 1,0-1,1 0,-1 0,0 0,0 1,0-1,0 0,0 0,1 1,-1-1,0 0,0 0,0 1,0-1,0 0,0 0,0 1,0-1,0 0,0 1,0-1,0 0,0 1,20-25,179-222,-156 199,72-60,-114 106,0 0,0 0,0 0,0 1,0-1,0 0,0 1,0-1,0 1,0-1,1 1,-1 0,0-1,0 1,1 0,-1 0,0 0,0 0,1 0,-1 0,0 0,0 0,1 1,-1-1,0 0,0 1,1-1,-1 1,0-1,0 1,0 0,0-1,0 1,0 0,0 0,0 0,0 0,-1 0,1 0,0 0,0 0,-1 0,1 0,-1 0,1 0,-1 0,1 1,-1-1,0 1,7 72,-7-53,24 75,-23-93,0 0,0-1,1 1,-1 0,1-1,0 1,0-1,0 1,0-1,0 0,1 0,-1 0,1 0,-1 0,1 0,0-1,-1 1,1-1,0 0,0 0,0 0,0 0,0-1,0 1,0-1,0 0,1 1,-1-2,0 1,1 0,3-3,0 0,0 0,0-1,-1 0,1 0,-1-1,0 0,0 0,0 0,-1-1,0 1,0-1,0-1,-1 1,3-6,7-7,9-11,-2 1,0 2,3 0,0 1,1 1,17-11,-41 34,0 1,1-1,-1 0,1 1,0-1,-1 1,1 0,0 0,0-1,0 1,0 0,0 1,0-1,0 0,0 1,1-1,-1 1,0-1,0 1,0 0,1 0,-1 0,0 0,0 1,1-1,-1 1,0-1,0 1,0-1,0 1,0 0,0 0,0 0,0 1,0-1,0 0,-1 1,1-1,0 1,-1-1,2 8,-1 0,-1 0,1 0,-2 0,1 1,-1-1,0 0,-1 0,0 0,-1 0,1 0,-2 0,1 0,-3 3,-7 46,10-46,0 0,0 0,1 0,0 0,1 0,0 0,1 0,0 0,1 0,2 5,-3-15,1 1,-1-1,1 0,-1 0,1 0,0 0,0 0,0 0,0 0,0-1,0 1,0-1,1 1,-1-1,1 0,-1 0,1 0,-1 0,1-1,-1 1,1 0,1-1,17 3</inkml:trace>
  <inkml:trace contextRef="#ctx0" brushRef="#br0" timeOffset="438.266">1591 1,'-61'30,"2"2,1 3,1 3,-24 23,71-53,0 0,1 0,0 1,1 1,0-1,0 1,1 1,1-1,-1 2,5-9,0 1,1-1,0 0,-1 1,1 0,0-1,1 1,-1 0,0-1,1 1,0 0,0 0,0-1,1 1,-1 0,1 0,0-1,0 1,0 0,0-1,1 0,-1 1,1-1,0 0,0 1,0-1,1 0,-1-1,1 1,-1 0,4 1,-2-1,0 0,0-1,0 1,1-1,-1 0,1 0,0-1,-1 1,1-1,0 0,0 0,0-1,0 0,0 1,0-2,0 1,0 0,0-1,0 0,-1 0,1-1,0 1,0-1,-1 0,3-2,106-70,57-124,-78 91,-92 108,0-1,0 0,0 1,0-1,0 1,1-1,-1 1,0-1,0 0,0 1,0-1,1 0,-1 1,0-1,0 0,1 1,-1-1,0 0,1 1,-1-1,0 0,1 0,-1 1,0-1,1 0,-1 0,1 0,-1 1,0-1,1 0,-1 0,1 0,-1 0,0 0,1 0,-1 0,1 0,-1 0,1 0,-1 0,0 0,1 0,-1-1,1 1,-1 0,0 0,1 0,-1-1,1 1,-1 0,0 0,1-1,-1 1,0 0,0 0,1-1,-1 1,0 0,0-1,1 1,-8 42,7-38,-31 165,29-162,1 1,0-1,1 0,-1 0,1 0,1 1,-1-1,1 0,1 0,-1 0,1 0,0 0,1-1,0 1,0 0,0-1,1 0,0 0,0 0,0 0,1-1,0 1,0-1,0-1,1 1,1 0,15 9</inkml:trace>
  <inkml:trace contextRef="#ctx0" brushRef="#br0" timeOffset="935.494">2099 198,'-9'11,"1"1,-1-1,2 2,0-1,1 1,0 0,0 1,2-1,0 1,0 0,1 0,1 3,1-16,1 1,0 0,0 0,0-1,0 1,0 0,0 0,1-1,-1 1,1 0,-1-1,1 1,-1 0,1-1,0 1,0-1,0 1,0-1,0 0,0 1,0-1,0 0,1 1,-1-1,0 0,1 0,-1 0,1 0,-1-1,1 1,-1 0,1-1,0 1,-1-1,1 1,0-1,0 0,-1 0,1 0,0 0,0 0,-1 0,1 0,0 0,0-1,-1 1,1-1,0 1,-1-1,1 0,-1 0,1 1,0-2,17-9,0-2,0-1,-2 0,1-1,-2-1,5-5,37-34,-42 39,54-32,-68 49,0 0,0 0,-1 0,1 1,0-1,-1 0,1 1,-1-1,1 1,-1-1,0 1,1 0,-1-1,0 1,0 0,0 0,-1 0,1 0,0 0,-1 0,1 0,-1 0,0 0,1 0,-1 0,0 0,0 0,-1 0,1 1,0-1,-1 0,1 0,0 1,-4 402,4-393,1-6,1 0,-1 0,0 0,-1 1,1-1,-1 0,-1 1,1-1,-1 0,0 0,-1 1,1-1,-1 0,0 0,-1-1,1 1,-1 0,0-1,-1 1,1-1,-1 0,0 0,-1-1,1 1,-1-1,1 0,-1 0,-1-1,1 1,0-1,-1 0,-3 1,6-4,0 1,0-1,0 0,0 0,0 0,0-1,-1 1,1-1,0 1,0-1,1 0,-1 0,0-1,0 1,0 0,1-1,-1 0,1 0,-1 1,1-2,0 1,-1 0,1 0,0-1,1 1,-1-1,0 1,1-1,-1 0,1 0,0 0,0 1,0-1,0 0,1 0,-1-1,1 1,0 0,0 0,0 0,0 0,0 0,1 0,-1 0,1 0,0 0,0 0,0-1,4-11,0 0,1 0,1 1,0 0,1 0,0 1,1-1,1 2,0 0,1 0,0 0,0 2,1-1,1 2,0-1,0 2,1 0,0 0,5-1,119-64,-107 58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5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1 520,'2'-1,"0"0,0 0,-1-1,1 1,0-1,0 0,-1 1,1-1,-1 0,0 0,1 0,-1 0,0 0,0 0,0-1,0 1,-1 0,1 0,-1-1,1 1,-1 0,0-2,4-7,8-21,2 1,1 0,2 1,0 1,2 0,2 1,0 1,2 2,21-20,-42 43,0 0,-1 0,1 1,0-1,0 0,0 1,0 0,0-1,0 1,0 0,0 0,1 0,-1 0,0 1,1-1,-1 1,1-1,-1 1,0 0,1 0,-1 0,1 0,-1 0,1 1,-1-1,0 1,1-1,-1 1,0 0,0 0,1 0,-1 0,0 0,0 1,0-1,0 1,0-1,-1 1,1 0,0 0,-1 0,1 0,0 1,3 4,0 1,0 0,-1 0,0 0,0 1,-1-1,0 1,-1 0,0 0,0 0,0 3,4 95,-6-106,0 0,0 0,1 0,-1-1,0 1,1 0,-1 0,1 0,-1 0,1-1,0 1,-1 0,1-1,0 1,-1 0,1-1,0 1,0-1,-1 1,1-1,0 1,0-1,0 0,0 1,0-1,-1 0,1 0,0 0,0 0,0 0,0 0,0 0,0 0,0 0,0 0,0 0,0 0,0-1,0 1,-1 0,1-1,0 1,0-1,0 1,-1-1,1 1,0-1,0 1,-1-1,1 0,40-34,-39 33,110-155,52-10,-164 165,1 1,0 0,-1-1,1 1,0 0,0 0,0 0,0 0,0 0,0 0,0 0,0 0,1 0,-1 0,0 1,1-1,-1 0,0 1,1-1,-1 1,0-1,1 1,-1 0,1 0,-1 0,1 0,-1 0,1 0,-1 0,1 0,-1 0,0 1,1-1,-1 1,1-1,-1 1,0-1,1 1,-1 0,0 0,0-1,0 1,0 0,1 0,-1 0,0 0,-1 1,2-1,4 218,-5-213,0 1,0-1,1 0,0 1,0-1,0 0,1 0,0 0,0-1,0 1,1-1,0 0,0 0,0 0,0 0,1-1,0 1,4 2,7 0</inkml:trace>
  <inkml:trace contextRef="#ctx0" brushRef="#br0" timeOffset="331.198">1 605,'43'-15,"43"-9,21 0,3 3,-9 5,-11 2,-12 2,-9 3,-12 4,-10 2,-9 2,-6 1,-4 0,-1 1,-1 0,-5 4,-6 2</inkml:trace>
  <inkml:trace contextRef="#ctx0" brushRef="#br0" timeOffset="1016.107">340 718,'19'-4,"7"-2,1 1,0 1,0 1,0 2,0 0,7 3,-32-3,1 1,-1 0,0 0,0 0,1 0,-1 0,0 1,0-1,1 1,-1 0,0-1,0 1,0 0,0 0,0 0,0 0,0 1,0-1,0 1,-1-1,1 1,-1-1,1 1,-1 0,1 0,-1 0,0 0,0 0,0 0,0 0,0 0,-1 0,1 0,0 0,-1 1,0-1,1 0,-1 0,0 1,0-1,-1 0,1 1,0-1,-1 0,1 0,-1 0,0 1,0-1,-6 8,0 0,-1 0,-1 0,1-1,-1 0,-1-1,0 0,0-1,-1 0,-6 4,-16 11,-121 80,152-100,0-1,1 0,-1 0,0 1,1-1,-1 1,1 0,0-1,0 1,-1 0,1 0,0 0,1-1,-1 1,0 0,0 0,1 1,-1-1,1 0,0 0,0 0,-1 0,1 0,1 0,-1 0,0 0,0 1,1-1,-1 0,1 0,0 0,0 0,0 0,0-1,0 1,0 0,0 0,0-1,1 1,-1 0,1-1,-1 1,1-1,0 0,-1 0,1 1,0-1,0 0,0 0,0-1,0 1,0 0,0-1,0 1,0-1,1 0,16 2,0-1,1-1,-1 0,0-2,1 0,-1-2,0 0,-1-1,1 0,-1-2,0 0,10-6,2 1,128-51,-141 51,-4 0</inkml:trace>
  <inkml:trace contextRef="#ctx0" brushRef="#br0" timeOffset="1537.345">1525 380,'-18'-2,"0"1,0 1,0 1,0 0,0 1,0 1,1 1,-1 0,1 2,0 0,0 1,1 0,0 1,0 1,1 1,0 0,0 1,2 0,-1 1,-4 7,16-16,0-1,0 1,1 0,-1 0,1 1,-1-1,1 0,0 0,1 1,-1-1,0 1,1-1,0 0,0 1,0-1,0 1,1-1,-1 1,1-1,0 0,0 1,0-1,0 0,0 0,1 0,0 0,-1 0,1 0,0 0,1-1,-1 1,0-1,1 1,-1-1,1 0,0 0,0 0,0 0,0 0,0-1,0 0,0 1,0-1,1 0,-1 0,0-1,1 1,-1-1,3 0,8 0,1-1,-1-1,1 0,-1-1,0-1,0 0,0-1,-1 0,0-1,0 0,0-1,0-1,-1 0,-1-1,0 0,0-1,0 0,-1 0,-1-1,1-2,18-13,42-42,-68 69,-1 0,0 0,0 1,1-1,-1 0,0 1,0-1,0 1,0-1,0 1,-1 0,1-1,0 1,-1 0,1-1,-1 1,0 0,1 0,-1 0,0-1,0 1,0 0,0 0,-1-1,1 1,0 0,-1 0,0 1,1-1,-1 38,-1-31,1 0,0 0,0 1,1-1,1 0,0 0,0 1,0-1,1 0,1 0,-1 0,1 0,1-1,0 1,0-1,1 0,4 7,8 0</inkml:trace>
  <inkml:trace contextRef="#ctx0" brushRef="#br0" timeOffset="2099.347">1976 464,'-1'8,"1"1,-1 0,2-1,-1 1,1-1,0 1,1-1,0 0,0 1,1-1,0 0,1-1,-1 1,2 0,-1-1,1 0,0 0,0 0,1-1,0 0,0 0,0 0,3 1,-3-7,-1 0,1-1,0 1,-1-1,1 0,0-1,-1 1,1-1,-1 0,0-1,0 1,0-1,0 0,0 0,0-1,-1 1,0-1,1 0,-1 0,-1-1,1 1,-1-1,0 0,0 0,0 0,1-4,31-44,-35 84,-6 9,1 0,3 0,1 0,2 1,1-1,8 35,7 95,-17-166,-1-1,1 1,-1 0,0-1,0 1,0-1,-1 1,1-1,-1 1,0-1,0 0,0 0,-1 0,1 0,-1 0,1-1,-1 1,0-1,0 1,0-1,0 0,0 0,-1-1,1 1,-1 0,1-1,-1 0,1 0,-1 0,0-1,0 1,1-1,-1 0,0 0,0 0,1 0,-1-1,0 1,1-1,-1 0,0 0,1-1,-1 1,1-1,0 1,-1-1,1 0,0 0,0-1,0 1,0-1,1 1,-1-1,1 0,0 0,-1 0,1 0,0-1,1 1,-2-3,1-5,1 0,0-1,1 1,0 0,1-1,0 1,1 0,0 0,1 0,0 0,1 0,0 1,0-1,1 1,1 0,0 0,0 1,1 0,0 0,0 0,1 1,0 0,1 1,0 0,7-5,4 1</inkml:trace>
  <inkml:trace contextRef="#ctx0" brushRef="#br0" timeOffset="2505.324">2597 436,'29'0,"28"-5,10-1,-2 0,-7 1,-9 1,-7 2,-7-4,-4-1,-13 1,-8 2</inkml:trace>
  <inkml:trace contextRef="#ctx0" brushRef="#br0" timeOffset="2749.249">2710 605,'38'0,"28"-5,7-6,-5-2,-8 2,-14 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48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53 115,'0'15,"1"130,-6 1,-6-1,-13 40,20-166,2-14,0 0,1 0,0 0,0 0,0 0,0 1,1-1,0 0,0 0,0 1,1-1,0 0,0 0,0 0,0 0,1 0,2 5,-1-9,-1-1,1 0,-1 0,1 0,0 0,-1 0,1-1,0 1,-1-1,1 1,-1-1,1 0,-1 0,1 0,-1 0,0-1,1 1,-1-1,0 1,0-1,0 0,0 0,0 0,-1 0,1 0,1-2,3-2,151-151,-155 156,0 1,0-1,-1 1,1 0,0 0,0 0,0 0,0 0,0 1,-1-1,1 0,0 1,0-1,-1 1,1 0,0 0,-1-1,1 1,0 0,-1 1,1-1,-1 0,0 0,1 0,-1 1,0-1,0 1,0-1,0 1,0-1,0 1,0 0,-1 0,1-1,0 1,-1 0,0 0,1 0,-1-1,0 1,0 0,0 0,0 0,0 0,-1-1,1 1,0 0,-1 0,1 0,3 13,-2-10,-1 0,2 0,-1 0,1-1,-1 1,1 0,1-1,-1 0,1 1,-1-1,1 0,1 0,-1 0,0-1,1 1,0-1,0 0,0 0,0 0,0 0,0-1,1 0,0 0,-1 0,1 0,0-1,0 0,0 0,-1 0,1 0,0-1,0 0,5 0,8-5,1-1,-2 0,1-2,-1 0,0 0,-1-2,0 0,0-1,-1 0,0-2,-1 1,7-10,-16 17,8-6,0-1,-1 0,0-1,-1 0,-1-1,0-1,-1 1,0-1,-1-1,-1 0,-1 0,0 0,-1-1,0 1,-2-1,0-1,-1 1,-1 0,0 0,-1-1,-1 1,-1 0,0-1,-1 1,-1 0,-1 1,0-1,-1 1,-1 0,0 0,-2 1,1 0,-4-2,-1 1,0 1,-2 1,0 0,0 1,-1 0,-1 1,0 1,-1 1,0 0,0 2,-1 0,0 1,0 0,-1 2,0 1,0 0,0 1,0 1,-1 1,1 1,0 1,-1 1,1 0,0 2,0 0,0 1,1 1,-5 3,1 2</inkml:trace>
  <inkml:trace contextRef="#ctx0" brushRef="#br0" timeOffset="485.209">899 736,'36'-10,"0"1,0-1,0-3,-1 0,-1-3,4-2,-34 16,-1 0,1 0,0 0,0 0,-1 0,1-1,-1 1,0-1,0 0,0 0,0 0,-1-1,1 1,-1-1,0 1,0-1,0 0,0 0,-1 0,1 0,-1 0,0 0,0 0,-1 0,1-1,-1 1,0 0,0 0,0 0,-1-1,1 1,-1 0,0 0,-1 0,1 0,0 0,-1 0,0 0,0 1,0-1,-1 0,1 1,-1 0,-1-2,0 1,-1 1,1-1,0 1,-1 0,0 0,1 1,-1 0,0-1,0 2,-1-1,1 0,0 1,0 0,-1 1,1-1,-1 1,1 0,-1 0,1 0,0 1,-1 0,1 0,0 1,-1-1,1 1,0 0,0 0,1 1,-1-1,-2 3,-10 6,0 1,0 1,1 0,1 2,0-1,1 2,-5 7,13-17,1 1,-1-1,1 1,1 0,-1 1,1-1,0 1,1-1,0 1,0 0,0 1,1-1,1 0,-1 1,1-1,1 1,-1-1,2 1,-1-1,1 1,0-1,1 1,0-1,0 0,1 0,0 0,0 0,1 0,0-1,0 0,1 1,0-2,0 1,7 6,2-5,1 0,0-1,0 0,0-1,1-1,0-1,0 0,1-1,-1 0,1-2,0 0,3-1,0-1,-1-1,1 0,-1-2,1 0,-1-2,-1 0,1-1,-1 0,0-2,0 0,-1 0</inkml:trace>
  <inkml:trace contextRef="#ctx0" brushRef="#br0" timeOffset="773.524">1718 567,'-30'13,"0"1,2 2,0 0,1 2,0 1,2 1,0 1,-15 18,37-37,0 0,1 0,0 0,-1 1,1-1,0 1,0-1,0 1,1 0,-1 0,0 0,1 0,0 0,0 0,0 0,0 0,0 0,1 1,-1-1,1 0,0 0,0 1,0-1,1 0,-1 0,1 1,0-1,-1 0,1 0,1 0,-1 0,0 0,1 0,0 0,-1 0,1-1,0 1,0-1,1 1,-1-1,0 0,1 0,0 0,-1 0,1 0,0-1,0 1,0-1,0 0,0 0,16 3,0-1,0-1,0 0,0-2,0 0,0-1,5-2,22 0,107-27,-128 20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6.5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923 1,'-80'180,"-64"153,-15-6,-165 245,128-284,177-259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7.6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1301 0,'-171'179,"-136"105,58-79,-67 31,228-171,-51 31,109-76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8.6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780 0,'-19'43,"-21"44,-8 20,-6 7,1-1,1-6,-1-7,4-6,1-8,-1-6,-2-6,3-7,-1-4,5-4,4-7,4-7,8-7,9-10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6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418 138,'-1'-5,"0"1,0-1,0 0,0 1,-1-1,1 1,-1 0,-1 0,1-1,0 1,-1 1,0-1,0 0,0 1,-1-1,1 1,-1 0,1 0,-1 0,0 1,0-1,0 1,-1 0,1 0,0 1,-1-1,0 1,1 0,-1 0,1 0,-1 1,0 0,0 0,1 0,-1 0,0 1,1 0,-1 0,0 0,-14 7,-1 0,1 2,1 0,0 1,0 1,1 0,1 2,0 0,1 0,-6 9,11-13,1 1,0 0,0 0,2 1,-1 0,1 0,1 0,-3 9,8-18,-1 1,1-1,0 0,0 1,0-1,0 0,1 1,0-1,-1 1,1-1,0 1,1-1,-1 1,1-1,-1 1,1-1,0 0,0 1,1-1,-1 0,1 0,-1 0,1 0,0 0,0 0,0 0,1 0,-1-1,1 1,-1-1,1 0,0 0,0 0,0 0,0-1,0 1,6 0,0 0,1-1,-1 0,0 0,0-1,1-1,-1 1,0-1,0-1,0 0,0 0,0-1,0 0,-1-1,1 1,-1-2,5-2,24-16,-1-2,-1-1,-2-1,0-2,-2-2,-2 0,19-27,-37 46,106-103,-117 116,0-1,0 1,1-1,-1 1,0-1,0 0,0 1,0-1,0 1,1-1,-1 0,0 1,0-1,0 0,1 1,-1-1,0 0,1 0,-1 1,0-1,1 0,-1 0,0 1,1-1,-1 0,0 0,1 0,-1 1,1-1,-1 0,1 0,-1 0,0 0,1 0,-1 0,1 0,-1 0,0 0,1 0,-1 0,1 0,-1-1,1 1,-1 0,0 0,1 0,-1-1,0 1,1 0,-1 0,0-1,1 1,-1 0,0 0,1-1,-1 1,0 0,0-1,0 1,1-1,-11 40,9-35,-44 151,8 1,-5 71,40-216,-1 19,-1 0,-2 0,-1 0,-1-1,-1 0,-2-1,-1 0,-1-1,-13 19,25-43,-1 0,1 0,-1 0,0 0,0 0,-1 0,1-1,-1 1,1-1,-1 0,0 1,1-1,-1 0,0-1,-1 1,1-1,0 1,0-1,-1 0,1 0,-1 0,1-1,0 1,-1-1,0 0,1 0,-1 0,1 0,-1-1,1 1,0-1,-1 0,1 0,-1 0,1 0,0-1,0 0,0 1,0-1,0 0,0 0,0-1,1 1,-1 0,1-1,0 0,0 0,0 1,0-1,0 0,0-2,-2-4,1-1,1 1,0-1,0 0,1 1,0-1,1 0,0 0,0 0,1 0,1 1,-1-1,2 0,-1 1,1-1,1 1,-1 0,2 0,4-7,116-150,-117 156,102-83,-93 82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6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29,'43'0,"20"0,3-5,-5-1,-7 0,-9 1,-7 2,-5 0,-8 2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30 254,'33'-4,"16"-3,5 1,-2 2,-6 0,-5 2,-5 1,-4 0,-2 1,-2 1,-1-1,0 0,-4 0</inkml:trace>
  <inkml:trace contextRef="#ctx0" brushRef="#br0" timeOffset="267.362">1 452,'48'0,"40"-5,9-1,-1 0,-13 1,-16-3,-14-1,-11 2,-9 2,-4 1,-8 3</inkml:trace>
  <inkml:trace contextRef="#ctx0" brushRef="#br0" timeOffset="680.041">368 0,'255'126,"-89"-53,-163-73,-1 1,1 0,0 0,0 1,0-1,-1 0,1 1,0 0,-1 0,1 0,-1 0,0 0,0 0,0 0,0 1,0-1,0 1,-1-1,1 1,-1 0,0 0,0 0,0 0,0 0,0 0,-1 0,1 0,-1 0,0 0,0 0,0 0,0 0,0 0,-1 0,1 0,-1 0,0 0,0 0,0 0,-1 1,-10 12,-1-1,0 0,-1-1,-1-1,0 0,-1-1,0 0,-1-2,0 0,-1 0,-13 3,13-3,-32 15,30-16,0 1,0 0,1 2,1 0,0 1,-11 11,12-2,5-2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51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1,'-20'0,"0"1,0 0,0 2,0 0,0 1,0 1,1 1,-1 1,2 1,-1 0,1 1,0 1,1 1,0 0,-8 9,21-16,1 0,0 0,0 1,0-1,1 1,0-1,-1 1,2 0,-1 0,0 0,1 0,0 0,0 1,1-1,-1 0,1 0,0 1,1-1,-1 0,1 0,0 0,0 0,1 1,-1-2,1 1,1 0,-1 0,0 0,1-1,0 0,0 1,0-1,1 0,-1-1,1 1,0 0,0-1,1 0,-1 0,0 0,1-1,0 0,0 1,-1-2,1 1,0 0,1-1,-1 0,0 0,4 0,5-3,1 0,-1-1,0 0,0-1,0 0,0-1,-1-1,1 0,-2-1,1-1,-1 0,0 0,0-1,-1-1,0 0,-1 0,2-4,-1 4,32-35,40-28,-83 72,1 1,0 0,-1-1,1 1,0 0,0-1,0 1,-1 0,1 0,0 0,0 0,0-1,0 1,-1 0,1 1,0-1,0 0,0 0,0 0,-1 0,1 1,0-1,0 0,-1 1,1-1,0 0,0 1,-1-1,1 1,0 0,-1-1,1 1,-1-1,1 1,-1 0,1-1,-1 1,1 0,-1 0,0-1,1 1,-1 0,0 0,0 0,1-1,-1 1,0 0,0 0,0 0,0 0,0-1,0 1,-1 0,1 0,0 0,0-1,-6 50,3-36,0 0,0 1,1-1,1 0,0 1,1-1,1 1,0-1,1 0,1 1,0-1,1 0,0-1,6 12,-2-7</inkml:trace>
  <inkml:trace contextRef="#ctx0" brushRef="#br0" timeOffset="496.047">767 226,'-11'104,"11"-102,0 1,1 0,-1 0,0-1,1 1,0 0,0-1,0 1,0-1,0 1,0-1,1 1,-1-1,1 0,0 0,-1 0,1 0,0 0,0 0,0 0,1-1,-1 1,0-1,1 1,-1-1,1 0,-1 0,1 0,-1 0,1-1,0 1,0-1,-1 1,1-1,2 0,5-2,0 0,0 0,0-1,0 0,-1-1,1 0,-1-1,0 0,0 0,-1-1,0 0,0 0,6-7,52-32,-64 44,-1 0,1 0,0 0,0 0,0 0,0 0,0 0,0 1,0-1,0 1,0 0,0 0,1-1,-1 1,0 0,0 1,0-1,0 0,0 1,0-1,0 1,0 0,0-1,0 1,0 0,0 0,0 0,-1 1,1-1,0 0,-1 1,1-1,-1 1,1-1,-1 1,0 0,0-1,1 1,-1 0,-1 0,1 0,0 0,0 0,-1 0,1 0,-1 2,11 102,-16 227,6-327,-1 0,1-1,-1 1,-1 0,1-1,-1 1,0 0,0-1,-1 1,1-1,-1 0,0 1,-1-1,0 0,1 0,-1 0,-1-1,1 1,-1-1,0 0,0 0,0 0,0 0,-1-1,1 0,-1 0,0 0,0 0,-6 2,8-7,-1 1,1-1,-1 0,1 0,-1 0,1 0,0-1,0 1,0-1,0 0,1 0,-1 0,1 0,-1 0,1-1,0 1,1-1,-1 1,1-1,-1 0,1 1,0-1,0 0,1 0,-1 0,1 0,0 0,0 0,0 0,0 0,1 0,-1 1,1-1,0 0,1 0,-1 0,1 1,0-1,5-13,1 1,1 0,0 1,2 0,0 0,0 1,1 1,1 0,0 1,0 0,2 1,-1 0,1 1,1 1,0 1,0 0,4-1,13-6,-3 4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0,'0'5,"0"11,0 8,0 4,0 2,0 2,0-1,0-1,-5 0,-1 0,-5-6,0-2,1-5</inkml:trace>
  <inkml:trace contextRef="#ctx0" brushRef="#br0" timeOffset="245.851">1 339,'38'0,"28"-5,11-1,-2 0,-4 1,-10 1,-5 2,-8 1,-7 0,-5 1,-10 5,-8 2</inkml:trace>
  <inkml:trace contextRef="#ctx0" brushRef="#br0" timeOffset="716.595">198 564,'47'-1,"-29"0,0 0,-1 1,1 1,-1 0,1 2,-1 0,1 1,10 4,-27-8,1 0,-1 0,0 0,0 1,0-1,1 1,-1-1,0 1,0-1,0 1,0-1,0 1,0 0,0 0,0 0,0-1,-1 1,1 0,0 0,0 0,-1 0,1 0,-1 0,1 1,-1-1,1 0,-1 0,0 0,1 0,-1 1,0-1,0 0,0 0,0 1,0-1,0 0,0 0,0 0,-1 1,1-1,0 0,-1 0,1 0,-1 0,1 0,-1 0,0 1,1-1,-1 0,-48 40,45-38,-157 96,159-98,0-1,0 1,-1 0,1 0,0 0,0 0,0 1,0-1,0 1,0-1,0 1,1-1,-1 1,0 0,1 0,-1 0,1 0,0 0,0 0,0 1,0-1,0 0,0 0,1 1,-1-1,1 0,-1 1,1-1,0 1,0-1,0 1,0-1,1 0,-1 1,1-1,-1 0,1 1,0-1,0 0,0 0,0 1,0-1,1 0,-1 0,0 0,1 0,0-1,-1 1,1 0,1 0,11 2,0-1,1-1,0 0,-1-1,1 0,0-1,0-1,0 0,-1-1,1-1,-1 0,6-3,5-1</inkml:trace>
  <inkml:trace contextRef="#ctx0" brushRef="#br0" timeOffset="1402.155">1158 197,'-23'1,"0"0,0 1,0 1,1 2,0 0,-1 1,2 1,-13 6,25-9,0 0,0 1,0 0,0 1,1-1,0 2,1-1,-1 1,1 0,0 1,1-1,0 1,0 1,1-1,0 1,0 0,1 0,0 0,1 1,-2 6,5-12,0 0,0 1,0-1,0 0,0 1,1-1,0 0,0 1,0-1,1 0,-1 0,1 0,0 0,0 0,0-1,1 1,0 0,-1-1,1 0,0 0,0 0,1 0,-1 0,1 0,-1-1,1 0,0 0,0 0,0 0,0-1,0 1,0-1,0 0,1 0,-1 0,0-1,1 0,-1 0,1 0,-1 0,0-1,1 1,-1-1,0 0,0 0,0-1,3-1,14-6,-1-2,0-1,-1 0,0-1,-1-1,-1-1,0-1,-1 0,9-12,55-50,-80 77,0 0,0 1,0-1,1 0,-1 0,0 0,1 0,-1 0,1 1,-1-1,1 0,-1 0,1 1,0-1,-1 0,1 1,0-1,-1 0,1 1,0-1,0 1,0-1,-1 1,1 0,0-1,0 1,0 0,0 0,0-1,0 1,0 0,0 0,0 0,-1 0,1 0,0 0,0 1,0-1,0 0,0 0,0 1,0-1,0 0,-1 1,1-1,0 1,0-1,0 1,-1-1,1 1,0 0,-1-1,1 1,-1 0,1 0,-1-1,1 1,-1 0,1 0,-1 0,0 0,1 0,-1 0,0-1,0 1,0 0,1 0,-1 0,0 1,-43 142,42-137,0 0,0 0,1 1,1-1,-1 0,1 0,0 0,1 0,-1 0,2 0,-1 0,1-1,0 1,0-1,0 0,1 0,0 0,1 1,11 11</inkml:trace>
  <inkml:trace contextRef="#ctx0" brushRef="#br0" timeOffset="1929.378">1412 396,'2'7,"37"103,-37-107,-1 0,1-1,0 1,0-1,0 1,0-1,0 0,1 1,-1-1,1-1,-1 1,1 0,0 0,0-1,-1 0,1 0,0 1,0-2,0 1,1 0,-1-1,0 1,0-1,0 0,0 0,1 0,-1 0,0-1,0 1,0-1,0 0,0 0,0 0,1-1,117-83,-111 77,-7 5,0 0,0 0,0 0,0 0,1 1,-1-1,1 1,0 0,0 0,0 0,0 1,0-1,0 1,0 0,0 0,0 1,1-1,-1 1,0 0,2 0,-4 2,-1-1,0 1,-1 0,1 0,0 0,0 0,-1 0,1 0,-1-1,0 2,0-1,1 0,-1 0,0 0,-1 0,1 0,0 0,-1 0,1 0,-1 0,1-1,-1 1,0 0,0 0,0 0,0 0,0 1,-26 72,4 1,3 1,-6 54,-5 27,30-156,1-1,0 1,0-1,0 0,0 1,-1-1,1 0,-1 1,1-1,-1 0,0 1,1-1,-1 0,0 0,0 0,0 0,0 0,0 0,0 0,0 0,0 0,0 0,0-1,0 1,-1 0,1-1,0 1,-1-1,1 1,0-1,-1 0,1 1,0-1,-1 0,1 0,-1 0,1 0,0 0,-1 0,1-1,-1 1,1 0,0-1,-1 1,1-1,0 1,0-1,-1 0,1 0,0 1,0-1,0 0,0 0,0 0,0 0,0 0,0 0,0-1,1 1,-2-1,-3-11,0-1,1 1,1-1,0 0,1 0,0 0,1-1,0 1,1 0,1 0,1-1,1-3,31-85,-24 85</inkml:trace>
  <inkml:trace contextRef="#ctx0" brushRef="#br0" timeOffset="2299.705">2033 424,'24'-5,"17"-1,7 0,-5-4,-5 0,-4 2,-3 1,-2 3,-1 2,-1 1,0 1,1 0,-1 1,-4-1</inkml:trace>
  <inkml:trace contextRef="#ctx0" brushRef="#br0" timeOffset="2544.907">2173 564,'39'0,"26"-4,8-3,-4 1,-9 2,-10 0,-9 2,-11 1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59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1 254,'43'0,"38"0,15 0,1 0,-6 0,-10 0,-13 0,-14 0,-6 0,-6 0,-7 0,-3 0,-3 0,-1 0,-1 0,0 5,-5 2</inkml:trace>
  <inkml:trace contextRef="#ctx0" brushRef="#br0" timeOffset="266.969">28 537,'48'-5,"36"-1,12-5,0-1,-2 3,-8 2,-13-3,-10 1,-6 2,-7 2,-9 1,-5 3,-4 0,-3 1,-2 0,-5 6,-2 0,-4 1</inkml:trace>
  <inkml:trace contextRef="#ctx0" brushRef="#br0" timeOffset="715.274">537 1,'16'19,"0"1,1-2,0 0,2-1,0-1,1-1,7 4,4-1,-1-1,2-1,0-2,1-2,11 3,149 69,-191-83,1 0,-1 0,0 0,0 1,0-1,0 0,0 1,-1 0,1-1,0 1,-1 0,1 0,-1 0,1 0,-1 0,0 0,0 0,0 0,0 1,0-1,-1 0,1 1,-1-1,1 0,-1 1,0-1,0 1,0-1,0 0,0 1,-1-1,1 1,-1-1,1 0,-1 1,0-1,0 0,0 0,0 0,-1 0,1 0,-1 0,1 0,-1 0,1 0,-1-1,0 1,0 0,0-1,-19 14,-1-1,0-2,-1 0,0-1,-21 7,-64 31,74-29,2 2,0 2,1 1,2 1,-20 23,20 6,25-36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7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591 179,'-18'-13,"1"0,-2 2,0 0,0 1,-1 1,0 1,-1 1,0 1,0 0,0 2,-1 0,1 2,-1 0,6 3,0 0,1 1,-1 1,1 0,0 2,0-1,0 2,0 0,1 0,0 2,0 0,1 0,0 1,1 1,0 0,0 0,1 2,1-1,-3 4,10-12,0 1,-1 0,2 0,-1 0,0 0,1 0,0 0,0 1,0-1,0 1,1-1,0 1,0 0,0-1,0 1,1 0,0 0,0 0,0-1,0 1,1 0,0 0,0-1,0 1,1 0,-1-1,1 1,0-1,1 0,-1 0,1 0,-1 0,1 0,0 0,1-1,-1 1,1-1,-1 0,1 0,1 0,4 2,0-1,0-1,0 1,0-2,0 1,1-1,-1 0,1-1,-1 0,1-1,0 0,-1-1,1 0,0 0,-1-1,1 0,5-2,11-4,-1-2,-1 0,1-1,-2-2,18-12,-9 2,-2-1,-1-2,-1-1,-1-1,14-21,61-60,-100 106,-1 1,1-1,0 1,0 0,0-1,0 1,0 0,0 0,0 1,1-1,-1 0,1 1,-1 0,1-1,0 1,0 0,-1 0,1 0,0 1,0-1,0 1,0 0,0 0,0-1,0 2,0-1,0 0,0 1,0-1,-1 1,1 0,0 0,0 0,-1 0,1 1,0-1,-1 1,3 1,5 15,-1 0,0 1,-1 0,-2 0,0 1,0 0,1 15,8 26,2-10,-2 1,-3 0,-1 1,-3 0,-3 1,-1-1,-3 1,-3 0,-7 49,5-85,-1-1,0 0,-2 0,0 0,-1-1,0-1,-1 1,-1-1,-1-1,0 1,-3 1,8-10,0 1,0-2,-1 1,0-1,0 1,0-2,0 1,-1-1,1 0,-1-1,0 0,-1 0,1-1,0 0,-1 0,1-1,-1 0,0-1,1 1,-1-2,1 1,-1-1,0-1,0 0,6 1,-1 0,1 0,-1 0,1-1,0 1,-1-1,1 0,0 0,0 0,0-1,1 1,-1-1,0 0,1 1,0-1,0 0,-1 0,2-1,-1 1,0 0,1-1,-1 1,1 0,0-1,0 0,1 1,-1-1,1 0,0 1,0-1,0 0,0 0,1-7,0 0,0 0,2 0,-1 0,1 0,1 1,-1-1,2 1,0 0,2-4,11-15,0 1,2 1,1 0,1 2,1 0,1 2,2 1,25-19,-27 25,-6 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0:55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48,'2'-1,"-1"0,0 0,1 0,-1 1,1-1,-1 0,1 1,-1-1,1 1,0-1,-1 1,1 0,0-1,-1 1,1 0,-1 0,1 0,0 1,-1-1,1 0,0 1,-1-1,1 1,-1-1,1 1,-1 0,1-1,-1 1,1 0,-1 0,0 0,1 0,-1 0,0 1,0-1,0 0,0 0,0 1,0-1,0 1,-1-1,1 1,0-1,-1 1,1 0,0 78,-15-34,-2-1,-2 0,-2-1,-9 10,-29 68,56-118,1-1,-1 1,1-1,0 1,0 0,0 0,0-1,1 1,0 0,0 0,0 0,0 0,0-1,1 1,-1 0,1 0,0 0,0-1,1 1,-1-1,1 1,0-1,0 1,0-1,0 0,0 0,1 0,-1 0,1 0,0-1,0 1,0-1,0 0,1 0,-1 0,0 0,1 0,-1-1,1 0,0 0,0 1,11 0,-1-1,0 0,1 0,0-2,-1 0,0 0,1-1,-1-1,0-1,0 0,0 0,12-7,3 1,102-52,-112 49</inkml:trace>
  <inkml:trace contextRef="#ctx0" brushRef="#br0" timeOffset="284.534">668 77,'-27'40,"2"0,1 2,3 1,1 1,2 0,2 2,3-1,1 2,2 0,2 0,3 1,-49 381,25-316,19-89</inkml:trace>
  <inkml:trace contextRef="#ctx0" brushRef="#br0" timeOffset="900.002">1204 21,'0'9,"-4"18,-3 9,1 8,1 2,2-3,1-4,-4-3,-1 1,1 0,1-3,2-1,1-2,1-1,0-1,1-1,1-5</inkml:trace>
  <inkml:trace contextRef="#ctx0" brushRef="#br0" timeOffset="1328.858">923 274,'65'-8,"1"-2,-1-4,-1-3,-1-2,3-5,-31 7,-2-2,0-1,-1-1,-1-2,-1-2,13-14,-17 21,-21 37,-13 2,-1-2,0 1,2 1,0-1,2 1,0 0,1 1,1-1,1 1,1-1,1 1,1 0,3 12,-3-29,0 0,1 0,0 0,0-1,0 1,1-1,0 0,0 0,0 0,0 0,0 0,1-1,0 1,-1-1,1 0,1 0,-1 0,0-1,1 1,-1-1,1 0,0-1,-1 1,1-1,0 0,0 0,0 0,0-1,0 1,0-1,0-1,0 1,0-1,0 0,0 0,2-1,92-28,-96 30,0-1,1 1,-1 0,0 0,1 1,-1-1,0 1,1-1,-1 1,0 0,0 0,0 0,0 1,0-1,0 1,0 0,0 0,-1 0,1 0,-1 0,1 0,-1 1,0-1,0 1,0 0,0 0,0-1,-1 1,1 0,-1 0,0 1,0-1,0 0,0 0,-1 2,10 16</inkml:trace>
  <inkml:trace contextRef="#ctx0" brushRef="#br0" timeOffset="1615.313">1007 839,'38'0,"52"-5,19-1,6 0,-2-4,-11 0,-8 2,-11 2,-14 2,-20 1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1,'38'0,"33"0,8 0,-4 0,-11 0,-10 0,-11 0,-7 0,-5 0,-3 0,-2 0,1 0,-1 0,-4 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7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30,'43'0,"38"0,15-5,-4-1,-8 0,-13 1,-15 2,-11 0,-9 2,-6 1,-7 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62,'134'-36,"-92"27,1 2,0 2,1 2,-1 1,0 3,20 3,-61-4,1-1,-1 1,1 0,-1 0,1 0,-1 0,1 0,-1 1,0-1,1 1,-1-1,1 1,-1 0,0 0,1 0,-1 0,0 1,0-1,0 0,0 1,0 0,0-1,-1 1,1 0,0 0,-1 0,1 0,-1 0,0 0,0 1,0-1,0 0,0 0,0 1,-1-1,1 1,-1-1,1 1,-1-1,0 1,0-1,0 1,-1-1,1 1,-1-1,1 1,-1-1,-9 11,-1-2,0 1,-1-1,0-1,-1 0,0-1,-1-1,1 0,-2 0,-10 3,-3 3,26-13,-35 24,36-25,0 0,1 1,-1-1,1 0,-1 1,1-1,-1 1,1-1,0 0,-1 1,1-1,0 1,-1-1,1 1,0-1,-1 1,1 0,0-1,0 1,0-1,-1 1,1 0,0-1,0 1,0-1,0 1,0 0,0-1,0 1,1-1,-1 1,0 0,0-1,0 1,0-1,1 1,-1-1,0 1,1-1,-1 1,0-1,1 1,-1-1,1 1,-1-1,1 1,-1-1,1 0,-1 1,1-1,-1 0,1 0,-1 1,1-1,-1 0,1 0,0 0,-1 0,1 1,-1-1,1 0,0 0,-1 0,1-1,124 26,-101-23,0 2,-1 0,1 2,-1 1,0 0,0 2,-1 0,0 2,1 1,-22-11,1 0,0 0,-1 0,1 0,-1 0,1 1,-1-1,0 0,0 1,1-1,-1 1,0-1,0 1,0-1,-1 1,1 0,0 0,-1-1,1 1,-1 0,1 0,-1 0,0 0,0-1,0 1,0 0,0 0,0 0,0 0,-1 0,1-1,-1 1,1 0,-1 0,0-1,0 1,0 0,0-1,0 1,0-1,0 1,0-1,-1 0,1 1,0-1,-2 1,-74 52,-69 5,121-47</inkml:trace>
  <inkml:trace contextRef="#ctx0" brushRef="#br0" timeOffset="245.559">0 683,'43'5,"39"1,14 0,6-1,-6-1,-8-2,-6-1,-7 0,-6-6,-10-2,-6 1,-7 0,-7 3,-5 0,-3 2,-2 0,-7 1</inkml:trace>
  <inkml:trace contextRef="#ctx0" brushRef="#br0" timeOffset="650.985">367 881,'125'-19,"120"-4,-179 40,-65-16,1-1,-1 1,0 0,0 0,0 0,0 0,0 0,0 0,0 0,-1 0,1 1,0-1,-1 0,1 0,0 1,-1-1,0 0,1 1,-1-1,0 0,1 1,-1-1,0 1,0-1,0 0,0 1,-1-1,1 1,0-1,-1 0,1 1,-1-1,1 0,-1 1,1-1,-1 0,0 0,0 0,1 0,-1 0,0 1,0-2,0 1,0 0,-1 0,1 0,-18 17,0-1,0-1,-2-1,0-1,0 0,-2-2,-19 8,15-7,1 1,0 1,1 1,1 1,-14 14,36-30,1 1,-1-1,1 0,-1 1,1-1,-1 1,1-1,0 1,0 0,0 0,0 0,0-1,0 1,1 0,-1 0,0 0,1 0,0 0,-1 0,1 0,0 0,0 1,0-1,0 0,1 0,-1 0,0 0,1 0,0 0,-1 0,1 0,0-1,0 1,0 0,0 0,0 0,1-1,-1 1,0-1,1 1,-1-1,1 0,0 1,-1-1,1 0,0 0,0 0,-1 0,1 0,0-1,0 1,0 0,0-1,0 0,1 1,16 3,0 0,1 0,-1-2,1-1,0 0,-1-2,1 0,-1-1,1-1,-1 0,0-2,0 0,0-1,-1-1,10-6,56-14,-60 21</inkml:trace>
  <inkml:trace contextRef="#ctx0" brushRef="#br0" timeOffset="1111.483">1862 429,'-31'0,"0"2,0 2,1 1,-1 1,1 1,0 2,1 0,0 3,0 0,1 2,1 1,0 1,2 1,0 1,-2 4,22-18,0 1,1-1,-1 1,1 0,0 1,1-1,-1 1,1-1,0 1,1 0,-1 0,1 0,0 1,1-1,-1 0,1 1,1-1,-1 1,1 0,0-1,0 1,1-1,0 1,0-1,1 0,0 1,0-1,0 0,1 0,0 0,0 0,0-1,1 1,0-1,0 0,0 0,0 0,1-1,0 1,0-1,0 0,1-1,-1 1,1-1,1 0,6 0,0 0,0-1,0-1,0 0,0-1,0 0,0-1,0 0,0-1,0-1,0 0,-1-1,1 0,-1-1,0 0,-1-1,11-6,11-9,-1-1,-1-2,-1-1,-1-1,9-12,82-122,-94 135,-24 46,-5-11,-6 19,1 0,1 0,2 0,1 1,0 10,5-26,-1 0,2-1,0 1,0-1,2 1,-1-1,2 0,0 0,0 0,1-1,1 0,0 0,0 0,1-1,1 0,0-1,0 0,1 0,1-1,6 5,1-1</inkml:trace>
  <inkml:trace contextRef="#ctx0" brushRef="#br0" timeOffset="1612.245">2370 712,'0'10,"1"0,0 0,1 0,0 0,0 0,1 0,0-1,1 1,0-1,0 0,1 0,3 3,-6-8,0-1,1 0,-1 0,1 0,0 0,0 0,0 0,1-1,-1 0,0 1,1-1,0-1,-1 1,1 0,0-1,0 0,0 0,0 0,0 0,0-1,0 0,0 1,0-2,0 1,0 0,0-1,0 1,0-1,0-1,0 1,0 0,0-1,14-7,0-1,-1 0,0-2,-1 0,0 0,0-2,11-13,39-32,32-15,-97 73,0 1,0 0,0-1,0 1,0 0,0-1,0 1,0 0,0 0,0 0,0 0,1 0,-1 0,0 0,0 0,0 1,0-1,0 0,0 0,0 1,0-1,0 1,0-1,-1 1,1-1,0 1,0 0,0 0,-1-1,1 1,0 0,0 0,-1 0,1-1,-1 1,1 0,-1 0,1 0,-1 0,0 0,1 0,-1 0,0 0,0 0,0 0,0 1,-2 50,-10 61,5 0,5 52,3-140,-2 0,0-1,-2 1,-1 0,-1-1,-1 0,-1 0,-1-1,-7 16,13-35,0 0,0-1,0 1,0-1,0 0,-1 0,1 0,-1 0,0 0,0 0,0-1,0 1,-1-1,1 0,-1 0,1 0,-1 0,0-1,1 1,-1-1,0 0,0 0,0-1,0 1,0-1,0 0,0 0,0 0,0 0,0-1,0 0,0 0,0 0,0 0,1 0,-1-1,0 0,-2-1,1-4,1 1,-1-1,1 0,1-1,-1 1,1-1,0 1,1-1,0 0,0 0,1 0,0 0,0-1,1 1,0 0,1 0,-1 0,2 0,-1 0,1 0,0 0,1 0,0 0,0 1,0 0,1-1,0 1,2-1,8-14,0 1,2 0,1 1,0 1,2 0,0 2,1 0,1 1,0 1,1 1,0 1,1 1,24-9,-16 7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15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1 396,'53'1,"149"-13,-178 6,1 2,0 0,0 2,1 0,-1 2,0 1,0 1,0 1,4 2,55 10,-60-12</inkml:trace>
  <inkml:trace contextRef="#ctx0" brushRef="#br0" timeOffset="233.736">113 594,'43'-10,"39"-3,9-4,-5 1,-13 2,-14 5,-12 3,-9 3,-7 2,-3 1,-6-4,-8-2</inkml:trace>
  <inkml:trace contextRef="#ctx0" brushRef="#br0" timeOffset="674.059">368 0,'255'136,"-196"-110,-45-22,0 1,0 1,-1 0,0 1,0 0,-1 1,0 0,0 1,-1 1,0 0,0 0,-1 1,7 10,-15-17,-1 0,1 0,-1 1,0-1,0 0,-1 1,1-1,-1 1,0-1,0 1,0-1,-1 1,1-1,-1 0,0 1,-1-1,1 0,-1 0,1 0,-1 0,-1 0,1 0,0 0,-1-1,0 2,-82 82,-157 118,213-170,21-18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17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1917 1327,'19'5,"17"2,5-1,2-1,-2-2,-3 0,-3-7,-3-2,-3 0,0-4,-6 0</inkml:trace>
  <inkml:trace contextRef="#ctx0" brushRef="#br0" timeOffset="248.082">1861 1638,'38'-5,"28"-1,6-5,-3 0,-10 1,-8 4,-10 1,-6 2,-5 2,-7 1</inkml:trace>
  <inkml:trace contextRef="#ctx0" brushRef="#br0" timeOffset="-884.687">619 1215,'-19'-6,"1"1,-1 0,-1 2,1 0,0 1,-1 1,0 1,1 0,-1 2,1 0,0 1,-1 1,1 1,1 1,-1 0,1 1,-11 7,20-9,0 0,1 1,-1 0,1 0,1 1,-1 0,1 1,0-1,1 1,-1 1,2-1,-1 1,1 0,1 0,0 1,0-1,0 1,2 0,-1 0,1 0,0 0,1 0,1 1,-1-1,1 0,1 0,0 1,1-1,0 0,0 0,4 9,-3-15,0 1,0-1,1 0,0 0,-1 0,1 0,1-1,-1 1,1-1,-1 0,1-1,0 1,0-1,0 0,0 0,0 0,0-1,1 0,-1 0,1 0,-1-1,0 1,1-1,-1-1,1 1,-1-1,1 0,-1 0,0-1,5-1,11-4,-1 0,0-1,0-1,-1-1,0-1,-1-1,4-4,6-8,0-2,-2 0,-1-2,-1-1,-1-1,10-20,75-91,-108 139,1 1,-1 0,1-1,-1 1,1 0,0-1,-1 1,1 0,0 0,0 0,0 0,0 0,0 0,0 0,0 0,0 0,0 0,0 0,0 1,1-1,-1 0,0 1,0-1,1 1,-1 0,1-1,-1 1,0 0,1 0,-1 0,1 0,-1 0,0 0,1 0,-1 0,1 1,-1-1,0 0,1 1,-1-1,0 1,0 0,1-1,-1 1,0 0,0 0,0 0,0 0,0 0,0 0,0 0,0 0,5 142,-8-97,0 6,7 99,22-90,-9-36</inkml:trace>
  <inkml:trace contextRef="#ctx0" brushRef="#br0" timeOffset="-348.659">1127 1413,'-5'13,"1"1,1 0,0 0,1 1,0-1,1 1,1-1,0 0,1 1,1-1,0 1,1-1,3 8,-6-20,1 1,0-1,0 0,-1 0,1 1,1-1,-1 0,0 0,0 0,1 0,-1 0,1-1,0 1,-1 0,1-1,0 1,0-1,0 0,0 1,0-1,1 0,-1 0,0-1,0 1,1 0,-1-1,0 1,1-1,-1 0,0 0,1 0,-1 0,1 0,-1 0,0-1,1 1,-1-1,0 1,1-1,75-58,39-97,-117 156,1-1,-1 0,1 0,-1 1,1-1,0 0,0 1,-1-1,1 1,0-1,0 1,0-1,0 1,-1-1,1 1,0 0,0 0,0-1,0 1,0 0,0 0,0 0,0 0,0 0,0 0,0 0,0 0,0 1,0-1,-1 0,1 1,0-1,0 0,0 1,0-1,0 1,-1-1,1 1,0 0,0-1,-1 1,1 0,-1-1,1 1,0 0,-1 0,1 0,-1-1,0 1,1 0,-1 0,0 0,1 0,-1 0,0 0,0 0,0 0,0 0,9 59,-11 276,2-304,-2 0,-2 1,-1-1,-1-1,-1 1,-2-1,-1 0,-2-1,-1 0,-5 6,14-28,0 1,-1-1,-1 0,1 0,-1-1,0 1,-1-1,0 0,0-1,0 0,-1 0,0-1,-8 5,15-10,0 0,-1 1,1-1,0 0,-1 0,1 0,-1 0,1 0,0 0,-1-1,1 1,-1 0,1-1,0 1,-1-1,1 1,0-1,0 0,0 1,-1-1,1 0,0 0,0 0,0 0,0 0,0 0,0 0,1 0,-1 0,0-1,0 1,1 0,-1 0,1-1,-1 1,1 0,0-1,-1 1,1-1,0 0,-6-62,6 60,2-32,2 1,1-1,2 2,2-1,1 1,1 0,2 1,1 0,5-4,-8 12</inkml:trace>
  <inkml:trace contextRef="#ctx0" brushRef="#br0" timeOffset="1897.927">2876 960,'12'-12,"1"1,0 0,0 1,1 0,0 1,1 1,0 0,0 1,1 0,2 1,5-4,22-9,2 3,0 2,1 1,1 3,0 2,0 2,0 2,7 3,13 15,-68-13,1 0,-1 0,0 0,0 0,1 0,-1 0,0 1,0-1,0 0,0 1,0-1,-1 1,1-1,0 1,-1-1,1 1,-1-1,1 1,-1 0,0-1,1 1,-1 0,0-1,0 1,-1 0,1-1,0 1,0 0,-1-1,1 1,-1 0,1-1,-1 1,0-1,0 1,0-1,0 1,0-1,0 0,-1 1,-20 27,-1-2,-1 0,-2-2,0 0,-2-2,0-1,-2-1,0-2,-11 4,3 1,-4 11,41-35,1 1,-1 0,1-1,-1 1,1-1,0 1,-1 0,1 0,0-1,-1 1,1 0,0 0,0-1,0 1,0 0,0 0,0-1,0 1,0 0,0 0,0-1,0 1,0 0,1 0,-1-1,0 1,0 0,1 0,-1-1,1 1,-1 0,0-1,1 1,0-1,-1 1,1-1,-1 1,1-1,-1 1,1-1,0 1,-1-1,1 0,0 1,0-1,-1 0,1 0,0 1,0-1,-1 0,1 0,0 0,0 0,-1 0,1 0,0 0,0 0,0-1,-1 1,1 0,0 0,-1-1,1 1,0 0,44 2,0-2,0-2,0-2,33-7,98-7,-7 19,-145-1</inkml:trace>
  <inkml:trace contextRef="#ctx0" brushRef="#br0" timeOffset="2171.035">3131 1413,'77'0,"34"0,9-5,-7-2,-13 1,-19 1,-13 1,-14 2,-6 1,-7 1,-5 0,-4 0,-8 0</inkml:trace>
  <inkml:trace contextRef="#ctx0" brushRef="#br0" timeOffset="4897.889">3526 1666,'12'-9,"0"0,0 0,1 2,1-1,-1 1,1 1,0 1,1 0,0 0,-9 3,0-1,0 1,0 0,0 0,0 1,1-1,-1 2,0-1,1 1,-1 0,1 0,-1 0,0 1,1 0,-1 0,0 1,0 0,0 0,0 0,2 2,-6 0,-1-1,0 1,0 0,0 0,-1 0,1 0,-1 0,0-1,0 1,0 0,-1 0,1 0,-1 0,0 0,0 0,0-1,-1 1,1-1,-1 1,0-1,0 1,0-1,-2 2,-12 34,17-34,-1 0,1 0,0 0,1-1,-1 1,1 0,0-1,0 1,0-1,1 0,-1 0,1 0,0 0,0 0,1 0,-1-1,1 0,0 0,0 0,0 0,0 0,0-1,0 1,1-1,-1-1,1 1,0 0,0-1,-1 0,5 0,11 7,132 48,-150-54,0-1,0 1,0 0,0 0,-1 0,1 0,-1 0,1 0,-1 1,0-1,0 0,0 1,0-1,0 1,0-1,-1 1,1-1,-1 1,0 0,0-1,0 1,0-1,0 1,0 0,-1-1,1 1,-1-1,0 1,0-1,0 1,0-1,0 0,-1 1,1-1,0 0,-3 2,-68 69,-53-2,120-68,0 0,-1-1,1 0,-1 0,0 0,0 0,0-1,0 0,0-1,0 1,0-1,0 0,0 0,-4-2,-1-9,16 5</inkml:trace>
  <inkml:trace contextRef="#ctx0" brushRef="#br0" timeOffset="5818.485">4937 1186,'-25'0,"0"0,1 2,-1 0,1 2,-1 1,1 0,0 2,1 1,0 1,0 1,-4 3,21-10,1 1,0-1,-1 1,1 0,1 1,-1-1,0 1,1 0,0 0,0 0,1 1,0-1,-1 1,2 0,-1 0,1 0,0 0,0 0,1 1,-1-1,1 1,1-1,-1 1,1-1,1 1,-1-1,1 0,0 1,0-1,1 1,0-1,0 0,0 0,1 0,0 0,0-1,0 1,1-1,0 0,2 3,-1-3,0-1,0 0,0-1,0 1,0-1,1 0,-1 0,1 0,0-1,0 0,0 0,0-1,0 1,1-1,-1-1,0 1,0-1,1 0,-1 0,0-1,0 0,1 0,-1-1,0 1,0-1,0-1,-1 1,1-1,0 0,-1 0,0-1,2 0,29-22,-2-2,0-1,-2-2,-1-1,-1-1,-2-1,19-33,0 16,-47 50,1 1,0-1,0 0,0 0,0 1,0-1,0 1,0-1,0 1,0-1,0 1,0-1,0 1,0 0,0 0,1 0,-1 0,0 0,0 0,0 0,0 0,0 0,1 0,-1 0,0 1,0-1,0 0,0 1,0-1,0 1,0 0,0-1,0 1,0 0,0-1,0 1,-1 0,1 0,0 0,0 0,-1-1,1 1,-1 0,1 0,-1 1,1-1,-1 0,1 0,-1 0,0 0,0 0,0 0,0 0,0 1,0-1,0 0,7 162,-9-107,-1 367,0-381,-3 1,-1-1,-2 0,-11 27,18-61,-1 1,-1-2,0 1,0 0,0-1,-1 1,0-1,0 0,-1-1,0 0,0 1,0-2,-1 1,0-1,0 0,0 0,-1-1,1 0,-1-1,0 1,0-1,-1-1,1 0,-1 0,1-1,-1 1,1-2,-1 1,0-2,1 1,-1-1,1 0,-7-2,11 2,1-1,-1 0,0 0,1 0,-1-1,1 1,0-1,0 0,0 0,0 0,0 0,0 0,1-1,0 1,0-1,0 0,0 0,0 1,1-1,0 0,0 0,0-1,0 1,0 0,1-2,5-108,6 85,1-1,2 2,0 0,2 0,1 1,2 1,0 1,1 1,2 1,0 0,2 2,0 1,2 1,0 0,14-5,-5 0,-5 6</inkml:trace>
  <inkml:trace contextRef="#ctx0" brushRef="#br0" timeOffset="7887.824">5698 58,'43'88,"-19"-23,-2 1,-2 1,-4 0,5 54,-3-25,30 158,109 485,-56-333,-78-197,-22-208,-1 0,1 0,-1 0,1 0,-1 0,0 0,1 0,-1 0,0 0,0 0,0 0,0 0,0 0,0 0,0 0,0 0,0 0,0 0,-1 0,1 0,0 0,-1 0,1 0,-1 0,1 0,-1 0,1 0,-1 0,0-1,1 1,-1 0,0 0,0-1,1 1,-1 0,0-1,0 1,0-1,0 1,0-1,0 0,0 1,0-1,0 0,0 0,0 1,0-1,0 0,0 0,0 0,0 0,0 0,-397-15,-327 26,-318 57,23 16,-375 11,1128-80,-583-4,541-13,307 3,-1-1,0 1,0-1,0 0,0 0,0 0,0-1,0 1,1-1,-1 1,0-1,0 0,0 0,1 0,-1 0,0-1,1 1,0-1,-1 0,1 1,0-1,0 0,-1 0,2 0,-1-1,0 1,0 0,1-1,-1 0,1 1,0-1,0 1,0-1,0 0,0 0,1 0,-1 0,3-208,10-108,5 40,-17-213,-5 381,-5 1,-14-54,-32-7,54 167,0-1,-1 1,2-1,-1 0,0 1,1-1,0 0,0 0,1 0,-1 0,1 0,0 0,0 0,1 1,0-1,0 0,0 0,0 0,0 0,1 1,0-1,0 1,1-1,-1 1,1 0,0 0,0 0,0 0,0 1,1-1,-1 1,1 0,0 0,0 0,1 0,192-80,-168 75,0 2,0 1,1 1,0 1,0 2,0 2,23 2,27-1,410-32,-300 13,1373-106,143 4,-541 67,-670 26,-461 25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52.62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3104 5190,'-5'39,"-1"22,0 5,1-3,2-9,1-12</inkml:trace>
  <inkml:trace contextRef="#ctx0" brushRef="#br0" timeOffset="245.891">2991 4909,'0'0</inkml:trace>
  <inkml:trace contextRef="#ctx0" brushRef="#br0" timeOffset="618.158">3274 5586,'247'-309,"-243"304,25-28,-28 32,-1 1,1-1,-1 1,1 0,-1-1,1 1,-1-1,1 1,0 0,-1 0,1-1,0 1,-1 0,1 0,0 0,-1 0,1 0,0 0,-1 0,1 0,0 0,-1 0,1 0,0 0,-1 0,1 1,0-1,-1 0,1 0,-1 1,1-1,0 1,-1-1,1 0,-1 1,1-1,-1 1,1-1,-1 1,0-1,1 1,-1 0,0-1,1 1,-1-1,0 1,1 0,-1-1,0 1,0 0,0-1,0 1,0 0,0-1,0 1,10 46,23 48,-28-90,-1 0,1 0,1-1,-1 0,0 0,1 0,0-1,0 0,0 0,0 0,1-1,-1 0,1 0,-1 0,1-1,0 0,0 0,-1-1,1 0,0 0,0-1,-1 0,1 0,0 0,-1-1,1 0,-1 0,1-1,-1 1,0-2,0 1,-1-1,1 1,-1-1,1-1,-1 1,0-1,-1 0,1 0,2-5,10-14,-2-2,0 1,-1-2,-2 0,-1 0,-1-1,-1-1,-1-5,19-49,-17 54</inkml:trace>
  <inkml:trace contextRef="#ctx0" brushRef="#br0" timeOffset="864.578">4177 4542,'22'347,"31"68,-31-255,-17-143</inkml:trace>
  <inkml:trace contextRef="#ctx0" brushRef="#br0" timeOffset="1097.19">3894 5077,'44'5,"37"2,15-1,1-1,-7-2,-8 0,-10-2,-11-1,-11 0,-15 0</inkml:trace>
  <inkml:trace contextRef="#ctx0" brushRef="#br0" timeOffset="1344.737">4854 5022,'-21'21,"0"0,1 2,1 0,1 2,2 0,0 0,2 2,0 0,0 7,12-32,1 0,0 0,-1 1,1-1,0 1,1-1,-1 1,0 0,1-1,-1 1,1 0,0-1,0 1,0 0,0-1,0 1,1 0,-1-1,1 1,0-1,0 1,0-1,0 1,0-1,0 1,1-1,-1 0,1 0,-1 0,1 0,0 0,0 0,0 0,0 0,0-1,0 1,1-1,-1 0,3 1,8 1,0-1,1-1,0 0,-1-1,1 0,0-2,-1 1,0-1,1-1,-1-1,0 0,0 0,0-1,3-3,-8 4,-1 0,1-1,-1 0,0 0,0-1,0 0,-1 0,0-1,0 1,0-1,-1-1,0 1,-1-1,1 0,-2 0,1 0,-1 0,0-1,-1 1,0-1,0 0,-1 0,0 0,-1 0,1 1,-2-1,1 0,-2 0,1 0,-1 0,0 4,0 1,-1 0,1 0,-1 1,0-1,0 1,0-1,0 1,-1 0,1 0,-1 0,0 1,0-1,0 1,0 0,0 0,-1 0,1 1,0-1,-1 1,1 0,-1 0,0 1,1 0,-1-1,1 1,-2 1,-19-2</inkml:trace>
  <inkml:trace contextRef="#ctx0" brushRef="#br0" timeOffset="-1184.459">0 5417,'7'4,"0"-1,0 1,0-1,1 0,-1-1,1 1,-1-2,1 1,0-1,0 0,0-1,0 1,0-2,0 1,-1-1,1 0,1-1,12-5,-1-1,0 0,0-2,-1 0,0-1,-1-1,0-1,-1 0,0-2,-1 0,-1 0,0-2,12-17,7-4,47-56,-5-3,10-24,2-1,-72 98,1 1,2 2,0-1,1 2,1 1,6-4,-26 21,0 1,0 0,0 1,0-1,1 0,-1 0,0 0,0 1,0-1,1 0,-1 1,0-1,1 1,-1 0,0-1,1 1,-1 0,0 0,1 0,-1 0,1 0,-1 0,0 0,1 0,-1 1,0-1,1 1,-1-1,0 1,1-1,-1 1,0 0,0-1,0 1,0 0,0 0,0 0,0 0,0 0,0 0,0 0,0 0,0 0,-1 1,1-1,-1 0,1 0,-1 1,1-1,-1 0,1 1,-1-1,0 0,0 1,0-1,0 2,0 200,-7-138,-3-1,-2 0,-3-1,-3 0,-2-2,-28 57,42-103,0-1,0 0,-2 0,1-1,-2 0,0 0,0-1,-1 0,-1-1,0 0,-1 0,0-1,0-1,-1 0,0-1,0 0,-1-1,0-1,-1 0,1-1,-1 0,0-1,0-1,0-1,-1 0,1 0,-1-2,-7 0,14-2,1 0,-1-1,1 0,0 0,0-1,0 1,1-2,-1 1,1-1,0-1,0 1,1-1,-1 0,1 0,1-1,-1 0,1 0,0 0,1-1,0 0,0 0,0 0,1 0,0 0,1-1,0 1,0-1,1 1,0-1,1 0,0 0,4-16</inkml:trace>
  <inkml:trace contextRef="#ctx0" brushRef="#br0" timeOffset="-404.509">1185 5247,'-4'13,"0"0,0 1,2-1,0 1,0 0,1 0,1-1,0 1,1 0,1 0,0-1,0 1,2-1,0 1,0-1,1 0,5 9,-8-19,1 0,-1-1,0 1,1-1,-1 1,1-1,0 0,0 0,-1 0,1 0,1-1,-1 1,0-1,0 0,1 0,-1 0,0 0,1-1,-1 1,1-1,-1 0,1 0,-1 0,1 0,-1-1,0 1,1-1,-1 0,0 0,1 0,-1-1,0 1,0-1,1 0,98-72,-78 49,-2-1,-1-1,-1-1,-2 0,8-18,-13 25,3 0,-15 39,-7 1,2-1,0 1,1 0,1 0,1 0,0 0,2 0,0 1,3 9,-2-24,0 0,0 0,1-1,-1 1,1-1,1 0,-1 0,0 0,1 0,0 0,0-1,0 1,0-1,0 0,1-1,0 1,-1-1,1 0,0 0,0 0,0 0,0-1,0 0,1 0,-1-1,0 1,0-1,1 0,-1-1,0 1,0-1,1 0,-1 0,0-1,0 0,0 0,-1 0,1 0,0-1,-1 1,1-1,-1 0,1-1,39-29,0-2,-3-2,-1-2,-2-2,-1-1,27-42,-40 51,0-2,-2 0,-2-1,-2-1,-1-1,-1-1,4-21,-17 52,0-1,-1 0,0 0,0 1,-1-1,0-1,0 1,-1 0,0 0,-1 0,0 0,-1 0,1 0,-2 0,1 0,-4-6,5 14,0 0,0 0,0 0,0 0,0 0,0 0,-1 0,1 1,0-1,0 0,-1 1,1-1,0 1,-1-1,1 1,-1 0,1 0,0 0,-1-1,1 1,-1 1,1-1,-1 0,1 0,0 0,-1 1,1-1,-1 1,1-1,0 1,0-1,-1 1,1 0,0 0,0 0,0 0,0-1,-1 2,-45 42,44-40,-14 19,0 1,2 1,1 0,1 1,1 0,1 1,2 0,0 1,2 0,1 0,2 1,0 0,1-3,0 1,2 0,1 0,1-1,2 1,0 0,2-1,2 4,-5-19,2 0,0-1,0 0,1 1,0-2,0 1,1-1,1 1,0-2,0 1,1-1,-1 0,2 0,-1-1,1 0,0-1,1 0,-1 0,1-1,8 2,-10-2,0-2,1 1,-1-1,1 0,0-1,0 0,0 0,0-1,0 0,1-1,-1 0,0 0,0-1,0-1,0 1,0-1,0-1,0 1,0-2,-1 1,1-1,-1 0,0-1,0 0,-1 0,0-1,5-4,-7 2,1-1,-1 0,0-1,-1 1,0-1,0 0,-1 0,-1 0,0 0,0-1,-1 1,0-1,-1 1,0-1,0 1,-1-1,-1 1,0 0,0-1,-1 1,0 0,-1 0,0 1,-1-1,0 1,0 0,-1 0,0 1,0-1,-2 0,-1 1,0 0,-1 0,0 1,0 0,-1 1,1 0,-1 1,-1 0,1 0,-1 2,0-1,0 1,0 1,0 0,0 1,0 0,-1 1,1 0,0 1,0 1,0 0,0 0,0 1,0 0,0 2,1-1,0 1,0 1,0-1,-6 6,-18 15,6-2</inkml:trace>
  <inkml:trace contextRef="#ctx0" brushRef="#br1" timeOffset="7720.485">2794 478,'0'-142,"11"378,-3-186,-1 0,-3 1,-3-1,-1 0,-3 3,-6-15,7-36,0 1,1-1,-1 1,1-1,0 1,0 0,0-1,0 1,0 0,1 0,-1-1,1 1,0 0,0 0,0 0,0 0,0 0,1 0,-1-1,1 1,0 0,0 0,0-1,0 1,0 0,1-1,-1 1,1-1,-1 0,1 1,0-1,0 0,0 0,0 0,1 0,-1 0,15 4,1 0,-1-1,1 0,0-1,0-2,1 0,-1 0,0-2,1 0,-1-1,0-1,16-4,338-52,-200 36,0 6,69 8,361 8,-240-46,-250 27,341-52,-97 37,-41 24,4-5,-138 13,142-25,51 15,15-6,-107-7,158-34,157 59,-365-25,164-29,-245 30,-148 22,-1-1,0 1,-1-1,1 0,0 0,-1 1,1-1,-1 0,0 0,0 0,0 0,-1-1,1 1,-1 0,1 0,-1 0,0 0,0-1,-1 1,1 0,-1 0,1 0,-1 0,0 0,0 0,0 0,-1 0,1 0,-1 0,1 0,-1 0,-6-22,3-15,1-1,2 0,2 0,2 0,2 0,1 1,6-16,-8 30</inkml:trace>
  <inkml:trace contextRef="#ctx0" brushRef="#br1" timeOffset="9864.32">5532 5106,'117'-17,"473"-85,-261 52,-318 48,-5 3,0-1,-1 0,1 0,0 0,0-1,-1 1,1-1,-1-1,1 1,-1-1,1 0,-1 0,0-1,0 1,0-1,0 0,-1-1,1 1,-1-1,0 0,0 0,0 0,0-1,-1 1,1-1,-1 0,-1 0,1 0,-1 0,0-1,23-294,-26-111,-53-8,26 34,-20-38,-9 17,51 362,2-1,2 0,1-1,3 1,1 0,6-19,1-12,-3 0,-4 0,-4-39,0 48,-3 18,-2 1,-2 0,-2 0,-2 1,-8-16,14 41,-109-233,70 110,32 87,-13 87,-55 112,-3-29,84-111,-1 0,1-1,-1 1,1 0,-1 0,1 0,0 0,0 0,-1-1,1 1,0 0,0 0,0 0,0 0,0 0,0 0,0 0,0 0,0-1,1 1,-1 0,0 0,1 0,-1 0,0 0,1-1,-1 1,1 0,-1 0,1-1,0 1,-1 0,1-1,0 1,-1-1,1 1,0-1,0 1,-1-1,1 1,0-1,0 0,0 1,0-1,0 0,-1 0,1 0,0 1,0-1,0 0,0 0,1-1,57 5,-53-4,106-4,-1-5,-1-5,108-28,-65 10,-153 33,-1-1,1 0,-1 0,1 0,0 0,-1 0,1 0,-1 0,1 0,-1 0,1-1,-1 1,1 0,-1 0,1 0,-1 0,1-1,0 1,-1 0,1-1,-1 1,1 0,0 0,-1-1,1 1,0-1,-1 1,1 0,0-1,0 1,0-1,-1 1,1 0,0-1,0 1,0-1,0 1,0-1,0 1,0-1,0 1,0-1,0 1,0-1,0 1,0-1,0 1,0-1,0 1,0 0,1-1,-1 1,0-1,0 1,1-1,-1 1,0 0,0-1,1 1,-1 0,0-1,1 1,-1 0,1-1,-1 1,1 0,-46-13,20 5,0-2,0 0,1-2,1 0,0-2,0 0,2-2,-19-16,-77-50,109 81,10 8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3:27.24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5724 7823,'5'34,"1"20,0 6,4-7,0-13</inkml:trace>
  <inkml:trace contextRef="#ctx0" brushRef="#br0" timeOffset="1">5695 7371,'0'0</inkml:trace>
  <inkml:trace contextRef="#ctx0" brushRef="#br0" timeOffset="2">6148 8048,'109'-247,"-70"197,-38 49,0 0,0 0,1 0,-1 1,0-1,0 0,0 1,0-1,1 1,-1-1,0 1,0 0,1 0,-1-1,0 1,1 0,-1 0,0 0,1 0,-1 1,0-1,1 0,-1 1,0-1,0 0,1 1,-1-1,0 1,0 0,0-1,0 1,0 0,0 0,0 0,0 0,0 0,0 0,0 0,-1 0,1 0,0 0,-1 0,1 0,0 1,62 137,-59-134,-1 1,1-1,0 0,0 0,1 0,-1-1,1 0,0 0,0 0,0 0,1-1,0 1,-1-2,1 1,0 0,0-1,0 0,1-1,-1 0,0 1,1-2,-1 1,1-1,-1 0,0 0,1-1,-1 0,1 0,-1-1,0 1,0-1,0-1,0 1,0-1,0 0,-1 0,1-1,-1 1,0-1,0-1,0 1,-1-1,0 1,0-1,3-5,50-131,-50 124</inkml:trace>
  <inkml:trace contextRef="#ctx0" brushRef="#br0" timeOffset="3">7163 7146,'0'38,"0"32,5 14,2 2,-1-4,-1-7,-2-10,4-8,1-3,-2-6,-1-7,3-5,0-4,-1-3,-2-1,-7-6,-2-11,-1-8</inkml:trace>
  <inkml:trace contextRef="#ctx0" brushRef="#br0" timeOffset="4">6937 7653,'38'0,"37"0,16 0,1 0,-10 0,-9 0,-12 0,-13 5,-8 1,-12 0</inkml:trace>
  <inkml:trace contextRef="#ctx0" brushRef="#br0" timeOffset="5">7953 7738,'-9'2,"0"0,1 1,-1 0,0 1,1 0,-1 0,1 1,1 0,-1 0,1 1,-1 0,2 0,-1 1,1 0,0 0,0 0,1 1,0 0,0 0,1 0,0 0,0 1,1 0,0 0,1 2,3-5,0 0,0 0,1 0,0 0,1 0,-1 0,1-1,0 1,0-1,1 0,0 0,0 0,0 0,0-1,1 1,0-1,0-1,0 1,0 0,0-1,1 0,-1-1,1 1,0-1,0 0,0 0,0-1,0 0,0 0,1 0,-1-1,0 0,0 0,1 0,-1-1,0 0,0-1,0 1,0-1,1 0,7-4,1-1,-1 0,-1-1,1 0,-1-1,-1 0,0-2,0 1,-1-1,0-1,-1 0,0 0,-1-1,0 0,-1-1,-1 0,0 0,-1-1,-1 1,1-3,-5 11,1 0,-1 0,0 0,-1 0,0 0,0 0,0 0,0-1,-1 1,0 0,0 0,-1 0,0 0,0 0,0 1,-1-1,0 1,0-1,0 1,-1 0,1 0,-1 0,0 1,-1-1,1 1,-1 0,0 0,0 1,0 0,0-1,-1 2,1-1,-1 1,0-1,0 2,-1-1,-49-5,31 6</inkml:trace>
  <inkml:trace contextRef="#ctx0" brushRef="#br0" timeOffset="6">2478 8274,'1'4,"0"0,1 0,-1 0,1-1,0 1,0 0,0-1,0 1,1-1,-1 0,1 0,0 0,0 0,0-1,0 1,0-1,1 1,-1-1,1 0,0-1,-1 1,1-1,0 1,0-1,0 0,0-1,0 1,0-1,0 1,0-1,0 0,0-1,0 1,0-1,0 0,0 0,0 0,0 0,12-4,-1-1,1-1,-2 0,1 0,-1-2,0 0,-1 0,12-11,22-26,-3-1,-2-2,-1-2,-4-2,-1-1,7-20,211-363,-234 407,-15 20,1 0,0 1,0 0,1 0,0 1,1 0,0 0,0 0,1 1,9-5,-15 10,0 1,0 1,1-1,-1 0,0 1,0 0,1 0,-1 0,0 0,1 0,-1 1,0-1,0 1,0 0,1 0,-1 0,0 0,0 1,0-1,-1 1,1 0,0 0,-1 0,1 0,-1 0,1 0,-1 1,0-1,0 1,0 0,1 2,49 95,-40-56,-2 0,-2 1,-2-1,-2 2,-1-1,-3 0,-2 1,-1-1,-3 0,-5 20,7-47,0 1,-1-1,-1 0,0 0,-1 0,-2-1,1 0,-2 0,0-1,-1-1,-1 0,0 0,-1-1,0-1,-1 0,-1-1,0 0,-1-1,0-1,-15 7,19-12,0 0,-1-1,0 0,1-1,-1-1,-1 0,1-1,0 0,0-1,0 0,-1-1,1-1,0 0,0-1,0 0,-1-1,4 1,0 1,0-2,0 1,0-1,1-1,0 0,0 0,0-1,0 0,1 0,0-1,1 0,-1-1,1 1,1-2,-1 1,-2-6,4-4</inkml:trace>
  <inkml:trace contextRef="#ctx0" brushRef="#br0" timeOffset="7">3805 7964,'2'18,"0"-1,1 1,1-1,1 0,0 0,2 0,-1 0,2-1,0-1,1 1,1-1,8 9,-15-21,0 0,0 0,1-1,0 0,-1 0,1 0,0 0,0 0,0-1,0 1,0-1,0 0,0-1,1 1,-1-1,0 0,0 0,1 0,-1 0,0-1,0 1,0-1,0 0,1-1,-1 1,-1-1,1 0,0 0,0 0,-1 0,1 0,-1-1,3-2,7-6,0 0,-2 0,1-1,-1 0,-1-1,0-1,-1 1,2-6,25-51,-35 71,0-1,0 0,0 1,0 0,0-1,-1 1,1-1,0 1,0 0,0 0,-1-1,1 1,0 0,-1 0,1 0,-1 0,1 0,-1 0,1 0,-1 0,0 0,0 0,1 0,-1 0,0 0,0 0,0 0,0 0,0 0,0 0,0 0,-1 1,1-1,0 0,0 0,-1 0,1 0,-1 0,1-1,-1 2,1-1,0 14,-1-11,0 1,0 0,0 0,1 0,0 0,0 0,0 0,1 0,-1 0,1 0,0 0,1 0,-1 0,1-1,0 1,0 0,1-1,-1 0,1 1,0-1,0 0,0-1,1 1,-1 0,1-1,0 0,0 0,0 0,1 0,-1-1,1 0,1 0,0-1,0 0,-1 0,1 0,0 0,0-1,0 0,0 0,0-1,-1 0,1 0,0 0,0-1,-1 0,1 0,-1 0,0 0,1-1,-1 0,0 0,-1-1,1 1,0-1,-1 0,0 0,0-1,0 1,-1-1,2-1,179-279,-160 247,-2-1,-1-1,-2-1,-2-1,-2 0,-2-2,-1 1,-3-1,-1-1,-3 1,-1-1,-2 0,-2-1,-3 1,-3-19,6 62,0 1,0-1,0 0,-1 0,1 0,0 0,-1 0,1 1,-1-1,1 0,-1 0,0 1,0-1,0 1,0-1,0 0,0 1,-1 0,1-1,0 1,-1 0,1 0,-1-1,1 1,-1 0,1 1,-1-1,0 0,0 0,1 1,-1-1,0 1,0-1,0 1,1 0,-1 0,0 0,0 0,0 0,0 0,0 0,1 1,-1-1,0 1,0-1,0 1,1 0,-1 0,0 0,1 0,-1 0,1 0,-1 0,1 0,0 0,-1 1,1-1,0 1,0-1,-1 1,-13 18,1 1,1 0,1 0,0 1,2 1,1 0,0 0,2 1,1 0,1 1,0-1,2 1,1-1,2 21,-5 21,4-1,3 1,2-1,9 34,-10-82,1-1,1 1,1-1,0 0,1-1,1 0,0 0,1 0,1-1,0 0,1-1,0-1,1 1,1-2,0 0,0 0,1-1,0-1,1 0,0-1,0-1,1 0,0-1,1 0,-12-4,1 0,-1-1,0 1,0-1,1 0,-1-1,1 1,-1-1,1 0,-1 0,1-1,-1 0,1 0,-1 0,0 0,0-1,1 0,-1 0,0 0,-1-1,1 0,0 0,-1 0,1 0,-1-1,0 0,0 0,-1 0,1 0,-1 0,0-1,0 0,0 1,-1-1,1 0,-1-1,-1-1,0-1,0 0,0 0,-1 1,0-1,-1 0,0 1,0-1,-1 0,1 1,-2 0,1-1,-1 1,0 0,-1 0,1 0,-1 1,-1-1,1 1,-1 0,0 0,-1 1,1 0,-1 0,-1-1,-9-7,-1 1,0 1,0 1,-1 0,-1 2,1 0,-1 0,-1 2,-3 0,16 4,0 0,0 0,0 1,-1 0,1 1,0-1,-1 1,1 1,-1 0,1 0,0 0,0 1,-1 0,1 0,-1 1,-16 10</inkml:trace>
  <inkml:trace contextRef="#ctx0" brushRef="#br1" timeOffset="8">8828 7851,'87'-22,"98"4,-142 10,-1 2,1 1,0 3,0 1,30 4,14-1,87-13,-76-2,83-22,-179 35,0 0,-1-1,1 1,0 0,0-1,0 1,0-1,0 0,-1 0,1 1,0-1,-1 0,1-1,-1 1,1 0,-1 0,1-1,-1 1,0 0,0-1,1 0,-1 1,0-1,-1 0,1 1,0-1,0 0,-1 0,1 0,-1 1,1-1,-1 0,0 0,0 0,0 0,0 0,0 0,0 0,-1 0,1 0,-1 1,1-1,-1 0,0 0,0-1,-170-223,-15 12,-98-87,37 49,4-20,-363-404,219 199,-13-5,6 58,24-3,-137-160,48 79,74 94,-45 14,338 318,3-5,-35-47,-154-186,71 33,181 251,-1 1,-1 2,-2 0,-1 2,-10-5,-29-31,68 65,-1 0,1 0,0 0,-1 0,0 1,1-1,-1 1,0-1,0 1,0 0,0 0,1 0,-2 1,1-1,0 1,0 0,0-1,0 1,0 0,0 1,0-1,0 1,0-1,0 1,0 0,0 0,0 0,-2 2,-77 54,60-39,-263 225,212-185,72-57,1 0,0 0,0 1,0-1,0 0,0 0,0 0,0 0,0 0,0 0,0 0,1 0,-1 0,0 0,1 0,-1 0,0 0,1 0,-1-1,1 1,0 0,-1 0,1 0,0-1,0 1,-1 0,1-1,0 1,0 0,0-1,0 1,0-1,0 1,-1-1,1 0,0 1,0-1,0 0,1 0,-1 0,0 0,0 0,0 0,0 0,0 0,0 0,0 0,0-1,0 1,0 0,0-1,0 1,0 0,0-1,-1 1,1-1,0 0,0 1,0-1,290-65,190-26,-258 53,-157 26,-66 12,0-1,-1 0,1 1,-1-1,1 0,-1 1,0-1,1 1,-1-1,0 1,0-1,0 1,-1 0,1-1,0 1,0 0,-1 0,1 0,-1 0,1 0,-1 0,1 0,-1 1,1-1,-1 1,0-1,1 0,-42-19,-1 1,0 3,-1 1,-1 2,0 3,-40-5,67 12,-388-60,369 56,7-1</inkml:trace>
  <inkml:trace contextRef="#ctx0" brushRef="#br1" timeOffset="9">23 5,'-1'0,"1"0,0-1,-1 1,1 0,-1-1,1 1,0 0,-1-1,1 1,-1 0,1 0,-1-1,1 1,-1 0,1 0,-1 0,1 0,-1 0,0 0,1 0,-1 0,1 0,-1 0,1 0,-1 0,1 0,-1 0,1 1,-1-1,1 0,-1 0,1 1,-1-1,1 0,-1 1,1-1,0 0,-1 1,1-1,0 0,-1 1,1-1,0 1,-1-1,1 1,0-1,0 1,-1-1,1 1,0-1,0 1,0-1,0 1,0-1,0 1,0-1,0 1,0-1,0 1,0 0,0-1,0 1,0-1,1 1,-1-1,-1 41,33 130,15 142,-47-298,1 1,1-1,0 0,1 1,1-1,0-1,1 1,1 0,4 7,-7-19,1 0,-1-1,1 1,0-1,-1 0,1 0,0 0,1 0,-1-1,0 0,0 0,1 0,-1 0,0-1,1 1,-1-1,0 0,1-1,-1 1,1-1,-1 1,0-1,0-1,1 1,-1-1,0 1,0-1,0 0,-1-1,4-1,22-6,12 2,0 2,0 2,0 1,0 3,36 3,10-1,874-1,-518-29,127 28,-141 28,15-1,-14-43,320 3,-479 15,684-2,-520-28,28 0,192 27,-654 1,1 1,0 0,-1-1,1 1,0 0,-1-1,1 0,0 1,-1-1,1 0,0 0,0 0,-1 0,1 0,0 0,-1-1,1 1,0-1,-1 1,1-1,0 1,-1-1,1 0,-1 0,1 0,-1 0,1 0,-1 0,0 0,0 0,1-1,-1 1,0 0,0-1,0 1,0-1,-1 1,1-1,0 1,-1-1,1 0,-1 1,1-1,-1 0,0 0,0-1,-9-22,0 0,2-1,1 0,1 0,1-1,1 1,2-1,0 0,2 1,1-1,3-14,41-189,-40 203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23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30 209,'0'-17,"0"21,0 319,-29-106,28-232,1-3</inkml:trace>
  <inkml:trace contextRef="#ctx0" brushRef="#br0" timeOffset="482.369">30 68,'226'-17,"-55"-22,-148 33,45 0,-68 22,-8-7</inkml:trace>
  <inkml:trace contextRef="#ctx0" brushRef="#br0" timeOffset="736.037">58 294,'14'0,"15"0,7 0,2 0,0 0,-3 0,-1 0,-3 0,-1 0,-1 0,-1 0,-5 0</inkml:trace>
  <inkml:trace contextRef="#ctx0" brushRef="#br0" timeOffset="1037.623">651 435,'-5'38,"-6"18,-2 4,2-3,3-7,2-7,3-11</inkml:trace>
  <inkml:trace contextRef="#ctx0" brushRef="#br0" timeOffset="1334.886">453 407,'34'0,"30"0,9 0,-3-5,-9-1,-10 0,-8 1,-8 1,-4 2,-3 1,-6 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2.7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85 340,'-2'-1,"1"1,0-1,0 1,-1-1,1 1,-1-1,1 1,0 0,-1 0,1-1,-1 1,1 0,-1 1,1-1,0 0,-1 0,1 0,-1 1,1-1,0 1,-1-1,1 1,0 0,0-1,-1 1,1 0,0 0,0 0,0 0,0 0,0 0,0 0,0 0,0 0,1 1,-1-1,0 0,1 0,-1 1,1-1,-1 0,1 1,0-1,-1 1,1-1,0 0,0 1,-8 75,8-73,2 741,-2-734,1 86,-5-1,-10 51,2 62,13-207,-1 1,1 0,-1 0,1-1,0 1,0-1,0 1,0-1,1 1,-1-1,1 1,0-1,-1 0,1 0,0 0,0 0,0 0,1-1,-1 1,0 0,1-1,-1 0,0 0,1 1,0-1,-1-1,1 1,0 0,-1-1,2 1,92 1,-70-4,336-31,-92 9,80-8,-278 28,-60-2</inkml:trace>
  <inkml:trace contextRef="#ctx0" brushRef="#br0" timeOffset="944.306">367 58,'-3'15,"0"-1,0 1,1 0,1 0,1 0,0 0,0 0,2-1,0 1,1 0,0-1,5 14,-7-25,0-1,-1 0,1 0,0 1,0-1,0 0,0 0,1 0,-1 0,1-1,-1 1,1 0,-1 0,1-1,0 1,0-1,0 0,0 1,0-1,0 0,0 0,0 0,0-1,1 1,-1 0,0-1,0 1,1-1,-1 0,0 0,1 0,-1 0,0 0,1-1,-1 1,0-1,1 1,-1-1,0 0,0 0,0 0,0 0,0 0,0 0,0-1,0 1,0-1,-1 1,1-1,0 0,-1 1,1-1,-1 0,0-1,121-218,-78 163,-25 81,-18-19,31 214,-23-166,-3 1,-2-1,-2 1,-3 0,-3 8,4-51,0-1,-1 1,0-1,-1 1,0-1,-1 0,0 1,0-1,0-1,-2 1,1 0,-1-1,0 0,0 0,-1-1,0 1,-1-1,0 0,0-1,0 0,-1 0,0 0,0-1,0 0,-1-1,1 0,-1 0,0-1,-10 2,17-4,0-1,-1 0,1 0,-1-1,1 1,-1 0,1-1,0 0,-1 1,1-1,0 0,0 0,0 0,-1 0,1-1,0 1,0-1,1 1,-1-1,0 0,0 1,1-1,-1 0,1 0,0 0,0 0,-1 0,1-1,0 1,1 0,-1 0,0-1,1 1,-1-1,1 1,0 0,0-1,0 1,0-2,11-98,-1 83,0 0,1 1,1 1,0-1,1 2,1 0,1 1,0 0,1 1,1 1,0 0,12-6,-14 8,0 1,1 1,0 0,1 1,0 1,0 1,17-4,-14 6</inkml:trace>
  <inkml:trace contextRef="#ctx0" brushRef="#br0" timeOffset="1515.903">1806 1271,'-11'53,"-2"0,-3-1,-2-1,-3-1,-4 7,-12 29,-37 62,74-147,1 0,-1 0,0-1,0 1,0 0,-1 0,1 0,0-1,0 1,0 0,-1 0,1-1,0 1,-1 0,1 0,0-1,-1 1,1 0,-1-1,1 1,-1-1,0 1,1-1,-1 1,1-1,-1 1,0-1,0 1,1-1,-1 0,0 1,0-1,1 0,-1 0,0 0,0 1,0-1,1 0,-1 0,0 0,0 0,0-1,1 1,-1 0,0 0,0 0,1-1,-1 1,0 0,0-1,1 1,-1 0,0-1,1 1,-1-1,0 1,1-1,-1 1,1-1,-1 0,1 1,-1-1,1 0,-1 0,-3-14</inkml:trace>
  <inkml:trace contextRef="#ctx0" brushRef="#br0" timeOffset="1798.503">1468 1413,'7'2,"0"-1,-1 1,1 1,0-1,-1 1,0 0,0 1,0 0,0 0,-1 0,1 0,4 5,6 5,98 68,21 22,-27-6,-91-78,-3-4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714 2,'-18'0,"-35"-1,0 1,0 4,0 1,0 3,-34 10,-106 50,193-68,-1 0,-1-1,1 1,0 0,0 0,0 0,0 0,0 0,0 0,0 0,-1 0,1 0,0 0,0 1,0-1,0 1,0-1,0 0,0 1,0 0,0-1,0 1,0 0,1-1,-1 1,0 0,0 0,0 0,1-1,-1 1,1 0,-1 0,1 0,-1 0,1 0,-1 1,1-1,0 0,-1 0,1 0,0 0,0 0,0 0,0 0,0 0,0 1,0-1,1 0,-1 0,0 0,1 0,-1 0,0 0,1 0,-1 0,1 0,0 0,0 1,11 3,1 0,-1 0,1-1,0-1,1 0,-1-1,0 0,1-1,-1-1,1 0,67 9,-33-2,-36-6,0 0,-1 1,1 0,-1 1,1 0,-1 1,0 0,0 1,3 2,-13-6,1 0,-1 0,1 0,-1 0,1 0,-1 1,0-1,1 0,-1 1,0-1,0 1,0-1,0 1,0-1,-1 1,1 0,0-1,-1 1,1 0,-1 0,0-1,1 1,-1 0,0 0,0 0,0 0,0-1,-1 1,1 0,0 0,-1-1,1 1,-1 0,0 0,0-1,1 1,-1-1,0 1,0-1,-1 1,1-1,-60 52,-341 157,399-210,0 0,0 0,1 1,-1-1,0 1,1 0,-1 0,1 0,-1 0,1 0,-1 1,1-1,0 1,0-1,0 1,0 0,0 0,0 0,0 0,1 0,-1 0,0 1,1-1,0 0,0 1,0-1,0 1,0 0,0-1,1 1,-1 0,1-1,0 1,-1 0,1-1,1 1,-1 0,0-1,1 1,-1 0,1-1,0 1,0 0,1 1,6 3,0-1,0 0,1 0,0-1,0 0,0-1,1 0,0 0,0-1,0 0,0-1,0 0,0-1,5 0,21 4,-1-3,1-1,-1-1,1-2,-1-2,29-6,127-42,-174 45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1:03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35 508,'70'-42,"-1"-4,-3-2,-1-4,48-50,-47 14,-65 86,1 0,-1-1,0 1,0-1,0 1,0-1,0 1,0-1,-1 1,1-1,-1 1,0-1,0 0,0 1,0-1,0 0,0 1,-1-1,1 0,-1 1,0-1,0 1,0-1,0 1,0-1,0 1,-1 0,1 0,-1 0,0 0,1 0,-1 0,0 0,0 0,0 1,-1-1,1 1,-2-2,-3 0,-1 0,0 1,0 0,0 0,0 0,0 1,0 0,0 1,0 0,0 0,-1 1,1 0,0 0,0 1,0 0,0 1,1-1,-8 5,-127 76,128-71,0 0,1 0,0 1,1 1,1 0,0 1,1 0,0 0,2 1,0 0,0 1,2 0,0 0,-3 15,7-22,0 0,0 1,1-1,0 0,1 0,0 1,1-1,0 0,0 0,1 0,1 0,0 0,0 0,1-1,0 1,0-1,1 0,1 0,-1-1,1 1,1-1,0 0,0-1,0 0,1 0,5 3,8 3,0 0,1-2,0-1,0-1,1-1,0-1,1 0,0-2,-1-1,2-1,-1-1,15-1,-22-2,0 0,1-1,-1-1,0-1,-1 0,1-1,-1-1,1-1,-2 0,1-1,-1-1,0 0,-1-1,6-5,22-22,-2-2,-2-1,29-40,56-58,-101 115,1 2,1 1,0 0,2 2,0 1,27-13,-51 28,0 1,0 0,0 0,0 0,0 0,0 0,0 0,0 0,0 1,0-1,1 1,-1-1,0 1,0 0,1 0,-1 0,0 0,0 1,0-1,1 0,-1 1,0 0,0-1,0 1,0 0,0 0,0 0,0 1,0-1,0 0,-1 1,1-1,0 1,-1-1,1 1,-1 0,0 0,1 0,-1 0,0 0,0 0,0 0,-1 0,1 0,0 0,-1 0,1 2,4 20,2 0,0 0,1-1,2 0,0-1,2 0,11 18,-14-26,-1 0,2-1,-1 1,2-2,0 0,0 0,1-1,1 0,0-1,0-1,1 0,0-1,1 0,-1-1,1-1,1 0,-1-1,1 0,0-2,13 2,-5-6,-6-4</inkml:trace>
  <inkml:trace contextRef="#ctx0" brushRef="#br0" timeOffset="203.215">1756 0,'-33'20,"-31"24,-14 11,2 5,4-3,9-1,7-1,7-5,7-1,6-5,5-4,7-5,3-3,5-2,5-2,5-5</inkml:trace>
  <inkml:trace contextRef="#ctx0" brushRef="#br0" timeOffset="751.958">2293 254,'-32'7,"1"1,-1 1,2 2,0 1,0 2,1 0,1 2,-2 3,15-9,1 0,0 1,1 1,0 0,1 0,0 2,1-1,1 2,0-1,1 1,0 1,1 0,1 0,1 0,-3 13,7-26,1 0,0 1,1-1,-1 1,0-1,1 1,0 0,0-1,0 1,0-1,1 1,-1-1,1 1,0-1,0 1,0-1,0 1,1-1,-1 0,1 0,0 0,0 0,0 0,0 0,1-1,-1 1,1-1,0 1,-1-1,1 0,0 0,0 0,1 0,-1-1,0 1,0-1,1 0,-1 0,1 0,-1-1,1 1,3 0,12-2,1-1,0 0,-1-2,1 0,-1-1,0-1,-1 0,0-2,0 0,0-1,-1-1,0 0,-1-1,7-7,-13 11,31-23,-1-1,-2-3,-2 0,-1-3,9-13,-35 40,28-22,-36 31,0 1,-1 0,1 0,0-1,0 1,0 0,0 0,0 0,-1 0,1 0,0 0,0 0,0 0,0 0,0 1,-1-1,1 0,0 0,0 1,0-1,0 0,-1 1,1-1,0 1,-1-1,1 1,0 0,-1-1,1 1,-1 0,1-1,0 1,-1 0,0 0,1-1,-1 1,0 0,1 0,-1 0,0 0,0-1,1 1,-1 0,0 0,0 0,0 0,0 0,0-1,-1 1,1 0,0 0,0 0,4 60,-5-52,1 1,0-1,1 0,0 0,0 0,1 0,0 0,0 0,1 0,1 0,-1-1,1 0,1 0,-1 0,1 0,1 0,111 92,-101-86</inkml:trace>
  <inkml:trace contextRef="#ctx0" brushRef="#br0" timeOffset="1285.083">2886 705,'178'-287,"-65"128,-113 158,0 0,0 0,0 0,0 1,0-1,1 0,-1 0,0 0,1 0,-1 1,1-1,-1 0,1 0,-1 1,1-1,-1 0,1 1,0-1,-1 1,1-1,0 1,-1-1,1 1,0-1,0 1,0 0,-1-1,1 1,0 0,0 0,0-1,0 1,0 0,-1 0,1 0,0 0,0 0,0 0,0 1,0-1,-1 0,1 0,0 1,0-1,0 0,0 1,-1-1,1 1,0-1,-1 1,1-1,0 1,-1-1,1 1,0 0,-1-1,1 1,-1 0,1 0,-1-1,0 1,1 0,-1 0,0 0,0 0,1 0,-8 50,5-46,0 1,0 0,0-1,1 1,0 0,0 0,0 0,1 0,0 0,0 0,0 0,1-1,0 1,0 0,0 0,1 0,0-1,0 1,0-1,1 1,0-1,0 0,0 0,1 0,-1-1,1 1,0-1,1 0,-1 0,5 3,1-6,0 0,0-1,0 0,1-1,-1 0,0 0,0-1,0-1,0 0,-1 0,1 0,-1-2,0 1,0-1,0 0,0-1,-1 0,0 0,0 1,159-109,-166 112,0 1,0 0,0 0,0 0,0 0,0 0,0 1,0-1,0 0,0 0,0 1,1-1,-1 1,0-1,0 1,1-1,-1 1,0 0,1 0,-1-1,0 1,1 0,-1 0,1 0,-1 1,0-1,1 0,-1 0,0 1,0-1,1 1,-1-1,0 1,0 0,1-1,-1 1,0 0,0 0,0 0,0 0,0 0,0 0,0 0,-1 0,1 0,0 0,-1 0,1 1,0-1,-1 0,1 1,-16 193,16-184,0-1,1 0,1 0,0 0,0 0,1 0,0-1,1 1,0-1,0 0,1-1,0 1,0-1,1 0,3 2,4 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0,-10 0,-12 0,-8 0,-7 0,-14 0,-10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1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29,'38'0,"28"-4,6-3,-3 1,-9 1,-10 2,-9 1,-6 1,-4 0,-3 1,-7 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87,'-10'53,"-3"22,-3 3,-1-7,5-11,2-10,5-10,2-6,6-4,3-3,6-5,0-12,-2-8</inkml:trace>
  <inkml:trace contextRef="#ctx0" brushRef="#br0" timeOffset="270.154">3 31,'57'-5,"24"-2,4 1,-5 1,-9 1,-13 2,-12 1,-8 0,-15 1,-13 6,-7 0</inkml:trace>
  <inkml:trace contextRef="#ctx0" brushRef="#br0" timeOffset="517.398">59 341,'39'5,"21"1,6 0,-3-1,-8-2,-9-1,-6-1,-7 0,-8-1</inkml:trace>
  <inkml:trace contextRef="#ctx0" brushRef="#br0" timeOffset="1142.447">623 397,'0'41,"-2"-23,2 1,0 0,1 0,1-1,1 1,0-1,1 1,1-1,3 3,-7-18,0 0,1 0,-1 0,1-1,0 1,-1-1,1 1,1-1,-1 0,0 1,1-1,-1 0,1-1,-1 1,1 0,0-1,0 0,-1 1,1-1,0 0,0-1,0 1,1 0,-1-1,0 0,0 1,0-1,0-1,0 1,0 0,1-1,-1 1,0-1,0 0,0 0,-1 0,1-1,0 1,0-1,-1 1,1-1,0 0,-1 0,0 0,1 0,0-2,133-108,-112 94,-19 13,1 0,0 0,0 0,0 1,1 0,0 0,0 1,0 0,0 0,0 1,0-1,3 1,-7 4,0 0,-1 0,1 0,-1 0,1 1,-1-1,0 1,0-1,0 1,0 0,0 0,-1 0,1 0,-1 0,0 0,0 0,0 0,0 1,-1-1,1 0,-1 1,0-1,0 0,0 1,0-1,0 0,-1 1,0-1,0 3,-31 145,3 46,28-189,0 1,0-1,-1 0,0 1,0-1,-1 0,0 0,0-1,-1 1,0-1,0 1,-1-1,0 0,0-1,-1 1,0-1,0 0,0-1,-1 1,0-1,-5 2,11-6,-1-1,1 0,0 0,-1 1,1-1,-1 0,1 0,-1-1,1 1,-1 0,1 0,-1-1,1 1,0-1,-1 1,1-1,0 0,-1 1,1-1,0 0,0 0,0 0,-1 0,1 0,0 0,0 0,1 0,-1 0,0-1,0 1,1 0,-1-1,0 1,1 0,-1-1,1 1,0-1,-1 1,1 0,0-1,0 0,-5-64,9 46,2 0,0 0,1 0,1 1,1 0,1 0,0 1,1 0,1 1,1 1,0 0,1 0,1 1,1 1,0 1,4-3,-4 1,-4 1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5:53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57,'-10'12,"1"1,0 0,1 0,0 1,1 0,1 0,0 0,-2 10,-3 7,-65 204,96-280,-3 6,1 1,2 1,1 1,2 0,18-19,85-81,-125 135,1-1,0 0,0 1,-1-1,1 1,0 0,0-1,1 1,-1 0,0 0,0 0,0 1,1-1,-1 1,0-1,1 1,-1 0,1-1,-1 1,0 1,1-1,-1 0,0 0,1 1,-1 0,0-1,1 1,-1 0,0 0,0 0,0 0,0 0,0 1,0-1,0 1,0-1,-1 1,1 0,0 0,-1-1,0 1,1 0,-1 0,0 1,0-1,0 0,0 0,0 0,0 2,26 164,-27-167,0 0,0 0,0 0,0 0,1 0,-1 0,0 0,0 0,1 0,-1 0,1 0,-1 0,1 0,-1 0,1-1,0 1,-1 0,1 0,0 0,-1-1,1 1,0-1,0 1,0 0,0-1,0 1,0-1,-1 0,1 1,0-1,0 0,0 0,0 1,0-1,0 0,1 0,-1 0,0 0,0 0,0-1,0 1,0 0,0 0,0-1,0 1,-1 0,2-1,42-31,-36 25,193-160,-134 137,-65 30,0 0,-1 0,1 0,0 0,0 0,0 0,-1 1,1-1,0 1,0-1,-1 1,1 0,-1-1,1 1,0 0,-1 0,1 0,-1 1,0-1,1 0,-1 0,0 1,0-1,0 1,0-1,0 1,0-1,0 1,0-1,-1 1,1 0,-1 0,1-1,-1 1,0 0,1 0,-1 0,0 0,1 15,-1-1,0 1,-1 0,0-1,-2 1,0-1,-1 0,-2 6,-6 27,4-18,6-26,0-1,0 1,1 0,-1 0,1 0,0 0,0 0,1 0,0 0,0 1,0-1,0 0,1 0,0 0,0 0,0 0,3 4,6 3</inkml:trace>
  <inkml:trace contextRef="#ctx0" brushRef="#br0" timeOffset="540.721">1400 1,'-58'21,"1"2,0 4,2 1,-9 9,59-34,-1 0,0 1,1-1,0 1,0 0,0 1,0-1,1 1,0 0,0 0,0 0,0 1,1-1,0 1,0 0,0 0,1 0,0 0,0 0,1 0,-1 1,1-1,1 1,-1-1,1 1,1-1,-1 1,1-1,0 0,1 3,2-5,0 0,0-1,1 1,0-1,0 0,0-1,0 1,0-1,0 0,1 0,-1-1,1 1,-1-1,1 0,0-1,-1 1,1-1,0-1,-1 1,1-1,0 0,-1 0,1 0,-1-1,0 0,1 0,-1 0,0 0,0-1,0 0,1-1,116-99,-87 69,-28 25,2 0,-1 1,1 0,0 0,1 1,0 0,0 1,1 0,4-2,-11 9,-1 0,0-1,0 1,0 0,0 1,-1-1,1 0,0 1,0 0,-1-1,1 1,-1 0,0 0,1 1,-1-1,0 0,0 1,-1-1,1 1,0 0,-1-1,0 1,1 0,-1 0,0 0,0 0,-1 0,1 0,-1 0,0 1,1-1,-1 0,0 0,-1 0,1 0,0-1,34 150,-32-145,1 0,0-1,0 0,1 1,0-1,0 0,1 0,-1-1,1 0,0 0,1 0,-1 0,1-1,0 1,0-2,0 1,1-1,-1 0,1 0,1 0,16 3</inkml:trace>
  <inkml:trace contextRef="#ctx0" brushRef="#br0" timeOffset="2119.548">1824 368,'0'-15,"0"23,0 24,0-17,7 75,-7-88,1-1,-1 1,1 0,-1 0,1-1,0 1,0 0,-1-1,1 1,1 0,-1-1,0 0,0 1,0-1,1 0,-1 1,1-1,-1 0,1 0,-1 0,1 0,0 0,-1-1,1 1,0 0,0-1,-1 0,1 1,0-1,0 0,0 0,0 0,0 0,-1 0,1 0,0 0,0-1,0 1,-1-1,1 1,0-1,0 0,0 0,4-2,0-1,0 1,0-1,0-1,-1 1,0-1,1 0,-2 0,1 0,-1-1,0 1,0-1,0 0,2-6,58-60,-62 71,0 0,1 0,-1 0,1 0,-1 0,1 1,-1-1,1 1,0 0,-1 0,1 0,-1 0,1 0,0 0,-1 1,1-1,-1 1,1 0,-1 0,1 0,-1 0,0 0,1 0,-1 1,0-1,0 1,0 0,0-1,0 1,-1 0,1 0,0 0,-1 0,1 1,-1-1,0 0,1 2,34 96,-30-63,-2 0,-2 0,-1 0,-2 1,-1-1,-2 0,-2 0,-1 0,-2-1,-5 8,12-34,-1-1,-1 0,0 0,0 0,-1 0,0-1,0 0,-1 0,0 0,-1-1,1 0,-1 0,-1-1,1 1,-1-2,-6 5,13-10,-1 1,1 0,0 0,0-1,-1 1,1 0,-1-1,1 1,0-1,-1 0,1 0,-1 1,1-1,-1 0,1 0,-1 0,1 0,-1-1,1 1,-1 0,1-1,0 1,-1-1,1 1,-1-1,1 0,0 1,0-1,-1 0,1 0,0 0,0 0,0 0,0 0,0 0,0 0,0-1,0 1,1 0,-1 0,0-1,1 1,-1-1,1 1,0 0,-1-1,1 1,0-1,0 0,3-75,5 53,2 1,0 1,2-1,0 1,1 1,2 1,0 0,1 0,0 2,2 0,0 1,2 1,-1 0,2 2,2-1,52-31,-44 29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47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1182 2204,'0'-2,"0"-1,-1 1,1-1,-1 1,0 0,1-1,-1 1,0 0,0-1,-1 1,1 0,0 0,-1 0,1 0,-1 0,0 0,0 1,1-1,-1 0,0 1,0 0,-1-1,1 1,0 0,0 0,-1 0,1 0,0 1,-1-1,1 1,-1-1,-1 1,-91-5,77 5,-13 3,0 1,1 1,0 2,0 1,1 1,0 2,1 1,0 1,0 1,-20 15,-209 142,221-137,1 0,2 3,1 1,3 1,0 1,3 2,2 0,1 2,-6 20,25-56,-71 236,47-47,24-184,1 1,1-1,0 1,1 0,0-1,1 1,1 0,0 0,1-1,1 3,54 200,-4-87,-34-92,2-1,2 0,1-2,2 0,1-2,1-1,18 14,2-9,2-3,1-1,26 10,-3-1,-52-30,0-2,1 0,0-1,1-2,0 0,0-1,0-2,0 0,7-2,334-2,-193-28,-8-26,96-87,-119 29,-116 95,-1-1,-1-2,0 0,-2-1,13-17,108-180,-133 195,-1 0,0-1,-2 0,-1-1,-1 1,-1-6,0 7,24-120,-27-109,-26 138,19 85,-2 0,0 1,-2 0,-1 0,-1 1,-2 1,-1 1,-15-20,-110-123,118 145,-1 2,-1 0,-1 2,-1 1,-19-10,-88-49,98 60,0 2,-1 1,0 3,-1 0,-1 3,1 1,-1 2,-27-1,39 7,2 0</inkml:trace>
  <inkml:trace contextRef="#ctx0" brushRef="#br0" timeOffset="1">1352 2119,'-5'0,"-6"0,-7 0,-4 0,-4 0,-2 5,-1 1,0 0,4 4,7 0</inkml:trace>
  <inkml:trace contextRef="#ctx0" brushRef="#br0" timeOffset="2">2367 2909,'18'-121,"-12"80,-1-1,-2 1,-1-1,-5-41,1 0,3 32,-13-113,5 134,2 0,1 0,2 0,1-1,1 0,2-4,-4-96,-24-12,7 20,13 82,1-1,2 1,2-1,4-37,-1-4,-2-228,28 142,-28-282,0 198,-23 172,22 80,-1 0,0 1,1 0,-1-1,0 1,1 0,-1 0,0 0,1 0,-1 0,0 0,0 0,1 1,-1-1,1 1,-1-1,0 1,1 0,-1-1,1 1,-1 0,1 0,0 0,-1 0,1 0,0 1,0-1,0 0,-1 0,2 1,-1-1,0 1,0-1,0 1,0 0,-2 2,-161 159,162-162,0 0,1 0,-1 0,1 0,0 0,-1 1,1-1,0 1,0-1,0 0,0 1,0 0,0-1,0 1,0 0,1-1,-1 1,1 0,-1 0,1 0,0-1,0 1,0 0,0 0,0 0,0 0,0-1,0 1,1 0,-1 0,1 0,-1-1,1 1,0 0,0-1,0 1,0 0,0-1,0 1,0-1,0 0,1 1,-1-1,0 0,1 0,-1 0,1 0,0 0,97 18,-43-15,87 17,-83-7,-50-11,0 0,0 0,0-1,0 0,0-1,0 0,0-1,0 0,1 0,-1-1,10-2,-19 2,0 1,-1 0,1 0,0-1,0 1,0-1,0 1,0-1,-1 1,1-1,0 1,0-1,-1 0,1 1,-1-1,1 0,0 0,-1 0,1 1,-1-1,0 0,1 0,-1 0,0 0,1 0,-1 0,0 0,0 0,0 0,0 1,0-1,0 0,0 0,0 0,0 0,0 0,-1 0,1 0,0 0,-1 0,1 0,-1 1,1-1,-1 0,1 0,-1 0,1 1,-1-1,0 0,1 1,-2-1,-39-42,35 37,-151-141,30 34,127 113,1 0,-1 0,0 0,1 0,-1-1,0 1,1 0,-1 0,0 0,0-1,1 1,-1 0,0 0,0-1,1 1,-1 0,0 0,0-1,0 1,1 0,-1-1,0 1,0 0,0-1,0 1,0 0,0-1,0 1,0-1,0 1,0 0,0-1,0 1,0 0,0-1,0 1,0 0,0-1,0 1,0 0,-1-1,1 1,0 0,0-1,0 1,-1 0,1 0,0-1,0 1,-1 0,1 0,0-1,-1 1,1 0,0 0,0 0,-1-1,1 1,0 0,-1 0,1 0,-1 0,1 0,12-2</inkml:trace>
  <inkml:trace contextRef="#ctx0" brushRef="#br0" timeOffset="3">1210 3220,'11'214,"1"-119,-5 1,-3 0,-7 57,1-9,2 613,-27-614,-22 51,53-62,-4-121,-1-9,-8-27,-2 9,0 0,-2 0,0 1,0 0,-2 2,1-1,-2 2,0 0,0 1,-1 0,-1 2,1 0,-1 1,-3 0,-122-43,143 50,-1 1,0-1,1 1,-1-1,1 0,-1 1,0-1,1 0,0 0,-1 0,1 1,0-1,-1 0,1 0,0 0,0 0,-1 1,1-1,0 0,0 0,0 0,0 0,0 0,1 0,-1 0,0 1,0-1,0 0,1 0,-1 0,1 0,-1 1,0-1,1 0,-1 0,1 1,0-1,-1 0,1 1,-1-1,1 1,0-1,0 1,-1-1,1 1,0-1,0 1,0 0,-1-1,1 1,43-24,181-49,-166 56,1 2,1 3,0 3,1 2,-1 4,33 2,-57 0,-25 0,0 0,0 1,0 0,1 1,-1 1,0 0,0 0,0 1,-1 0,1 1,-1 1,10 4,-21-7,1 0,-1 0,1 0,-1 0,0 1,0-1,0 0,0 0,0 0,-1 0,1 0,0 0,-1 0,0 0,1 0,-1 0,0 0,0 0,0-1,0 1,-1 0,1 0,0-1,-1 1,1-1,-1 0,1 1,-1-1,0 0,1 0,-1 0,0 0,0 0,0 0,0 0,0-1,-1 1,-1 1,-372 197,253-109,116-81</inkml:trace>
  <inkml:trace contextRef="#ctx0" brushRef="#br0" timeOffset="4">928 5478,'-134'428,"103"-350,70-171,17-20,5 2,25-26,-48 94,-38 43,1-1,0 0,0 1,0-1,0 1,0-1,0 1,1-1,-1 1,0 0,0-1,0 1,0 0,0 0,1 0,-1 0,0 0,0 0,0 0,0 1,0-1,1 0,-1 1,0-1,0 0,0 1,0-1,0 1,0 0,0-1,0 1,0 0,-1 0,1-1,0 1,0 0,-1 0,1 0,0 0,-1 0,1 0,-1 0,1 0,-1 0,0 0,1 1,-1-1,5 14,-2-1,1 1,-2 0,0 0,-1 1,0-1,-1 0,-1 0,-2 10,1 15,1-16,0-16,0-1,0 1,1 0,0-1,1 1,-1 0,1-1,1 1,-1-1,1 1,1-1,-1 0,1 1,1-1,2 4,-5-10,0 0,-1 0,1-1,0 1,0 0,0 0,0-1,0 1,1-1,-1 1,0-1,0 1,0-1,0 0,1 1,-1-1,0 0,0 0,0 0,1 0,-1 0,0 0,0 0,1-1,-1 1,0 0,0-1,0 1,0-1,0 1,1-1,-1 1,0-1,0 0,0 0,0 1,-1-1,1 0,0 0,0 0,0 0,33-47,-28 40,40-56,3 2,3 3,14-11,-65 69,-1 0,0 0,1 0,-1 0,1 0,-1 1,1-1,-1 0,1 0,0 1,-1-1,1 0,0 1,0-1,-1 0,1 1,0-1,0 1,0-1,0 1,0 0,0-1,0 1,-1 0,1 0,0 0,0 0,0 0,0 0,0 0,0 0,0 0,0 0,0 0,0 0,0 1,0-1,0 0,0 1,0-1,-1 1,1-1,0 1,0-1,0 1,-1 0,1-1,0 1,-1 0,1 0,-1-1,1 1,-1 0,1 0,-1 0,1 0,-1 0,1 0,5 142,-9-93,3-40,4 55,-4-63,0-1,0 0,0 1,0-1,1 0,-1 1,1-1,-1 0,1 0,-1 0,1 1,0-1,-1 0,1 0,0 0,0 0,0 0,0 0,0 0,0-1,0 1,0 0,0 0,0-1,1 1,-1-1,0 1,0-1,1 1,-1-1,0 0,1 0,-1 0,0 1,1-1,-1-1,0 1,1 0,-1 0,0 0,0-1,1 1,12-8,-1-2</inkml:trace>
  <inkml:trace contextRef="#ctx0" brushRef="#br0" timeOffset="5">2029 5421,'-24'9,"1"0,0 1,0 2,2 0,-1 1,1 1,1 1,1 1,0 1,1 1,1 0,0 1,2 1,0 0,1 1,-3 9,15-28,1 0,-1 0,1 0,0 0,0 0,0 0,0 0,0 0,0 1,1-1,-1 0,1 1,-1-1,1 0,0 1,0-1,0 0,0 1,0-1,1 0,-1 1,1-1,0 0,-1 0,1 1,0-1,0 0,0 0,1 0,-1 0,0 0,1-1,0 1,-1 0,1-1,0 1,0-1,-1 1,1-1,0 0,1 0,-1 0,0 0,0 0,0 0,1 0,-1-1,0 0,0 1,1-1,-1 0,2 0,14-4,0-1,-1-1,0-1,0 0,-1-1,0-1,0 0,-1-1,0-1,-1 0,0-1,-1-1,9-10,146-177,-167 198,0 0,-1 1,0-1,1 1,-1-1,1 1,0 0,-1-1,1 1,0 0,0-1,0 1,0 0,0 0,0 0,0 0,0 0,0 0,0 0,1 0,-1 0,0 0,1 1,-1-1,1 1,-1-1,0 1,1-1,-1 1,1 0,0 0,-1 0,1 0,-1 0,1 0,-1 0,1 0,-1 0,1 1,-1-1,1 1,-1-1,0 1,1 0,-1-1,0 1,1 1,4 116,-8-80,-1 470,4-492,-1 0,-1 0,0-1,-1 1,-1 0,0-1,-1 0,-1 0,0 0,-2 0,1-1,-2 0,1 0,-2-1,0 0,-10 11,15-22,0 0,-1 0,1 0,-1-1,1 0,-1 0,0 0,1 0,-1 0,0-1,0 0,1 0,-1-1,0 1,0-1,1 0,-1 0,0 0,1-1,-1 0,1 0,0 0,0 0,0-1,0 1,0-1,0 0,0 0,1-1,0 1,0-1,0 1,0-1,0 0,1 0,-1-1,1 1,0 0,1-1,-1 1,1-1,0 0,0 1,0-1,1 0,-1 0,1 1,0-1,1-5,4-10,1-1,1 1,1 0,0 0,2 1,0 0,1 1,1 0,0 1,2 0,0 1,5-3,-4 1,1 1,1 1,0 1,1 0,1 2,0 0,1 1,1 1,-1 0,2 2,-1 1,1 0,19-3,-13 7,-4 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6:58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57 311,'283'-1,"-142"-26,-123 26,-7 1</inkml:trace>
  <inkml:trace contextRef="#ctx0" brushRef="#br0" timeOffset="289.636">1 537,'29'0,"23"0,9 0,-2 0,-6 0,-8 0,-10-5,-8-1,-3 0,0 1,-1 2,2 0,-4 2</inkml:trace>
  <inkml:trace contextRef="#ctx0" brushRef="#br0" timeOffset="769.999">311 0,'-1'3,"0"-1,0 1,1 0,-1-1,1 1,-1 0,1 0,0-1,0 1,0 0,0 0,1-1,-1 1,1 0,-1 0,1-1,0 1,0-1,0 1,1-1,-1 1,0-1,1 0,0 1,0-1,-1 0,1 0,0 0,1-1,-1 1,0 0,1-1,80 44,7-19,-69-22,-1 2,0 0,0 1,0 1,-1 0,0 2,7 6,-21-14,-1 1,0 0,1 0,-1 1,-1 0,1-1,-1 1,1 0,-1 1,0-1,0 0,-1 1,1 0,-1 0,0-1,-1 1,1 0,-1 1,0-1,0 0,0 0,-1 0,0 1,0-1,0 0,-1 0,0 1,0-1,0 0,0 0,-3 5,-3 5,-1-1,-1 0,0 0,-1-1,-1 0,0-1,0 0,-1-1,-1 0,0 0,-7 3,-15 11,5-3,0 0,1 2,2 2,-17 19,29-26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0 559,'43'-9,"24"-4,6 1,-6 2,-8 3,-10 2,-9 3,-10 1</inkml:trace>
  <inkml:trace contextRef="#ctx0" brushRef="#br0" timeOffset="346.788">650 51,'-1'291,"-26"-80,25-100,2-99</inkml:trace>
  <inkml:trace contextRef="#ctx0" brushRef="#br0" timeOffset="617.259">621 23,'24'0,"27"0,10 0,-1 0,-5 0,-8 0,-7-5,-6-1,-3 0,-2 1,-7 6,-6 8,-7 3</inkml:trace>
  <inkml:trace contextRef="#ctx0" brushRef="#br0" timeOffset="862.694">621 362,'38'0,"28"-5,7-1,-5 0,-8 1,-10 2,-8 0,-12 2</inkml:trace>
  <inkml:trace contextRef="#ctx0" brushRef="#br0" timeOffset="1202.066">1101 503,'-10'33,"-2"17,-1 3,4-1,2-5,2-6,3-10</inkml:trace>
  <inkml:trace contextRef="#ctx0" brushRef="#br0" timeOffset="1448.241">904 531,'33'0,"26"0,8 0,-3 0,-8 0,-8 0,-8 0,-10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84 136,'-4'5,"1"1,0 0,0 1,1-1,-1 0,1 1,1 0,-1-1,1 1,1 0,-1 0,1-1,0 1,-1 6,-14 139,-28 35,68-231,137-298,-141 300,47-63,-68 104,1 0,-1 1,1-1,-1 1,1 0,-1-1,1 1,-1-1,1 1,0 0,-1-1,1 1,-1 0,1 0,0-1,0 1,-1 0,1 0,0 0,-1 0,1 0,0 0,-1 0,1 0,0 0,0 0,-1 1,1-1,0 0,-1 0,1 1,-1-1,1 0,0 1,-1-1,1 0,-1 1,1-1,-1 1,1-1,-1 1,1-1,-1 1,1 0,-1-1,0 1,1 0,-1-1,0 1,0-1,0 1,1 0,-1 0,0-1,0 1,0 0,0 0,6 43,-6-43,27 205,-2-127,-25-78,1 1,-1 0,1-1,0 0,0 1,0-1,0 1,0-1,0 0,0 0,1 0,-1 0,0 1,1-2,-1 1,0 0,1 0,-1 0,1-1,0 1,-1-1,1 1,-1-1,1 0,0 1,-1-1,1 0,0 0,-1 0,1 0,0-1,-1 1,1 0,0-1,-1 1,1-1,-1 1,1-1,-1 0,1 0,-1 0,1 1,-1-2,0 1,1-1,10-9,-1 0,0-1,-1-1,0 0,-1 0,-1-1,0 0,0-2,20-32,108-164,-116 190,-9 41,-14 299,8-240,1-61</inkml:trace>
  <inkml:trace contextRef="#ctx0" brushRef="#br0" timeOffset="705.504">1185 24,'-12'3,"0"0,0 2,1-1,-1 2,1-1,1 2,-1-1,1 1,0 1,1 0,0 0,0 1,0 0,1 1,1 0,0 0,0 0,1 1,0 0,1 0,0 2,2-4,-17 71,20-78,0 1,-1-1,1 1,0-1,0 1,0 0,1-1,-1 1,1-1,-1 1,1-1,0 0,0 1,0-1,0 0,0 1,0-1,1 0,-1 0,1 0,0 0,-1 0,1-1,0 1,0 0,0-1,0 1,1-1,0 0,2 0,1-1,0-1,-1 1,1-1,-1 0,1-1,-1 1,1-1,-1 0,0 0,0-1,0 1,0-1,0 0,-1-1,1 1,-1-1,0 0,0 0,0 0,0-1,-1 1,0-1,1-2,7-4,129-163,-137 170,-3 3,0-1,1 1,-1 0,0 0,1-1,-1 1,1 0,-1 0,1 0,0 0,-1 0,1 0,0 0,0 0,0 0,0 0,0 0,0 1,0-1,0 0,0 1,0-1,0 0,0 1,0 0,1-1,-1 1,0 0,0-1,1 1,-1 0,0 0,0 0,1 0,-1 0,0 0,0 1,1-1,-1 0,0 1,0-1,0 0,1 1,-1 0,0-1,0 1,0 0,0-1,0 1,0 0,0 0,0 0,-1 0,1 0,0 0,59 193,-13 36,-46-205,0 0,-2 0,-1 0,-1 0,-1-1,-1 1,-1-1,-1 0,-2 1,3-9,0-1,0 0,-2-1,0 1,-1-1,0-1,-1 1,0-2,-1 1,0-2,-1 1,-1-2,0 1,0-2,-13 7,22-14,0 0,0 0,0-1,0 1,0-1,-1 0,1-1,0 1,-1-1,1 0,-1 0,1 0,-1-1,1 1,0-1,-1 0,1 0,0-1,0 1,0-1,0 0,0 0,0 0,0-1,1 1,-1-1,1 0,0 0,0 0,0 0,0-1,0 1,1-1,0 0,-1 0,2 0,-1 0,0 0,1 0,-1 0,1-1,0 1,1 0,-1-1,1 1,0-1,1-12,1 1,0 0,1 0,1 0,1 0,0 0,1 1,1 0,0 0,1 0,0 1,1 1,10-12,-14 17,2-3,1 0,-1 1,2 0,0 0,0 1,0 0,1 1,1 0,3-2,2 1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0,'5'5,"6"2,7-1,4-1,4-2,1 0,2-2,1-1,-1 0,0 0,0 0,0 0,0-1,-1 1,0-5,1-1,-6-1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5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0,'39'5,"31"2,9-1,-4-1,-10-7,-12-2,-9-1,-8 1,-10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1:00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367 255,'120'-67,"3"6,1 5,9 4,-43 33,-87 19,-1 0,1 1,0-1,-1 0,1 1,0 0,-1 0,1-1,-1 2,0-1,1 0,-1 0,0 1,1-1,-1 1,0 0,0-1,-1 1,1 0,0 0,0 0,-1 1,0-1,1 0,-1 1,0-1,0 1,0-1,0 1,-1-1,1 1,0 0,0 15,1 0,-2 0,0 0,-2-1,0 1,0 0,-2 0,0-1,-1 0,-1 1,-6 26,8-28,-27 106,5 2,5 1,-2 91,23-158,3-1,2 0,3 0,2 0,2-1,12 28,28 29,-52-99,-20-29,1-6,-2 1,0 1,-1 0,-1 2,-1 1,0 0,-1 2,-1 1,0 1,-1 1,0 1,0 2,-1 0,0 2,-1 2,1 0,-1 2,-4 0,2 6,0 0,1 2,0 1,0 2,0 1,1 1,1 1,0 2,1 1,0 1,1 1,1 1,1 1,-13 15,-5 11,31-26</inkml:trace>
  <inkml:trace contextRef="#ctx0" brushRef="#br0" timeOffset="434.693">367 961,'666'-217,"-370"104,-279 105,-16 7,0-1,0 1,1 0,-1 0,0 0,1 0,-1 0,1 0,-1 0,1 0,0 0,-1 1,1-1,0 1,-1-1,1 1,0-1,0 1,-1 0,1 0,0 0,0 0,-1 0,1 1,0-1,0 1,-1-1,1 1,0-1,-1 1,1 0,-1 0,1-1,-1 1,1 0,-1 1,1-1,-1 0,0 0,0 1,0-1,0 0,1 2,1 132,-7-78,4 283,0-316</inkml:trace>
  <inkml:trace contextRef="#ctx0" brushRef="#br0" timeOffset="636.074">1779 1215,'-10'33,"-3"21,1 7,7-9,5-16,1-15</inkml:trace>
  <inkml:trace contextRef="#ctx0" brushRef="#br0" timeOffset="780.095">1779 537,'0'0</inkml:trace>
  <inkml:trace contextRef="#ctx0" brushRef="#br0" timeOffset="1153.36">2089 1469,'151'-354,"-150"355,-1-1,0 1,0 0,1-1,-1 1,0 0,1-1,-1 1,1 0,-1-1,0 1,1-1,0 1,-1-1,1 1,-1-1,1 1,0-1,-1 0,1 1,0-1,-1 0,1 0,0 1,-1-1,1 0,0 0,0 0,-1 0,1 0,0 0,0 0,-1 0,1 0,0 0,-1 0,1-1,0 1,0 0,-1 0,1-1,0 1,-1-1,1 1,-1 0,1-1,0 1,-1-1,1 1,-1-1,1 0,-1 1,0-1,1 1,-1-1,0 0,1 1,-1-1,0 0,0 1,1-1,-1 0,0 0,0 1,0-1,0 0,0 0,3 12,1 0,0 0,0-1,1 0,0 1,1-2,0 1,1-1,0 0,1 0,-1-1,2 0,-1 0,1-1,0 0,1-1,-1 0,1 0,0-1,1 0,-1-1,10 3,-8-6,0-1,1 0,-1 0,1-1,-1-1,0 0,0-1,0 0,0 0,0-2,-1 1,1-2,-1 1,-1-1,1-1,-1 0,0-1,-1 0,1 0,-2-1,1 0,-1 0,0-1,-1 0,-1-1,1 0,-2 0,2-4,4-6</inkml:trace>
  <inkml:trace contextRef="#ctx0" brushRef="#br0" timeOffset="1748.713">3275 961,'-68'52,"3"3,2 3,-35 44,52-24,45-76,0 0,1 1,-1-1,1 0,0 1,0-1,0 0,0 1,0-1,0 1,0-1,1 0,-1 0,1 1,0-1,0 0,0 0,0 0,0 1,0-1,1 0,-1-1,1 1,-1 0,1 0,-1-1,1 1,0-1,0 1,0-1,0 0,0 0,0 0,0 0,3 1,3 1,1 0,-1-1,1 0,0-1,-1 1,1-2,0 1,0-1,0 0,0-1,0 0,-1-1,1 0,0 0,-1-1,1 0,-1 0,0-1,135-86,-41-4,-106 121,1-19,0 0,0-1,1 1,0 0,1 1,-1-1,2 0,-1 0,1 0,0 1,1-1,0 0,0 0,1 0,0 0,0 0,1 0,0-1,0 1,1-1,0 1,0-1,1-1,0 1,0-1,1 1,-1-2,1 1,1-1,-1 1,4 0,-2-2,1 0,0-1,0-1,0 0,0 0,0 0,1-1,-1-1,0 0,1 0,-1-1,0 0,0 0,1-1,-1 0,0-1,0 0,-1 0,1-1,-1 0,0-1,0 1,1-2,21-14,-1-2,-1-1,-1-1,-1-1,7-11,1-1,-1-1,-2-2,-2-1,-2-1,-1-1,-3-2,13-33,-20 38,-1 0,-2-1,-2-1,-1 0,-3 0,-1-1,-2 0,-2 0,-2 0,-3-15,4 54,-1 0,0 0,0 0,-1 0,1 0,-1 1,1-1,-1 0,-1 0,1 0,0 1,-1-1,0 1,0-1,0 1,0 0,0 0,-1 0,1 0,-1 0,0 0,0 1,0-1,0 1,0 0,-1 0,1 0,-1 0,1 1,-1-1,0 1,1 0,-1 0,0 0,0 1,0-1,0 1,0 0,0 0,-2 1,-8 5,0 1,1 1,0 0,1 1,-1 0,2 1,0 0,0 1,0 0,2 0,-1 1,1 1,1 0,1 0,-5 9,-5 9,2 1,0 1,2 0,2 1,1 0,1 0,2 1,2 1,1-1,2 1,1 19,2-30,1-1,1 1,1-1,1 0,1 0,1-1,1 0,1 0,1 0,1-1,1-1,1 0,1-1,1 0,0-1,2-1,4 3,4 1,2-2,1-1,0-1,1-1,1-1,0-2,1-1,1-2,0-1,0-1,17 1,-16-4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0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193 114,'-60'114,"6"2,-15 54,60-148,11-31,16-31,1 1,2 1,1 1,2 1,2 1,1 1,5-3,119-133,-151 169,1 0,-1 0,1 0,-1 0,1 0,-1 0,1 1,0-1,-1 0,1 0,0 1,0-1,-1 0,1 1,0-1,0 1,0-1,0 1,0-1,0 1,0 0,0 0,0-1,0 1,0 0,0 0,0 0,0 0,0 0,0 0,0 0,0 0,0 1,0-1,0 0,0 0,-1 1,1-1,0 1,0-1,0 1,0-1,0 1,-1 0,1-1,0 1,0 0,-1 0,1-1,-1 1,1 0,-1 0,1 0,-1 0,1 0,-1 0,0 0,7 141,-10-91,7 114,-4-164,1-1,-1 1,0 0,0 0,0-1,0 1,1 0,-1 0,0-1,1 1,-1 0,1-1,-1 1,1 0,-1-1,1 1,-1-1,1 1,0-1,-1 1,1-1,0 1,-1-1,1 0,0 1,-1-1,1 0,0 1,0-1,-1 0,1 0,0 0,0 0,0 0,-1 0,1 0,0 0,0 0,0 0,-1 0,1-1,0 1,0 0,-1-1,1 1,0 0,-1-1,1 1,0-1,-1 1,1-1,0 1,-1-1,1 1,-1-1,1 0,-1 1,0-1,1 0,-1 0,34-45,-30 40,37-51,3 3,3 1,34-30,-71 73,55-46,-64 56,0-1,0 1,0 0,-1-1,1 1,0 0,0 0,0 0,0 0,0 0,0 0,0 0,0 0,-1 0,1 0,0 0,0 1,0-1,0 0,0 1,-1-1,1 0,0 1,0-1,-1 1,1 0,0-1,0 1,-1-1,1 1,-1 0,1 0,-1-1,1 1,-1 0,1 0,-1-1,0 1,1 0,-1 0,0 0,0 0,1 0,-1 0,0 0,0 0,4 48,-4-44,-35 259,35-236,0-4</inkml:trace>
  <inkml:trace contextRef="#ctx0" brushRef="#br0" timeOffset="554.384">1435 1,'-49'13,"1"2,1 3,0 1,-32 20,70-34,1 0,-1 1,1 0,0 1,1-1,0 2,0-1,0 1,1 0,0 0,1 1,0-1,0 1,1 0,0 1,1-1,-1 1,2 0,0-1,0 1,0 0,2 0,-1 1,1-1,0 0,1 0,1 0,0 3,-1-10,0-1,0 0,0 0,0 1,1-1,-1 0,1 0,0 0,-1 0,1-1,0 1,0 0,0-1,0 1,0-1,0 0,1 0,-1 1,0-1,1-1,-1 1,1 0,-1-1,1 1,-1-1,1 0,-1 0,1 0,-1 0,1 0,-1 0,1-1,-1 1,1-1,-1 0,2-1,80-49,170-175,-244 216,48-31,-57 43,1 0,-1 0,0 1,0-1,1 0,-1 0,-1 1,1-1,0 1,-1-1,1 1,-1-1,0 1,1-1,-1 1,0-1,-1 1,1-1,0 1,-1-1,0 1,1-1,-1 1,0-1,0 0,0 1,-2 1,3-2,-13 41,-21 122,40-57,1-90</inkml:trace>
  <inkml:trace contextRef="#ctx0" brushRef="#br0" timeOffset="1202.235">1717 255,'-2'10,"-1"0,1 0,1 1,0-1,1 1,0-1,0 1,1 0,0-1,1 0,0 1,1-1,0 0,1 0,0 0,0-1,1 1,1-1,0 1,-4-8,0 0,0 0,0 0,1-1,-1 1,1-1,-1 1,1-1,-1 0,1 0,0 0,-1 0,1 0,0-1,0 1,0-1,0 0,-1 1,1-2,0 1,0 0,0 0,0-1,-1 0,1 1,0-1,0 0,-1 0,1-1,-1 1,1 0,-1-1,1 0,-1 0,0 1,2-3,67-82,-27 31,-31 97,39 255,-51-273,-2 0,-1-1,0 1,-2-1,0 0,-2 0,-1 0,0 0,-2-1,0-1,-2 1,0-2,-6 8,-63 50,77-76,0-1,0 1,0-1,0 0,0 0,0 0,-1 0,1 0,0-1,-1 0,1 1,0-1,-1 0,1-1,-1 1,1-1,0 1,0-1,-1 0,1 0,0 0,0-1,0 1,0-1,0 0,0 0,1 0,-1 0,0 0,1 0,-1-2,-1 0,0 0,0-1,1 1,-1-1,1 1,1-1,-1 0,0-1,1 1,0 0,1-1,-1 1,1-1,0 1,0-1,1 1,-1-1,1 0,1 1,-1-1,1 0,0 1,0-1,1 1,-1-1,1 1,0 0,1 0,2-5,3-4,1 1,0 1,0-1,2 2,-1-1,1 1,1 1,0 0,1 1,5-3,-2 1,1 1,-1 1,2 0,-1 1,1 1,0 1,1 1,-1 0,1 1,2 1,4 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18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1209,'81'-121,"-5"-4,38-89,-103 191,227-503,-168 327,-54 241,-8 9,-2 1,-3-1,-1 1,-5 28,2 1,-27 200,22-42,6-236,0-1,0 0,0 1,0-1,0 0,0 0,-1 1,1-1,-1 0,0 0,0 1,1-1,-1 0,-1 0,1 0,0 0,0 0,-1-1,1 1,-1 0,1-1,-1 1,0-1,0 1,0-1,0 0,0 1,0-1,0 0,0-1,0 1,0 0,-1-1,1 1,0-1,0 1,-1-1,-1 0,-9-7,0 0,0 0,1-1,1-1,-1 0,1 0,1-1,0-1,0 0,-5-8,8 12,-142-160,137 150</inkml:trace>
  <inkml:trace contextRef="#ctx0" brushRef="#br0" timeOffset="385.051">846 51,'13'71,"-3"0,-4 0,-2 1,-4 0,-3 4,2 19,-3-36,-3-1,-2 1,-2-1,-5 5,4-11,13-12,6-40</inkml:trace>
  <inkml:trace contextRef="#ctx0" brushRef="#br0" timeOffset="887.06">1269 531,'1'-1,"-1"0,0-1,0 1,0-1,0 1,0-1,-1 1,1-1,0 1,-1 0,1-1,-1 1,1 0,-1-1,0 1,1 0,-1 0,0-1,0 1,0 0,0 0,0 0,0 0,0 0,0 0,0 1,-1-1,1 0,0 0,-1 1,1-1,0 1,-1 0,1-1,-1 1,1 0,0-1,-1 1,1 0,-1 0,1 0,-1 1,1-1,-1 0,0 1,-63 25,60-24,0 0,1 0,-1 0,1 0,-1 1,1 0,0 0,0 0,0 1,1-1,-1 1,1 0,0 0,0 0,0 0,0 1,1-1,0 1,0-1,0 1,0 0,1 0,0 0,0 0,0 0,0 0,1 0,0 0,0 0,0 0,1 0,0 0,0 0,0 0,1 0,-1 0,2 1,41 39,-39-43,-1 0,1 1,-1 0,0-1,0 2,0-1,0 0,-1 1,1 0,-1 0,0 0,0 0,0 0,-1 1,1 0,-1-1,0 1,-1 0,1 0,-1 0,0 0,0 0,0 0,-1 0,0 0,0 0,0 0,0 0,-1 0,0 1,0-1,0-1,-1 1,-1 3,-4 1,0 0,0 0,-1-1,0 0,-1 0,0-1,0 0,0-1,-1 0,0-1,0 1,-10 2,-3-1</inkml:trace>
  <inkml:trace contextRef="#ctx0" brushRef="#br0" timeOffset="1201.468">1439 672,'-6'23,"0"-4,1 1,0 1,1-1,1 1,2-1,0 1,0 0,2-1,2 11,-2-28,0 1,1-1,-1 0,1 0,-1 0,1 0,0 0,0 0,0-1,1 1,-1 0,1-1,-1 0,1 0,0 0,0 0,0 0,0 0,0-1,0 1,0-1,1 0,-1 0,0 0,1-1,-1 1,1-1,-1 0,1 0,2 0,106-20,-106 18,0 0,0 0,0-1,0 1,0-1,-1 0,1-1,-1 1,0-1,0 0,0-1,-1 1,1-1,-1 0,0 0,-1 0,1 0,-1-1,0 0,0 1,-1-1,1 0,-1 0,-1-1,1 1,-1 0,0-1,-1 1,1 0,-1-1,-1 1,1-1,-1 1,0 0,0 0,-2-5,0 5,-1 0,1 0,-1 0,0 1,0-1,-1 1,0 0,0 0,0 1,0-1,-1 1,0 0,0 1,0-1,0 1,0 0,-1 1,1 0,-1 0,0 0,1 1,-1 0,0 0,0 1,0-1,0 2,0-1,0 1,0 0,1 0,-1 1,0 0,1 0,-2 1,-11 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2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695 0,'-108'11,"-101"25,166-29,-72 25,114-32,-1 1,1 0,-1 0,1 0,-1 0,1 0,0 0,0 0,-1 0,1 1,0-1,0 0,0 1,1-1,-1 1,0-1,0 1,1-1,-1 1,1 0,-1-1,1 1,0 0,0-1,0 1,0 0,0-1,0 1,0 0,0-1,1 1,-1 0,0-1,1 1,0-1,-1 1,1 0,0-1,0 0,0 1,0-1,0 1,0-1,0 0,0 0,1 0,-1 0,0 0,70 51,126 17,-195-69,-1 1,1-1,0 1,-1 0,1-1,-1 1,1 0,-1 0,1 0,-1 0,1 0,-1 0,0 0,0 1,1-1,-1 0,0 1,0-1,0 1,-1-1,1 1,0-1,-1 1,1 0,-1-1,1 1,-1 0,0-1,1 1,-1 0,0 0,0-1,0 1,-1 0,1 0,0-1,-1 1,1 0,-1-1,1 1,-1 0,0-1,0 1,1-1,-1 1,-1-1,1 0,0 1,0-1,0 0,-1 0,1 0,0 0,-1 1,-131 77,62-43,-74 55,127-81,1 1,0 1,1 1,0 0,1 1,0 1,-2 4,15-17,1-1,-1 1,1 0,0 0,0 0,0 0,0 0,0 0,0 0,1 0,-1 0,0 0,1 0,0 0,0 1,-1-1,1 0,0 0,1 0,-1 1,0-1,1 0,-1 0,1 0,0 0,0 0,-1 0,1 0,1 0,-1 0,0 0,0 0,1-1,-1 1,1-1,-1 1,1-1,0 1,0-1,-1 0,1 0,0 0,0 0,0 0,0 0,0 0,1-1,-1 1,22 5,-1-1,1-1,0-1,0-1,0-1,0-2,0 0,0-1,-1-1,1-2,18-5,-17 5,136-29,-134 28,-3-1</inkml:trace>
  <inkml:trace contextRef="#ctx0" brushRef="#br0" timeOffset="436.04">1175 254,'-29'123,"18"-91,-3 10,-1-1,3 0,1 1,1 0,0 21,9-61,0 1,1-1,-1 0,1 1,-1-1,1 1,0-1,0 0,0 1,0-1,0 1,0-1,1 1,-1-1,1 0,0 1,0-1,0 0,0 0,0 0,0 1,1-1,-1 0,1-1,-1 1,1 0,0 0,-1-1,1 1,0-1,0 1,0-1,0 0,1 0,-1 0,0 0,0 0,1 0,-1-1,1 1,-1-1,0 0,1 1,-1-1,1 0,-1-1,1 1,-1 0,0-1,1 1,-1-1,49-36,-39 22</inkml:trace>
  <inkml:trace contextRef="#ctx0" brushRef="#br0" timeOffset="1048.297">837 283,'150'-102,"-145"98,0 1,1-1,-1 1,1 0,0 0,0 1,0-1,0 1,1 1,-1-1,0 1,1 0,-1 1,1 0,-1 0,1 0,-1 1,1-1,-1 2,0-1,1 1,0 0,82 57,-80-51,1 0,0-1,0 1,1-2,0 0,0 0,0-1,11 4,-2-4,-13-2,1 0,-1-1,1 0,0 0,0 0,0-1,0-1,0 1,0-1,0-1,0 1,0-1,0-1,0 1,-1-1,1-1,0 0,-1 0,6-3,31-20,-23 14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18,'24'0,"22"0,8 0,0 0,-5 0,-5 0,-11-5,-6-1,-2 0,-7 6,-5 3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28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1,'-11'207,"-24"27,6-51,22-139,9-55,4-1</inkml:trace>
  <inkml:trace contextRef="#ctx0" brushRef="#br0" timeOffset="346.165">1 1,'202'19,"0"-9,72-11,-158 1,-4-17,-98 19</inkml:trace>
  <inkml:trace contextRef="#ctx0" brushRef="#br0" timeOffset="582.752">85 678,'39'0,"36"-5,10-6,1-1,-10 1,-13 2,-7 4,-9 1,-8 3,-5 0,-8 2</inkml:trace>
  <inkml:trace contextRef="#ctx0" brushRef="#br0" timeOffset="968.429">1158 481,'-29'0,"-19"10,-6 7,6 6,7 4,9 2,11 1,14-4,8-3,8 1,8-5,6-5,3-5,3-4,1-3,0-1,-1-2,-4 0</inkml:trace>
  <inkml:trace contextRef="#ctx0" brushRef="#br0" timeOffset="1485.656">1271 706,'208'-164,"-204"159,1 0,0 1,0 0,1 0,-1 0,1 0,0 1,0 0,0 0,0 1,0 0,1 0,0 0,-5 3,0 0,-1 0,1 0,-1 0,1 0,-1 1,1-1,-1 0,0 1,0-1,0 1,0-1,0 1,0 0,0-1,0 1,0 0,-1 0,1 0,-1-1,1 1,-1 0,0 0,0 2,6 15,-4-16,0 0,0-1,0 1,0 0,1-1,-1 1,1-1,-1 0,1 0,0 0,0 0,0-1,0 1,0-1,1 0,-1 0,0 0,0 0,1 0,-1-1,1 1,-1-1,1 0,-1 0,0 0,1-1,-1 1,1-1,-1 0,2 0,100-38,-91 31,-12 7,-1-1,1 1,-1-1,1 1,0 0,0 0,-1-1,1 1,0 0,0 1,0-1,0 0,0 0,0 1,1-1,-1 1,0 0,0 0,0 0,0 0,0 0,1 0,-1 0,0 1,0-1,0 1,0 0,0-1,0 1,0 0,0 0,0 0,-1 0,1 1,0-1,0 0,-1 1,1-1,-1 1,0 0,1 1,16 61,-12-45</inkml:trace>
  <inkml:trace contextRef="#ctx0" brushRef="#br0" timeOffset="2087.634">2851 58,'-19'43,"-2"-1,-1 0,-2-2,-3-1,0 0,-3-3,-1 0,-1-2,-18 14,25-28,-1-1,0-1,-1-1,-1-2,-1 0,0-2,-1-1,0-2,0 0,-2-2,29-7,0 0,0 0,0 0,0 0,-1 0,1-1,0 1,0-1,-1 0,1 0,0 0,0 0,-1-1,1 1,0-1,0 0,0 0,0 0,0 0,0 0,0-1,0 0,0 1,1-1,-1 0,0 0,1 0,0-1,-1 1,1-1,0 1,1-1,-1 0,0 1,1-1,-1 0,1 0,0 0,0-1,0 1,0 0,1 0,-1 0,1-1,0 1,0 0,0-3,2-5,0-1,1 1,0 0,1 0,0 0,1 0,0 1,1 0,0 0,0 0,1 1,0-1,1 2,0-1,0 1,1 1,0-1,1 1,-1 1,1 0,1 0,-1 1,1 0,-1 1,1 0,1 1,-1 0,4 0,-4 5,0 0,0 1,-1 0,1 0,-1 1,0 0,0 1,0 0,-1 1,0 0,0 0,0 1,-1 0,0 1,0 0,4 5,-1-2,152 132,-143-130,0 0,1-2,0 0,1-2,0 0,1-2,-1 0,1-1,1-2,13 2,-13-6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5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28,'1'-2,"0"0,1 0,-1 1,1-1,0 0,0 1,0-1,-1 1,1-1,0 1,1 0,-1 0,0 0,0 0,0 0,1 1,-1-1,0 1,1-1,-1 1,0 0,1 0,-1 0,3 0,-2 0,223-3,-227 3,0 1,1 0,-1-1,0 1,1-1,-1 1,1 0,-1-1,1 1,-1 0,1-1,-1 1,1 0,0 0,-1 0,1-1,0 1,0 0,0 0,-1 0,1 0,0 0,0-1,0 1,0 0,0 0,1 0,-1 0,0-1,0 1,1 0,-1 0,0 0,1-1,-1 1,1 0,-1 0,1-1,-1 1,1 0,-1-1,1 1,0-1,-1 1,1-1,0 1,-1-1,1 1,0-1,0 0,0 1,-1-1,1 0,0 0,0 1,0-1,0 0,0 0,-1 0,1 0,0 0,0 0,0-1,0 1,0 0,-1 0,1 0,0-1,0 1,0-1,-25 30,-2-1,0-2,-2-1,-25 19,-26 22,65-54,1 1,0 0,0 0,2 1,-1 1,2 0,-6 11,15-25,1 0,-1 1,1-1,-1 1,1-1,-1 1,1-1,0 1,0-1,0 1,0 0,0-1,0 1,0-1,1 1,-1-1,0 1,1-1,-1 1,1-1,0 0,-1 1,1-1,0 0,0 1,0-1,0 0,0 0,0 0,0 0,0 0,1 0,-1 0,0 0,1 0,-1-1,0 1,1 0,-1-1,1 1,-1-1,1 0,-1 1,1-1,-1 0,1 0,1 0,78 2,67-32,-45 4,-92 19,-6-2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0,3 0,-6 0,-9-5,-9-1,-7-1,-6 2,-2 2,-8 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7:5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30,'255'-28,"-254"28,0 0,0-1,0 1,1 0,-1-1,0 1,0 0,0 0,0 0,0 0,1 0,-1 0,0 1,0-1,0 0,0 0,0 1,0-1,0 1,0-1,0 1,0-1,0 1,0 0,0 0,0-1,0 1,-1 0,1 0,0 0,0 0,-1 0,1 0,-1 0,1 0,-1 0,1 0,-1 0,0 0,1 0,-1 0,0 0,0 1,0-1,0 0,0 0,0 0,0 0,0 0,-1 1,1-1,0 0,-135 116,-10-6,143-110,0 1,0-1,0 0,0 0,1 1,-1-1,0 1,1 0,-1 0,1-1,-1 1,1 0,0 0,0 0,0 0,0 0,0 0,0 1,1-1,-1 0,1 0,0 1,-1-1,1 0,0 1,0-1,0 0,1 0,-1 1,1-1,-1 0,1 0,0 1,-1-1,1 0,0 0,1 0,-1 0,0 0,0 0,1-1,-1 1,1 0,0-1,-1 1,1-1,0 1,0-1,0 0,0 0,0 0,0 0,0 0,1 0,-1-1,1 1,17 3,0 0,1-1,0-1,0-2,0 0,-1 0,10-3,28 0,-7-3,-33 0</inkml:trace>
  <inkml:trace contextRef="#ctx0" brushRef="#br0" timeOffset="3367.105">0 172,'5'0,"6"0,6 0,5 0,4 0,2 0,1-5,0-2,1 1,-1 1,0 2,0 0,-6-2,-1-2,1 1,-5 6,-5 3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0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1 311,'138'25,"-93"-23,0-1,0-3,0-2,-1-1,17-6,-42 8,-7 0</inkml:trace>
  <inkml:trace contextRef="#ctx0" brushRef="#br0" timeOffset="300.348">1 508,'38'0,"28"0,6-4,-3-3,-9 1,-10 1,-9 2,-6 1,-4 1,-3 0,-7 1</inkml:trace>
  <inkml:trace contextRef="#ctx0" brushRef="#br0" timeOffset="863.559">284 1,'181'138,"-79"-67,-97-69,-1 1,1 0,0 0,-1 0,0 0,0 1,0 0,0 0,-1 0,1 0,-1 1,0-1,0 1,-1-1,1 1,-1 0,0 0,-1 1,1-1,-1 0,0 0,0 1,0-1,-1 1,0-1,0 0,-1 1,1-1,-1 1,0-1,0 0,-1 0,0 1,0-1,0 0,-2 3,-188 212,100-88,82-119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4:35.7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742 713,'-11'2,"0"1,0 0,0 0,0 1,0 0,1 1,0 0,0 1,0 0,1 0,0 1,0 1,0-1,1 1,0 1,1 0,0 0,0 0,1 1,0-1,1 2,-3 7,-15 41,2 2,3 0,2 1,2 8,-13 52,-45 160,108-373,70-219,15-53,-110 315,-11 47,0 1,1-1,-1 0,0 1,1-1,-1 1,0-1,0 0,0 1,0-1,0 0,0 0,0 1,0-1,0 0,0 1,0-1,0 0,0 1,0-1,-1 0,1 1,0-1,0 1,-1-1,1 0,-1 1,1-1,0 1,-1-1,1 1,-1-1,1 1,-1-1,1 1,-1 0,0-1,1 1,-1 0,1-1,-1 1,0 0,1 0,-1 0,0-1,1 1,-1 0,0 0,0 0,1 0,-1 0,0 0,1 0,-1 1,0-1,1 0,-1 0,0 0,1 1,-1-1,1 0,-1 1,0-1,-63 74,51-55,-340 615,284-539,94-156,133-262,39-121,-167 354,-31 89,0 1,-1 0,1 0,0 0,-1 0,1 0,0 1,0-1,-1 0,1 1,0-1,0 0,0 1,0 0,-1-1,1 1,0 0,0-1,0 1,0 0,0 0,1 0,-1 0,0 0,0 0,0 0,1 0,-1 0,1 0,-1 0,1 1,-1-1,1 0,0 0,-1 1,-209 397,46-76,64-149,151-278,326-669,-366 751,-5 10,0 0,0 0,1 0,1 1,0 0,1 0,0 1,8-7,-17 17,1-1,-1 1,0-1,1 1,-1 0,1-1,-1 1,1 0,-1-1,1 1,-1 0,1 0,-1 0,1-1,0 1,-1 0,1 0,-1 0,1 0,0 0,-1 0,1 0,-1 0,1 0,-1 0,1 1,0-1,-1 0,1 0,-1 1,1-1,-1 0,1 0,-1 1,1-1,-1 0,0 1,1-1,-1 1,1-1,-1 1,0-1,1 1,-1-1,0 1,0-1,1 1,-1-1,0 1,0-1,0 1,0 0,0-1,0 1,0-1,0 1,0-1,0 1,0 0,0-1,0 1,0-1,0 1,0-1,-1 1,1 0,0 23,-1 1,-2-1,0 1,-1-1,-2 0,0 0,-3 11,-311 1431,309-1415,-9 103,20-153,-1 0,1 0,0 0,0-1,-1 1,1 0,0 0,0 0,0 0,0 0,0 0,0-1,0 1,0 0,1 0,-1 0,0 0,0 0,1-1,-1 1,0 0,1 0,-1-1,1 1,-1 0,1-1,0 1,-1 0,1-1,-1 1,1-1,0 1,0-1,-1 1,1-1,0 1,0-1,0 0,-1 1,1-1,0 0,0 0,0 0,0 0,0 0,0 0,-1 0,1 0,0 0,0 0,0 0,0 0,0-1,-1 1,1 0,0-1,0 1,0-1,-1 1,1-1,0 1,-1-1,1 1,0-1,44-47,4-25,-4-1,-3-2,2-13,-25 51,309-681,-231 483,39-152,-109 261,-27 128,0-1,-1 0,1 1,-1-1,1 1,0-1,-1 0,1 0,-1 1,1-1,-1 0,1 0,-1 0,1 1,-1-1,1 0,-1 0,1 0,-1 0,1 0,-1 0,1 0,-1 0,1 0,-1 0,1 0,-1-1,1 1,-1 0,1 0,-1 0,1-1,-1 1,1 0,-1-1,1 1,0 0,-1-1,1 1,-1 0,1-1,0 1,-1-1,1 1,0-1,0 1,0-1,-1 1,1 0,0-1,0 0,0 1,0-1,0 1,0-1,0 1,0-1,-15 20,2 1,0 0,1 0,1 1,2 1,-4 11,-3 3,-441 1046,352-867,143-273,629-1172,-590 1079,-89 195,-22 37,-4-1,-3-2,-3-2,-3-2,-4-2,-41 43,72-101,221-365,106-167,-246 442,-60 75,-1 1,1-1,-1 1,1 0,0-1,-1 1,1-1,0 1,-1 0,1 0,0-1,0 1,-1 0,1 0,0 0,-1 0,1 0,0 0,0 0,-1 0,1 0,0 0,0 0,-1 1,1-1,0 0,-1 0,1 1,0-1,-1 0,1 1,0-1,-1 1,1-1,-1 1,1-1,-1 1,1-1,-1 1,1-1,-1 1,0 0,1-1,-1 1,0 0,1-1,-1 1,0 0,0 0,0-1,0 1,0 0,0 0,0-1,0 1,0 0,0 0,0-1,0 1,0 0,-1-1,1 1,1 23,-1 0,-1 1,-1-1,-1 0,-1-1,-4 15,-2 12,2-8,-184 913,107-631,84-306,9-23,12-29,130-351,46-120,113-327,-245 654,-77 239,-183 733,54-189,81-407,54-172,7-26,0 1,0-1,0 0,1 1,-1-1,0 0,0 1,1-1,-1 0,0 0,1 1,-1-1,0 0,1 0,-1 0,0 1,1-1,-1 0,0 0,1 0,-1 0,1 0,-1 0,0 0,1 0,-1 0,1 0,-1 0,0 0,1 0,-1 0,1 0,-1 0,0 0,1 0,-1 0,0-1,1 1,-1 0,0 0,1 0,-1-1,0 1,1 0,-1-1,0 1,0 0,1-1,-1 1,0 0,0-1,0 1,1 0,-1-1,0 1,0 0,0-1,0 1,0-1,0 1,0 0,0-1,0 1,0-1,82-131,-68 103,116-250,-11-4,78-295,-189 552,-2 10,-1-1,-1 1,0-1,-1 0,-1 0,0 0,-1-12,-8 26,-28 91,-82 351,19 5,-14 243,57-307,58-304,-1-75,-1 0,1 0,0 0,0 0,-1-1,1 1,0-1,0 1,0-1,0 0,0 1,0-1,0 0,0-1,0 1,0 0,0 0,0-1,-1 1,1-1,0 0,0 0,0 1,-1-1,1 0,0 0,-1-1,1 1,-1 0,1 0,-1-1,0 1,0-1,1 1,-1-1,0 0,0 1,0-2,17-19,-1-1,-1-1,-1-1,-1 0,-1 0,4-14,-6 14,89-214,-10-5,-11-3,7-81,35-250,-102 406,-21 135,-7 37,-34 109,-25 136,11 2,-13 168,70-413,-149 1271,134-1082,8 151,24-240,-17-99,1 0,0-1,1 1,-1-1,0 1,1-1,-1 0,1 1,0-1,0 0,-1 0,1 0,1 0,-1-1,0 1,0 0,1-1,-1 0,1 1,-1-1,1 0,0 0,-1-1,1 1,0-1,-1 1,1-1,0 0,0 0,0 0,-1 0,1 0,0-1,2 0,10-5,0-1,-1-1,1 0,-2-1,1-1,-1 0,-1 0,0-1,0-1,-1 0,-1-1,0 0,-1 0,3-7,43-69,-4-3,-4-2,-4-1,-4-3,19-82,0-19,11-94,-63 272,-11 54,4-20,-109 669,9 292,99-953,0-14,1 0,0 0,0 0,1 0,0 1,0-1,1 0,0 0,0 0,0 0,1 0,0 0,0 0,2 1,-3-7,0 0,0 0,0 0,0 0,0 0,0 0,0-1,1 1,-1 0,0-1,0 1,1-1,-1 1,0-1,1 0,-1 0,0 1,1-1,-1 0,0 0,1 0,-1 0,0-1,1 1,-1 0,0-1,1 1,-1-1,0 1,0-1,1 1,-1-1,0 0,0 0,0 1,0-1,0 0,0 0,0 0,0 0,0-1,42-47,-13-1,-2-2,-2-1,-2-1,-3-1,-2-1,-2-3,-5 23,84-297,27-204,-90 344,-41 214,-178 1063,99-255,86-814,0-10,0 0,0 0,0-1,1 1,0 0,0 0,0 0,0 0,1-1,0 1,0 0,0 0,1-1,0 1,-1-1,2 1,1 3,-1-8,-1 0,0-1,1 1,-1-1,0 0,0 0,0 0,1 0,-1 0,0 0,0 0,0-1,-1 1,1-1,0 1,0-1,-1 0,1 0,-1 1,1-1,-1 0,0-1,0 1,0 0,0 0,0 0,-1-1,17-35,-2-1,-2 0,-2-1,-1 0,3-32,-1 8,44-244,-11-37,-43 409,-15 1056,-22-406,30-652,4 128,1-191,0 1,0 0,1 0,-1-1,0 1,0 0,1 0,-1-1,0 1,1 0,-1 0,1 0,-1 0,0-1,1 1,-1 0,0 0,1 0,-1 0,1 0,-1 0,0 0,1 0,-1 0,1 0,-1 0,0 0,1 1,-1-1,0 0,1 0,-1 0,0 0,1 1,-1-1,0 0,1 0,-1 1,0-1,1 0,-1 0,0 1,0-1,0 0,1 1,-1-1,0 0,0 1,0-1,0 1,0-1,1 0,-1 1,0-1,0 1,0-1,0 0,0 1,0-1,0 0,0 1,-1-1,1 1,0-1,0 0,0 1,0-1,0 0,-1 1,16-31,18-98,-5-1,-6-2,4-98,-20 168,59-835,-61 821,-1-77,-8 129,-5 34,-17 122,-85 910,92-798,13-174,-153 1468,148-1419,12-119,0 0,0-1,-1 1,1 0,0 0,0-1,0 1,0 0,0-1,0 1,0 0,0 0,0-1,0 1,1 0,-1-1,0 1,0 0,1 0,-1-1,1 1,-1-1,0 1,1 0,-1-1,1 1,-1-1,1 1,-1-1,1 1,0-1,-1 0,1 1,0-1,-1 0,1 1,0-1,-1 0,1 0,0 0,-1 0,1 1,0-1,0 0,-1 0,2-1,24-24,-6-12,-1-2,-3 0,-1-1,-2 0,-2-1,5-35,-12 61,60-328,15-280,-45 316,103-840,-116 973,-16 149,-2 36,-3 393,-32 712,17-772,-15-2,-17 8,-15-97,49-224,8-32,14-100,126-822,175-1085,-302 1947,0-5,3 1,3 0,8-16,-9 59,-4 48,-2 319,6 806,-6-693,-19-1,-20 0,-20-2,40-345,21-114,6-24,-1-1,-2 0,-1-1,-2 0,2-16,2 1,109-509,-24-4,13-411,-16-326,-92 1116,-7 196,-20 248,12 181,10-333,-3 236,-55 1450,12-1393,39-333,12-44,7-31,14-41,29-98,-7-1,9-62,61-326,-22-5,-6-192,-12-255,-73 935,-8 110,-47 1382,-2 55,-13-779,57-568,10-152,1 1,-1 0,0-1,1 1,-1-1,1 1,-1 0,1-1,-1 1,1 0,-1 0,1 0,0-1,-1 1,1 0,-1 0,1 0,-1 0,1 0,0 0,-1 0,1 0,-1 0,1 0,0 0,-1 0,1 1,-1-1,1 0,-1 0,1 1,-1-1,1 0,-1 1,1-1,-1 0,1 1,-1-1,0 1,1-1,-1 0,1 1,-1-1,0 1,0 0,1-1,-1 1,0-1,0 1,0-1,0 1,1-1,-1 2,17-36,-2 1,0-2,-3 0,6-26,-7 25,100-384,34-295,94-1024,-192 1332,-38 379,-3 58,28 993,-9 682,-41-1232,15-447,9 74,7-99,30-110,18-117,-11-3,22-226,126-1199,-195 1613,24-88,-29 129,0 1,0-1,0 0,0 1,1-1,-1 0,0 0,0 1,0-1,0 0,0 1,0-1,1 0,-1 0,0 0,0 1,0-1,1 0,-1 0,0 1,0-1,1 0,-1 0,0 0,0 0,1 0,-1 0,0 1,1-1,-1 0,0 0,0 0,1 0,-1 0,0 0,1 0,-1 0,0 0,1 0,-1 0,0 0,0 0,1-1,-1 1,0 0,1 0,-1 0,0 0,0 0,1-1,-1 1,0 0,0 0,0 0,1-1,-1 1,0 0,0 0,0-1,0 1,1 0,-1-1,0 1,0 0,0 0,0-1,0 1,0 0,0-1,12 134,-12-100,-55 1336,38-1141,-10 0,-40 146,54-327,13-47,0-1,-1 1,1 0,0 0,-1 0,1 0,0-1,-1 1,1 0,0 0,-1 0,1 0,-1 0,1 0,0 0,-1 0,1 0,0 0,-1 0,1 0,-1 0,1 0,0 1,-1-1,1 0,0 0,-1 0,1 1,0-1,-1 0,1 0,0 0,0 1,-1-1,27-204,313-1651,-300 1693,-27 140,-6 44,-22 277,0-87,-8 131,-15 0,-61 235,91-533,-3-1,-1 0,-2 0,-3-2,-12 24,29-67,1 1,0 0,0-1,0 1,0 0,-1-1,1 1,0 0,0-1,0 1,-1 0,1 0,0-1,-1 1,1 0,0 0,-1-1,1 1,0 0,-1 0,1 0,0 0,-1 0,1-1,0 1,-1 0,1 0,-1 0,1 0,0 0,-1 0,1 0,0 0,-1 0,1 0,-1 1,1-1,0 0,-1 0,1 0,0 0,-1 1,1-1,0 0,-1 0,1 0,0 1,0-1,-1 0,1 1,0-1,0 0,-1 1,1-1,0 0,0 1,0-1,0 0,0 1,-1-1,1 0,0 1,0-1,0 1,0-1,-3-35,3 33,2-111,5 1,20-101,-21 175,172-1248,-126 882,-73 522,-186 1022,135-795,-28 45,84-332,10-31,-1-1,-1 0,-2 0,0-1,-2 0,-1 0,-2 0,15-25,0 1,0-1,0 1,0-1,0 1,0-1,0 1,-1-1,1 1,0-1,0 0,-1 1,1-1,0 0,0 1,-1-1,1 1,0-1,-1 0,1 0,-1 1,1-1,0 0,-1 0,1 1,-1-1,1 0,-1 0,1 0,-1 0,1 0,0 0,-1 0,1 0,-1 0,1 0,-1 0,1 0,-1 0,1 0,-1 0,1 0,-1-1,1 1,0 0,-1 0,1 0,-1-1,1 1,0 0,-1-1,1 1,0 0,-1-1,1 1,0 0,-1-1,1 1,0-1,0 1,0 0,-1-1,1 1,-6-33,-7-161,3 18,-28-131,-29-7,-28-48,87 332,2 6,0 0,-2 0,0 1,-2 1,0-1,-2 1,-6-8,17 28,0 0,0 0,0 0,0 1,0-1,-1 0,1 1,0-1,-1 1,1-1,-1 1,1 0,-1 0,0 0,1 0,-1 0,0 0,0 0,0 0,0 1,0-1,0 1,0-1,0 1,0 0,0 0,0 0,0 0,0 0,0 0,0 1,0-1,0 1,0-1,0 1,0 0,0-1,0 1,1 0,-1 1,0-1,1 0,-1 0,1 1,-1-1,1 1,-1-1,-10 20,1 0,1 1,0 0,2 0,1 1,0 0,2 0,1 1,0-1,2-11,-18 134,6 1,7 1,9 103,-1-133,3 444,9-511,-12-50,-1-1,1 1,0-1,-1 1,1 0,0-1,-1 1,1-1,0 0,0 1,-1-1,1 1,0-1,0 0,0 0,0 1,0-1,-1 0,1 0,0 0,0 0,0 0,0 0,0 0,0-1,-1 1,1 0,0 0,0-1,0 1,-1 0,1-1,0 1,0-1,-1 1,1-1,0 1,-1-1,1 1,0-1,-1 0,1 0,-1 1,1-1,-1 0,0 0,1 1,-1-1,0 0,1 0,-1 0,0 1,0-1,0 0,0-1,57-150,-49 122,49-224,-12-2,12-253,-21-177,-34-221,-4 856,-4 46,0 34,-37 460,36-384,-51 1313,44-985,6-158,-12 0,-12-2,-21 49,76-387,47-209,4-91,-70 347,328-2183,-257 1503,-67 654,-9 99,-110 1322,80-969,-17-2,-60 205,92-540,-55 175,90-330,296-1214,129-417,-395 1548,-49 167,0 1,0-1,0 0,0 0,0 1,0-1,0 0,0 0,0 1,0-1,1 0,-1 0,0 1,0-1,0 0,0 0,0 1,0-1,1 0,-1 0,0 0,0 1,0-1,1 0,-1 0,0 0,0 0,0 0,1 1,-1-1,0 0,0 0,1 0,-1 0,0 0,0 0,1 0,-1 0,0 0,0 0,1 0,-1 0,0 0,0 0,1 0,-1 0,0 0,0 0,1-1,-1 1,0 0,0 0,1 0,-1 0,0 0,0-1,0 1,1 0,-1 0,-14 163,-186 860,108-590,-158 648,225-993,-4 0,-38 78,40-117,27-49,0-1,0 1,0-1,0 0,0 1,0-1,0 1,-1-1,1 1,0-1,0 1,-1-1,1 1,0-1,-1 1,1 0,0-1,-1 1,1-1,-1 1,1 0,-1-1,1 1,0 0,-1 0,0-1,1 1,-1 0,1 0,-1 0,1 0,-1 0,1 0,-1-1,1 1,-1 0,0 1,1-1,-1 0,1 0,-1 0,1 0,-1 0,1 0,-1 1,0-1,41-251,40-134,-18-2,-16-3,-7-316,-43 507,-9 1,-9 1,-29-113,44 271,-2 1,-2-1,-1 2,-2 0,-2 0,-4-4,19 37,0 1,-1-1,0 1,0 0,0 0,0 0,0 0,-1 0,1 0,-1 0,1 1,-1-1,0 1,0 0,-1 0,1 0,0 0,-1 1,1-1,-1 1,1 0,-1 0,1 0,-1 1,0-1,1 1,-1 0,0 0,0 0,1 0,-1 1,0-1,1 1,-1 0,0 0,0 1,-11 8,1 0,1 1,0 1,1 0,0 0,0 1,2 1,-1 0,2 1,0-1,1 2,-87 151,8 3,-59 170,-56 204,-14 141,-51 147,227-717,-5-2,-5-2,-13 14,20-73,38-66,23-92,234-902,-113 371,-28-5,19-525,-131 1133,-10 93,9-47,-210 1359,165-1062,-30 195,-73 211,133-646,-4-1,-3 0,-7 8,-7-18,30-84,70-304,41-227,-25-3,2-486,-69 553,-37-294,9 649,-5 68,22 70,-1-1,1 1,0-1,-1 1,1-1,0 1,-1-1,1 1,-1 0,1-1,-1 1,1 0,0-1,-1 1,0 0,1 0,-1-1,1 1,-1 0,1 0,-1 0,1 0,-1 0,0 0,1 0,-1 0,1 0,-1 0,1 0,-1 0,0 0,1 0,-1 0,1 1,-1-1,1 0,-1 0,1 1,-1-1,1 0,-1 1,1-1,-1 0,1 1,0-1,-1 1,1-1,0 1,-1-1,1 1,0-1,0 1,-1-1,1 1,-28 67,-17 117,8 1,8 1,8 5,16-146,-136 1632,121-1382,-108 1065,111-1217,24-132,6-35,23-78,-5-2,-4-1,2-39,32-215,-16-2,-3-263,-47-730,-43 358,45 960,2 13,0 0,-2 0,-1 0,0 1,-2 0,-6-17,12 37,0 1,0-1,0 0,0 1,0-1,0 1,0-1,-1 0,1 1,0-1,0 0,-1 1,1-1,0 1,-1-1,1 1,0-1,-1 1,1-1,-1 1,1-1,-1 1,1 0,-1-1,1 1,-1 0,0-1,1 1,-1 0,1 0,-1-1,0 1,1 0,-1 0,0 0,1 0,-1 0,1 0,-1 0,0 0,1 0,-1 0,0 0,1 1,-1-1,0 0,1 0,-1 1,1-1,-1 0,1 1,-1-1,1 0,-1 1,1-1,-1 1,1-1,-1 1,-18 39,-2 29,3 2,3 0,-5 72,11-74,-102 1008,46 50,33-502,-11-14,43-524,10-88,30-87,5-74,-8-3,-6 0,-5-33,-22 174,95-923,-42-2,-41-36,0 130,-17 774,1 81,0 0,-1 0,1 0,0 0,-1 0,1 0,-1 0,1 0,0 0,-1 0,1 0,0 0,-1 0,1 0,0-1,-1 1,1 0,0 0,-1 0,1 0,0-1,-1 1,1 0,0 0,-1-1,1 1,0 0,0-1,0 1,-1 0,1-1,0 1,0 0,0-1,0 1,0 0,-1-1,1 1,0 0,0-1,0 1,0-1,0 1,0 0,0-1,0 1,-12 39,-69 357,10 58,68-440,-65 486,-72 431,90-662,50-253,8-37,97-407,23-209,-28-6,-1-366,-94 933,0 23,-3-1,-2 0,-6-45,7 99,-1-1,1 1,-1-1,0 0,1 0,-1 1,0-1,0 0,1 0,-1 1,0-1,0 0,0 0,0 1,0-1,0 0,0 0,0 0,0 1,0-1,-1 0,1 0,0 1,0-1,-1 0,1 1,0-1,-1 0,1 1,-1-1,1 0,-1 1,1-1,-1 1,0-1,1 1,-1-1,1 1,-1-1,0 1,0 0,1-1,-1 1,0 0,1 0,-1-1,0 1,0 0,0 0,1 0,-1 0,0 0,0 0,0 0,1 0,-1 1,0-1,0 0,1 0,-1 1,0-1,1 0,-1 1,0-1,-28 48,-34 115,-38 153,58-176,-327 1063,335-1104,31-92,6-20,6-24,64-245,7-20,-14-4,-2-78,-61 374,16-142,-6 1,-7-1,-9-48,4 193,0-3,-1 0,0 0,0 0,-1 0,0 0,-1 0,0 0,0 1,-1-1,-3-3,6 12,0 0,1 0,-1 0,0 0,-1 0,1 0,0 0,0 0,0 0,-1 1,1-1,0 0,-1 1,1-1,0 1,-1 0,1-1,-1 1,1 0,-1 0,1 0,0 0,-1 0,1 0,-1 0,1 1,-1-1,1 0,0 1,-1-1,1 1,-1-1,1 1,0 0,0 0,0 0,-1-1,1 1,0 1,-43 43,5 17,3 1,2 2,3 1,-7 27,-272 733,214-556,89-247,25-69,154-512,-125 406,-7-2,-6-2,8-121,-40 153,-3 125,1 0,0 0,-1 0,1 0,-1 0,1 0,-1 0,1 0,-1 0,0 0,0 0,1 0,-1 0,0-1,0 1,0 0,0 0,0-1,0 1,0-1,0 1,0-1,0 0,0 1,0-1,0 0,0 0,-1 1,1-1,0 0,0 0,0 0,0-1,0 1,-1 0,1 0,0-1,0 1,0 0,0-1,0 1,0-1,0 1,0-1,0 0,0 1,0-1,1 0,-1 0,0 0,0 0,1 1,-1-1,0 0,1 0,-1 0,1 0,-1-1,1 1,0 0,-1 0,1 0,0 0,0 0,0-1,-86 193,71-150,-152 451,64-179,-57 102,68-239,75-151,16-25,1 1,-1-1,1 0,-1 0,1 0,-1 1,1-1,-1 0,1 0,-1 0,1 0,-1 0,1 0,-1 0,1 0,-1 0,1 0,-1 0,1 0,-1-1,1 1,-1 0,1 0,-1 0,1-1,0 1,-1 0,1-1,-1 1,1 0,0-1,-1 1,1 0,0-1,-1 1,1-1,0 1,0 0,-1-1,1 1,0-1,0 1,0-1,0 1,-1-1,1 1,0-1,0 1,0-1,0 1,0-1,0 1,0-1,1 1,-1-1,0 1,0-1,0 1,0-1,1 1,-1-1,0 1,1-1,-1 1,33-254,-15 149,1 20,-4 0,-3-1,-5-1,-3 1,-4-1,-3 0,-5 0,-9-36,14 109,0 0,-1 1,0-1,-1 1,0-1,-1 2,-1-1,0 1,-1 0,0 0,-1 1,0 0,-1 0,0 1,-5-3,11 11,1 0,-1 0,1 0,-1 1,0 0,1 0,-1 0,0 0,0 0,0 1,0 0,0 0,0 0,0 0,0 1,0-1,0 1,1 0,-1 0,0 1,0-1,1 1,-1-1,1 1,-1 0,1 1,0-1,-2 2,-79 84,80-83,-46 66,3 1,4 3,-28 66,-68 115,127-237,11-19,1 0,0 0,-1 0,1 0,-1-1,1 1,-1 0,1 0,0 0,-1-1,1 1,-1 0,1-1,0 1,-1 0,1-1,0 1,0 0,-1-1,1 1,0 0,0-1,-1 1,1-1,0 1,0-1,0 1,0-1,0 1,0 0,0-1,0 1,0-1,0 1,0-1,0 1,0-1,0 1,0-1,0 1,0 0,0-1,1 1,-1-1,0 1,0-1,1 1,-1 0,0-1,0 1,1 0,-1-1,1 1,-1 0,0 0,1-1,-1 1,0 0,1 0,-1-1,1 1,0 0,10-48,-1 0,-3 0,-2-1,-1 0,-3 0,-3 0,-3-19,5 53,-1 1,-1-1,0 0,-1 1,0 0,-1-1,-1 1,-2-4,6 17,1 0,-1-1,1 1,-1 0,0-1,0 1,0 0,0 0,0 0,0 0,0 0,0 0,0 0,0 0,0 0,-1 0,1 0,0 1,-1-1,1 1,0-1,-1 1,1-1,-1 1,1 0,-1 0,1 0,-1 0,1 0,-1 0,1 0,-1 0,1 0,-1 1,1-1,0 1,-1-1,1 1,0 0,-1-1,1 1,0 0,0 0,-1 0,1 0,-43 56,12 22,4 2,3 0,2 6,4-15,-29 97,-63 265,100-358,11-76,0 0,0-1,0 1,0 0,0 0,1-1,-1 1,0 0,0 0,0-1,0 1,1 0,-1 0,0-1,0 1,1 0,-1 0,0 0,0 0,1-1,-1 1,0 0,1 0,-1 0,0 0,1 0,-1 0,0 0,0 0,1 0,-1 0,0 0,1 0,-1 0,0 0,1 0,-1 0,0 0,1 0,-1 1,0-1,0 0,1 0,-1 0,0 0,0 1,1-1,-1 0,0 0,0 1,0-1,1 0,-1 0,0 1,0-1,0 0,0 0,0 1,18-30,50-186,-50 144,14-50,-6-1,-4-1,-6 0,-6-2,-5 1,-5-1,-9-43,8 162,0-12,0 1,-1 0,-1 0,-1 0,0 1,-1-1,-1 1,-1 0,0 1,-3-4,9 18,0-1,0 1,0-1,0 1,0 0,-1 0,1-1,-1 1,1 0,-1 0,1 0,-1 0,0 1,1-1,-1 0,0 1,0-1,0 1,1 0,-1-1,0 1,0 0,0 0,0 0,1 0,-1 1,0-1,0 0,0 1,1-1,-1 1,0 0,0 0,1-1,-1 1,1 0,-1 0,1 0,-1 1,1-1,0 0,-1 1,1-1,0 1,-1 0,-52 74,-4 37,5 2,6 3,5 1,-25 119,-4 27,-18 170,83-342,6-93,0 1,0 0,0 0,0 0,0 0,1 0,-1-1,0 1,0 0,1 0,-1 0,0-1,1 1,-1 0,1 0,-1-1,1 1,-1 0,1-1,-1 1,1 0,0-1,-1 1,1-1,0 1,0-1,-1 1,1-1,0 0,0 1,0-1,-1 0,1 0,0 0,0 0,0 0,0 1,0-1,-1-1,1 1,0 0,0 0,0 0,0 0,0-1,-1 1,1 0,0-1,0 1,0 0,-1-1,1 1,0-1,-1 1,1-1,0 0,-1 1,1-1,-1 0,1 0,39-43,1-22,-4-1,-2-2,21-60,-31 70,20-45,-4-2,-5-2,-5-2,-5 0,-4-2,-5 0,-5-2,-6 1,-5-54,-13 96,11 71,0-1,1 1,-1 0,0-1,1 1,-1-1,0 1,1 0,-1 0,0-1,1 1,-1 0,0 0,0 0,1 0,-1 0,0 0,0 0,1 0,-1 0,0 0,0 1,1-1,-1 0,0 0,1 1,-1-1,0 0,1 1,-1-1,0 1,1-1,-1 1,1-1,-1 1,1-1,-1 1,1-1,-1 1,1 0,0-1,-1 1,1 0,0-1,0 1,-1 0,1 0,0 0,-17 27,2 1,1 0,1 1,2 1,-6 24,4-15,-35 103,6 2,7 1,6 3,7 0,6 1,5 41,11-181,-1 18,0-1,2 1,1-1,1 1,2-1,0 0,2 0,1-1,2 2,-9-25,1 0,0 0,0 0,0 0,0 0,0 0,1 0,-1 0,1-1,0 0,0 1,0-1,0 0,0 0,0-1,1 1,-1-1,1 1,-1-1,1 0,-1 0,1-1,-1 1,1-1,0 0,0 0,-1 0,1 0,0-1,-1 1,1-1,-1 0,1 0,1-1,112-66,-62 12,-2-2,-3-3,-2-1,-3-3,-3-1,-2-2,9-30,-13 33,293-540,-319 588,-4 4,0 1,1 0,1 1,0-1,1 2,0-1,0 1,1 0,4-1,-13 10,0 0,0 0,1 0,-1 0,0 0,1 1,-1-1,0 0,1 1,-1-1,1 1,-1 0,1-1,-1 1,1 0,-1 0,1 0,-1 0,1 0,-1 0,1 1,-1-1,1 0,-1 1,1-1,-1 1,1-1,-1 1,0 0,1 0,-1 0,0 0,0 0,0 0,0 0,1 0,-2 0,1 0,0 0,0 1,0-1,0 0,-1 1,1-1,-1 1,1-1,-1 2,19 78,-13 33,-4 0,-13 102,3-92,-36 589,49-639,-4-73,-1-1,1 1,-1-1,1 1,-1-1,1 1,0-1,-1 0,1 1,0-1,-1 0,1 0,0 1,-1-1,1 0,0 0,0 0,-1 0,1 0,0 0,0 0,-1 0,1 0,0 0,-1 0,1-1,0 1,0 0,-1 0,1-1,0 1,-1 0,1-1,-1 1,1-1,-1 1,1-1,0 1,-1-1,0 1,1-1,-1 0,1 1,-1-1,0 1,1-1,-1 0,0 0,0 1,1-1,-1 0,0 1,0-1,0 0,24-36,-3-1,0-1,-3-1,-1 0,7-30,-6 20,142-394,-20-8,67-400,-167 615,-41 217,-6 24,-9 30,-98 353,-181 886,259-1009,42-198,-6-64,0-1,1 1,-1-1,1 1,-1-1,1 0,-1 1,1-1,0 0,0 1,0-1,0 0,0 0,0 0,0 0,0 0,0 0,0 0,1 0,-1 0,0-1,1 1,-1 0,1-1,-1 1,1-1,-1 0,0 1,1-1,-1 0,1 0,0 0,-1 0,1 0,-1 0,1 0,-1-1,1 1,0-1,8-4,-1 0,1 0,-1-1,-1 0,1-1,-1 0,0 0,-1-1,1 0,-2 0,1 0,2-5,1-1,93-133,-7-5,-7-3,-6-4,-8-4,-6-3,-44 109,6-14,51-113,-8-4,9-58,-80 227,-8 25,-12 30,-269 630,5-42,248-555,34-61,9-19,149-281,-97 169,312-553,-271 507,-85 147,-12 45,-19 41,-4-1,-1-1,-13 23,14-37,-353 959,363-987,4-12,0 1,0-1,0 1,1-1,0 1,1 0,0 0,1 0,0 0,0 6,0-14,1-1,-1 1,1-1,-1 1,1-1,-1 1,0-1,1 1,0-1,-1 1,1-1,-1 0,1 1,-1-1,1 0,0 0,-1 1,1-1,0 0,-1 0,1 0,0 0,-1 0,1 0,0 0,-1 0,1 0,0 0,-1 0,1 0,0-1,-1 1,1 0,0 0,-1-1,1 1,-1 0,1-1,-1 1,1-1,-1 1,1-1,-1 1,1-1,-1 1,1-1,-1 1,0-1,1 0,21-19,-1-2,-1 0,0-2,-2 0,-1 0,-1-2,3-8,-15 27,297-530,-157 258,39-129,-115 253,-68 156,0-1,0 0,0 1,0-1,0 0,1 1,-1-1,0 0,0 0,0 1,0-1,1 0,-1 1,0-1,0 0,1 0,-1 0,0 1,0-1,1 0,-1 0,0 0,1 0,-1 1,0-1,1 0,-1 0,0 0,1 0,-1 0,0 0,1 0,-1 0,0 0,1 0,-1 0,0 0,-81 284,-192 516,146-418,94-270,32-111,1 0,-1-1,1 1,0 0,0 0,0-1,-1 1,1 0,0 0,0-1,0 1,0 0,0 0,0-1,0 1,0 0,0 0,1-1,-1 1,0 0,0 0,1-1,-1 1,1 0,-1-1,0 1,1 0,-1-1,1 1,-1-1,1 1,0-1,-1 1,1-1,-1 1,1-1,0 0,-1 1,1-1,0 0,0 0,-1 1,1-1,0 0,0 0,-1 0,1 0,0 0,0 0,0 0,35-23,3-21,-3-2,-1-1,-3-2,-1-1,6-20,-23 45,512-1013,-354 704,-206 418,-330 694,23-97,300-596,41-85,0 0,1 0,-1 0,0-1,0 1,1 0,-1 0,0 0,1 0,-1 0,0 0,1 0,-1 0,1 0,-1 0,0 0,1 0,-1 0,0 1,1-1,-1 0,0 0,0 0,1 0,-1 0,0 1,1-1,-1 0,0 0,0 1,1-1,-1 0,0 0,0 1,0-1,1 0,-1 1,0-1,0 0,0 0,0 1,0-1,0 0,0 1,0-1,0 1,27-31,-2 0,-2-2,-1 0,-1-2,1-6,4-4,198-318,144-166,-129 224,-203 268,-36 37,0-1,0 1,0-1,0 1,0-1,0 1,0 0,0-1,0 1,0-1,0 1,0-1,1 1,-1-1,0 1,0-1,1 1,-1-1,0 1,1-1,-1 1,0-1,1 0,-1 1,1-1,-1 0,0 1,1-1,-1 0,1 1,-1-1,1 0,-1 0,1 0,0 0,-1 1,1-1,-1 0,1 0,-1 0,1 0,-1 0,1 0,-1 0,1 0,0-1,-1 1,1 0,-1 0,1 0,-1 0,1-1,-24 67,-2-1,-3-2,-3 0,-3-2,-8 8,18-28,-360 671,321-586,53-96,17-27,79-106,-66 74,657-985,-421 646,-240 345,-26 39,-14 25,-369 661,-9 34,360-649,42-87,0 0,1 0,-1 0,1 0,-1-1,0 1,1 0,-1 0,0 0,1 0,-1 0,1 0,-1 0,0 0,1 0,-1 1,0-1,1 0,-1 0,1 0,-1 0,0 0,1 1,-1-1,0 0,0 0,1 1,-1-1,0 0,1 0,-1 1,0-1,0 0,0 1,1-1,-1 0,0 1,0-1,0 0,0 1,0-1,0 1,1-1,-1 0,0 1,0-1,0 0,0 1,0-1,-1 1,145-184,-102 123,689-905,-528 677,-183 254,-19 27,-15 22,-27 44,2 2,2 1,1 8,1-5,-788 1457,778-1431,45-90,0-1,1 1,-1 0,0-1,0 1,1-1,-1 1,0 0,1-1,-1 1,0-1,1 1,-1-1,1 0,-1 1,0-1,1 1,-1-1,1 0,0 1,-1-1,1 0,-1 0,1 1,-1-1,1 0,0 0,-1 0,1 0,-1 0,1 0,0 0,-1 0,1 0,0 0,-1 0,1 0,-1 0,1 0,0-1,-1 1,1 0,-1 0,1-1,-1 1,1 0,-1-1,1 1,-1-1,1 1,-1-1,0 1,1-1,-1 1,1-1,-1 1,0-1,0 1,1-1,-1 1,0-1,0 0,0 1,0-1,25-20,-1-1,-2-1,0-2,-2 0,6-9,-5 7,616-840,-124 134,-495 707,-235 333,-667 987,840-1231,52-69,132-183,-85 106,160-218,119-116,131-107,-441 497,-17 25,-14 20,-173 291,-340 570,313-528,178-287,38-66,133-160,-114 126,644-754,-442 529,-206 231,-23 19,-17 21,-32 35,1 2,2 2,-18 29,37-46,-230 305,-86 166,113-135,197-294,33-73,0 0,1-1,-1 1,0-1,1 1,-1-1,0 0,1 1,-1-1,1 0,-1 0,0 0,1 0,-1 0,1 0,-1-1,0 1,1 0,-1-1,0 1,1-1,-1 1,0-1,1 0,-1 0,0 1,0-1,0 0,1-1,-2 2,42-27,-2-2,-1-1,-1-2,-2-2,32-37,-33 34,107-111,-85 85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24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396 3034,'-1'-1,"-1"-1,0 1,0-1,0 1,1-1,-1 1,0-1,1 0,0 0,-1 0,1 0,0 0,0 0,0 0,0 0,1-1,-1 1,1 0,-1-1,1 1,0 0,-1-1,1 1,1 0,-1-2,0 1,-3-338,3-1211,28 1382,-28-83,-28 83,27 163,0 0,1 0,-1-1,2 1,-1 0,1 0,0 0,0-1,1 1,0 0,0 0,1 1,0-1,0 0,0 1,1 0,0 0,0 0,1 0,-1 1,3-3,7-2</inkml:trace>
  <inkml:trace contextRef="#ctx0" brushRef="#br0" timeOffset="897.244">1638 805,'-2'-2,"0"1,0-1,1 1,-1-1,0 0,1 1,-1-1,1 0,-1 0,1 0,0 0,0 0,0-1,0 1,0 0,1 0,-1-1,1 1,-1 0,1-1,0 1,0-1,0 1,0-2,0 0,12-135,0 51,18-82,-30-112,-5 231,-2 34</inkml:trace>
  <inkml:trace contextRef="#ctx0" brushRef="#br0" timeOffset="1934.922">1 607,'30'-12,"0"1,1 1,1 2,-1 1,1 2,0 1,27 0,24-5,227-18,66-4,45 16,138-12,-351 22,-207 6,-1-1,1 0,-1 0,1 1,-1-1,1 0,-1 0,1 0,-1 0,1 0,-1 0,1 0,-1 0,1 0,-1 0,1 0,-1 0,1 0,-1-1,1 1,-1 0,1 0,-1 0,1-1,-1 1,1 0,-1-1,0 1,1 0,-1-1,1 1,-1 0,0-1,1 1,-1-1,0 1,0-1,1 1,-1-1,0 1,0-1,0 1,0-1,0 1,0-1,0 1,0-1,0 1,0-1,0 1,0-1,0 1,0-1,0 1,0-1,0 1,-1-1,1 1,0-1,-1 0,-10-2</inkml:trace>
  <inkml:trace contextRef="#ctx0" brushRef="#br0" timeOffset="2232.485">2146 42,'-278'205,"-14"-8,-10 3,288-190</inkml:trace>
  <inkml:trace contextRef="#ctx0" brushRef="#br0" timeOffset="2745.794">1045 184,'-467'279,"198"-133,266-144,-1 0,1 0,0 0,0 1,0-1,0 1,1-1,-1 1,1 0,-1 0,1 0,0 0,0 1,0-1,1 1,-1-1,0 4,1 7</inkml:trace>
  <inkml:trace contextRef="#ctx0" brushRef="#br0" timeOffset="4518.021">848 719,'0'10,"0"12,0 8,0 3,0 2,0-2,0 0,-5-2,-1-1,0-1,1-1,1 0,2 0,-4-5,-1-1,1-5</inkml:trace>
  <inkml:trace contextRef="#ctx0" brushRef="#br0" timeOffset="5030.784">763 719,'29'-22,"1"1,1 1,0 1,2 2,0 1,1 2,0 1,35-8,-58 18,0 0,1 0,-1 1,1 1,-1 0,1 0,0 1,-1 1,1 0,0 0,-1 1,9 3,-18-4,0-1,-1 1,1 0,0 0,-1 1,1-1,-1 0,1 0,-1 1,0-1,0 1,1-1,-1 1,0 0,0-1,0 1,-1 0,1 0,0-1,-1 1,1 0,-1 0,0 0,1 0,-1 0,0 0,0 0,0 0,-1 0,1 0,0-1,-1 1,1 0,-1 0,1 0,-1 0,0-1,0 1,0 0,0-1,0 1,0 0,-2 0,-60 67,59-66,-228 164,230-167,1 0,0 1,0-1,0 0,-1 0,1 1,0-1,0 1,0-1,0 1,0-1,0 1,0 0,0 0,0-1,0 1,0 0,0 0,1 0,-1 0,0 0,1 0,-1 0,0 0,1 0,0 0,-1 0,1 1,0-1,-1 0,1 0,0 0,0 1,0-1,0 0,0 0,0 0,0 1,0-1,1 0,-1 0,0 0,1 0,-1 1,1-1,-1 0,1 0,0 0,-1 0,1 0,0 0,135 74,76 38,-194-104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3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112 108,'-24'171,"-33"139,26-113,33-173,11-29,6-25,-10 13</inkml:trace>
  <inkml:trace contextRef="#ctx0" brushRef="#br0" timeOffset="320.161">26 79,'285'-1,"-100"-26,-178 26,-7 1</inkml:trace>
  <inkml:trace contextRef="#ctx0" brushRef="#br0" timeOffset="568.646">55 475,'38'-10,"23"-2,5-1,-8 8,-10 5,-12 1</inkml:trace>
  <inkml:trace contextRef="#ctx0" brushRef="#br0" timeOffset="869.69">506 672,'-4'39,"-3"17,1 3,1-2,2-12</inkml:trace>
  <inkml:trace contextRef="#ctx0" brushRef="#br0" timeOffset="1119.426">337 616,'28'0,"25"0,8 0,-2 0,-6 0,-8 0,-6 0,-5 0,-3 0,-8 0</inkml:trace>
  <inkml:trace contextRef="#ctx0" brushRef="#br0" timeOffset="1567.539">1043 108,'0'38,"4"32,3 9,-1 1,-1-9,-2-11,-1-12,-1-8,0-7,-1-4,0-2,-1-1,1 0,-5 0,-1 1,0-4</inkml:trace>
  <inkml:trace contextRef="#ctx0" brushRef="#br0" timeOffset="2106.523">957 136,'43'-24,"0"3,1 1,0 2,2 2,0 3,14-2,55 6,-112 10,0-1,0 0,0 1,-1 0,1 0,0 0,0 0,0 0,-1 0,1 1,0-1,-1 1,0 0,1 0,-1 0,0 0,0 0,0 0,0 0,0 1,0-1,-1 1,1-1,-1 1,0 0,0 0,0 0,0-1,0 1,-1 0,1 0,-1 0,0 0,0 0,0 0,0 1,-2 6,-1 0,0-1,-1 1,0-1,-1 0,1 0,-2 0,1 0,-1-1,-1 0,1-1,-1 1,-1-1,1 0,-1-1,0 0,-4 2,-18 18,-145 126,173-149,-1 0,1 0,0 0,0 1,1-1,-1 1,1-1,-1 1,1-1,0 1,0 0,1 0,-1-1,1 1,0 0,0 0,0 0,0 0,1-1,0 1,0 0,0-1,0 1,0 0,1-1,-1 1,1-1,0 0,0 1,0-1,1 0,-1 0,1-1,-1 1,1 0,0-1,0 0,0 1,1-1,-1 0,3 0,27 19,20 11,-2 1,-1 3,41 39,-56-26,-25-36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23,'56'-3,"172"6,-166-15,40 1,-84 16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0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29,'38'0,"28"-4,6-3,-3 1,-9 1,-10 2,-9 1,-6 1,-4 0,-8 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4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88,'1'0,"-1"0,1-1,-1 1,1 0,-1-1,1 1,-1 0,1 0,-1-1,1 1,-1 0,1 0,-1 0,1 0,-1 0,1 0,0 0,-1 0,1 0,-1 0,1 0,-1 0,1 0,-1 0,1 0,-1 1,1-1,-1 0,1 0,-1 1,1-1,-1 0,1 1,-1-1,1 0,-1 1,0-1,1 1,-1-1,0 1,1-1,-1 1,0-1,0 1,1-1,-1 1,0-1,0 1,0-1,0 1,0-1,0 1,0 0,0-1,0 1,0-1,0 1,0-1,0 1,5 40,-4-41,-1 458,0-352,0-106</inkml:trace>
  <inkml:trace contextRef="#ctx0" brushRef="#br0" timeOffset="313.385">0 32,'160'-22,"277"16,-435 6,5-1,0 0,0 0,1 1,-1 0,0 0,0 0,0 1,0 0,0 1,0 0,0 0,0 0,-1 1,1 0,-1 0,0 1,0-1,0 1,0 1,0-1,-1 1,0 0,0 0,1 3,1 11</inkml:trace>
  <inkml:trace contextRef="#ctx0" brushRef="#br0" timeOffset="552.731">113 738,'34'0,"21"0,5 0,-3 0,-5 0,-8 0,-6 0,-4 0,-4 0,-2 0,-1 0,-5 0</inkml:trace>
  <inkml:trace contextRef="#ctx0" brushRef="#br0" timeOffset="865.353">904 625,'-29'14,"-9"10,1 6,8 2,8 0,13-4,7-4,9-4,8-2,6-4,4-3,3-5,1-3,-5-2</inkml:trace>
  <inkml:trace contextRef="#ctx0" brushRef="#br0" timeOffset="4549.879">1187 625,'-19'56,"-30"102,46-138,11-25,13-30,81-119,-102 153,1-1,0 1,0-1,0 1,0-1,0 1,0 0,1 0,-1-1,0 1,1 0,-1 0,0 0,1 0,-1 1,1-1,0 0,-1 1,1-1,0 1,-1-1,1 1,0 0,-1 0,1 0,0 0,0 0,-1 0,1 0,0 0,-1 1,1-1,0 1,-1-1,1 1,-1 0,1 0,-1-1,1 1,-1 0,1 0,-1 0,0 1,0-1,1 0,-1 0,0 1,0-1,0 1,0-1,-1 1,1-1,0 1,-1-1,1 1,-1 0,1-1,-1 2,6 48,12 25,-16-75,0-1,0 1,0-1,0 1,0-1,0 1,0-1,0 0,0 0,0 0,0 0,0-1,0 1,0 0,0-1,0 1,-1-1,1 0,0 0,0 0,0 0,-1 0,1 0,0 0,-1 0,1-1,-1 1,1 0,-1-1,0 0,0 1,0-1,0 0,1-1,6-4,121-96,-128 102,0 1,0 0,0-1,0 1,0 0,1-1,-1 1,0 0,0 0,0 0,0 0,0 0,0 0,0 0,0 0,0 1,0-1,0 0,0 1,0-1,0 0,0 1,0-1,0 1,0 0,0-1,0 1,-1 0,1-1,0 1,0 0,-1 0,1 0,-1 0,1 0,0 0,-1 0,0 0,1 0,-1 0,0 0,1 0,-1 0,0 0,0 0,0 0,0 0,4 59,-4-52,-1 20,1-2</inkml:trace>
  <inkml:trace contextRef="#ctx0" brushRef="#br0" timeOffset="6054.809">2456 173,'0'0,"-1"0,1 0,0 0,-1 0,1 0,0 0,-1 0,1 0,0 0,-1 0,1 0,0 0,-1 0,1 0,0 0,-1-1,1 1,0 0,0 0,-1 0,1 0,0-1,0 1,-1 0,1 0,0-1,-123 144,91-102,-3-2,-1-1,-2-1,-2-2,-1-2,-1-2,-21 11,44-31,0-1,0-1,-1-1,0 0,0-1,-1-1,1-2,-15 2,33-5,0-1,0 0,0 0,-1 0,1 0,0 0,0-1,0 1,0-1,0 1,0-1,0 0,0 0,0 0,0 0,0 0,0 0,0 0,1-1,-1 1,1-1,-1 1,1-1,-1 0,1 0,0 1,0-1,0 0,0 0,0 0,0 0,1 0,-1 0,1 0,-1 0,1-1,0 1,-1 0,1 0,1 0,-1 0,0-1,0 1,1 0,-1 0,1-6,1-1,-1 1,1-1,1 1,0 0,0 0,0 1,1-1,0 1,1-1,1-1,16-18,0 0,2 1,2 1,0 2,6-3,-29 23,1 1,0 0,-1 0,1 0,0 1,0-1,0 1,0 0,0 0,0 1,1-1,-1 1,0 0,0 0,0 0,0 0,1 1,-1 0,0 0,0 0,0 0,0 1,0-1,-1 1,2 0,86 69,-60-43,84 66,-91-79,-11-8,-1 1,0 0,0 1,0 0,-1 1,-1 0,1 0,-2 1,3 5,-3 1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8:55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226 326,'1'-14,"0"25,2 19,10 58,-4 0,-4 0,-3 1,-6 19,2 26,2 8,0-116</inkml:trace>
  <inkml:trace contextRef="#ctx0" brushRef="#br0" timeOffset="462.709">0 439,'3'-15,"0"1,0-1,2 1,-1 0,2 0,0 0,1 1,0 0,1 0,0 1,1 0,1 1,-1 0,2 0,4-4,2-1,0 1,1 0,0 1,1 1,1 0,0 2,1 0,0 1,0 2,1 0,0 1,0 1,1 1,0 1,13 0,-33 3,0 1,0-1,0 1,0-1,0 1,-1 0,1 0,0 0,0 0,0 1,0-1,0 1,0 0,-1 0,1 0,0 0,-1 0,1 1,-1-1,1 1,-1 0,1-1,-1 1,0 0,0 0,0 1,0-1,-1 0,1 1,0-1,-1 1,0-1,1 1,-1 0,0-1,-1 1,1 0,0 0,-1 0,1 0,-2 16,0-1,0 1,-2-1,0 0,-2 0,1 0,-2 0,-1-1,0 0,-1 0,-1 0,0-2,-1 1,-3 2,-17 33,27-47,1-1,-1 1,1 0,0 0,0 0,0 0,1 0,-1 0,1 0,0 1,0-1,0 0,1 1,0-1,0 1,0-1,0 1,1-1,-1 0,1 1,0-1,0 0,1 0,-1 1,1-1,0 0,0-1,1 1,-1 0,3 2,9 6,1-2,0 0,1-1,0 0,0-1,1-1,-1 0,19 3,23 11,-51-19,1 0,-1 0,0 0,0 1,0 0,0 1,0-1,-1 1,0 1,0-1,0 1,0 0,-1 0,1 1,-1-1,-1 1,1 1,-1-1,0 0,-1 1,1 0,-1 0,-1 0,1 0,-1 1,0-1,-1 0,0 1,0 2,-5 5,-1 0,-1 0,0 0,-1-1,0 0,-1 0,-1-1,0 0,-1-1,0 1,-1-2,0 0,-1 0,0-1,0 0,-2-1,1-1,-1 0,0-1,-1 0,-4 4,-1-1,0-1,0-1,0-1,-1-1,-1 0,1-2,0 0,-1-2,0 0,-19-2,40 1,-1-1,0 0,0-1,0 1,1 0,-1 0,0-1,0 1,0-1,1 0,-1 1,0-1,1 0,-1 0,1 0,-1 0,1 0,0 0,-1-1,1 1,0 0,0-1,0 1,0-1,0 1,0-1,0 0,0 1,1-1,-1 0,0 1,1-1,0 0,-1 0,1 0,0 1,0-1,0 0,0-1,3-12</inkml:trace>
  <inkml:trace contextRef="#ctx0" brushRef="#br0" timeOffset="1129.345">1044 835,'2'5,"-1"0,1 0,0 0,0 1,0-2,1 1,-1 0,1 0,0-1,1 0,-1 1,1-1,0-1,0 1,0 0,0-1,1 0,-1 0,1 0,0-1,0 1,0-1,0 0,0-1,1 1,-1-1,0 0,1-1,-1 1,1-1,-1 0,1 0,-1-1,0 1,1-1,-1-1,0 1,3-1,116-75,-57 28,-64 49,-1 0,1-1,0 1,-1 0,1 1,-1-1,1 0,-1 1,1 0,-1-1,1 1,-1 0,1 0,-1 0,0 1,0-1,0 0,0 1,0-1,0 1,0 0,0 0,0 0,-1 0,1 0,-1 0,1 0,-1 1,0-1,0 0,0 1,0-1,-1 1,1-1,-1 1,1-1,-1 1,0-1,0 1,0 0,8 15,-4-10,1-1,1 0,-1-1,1 1,0-1,1 0,0-1,0 0,0 0,0 0,1-1,-1 0,1 0,0-1,1 0,-1 0,0-1,1 0,-1-1,1 0,0 0,-1-1,1 0,0 0,0-1,-1 0,1-1,-1 0,1 0,-1-1,0 0,0 0,0-1,0 0,-1 0,0-1,2-1,19-23,-2-2,0-1,-3-1,0-1,-2 0,-2-2,-1-1,-2 0,3-11,-4 11,-2 0,-1-1,-2 0,-1-1,-2 0,-2 0,-2 0,-1-3,-9-153,7 194,0-1,1 1,-1-1,0 1,0-1,-1 0,1 1,0-1,0 1,-1-1,1 1,-1-1,1 1,-1 0,0-1,1 1,-1 0,0-1,0 1,0 0,0 0,0 0,0-1,0 1,-1 1,1-1,0 0,-1 0,1 0,0 1,-1-1,1 0,-1 1,1 0,-1-1,1 1,-1 0,1 0,-1-1,1 1,-1 0,1 1,-1-1,0 0,1 0,-1 1,1-1,-1 1,1-1,0 1,-1 0,1-1,0 1,-1 0,1 0,0 0,0 0,0 0,0 0,0 0,0 1,0-1,0 0,0 1,0 0,-4 12,1-1,1 1,0 0,1 0,1 1,0-1,0 0,2 0,1 13,-1 10,3-1,1 1,2-1,1-1,2 1,1-1,2-1,2 0,1-1,1-1,7 9,76 141,-99-182,0 0,0 1,-1-1,1 1,0-1,0 1,-1 0,1-1,-1 1,1-1,0 1,-1 0,1 0,-1-1,0 1,1 0,-1 0,0 0,1-1,-1 1,0 0,0 0,0 0,1 0,-1 0,0-1,0 1,0 0,-1 0,1 0,0 0,0 0,0 0,-1-1,1 1,0 0,-1 0,1 0,-1-1,1 1,-1 0,1-1,-1 1,1 0,-1-1,0 1,1-1,-1 1,0-1,0 1,1-1,-1 1,0-1,0 0,0 1,1-1,-1 0,0 0,0 0,0 0,0 1,-61-21,43 11</inkml:trace>
  <inkml:trace contextRef="#ctx0" brushRef="#br0" timeOffset="1367.76">1665 411,'43'-14,"44"-10,15-1,1 4,-7 6,-11 5,-6 4,-6 4,-6 1,-5 2,-8 0,-13 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59,'34'-9,"30"-4,9 1,-3 2,-9 3,-9 3,-10 1,-6 2,-15 6,-10 2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0,'39'5,"31"1,9 0,1-1,-9-1,-16-2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93,'-10'-11,"-2"2,1-1,-1 1,-1 1,0 0,0 1,0 0,-1 1,-5-1,14 5,-1 0,0 0,1 1,-1 0,0 0,0 0,0 1,0 0,1 0,-1 0,0 1,0 0,0 0,0 0,1 1,-1 0,1 0,-1 0,1 1,0 0,0 0,0 0,0 1,-3 3,-6 8,1 2,1-1,0 2,1-1,1 2,1-1,1 1,0 1,1-1,2 1,0 0,1 1,0-1,2 1,0 12,2-27,-1-1,1 0,0 0,0 1,1-1,-1 0,1 1,1-1,-1 0,1 0,-1 0,1 0,1 0,-1-1,1 1,0-1,0 1,0-1,0 0,1 0,0-1,0 1,0-1,0 1,0-1,1 0,-1-1,1 1,0-1,0 0,0 0,0-1,0 1,0-1,0 0,1-1,-1 1,0-1,0 0,1 0,-1-1,4 0,22-12,0-2,-2 0,0-2,-1-1,0-2,-2 0,0-2,-2-1,0-1,-2 0,0-2,-2-1,11-18,71-116,-112 227,7-53,0 0,1 0,0 0,1 1,1-1,0 0,1 0,0 1,1-1,1 0,0 0,0 0,2-1,-1 1,2-1,-1 0,2 0,0-1,0 0,7 7,53 48,-49-49</inkml:trace>
  <inkml:trace contextRef="#ctx0" brushRef="#br0" timeOffset="550.421">1021 262,'-2'13,"0"0,1 0,0 0,1 0,0 0,1 0,0 0,2-1,-1 1,1 0,1-1,0 0,4 7,-7-17,0 0,0-1,0 1,0 0,0-1,0 1,0-1,1 0,-1 1,0-1,1 0,-1 0,1 0,0 0,-1 0,1 0,0-1,-1 1,1 0,0-1,0 1,0-1,0 0,0 0,-1 1,1-1,0 0,0-1,0 1,0 0,0-1,-1 1,1-1,0 1,0-1,0 0,-1 1,1-1,1-1,53-53,24-70,-79 125,-1-1,1 0,-1 1,0-1,1 1,-1-1,1 1,-1-1,1 1,-1 0,1-1,-1 1,1 0,0-1,-1 1,1 0,-1-1,1 1,0 0,-1 0,1 0,0 0,-1 0,1 0,0 0,-1 0,1 0,0 0,-1 0,1 0,0 0,-1 1,1-1,0 0,-1 0,1 1,-1-1,1 0,0 1,-1-1,1 1,-1-1,1 1,-1-1,0 1,1-1,-1 1,1-1,-1 1,0 0,0-1,1 1,-1-1,0 1,0 0,0-1,0 1,1 0,-1-1,0 1,0 0,5 44,-5-44,0 129,9 106,-3-210,-3-13,0-1,0 0,-2 1,1-1,-1 1,-1-1,0 1,-1 0,0-1,-1 1,-1-1,-2 8,4-18,1-1,-1 0,0 1,0-1,0 0,0 0,0 1,0-1,0 0,0 0,0 0,-1 0,1 0,0-1,-1 1,1 0,0-1,-1 1,1-1,-1 1,1-1,-1 1,1-1,-1 0,0 0,1 0,-1 0,1 0,-1 0,1 0,-1-1,1 1,-1-1,1 1,-1-1,1 1,-1-1,1 0,0 0,-1 1,1-1,0 0,0 0,0 0,0-1,0 1,0 0,0 0,0-1,0 1,0 0,1-1,-1 1,0-1,1 1,-1 0,1-1,0 0,0 1,-1-1,1 1,0-1,0 1,0-2,-2-14,0 0,1 0,1 0,0 0,2-1,0 1,0 0,2 0,0 1,1-1,1 1,0 0,1 0,1 1,0 0,1 0,1 1,0 0,1 1,0 0,1 1,1 0,2-2,6-7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3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653 257,'-22'55,"-2"-2,-3 0,-2-2,-2 0,-2-3,-3 0,-1-3,-36 34,64-69,0 0,-1-1,0 0,0 0,-1-1,0-1,0 0,-1 0,0-1,0-1,0 0,-1-1,0 0,0-1,0 0,0-1,0 0,0-1,-1-1,1 0,0-1,-9-1,19 0,-1 1,1-1,-1 0,1 0,0 0,0 0,0 0,0-1,0 1,0-1,1 0,-1 0,1 0,0 0,0-1,0 1,0 0,1-1,-1 1,1-1,0 0,0 1,0-1,0 0,1 0,0 0,0 1,0-1,0 0,0 0,1-2,36-116,-14 83,1 1,3 2,1 0,1 2,12-10,-38 40,-1 1,1-1,0 0,0 1,0-1,0 1,1 0,-1 0,1 0,0 1,0-1,0 1,0 0,0 0,0 1,0-1,1 1,-1 0,1 0,-1 0,1 0,0 1,-1 0,1 0,-1 0,1 1,-1-1,1 1,-1 0,1 1,-1-1,1 1,12 9,-2 1,1 1,-2 0,0 1,0 0,-2 1,1 1,8 15,14 16,-7-14,1-2,2-1,0-1,2-2,1-1,10 4,-14-3,-26-16</inkml:trace>
  <inkml:trace contextRef="#ctx0" brushRef="#br0" timeOffset="552.123">1188 31,'0'44,"-16"477,4-235,12-277,0 0,0 1,-1-1,-1 0,1 0,-1 0,-1 0,0 0,0 0,-3 6,-6 3</inkml:trace>
  <inkml:trace contextRef="#ctx0" brushRef="#br0" timeOffset="1023.698">1048 60,'60'-17,"2"3,0 3,0 2,1 3,-1 3,24 4,5 14,-89-14,1 0,-1 0,0 0,1 1,-1-1,0 1,0-1,0 1,0-1,0 1,0 0,0 0,0 0,-1 0,1 1,-1-1,0 0,1 1,-1-1,0 0,0 1,-1 0,1-1,0 1,-1-1,0 1,0 0,1-1,-1 1,-1 0,1-1,-1 3,-3 6,-1 1,0-1,-1 0,0 0,-1 0,0-1,-1 0,0 0,-1-1,1 0,-2-1,-1 2,-4 4,-77 70,62-60,1 2,1 1,2 1,0 1,2 1,2 2,19-28,0 0,0 0,0 0,1 1,0-1,0 1,0 0,1 0,-1-1,1 1,1 0,-1 0,0 0,1 0,0 0,0 0,1 0,-1 0,1 0,0 0,1 0,-1 0,1-1,0 1,0 0,0-1,1 0,-1 1,1-1,2 2,9 9,1-1,0 0,1-1,0-1,1 0,1-1,2 0,40 27,-26-14,0 1,-2 2,-1 1,15 18,-11-16,-18-21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09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475 396,'1'-2,"0"1,-1-1,1 1,0-1,-1 0,1 1,-1-1,0 0,0 0,0 1,0-1,0 0,0 0,0 1,0-1,-1 0,1 1,0-1,-1 0,0 1,1-1,-1 0,0 1,0-1,0 1,0-1,0 1,0 0,0 0,-1-1,1 1,0 0,-1 0,1 0,-1 0,1 0,-1 1,1-1,-1 0,0 1,1-1,-1 1,0 0,0-1,1 1,-1 0,0 0,0 0,1 0,-1 0,0 1,0-1,1 0,-1 1,0-1,1 1,-2 0,-14 1,1 0,-1 2,0 0,1 0,0 2,0 0,-15 8,4-3,-109 49,135-60,0 0,1 0,-1 0,0 1,1-1,-1 0,1 1,-1-1,1 1,-1-1,0 0,1 1,0-1,-1 1,1-1,-1 1,1 0,0-1,-1 1,1-1,0 1,-1 0,1-1,0 1,0 0,0-1,0 1,0 0,0-1,-1 1,2 0,-1-1,0 1,0 0,0-1,0 1,0 0,0-1,1 1,-1 0,0-1,1 1,-1-1,0 1,1 0,-1-1,1 1,-1-1,1 1,-1-1,1 0,-1 1,1-1,-1 0,1 1,0-1,-1 0,1 1,0-1,-1 0,1 0,42 16,22-7,-54-8,0 0,0 0,-1 1,1 0,0 0,-1 2,1-1,-1 1,8 5,-17-7,0 1,-1-1,1 0,-1 1,1-1,-1 1,0-1,0 0,0 1,0-1,-1 1,1-1,0 1,-1-1,0 0,0 1,0-1,0 0,0 0,0 0,0 0,-1 0,1 0,-1 0,1 0,-1 0,0 0,0-1,0 1,0-1,0 0,0 1,0-1,0 0,0 0,0 0,-249 186,247-185,0 1,0 0,1 0,-1 0,1 0,0 1,0-1,0 1,1 0,-1 0,1 0,0 0,0 0,0 0,1 0,-1 1,1-1,0 1,0-1,1 1,-1 0,1-1,0 1,1-1,-1 1,1 0,-1-1,1 1,1-1,-1 1,1-1,-1 0,1 0,1 0,-1 0,0 0,1 0,0 0,0-1,0 1,2 0,7 4,0-1,0-1,0 0,1 0,0-2,0 1,0-2,1 0,-1 0,1-1,-1-1,1 0,0-1,0-1,-1 0,1-1,0 0,-1-1,9-3,-16 2,1-1,-1 1,1-2,-2 1,1-1,0 0,-1 0,0 0,-1-1,1 1,-1-1,0 0,-1-1,0 1,0-1,-1 1,1-1,-2 0,1 0,-1 0,0 0,-1 0,0 0,0 0,-1 0,0 0,1-17</inkml:trace>
  <inkml:trace contextRef="#ctx0" brushRef="#br0" timeOffset="400.331">249 0,'-2'1,"0"0,1 1,-1-1,0 0,1 1,-1-1,1 1,-1 0,1-1,0 1,-1 0,1 0,0 0,0-1,1 1,-1 1,0-1,1 0,-1 0,1 0,-1 0,1 0,0 0,0 0,0 1,0-1,0 0,1 1,-3 56,2 0,3 0,10 57,-4-34,23 294,-34-109,-12-190,11-67,-1 0,2 0,0 0,0 0,0 1,2-1,-1 0,1 1,1-1,0 0,0 0,1 1,0-1,1 0,0 0,1 1,9 7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3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0,'10'0,"17"0,9 0,3 0,0 0,-2 0,-2 0,-3 0,-2 0,-1 0,-1 0,0 0,-5 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29,'29'-5,"33"-1,12-1,-3 2,-9 2,-14 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2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87,'-16'358,"3"-64,-8-216,10-60</inkml:trace>
  <inkml:trace contextRef="#ctx0" brushRef="#br0" timeOffset="354.341">0 115,'683'-85,"-433"57,-247 27,0 1,0 0,0-1,0 1,0 1,0-1,-1 0,1 1,0 0,0 0,0-1,0 2,0-1,-1 0,1 1,-1-1,1 1,-1-1,1 1,-1 0,0 0,0 1,0-1,0 0,0 1,0-1,-1 1,1-1,-1 1,0 0,0-1,0 1,0 0,0 0,-1 0,1 0,-1 0,0 0,1 0,-2 0,1 0,0 0,0 0,-1 0,0 0,0 0,0-1,0 1,-1 2,-27 36,12-25</inkml:trace>
  <inkml:trace contextRef="#ctx0" brushRef="#br0" timeOffset="623.594">84 933,'43'5,"29"-3,12-3,1 0,-9-5,-8-2,-6 1,-9 2,-8-4,-7 0,-6 2,-3 1,-1 3,-6 1</inkml:trace>
  <inkml:trace contextRef="#ctx0" brushRef="#br0" timeOffset="940.614">1157 651,'-8'0,"0"0,0 0,0 1,0 0,0 1,0-1,0 2,0-1,1 1,-1 0,1 0,0 1,-1 0,2 1,-1-1,1 1,-1 0,1 1,1 0,-1 0,1 0,0 0,0 1,1 0,0 0,0 0,1 0,-1 1,2 0,-1-1,1 1,0 0,0 4,3-8,0 1,0-1,0 0,0 0,1-1,-1 1,1 0,0 0,0-1,0 1,1-1,-1 0,1 0,0 0,0 0,0 0,0 0,0-1,1 1,-1-1,1 0,0 0,0-1,-1 1,1-1,0 1,3-1,112 13,-93-15</inkml:trace>
  <inkml:trace contextRef="#ctx0" brushRef="#br0" timeOffset="1466.564">1411 849,'240'-200,"-239"199,0 0,-1 0,1 1,0-1,0 0,0 1,0-1,0 0,0 1,0-1,0 1,0-1,0 1,1 0,-1-1,0 1,0 0,0 0,0 0,1 0,-1 0,0 0,0 0,0 0,0 1,0-1,1 0,-1 1,0-1,0 0,0 1,0 0,0-1,0 1,0 0,0-1,0 1,-1 0,1 0,0 0,0 0,-1-1,1 1,0 0,-1 0,1 1,-1-1,1 0,-1 0,0 0,1 0,-1 0,0 0,0 1,0-1,0 0,0 0,0 0,0 0,0 1,-1-1,1 0,1 4,-2-2,1 0,-1 0,1 0,0 0,0 0,0 0,1-1,-1 1,1 0,-1 0,1 0,0-1,0 1,0 0,1-1,-1 1,0-1,1 1,0-1,0 0,0 1,0-1,0 0,0 0,0-1,0 1,1 0,-1-1,1 1,-1-1,1 0,0 0,-1 0,1 0,2 0,4-2,-1 0,1-1,-1 1,0-2,0 1,0-1,0-1,0 1,0-1,-1 0,5-4,14-7,-25 14,0 1,0-1,0 0,-1 1,1-1,0 1,1-1,-1 1,0 0,0-1,0 1,0 0,0 0,0 0,0 0,0 0,0 0,1 0,-1 0,0 0,0 0,0 1,0-1,0 0,0 1,0-1,0 1,0-1,0 1,0 0,0-1,0 1,-1 0,1-1,0 1,0 0,-1 0,1 0,0 0,-1 0,1 0,-1 0,1 0,-1 0,0 0,1 0,-1 0,0 0,0 1,4 66,-4-46,13 22,-2-31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114 902,'34'-9,"0"1,1 2,-1 1,1 2,1 1,16 2,-50-1,0 1,0-1,0 0,0 1,0 0,1-1,-1 1,0 0,0 0,0 1,1-1,-1 0,0 1,0-1,0 1,0-1,0 1,0 0,0 0,0 0,0 0,0 1,0-1,0 0,-1 1,1-1,-1 1,1-1,-1 1,0 0,1 0,-1 0,0 0,0 0,0 0,-1 0,1 0,0 0,-1 0,1 0,-1 0,0 1,0-1,0 0,0 0,0 0,0 1,0-1,-1 0,1 0,-1 1,-92 91,80-84,0 1,1 0,0 0,0 1,2 1,-1 0,2 1,0 0,7-10,1 0,0 0,0 0,0 1,1-1,0 0,0 1,0-1,0 0,0 1,1-1,0 0,0 0,0 1,0-1,1 0,0 0,0 0,0-1,0 1,0 0,1-1,0 1,0-1,0 0,0 0,0 0,0 0,1-1,-1 1,1-1,0 0,0 0,0 0,0-1,0 1,0-1,0 0,1 0,-1-1,0 1,1-1,-1 0,0 0,1 0,-1 0,0-1,2 0,23-4,-3 0</inkml:trace>
  <inkml:trace contextRef="#ctx0" brushRef="#br0" timeOffset="-612.89">198 140,'-5'24,"-1"13,5 4,2 1,2-2,-1-4,1-2,-2-3,5-1,1-2,0 0,-2-1,-1 1,-2 0,-1-1,-1-3</inkml:trace>
  <inkml:trace contextRef="#ctx0" brushRef="#br0" timeOffset="-380.242">1 619,'43'0,"33"-5,10-1,-2 0,-9 1,-14 2,-11 1,-10 5,-7 3,-4 0,-7-1</inkml:trace>
  <inkml:trace contextRef="#ctx0" brushRef="#br0" timeOffset="1790.079">707 1071,'28'-74,"4"2,3 1,3 1,3 2,5-1,64-72,-110 141,0-1,1 0,-1 1,1-1,0 0,-1 1,1-1,-1 1,1-1,0 0,-1 1,1 0,0-1,0 1,-1-1,1 1,0 0,0 0,0-1,-1 1,1 0,0 0,0 0,0 0,0 0,0 0,-1 0,1 0,0 0,0 1,0-1,-1 0,1 0,0 1,0-1,0 1,-1-1,1 0,0 1,-1 0,1-1,0 1,-1-1,1 1,-1 0,1-1,-1 1,1 0,-1-1,0 1,1 0,-1 0,0 0,1-1,-1 1,0 0,0 0,0 0,0 0,0-1,0 2,4 59,-4-56,-1 27,0-22,0 1,1-1,0 1,0-1,1 0,0 1,1-1,0 0,1 0,0 0,0 0,1-1,4 7,-7-14,0-1,0 0,1 1,-1-1,0 0,1 1,-1-1,1 0,-1 0,1 0,0-1,-1 1,1 0,0 0,0-1,-1 1,1-1,0 0,0 0,0 1,0-1,-1 0,1 0,0-1,0 1,0 0,0-1,-1 1,1-1,0 1,0-1,-1 0,1 0,0 0,-1 0,1 0,-1 0,1 0,-1 0,0-1,1 0,51-61,160-243,-189 278,-24 28,1-1,-1 1,1 0,0 0,-1 0,1 0,-1 0,1 0,-1 0,1 0,-1 0,1 0,-1 0,1 1,-1-1,1 0,-1 0,1 0,-1 1,1-1,-1 0,1 1,-1-1,1 0,-1 1,0-1,1 1,-1-1,0 0,1 1,-1-1,0 1,0-1,1 1,-1-1,0 1,0-1,0 1,0-1,1 1,-1 0,0-1,0 1,0-1,0 1,-1-1,1 1,0-1,0 1,0-1,0 1,0-1,-1 1,1-1,0 1,0-1,-1 1,1-1,0 1,-1-1,1 0,-1 1,1-1,-1 1,-27 170,26-147,2-1,1 1,1-1,1 1,0-1,2 0,1 0,1-1,1 0,1 0,3 4,-2-7</inkml:trace>
  <inkml:trace contextRef="#ctx0" brushRef="#br0" timeOffset="2032.103">1835 478,'-9'44,"-4"27,1 8,2-5,3-11,2-11,3-9,1-8,1-4,-4-8,-7-8,-1-6</inkml:trace>
  <inkml:trace contextRef="#ctx0" brushRef="#br0" timeOffset="2419.138">1581 591,'31'-41,"-6"3,2 2,1 0,2 2,1 1,1 1,2 2,1 2,2 1,11-5,-34 25,0 1,1 0,0 1,1 1,-1 0,0 1,1 1,0 0,0 1,0 1,-1 0,1 1,0 1,0 1,-1 0,2 1,-14-2,1-1,0 1,-1 0,1 0,-1 0,0 0,0 1,0-1,0 1,0 0,0 0,-1 0,0 0,1 0,-1 1,0-1,-1 1,1-1,0 1,-1 0,0 0,0-1,0 1,-1 0,1 0,-1 0,0 0,0 0,0 0,0 0,-1 0,0 0,0 0,0-1,0 1,0 0,-1 0,0-1,1 1,-1-1,-1 1,-15 23,-1 0,-2-2,0 0,-1-2,-2 0,-25 18,39-31,-100 70,108-78,-1 0,1 0,0 1,0-1,0 0,0 1,0 0,1-1,-1 1,1 0,-1 0,1-1,0 1,0 0,1 0,-1 0,0 1,1-1,0 0,0 0,0 0,0 0,0 0,1 0,-1 0,1 0,0 0,0 0,0 0,52 82,-25-47,-15-16,-11-17,-1 0,1 1,0-1,0 0,1-1,0 1,0 0,0-1,0 0,1 1,-1-1,1 0,0-1,0 1,1-1,-1 0,1 0,-1 0,1-1,0 1,0-1,0 0,1-1,-1 1,0-1,0 0,1-1,-1 1,1-1,-1 0,1 0,-1-1,4 0,9-8</inkml:trace>
  <inkml:trace contextRef="#ctx0" brushRef="#br0" timeOffset="2801.779">2399 55,'26'-11,"0"2,0 0,0 2,1 1,0 1,1 2,-1 0,1 2,26 2,-52-2,1 1,-1-1,1 1,-1 0,1 0,-1 0,1 1,0-1,-1 0,1 1,-1 0,0 0,1-1,-1 1,1 1,-1-1,0 0,0 1,0-1,0 1,0-1,0 1,0 0,0 0,-1 0,1 0,-1 0,0 0,1 0,-1 1,0-1,0 0,0 1,-1-1,1 1,0-1,-1 1,0-1,1 1,-1-1,0 1,-1 0,1-1,0 1,-1-1,1 1,-1-1,0 1,0-1,0 0,0 1,-1 0,-133 150,134-152,0 1,-1-1,1 1,0 0,0-1,0 1,0 0,0 0,0 0,1 0,-1 0,0 0,1 0,0 0,-1 0,1 0,0 0,0 0,0 0,0 0,1 0,-1 0,1 0,-1 0,1 0,-1 0,1-1,0 1,0 0,0 0,0 0,0-1,1 1,-1-1,0 1,1-1,-1 1,1-1,-1 0,1 0,0 0,0 0,-1 0,1 0,0 0,0 0,0-1,0 1,0-1,1 1,14 4,1-1,1 0,-1-1,1-1,-1-1,1 0,18-3,-29 2,17-1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4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1012,'53'-3,"-1"-3,0-2,0-2,-1-2,0-3,19-9,-31 9,0-1,-2-2,0-2,-1-1,-1-2,-1-2,-1-1,-2-1,0-1,-2-2,-1-2,8-13,32-47,-4-2,-5-3,-4-3,42-104,-97 202,0 2,0-1,0 1,0-1,-1 1,1-1,0 1,0-1,0 1,0-1,0 1,0-1,0 1,0-1,0 1,0-1,0 1,0-1,0 1,0-1,1 1,-1-1,0 1,0-1,0 1,1-1,-1 1,0-1,1 1,-1 0,0-1,1 1,-1-1,1 1,-1 0,1 0,-1-1,1 1,-1 0,0 0,1-1,-1 1,1 0,0 0,-1 0,1 0,-1 0,1 0,-1 0,1 0,-1 0,1 0,-1 0,1 0,-1 0,1 0,-1 1,1-1,-1 0,1 0,-1 1,1-1,0 0,-2 211,1-96,2-13,-6 1,-13 82,12-154,-1-1,-1 0,-2-1,0 0,-3 0,0-1,-1-1,-2 0,-1-1,-1 0,-12 13,19-28,0-1,-1 0,0 0,0-1,-1-1,0 0,-1 0,0-2,0 1,0-1,-1-1,0-1,0 0,0 0,-1-2,1 0,-1 0,1-1,-1-1,1-1,-1 0,9 0,0-1,0 1,1-1,-1-1,1 1,-1-1,1 0,0 0,0-1,0 1,0-1,1 0,-1-1,1 1,0-1,0 0,1 0,0 0,0 0,0 0,0-1,1 1,0-1,0 0,0 0,1 0,0 0,0 0,0 0,1 0,0-2,-2-17</inkml:trace>
  <inkml:trace contextRef="#ctx0" brushRef="#br0" timeOffset="382.831">1582 645,'-17'19,"2"1,1 0,0 1,1 1,2 0,0 1,1 0,2 0,0 1,1 0,-1 16,8-36,-1-1,1 1,0 0,0 0,1-1,-1 1,1 0,0-1,0 1,0 0,0-1,1 1,-1-1,1 0,0 0,0 1,0-1,1 0,-1-1,1 1,-1 0,1-1,0 1,0-1,0 0,0 0,1 0,-1 0,0-1,1 1,-1-1,1 0,0 0,-1 0,1-1,0 1,-1-1,1 0,0 0,0 0,2-1,2 1,1-1,-1 0,0 0,0-1,0 0,0-1,-1 1,1-1,-1-1,1 0,-1 0,0 0,-1-1,1 0,-1 0,0 0,0-1,0 0,-1 0,0-1,0 1,-1-1,0 0,0-1,0 1,-1-1,0 1,-1-1,0 0,1-3,-2 1,-1 1,0-1,0 1,-1-1,0 0,-1 1,0 0,0-1,-1 1,-1 0,1 0,-1 0,-1 1,1 0,-1-1,-1 2,0-1,0 0,0 1,-1 1,0-1,-1 1,-1-1,-12-6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2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137 261,'2'4,"1"1,-1 0,-1 0,1 0,-1-1,0 1,0 0,0 1,-1-1,1 0,-1 0,-1 0,1 0,-1 0,1 0,-3 5,1 9,-11 114,-7 0,-30 105,-7-47,53-178,8-26,7-26,-7 18</inkml:trace>
  <inkml:trace contextRef="#ctx0" brushRef="#br0" timeOffset="333.457">109 120,'540'0,"-409"-26,-122 24</inkml:trace>
  <inkml:trace contextRef="#ctx0" brushRef="#br0" timeOffset="871.478">137 600,'5'0,"6"0,6 0,5 0,4 0,2 0,1 0,0 0,1 0,-1 0,0 0,0 0,-1 0,0 0,1 0,-1 0,-5 0</inkml:trace>
  <inkml:trace contextRef="#ctx0" brushRef="#br0" timeOffset="4532.969">391 938,'0'5,"0"6,0 6,0 6,0 2,0 3,-5 1,-1 1,0-1,1 0,-3 0,-1 0,2 0,1-1,3-5</inkml:trace>
  <inkml:trace contextRef="#ctx0" brushRef="#br0" timeOffset="4817.249">278 938,'5'0,"11"5,7 1,6 0,1-1,2-2,-1 0,-1-2,0-1,-1 0,0 0,0 0,-1-1,-5 1</inkml:trace>
  <inkml:trace contextRef="#ctx0" brushRef="#br0" timeOffset="5350.536">1125 177,'-22'219,"-13"69,7-61,27-203</inkml:trace>
  <inkml:trace contextRef="#ctx0" brushRef="#br0" timeOffset="5873.419">899 148,'56'-28,"2"2,0 3,2 3,0 2,57-8,-111 24,0 1,1 0,-1 0,1 0,0 1,-1 0,1 0,-1 1,1-1,-1 2,1-1,-1 1,1 0,-1 0,0 0,0 1,0 0,0 0,-1 1,1 0,-1 0,0 0,0 0,0 1,-1 0,0 0,0 0,0 1,0-1,-1 1,0 0,0 0,0 0,-1 0,1 4,-3 2,0 0,-1 0,0 1,-1-1,0 0,-1 0,-1 0,0-1,0 1,-1-1,0 0,-1 0,-1-1,1 0,-2 0,1 0,-1-1,-1 0,0 0,0-1,-1-1,-9 7,5 0,-191 133,202-145,0-1,0 1,0 0,1 0,-1 0,0 0,1 0,-1 1,1-1,0 1,0-1,0 1,0 0,0 0,0 0,1 0,-1 0,1 0,0 1,0-1,0 0,1 1,-1-1,1 1,0-1,0 0,0 1,0-1,1 1,-1-1,1 0,0 1,0-1,0 0,0 0,0 0,1 0,0 0,0 0,-1 0,2 0,-1 0,0-1,0 1,1-1,0 0,39 35,2-3,2-2,1-1,31 14,81 53,-140-86,-2-1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0,'5'5,"11"6,7 2,6-2,1 2,2-1,-1-2,-1-4,0-2,-1-2,0-1,0-1,-6 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1,'38'5,"28"1,6-5,-3-2,-9-2,-10 0,-9 1,-11 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0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21,'12'-2,"25"-5,0 2,1 1,-1 2,1 1,10 3,-46-2,1-1,-1 1,0 0,0 0,1 0,-1 1,0-1,1 0,-1 1,0 0,0-1,0 1,0 0,1 0,-1 0,0 0,-1 1,1-1,0 1,0-1,-1 1,1-1,0 1,-1 0,0 0,1 0,-1 0,0 0,0 0,0 0,0 0,-1 0,1 0,0 1,-1-1,0 0,1 1,-1-1,0 0,0 0,0 1,-1-1,1 0,0 1,-1-1,0 0,1 0,-1 0,0 1,0-1,0 0,-2 1,-96 99,54-63,-106 110,149-147,1 0,-1 0,1 0,0 1,-1-1,1 0,0 1,0-1,1 1,-1-1,0 1,1-1,-1 1,1-1,0 1,0 0,0-1,0 1,1-1,-1 1,1-1,-1 1,1-1,0 1,0-1,0 1,0-1,0 0,1 0,-1 1,1-1,-1 0,1 0,0 0,0-1,0 1,0 0,0-1,0 1,0-1,1 0,-1 0,0 0,1 0,-1 0,1 0,-1-1,1 1,0-1,-1 0,1 0,0 0,203 1,-133-13,-55 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1,'-11'405,"-52"131,40-398,21-79,10-59,3-6</inkml:trace>
  <inkml:trace contextRef="#ctx0" brushRef="#br0" timeOffset="318.59">523 114,'-406'391,"394"-379,6-8,0 1,1 0,-1 0,1 0,1 0,-1 1,1 0,0 0,0 0,1 1,0-1,0 1,0-1,1 1,0 0,0 0,0 7,4-9,0-1,0 0,0 0,1 0,0 0,0 0,0 0,1-1,-1 0,1 1,-1-1,1 0,0-1,0 1,1-1,-1 0,0 0,1 0,-1 0,1-1,0 0,3 1,5 2,116 34,-106-34,0 1,0 1,-1 1,0 1,0 1,-1 1,0 1,-1 1,0 0,-1 2,2 2,8 28,-25-37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3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1,'-14'108,"5"0,4 103,-15-75,23-120</inkml:trace>
  <inkml:trace contextRef="#ctx0" brushRef="#br0" timeOffset="262.023">1 538,'43'4,"29"-2,11-3,-3 0,-6 0,-10 0,-12 0,-10 0,-7 1,-4-1,-4 1,-5 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3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42,'0'0,"0"0,-1 0,1 0,0 0,-1 0,1 0,0 0,-1 0,1 0,0 0,-1 0,1 0,0 0,-1 0,1 0,0-1,-1 1,1 0,0 0,-1 0,1 0,0-1,0 1,-1 0,1 0,0-1,0 1,-1 0,1 0,0-1,0 1,0 0,0-1,-1 1,1 0,0-1,0 1,0 0,0-1,0 1,0 0,0-1,0 1,0 0,0-1,0 1,0 0,0-1,-16 34,15-30,-124 358,46-142,105-310,71-132,13 43,9 43,-118 136,0-1,0 1,1 0,-1-1,0 1,1 0,-1 0,1 0,-1 0,1 1,-1-1,1 0,0 1,-1-1,1 1,0-1,-1 1,1 0,0-1,0 1,-1 0,1 0,0 1,0-1,-1 0,1 0,0 1,0-1,-1 1,1 0,0-1,-1 1,1 0,-1 0,1 0,-1 0,0 0,1 0,-1 1,0-1,0 0,0 1,0-1,0 1,0-1,0 1,0-1,-1 1,1 0,0-1,-1 1,0 0,1 0,-1-1,0 1,0 0,0 0,4 24,-2 0,-1 1,-1-1,-1 0,-2 0,0 0,-2 0,-2 6,-5 40,-6 34,18-106,0 1,-1-1,1 1,0-1,0 1,0 0,0-1,1 1,-1-1,0 1,0 0,0-1,0 1,0-1,1 1,-1-1,0 1,1-1,-1 1,0-1,1 1,-1-1,1 1,-1-1,0 0,1 1,-1-1,1 1,-1-1,1 0,-1 0,1 1,0-1,-1 0,1 0,-1 0,1 0,-1 0,1 1,0-1,-1 0,1 0,-1-1,1 1,0 0,-1 0,1 0,-1 0,1 0,-1-1,1 1,-1 0,1 0,0-1,-1 1,0 0,1-1,-1 1,1-1,-1 1,1 0,-1-1,0 1,1-1,-1 0,29-30,130-198,-35 66,-123 162,-1 0,1 0,0 1,-1-1,1 0,0 1,0-1,-1 0,1 1,0-1,0 1,0 0,0-1,0 1,0 0,0-1,0 1,-1 0,1 0,0 0,0 0,0 0,0 0,0 0,0 0,0 0,0 1,0-1,0 0,0 0,0 1,0-1,0 1,-1-1,1 1,0-1,0 1,0 0,-1-1,1 1,0 0,-1-1,1 1,-1 0,1 0,-1 0,1 0,-1-1,1 1,-1 0,0 0,0 0,1 0,-1 0,0 0,0 0,0 0,9 60,-28 117,-20 19,10-66,27-120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45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170 180,'-21'63,"2"1,4 2,2-1,4 1,2 1,2 36,8 224,-7-304,-2-5</inkml:trace>
  <inkml:trace contextRef="#ctx0" brushRef="#br0" timeOffset="509.992">0 236,'43'-20,"1"2,0 1,2 3,-1 2,2 1,5 2,-42 7,1 0,0 0,-1 1,1 1,0 0,0 0,0 1,-1 1,1 0,-1 0,1 1,-1 0,0 1,0 0,0 0,0 1,-1 1,0-1,0 2,5 4,-12-9,0 1,0 0,0-1,-1 1,1 0,-1 0,1 0,-1 1,0-1,0 0,-1 0,1 0,-1 1,1-1,-1 0,0 1,0-1,-1 0,1 1,-1-1,0 0,1 1,-1-1,-1 0,1 0,0 0,-1 0,0 0,1 0,-1-1,0 1,0 0,-1-1,1 0,-1 1,-96 77,96-78,-245 140,103-72,143-70,1 1,-1 0,1-1,0 1,-1 0,1 0,-1 0,1 0,0 0,0 0,0 1,0-1,0 0,0 1,0-1,0 0,0 1,1-1,-1 1,0-1,1 1,-1 0,1-1,0 1,0 0,-1-1,1 1,0-1,0 1,1 0,-1-1,0 1,0 0,1-1,-1 1,1-1,0 1,-1-1,1 1,0-1,0 1,0-1,0 0,0 1,0-1,0 0,0 0,1 0,-1 0,0 0,1 0,73 50,14-7,-53-28,-2 1,0 2,-1 1,-1 1,13 13,11 34,-28-87,-20 6</inkml:trace>
  <inkml:trace contextRef="#ctx0" brushRef="#br0" timeOffset="926.997">791 67,'25'-12,"1"1,0 2,0 0,1 2,1 1,-1 1,1 1,3 2,-29 1,1 1,-1 0,1-1,-1 1,0 0,1 1,-1-1,1 0,-1 1,1-1,-1 1,0 0,1 0,-1 0,0 0,0 0,0 0,1 1,-1-1,-1 1,1-1,0 1,0 0,0-1,-1 1,1 0,-1 0,0 1,0-1,1 0,-1 0,-1 0,1 1,0-1,0 1,-1-1,0 0,1 1,-1-1,0 1,0 2,-3 4,0 0,0 0,-1-1,0 1,-1-1,0 0,0 0,-1 0,0-1,0 0,0 0,-1 0,-2 0,2 0,-1 0,1 1,0 0,1 0,0 0,0 1,1 0,0 0,0 0,-1 8,5-15,0 1,0 0,1 0,-1 0,1 0,0 0,0 0,0 0,0 0,0 0,1 0,-1 0,1 0,0 0,0 0,0 0,0 0,0 0,1-1,-1 1,1-1,0 1,0-1,0 0,0 1,0-1,0 0,1 0,-1-1,1 1,-1 0,1-1,0 0,0 1,-1-1,4 0,111 17,-3-9,-89-4</inkml:trace>
  <inkml:trace contextRef="#ctx0" brushRef="#br0" timeOffset="1396.496">1863 405,'-252'311,"224"-277,18-21,0 0,0 0,-2-1,1-1,-1 0,-1 0,0-1,0-1,-1 0,0-1,-1 0,10-5,0 0,0 0,0-1,0 1,0-1,0-1,-1 1,1-1,-1 1,1-2,-1 1,0 0,1-1,-1 0,0-1,1 1,-1-1,1 0,-1 0,1-1,-1 0,1 0,0 0,0-1,0 1,0-1,0 0,1 0,-1-1,1 0,0 0,0 0,0 0,1 0,-1-1,1 1,0-1,1 0,-2-2,3-4,-1-1,2 1,-1-1,1 0,1 1,0-1,1 0,0 1,1 0,1-1,-1 1,1 0,1 1,0-1,1 1,0 0,0 0,1 1,1 0,-1 0,1 1,1-1,0 2,0-1,-3 5,1-1,-1 2,0-1,1 1,0 0,-1 0,1 1,0 0,0 0,0 0,0 1,0 0,-1 1,1 0,0 0,0 0,0 1,-1-1,1 2,-1-1,1 1,3 2,128 89,14 30,-136-113,7 7,1-2,1-1,0 0,1-2,1-1,0-1,23 6,-26-13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46,'226'-11,"-26"-24,-198 38,-8 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1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0,-2 0,-3 0,-3 0,-4 0,-1 0,-2 0,-1 0,-5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4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1 588,'33'-46,"-29"36,125-218,-119 213,-3 3,1-1,1 1,0 1,0 0,1 0,1 1,0 0,0 0,10-5,-20 14,0 1,1-1,-1 0,0 1,0-1,1 0,-1 1,0 0,1-1,-1 1,0 0,1 0,-1-1,1 1,-1 0,0 1,1-1,-1 0,1 0,-1 0,0 1,1-1,-1 1,0-1,1 1,-1 0,0-1,0 1,0 0,0 0,1 0,-1 0,0 0,-1 0,1 0,0 0,0 0,0 0,-1 1,1-1,0 0,-1 0,1 1,10 64,-10-53,-2-10,1 1,-1-1,1 1,0 0,0-1,0 1,0-1,1 1,0 0,0-1,0 1,0-1,0 0,1 1,-1-1,1 0,0 0,0 0,0 0,0 0,1 0,-1-1,1 1,-1-1,1 0,0 1,0-1,0 0,0-1,1 1,-1-1,0 1,1-1,-1 0,1 0,-1-1,1 1,-1-1,2 1,5-6,0 0,0-1,-1 0,0 0,0-1,0 0,-1-1,0 1,0-2,1-2,11-9,168-214,-157 200,-30 33,-1 1,1-1,0 1,-1 0,1-1,0 1,-1 0,1-1,0 1,-1 0,1 0,0-1,0 1,-1 0,1 0,0 0,0 0,-1 0,1 0,0 0,0 0,-1 1,1-1,0 0,0 0,-1 1,1-1,0 0,-1 1,1-1,0 1,-1-1,1 0,-1 1,1 0,-1-1,1 1,-1-1,1 1,-1 0,0-1,1 1,-1 0,0-1,1 1,-1 0,0-1,0 1,0 0,0 0,1-1,-1 1,0 0,-1 0,1-1,0 1,0 0,0 0,2 120,-4-109,1 0,0 0,0 0,1 0,1 0,0 0,1 0,0 0,0 0,2-1,-1 1,2-1,-1 0,1 0,1 0,1 1,13 12,0-2</inkml:trace>
  <inkml:trace contextRef="#ctx0" brushRef="#br0" timeOffset="278.923">227 503,'38'0,"37"-5,16-1,1 0,-5 1,-8 2,-8 0,-11 2,-11 1,-9 0,-6 0,-5 0,-2 1,-5 3,-8 3</inkml:trace>
  <inkml:trace contextRef="#ctx0" brushRef="#br0" timeOffset="781.193">453 701,'96'-17,"102"-8,-196 25,0-1,0 1,0-1,0 1,0 0,0 0,0 0,0 0,0 0,1 0,-1 1,0-1,0 1,0-1,0 1,0 0,-1 0,1 0,0 0,0 0,0 0,-1 0,1 1,-1-1,1 0,-1 1,1 0,-1-1,0 1,0 0,0-1,0 1,0 0,0 0,0 0,-1 0,1 0,-1 0,1 1,-4 4,-1 0,1-1,-1 1,0-1,-1 0,1-1,-1 1,-1-1,1 0,-1 0,1-1,-1 1,-1-1,1 0,-1-1,0 0,-24 18,-7 6,26-21,1 0,0 1,1 0,0 1,0 1,1-1,0 1,0 1,1 0,0 0,1 0,0 1,0 0,2 1,-2 2,7-12,-1 0,1-1,-1 1,1 0,0 0,0 0,0 0,0 0,0 0,1 0,-1 0,0-1,1 1,0 0,-1 0,1 0,0-1,0 1,0 0,0-1,0 1,0-1,0 1,1-1,-1 1,1-1,-1 0,1 0,-1 0,1 0,0 0,-1 0,1 0,0 0,0-1,-1 1,1-1,0 1,2-1,81 5,-77-5,42-5,0-2,0-2,-1-2,9-5,-26 7,-8 1,-7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6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141 109,'-37'129,"29"-93,2 1,1 1,1-1,3 1,1-1,5 36,20 67,-23-116</inkml:trace>
  <inkml:trace contextRef="#ctx0" brushRef="#br0" timeOffset="620.604">0 193,'18'-20,"2"0,-1 1,2 1,1 1,0 1,1 0,0 2,16-6,-32 15,1 1,1 0,-1 0,0 1,1 0,0 1,0 0,0 0,0 1,0 0,0 0,0 1,0 0,0 1,0 0,0 0,0 1,0 0,0 1,0 0,-1 0,0 1,0 0,0 1,0-1,0 1,-1 1,0 0,0 0,0 0,-1 1,0 0,0 0,3 6,-7-8,-1 0,1 0,-1 0,0 0,0 0,-1 0,1 0,-1 0,-1 0,1 0,-1 0,1 0,-1 0,-1 0,1 0,-1 0,0 0,0 0,0-1,-1 1,1-1,-2 2,-78 85,-122 51,201-141,0 1,0-1,1 1,-1 0,1 0,0 0,-1 0,1 1,0-1,0 0,0 1,1 0,-1-1,1 1,-1 0,1 0,0 0,0 0,0 0,0 0,1 0,-1 0,1 0,0 0,0 0,0 1,0-1,1 0,-1 0,1 0,0 0,0 0,0 0,0 0,0 0,1 0,-1-1,1 1,0-1,-1 1,1-1,1 1,-1-1,0 0,0 0,1 0,0 0,129 86,82 37,-195-112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09:59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64,'-8'-7,"0"1,0-1,-1 1,0 1,0 0,-1 0,1 1,-1 0,0 1,0 0,-1 0,1 1,0 1,-1-1,0 2,1-1,-1 2,1-1,-1 2,1-1,0 1,-1 1,1 0,0 0,0 1,1 0,-1 1,1 0,0 0,0 2,-1 1,2 0,0 1,0 1,0-1,1 1,0 1,1-1,1 1,-1 0,2 0,-1 1,2 0,0-1,0 1,1 0,0 1,1-1,0 0,1 2,-1-8,0 0,0 0,1 0,0 0,0 1,0-1,1 0,0 0,0 0,0 0,1-1,0 1,0 0,0 0,1-1,0 0,0 1,0-1,1 0,0 0,0-1,0 1,0-1,1 0,0 0,-1-1,1 1,1-1,-1 0,0 0,1-1,0 1,-1-1,1-1,0 1,3 0,7-4,0-1,0 0,0-1,0-1,-1 0,0-1,0-1,0 0,-1-1,0 0,-1-2,0 1,0-2,11-10,-8 8,0-1,0 0,-2-1,1-1,-2 0,0-1,-1 0,-1-1,-1 0,0-1,-1 0,-1-1,4-18,-15 59,0 0,2 0,0 1,1-1,1 0,1 0,1 0,1 0,1 0,1-1,0 0,2 0,5 11,-8-22,1 0,0 0,0-1,1 1,0-2,0 1,1-1,0 0,0 0,0-1,1 0,0-1,1 0,-1 0,5 0,6 0</inkml:trace>
  <inkml:trace contextRef="#ctx0" brushRef="#br0" timeOffset="1698.314">883 319,'0'34,"13"87,-13-119,1 0,0-1,0 1,0 0,0-1,0 1,0 0,1-1,-1 0,0 1,1-1,-1 0,1 1,0-1,-1 0,1 0,0-1,-1 1,1 0,0 0,0-1,0 1,0-1,0 0,0 1,0-1,0 0,0 0,0 0,0-1,0 1,0 0,-1-1,1 1,0-1,0 0,0 1,0-1,-1 0,1 0,0 0,67-53,25-96,-78 121,-16 28,0 1,1 0,-1-1,0 1,0-1,0 1,1 0,-1-1,0 1,0 0,1-1,-1 1,0 0,1-1,-1 1,0 0,1 0,-1-1,0 1,1 0,-1 0,1 0,-1-1,1 1,-1 0,0 0,1 0,-1 0,1 0,-1 0,1 0,-1 0,0 0,1 0,-1 0,1 0,-1 1,1-1,-1 0,0 0,1 0,-1 0,0 1,1-1,-1 0,1 0,-1 1,0-1,0 0,1 1,-1-1,0 0,1 1,-1-1,0 1,0-1,0 0,0 1,1-1,-1 1,0-1,0 0,0 1,0-1,0 1,0-1,0 1,0-1,33 223,-22-146,-6-65,-2 0,1 1,-2-1,1 0,-2 1,0-1,0 1,-1 0,-1-1,0 1,-1-1,0 1,-1-1,0 0,-1 0,0 0,-1 0,0-1,-1 1,-1-2,1 1,-9 9,10-16,0 0,0-1,0 1,-1-1,0 0,1-1,-1 1,0-1,0 0,0-1,-1 1,1-1,0 0,0-1,-1 0,1 0,0 0,-1 0,1-1,0 0,-1-1,5 1,1 1,-1-1,1 1,-1-1,1 0,0 0,-1 1,1-1,0 0,0 0,0-1,-1 1,1 0,0 0,1 0,-1-1,0 1,0 0,1-1,-1 1,0-1,1 1,-1-1,1 1,0-1,0 1,-1-1,1 0,0 1,0-1,1 1,-1-1,0 1,0-1,1 1,-1-1,1 1,-1-1,1 1,0-1,-1 1,1 0,0-1,0 1,0 0,0 0,0 0,0 0,55-59,-17 32,1 1,1 3,1 0,1 3,1 2,13-3,-45 18,15-7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68,'35'-9,"1"2,0 1,0 2,0 1,28 2,95-9,24-18,-184 28,1 1,0-1,0 1,-1-1,1 1,0-1,0 1,0-1,0 1,0-1,0 1,0 0,0-1,0 1,0-1,0 1,0-1,0 1,0-1,0 1,1-1,-1 1,0-1,0 1,1-1,-1 0,0 1,1-1,-1 1,0-1,1 0,-1 1,0-1,1 0,-1 1,1-1,-1 0,1 0,-1 1,1-1,-1 0,1 0,-1 0,1 0,-1 0,1 0,-1 0,1 1,-1-2,1 1,-1 0,1 0,-1 0,1 0,-1 0,1 0,-1 0,1-1,-1 1,1 0,-1 0,-9 8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29,'15'5,"23"1,15 0,4-1,-4-6,-5-3,-2-1,-4 0,-4-3,-3-1,-4 2,-1 1,-2 3,-6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4:02.15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4891 1609,'-88'-45,"-2"3,-2 4,-1 4,-88-19,-68 26,202 22,0 1,0 3,0 2,-19 4,1 2,14-2,0 2,0 1,1 3,0 3,-20 9,62-20,1 0,-1 1,1 1,0-1,1 1,-1 0,1 1,0-1,0 1,1 1,0-1,0 1,0-1,1 2,0-1,0 0,1 1,0-1,0 1,1 0,0 0,0 0,1 0,0 1,0 5,1 9,0 0,2-1,1 1,0 0,2-1,0 0,2 0,7 17,9 19,3-2,1-1,33 46,-53-90,16 18,-2 2,-1-1,-1 2,-1 1,-2 0,-2 1,-1 1,-1 0,-2 0,-2 1,-1 1,2 33,-10-59,-1 0,0 0,-1 0,0 0,0-1,-1 1,0-1,-1 0,-1 0,1-1,-1 1,-1-1,0-1,0 1,-7 5,-135 104,44-54,-2-5,-84 32,-31 17,146-69,1 4,-58 44,128-83,0 0,0 1,0 0,1-1,-1 2,1-1,1 0,-1 1,1 0,0 0,0 0,0 0,1 0,0 0,0 1,1-1,0 1,0-1,0 1,1 0,0-1,0 1,1 0,0-1,0 1,2 6,2 5,1-1,1 1,0-1,2 0,0-1,0 1,2-2,0 0,1 0,38 48,-2 2,-4 2,-2 2,-3 2,-4 2,-3 0,-2 4,0 14,4-3,3-1,5-1,7 4,-25-55,1 0,3-2,0-1,2-2,1-1,2-1,0-1,2-2,1-2,1-1,1-2,0-2,32 11,4-2,-51-20,0 1,-1 0,0 2,-1 1,0 0,-1 2,0 0,7 7,-24-18,-1 0,1 1,-1-1,0 1,1 0,-1 0,0 0,-1 0,1 0,0 0,-1 0,0 0,0 1,0-1,0 0,0 1,-1-1,1 1,-1-1,0 1,0-1,0 1,-1-1,1 1,-1-1,0 1,0-1,0 0,0 1,-1-1,1 0,-1 0,0 0,0 0,0 0,0-1,-1 1,1-1,-1 1,-1 0,-9 7,20-9,31-10,-27 6,643-175,446-117,-1021 276,0-4,-2-4,-1-2,-1-4,-2-4,-1-2,-3-3,57-46,-115 78,-1-1,0 1,-1-2,0 1,-1-1,0-1,-1 1,0-1,-1 0,0-1,-1 0,-1 0,0 0,-1 0,-1 0,0-1,-1 1,0-1,-2 1,1-1,-2 1,0-1,0 1,-1 0,-1 0,-1 0,-1-2,-16-34,-2 1,-3 1,-1 1,-12-11,-48-80,74 115,1 0,1-1,1 0,1-1,1 0,2-1,0 0,2 0,0 0,1-19,3 29,1 0,1 0,1 1,1-1,0 1,0-1,2 1,0 0,0 0,2 1,0 0,0 0,1 0,1 1,0 1,8-9,46-47,4 2,2 4,38-25,198-153,-218 155,-84 81,0 1,0-1,0 0,-1 0,0 0,0-1,0 1,0 0,-1-1,1 0,-1 1,-1-1,1 0,0 1,-1-1,0 0,0 1,-1-1,1 0,-1 0,0 1,0-1,-1 1,1-1,-8-9,-1 1,0 0,-1 1,0 0,-1 1,0 0,-1 1,0 1,-1 0,0 0,0 1,-1 1,0 1,0 0,-2 0,-18-10,-225-84,-40-20,277 109,6 3,0 0,1-1,0-1,1 0,0-1,0-1,1 0,-11-14,22 20,0-1,0 0,1 0,0 0,0 0,1 0,0 0,0-1,1 1,-1 0,2-1,-1 1,1 0,0 0,1-1,1-4,2-29,-4 35,-1 0,0-1,0 1,-1 0,0 0,0 0,0 0,-1 0,0 0,0 0,0 0,-1 1,0-1,0 1,0-1,-1 1,0 0,0 1,0-1,0 1,-1 0,0 0,0 0,0 0,-5-2,-24-12,-1 2,0 2,0 1,-2 2,1 1,-2 2,1 1,-1 2,0 2,-287-7,301 6,6-2</inkml:trace>
  <inkml:trace contextRef="#ctx0" brushRef="#br0" timeOffset="1332.964">5371 1497,'-37'-16,"30"16,0 0,0 0,0 1,0 0,0 1,0 0,1 0,-1 0,1 1,-1-1,1 2,-1 0,-9 3,-22 12,33-15,0 0,0-1,-1 0,1 0,-1 0,0 0,0-1,0 0,0-1,0 1,-1-1,1 0,0 0,-1-1,1 0,0 0,-1-1,1 1,0-1,-1-1,1 1,0-1,0 0,-5-3,10 4,-5-4,0 1,0 0,0 0,0 0,-1 1,0-1,0 2,1-1,-2 1,1 0,0 0,0 1,-1 0,1 0,0 1,-1 0,1 0,-2 1,-9 4</inkml:trace>
  <inkml:trace contextRef="#ctx0" brushRef="#br1" timeOffset="5147.493">4948 961,'0'0,"0"1,-1-1,1 0,0 1,-1-1,1 1,0-1,-1 0,1 1,0-1,-1 0,1 0,-1 1,1-1,0 0,-1 0,1 1,-1-1,1 0,-1 0,1 0,-1 0,1 0,-1 0,1 0,-1 0,1 0,-1 0,1 0,-1 0,1 0,0 0,-1-1,1 1,-1 0,1 0,-1 0,1-1,-1 1,1 0,0 0,-1-1,1 1,0-1,-1 1,1 0,0-1,0 1,-1 0,1-1,0 1,0-1,-1 1,1-1,0 1,0-1,0 1,0-1,0 1,0-1,0 1,0-1,-6 44,32 293,-41 149,5-361,-22 560,34-286,-3-396,0 1,1 0,0 0,0 0,0 0,0 0,0 0,1 0,-1 0,1 0,0 0,0 0,0 0,0 0,0-1,1 1,-1 0,1-1,0 1,0-1,0 0,0 0,0 0,0 0,1 0,-1 0,1 0,-1-1,1 1,-1-1,1 0,0 0,0 0,0 0,0 0,1 0,177 3,21 13,1-8,56-12,-60 2,295 1,-228 28,-149-28,100 11,-197-7,4 1,-1-1,1-1,-1-1,1-1,0-1,10-2,-23-8,-16 4</inkml:trace>
  <inkml:trace contextRef="#ctx0" brushRef="#br1" timeOffset="8055.329">7827 2880,'2'5,"0"1,0-1,0 1,-1-1,0 1,0 0,0 0,-1 0,0-1,0 1,-1 0,1 0,-1 0,0-1,-1 1,0 0,1-1,-2 1,1-1,-1 0,-1 3,-165 318,83-168,73-141,0-4</inkml:trace>
  <inkml:trace contextRef="#ctx0" brushRef="#br1" timeOffset="8303.47">7573 2936,'5'29,"6"24,6 7,5-6,4-7,-3-7,0-6,0-9,2-3,0-6,-3 0,0-4,-1 2,3-2,-4 1,0 0,-4-3</inkml:trace>
  <inkml:trace contextRef="#ctx0" brushRef="#br1" timeOffset="9539.208">5428 340,'-17'56,"11"-24,2 1,1 0,2-1,0 1,5 31,-3-60,-1 0,1 0,0 0,0 0,0 0,0 0,1 0,-1 0,1-1,0 1,0-1,1 1,-1-1,1 0,-1 1,1-1,0-1,0 1,1 0,-1-1,0 0,1 1,-1-1,1-1,0 1,0 0,0-1,0 0,0 0,0 0,0-1,0 1,0-1,0 0,0 0,1 0,-1-1,0 1,0-1,0 0,0 0,0-1,1 0,8-5,0-2,-1 0,0 0,0-1,-1 0,-1-1,0 0,0-1,-1 0,0-1,-1 0,-1 0,1-1,-1 1,60-119,-67 131,1 1,-1-1,0 0,1 0,-1 0,1 0,-1 1,1-1,-1 0,1 1,-1-1,1 0,0 1,-1-1,1 0,0 1,-1-1,1 1,0 0,0-1,0 1,0 0,-1-1,1 1,0 0,0 0,0 0,0 0,0 0,0 0,0 0,-1 0,1 0,0 0,0 0,0 0,0 1,0-1,0 0,-1 1,1-1,0 1,0-1,-1 1,1-1,0 1,32 36,-23-24,10 8,-1 0,-1 1,-1 0,-1 2,-1 0,-1 1,-1 0,-1 1,-2 0,0 1,-2 0,-1 1,-1 0,2 22,-9-41,1 0,-1 0,-1 0,0 0,0-1,0 1,-1-1,0 0,-1 1,0-1,0-1,-1 1,0-1,-1 0,1 0,-1 0,0-1,-1 0,1 0,-1 0,-1-1,1 0,-1-1,0 1,0-1,0-1,0 0,-1 0,1-1,-1 0,0 0,1-1,-10 1,13-2,0-1,0 1,0-1,0 0,1 0,-1 0,0-1,0 0,1 0,-1 0,1 0,0-1,0 0,0 0,0 0,0 0,0 0,1-1,0 0,-1 0,1 0,1 0,-1 0,1 0,-1-1,1 1,1-1,-1 0,1 0,-1 1,1-1,1 0,-1 0,1 0,0 0,0 0,0 0,0 0,1 0,0 0,0 0,1 1,-1-1,1 0,0 1,1-3,13-14,1 0,0 1,2 0,0 2,2 0,0 1,0 1,1 1,1 1,1 1,0 1,13-3,-21 6,308-148,-287 139</inkml:trace>
  <inkml:trace contextRef="#ctx0" brushRef="#br0" timeOffset="12884.431">320 1384,'9'-39,"-9"38,0 0,0 1,1-1,-1 1,0-1,1 1,-1-1,0 1,1-1,-1 1,1-1,-1 1,0-1,1 1,-1 0,1-1,-1 1,1 0,0-1,-1 1,1 0,-1 0,1-1,0 1,-1 0,1 0,-1 0,1 0,0 0,-1 0,1 0,-1 0,1 0,0 0,-1 0,1 1,-1-1,1 0,0 0,-1 1,1-1,-1 0,1 1,-1-1,1 0,-1 1,1-1,-1 1,1-1,-1 1,0-1,1 1,-1-1,0 1,1-1,-1 1,0-1,0 1,0 0,1 0,6 11,-1 2,0-1,-1 0,0 1,-1 0,-1 0,0 1,-1 3,5 13,24 158,-7 2,-5 112,-18-294,37 991,-56-72,7-621,21 177,8 281,-45-541,14-147,10-67,0 1,1 0,0 0,1 0,0 1,1-1,0 0,0 0,2 0,-1 0,2 2,17 128,-18-139,0 0,-1 0,1-1,0 1,0 0,0-1,0 0,1 1,-1-1,0 0,0 0,1 0,-1 0,1-1,-1 1,1-1,-1 1,1-1,-1 0,1 0,-1 0,1 0,-1-1,1 1,-1-1,1 1,-1-1,3-1,6 1,538-6,-335 8,2462-1,-2042-28,-101 29,-509-1</inkml:trace>
  <inkml:trace contextRef="#ctx0" brushRef="#br0" timeOffset="16437.912">6049 5928,'-315'428,"310"-420,-5 7,0 0,0 0,-1-1,-1 0,0-1,-1-1,-1 0,0-1,0 0,-7 3,2-6</inkml:trace>
  <inkml:trace contextRef="#ctx0" brushRef="#br0" timeOffset="16752.248">5541 6013,'29'43,"14"19,5 4,-6-5,-6-7,-8-9,-5-12,-5-6,-2-4,-4 0,2 1,-2 0,2-3,-2-5</inkml:trace>
  <inkml:trace contextRef="#ctx0" brushRef="#br0" timeOffset="18005.457">9 424,'-3'17,"1"0,0 0,1-1,1 1,1 0,0 0,1 0,1 0,0-1,1 1,1-1,5 11,-10-25,0-1,1 1,-1 0,1-1,-1 1,1 0,0-1,0 1,0-1,0 1,0-1,0 1,0-1,0 1,0-1,1 0,-1 0,0 0,1 0,-1 0,1 0,-1 0,1 0,0-1,-1 1,1 0,0-1,-1 0,1 1,0-1,0 0,0 0,-1 0,1 0,0 0,0 0,-1-1,1 1,0 0,0-1,-1 0,1 1,-1-1,1 0,0 0,-1 0,1 0,-1 0,1 0,63-104,9-67,-73 171,-1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1,16 43,73 399,-78-403,-3 0,-1 1,-2 0,-1 1,-3-1,-1 0,-2 5,1-40,-1 0,1 1,-1-1,0 0,-1 0,0 0,1-1,-2 1,1-1,-1 1,0-1,0 0,0-1,0 1,-1-1,0 0,0 0,0 0,-1 0,1-1,-1 0,0 0,0-1,0 0,0 0,0 0,0-1,-1 1,1-2,0 1,-1-1,1 0,-1 0,1 0,0-1,-1 0,1-1,0 1,0-1,0 0,0-1,0 1,0-1,0 0,1-3,-1 1,1-1,0 0,0 0,0 0,1-1,0 1,1-1,-1 0,1 0,0-1,1 1,0 0,0-1,1 0,0 1,0-1,0 0,1 0,1 1,-1-1,1 0,0 1,1-1,0 0,0 1,3-5,4-15,2 1,1 0,1 1,1 1,1 0,1 1,3-1,15-21,2 2,2 2,1 1,3 3,39-29,-53 47</inkml:trace>
  <inkml:trace contextRef="#ctx0" brushRef="#br0" timeOffset="35195.362">6755 5505,'-5'9,"-11"14,-8 6,1 4,-1-3,3-3,1-6,4-1,-1-5,8-4,6-5</inkml:trace>
  <inkml:trace contextRef="#ctx0" brushRef="#br0" timeOffset="36225.611">997 1,'0'5,"-10"6,-2 6,-5 1,1 1,-2-2,2 1,-1-3,3 1,-1-2,1 1,-1-2,-3 2,-3 2,-3 5,2 1,6-1</inkml:trace>
  <inkml:trace contextRef="#ctx0" brushRef="#br0" timeOffset="47283.318">4214 4347,'5'0,"2"5,-1 6,-1 7,-2 4,0 3,-2 3,-1 1,0 1,0-1,-5 1,-2-1,1-1,0 1,3-1,1-9,5-9,3-5</inkml:trace>
  <inkml:trace contextRef="#ctx0" brushRef="#br0" timeOffset="48185.474">4299 4291,'255'1,"-138"23,-114-24,1 0,-1 0,0 0,0 0,0 0,1 1,-1 0,0 0,0 0,0 0,0 0,0 0,0 1,0-1,-1 1,1 0,0 0,-1 0,0 0,1 1,-1-1,0 1,0-1,0 1,-1-1,1 1,0 0,-1 0,0 0,0 0,0 0,0 0,0 1,1 16,-1 0,0 0,-2 0,0 0,-1 0,-1-1,-1 1,-2 5,-4 25,8-29,2-18,0-1,1 1,-1-1,0 1,0-1,0 1,-1-1,1 1,-1-1,1 0,-1 1,0-1,0 0,0 1,0-1,0 0,0 0,-1 0,1 0,-1 0,1 0,-1 0,0-1,0 1,0 0,0-1,0 0,0 1,0-1,0 0,-1 0,1 0,-1 0,-158-12,133 10,6-2,0 2,0 1,-1 0,1 2,0 0,0 2,1 1,-14 4,8 9,24-9</inkml:trace>
  <inkml:trace contextRef="#ctx0" brushRef="#br1" timeOffset="58030.597">5428 2513,'-4'-2,"0"0,0 0,-1 1,1-1,-1 1,1 0,0 0,-1 1,0 0,1-1,-1 1,1 1,-1-1,1 1,-1 0,1 0,-1 0,1 0,0 1,0 0,-1 0,1 0,0 0,1 1,-1-1,0 1,1 0,0 0,-1 0,1 1,0-1,1 1,-1 0,1 0,-1 0,1 0,0 0,-1 4,-42 124,44-128,1 0,-1 0,1 1,0-1,0 0,1 0,-1 1,1-1,0 0,0 0,0 0,1 0,0 0,-1 0,1 0,0-1,1 1,-1-1,1 1,0-1,-1 0,1 0,1 0,-1 0,0-1,1 1,-1-1,1 0,0 0,0 0,1 0,17 5,-2-3</inkml:trace>
  <inkml:trace contextRef="#ctx0" brushRef="#br1" timeOffset="58599.303">5541 2767,'113'-111,"-52"45,-55 59,-1 2,0-1,0 1,0 0,0 0,1 1,0 0,0 0,0 0,0 1,1-1,0 1,-1 1,1 0,0 0,2 0,-7 2,1 1,0 0,0 1,-1-1,1 0,0 1,-1 0,0-1,1 1,-1 0,0 0,0 0,0 1,0-1,0 0,-1 1,1-1,-1 1,0 0,1-1,-1 1,0 2,28 35,-22-38,1 0,-1-1,0 0,1 0,-1-1,1 0,-1 0,1-1,-1 0,1 0,-1-1,1 0,-1 0,0 0,0-1,0 0,-1-1,1 1,-1-1,0-1,0 1,0-1,5-5,9-3,-19 12,0 0,-1 0,1 0,0 1,0-1,0 0,0 1,0-1,0 1,0-1,0 1,0-1,0 1,0 0,0-1,0 1,1 0,-1 0,0 0,0 0,0 0,0 0,0 0,0 0,1 0,-1 1,0-1,0 0,0 1,0-1,0 1,0-1,0 1,0 0,0-1,0 1,0 0,-1 0,1-1,0 1,0 0,-1 0,1 0,-1 0,1 0,-1 0,1 0,-1 0,1 0,-1 0,0 1,0-1,1 0,-1 0,0 0,0 1,17 90,-5-78</inkml:trace>
  <inkml:trace contextRef="#ctx0" brushRef="#br2" timeOffset="63552.511">5061 3134,'-3'0,"1"0,-1 1,0 0,1 0,-1 0,1 0,-1 0,1 0,-1 1,1-1,0 1,0 0,0-1,0 1,0 0,0 0,0 0,1 1,-1-1,1 0,-1 1,1-1,0 0,0 1,0 0,0-1,1 1,-1 0,0 2,0-3,-97 302,72-211,1-8,-3-1,-5-1,-3-2,-8 8,38-78,-5 7,1 0,0 1,1 0,2 1,0 0,1 0,0 1,1 7,2-10,2-26,-2-21,1 13,-2-1,0 1,-1 0,-1 1,0-1,-1 1,0 0,-1 1,-1 0,-1 0,0 1,0 0,-2 0,1 2,-1-1,-1 2,-13-10,-36-22,63 41,0-1,0 1,0-1,1 1,-1-1,0 1,1 0,-1 0,0 0,1 0,0 0,-1 0,1 0,0 0,-1 0,1 1,0-1,0 1,-1-1,1 1,0 0,0 0,0 0,0 0,-1 0,1 0,0 0,0 0,0 1,1 0,-1-1,43-1,0 3,0 2,0 1,11 5,-54-10,8 1,1-1,-1 2,0-1,0 2,0-1,0 1,0 1,0 0,-1 0,0 1,0 0,0 0,0 1,-1 1,0-1,0 1,-1 1,0-1,0 1,-1 0,0 1,2 3,-8-9,0 0,0 0,0 0,0 0,-1 0,0 0,1 0,-1-1,0 1,0 0,0 0,-1 0,1-1,-1 1,0-1,1 1,-1-1,0 0,0 1,-1-1,1 0,0 0,-1-1,1 1,-1 0,1-1,-1 0,0 1,0-1,0 0,0-1,0 1,0 0,0-1,0 1,0-1,0 0,0 0,0-1,0 1,-1-1,-17 6,-153 46,155-43</inkml:trace>
  <inkml:trace contextRef="#ctx0" brushRef="#br2" timeOffset="65265.861">5287 3698,'-10'42,"2"1,1 1,3-1,1 1,2 0,4 30,-2-49,27-139,-15 68,2 0,2 1,1 1,3 0,2 2,1 0,9-7,-33 48,0-1,1 1,-1 0,0 0,1-1,-1 1,1 0,-1 0,1 0,-1 0,1 0,0-1,0 1,-1 1,1-1,0 0,0 0,0 0,0 0,0 1,0-1,0 0,1 1,-1-1,0 1,0-1,0 1,1 0,-1-1,0 1,0 0,1 0,-1 0,0 0,0 0,1 0,-1 0,0 0,0 1,1-1,-1 0,0 1,0-1,0 1,1 0,-1-1,0 1,0 0,0-1,0 1,0 0,0 0,-1 0,1 0,0 0,0 0,-1 0,1 0,0 0,-1 0,1 1,-1-1,0 0,1 0,-1 1,0-1,18 98,0-29,-10-53</inkml:trace>
  <inkml:trace contextRef="#ctx0" brushRef="#br2" timeOffset="67620.58">5258 3275,'-13'-7,"17"3,64 13,1-4,0-3,42-5,-5 1,-126-16,11 15,1-1,0 0,0 0,0-1,0 0,1-1,0 0,0 0,0 0,1-1,0 0,0 0,1 0,-3-10</inkml:trace>
  <inkml:trace contextRef="#ctx0" brushRef="#br2" timeOffset="81846.339">5625 4094,'-26'54,"-14"5,31-49,1 1,0 0,1 1,0-1,1 1,1 1,-1-1,2 1,0 0,-1 8,4-19,1 0,0 0,-1 0,1 0,0 0,0 0,1 0,-1 0,0 0,1 0,-1 0,1 0,-1 0,1 0,0-1,0 1,0 0,0 0,0-1,0 1,1 0,-1-1,1 0,-1 1,1-1,-1 0,1 1,0-1,-1 0,1 0,0-1,0 1,0 0,0 0,0-1,0 0,0 1,0-1,0 0,0 0,80-17,-59 0,-3 0</inkml:trace>
  <inkml:trace contextRef="#ctx0" brushRef="#br2" timeOffset="82405.647">5936 3783,'-10'0,"-7"0,-7 0,2 5,-1 1,4 0</inkml:trace>
  <inkml:trace contextRef="#ctx0" brushRef="#br2" timeOffset="87759.675">546 6182,'1'0,"-1"-1,1 1,0-1,-1 0,1 1,0-1,-1 1,1-1,-1 0,1 0,-1 1,1-1,-1 0,0 0,1 0,-1 0,0 1,0-1,1 0,-1 0,0 0,0 0,0 0,0 0,0 1,0-1,-1 0,1 0,0 0,0 0,0 0,-1 1,1-1,-1 0,1 0,0 0,-1 1,0-1,1 0,-1 1,1-1,-1 0,0 1,1-1,-1 1,0-1,0 1,1-1,-1 1,0 0,0-1,0 1,1 0,-1 0,0 0,0-1,0 1,0 0,0 0,0 0,0 0,216-167,7-15,-53 66,86-77,-136 100,129-85,-51 50,29-59,20-10,-187 142,3 2,1 3,3 3,30-14,73-51,97-86,-51 38,89-31,-136 91,-134 83,0-1,-1-2,-1-1,17-16,198-167,-75 108,-14 12,-51-7,-105 90,27-19,-29 19,1 1,-1-1,0 1,0-1,1 1,-1-1,0 1,0-1,0 1,0-1,1 1,-1-1,0 1,0-1,0 1,0-1,0 1,0-1,0 1,-1-1,1 1,0-1,0 1,0-1,0 1,-1-1,1 1,0-1,0 1,-1 0,1-1,0 1,-1-1,1 1,-1 0,1-1,0 1,-1 0,1 0,-1-1,1 1,-1 0,1 0,-1 0,1-1,-1 1,1 0,-1 0,1 0,-1 0,1 0,-1 0,1 0,-1 0,1 0,-1 0,1 0,-1 1,1-1,-1 0,1 0,-1 0,1 1,-1-1,1 0,-132-17,128 19,1 0,-1 1,1 0,0 0,0 0,0 0,0 0,1 0,-1 1,1 0,0-1,0 1,0 0,0 0,1 0,-1 0,1 0,0 0,0 1,1-1,-1 0,1 0,0 1,0-1,1 0,-1 0,1 1,0-1,1 4,-1 3,-7 164,-8-101,14-74,0 0,1 0,-1 0,0 0,0 0,1 0,-1 0,0 0,0 0,1 0,-1 0,0 0,0 0,1 0,-1 0,0 0,0 0,1 0,-1 0,0 0,0 1,0-1,1 0,-1 0,0 0,0 0,0 1,0-1,1 0,-1 0,0 0,0 1,0-1,0 0,0 0,0 0,0 1,1-1,-1 0,0 0,0 1,0-1,0 0,0 1,10-24,113-223,-32 76,-76 125,-11 25</inkml:trace>
  <inkml:trace contextRef="#ctx0" brushRef="#br2" timeOffset="89115.09">1307 4574,'16'19,"-1"1,-1 0,-1 2,-1-1,-1 2,-1-1,-1 1,-1 1,-1 0,1 8,-6-28,13 71,-15-75,0 0,-1-1,1 1,0 0,0 0,-1 0,1 0,0 0,0 0,-1-1,1 1,0 0,0 0,-1 0,1 0,0 0,0 0,-1 0,1 0,0 0,-1 0,1 1,0-1,0 0,-1 0,1 0,0 0,0 0,-1 0,1 0,0 1,0-1,0 0,-1 0,1 0,0 1,0-1,0 0,0 0,-1 1,1-1,0 0,0 0,0 1,0-1,0 0,0 0,0 1,0-1,0 0,0 0,0 1,0-1,0 0,-14-22,5-4,1-1,2 1,0-1,2 0,1 0,1-1,2 1,0-1,4-21,-2-17,-2 45,1 0,2-1,0 1,1 0,1 1,1-1,1 1,0 0,2 0,0 1,1 0,-9 17,0 0,1-1,-1 1,0 0,0 0,1 0,-1 0,1 0,0 0,0 1,0-1,-1 1,1-1,1 1,-1 0,0-1,0 1,0 0,1 0,-1 1,0-1,1 0,-1 1,1 0,-1-1,1 1,-1 0,1 0,-1 0,1 1,-1-1,0 1,1-1,-1 1,1 0,-1 0,0 0,0 0,1 0,-1 0,0 1,0-1,0 1,-1-1,1 1,0 0,0 0,-1 0,48 55,-33-45</inkml:trace>
  <inkml:trace contextRef="#ctx0" brushRef="#br2" timeOffset="89594.082">1110 4121,'313'-170,"-294"162,-18 8,0 0,0 0,1 0,-1 0,0 0,1 0,-1-1,0 1,0 0,1-1,-1 1,0-1,0 1,0-1,0 1,0-1,0 0,0 0,0 0,0 1,0-1,0 0,0 0,0 0,-1 0,1-1,0 1,-1 0,1 0,-1 0,1 0,-1-1,0 1,1 0,-1 0,0-1,0 1,0 0,0-1,0 1,0 0,0 0,-1-1,1 1,0 0,-1 0,1-1,-1 1,1 0,-85-81,73 68</inkml:trace>
  <inkml:trace contextRef="#ctx0" brushRef="#br2" timeOffset="90098.737">1844 4461,'-7'1,"1"2,0-1,-1 1,1 0,0 0,0 1,1 0,-1 0,1 0,0 1,0-1,0 1,1 1,-1-1,1 0,0 1,1 0,0 0,0 0,0 0,0 1,1-1,0 1,1 0,-1-1,1 1,1 0,-1 0,1 0,0-1,1 4,-1-7,0 0,0 0,0 0,0 0,1 0,-1 0,1 0,0 1,0-1,0-1,0 1,0 0,1 0,-1 0,1-1,0 1,0-1,0 1,0-1,0 0,1 0,-1 0,0 0,1 0,0 0,-1-1,1 1,0-1,0 0,0 0,0 0,0 0,0 0,0-1,0 0,0 1,1-1,-1 0,0 0,0-1,0 1,0-1,0 1,0-1,0 0,0 0,0-1,0 1,0 0,-1-1,1 0,54-34,-32 16</inkml:trace>
  <inkml:trace contextRef="#ctx0" brushRef="#br2" timeOffset="90732.841">2098 4488,'0'-13,"-2"2,2 0,-1 0,1-1,1 1,0 0,0 0,1 0,1 1,0-1,0 0,1 1,1 0,-1 0,1 0,1 0,6-8,-10 17,0 0,0 0,0 1,0-1,0 0,0 1,0-1,0 1,0-1,0 1,0 0,0 0,1 0,-1 0,0 1,0-1,0 0,0 1,0 0,0-1,0 1,0 0,0 0,0 0,-1 0,2 1,32 8,-30-11,-1 0,0 0,1-1,-1 0,0 0,0 0,0 0,0-1,0 1,-1-1,1 0,-1-1,0 1,0 0,0-1,0 1,0-1,-1 0,0 0,1 0,-2-1,2-1,42-49,-43 55,0 0,0 0,0 0,0 0,0 1,0-1,0 1,-1-1,1 1,0 0,0-1,0 1,-1 0,1 0,0 0,-1 1,1-1,-1 0,1 1,-1-1,0 0,1 1,-1 0,0-1,0 1,0 0,0-1,-1 1,1 0,0 0,-1 0,1 0,-1 0,0 0,1 1,2 5,31 47,-25-39</inkml:trace>
  <inkml:trace contextRef="#ctx0" brushRef="#br2" timeOffset="95733.821">687 6126,'108'-38,"530"-215,-466 178,182-61,-162 51,57-28,-137 68,73-36,66-37,-54 35,-40 25,50-33,-9 28,-162 52,-1-3,0-1,-1-1,24-17,57-33,-35 29,-80 36,0 0,0 0,0 0,0 0,0-1,-1 1,1 0,0 0,-1 0,1 0,-1 0,0 0,1 0,-1 0,0 0,1 0,-1 0,0 0,0 0,0 0,0 1,0-1,0 0,0 1,0-1,0 1,0-1,0 1,0-1,-1 1,1 0,0 0,0-1,0 1,-1 0,-1-1,-165-91,167 90,-1 0,1 1,0 0,-1-1,1 1,-1 0,0 0,1-1,-1 1,0 1,0-1,0 0,0 0,0 1,0-1,1 1,-1-1,0 1,0 0,-1 0,1 0,0 0,0 0,0 1,0-1,0 0,1 1,-1 0,0-1,0 1,0 0,0 0,0 0,1 0,-1 0,1 0,-1 1,1-1,-1 0,1 1,-1 0,1-1,0 1,0 0,-35 162,12-47,-7 106,13-106,104-283,46 16,3 28,-121 111</inkml:trace>
  <inkml:trace contextRef="#ctx0" brushRef="#br2" timeOffset="96796.109">2945 5702,'-18'225,"19"-205,43-155,-28 93,2 1,2 0,2 1,15-19,43-34,-79 92,0 0,0 0,0 0,0 1,0-1,0 0,0 1,1-1,-1 1,0 0,0-1,0 1,1 0,-1 0,0 0,0 0,1 0,-1 0,0 0,1 0,-1 0,0 1,0-1,0 0,1 1,-1-1,0 1,0-1,0 1,0 0,0-1,0 1,0 0,0 0,0 0,0 0,0 0,-1 0,1 0,0 0,-1 0,1 0,0 0,-1 1,19 60,-16-46,14 71,-14-62</inkml:trace>
  <inkml:trace contextRef="#ctx0" brushRef="#br2" timeOffset="97095.536">3453 5843,'-5'19,"-2"12,1 4,1-3</inkml:trace>
  <inkml:trace contextRef="#ctx0" brushRef="#br2" timeOffset="97345.114">3622 5618,'-14'9,"-1"4,8-1,5-7,2-5</inkml:trace>
  <inkml:trace contextRef="#ctx0" brushRef="#br2" timeOffset="97992.67">3593 5251,'-9'5,"-4"6,-4 1,1 4,-2-1,-2-4,1 2,5 4,0-2,2-3</inkml:trace>
  <inkml:trace contextRef="#ctx0" brushRef="#br2" timeOffset="98999.833">2973 5419,'9'-4,"9"-3,1-3,1-2,3 3,2 1,2 4,1-4,0 1,1 1,-1 1,-9 2,-8-3,-10-1,-7-4,-5 0,-2-3,1 1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6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29,'43'0,"29"0,7-5,-6-1,-10 0,-11 1,-9 2,-8 0,-9 2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0,'-13'73,"4"0,2 0,4 1,6 67,-2-36,0-95,-1-1,-1 0,0 0,0 0,0 0,-1 0,-1 0,0 0,0 0,0-1,-1 1,-1-1,-2 4,7-11,-1-1,1 0,-1 1,1-1,-1 0,1 1,-1-1,1 0,-1 0,0 0,1 0,-1 1,1-1,-1 0,1 0,-1 0,0 0,1 0,-1 0,1 0,-1-1,1 1,-1 0,0 0,1 0,-1-1,1 1,-1 0,1 0,-1-1,1 1,-1 0,1-1,0 1,-1-1,1 1,-1-1,1 1,0 0,0-1,-1 1,1-1,0 0,0 1,-1-1,1 1,0-1,0 1,0-1,0 1,0-1,0 0,0 1,0-1,0 1,0-1,0 0,0 1,0-1,1 1,-1-1,-3-17</inkml:trace>
  <inkml:trace contextRef="#ctx0" brushRef="#br0" timeOffset="495.384">29 282,'29'5,"29"1,9 0,-2-1,-7-1,-9-2,-8-1,-11-5,-5-3,-3 1,0 1,-3 1</inkml:trace>
  <inkml:trace contextRef="#ctx0" brushRef="#br0" timeOffset="1213.155">679 479,'0'15,"0"14,-5 6,-1 4,-1-2,2-1,2-3,1-1,-4-7,-1-3,1-4</inkml:trace>
  <inkml:trace contextRef="#ctx0" brushRef="#br0" timeOffset="1446.679">509 451,'24'5,"23"1,7 0,0-1,-4-1,-7-7,-5-2,-4-1,-4 2,-1 0,-7 2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09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1 311,'31'-9,"1"3,0 0,0 2,0 2,1 0,21 4,69-5,41-22,38-7,-115 16,-73 18</inkml:trace>
  <inkml:trace contextRef="#ctx0" brushRef="#br0" timeOffset="3903.975">29 592,'1'-1,"-1"0,1 0,0 0,-1 0,1 0,0 0,-1 1,1-1,0 0,0 0,0 1,0-1,0 0,0 1,0-1,0 1,0-1,0 1,0-1,0 1,0 0,0 0,0-1,0 1,0 0,1 0,-1 0,0 0,0 0,0 1,0-1,0 0,0 0,0 1,1-1,-1 1,0-1,0 1,0-1,0 1,-1 0,1-1,0 1,0 0,0 0,10 1,64 0,0-2,0-4,0-3,-1-4,32-10,124-7,-203 24,-3 0</inkml:trace>
  <inkml:trace contextRef="#ctx0" brushRef="#br0" timeOffset="4404.008">424 0,'167'83,"-124"-65,-1 1,-1 2,-1 2,-1 1,-1 2,-2 2,0 1,15 19,-48-45,0 0,-1 0,0 1,0-1,0 0,0 1,0 0,-1-1,1 1,-1 0,0 0,0 0,-1 0,1 0,-1 0,0 0,0 0,0 0,0 0,-1 0,0-1,0 1,0 0,0 0,0 0,-1-1,0 1,1 0,-1-1,-1 0,1 1,0-1,-1 0,0 0,0 0,0-1,0 1,0-1,0 0,-1 1,-1 0,-314 262,238-186,69-63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21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1 717,'20'-25,"0"-1,-1-1,-2-1,-1 0,11-26,42-71,115-117,-183 240,0 1,-1-1,1 1,0-1,0 1,0 0,1-1,-1 1,0 0,0 0,1 0,-1 0,1 0,-1 0,1 0,-1 0,1 1,-1-1,1 1,0-1,-1 1,1 0,0-1,-1 1,1 0,0 0,0 0,-1 0,1 1,0-1,-1 0,1 1,0-1,-1 1,1-1,-1 1,1 0,0 0,-1 0,0 0,1 0,-1 0,0 0,1 0,-1 0,0 1,0-1,0 0,0 1,0-1,-1 1,1-1,0 1,-1 0,1-1,-1 1,1 0,-1-1,0 1,1 0,-1-1,0 1,16 140,18-41,-33-99,0 0,0 1,1-1,-1 0,1 0,0 0,-1 0,1-1,0 1,0 0,0-1,0 1,0-1,1 0,-1 0,0 0,1 0,-1 0,0 0,1 0,-1-1,1 1,0-1,-1 0,1 0,-1 0,1 0,-1 0,1-1,-1 1,1-1,-1 1,1-1,-1 0,0 0,1 0,-1-1,0 1,1-1,123-118,-45 36,-4-5,13-25,-63 85,-27 29,1-1,-1 1,0-1,1 1,-1-1,1 1,-1-1,1 1,-1 0,0-1,1 1,0 0,-1-1,1 1,-1 0,1 0,-1-1,1 1,-1 0,1 0,0 0,-1 0,1 0,-1 0,1 0,0 0,-1 0,1 0,-1 0,1 0,0 1,-1-1,1 0,-1 0,1 0,-1 1,1-1,-1 0,1 1,-1-1,1 1,-1-1,0 0,1 1,-1-1,1 1,-1-1,0 1,0-1,1 1,-1 0,0-1,0 1,1-1,-1 1,0-1,0 1,0 0,0-1,-15 103,11-86,2 0,0 0,1 0,0 1,2-1,0 0,1 0,1 0,0 0,1 0,1 0,1-1,0 0,1 0,1 0,0-1,1-1,1 1,0-1,1-1,0 1,-2-4,-4-3</inkml:trace>
  <inkml:trace contextRef="#ctx0" brushRef="#br0" timeOffset="299.791">198 773,'43'0,"48"-5,18-6,5-1,-7 1,-8 2,-11-1,-6 0,-7 2,-7 3,-6 1,-3 2,-7 2,-8 0,-6 0,-5 1,-8 4,-8 2</inkml:trace>
  <inkml:trace contextRef="#ctx0" brushRef="#br0" timeOffset="783.204">621 914,'302'1,"-300"-2,-1 1,1-1,0 1,0-1,0 1,0 0,-1 0,1 0,0 0,0 0,0 1,-1-1,1 0,0 1,0-1,-1 1,1 0,0 0,-1-1,1 1,0 0,-1 0,1 1,-1-1,0 0,1 0,-1 1,0-1,0 1,0-1,0 1,0-1,0 1,0 0,-1-1,1 1,-1 0,1-1,-1 1,1 0,-1 0,0 0,0 0,0-1,0 3,-7 5,1 0,-1 0,-1 0,1-1,-1 0,-1-1,0 0,0 0,0-1,-1 0,1 0,-10 3,-41 28,46-28,1 1,0 0,1 1,0 1,1 0,0 0,1 1,-6 9,15-20,0 0,0 1,0-1,0 0,0 1,0-1,0 1,1-1,0 1,-1-1,1 1,0-1,0 1,0-1,0 1,1 0,-1-1,1 1,0-1,-1 0,1 1,0-1,0 0,1 1,-1-1,0 0,1 0,-1 0,1 0,0 0,0 0,0-1,0 1,0-1,0 1,0-1,0 0,1 1,-1-1,0 0,1-1,-1 1,1 0,7 2,-1 0,1-1,0 1,0-2,0 0,0 0,0-1,0 0,0 0,7-3,214-50,-63 12,-145 34</inkml:trace>
  <inkml:trace contextRef="#ctx0" brushRef="#br0" timeOffset="1668.091">2033 575,'-60'-48,"42"46,0 1,1 1,-1 1,1 0,-1 1,1 1,-1 0,1 1,0 1,0 1,1 1,0 0,0 1,1 0,0 1,-13 11,6-8,16-9,-1 0,1 0,0 1,0-1,0 1,0 1,1-1,0 1,0 0,0 0,0 1,1-1,0 1,0 0,1 0,-1 1,1-1,1 1,-1-1,1 1,0 0,0 6,0-10,1 1,0-1,0 1,1-1,-1 1,1 0,0-1,0 1,0 0,0-1,1 1,-1 0,1-1,0 1,0-1,0 1,1-1,-1 1,1-1,0 0,-1 0,2 0,-1 0,0 0,1 0,-1 0,1-1,0 0,0 1,0-1,0 0,0 0,0 0,0-1,1 1,-1-1,3 0,7 1,1 0,-1-2,1 0,0 0,-1-1,1-1,-1 0,1-1,-1-1,0 0,0 0,-1-1,1-1,-1 0,0-1,-1 0,2-2,17-13,-1-1,0-2,-2-1,-1-1,14-19,33-46,-60 75,-13 27,-5 7,0 0,1 0,1 0,0 0,1 0,1 1,1-1,1 1,0-1,1 1,1-1,4 15,-4-24,1-1,0 0,0 0,1 0,0 0,0-1,1 1,-1-1,1-1,1 1,-1-1,1 0,0 0,0-1,0 0,1 0,-1-1,1 0,0 0,0-1,0 0,0 0,0-1,1 0,-1-1,0 0,0 0,1 0,-1-1,5-1,38-14,-32 3</inkml:trace>
  <inkml:trace contextRef="#ctx0" brushRef="#br0" timeOffset="2384.081">2568 660,'-22'73,"36"24,-13-94,0 0,0-1,0 1,1 0,-1-1,1 0,-1 1,1-1,0 0,0 0,0 0,1 0,-1 0,0 0,1 0,-1-1,1 0,-1 1,1-1,0 0,-1 0,1 0,0-1,0 1,0-1,0 1,0-1,-1 0,1 0,0 0,0 0,2-1,2-3,-1 1,1-1,0-1,-1 1,0-1,0 0,0-1,-1 1,0-1,0 0,0 0,-1-1,0 0,0 1,-1-1,1-1,-2 4,58-96,-59 99,-1 0,1 0,0 0,-1 0,1 0,0 0,-1 1,1-1,0 0,0 0,0 0,0 1,0-1,0 0,0 1,0-1,0 1,0-1,0 1,1 0,-1 0,0-1,0 1,0 0,0 0,1 0,-1 0,0 0,0 0,0 0,0 1,1-1,-1 0,0 1,0-1,0 1,0-1,0 1,0-1,0 1,0 0,0-1,0 1,0 0,-1 0,1 0,0 0,0 0,-1 0,1 0,0 0,28 58,-5 1,-10-27,-1 2,-1-1,-2 1,-1 1,-2 0,-1 9,-6 189,0-227,-1-1,0 0,-1 1,1-1,-1 0,0 0,-1 0,0-1,1 1,-2 0,1-1,-1 0,0 0,0 0,0 0,-1-1,1 1,-1-1,0 0,-1-1,1 1,0-1,-1 0,0-1,0 1,0-1,0 0,0-1,0 1,-1-1,1 0,0-1,-1 0,1 0,0 0,-1 0,1-1,0 0,-4-2,7 1,-1 1,1-1,0-1,0 1,1 0,-1-1,0 0,1 1,-1-1,1 0,0 0,0-1,0 1,1 0,-1-1,1 1,0-1,-1 1,2-1,-1 1,0-1,1 0,0 0,-1 1,1-1,1 0,-1 0,25-99,-11 80,1 1,0 1,2 1,0 0,2 1,0 1,1 0,0 2,2 1,0 0,0 1,1 2,7-2,156-52,-157 55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33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5724 7823,'5'34,"1"20,0 6,4-7,0-13</inkml:trace>
  <inkml:trace contextRef="#ctx0" brushRef="#br0" timeOffset="235.917">5695 7371,'0'0</inkml:trace>
  <inkml:trace contextRef="#ctx0" brushRef="#br0" timeOffset="502.594">6148 8048,'109'-247,"-70"197,-38 49,0 0,0 0,1 0,-1 1,0-1,0 0,0 1,0-1,1 1,-1-1,0 1,0 0,1 0,-1-1,0 1,1 0,-1 0,0 0,1 0,-1 1,0-1,1 0,-1 1,0-1,0 0,1 1,-1-1,0 1,0 0,0-1,0 1,0 0,0 0,0 0,0 0,0 0,0 0,0 0,-1 0,1 0,0 0,-1 0,1 0,0 1,62 137,-59-134,-1 1,1-1,0 0,0 0,1 0,-1-1,1 0,0 0,0 0,0 0,1-1,0 1,-1-2,1 1,0 0,0-1,0 0,1-1,-1 0,0 1,1-2,-1 1,1-1,-1 0,0 0,1-1,-1 0,1 0,-1-1,0 1,0-1,0-1,0 1,0-1,0 0,-1 0,1-1,-1 1,0-1,0-1,0 1,-1-1,0 1,0-1,3-5,50-131,-50 124</inkml:trace>
  <inkml:trace contextRef="#ctx0" brushRef="#br0" timeOffset="756.048">7163 7146,'0'38,"0"32,5 14,2 2,-1-4,-1-7,-2-10,4-8,1-3,-2-6,-1-7,3-5,0-4,-1-3,-2-1,-7-6,-2-11,-1-8</inkml:trace>
  <inkml:trace contextRef="#ctx0" brushRef="#br0" timeOffset="934.144">6937 7653,'38'0,"37"0,16 0,1 0,-10 0,-9 0,-12 0,-13 5,-8 1,-12 0</inkml:trace>
  <inkml:trace contextRef="#ctx0" brushRef="#br0" timeOffset="1656.385">7953 7738,'-9'2,"0"0,1 1,-1 0,0 1,1 0,-1 0,1 1,1 0,-1 0,1 1,-1 0,2 0,-1 1,1 0,0 0,0 0,1 1,0 0,0 0,1 0,0 0,0 1,1 0,0 0,1 2,3-5,0 0,0 0,1 0,0 0,1 0,-1 0,1-1,0 1,0-1,1 0,0 0,0 0,0 0,0-1,1 1,0-1,0-1,0 1,0 0,0-1,1 0,-1-1,1 1,0-1,0 0,0 0,0-1,0 0,0 0,1 0,-1-1,0 0,0 0,1 0,-1-1,0 0,0-1,0 1,0-1,1 0,7-4,1-1,-1 0,-1-1,1 0,-1-1,-1 0,0-2,0 1,-1-1,0-1,-1 0,0 0,-1-1,0 0,-1-1,-1 0,0 0,-1-1,-1 1,1-3,-5 11,1 0,-1 0,0 0,-1 0,0 0,0 0,0 0,0-1,-1 1,0 0,0 0,-1 0,0 0,0 0,0 1,-1-1,0 1,0-1,0 1,-1 0,1 0,-1 0,0 1,-1-1,1 1,-1 0,0 0,0 1,0 0,0-1,-1 2,1-1,-1 1,0-1,0 2,-1-1,-49-5,31 6</inkml:trace>
  <inkml:trace contextRef="#ctx0" brushRef="#br0" timeOffset="-1629.956">2478 8274,'1'4,"0"0,1 0,-1 0,1-1,0 1,0 0,0-1,0 1,1-1,-1 0,1 0,0 0,0 0,0-1,0 1,0-1,1 1,-1-1,1 0,0-1,-1 1,1-1,0 1,0-1,0 0,0-1,0 1,0-1,0 1,0-1,0 0,0-1,0 1,0-1,0 0,0 0,0 0,0 0,12-4,-1-1,1-1,-2 0,1 0,-1-2,0 0,-1 0,12-11,22-26,-3-1,-2-2,-1-2,-4-2,-1-1,7-20,211-363,-234 407,-15 20,1 0,0 1,0 0,1 0,0 1,1 0,0 0,0 0,1 1,9-5,-15 10,0 1,0 1,1-1,-1 0,0 1,0 0,1 0,-1 0,0 0,1 0,-1 1,0-1,0 1,0 0,1 0,-1 0,0 0,0 1,0-1,-1 1,1 0,0 0,-1 0,1 0,-1 0,1 0,-1 1,0-1,0 1,0 0,1 2,49 95,-40-56,-2 0,-2 1,-2-1,-2 2,-1-1,-3 0,-2 1,-1-1,-3 0,-5 20,7-47,0 1,-1-1,-1 0,0 0,-1 0,-2-1,1 0,-2 0,0-1,-1-1,-1 0,0 0,-1-1,0-1,-1 0,-1-1,0 0,-1-1,0-1,-15 7,19-12,0 0,-1-1,0 0,1-1,-1-1,-1 0,1-1,0 0,0-1,0 0,-1-1,1-1,0 0,0-1,0 0,-1-1,4 1,0 1,0-2,0 1,0-1,1-1,0 0,0 0,0-1,0 0,1 0,0-1,1 0,-1-1,1 1,1-2,-1 1,-2-6,4-4</inkml:trace>
  <inkml:trace contextRef="#ctx0" brushRef="#br0" timeOffset="-626.48">3805 7964,'2'18,"0"-1,1 1,1-1,1 0,0 0,2 0,-1 0,2-1,0-1,1 1,1-1,8 9,-15-21,0 0,0 0,1-1,0 0,-1 0,1 0,0 0,0 0,0-1,0 1,0-1,0 0,0-1,1 1,-1-1,0 0,0 0,1 0,-1 0,0-1,0 1,0-1,0 0,1-1,-1 1,-1-1,1 0,0 0,0 0,-1 0,1 0,-1-1,3-2,7-6,0 0,-2 0,1-1,-1 0,-1-1,0-1,-1 1,2-6,25-51,-35 71,0-1,0 0,0 1,0 0,0-1,-1 1,1-1,0 1,0 0,0 0,-1-1,1 1,0 0,-1 0,1 0,-1 0,1 0,-1 0,1 0,-1 0,0 0,0 0,1 0,-1 0,0 0,0 0,0 0,0 0,0 0,0 0,0 0,-1 1,1-1,0 0,0 0,-1 0,1 0,-1 0,1-1,-1 2,1-1,0 14,-1-11,0 1,0 0,0 0,1 0,0 0,0 0,0 0,1 0,-1 0,1 0,0 0,1 0,-1 0,1-1,0 1,0 0,1-1,-1 0,1 1,0-1,0 0,0-1,1 1,-1 0,1-1,0 0,0 0,0 0,1 0,-1-1,1 0,1 0,0-1,0 0,-1 0,1 0,0 0,0-1,0 0,0 0,0-1,-1 0,1 0,0 0,0-1,-1 0,1 0,-1 0,0 0,1-1,-1 0,0 0,-1-1,1 1,0-1,-1 0,0 0,0-1,0 1,-1-1,2-1,179-279,-160 247,-2-1,-1-1,-2-1,-2-1,-2 0,-2-2,-1 1,-3-1,-1-1,-3 1,-1-1,-2 0,-2-1,-3 1,-3-19,6 62,0 1,0-1,0 0,-1 0,1 0,0 0,-1 0,1 1,-1-1,1 0,-1 0,0 1,0-1,0 1,0-1,0 0,0 1,-1 0,1-1,0 1,-1 0,1 0,-1-1,1 1,-1 0,1 1,-1-1,0 0,0 0,1 1,-1-1,0 1,0-1,0 1,1 0,-1 0,0 0,0 0,0 0,0 0,0 0,1 1,-1-1,0 1,0-1,0 1,1 0,-1 0,0 0,1 0,-1 0,1 0,-1 0,1 0,0 0,-1 1,1-1,0 1,0-1,-1 1,-13 18,1 1,1 0,1 0,0 1,2 1,1 0,0 0,2 1,1 0,1 1,0-1,2 1,1-1,2 21,-5 21,4-1,3 1,2-1,9 34,-10-82,1-1,1 1,1-1,0 0,1-1,1 0,0 0,1 0,1-1,0 0,1-1,0-1,1 1,1-2,0 0,0 0,1-1,0-1,1 0,0-1,0-1,1 0,0-1,1 0,-12-4,1 0,-1-1,0 1,0-1,1 0,-1-1,1 1,-1-1,1 0,-1 0,1-1,-1 0,1 0,-1 0,0 0,0-1,1 0,-1 0,0 0,-1-1,1 0,0 0,-1 0,1 0,-1-1,0 0,0 0,-1 0,1 0,-1 0,0-1,0 0,0 1,-1-1,1 0,-1-1,-1-1,0-1,0 0,0 0,-1 1,0-1,-1 0,0 1,0-1,-1 0,1 1,-2 0,1-1,-1 1,0 0,-1 0,1 0,-1 1,-1-1,1 1,-1 0,0 0,-1 1,1 0,-1 0,-1-1,-9-7,-1 1,0 1,0 1,-1 0,-1 2,1 0,-1 0,-1 2,-3 0,16 4,0 0,0 0,0 1,-1 0,1 1,0-1,-1 1,1 1,-1 0,1 0,0 0,0 1,-1 0,1 0,-1 1,-16 10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56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86,'46'-86,"-46"87,0-1,1 0,-1 0,0 1,0-1,0 0,1 1,-1-1,0 0,0 0,1 1,-1-1,0 0,1 0,-1 0,0 0,1 1,-1-1,0 0,1 0,-1 0,0 0,1 0,-1 0,0 0,1 0,-1 0,0 0,1 0,-1 0,0 0,1 0,-1 0,0 0,1 0,-1-1,0 1,1 0,-1 0,0 0,1 0,-1-1,0 1,0 0,1 0,-1-1,0 1,0 0,1-1,-1 1,0 0,0-1,0 1,0 41,0-35,-33 305,6 44,26-144,1-211,0-11</inkml:trace>
  <inkml:trace contextRef="#ctx0" brushRef="#br0" timeOffset="237.176">1 480,'43'0,"43"-4,17-3,0 1,-3 2,-9 0,-10 2,-9 1,-8-5,-9 0,-6 0,-9 1</inkml:trace>
  <inkml:trace contextRef="#ctx0" brushRef="#br0" timeOffset="424.297">1016 396,'-10'16,"0"1,1-1,1 2,0-1,2 1,0 1,1-1,0 1,2-1,0 1,1 7,2-22,-1 0,1-1,1 1,-1 0,0 0,1 0,0 0,0 0,0-1,0 1,1 0,0-1,-1 1,1-1,0 0,1 1,-1-1,1 0,-1 0,1-1,0 1,0 0,0-1,0 0,0 0,1 0,-1 0,1 0,-1-1,1 1,0-1,0 0,-1 0,1-1,0 1,2-1,6 1,0 0,0-1,1 0,-1-1,0-1,0 0,0-1,0 0,0-1,0 0,-1 0,0-1,0-1,0 0,-1-1,0 0,0 0,0-1,-1 0,-1-1,1 0,-1 0,-1-1,0 0,0-1,2-4,-7 11,-1 0,1 0,-1-1,0 1,0 0,0 0,-1-1,0 1,0 0,0 0,0-1,0 1,-1 0,0-1,0 1,0 0,0 0,-1 0,0 0,1 0,-2 0,1 1,0-1,-1 1,1-1,-1 1,0 0,0 0,0 0,-1 0,1 1,-1-1,0 1,1 0,-1 0,0 0,0 1,0-1,0 1,-1 0,1 0,-21-3,1 0,-1 2,0 1,0 1,0 1,0 2,1 0,-1 1,1 2,-12 4,-2 2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0:5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370 541,'-4'-2,"-2"0,1 0,0 0,0 0,-1 1,1 0,-1 0,1 0,-1 1,1 0,-1 0,1 0,-1 1,1 0,-1 0,1 0,0 1,-1 0,1 0,0 0,0 0,0 1,1 0,-1 0,1 0,-1 1,1-1,0 1,0 0,1 0,-1 1,0 1,-8 3,-3 2,0 0,0 0,1 1,1 1,0 1,1 0,0 0,1 1,1 1,0 0,1 0,1 1,1 0,0 0,1 1,1-1,1 2,0-1,0 14,4-30,0 1,0-1,0 1,1-1,-1 1,1-1,-1 1,1-1,0 0,0 1,0-1,1 0,-1 0,0 1,1-1,0 0,-1-1,1 1,0 0,0 0,0-1,0 1,0-1,0 0,0 1,1-1,-1 0,0 0,1-1,-1 1,1 0,-1-1,1 0,-1 1,1-1,-1 0,1 0,0 0,-1-1,1 1,6-1,0 0,0-1,0 0,-1 0,1-1,-1 0,1 0,-1-1,0 0,7-6,7-8,-1-2,0-1,-2-1,0 0,-2-1,0-1,-2-1,-1 0,0-1,-2-1,-2 0,8-24,11-14,-19 92,15 214,52 117,-67-300,17 176,-28-220,1-1,-2 1,0-1,0 0,-2 0,1 0,-1 0,-1-1,-1 1,0-1,0 0,-1-1,0 1,-1-2,-1 1,-1 1,-80 47,87-58,-1 1,1-2,0 1,0 0,0-1,-1 1,1-1,0 0,-1 0,1 0,0-1,0 1,-1-1,1 1,0-1,0 0,0-1,0 1,0 0,0-1,0 0,0 1,1-1,-1 0,1-1,-1 1,1 0,0-1,0 1,0-1,-1 0,1-3,-1 0,0 1,1-1,0 0,1 0,-1-1,1 1,0 0,1-1,0 1,0 0,0 0,0-1,1 1,0 0,1-1,-1 1,1 0,0 0,1 0,59-116,-3 41,4 1,3 4,3 3,4 3,30-21,-49 43,-21 18,-14 16,-2-2,1 0,-2 0,0-2,-1 0,-1-1,-1 0,0-1,5-14,-16 30,-1 0,0 0,0 0,0 0,0 0,-1 0,0 0,0 0,0-1,0 1,0 0,-1 0,0 0,0 0,0 0,0 0,-1 0,0 0,1 0,-1 1,-1-1,1 1,0-1,-1 1,0 0,0 0,0 0,0 0,0 0,0 1,-1 0,0-1,1 1,-1 1,0-1,0 0,0 1,0 0,0 0,0 0,0 0,0 1,0 0,-1 0,1 0,0 0,0 0,0 1,0 0,0 0,0 0,0 0,0 1,-1 0,-3 2,0 1,0 1,0-1,0 1,1 0,0 1,1 0,-1 0,1 0,1 1,-1 0,1 0,1 0,-1 1,1-1,1 1,0 0,0 1,1-1,0 0,0 1,1-1,0 1,1-1,0 1,1-1,0 1,0-1,1 0,0 1,1-1,0 0,0 0,1 0,0-1,1 1,-1-1,2 0,-1 0,1-1,0 0,2 2,7 1,-1 1,2-2,-1 0,1 0,0-2,1 0,0-1,0 0,0-2,1 0,0-1,0 0,-1-2,1 0,9-1,-6-4,0 0,0-2,-1 0,0-1,-1-1,1-1,-1 0,-1-2,0 0,0-1,-1-1,-1 0,0-1,-1-1,-1-1,7-9,12-15,-1-1,-2-2,-2-2,-2 0,-2-2,-3 0,-1-2,-1-2,-12 22,0 1,-2-1,-1-1,-1 1,-2 0,-1-1,-1 1,-1-1,-2 1,-5-18,8 41,0 1,0 0,0-1,-1 1,0 0,0 0,-1 0,0 0,1 0,-1 1,-1-1,1 1,-1-1,0 1,0 1,0-1,0 0,-1 1,-4-3,5 7,0 1,-1-1,1 1,0 0,0 0,0 1,0-1,1 1,-1 0,1-1,-1 2,1-1,0 0,0 1,0-1,1 1,-1 0,1 0,0 0,0 0,1 0,-1 1,1-1,0 0,-1 2,-12 42,2 0,2 1,2 0,2 1,2-1,3 1,1 0,5 23,1-21,3-1,1 0,3 0,10 24,17 7,-48-92,-2-4</inkml:trace>
  <inkml:trace contextRef="#ctx0" brushRef="#br0" timeOffset="247.272">1189 486,'43'-10,"48"-8,23 0,1-3,-3 3,-13 4,-8 0,-10 2,-9 3,-12 3,-16 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1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6 424,'-6'21,"14"-25,-6-1,6-14,2 0,0 1,1 0,1 0,1 1,8-8,162-175,-182 198,1 0,-1-1,1 1,-1 0,1 0,0 0,0 1,0-1,0 0,0 1,0-1,0 1,0 0,1 0,-1-1,0 2,1-1,-1 0,1 0,-1 1,1-1,0 1,-1 0,1 0,-1 0,1 0,0 0,-1 1,1-1,-1 1,1 0,-1 0,1 0,-1 0,0 0,1 0,-1 0,0 1,0-1,0 1,2 1,1 8,0 0,0 0,-1 0,0 1,-1-1,0 1,-1 0,-1 0,0 0,0 0,-1 0,-1 0,0 0,-1 2,6 91,-3-97,17 59,-18-66,1 0,-1 1,1-1,-1 1,1-1,0 0,-1 0,1 1,0-1,0 0,0 0,0 0,0 0,0 0,0 0,0 0,0 0,1-1,-1 1,0 0,0-1,1 1,-1-1,1 1,-1-1,0 0,1 1,-1-1,1 0,-1 0,1 0,-1 0,0 0,1-1,-1 1,1 0,-1-1,0 1,1 0,-1-1,0 0,1 1,13-12,1 0,-2 0,0-1,0-1,-1 0,-1-1,0-1,4-8,-2 5,117-122,-130 140,-1 0,1 0,-1 0,1 0,-1 0,1 0,0 0,0 0,-1 1,1-1,0 0,0 0,0 1,0-1,0 1,0-1,0 1,0-1,0 1,0-1,0 1,0 0,0 0,0 0,0-1,0 1,0 0,0 0,1 1,-1-1,0 0,0 0,0 0,0 1,0-1,0 0,0 1,0-1,0 1,0 0,0-1,0 1,-1 0,1-1,0 1,0 0,0 0,-1 0,1-1,-1 1,1 0,0 0,-1 0,1 1,6 18,-2 0,0 0,-1 1,-1 0,0-1,-2 1,-1 0,0 0,-2 0,0-1,-2 4,-2 0</inkml:trace>
  <inkml:trace contextRef="#ctx0" brushRef="#br0" timeOffset="610.687">1615 0,'-31'11,"0"1,1 2,1 1,0 1,1 1,1 2,1 1,1 1,0 1,1 2,20-21,0 1,0 0,1 0,-1 1,1-1,0 0,1 1,-1 0,1 0,0 0,0 0,0 0,1 0,0 0,0 1,0-1,1 0,-1 1,1-1,1 1,-1-1,1 0,0 1,0-1,0 0,1 0,0 0,0 0,0 0,1 0,-1 0,1-1,0 1,1-1,-1 0,1 0,-1 0,1-1,1 1,-1-1,0 0,1 0,0 0,1-1,-1 0,1-1,0 0,-1 0,1 0,0-1,-1 0,1 0,0 0,0-1,-1 0,1 0,-1-1,1 1,-1-1,1 0,-1-1,0 1,0-1,0 0,0 0,-1-1,1 1,0-2,89-114,-63 73,37-41,-67 87,0 1,1-1,-1 0,0 0,0 0,0 1,0-1,0 0,0 1,0-1,0 1,0-1,0 1,0 0,0-1,-1 1,1 0,0 0,0 0,-1-1,1 1,0 0,-1 0,1 0,-1 0,1 0,-1 0,1 0,-1 0,0 1,0-1,1 0,-1 0,0 0,0 0,0 0,42 209,-30-124,-3-15,-2 1,-4 0,-3 1,-4 9,4-69,-2 1,1-1,-2 0,0 1,0-1,-1-1,-1 1,0 0,-1-1,0 0,-1-1,0 1,-1-1,0-1,-1 1,0-1,0-1,-1 0,-1 0,1-1,-1 0,-1-1,1 0,-1-1,-12 4,21-9,1 0,0 0,-1-1,1 1,-1-1,1 0,0 0,-1 0,1 0,-1 0,1-1,-1 1,1 0,0-1,-1 0,1 0,0 0,0 0,0 0,-1 0,1 0,0-1,0 1,1-1,-1 1,0-1,0 0,1 0,-1 0,1 0,0 0,0 0,-1 0,1 0,1-1,-1 1,-10-89,18 51,3 0,1 1,2 0,1 1,6-9,-9 22,1 1,1 0,1 0,1 2,1 0,12-13,18 5,-25 23</inkml:trace>
  <inkml:trace contextRef="#ctx0" brushRef="#br0" timeOffset="915.657">2151 424,'48'-5,"21"-1,3 0,-6 1,-9 2,-10 0,-12 7,-13 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9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209 141,'-4'2,"0"0,0 1,0-1,0 1,0 0,1-1,-1 2,1-1,0 0,0 1,0-1,0 1,1 0,-1 0,1 0,0 0,0 1,1-1,-1 0,0 4,-1 0,-96 222,55-129,44-101,0 0,0 0,1 0,-1 0,0 0,0 0,1 0,-1 1,0-1,0 0,1 0,-1 0,0 0,0 1,0-1,1 0,-1 0,0 0,0 1,0-1,0 0,0 0,1 1,-1-1,0 0,0 0,0 1,0-1,0 0,0 0,0 1,0-1,0 0,0 1,0-1,0 0,0 1,20-25,179-222,-156 199,72-60,-114 106,0 0,0 0,0 0,0 1,0-1,0 0,0 1,0-1,0 1,0-1,1 1,-1 0,0-1,0 1,1 0,-1 0,0 0,0 0,1 0,-1 0,0 0,0 0,1 1,-1-1,0 0,0 1,1-1,-1 1,0-1,0 1,0 0,0-1,0 1,0 0,0 0,0 0,0 0,-1 0,1 0,0 0,0 0,-1 0,1 0,-1 0,1 0,-1 0,1 1,-1-1,0 1,7 72,-7-53,24 75,-23-93,0 0,0-1,1 1,-1 0,1-1,0 1,0-1,0 1,0-1,0 0,1 0,-1 0,1 0,-1 0,1 0,0-1,-1 1,1-1,0 0,0 0,0 0,0 0,0-1,0 1,0-1,0 0,1 1,-1-2,0 1,1 0,3-3,0 0,0 0,0-1,-1 0,1 0,-1-1,0 0,0 0,0 0,-1-1,0 1,0-1,0-1,-1 1,3-6,7-7,9-11,-2 1,0 2,3 0,0 1,1 1,17-11,-41 34,0 1,1-1,-1 0,1 1,0-1,-1 1,1 0,0 0,0-1,0 1,0 0,0 1,0-1,0 0,0 1,1-1,-1 1,0-1,0 1,0 0,1 0,-1 0,0 0,0 1,1-1,-1 1,0-1,0 1,0-1,0 1,0 0,0 0,0 0,0 1,0-1,0 0,-1 1,1-1,0 1,-1-1,2 8,-1 0,-1 0,1 0,-2 0,1 1,-1-1,0 0,-1 0,0 0,-1 0,1 0,-2 0,1 0,-3 3,-7 46,10-46,0 0,0 0,1 0,0 0,1 0,0 0,1 0,0 0,1 0,2 5,-3-15,1 1,-1-1,1 0,-1 0,1 0,0 0,0 0,0 0,0 0,0-1,0 1,0-1,1 1,-1-1,1 0,-1 0,1 0,-1 0,1-1,-1 1,1 0,1-1,17 3</inkml:trace>
  <inkml:trace contextRef="#ctx0" brushRef="#br0" timeOffset="438.266">1591 1,'-61'30,"2"2,1 3,1 3,-24 23,71-53,0 0,1 0,0 1,1 1,0-1,0 1,1 1,1-1,-1 2,5-9,0 1,1-1,0 0,-1 1,1 0,0-1,1 1,-1 0,0-1,1 1,0 0,0 0,0-1,1 1,-1 0,1 0,0-1,0 1,0 0,0-1,1 0,-1 1,1-1,0 0,0 1,0-1,1 0,-1-1,1 1,-1 0,4 1,-2-1,0 0,0-1,0 1,1-1,-1 0,1 0,0-1,-1 1,1-1,0 0,0 0,0-1,0 0,0 1,0-2,0 1,0 0,0-1,0 0,-1 0,1-1,0 1,0-1,-1 0,3-2,106-70,57-124,-78 91,-92 108,0-1,0 0,0 1,0-1,0 1,1-1,-1 1,0-1,0 0,0 1,0-1,1 0,-1 1,0-1,0 0,1 1,-1-1,0 0,1 1,-1-1,0 0,1 0,-1 1,0-1,1 0,-1 0,1 0,-1 1,0-1,1 0,-1 0,1 0,-1 0,0 0,1 0,-1 0,1 0,-1 0,1 0,-1 0,0 0,1 0,-1-1,1 1,-1 0,0 0,1 0,-1-1,1 1,-1 0,0 0,1-1,-1 1,0 0,0 0,1-1,-1 1,0 0,0-1,1 1,-8 42,7-38,-31 165,29-162,1 1,0-1,1 0,-1 0,1 0,1 1,-1-1,1 0,1 0,-1 0,1 0,0 0,1-1,0 1,0 0,0-1,1 0,0 0,0 0,0 0,1-1,0 1,0-1,0-1,1 1,1 0,15 9</inkml:trace>
  <inkml:trace contextRef="#ctx0" brushRef="#br0" timeOffset="935.494">2099 198,'-9'11,"1"1,-1-1,2 2,0-1,1 1,0 0,0 1,2-1,0 1,0 0,1 0,1 3,1-16,1 1,0 0,0 0,0-1,0 1,0 0,0 0,1-1,-1 1,1 0,-1-1,1 1,-1 0,1-1,0 1,0-1,0 1,0-1,0 0,0 1,0-1,0 0,1 1,-1-1,0 0,1 0,-1 0,1 0,-1-1,1 1,-1 0,1-1,0 1,-1-1,1 1,0-1,0 0,-1 0,1 0,0 0,0 0,-1 0,1 0,0 0,0-1,-1 1,1-1,0 1,-1-1,1 0,-1 0,1 1,0-2,17-9,0-2,0-1,-2 0,1-1,-2-1,5-5,37-34,-42 39,54-32,-68 49,0 0,0 0,-1 0,1 1,0-1,-1 0,1 1,-1-1,1 1,-1-1,0 1,1 0,-1-1,0 1,0 0,0 0,-1 0,1 0,0 0,-1 0,1 0,-1 0,0 0,1 0,-1 0,0 0,0 0,-1 0,1 1,0-1,-1 0,1 0,0 1,-4 402,4-393,1-6,1 0,-1 0,0 0,-1 1,1-1,-1 0,-1 1,1-1,-1 0,0 0,-1 1,1-1,-1 0,0 0,-1-1,1 1,-1 0,0-1,-1 1,1-1,-1 0,0 0,-1-1,1 1,-1-1,1 0,-1 0,-1-1,1 1,0-1,-1 0,-3 1,6-4,0 1,0-1,0 0,0 0,0 0,0-1,-1 1,1-1,0 1,0-1,1 0,-1 0,0-1,0 1,0 0,1-1,-1 0,1 0,-1 1,1-2,0 1,-1 0,1 0,0-1,1 1,-1-1,0 1,1-1,-1 0,1 0,0 0,0 1,0-1,0 0,1 0,-1-1,1 1,0 0,0 0,0 0,0 0,0 0,1 0,-1 0,1 0,0 0,0 0,0-1,4-11,0 0,1 0,1 1,0 0,1 0,0 1,1-1,1 2,0 0,1 0,0 0,0 2,1-1,1 2,0-1,0 2,1 0,0 0,5-1,119-64,-107 58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05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1 520,'2'-1,"0"0,0 0,-1-1,1 1,0-1,0 0,-1 1,1-1,-1 0,0 0,1 0,-1 0,0 0,0 0,0-1,0 1,-1 0,1 0,-1-1,1 1,-1 0,0-2,4-7,8-21,2 1,1 0,2 1,0 1,2 0,2 1,0 1,2 2,21-20,-42 43,0 0,-1 0,1 1,0-1,0 0,0 1,0 0,0-1,0 1,0 0,0 0,1 0,-1 0,0 1,1-1,-1 1,1-1,-1 1,0 0,1 0,-1 0,1 0,-1 0,1 1,-1-1,0 1,1-1,-1 1,0 0,0 0,1 0,-1 0,0 0,0 1,0-1,0 1,0-1,-1 1,1 0,0 0,-1 0,1 0,0 1,3 4,0 1,0 0,-1 0,0 0,0 1,-1-1,0 1,-1 0,0 0,0 0,0 3,4 95,-6-106,0 0,0 0,1 0,-1-1,0 1,1 0,-1 0,1 0,-1 0,1-1,0 1,-1 0,1-1,0 1,-1 0,1-1,0 1,0-1,-1 1,1-1,0 1,0-1,0 0,0 1,0-1,-1 0,1 0,0 0,0 0,0 0,0 0,0 0,0 0,0 0,0 0,0 0,0 0,0-1,0 1,-1 0,1-1,0 1,0-1,0 1,-1-1,1 1,0-1,0 1,-1-1,1 0,40-34,-39 33,110-155,52-10,-164 165,1 1,0 0,-1-1,1 1,0 0,0 0,0 0,0 0,0 0,0 0,0 0,0 0,1 0,-1 0,0 1,1-1,-1 0,0 1,1-1,-1 1,0-1,1 1,-1 0,1 0,-1 0,1 0,-1 0,1 0,-1 0,1 0,-1 0,0 1,1-1,-1 1,1-1,-1 1,0-1,1 1,-1 0,0 0,0-1,0 1,0 0,1 0,-1 0,0 0,-1 1,2-1,4 218,-5-213,0 1,0-1,1 0,0 1,0-1,0 0,1 0,0 0,0-1,0 1,1-1,0 0,0 0,0 0,0 0,1-1,0 1,4 2,7 0</inkml:trace>
  <inkml:trace contextRef="#ctx0" brushRef="#br0" timeOffset="331.198">1 605,'43'-15,"43"-9,21 0,3 3,-9 5,-11 2,-12 2,-9 3,-12 4,-10 2,-9 2,-6 1,-4 0,-1 1,-1 0,-5 4,-6 2</inkml:trace>
  <inkml:trace contextRef="#ctx0" brushRef="#br0" timeOffset="1016.107">340 718,'19'-4,"7"-2,1 1,0 1,0 1,0 2,0 0,7 3,-32-3,1 1,-1 0,0 0,0 0,1 0,-1 0,0 1,0-1,1 1,-1 0,0-1,0 1,0 0,0 0,0 0,0 0,0 1,0-1,0 1,-1-1,1 1,-1-1,1 1,-1 0,1 0,-1 0,0 0,0 0,0 0,0 0,0 0,-1 0,1 0,0 0,-1 1,0-1,1 0,-1 0,0 1,0-1,-1 0,1 1,0-1,-1 0,1 0,-1 0,0 1,0-1,-6 8,0 0,-1 0,-1 0,1-1,-1 0,-1-1,0 0,0-1,-1 0,-6 4,-16 11,-121 80,152-100,0-1,1 0,-1 0,0 1,1-1,-1 1,1 0,0-1,0 1,-1 0,1 0,0 0,1-1,-1 1,0 0,0 0,1 1,-1-1,1 0,0 0,0 0,-1 0,1 0,1 0,-1 0,0 0,0 1,1-1,-1 0,1 0,0 0,0 0,0 0,0-1,0 1,0 0,0 0,0-1,1 1,-1 0,1-1,-1 1,1-1,0 0,-1 0,1 1,0-1,0 0,0 0,0-1,0 1,0 0,0-1,0 1,0-1,1 0,16 2,0-1,1-1,-1 0,0-2,1 0,-1-2,0 0,-1-1,1 0,-1-2,0 0,10-6,2 1,128-51,-141 51,-4 0</inkml:trace>
  <inkml:trace contextRef="#ctx0" brushRef="#br0" timeOffset="1537.345">1525 380,'-18'-2,"0"1,0 1,0 1,0 0,0 1,0 1,1 1,-1 0,1 2,0 0,0 1,1 0,0 1,0 1,1 1,0 0,0 1,2 0,-1 1,-4 7,16-16,0-1,0 1,1 0,-1 0,1 1,-1-1,1 0,0 0,1 1,-1-1,0 1,1-1,0 0,0 1,0-1,0 1,1-1,-1 1,1-1,0 0,0 1,0-1,0 0,0 0,1 0,0 0,-1 0,1 0,0 0,1-1,-1 1,0-1,1 1,-1-1,1 0,0 0,0 0,0 0,0 0,0-1,0 0,0 1,0-1,1 0,-1 0,0-1,1 1,-1-1,3 0,8 0,1-1,-1-1,1 0,-1-1,0-1,0 0,0-1,-1 0,0-1,0 0,0-1,0-1,-1 0,-1-1,0 0,0-1,0 0,-1 0,-1-1,1-2,18-13,42-42,-68 69,-1 0,0 0,0 1,1-1,-1 0,0 1,0-1,0 1,0-1,0 1,-1 0,1-1,0 1,-1 0,1-1,-1 1,0 0,1 0,-1 0,0-1,0 1,0 0,0 0,-1-1,1 1,0 0,-1 0,0 1,1-1,-1 38,-1-31,1 0,0 0,0 1,1-1,1 0,0 0,0 1,0-1,1 0,1 0,-1 0,1 0,1-1,0 1,0-1,1 0,4 7,8 0</inkml:trace>
  <inkml:trace contextRef="#ctx0" brushRef="#br0" timeOffset="2099.347">1976 464,'-1'8,"1"1,-1 0,2-1,-1 1,1-1,0 1,1-1,0 0,0 1,1-1,0 0,1-1,-1 1,2 0,-1-1,1 0,0 0,0 0,1-1,0 0,0 0,0 0,3 1,-3-7,-1 0,1-1,0 1,-1-1,1 0,0-1,-1 1,1-1,-1 0,0-1,0 1,0-1,0 0,0 0,0-1,-1 1,0-1,1 0,-1 0,-1-1,1 1,-1-1,0 0,0 0,0 0,1-4,31-44,-35 84,-6 9,1 0,3 0,1 0,2 1,1-1,8 35,7 95,-17-166,-1-1,1 1,-1 0,0-1,0 1,0-1,-1 1,1-1,-1 1,0-1,0 0,0 0,-1 0,1 0,-1 0,1-1,-1 1,0-1,0 1,0-1,0 0,0 0,-1-1,1 1,-1 0,1-1,-1 0,1 0,-1 0,0-1,0 1,1-1,-1 0,0 0,0 0,1 0,-1-1,0 1,1-1,-1 0,0 0,1-1,-1 1,1-1,0 1,-1-1,1 0,0 0,0-1,0 1,0-1,1 1,-1-1,1 0,0 0,-1 0,1 0,0-1,1 1,-2-3,1-5,1 0,0-1,1 1,0 0,1-1,0 1,1 0,0 0,1 0,0 0,1 0,0 1,0-1,1 1,1 0,0 0,0 1,1 0,0 0,0 0,1 1,0 0,1 1,0 0,7-5,4 1</inkml:trace>
  <inkml:trace contextRef="#ctx0" brushRef="#br0" timeOffset="2505.324">2597 436,'29'0,"28"-5,10-1,-2 0,-7 1,-9 1,-7 2,-7-4,-4-1,-13 1,-8 2</inkml:trace>
  <inkml:trace contextRef="#ctx0" brushRef="#br0" timeOffset="2749.249">2710 605,'38'0,"28"-5,7-6,-5-2,-8 2,-14 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1 904,'38'-5,"27"-1,8-1,-4 2,-9 2,-10 1,-9-4,-6-1,-5 1,-2 1,-6 2</inkml:trace>
  <inkml:trace contextRef="#ctx0" brushRef="#br0" timeOffset="247.181">29 1214,'44'0,"37"-5,10-1,-5 0,-8 1,-13-4,-12 1,-15 1</inkml:trace>
  <inkml:trace contextRef="#ctx0" brushRef="#br0" timeOffset="137877.38">1355 367,'0'5,"0"16,0 9,0 4,0 2,5-1,2-2,-1-1,-1-2,-2-1,0 0,-2-1,4-5,1-2,0 1,-1-3</inkml:trace>
  <inkml:trace contextRef="#ctx0" brushRef="#br0" timeOffset="138128.735">988 791,'48'-5,"31"-2,10 1,-4-3,-12-1,-14 1,-11 3,-11 3,-5 0,-4 3,-2-1,-5 2</inkml:trace>
  <inkml:trace contextRef="#ctx0" brushRef="#br0" timeOffset="138495.404">1158 988,'42'-11,"1"2,0 1,1 3,22 0,-2 13,-62-8,-1 0,0 1,1-1,-1 0,0 0,1 1,-1-1,0 1,0-1,1 1,-1 0,0-1,0 1,0 0,0 0,0 0,0 0,0 0,0 0,0 0,0 0,0 0,-1 0,1 0,0 1,-1-1,1 0,-1 1,0-1,1 0,-1 1,0-1,0 0,0 1,0-1,0 0,0 1,0-1,0 0,0 1,-1-1,1 1,-7 9,-1 0,0 0,-1-1,0 0,0 0,-1-1,-1 0,1-1,-1 0,-8 3,-8 9,-137 105,163-124,-1-1,1 1,-1 0,1 0,0 0,-1 0,1 1,0-1,0 0,0 0,0 1,0-1,0 0,0 1,0-1,1 1,-1 0,0-1,1 1,0-1,-1 1,1 0,0-1,0 1,0 0,0-1,0 1,0 0,0-1,0 1,1 0,-1-1,1 1,-1 0,1-1,0 1,0-1,0 1,-1-1,1 0,1 1,-1-1,0 0,0 0,0 0,1 0,-1 0,0 0,1 0,-1 0,1 0,-1 0,1-1,-1 1,1-1,0 1,-1-1,1 0,0 0,-1 1,1-1,0 0,-1-1,1 1,0 0,25 1,0-1,0-1,0-1,0-2,0 0,-1-2,1-1,10-5,-8 3</inkml:trace>
  <inkml:trace contextRef="#ctx0" brushRef="#br0" timeOffset="139274.01">2766 283,'-330'95,"149"-14,179-80,0-1,0 1,0-1,0 1,0 0,1 0,-1 0,0 0,0 0,0 0,1 0,-1 1,1-1,-1 1,1-1,0 1,-1-1,1 1,0 0,0 0,0 0,0-1,1 1,-1 0,0 0,1 0,-1 0,1 0,0 0,0 1,-1-1,1 0,1 0,-1 0,0 0,0 0,1 0,-1 0,1 0,0 0,0 0,0 0,0-1,0 1,0 0,0 0,0-1,1 1,-1-1,1 2,8 2,0-1,0 0,0 0,0-1,1 0,-1 0,1-2,0 1,0-1,0-1,6 0,48 7,-31-3,-27-4,-1 0,1 1,0 0,-1 0,1 0,-1 1,1 0,-1 0,0 1,0-1,0 2,0-1,2 2,-7-2,0 0,-1 0,0 0,1 0,-1 0,0 0,0 0,-1 0,1 0,-1 0,1-1,-1 1,0 0,0 0,0 0,0-1,-1 1,1 0,-1-1,0 1,1-1,-1 0,0 0,0 1,-1-1,1-1,0 1,-1 0,1 0,-1-1,0 0,1 1,-1-1,-2 1,-255 156,226-142,2 2,0 0,1 3,1 0,-27 26,53-45,0 1,1 0,-1 0,1 0,0 0,0 0,0 1,0-1,1 1,-1 0,1 0,0 0,0 0,1 0,-1 0,1 1,0-1,0 0,0 1,1-1,-1 1,1-1,0 1,0-1,1 1,-1-1,1 1,0-1,0 0,1 1,-1-1,1 0,0 0,0 0,1 0,-1 0,3 2,6 1,0 0,1-1,0-1,0 0,1 0,-1-1,1-1,0 0,0-1,0 0,0-1,0-1,1 0,-1 0,0-2,0 1,5-3,34 1,91-28,-122 23</inkml:trace>
  <inkml:trace contextRef="#ctx0" brushRef="#br0" timeOffset="140708.552">2795 1186,'29'-83,"4"1,4 2,2 2,23-28,-15 53,-46 52,1 0,-1 1,0-1,1 0,-1 1,1 0,-1-1,0 1,1 0,-1 0,1-1,-1 1,1 0,-1 0,1 1,-1-1,1 0,-1 0,0 1,1-1,-1 1,1-1,-1 1,0 0,1 0,-1-1,0 1,0 0,0 0,0 0,0 0,0 0,0 0,0 1,0-1,0 0,-1 0,1 1,0-1,-1 0,1 1,-1-1,1 1,-1-1,0 2,15 89,-16-82,1-1,1 1,0-1,0 1,1-1,0 0,1 0,0 0,0 0,3 4,-5-12,-1 1,1-1,0 1,0-1,0 0,0 0,0 1,0-1,0 0,1 0,-1 0,0 0,0 0,1-1,-1 1,1 0,-1-1,1 1,-1 0,1-1,-1 0,1 1,0-1,-1 0,1 0,-1 0,1 0,0 0,-1 0,1-1,-1 1,1 0,-1-1,1 1,-1-1,1 0,-1 1,1-1,-1 0,0 0,2-1,51-50,-49 47,164-201,-58 75,-110 130,-1 1,1-1,0 1,-1-1,1 1,0 0,-1-1,1 1,0 0,-1-1,1 1,0 0,0 0,-1 0,1 0,0 0,0-1,-1 2,1-1,0 0,0 0,0 0,-1 0,1 0,0 1,-1-1,1 0,0 0,0 1,-1-1,1 1,-1-1,1 1,0-1,-1 1,1-1,-1 1,1-1,-1 1,1 0,-1-1,0 1,1 0,-1-1,0 1,1 0,-1 0,0-1,0 1,0 0,0 0,0-1,0 1,0 0,4 48,-4-45,-4 290,-19-155,20-114</inkml:trace>
  <inkml:trace contextRef="#ctx0" brushRef="#br0" timeOffset="140957.997">3811 1129,'0'24,"0"8</inkml:trace>
  <inkml:trace contextRef="#ctx0" brushRef="#br0" timeOffset="141211.85">3811 649,'-5'24,"-1"8</inkml:trace>
  <inkml:trace contextRef="#ctx0" brushRef="#br0" timeOffset="142746.914">3838 1072,'0'5,"0"7,0 5,0 5,0 4,0 2,5-4,7-6,5-6,0 0,3-2,2-3,-3-7,0-4,-2-1</inkml:trace>
  <inkml:trace contextRef="#ctx0" brushRef="#br0" timeOffset="146072.801">4347 452,'18'56,"140"428,-145-444,-11-32,0 0,0 0,1 0,0-1,0 1,1-1,0 1,0-1,0 0,1-1,0 1,1-1,5 5,-10-10,-1-1,1 1,-1-1,1 0,0 1,-1-1,1 0,0 1,0-1,-1 0,1 0,0 1,0-1,-1 0,1 0,0 0,0 0,0 0,-1 0,1 0,0-1,0 1,-1 0,1 0,0-1,0 1,-1 0,1-1,0 1,-1 0,1-1,-1 1,1-1,0 1,-1-1,1 0,-1 1,1-1,-1 0,0 1,1-1,-1 0,0 1,1-1,-1 0,0 1,0-1,1 0,-1 0,0 0,0 1,0-1,6-44,-6 44,11-203,1 120,4 0,4 2,4-4,29-55,-42 129,-1 7</inkml:trace>
  <inkml:trace contextRef="#ctx0" brushRef="#br0" timeOffset="146858.532">4996 988,'-5'15,"-1"13,-5 8,0 2,1 0,3-3,2-1,2-3,2-1,6-6,2-12,4-7,1-10,-2-4</inkml:trace>
  <inkml:trace contextRef="#ctx0" brushRef="#br0" timeOffset="147292.966">5109 734,'-5'-5,"-6"-1,3-5,4-5,2 0</inkml:trace>
  <inkml:trace contextRef="#ctx0" brushRef="#br0" timeOffset="151820.173">5363 28,'-5'0,"-1"5,-5 2,-1 4,-2 5,1 4,-3 0,-3 0,-3 3,3 1,-2-3,4 0,0-5,3 1,-1-2,1 0,4-2</inkml:trace>
  <inkml:trace contextRef="#ctx0" brushRef="#br0" timeOffset="153146.082">5730 85,'12'15,"0"1,-1 1,-1 0,0 0,-1 1,-1 0,-1 0,0 1,0 7,1 11,-1 1,-2-1,-2 1,-1 0,-2 0,-3 16,2 1,0-38,0-1,0 0,-1 0,-2 0,1 0,-2 0,0-1,0 0,-2 0,0 0,-1-1,0 0,-1 0,0-1,-1 0,-1-1,0 0,-1 0,-120 94,104-88</inkml:trace>
  <inkml:trace contextRef="#ctx0" brushRef="#br0" timeOffset="153743.771">4318 198,'-36'44,"1"1,2 2,2 1,2 2,-17 42,37-73,1 0,1 0,0 1,2 0,0 0,2 0,0 1,1-1,1 1,1-1,0 1,2 0,1-1,0 0,1 1,2-1,0-1,1 1,0-1,2 0,0-1,8 11,-4-9,0 0,2 0,0-2,1 0,1 0,0-2,1 0,1-1,1 0,5 1,116 41,-116-53</inkml:trace>
  <inkml:trace contextRef="#ctx0" brushRef="#br0" timeOffset="154345.447">6153 28,'7'-4,"-1"0,1 1,0 0,0 0,0 1,0 0,1 0,-1 0,1 1,-1 0,1 1,0-1,-1 1,1 1,-1 0,1 0,5 2,-10-3,0 1,-1-1,1 1,0 0,-1 0,1 0,-1 1,1-1,-1 0,0 1,0 0,1-1,-1 1,0 0,0 0,-1 0,1 1,0-1,-1 0,1 0,-1 1,0-1,0 1,0 0,0-1,0 1,-1 0,1-1,-1 1,0 0,1 0,-1-1,0 1,-1 1,-36 87,34-90,1 1,0 0,-1 0,1 0,0 1,0-1,0 1,0-1,1 1,-1-1,0 1,1 0,0 0,0 0,0 0,0 0,0 0,1 0,-1 0,1 0,0 0,0 0,0 0,0 0,1 0,-1 0,1 0,0 0,0 0,0 0,0 0,0 0,1 0,-1-1,1 1,-1 0,1-1,0 0,0 1,1 0,10 0,1 0,-1 0,0-2,1 1,-1-2,1 0,-1 0,12-3,8 1,-8 1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6.5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923 1,'-80'180,"-64"153,-15-6,-165 245,128-284,177-259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7.6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1301 0,'-171'179,"-136"105,58-79,-67 31,228-171,-51 31,109-76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38.6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780 0,'-19'43,"-21"44,-8 20,-6 7,1-1,1-6,-1-7,4-6,1-8,-1-6,-2-6,3-7,-1-4,5-4,4-7,4-7,8-7,9-10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6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418 138,'-1'-5,"0"1,0-1,0 0,0 1,-1-1,1 1,-1 0,-1 0,1-1,0 1,-1 1,0-1,0 0,0 1,-1-1,1 1,-1 0,1 0,-1 0,0 1,0-1,0 1,-1 0,1 0,0 1,-1-1,0 1,1 0,-1 0,1 0,-1 1,0 0,0 0,1 0,-1 0,0 1,1 0,-1 0,0 0,-14 7,-1 0,1 2,1 0,0 1,0 1,1 0,1 2,0 0,1 0,-6 9,11-13,1 1,0 0,0 0,2 1,-1 0,1 0,1 0,-3 9,8-18,-1 1,1-1,0 0,0 1,0-1,0 0,1 1,0-1,-1 1,1-1,0 1,1-1,-1 1,1-1,-1 1,1-1,0 0,0 1,1-1,-1 0,1 0,-1 0,1 0,0 0,0 0,0 0,1 0,-1-1,1 1,-1-1,1 0,0 0,0 0,0 0,0-1,0 1,6 0,0 0,1-1,-1 0,0 0,0-1,1-1,-1 1,0-1,0-1,0 0,0 0,0-1,0 0,-1-1,1 1,-1-2,5-2,24-16,-1-2,-1-1,-2-1,0-2,-2-2,-2 0,19-27,-37 46,106-103,-117 116,0-1,0 1,1-1,-1 1,0-1,0 0,0 1,0-1,0 1,1-1,-1 0,0 1,0-1,0 0,1 1,-1-1,0 0,1 0,-1 1,0-1,1 0,-1 0,0 1,1-1,-1 0,0 0,1 0,-1 1,1-1,-1 0,1 0,-1 0,0 0,1 0,-1 0,1 0,-1 0,0 0,1 0,-1 0,1 0,-1-1,1 1,-1 0,0 0,1 0,-1-1,0 1,1 0,-1 0,0-1,1 1,-1 0,0 0,1-1,-1 1,0 0,0-1,0 1,1-1,-11 40,9-35,-44 151,8 1,-5 71,40-216,-1 19,-1 0,-2 0,-1 0,-1-1,-1 0,-2-1,-1 0,-1-1,-13 19,25-43,-1 0,1 0,-1 0,0 0,0 0,-1 0,1-1,-1 1,1-1,-1 0,0 1,1-1,-1 0,0-1,-1 1,1-1,0 1,0-1,-1 0,1 0,-1 0,1-1,0 1,-1-1,0 0,1 0,-1 0,1 0,-1-1,1 1,0-1,-1 0,1 0,-1 0,1 0,0-1,0 0,0 1,0-1,0 0,0 0,0-1,1 1,-1 0,1-1,0 0,0 0,0 1,0-1,0 0,0-2,-2-4,1-1,1 1,0-1,0 0,1 1,0-1,1 0,0 0,0 0,1 0,1 1,-1-1,2 0,-1 1,1-1,1 1,-1 0,2 0,4-7,116-150,-117 156,102-83,-93 82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6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29,'43'0,"20"0,3-5,-5-1,-7 0,-9 1,-7 2,-5 0,-8 2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30 254,'33'-4,"16"-3,5 1,-2 2,-6 0,-5 2,-5 1,-4 0,-2 1,-2 1,-1-1,0 0,-4 0</inkml:trace>
  <inkml:trace contextRef="#ctx0" brushRef="#br0" timeOffset="267.362">1 452,'48'0,"40"-5,9-1,-1 0,-13 1,-16-3,-14-1,-11 2,-9 2,-4 1,-8 3</inkml:trace>
  <inkml:trace contextRef="#ctx0" brushRef="#br0" timeOffset="680.041">368 0,'255'126,"-89"-53,-163-73,-1 1,1 0,0 0,0 1,0-1,-1 0,1 1,0 0,-1 0,1 0,-1 0,0 0,0 0,0 0,0 1,0-1,0 1,-1-1,1 1,-1 0,0 0,0 0,0 0,0 0,0 0,-1 0,1 0,-1 0,0 0,0 0,0 0,0 0,0 0,-1 0,1 0,-1 0,0 0,0 0,0 0,-1 1,-10 12,-1-1,0 0,-1-1,-1-1,0 0,-1-1,0 0,-1-2,0 0,-1 0,-13 3,13-3,-32 15,30-16,0 1,0 0,1 2,1 0,0 1,-11 11,12-2,5-2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51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1,'-20'0,"0"1,0 0,0 2,0 0,0 1,0 1,1 1,-1 1,2 1,-1 0,1 1,0 1,1 1,0 0,-8 9,21-16,1 0,0 0,0 1,0-1,1 1,0-1,-1 1,2 0,-1 0,0 0,1 0,0 0,0 1,1-1,-1 0,1 0,0 1,1-1,-1 0,1 0,0 0,0 0,1 1,-1-2,1 1,1 0,-1 0,0 0,1-1,0 0,0 1,0-1,1 0,-1-1,1 1,0 0,0-1,1 0,-1 0,0 0,1-1,0 0,0 1,-1-2,1 1,0 0,1-1,-1 0,0 0,4 0,5-3,1 0,-1-1,0 0,0-1,0 0,0-1,-1-1,1 0,-2-1,1-1,-1 0,0 0,0-1,-1-1,0 0,-1 0,2-4,-1 4,32-35,40-28,-83 72,1 1,0 0,-1-1,1 1,0 0,0-1,0 1,-1 0,1 0,0 0,0 0,0-1,0 1,-1 0,1 1,0-1,0 0,0 0,0 0,-1 0,1 1,0-1,0 0,-1 1,1-1,0 0,0 1,-1-1,1 1,0 0,-1-1,1 1,-1-1,1 1,-1 0,1-1,-1 1,1 0,-1 0,0-1,1 1,-1 0,0 0,0 0,1-1,-1 1,0 0,0 0,0 0,0 0,0-1,0 1,-1 0,1 0,0 0,0-1,-6 50,3-36,0 0,0 1,1-1,1 0,0 1,1-1,1 1,0-1,1 0,1 1,0-1,1 0,0-1,6 12,-2-7</inkml:trace>
  <inkml:trace contextRef="#ctx0" brushRef="#br0" timeOffset="496.047">767 226,'-11'104,"11"-102,0 1,1 0,-1 0,0-1,1 1,0 0,0-1,0 1,0-1,0 1,0-1,1 1,-1-1,1 0,0 0,-1 0,1 0,0 0,0 0,0 0,1-1,-1 1,0-1,1 1,-1-1,1 0,-1 0,1 0,-1 0,1-1,0 1,0-1,-1 1,1-1,2 0,5-2,0 0,0 0,0-1,0 0,-1-1,1 0,-1-1,0 0,0 0,-1-1,0 0,0 0,6-7,52-32,-64 44,-1 0,1 0,0 0,0 0,0 0,0 0,0 0,0 1,0-1,0 1,0 0,0 0,1-1,-1 1,0 0,0 1,0-1,0 0,0 1,0-1,0 1,0 0,0-1,0 1,0 0,0 0,0 0,-1 1,1-1,0 0,-1 1,1-1,-1 1,1-1,-1 1,0 0,0-1,1 1,-1 0,-1 0,1 0,0 0,0 0,-1 0,1 0,-1 2,11 102,-16 227,6-327,-1 0,1-1,-1 1,-1 0,1-1,-1 1,0 0,0-1,-1 1,1-1,-1 0,0 1,-1-1,0 0,1 0,-1 0,-1-1,1 1,-1-1,0 0,0 0,0 0,0 0,-1-1,1 0,-1 0,0 0,0 0,-6 2,8-7,-1 1,1-1,-1 0,1 0,-1 0,1 0,0-1,0 1,0-1,0 0,1 0,-1 0,1 0,-1 0,1-1,0 1,1-1,-1 1,1-1,-1 0,1 1,0-1,0 0,1 0,-1 0,1 0,0 0,0 0,0 0,0 0,1 0,-1 1,1-1,0 0,1 0,-1 0,1 1,0-1,5-13,1 1,1 0,0 1,2 0,0 0,0 1,1 1,1 0,0 1,0 0,2 1,-1 0,1 1,1 1,0 1,0 0,4-1,13-6,-3 4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4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0,'0'5,"0"11,0 8,0 4,0 2,0 2,0-1,0-1,-5 0,-1 0,-5-6,0-2,1-5</inkml:trace>
  <inkml:trace contextRef="#ctx0" brushRef="#br0" timeOffset="245.851">1 339,'38'0,"28"-5,11-1,-2 0,-4 1,-10 1,-5 2,-8 1,-7 0,-5 1,-10 5,-8 2</inkml:trace>
  <inkml:trace contextRef="#ctx0" brushRef="#br0" timeOffset="716.595">198 564,'47'-1,"-29"0,0 0,-1 1,1 1,-1 0,1 2,-1 0,1 1,10 4,-27-8,1 0,-1 0,0 0,0 1,0-1,1 1,-1-1,0 1,0-1,0 1,0-1,0 1,0 0,0 0,0 0,0-1,-1 1,1 0,0 0,0 0,-1 0,1 0,-1 0,1 1,-1-1,1 0,-1 0,0 0,1 0,-1 1,0-1,0 0,0 0,0 1,0-1,0 0,0 0,0 0,-1 1,1-1,0 0,-1 0,1 0,-1 0,1 0,-1 0,0 1,1-1,-1 0,-48 40,45-38,-157 96,159-98,0-1,0 1,-1 0,1 0,0 0,0 0,0 1,0-1,0 1,0-1,0 1,1-1,-1 1,0 0,1 0,-1 0,1 0,0 0,0 0,0 1,0-1,0 0,0 0,1 1,-1-1,1 0,-1 1,1-1,0 1,0-1,0 1,0-1,1 0,-1 1,1-1,-1 0,1 1,0-1,0 0,0 0,0 1,0-1,1 0,-1 0,0 0,1 0,0-1,-1 1,1 0,1 0,11 2,0-1,1-1,0 0,-1-1,1 0,0-1,0-1,0 0,-1-1,1-1,-1 0,6-3,5-1</inkml:trace>
  <inkml:trace contextRef="#ctx0" brushRef="#br0" timeOffset="1402.155">1158 197,'-23'1,"0"0,0 1,0 1,1 2,0 0,-1 1,2 1,-13 6,25-9,0 0,0 1,0 0,0 1,1-1,0 2,1-1,-1 1,1 0,0 1,1-1,0 1,0 1,1-1,0 1,0 0,1 0,0 0,1 1,-2 6,5-12,0 0,0 1,0-1,0 0,0 1,1-1,0 0,0 1,0-1,1 0,-1 0,1 0,0 0,0 0,0-1,1 1,0 0,-1-1,1 0,0 0,0 0,1 0,-1 0,1 0,-1-1,1 0,0 0,0 0,0 0,0-1,0 1,0-1,0 0,1 0,-1 0,0-1,1 0,-1 0,1 0,-1 0,0-1,1 1,-1-1,0 0,0 0,0-1,3-1,14-6,-1-2,0-1,-1 0,0-1,-1-1,-1-1,0-1,-1 0,9-12,55-50,-80 77,0 0,0 1,0-1,1 0,-1 0,0 0,1 0,-1 0,1 1,-1-1,1 0,-1 0,1 1,0-1,-1 0,1 1,0-1,-1 0,1 1,0-1,0 1,0-1,-1 1,1 0,0-1,0 1,0 0,0 0,0-1,0 1,0 0,0 0,0 0,-1 0,1 0,0 0,0 1,0-1,0 0,0 0,0 1,0-1,0 0,-1 1,1-1,0 1,0-1,0 1,-1-1,1 1,0 0,-1-1,1 1,-1 0,1 0,-1-1,1 1,-1 0,1 0,-1 0,0 0,1 0,-1 0,0-1,0 1,0 0,1 0,-1 0,0 1,-43 142,42-137,0 0,0 0,1 1,1-1,-1 0,1 0,0 0,1 0,-1 0,2 0,-1 0,1-1,0 1,0-1,0 0,1 0,0 0,1 1,11 11</inkml:trace>
  <inkml:trace contextRef="#ctx0" brushRef="#br0" timeOffset="1929.378">1412 396,'2'7,"37"103,-37-107,-1 0,1-1,0 1,0-1,0 1,0-1,0 0,1 1,-1-1,1-1,-1 1,1 0,0 0,0-1,-1 0,1 0,0 1,0-2,0 1,1 0,-1-1,0 1,0-1,0 0,0 0,1 0,-1 0,0-1,0 1,0-1,0 0,0 0,0 0,1-1,117-83,-111 77,-7 5,0 0,0 0,0 0,0 0,1 1,-1-1,1 1,0 0,0 0,0 0,0 1,0-1,0 1,0 0,0 0,0 1,1-1,-1 1,0 0,2 0,-4 2,-1-1,0 1,-1 0,1 0,0 0,0 0,-1 0,1 0,-1-1,0 2,0-1,1 0,-1 0,0 0,-1 0,1 0,0 0,-1 0,1 0,-1 0,1-1,-1 1,0 0,0 0,0 0,0 0,0 1,-26 72,4 1,3 1,-6 54,-5 27,30-156,1-1,0 1,0-1,0 0,0 1,-1-1,1 0,-1 1,1-1,-1 0,0 1,1-1,-1 0,0 0,0 0,0 0,0 0,0 0,0 0,0 0,0 0,0 0,0-1,0 1,-1 0,1-1,0 1,-1-1,1 1,0-1,-1 0,1 1,0-1,-1 0,1 0,-1 0,1 0,0 0,-1 0,1-1,-1 1,1 0,0-1,-1 1,1-1,0 1,0-1,-1 0,1 0,0 1,0-1,0 0,0 0,0 0,0 0,0 0,0 0,0-1,1 1,-2-1,-3-11,0-1,1 1,1-1,0 0,1 0,0 0,1-1,0 1,1 0,1 0,1-1,1-3,31-85,-24 85</inkml:trace>
  <inkml:trace contextRef="#ctx0" brushRef="#br0" timeOffset="2299.705">2033 424,'24'-5,"17"-1,7 0,-5-4,-5 0,-4 2,-3 1,-2 3,-1 2,-1 1,0 1,1 0,-1 1,-4-1</inkml:trace>
  <inkml:trace contextRef="#ctx0" brushRef="#br0" timeOffset="2544.907">2173 564,'39'0,"26"-4,8-3,-4 1,-9 2,-10 0,-9 2,-11 1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1:59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1 254,'43'0,"38"0,15 0,1 0,-6 0,-10 0,-13 0,-14 0,-6 0,-6 0,-7 0,-3 0,-3 0,-1 0,-1 0,0 5,-5 2</inkml:trace>
  <inkml:trace contextRef="#ctx0" brushRef="#br0" timeOffset="266.969">28 537,'48'-5,"36"-1,12-5,0-1,-2 3,-8 2,-13-3,-10 1,-6 2,-7 2,-9 1,-5 3,-4 0,-3 1,-2 0,-5 6,-2 0,-4 1</inkml:trace>
  <inkml:trace contextRef="#ctx0" brushRef="#br0" timeOffset="715.274">537 1,'16'19,"0"1,1-2,0 0,2-1,0-1,1-1,7 4,4-1,-1-1,2-1,0-2,1-2,11 3,149 69,-191-83,1 0,-1 0,0 0,0 1,0-1,0 0,0 1,-1 0,1-1,0 1,-1 0,1 0,-1 0,1 0,-1 0,0 0,0 0,0 0,0 1,0-1,-1 0,1 1,-1-1,1 0,-1 1,0-1,0 1,0-1,0 0,0 1,-1-1,1 1,-1-1,1 0,-1 1,0-1,0 0,0 0,0 0,-1 0,1 0,-1 0,1 0,-1 0,1 0,-1-1,0 1,0 0,0-1,-19 14,-1-1,0-2,-1 0,0-1,-21 7,-64 31,74-29,2 2,0 2,1 1,2 1,-20 23,20 6,25-36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7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591 179,'-18'-13,"1"0,-2 2,0 0,0 1,-1 1,0 1,-1 1,0 1,0 0,0 2,-1 0,1 2,-1 0,6 3,0 0,1 1,-1 1,1 0,0 2,0-1,0 2,0 0,1 0,0 2,0 0,1 0,0 1,1 1,0 0,0 0,1 2,1-1,-3 4,10-12,0 1,-1 0,2 0,-1 0,0 0,1 0,0 0,0 1,0-1,0 1,1-1,0 1,0 0,0-1,0 1,1 0,0 0,0 0,0-1,0 1,1 0,0 0,0-1,0 1,1 0,-1-1,1 1,0-1,1 0,-1 0,1 0,-1 0,1 0,0 0,1-1,-1 1,1-1,-1 0,1 0,1 0,4 2,0-1,0-1,0 1,0-2,0 1,1-1,-1 0,1-1,-1 0,1-1,0 0,-1-1,1 0,0 0,-1-1,1 0,5-2,11-4,-1-2,-1 0,1-1,-2-2,18-12,-9 2,-2-1,-1-2,-1-1,-1-1,14-21,61-60,-100 106,-1 1,1-1,0 1,0 0,0-1,0 1,0 0,0 0,0 1,1-1,-1 0,1 1,-1 0,1-1,0 1,0 0,-1 0,1 0,0 1,0-1,0 1,0 0,0 0,0-1,0 2,0-1,0 0,0 1,0-1,-1 1,1 0,0 0,0 0,-1 0,1 1,0-1,-1 1,3 1,5 15,-1 0,0 1,-1 0,-2 0,0 1,0 0,1 15,8 26,2-10,-2 1,-3 0,-1 1,-3 0,-3 1,-1-1,-3 1,-3 0,-7 49,5-85,-1-1,0 0,-2 0,0 0,-1-1,0-1,-1 1,-1-1,-1-1,0 1,-3 1,8-10,0 1,0-2,-1 1,0-1,0 1,0-2,0 1,-1-1,1 0,-1-1,0 0,-1 0,1-1,0 0,-1 0,1-1,-1 0,0-1,1 1,-1-2,1 1,-1-1,0-1,0 0,6 1,-1 0,1 0,-1 0,1-1,0 1,-1-1,1 0,0 0,0 0,0-1,1 1,-1-1,0 0,1 1,0-1,0 0,-1 0,2-1,-1 1,0 0,1-1,-1 1,1 0,0-1,0 0,1 1,-1-1,1 0,0 1,0-1,0 0,0 0,1-7,0 0,0 0,2 0,-1 0,1 0,1 1,-1-1,2 1,0 0,2-4,11-15,0 1,2 1,1 0,1 2,1 0,1 2,2 1,25-19,-27 25,-6 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1,'38'0,"33"0,8 0,-4 0,-11 0,-10 0,-11 0,-7 0,-5 0,-3 0,-2 0,1 0,-1 0,-4 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7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30,'43'0,"38"0,15-5,-4-1,-8 0,-13 1,-15 2,-11 0,-9 2,-6 1,-7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0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62,'134'-36,"-92"27,1 2,0 2,1 2,-1 1,0 3,20 3,-61-4,1-1,-1 1,1 0,-1 0,1 0,-1 0,1 0,-1 1,0-1,1 1,-1-1,1 1,-1 0,0 0,1 0,-1 0,0 1,0-1,0 0,0 1,0 0,0-1,-1 1,1 0,0 0,-1 0,1 0,-1 0,0 0,0 1,0-1,0 0,0 0,0 1,-1-1,1 1,-1-1,1 1,-1-1,0 1,0-1,0 1,-1-1,1 1,-1-1,1 1,-1-1,-9 11,-1-2,0 1,-1-1,0-1,-1 0,0-1,-1-1,1 0,-2 0,-10 3,-3 3,26-13,-35 24,36-25,0 0,1 1,-1-1,1 0,-1 1,1-1,-1 1,1-1,0 0,-1 1,1-1,0 1,-1-1,1 1,0-1,-1 1,1 0,0-1,0 1,0-1,-1 1,1 0,0-1,0 1,0-1,0 1,0 0,0-1,0 1,1-1,-1 1,0 0,0-1,0 1,0-1,1 1,-1-1,0 1,1-1,-1 1,0-1,1 1,-1-1,1 1,-1-1,1 1,-1-1,1 0,-1 1,1-1,-1 0,1 0,-1 1,1-1,-1 0,1 0,0 0,-1 0,1 1,-1-1,1 0,0 0,-1 0,1-1,124 26,-101-23,0 2,-1 0,1 2,-1 1,0 0,0 2,-1 0,0 2,1 1,-22-11,1 0,0 0,-1 0,1 0,-1 0,1 1,-1-1,0 0,0 1,1-1,-1 1,0-1,0 1,0-1,-1 1,1 0,0 0,-1-1,1 1,-1 0,1 0,-1 0,0 0,0-1,0 1,0 0,0 0,0 0,0 0,-1 0,1-1,-1 1,1 0,-1 0,0-1,0 1,0 0,0-1,0 1,0-1,0 1,0-1,-1 0,1 1,0-1,-2 1,-74 52,-69 5,121-47</inkml:trace>
  <inkml:trace contextRef="#ctx0" brushRef="#br0" timeOffset="245.559">0 683,'43'5,"39"1,14 0,6-1,-6-1,-8-2,-6-1,-7 0,-6-6,-10-2,-6 1,-7 0,-7 3,-5 0,-3 2,-2 0,-7 1</inkml:trace>
  <inkml:trace contextRef="#ctx0" brushRef="#br0" timeOffset="650.985">367 881,'125'-19,"120"-4,-179 40,-65-16,1-1,-1 1,0 0,0 0,0 0,0 0,0 0,0 0,0 0,-1 0,1 1,0-1,-1 0,1 0,0 1,-1-1,0 0,1 1,-1-1,0 0,1 1,-1-1,0 1,0-1,0 0,0 1,-1-1,1 1,0-1,-1 0,1 1,-1-1,1 0,-1 1,1-1,-1 0,0 0,0 0,1 0,-1 0,0 1,0-2,0 1,0 0,-1 0,1 0,-18 17,0-1,0-1,-2-1,0-1,0 0,-2-2,-19 8,15-7,1 1,0 1,1 1,1 1,-14 14,36-30,1 1,-1-1,1 0,-1 1,1-1,-1 1,1-1,0 1,0 0,0 0,0 0,0-1,0 1,1 0,-1 0,0 0,1 0,0 0,-1 0,1 0,0 0,0 1,0-1,0 0,1 0,-1 0,0 0,1 0,0 0,-1 0,1 0,0-1,0 1,0 0,0 0,0 0,1-1,-1 1,0-1,1 1,-1-1,1 0,0 1,-1-1,1 0,0 0,0 0,-1 0,1 0,0-1,0 1,0 0,0-1,0 0,1 1,16 3,0 0,1 0,-1-2,1-1,0 0,-1-2,1 0,-1-1,1-1,-1 0,0-2,0 0,0-1,-1-1,10-6,56-14,-60 21</inkml:trace>
  <inkml:trace contextRef="#ctx0" brushRef="#br0" timeOffset="1111.483">1862 429,'-31'0,"0"2,0 2,1 1,-1 1,1 1,0 2,1 0,0 3,0 0,1 2,1 1,0 1,2 1,0 1,-2 4,22-18,0 1,1-1,-1 1,1 0,0 1,1-1,-1 1,1-1,0 1,1 0,-1 0,1 0,0 1,1-1,-1 0,1 1,1-1,-1 1,1 0,0-1,0 1,1-1,0 1,0-1,1 0,0 1,0-1,0 0,1 0,0 0,0 0,0-1,1 1,0-1,0 0,0 0,0 0,1-1,0 1,0-1,0 0,1-1,-1 1,1-1,1 0,6 0,0 0,0-1,0-1,0 0,0-1,0 0,0-1,0 0,0-1,0-1,0 0,-1-1,1 0,-1-1,0 0,-1-1,11-6,11-9,-1-1,-1-2,-1-1,-1-1,9-12,82-122,-94 135,-24 46,-5-11,-6 19,1 0,1 0,2 0,1 1,0 10,5-26,-1 0,2-1,0 1,0-1,2 1,-1-1,2 0,0 0,0 0,1-1,1 0,0 0,0 0,1-1,1 0,0-1,0 0,1 0,1-1,6 5,1-1</inkml:trace>
  <inkml:trace contextRef="#ctx0" brushRef="#br0" timeOffset="1612.245">2370 712,'0'10,"1"0,0 0,1 0,0 0,0 0,1 0,0-1,1 1,0-1,0 0,1 0,3 3,-6-8,0-1,1 0,-1 0,1 0,0 0,0 0,0 0,1-1,-1 0,0 1,1-1,0-1,-1 1,1 0,0-1,0 0,0 0,0 0,0 0,0-1,0 0,0 1,0-2,0 1,0 0,0-1,0 1,0-1,0-1,0 1,0 0,0-1,14-7,0-1,-1 0,0-2,-1 0,0 0,0-2,11-13,39-32,32-15,-97 73,0 1,0 0,0-1,0 1,0 0,0-1,0 1,0 0,0 0,0 0,0 0,1 0,-1 0,0 0,0 0,0 1,0-1,0 0,0 0,0 1,0-1,0 1,0-1,-1 1,1-1,0 1,0 0,0 0,-1-1,1 1,0 0,0 0,-1 0,1-1,-1 1,1 0,-1 0,1 0,-1 0,0 0,1 0,-1 0,0 0,0 0,0 0,0 1,-2 50,-10 61,5 0,5 52,3-140,-2 0,0-1,-2 1,-1 0,-1-1,-1 0,-1 0,-1-1,-7 16,13-35,0 0,0-1,0 1,0-1,0 0,-1 0,1 0,-1 0,0 0,0 0,0-1,0 1,-1-1,1 0,-1 0,1 0,-1 0,0-1,1 1,-1-1,0 0,0 0,0-1,0 1,0-1,0 0,0 0,0 0,0 0,0-1,0 0,0 0,0 0,0 0,1 0,-1-1,0 0,-2-1,1-4,1 1,-1-1,1 0,1-1,-1 1,1-1,0 1,1-1,0 0,0 0,1 0,0 0,0-1,1 1,0 0,1 0,-1 0,2 0,-1 0,1 0,0 0,1 0,0 0,0 1,0 0,1-1,0 1,2-1,8-14,0 1,2 0,1 1,0 1,2 0,0 2,1 0,1 1,0 1,1 1,0 1,1 1,24-9,-16 7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15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1 396,'53'1,"149"-13,-178 6,1 2,0 0,0 2,1 0,-1 2,0 1,0 1,0 1,4 2,55 10,-60-12</inkml:trace>
  <inkml:trace contextRef="#ctx0" brushRef="#br0" timeOffset="233.736">113 594,'43'-10,"39"-3,9-4,-5 1,-13 2,-14 5,-12 3,-9 3,-7 2,-3 1,-6-4,-8-2</inkml:trace>
  <inkml:trace contextRef="#ctx0" brushRef="#br0" timeOffset="674.059">368 0,'255'136,"-196"-110,-45-22,0 1,0 1,-1 0,0 1,0 0,-1 1,0 0,0 1,-1 1,0 0,0 0,-1 1,7 10,-15-17,-1 0,1 0,-1 1,0-1,0 0,-1 1,1-1,-1 1,0-1,0 1,0-1,-1 1,1-1,-1 0,0 1,-1-1,1 0,-1 0,1 0,-1 0,-1 0,1 0,0 0,-1-1,0 2,-82 82,-157 118,213-170,21-18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17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1917 1327,'19'5,"17"2,5-1,2-1,-2-2,-3 0,-3-7,-3-2,-3 0,0-4,-6 0</inkml:trace>
  <inkml:trace contextRef="#ctx0" brushRef="#br0" timeOffset="248.082">1861 1638,'38'-5,"28"-1,6-5,-3 0,-10 1,-8 4,-10 1,-6 2,-5 2,-7 1</inkml:trace>
  <inkml:trace contextRef="#ctx0" brushRef="#br0" timeOffset="-884.687">619 1215,'-19'-6,"1"1,-1 0,-1 2,1 0,0 1,-1 1,0 1,1 0,-1 2,1 0,0 1,-1 1,1 1,1 1,-1 0,1 1,-11 7,20-9,0 0,1 1,-1 0,1 0,1 1,-1 0,1 1,0-1,1 1,-1 1,2-1,-1 1,1 0,1 0,0 1,0-1,0 1,2 0,-1 0,1 0,0 0,1 0,1 1,-1-1,1 0,1 0,0 1,1-1,0 0,0 0,4 9,-3-15,0 1,0-1,1 0,0 0,-1 0,1 0,1-1,-1 1,1-1,-1 0,1-1,0 1,0-1,0 0,0 0,0 0,0-1,1 0,-1 0,1 0,-1-1,0 1,1-1,-1-1,1 1,-1-1,1 0,-1 0,0-1,5-1,11-4,-1 0,0-1,0-1,-1-1,0-1,-1-1,4-4,6-8,0-2,-2 0,-1-2,-1-1,-1-1,10-20,75-91,-108 139,1 1,-1 0,1-1,-1 1,1 0,0-1,-1 1,1 0,0 0,0 0,0 0,0 0,0 0,0 0,0 0,0 0,0 0,0 0,0 1,1-1,-1 0,0 1,0-1,1 1,-1 0,1-1,-1 1,0 0,1 0,-1 0,1 0,-1 0,0 0,1 0,-1 0,1 1,-1-1,0 0,1 1,-1-1,0 1,0 0,1-1,-1 1,0 0,0 0,0 0,0 0,0 0,0 0,0 0,0 0,5 142,-8-97,0 6,7 99,22-90,-9-36</inkml:trace>
  <inkml:trace contextRef="#ctx0" brushRef="#br0" timeOffset="-348.659">1127 1413,'-5'13,"1"1,1 0,0 0,1 1,0-1,1 1,1-1,0 0,1 1,1-1,0 1,1-1,3 8,-6-20,1 1,0-1,0 0,-1 0,1 1,1-1,-1 0,0 0,0 0,1 0,-1 0,1-1,0 1,-1 0,1-1,0 1,0-1,0 0,0 1,0-1,1 0,-1 0,0-1,0 1,1 0,-1-1,0 1,1-1,-1 0,0 0,1 0,-1 0,1 0,-1 0,0-1,1 1,-1-1,0 1,1-1,75-58,39-97,-117 156,1-1,-1 0,1 0,-1 1,1-1,0 0,0 1,-1-1,1 1,0-1,0 1,0-1,0 1,-1-1,1 1,0 0,0 0,0-1,0 1,0 0,0 0,0 0,0 0,0 0,0 0,0 0,0 0,0 1,0-1,-1 0,1 1,0-1,0 0,0 1,0-1,0 1,-1-1,1 1,0 0,0-1,-1 1,1 0,-1-1,1 1,0 0,-1 0,1 0,-1-1,0 1,1 0,-1 0,0 0,1 0,-1 0,0 0,0 0,0 0,0 0,9 59,-11 276,2-304,-2 0,-2 1,-1-1,-1-1,-1 1,-2-1,-1 0,-2-1,-1 0,-5 6,14-28,0 1,-1-1,-1 0,1 0,-1-1,0 1,-1-1,0 0,0-1,0 0,-1 0,0-1,-8 5,15-10,0 0,-1 1,1-1,0 0,-1 0,1 0,-1 0,1 0,0 0,-1-1,1 1,-1 0,1-1,0 1,-1-1,1 1,0-1,0 0,0 1,-1-1,1 0,0 0,0 0,0 0,0 0,0 0,0 0,1 0,-1 0,0-1,0 1,1 0,-1 0,1-1,-1 1,1 0,0-1,-1 1,1-1,0 0,-6-62,6 60,2-32,2 1,1-1,2 2,2-1,1 1,1 0,2 1,1 0,5-4,-8 12</inkml:trace>
  <inkml:trace contextRef="#ctx0" brushRef="#br0" timeOffset="1897.927">2876 960,'12'-12,"1"1,0 0,0 1,1 0,0 1,1 1,0 0,0 1,1 0,2 1,5-4,22-9,2 3,0 2,1 1,1 3,0 2,0 2,0 2,7 3,13 15,-68-13,1 0,-1 0,0 0,0 0,1 0,-1 0,0 1,0-1,0 0,0 1,0-1,-1 1,1-1,0 1,-1-1,1 1,-1-1,1 1,-1 0,0-1,1 1,-1 0,0-1,0 1,-1 0,1-1,0 1,0 0,-1-1,1 1,-1 0,1-1,-1 1,0-1,0 1,0-1,0 1,0-1,0 0,-1 1,-20 27,-1-2,-1 0,-2-2,0 0,-2-2,0-1,-2-1,0-2,-11 4,3 1,-4 11,41-35,1 1,-1 0,1-1,-1 1,1-1,0 1,-1 0,1 0,0-1,-1 1,1 0,0 0,0-1,0 1,0 0,0 0,0-1,0 1,0 0,0 0,0-1,0 1,0 0,1 0,-1-1,0 1,0 0,1 0,-1-1,1 1,-1 0,0-1,1 1,0-1,-1 1,1-1,-1 1,1-1,-1 1,1-1,0 1,-1-1,1 0,0 1,0-1,-1 0,1 0,0 1,0-1,-1 0,1 0,0 0,0 0,-1 0,1 0,0 0,0 0,0-1,-1 1,1 0,0 0,-1-1,1 1,0 0,44 2,0-2,0-2,0-2,33-7,98-7,-7 19,-145-1</inkml:trace>
  <inkml:trace contextRef="#ctx0" brushRef="#br0" timeOffset="2171.035">3131 1413,'77'0,"34"0,9-5,-7-2,-13 1,-19 1,-13 1,-14 2,-6 1,-7 1,-5 0,-4 0,-8 0</inkml:trace>
  <inkml:trace contextRef="#ctx0" brushRef="#br0" timeOffset="4897.889">3526 1666,'12'-9,"0"0,0 0,1 2,1-1,-1 1,1 1,0 1,1 0,0 0,-9 3,0-1,0 1,0 0,0 0,0 1,1-1,-1 2,0-1,1 1,-1 0,1 0,-1 0,0 1,1 0,-1 0,0 1,0 0,0 0,0 0,2 2,-6 0,-1-1,0 1,0 0,0 0,-1 0,1 0,-1 0,0-1,0 1,0 0,-1 0,1 0,-1 0,0 0,0 0,0-1,-1 1,1-1,-1 1,0-1,0 1,0-1,-2 2,-12 34,17-34,-1 0,1 0,0 0,1-1,-1 1,1 0,0-1,0 1,0-1,1 0,-1 0,1 0,0 0,0 0,1 0,-1-1,1 0,0 0,0 0,0 0,0 0,0-1,0 1,1-1,-1-1,1 1,0 0,0-1,-1 0,5 0,11 7,132 48,-150-54,0-1,0 1,0 0,0 0,-1 0,1 0,-1 0,1 0,-1 1,0-1,0 0,0 1,0-1,0 1,0-1,-1 1,1-1,-1 1,0 0,0-1,0 1,0-1,0 1,0 0,-1-1,1 1,-1-1,0 1,0-1,0 1,0-1,0 0,-1 1,1-1,0 0,-3 2,-68 69,-53-2,120-68,0 0,-1-1,1 0,-1 0,0 0,0 0,0-1,0 0,0-1,0 1,0-1,0 0,0 0,-4-2,-1-9,16 5</inkml:trace>
  <inkml:trace contextRef="#ctx0" brushRef="#br0" timeOffset="5818.485">4937 1186,'-25'0,"0"0,1 2,-1 0,1 2,-1 1,1 0,0 2,1 1,0 1,0 1,-4 3,21-10,1 1,0-1,-1 1,1 0,1 1,-1-1,0 1,1 0,0 0,0 0,1 1,0-1,-1 1,2 0,-1 0,1 0,0 0,0 0,1 1,-1-1,1 1,1-1,-1 1,1-1,1 1,-1-1,1 0,0 1,0-1,1 1,0-1,0 0,0 0,1 0,0 0,0-1,0 1,1-1,0 0,2 3,-1-3,0-1,0 0,0-1,0 1,0-1,1 0,-1 0,1 0,0-1,0 0,0 0,0-1,0 1,1-1,-1-1,0 1,0-1,1 0,-1 0,0-1,0 0,1 0,-1-1,0 1,0-1,0-1,-1 1,1-1,0 0,-1 0,0-1,2 0,29-22,-2-2,0-1,-2-2,-1-1,-1-1,-2-1,19-33,0 16,-47 50,1 1,0-1,0 0,0 0,0 1,0-1,0 1,0-1,0 1,0-1,0 1,0-1,0 1,0 0,0 0,1 0,-1 0,0 0,0 0,0 0,0 0,0 0,1 0,-1 0,0 1,0-1,0 0,0 1,0-1,0 1,0 0,0-1,0 1,0 0,0-1,0 1,-1 0,1 0,0 0,0 0,-1-1,1 1,-1 0,1 0,-1 1,1-1,-1 0,1 0,-1 0,0 0,0 0,0 0,0 0,0 1,0-1,0 0,7 162,-9-107,-1 367,0-381,-3 1,-1-1,-2 0,-11 27,18-61,-1 1,-1-2,0 1,0 0,0-1,-1 1,0-1,0 0,-1-1,0 0,0 1,0-2,-1 1,0-1,0 0,0 0,-1-1,1 0,-1-1,0 1,0-1,-1-1,1 0,-1 0,1-1,-1 1,1-2,-1 1,0-2,1 1,-1-1,1 0,-7-2,11 2,1-1,-1 0,0 0,1 0,-1-1,1 1,0-1,0 0,0 0,0 0,0 0,0 0,1-1,0 1,0-1,0 0,0 0,0 1,1-1,0 0,0 0,0-1,0 1,0 0,1-2,5-108,6 85,1-1,2 2,0 0,2 0,1 1,2 1,0 1,1 1,2 1,0 0,2 2,0 1,2 1,0 0,14-5,-5 0,-5 6</inkml:trace>
  <inkml:trace contextRef="#ctx0" brushRef="#br0" timeOffset="7887.824">5698 58,'43'88,"-19"-23,-2 1,-2 1,-4 0,5 54,-3-25,30 158,109 485,-56-333,-78-197,-22-208,-1 0,1 0,-1 0,1 0,-1 0,0 0,1 0,-1 0,0 0,0 0,0 0,0 0,0 0,0 0,0 0,0 0,0 0,0 0,-1 0,1 0,0 0,-1 0,1 0,-1 0,1 0,-1 0,1 0,-1 0,0-1,1 1,-1 0,0 0,0-1,1 1,-1 0,0-1,0 1,0-1,0 1,0-1,0 0,0 1,0-1,0 0,0 0,0 1,0-1,0 0,0 0,0 0,0 0,0 0,-397-15,-327 26,-318 57,23 16,-375 11,1128-80,-583-4,541-13,307 3,-1-1,0 1,0-1,0 0,0 0,0 0,0-1,0 1,1-1,-1 1,0-1,0 0,0 0,1 0,-1 0,0-1,1 1,0-1,-1 0,1 1,0-1,0 0,-1 0,2 0,-1-1,0 1,0 0,1-1,-1 0,1 1,0-1,0 1,0-1,0 0,0 0,1 0,-1 0,3-208,10-108,5 40,-17-213,-5 381,-5 1,-14-54,-32-7,54 167,0-1,-1 1,2-1,-1 0,0 1,1-1,0 0,0 0,1 0,-1 0,1 0,0 0,0 0,1 1,0-1,0 0,0 0,0 0,0 0,1 1,0-1,0 1,1-1,-1 1,1 0,0 0,0 0,0 0,0 1,1-1,-1 1,1 0,0 0,0 0,1 0,192-80,-168 75,0 2,0 1,1 1,0 1,0 2,0 2,23 2,27-1,410-32,-300 13,1373-106,143 4,-541 67,-670 26,-461 25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2:52.62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3104 5190,'-5'39,"-1"22,0 5,1-3,2-9,1-12</inkml:trace>
  <inkml:trace contextRef="#ctx0" brushRef="#br0" timeOffset="245.891">2991 4909,'0'0</inkml:trace>
  <inkml:trace contextRef="#ctx0" brushRef="#br0" timeOffset="618.158">3274 5586,'247'-309,"-243"304,25-28,-28 32,-1 1,1-1,-1 1,1 0,-1-1,1 1,-1-1,1 1,0 0,-1 0,1-1,0 1,-1 0,1 0,0 0,-1 0,1 0,0 0,-1 0,1 0,0 0,-1 0,1 0,0 0,-1 0,1 1,0-1,-1 0,1 0,-1 1,1-1,0 1,-1-1,1 0,-1 1,1-1,-1 1,1-1,-1 1,0-1,1 1,-1 0,0-1,1 1,-1-1,0 1,1 0,-1-1,0 1,0 0,0-1,0 1,0 0,0-1,0 1,10 46,23 48,-28-90,-1 0,1 0,1-1,-1 0,0 0,1 0,0-1,0 0,0 0,0 0,1-1,-1 0,1 0,-1 0,1-1,0 0,0 0,-1-1,1 0,0 0,0-1,-1 0,1 0,0 0,-1-1,1 0,-1 0,1-1,-1 1,0-2,0 1,-1-1,1 1,-1-1,1-1,-1 1,0-1,-1 0,1 0,2-5,10-14,-2-2,0 1,-1-2,-2 0,-1 0,-1-1,-1-1,-1-5,19-49,-17 54</inkml:trace>
  <inkml:trace contextRef="#ctx0" brushRef="#br0" timeOffset="864.578">4177 4542,'22'347,"31"68,-31-255,-17-143</inkml:trace>
  <inkml:trace contextRef="#ctx0" brushRef="#br0" timeOffset="1097.19">3894 5077,'44'5,"37"2,15-1,1-1,-7-2,-8 0,-10-2,-11-1,-11 0,-15 0</inkml:trace>
  <inkml:trace contextRef="#ctx0" brushRef="#br0" timeOffset="1344.737">4854 5022,'-21'21,"0"0,1 2,1 0,1 2,2 0,0 0,2 2,0 0,0 7,12-32,1 0,0 0,-1 1,1-1,0 1,1-1,-1 1,0 0,1-1,-1 1,1 0,0-1,0 1,0 0,0-1,0 1,1 0,-1-1,1 1,0-1,0 1,0-1,0 1,0-1,0 1,1-1,-1 0,1 0,-1 0,1 0,0 0,0 0,0 0,0 0,0-1,0 1,1-1,-1 0,3 1,8 1,0-1,1-1,0 0,-1-1,1 0,0-2,-1 1,0-1,1-1,-1-1,0 0,0 0,0-1,3-3,-8 4,-1 0,1-1,-1 0,0 0,0-1,0 0,-1 0,0-1,0 1,0-1,-1-1,0 1,-1-1,1 0,-2 0,1 0,-1 0,0-1,-1 1,0-1,0 0,-1 0,0 0,-1 0,1 1,-2-1,1 0,-2 0,1 0,-1 0,0 4,0 1,-1 0,1 0,-1 1,0-1,0 1,0-1,0 1,-1 0,1 0,-1 0,0 1,0-1,0 1,0 0,0 0,-1 0,1 1,0-1,-1 1,1 0,-1 0,0 1,1 0,-1-1,1 1,-2 1,-19-2</inkml:trace>
  <inkml:trace contextRef="#ctx0" brushRef="#br0" timeOffset="-1184.459">0 5417,'7'4,"0"-1,0 1,0-1,1 0,-1-1,1 1,-1-2,1 1,0-1,0 0,0-1,0 1,0-2,0 1,-1-1,1 0,1-1,12-5,-1-1,0 0,0-2,-1 0,0-1,-1-1,0-1,-1 0,0-2,-1 0,-1 0,0-2,12-17,7-4,47-56,-5-3,10-24,2-1,-72 98,1 1,2 2,0-1,1 2,1 1,6-4,-26 21,0 1,0 0,0 1,0-1,1 0,-1 0,0 0,0 1,0-1,1 0,-1 1,0-1,1 1,-1 0,0-1,1 1,-1 0,0 0,1 0,-1 0,1 0,-1 0,0 0,1 0,-1 1,0-1,1 1,-1-1,0 1,1-1,-1 1,0 0,0-1,0 1,0 0,0 0,0 0,0 0,0 0,0 0,0 0,0 0,0 0,-1 1,1-1,-1 0,1 0,-1 1,1-1,-1 0,1 1,-1-1,0 0,0 1,0-1,0 2,0 200,-7-138,-3-1,-2 0,-3-1,-3 0,-2-2,-28 57,42-103,0-1,0 0,-2 0,1-1,-2 0,0 0,0-1,-1 0,-1-1,0 0,-1 0,0-1,0-1,-1 0,0-1,0 0,-1-1,0-1,-1 0,1-1,-1 0,0-1,0-1,0-1,-1 0,1 0,-1-2,-7 0,14-2,1 0,-1-1,1 0,0 0,0-1,0 1,1-2,-1 1,1-1,0-1,0 1,1-1,-1 0,1 0,1-1,-1 0,1 0,0 0,1-1,0 0,0 0,0 0,1 0,0 0,1-1,0 1,0-1,1 1,0-1,1 0,0 0,4-16</inkml:trace>
  <inkml:trace contextRef="#ctx0" brushRef="#br0" timeOffset="-404.509">1185 5247,'-4'13,"0"0,0 1,2-1,0 1,0 0,1 0,1-1,0 1,1 0,1 0,0-1,0 1,2-1,0 1,0-1,1 0,5 9,-8-19,1 0,-1-1,0 1,1-1,-1 1,1-1,0 0,0 0,-1 0,1 0,1-1,-1 1,0-1,0 0,1 0,-1 0,0 0,1-1,-1 1,1-1,-1 0,1 0,-1 0,1 0,-1-1,0 1,1-1,-1 0,0 0,1 0,-1-1,0 1,0-1,1 0,98-72,-78 49,-2-1,-1-1,-1-1,-2 0,8-18,-13 25,3 0,-15 39,-7 1,2-1,0 1,1 0,1 0,1 0,0 0,2 0,0 1,3 9,-2-24,0 0,0 0,1-1,-1 1,1-1,1 0,-1 0,0 0,1 0,0 0,0-1,0 1,0-1,0 0,1-1,0 1,-1-1,1 0,0 0,0 0,0 0,0-1,0 0,1 0,-1-1,0 1,0-1,1 0,-1-1,0 1,0-1,1 0,-1 0,0-1,0 0,0 0,-1 0,1 0,0-1,-1 1,1-1,-1 0,1-1,39-29,0-2,-3-2,-1-2,-2-2,-1-1,27-42,-40 51,0-2,-2 0,-2-1,-2-1,-1-1,-1-1,4-21,-17 52,0-1,-1 0,0 0,0 1,-1-1,0-1,0 1,-1 0,0 0,-1 0,0 0,-1 0,1 0,-2 0,1 0,-4-6,5 14,0 0,0 0,0 0,0 0,0 0,0 0,-1 0,1 1,0-1,0 0,-1 1,1-1,0 1,-1-1,1 1,-1 0,1 0,0 0,-1-1,1 1,-1 1,1-1,-1 0,1 0,0 0,-1 1,1-1,-1 1,1-1,0 1,0-1,-1 1,1 0,0 0,0 0,0 0,0-1,-1 2,-45 42,44-40,-14 19,0 1,2 1,1 0,1 1,1 0,1 1,2 0,0 1,2 0,1 0,2 1,0 0,1-3,0 1,2 0,1 0,1-1,2 1,0 0,2-1,2 4,-5-19,2 0,0-1,0 0,1 1,0-2,0 1,1-1,1 1,0-2,0 1,1-1,-1 0,2 0,-1-1,1 0,0-1,1 0,-1 0,1-1,8 2,-10-2,0-2,1 1,-1-1,1 0,0-1,0 0,0 0,0-1,0 0,1-1,-1 0,0 0,0-1,0-1,0 1,0-1,0-1,0 1,0-2,-1 1,1-1,-1 0,0-1,0 0,-1 0,0-1,5-4,-7 2,1-1,-1 0,0-1,-1 1,0-1,0 0,-1 0,-1 0,0 0,0-1,-1 1,0-1,-1 1,0-1,0 1,-1-1,-1 1,0 0,0-1,-1 1,0 0,-1 0,0 1,-1-1,0 1,0 0,-1 0,0 1,0-1,-2 0,-1 1,0 0,-1 0,0 1,0 0,-1 1,1 0,-1 1,-1 0,1 0,-1 2,0-1,0 1,0 1,0 0,0 1,0 0,-1 1,1 0,0 1,0 1,0 0,0 0,0 1,0 0,0 2,1-1,0 1,0 1,0-1,-6 6,-18 15,6-2</inkml:trace>
  <inkml:trace contextRef="#ctx0" brushRef="#br1" timeOffset="7720.485">2794 478,'0'-142,"11"378,-3-186,-1 0,-3 1,-3-1,-1 0,-3 3,-6-15,7-36,0 1,1-1,-1 1,1-1,0 1,0 0,0-1,0 1,0 0,1 0,-1-1,1 1,0 0,0 0,0 0,0 0,0 0,1 0,-1-1,1 1,0 0,0 0,0-1,0 1,0 0,1-1,-1 1,1-1,-1 0,1 1,0-1,0 0,0 0,0 0,1 0,-1 0,15 4,1 0,-1-1,1 0,0-1,0-2,1 0,-1 0,0-2,1 0,-1-1,0-1,16-4,338-52,-200 36,0 6,69 8,361 8,-240-46,-250 27,341-52,-97 37,-41 24,4-5,-138 13,142-25,51 15,15-6,-107-7,158-34,157 59,-365-25,164-29,-245 30,-148 22,-1-1,0 1,-1-1,1 0,0 0,-1 1,1-1,-1 0,0 0,0 0,0 0,-1-1,1 1,-1 0,1 0,-1 0,0 0,0-1,-1 1,1 0,-1 0,1 0,-1 0,0 0,0 0,0 0,-1 0,1 0,-1 0,1 0,-1 0,-6-22,3-15,1-1,2 0,2 0,2 0,2 0,1 1,6-16,-8 30</inkml:trace>
  <inkml:trace contextRef="#ctx0" brushRef="#br1" timeOffset="9864.32">5532 5106,'117'-17,"473"-85,-261 52,-318 48,-5 3,0-1,-1 0,1 0,0 0,0-1,-1 1,1-1,-1-1,1 1,-1-1,1 0,-1 0,0-1,0 1,0-1,0 0,-1-1,1 1,-1-1,0 0,0 0,0 0,0-1,-1 1,1-1,-1 0,-1 0,1 0,-1 0,0-1,23-294,-26-111,-53-8,26 34,-20-38,-9 17,51 362,2-1,2 0,1-1,3 1,1 0,6-19,1-12,-3 0,-4 0,-4-39,0 48,-3 18,-2 1,-2 0,-2 0,-2 1,-8-16,14 41,-109-233,70 110,32 87,-13 87,-55 112,-3-29,84-111,-1 0,1-1,-1 1,1 0,-1 0,1 0,0 0,0 0,-1-1,1 1,0 0,0 0,0 0,0 0,0 0,0 0,0 0,0 0,0-1,1 1,-1 0,0 0,1 0,-1 0,0 0,1-1,-1 1,1 0,-1 0,1-1,0 1,-1 0,1-1,0 1,-1-1,1 1,0-1,0 1,-1-1,1 1,0-1,0 0,0 1,0-1,0 0,-1 0,1 0,0 1,0-1,0 0,0 0,1-1,57 5,-53-4,106-4,-1-5,-1-5,108-28,-65 10,-153 33,-1-1,1 0,-1 0,1 0,0 0,-1 0,1 0,-1 0,1 0,-1 0,1-1,-1 1,1 0,-1 0,1 0,-1 0,1-1,0 1,-1 0,1-1,-1 1,1 0,0 0,-1-1,1 1,0-1,-1 1,1 0,0-1,0 1,0-1,-1 1,1 0,0-1,0 1,0-1,0 1,0-1,0 1,0-1,0 1,0-1,0 1,0-1,0 1,0-1,0 1,0-1,0 1,0 0,1-1,-1 1,0-1,0 1,1-1,-1 1,0 0,0-1,1 1,-1 0,0-1,1 1,-1 0,1-1,-1 1,1 0,-46-13,20 5,0-2,0 0,1-2,1 0,0-2,0 0,2-2,-19-16,-77-50,109 81,10 8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3:09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227 559,'-47'8,"43"-6,-7 2,0 1,0 1,1 0,0 0,0 1,0 0,1 1,0 0,1 1,0-1,0 2,1-1,0 1,0 0,1 0,1 1,0 0,0 0,1 0,0 0,1 1,1 0,0-1,0 1,1 0,0 0,1 0,1 0,1 11,-1-20,0-1,-1 1,1 0,1 0,-1 0,0-1,1 1,-1-1,1 1,0-1,0 1,0-1,0 0,0 0,0 0,1 0,-1-1,0 1,1 0,0-1,-1 0,1 0,0 1,0-2,0 1,0 0,0-1,-1 1,1-1,0 0,0 0,0 0,0 0,0 0,0-1,0 1,0-1,0 0,0 0,0 0,-1 0,1-1,0 1,-1-1,2 0,19-12,0 0,0-1,-1-2,-1 0,-1-1,0-1,-2-1,0-1,-1 0,5-11,38-75,-60 107,0-1,0 1,0-1,0 1,0-1,0 1,0-1,0 1,0-1,1 1,-1 0,0-1,0 1,1-1,-1 1,0-1,0 1,1 0,-1-1,0 1,1 0,-1-1,0 1,1 0,-1 0,1-1,-1 1,1 0,-1 0,1 0,-1-1,0 1,1 0,-1 0,1 0,-1 0,1 0,-1 0,1 0,-1 0,1 0,-1 0,1 0,-1 0,1 1,-1-1,1 0,-1 0,0 0,1 1,-1-1,1 0,-1 0,0 1,1-1,-1 0,1 1,-1-1,0 1,0-1,1 0,-1 1,0-1,9 37,-7-26,58 198,-29-31,-28-159,-1-1,-1 1,-1 0,-1 0,-1 0,0-1,-1 1,-1-1,-1 0,-1 0,-1 1,4-9,-1 0,-1-1,1 0,-2 0,1 0,-1 0,-1-1,1 0,-1-1,-1 1,1-1,-1-1,-1 1,1-1,-1-1,0 0,0 0,-1 0,1-2,-8 3,15-6,-1 1,1-1,-1 0,1-1,-1 1,1 0,-1-1,1 0,-1 1,1-1,0 0,0 0,-1 0,1 0,0-1,0 1,0-1,0 1,0-1,1 0,-1 0,0 1,1-1,-1 0,1-1,0 1,0 0,-1 0,1 0,1-1,-1 1,0-1,1 1,-1 0,1-1,0 1,0-1,-1 1,2-1,-1 1,0-1,1 1,-1-1,1 1,-1 0,1-1,0 1,0 0,0-1,1 1,-1 0,0 0,1 0,-1 0,2 0,17-34,2 1,2 2,1 0,1 2,18-16,18-15,3 3,2 3,25-13,-44 32,-2-2,-1-2,18-25,-60 65,-1-1,1 0,-1 1,0-1,0 0,1 0,-1 0,-1 0,1-1,0 1,0 0,-1-1,0 1,1-1,-1 0,0 1,0-1,0 0,-1 0,1 1,-1-1,1 0,-1 0,0 0,0 0,-1 0,1 0,0 1,-1-1,0 0,1 0,-1 0,0 1,-1-1,1 0,0 1,-1-1,1 1,-1 0,0-1,0 1,0 0,0 0,0 0,0 1,-1-1,1 0,-1 1,1-1,-1 1,0 0,-7 0,1 0,-1 1,0 0,1 1,-1 0,1 1,-1 0,1 0,0 1,0 0,0 0,0 1,0 1,1-1,0 1,0 1,0-1,1 2,0-1,0 1,0 0,1 0,0 0,0 1,1 0,0 1,0-1,1 1,0-1,1 1,-3 10,5-14,-1 0,1 0,0 1,0-1,1 0,0 1,0-1,0 1,0-1,1 1,0-1,0 0,0 0,1 1,0-1,0 0,0 0,1-1,-1 1,1 0,0-1,1 1,-1-1,1 0,-1 0,1-1,1 1,3 2,2 1,1 0,0 0,1-1,-1 0,1-1,0-1,1 0,-1-1,1 0,-1 0,11-1,2 1,1-1,-1-1,0-1,0-2,0 0,0-2,-1-1,1 0,-1-2,0-1,-1-1,0-1,0-1,-1-1,13-9,-3-5,0-1,-2-2,-1-1,-2-2,0 0,-3-2,0 0,12-28,-16 31,-2-1,-1 0,-1-1,-2-1,-1 0,-2-1,-2 0,-1-1,-1 0,-1-17,-6 46,0 1,-1 0,0 0,-1 0,1 0,-1 0,-1 0,1 0,-1 0,0 1,0 0,0-1,-1 1,-3-4,6 8,-1-1,1 0,-1 1,0-1,1 1,-1 0,0-1,0 1,0 0,0 0,0 0,0 1,0-1,0 0,0 1,-1-1,1 1,0 0,0 0,0-1,-1 2,1-1,0 0,0 0,0 1,-1-1,1 1,0 0,0-1,0 1,0 0,0 0,0 0,0 1,1-1,-1 0,0 1,1-1,-1 1,1 0,-2 1,-6 9,0 1,1 0,1 1,0 0,1 0,0 0,1 1,1 0,0 0,1 0,0 0,1 11,2 10,2 0,2 0,1 0,2-1,1 0,1 0,3-1,0-1,2 1,9 12,-16-31,1 0,0 0,0-1,2 0,0 0,0-1,1-1,11 10,-41-43,6 11</inkml:trace>
  <inkml:trace contextRef="#ctx0" brushRef="#br0" timeOffset="248.085">1355 417,'44'-14,"37"-10,16-1,0 5,-7 4,-9 2,-8 2,-8 3,-9 3,-5 3,-7 2,-10 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3:08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12,'0'-12,"0"30,0 32,0 570,16-520,-11-82</inkml:trace>
  <inkml:trace contextRef="#ctx0" brushRef="#br0" timeOffset="183.236">0 463,'48'10,"40"-2,14-2,0-3,-8 0,-10-7,-15-3,-10-4,-5-1,-6-2,-8 0,-5 3,-9 3</inkml:trace>
  <inkml:trace contextRef="#ctx0" brushRef="#br0" timeOffset="449.042">1101 293,'-40'29,"2"2,1 2,1 1,2 1,-24 34,54-65,1-1,-1 1,1 0,0 0,0 0,0 0,0 1,1-1,0 1,-1 0,2-1,-1 1,1 0,-1 0,2 0,-1 0,0 0,1 1,0-1,0 0,0 0,1 0,0 0,0 0,0 0,1 0,-1 0,1 0,0-1,1 1,-1-1,1 1,0-1,0 0,0 0,1 1,6 0,1-1,-1 1,1-2,0 0,0 0,0-1,0 0,1-1,-1 0,0-1,1 0,-1-1,0 0,0-1,0 0,0-1,0 0,0 0,5-4,-9 4,1 0,-1-1,0 0,1 0,-2-1,1 0,-1 0,1-1,-1 1,-1-1,1-1,-1 1,0-1,-1 0,0 0,0 0,0-1,-1 1,0-1,0 0,-1 0,0 0,-1 0,1 0,-2-1,1 1,-1 0,0-1,-1 1,0 0,0 0,-1 0,0 0,0 0,-1 0,-3-7,2 11,0 1,-1 0,1 0,-1 0,1 0,-1 1,0 0,0 0,0 0,0 0,-1 1,1 0,0 0,0 1,-1-1,1 1,0 0,-1 0,1 1,0 0,-1 0,1 0,0 0,0 1,0 0,0 0,0 0,0 1,1 0,-1 0,0 1,3-3,-23 9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3:31.1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5724 7823,'5'34,"1"20,0 6,4-7,0-13</inkml:trace>
  <inkml:trace contextRef="#ctx0" brushRef="#br0" timeOffset="1">5695 7371,'0'0</inkml:trace>
  <inkml:trace contextRef="#ctx0" brushRef="#br0" timeOffset="2">6148 8048,'109'-247,"-70"197,-38 49,0 0,0 0,1 0,-1 1,0-1,0 0,0 1,0-1,1 1,-1-1,0 1,0 0,1 0,-1-1,0 1,1 0,-1 0,0 0,1 0,-1 1,0-1,1 0,-1 1,0-1,0 0,1 1,-1-1,0 1,0 0,0-1,0 1,0 0,0 0,0 0,0 0,0 0,0 0,0 0,-1 0,1 0,0 0,-1 0,1 0,0 1,62 137,-59-134,-1 1,1-1,0 0,0 0,1 0,-1-1,1 0,0 0,0 0,0 0,1-1,0 1,-1-2,1 1,0 0,0-1,0 0,1-1,-1 0,0 1,1-2,-1 1,1-1,-1 0,0 0,1-1,-1 0,1 0,-1-1,0 1,0-1,0-1,0 1,0-1,0 0,-1 0,1-1,-1 1,0-1,0-1,0 1,-1-1,0 1,0-1,3-5,50-131,-50 124</inkml:trace>
  <inkml:trace contextRef="#ctx0" brushRef="#br0" timeOffset="3">7163 7146,'0'38,"0"32,5 14,2 2,-1-4,-1-7,-2-10,4-8,1-3,-2-6,-1-7,3-5,0-4,-1-3,-2-1,-7-6,-2-11,-1-8</inkml:trace>
  <inkml:trace contextRef="#ctx0" brushRef="#br0" timeOffset="4">6937 7653,'38'0,"37"0,16 0,1 0,-10 0,-9 0,-12 0,-13 5,-8 1,-12 0</inkml:trace>
  <inkml:trace contextRef="#ctx0" brushRef="#br0" timeOffset="5">7953 7738,'-9'2,"0"0,1 1,-1 0,0 1,1 0,-1 0,1 1,1 0,-1 0,1 1,-1 0,2 0,-1 1,1 0,0 0,0 0,1 1,0 0,0 0,1 0,0 0,0 1,1 0,0 0,1 2,3-5,0 0,0 0,1 0,0 0,1 0,-1 0,1-1,0 1,0-1,1 0,0 0,0 0,0 0,0-1,1 1,0-1,0-1,0 1,0 0,0-1,1 0,-1-1,1 1,0-1,0 0,0 0,0-1,0 0,0 0,1 0,-1-1,0 0,0 0,1 0,-1-1,0 0,0-1,0 1,0-1,1 0,7-4,1-1,-1 0,-1-1,1 0,-1-1,-1 0,0-2,0 1,-1-1,0-1,-1 0,0 0,-1-1,0 0,-1-1,-1 0,0 0,-1-1,-1 1,1-3,-5 11,1 0,-1 0,0 0,-1 0,0 0,0 0,0 0,0-1,-1 1,0 0,0 0,-1 0,0 0,0 0,0 1,-1-1,0 1,0-1,0 1,-1 0,1 0,-1 0,0 1,-1-1,1 1,-1 0,0 0,0 1,0 0,0-1,-1 2,1-1,-1 1,0-1,0 2,-1-1,-49-5,31 6</inkml:trace>
  <inkml:trace contextRef="#ctx0" brushRef="#br0" timeOffset="6">2478 8274,'1'4,"0"0,1 0,-1 0,1-1,0 1,0 0,0-1,0 1,1-1,-1 0,1 0,0 0,0 0,0-1,0 1,0-1,1 1,-1-1,1 0,0-1,-1 1,1-1,0 1,0-1,0 0,0-1,0 1,0-1,0 1,0-1,0 0,0-1,0 1,0-1,0 0,0 0,0 0,0 0,12-4,-1-1,1-1,-2 0,1 0,-1-2,0 0,-1 0,12-11,22-26,-3-1,-2-2,-1-2,-4-2,-1-1,7-20,211-363,-234 407,-15 20,1 0,0 1,0 0,1 0,0 1,1 0,0 0,0 0,1 1,9-5,-15 10,0 1,0 1,1-1,-1 0,0 1,0 0,1 0,-1 0,0 0,1 0,-1 1,0-1,0 1,0 0,1 0,-1 0,0 0,0 1,0-1,-1 1,1 0,0 0,-1 0,1 0,-1 0,1 0,-1 1,0-1,0 1,0 0,1 2,49 95,-40-56,-2 0,-2 1,-2-1,-2 2,-1-1,-3 0,-2 1,-1-1,-3 0,-5 20,7-47,0 1,-1-1,-1 0,0 0,-1 0,-2-1,1 0,-2 0,0-1,-1-1,-1 0,0 0,-1-1,0-1,-1 0,-1-1,0 0,-1-1,0-1,-15 7,19-12,0 0,-1-1,0 0,1-1,-1-1,-1 0,1-1,0 0,0-1,0 0,-1-1,1-1,0 0,0-1,0 0,-1-1,4 1,0 1,0-2,0 1,0-1,1-1,0 0,0 0,0-1,0 0,1 0,0-1,1 0,-1-1,1 1,1-2,-1 1,-2-6,4-4</inkml:trace>
  <inkml:trace contextRef="#ctx0" brushRef="#br0" timeOffset="7">3805 7964,'2'18,"0"-1,1 1,1-1,1 0,0 0,2 0,-1 0,2-1,0-1,1 1,1-1,8 9,-15-21,0 0,0 0,1-1,0 0,-1 0,1 0,0 0,0 0,0-1,0 1,0-1,0 0,0-1,1 1,-1-1,0 0,0 0,1 0,-1 0,0-1,0 1,0-1,0 0,1-1,-1 1,-1-1,1 0,0 0,0 0,-1 0,1 0,-1-1,3-2,7-6,0 0,-2 0,1-1,-1 0,-1-1,0-1,-1 1,2-6,25-51,-35 71,0-1,0 0,0 1,0 0,0-1,-1 1,1-1,0 1,0 0,0 0,-1-1,1 1,0 0,-1 0,1 0,-1 0,1 0,-1 0,1 0,-1 0,0 0,0 0,1 0,-1 0,0 0,0 0,0 0,0 0,0 0,0 0,0 0,-1 1,1-1,0 0,0 0,-1 0,1 0,-1 0,1-1,-1 2,1-1,0 14,-1-11,0 1,0 0,0 0,1 0,0 0,0 0,0 0,1 0,-1 0,1 0,0 0,1 0,-1 0,1-1,0 1,0 0,1-1,-1 0,1 1,0-1,0 0,0-1,1 1,-1 0,1-1,0 0,0 0,0 0,1 0,-1-1,1 0,1 0,0-1,0 0,-1 0,1 0,0 0,0-1,0 0,0 0,0-1,-1 0,1 0,0 0,0-1,-1 0,1 0,-1 0,0 0,1-1,-1 0,0 0,-1-1,1 1,0-1,-1 0,0 0,0-1,0 1,-1-1,2-1,179-279,-160 247,-2-1,-1-1,-2-1,-2-1,-2 0,-2-2,-1 1,-3-1,-1-1,-3 1,-1-1,-2 0,-2-1,-3 1,-3-19,6 62,0 1,0-1,0 0,-1 0,1 0,0 0,-1 0,1 1,-1-1,1 0,-1 0,0 1,0-1,0 1,0-1,0 0,0 1,-1 0,1-1,0 1,-1 0,1 0,-1-1,1 1,-1 0,1 1,-1-1,0 0,0 0,1 1,-1-1,0 1,0-1,0 1,1 0,-1 0,0 0,0 0,0 0,0 0,0 0,1 1,-1-1,0 1,0-1,0 1,1 0,-1 0,0 0,1 0,-1 0,1 0,-1 0,1 0,0 0,-1 1,1-1,0 1,0-1,-1 1,-13 18,1 1,1 0,1 0,0 1,2 1,1 0,0 0,2 1,1 0,1 1,0-1,2 1,1-1,2 21,-5 21,4-1,3 1,2-1,9 34,-10-82,1-1,1 1,1-1,0 0,1-1,1 0,0 0,1 0,1-1,0 0,1-1,0-1,1 1,1-2,0 0,0 0,1-1,0-1,1 0,0-1,0-1,1 0,0-1,1 0,-12-4,1 0,-1-1,0 1,0-1,1 0,-1-1,1 1,-1-1,1 0,-1 0,1-1,-1 0,1 0,-1 0,0 0,0-1,1 0,-1 0,0 0,-1-1,1 0,0 0,-1 0,1 0,-1-1,0 0,0 0,-1 0,1 0,-1 0,0-1,0 0,0 1,-1-1,1 0,-1-1,-1-1,0-1,0 0,0 0,-1 1,0-1,-1 0,0 1,0-1,-1 0,1 1,-2 0,1-1,-1 1,0 0,-1 0,1 0,-1 1,-1-1,1 1,-1 0,0 0,-1 1,1 0,-1 0,-1-1,-9-7,-1 1,0 1,0 1,-1 0,-1 2,1 0,-1 0,-1 2,-3 0,16 4,0 0,0 0,0 1,-1 0,1 1,0-1,-1 1,1 1,-1 0,1 0,0 0,0 1,-1 0,1 0,-1 1,-16 10</inkml:trace>
  <inkml:trace contextRef="#ctx0" brushRef="#br1" timeOffset="8">8828 7851,'87'-22,"98"4,-142 10,-1 2,1 1,0 3,0 1,30 4,14-1,87-13,-76-2,83-22,-179 35,0 0,-1-1,1 1,0 0,0-1,0 1,0-1,0 0,-1 0,1 1,0-1,-1 0,1-1,-1 1,1 0,-1 0,1-1,-1 1,0 0,0-1,1 0,-1 1,0-1,-1 0,1 1,0-1,0 0,-1 0,1 0,-1 1,1-1,-1 0,0 0,0 0,0 0,0 0,0 0,0 0,-1 0,1 0,-1 1,1-1,-1 0,0 0,0-1,-170-223,-15 12,-98-87,37 49,4-20,-363-404,219 199,-13-5,6 58,24-3,-137-160,48 79,74 94,-45 14,338 318,3-5,-35-47,-154-186,71 33,181 251,-1 1,-1 2,-2 0,-1 2,-10-5,-29-31,68 65,-1 0,1 0,0 0,-1 0,0 1,1-1,-1 1,0-1,0 1,0 0,0 0,1 0,-2 1,1-1,0 1,0 0,0-1,0 1,0 0,0 1,0-1,0 1,0-1,0 1,0 0,0 0,0 0,-2 2,-77 54,60-39,-263 225,212-185,72-57,1 0,0 0,0 1,0-1,0 0,0 0,0 0,0 0,0 0,0 0,0 0,1 0,-1 0,0 0,1 0,-1 0,0 0,1 0,-1-1,1 1,0 0,-1 0,1 0,0-1,0 1,-1 0,1-1,0 1,0 0,0-1,0 1,0-1,0 1,-1-1,1 0,0 1,0-1,0 0,1 0,-1 0,0 0,0 0,0 0,0 0,0 0,0 0,0 0,0-1,0 1,0 0,0-1,0 1,0 0,0-1,-1 1,1-1,0 0,0 1,0-1,290-65,190-26,-258 53,-157 26,-66 12,0-1,-1 0,1 1,-1-1,1 0,-1 1,0-1,1 1,-1-1,0 1,0-1,0 1,-1 0,1-1,0 1,0 0,-1 0,1 0,-1 0,1 0,-1 0,1 0,-1 1,1-1,-1 1,0-1,1 0,-42-19,-1 1,0 3,-1 1,-1 2,0 3,-40-5,67 12,-388-60,369 56,7-1</inkml:trace>
  <inkml:trace contextRef="#ctx0" brushRef="#br1" timeOffset="9">23 5,'-1'0,"1"0,0-1,-1 1,1 0,-1-1,1 1,0 0,-1-1,1 1,-1 0,1 0,-1-1,1 1,-1 0,1 0,-1 0,1 0,-1 0,0 0,1 0,-1 0,1 0,-1 0,1 0,-1 0,1 0,-1 0,1 1,-1-1,1 0,-1 0,1 1,-1-1,1 0,-1 1,1-1,0 0,-1 1,1-1,0 0,-1 1,1-1,0 1,-1-1,1 1,0-1,0 1,-1-1,1 1,0-1,0 1,0-1,0 1,0-1,0 1,0-1,0 1,0-1,0 1,0 0,0-1,0 1,0-1,1 1,-1-1,-1 41,33 130,15 142,-47-298,1 1,1-1,0 0,1 1,1-1,0-1,1 1,1 0,4 7,-7-19,1 0,-1-1,1 1,0-1,-1 0,1 0,0 0,1 0,-1-1,0 0,0 0,1 0,-1 0,0-1,1 1,-1-1,0 0,1-1,-1 1,1-1,-1 1,0-1,0-1,1 1,-1-1,0 1,0-1,0 0,-1-1,4-1,22-6,12 2,0 2,0 2,0 1,0 3,36 3,10-1,874-1,-518-29,127 28,-141 28,15-1,-14-43,320 3,-479 15,684-2,-520-28,28 0,192 27,-654 1,1 1,0 0,-1-1,1 1,0 0,-1-1,1 0,0 1,-1-1,1 0,0 0,0 0,-1 0,1 0,0 0,-1-1,1 1,0-1,-1 1,1-1,0 1,-1-1,1 0,-1 0,1 0,-1 0,1 0,-1 0,0 0,0 0,1-1,-1 1,0 0,0-1,0 1,0-1,-1 1,1-1,0 1,-1-1,1 0,-1 1,1-1,-1 0,0 0,0-1,-9-22,0 0,2-1,1 0,1 0,1-1,1 1,2-1,0 0,2 1,1-1,3-14,41-189,-40 203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3:37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820 954,'-18'119,"-20"123,7 16,31-209,1-47,-1-13</inkml:trace>
  <inkml:trace contextRef="#ctx0" brushRef="#br0" timeOffset="282.434">763 925,'19'-4,"26"-8,10 0,5 1,-3 2,-6-1,-7 0,-7 3,-4 2,-3 1,-2 3,-6 5,-6 2</inkml:trace>
  <inkml:trace contextRef="#ctx0" brushRef="#br0" timeOffset="538.176">678 1292,'43'5,"24"2,6-1,-6-1,-8-2,-11 0,-7-2,-7-1,-9 0</inkml:trace>
  <inkml:trace contextRef="#ctx0" brushRef="#br0" timeOffset="1667.804">1412 1575,'0'5,"0"6,0 6,-5 5,-1 4,0 2,1 1,-3 0,-1 0,2 1,-3-1,0-1,2-9,7-8,3-6</inkml:trace>
  <inkml:trace contextRef="#ctx0" brushRef="#br0" timeOffset="1917.448">1158 1631,'19'-4,"16"-3,7 1,1 1,-2 1,-3 2,-3 1,-3 0,-2 1,-2 1,0-1,-5 0</inkml:trace>
  <inkml:trace contextRef="#ctx0" brushRef="#br0" timeOffset="2615.632">2061 1208,'10'0,"12"0,8 0,3 0,1 0,0 0,-2 0,-1 0,-1 0,-1 0,-1 0,1 0,-11 0,-7 0</inkml:trace>
  <inkml:trace contextRef="#ctx0" brushRef="#br0" timeOffset="2855.56">2089 1434,'39'5,"21"1,7 0,-5-1,-7-2,-8-5,-8-3,-5-1,-4 1,-2 2,-7 0</inkml:trace>
  <inkml:trace contextRef="#ctx0" brushRef="#br0" timeOffset="8322.236">3331 1349,'9'-54,"-8"52,78-156,-61 126,2 0,1 2,1 0,2 2,1 0,2 1,-21 19,1 0,0 1,1 0,0 1,0-1,0 1,1 1,-1 0,1 0,1 1,1-1,-9 5,-1 0,1 0,0 0,0 0,0 0,0 0,-1 1,1-1,0 0,0 1,-1 0,1-1,0 1,-1 0,1 0,-1 0,1 0,-1 0,1 0,-1 1,0-1,1 0,-1 1,0-1,0 1,0-1,0 1,0-1,-1 1,1 0,0-1,-1 1,1 0,-1 0,0 0,1 1,5 74,-6-70,0 9,-1-6,0-1,1 1,0 0,1-1,0 1,1 0,0-1,0 1,1-1,0 0,1 0,4 8,-6-15,-1-1,1 1,-1-1,1 1,-1-1,1 0,0 0,0 0,0 0,-1 0,1 0,0-1,0 1,0 0,1-1,-1 0,0 1,0-1,0 0,0 0,0 0,0 0,0-1,0 1,0-1,0 1,0-1,0 0,0 1,0-1,0 0,0 0,0 0,-1-1,2 0,62-50,-60 47,39-38,-12 12,0 0,2 3,1 0,18-9,-30 22,-18 11,0 0,1-1,0 2,-1-1,1 1,0 0,1 0,-1 1,1 0,-1 0,1 0,-1 1,6-1,-9 5,0-1,0 1,-1 0,1-1,-1 1,0 0,0 1,0-1,0 0,0 1,-1-1,0 1,1-1,-1 1,0-1,-1 1,1 0,-1 0,0-1,0 1,0 0,0 0,-1-1,1 1,-2 3,2 1,-25 168,24-174,0 0,0-1,0 1,0-1,1 1,-1 0,1-1,-1 1,1 0,0 0,0-1,0 1,0 0,0 0,0 0,0-1,0 1,1 0,-1 0,1-1,-1 1,1 0,0-1,0 1,0-1,-1 1,1-1,1 1,-1-1,0 0,0 1,0-1,1 0,-1 0,1 0,-1 0,1 0,-1 0,1 0,0-1,-1 1,1-1,1 1,14-6</inkml:trace>
  <inkml:trace contextRef="#ctx0" brushRef="#br0" timeOffset="9038.143">4799 869,'-5'-4,"0"1,0 1,-1-1,1 0,0 1,-1 0,0 1,1-1,-1 1,0 0,0 0,1 1,-1 0,0 0,0 0,0 1,0 0,1 0,-1 0,0 1,1 0,-1 0,1 0,0 0,-2 2,0 1,-1 0,1 1,-1 0,2 0,-1 1,1 0,0 0,0 0,1 1,0 0,0 0,1 0,0 0,0 1,1 0,0 0,1 0,0 0,0 0,1 0,0 0,1 1,0-1,0 0,1 0,0 1,1-1,0 0,1 2,48 73,-49-82,0 0,1 0,-1-1,0 1,1-1,-1 1,1-1,-1 1,1-1,-1 0,1 0,0-1,0 1,-1-1,1 1,0-1,0 0,0 0,0 0,-1 0,1 0,0-1,0 1,0-1,-1 0,1 0,0 0,-1 0,1 0,-1-1,1 1,-1-1,1 0,4-6,0 1,-1-1,0 0,0 0,-1-1,0 1,-1-1,0 0,0-1,-1 1,0-1,-1 1,1-5,6-15,34-105,-42 134,0 1,0-1,0 0,0 1,0-1,-1 0,1 1,0-1,0 1,0-1,-1 1,1 0,0-1,-1 1,1 0,-1-1,1 1,0 0,-1 0,0 0,1-1,-1 1,1 0,-1 0,0 0,0 0,1 0,-1 0,0 0,0 0,0-1,0 1,0 0,0 0,0 0,-1 0,1 0,0 0,0 0,-1 0,1 0,1 7,8 25,1 0,2 0,1-1,2 0,8 12,-14-32,0 1,-1 0,0 1,-1 0,0 0,-1 0,-1 1,-1 0,0 0,0 1,-2-1,0 1,-1-1,0 1,-1 0,-1-1,0 1,-1-1,-1 1,-1-1,-4 12,4-20,-1-1,0 0,-1 0,0 0,0 0,0-1,0 0,-1 0,0-1,0 0,0 0,-1-1,1 1,-1-2,0 1,1-1,-1 0,0-1,-1 0,0 0,7 0,-1-1,1 0,0 0,0 0,0 0,-1 0,1-1,0 1,0-1,0 1,0-1,-1 0,1 1,0-1,0 0,1-1,-1 1,0 0,0 0,1-1,-1 1,0-1,1 0,-1 1,1-1,0 0,0 0,0 0,0 0,0 0,0 0,0 0,0 0,1 0,-1 0,1 0,0-1,0 1,0 0,0 0,0 0,0-1,0 0,1-5,0 1,0-1,1 1,0 0,0-1,1 1,-1 0,2 0,-1 1,1-1,0 1,3-4,11-8,2 1,0 0,0 2,2 0,0 2,1 0,11-4,44-19,1 3,78-20,-62 32,-70 19</inkml:trace>
  <inkml:trace contextRef="#ctx0" brushRef="#br0" timeOffset="9686.805">3613 1603,'80'-28,"0"3,1 5,2 2,75-5,48 11,531-50,-408 5,-303 52</inkml:trace>
  <inkml:trace contextRef="#ctx0" brushRef="#br0" timeOffset="11788.995">4291 1772,'-1'-1,"0"0,-1 0,1-1,1 1,-1-1,0 1,0-1,0 1,1-1,-1 1,1-1,-1 1,1-1,0 0,-1 1,1-1,0 0,0 1,0-1,1 0,-1 1,0-1,0 0,1 1,-1-1,1 1,0-1,-1 1,1-1,0 1,0-1,0 1,0 0,0-1,0 1,0 0,1 0,-1 0,0 0,1 0,-1 0,0 0,2 0,65-38,-39 26,-1 2,2 0,-1 3,1 0,0 2,1 1,0 1,17 1,-45 3,-1-1,1 1,0 0,0 0,-1 0,1 0,0 0,0 0,-1 1,1 0,0-1,-1 1,1 0,-1 0,1 0,-1 1,1-1,-1 0,0 1,0 0,0 0,0-1,0 1,0 0,0 1,0-1,-1 0,1 0,-1 1,0-1,0 1,0-1,0 1,0-1,0 1,-1 0,1 0,-1-1,0 1,1 0,-1-1,-1 1,1 0,0 0,-1-1,1 1,-1 0,-1 1,-6 13,-1-1,-1 0,-1-1,0 0,-1 0,0-1,-1-1,-1 0,-5 3,-13 14,30-29,1 1,0-1,0 0,-1 0,1 1,0-1,0 1,0-1,0 1,1-1,-1 1,0 0,1-1,-1 1,1 0,-1-1,1 1,0 0,0 0,0 0,0-1,0 1,0 0,0 0,0-1,1 1,-1 0,1 0,0-1,-1 1,1-1,0 1,0 0,0-1,0 0,0 1,0-1,0 0,1 1,-1-1,1 1,67 42,-65-42,17 8,-10-7,0 1,-1 0,1 1,-1 0,0 1,0 0,0 1,-1-1,0 2,-1-1,1 1,-1 1,-1 0,0 0,0 0,-1 1,0-1,0 2,-1-1,-1 1,0-1,1 4,-5-8,-1-1,1 1,-1-1,0 0,0 1,-1-1,0 0,0 0,0 0,0 0,-1 0,0-1,0 1,0-1,0 1,-1-1,0 0,0-1,0 1,0-1,0 1,-1-1,1-1,-2 1,-123 47,110-46,-1-1,1 0,-1-1,0-2,0 0,0-1,0-1,-17-3,-13-29,42 18</inkml:trace>
  <inkml:trace contextRef="#ctx0" brushRef="#br0" timeOffset="22373.103">1 361,'17'-302,"-8"243,-5 127,-5 0,3-1,3 1,9 44,208 1232,-209-1240,0-9,-4 1,-5 1,-4 1,-1-80,-1-1,-1 0,-1-1,0 1,-1-1,-1 1,-1-1,0-1,-1 0,0 0,-2 0,0-1,-3 4,44-27,236-15,48-5,-222 19,1 5,1 3,-1 5,24 6,548 68,-516-53,0-7,101-3,155-17,3-25,-175 28,236-11,913-108,-1060 105,36 15,-101 2,-95-4,-162 1,0 0,1 1,-1-1,0 0,0 0,0 0,0 0,0 0,1 0,-1 0,0 0,0-1,0 1,0 0,0-1,0 1,0 0,0-1,0 0,0 1,0-1,0 0,0 1,0-1,0 0,-1 0,1 0,0 1,0-1,-1 0,1 0,-1 0,1 0,-1 0,1-1,-1 1,0 0,1 0,-1 0,0 0,0 0,0 0,0-1,0 1,0 0,0 0,0 0,-1 0,1 0,0 0,-1 0,1-1,-1 1,1 0,-1 0,1 0,-1 1,0-1,1 0,-1 0,0 0,0 0,0 1,0-1,0 0,-8-9,0-1,0 0,1-1,0 0,1 0,0 0,1-1,1 0,-1-2,-20-112,6-1,4 0,7-1,5-1,10-84,-4 33,-1-447,20 481,-21 144,0-1,0 0,-1 1,1-1,-1 1,0-1,0 1,0 0,0-1,0 1,-1 0,0 0,1 0,-1 0,0 0,-1 0,1 0,0 1,-1-1,1 1,-1 0,0-1,0 1,0 0,0 1,0-1,0 1,-1-1,1 1,-1 0,1 0,0 0,-1 1,1-1,-1 1,0 0,1 0,-1 0,1 1,-1-1,1 1,-2 0,-464-2,-365-52,98 26,-379 27,363 25,-657 34,671-29,580-26,157-4,0 0,1 0,-1 0,0 0,0 0,1 0,-1 0,0 1,1-1,-1 0,0 0,1 1,-1-1,0 0,1 1,-1-1,1 1,-1-1,0 1,1-1,-1 1,1-1,0 1,-1-1,1 1,-1 0,1-1,0 1,0 0,-1-1,1 1,0 0,0 0,0-1,0 1,0 0,-1-1,2 1,-1 0,0 0,0-1,0 1,0 0,0-1,0 1,1 0,-1 0,0-1,1 1,-1-1,0 1,1 0,-1-1,1 1,-1-1,1 1,-1-1,1 1,0-1,-1 1,1-1,43 34,-35-28,9 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1,'-11'405,"-52"131,40-398,21-79,10-59,3-6</inkml:trace>
  <inkml:trace contextRef="#ctx0" brushRef="#br0" timeOffset="318.59">523 114,'-406'391,"394"-379,6-8,0 1,1 0,-1 0,1 0,1 0,-1 1,1 0,0 0,0 0,1 1,0-1,0 1,0-1,1 1,0 0,0 0,0 7,4-9,0-1,0 0,0 0,1 0,0 0,0 0,0 0,1-1,-1 0,1 1,-1-1,1 0,0-1,0 1,1-1,-1 0,0 0,1 0,-1 0,1-1,0 0,3 1,5 2,116 34,-106-34,0 1,0 1,-1 1,0 1,0 1,-1 1,0 1,-1 1,0 0,-1 2,2 2,8 28,-25-37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4:02.15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4891 1609,'-88'-45,"-2"3,-2 4,-1 4,-88-19,-68 26,202 22,0 1,0 3,0 2,-19 4,1 2,14-2,0 2,0 1,1 3,0 3,-20 9,62-20,1 0,-1 1,1 1,0-1,1 1,-1 0,1 1,0-1,0 1,1 1,0-1,0 1,0-1,1 2,0-1,0 0,1 1,0-1,0 1,1 0,0 0,0 0,1 0,0 1,0 5,1 9,0 0,2-1,1 1,0 0,2-1,0 0,2 0,7 17,9 19,3-2,1-1,33 46,-53-90,16 18,-2 2,-1-1,-1 2,-1 1,-2 0,-2 1,-1 1,-1 0,-2 0,-2 1,-1 1,2 33,-10-59,-1 0,0 0,-1 0,0 0,0-1,-1 1,0-1,-1 0,-1 0,1-1,-1 1,-1-1,0-1,0 1,-7 5,-135 104,44-54,-2-5,-84 32,-31 17,146-69,1 4,-58 44,128-83,0 0,0 1,0 0,1-1,-1 2,1-1,1 0,-1 1,1 0,0 0,0 0,0 0,1 0,0 0,0 1,1-1,0 1,0-1,0 1,1 0,0-1,0 1,1 0,0-1,0 1,2 6,2 5,1-1,1 1,0-1,2 0,0-1,0 1,2-2,0 0,1 0,38 48,-2 2,-4 2,-2 2,-3 2,-4 2,-3 0,-2 4,0 14,4-3,3-1,5-1,7 4,-25-55,1 0,3-2,0-1,2-2,1-1,2-1,0-1,2-2,1-2,1-1,1-2,0-2,32 11,4-2,-51-20,0 1,-1 0,0 2,-1 1,0 0,-1 2,0 0,7 7,-24-18,-1 0,1 1,-1-1,0 1,1 0,-1 0,0 0,-1 0,1 0,0 0,-1 0,0 0,0 1,0-1,0 0,0 1,-1-1,1 1,-1-1,0 1,0-1,0 1,-1-1,1 1,-1-1,0 1,0-1,0 0,0 1,-1-1,1 0,-1 0,0 0,0 0,0 0,0-1,-1 1,1-1,-1 1,-1 0,-9 7,20-9,31-10,-27 6,643-175,446-117,-1021 276,0-4,-2-4,-1-2,-1-4,-2-4,-1-2,-3-3,57-46,-115 78,-1-1,0 1,-1-2,0 1,-1-1,0-1,-1 1,0-1,-1 0,0-1,-1 0,-1 0,0 0,-1 0,-1 0,0-1,-1 1,0-1,-2 1,1-1,-2 1,0-1,0 1,-1 0,-1 0,-1 0,-1-2,-16-34,-2 1,-3 1,-1 1,-12-11,-48-80,74 115,1 0,1-1,1 0,1-1,1 0,2-1,0 0,2 0,0 0,1-19,3 29,1 0,1 0,1 1,1-1,0 1,0-1,2 1,0 0,0 0,2 1,0 0,0 0,1 0,1 1,0 1,8-9,46-47,4 2,2 4,38-25,198-153,-218 155,-84 81,0 1,0-1,0 0,-1 0,0 0,0-1,0 1,0 0,-1-1,1 0,-1 1,-1-1,1 0,0 1,-1-1,0 0,0 1,-1-1,1 0,-1 0,0 1,0-1,-1 1,1-1,-8-9,-1 1,0 0,-1 1,0 0,-1 1,0 0,-1 1,0 1,-1 0,0 0,0 1,-1 1,0 1,0 0,-2 0,-18-10,-225-84,-40-20,277 109,6 3,0 0,1-1,0-1,1 0,0-1,0-1,1 0,-11-14,22 20,0-1,0 0,1 0,0 0,0 0,1 0,0 0,0-1,1 1,-1 0,2-1,-1 1,1 0,0 0,1-1,1-4,2-29,-4 35,-1 0,0-1,0 1,-1 0,0 0,0 0,0 0,-1 0,0 0,0 0,0 0,-1 1,0-1,0 1,0-1,-1 1,0 0,0 1,0-1,0 1,-1 0,0 0,0 0,0 0,-5-2,-24-12,-1 2,0 2,0 1,-2 2,1 1,-2 2,1 1,-1 2,0 2,-287-7,301 6,6-2</inkml:trace>
  <inkml:trace contextRef="#ctx0" brushRef="#br0" timeOffset="1332.964">5371 1497,'-37'-16,"30"16,0 0,0 0,0 1,0 0,0 1,0 0,1 0,-1 0,1 1,-1-1,1 2,-1 0,-9 3,-22 12,33-15,0 0,0-1,-1 0,1 0,-1 0,0 0,0-1,0 0,0-1,0 1,-1-1,1 0,0 0,-1-1,1 0,0 0,-1-1,1 1,0-1,-1-1,1 1,0-1,0 0,-5-3,10 4,-5-4,0 1,0 0,0 0,0 0,-1 1,0-1,0 2,1-1,-2 1,1 0,0 0,0 1,-1 0,1 0,0 1,-1 0,1 0,-2 1,-9 4</inkml:trace>
  <inkml:trace contextRef="#ctx0" brushRef="#br1" timeOffset="5147.493">4948 961,'0'0,"0"1,-1-1,1 0,0 1,-1-1,1 1,0-1,-1 0,1 1,0-1,-1 0,1 0,-1 1,1-1,0 0,-1 0,1 1,-1-1,1 0,-1 0,1 0,-1 0,1 0,-1 0,1 0,-1 0,1 0,-1 0,1 0,-1 0,1 0,0 0,-1-1,1 1,-1 0,1 0,-1 0,1-1,-1 1,1 0,0 0,-1-1,1 1,0-1,-1 1,1 0,0-1,0 1,-1 0,1-1,0 1,0-1,-1 1,1-1,0 1,0-1,0 1,0-1,0 1,0-1,0 1,0-1,-6 44,32 293,-41 149,5-361,-22 560,34-286,-3-396,0 1,1 0,0 0,0 0,0 0,0 0,0 0,1 0,-1 0,1 0,0 0,0 0,0 0,0 0,0-1,1 1,-1 0,1-1,0 1,0-1,0 0,0 0,0 0,0 0,1 0,-1 0,1 0,-1-1,1 1,-1-1,1 0,0 0,0 0,0 0,0 0,1 0,177 3,21 13,1-8,56-12,-60 2,295 1,-228 28,-149-28,100 11,-197-7,4 1,-1-1,1-1,-1-1,1-1,0-1,10-2,-23-8,-16 4</inkml:trace>
  <inkml:trace contextRef="#ctx0" brushRef="#br1" timeOffset="8055.329">7827 2880,'2'5,"0"1,0-1,0 1,-1-1,0 1,0 0,0 0,-1 0,0-1,0 1,-1 0,1 0,-1 0,0-1,-1 1,0 0,1-1,-2 1,1-1,-1 0,-1 3,-165 318,83-168,73-141,0-4</inkml:trace>
  <inkml:trace contextRef="#ctx0" brushRef="#br1" timeOffset="8303.47">7573 2936,'5'29,"6"24,6 7,5-6,4-7,-3-7,0-6,0-9,2-3,0-6,-3 0,0-4,-1 2,3-2,-4 1,0 0,-4-3</inkml:trace>
  <inkml:trace contextRef="#ctx0" brushRef="#br1" timeOffset="9539.208">5428 340,'-17'56,"11"-24,2 1,1 0,2-1,0 1,5 31,-3-60,-1 0,1 0,0 0,0 0,0 0,0 0,1 0,-1 0,1-1,0 1,0-1,1 1,-1-1,1 0,-1 1,1-1,0-1,0 1,1 0,-1-1,0 0,1 1,-1-1,1-1,0 1,0 0,0-1,0 0,0 0,0 0,0-1,0 1,0-1,0 0,0 0,1 0,-1-1,0 1,0-1,0 0,0 0,0-1,1 0,8-5,0-2,-1 0,0 0,0-1,-1 0,-1-1,0 0,0-1,-1 0,0-1,-1 0,-1 0,1-1,-1 1,60-119,-67 131,1 1,-1-1,0 0,1 0,-1 0,1 0,-1 1,1-1,-1 0,1 1,-1-1,1 0,0 1,-1-1,1 0,0 1,-1-1,1 1,0 0,0-1,0 1,0 0,-1-1,1 1,0 0,0 0,0 0,0 0,0 0,0 0,0 0,-1 0,1 0,0 0,0 0,0 0,0 1,0-1,0 0,-1 1,1-1,0 1,0-1,-1 1,1-1,0 1,32 36,-23-24,10 8,-1 0,-1 1,-1 0,-1 2,-1 0,-1 1,-1 0,-1 1,-2 0,0 1,-2 0,-1 1,-1 0,2 22,-9-41,1 0,-1 0,-1 0,0 0,0-1,0 1,-1-1,0 0,-1 1,0-1,0-1,-1 1,0-1,-1 0,1 0,-1 0,0-1,-1 0,1 0,-1 0,-1-1,1 0,-1-1,0 1,0-1,0-1,0 0,-1 0,1-1,-1 0,0 0,1-1,-10 1,13-2,0-1,0 1,0-1,0 0,1 0,-1 0,0-1,0 0,1 0,-1 0,1 0,0-1,0 0,0 0,0 0,0 0,0 0,1-1,0 0,-1 0,1 0,1 0,-1 0,1 0,-1-1,1 1,1-1,-1 0,1 0,-1 1,1-1,1 0,-1 0,1 0,0 0,0 0,0 0,0 0,1 0,0 0,0 0,1 1,-1-1,1 0,0 1,1-3,13-14,1 0,0 1,2 0,0 2,2 0,0 1,0 1,1 1,1 1,1 1,0 1,13-3,-21 6,308-148,-287 139</inkml:trace>
  <inkml:trace contextRef="#ctx0" brushRef="#br0" timeOffset="12884.431">320 1384,'9'-39,"-9"38,0 0,0 1,1-1,-1 1,0-1,1 1,-1-1,0 1,1-1,-1 1,1-1,-1 1,0-1,1 1,-1 0,1-1,-1 1,1 0,0-1,-1 1,1 0,-1 0,1-1,0 1,-1 0,1 0,-1 0,1 0,0 0,-1 0,1 0,-1 0,1 0,0 0,-1 0,1 1,-1-1,1 0,0 0,-1 1,1-1,-1 0,1 1,-1-1,1 0,-1 1,1-1,-1 1,1-1,-1 1,0-1,1 1,-1-1,0 1,1-1,-1 1,0-1,0 1,0 0,1 0,6 11,-1 2,0-1,-1 0,0 1,-1 0,-1 0,0 1,-1 3,5 13,24 158,-7 2,-5 112,-18-294,37 991,-56-72,7-621,21 177,8 281,-45-541,14-147,10-67,0 1,1 0,0 0,1 0,0 1,1-1,0 0,0 0,2 0,-1 0,2 2,17 128,-18-139,0 0,-1 0,1-1,0 1,0 0,0-1,0 0,1 1,-1-1,0 0,0 0,1 0,-1 0,1-1,-1 1,1-1,-1 1,1-1,-1 0,1 0,-1 0,1 0,-1-1,1 1,-1-1,1 1,-1-1,3-1,6 1,538-6,-335 8,2462-1,-2042-28,-101 29,-509-1</inkml:trace>
  <inkml:trace contextRef="#ctx0" brushRef="#br0" timeOffset="16437.912">6049 5928,'-315'428,"310"-420,-5 7,0 0,0 0,-1-1,-1 0,0-1,-1-1,-1 0,0-1,0 0,-7 3,2-6</inkml:trace>
  <inkml:trace contextRef="#ctx0" brushRef="#br0" timeOffset="16752.248">5541 6013,'29'43,"14"19,5 4,-6-5,-6-7,-8-9,-5-12,-5-6,-2-4,-4 0,2 1,-2 0,2-3,-2-5</inkml:trace>
  <inkml:trace contextRef="#ctx0" brushRef="#br0" timeOffset="18005.457">9 424,'-3'17,"1"0,0 0,1-1,1 1,1 0,0 0,1 0,1 0,0-1,1 1,1-1,5 11,-10-25,0-1,1 1,-1 0,1-1,-1 1,1 0,0-1,0 1,0-1,0 1,0-1,0 1,0-1,0 1,0-1,1 0,-1 0,0 0,1 0,-1 0,1 0,-1 0,1 0,0-1,-1 1,1 0,0-1,-1 0,1 1,0-1,0 0,0 0,-1 0,1 0,0 0,0 0,-1-1,1 1,0 0,0-1,-1 0,1 1,-1-1,1 0,0 0,-1 0,1 0,-1 0,1 0,63-104,9-67,-73 171,-1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1,16 43,73 399,-78-403,-3 0,-1 1,-2 0,-1 1,-3-1,-1 0,-2 5,1-40,-1 0,1 1,-1-1,0 0,-1 0,0 0,1-1,-2 1,1-1,-1 1,0-1,0 0,0-1,0 1,-1-1,0 0,0 0,0 0,-1 0,1-1,-1 0,0 0,0-1,0 0,0 0,0 0,0-1,-1 1,1-2,0 1,-1-1,1 0,-1 0,1 0,0-1,-1 0,1-1,0 1,0-1,0 0,0-1,0 1,0-1,0 0,1-3,-1 1,1-1,0 0,0 0,0 0,1-1,0 1,1-1,-1 0,1 0,0-1,1 1,0 0,0-1,1 0,0 1,0-1,0 0,1 0,1 1,-1-1,1 0,0 1,1-1,0 0,0 1,3-5,4-15,2 1,1 0,1 1,1 1,1 0,1 1,3-1,15-21,2 2,2 2,1 1,3 3,39-29,-53 47</inkml:trace>
  <inkml:trace contextRef="#ctx0" brushRef="#br0" timeOffset="35195.362">6755 5505,'-5'9,"-11"14,-8 6,1 4,-1-3,3-3,1-6,4-1,-1-5,8-4,6-5</inkml:trace>
  <inkml:trace contextRef="#ctx0" brushRef="#br0" timeOffset="36225.611">997 1,'0'5,"-10"6,-2 6,-5 1,1 1,-2-2,2 1,-1-3,3 1,-1-2,1 1,-1-2,-3 2,-3 2,-3 5,2 1,6-1</inkml:trace>
  <inkml:trace contextRef="#ctx0" brushRef="#br0" timeOffset="47283.318">4214 4347,'5'0,"2"5,-1 6,-1 7,-2 4,0 3,-2 3,-1 1,0 1,0-1,-5 1,-2-1,1-1,0 1,3-1,1-9,5-9,3-5</inkml:trace>
  <inkml:trace contextRef="#ctx0" brushRef="#br0" timeOffset="48185.474">4299 4291,'255'1,"-138"23,-114-24,1 0,-1 0,0 0,0 0,0 0,1 1,-1 0,0 0,0 0,0 0,0 0,0 0,0 1,0-1,-1 1,1 0,0 0,-1 0,0 0,1 1,-1-1,0 1,0-1,0 1,-1-1,1 1,0 0,-1 0,0 0,0 0,0 0,0 0,0 1,1 16,-1 0,0 0,-2 0,0 0,-1 0,-1-1,-1 1,-2 5,-4 25,8-29,2-18,0-1,1 1,-1-1,0 1,0-1,0 1,-1-1,1 1,-1-1,1 0,-1 1,0-1,0 0,0 1,0-1,0 0,0 0,-1 0,1 0,-1 0,1 0,-1 0,0-1,0 1,0 0,0-1,0 0,0 1,0-1,0 0,-1 0,1 0,-1 0,-158-12,133 10,6-2,0 2,0 1,-1 0,1 2,0 0,0 2,1 1,-14 4,8 9,24-9</inkml:trace>
  <inkml:trace contextRef="#ctx0" brushRef="#br1" timeOffset="58030.597">5428 2513,'-4'-2,"0"0,0 0,-1 1,1-1,-1 1,1 0,0 0,-1 1,0 0,1-1,-1 1,1 1,-1-1,1 1,-1 0,1 0,-1 0,1 0,0 1,0 0,-1 0,1 0,0 0,1 1,-1-1,0 1,1 0,0 0,-1 0,1 1,0-1,1 1,-1 0,1 0,-1 0,1 0,0 0,-1 4,-42 124,44-128,1 0,-1 0,1 1,0-1,0 0,1 0,-1 1,1-1,0 0,0 0,0 0,1 0,0 0,-1 0,1 0,0-1,1 1,-1-1,1 1,0-1,-1 0,1 0,1 0,-1 0,0-1,1 1,-1-1,1 0,0 0,0 0,1 0,17 5,-2-3</inkml:trace>
  <inkml:trace contextRef="#ctx0" brushRef="#br1" timeOffset="58599.303">5541 2767,'113'-111,"-52"45,-55 59,-1 2,0-1,0 1,0 0,0 0,1 1,0 0,0 0,0 0,0 1,1-1,0 1,-1 1,1 0,0 0,2 0,-7 2,1 1,0 0,0 1,-1-1,1 0,0 1,-1 0,0-1,1 1,-1 0,0 0,0 0,0 1,0-1,0 0,-1 1,1-1,-1 1,0 0,1-1,-1 1,0 2,28 35,-22-38,1 0,-1-1,0 0,1 0,-1-1,1 0,-1 0,1-1,-1 0,1 0,-1-1,1 0,-1 0,0 0,0-1,0 0,-1-1,1 1,-1-1,0-1,0 1,0-1,5-5,9-3,-19 12,0 0,-1 0,1 0,0 1,0-1,0 0,0 1,0-1,0 1,0-1,0 1,0-1,0 1,0 0,0-1,0 1,1 0,-1 0,0 0,0 0,0 0,0 0,0 0,0 0,1 0,-1 1,0-1,0 0,0 1,0-1,0 1,0-1,0 1,0 0,0-1,0 1,0 0,-1 0,1-1,0 1,0 0,-1 0,1 0,-1 0,1 0,-1 0,1 0,-1 0,1 0,-1 0,0 1,0-1,1 0,-1 0,0 0,0 1,17 90,-5-78</inkml:trace>
  <inkml:trace contextRef="#ctx0" brushRef="#br2" timeOffset="63552.511">5061 3134,'-3'0,"1"0,-1 1,0 0,1 0,-1 0,1 0,-1 0,1 0,-1 1,1-1,0 1,0 0,0-1,0 1,0 0,0 0,0 0,1 1,-1-1,1 0,-1 1,1-1,0 0,0 1,0 0,0-1,1 1,-1 0,0 2,0-3,-97 302,72-211,1-8,-3-1,-5-1,-3-2,-8 8,38-78,-5 7,1 0,0 1,1 0,2 1,0 0,1 0,0 1,1 7,2-10,2-26,-2-21,1 13,-2-1,0 1,-1 0,-1 1,0-1,-1 1,0 0,-1 1,-1 0,-1 0,0 1,0 0,-2 0,1 2,-1-1,-1 2,-13-10,-36-22,63 41,0-1,0 1,0-1,1 1,-1-1,0 1,1 0,-1 0,0 0,1 0,0 0,-1 0,1 0,0 0,-1 0,1 1,0-1,0 1,-1-1,1 1,0 0,0 0,0 0,0 0,-1 0,1 0,0 0,0 0,0 1,1 0,-1-1,43-1,0 3,0 2,0 1,11 5,-54-10,8 1,1-1,-1 2,0-1,0 2,0-1,0 1,0 1,0 0,-1 0,0 1,0 0,0 0,0 1,-1 1,0-1,0 1,-1 1,0-1,0 1,-1 0,0 1,2 3,-8-9,0 0,0 0,0 0,0 0,-1 0,0 0,1 0,-1-1,0 1,0 0,0 0,-1 0,1-1,-1 1,0-1,1 1,-1-1,0 0,0 1,-1-1,1 0,0 0,-1-1,1 1,-1 0,1-1,-1 0,0 1,0-1,0 0,0-1,0 1,0 0,0-1,0 1,0-1,0 0,0 0,0-1,0 1,-1-1,-17 6,-153 46,155-43</inkml:trace>
  <inkml:trace contextRef="#ctx0" brushRef="#br2" timeOffset="65265.861">5287 3698,'-10'42,"2"1,1 1,3-1,1 1,2 0,4 30,-2-49,27-139,-15 68,2 0,2 1,1 1,3 0,2 2,1 0,9-7,-33 48,0-1,1 1,-1 0,0 0,1-1,-1 1,1 0,-1 0,1 0,-1 0,1 0,0-1,0 1,-1 1,1-1,0 0,0 0,0 0,0 0,0 1,0-1,0 0,1 1,-1-1,0 1,0-1,0 1,1 0,-1-1,0 1,0 0,1 0,-1 0,0 0,0 0,1 0,-1 0,0 0,0 1,1-1,-1 0,0 1,0-1,0 1,1 0,-1-1,0 1,0 0,0-1,0 1,0 0,0 0,-1 0,1 0,0 0,0 0,-1 0,1 0,0 0,-1 0,1 1,-1-1,0 0,1 0,-1 1,0-1,18 98,0-29,-10-53</inkml:trace>
  <inkml:trace contextRef="#ctx0" brushRef="#br2" timeOffset="67620.58">5258 3275,'-13'-7,"17"3,64 13,1-4,0-3,42-5,-5 1,-126-16,11 15,1-1,0 0,0 0,0-1,0 0,1-1,0 0,0 0,0 0,1-1,0 0,0 0,1 0,-3-10</inkml:trace>
  <inkml:trace contextRef="#ctx0" brushRef="#br2" timeOffset="81846.339">5625 4094,'-26'54,"-14"5,31-49,1 1,0 0,1 1,0-1,1 1,1 1,-1-1,2 1,0 0,-1 8,4-19,1 0,0 0,-1 0,1 0,0 0,0 0,1 0,-1 0,0 0,1 0,-1 0,1 0,-1 0,1 0,0-1,0 1,0 0,0 0,0-1,0 1,1 0,-1-1,1 0,-1 1,1-1,-1 0,1 1,0-1,-1 0,1 0,0-1,0 1,0 0,0 0,0-1,0 0,0 1,0-1,0 0,0 0,80-17,-59 0,-3 0</inkml:trace>
  <inkml:trace contextRef="#ctx0" brushRef="#br2" timeOffset="82405.647">5936 3783,'-10'0,"-7"0,-7 0,2 5,-1 1,4 0</inkml:trace>
  <inkml:trace contextRef="#ctx0" brushRef="#br2" timeOffset="87759.675">546 6182,'1'0,"-1"-1,1 1,0-1,-1 0,1 1,0-1,-1 1,1-1,-1 0,1 0,-1 1,1-1,-1 0,0 0,1 0,-1 0,0 1,0-1,1 0,-1 0,0 0,0 0,0 0,0 0,0 1,0-1,-1 0,1 0,0 0,0 0,0 0,-1 1,1-1,-1 0,1 0,0 0,-1 1,0-1,1 0,-1 1,1-1,-1 0,0 1,1-1,-1 1,0-1,0 1,1-1,-1 1,0 0,0-1,0 1,1 0,-1 0,0 0,0-1,0 1,0 0,0 0,0 0,0 0,216-167,7-15,-53 66,86-77,-136 100,129-85,-51 50,29-59,20-10,-187 142,3 2,1 3,3 3,30-14,73-51,97-86,-51 38,89-31,-136 91,-134 83,0-1,-1-2,-1-1,17-16,198-167,-75 108,-14 12,-51-7,-105 90,27-19,-29 19,1 1,-1-1,0 1,0-1,1 1,-1-1,0 1,0-1,0 1,0-1,1 1,-1-1,0 1,0-1,0 1,0-1,0 1,0-1,0 1,-1-1,1 1,0-1,0 1,0-1,0 1,-1-1,1 1,0-1,0 1,-1 0,1-1,0 1,-1-1,1 1,-1 0,1-1,0 1,-1 0,1 0,-1-1,1 1,-1 0,1 0,-1 0,1-1,-1 1,1 0,-1 0,1 0,-1 0,1 0,-1 0,1 0,-1 0,1 0,-1 0,1 0,-1 1,1-1,-1 0,1 0,-1 0,1 1,-1-1,1 0,-132-17,128 19,1 0,-1 1,1 0,0 0,0 0,0 0,0 0,1 0,-1 1,1 0,0-1,0 1,0 0,0 0,1 0,-1 0,1 0,0 0,0 1,1-1,-1 0,1 0,0 1,0-1,1 0,-1 0,1 1,0-1,1 4,-1 3,-7 164,-8-101,14-74,0 0,1 0,-1 0,0 0,0 0,1 0,-1 0,0 0,0 0,1 0,-1 0,0 0,0 0,1 0,-1 0,0 0,0 0,1 0,-1 0,0 0,0 1,0-1,1 0,-1 0,0 0,0 0,0 1,0-1,1 0,-1 0,0 0,0 1,0-1,0 0,0 0,0 0,0 1,1-1,-1 0,0 0,0 1,0-1,0 0,0 1,10-24,113-223,-32 76,-76 125,-11 25</inkml:trace>
  <inkml:trace contextRef="#ctx0" brushRef="#br2" timeOffset="89115.09">1307 4574,'16'19,"-1"1,-1 0,-1 2,-1-1,-1 2,-1-1,-1 1,-1 1,-1 0,1 8,-6-28,13 71,-15-75,0 0,-1-1,1 1,0 0,0 0,-1 0,1 0,0 0,0 0,-1-1,1 1,0 0,0 0,-1 0,1 0,0 0,0 0,-1 0,1 0,0 0,-1 0,1 1,0-1,0 0,-1 0,1 0,0 0,0 0,-1 0,1 0,0 1,0-1,0 0,-1 0,1 0,0 1,0-1,0 0,0 0,-1 1,1-1,0 0,0 0,0 1,0-1,0 0,0 0,0 1,0-1,0 0,0 0,0 1,0-1,0 0,-14-22,5-4,1-1,2 1,0-1,2 0,1 0,1-1,2 1,0-1,4-21,-2-17,-2 45,1 0,2-1,0 1,1 0,1 1,1-1,1 1,0 0,2 0,0 1,1 0,-9 17,0 0,1-1,-1 1,0 0,0 0,1 0,-1 0,1 0,0 0,0 1,0-1,-1 1,1-1,1 1,-1 0,0-1,0 1,0 0,1 0,-1 1,0-1,1 0,-1 1,1 0,-1-1,1 1,-1 0,1 0,-1 0,1 1,-1-1,0 1,1-1,-1 1,1 0,-1 0,0 0,0 0,1 0,-1 0,0 1,0-1,0 1,-1-1,1 1,0 0,0 0,-1 0,48 55,-33-45</inkml:trace>
  <inkml:trace contextRef="#ctx0" brushRef="#br2" timeOffset="89594.082">1110 4121,'313'-170,"-294"162,-18 8,0 0,0 0,1 0,-1 0,0 0,1 0,-1-1,0 1,0 0,1-1,-1 1,0-1,0 1,0-1,0 1,0-1,0 0,0 0,0 0,0 1,0-1,0 0,0 0,0 0,-1 0,1-1,0 1,-1 0,1 0,-1 0,1 0,-1-1,0 1,1 0,-1 0,0-1,0 1,0 0,0-1,0 1,0 0,0 0,-1-1,1 1,0 0,-1 0,1-1,-1 1,1 0,-85-81,73 68</inkml:trace>
  <inkml:trace contextRef="#ctx0" brushRef="#br2" timeOffset="90098.737">1844 4461,'-7'1,"1"2,0-1,-1 1,1 0,0 0,0 1,1 0,-1 0,1 0,0 1,0-1,0 1,1 1,-1-1,1 0,0 1,1 0,0 0,0 0,0 0,0 1,1-1,0 1,1 0,-1-1,1 1,1 0,-1 0,1 0,0-1,1 4,-1-7,0 0,0 0,0 0,0 0,1 0,-1 0,1 0,0 1,0-1,0-1,0 1,0 0,1 0,-1 0,1-1,0 1,0-1,0 1,0-1,0 0,1 0,-1 0,0 0,1 0,0 0,-1-1,1 1,0-1,0 0,0 0,0 0,0 0,0 0,0-1,0 0,0 1,1-1,-1 0,0 0,0-1,0 1,0-1,0 1,0-1,0 0,0 0,0-1,0 1,0 0,-1-1,1 0,54-34,-32 16</inkml:trace>
  <inkml:trace contextRef="#ctx0" brushRef="#br2" timeOffset="90732.841">2098 4488,'0'-13,"-2"2,2 0,-1 0,1-1,1 1,0 0,0 0,1 0,1 1,0-1,0 0,1 1,1 0,-1 0,1 0,1 0,6-8,-10 17,0 0,0 0,0 1,0-1,0 0,0 1,0-1,0 1,0-1,0 1,0 0,0 0,1 0,-1 0,0 1,0-1,0 0,0 1,0 0,0-1,0 1,0 0,0 0,0 0,-1 0,2 1,32 8,-30-11,-1 0,0 0,1-1,-1 0,0 0,0 0,0 0,0-1,0 1,-1-1,1 0,-1-1,0 1,0 0,0-1,0 1,0-1,-1 0,0 0,1 0,-2-1,2-1,42-49,-43 55,0 0,0 0,0 0,0 0,0 1,0-1,0 1,-1-1,1 1,0 0,0-1,0 1,-1 0,1 0,0 0,-1 1,1-1,-1 0,1 1,-1-1,0 0,1 1,-1 0,0-1,0 1,0 0,0-1,-1 1,1 0,0 0,-1 0,1 0,-1 0,0 0,1 1,2 5,31 47,-25-39</inkml:trace>
  <inkml:trace contextRef="#ctx0" brushRef="#br2" timeOffset="95733.821">687 6126,'108'-38,"530"-215,-466 178,182-61,-162 51,57-28,-137 68,73-36,66-37,-54 35,-40 25,50-33,-9 28,-162 52,-1-3,0-1,-1-1,24-17,57-33,-35 29,-80 36,0 0,0 0,0 0,0 0,0-1,-1 1,1 0,0 0,-1 0,1 0,-1 0,0 0,1 0,-1 0,0 0,1 0,-1 0,0 0,0 0,0 0,0 1,0-1,0 0,0 1,0-1,0 1,0-1,0 1,0-1,-1 1,1 0,0 0,0-1,0 1,-1 0,-1-1,-165-91,167 90,-1 0,1 1,0 0,-1-1,1 1,-1 0,0 0,1-1,-1 1,0 1,0-1,0 0,0 0,0 1,0-1,1 1,-1-1,0 1,0 0,-1 0,1 0,0 0,0 0,0 1,0-1,0 0,1 1,-1 0,0-1,0 1,0 0,0 0,0 0,1 0,-1 0,1 0,-1 1,1-1,-1 0,1 1,-1 0,1-1,0 1,0 0,-35 162,12-47,-7 106,13-106,104-283,46 16,3 28,-121 111</inkml:trace>
  <inkml:trace contextRef="#ctx0" brushRef="#br2" timeOffset="96796.109">2945 5702,'-18'225,"19"-205,43-155,-28 93,2 1,2 0,2 1,15-19,43-34,-79 92,0 0,0 0,0 0,0 1,0-1,0 0,0 1,1-1,-1 1,0 0,0-1,0 1,1 0,-1 0,0 0,0 0,1 0,-1 0,0 0,1 0,-1 0,0 1,0-1,0 0,1 1,-1-1,0 1,0-1,0 1,0 0,0-1,0 1,0 0,0 0,0 0,0 0,0 0,-1 0,1 0,0 0,-1 0,1 0,0 0,-1 1,19 60,-16-46,14 71,-14-62</inkml:trace>
  <inkml:trace contextRef="#ctx0" brushRef="#br2" timeOffset="97095.536">3453 5843,'-5'19,"-2"12,1 4,1-3</inkml:trace>
  <inkml:trace contextRef="#ctx0" brushRef="#br2" timeOffset="97345.114">3622 5618,'-14'9,"-1"4,8-1,5-7,2-5</inkml:trace>
  <inkml:trace contextRef="#ctx0" brushRef="#br2" timeOffset="97992.67">3593 5251,'-9'5,"-4"6,-4 1,1 4,-2-1,-2-4,1 2,5 4,0-2,2-3</inkml:trace>
  <inkml:trace contextRef="#ctx0" brushRef="#br2" timeOffset="98999.833">2973 5419,'9'-4,"9"-3,1-3,1-2,3 3,2 1,2 4,1-4,0 1,1 1,-1 1,-9 2,-8-3,-10-1,-7-4,-5 0,-2-3,1 1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1 904,'38'-5,"27"-1,8-1,-4 2,-9 2,-10 1,-9-4,-6-1,-5 1,-2 1,-6 2</inkml:trace>
  <inkml:trace contextRef="#ctx0" brushRef="#br0" timeOffset="247.181">29 1214,'44'0,"37"-5,10-1,-5 0,-8 1,-13-4,-12 1,-15 1</inkml:trace>
  <inkml:trace contextRef="#ctx0" brushRef="#br0" timeOffset="137877.38">1355 367,'0'5,"0"16,0 9,0 4,0 2,5-1,2-2,-1-1,-1-2,-2-1,0 0,-2-1,4-5,1-2,0 1,-1-3</inkml:trace>
  <inkml:trace contextRef="#ctx0" brushRef="#br0" timeOffset="138128.735">988 791,'48'-5,"31"-2,10 1,-4-3,-12-1,-14 1,-11 3,-11 3,-5 0,-4 3,-2-1,-5 2</inkml:trace>
  <inkml:trace contextRef="#ctx0" brushRef="#br0" timeOffset="138495.404">1158 988,'42'-11,"1"2,0 1,1 3,22 0,-2 13,-62-8,-1 0,0 1,1-1,-1 0,0 0,1 1,-1-1,0 1,0-1,1 1,-1 0,0-1,0 1,0 0,0 0,0 0,0 0,0 0,0 0,0 0,0 0,0 0,-1 0,1 0,0 1,-1-1,1 0,-1 1,0-1,1 0,-1 1,0-1,0 0,0 1,0-1,0 0,0 1,0-1,0 0,0 1,-1-1,1 1,-7 9,-1 0,0 0,-1-1,0 0,0 0,-1-1,-1 0,1-1,-1 0,-8 3,-8 9,-137 105,163-124,-1-1,1 1,-1 0,1 0,0 0,-1 0,1 1,0-1,0 0,0 0,0 1,0-1,0 0,0 1,0-1,1 1,-1 0,0-1,1 1,0-1,-1 1,1 0,0-1,0 1,0 0,0-1,0 1,0 0,0-1,0 1,1 0,-1-1,1 1,-1 0,1-1,0 1,0-1,0 1,-1-1,1 0,1 1,-1-1,0 0,0 0,0 0,1 0,-1 0,0 0,1 0,-1 0,1 0,-1 0,1-1,-1 1,1-1,0 1,-1-1,1 0,0 0,-1 1,1-1,0 0,-1-1,1 1,0 0,25 1,0-1,0-1,0-1,0-2,0 0,-1-2,1-1,10-5,-8 3</inkml:trace>
  <inkml:trace contextRef="#ctx0" brushRef="#br0" timeOffset="139274.01">2766 283,'-330'95,"149"-14,179-80,0-1,0 1,0-1,0 1,0 0,1 0,-1 0,0 0,0 0,0 0,1 0,-1 1,1-1,-1 1,1-1,0 1,-1-1,1 1,0 0,0 0,0 0,0-1,1 1,-1 0,0 0,1 0,-1 0,1 0,0 0,0 1,-1-1,1 0,1 0,-1 0,0 0,0 0,1 0,-1 0,1 0,0 0,0 0,0 0,0-1,0 1,0 0,0 0,0-1,1 1,-1-1,1 2,8 2,0-1,0 0,0 0,0-1,1 0,-1 0,1-2,0 1,0-1,0-1,6 0,48 7,-31-3,-27-4,-1 0,1 1,0 0,-1 0,1 0,-1 1,1 0,-1 0,0 1,0-1,0 2,0-1,2 2,-7-2,0 0,-1 0,0 0,1 0,-1 0,0 0,0 0,-1 0,1 0,-1 0,1-1,-1 1,0 0,0 0,0 0,0-1,-1 1,1 0,-1-1,0 1,1-1,-1 0,0 0,0 1,-1-1,1-1,0 1,-1 0,1 0,-1-1,0 0,1 1,-1-1,-2 1,-255 156,226-142,2 2,0 0,1 3,1 0,-27 26,53-45,0 1,1 0,-1 0,1 0,0 0,0 0,0 1,0-1,1 1,-1 0,1 0,0 0,0 0,1 0,-1 0,1 1,0-1,0 0,0 1,1-1,-1 1,1-1,0 1,0-1,1 1,-1-1,1 1,0-1,0 0,1 1,-1-1,1 0,0 0,0 0,1 0,-1 0,3 2,6 1,0 0,1-1,0-1,0 0,1 0,-1-1,1-1,0 0,0-1,0 0,0-1,0-1,1 0,-1 0,0-2,0 1,5-3,34 1,91-28,-122 23</inkml:trace>
  <inkml:trace contextRef="#ctx0" brushRef="#br0" timeOffset="140708.552">2795 1186,'29'-83,"4"1,4 2,2 2,23-28,-15 53,-46 52,1 0,-1 1,0-1,1 0,-1 1,1 0,-1-1,0 1,1 0,-1 0,1-1,-1 1,1 0,-1 0,1 1,-1-1,1 0,-1 0,0 1,1-1,-1 1,1-1,-1 1,0 0,1 0,-1-1,0 1,0 0,0 0,0 0,0 0,0 0,0 0,0 1,0-1,0 0,-1 0,1 1,0-1,-1 0,1 1,-1-1,1 1,-1-1,0 2,15 89,-16-82,1-1,1 1,0-1,0 1,1-1,0 0,1 0,0 0,0 0,3 4,-5-12,-1 1,1-1,0 1,0-1,0 0,0 0,0 1,0-1,0 0,1 0,-1 0,0 0,0 0,1-1,-1 1,1 0,-1-1,1 1,-1 0,1-1,-1 0,1 1,0-1,-1 0,1 0,-1 0,1 0,0 0,-1 0,1-1,-1 1,1 0,-1-1,1 1,-1-1,1 0,-1 1,1-1,-1 0,0 0,2-1,51-50,-49 47,164-201,-58 75,-110 130,-1 1,1-1,0 1,-1-1,1 1,0 0,-1-1,1 1,0 0,-1-1,1 1,0 0,0 0,-1 0,1 0,0 0,0-1,-1 2,1-1,0 0,0 0,0 0,-1 0,1 0,0 1,-1-1,1 0,0 0,0 1,-1-1,1 1,-1-1,1 1,0-1,-1 1,1-1,-1 1,1-1,-1 1,1 0,-1-1,0 1,1 0,-1-1,0 1,1 0,-1 0,0-1,0 1,0 0,0 0,0-1,0 1,0 0,4 48,-4-45,-4 290,-19-155,20-114</inkml:trace>
  <inkml:trace contextRef="#ctx0" brushRef="#br0" timeOffset="140957.997">3811 1129,'0'24,"0"8</inkml:trace>
  <inkml:trace contextRef="#ctx0" brushRef="#br0" timeOffset="141211.85">3811 649,'-5'24,"-1"8</inkml:trace>
  <inkml:trace contextRef="#ctx0" brushRef="#br0" timeOffset="142746.914">3838 1072,'0'5,"0"7,0 5,0 5,0 4,0 2,5-4,7-6,5-6,0 0,3-2,2-3,-3-7,0-4,-2-1</inkml:trace>
  <inkml:trace contextRef="#ctx0" brushRef="#br0" timeOffset="146072.801">4347 452,'18'56,"140"428,-145-444,-11-32,0 0,0 0,1 0,0-1,0 1,1-1,0 1,0-1,0 0,1-1,0 1,1-1,5 5,-10-10,-1-1,1 1,-1-1,1 0,0 1,-1-1,1 0,0 1,0-1,-1 0,1 0,0 1,0-1,-1 0,1 0,0 0,0 0,0 0,-1 0,1 0,0-1,0 1,-1 0,1 0,0-1,0 1,-1 0,1-1,0 1,-1 0,1-1,-1 1,1-1,0 1,-1-1,1 0,-1 1,1-1,-1 0,0 1,1-1,-1 0,0 1,1-1,-1 0,0 1,0-1,1 0,-1 0,0 0,0 1,0-1,6-44,-6 44,11-203,1 120,4 0,4 2,4-4,29-55,-42 129,-1 7</inkml:trace>
  <inkml:trace contextRef="#ctx0" brushRef="#br0" timeOffset="146858.532">4996 988,'-5'15,"-1"13,-5 8,0 2,1 0,3-3,2-1,2-3,2-1,6-6,2-12,4-7,1-10,-2-4</inkml:trace>
  <inkml:trace contextRef="#ctx0" brushRef="#br0" timeOffset="147292.966">5109 734,'-5'-5,"-6"-1,3-5,4-5,2 0</inkml:trace>
  <inkml:trace contextRef="#ctx0" brushRef="#br0" timeOffset="151820.173">5363 28,'-5'0,"-1"5,-5 2,-1 4,-2 5,1 4,-3 0,-3 0,-3 3,3 1,-2-3,4 0,0-5,3 1,-1-2,1 0,4-2</inkml:trace>
  <inkml:trace contextRef="#ctx0" brushRef="#br0" timeOffset="153146.082">5730 85,'12'15,"0"1,-1 1,-1 0,0 0,-1 1,-1 0,-1 0,0 1,0 7,1 11,-1 1,-2-1,-2 1,-1 0,-2 0,-3 16,2 1,0-38,0-1,0 0,-1 0,-2 0,1 0,-2 0,0-1,0 0,-2 0,0 0,-1-1,0 0,-1 0,0-1,-1 0,-1-1,0 0,-1 0,-120 94,104-88</inkml:trace>
  <inkml:trace contextRef="#ctx0" brushRef="#br0" timeOffset="153743.771">4318 198,'-36'44,"1"1,2 2,2 1,2 2,-17 42,37-73,1 0,1 0,0 1,2 0,0 0,2 0,0 1,1-1,1 1,1-1,0 1,2 0,1-1,0 0,1 1,2-1,0-1,1 1,0-1,2 0,0-1,8 11,-4-9,0 0,2 0,0-2,1 0,1 0,0-2,1 0,1-1,1 0,5 1,116 41,-116-53</inkml:trace>
  <inkml:trace contextRef="#ctx0" brushRef="#br0" timeOffset="154345.447">6153 28,'7'-4,"-1"0,1 1,0 0,0 0,0 1,0 0,1 0,-1 0,1 1,-1 0,1 1,0-1,-1 1,1 1,-1 0,1 0,5 2,-10-3,0 1,-1-1,1 1,0 0,-1 0,1 0,-1 1,1-1,-1 0,0 1,0 0,1-1,-1 1,0 0,0 0,-1 0,1 1,0-1,-1 0,1 0,-1 1,0-1,0 1,0 0,0-1,0 1,-1 0,1-1,-1 1,0 0,1 0,-1-1,0 1,-1 1,-36 87,34-90,1 1,0 0,-1 0,1 0,0 1,0-1,0 1,0-1,1 1,-1-1,0 1,1 0,0 0,0 0,0 0,0 0,0 0,1 0,-1 0,1 0,0 0,0 0,0 0,0 0,1 0,-1 0,1 0,0 0,0 0,0 0,0 0,0 0,1 0,-1-1,1 1,-1 0,1-1,0 0,0 1,1 0,10 0,1 0,-1 0,0-2,1 1,-1-2,1 0,-1 0,12-3,8 1,-8 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4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114 246,'11'162,"24"113,-23-117,-12-134</inkml:trace>
  <inkml:trace contextRef="#ctx0" brushRef="#br0" timeOffset="478.747">1 302,'35'-25,"2"1,0 2,1 1,2 3,0 1,0 1,31-6,18 23,-87 0,0-1,-1 1,1 0,0-1,-1 1,1 0,0 0,-1 1,1-1,-1 0,0 0,1 1,-1-1,0 1,0-1,0 1,0-1,0 1,0 0,0-1,-1 1,1 0,-1 0,1 0,-1-1,0 1,1 0,-1 0,0 0,0 0,0 0,-1 0,1 0,0-1,-1 1,1 0,-1 0,0 0,1-1,-1 1,0 0,0-1,0 1,0-1,-85 118,34-56,49-60,-35 63,37-64,0-1,0 1,1 0,-1 0,0 0,1 0,0 0,-1 0,1 0,0 0,0 0,0 0,0 0,1 0,-1 0,0 0,1 0,-1 0,1 0,0 0,0-1,0 1,0 0,0 0,0-1,0 1,0-1,1 1,-1-1,0 1,1-1,0 0,-1 0,3 1,168 54,-169-56,0 1,1-1,-2 1,1 0,0 0,0 0,0 0,0 1,-1-1,1 1,0 0,-1-1,0 1,1 0,-1 0,0 1,0-1,0 0,0 1,-1-1,1 1,-1 0,1 0,-1-1,0 1,0 0,0 0,0 0,-1 0,1 0,-1 0,0 0,0 0,0 0,0 0,0 0,-1 0,1 0,-1 0,0 0,0 0,0 0,0 0,-1 1,-17 22,-1-2,-1 0,-2 0,0-2,-1-1,-1-1,0-2,-26 15,37-23,9-6,1-1,0 1,-1-1,0 0,0 0,0 0,0-1,0 0,-1 0,1 0,-1-1,1 1,-1-1,1-1,-2 1,2-3</inkml:trace>
  <inkml:trace contextRef="#ctx0" brushRef="#br0" timeOffset="8683.17">819 556,'0'1,"0"-1,0 1,0-1,0 1,0-1,0 1,0-1,0 1,0-1,0 1,0-1,0 1,-1-1,1 1,0-1,0 1,-1-1,1 1,0-1,-1 0,1 1,0-1,-1 0,1 1,0-1,-1 0,1 1,-1-1,1 0,-1 0,1 1,-1-1,1 0,-1 0,1 0,-1 0,1 0,-1 1,1-1,-1 0,1 0,-1-1,1 1,-1 0,1 0,-1 0,1 0,-1 0,1 0,-1-1,1 1,0 0,-1 0,1-1,-1 1,1 0,-1-1,1 1,0 0,-1-1,1 1,0-1,-1 1,-1 11,1 0,0 0,0 0,1 0,1 0,0 0,0 0,1 0,0 0,1-1,1 1,-1-1,2 0,-1 0,1 0,1 0,0-1,0 0,1 0,0 0,0-1,1 0,0-1,1 0,6 4,-11-8,0-1,1 0,-1-1,1 1,-1-1,1 0,0 0,0 0,-1-1,1 1,0-1,0 0,0-1,0 1,-1-1,1 0,0 0,-1-1,1 1,-1-1,1 0,-1 0,0-1,0 1,0-1,0 0,0 0,0 0,-1-1,1 0,87-123,-79 104,-11 23,-1 0,0-1,0 1,1 0,-1-1,0 1,0 0,1-1,-1 1,0 0,1-1,-1 1,1 0,-1 0,0-1,1 1,-1 0,1 0,-1 0,0 0,1 0,-1-1,1 1,-1 0,1 0,-1 0,1 0,-1 0,0 0,1 1,-1-1,1 0,-1 0,1 0,-1 0,0 0,1 1,-1-1,1 0,-1 0,0 1,1-1,-1 0,0 1,1-1,-1 0,0 1,1-1,-1 0,0 1,0-1,0 1,1-1,-1 0,0 1,0-1,0 1,0-1,0 1,0-1,0 1,0-1,17 44,-9-23,-6-15,0 0,1-1,0 1,0-1,1 0,0 0,0 0,0 0,0-1,1 0,-1 0,1 0,0 0,0-1,1 1,-1-1,1-1,-1 1,1-1,0 0,0 0,0-1,0 0,0 0,1 0,-1-1,5 0,-3 0,1-1,-1 0,0 0,1-1,-1 0,0 0,0-1,-1 0,1-1,0 1,-1-2,0 1,0-1,0 0,-1 0,0-1,0 1,0-2,-1 1,1 0,-1-1,0-1,12-20,0 0,-2 0,-1-2,-1 0,-1-5,3-6,-3-1,-1-1,-2 0,-2 0,-2-1,-1 0,-3-15,-1 41,1 7,0-1,-1 1,-1-1,0 1,0 0,-1-1,0 1,-1 0,-1 0,0 0,0 1,-1-2,5 11,-1 0,1 0,-1 0,0 0,1 0,-1 0,0 0,0 0,1 0,-1 0,0 0,0 0,0 0,0 1,0-1,0 0,-1 1,1-1,0 1,0-1,0 1,0 0,-1-1,1 1,0 0,0 0,-1 0,1 0,0 0,0 0,-1 0,1 0,0 1,0-1,-1 0,1 1,0-1,0 1,0-1,0 1,0 0,0-1,0 1,0 0,0 0,0 0,0 0,0 0,0 0,1 0,-1 0,0 0,1 0,-1 0,0 1,-4 11,-1 1,1 0,1 0,1 1,0-1,1 1,0-1,1 1,1 0,0 0,1-1,1 1,0 0,1-1,1 0,0 1,1-1,5 11,67 223,-25-152,-31-93,-13-11</inkml:trace>
  <inkml:trace contextRef="#ctx0" brushRef="#br0" timeOffset="8931.141">1271 218,'43'5,"48"-4,18-6,5-2,-7-1,-8-3,-11 0,-6 2,-7-2,-7 0,-10 3,-16 2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0,'-4'5,"-3"6,1 2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3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670 368,'-41'0,"0"2,0 2,1 2,-1 2,-29 9,21 11,49-27,-1-1,0 1,1 0,-1 0,0-1,1 1,-1 0,1 0,-1 0,1 0,-1 0,1 0,0 0,-1 0,1 0,0 0,0 0,0 0,0 0,0 0,0 0,0 0,0 0,0 0,0 0,1 0,-1 0,0 0,1 0,-1 0,1 0,-1-1,1 1,-1 0,1 0,0 0,-1-1,1 1,0 0,0 0,-1-1,1 1,0-1,0 1,0-1,0 1,0-1,0 0,1 1,10 5,0-1,0 0,1-1,0 0,0-1,0 0,0-1,0-1,14 0,4 2,15 9,-46-12,1 0,0 0,0 1,-1-1,1 0,0 1,-1-1,1 1,0-1,-1 1,1-1,-1 1,1-1,0 1,-1-1,1 1,-1 0,0 0,1-1,-1 1,0 0,1-1,-1 1,0 0,0 0,0 0,1-1,-1 1,0 0,0 0,0 0,0-1,-1 1,1 0,0 0,0-1,0 1,-1 0,1 0,0-1,-1 1,1 0,0 0,-1-1,1 1,-1-1,1 1,-1 0,0-1,1 1,-1-1,1 1,-1-1,0 1,-108 59,71-44,-217 104,252-118,0 0,0 1,0-1,0 0,1 1,-1 0,1-1,0 1,0 0,0 0,0 1,0-1,0 0,1 1,0-1,0 0,0 1,0 0,0-1,1 1,-1-1,1 1,0 0,0-1,1 1,-1 0,1-1,-1 1,1 0,0-1,1 0,-1 1,1-1,-1 0,1 1,0-1,0 0,0 0,1 0,-1-1,1 1,-1-1,1 1,0-1,0 0,0 0,0 0,1 0,1 0,116 53,-100-51</inkml:trace>
  <inkml:trace contextRef="#ctx0" brushRef="#br0" timeOffset="2848.794">643 1,'-18'56,"-24"55,-6-1,-17 23,12-24,-204 421,109-235,136-251,15-30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839 11,'-13'-3,"0"0,0 1,0 1,0 0,0 1,-1 0,1 1,0 1,0 0,0 0,0 2,1-1,-1 2,1 0,-9 5,11-7,-168 56,96-22,82-35,0-1,1 1,-1 0,1 0,-1-1,1 1,0-1,-1 1,1 0,0-1,0 0,0 1,0-1,0 1,1-1,-1 0,0 0,1 0,-1 0,0 0,1 0,-1 0,1 0,0-1,-1 1,1 0,0-1,-1 1,1-1,0 0,0 0,164 23,-52-7,-112-16,0 0,0 0,-1 0,1 1,0-1,0 0,-1 1,1-1,0 1,-1-1,1 1,0 0,-1 0,1 0,-1 0,1 0,-1 0,0 0,1 0,-1 0,0 1,0-1,0 0,0 1,0-1,0 1,0 0,0-1,-1 1,1 0,-1-1,1 1,-1 0,0-1,1 1,-1 0,0 0,0 0,0-1,-1 1,1 0,0 0,-1-1,1 1,-1 0,1-1,-1 1,0 0,0-1,1 1,-1-1,0 1,-1-1,1 0,-1 2,-9 10,-1-1,0 0,0-1,-1 0,-1 0,0-2,0 0,-1 0,0-2,-1 0,1 0,-8 1,-44 22,-302 160,364-187,0-1,0 0,0 1,1-1,-1 1,1 0,0 0,0 0,0 1,0 0,1-1,-1 1,1 1,0-1,0 0,0 1,1-1,0 1,0 0,0 0,0 0,-1 5,6-7,0 0,0 0,1 0,-1-1,0 1,1-1,0 0,-1 0,1 0,0-1,0 1,0-1,0 0,0 0,1 0,-1 0,0-1,0 0,1 0,-1 0,0 0,0-1,4 0,1 1,74-3,-1-4,0-4,25-8,-58 11,108-5,-147 17,-4 3</inkml:trace>
  <inkml:trace contextRef="#ctx0" brushRef="#br0" timeOffset="362.176">1404 124,'-24'38,"-13"23,1 5,5-3,9-8,7-9,7-6,5-7,-3-3,1-2,0-1,2 0,1-10,0-8</inkml:trace>
  <inkml:trace contextRef="#ctx0" brushRef="#br0" timeOffset="633">1291 96,'43'-5,"29"-1,12-1,-4 2,-11 2,-12-4,-11-1,-8 2,-16 1,-12 7,-7 2</inkml:trace>
  <inkml:trace contextRef="#ctx0" brushRef="#br0" timeOffset="834.178">1206 491,'53'-5,"27"-1,4-5,-6-1,-13 3,-12 2,-10 2,-8 2,-5 2,-7 1</inkml:trace>
  <inkml:trace contextRef="#ctx0" brushRef="#br0" timeOffset="8069.821">1827 688,'-5'2,"0"1,1 0,0-1,-1 2,1-1,0 0,0 1,1 0,-1 0,1 0,0 0,0 0,0 1,1-1,-1 1,1 0,0 2,1-6,-2 7,-1 0,1 0,1 0,-1 1,1-1,1 1,0 0,0 0,1-1,0 1,0 0,2 6,-2-12,0 0,1 0,-1 0,1 0,0 0,0 0,0-1,0 1,1 0,-1-1,1 1,0-1,-1 1,1-1,0 0,0 1,1-1,-1 0,0-1,1 1,-1 0,1-1,-1 1,1-1,0 0,0 0,0 0,-1 0,1 0,0-1,0 1,0-1,0 0,0 0,0 0,0 0,3-1,9-3,-1-1,1-1,-1-1,-1 0,1 0,-1-1,0-1,-1 0,0-1,0 0,-1-1,0 0,-1-1,-1 0,6-10,17-14,7-4,-27 69,-3 142,-3-141,-1 0,-2 1,-1-1,-2 1,0-1,-6 31,5-48,-2 0,1-1,-2 0,0 1,0-1,-1 0,0-1,-1 1,-1-1,1-1,-2 1,0-1,0 0,0-1,-2 0,1 0,-1-1,0 0,9-6,0-1,-1 0,1 0,0 1,-1-1,1 0,-1 0,1 0,-1-1,1 1,-1 0,0-1,1 1,-1-1,0 1,0-1,1 0,-1 1,0-1,0 0,1 0,-1-1,0 1,0 0,0 0,1-1,-1 1,0-1,1 0,-1 1,1-1,-1 0,1 0,-1 0,1 0,-1 0,1 0,0-1,-1 1,1 0,0-1,0 1,0-1,0 1,1-1,-1 1,0-1,0 0,1 1,-1-1,1 0,0 0,-1-1,0-23,2 0,0 0,1 0,2 0,0 1,2-1,1 1,1 0,1 1,1 0,1 0,1 1,10-12,13-29,-19 37</inkml:trace>
  <inkml:trace contextRef="#ctx0" brushRef="#br0" timeOffset="8418.413">2533 237,'33'0,"41"-5,12-1,-4 0,-11-4,-13 0,-11 2,-9 2,-6 2,-4 1,-2 2,-5 6,-11 2,-12 0,-6-2</inkml:trace>
  <inkml:trace contextRef="#ctx0" brushRef="#br0" timeOffset="8671.811">2561 491,'43'0,"34"0,13 0,0 0,-4 0,-13 0,-9 0,-10 0,-6 0,-5 0,-6-5,-4-1,-2 0,-3 1,0 1,-6 2</inkml:trace>
  <inkml:trace contextRef="#ctx0" brushRef="#br0" timeOffset="9115.05">3888 39,'-40'23,"1"2,2 1,1 2,1 1,1 2,2 1,-22 29,-9 51,61-108,1 0,0 1,0-1,0 1,0-1,1 1,0-1,-1 1,2-1,-1 1,0-1,1 1,0-1,0 1,1-1,-1 0,1 1,0-1,0 0,0 0,0 0,1-1,0 1,-1 0,2-1,1 3,11 3,0 0,0-1,1-1,0-1,0 0,0-1,1-1,0 0,0-2,0 0,0-1,0-1,0 0,0-1,14-4,-4 4,0-1,0-2,0-1,-1-1,1-1,-1-1,-1-2,0 0,0-2,-1-1,0-1,-1-1,-1-1,-1-2,0 0,-1-1,1-3,-16 15,0 0,-1 0,0-1,-1 1,0-1,0 0,0 0,-1 0,-1-1,1 1,-1-1,-1 0,1 0,-1 1,-1-1,0 0,0 0,-1 0,0 0,0 1,-1-1,0 0,-1 1,0 0,0-1,-1 1,0 0,0 1,-1-1,0 1,0 0,-1 0,0 0,-4-2,-9-4,-1 1,-1 1,0 1,0 0,-1 2,0 1,-1 1,1 0,-1 2,0 0,-1 2,1 1,0 0,0 2,-1 1,1 1,-7 2,-38 7,2 2,0 4,0 3,2 2,1 3,-37 23,96-47,-6 1,1 1,0 1,0 0,1 0,-1 1,1 0,0 0,1 1,-1 0,-5 7,13-12,-1 0,1 1,0-1,-1 0,1 1,0-1,1 1,-1-1,0 0,1 1,-1-1,1 0,0 0,-1 1,1-1,0 0,0 0,1 0,-1 0,0 0,1 0,-1 0,1-1,0 1,0 0,-1-1,1 0,0 1,0-1,0 0,0 0,1 0,-1 0,0 0,0-1,1 1,-1 0,0-1,1 0,-1 0,0 0,1 0,1 0,39 7,0-2,1-1,-1-3,40-3,-18 0,843 0,-809 10,0 5,-1 3,42 16,-125-28,14 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7:4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1695,'-1'3,"0"0,1 0,0 0,-1 0,1 0,0 0,1 0,-1 0,0 0,1 0,0 0,0 0,0 0,0 0,0 0,0 0,1 0,0-1,-1 1,1-1,0 1,0-1,0 0,1 1,-1-1,0-1,1 1,0 0,79 42,-49-34,0-2,1 0,-1-3,1-1,1-1,-1-2,0-1,0-2,0-1,0-2,0-2,23-7,25-11,0-3,-2-4,-2-4,37-23,15-18,-3-4,-3-7,-5-4,-4-6,-4-4,-5-6,-4-4,-5-4,-6-4,-5-4,-5-4,-6-3,2-22,-36 75,-32 73,-13 30,3-18,-78 378,-50 426,118-745,-4 0,-2-1,-2-1,-23 45,31-83,-2 0,-1-1,-1-1,-1 0,-2-1,0 0,-1-2,-1 0,-1-2,0 0,-2-1,-8 4,-6-1,0-1,-2-3,0-1,-1-1,0-3,-1-1,-1-2,1-2,-2-2,-35 0,54-4,0-2,-1 0,1-2,0-1,0 0,0-2,1-1,-1-1,-2-2,16 6,1 0,-1-1,1-1,0 0,0 0,1 0,-1-1,2-1,-1 1,1-1,0 0,0-1,1 0,0 0,1 0,0-1,1 1,0-1,0-1,1 1,-2-9,6-132,5 106</inkml:trace>
  <inkml:trace contextRef="#ctx0" brushRef="#br0" timeOffset="449.772">3418 340,'6'112,"-5"0,-4 0,-6 0,-5 0,-21 83,-14 125,16-40,28-202,26-101,0-39,-14 31</inkml:trace>
  <inkml:trace contextRef="#ctx0" brushRef="#br0" timeOffset="766.818">2797 311,'50'-23,"1"2,1 2,1 2,0 3,1 2,40-3,422-23,-165 27,-341 11,-1 0,1 1,-1 0,1 0,-1 1,0 0,1 1,-1 0,0 1,4 2,4 5</inkml:trace>
  <inkml:trace contextRef="#ctx0" brushRef="#br0" timeOffset="1071.164">2458 1695,'17'12,"1"0,0-2,1 0,0 0,0-2,1 0,0-2,1 0,-1-1,1-1,0-1,0-1,0-1,20-1,32-5,0-3,0-3,46-15,-50 11,439-86,-289 61,-166 27</inkml:trace>
  <inkml:trace contextRef="#ctx0" brushRef="#br0" timeOffset="4752.385">4970 1892,'20'7,"1"0,-1-1,1-1,0-2,1 0,-1-1,0-1,1 0,-1-2,1-1,-1-1,0 0,0-2,0 0,-1-1,4-3,15-13,0-3,-1-1,-1-2,-2-1,-1-2,-1-1,-2-2,22-31,325-411,-378 476,68-60,-67 58,1 1,0 0,0-1,0 1,-1 0,1 0,0 0,1 0,-1 1,0-1,0 1,0-1,0 1,0 0,1 0,-1-1,0 2,0-1,0 0,1 0,-1 1,0-1,0 1,0 0,0-1,0 1,0 0,0 0,0 0,0 1,0-1,-1 0,1 1,0-1,-1 1,0 0,1-1,0 2,3 9,0 0,-1 1,-1 0,0-1,0 1,-2 0,1 0,-2 0,1 1,-2-1,-1 8,-6 58,-4-1,-4 0,-2-1,-4-2,-3 0,-8 9,24-59,1 0,0-1,-2 1,-1-2,-1 0,0 0,-2-1,-1-1,-11 12,21-27,0 0,-1 0,0-1,0 0,0 0,0 0,-1-1,0 0,0-1,0 1,0-1,-1-1,1 1,-1-1,0-1,1 1,-1-1,0 0,-4-1,3 1,-1-1,1 0,0 0,-1-1,1 0,0-1,-1 0,1-1,0 1,0-2,1 1,-1-1,1-1,-1 1,1-1,1-1,-1 0,1 0,0 0,0-1,1 0,0 0,0-1,-3-7,1 1,1-1,0 0,1 0,1-1,1 0,0 0,1 0,0-1,1 1,1 0,1-1,2-15,-2-1</inkml:trace>
  <inkml:trace contextRef="#ctx0" brushRef="#br0" timeOffset="6004.848">6409 1779,'64'-26,"-2"-2,-1-3,-1-2,-1-3,34-30,17-46,-106 106,0 0,-1 0,0 0,0-1,0 1,-1-1,0 0,0 0,-1 0,0 0,0 0,-1 0,1 0,-2 0,1 0,-1 0,0 0,0 0,-1 0,-2-6,3 9,0 1,-1 0,1-1,-1 1,0 0,0 0,0 0,0 0,0 0,-1 0,0 0,1 1,-1-1,0 1,0 0,0 0,0 0,0 0,-1 1,1-1,-1 1,1 0,-1 0,1 0,-1 1,0-1,1 1,-1 0,0-1,1 2,-1-1,0 0,1 1,-1 0,-7 1,1 1,-1 0,1 0,0 1,0 1,0 0,1 0,0 1,0 0,0 0,0 2,-7 6,1 1,1 1,0 0,2 1,-1 0,2 1,0 0,2 1,0 0,1 0,0 1,2 0,1 0,0 1,1 0,1 6,0-14,1-1,0 2,1-1,1 0,0 0,1 0,0 0,1 0,0 0,1 0,0-1,1 1,1-1,0 0,1 0,0 0,0-1,2 0,-1 0,1-1,1 0,0 0,0-1,1 0,0-1,0 0,1-1,0 0,1 0,-1-1,1-1,0 0,5 1,10-1,0 0,0-3,0 0,0-1,0-2,0-1,0-1,8-2,-2-6,-1-1,0-2,-1-1,-1-1,-1-2,0-1,-1-1,-1-2,-1 0,-1-2,-1-1,-1 0,-2-2,18-27,198-324,-232 370,-5 7,0 0,0 1,0-1,0 0,0 0,0 0,0 0,0 1,0-1,0 0,1 0,-1 0,0 1,1-1,-1 0,1 0,-1 1,1-1,-1 0,1 1,-1-1,1 1,-1-1,1 1,0-1,-1 1,1-1,0 1,0-1,-1 1,1 0,0 0,0-1,0 1,-1 0,1 0,0 0,0 0,0 0,-1 0,1 0,0 0,0 0,0 0,0 0,-1 1,1-1,0 0,0 1,-1-1,1 0,0 1,0-1,-1 1,1-1,0 1,-1-1,1 1,0 0,4 14,0-1,-1 1,0 0,-1 0,-1 1,-1-1,0 1,-1-1,-1 16,4 59,6-35,-4-32,-1 1,-1-1,-1 0,-1 1,-1-1,-1 1,-1-1,-1 1,-4 15,4-31,1-1,-2 0,1 1,-1-1,0 0,0-1,-1 1,0-1,0 0,0 0,-1 0,0-1,0 0,-1 0,1 0,-1-1,0 0,0 0,-1-1,1 0,-1 0,1-1,-1 0,0 0,0-1,0 0,0 0,0-1,0 0,0-1,-3 0,12 2,0-1,0 0,0 0,0 0,0 0,0 0,0 0,-1 0,1 0,0-1,0 1,0 0,0 0,0-1,0 1,0-1,-1 1,1 0,0-1,0 0,0 1,-1-1,1 1,0-1,-1 0,1 0,-1 1,1-1,-1 0,1 0,-1 0,1 0,-1 1,0-1,0 0,1 0,-1 0,0 0,0 0,0 0,0 0,0 0,0 0,0 0,0 0,0 1,-1-1,1 0,0 0,-1 0,1 0,0 0,-1 0,1 1,-1-1,1 0,-1 0,0 1,1-1,-1 0,0 1,1-1,-1 1,0-1,0 1,0-1,0 0,200-17,-175 13,0 0,0-2,-1-1,0 0,0-2,-1 0,0-2,-1 0,0-2,-1 0,-1-1,0-1,8-10,159-187,-150 166,-2-1,-2-1,-2-2,-2-1,6-22,-34 73,0 0,0-1,0 1,0 0,0 0,1-1,-1 1,0 0,1 0,-1-1,0 1,1 0,0 0,-1 0,1 0,0 0,-1 0,1 0,0 0,0 0,0 0,0 0,0 1,0-1,0 0,0 0,0 1,0-1,0 1,1-1,-1 1,0 0,0-1,0 1,1 0,-1 0,0 0,0 0,1 0,-1 0,0 0,0 0,1 1,-1-1,0 0,0 1,1-1,-1 1,0-1,0 1,0 0,0-1,0 1,0 0,0 0,39 134,-16-56,-14-49,-1 0,-2 1,-1 0,-1 0,0 26,-3-44,-2 0,0 0,0 0,-1 1,-1-1,0 0,-1-1,0 1,-1 0,0-1,-1 0,-1 0,0 0,0 0,-1-1,-1-1,0 1,0-1,-1 0,-1 0,-115 81,116-87,0 0,1 0,-2-1,1 0,0 0,-1-1,1 0,-1-1,1 0,-1 0,0-1,1-1,-1 1,0-2,1 1,-1-1,1-1,0 0,0 0,-8-4,14 5,0-1,0 1,1-1,-1 1,1-1,0 0,0 0,0 0,0 0,0 0,1-1,0 1,-1-1,1 1,0 0,1-1,-1 0,0 1,1-1,0 1,0-1,0 0,1 1,-1-1,1 1,0-1,-1 1,2-1,-1 1,0-1,1 1,-1 0,1 0,0 0,0 0,1 0,-1 0,0 0,1 1,0-1,15-11</inkml:trace>
  <inkml:trace contextRef="#ctx0" brushRef="#br0" timeOffset="6253.633">8978 1496,'9'34,"4"15,4 5,-1-2,-2-5,-5-6,-3-6,-3-3,-2-2,-1-7</inkml:trace>
  <inkml:trace contextRef="#ctx0" brushRef="#br0" timeOffset="6483.551">9147 875</inkml:trace>
  <inkml:trace contextRef="#ctx0" brushRef="#br0" timeOffset="6766.204">9514 1299,'-21'47,"4"-12,2 1,1 0,1 1,3 0,1 1,-3 29,11-58,0 0,1 0,0 0,1 0,0 0,0 0,1 0,0 0,1-1,0 1,0-1,1 0,0 0,1 0,-1 0,1-1,1 1,-1-1,1-1,1 1,-1-1,1 0,0 0,0-1,1 0,0-1,0 1,0-1,0-1,1 0,-1 0,1 0,0-1,-1 0,1-1,0 0,0-1,0 0,0 0,0-1,2 0,7-3,0-2,-1 0,1 0,-1-2,-1 0,1-1,-1-1,-1 0,0-1,-1-1,0 0,0-1,-2-1,1 0,-2 0,0-1,-1-1,0 0,-1 0,-1-1,0 0,-2 0,0-1,-1 0,0 0,-2 0,0 0,-1-1,-1 1,-1-1,0 0,-1 1,-1-1,-1 1,-4-14,4 24,0 1,0 1,0-1,0 0,-1 1,-1-1,1 1,-1 0,0 1,0-1,0 1,-1 0,0 0,0 1,0-1,-1 1,1 1,-1-1,0 1,0 0,0 1,0 0,-1 0,1 1,-1-1,1 1,-8 1,4-1,0 0,0 1,0 1,0 0,1 0,-1 1,0 0,0 1,1 1,0-1,-1 2,2-1,-1 1,0 1,1 0,0 0,0 1,-7 7,2 3</inkml:trace>
  <inkml:trace contextRef="#ctx0" brushRef="#br0" timeOffset="7220.973">10163 1722,'53'-44,"-2"-2,-2-3,14-21,23-22,94-83,-179 174,0 0,0 0,0 0,0 0,0 0,0 0,0 0,0 1,1-1,-1 0,0 1,0-1,1 1,-1 0,0-1,1 1,-1 0,0 0,1-1,-1 1,0 0,1 1,-1-1,0 0,1 0,-1 0,0 1,1-1,-1 1,0-1,0 1,1-1,-1 1,0 0,0 0,0 0,0-1,0 1,0 0,0 0,0 0,0 1,-1-1,1 0,0 0,-1 0,1 1,0-1,-1 0,0 0,1 1,-1-1,0 0,0 1,1-1,-1 0,0 1,6 44,-5-29,1 0,1 0,0 0,1-1,1 1,1-1,0 0,1 0,0-1,2 0,0 0,5 6,-5-10,0-1,0-1,1 0,0 0,0-1,1-1,0 1,1-2,-1 1,1-2,1 0,-1 0,1-1,0 0,0-1,0-1,0 0,0-1,0 0,1-1,-1-1,0 0,0 0,0-1,0-1,0-1,0 0,-1 0,1-1,-1 0,0-2,-1 1,7-10,-1 0,0-1,-2-1,0 0,-1-1,-1-1,0 0,-2-1,0 0,4-15,1-9,-2-1,-1-1,-3 0,-2 0,-2-1,-2 0,-2 0,-3 0,-1-9,1 20</inkml:trace>
  <inkml:trace contextRef="#ctx0" brushRef="#br0" timeOffset="26980.237">13155 1,'-3'84,"-2"1,-5-1,-6 15,-145 671,52-300,75-308,34-162,1 0,-1-1,1 1,-1 0,1 0,-1 0,1 0,-1 0,0 0,1 0,-1 0,1 0,-1 0,1 0,-1 0,1 0,-1 0,0 0,1 0,-1 1,1-1,-1 0,1 0,-1 1,0-1,1 0,-1 0,0 1,1-1,-1 0,0 1,0-1,1 0,-1 1,0-1,0 1,1-1,-1 0,0 1,0-1,0 1,0-1,0 1,0-1,0 1,0-1,0 0,0 1,0-1,0 1,0-1,0 1,0-1,0 1,19-38,1-14,-9 30</inkml:trace>
  <inkml:trace contextRef="#ctx0" brushRef="#br0" timeOffset="27222.543">12450 1074,'33'4,"21"3,11-1,4-1,4-2,0-1,2-5,2-3,3 0,-3-4,0 0,1 1,-3-2,-9 1,-12 1,-14 3</inkml:trace>
  <inkml:trace contextRef="#ctx0" brushRef="#br0" timeOffset="27505.72">13832 932,'-36'31,"6"-9,1 2,1 0,1 2,1 2,2 0,0 1,2 1,2 2,0 0,3 0,0 2,2 1,8-14,1 0,2 1,0-1,1 1,1 0,1 0,1 5,0-22,0 1,1-1,-1 0,1 0,1 1,-1-1,1 0,0 0,0 0,0-1,0 1,1 0,0-1,0 0,0 1,1-1,-1-1,1 1,0 0,0-1,1 0,-1 0,0 0,1 0,0-1,0 0,0 0,0 0,0 0,0-1,0 0,0 0,16-1,-1 0,0-2,0 0,0-1,0-2,0 1,-1-2,0-1,0 0,0-2,-1 0,-1-1,1 0,-2-2,1 0,-2 0,1-2,-2 0,0-1,-1 0,3 1,-1-1,-1 0,0-1,-1 0,-1-1,0-1,-1 0,-2 0,1-1,-2 0,-1-1,0 0,-1 0,-2 0,0-1,-1 0,0 1,-2-1,-1 0,-1 0,-1-6,0 20,-1-1,0 1,-1 0,1 0,-2 1,1-1,0 1,-1 0,-1 0,1 0,-1 1,1 0,-2 0,1 0,0 1,-1 0,0 0,0 1,0 0,0 0,-1 1,1-1,-1 2,1-1,-1 1,0 0,0 0,1 1,-1 1,0-1,0 1,1 0,-1 1,0-1,1 2,-1-1,1 1,0 0,-1 1,-13 6,1 0,1 1,0 0,0 2,1 0,1 2,0 0,-5 7,-3 3</inkml:trace>
  <inkml:trace contextRef="#ctx0" brushRef="#br0" timeOffset="28009.069">14453 1074,'-28'17,"0"1,2 1,0 1,2 2,0 1,1 0,2 2,0 0,2 1,0 2,2 0,-12 27,27-51,0 1,0 0,0 0,1 0,-1 0,1 0,1 1,-1-1,1 0,0 0,0 0,0 1,1-1,0 0,0 0,0 0,0 0,1 0,0 0,0 0,1 0,-1-1,1 1,0-1,0 0,0 0,1 0,-1 0,1 0,0-1,0 0,0 0,1 0,4 2,5 0,0-1,0 0,1-1,-1-1,1 0,0-1,0-1,0 0,-1-1,1-1,0 0,-1-1,1 0,-1-2,0 1,0-2,-1 0,1 0,-1-1,-1-1,10-7,28-25,-1-2,-3-2,-1-2,-2-2,-3-1,-2-3,14-26,-24 33,-2-1,-3-1,-1-2,-2 0,-3-1,-2-1,-2 0,-2-1,2-39,-20-44,6 130,-1 0,1 0,-1 0,0 1,0-1,-1 1,0-1,1 1,-1 0,0 0,-1 0,1 0,-1 1,0 0,0-1,0 1,0 0,0 1,-1-1,1 1,-1 0,0 0,1 1,-1-1,-1 1,-5-1,0 0,0 1,0 1,0 0,0 0,0 1,0 0,0 1,0 1,0 0,0 0,1 1,0 0,0 1,0 0,0 0,1 1,-1 1,2-1,-1 1,1 1,-1 1,-13 13,2 1,0 1,2 0,0 2,2 0,1 1,-5 13,4-6,2 1,2 1,1 0,1 1,2 0,2 0,2 1,1 0,2 36,1-59,0 0,2 0,0-1,0 1,2 0,0-1,0 1,1-1,1-1,0 1,1-1,1 0,0 0,1-1,0 0,0-1,1 0,1 0,0-1,1 0,0-1,0-1,0 0,1 0,1-1,6 2,-1-3,0-1,0 0,0-2,1 0,-1-1,1-1,0-1,-1-1,1 0,-1-1,1-2,2-1,13-4</inkml:trace>
  <inkml:trace contextRef="#ctx0" brushRef="#br0" timeOffset="28990.566">15581 904,'-35'23,"0"1,1 2,2 1,0 1,2 2,2 1,0 2,2 0,-9 19,30-41,0 0,0 1,2 0,-1 0,1 0,1 0,0 1,1-1,0 0,1 1,1-1,0 1,1 5,-1-13,1-1,-1 0,1 0,0 0,0 0,1 0,-1 0,1-1,-1 1,1-1,0 1,1-1,-1 0,0-1,1 1,0 0,0-1,-1 0,1 0,1 0,-1 0,0-1,0 0,1 1,-1-2,0 1,1 0,-1-1,1 0,-1 0,1 0,-1-1,1 1,-1-1,0 0,1 0,-1-1,0 1,0-1,0 0,0 0,0 0,0-1,-1 0,1 1,-1-1,1 0,227-188,-80 60,-148 128,-3 2,0 0,1 0,-1 0,1 0,-1 0,1 0,-1 0,1 0,0 0,0 1,-1-1,1 0,0 0,0 0,0 1,0-1,0 1,0-1,0 1,0-1,0 1,0-1,0 1,0 0,0 0,0-1,0 1,0 0,1 0,-1 0,0 0,0 0,0 1,0-1,0 0,0 0,0 1,0-1,0 1,0-1,0 1,0-1,0 1,0 0,0-1,0 1,0 0,-1 0,1-1,0 1,0 0,-1 0,1 0,0 1,-4 87,1-80,0 1,1-1,0 1,1 0,0-1,0 1,1-1,0 1,1 0,0-1,0 0,1 1,0-1,1 0,0-1,0 1,1-1,3 5,-5-11,-1 1,0-1,1 1,-1-1,1 0,0 0,0-1,0 1,0-1,0 1,0-1,0 0,0 0,1 0,-1 0,0-1,1 1,-1-1,0 0,1 0,-1 0,1-1,-1 1,0-1,0 0,1 1,-1-2,0 1,0 0,0-1,0 1,0-1,2-2,84-78,119-151,-129 149,-92 159,8-63,0 0,1 0,1 0,0 0,1 1,0-1,1 1,1-1,0 1,0 0,1-1,1 1,0-1,1 0,0 1,1-1,0 0,1-1,5 11,-8-20,-1 1,1 0,0-1,0 1,1-1,-1 1,0-1,1 0,0 0,-1 0,1-1,0 1,0 0,0-1,0 0,0 0,0 0,0 0,0 0,1-1,-1 1,0-1,0 0,1 0,-1 0,0-1,0 1,1-1,-1 1,0-1,0 0,0 0,0-1,0 1,0-1,0 1,-1-1,3-2,8-4,-1 0,0-1,0-1,-1 0,0-1,-1 0,0 0,0-2,148-212,103-65,-261 291,0 0,0-1,1 1,-1 0,0 0,0 0,1 0,-1 0,0-1,1 1,-1 0,1 0,-1-1,1 1,-1 0,1-1,0 1,-1 0,1-1,0 1,-1-1,1 1,0-1,0 0,0 1,-1-1,1 0,0 1,0-1,0 0,0 0,0 0,0 0,-1 0,1 0,0 0,0 0,0 0,0 0,0 0,0-1,-1 1,1 0,0-1,0 1,0 0,-1-1,1 1,0-1,0 0,-1 1,1-1,-1 1,1-1,0 0,-1 1,1-1,-1 0,1 0,-1 0,0 1,1-1,-1 0,0 0,0 0,1 0,-1 1,0-1,0-1,2 51,-2 0,-2 0,-3 0,-1 0,-4 3,0 15,-40 396,-21 136,66-564,-2 0,-1-1,-2 1,-1-2,-1 0,-2 0,-2-1,-1-1,-1 0,-1-2,-2 0,-1-1,-1-1,-1-1,-2-1,0-2,-2 0,-20 12,44-32,-1 1,1-1,0-1,-1 1,0-1,1 1,-1-1,0-1,0 1,0-1,0 0,-1 0,1 0,0 0,0-1,-1 0,1-1,0 1,0-1,0 0,-1 0,1 0,0-1,0 0,1 0,-1 0,0 0,1-1,-1 0,1 0,0 0,0 0,-3-3,3-1,0 0,0-1,0 1,1 0,0-1,1 0,0 0,0 0,0 0,1 0,1 0,-1 0,1 0,0 0,1-1,0 1,2-6,42-136,-43 144,30-71,3 2,3 1,3 2,4 2,2 1,3 3,4 3,2 1,2 3,3 3,3 2,1 4,49-28,-79 56,2 1,0 2,1 2,1 1,0 2,1 2,1 1,0 3,30-3,-35 9</inkml:trace>
  <inkml:trace contextRef="#ctx0" brushRef="#br0" timeOffset="29955.725">793 2626,'564'-45,"373"-23,-170 39,312 2,1896 26,-1496 28,-367-14,1006-7,-189-36,-285-4,206 23,-1287 12,438 27,-917-27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0,'-19'19,"-12"11,-4 1,3 0,7-6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3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670 368,'-41'0,"0"2,0 2,1 2,-1 2,-29 9,21 11,49-27,-1-1,0 1,1 0,-1 0,0-1,1 1,-1 0,1 0,-1 0,1 0,-1 0,1 0,0 0,-1 0,1 0,0 0,0 0,0 0,0 0,0 0,0 0,0 0,0 0,0 0,0 0,1 0,-1 0,0 0,1 0,-1 0,1 0,-1-1,1 1,-1 0,1 0,0 0,-1-1,1 1,0 0,0 0,-1-1,1 1,0-1,0 1,0-1,0 1,0-1,0 0,1 1,10 5,0-1,0 0,1-1,0 0,0-1,0 0,0-1,0-1,14 0,4 2,15 9,-46-12,1 0,0 0,0 1,-1-1,1 0,0 1,-1-1,1 1,0-1,-1 1,1-1,-1 1,1-1,0 1,-1-1,1 1,-1 0,0 0,1-1,-1 1,0 0,1-1,-1 1,0 0,0 0,0 0,1-1,-1 1,0 0,0 0,0 0,0-1,-1 1,1 0,0 0,0-1,0 1,-1 0,1 0,0-1,-1 1,1 0,0 0,-1-1,1 1,-1-1,1 1,-1 0,0-1,1 1,-1-1,1 1,-1-1,0 1,-108 59,71-44,-217 104,252-118,0 0,0 1,0-1,0 0,1 1,-1 0,1-1,0 1,0 0,0 0,0 1,0-1,0 0,1 1,0-1,0 0,0 1,0 0,0-1,1 1,-1-1,1 1,0 0,0-1,1 1,-1 0,1-1,-1 1,1 0,0-1,1 0,-1 1,1-1,-1 0,1 1,0-1,0 0,0 0,1 0,-1-1,1 1,-1-1,1 1,0-1,0 0,0 0,0 0,1 0,1 0,116 53,-100-51</inkml:trace>
  <inkml:trace contextRef="#ctx0" brushRef="#br0" timeOffset="2848.794">643 1,'-18'56,"-24"55,-6-1,-17 23,12-24,-204 421,109-235,136-251,15-30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839 11,'-13'-3,"0"0,0 1,0 1,0 0,0 1,-1 0,1 1,0 1,0 0,0 0,0 2,1-1,-1 2,1 0,-9 5,11-7,-168 56,96-22,82-35,0-1,1 1,-1 0,1 0,-1-1,1 1,0-1,-1 1,1 0,0-1,0 0,0 1,0-1,0 1,1-1,-1 0,0 0,1 0,-1 0,0 0,1 0,-1 0,1 0,0-1,-1 1,1 0,0-1,-1 1,1-1,0 0,0 0,164 23,-52-7,-112-16,0 0,0 0,-1 0,1 1,0-1,0 0,-1 1,1-1,0 1,-1-1,1 1,0 0,-1 0,1 0,-1 0,1 0,-1 0,0 0,1 0,-1 0,0 1,0-1,0 0,0 1,0-1,0 1,0 0,0-1,-1 1,1 0,-1-1,1 1,-1 0,0-1,1 1,-1 0,0 0,0 0,0-1,-1 1,1 0,0 0,-1-1,1 1,-1 0,1-1,-1 1,0 0,0-1,1 1,-1-1,0 1,-1-1,1 0,-1 2,-9 10,-1-1,0 0,0-1,-1 0,-1 0,0-2,0 0,-1 0,0-2,-1 0,1 0,-8 1,-44 22,-302 160,364-187,0-1,0 0,0 1,1-1,-1 1,1 0,0 0,0 0,0 1,0 0,1-1,-1 1,1 1,0-1,0 0,0 1,1-1,0 1,0 0,0 0,0 0,-1 5,6-7,0 0,0 0,1 0,-1-1,0 1,1-1,0 0,-1 0,1 0,0-1,0 1,0-1,0 0,0 0,1 0,-1 0,0-1,0 0,1 0,-1 0,0 0,0-1,4 0,1 1,74-3,-1-4,0-4,25-8,-58 11,108-5,-147 17,-4 3</inkml:trace>
  <inkml:trace contextRef="#ctx0" brushRef="#br0" timeOffset="362.176">1404 124,'-24'38,"-13"23,1 5,5-3,9-8,7-9,7-6,5-7,-3-3,1-2,0-1,2 0,1-10,0-8</inkml:trace>
  <inkml:trace contextRef="#ctx0" brushRef="#br0" timeOffset="633">1291 96,'43'-5,"29"-1,12-1,-4 2,-11 2,-12-4,-11-1,-8 2,-16 1,-12 7,-7 2</inkml:trace>
  <inkml:trace contextRef="#ctx0" brushRef="#br0" timeOffset="834.178">1206 491,'53'-5,"27"-1,4-5,-6-1,-13 3,-12 2,-10 2,-8 2,-5 2,-7 1</inkml:trace>
  <inkml:trace contextRef="#ctx0" brushRef="#br0" timeOffset="8069.821">1827 688,'-5'2,"0"1,1 0,0-1,-1 2,1-1,0 0,0 1,1 0,-1 0,1 0,0 0,0 0,0 1,1-1,-1 1,1 0,0 2,1-6,-2 7,-1 0,1 0,1 0,-1 1,1-1,1 1,0 0,0 0,1-1,0 1,0 0,2 6,-2-12,0 0,1 0,-1 0,1 0,0 0,0 0,0-1,0 1,1 0,-1-1,1 1,0-1,-1 1,1-1,0 0,0 1,1-1,-1 0,0-1,1 1,-1 0,1-1,-1 1,1-1,0 0,0 0,0 0,-1 0,1 0,0-1,0 1,0-1,0 0,0 0,0 0,0 0,3-1,9-3,-1-1,1-1,-1-1,-1 0,1 0,-1-1,0-1,-1 0,0-1,0 0,-1-1,0 0,-1-1,-1 0,6-10,17-14,7-4,-27 69,-3 142,-3-141,-1 0,-2 1,-1-1,-2 1,0-1,-6 31,5-48,-2 0,1-1,-2 0,0 1,0-1,-1 0,0-1,-1 1,-1-1,1-1,-2 1,0-1,0 0,0-1,-2 0,1 0,-1-1,0 0,9-6,0-1,-1 0,1 0,0 1,-1-1,1 0,-1 0,1 0,-1-1,1 1,-1 0,0-1,1 1,-1-1,0 1,0-1,1 0,-1 1,0-1,0 0,1 0,-1-1,0 1,0 0,0 0,1-1,-1 1,0-1,1 0,-1 1,1-1,-1 0,1 0,-1 0,1 0,-1 0,1 0,0-1,-1 1,1 0,0-1,0 1,0-1,0 1,1-1,-1 1,0-1,0 0,1 1,-1-1,1 0,0 0,-1-1,0-23,2 0,0 0,1 0,2 0,0 1,2-1,1 1,1 0,1 1,1 0,1 0,1 1,10-12,13-29,-19 37</inkml:trace>
  <inkml:trace contextRef="#ctx0" brushRef="#br0" timeOffset="8418.413">2533 237,'33'0,"41"-5,12-1,-4 0,-11-4,-13 0,-11 2,-9 2,-6 2,-4 1,-2 2,-5 6,-11 2,-12 0,-6-2</inkml:trace>
  <inkml:trace contextRef="#ctx0" brushRef="#br0" timeOffset="8671.811">2561 491,'43'0,"34"0,13 0,0 0,-4 0,-13 0,-9 0,-10 0,-6 0,-5 0,-6-5,-4-1,-2 0,-3 1,0 1,-6 2</inkml:trace>
  <inkml:trace contextRef="#ctx0" brushRef="#br0" timeOffset="9115.05">3888 39,'-40'23,"1"2,2 1,1 2,1 1,1 2,2 1,-22 29,-9 51,61-108,1 0,0 1,0-1,0 1,0-1,1 1,0-1,-1 1,2-1,-1 1,0-1,1 1,0-1,0 1,1-1,-1 0,1 1,0-1,0 0,0 0,0 0,1-1,0 1,-1 0,2-1,1 3,11 3,0 0,0-1,1-1,0-1,0 0,0-1,1-1,0 0,0-2,0 0,0-1,0-1,0 0,0-1,14-4,-4 4,0-1,0-2,0-1,-1-1,1-1,-1-1,-1-2,0 0,0-2,-1-1,0-1,-1-1,-1-1,-1-2,0 0,-1-1,1-3,-16 15,0 0,-1 0,0-1,-1 1,0-1,0 0,0 0,-1 0,-1-1,1 1,-1-1,-1 0,1 0,-1 1,-1-1,0 0,0 0,-1 0,0 0,0 1,-1-1,0 0,-1 1,0 0,0-1,-1 1,0 0,0 1,-1-1,0 1,0 0,-1 0,0 0,-4-2,-9-4,-1 1,-1 1,0 1,0 0,-1 2,0 1,-1 1,1 0,-1 2,0 0,-1 2,1 1,0 0,0 2,-1 1,1 1,-7 2,-38 7,2 2,0 4,0 3,2 2,1 3,-37 23,96-47,-6 1,1 1,0 1,0 0,1 0,-1 1,1 0,0 0,1 1,-1 0,-5 7,13-12,-1 0,1 1,0-1,-1 0,1 1,0-1,1 1,-1-1,0 0,1 1,-1-1,1 0,0 0,-1 1,1-1,0 0,0 0,1 0,-1 0,0 0,1 0,-1 0,1-1,0 1,0 0,-1-1,1 0,0 1,0-1,0 0,0 0,1 0,-1 0,0 0,0-1,1 1,-1 0,0-1,1 0,-1 0,0 0,1 0,1 0,39 7,0-2,1-1,-1-3,40-3,-18 0,843 0,-809 10,0 5,-1 3,42 16,-125-28,14 2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0 282,'509'0,"-485"0</inkml:trace>
  <inkml:trace contextRef="#ctx0" brushRef="#br0" timeOffset="262.879">84 479,'39'0,"26"-5,8-1,-4 0,-9 1,-10 2,-9 1,-6 1,-9 0</inkml:trace>
  <inkml:trace contextRef="#ctx0" brushRef="#br0" timeOffset="744.318">367 0,'8'10,"1"0,0-1,0 0,1-1,1 0,-1-1,1 0,0 0,0-1,1-1,0 0,0 0,0-1,1-1,-1 0,13 1,6 3,-15-4,0 0,-1 1,0 0,0 1,0 1,0 0,-1 2,0-1,0 1,0 2,-10-3,0-1,0 1,0 0,-1 0,0 0,0 0,-1 1,0-1,-1 1,1-1,-1 1,-1 0,0 0,0-1,0 1,-1 0,0-1,0 1,-1 0,0-1,0 0,-1 1,0-1,-1 0,1 0,-1-1,0 1,-1-1,0 0,0 0,0 0,0-1,-1 0,-1 1,-300 240,276-216,21-17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1,'20'98,"-4"0,-5 2,-3 26,-7-110,0 1,-2 0,0-1,-1 1,0-1,-2 1,0-1,0 0,-2 0,0-1,-1 0,0 0,-1 0,-1-1,0 0,-1-1,-1 0,0 0,0-1,-2-1,1 0,-4 2,-44 30,38-24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453 173,'-313'513,"174"-306,180-248,88-129,-114 145</inkml:trace>
  <inkml:trace contextRef="#ctx0" brushRef="#br0" timeOffset="405.962">453 145,'-8'14,"1"1,0 0,1 0,0 0,2 1,0-1,0 1,2 0,0 0,0 1,2-1,0 0,1 1,0-1,2 0,0 0,0 0,2-1,0 1,6 12,1-4,0 0,2-1,1 0,1-1,0-1,17 15,-31-33,0 1,1-1,-1 0,1-1,0 1,-1 0,1-1,1 1,-1-1,0 0,0 0,1-1,0 1,-1-1,1 1,0-1,-1 0,1 0,0-1,0 1,0-1,0 0,-1 0,1 0,0-1,0 1,0-1,0 0,-1 0,1 0,0 0,-1-1,1 0,-1 1,1-1,-1-1,0 1,2-2,10-17,-2-1,0 0,-1-1,-2 0,0-1,-1 0,-2-1,0 0,-1-6,0 8,40-218,-18 77,-23 152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375 276,'-38'9,"1"3,0 1,1 1,1 2,0 1,1 2,-11 10,40-27,0 1,0 0,0 0,1 0,-1 1,1-1,0 1,0 0,0 0,0 0,1 1,0 0,0-1,0 1,0 0,1 0,0 1,0-1,0 0,1 1,-1-1,1 1,1-1,-1 1,1 0,0-1,0 1,1-1,-1 1,1 0,1-1,-1 1,1-1,0 0,0 0,0 0,1 0,0 0,0 0,7 2,0 0,0-1,1-1,-1 1,1-2,1 0,-1 0,1-1,-1 0,1-1,0 0,0-1,0 0,0-1,0-1,0 0,5-1,-4 2,18-1</inkml:trace>
  <inkml:trace contextRef="#ctx0" brushRef="#br0" timeOffset="298.018">714 276,'-28'26,"2"1,0 2,2 0,0 2,3 0,0 2,-4 12,24-43,-1 1,0-1,1 1,0-1,0 1,0-1,0 1,0 0,0 0,1 0,-1-1,1 1,0 0,-1 0,2 0,-1 0,0 0,0-1,1 1,0 0,-1 0,1 0,0-1,1 1,-1-1,0 1,1-1,-1 1,1-1,0 0,0 1,0-1,0 0,0 0,0-1,0 1,1 0,0-1,12 4,0-2,1 0,0-1,0 0,-1-2,1 0,0 0,0-2,0 0,-1 0,1-2,-1 0,1 0,-2-2,1 0,0 0,-1-2,0 0,-1 0,0-1,6-6,-7 7,0 0,-1-1,0 0,-1-1,0 0,0 0,-1-1,0-1,-1 1,-1-1,0-1,0 0,-1 0,-1 0,0 0,-1-1,0 0,0-6,-4 16,1 0,-2 0,1 1,0-1,-1 0,1 0,-1 0,0 0,-1 1,1-1,-1 1,1-1,-1 1,0-1,0 1,0 0,-1 0,1 0,-1 0,0 0,0 1,0-1,0 1,0 0,-1 0,1 0,0 0,-1 0,0 1,-2-1,-3-1,0 1,0 1,0 0,0 0,0 0,-1 1,1 1,0-1,0 2,0-1,0 1,-4 2,-73 35,66-27</inkml:trace>
  <inkml:trace contextRef="#ctx0" brushRef="#br0" timeOffset="703.082">1476 248,'-35'8,"0"2,1 0,1 3,-29 14,55-24,0-1,0 1,1 0,-1 0,0 0,1 1,0 0,0 0,0 1,1-1,-1 1,1 1,0-1,1 1,-5 5,10-8,-1 0,1 0,-1 0,1 0,0-1,0 1,0 0,1 0,-1-1,1 1,-1 0,1-1,0 0,0 1,0-1,0 0,1 0,-1 0,0 0,1-1,-1 1,1-1,0 1,-1-1,1 0,0 0,0 0,0 0,0-1,0 1,0-1,0 0,0 0,0 0,0 0,0 0,8 3,13 2,85 33,-106-37,-1 0,1 1,-1-1,1 1,-1-1,0 1,0 0,0 0,0 0,0 0,0 0,-1 0,1 1,-1-1,1 0,-1 1,0-1,0 1,0 0,0-1,-1 1,1 0,-1 0,1-1,-1 1,0 0,0 0,0 0,-1-1,1 1,0 0,-1 0,0-1,0 1,0-1,-1 3,-5 5,0-1,0-1,-1 1,0-1,0 0,-1-1,0 0,-1 0,1-1,-1 0,-1-1,1 0,-1-1,0 0,0 0,0-1,0-1,0 0,-1 0,-8-1,-37 1,32-3</inkml:trace>
  <inkml:trace contextRef="#ctx0" brushRef="#br0" timeOffset="1387.167">1872 699,'-1'1,"1"-1,-1 1,1-1,0 0,-1 1,1-1,-1 0,1 0,-1 1,0-1,1 0,-1 0,1 0,-1 0,1 1,-1-1,1 0,-1 0,0 0,1 0,-1 0,1-1,-1 1,1 0,-1 0,0 0,1 0,-1-1,1 1,-1 0,1 0,-1-1,1 1,0 0,-1-1,1 1,-1-1,1 1,0-1,-1 1,1-1,0 1,-1 0,1-1,0 0,0 1,-1-1,1 1,0-1,0 1,0-1,0 1,0-1,0 0,0 1,0-1,0 1,0-1,0 0,-5-39,4 39,3-24,0 0,1 1,2 0,0-1,1 1,2 1,1 0,0 0,6-8,-6 10,2-5,1-1,1 2,1-1,2 2,0 0,2 1,0 1,2 0,0 2,1 0,1 1,1 2,1 0,0 1,1 2,22-10,18 13,-64 11,0 0,1 0,-1 0,0 0,1 0,-1 1,0-1,1 1,-1-1,0 1,0-1,1 1,-1 0,0-1,0 1,0 0,0 0,0 0,0 0,0 0,0 0,0 0,-1 0,1 1,0-1,-1 0,1 0,-1 1,1-1,-1 0,1 1,-1-1,0 0,0 1,0-1,0 1,0-1,0 0,0 1,0-1,-1 0,1 1,0-1,-1 0,1 1,-5 11,0 0,0 0,-2 0,1-1,-1 0,-1 0,0-1,-1 0,0-1,-7 6,-53 80,68-94,0-1,0 1,1 0,-1 0,0 0,1-1,-1 1,1 0,0 0,-1 0,1 0,0 0,0 0,1 0,-1 0,0 0,0-1,1 1,-1 0,1 0,0 0,0-1,-1 1,1 0,0 0,1-1,-1 1,0-1,0 1,1-1,-1 0,0 1,1-1,0 0,-1 0,1 0,-1 0,1 0,0-1,0 1,80 20,-72-20,-7-1,0-1,0 1,0 0,1 0,-1 0,0 1,0-1,0 1,0-1,0 1,0 0,0 0,-1 1,1-1,0 0,-1 1,1 0,0 0,-1 0,0 0,1 0,-1 0,0 0,0 1,-1-1,1 1,0-1,-1 1,1 0,-1 0,0 0,0 0,0-1,0 1,-1 1,1-1,-1 0,0 0,0 0,0 0,0 0,-1 1,-4 6,0-1,-1-1,-1 1,0-1,0 0,0-1,-1 0,0 0,0 0,-1-1,0-1,0 1,0-1,-1-1,1 0,-1 0,0-1,-1 0,0 0,0 1,1-1,-1 0,0-1,0 0,0 0,0-1,0-1,0 0,0 0,0-1,0-1,0 1,0-2,0 0,1 0,-1-1,-8-4,-156-97,140 81,13 10,1-2,0 0,1-1,0-2,2 0,0-1,1 0,1-1,2-1,-2-4,3 1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83,'38'-5,"33"-1,8 0,0 1,-7 2,-13 1,-10 0,-10 2,-5 0,-10 0</inkml:trace>
  <inkml:trace contextRef="#ctx0" brushRef="#br0" timeOffset="253.071">57 280,'44'0,"37"-4,11-3,-2 1,-10 2,-15 0,-13 2,-11-4,-12-1</inkml:trace>
  <inkml:trace contextRef="#ctx0" brushRef="#br0" timeOffset="789.245">820 422,'5'-28,"2"1,1 0,0 0,2 0,2 1,0 1,1 0,2 1,0 0,2 1,6-5,-14 18,0 0,1 0,0 1,0 1,1 0,0 0,1 1,0 0,0 1,0 1,1 0,-1 0,1 1,1 1,9-1,-21 3,0 1,0 0,0 0,1 0,-1 0,0 0,0 0,0 1,0-1,0 1,1 0,-1-1,0 1,0 0,-1 0,1 0,0 1,0-1,0 0,-1 1,1-1,-1 1,1-1,-1 1,0 0,1 0,-1-1,0 1,0 0,0 0,-1 0,1 0,0 0,-1 1,1-1,-1 0,0 0,0 0,1 0,-2 1,1-1,-14 91,13-91,0 0,0-1,0 1,0 0,0 0,1 0,-1 0,1 0,-1 0,1 0,0 0,0 0,0 0,0 0,0 0,0 0,1 0,-1 0,1 0,-1 0,1-1,0 1,-1 0,1 0,0 0,0-1,1 1,-1 0,0-1,0 1,1-1,-1 0,1 1,-1-1,1 0,0 0,-1 0,1 0,0 0,0 0,0-1,0 1,0 0,-1-1,1 0,0 1,0-1,0 0,2 0,6-2,1-1,-1 1,1-2,-1 0,0 0,0-1,-1 0,1 0,-1-1,0-1,-1 0,5-4,62-38,-74 48,0 0,0 1,0-1,1 0,-1 1,0-1,0 1,1-1,-1 1,0 0,1 0,-1-1,0 1,1 0,-1 0,0 0,1 1,-1-1,1 0,-1 0,0 1,0-1,1 1,-1-1,0 1,0 0,1-1,-1 1,0 0,0 0,0 0,0 0,0 0,0 0,-1 0,1 0,0 0,0 0,-1 0,1 0,0 1,-1-1,0 0,1 1,-1-1,0 0,1 1,-1-1,0 0,0 1,0 0,-7 72,6-71,1 53,9-45</inkml:trace>
  <inkml:trace contextRef="#ctx0" brushRef="#br0" timeOffset="1332.042">2146 26,'-53'24,"1"2,1 2,2 2,0 3,3 1,-1 4,4 12,42-49,0 0,1 0,-1 0,0 1,1-1,-1 0,1 0,-1 0,1 0,0 1,0-1,-1 0,1 0,0 1,0-1,0 0,0 0,1 0,-1 1,0-1,0 0,1 0,-1 1,1-1,-1 0,1 0,-1 0,1 0,0 0,-1 0,1 0,0 0,0 0,0 0,0 0,0-1,0 1,0 0,0-1,0 1,0-1,0 1,0-1,1 1,-1-1,0 0,0 1,1-1,12 1,0-1,0 0,1-1,-1-1,0 0,0-1,0-1,-1 0,1 0,-1-1,0-1,0-1,-1 1,0-2,0 0,0 0,-1-1,-1-1,256-187,-265 195,1 1,-1 0,1-1,-1 1,1 0,0 0,-1 0,1 0,0 0,0 0,-1 0,1 0,0 1,0-1,0 1,0-1,0 1,0 0,0 0,0 0,0 0,0 0,0 1,0-1,0 0,0 1,0-1,0 1,0 0,0 0,-1 0,1 0,0 0,0 0,-1 0,1 1,-1-1,1 0,-1 1,0-1,0 1,1 0,-23 113,8-71,-10 56,4 1,5 1,4 0,3 94,9-161,-1-28,1 0,-1 0,0 0,-1 0,1 0,-2 0,1 0,-1 0,0-1,0 1,0 0,-1 0,-1 0,1-1,-1 1,0-1,0 0,-1 0,1 0,-2 0,1-1,0 1,-1-1,0 0,-1-1,-2 3,4-4,0-1,-1 0,1-1,0 1,-1-1,1 1,-1-1,1-1,-1 1,0-1,1 1,-1-1,1-1,-1 1,0-1,1 1,-1-1,1-1,-1 1,1-1,0 1,-1-1,1-1,0 1,0 0,1-1,-1 0,0 0,1 0,0 0,-1-1,1 1,1-1,-1 0,-1-3,-4-7,1 0,1-1,0 1,1-2,0 1,2 0,0-1,0 0,1 0,1 1,1-1,0 0,2 0,-1 0,2 0,0 1,1-1,0 1,1 0,1 0,0 0,2 1,-1 0,2 1,-1-1,2 1,0 1,0 0,1 1,1 0,10-8,122-81,-120 88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1,'67'12,"-66"-12,1 1,-1-1,1 1,-1 0,1 0,-1 0,1 0,-1 0,0 0,0 0,1 0,-1 0,0 0,0 1,0-1,0 1,-1-1,1 0,0 1,0 0,-1-1,1 1,-1-1,0 1,1 0,-1-1,0 1,0 0,0-1,0 1,0 0,0-1,0 1,-1-1,1 1,-1 0,1-1,-1 1,-102 116,102-117,1 0,-1 0,1 1,-1-1,1 0,-1 0,1 0,0 0,0 0,0 0,0 1,0-1,0 0,0 0,0 0,0 0,0 1,1-1,-1 0,0 0,1 0,-1 0,1 0,-1 0,1 0,0 0,-1 0,1 0,0 0,0 0,-1 0,1-1,0 1,0 0,0-1,0 1,0 0,0-1,0 0,0 1,0-1,1 1,-1-1,0 0,0 0,0 0,2 0,60 6,-58-6,200-3,-180 3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3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670 368,'-41'0,"0"2,0 2,1 2,-1 2,-29 9,21 11,49-27,-1-1,0 1,1 0,-1 0,0-1,1 1,-1 0,1 0,-1 0,1 0,-1 0,1 0,0 0,-1 0,1 0,0 0,0 0,0 0,0 0,0 0,0 0,0 0,0 0,0 0,0 0,1 0,-1 0,0 0,1 0,-1 0,1 0,-1-1,1 1,-1 0,1 0,0 0,-1-1,1 1,0 0,0 0,-1-1,1 1,0-1,0 1,0-1,0 1,0-1,0 0,1 1,10 5,0-1,0 0,1-1,0 0,0-1,0 0,0-1,0-1,14 0,4 2,15 9,-46-12,1 0,0 0,0 1,-1-1,1 0,0 1,-1-1,1 1,0-1,-1 1,1-1,-1 1,1-1,0 1,-1-1,1 1,-1 0,0 0,1-1,-1 1,0 0,1-1,-1 1,0 0,0 0,0 0,1-1,-1 1,0 0,0 0,0 0,0-1,-1 1,1 0,0 0,0-1,0 1,-1 0,1 0,0-1,-1 1,1 0,0 0,-1-1,1 1,-1-1,1 1,-1 0,0-1,1 1,-1-1,1 1,-1-1,0 1,-108 59,71-44,-217 104,252-118,0 0,0 1,0-1,0 0,1 1,-1 0,1-1,0 1,0 0,0 0,0 1,0-1,0 0,1 1,0-1,0 0,0 1,0 0,0-1,1 1,-1-1,1 1,0 0,0-1,1 1,-1 0,1-1,-1 1,1 0,0-1,1 0,-1 1,1-1,-1 0,1 1,0-1,0 0,0 0,1 0,-1-1,1 1,-1-1,1 1,0-1,0 0,0 0,0 0,1 0,1 0,116 53,-100-51</inkml:trace>
  <inkml:trace contextRef="#ctx0" brushRef="#br0" timeOffset="2848.794">643 1,'-18'56,"-24"55,-6-1,-17 23,12-24,-204 421,109-235,136-251,15-30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839 11,'-13'-3,"0"0,0 1,0 1,0 0,0 1,-1 0,1 1,0 1,0 0,0 0,0 2,1-1,-1 2,1 0,-9 5,11-7,-168 56,96-22,82-35,0-1,1 1,-1 0,1 0,-1-1,1 1,0-1,-1 1,1 0,0-1,0 0,0 1,0-1,0 1,1-1,-1 0,0 0,1 0,-1 0,0 0,1 0,-1 0,1 0,0-1,-1 1,1 0,0-1,-1 1,1-1,0 0,0 0,164 23,-52-7,-112-16,0 0,0 0,-1 0,1 1,0-1,0 0,-1 1,1-1,0 1,-1-1,1 1,0 0,-1 0,1 0,-1 0,1 0,-1 0,0 0,1 0,-1 0,0 1,0-1,0 0,0 1,0-1,0 1,0 0,0-1,-1 1,1 0,-1-1,1 1,-1 0,0-1,1 1,-1 0,0 0,0 0,0-1,-1 1,1 0,0 0,-1-1,1 1,-1 0,1-1,-1 1,0 0,0-1,1 1,-1-1,0 1,-1-1,1 0,-1 2,-9 10,-1-1,0 0,0-1,-1 0,-1 0,0-2,0 0,-1 0,0-2,-1 0,1 0,-8 1,-44 22,-302 160,364-187,0-1,0 0,0 1,1-1,-1 1,1 0,0 0,0 0,0 1,0 0,1-1,-1 1,1 1,0-1,0 0,0 1,1-1,0 1,0 0,0 0,0 0,-1 5,6-7,0 0,0 0,1 0,-1-1,0 1,1-1,0 0,-1 0,1 0,0-1,0 1,0-1,0 0,0 0,1 0,-1 0,0-1,0 0,1 0,-1 0,0 0,0-1,4 0,1 1,74-3,-1-4,0-4,25-8,-58 11,108-5,-147 17,-4 3</inkml:trace>
  <inkml:trace contextRef="#ctx0" brushRef="#br0" timeOffset="362.176">1404 124,'-24'38,"-13"23,1 5,5-3,9-8,7-9,7-6,5-7,-3-3,1-2,0-1,2 0,1-10,0-8</inkml:trace>
  <inkml:trace contextRef="#ctx0" brushRef="#br0" timeOffset="633">1291 96,'43'-5,"29"-1,12-1,-4 2,-11 2,-12-4,-11-1,-8 2,-16 1,-12 7,-7 2</inkml:trace>
  <inkml:trace contextRef="#ctx0" brushRef="#br0" timeOffset="834.178">1206 491,'53'-5,"27"-1,4-5,-6-1,-13 3,-12 2,-10 2,-8 2,-5 2,-7 1</inkml:trace>
  <inkml:trace contextRef="#ctx0" brushRef="#br0" timeOffset="8069.821">1827 688,'-5'2,"0"1,1 0,0-1,-1 2,1-1,0 0,0 1,1 0,-1 0,1 0,0 0,0 0,0 1,1-1,-1 1,1 0,0 2,1-6,-2 7,-1 0,1 0,1 0,-1 1,1-1,1 1,0 0,0 0,1-1,0 1,0 0,2 6,-2-12,0 0,1 0,-1 0,1 0,0 0,0 0,0-1,0 1,1 0,-1-1,1 1,0-1,-1 1,1-1,0 0,0 1,1-1,-1 0,0-1,1 1,-1 0,1-1,-1 1,1-1,0 0,0 0,0 0,-1 0,1 0,0-1,0 1,0-1,0 0,0 0,0 0,0 0,3-1,9-3,-1-1,1-1,-1-1,-1 0,1 0,-1-1,0-1,-1 0,0-1,0 0,-1-1,0 0,-1-1,-1 0,6-10,17-14,7-4,-27 69,-3 142,-3-141,-1 0,-2 1,-1-1,-2 1,0-1,-6 31,5-48,-2 0,1-1,-2 0,0 1,0-1,-1 0,0-1,-1 1,-1-1,1-1,-2 1,0-1,0 0,0-1,-2 0,1 0,-1-1,0 0,9-6,0-1,-1 0,1 0,0 1,-1-1,1 0,-1 0,1 0,-1-1,1 1,-1 0,0-1,1 1,-1-1,0 1,0-1,1 0,-1 1,0-1,0 0,1 0,-1-1,0 1,0 0,0 0,1-1,-1 1,0-1,1 0,-1 1,1-1,-1 0,1 0,-1 0,1 0,-1 0,1 0,0-1,-1 1,1 0,0-1,0 1,0-1,0 1,1-1,-1 1,0-1,0 0,1 1,-1-1,1 0,0 0,-1-1,0-23,2 0,0 0,1 0,2 0,0 1,2-1,1 1,1 0,1 1,1 0,1 0,1 1,10-12,13-29,-19 37</inkml:trace>
  <inkml:trace contextRef="#ctx0" brushRef="#br0" timeOffset="8418.413">2533 237,'33'0,"41"-5,12-1,-4 0,-11-4,-13 0,-11 2,-9 2,-6 2,-4 1,-2 2,-5 6,-11 2,-12 0,-6-2</inkml:trace>
  <inkml:trace contextRef="#ctx0" brushRef="#br0" timeOffset="8671.811">2561 491,'43'0,"34"0,13 0,0 0,-4 0,-13 0,-9 0,-10 0,-6 0,-5 0,-6-5,-4-1,-2 0,-3 1,0 1,-6 2</inkml:trace>
  <inkml:trace contextRef="#ctx0" brushRef="#br0" timeOffset="9115.05">3888 39,'-40'23,"1"2,2 1,1 2,1 1,1 2,2 1,-22 29,-9 51,61-108,1 0,0 1,0-1,0 1,0-1,1 1,0-1,-1 1,2-1,-1 1,0-1,1 1,0-1,0 1,1-1,-1 0,1 1,0-1,0 0,0 0,0 0,1-1,0 1,-1 0,2-1,1 3,11 3,0 0,0-1,1-1,0-1,0 0,0-1,1-1,0 0,0-2,0 0,0-1,0-1,0 0,0-1,14-4,-4 4,0-1,0-2,0-1,-1-1,1-1,-1-1,-1-2,0 0,0-2,-1-1,0-1,-1-1,-1-1,-1-2,0 0,-1-1,1-3,-16 15,0 0,-1 0,0-1,-1 1,0-1,0 0,0 0,-1 0,-1-1,1 1,-1-1,-1 0,1 0,-1 1,-1-1,0 0,0 0,-1 0,0 0,0 1,-1-1,0 0,-1 1,0 0,0-1,-1 1,0 0,0 1,-1-1,0 1,0 0,-1 0,0 0,-4-2,-9-4,-1 1,-1 1,0 1,0 0,-1 2,0 1,-1 1,1 0,-1 2,0 0,-1 2,1 1,0 0,0 2,-1 1,1 1,-7 2,-38 7,2 2,0 4,0 3,2 2,1 3,-37 23,96-47,-6 1,1 1,0 1,0 0,1 0,-1 1,1 0,0 0,1 1,-1 0,-5 7,13-12,-1 0,1 1,0-1,-1 0,1 1,0-1,1 1,-1-1,0 0,1 1,-1-1,1 0,0 0,-1 1,1-1,0 0,0 0,1 0,-1 0,0 0,1 0,-1 0,1-1,0 1,0 0,-1-1,1 0,0 1,0-1,0 0,0 0,1 0,-1 0,0 0,0-1,1 1,-1 0,0-1,1 0,-1 0,0 0,1 0,1 0,39 7,0-2,1-1,-1-3,40-3,-18 0,843 0,-809 10,0 5,-1 3,42 16,-125-28,14 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0 282,'509'0,"-485"0</inkml:trace>
  <inkml:trace contextRef="#ctx0" brushRef="#br0" timeOffset="262.879">84 479,'39'0,"26"-5,8-1,-4 0,-9 1,-10 2,-9 1,-6 1,-9 0</inkml:trace>
  <inkml:trace contextRef="#ctx0" brushRef="#br0" timeOffset="744.318">367 0,'8'10,"1"0,0-1,0 0,1-1,1 0,-1-1,1 0,0 0,0-1,1-1,0 0,0 0,0-1,1-1,-1 0,13 1,6 3,-15-4,0 0,-1 1,0 0,0 1,0 1,0 0,-1 2,0-1,0 1,0 2,-10-3,0-1,0 1,0 0,-1 0,0 0,0 0,-1 1,0-1,-1 1,1-1,-1 1,-1 0,0 0,0-1,0 1,-1 0,0-1,0 1,-1 0,0-1,0 0,-1 1,0-1,-1 0,1 0,-1-1,0 1,-1-1,0 0,0 0,0 0,0-1,-1 0,-1 1,-300 240,276-216,21-17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453 173,'-313'513,"174"-306,180-248,88-129,-114 145</inkml:trace>
  <inkml:trace contextRef="#ctx0" brushRef="#br0" timeOffset="405.962">453 145,'-8'14,"1"1,0 0,1 0,0 0,2 1,0-1,0 1,2 0,0 0,0 1,2-1,0 0,1 1,0-1,2 0,0 0,0 0,2-1,0 1,6 12,1-4,0 0,2-1,1 0,1-1,0-1,17 15,-31-33,0 1,1-1,-1 0,1-1,0 1,-1 0,1-1,1 1,-1-1,0 0,0 0,1-1,0 1,-1-1,1 1,0-1,-1 0,1 0,0-1,0 1,0-1,0 0,-1 0,1 0,0-1,0 1,0-1,0 0,-1 0,1 0,0 0,-1-1,1 0,-1 1,1-1,-1-1,0 1,2-2,10-17,-2-1,0 0,-1-1,-2 0,0-1,-1 0,-2-1,0 0,-1-6,0 8,40-218,-18 77,-23 152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5,2 1,0 0,-3-1,-1-1,-3-2,-1-1,-1-1,-1 0,0 0,0-5,0-1,-5-1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375 276,'-38'9,"1"3,0 1,1 1,1 2,0 1,1 2,-11 10,40-27,0 1,0 0,0 0,1 0,-1 1,1-1,0 1,0 0,0 0,0 0,1 1,0 0,0-1,0 1,0 0,1 0,0 1,0-1,0 0,1 1,-1-1,1 1,1-1,-1 1,1 0,0-1,0 1,1-1,-1 1,1 0,1-1,-1 1,1-1,0 0,0 0,0 0,1 0,0 0,0 0,7 2,0 0,0-1,1-1,-1 1,1-2,1 0,-1 0,1-1,-1 0,1-1,0 0,0-1,0 0,0-1,0-1,0 0,5-1,-4 2,18-1</inkml:trace>
  <inkml:trace contextRef="#ctx0" brushRef="#br0" timeOffset="298.018">714 276,'-28'26,"2"1,0 2,2 0,0 2,3 0,0 2,-4 12,24-43,-1 1,0-1,1 1,0-1,0 1,0-1,0 1,0 0,0 0,1 0,-1-1,1 1,0 0,-1 0,2 0,-1 0,0 0,0-1,1 1,0 0,-1 0,1 0,0-1,1 1,-1-1,0 1,1-1,-1 1,1-1,0 0,0 1,0-1,0 0,0 0,0-1,0 1,1 0,0-1,12 4,0-2,1 0,0-1,0 0,-1-2,1 0,0 0,0-2,0 0,-1 0,1-2,-1 0,1 0,-2-2,1 0,0 0,-1-2,0 0,-1 0,0-1,6-6,-7 7,0 0,-1-1,0 0,-1-1,0 0,0 0,-1-1,0-1,-1 1,-1-1,0-1,0 0,-1 0,-1 0,0 0,-1-1,0 0,0-6,-4 16,1 0,-2 0,1 1,0-1,-1 0,1 0,-1 0,0 0,-1 1,1-1,-1 1,1-1,-1 1,0-1,0 1,0 0,-1 0,1 0,-1 0,0 0,0 1,0-1,0 1,0 0,-1 0,1 0,0 0,-1 0,0 1,-2-1,-3-1,0 1,0 1,0 0,0 0,0 0,-1 1,1 1,0-1,0 2,0-1,0 1,-4 2,-73 35,66-27</inkml:trace>
  <inkml:trace contextRef="#ctx0" brushRef="#br0" timeOffset="703.082">1476 248,'-35'8,"0"2,1 0,1 3,-29 14,55-24,0-1,0 1,1 0,-1 0,0 0,1 1,0 0,0 0,0 1,1-1,-1 1,1 1,0-1,1 1,-5 5,10-8,-1 0,1 0,-1 0,1 0,0-1,0 1,0 0,1 0,-1-1,1 1,-1 0,1-1,0 0,0 1,0-1,0 0,1 0,-1 0,0 0,1-1,-1 1,1-1,0 1,-1-1,1 0,0 0,0 0,0 0,0-1,0 1,0-1,0 0,0 0,0 0,0 0,0 0,8 3,13 2,85 33,-106-37,-1 0,1 1,-1-1,1 1,-1-1,0 1,0 0,0 0,0 0,0 0,0 0,-1 0,1 1,-1-1,1 0,-1 1,0-1,0 1,0 0,0-1,-1 1,1 0,-1 0,1-1,-1 1,0 0,0 0,0 0,-1-1,1 1,0 0,-1 0,0-1,0 1,0-1,-1 3,-5 5,0-1,0-1,-1 1,0-1,0 0,-1-1,0 0,-1 0,1-1,-1 0,-1-1,1 0,-1-1,0 0,0 0,0-1,0-1,0 0,-1 0,-8-1,-37 1,32-3</inkml:trace>
  <inkml:trace contextRef="#ctx0" brushRef="#br0" timeOffset="1387.167">1872 699,'-1'1,"1"-1,-1 1,1-1,0 0,-1 1,1-1,-1 0,1 0,-1 1,0-1,1 0,-1 0,1 0,-1 0,1 1,-1-1,1 0,-1 0,0 0,1 0,-1 0,1-1,-1 1,1 0,-1 0,0 0,1 0,-1-1,1 1,-1 0,1 0,-1-1,1 1,0 0,-1-1,1 1,-1-1,1 1,0-1,-1 1,1-1,0 1,-1 0,1-1,0 0,0 1,-1-1,1 1,0-1,0 1,0-1,0 1,0-1,0 0,0 1,0-1,0 1,0-1,0 0,-5-39,4 39,3-24,0 0,1 1,2 0,0-1,1 1,2 1,1 0,0 0,6-8,-6 10,2-5,1-1,1 2,1-1,2 2,0 0,2 1,0 1,2 0,0 2,1 0,1 1,1 2,1 0,0 1,1 2,22-10,18 13,-64 11,0 0,1 0,-1 0,0 0,1 0,-1 1,0-1,1 1,-1-1,0 1,0-1,1 1,-1 0,0-1,0 1,0 0,0 0,0 0,0 0,0 0,0 0,0 0,-1 0,1 1,0-1,-1 0,1 0,-1 1,1-1,-1 0,1 1,-1-1,0 0,0 1,0-1,0 1,0-1,0 0,0 1,0-1,-1 0,1 1,0-1,-1 0,1 1,-5 11,0 0,0 0,-2 0,1-1,-1 0,-1 0,0-1,-1 0,0-1,-7 6,-53 80,68-94,0-1,0 1,1 0,-1 0,0 0,1-1,-1 1,1 0,0 0,-1 0,1 0,0 0,0 0,1 0,-1 0,0 0,0-1,1 1,-1 0,1 0,0 0,0-1,-1 1,1 0,0 0,1-1,-1 1,0-1,0 1,1-1,-1 0,0 1,1-1,0 0,-1 0,1 0,-1 0,1 0,0-1,0 1,80 20,-72-20,-7-1,0-1,0 1,0 0,1 0,-1 0,0 1,0-1,0 1,0-1,0 1,0 0,0 0,-1 1,1-1,0 0,-1 1,1 0,0 0,-1 0,0 0,1 0,-1 0,0 0,0 1,-1-1,1 1,0-1,-1 1,1 0,-1 0,0 0,0 0,0-1,0 1,-1 1,1-1,-1 0,0 0,0 0,0 0,0 0,-1 1,-4 6,0-1,-1-1,-1 1,0-1,0 0,0-1,-1 0,0 0,0 0,-1-1,0-1,0 1,0-1,-1-1,1 0,-1 0,0-1,-1 0,0 0,0 1,1-1,-1 0,0-1,0 0,0 0,0-1,0-1,0 0,0 0,0-1,0-1,0 1,0-2,0 0,1 0,-1-1,-8-4,-156-97,140 81,13 10,1-2,0 0,1-1,0-2,2 0,0-1,1 0,1-1,2-1,-2-4,3 1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83,'38'-5,"33"-1,8 0,0 1,-7 2,-13 1,-10 0,-10 2,-5 0,-10 0</inkml:trace>
  <inkml:trace contextRef="#ctx0" brushRef="#br0" timeOffset="253.071">57 280,'44'0,"37"-4,11-3,-2 1,-10 2,-15 0,-13 2,-11-4,-12-1</inkml:trace>
  <inkml:trace contextRef="#ctx0" brushRef="#br0" timeOffset="789.245">820 422,'5'-28,"2"1,1 0,0 0,2 0,2 1,0 1,1 0,2 1,0 0,2 1,6-5,-14 18,0 0,1 0,0 1,0 1,1 0,0 0,1 1,0 0,0 1,0 1,1 0,-1 0,1 1,1 1,9-1,-21 3,0 1,0 0,0 0,1 0,-1 0,0 0,0 0,0 1,0-1,0 1,1 0,-1-1,0 1,0 0,-1 0,1 0,0 1,0-1,0 0,-1 1,1-1,-1 1,1-1,-1 1,0 0,1 0,-1-1,0 1,0 0,0 0,-1 0,1 0,0 0,-1 1,1-1,-1 0,0 0,0 0,1 0,-2 1,1-1,-14 91,13-91,0 0,0-1,0 1,0 0,0 0,1 0,-1 0,1 0,-1 0,1 0,0 0,0 0,0 0,0 0,0 0,0 0,1 0,-1 0,1 0,-1 0,1-1,0 1,-1 0,1 0,0 0,0-1,1 1,-1 0,0-1,0 1,1-1,-1 0,1 1,-1-1,1 0,0 0,-1 0,1 0,0 0,0 0,0-1,0 1,0 0,-1-1,1 0,0 1,0-1,0 0,2 0,6-2,1-1,-1 1,1-2,-1 0,0 0,0-1,-1 0,1 0,-1-1,0-1,-1 0,5-4,62-38,-74 48,0 0,0 1,0-1,1 0,-1 1,0-1,0 1,1-1,-1 1,0 0,1 0,-1-1,0 1,1 0,-1 0,0 0,1 1,-1-1,1 0,-1 0,0 1,0-1,1 1,-1-1,0 1,0 0,1-1,-1 1,0 0,0 0,0 0,0 0,0 0,0 0,-1 0,1 0,0 0,0 0,-1 0,1 0,0 1,-1-1,0 0,1 1,-1-1,0 0,1 1,-1-1,0 0,0 1,0 0,-7 72,6-71,1 53,9-45</inkml:trace>
  <inkml:trace contextRef="#ctx0" brushRef="#br0" timeOffset="1332.042">2146 26,'-53'24,"1"2,1 2,2 2,0 3,3 1,-1 4,4 12,42-49,0 0,1 0,-1 0,0 1,1-1,-1 0,1 0,-1 0,1 0,0 1,0-1,-1 0,1 0,0 1,0-1,0 0,0 0,1 0,-1 1,0-1,0 0,1 0,-1 1,1-1,-1 0,1 0,-1 0,1 0,0 0,-1 0,1 0,0 0,0 0,0 0,0 0,0-1,0 1,0 0,0-1,0 1,0-1,0 1,0-1,1 1,-1-1,0 0,0 1,1-1,12 1,0-1,0 0,1-1,-1-1,0 0,0-1,0-1,-1 0,1 0,-1-1,0-1,0-1,-1 1,0-2,0 0,0 0,-1-1,-1-1,256-187,-265 195,1 1,-1 0,1-1,-1 1,1 0,0 0,-1 0,1 0,0 0,0 0,-1 0,1 0,0 1,0-1,0 1,0-1,0 1,0 0,0 0,0 0,0 0,0 0,0 1,0-1,0 0,0 1,0-1,0 1,0 0,0 0,-1 0,1 0,0 0,0 0,-1 0,1 1,-1-1,1 0,-1 1,0-1,0 1,1 0,-23 113,8-71,-10 56,4 1,5 1,4 0,3 94,9-161,-1-28,1 0,-1 0,0 0,-1 0,1 0,-2 0,1 0,-1 0,0-1,0 1,0 0,-1 0,-1 0,1-1,-1 1,0-1,0 0,-1 0,1 0,-2 0,1-1,0 1,-1-1,0 0,-1-1,-2 3,4-4,0-1,-1 0,1-1,0 1,-1-1,1 1,-1-1,1-1,-1 1,0-1,1 1,-1-1,1-1,-1 1,0-1,1 1,-1-1,1-1,-1 1,1-1,0 1,-1-1,1-1,0 1,0 0,1-1,-1 0,0 0,1 0,0 0,-1-1,1 1,1-1,-1 0,-1-3,-4-7,1 0,1-1,0 1,1-2,0 1,2 0,0-1,0 0,1 0,1 1,1-1,0 0,2 0,-1 0,2 0,0 1,1-1,0 1,1 0,1 0,0 0,2 1,-1 0,2 1,-1-1,2 1,0 1,0 0,1 1,1 0,10-8,122-81,-120 88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787 6,'-57'-6,"-7"10,1 2,0 4,1 2,0 2,1 4,-46 19,106-37,0 0,0 0,0 0,0-1,0 1,0 0,0 0,0 0,1 1,-1-1,0 0,0 0,0 0,0 1,0-1,1 0,-1 1,0-1,0 1,0-1,1 1,-1-1,0 1,1 0,-1-1,1 1,-1 0,0-1,1 1,-1 0,1 0,0-1,-1 1,1 0,0 0,-1 0,1 0,0 0,0-1,0 1,0 0,0 0,0 0,0 0,0 0,0 0,0 0,0 0,1-1,-1 1,0 0,1 0,-1 0,1 0,-1-1,1 1,-1 0,1-1,-1 1,1 0,0-1,0 1,129 16,67 10,-140-5,-55-21,-1 0,0-1,0 1,0 0,0 0,-1 0,1 0,0 0,0 1,0-1,-1 0,1 0,-1 0,1 1,-1-1,1 0,-1 0,0 1,0-1,0 0,1 1,-1-1,0 1,-1-1,1 0,0 1,0-1,-1 0,1 0,0 1,-1-1,1 0,-1 0,0 1,1-1,-1 0,0 0,0 0,0 0,0 0,0 0,0 0,0 0,0 0,-15 13,-1-1,0 0,-1-2,0 1,-1-2,0-1,0 0,-1-2,-10 3,-23 11,-227 104,277-124,-62 35,64-36,-1 1,1 0,0 0,-1 0,1 0,0 0,0 0,0 0,0 0,0 0,0 1,0-1,0 0,1 1,-1-1,0 1,1-1,-1 1,1-1,0 1,-1-1,1 1,0-1,0 1,0-1,0 1,0-1,0 1,1 0,-1-1,0 1,1-1,-1 1,1-1,0 0,-1 1,1-1,0 0,0 1,0-1,0 0,0 0,1 1,5 3,1-1,-1-1,1 0,0 0,0 0,0-1,0 0,0 0,0-1,1 0,-1-1,1 0,-1 0,0 0,8-2,4 1,314-2,-278-2,-38-1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4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1,'39'4,"26"3,13-1,-3-2,-9 0,-11-2,-11-1,-7 0,-5-1,-4-1,-1 1,-6-5,-5-1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1,'38'9,"28"4,7-6,-5-3,-8-4,-5 0,-7-2,-7-4,-5-1,-10 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0,'-10'24,"-3"27,-4 15,1 0,3-5,-1-9,1-4,4-5,3-5,-2-4,0-3,2-3,-4 0,1-1,1-9,3-8</inkml:trace>
  <inkml:trace contextRef="#ctx0" brushRef="#br0" timeOffset="262.638">25 57,'29'-5,"33"-2,11 1,3 1,-7 2,-11 1,-9-4,-10-1,-5 1,-5 1,-6 7,-8 2</inkml:trace>
  <inkml:trace contextRef="#ctx0" brushRef="#br0" timeOffset="515.364">53 311,'38'4,"32"3,9-1,-4-1,-10-2,-7-1,-8-1,-8 0,-6-1,-9-5,-5-2,-1 1,-4 1</inkml:trace>
  <inkml:trace contextRef="#ctx0" brushRef="#br0" timeOffset="765.435">871 424,'-24'33,"-13"22,-4 0,4-4,4-5,7-7,4-9,5-10</inkml:trace>
  <inkml:trace contextRef="#ctx0" brushRef="#br0" timeOffset="1016.658">560 367,'29'34,"19"20,6 6,-1-7,-10-8,-7-11,-5-12,-8-5,-3-5,-5-5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1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870 395,'-1'-2,"-1"0,1 1,-1-1,1 0,-1 0,0 1,1-1,-1 1,0 0,0-1,0 1,0 0,-1 0,1 0,0 1,0-1,-1 0,1 1,0 0,0-1,-1 1,1 0,-1 0,1 0,-1 1,0-2,-28-1,-1 2,0 0,1 2,-1 2,1 1,0 1,0 1,1 2,-8 4,-243 72,281-84,1-1,-1 0,1 1,-1-1,1 0,-1 1,0-1,1 1,-1-1,1 1,-1-1,0 1,1-1,-1 1,0-1,0 1,1-1,-1 1,0-1,0 1,0 0,0-1,0 1,0-1,0 1,0-1,0 1,0 0,0-1,0 1,0-1,0 1,-1 0,1-1,0 1,0-1,-1 1,1-1,0 1,-1-1,1 1,0-1,-1 0,1 1,-1-1,1 1,-1-1,1 0,-1 1,1-1,-1 0,1 0,-1 1,1-1,-1 0,0 0,1 0,-1 0,1 0,-1 0,0 0,1 0,-1 0,0 0,48 10,292-8,-340-2,1 1,-1 0,1-1,-1 1,1 0,-1-1,1 1,0 0,-1-1,1 1,0 0,-1 0,1-1,0 1,0 0,0 0,0-1,0 1,0 0,0 0,0 0,0-1,0 1,0 0,1 0,-1-1,0 1,1 0,-1 0,0-1,1 1,-1 0,1-1,-1 1,1-1,-1 1,1-1,-1 1,1-1,0 1,-1-1,1 1,0-1,-1 1,1-1,0 0,-1 0,1 1,0-1,0 0,-1 0,1 0,0 0,0 0,0 0,-1 0,1 0,0 0,0 0,0 0,-1-1,1 1,0 0,-1 0,1-1,0 1,0-1,-1 1,1-1,-55 38,-1-3,-2-3,-38 15,-6 4,-116 66,215-115,0-1,0 1,0 0,0 0,0 0,0 1,1-1,-1 0,0 1,1-1,-1 1,1-1,0 1,-1 0,1 0,0 0,0-1,0 1,0 0,0 0,1 0,-1 1,1-1,-1 0,1 0,0 0,0 0,0 0,0 1,0-1,0 0,0 0,1 0,-1 0,1 0,0 0,-1 0,1 0,0 0,0 0,0 0,1 0,-1-1,0 1,1 0,-1-1,1 1,-1-1,1 1,0-1,10 5,1-2,-1 1,1-1,0-1,0-1,0 0,0 0,0-1,1-1,-1 0,0-1,4-1,14 1,-16 3,-1-1,1-1,0-1,0 0,0-1,-1 0,1-2,-1 1,0-2,0 0,0 0,-1-1,0-1,0-1,0 1,-1-2,0 0,7-7,-1-6</inkml:trace>
  <inkml:trace contextRef="#ctx0" brushRef="#br0" timeOffset="255.585">447 1,'-18'189,"8"2,9 23,1-166,0 291,-38-161,30-154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6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107 213,'-93'307,"80"-250,30-94,21-45,-21 39,2 0,2 2,2 0,1 1,2 2,2 0,2 2,30-29,-45 52,-10 7,0 0,1 1,0 0,0 0,0 0,1 1,0 0,0 0,0 1,0 0,0 0,0 1,8-2,-11 5,-1 1,1 0,-1 0,1 0,-1 0,0 1,0-1,0 1,0 0,-1 0,1 0,-1 0,1 0,-1 1,0-1,-1 1,1-1,0 1,-1 0,0-1,0 1,0 0,0 0,-1 0,0 0,1 0,-1 0,-1 0,1 0,-1-1,1 1,-1 0,0 0,0 0,-1-1,0 2,-1 16,-14 162,16-181,1-1,0 1,0 0,0-1,1 1,-1 0,0-1,0 1,1 0,-1-1,1 1,0-1,-1 1,1-1,0 1,0-1,0 1,0-1,0 0,0 1,0-1,1 0,-1 0,0 0,1 0,-1 0,1 0,-1-1,1 1,-1 0,1-1,-1 1,1-1,0 1,-1-1,1 0,0 0,-1 0,1 0,0 0,-1 0,1 0,0 0,-1-1,1 1,0-1,-1 1,1-1,-1 0,23-11,-1-1,0-1,-1-2,-1 0,0-1,-2-1,5-6,113-86,-121 100,-10 5,0 1,0 0,0 1,0-1,0 1,1 0,-1 1,1 0,0 0,0 0,0 1,0 0,6-1,-10 5,0 0,0 0,-1 1,1-1,-1 1,1-1,-1 1,0 0,0-1,-1 1,1 0,-1 0,0 1,0-1,0 0,-1 0,1 0,-1 1,0-1,0 0,-1 0,1 1,-1-1,-1 3,-53 204,50-161,4-27</inkml:trace>
  <inkml:trace contextRef="#ctx0" brushRef="#br0" timeOffset="482.464">1461 71,'-20'1,"0"-1,0 2,0 1,0 1,1 0,-1 1,1 1,0 1,1 1,-1 1,2 0,-1 1,1 1,1 1,0 0,1 1,0 1,1 0,-8 11,15-17,2 1,-1-1,1 1,0 0,1 1,0-1,0 1,1 0,0 0,1 0,0 0,1 1,0-1,1 0,0 1,0-1,1 0,1 4,0-11,-1 0,1 0,0 0,0 0,0-1,1 1,-1-1,1 0,-1 0,1 1,0-2,-1 1,1 0,0 0,0-1,1 0,-1 0,0 0,0 0,1 0,-1 0,0-1,1 0,-1 0,0 0,2 0,88-12,-67 1,-1-1,0-1,0-1,-2-1,0-1,0-1,-2-1,0-1,-1-1,-1-1,-1 0,-1-1,3-8,36-37,-56 66,0 0,1 0,-1 0,0 0,1 0,-1-1,1 1,0 0,-1 0,1 0,0 0,0 1,-1-1,1 0,0 0,0 0,0 1,0-1,0 0,0 1,0-1,0 1,0-1,0 1,1-1,-1 1,0 0,0 0,0-1,0 1,1 0,-1 0,0 0,0 0,0 1,1-1,-1 0,0 0,0 1,0-1,0 1,0-1,0 1,1-1,-1 1,0 0,-1-1,1 1,0 0,0 0,0 0,0 0,0 0,5 141,-9-91,3-43,0 0,1 0,0 0,0 0,0-1,1 1,1 0,-1-1,1 0,0 1,1-1,0-1,0 1,0 0,1-1,0 0,5 5,4 4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27,'43'0,"34"0,12 0,-3-5,-11-2,-15 1,-12 1,-14 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0 188,'4'-5,"1"-1,0 1,0 0,0 0,0 1,1 0,0 0,0 0,0 0,0 1,1 0,1 0,12-4,-1 1,1 0,0 2,0 0,0 1,0 2,10 0,69-10,2-4,-101 15,-1 0,1 1,-1-1,1 0,-1 1,1-1,-1 0,0 0,1 0,-1 0,0 0,1 0,-1 0,0 0,1 0,-1 0,1 0,-1 0,0 0,1 0,-1 0,1-1,-1 1,0 0,1-1,-1 1,1 0,-1-1,1 1,-1 0,1-1,-1 1,1-1,0 1,-1-1,1 1,0-1,-1 1,1-1,0 0,-1 1,1-1,0 1,0-1,0 0,0 1,0-1,0 0,0 1,0-1,0 1,0-1,0 0,0 1,0-1,0 0,0 1,1-1,-1 1,0-1,1 1,-1-1,0 0,1 1,-1-1,0 1,1 0,0-1,-16-2,6 2,1 0,-1 0,0-1,1 0,0-1,-1 0,1 0,0-1,1 0,-1 0,1-1,-3-2,5-1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3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670 368,'-41'0,"0"2,0 2,1 2,-1 2,-29 9,21 11,49-27,-1-1,0 1,1 0,-1 0,0-1,1 1,-1 0,1 0,-1 0,1 0,-1 0,1 0,0 0,-1 0,1 0,0 0,0 0,0 0,0 0,0 0,0 0,0 0,0 0,0 0,0 0,1 0,-1 0,0 0,1 0,-1 0,1 0,-1-1,1 1,-1 0,1 0,0 0,-1-1,1 1,0 0,0 0,-1-1,1 1,0-1,0 1,0-1,0 1,0-1,0 0,1 1,10 5,0-1,0 0,1-1,0 0,0-1,0 0,0-1,0-1,14 0,4 2,15 9,-46-12,1 0,0 0,0 1,-1-1,1 0,0 1,-1-1,1 1,0-1,-1 1,1-1,-1 1,1-1,0 1,-1-1,1 1,-1 0,0 0,1-1,-1 1,0 0,1-1,-1 1,0 0,0 0,0 0,1-1,-1 1,0 0,0 0,0 0,0-1,-1 1,1 0,0 0,0-1,0 1,-1 0,1 0,0-1,-1 1,1 0,0 0,-1-1,1 1,-1-1,1 1,-1 0,0-1,1 1,-1-1,1 1,-1-1,0 1,-108 59,71-44,-217 104,252-118,0 0,0 1,0-1,0 0,1 1,-1 0,1-1,0 1,0 0,0 0,0 1,0-1,0 0,1 1,0-1,0 0,0 1,0 0,0-1,1 1,-1-1,1 1,0 0,0-1,1 1,-1 0,1-1,-1 1,1 0,0-1,1 0,-1 1,1-1,-1 0,1 1,0-1,0 0,0 0,1 0,-1-1,1 1,-1-1,1 1,0-1,0 0,0 0,0 0,1 0,1 0,116 53,-100-51</inkml:trace>
  <inkml:trace contextRef="#ctx0" brushRef="#br0" timeOffset="2848.794">643 1,'-18'56,"-24"55,-6-1,-17 23,12-24,-204 421,109-235,136-251,15-30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839 11,'-13'-3,"0"0,0 1,0 1,0 0,0 1,-1 0,1 1,0 1,0 0,0 0,0 2,1-1,-1 2,1 0,-9 5,11-7,-168 56,96-22,82-35,0-1,1 1,-1 0,1 0,-1-1,1 1,0-1,-1 1,1 0,0-1,0 0,0 1,0-1,0 1,1-1,-1 0,0 0,1 0,-1 0,0 0,1 0,-1 0,1 0,0-1,-1 1,1 0,0-1,-1 1,1-1,0 0,0 0,164 23,-52-7,-112-16,0 0,0 0,-1 0,1 1,0-1,0 0,-1 1,1-1,0 1,-1-1,1 1,0 0,-1 0,1 0,-1 0,1 0,-1 0,0 0,1 0,-1 0,0 1,0-1,0 0,0 1,0-1,0 1,0 0,0-1,-1 1,1 0,-1-1,1 1,-1 0,0-1,1 1,-1 0,0 0,0 0,0-1,-1 1,1 0,0 0,-1-1,1 1,-1 0,1-1,-1 1,0 0,0-1,1 1,-1-1,0 1,-1-1,1 0,-1 2,-9 10,-1-1,0 0,0-1,-1 0,-1 0,0-2,0 0,-1 0,0-2,-1 0,1 0,-8 1,-44 22,-302 160,364-187,0-1,0 0,0 1,1-1,-1 1,1 0,0 0,0 0,0 1,0 0,1-1,-1 1,1 1,0-1,0 0,0 1,1-1,0 1,0 0,0 0,0 0,-1 5,6-7,0 0,0 0,1 0,-1-1,0 1,1-1,0 0,-1 0,1 0,0-1,0 1,0-1,0 0,0 0,1 0,-1 0,0-1,0 0,1 0,-1 0,0 0,0-1,4 0,1 1,74-3,-1-4,0-4,25-8,-58 11,108-5,-147 17,-4 3</inkml:trace>
  <inkml:trace contextRef="#ctx0" brushRef="#br0" timeOffset="362.176">1404 124,'-24'38,"-13"23,1 5,5-3,9-8,7-9,7-6,5-7,-3-3,1-2,0-1,2 0,1-10,0-8</inkml:trace>
  <inkml:trace contextRef="#ctx0" brushRef="#br0" timeOffset="633">1291 96,'43'-5,"29"-1,12-1,-4 2,-11 2,-12-4,-11-1,-8 2,-16 1,-12 7,-7 2</inkml:trace>
  <inkml:trace contextRef="#ctx0" brushRef="#br0" timeOffset="834.178">1206 491,'53'-5,"27"-1,4-5,-6-1,-13 3,-12 2,-10 2,-8 2,-5 2,-7 1</inkml:trace>
  <inkml:trace contextRef="#ctx0" brushRef="#br0" timeOffset="8069.821">1827 688,'-5'2,"0"1,1 0,0-1,-1 2,1-1,0 0,0 1,1 0,-1 0,1 0,0 0,0 0,0 1,1-1,-1 1,1 0,0 2,1-6,-2 7,-1 0,1 0,1 0,-1 1,1-1,1 1,0 0,0 0,1-1,0 1,0 0,2 6,-2-12,0 0,1 0,-1 0,1 0,0 0,0 0,0-1,0 1,1 0,-1-1,1 1,0-1,-1 1,1-1,0 0,0 1,1-1,-1 0,0-1,1 1,-1 0,1-1,-1 1,1-1,0 0,0 0,0 0,-1 0,1 0,0-1,0 1,0-1,0 0,0 0,0 0,0 0,3-1,9-3,-1-1,1-1,-1-1,-1 0,1 0,-1-1,0-1,-1 0,0-1,0 0,-1-1,0 0,-1-1,-1 0,6-10,17-14,7-4,-27 69,-3 142,-3-141,-1 0,-2 1,-1-1,-2 1,0-1,-6 31,5-48,-2 0,1-1,-2 0,0 1,0-1,-1 0,0-1,-1 1,-1-1,1-1,-2 1,0-1,0 0,0-1,-2 0,1 0,-1-1,0 0,9-6,0-1,-1 0,1 0,0 1,-1-1,1 0,-1 0,1 0,-1-1,1 1,-1 0,0-1,1 1,-1-1,0 1,0-1,1 0,-1 1,0-1,0 0,1 0,-1-1,0 1,0 0,0 0,1-1,-1 1,0-1,1 0,-1 1,1-1,-1 0,1 0,-1 0,1 0,-1 0,1 0,0-1,-1 1,1 0,0-1,0 1,0-1,0 1,1-1,-1 1,0-1,0 0,1 1,-1-1,1 0,0 0,-1-1,0-23,2 0,0 0,1 0,2 0,0 1,2-1,1 1,1 0,1 1,1 0,1 0,1 1,10-12,13-29,-19 37</inkml:trace>
  <inkml:trace contextRef="#ctx0" brushRef="#br0" timeOffset="8418.413">2533 237,'33'0,"41"-5,12-1,-4 0,-11-4,-13 0,-11 2,-9 2,-6 2,-4 1,-2 2,-5 6,-11 2,-12 0,-6-2</inkml:trace>
  <inkml:trace contextRef="#ctx0" brushRef="#br0" timeOffset="8671.811">2561 491,'43'0,"34"0,13 0,0 0,-4 0,-13 0,-9 0,-10 0,-6 0,-5 0,-6-5,-4-1,-2 0,-3 1,0 1,-6 2</inkml:trace>
  <inkml:trace contextRef="#ctx0" brushRef="#br0" timeOffset="9115.05">3888 39,'-40'23,"1"2,2 1,1 2,1 1,1 2,2 1,-22 29,-9 51,61-108,1 0,0 1,0-1,0 1,0-1,1 1,0-1,-1 1,2-1,-1 1,0-1,1 1,0-1,0 1,1-1,-1 0,1 1,0-1,0 0,0 0,0 0,1-1,0 1,-1 0,2-1,1 3,11 3,0 0,0-1,1-1,0-1,0 0,0-1,1-1,0 0,0-2,0 0,0-1,0-1,0 0,0-1,14-4,-4 4,0-1,0-2,0-1,-1-1,1-1,-1-1,-1-2,0 0,0-2,-1-1,0-1,-1-1,-1-1,-1-2,0 0,-1-1,1-3,-16 15,0 0,-1 0,0-1,-1 1,0-1,0 0,0 0,-1 0,-1-1,1 1,-1-1,-1 0,1 0,-1 1,-1-1,0 0,0 0,-1 0,0 0,0 1,-1-1,0 0,-1 1,0 0,0-1,-1 1,0 0,0 1,-1-1,0 1,0 0,-1 0,0 0,-4-2,-9-4,-1 1,-1 1,0 1,0 0,-1 2,0 1,-1 1,1 0,-1 2,0 0,-1 2,1 1,0 0,0 2,-1 1,1 1,-7 2,-38 7,2 2,0 4,0 3,2 2,1 3,-37 23,96-47,-6 1,1 1,0 1,0 0,1 0,-1 1,1 0,0 0,1 1,-1 0,-5 7,13-12,-1 0,1 1,0-1,-1 0,1 1,0-1,1 1,-1-1,0 0,1 1,-1-1,1 0,0 0,-1 1,1-1,0 0,0 0,1 0,-1 0,0 0,1 0,-1 0,1-1,0 1,0 0,-1-1,1 0,0 1,0-1,0 0,0 0,1 0,-1 0,0 0,0-1,1 1,-1 0,0-1,1 0,-1 0,0 0,1 0,1 0,39 7,0-2,1-1,-1-3,40-3,-18 0,843 0,-809 10,0 5,-1 3,42 16,-125-28,14 2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0 282,'509'0,"-485"0</inkml:trace>
  <inkml:trace contextRef="#ctx0" brushRef="#br0" timeOffset="262.879">84 479,'39'0,"26"-5,8-1,-4 0,-9 1,-10 2,-9 1,-6 1,-9 0</inkml:trace>
  <inkml:trace contextRef="#ctx0" brushRef="#br0" timeOffset="744.318">367 0,'8'10,"1"0,0-1,0 0,1-1,1 0,-1-1,1 0,0 0,0-1,1-1,0 0,0 0,0-1,1-1,-1 0,13 1,6 3,-15-4,0 0,-1 1,0 0,0 1,0 1,0 0,-1 2,0-1,0 1,0 2,-10-3,0-1,0 1,0 0,-1 0,0 0,0 0,-1 1,0-1,-1 1,1-1,-1 1,-1 0,0 0,0-1,0 1,-1 0,0-1,0 1,-1 0,0-1,0 0,-1 1,0-1,-1 0,1 0,-1-1,0 1,-1-1,0 0,0 0,0 0,0-1,-1 0,-1 1,-300 240,276-216,21-17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453 173,'-313'513,"174"-306,180-248,88-129,-114 145</inkml:trace>
  <inkml:trace contextRef="#ctx0" brushRef="#br0" timeOffset="405.962">453 145,'-8'14,"1"1,0 0,1 0,0 0,2 1,0-1,0 1,2 0,0 0,0 1,2-1,0 0,1 1,0-1,2 0,0 0,0 0,2-1,0 1,6 12,1-4,0 0,2-1,1 0,1-1,0-1,17 15,-31-33,0 1,1-1,-1 0,1-1,0 1,-1 0,1-1,1 1,-1-1,0 0,0 0,1-1,0 1,-1-1,1 1,0-1,-1 0,1 0,0-1,0 1,0-1,0 0,-1 0,1 0,0-1,0 1,0-1,0 0,-1 0,1 0,0 0,-1-1,1 0,-1 1,1-1,-1-1,0 1,2-2,10-17,-2-1,0 0,-1-1,-2 0,0-1,-1 0,-2-1,0 0,-1-6,0 8,40-218,-18 77,-23 152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375 276,'-38'9,"1"3,0 1,1 1,1 2,0 1,1 2,-11 10,40-27,0 1,0 0,0 0,1 0,-1 1,1-1,0 1,0 0,0 0,0 0,1 1,0 0,0-1,0 1,0 0,1 0,0 1,0-1,0 0,1 1,-1-1,1 1,1-1,-1 1,1 0,0-1,0 1,1-1,-1 1,1 0,1-1,-1 1,1-1,0 0,0 0,0 0,1 0,0 0,0 0,7 2,0 0,0-1,1-1,-1 1,1-2,1 0,-1 0,1-1,-1 0,1-1,0 0,0-1,0 0,0-1,0-1,0 0,5-1,-4 2,18-1</inkml:trace>
  <inkml:trace contextRef="#ctx0" brushRef="#br0" timeOffset="298.018">714 276,'-28'26,"2"1,0 2,2 0,0 2,3 0,0 2,-4 12,24-43,-1 1,0-1,1 1,0-1,0 1,0-1,0 1,0 0,0 0,1 0,-1-1,1 1,0 0,-1 0,2 0,-1 0,0 0,0-1,1 1,0 0,-1 0,1 0,0-1,1 1,-1-1,0 1,1-1,-1 1,1-1,0 0,0 1,0-1,0 0,0 0,0-1,0 1,1 0,0-1,12 4,0-2,1 0,0-1,0 0,-1-2,1 0,0 0,0-2,0 0,-1 0,1-2,-1 0,1 0,-2-2,1 0,0 0,-1-2,0 0,-1 0,0-1,6-6,-7 7,0 0,-1-1,0 0,-1-1,0 0,0 0,-1-1,0-1,-1 1,-1-1,0-1,0 0,-1 0,-1 0,0 0,-1-1,0 0,0-6,-4 16,1 0,-2 0,1 1,0-1,-1 0,1 0,-1 0,0 0,-1 1,1-1,-1 1,1-1,-1 1,0-1,0 1,0 0,-1 0,1 0,-1 0,0 0,0 1,0-1,0 1,0 0,-1 0,1 0,0 0,-1 0,0 1,-2-1,-3-1,0 1,0 1,0 0,0 0,0 0,-1 1,1 1,0-1,0 2,0-1,0 1,-4 2,-73 35,66-27</inkml:trace>
  <inkml:trace contextRef="#ctx0" brushRef="#br0" timeOffset="703.082">1476 248,'-35'8,"0"2,1 0,1 3,-29 14,55-24,0-1,0 1,1 0,-1 0,0 0,1 1,0 0,0 0,0 1,1-1,-1 1,1 1,0-1,1 1,-5 5,10-8,-1 0,1 0,-1 0,1 0,0-1,0 1,0 0,1 0,-1-1,1 1,-1 0,1-1,0 0,0 1,0-1,0 0,1 0,-1 0,0 0,1-1,-1 1,1-1,0 1,-1-1,1 0,0 0,0 0,0 0,0-1,0 1,0-1,0 0,0 0,0 0,0 0,0 0,8 3,13 2,85 33,-106-37,-1 0,1 1,-1-1,1 1,-1-1,0 1,0 0,0 0,0 0,0 0,0 0,-1 0,1 1,-1-1,1 0,-1 1,0-1,0 1,0 0,0-1,-1 1,1 0,-1 0,1-1,-1 1,0 0,0 0,0 0,-1-1,1 1,0 0,-1 0,0-1,0 1,0-1,-1 3,-5 5,0-1,0-1,-1 1,0-1,0 0,-1-1,0 0,-1 0,1-1,-1 0,-1-1,1 0,-1-1,0 0,0 0,0-1,0-1,0 0,-1 0,-8-1,-37 1,32-3</inkml:trace>
  <inkml:trace contextRef="#ctx0" brushRef="#br0" timeOffset="1387.167">1872 699,'-1'1,"1"-1,-1 1,1-1,0 0,-1 1,1-1,-1 0,1 0,-1 1,0-1,1 0,-1 0,1 0,-1 0,1 1,-1-1,1 0,-1 0,0 0,1 0,-1 0,1-1,-1 1,1 0,-1 0,0 0,1 0,-1-1,1 1,-1 0,1 0,-1-1,1 1,0 0,-1-1,1 1,-1-1,1 1,0-1,-1 1,1-1,0 1,-1 0,1-1,0 0,0 1,-1-1,1 1,0-1,0 1,0-1,0 1,0-1,0 0,0 1,0-1,0 1,0-1,0 0,-5-39,4 39,3-24,0 0,1 1,2 0,0-1,1 1,2 1,1 0,0 0,6-8,-6 10,2-5,1-1,1 2,1-1,2 2,0 0,2 1,0 1,2 0,0 2,1 0,1 1,1 2,1 0,0 1,1 2,22-10,18 13,-64 11,0 0,1 0,-1 0,0 0,1 0,-1 1,0-1,1 1,-1-1,0 1,0-1,1 1,-1 0,0-1,0 1,0 0,0 0,0 0,0 0,0 0,0 0,0 0,-1 0,1 1,0-1,-1 0,1 0,-1 1,1-1,-1 0,1 1,-1-1,0 0,0 1,0-1,0 1,0-1,0 0,0 1,0-1,-1 0,1 1,0-1,-1 0,1 1,-5 11,0 0,0 0,-2 0,1-1,-1 0,-1 0,0-1,-1 0,0-1,-7 6,-53 80,68-94,0-1,0 1,1 0,-1 0,0 0,1-1,-1 1,1 0,0 0,-1 0,1 0,0 0,0 0,1 0,-1 0,0 0,0-1,1 1,-1 0,1 0,0 0,0-1,-1 1,1 0,0 0,1-1,-1 1,0-1,0 1,1-1,-1 0,0 1,1-1,0 0,-1 0,1 0,-1 0,1 0,0-1,0 1,80 20,-72-20,-7-1,0-1,0 1,0 0,1 0,-1 0,0 1,0-1,0 1,0-1,0 1,0 0,0 0,-1 1,1-1,0 0,-1 1,1 0,0 0,-1 0,0 0,1 0,-1 0,0 0,0 1,-1-1,1 1,0-1,-1 1,1 0,-1 0,0 0,0 0,0-1,0 1,-1 1,1-1,-1 0,0 0,0 0,0 0,0 0,-1 1,-4 6,0-1,-1-1,-1 1,0-1,0 0,0-1,-1 0,0 0,0 0,-1-1,0-1,0 1,0-1,-1-1,1 0,-1 0,0-1,-1 0,0 0,0 1,1-1,-1 0,0-1,0 0,0 0,0-1,0-1,0 0,0 0,0-1,0-1,0 1,0-2,0 0,1 0,-1-1,-8-4,-156-97,140 81,13 10,1-2,0 0,1-1,0-2,2 0,0-1,1 0,1-1,2-1,-2-4,3 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83,'38'-5,"33"-1,8 0,0 1,-7 2,-13 1,-10 0,-10 2,-5 0,-10 0</inkml:trace>
  <inkml:trace contextRef="#ctx0" brushRef="#br0" timeOffset="253.071">57 280,'44'0,"37"-4,11-3,-2 1,-10 2,-15 0,-13 2,-11-4,-12-1</inkml:trace>
  <inkml:trace contextRef="#ctx0" brushRef="#br0" timeOffset="789.245">820 422,'5'-28,"2"1,1 0,0 0,2 0,2 1,0 1,1 0,2 1,0 0,2 1,6-5,-14 18,0 0,1 0,0 1,0 1,1 0,0 0,1 1,0 0,0 1,0 1,1 0,-1 0,1 1,1 1,9-1,-21 3,0 1,0 0,0 0,1 0,-1 0,0 0,0 0,0 1,0-1,0 1,1 0,-1-1,0 1,0 0,-1 0,1 0,0 1,0-1,0 0,-1 1,1-1,-1 1,1-1,-1 1,0 0,1 0,-1-1,0 1,0 0,0 0,-1 0,1 0,0 0,-1 1,1-1,-1 0,0 0,0 0,1 0,-2 1,1-1,-14 91,13-91,0 0,0-1,0 1,0 0,0 0,1 0,-1 0,1 0,-1 0,1 0,0 0,0 0,0 0,0 0,0 0,0 0,1 0,-1 0,1 0,-1 0,1-1,0 1,-1 0,1 0,0 0,0-1,1 1,-1 0,0-1,0 1,1-1,-1 0,1 1,-1-1,1 0,0 0,-1 0,1 0,0 0,0 0,0-1,0 1,0 0,-1-1,1 0,0 1,0-1,0 0,2 0,6-2,1-1,-1 1,1-2,-1 0,0 0,0-1,-1 0,1 0,-1-1,0-1,-1 0,5-4,62-38,-74 48,0 0,0 1,0-1,1 0,-1 1,0-1,0 1,1-1,-1 1,0 0,1 0,-1-1,0 1,1 0,-1 0,0 0,1 1,-1-1,1 0,-1 0,0 1,0-1,1 1,-1-1,0 1,0 0,1-1,-1 1,0 0,0 0,0 0,0 0,0 0,0 0,-1 0,1 0,0 0,0 0,-1 0,1 0,0 1,-1-1,0 0,1 1,-1-1,0 0,1 1,-1-1,0 0,0 1,0 0,-7 72,6-71,1 53,9-45</inkml:trace>
  <inkml:trace contextRef="#ctx0" brushRef="#br0" timeOffset="1332.042">2146 26,'-53'24,"1"2,1 2,2 2,0 3,3 1,-1 4,4 12,42-49,0 0,1 0,-1 0,0 1,1-1,-1 0,1 0,-1 0,1 0,0 1,0-1,-1 0,1 0,0 1,0-1,0 0,0 0,1 0,-1 1,0-1,0 0,1 0,-1 1,1-1,-1 0,1 0,-1 0,1 0,0 0,-1 0,1 0,0 0,0 0,0 0,0 0,0-1,0 1,0 0,0-1,0 1,0-1,0 1,0-1,1 1,-1-1,0 0,0 1,1-1,12 1,0-1,0 0,1-1,-1-1,0 0,0-1,0-1,-1 0,1 0,-1-1,0-1,0-1,-1 1,0-2,0 0,0 0,-1-1,-1-1,256-187,-265 195,1 1,-1 0,1-1,-1 1,1 0,0 0,-1 0,1 0,0 0,0 0,-1 0,1 0,0 1,0-1,0 1,0-1,0 1,0 0,0 0,0 0,0 0,0 0,0 1,0-1,0 0,0 1,0-1,0 1,0 0,0 0,-1 0,1 0,0 0,0 0,-1 0,1 1,-1-1,1 0,-1 1,0-1,0 1,1 0,-23 113,8-71,-10 56,4 1,5 1,4 0,3 94,9-161,-1-28,1 0,-1 0,0 0,-1 0,1 0,-2 0,1 0,-1 0,0-1,0 1,0 0,-1 0,-1 0,1-1,-1 1,0-1,0 0,-1 0,1 0,-2 0,1-1,0 1,-1-1,0 0,-1-1,-2 3,4-4,0-1,-1 0,1-1,0 1,-1-1,1 1,-1-1,1-1,-1 1,0-1,1 1,-1-1,1-1,-1 1,0-1,1 1,-1-1,1-1,-1 1,1-1,0 1,-1-1,1-1,0 1,0 0,1-1,-1 0,0 0,1 0,0 0,-1-1,1 1,1-1,-1 0,-1-3,-4-7,1 0,1-1,0 1,1-2,0 1,2 0,0-1,0 0,1 0,1 1,1-1,0 0,2 0,-1 0,2 0,0 1,1-1,0 1,1 0,1 0,0 0,2 1,-1 0,2 1,-1-1,2 1,0 1,0 0,1 1,1 0,10-8,122-81,-120 88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787 6,'-57'-6,"-7"10,1 2,0 4,1 2,0 2,1 4,-46 19,106-37,0 0,0 0,0 0,0-1,0 1,0 0,0 0,0 0,1 1,-1-1,0 0,0 0,0 0,0 1,0-1,1 0,-1 1,0-1,0 1,0-1,1 1,-1-1,0 1,1 0,-1-1,1 1,-1 0,0-1,1 1,-1 0,1 0,0-1,-1 1,1 0,0 0,-1 0,1 0,0 0,0-1,0 1,0 0,0 0,0 0,0 0,0 0,0 0,0 0,0 0,1-1,-1 1,0 0,1 0,-1 0,1 0,-1-1,1 1,-1 0,1-1,-1 1,1 0,0-1,0 1,129 16,67 10,-140-5,-55-21,-1 0,0-1,0 1,0 0,0 0,-1 0,1 0,0 0,0 1,0-1,-1 0,1 0,-1 0,1 1,-1-1,1 0,-1 0,0 1,0-1,0 0,1 1,-1-1,0 1,-1-1,1 0,0 1,0-1,-1 0,1 0,0 1,-1-1,1 0,-1 0,0 1,1-1,-1 0,0 0,0 0,0 0,0 0,0 0,0 0,0 0,0 0,-15 13,-1-1,0 0,-1-2,0 1,-1-2,0-1,0 0,-1-2,-10 3,-23 11,-227 104,277-124,-62 35,64-36,-1 1,1 0,0 0,-1 0,1 0,0 0,0 0,0 0,0 0,0 0,0 1,0-1,0 0,1 1,-1-1,0 1,1-1,-1 1,1-1,0 1,-1-1,1 1,0-1,0 1,0-1,0 1,0-1,0 1,1 0,-1-1,0 1,1-1,-1 1,1-1,0 0,-1 1,1-1,0 0,0 1,0-1,0 0,0 0,1 1,5 3,1-1,-1-1,1 0,0 0,0 0,0-1,0 0,0 0,0-1,1 0,-1-1,1 0,-1 0,0 0,8-2,4 1,314-2,-278-2,-38-1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4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1,'39'4,"26"3,13-1,-3-2,-9 0,-11-2,-11-1,-7 0,-5-1,-4-1,-1 1,-6-5,-5-1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1,'38'9,"28"4,7-6,-5-3,-8-4,-5 0,-7-2,-7-4,-5-1,-10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26,'-10'5,"2"1,3-4,6-4,3-5,6-2,-4 0,-7 2,-4 3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0,'-10'24,"-3"27,-4 15,1 0,3-5,-1-9,1-4,4-5,3-5,-2-4,0-3,2-3,-4 0,1-1,1-9,3-8</inkml:trace>
  <inkml:trace contextRef="#ctx0" brushRef="#br0" timeOffset="262.638">25 57,'29'-5,"33"-2,11 1,3 1,-7 2,-11 1,-9-4,-10-1,-5 1,-5 1,-6 7,-8 2</inkml:trace>
  <inkml:trace contextRef="#ctx0" brushRef="#br0" timeOffset="515.364">53 311,'38'4,"32"3,9-1,-4-1,-10-2,-7-1,-8-1,-8 0,-6-1,-9-5,-5-2,-1 1,-4 1</inkml:trace>
  <inkml:trace contextRef="#ctx0" brushRef="#br0" timeOffset="765.435">871 424,'-24'33,"-13"22,-4 0,4-4,4-5,7-7,4-9,5-10</inkml:trace>
  <inkml:trace contextRef="#ctx0" brushRef="#br0" timeOffset="1016.658">560 367,'29'34,"19"20,6 6,-1-7,-10-8,-7-11,-5-12,-8-5,-3-5,-5-5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1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870 395,'-1'-2,"-1"0,1 1,-1-1,1 0,-1 0,0 1,1-1,-1 1,0 0,0-1,0 1,0 0,-1 0,1 0,0 1,0-1,-1 0,1 1,0 0,0-1,-1 1,1 0,-1 0,1 0,-1 1,0-2,-28-1,-1 2,0 0,1 2,-1 2,1 1,0 1,0 1,1 2,-8 4,-243 72,281-84,1-1,-1 0,1 1,-1-1,1 0,-1 1,0-1,1 1,-1-1,1 1,-1-1,0 1,1-1,-1 1,0-1,0 1,1-1,-1 1,0-1,0 1,0 0,0-1,0 1,0-1,0 1,0-1,0 1,0 0,0-1,0 1,0-1,0 1,-1 0,1-1,0 1,0-1,-1 1,1-1,0 1,-1-1,1 1,0-1,-1 0,1 1,-1-1,1 1,-1-1,1 0,-1 1,1-1,-1 0,1 0,-1 1,1-1,-1 0,0 0,1 0,-1 0,1 0,-1 0,0 0,1 0,-1 0,0 0,48 10,292-8,-340-2,1 1,-1 0,1-1,-1 1,1 0,-1-1,1 1,0 0,-1-1,1 1,0 0,-1 0,1-1,0 1,0 0,0 0,0-1,0 1,0 0,0 0,0 0,0-1,0 1,0 0,1 0,-1-1,0 1,1 0,-1 0,0-1,1 1,-1 0,1-1,-1 1,1-1,-1 1,1-1,-1 1,1-1,0 1,-1-1,1 1,0-1,-1 1,1-1,0 0,-1 0,1 1,0-1,0 0,-1 0,1 0,0 0,0 0,0 0,-1 0,1 0,0 0,0 0,0 0,-1-1,1 1,0 0,-1 0,1-1,0 1,0-1,-1 1,1-1,-55 38,-1-3,-2-3,-38 15,-6 4,-116 66,215-115,0-1,0 1,0 0,0 0,0 0,0 1,1-1,-1 0,0 1,1-1,-1 1,1-1,0 1,-1 0,1 0,0 0,0-1,0 1,0 0,0 0,1 0,-1 1,1-1,-1 0,1 0,0 0,0 0,0 0,0 1,0-1,0 0,0 0,1 0,-1 0,1 0,0 0,-1 0,1 0,0 0,0 0,0 0,1 0,-1-1,0 1,1 0,-1-1,1 1,-1-1,1 1,0-1,10 5,1-2,-1 1,1-1,0-1,0-1,0 0,0 0,0-1,1-1,-1 0,0-1,4-1,14 1,-16 3,-1-1,1-1,0-1,0 0,0-1,-1 0,1-2,-1 1,0-2,0 0,0 0,-1-1,0-1,0-1,0 1,-1-2,0 0,7-7,-1-6</inkml:trace>
  <inkml:trace contextRef="#ctx0" brushRef="#br0" timeOffset="255.585">447 1,'-18'189,"8"2,9 23,1-166,0 291,-38-161,30-154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6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107 213,'-93'307,"80"-250,30-94,21-45,-21 39,2 0,2 2,2 0,1 1,2 2,2 0,2 2,30-29,-45 52,-10 7,0 0,1 1,0 0,0 0,0 0,1 1,0 0,0 0,0 1,0 0,0 0,0 1,8-2,-11 5,-1 1,1 0,-1 0,1 0,-1 0,0 1,0-1,0 1,0 0,-1 0,1 0,-1 0,1 0,-1 1,0-1,-1 1,1-1,0 1,-1 0,0-1,0 1,0 0,0 0,-1 0,0 0,1 0,-1 0,-1 0,1 0,-1-1,1 1,-1 0,0 0,0 0,-1-1,0 2,-1 16,-14 162,16-181,1-1,0 1,0 0,0-1,1 1,-1 0,0-1,0 1,1 0,-1-1,1 1,0-1,-1 1,1-1,0 1,0-1,0 1,0-1,0 0,0 1,0-1,1 0,-1 0,0 0,1 0,-1 0,1 0,-1-1,1 1,-1 0,1-1,-1 1,1-1,0 1,-1-1,1 0,0 0,-1 0,1 0,0 0,-1 0,1 0,0 0,-1-1,1 1,0-1,-1 1,1-1,-1 0,23-11,-1-1,0-1,-1-2,-1 0,0-1,-2-1,5-6,113-86,-121 100,-10 5,0 1,0 0,0 1,0-1,0 1,1 0,-1 1,1 0,0 0,0 0,0 1,0 0,6-1,-10 5,0 0,0 0,-1 1,1-1,-1 1,1-1,-1 1,0 0,0-1,-1 1,1 0,-1 0,0 1,0-1,0 0,-1 0,1 0,-1 1,0-1,0 0,-1 0,1 1,-1-1,-1 3,-53 204,50-161,4-27</inkml:trace>
  <inkml:trace contextRef="#ctx0" brushRef="#br0" timeOffset="482.464">1461 71,'-20'1,"0"-1,0 2,0 1,0 1,1 0,-1 1,1 1,0 1,1 1,-1 1,2 0,-1 1,1 1,1 1,0 0,1 1,0 1,1 0,-8 11,15-17,2 1,-1-1,1 1,0 0,1 1,0-1,0 1,1 0,0 0,1 0,0 0,1 1,0-1,1 0,0 1,0-1,1 0,1 4,0-11,-1 0,1 0,0 0,0 0,0-1,1 1,-1-1,1 0,-1 0,1 1,0-2,-1 1,1 0,0 0,0-1,1 0,-1 0,0 0,0 0,1 0,-1 0,0-1,1 0,-1 0,0 0,2 0,88-12,-67 1,-1-1,0-1,0-1,-2-1,0-1,0-1,-2-1,0-1,-1-1,-1-1,-1 0,-1-1,3-8,36-37,-56 66,0 0,1 0,-1 0,0 0,1 0,-1-1,1 1,0 0,-1 0,1 0,0 0,0 1,-1-1,1 0,0 0,0 0,0 1,0-1,0 0,0 1,0-1,0 1,0-1,0 1,1-1,-1 1,0 0,0 0,0-1,0 1,1 0,-1 0,0 0,0 0,0 1,1-1,-1 0,0 0,0 1,0-1,0 1,0-1,0 1,1-1,-1 1,0 0,-1-1,1 1,0 0,0 0,0 0,0 0,0 0,5 141,-9-91,3-43,0 0,1 0,0 0,0 0,0-1,1 1,1 0,-1-1,1 0,0 1,1-1,0-1,0 1,0 0,1-1,0 0,5 5,4 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58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30 255,'38'17,"167"6,-187-18,1-2,0 0,0-1,0 0,1-2,-1 0,0-2,0 0,0-1,16-4,-28 6,-7 3</inkml:trace>
  <inkml:trace contextRef="#ctx0" brushRef="#br0" timeOffset="282">1 508,'38'-4,"28"-3,6 1,-3 2,-9 0,-10 2,-9 1,-6 0,-4 1,-3 1,-7-6,-1-1,1 0,-4-4,0 0,-2 2</inkml:trace>
  <inkml:trace contextRef="#ctx0" brushRef="#br0" timeOffset="809.986">368 1,'28'33,"115"56,-118-77,0 2,-2 0,1 1,-2 2,0 0,8 10,-15-12,-11-13,0 0,-1 1,1-1,-1 1,0 0,1 0,-2 1,1-1,0 1,-1-1,1 1,-1 0,0 0,0 0,0 0,-1 0,0 0,1 0,-2 1,1-1,0 0,-1 1,0-1,0 1,0-1,0 0,-1 1,0-1,0 0,0 1,-2 3,-14 15,-2-1,0-1,-1-1,-2 0,0-2,-1 0,0-1,-1-2,-21 10,16-8,-168 83,107-40,77-45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0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0,0-1,0 1,-1 0,1-1,0 0,0 1,1-1,-1 0,0 0,0 0,0 0,1 0,-1-1,1 1,-1-1,0 1,1-1,-1 0,1 0,-1 0,3 0,-3 0,311 3,-241-14,-54 5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296 367,'-1'-2,"-1"1,1-1,-1 0,0 0,1 1,-1-1,0 1,0 0,0 0,0-1,0 1,0 0,-1 1,1-1,0 0,0 1,-1-1,1 1,0-1,-1 1,1 0,0 0,-1 0,1 1,0-1,-1 0,1 1,0 0,0-1,-1 1,1 0,-2 1,-18 7,0 0,1 1,0 2,0 0,2 1,-1 1,2 1,0 0,-3 5,19-19,1 0,-1 1,1-1,0 0,0 0,0 1,-1-1,1 0,1 1,-1-1,0 1,0 0,0-1,1 1,-1 0,1-1,-1 1,1 0,0-1,0 1,0 0,0 0,0-1,0 1,0 0,0 0,1-1,-1 1,1 0,-1-1,1 1,0 0,-1-1,1 1,0-1,0 1,0-1,0 1,1-1,-1 0,0 0,1 0,-1 0,0 0,1 0,-1 0,1 0,0 0,-1 0,1-1,0 1,-1-1,1 1,0-1,217 23,-217-22,0 0,1 0,-1-1,0 1,0 1,0-1,0 0,-1 0,1 1,0-1,0 1,-1 0,1-1,-1 1,0 0,1 0,-1 0,0 0,0 0,0 0,0 0,-1 0,1 0,0 1,-1-1,0 0,1 0,-1 1,0-1,0 0,0 1,-1-1,1 0,0 0,-1 1,0-1,1 0,-1 0,-1 2,-52 73,41-65,1 0,-2 0,0-2,0 0,-1 0,0-1,-1-1,0-1,0 0,-1-1,-14 4,7-10,6-4</inkml:trace>
  <inkml:trace contextRef="#ctx0" brushRef="#br0" timeOffset="236.43">606 621,'-14'29,"-5"9</inkml:trace>
  <inkml:trace contextRef="#ctx0" brushRef="#br0" timeOffset="485.908">578 0,'0'0</inkml:trace>
  <inkml:trace contextRef="#ctx0" brushRef="#br0" timeOffset="854.775">663 734,'250'-229,"-195"182,-54 47,0 0,0 0,0 1,0-1,0 0,-1 1,1-1,0 1,0-1,0 1,0-1,0 1,-1 0,1-1,0 1,-1 0,1 0,0 0,-1-1,1 1,-1 0,1 0,-1 0,0 0,1 0,-1 0,0 0,0 0,1 0,-1 0,0 0,0 0,0 0,0 0,0 0,-1 0,1 0,0 0,0 0,-1 0,1 0,0 0,-1 0,1 2,-2 3,1 1,0-1,0 1,1 0,0-1,0 1,1-1,-1 1,1 0,1-1,-1 0,1 1,0-1,1 0,0 0,0 0,0 0,0 0,1-1,0 0,0 0,1 0,-1 0,1 0,0-1,0 0,1 0,-1 0,1-1,0 0,0 0,0 0,2 0,-1-2,0 1,0-1,0 0,0 0,0-1,0 0,0 0,0 0,0-1,0-1,0 1,0-1,0 0,0 0,0-1,-1 0,0 0,1-1,-1 0,0 0,-1 0,1 0,-1-1,0 0,0-1,0 1,-1-1,0 1,0-1,2-6,0 1,0-1,-2 0,1 0,-2 0,1 0,-2-1,0 1,0-1,-1 0,-1 0,0 1,-1-12,-5 0</inkml:trace>
  <inkml:trace contextRef="#ctx0" brushRef="#br0" timeOffset="1666.797">1622 705,'0'0,"0"-1,0 1,0-1,0 1,0-1,0 1,0-1,0 1,0-1,0 1,-1-1,1 1,0-1,0 1,0 0,-1-1,1 1,0-1,-1 1,1-1,0 1,-1 0,1-1,0 1,-1 0,1-1,-1 1,1 0,-1 0,1 0,-1-1,1 1,-1 0,1 0,-1 0,1 0,-1 0,1 0,-1 0,1 0,-1 0,1 0,-1 0,1 0,-1 0,1 0,-1 0,1 1,-1-1,1 0,-1 0,1 0,0 1,-1-1,1 0,-1 1,1-1,0 0,-1 1,1-1,0 1,-1-1,0-15,1 0,0-1,1 1,0 0,1-1,1 1,0 0,2 1,2-7,5-22,3 0,1 2,2 0,2 1,1 1,3 1,1 0,1 2,25-25,-2 25,-48 35,-1 1,1-1,0 1,0 0,0-1,0 1,0 0,0 0,0-1,0 1,0 0,0 0,0 0,0 0,0 1,0-1,0 0,0 0,0 1,0-1,0 0,0 1,0-1,0 1,0-1,0 1,-1-1,1 1,0 0,0 0,-1-1,1 1,0 0,-1 0,1 0,-1-1,1 1,-1 0,1 0,-1 0,0 0,1 0,-1 0,0 0,0 0,0 0,0 0,0 0,0 0,0 0,0 0,0 0,0 0,-1 1,-15 68,14-67,0 0,0 0,0 0,1 1,-1-1,1 0,0 1,0-1,0 1,0-1,0 1,1-1,0 1,0-1,0 1,0-1,0 1,1-1,0 1,-1-1,1 1,1-1,-1 1,0-1,1 0,0 0,-1 0,1 0,0 0,1 0,-1 0,1-1,-1 1,1-1,0 0,-1 0,4 2,17 9,-17-12,0 1,0 0,0 1,0 0,0-1,-1 2,1-1,-1 1,0 0,0 0,0 0,0 0,-1 1,0 0,0 0,0 0,-1 1,1-1,-1 1,-1 0,1 0,-1 0,0 0,0 0,-1 0,0 1,0-1,0 0,-1 1,0-1,0 1,-1 0,-1-1,-1 0,-1-1,1 1,-1 0,0-1,0 0,0 0,-1 0,0-1,0 1,0-1,0 0,-1-1,0 1,1-1,-1 0,0-1,-1 1,1-1,0 0,-1-1,1 0,-1 0,1 0,-1-1,0 0,1 0,-1 0,1-1,-1 0,1 0,-1-1,1 0,0 0,-1-1,-3-2,-188-108,177 102,1-1,1-1,0-1,1 0,0-2,1 0,1-1,1 0,0-1,1-1,1 0,1-1,-5-13,9 9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0,'-2'1,"0"1,0-1,0 1,0-1,1 1,-1 0,0-1,1 1,0 0,-1 0,1 0,0 0,0 1,0-1,0 0,1 0,-1 1,1-1,-1 0,1 1,0-1,0 0,0 1,0-1,0 1,0 0,-15 167,-19 57,22-126,25-261,4 106,2 2,3 0,1 1,3 2,5-4,32-19,-61 71,-1 0,1-1,0 1,1 0,-1 0,0 0,0 1,0-1,0 0,1 1,-1 0,0-1,1 1,-1 0,0 0,1 0,-1 1,0-1,0 0,1 1,-1 0,0-1,0 1,0 0,0 0,1 0,-2 1,1-1,0 0,0 1,0-1,0 1,-1-1,1 1,-1 0,0 0,1 0,-1 0,1 1,1 4,1 1,-1 0,0-1,-1 1,0 0,0 0,0 1,-1-1,-1 0,1 0,-1 1,-2 6,2-7,-1 0,1 0,1 0,-1 0,1 0,1 0,0 0,0 0,0-1,1 1,0-1,3 7,-3-12,0-1,0 1,1-1,-1 1,0-1,0 0,1 0,-1-1,0 1,1-1,-1 1,1-1,-1 0,1 0,-1-1,1 1,-1-1,0 0,1 1,-1-2,0 1,0 0,1-1,-1 1,0-1,0 0,-1 0,1 0,0 0,-1-1,1 1,-1-1,0 1,0-1,0 0,1-1,5-3,49-41,2 4,2 2,14-5,-74 45,0 1,1-1,-1 1,1 0,0-1,-1 1,1 0,0 0,0 0,0 0,0 0,0 0,0 1,0-1,0 1,0-1,0 1,0 0,0 0,0 0,0 0,0 0,1 0,-1 0,0 1,0-1,0 1,0 0,0 0,0-1,0 1,-1 0,1 1,0-1,0 0,-1 0,1 1,-1-1,1 1,-1-1,0 1,1 0,-1 0,0-1,0 1,0 0,0 0,-1 0,1 0,0 1,0 12,0 0,-1 0,0 0,-2-1,0 1,0 0,-1-1,-3 9,2-9,0 0,1 0,1 0,1 0,0 1,0-1,2 1,1 13,-2-26,0 0,0 0,1 0,-1 0,1 0,-1 0,1 0,0 0,0 0,-1 0,1 0,1-1,-1 1,0 0,0-1,1 1,-1-1,1 1,-1-1,1 0,-1 1,1-1,0 0,0 0,0 0,-1 0,1-1,0 1,0-1,0 1,0-1,0 1,0-1,1 0,-1 0,0 0,0 0,0 0,0-1,0 1,1-1,15-2</inkml:trace>
  <inkml:trace contextRef="#ctx0" brushRef="#br0" timeOffset="628.499">1299 84,'-22'14,"-1"1,2 1,0 1,1 1,1 0,0 1,2 2,0-1,1 2,14-20,1 0,-1 0,1 0,-1 0,1 0,-1 0,1 0,0 1,0-1,0 0,0 1,1-1,-1 1,1-1,-1 1,1-1,0 1,0-1,0 1,0-1,0 1,1-1,-1 1,1-1,0 1,-1-1,1 0,0 1,0-1,1 0,-1 0,0 0,1 0,-1 0,1 0,0 0,0 0,0 0,0-1,0 1,0-1,0 0,0 0,2 1,6-2,-1-1,1 0,0 0,0-1,-1-1,1 1,-1-2,0 1,0-1,0-1,0 1,-1-2,0 1,0-1,0 0,0-1,-1 1,-1-2,1 1,-1-1,0 0,-1 0,1 0,1-7,33-34,-40 48,0 0,1 0,-1 1,1-1,-1 0,1 0,-1 0,1 1,-1-1,1 0,-1 1,1-1,0 1,0-1,-1 1,1-1,0 1,0-1,0 1,-1 0,1-1,0 1,0 0,0 0,0 0,0-1,-1 1,1 0,0 0,0 0,0 1,0-1,0 0,0 0,0 0,-1 1,1-1,0 0,0 1,0-1,-1 1,1-1,0 1,0-1,-1 1,1-1,0 1,-1 0,1-1,-1 1,16 47,-12-32,83 213,-81-211,-1 0,0 1,-2 0,0-1,-2 1,0 0,-1 0,0 0,-2 0,0 0,-4 12,5-25,-1 1,0 0,0-1,-1 1,0-1,0 0,0 0,-1 0,0 0,0-1,0 0,-1 1,0-1,0-1,0 1,0-1,-1 0,0 0,0-1,0 1,0-2,0 1,-1 0,1-1,-1 0,0-1,0 0,1 0,-1 0,0-1,0 1,0-2,0 1,0-1,1 0,-1-1,3 1,0-1,0 0,1-1,-1 1,1-1,0 1,0-1,0 0,0 0,0 0,1 0,-1-1,1 1,0-1,0 0,0 0,0 1,1-1,0 0,0 0,0 0,0-1,0 1,1 0,0 0,0 0,0 0,0-1,1 1,-1 0,1 0,0 0,1 0,-1 0,1-2,71-133,-62 125,0 0,1 0,0 2,1 0,1 0,-1 1,2 0,0 2,0 0,9-4,-5 5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57,'-29'73,"-161"333,164-324,27-64</inkml:trace>
  <inkml:trace contextRef="#ctx0" brushRef="#br0" timeOffset="1913.714">246 0,'0'51,"-1"-5,2 0,1 0,3 1,5 14,31 149,-37-190,5-26,11-37,-18 37,95-196,31 0,-105 179,-23 23,1 0,-1 0,1 0,-1 0,1 0,-1 0,0 0,1 0,-1 0,1 0,-1 0,1 0,-1 0,1 0,-1 0,0 1,1-1,-1 0,1 0,-1 0,0 1,1-1,-1 0,0 0,1 1,-1-1,0 0,0 1,1-1,-1 1,0-1,0 0,1 1,-1-1,0 1,0-1,0 0,0 1,0-1,0 1,0-1,0 1,0-1,0 1,0-1,0 0,0 1,0-1,0 1,0-1,0 1,-1-1,1 0,0 1,0-1,0 0,-1 1,1-1,0 1,0-1,-1 0,1 0,0 1,-1-1,-8 90,4-1,6 71,0-52,11-46,-6-56</inkml:trace>
  <inkml:trace contextRef="#ctx0" brushRef="#br0" timeOffset="2832.138">980 282,'2'-2,"-1"0,1 0,-1 0,1-1,-1 1,0 0,0-1,0 1,0 0,-1-1,1 1,-1-1,1 0,-1 1,0-1,0 1,0-1,0 1,-1-1,1 0,-1 1,1-1,-1 1,0 0,0-1,0 1,0-1,0 1,-1 0,1 0,-1 0,0 0,1 0,-1 0,0 0,0 1,0-1,0 1,0-1,-1 1,1 0,0 0,-1 0,1 0,-2 0,-7 3,1 2,-1 0,0 0,1 1,0 0,0 1,0 0,1 0,0 1,0 0,1 1,0 0,0 0,1 1,0 0,0 0,1 1,0 0,1 0,0 0,1 1,0-1,0 1,1 0,1 0,0 0,0 1,1 2,0-10,0 0,1 0,-1 0,1 0,0 0,0 0,0 0,1-1,0 1,-1 0,1 0,0 0,1 0,-1 0,1-1,0 1,0-1,0 1,0-1,0 0,1 0,-1 0,1 0,0 0,0 0,0-1,0 0,1 1,-1-1,1 0,-1-1,1 1,0-1,-1 1,1-1,0 0,0-1,0 1,4 0,9-3,1-1,-1 0,0-1,0 0,0-2,-1 0,0-1,0-1,-1 0,0-1,0 0,-1-2,0 1,10-12,11-3,127-101,-161 124,1 1,-1-1,1 1,0-1,0 1,0-1,0 1,0 0,0 0,0 0,1 0,-1 0,0 1,0-1,1 1,-1-1,0 1,1 0,-1 0,0 0,1 0,-1 0,0 1,1-1,-1 1,0-1,1 1,-1 0,0 0,0 0,0 0,0 0,0 1,0-1,0 1,0-1,-1 1,1 0,-1-1,1 1,-1 0,1 0,-1 0,3 14,-1-1,-1 1,0-1,-1 1,0 0,-2 0,0-1,-1 8,-1 25,0 2,-3 0,-1-1,-3 0,-12 37,17-64,-2 0,0 0,-1 0,0-1,-2 0,-1-1,-1 0,0-1,-1 0,-1-1,-17 16,-31 8,60-41,1 0,0 0,-1-1,1 1,-1-1,1 1,-1-1,0 1,1-1,-1 0,1 0,-1 0,0 0,1 0,-1 0,1 0,-1-1,1 1,-1 0,0-1,1 1,-1-1,1 0,0 1,-1-1,1 0,0 0,-1 0,1 0,0 0,0 0,0-1,0 1,0 0,0 0,0-1,0 1,0-1,1 1,-1-1,1 1,-1-1,1 1,-1-1,1-9,0 0,1 0,0 0,1 0,0 1,1-1,0 1,1-1,0 1,0 0,1 0,0 1,1-1,0 1,2-1,-4 4,138-177,-82 113,-37 43,-3 3</inkml:trace>
  <inkml:trace contextRef="#ctx0" brushRef="#br0" timeOffset="3184.241">1855 198,'-28'25,"2"2,0 1,2 1,1 1,2 2,1 0,-8 17,25-46,1 1,-1 0,0 0,1-1,0 1,0 1,0-1,0 0,1 0,-1 1,1-1,0 1,0-1,1 1,0-1,-1 1,2 0,-1-1,0 1,1-1,0 1,0-1,0 1,1-1,-1 0,1 1,0-1,0 0,1 0,-1 0,1-1,0 1,0-1,0 1,0-1,1 0,-1 0,1-1,0 1,0-1,3 2,4-1,-1-1,1 0,0 0,0-2,0 1,0-1,0-1,0 0,0 0,0-1,-1-1,1 0,-1 0,9-4</inkml:trace>
  <inkml:trace contextRef="#ctx0" brushRef="#br0" timeOffset="3500.496">2249 254,'-22'17,"1"2,0 0,1 1,1 0,1 2,1 0,1 1,1 1,-9 20,22-42,1 0,0 0,0 1,0-1,0 0,1 1,-1-1,1 0,-1 1,1-1,0 1,0-1,0 1,0-1,0 1,0-1,1 1,0-1,-1 1,1-1,0 0,0 1,0-1,0 0,0 0,1 0,-1 0,1 0,-1 0,1 0,0 0,0-1,0 1,0-1,0 1,0-1,0 0,0 0,1 0,-1 0,0 0,1 0,-1-1,3 1,8 0,-1-1,1 0,0-2,-1 1,1-1,-1-1,1 0,-1-1,0 0,-1-1,1 0,-1-1,0 0,0-1,0 0,-1-1,-1 0,3-2,-5 2,1-1,-1 1,-1-1,1 0,-2 0,1-1,-1 0,-1 0,0 0,0-1,-1 1,0-1,-1 0,1-10,-2 16,0 0,-1 0,0 0,0 0,0-1,-1 1,0 0,0 0,0 0,0 0,-1 1,0-1,0 0,0 0,-1 1,1 0,-1-1,0 1,0 0,-1 0,1 1,-1-1,0 1,0-1,0 1,0 1,-1-1,1 0,-1 1,1 0,-1 0,-3 0,-73-3,62 12</inkml:trace>
  <inkml:trace contextRef="#ctx0" brushRef="#br0" timeOffset="3881.267">2729 169,'-1'0,"-17"2,0 1,1 0,-1 1,1 1,0 1,1 0,-1 1,1 1,0 0,-4 5,19-12,-1 0,1 0,0 0,-1 0,1 1,0-1,0 1,0-1,0 1,0-1,0 1,0-1,0 1,1 0,-1 0,0-1,1 1,0 0,-1 0,1 0,0-1,0 1,0 0,0 0,0 0,1 0,-1-1,0 1,1 0,0 0,-1-1,1 1,0 0,0-1,0 1,0-1,0 1,0-1,0 1,0-1,1 0,-1 0,2 1,74 48,-59-41,78 69,-94-75,1 0,-1 0,0 1,0-1,-1 1,1-1,-1 1,1 0,-1 0,0-1,0 1,-1 0,1 0,-1 0,0 0,0 0,0 0,-1 0,1 0,-1-1,0 1,0 0,0 0,-1-1,1 1,-1 0,0-1,0 0,-1 2,-1 1,-1 0,1-1,-1 1,0-1,0-1,0 1,-1-1,0 0,1 0,-2 0,1-1,0 0,-1 0,1-1,-1 1,0-2,0 1,1-1,-1 0,0 0,0-1,-5 0,-12 1</inkml:trace>
  <inkml:trace contextRef="#ctx0" brushRef="#br0" timeOffset="11186.73">3181 959,'-1'1,"1"-1,-1 0,1 1,0-1,-1 0,1 1,-1-1,1 0,-1 0,1 1,-1-1,0 0,1 0,-1 0,1 0,-1 0,1 0,-1 0,1 0,-1 0,0 0,1 0,-1 0,1 0,-1 0,1 0,-1-1,1 1,-1 0,1 0,-1-1,1 1,-1 0,1-1,0 1,-1 0,1-1,-1 1,1-1,0 1,-1-1,1 1,0-1,0 1,-1-1,1 1,0-1,0 1,0-1,0 1,0-1,-1 1,1-1,0 0,0 1,1-1,-1 1,0-1,0 1,0-1,-6-40,6 41,-6-219,3 184,1 0,1 0,3 0,0 1,2-1,2 1,1-1,1 2,12-30,-10 43,1 0,1 1,1 0,0 0,1 2,1 0,1 0,0 2,1 0,0 1,2 0,-1 2,2 0,15-7,-32 16,0 0,0 0,1 0,-1 1,1-1,-1 1,1 0,0 0,0 0,0 1,0-1,1 1,-1 0,0 0,0 1,1-1,-1 1,0 0,1 0,-1 0,0 1,1-1,-1 1,0 0,0 1,0-1,0 1,0-1,0 1,0 0,0 1,-1-1,1 1,-1-1,1 1,-1 0,0 0,0 1,-1-1,1 0,1 4,-1 5,-2 0,1 0,-2 0,1 0,-2 1,0-1,0 0,-1 0,0-1,-1 1,-1 0,0-1,0 1,-1-1,-1-1,0 1,0-1,-1 0,0 0,-6 6,-13 26,25-41,0-1,0 1,0-1,0 1,1 0,-1-1,0 1,0 0,1 0,-1 0,0 0,1-1,-1 1,1 0,-1 0,1 0,-1 0,1 0,0 0,-1 0,1 0,0 0,0 1,0-1,0 0,0 0,0 0,0 0,0 0,1 0,-1 0,0 0,1 0,-1 0,0 0,1 0,-1 0,1 0,0 0,-1 0,1-1,0 1,-1 0,1 0,0-1,0 1,0 0,0-1,-1 1,1-1,0 1,0-1,0 1,0-1,0 0,0 0,1 1,-1-1,0 0,0 0,0 0,0 0,0 0,0 0,8-1,-3-1,0 0,0 0,0 1,0 0,1 0,-1 0,0 1,1 0,-1 0,1 1,-1 0,0 0,1 0,-1 1,0 0,0 0,0 0,0 1,-1 0,1 0,-1 1,0-1,0 1,0 0,0 1,0-1,-1 1,0 0,0 0,0 0,1 4,-5 1,0-1,0 1,-1 0,-1 0,0-1,0 1,0-1,-2 1,1-1,-1 0,0 0,-1-1,0 1,0-1,-1 0,0-1,0 1,-1-1,0 0,0-1,-1 0,0 0,0 0,0-1,-1 0,1-1,-5 2,-1 0,-1 0,0-1,0 0,0-2,-1 1,1-2,-1 0,0-1,0-1,0 0,1-1,-1 0,0-2,1 0,-1 0,1-2,0 0,0 0,1-2,-1 1,2-2,-14-9,-2 1,4 4,1-2,0 0,1-2,0-1,1 0,1-2,1 0,1-2,-2-3,16 19,0-1,1 0,0 0,0 0,0 0,1-1,0 0,0 1,0-1,1 0,0 0,1-1,0 1,0 0,0 0,1-1,0 1,0 0,1-1,0 1,0 0,1 0,1-6,8-11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102 179,'5'2,"-1"-1,1 1,-1 1,0-1,0 0,0 1,0 0,0 0,0 0,-1 1,1-1,-1 1,0-1,0 1,0 0,-1 1,1-1,-1 0,0 1,-1-1,1 1,0 4,2 11,-2 0,-1 1,-1-1,0 0,-2 1,0-1,-1 0,-1 0,-1 0,-1-1,0 1,-2-2,0 1,-1-1,-1 0,-5 7,7-10,-80 160,78-157</inkml:trace>
  <inkml:trace contextRef="#ctx0" brushRef="#br0" timeOffset="495.516">74 603,'33'-4,"0"-1,0-1,-1-2,0-1,0-1,-1-2,-1-2,0 0,-1-2,19-13,-34 13,-1 0,0 0,-1-2,-1 1,0-1,-2-1,0 0,-1 0,0-1,-2 0,-1 0,0-1,-1 0,-2 1,0-1,-1-1,2 5,2-105,-5 121,0 1,0-1,0 1,0-1,0 0,0 1,0-1,0 1,0-1,-1 1,1-1,0 1,0-1,-1 1,1 0,0-1,-1 1,1-1,0 1,-1-1,1 1,0 0,-1-1,1 1,-1 0,1 0,-1-1,1 1,-1 0,1 0,-1 0,1-1,-1 1,1 0,-1 0,1 0,-1 0,0 0,1 0,-1 0,1 0,-1 0,1 1,-1-1,1 0,-1 0,1 0,-1 0,1 1,-1-1,1 0,-1 1,1-1,0 0,-1 1,1-1,-1 0,1 1,0-1,0 1,-1-1,1 1,0-1,0 1,-1-1,1 1,0-1,0 1,-21 34,-42 174,51-155,7-34,1 0,0 0,1 0,2 0,0 0,1 0,1 1,0-1,2 0,2 9,15 120,-20-125</inkml:trace>
  <inkml:trace contextRef="#ctx0" brushRef="#br0" timeOffset="1015.65">921 433,'-56'29,"-34"33,90-61,-1 0,0 1,1-1,-1 1,1-1,0 0,-1 1,1-1,0 1,0-1,0 1,0-1,0 1,0-1,1 1,-1-1,0 1,1-1,-1 0,1 1,-1-1,1 1,0-1,-1 0,1 0,0 0,0 1,0-1,0 0,0 0,0 0,1 0,-1 0,0-1,0 1,1 0,-1-1,1 1,61 28,-54-26,57 39,-65-41,1 0,-1 1,0 0,0-1,0 1,0 0,0-1,-1 1,1 0,0 0,-1 0,1 0,-1 0,0 0,0-1,1 1,-1 0,-1 0,1 0,0 0,0 0,-1 0,1 0,-1 0,1 0,-1-1,0 1,0 0,0 0,0-1,0 1,0-1,0 1,-1-1,1 1,-1-1,1 0,-1 1,-5 3,-1 0,1 0,-1-1,0 0,0-1,0 1,-1-2,1 1,-1-1,-8 1,-1 1,-92 7,92-17</inkml:trace>
  <inkml:trace contextRef="#ctx0" brushRef="#br0" timeOffset="3182.89">1146 349,'5'0,"6"0,7 0,4 0,4 0,1 0,3 0,-1 0,0 0,1-5,-2-2,1 1,0 1,-1 2,-4 0</inkml:trace>
  <inkml:trace contextRef="#ctx0" brushRef="#br0" timeOffset="3429.339">1231 603,'39'-10,"31"-8,9 0,-4 2,-11 4,-15 5</inkml:trace>
  <inkml:trace contextRef="#ctx0" brushRef="#br0" timeOffset="4114.812">1937 208,'-134'487,"131"-468,10-24,14-30,-17 28,129-225,32 6,-114 164,-50 62,0 1,-1 0,1-1,0 1,-1 0,1-1,0 1,-1 0,1 0,-1 0,1-1,-1 1,1 0,-1 0,0 0,0 0,1 0,-1 0,0 0,0 0,0 0,0 0,0 0,0 0,0 0,0 0,0 0,-1 0,1 0,0-1,-1 1,1 0,0 0,-1 0,-24 139,11-83,11-48,-1 0,2 1,-1-1,1 1,1-1,0 1,0-1,1 1,0 0,1-1,0 1,0-1,2 7,-2-14,-1-1,1 1,0 0,-1-1,1 1,0-1,0 1,0-1,0 1,0-1,0 0,1 0,-1 1,0-1,1 0,-1 0,0 0,1 0,0 0,-1-1,1 1,-1 0,1-1,0 1,-1-1,1 0,0 1,0-1,-1 0,1 0,0 0,0 0,-1 0,1-1,0 1,0-1,-1 1,1-1,0 1,-1-1,1 0,-1 0,60-47,-4-27,49-45,-105 119,-1 0,1 0,0 0,0 0,0 1,0-1,0 0,0 1,0-1,0 0,0 1,0 0,0-1,0 1,0-1,0 1,0 0,0 0,1 0,-1 0,0 0,0 0,0 0,0 0,0 0,1 0,-1 1,0-1,0 0,0 1,0-1,0 1,0-1,0 1,0 0,0-1,0 1,0 0,-1 0,1-1,0 1,0 0,-1 0,1 0,0 0,-1 0,1 0,-1 0,1 0,-1 0,0 1,0-1,8 63,-6 80,3-125</inkml:trace>
  <inkml:trace contextRef="#ctx0" brushRef="#br0" timeOffset="4553.869">2924 208,'-55'42,"2"2,2 3,-43 50,49-23,45-72,-1-1,0 1,1 0,-1 0,1 0,0 0,-1 0,1 0,0 0,0 0,1 0,-1 0,0 0,1 0,-1 0,1 0,-1 0,1 0,0-1,0 1,0 0,0 0,0-1,0 1,0-1,1 1,-1-1,1 1,-1-1,1 0,-1 0,1 0,0 0,0 0,-1 0,1 0,0 0,0-1,0 1,0-1,13 2,0-2,0 0,0-1,-1 0,1-1,0-1,-1 0,1-1,-1 0,0-1,-1-1,1 0,-1-1,0-1,-1 0,1 0,-2-2,1 1,-1-1,6-8,10-8,-1-1,-1-2,-1 0,-2-1,9-18,-31 49,1-1,-1 0,0 0,1 1,-1-1,0 0,1 0,-1 1,0-1,1 0,-1 0,0 0,1 1,-1-1,1 0,-1 0,0 0,1 0,-1 0,1 0,-1 0,1 0,-1 0,0 0,1 0,-1 0,1 0,-1-1,0 1,1 0,-1 0,1 0,-1 0,0-1,1 1,-1 0,0 0,1-1,-1 1,0 0,0-1,1 1,-1 0,0-1,0 1,1 0,-8 39,4-30,1 1,0 0,0-1,1 1,0 0,1 0,0 0,1 0,0 0,0 0,1 0,0-1,1 1,0-1,0 1,1-1,1 0,-1-1,1 1,1-1,0 0,0 0,0 0,1-1,5 4,90 50,-86-53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0 125,'45'154,"6"-3,21 33,-35-127,-34-58,-1 0,0 0,0-1,0 1,0-1,0 0,0 0,0 1,0-1,-1 0,1-1,-1 1,1 0,-1 0,0-1,0 1,0 0,0-1,-1 1,1-1,0 1,-1-1,0 2,54-230,-34 158,3 2,3 0,3 2,14-21,-34 72</inkml:trace>
  <inkml:trace contextRef="#ctx0" brushRef="#br0" timeOffset="404.507">565 633,'0'24,"0"12,0 6,0-5</inkml:trace>
  <inkml:trace contextRef="#ctx0" brushRef="#br0" timeOffset="665.029">706 238,'-5'10,"-1"7,0 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0 130,'24'156,"6"-1,14 24,-10-101,-23-107,24-178,76-156,-76 270,-28 88</inkml:trace>
  <inkml:trace contextRef="#ctx0" brushRef="#br0" timeOffset="311.58">480 609,'0'28,"0"16,0-6,0-9</inkml:trace>
  <inkml:trace contextRef="#ctx0" brushRef="#br0" timeOffset="560.421">537 186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3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670 368,'-41'0,"0"2,0 2,1 2,-1 2,-29 9,21 11,49-27,-1-1,0 1,1 0,-1 0,0-1,1 1,-1 0,1 0,-1 0,1 0,-1 0,1 0,0 0,-1 0,1 0,0 0,0 0,0 0,0 0,0 0,0 0,0 0,0 0,0 0,0 0,1 0,-1 0,0 0,1 0,-1 0,1 0,-1-1,1 1,-1 0,1 0,0 0,-1-1,1 1,0 0,0 0,-1-1,1 1,0-1,0 1,0-1,0 1,0-1,0 0,1 1,10 5,0-1,0 0,1-1,0 0,0-1,0 0,0-1,0-1,14 0,4 2,15 9,-46-12,1 0,0 0,0 1,-1-1,1 0,0 1,-1-1,1 1,0-1,-1 1,1-1,-1 1,1-1,0 1,-1-1,1 1,-1 0,0 0,1-1,-1 1,0 0,1-1,-1 1,0 0,0 0,0 0,1-1,-1 1,0 0,0 0,0 0,0-1,-1 1,1 0,0 0,0-1,0 1,-1 0,1 0,0-1,-1 1,1 0,0 0,-1-1,1 1,-1-1,1 1,-1 0,0-1,1 1,-1-1,1 1,-1-1,0 1,-108 59,71-44,-217 104,252-118,0 0,0 1,0-1,0 0,1 1,-1 0,1-1,0 1,0 0,0 0,0 1,0-1,0 0,1 1,0-1,0 0,0 1,0 0,0-1,1 1,-1-1,1 1,0 0,0-1,1 1,-1 0,1-1,-1 1,1 0,0-1,1 0,-1 1,1-1,-1 0,1 1,0-1,0 0,0 0,1 0,-1-1,1 1,-1-1,1 1,0-1,0 0,0 0,0 0,1 0,1 0,116 53,-100-51</inkml:trace>
  <inkml:trace contextRef="#ctx0" brushRef="#br0" timeOffset="2848.794">643 1,'-18'56,"-24"55,-6-1,-17 23,12-24,-204 421,109-235,136-251,15-30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839 11,'-13'-3,"0"0,0 1,0 1,0 0,0 1,-1 0,1 1,0 1,0 0,0 0,0 2,1-1,-1 2,1 0,-9 5,11-7,-168 56,96-22,82-35,0-1,1 1,-1 0,1 0,-1-1,1 1,0-1,-1 1,1 0,0-1,0 0,0 1,0-1,0 1,1-1,-1 0,0 0,1 0,-1 0,0 0,1 0,-1 0,1 0,0-1,-1 1,1 0,0-1,-1 1,1-1,0 0,0 0,164 23,-52-7,-112-16,0 0,0 0,-1 0,1 1,0-1,0 0,-1 1,1-1,0 1,-1-1,1 1,0 0,-1 0,1 0,-1 0,1 0,-1 0,0 0,1 0,-1 0,0 1,0-1,0 0,0 1,0-1,0 1,0 0,0-1,-1 1,1 0,-1-1,1 1,-1 0,0-1,1 1,-1 0,0 0,0 0,0-1,-1 1,1 0,0 0,-1-1,1 1,-1 0,1-1,-1 1,0 0,0-1,1 1,-1-1,0 1,-1-1,1 0,-1 2,-9 10,-1-1,0 0,0-1,-1 0,-1 0,0-2,0 0,-1 0,0-2,-1 0,1 0,-8 1,-44 22,-302 160,364-187,0-1,0 0,0 1,1-1,-1 1,1 0,0 0,0 0,0 1,0 0,1-1,-1 1,1 1,0-1,0 0,0 1,1-1,0 1,0 0,0 0,0 0,-1 5,6-7,0 0,0 0,1 0,-1-1,0 1,1-1,0 0,-1 0,1 0,0-1,0 1,0-1,0 0,0 0,1 0,-1 0,0-1,0 0,1 0,-1 0,0 0,0-1,4 0,1 1,74-3,-1-4,0-4,25-8,-58 11,108-5,-147 17,-4 3</inkml:trace>
  <inkml:trace contextRef="#ctx0" brushRef="#br0" timeOffset="362.176">1404 124,'-24'38,"-13"23,1 5,5-3,9-8,7-9,7-6,5-7,-3-3,1-2,0-1,2 0,1-10,0-8</inkml:trace>
  <inkml:trace contextRef="#ctx0" brushRef="#br0" timeOffset="633">1291 96,'43'-5,"29"-1,12-1,-4 2,-11 2,-12-4,-11-1,-8 2,-16 1,-12 7,-7 2</inkml:trace>
  <inkml:trace contextRef="#ctx0" brushRef="#br0" timeOffset="834.178">1206 491,'53'-5,"27"-1,4-5,-6-1,-13 3,-12 2,-10 2,-8 2,-5 2,-7 1</inkml:trace>
  <inkml:trace contextRef="#ctx0" brushRef="#br0" timeOffset="8069.821">1827 688,'-5'2,"0"1,1 0,0-1,-1 2,1-1,0 0,0 1,1 0,-1 0,1 0,0 0,0 0,0 1,1-1,-1 1,1 0,0 2,1-6,-2 7,-1 0,1 0,1 0,-1 1,1-1,1 1,0 0,0 0,1-1,0 1,0 0,2 6,-2-12,0 0,1 0,-1 0,1 0,0 0,0 0,0-1,0 1,1 0,-1-1,1 1,0-1,-1 1,1-1,0 0,0 1,1-1,-1 0,0-1,1 1,-1 0,1-1,-1 1,1-1,0 0,0 0,0 0,-1 0,1 0,0-1,0 1,0-1,0 0,0 0,0 0,0 0,3-1,9-3,-1-1,1-1,-1-1,-1 0,1 0,-1-1,0-1,-1 0,0-1,0 0,-1-1,0 0,-1-1,-1 0,6-10,17-14,7-4,-27 69,-3 142,-3-141,-1 0,-2 1,-1-1,-2 1,0-1,-6 31,5-48,-2 0,1-1,-2 0,0 1,0-1,-1 0,0-1,-1 1,-1-1,1-1,-2 1,0-1,0 0,0-1,-2 0,1 0,-1-1,0 0,9-6,0-1,-1 0,1 0,0 1,-1-1,1 0,-1 0,1 0,-1-1,1 1,-1 0,0-1,1 1,-1-1,0 1,0-1,1 0,-1 1,0-1,0 0,1 0,-1-1,0 1,0 0,0 0,1-1,-1 1,0-1,1 0,-1 1,1-1,-1 0,1 0,-1 0,1 0,-1 0,1 0,0-1,-1 1,1 0,0-1,0 1,0-1,0 1,1-1,-1 1,0-1,0 0,1 1,-1-1,1 0,0 0,-1-1,0-23,2 0,0 0,1 0,2 0,0 1,2-1,1 1,1 0,1 1,1 0,1 0,1 1,10-12,13-29,-19 37</inkml:trace>
  <inkml:trace contextRef="#ctx0" brushRef="#br0" timeOffset="8418.413">2533 237,'33'0,"41"-5,12-1,-4 0,-11-4,-13 0,-11 2,-9 2,-6 2,-4 1,-2 2,-5 6,-11 2,-12 0,-6-2</inkml:trace>
  <inkml:trace contextRef="#ctx0" brushRef="#br0" timeOffset="8671.811">2561 491,'43'0,"34"0,13 0,0 0,-4 0,-13 0,-9 0,-10 0,-6 0,-5 0,-6-5,-4-1,-2 0,-3 1,0 1,-6 2</inkml:trace>
  <inkml:trace contextRef="#ctx0" brushRef="#br0" timeOffset="9115.05">3888 39,'-40'23,"1"2,2 1,1 2,1 1,1 2,2 1,-22 29,-9 51,61-108,1 0,0 1,0-1,0 1,0-1,1 1,0-1,-1 1,2-1,-1 1,0-1,1 1,0-1,0 1,1-1,-1 0,1 1,0-1,0 0,0 0,0 0,1-1,0 1,-1 0,2-1,1 3,11 3,0 0,0-1,1-1,0-1,0 0,0-1,1-1,0 0,0-2,0 0,0-1,0-1,0 0,0-1,14-4,-4 4,0-1,0-2,0-1,-1-1,1-1,-1-1,-1-2,0 0,0-2,-1-1,0-1,-1-1,-1-1,-1-2,0 0,-1-1,1-3,-16 15,0 0,-1 0,0-1,-1 1,0-1,0 0,0 0,-1 0,-1-1,1 1,-1-1,-1 0,1 0,-1 1,-1-1,0 0,0 0,-1 0,0 0,0 1,-1-1,0 0,-1 1,0 0,0-1,-1 1,0 0,0 1,-1-1,0 1,0 0,-1 0,0 0,-4-2,-9-4,-1 1,-1 1,0 1,0 0,-1 2,0 1,-1 1,1 0,-1 2,0 0,-1 2,1 1,0 0,0 2,-1 1,1 1,-7 2,-38 7,2 2,0 4,0 3,2 2,1 3,-37 23,96-47,-6 1,1 1,0 1,0 0,1 0,-1 1,1 0,0 0,1 1,-1 0,-5 7,13-12,-1 0,1 1,0-1,-1 0,1 1,0-1,1 1,-1-1,0 0,1 1,-1-1,1 0,0 0,-1 1,1-1,0 0,0 0,1 0,-1 0,0 0,1 0,-1 0,1-1,0 1,0 0,-1-1,1 0,0 1,0-1,0 0,0 0,1 0,-1 0,0 0,0-1,1 1,-1 0,0-1,1 0,-1 0,0 0,1 0,1 0,39 7,0-2,1-1,-1-3,40-3,-18 0,843 0,-809 10,0 5,-1 3,42 16,-125-28,14 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0 282,'509'0,"-485"0</inkml:trace>
  <inkml:trace contextRef="#ctx0" brushRef="#br0" timeOffset="262.879">84 479,'39'0,"26"-5,8-1,-4 0,-9 1,-10 2,-9 1,-6 1,-9 0</inkml:trace>
  <inkml:trace contextRef="#ctx0" brushRef="#br0" timeOffset="744.318">367 0,'8'10,"1"0,0-1,0 0,1-1,1 0,-1-1,1 0,0 0,0-1,1-1,0 0,0 0,0-1,1-1,-1 0,13 1,6 3,-15-4,0 0,-1 1,0 0,0 1,0 1,0 0,-1 2,0-1,0 1,0 2,-10-3,0-1,0 1,0 0,-1 0,0 0,0 0,-1 1,0-1,-1 1,1-1,-1 1,-1 0,0 0,0-1,0 1,-1 0,0-1,0 1,-1 0,0-1,0 0,-1 1,0-1,-1 0,1 0,-1-1,0 1,-1-1,0 0,0 0,0 0,0-1,-1 0,-1 1,-300 240,276-216,21-17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453 173,'-313'513,"174"-306,180-248,88-129,-114 145</inkml:trace>
  <inkml:trace contextRef="#ctx0" brushRef="#br0" timeOffset="405.962">453 145,'-8'14,"1"1,0 0,1 0,0 0,2 1,0-1,0 1,2 0,0 0,0 1,2-1,0 0,1 1,0-1,2 0,0 0,0 0,2-1,0 1,6 12,1-4,0 0,2-1,1 0,1-1,0-1,17 15,-31-33,0 1,1-1,-1 0,1-1,0 1,-1 0,1-1,1 1,-1-1,0 0,0 0,1-1,0 1,-1-1,1 1,0-1,-1 0,1 0,0-1,0 1,0-1,0 0,-1 0,1 0,0-1,0 1,0-1,0 0,-1 0,1 0,0 0,-1-1,1 0,-1 1,1-1,-1-1,0 1,2-2,10-17,-2-1,0 0,-1-1,-2 0,0-1,-1 0,-2-1,0 0,-1-6,0 8,40-218,-18 77,-23 152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375 276,'-38'9,"1"3,0 1,1 1,1 2,0 1,1 2,-11 10,40-27,0 1,0 0,0 0,1 0,-1 1,1-1,0 1,0 0,0 0,0 0,1 1,0 0,0-1,0 1,0 0,1 0,0 1,0-1,0 0,1 1,-1-1,1 1,1-1,-1 1,1 0,0-1,0 1,1-1,-1 1,1 0,1-1,-1 1,1-1,0 0,0 0,0 0,1 0,0 0,0 0,7 2,0 0,0-1,1-1,-1 1,1-2,1 0,-1 0,1-1,-1 0,1-1,0 0,0-1,0 0,0-1,0-1,0 0,5-1,-4 2,18-1</inkml:trace>
  <inkml:trace contextRef="#ctx0" brushRef="#br0" timeOffset="298.018">714 276,'-28'26,"2"1,0 2,2 0,0 2,3 0,0 2,-4 12,24-43,-1 1,0-1,1 1,0-1,0 1,0-1,0 1,0 0,0 0,1 0,-1-1,1 1,0 0,-1 0,2 0,-1 0,0 0,0-1,1 1,0 0,-1 0,1 0,0-1,1 1,-1-1,0 1,1-1,-1 1,1-1,0 0,0 1,0-1,0 0,0 0,0-1,0 1,1 0,0-1,12 4,0-2,1 0,0-1,0 0,-1-2,1 0,0 0,0-2,0 0,-1 0,1-2,-1 0,1 0,-2-2,1 0,0 0,-1-2,0 0,-1 0,0-1,6-6,-7 7,0 0,-1-1,0 0,-1-1,0 0,0 0,-1-1,0-1,-1 1,-1-1,0-1,0 0,-1 0,-1 0,0 0,-1-1,0 0,0-6,-4 16,1 0,-2 0,1 1,0-1,-1 0,1 0,-1 0,0 0,-1 1,1-1,-1 1,1-1,-1 1,0-1,0 1,0 0,-1 0,1 0,-1 0,0 0,0 1,0-1,0 1,0 0,-1 0,1 0,0 0,-1 0,0 1,-2-1,-3-1,0 1,0 1,0 0,0 0,0 0,-1 1,1 1,0-1,0 2,0-1,0 1,-4 2,-73 35,66-27</inkml:trace>
  <inkml:trace contextRef="#ctx0" brushRef="#br0" timeOffset="703.082">1476 248,'-35'8,"0"2,1 0,1 3,-29 14,55-24,0-1,0 1,1 0,-1 0,0 0,1 1,0 0,0 0,0 1,1-1,-1 1,1 1,0-1,1 1,-5 5,10-8,-1 0,1 0,-1 0,1 0,0-1,0 1,0 0,1 0,-1-1,1 1,-1 0,1-1,0 0,0 1,0-1,0 0,1 0,-1 0,0 0,1-1,-1 1,1-1,0 1,-1-1,1 0,0 0,0 0,0 0,0-1,0 1,0-1,0 0,0 0,0 0,0 0,0 0,8 3,13 2,85 33,-106-37,-1 0,1 1,-1-1,1 1,-1-1,0 1,0 0,0 0,0 0,0 0,0 0,-1 0,1 1,-1-1,1 0,-1 1,0-1,0 1,0 0,0-1,-1 1,1 0,-1 0,1-1,-1 1,0 0,0 0,0 0,-1-1,1 1,0 0,-1 0,0-1,0 1,0-1,-1 3,-5 5,0-1,0-1,-1 1,0-1,0 0,-1-1,0 0,-1 0,1-1,-1 0,-1-1,1 0,-1-1,0 0,0 0,0-1,0-1,0 0,-1 0,-8-1,-37 1,32-3</inkml:trace>
  <inkml:trace contextRef="#ctx0" brushRef="#br0" timeOffset="1387.167">1872 699,'-1'1,"1"-1,-1 1,1-1,0 0,-1 1,1-1,-1 0,1 0,-1 1,0-1,1 0,-1 0,1 0,-1 0,1 1,-1-1,1 0,-1 0,0 0,1 0,-1 0,1-1,-1 1,1 0,-1 0,0 0,1 0,-1-1,1 1,-1 0,1 0,-1-1,1 1,0 0,-1-1,1 1,-1-1,1 1,0-1,-1 1,1-1,0 1,-1 0,1-1,0 0,0 1,-1-1,1 1,0-1,0 1,0-1,0 1,0-1,0 0,0 1,0-1,0 1,0-1,0 0,-5-39,4 39,3-24,0 0,1 1,2 0,0-1,1 1,2 1,1 0,0 0,6-8,-6 10,2-5,1-1,1 2,1-1,2 2,0 0,2 1,0 1,2 0,0 2,1 0,1 1,1 2,1 0,0 1,1 2,22-10,18 13,-64 11,0 0,1 0,-1 0,0 0,1 0,-1 1,0-1,1 1,-1-1,0 1,0-1,1 1,-1 0,0-1,0 1,0 0,0 0,0 0,0 0,0 0,0 0,0 0,-1 0,1 1,0-1,-1 0,1 0,-1 1,1-1,-1 0,1 1,-1-1,0 0,0 1,0-1,0 1,0-1,0 0,0 1,0-1,-1 0,1 1,0-1,-1 0,1 1,-5 11,0 0,0 0,-2 0,1-1,-1 0,-1 0,0-1,-1 0,0-1,-7 6,-53 80,68-94,0-1,0 1,1 0,-1 0,0 0,1-1,-1 1,1 0,0 0,-1 0,1 0,0 0,0 0,1 0,-1 0,0 0,0-1,1 1,-1 0,1 0,0 0,0-1,-1 1,1 0,0 0,1-1,-1 1,0-1,0 1,1-1,-1 0,0 1,1-1,0 0,-1 0,1 0,-1 0,1 0,0-1,0 1,80 20,-72-20,-7-1,0-1,0 1,0 0,1 0,-1 0,0 1,0-1,0 1,0-1,0 1,0 0,0 0,-1 1,1-1,0 0,-1 1,1 0,0 0,-1 0,0 0,1 0,-1 0,0 0,0 1,-1-1,1 1,0-1,-1 1,1 0,-1 0,0 0,0 0,0-1,0 1,-1 1,1-1,-1 0,0 0,0 0,0 0,0 0,-1 1,-4 6,0-1,-1-1,-1 1,0-1,0 0,0-1,-1 0,0 0,0 0,-1-1,0-1,0 1,0-1,-1-1,1 0,-1 0,0-1,-1 0,0 0,0 1,1-1,-1 0,0-1,0 0,0 0,0-1,0-1,0 0,0 0,0-1,0-1,0 1,0-2,0 0,1 0,-1-1,-8-4,-156-97,140 81,13 10,1-2,0 0,1-1,0-2,2 0,0-1,1 0,1-1,2-1,-2-4,3 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83,'38'-5,"33"-1,8 0,0 1,-7 2,-13 1,-10 0,-10 2,-5 0,-10 0</inkml:trace>
  <inkml:trace contextRef="#ctx0" brushRef="#br0" timeOffset="253.071">57 280,'44'0,"37"-4,11-3,-2 1,-10 2,-15 0,-13 2,-11-4,-12-1</inkml:trace>
  <inkml:trace contextRef="#ctx0" brushRef="#br0" timeOffset="789.245">820 422,'5'-28,"2"1,1 0,0 0,2 0,2 1,0 1,1 0,2 1,0 0,2 1,6-5,-14 18,0 0,1 0,0 1,0 1,1 0,0 0,1 1,0 0,0 1,0 1,1 0,-1 0,1 1,1 1,9-1,-21 3,0 1,0 0,0 0,1 0,-1 0,0 0,0 0,0 1,0-1,0 1,1 0,-1-1,0 1,0 0,-1 0,1 0,0 1,0-1,0 0,-1 1,1-1,-1 1,1-1,-1 1,0 0,1 0,-1-1,0 1,0 0,0 0,-1 0,1 0,0 0,-1 1,1-1,-1 0,0 0,0 0,1 0,-2 1,1-1,-14 91,13-91,0 0,0-1,0 1,0 0,0 0,1 0,-1 0,1 0,-1 0,1 0,0 0,0 0,0 0,0 0,0 0,0 0,1 0,-1 0,1 0,-1 0,1-1,0 1,-1 0,1 0,0 0,0-1,1 1,-1 0,0-1,0 1,1-1,-1 0,1 1,-1-1,1 0,0 0,-1 0,1 0,0 0,0 0,0-1,0 1,0 0,-1-1,1 0,0 1,0-1,0 0,2 0,6-2,1-1,-1 1,1-2,-1 0,0 0,0-1,-1 0,1 0,-1-1,0-1,-1 0,5-4,62-38,-74 48,0 0,0 1,0-1,1 0,-1 1,0-1,0 1,1-1,-1 1,0 0,1 0,-1-1,0 1,1 0,-1 0,0 0,1 1,-1-1,1 0,-1 0,0 1,0-1,1 1,-1-1,0 1,0 0,1-1,-1 1,0 0,0 0,0 0,0 0,0 0,0 0,-1 0,1 0,0 0,0 0,-1 0,1 0,0 1,-1-1,0 0,1 1,-1-1,0 0,1 1,-1-1,0 0,0 1,0 0,-7 72,6-71,1 53,9-45</inkml:trace>
  <inkml:trace contextRef="#ctx0" brushRef="#br0" timeOffset="1332.042">2146 26,'-53'24,"1"2,1 2,2 2,0 3,3 1,-1 4,4 12,42-49,0 0,1 0,-1 0,0 1,1-1,-1 0,1 0,-1 0,1 0,0 1,0-1,-1 0,1 0,0 1,0-1,0 0,0 0,1 0,-1 1,0-1,0 0,1 0,-1 1,1-1,-1 0,1 0,-1 0,1 0,0 0,-1 0,1 0,0 0,0 0,0 0,0 0,0-1,0 1,0 0,0-1,0 1,0-1,0 1,0-1,1 1,-1-1,0 0,0 1,1-1,12 1,0-1,0 0,1-1,-1-1,0 0,0-1,0-1,-1 0,1 0,-1-1,0-1,0-1,-1 1,0-2,0 0,0 0,-1-1,-1-1,256-187,-265 195,1 1,-1 0,1-1,-1 1,1 0,0 0,-1 0,1 0,0 0,0 0,-1 0,1 0,0 1,0-1,0 1,0-1,0 1,0 0,0 0,0 0,0 0,0 0,0 1,0-1,0 0,0 1,0-1,0 1,0 0,0 0,-1 0,1 0,0 0,0 0,-1 0,1 1,-1-1,1 0,-1 1,0-1,0 1,1 0,-23 113,8-71,-10 56,4 1,5 1,4 0,3 94,9-161,-1-28,1 0,-1 0,0 0,-1 0,1 0,-2 0,1 0,-1 0,0-1,0 1,0 0,-1 0,-1 0,1-1,-1 1,0-1,0 0,-1 0,1 0,-2 0,1-1,0 1,-1-1,0 0,-1-1,-2 3,4-4,0-1,-1 0,1-1,0 1,-1-1,1 1,-1-1,1-1,-1 1,0-1,1 1,-1-1,1-1,-1 1,0-1,1 1,-1-1,1-1,-1 1,1-1,0 1,-1-1,1-1,0 1,0 0,1-1,-1 0,0 0,1 0,0 0,-1-1,1 1,1-1,-1 0,-1-3,-4-7,1 0,1-1,0 1,1-2,0 1,2 0,0-1,0 0,1 0,1 1,1-1,0 0,2 0,-1 0,2 0,0 1,1-1,0 1,1 0,1 0,0 0,2 1,-1 0,2 1,-1-1,2 1,0 1,0 0,1 1,1 0,10-8,122-81,-120 88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787 6,'-57'-6,"-7"10,1 2,0 4,1 2,0 2,1 4,-46 19,106-37,0 0,0 0,0 0,0-1,0 1,0 0,0 0,0 0,1 1,-1-1,0 0,0 0,0 0,0 1,0-1,1 0,-1 1,0-1,0 1,0-1,1 1,-1-1,0 1,1 0,-1-1,1 1,-1 0,0-1,1 1,-1 0,1 0,0-1,-1 1,1 0,0 0,-1 0,1 0,0 0,0-1,0 1,0 0,0 0,0 0,0 0,0 0,0 0,0 0,0 0,1-1,-1 1,0 0,1 0,-1 0,1 0,-1-1,1 1,-1 0,1-1,-1 1,1 0,0-1,0 1,129 16,67 10,-140-5,-55-21,-1 0,0-1,0 1,0 0,0 0,-1 0,1 0,0 0,0 1,0-1,-1 0,1 0,-1 0,1 1,-1-1,1 0,-1 0,0 1,0-1,0 0,1 1,-1-1,0 1,-1-1,1 0,0 1,0-1,-1 0,1 0,0 1,-1-1,1 0,-1 0,0 1,1-1,-1 0,0 0,0 0,0 0,0 0,0 0,0 0,0 0,0 0,-15 13,-1-1,0 0,-1-2,0 1,-1-2,0-1,0 0,-1-2,-10 3,-23 11,-227 104,277-124,-62 35,64-36,-1 1,1 0,0 0,-1 0,1 0,0 0,0 0,0 0,0 0,0 0,0 1,0-1,0 0,1 1,-1-1,0 1,1-1,-1 1,1-1,0 1,-1-1,1 1,0-1,0 1,0-1,0 1,0-1,0 1,1 0,-1-1,0 1,1-1,-1 1,1-1,0 0,-1 1,1-1,0 0,0 1,0-1,0 0,0 0,1 1,5 3,1-1,-1-1,1 0,0 0,0 0,0-1,0 0,0 0,0-1,1 0,-1-1,1 0,-1 0,0 0,8-2,4 1,314-2,-278-2,-38-1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4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1,'39'4,"26"3,13-1,-3-2,-9 0,-11-2,-11-1,-7 0,-5-1,-4-1,-1 1,-6-5,-5-1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513 114,'17'78,"97"429,-66-393,-48-113,1-1,-1 1,0-1,1 1,-1-1,0 1,1-1,-1 0,0 1,1-1,-1 1,1-1,-1 0,0 0,1 1,-1-1,1 0,-1 0,1 1,-1-1,1 0,0 0,-1 0,1 0,-1 0,1 0,-1 0,1 0,-1 0,1 0,-1 0,1 0,0 0,-1 0,1 0,-1-1,1 1,-1 0,1 0,-1-1,1 1,-1 0,0-1,1 1,-1 0,1-1,-1 1,0-1,1 1,-1-1,0 1,0-1,1 1,-1-1,0 1,0-1,0 1,1-1,-1 1,0-1,0 1,0-1,0 0,12-38,36-144,61-149,-79 211,-35 152,3-10</inkml:trace>
  <inkml:trace contextRef="#ctx0" brushRef="#br0" timeOffset="2366.572">259 1,'-32'37,"2"2,1 1,2 1,2 2,2 0,2 2,2 0,1 1,-5 29,20-65,1 0,0 0,0 1,1-1,0 0,1 1,0-1,1 0,0 1,0-1,1 0,1 0,-1 0,2 0,-1-1,2 1,-1-1,1 0,0 0,1 0,0-1,1 0,-1 0,1 0,1-1,1 1,19 14,0-2,1 0,2-3,-1 0,2-2,0-1,25 6,-21-7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1,'38'9,"28"4,7-6,-5-3,-8-4,-5 0,-7-2,-7-4,-5-1,-10 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0,'-10'24,"-3"27,-4 15,1 0,3-5,-1-9,1-4,4-5,3-5,-2-4,0-3,2-3,-4 0,1-1,1-9,3-8</inkml:trace>
  <inkml:trace contextRef="#ctx0" brushRef="#br0" timeOffset="262.638">25 57,'29'-5,"33"-2,11 1,3 1,-7 2,-11 1,-9-4,-10-1,-5 1,-5 1,-6 7,-8 2</inkml:trace>
  <inkml:trace contextRef="#ctx0" brushRef="#br0" timeOffset="515.364">53 311,'38'4,"32"3,9-1,-4-1,-10-2,-7-1,-8-1,-8 0,-6-1,-9-5,-5-2,-1 1,-4 1</inkml:trace>
  <inkml:trace contextRef="#ctx0" brushRef="#br0" timeOffset="765.435">871 424,'-24'33,"-13"22,-4 0,4-4,4-5,7-7,4-9,5-10</inkml:trace>
  <inkml:trace contextRef="#ctx0" brushRef="#br0" timeOffset="1016.658">560 367,'29'34,"19"20,6 6,-1-7,-10-8,-7-11,-5-12,-8-5,-3-5,-5-5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1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870 395,'-1'-2,"-1"0,1 1,-1-1,1 0,-1 0,0 1,1-1,-1 1,0 0,0-1,0 1,0 0,-1 0,1 0,0 1,0-1,-1 0,1 1,0 0,0-1,-1 1,1 0,-1 0,1 0,-1 1,0-2,-28-1,-1 2,0 0,1 2,-1 2,1 1,0 1,0 1,1 2,-8 4,-243 72,281-84,1-1,-1 0,1 1,-1-1,1 0,-1 1,0-1,1 1,-1-1,1 1,-1-1,0 1,1-1,-1 1,0-1,0 1,1-1,-1 1,0-1,0 1,0 0,0-1,0 1,0-1,0 1,0-1,0 1,0 0,0-1,0 1,0-1,0 1,-1 0,1-1,0 1,0-1,-1 1,1-1,0 1,-1-1,1 1,0-1,-1 0,1 1,-1-1,1 1,-1-1,1 0,-1 1,1-1,-1 0,1 0,-1 1,1-1,-1 0,0 0,1 0,-1 0,1 0,-1 0,0 0,1 0,-1 0,0 0,48 10,292-8,-340-2,1 1,-1 0,1-1,-1 1,1 0,-1-1,1 1,0 0,-1-1,1 1,0 0,-1 0,1-1,0 1,0 0,0 0,0-1,0 1,0 0,0 0,0 0,0-1,0 1,0 0,1 0,-1-1,0 1,1 0,-1 0,0-1,1 1,-1 0,1-1,-1 1,1-1,-1 1,1-1,-1 1,1-1,0 1,-1-1,1 1,0-1,-1 1,1-1,0 0,-1 0,1 1,0-1,0 0,-1 0,1 0,0 0,0 0,0 0,-1 0,1 0,0 0,0 0,0 0,-1-1,1 1,0 0,-1 0,1-1,0 1,0-1,-1 1,1-1,-55 38,-1-3,-2-3,-38 15,-6 4,-116 66,215-115,0-1,0 1,0 0,0 0,0 0,0 1,1-1,-1 0,0 1,1-1,-1 1,1-1,0 1,-1 0,1 0,0 0,0-1,0 1,0 0,0 0,1 0,-1 1,1-1,-1 0,1 0,0 0,0 0,0 0,0 1,0-1,0 0,0 0,1 0,-1 0,1 0,0 0,-1 0,1 0,0 0,0 0,0 0,1 0,-1-1,0 1,1 0,-1-1,1 1,-1-1,1 1,0-1,10 5,1-2,-1 1,1-1,0-1,0-1,0 0,0 0,0-1,1-1,-1 0,0-1,4-1,14 1,-16 3,-1-1,1-1,0-1,0 0,0-1,-1 0,1-2,-1 1,0-2,0 0,0 0,-1-1,0-1,0-1,0 1,-1-2,0 0,7-7,-1-6</inkml:trace>
  <inkml:trace contextRef="#ctx0" brushRef="#br0" timeOffset="255.585">447 1,'-18'189,"8"2,9 23,1-166,0 291,-38-161,30-154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6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107 213,'-93'307,"80"-250,30-94,21-45,-21 39,2 0,2 2,2 0,1 1,2 2,2 0,2 2,30-29,-45 52,-10 7,0 0,1 1,0 0,0 0,0 0,1 1,0 0,0 0,0 1,0 0,0 0,0 1,8-2,-11 5,-1 1,1 0,-1 0,1 0,-1 0,0 1,0-1,0 1,0 0,-1 0,1 0,-1 0,1 0,-1 1,0-1,-1 1,1-1,0 1,-1 0,0-1,0 1,0 0,0 0,-1 0,0 0,1 0,-1 0,-1 0,1 0,-1-1,1 1,-1 0,0 0,0 0,-1-1,0 2,-1 16,-14 162,16-181,1-1,0 1,0 0,0-1,1 1,-1 0,0-1,0 1,1 0,-1-1,1 1,0-1,-1 1,1-1,0 1,0-1,0 1,0-1,0 0,0 1,0-1,1 0,-1 0,0 0,1 0,-1 0,1 0,-1-1,1 1,-1 0,1-1,-1 1,1-1,0 1,-1-1,1 0,0 0,-1 0,1 0,0 0,-1 0,1 0,0 0,-1-1,1 1,0-1,-1 1,1-1,-1 0,23-11,-1-1,0-1,-1-2,-1 0,0-1,-2-1,5-6,113-86,-121 100,-10 5,0 1,0 0,0 1,0-1,0 1,1 0,-1 1,1 0,0 0,0 0,0 1,0 0,6-1,-10 5,0 0,0 0,-1 1,1-1,-1 1,1-1,-1 1,0 0,0-1,-1 1,1 0,-1 0,0 1,0-1,0 0,-1 0,1 0,-1 1,0-1,0 0,-1 0,1 1,-1-1,-1 3,-53 204,50-161,4-27</inkml:trace>
  <inkml:trace contextRef="#ctx0" brushRef="#br0" timeOffset="482.464">1461 71,'-20'1,"0"-1,0 2,0 1,0 1,1 0,-1 1,1 1,0 1,1 1,-1 1,2 0,-1 1,1 1,1 1,0 0,1 1,0 1,1 0,-8 11,15-17,2 1,-1-1,1 1,0 0,1 1,0-1,0 1,1 0,0 0,1 0,0 0,1 1,0-1,1 0,0 1,0-1,1 0,1 4,0-11,-1 0,1 0,0 0,0 0,0-1,1 1,-1-1,1 0,-1 0,1 1,0-2,-1 1,1 0,0 0,0-1,1 0,-1 0,0 0,0 0,1 0,-1 0,0-1,1 0,-1 0,0 0,2 0,88-12,-67 1,-1-1,0-1,0-1,-2-1,0-1,0-1,-2-1,0-1,-1-1,-1-1,-1 0,-1-1,3-8,36-37,-56 66,0 0,1 0,-1 0,0 0,1 0,-1-1,1 1,0 0,-1 0,1 0,0 0,0 1,-1-1,1 0,0 0,0 0,0 1,0-1,0 0,0 1,0-1,0 1,0-1,0 1,1-1,-1 1,0 0,0 0,0-1,0 1,1 0,-1 0,0 0,0 0,0 1,1-1,-1 0,0 0,0 1,0-1,0 1,0-1,0 1,1-1,-1 1,0 0,-1-1,1 1,0 0,0 0,0 0,0 0,0 0,5 141,-9-91,3-43,0 0,1 0,0 0,0 0,0-1,1 1,1 0,-1-1,1 0,0 1,1-1,0-1,0 1,0 0,1-1,0 0,5 5,4 4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58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30 255,'38'17,"167"6,-187-18,1-2,0 0,0-1,0 0,1-2,-1 0,0-2,0 0,0-1,16-4,-28 6,-7 3</inkml:trace>
  <inkml:trace contextRef="#ctx0" brushRef="#br0" timeOffset="282">1 508,'38'-4,"28"-3,6 1,-3 2,-9 0,-10 2,-9 1,-6 0,-4 1,-3 1,-7-6,-1-1,1 0,-4-4,0 0,-2 2</inkml:trace>
  <inkml:trace contextRef="#ctx0" brushRef="#br0" timeOffset="809.986">368 1,'28'33,"115"56,-118-77,0 2,-2 0,1 1,-2 2,0 0,8 10,-15-12,-11-13,0 0,-1 1,1-1,-1 1,0 0,1 0,-2 1,1-1,0 1,-1-1,1 1,-1 0,0 0,0 0,0 0,-1 0,0 0,1 0,-2 1,1-1,0 0,-1 1,0-1,0 1,0-1,0 0,-1 1,0-1,0 0,0 1,-2 3,-14 15,-2-1,0-1,-1-1,-2 0,0-2,-1 0,0-1,-1-2,-21 10,16-8,-168 83,107-40,77-45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0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0,0-1,0 1,-1 0,1-1,0 0,0 1,1-1,-1 0,0 0,0 0,0 0,1 0,-1-1,1 1,-1-1,0 1,1-1,-1 0,1 0,-1 0,3 0,-3 0,311 3,-241-14,-54 5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296 367,'-1'-2,"-1"1,1-1,-1 0,0 0,1 1,-1-1,0 1,0 0,0 0,0-1,0 1,0 0,-1 1,1-1,0 0,0 1,-1-1,1 1,0-1,-1 1,1 0,0 0,-1 0,1 1,0-1,-1 0,1 1,0 0,0-1,-1 1,1 0,-2 1,-18 7,0 0,1 1,0 2,0 0,2 1,-1 1,2 1,0 0,-3 5,19-19,1 0,-1 1,1-1,0 0,0 0,0 1,-1-1,1 0,1 1,-1-1,0 1,0 0,0-1,1 1,-1 0,1-1,-1 1,1 0,0-1,0 1,0 0,0 0,0-1,0 1,0 0,0 0,1-1,-1 1,1 0,-1-1,1 1,0 0,-1-1,1 1,0-1,0 1,0-1,0 1,1-1,-1 0,0 0,1 0,-1 0,0 0,1 0,-1 0,1 0,0 0,-1 0,1-1,0 1,-1-1,1 1,0-1,217 23,-217-22,0 0,1 0,-1-1,0 1,0 1,0-1,0 0,-1 0,1 1,0-1,0 1,-1 0,1-1,-1 1,0 0,1 0,-1 0,0 0,0 0,0 0,0 0,-1 0,1 0,0 1,-1-1,0 0,1 0,-1 1,0-1,0 0,0 1,-1-1,1 0,0 0,-1 1,0-1,1 0,-1 0,-1 2,-52 73,41-65,1 0,-2 0,0-2,0 0,-1 0,0-1,-1-1,0-1,0 0,-1-1,-14 4,7-10,6-4</inkml:trace>
  <inkml:trace contextRef="#ctx0" brushRef="#br0" timeOffset="236.43">606 621,'-14'29,"-5"9</inkml:trace>
  <inkml:trace contextRef="#ctx0" brushRef="#br0" timeOffset="485.908">578 0,'0'0</inkml:trace>
  <inkml:trace contextRef="#ctx0" brushRef="#br0" timeOffset="854.775">663 734,'250'-229,"-195"182,-54 47,0 0,0 0,0 1,0-1,0 0,-1 1,1-1,0 1,0-1,0 1,0-1,0 1,-1 0,1-1,0 1,-1 0,1 0,0 0,-1-1,1 1,-1 0,1 0,-1 0,0 0,1 0,-1 0,0 0,0 0,1 0,-1 0,0 0,0 0,0 0,0 0,0 0,-1 0,1 0,0 0,0 0,-1 0,1 0,0 0,-1 0,1 2,-2 3,1 1,0-1,0 1,1 0,0-1,0 1,1-1,-1 1,1 0,1-1,-1 0,1 1,0-1,1 0,0 0,0 0,0 0,0 0,1-1,0 0,0 0,1 0,-1 0,1 0,0-1,0 0,1 0,-1 0,1-1,0 0,0 0,0 0,2 0,-1-2,0 1,0-1,0 0,0 0,0-1,0 0,0 0,0 0,0-1,0-1,0 1,0-1,0 0,0 0,0-1,-1 0,0 0,1-1,-1 0,0 0,-1 0,1 0,-1-1,0 0,0-1,0 1,-1-1,0 1,0-1,2-6,0 1,0-1,-2 0,1 0,-2 0,1 0,-2-1,0 1,0-1,-1 0,-1 0,0 1,-1-12,-5 0</inkml:trace>
  <inkml:trace contextRef="#ctx0" brushRef="#br0" timeOffset="1666.797">1622 705,'0'0,"0"-1,0 1,0-1,0 1,0-1,0 1,0-1,0 1,0-1,0 1,-1-1,1 1,0-1,0 1,0 0,-1-1,1 1,0-1,-1 1,1-1,0 1,-1 0,1-1,0 1,-1 0,1-1,-1 1,1 0,-1 0,1 0,-1-1,1 1,-1 0,1 0,-1 0,1 0,-1 0,1 0,-1 0,1 0,-1 0,1 0,-1 0,1 0,-1 0,1 0,-1 0,1 1,-1-1,1 0,-1 0,1 0,0 1,-1-1,1 0,-1 1,1-1,0 0,-1 1,1-1,0 1,-1-1,0-15,1 0,0-1,1 1,0 0,1-1,1 1,0 0,2 1,2-7,5-22,3 0,1 2,2 0,2 1,1 1,3 1,1 0,1 2,25-25,-2 25,-48 35,-1 1,1-1,0 1,0 0,0-1,0 1,0 0,0 0,0-1,0 1,0 0,0 0,0 0,0 0,0 1,0-1,0 0,0 0,0 1,0-1,0 0,0 1,0-1,0 1,0-1,0 1,-1-1,1 1,0 0,0 0,-1-1,1 1,0 0,-1 0,1 0,-1-1,1 1,-1 0,1 0,-1 0,0 0,1 0,-1 0,0 0,0 0,0 0,0 0,0 0,0 0,0 0,0 0,0 0,0 0,-1 1,-15 68,14-67,0 0,0 0,0 0,1 1,-1-1,1 0,0 1,0-1,0 1,0-1,0 1,1-1,0 1,0-1,0 1,0-1,0 1,1-1,0 1,-1-1,1 1,1-1,-1 1,0-1,1 0,0 0,-1 0,1 0,0 0,1 0,-1 0,1-1,-1 1,1-1,0 0,-1 0,4 2,17 9,-17-12,0 1,0 0,0 1,0 0,0-1,-1 2,1-1,-1 1,0 0,0 0,0 0,0 0,-1 1,0 0,0 0,0 0,-1 1,1-1,-1 1,-1 0,1 0,-1 0,0 0,0 0,-1 0,0 1,0-1,0 0,-1 1,0-1,0 1,-1 0,-1-1,-1 0,-1-1,1 1,-1 0,0-1,0 0,0 0,-1 0,0-1,0 1,0-1,0 0,-1-1,0 1,1-1,-1 0,0-1,-1 1,1-1,0 0,-1-1,1 0,-1 0,1 0,-1-1,0 0,1 0,-1 0,1-1,-1 0,1 0,-1-1,1 0,0 0,-1-1,-3-2,-188-108,177 102,1-1,1-1,0-1,1 0,0-2,1 0,1-1,1 0,0-1,1-1,1 0,1-1,-5-13,9 9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0,'-2'1,"0"1,0-1,0 1,0-1,1 1,-1 0,0-1,1 1,0 0,-1 0,1 0,0 0,0 1,0-1,0 0,1 0,-1 1,1-1,-1 0,1 1,0-1,0 0,0 1,0-1,0 1,0 0,-15 167,-19 57,22-126,25-261,4 106,2 2,3 0,1 1,3 2,5-4,32-19,-61 71,-1 0,1-1,0 1,1 0,-1 0,0 0,0 1,0-1,0 0,1 1,-1 0,0-1,1 1,-1 0,0 0,1 0,-1 1,0-1,0 0,1 1,-1 0,0-1,0 1,0 0,0 0,1 0,-2 1,1-1,0 0,0 1,0-1,0 1,-1-1,1 1,-1 0,0 0,1 0,-1 0,1 1,1 4,1 1,-1 0,0-1,-1 1,0 0,0 0,0 1,-1-1,-1 0,1 0,-1 1,-2 6,2-7,-1 0,1 0,1 0,-1 0,1 0,1 0,0 0,0 0,0-1,1 1,0-1,3 7,-3-12,0-1,0 1,1-1,-1 1,0-1,0 0,1 0,-1-1,0 1,1-1,-1 1,1-1,-1 0,1 0,-1-1,1 1,-1-1,0 0,1 1,-1-2,0 1,0 0,1-1,-1 1,0-1,0 0,-1 0,1 0,0 0,-1-1,1 1,-1-1,0 1,0-1,0 0,1-1,5-3,49-41,2 4,2 2,14-5,-74 45,0 1,1-1,-1 1,1 0,0-1,-1 1,1 0,0 0,0 0,0 0,0 0,0 0,0 1,0-1,0 1,0-1,0 1,0 0,0 0,0 0,0 0,0 0,1 0,-1 0,0 1,0-1,0 1,0 0,0 0,0-1,0 1,-1 0,1 1,0-1,0 0,-1 0,1 1,-1-1,1 1,-1-1,0 1,1 0,-1 0,0-1,0 1,0 0,0 0,-1 0,1 0,0 1,0 12,0 0,-1 0,0 0,-2-1,0 1,0 0,-1-1,-3 9,2-9,0 0,1 0,1 0,1 0,0 1,0-1,2 1,1 13,-2-26,0 0,0 0,1 0,-1 0,1 0,-1 0,1 0,0 0,0 0,-1 0,1 0,1-1,-1 1,0 0,0-1,1 1,-1-1,1 1,-1-1,1 0,-1 1,1-1,0 0,0 0,0 0,-1 0,1-1,0 1,0-1,0 1,0-1,0 1,0-1,1 0,-1 0,0 0,0 0,0 0,0-1,0 1,1-1,15-2</inkml:trace>
  <inkml:trace contextRef="#ctx0" brushRef="#br0" timeOffset="628.499">1299 84,'-22'14,"-1"1,2 1,0 1,1 1,1 0,0 1,2 2,0-1,1 2,14-20,1 0,-1 0,1 0,-1 0,1 0,-1 0,1 0,0 1,0-1,0 0,0 1,1-1,-1 1,1-1,-1 1,1-1,0 1,0-1,0 1,0-1,0 1,1-1,-1 1,1-1,0 1,-1-1,1 0,0 1,0-1,1 0,-1 0,0 0,1 0,-1 0,1 0,0 0,0 0,0 0,0-1,0 1,0-1,0 0,0 0,2 1,6-2,-1-1,1 0,0 0,0-1,-1-1,1 1,-1-2,0 1,0-1,0-1,0 1,-1-2,0 1,0-1,0 0,0-1,-1 1,-1-2,1 1,-1-1,0 0,-1 0,1 0,1-7,33-34,-40 48,0 0,1 0,-1 1,1-1,-1 0,1 0,-1 0,1 1,-1-1,1 0,-1 1,1-1,0 1,0-1,-1 1,1-1,0 1,0-1,0 1,-1 0,1-1,0 1,0 0,0 0,0 0,0-1,-1 1,1 0,0 0,0 0,0 1,0-1,0 0,0 0,0 0,-1 1,1-1,0 0,0 1,0-1,-1 1,1-1,0 1,0-1,-1 1,1-1,0 1,-1 0,1-1,-1 1,16 47,-12-32,83 213,-81-211,-1 0,0 1,-2 0,0-1,-2 1,0 0,-1 0,0 0,-2 0,0 0,-4 12,5-25,-1 1,0 0,0-1,-1 1,0-1,0 0,0 0,-1 0,0 0,0-1,0 0,-1 1,0-1,0-1,0 1,0-1,-1 0,0 0,0-1,0 1,0-2,0 1,-1 0,1-1,-1 0,0-1,0 0,1 0,-1 0,0-1,0 1,0-2,0 1,0-1,1 0,-1-1,3 1,0-1,0 0,1-1,-1 1,1-1,0 1,0-1,0 0,0 0,0 0,1 0,-1-1,1 1,0-1,0 0,0 0,0 1,1-1,0 0,0 0,0 0,0-1,0 1,1 0,0 0,0 0,0 0,0-1,1 1,-1 0,1 0,0 0,1 0,-1 0,1-2,71-133,-62 125,0 0,1 0,0 2,1 0,1 0,-1 1,2 0,0 2,0 0,9-4,-5 5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57,'-29'73,"-161"333,164-324,27-64</inkml:trace>
  <inkml:trace contextRef="#ctx0" brushRef="#br0" timeOffset="1913.714">246 0,'0'51,"-1"-5,2 0,1 0,3 1,5 14,31 149,-37-190,5-26,11-37,-18 37,95-196,31 0,-105 179,-23 23,1 0,-1 0,1 0,-1 0,1 0,-1 0,0 0,1 0,-1 0,1 0,-1 0,1 0,-1 0,1 0,-1 0,0 1,1-1,-1 0,1 0,-1 0,0 1,1-1,-1 0,0 0,1 1,-1-1,0 0,0 1,1-1,-1 1,0-1,0 0,1 1,-1-1,0 1,0-1,0 0,0 1,0-1,0 1,0-1,0 1,0-1,0 1,0-1,0 0,0 1,0-1,0 1,0-1,0 1,-1-1,1 0,0 1,0-1,0 0,-1 1,1-1,0 1,0-1,-1 0,1 0,0 1,-1-1,-8 90,4-1,6 71,0-52,11-46,-6-56</inkml:trace>
  <inkml:trace contextRef="#ctx0" brushRef="#br0" timeOffset="2832.138">980 282,'2'-2,"-1"0,1 0,-1 0,1-1,-1 1,0 0,0-1,0 1,0 0,-1-1,1 1,-1-1,1 0,-1 1,0-1,0 1,0-1,0 1,-1-1,1 0,-1 1,1-1,-1 1,0 0,0-1,0 1,0-1,0 1,-1 0,1 0,-1 0,0 0,1 0,-1 0,0 0,0 1,0-1,0 1,0-1,-1 1,1 0,0 0,-1 0,1 0,-2 0,-7 3,1 2,-1 0,0 0,1 1,0 0,0 1,0 0,1 0,0 1,0 0,1 1,0 0,0 0,1 1,0 0,0 0,1 1,0 0,1 0,0 0,1 1,0-1,0 1,1 0,1 0,0 0,0 1,1 2,0-10,0 0,1 0,-1 0,1 0,0 0,0 0,0 0,1-1,0 1,-1 0,1 0,0 0,1 0,-1 0,1-1,0 1,0-1,0 1,0-1,0 0,1 0,-1 0,1 0,0 0,0 0,0-1,0 0,1 1,-1-1,1 0,-1-1,1 1,0-1,-1 1,1-1,0 0,0-1,0 1,4 0,9-3,1-1,-1 0,0-1,0 0,0-2,-1 0,0-1,0-1,-1 0,0-1,0 0,-1-2,0 1,10-12,11-3,127-101,-161 124,1 1,-1-1,1 1,0-1,0 1,0-1,0 1,0 0,0 0,0 0,1 0,-1 0,0 1,0-1,1 1,-1-1,0 1,1 0,-1 0,0 0,1 0,-1 0,0 1,1-1,-1 1,0-1,1 1,-1 0,0 0,0 0,0 0,0 0,0 1,0-1,0 1,0-1,-1 1,1 0,-1-1,1 1,-1 0,1 0,-1 0,3 14,-1-1,-1 1,0-1,-1 1,0 0,-2 0,0-1,-1 8,-1 25,0 2,-3 0,-1-1,-3 0,-12 37,17-64,-2 0,0 0,-1 0,0-1,-2 0,-1-1,-1 0,0-1,-1 0,-1-1,-17 16,-31 8,60-41,1 0,0 0,-1-1,1 1,-1-1,1 1,-1-1,0 1,1-1,-1 0,1 0,-1 0,0 0,1 0,-1 0,1 0,-1-1,1 1,-1 0,0-1,1 1,-1-1,1 0,0 1,-1-1,1 0,0 0,-1 0,1 0,0 0,0 0,0-1,0 1,0 0,0 0,0-1,0 1,0-1,1 1,-1-1,1 1,-1-1,1 1,-1-1,1-9,0 0,1 0,0 0,1 0,0 1,1-1,0 1,1-1,0 1,0 0,1 0,0 1,1-1,0 1,2-1,-4 4,138-177,-82 113,-37 43,-3 3</inkml:trace>
  <inkml:trace contextRef="#ctx0" brushRef="#br0" timeOffset="3184.241">1855 198,'-28'25,"2"2,0 1,2 1,1 1,2 2,1 0,-8 17,25-46,1 1,-1 0,0 0,1-1,0 1,0 1,0-1,0 0,1 0,-1 1,1-1,0 1,0-1,1 1,0-1,-1 1,2 0,-1-1,0 1,1-1,0 1,0-1,0 1,1-1,-1 0,1 1,0-1,0 0,1 0,-1 0,1-1,0 1,0-1,0 1,0-1,1 0,-1 0,1-1,0 1,0-1,3 2,4-1,-1-1,1 0,0 0,0-2,0 1,0-1,0-1,0 0,0 0,0-1,-1-1,1 0,-1 0,9-4</inkml:trace>
  <inkml:trace contextRef="#ctx0" brushRef="#br0" timeOffset="3500.496">2249 254,'-22'17,"1"2,0 0,1 1,1 0,1 2,1 0,1 1,1 1,-9 20,22-42,1 0,0 0,0 1,0-1,0 0,1 1,-1-1,1 0,-1 1,1-1,0 1,0-1,0 1,0-1,0 1,0-1,1 1,0-1,-1 1,1-1,0 0,0 1,0-1,0 0,0 0,1 0,-1 0,1 0,-1 0,1 0,0 0,0-1,0 1,0-1,0 1,0-1,0 0,0 0,1 0,-1 0,0 0,1 0,-1-1,3 1,8 0,-1-1,1 0,0-2,-1 1,1-1,-1-1,1 0,-1-1,0 0,-1-1,1 0,-1-1,0 0,0-1,0 0,-1-1,-1 0,3-2,-5 2,1-1,-1 1,-1-1,1 0,-2 0,1-1,-1 0,-1 0,0 0,0-1,-1 1,0-1,-1 0,1-10,-2 16,0 0,-1 0,0 0,0 0,0-1,-1 1,0 0,0 0,0 0,0 0,-1 1,0-1,0 0,0 0,-1 1,1 0,-1-1,0 1,0 0,-1 0,1 1,-1-1,0 1,0-1,0 1,0 1,-1-1,1 0,-1 1,1 0,-1 0,-3 0,-73-3,62 12</inkml:trace>
  <inkml:trace contextRef="#ctx0" brushRef="#br0" timeOffset="3881.267">2729 169,'-1'0,"-17"2,0 1,1 0,-1 1,1 1,0 1,1 0,-1 1,1 1,0 0,-4 5,19-12,-1 0,1 0,0 0,-1 0,1 1,0-1,0 1,0-1,0 1,0-1,0 1,0-1,0 1,1 0,-1 0,0-1,1 1,0 0,-1 0,1 0,0-1,0 1,0 0,0 0,0 0,1 0,-1-1,0 1,1 0,0 0,-1-1,1 1,0 0,0-1,0 1,0-1,0 1,0-1,0 1,0-1,1 0,-1 0,2 1,74 48,-59-41,78 69,-94-75,1 0,-1 0,0 1,0-1,-1 1,1-1,-1 1,1 0,-1 0,0-1,0 1,-1 0,1 0,-1 0,0 0,0 0,0 0,-1 0,1 0,-1-1,0 1,0 0,0 0,-1-1,1 1,-1 0,0-1,0 0,-1 2,-1 1,-1 0,1-1,-1 1,0-1,0-1,0 1,-1-1,0 0,1 0,-2 0,1-1,0 0,-1 0,1-1,-1 1,0-2,0 1,1-1,-1 0,0 0,0-1,-5 0,-12 1</inkml:trace>
  <inkml:trace contextRef="#ctx0" brushRef="#br0" timeOffset="11186.73">3181 959,'-1'1,"1"-1,-1 0,1 1,0-1,-1 0,1 1,-1-1,1 0,-1 0,1 1,-1-1,0 0,1 0,-1 0,1 0,-1 0,1 0,-1 0,1 0,-1 0,0 0,1 0,-1 0,1 0,-1 0,1 0,-1-1,1 1,-1 0,1 0,-1-1,1 1,-1 0,1-1,0 1,-1 0,1-1,-1 1,1-1,0 1,-1-1,1 1,0-1,0 1,-1-1,1 1,0-1,0 1,0-1,0 1,0-1,-1 1,1-1,0 0,0 1,1-1,-1 1,0-1,0 1,0-1,-6-40,6 41,-6-219,3 184,1 0,1 0,3 0,0 1,2-1,2 1,1-1,1 2,12-30,-10 43,1 0,1 1,1 0,0 0,1 2,1 0,1 0,0 2,1 0,0 1,2 0,-1 2,2 0,15-7,-32 16,0 0,0 0,1 0,-1 1,1-1,-1 1,1 0,0 0,0 0,0 1,0-1,1 1,-1 0,0 0,0 1,1-1,-1 1,0 0,1 0,-1 0,0 1,1-1,-1 1,0 0,0 1,0-1,0 1,0-1,0 1,0 0,0 1,-1-1,1 1,-1-1,1 1,-1 0,0 0,0 1,-1-1,1 0,1 4,-1 5,-2 0,1 0,-2 0,1 0,-2 1,0-1,0 0,-1 0,0-1,-1 1,-1 0,0-1,0 1,-1-1,-1-1,0 1,0-1,-1 0,0 0,-6 6,-13 26,25-41,0-1,0 1,0-1,0 1,1 0,-1-1,0 1,0 0,1 0,-1 0,0 0,1-1,-1 1,1 0,-1 0,1 0,-1 0,1 0,0 0,-1 0,1 0,0 0,0 1,0-1,0 0,0 0,0 0,0 0,0 0,1 0,-1 0,0 0,1 0,-1 0,0 0,1 0,-1 0,1 0,0 0,-1 0,1-1,0 1,-1 0,1 0,0-1,0 1,0 0,0-1,-1 1,1-1,0 1,0-1,0 1,0-1,0 0,0 0,1 1,-1-1,0 0,0 0,0 0,0 0,0 0,0 0,8-1,-3-1,0 0,0 0,0 1,0 0,1 0,-1 0,0 1,1 0,-1 0,1 1,-1 0,0 0,1 0,-1 1,0 0,0 0,0 0,0 1,-1 0,1 0,-1 1,0-1,0 1,0 0,0 1,0-1,-1 1,0 0,0 0,0 0,1 4,-5 1,0-1,0 1,-1 0,-1 0,0-1,0 1,0-1,-2 1,1-1,-1 0,0 0,-1-1,0 1,0-1,-1 0,0-1,0 1,-1-1,0 0,0-1,-1 0,0 0,0 0,0-1,-1 0,1-1,-5 2,-1 0,-1 0,0-1,0 0,0-2,-1 1,1-2,-1 0,0-1,0-1,0 0,1-1,-1 0,0-2,1 0,-1 0,1-2,0 0,0 0,1-2,-1 1,2-2,-14-9,-2 1,4 4,1-2,0 0,1-2,0-1,1 0,1-2,1 0,1-2,-2-3,16 19,0-1,1 0,0 0,0 0,0 0,1-1,0 0,0 1,0-1,1 0,0 0,1-1,0 1,0 0,0 0,1-1,0 1,0 0,1-1,0 1,0 0,1 0,1-6,8-11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102 179,'5'2,"-1"-1,1 1,-1 1,0-1,0 0,0 1,0 0,0 0,0 0,-1 1,1-1,-1 1,0-1,0 1,0 0,-1 1,1-1,-1 0,0 1,-1-1,1 1,0 4,2 11,-2 0,-1 1,-1-1,0 0,-2 1,0-1,-1 0,-1 0,-1 0,-1-1,0 1,-2-2,0 1,-1-1,-1 0,-5 7,7-10,-80 160,78-157</inkml:trace>
  <inkml:trace contextRef="#ctx0" brushRef="#br0" timeOffset="495.516">74 603,'33'-4,"0"-1,0-1,-1-2,0-1,0-1,-1-2,-1-2,0 0,-1-2,19-13,-34 13,-1 0,0 0,-1-2,-1 1,0-1,-2-1,0 0,-1 0,0-1,-2 0,-1 0,0-1,-1 0,-2 1,0-1,-1-1,2 5,2-105,-5 121,0 1,0-1,0 1,0-1,0 0,0 1,0-1,0 1,0-1,-1 1,1-1,0 1,0-1,-1 1,1 0,0-1,-1 1,1-1,0 1,-1-1,1 1,0 0,-1-1,1 1,-1 0,1 0,-1-1,1 1,-1 0,1 0,-1 0,1-1,-1 1,1 0,-1 0,1 0,-1 0,0 0,1 0,-1 0,1 0,-1 0,1 1,-1-1,1 0,-1 0,1 0,-1 0,1 1,-1-1,1 0,-1 1,1-1,0 0,-1 1,1-1,-1 0,1 1,0-1,0 1,-1-1,1 1,0-1,0 1,-1-1,1 1,0-1,0 1,-21 34,-42 174,51-155,7-34,1 0,0 0,1 0,2 0,0 0,1 0,1 1,0-1,2 0,2 9,15 120,-20-125</inkml:trace>
  <inkml:trace contextRef="#ctx0" brushRef="#br0" timeOffset="1015.65">921 433,'-56'29,"-34"33,90-61,-1 0,0 1,1-1,-1 1,1-1,0 0,-1 1,1-1,0 1,0-1,0 1,0-1,0 1,0-1,1 1,-1-1,0 1,1-1,-1 0,1 1,-1-1,1 1,0-1,-1 0,1 0,0 0,0 1,0-1,0 0,0 0,0 0,1 0,-1 0,0-1,0 1,1 0,-1-1,1 1,61 28,-54-26,57 39,-65-41,1 0,-1 1,0 0,0-1,0 1,0 0,0-1,-1 1,1 0,0 0,-1 0,1 0,-1 0,0 0,0-1,1 1,-1 0,-1 0,1 0,0 0,0 0,-1 0,1 0,-1 0,1 0,-1-1,0 1,0 0,0 0,0-1,0 1,0-1,0 1,-1-1,1 1,-1-1,1 0,-1 1,-5 3,-1 0,1 0,-1-1,0 0,0-1,0 1,-1-2,1 1,-1-1,-8 1,-1 1,-92 7,92-17</inkml:trace>
  <inkml:trace contextRef="#ctx0" brushRef="#br0" timeOffset="3182.89">1146 349,'5'0,"6"0,7 0,4 0,4 0,1 0,3 0,-1 0,0 0,1-5,-2-2,1 1,0 1,-1 2,-4 0</inkml:trace>
  <inkml:trace contextRef="#ctx0" brushRef="#br0" timeOffset="3429.339">1231 603,'39'-10,"31"-8,9 0,-4 2,-11 4,-15 5</inkml:trace>
  <inkml:trace contextRef="#ctx0" brushRef="#br0" timeOffset="4114.812">1937 208,'-134'487,"131"-468,10-24,14-30,-17 28,129-225,32 6,-114 164,-50 62,0 1,-1 0,1-1,0 1,-1 0,1-1,0 1,-1 0,1 0,-1 0,1-1,-1 1,1 0,-1 0,0 0,0 0,1 0,-1 0,0 0,0 0,0 0,0 0,0 0,0 0,0 0,0 0,0 0,-1 0,1 0,0-1,-1 1,1 0,0 0,-1 0,-24 139,11-83,11-48,-1 0,2 1,-1-1,1 1,1-1,0 1,0-1,1 1,0 0,1-1,0 1,0-1,2 7,-2-14,-1-1,1 1,0 0,-1-1,1 1,0-1,0 1,0-1,0 1,0-1,0 0,1 0,-1 1,0-1,1 0,-1 0,0 0,1 0,0 0,-1-1,1 1,-1 0,1-1,0 1,-1-1,1 0,0 1,0-1,-1 0,1 0,0 0,0 0,-1 0,1-1,0 1,0-1,-1 1,1-1,0 1,-1-1,1 0,-1 0,60-47,-4-27,49-45,-105 119,-1 0,1 0,0 0,0 0,0 1,0-1,0 0,0 1,0-1,0 0,0 1,0 0,0-1,0 1,0-1,0 1,0 0,0 0,1 0,-1 0,0 0,0 0,0 0,0 0,0 0,1 0,-1 1,0-1,0 0,0 1,0-1,0 1,0-1,0 1,0 0,0-1,0 1,0 0,-1 0,1-1,0 1,0 0,-1 0,1 0,0 0,-1 0,1 0,-1 0,1 0,-1 0,0 1,0-1,8 63,-6 80,3-125</inkml:trace>
  <inkml:trace contextRef="#ctx0" brushRef="#br0" timeOffset="4553.869">2924 208,'-55'42,"2"2,2 3,-43 50,49-23,45-72,-1-1,0 1,1 0,-1 0,1 0,0 0,-1 0,1 0,0 0,0 0,1 0,-1 0,0 0,1 0,-1 0,1 0,-1 0,1 0,0-1,0 1,0 0,0 0,0-1,0 1,0-1,1 1,-1-1,1 1,-1-1,1 0,-1 0,1 0,0 0,0 0,-1 0,1 0,0 0,0-1,0 1,0-1,13 2,0-2,0 0,0-1,-1 0,1-1,0-1,-1 0,1-1,-1 0,0-1,-1-1,1 0,-1-1,0-1,-1 0,1 0,-2-2,1 1,-1-1,6-8,10-8,-1-1,-1-2,-1 0,-2-1,9-18,-31 49,1-1,-1 0,0 0,1 1,-1-1,0 0,1 0,-1 1,0-1,1 0,-1 0,0 0,1 1,-1-1,1 0,-1 0,0 0,1 0,-1 0,1 0,-1 0,1 0,-1 0,0 0,1 0,-1 0,1 0,-1-1,0 1,1 0,-1 0,1 0,-1 0,0-1,1 1,-1 0,0 0,1-1,-1 1,0 0,0-1,1 1,-1 0,0-1,0 1,1 0,-8 39,4-30,1 1,0 0,0-1,1 1,0 0,1 0,0 0,1 0,0 0,0 0,1 0,0-1,1 1,0-1,0 1,1-1,1 0,-1-1,1 1,1-1,0 0,0 0,0 0,1-1,5 4,90 50,-86-53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20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142,'-361'461,"291"-360,50-69,-2 0,-2-1,0-2,-2 0,-26 21,-146 95,174-132</inkml:trace>
  <inkml:trace contextRef="#ctx0" brushRef="#br0" timeOffset="286.131">0 536,'74'14,"-2"2,0 3,-1 4,36 18,97 38,12 5,68 43,-193-75,-113-72,7 7</inkml:trace>
  <inkml:trace contextRef="#ctx0" brushRef="#br0" timeOffset="537.276">509 1,'-3'75,"2"0,4 0,3-1,4 1,2-1,4-1,3-1,7 11,-2 12,-4 0,-4 2,-4 0,-5 0,-4 48,-4-121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0 165,'216'-11,"24"-24,-140 24,-216-25,19-18,79 44,1 3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4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0 198,'271'18,"52"-7,-272-16,-33-1</inkml:trace>
  <inkml:trace contextRef="#ctx0" brushRef="#br0" timeOffset="250.84">28 424,'43'0,"29"0,7 0,-6 0,-5 0,-9 0,-10 0,-9 0,-11 5,-5 1,-3 0,1-1,-4-1</inkml:trace>
  <inkml:trace contextRef="#ctx0" brushRef="#br0" timeOffset="766.29">367 1,'194'110,"-171"-99,-1 1,-1 1,0 1,-1 1,-1 0,0 2,-1 0,-1 1,12 17,-27-33,-1 0,0 1,0-1,0 1,0-1,0 1,-1-1,1 1,-1-1,1 1,-1 0,0-1,0 1,0 0,-1-1,1 1,-1 0,1-1,-1 1,0-1,0 1,0-1,0 1,0-1,-1 0,1 1,-1-1,1 0,-1 0,0 0,-1 1,-71 55,68-54,-75 47,31-21,1 2,1 3,2 1,-17 20,20 9,35-49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0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27,'-23'-7,"0"2,0 0,0 1,-1 1,1 1,-1 2,0 0,1 1,-1 2,1 0,0 1,-1 2,10-2,0 1,0 0,0 1,1 1,0 0,0 0,0 2,1-1,1 2,-1-1,1 2,1-1,-7 10,11-13,0 1,1 0,0 0,0 0,1 0,0 1,1-1,-1 1,2 0,-1 0,1 1,1-1,-1 0,2 1,-1-1,1 1,1-1,0 0,0 1,1-1,0 0,0 1,0-3,0 0,0-1,1 1,-1 0,1-1,1 1,-1-1,1 0,0 0,1-1,-1 1,1-1,0 0,1 0,-1 0,1-1,0 0,0 0,0 0,0-1,1 0,0 0,-1-1,1 0,0 0,0 0,0-1,0 0,1-1,-1 1,0-1,0-1,0 1,2-2,13-6,-1-1,-1-1,1-1,-2-1,0-1,0 0,-1-1,0-1,-2-1,0-1,-1 0,0-1,-1 0,-1-1,-1-1,6-13,92-115,-109 147,0 0,0-1,0 1,0 0,0 0,0 0,0 0,0 0,1 0,-1 0,0 0,1 0,-1 1,1-1,-1 0,1 1,-1 0,1-1,-1 1,1 0,0 0,-1-1,1 1,-1 0,1 1,0-1,-1 0,1 0,-1 1,1-1,-1 1,1-1,-1 1,1 0,-1 0,0-1,1 1,-1 0,0 0,0 0,0 0,0 1,1-1,30 64,13 268,-38-286,-1 0,-3 0,-2 0,-2 1,-2 9,1-29,0 0,-2 0,-1-1,-1 1,-1-1,-2 0,-1-1,0 0,-2 0,-1-1,-1-1,-2 0,-6 7,19-28,0 0,-1 1,1-1,-1 0,0-1,0 1,0-1,0 0,-1 0,1 0,-1 0,1-1,-1 1,0-1,1-1,-1 1,0-1,1 1,-1-1,0-1,0 1,1-1,-1 0,0 0,1 0,-1 0,1-1,-1 0,1 0,0 0,0 0,0-1,0 0,0 0,0 0,1 0,-1 0,1-1,0 1,0-1,1 0,-1 0,1 0,-1 0,1-1,1 1,-1-1,0 0,-1-12,1-1,0 1,1 0,1 0,0-1,2 1,0 0,0 0,2 0,0 0,1 0,1 1,0 0,2 0,-1 1,2-1,0 2,7-10,98-131,-89 125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436 21,'-16'-5,"-1"1,0 0,1 1,-1 1,0 1,0 0,0 1,0 1,0 0,0 2,0 0,-1 1,10-2,0 0,0 0,0 1,1 0,0 1,-1 0,1 0,0 0,1 1,-1 0,1 0,0 1,0 0,1 0,0 0,0 1,0-1,1 1,0 0,0 1,0-1,1 1,1-1,-1 1,0 7,-1 164,7-101,-14 148,-24-57,13-68,22-99,0-1,-1 1,1-1,0 1,0-1,0 1,0-1,1 1,-1-1,0 0,0 1,1-1,-1 1,1-1,0 0,-1 1,1-1,0 0,0 0,-1 0,1 1,0-1,0 0,1 0,-1 0,0 0,0-1,0 1,0 0,1 0,-1-1,0 1,1-1,-1 1,1-1,-1 0,1 1,-1-1,0 0,2 0,70 2,-59-3,190-2,-181 7,-5 2</inkml:trace>
  <inkml:trace contextRef="#ctx0" brushRef="#br0" timeOffset="1757.635">1001 332,'-3'-2,"0"1,0 0,0 0,-1 0,1 1,0-1,0 1,-1 0,1 0,0 0,-1 0,1 1,0-1,0 1,-1 0,1 0,0 0,0 0,0 0,-2 2,-8 1,-2 0,-15 4,0 0,1 2,0 2,0 0,1 2,-1 2,28-16,0 1,-1-1,1 1,0-1,0 1,0 0,0 0,0-1,0 1,0 0,0 0,0 0,0 0,0 0,0 0,1 0,-1 0,0 1,1-1,-1 0,1 0,-1 1,1-1,0 0,0 0,-1 1,1-1,0 0,0 1,0-1,0 0,1 1,-1-1,0 0,0 1,1-1,-1 0,1 0,-1 1,1-1,0 0,-1 0,1 0,0 0,0 0,0 0,-1 0,1 0,0 0,1 0,-1-1,0 1,69 31,24 14,-91-44,0 0,-1 0,1 0,-1 1,0-1,0 1,0 0,0 0,0-1,0 1,-1 0,0 1,1-1,-1 0,0 0,0 1,-1-1,1 0,-1 1,0-1,0 0,0 1,0-1,0 1,-1-1,1 0,-2 2,-3 6,0-1,-1 0,-1 0,1 0,-2 0,1-1,-1 0,-1-1,1 0,-2 0,1-1,-1 0,0-1,0 0,-1 0,1-1,-1-1,-8 3,14-4,-1-1,0 1,-1-1,1 0,0 0,-1-1,1 0,-1 0,1 0,-1-1,0 0,1 0,-1-1,1 0,-1 0,1 0,-6-3,6-2</inkml:trace>
  <inkml:trace contextRef="#ctx0" brushRef="#br0" timeOffset="2033.23">1367 557,'-24'43,"-8"19,2 4,5-9</inkml:trace>
  <inkml:trace contextRef="#ctx0" brushRef="#br0" timeOffset="2286.734">1255 105,'0'0</inkml:trace>
  <inkml:trace contextRef="#ctx0" brushRef="#br0" timeOffset="2735.746">1452 839,'17'-12,"-2"-1,1-1,-2-1,0 0,-1 0,0-2,-1 1,-1-2,-1 1,0-2,-2 1,7-19,72-129,-85 162,-2 3,-1 0,1 1,0-1,0 0,-1 1,1-1,0 0,0 1,0-1,0 0,0 1,0-1,0 0,0 1,0-1,0 0,1 1,-1-1,0 0,0 1,1-1,-1 0,0 1,1-1,-1 1,1-1,-1 1,0-1,1 1,-1-1,1 1,0-1,-1 1,1-1,-1 1,1 0,0 0,-1-1,1 1,-1 0,1 0,0 0,0-1,-1 1,1 0,0 0,-1 0,1 0,0 0,-1 0,1 1,0-1,-1 0,1 0,0 0,-1 1,1-1,0 0,-1 1,1-1,-1 0,1 1,-1-1,1 1,4 70,14 47,43-35,-59-80,-1-1,1 0,-1 0,1 0,0 0,0-1,0 1,0-1,0 0,0 0,0 0,0 0,1 0,-1 0,0-1,0 0,1 0,-1 0,0 0,1 0,-1-1,0 1,0-1,1 0,-1 0,0 0,0 0,0-1,3-1,5-7,0 0,-1-1,0 0,0-1,-1 0,-1 0,0-1,0 0,-2-1,0 1,0-1,-1 0,-1-1,0 1,-1-1,0-1,17-102,-14 100</inkml:trace>
  <inkml:trace contextRef="#ctx0" brushRef="#br0" timeOffset="3535.668">2384 867,'22'-337,"-22"313,1 0,2 0,0 0,1 1,1-1,2 1,0 0,1 1,2 0,0 0,1 1,1 0,1 1,1 0,1 1,13-13,38 3,-64 29,-1 0,1 0,-1 0,1 0,-1 0,1 0,-1 0,1 0,-1 1,1-1,-1 1,0-1,1 1,-1 0,1-1,-1 1,0 0,0 0,0 0,1 0,-1 0,0 0,0 0,0 0,-1 1,1-1,0 0,0 1,-1-1,1 0,0 1,-1-1,0 1,1-1,-1 1,0-1,0 1,1-1,-1 1,-1-1,1 1,0-1,0 1,0-1,-1 1,-36 110,5-38,33-72,-1 1,1 0,-1 0,1 0,0-1,0 1,1-1,-1 1,0-1,1 1,-1-1,1 0,0 1,0-1,0 0,0 0,0 0,0-1,1 1,-1 0,1-1,-1 0,1 1,-1-1,1 0,0 0,-1-1,1 1,0-1,0 1,0-1,0 0,-1 0,1 0,0 0,0 0,1-1,12 4,10 2,-21-6,0 1,0 0,0 1,0-1,0 1,0 0,0 0,0 0,-1 1,1 0,-1 0,1 0,-1 0,1 1,-1 0,0 0,0 0,0 0,-1 0,1 1,-1 0,0 0,0 0,0 0,-1 0,1 0,-1 1,0-1,0 1,0 0,-1 0,0 0,-2 4,-1-1,0 1,-1-1,0 0,0 0,0 0,-1 0,-1-1,1 1,-1-1,0 0,-1 0,0-1,0 0,0 0,-1 0,0-1,0 0,0 0,-1-1,1 0,-6 2,-5 7,10-9,1 0,-1 0,0 0,0-1,0 0,-1-1,1 1,-1-2,1 1,-1-1,0-1,0 1,1-1,-1-1,0 0,1 0,-1-1,1 0,-1 0,1-1,0 0,0 0,0-1,0 0,1-1,-1 0,1 0,-54-29,2-1,2-4,2-2,-2-4,36 26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0,-1 0,-1 0,1 0,-6 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1,'-18'1,"-1"2,1 0,0 1,0 1,0 1,1 0,-1 1,2 1,-14 9,18-13,1 2,1-1,-1 2,1-1,0 1,0 1,1 0,0 0,0 1,1 0,0 0,1 1,0 0,1 0,-1 1,2 0,0 0,0 0,1 1,-3 11,7-18,0 0,0 0,0 0,1 0,-1 0,1 0,1 0,-1 0,0 0,1 0,0-1,0 1,1 0,-1-1,1 0,0 0,0 0,1 0,-1 0,1 0,0-1,0 0,0 0,0 0,0 0,1-1,-1 1,1-1,-1 0,6 1,2 1,0 0,0-1,1 0,-1 0,1-2,0 1,0-2,-1 0,1 0,0-1,0-1,-1 0,68-23,-62 15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1,'34'4,"25"2,7 0,-2-1,-8-1,-8-2,-7-1,-7-1,-3 0,-3 0,-6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22,'43'5,"34"-3,8-3,-5-5,-12-2,-13 1,-15 1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63,'-6'-6,"0"0,-1 1,1-1,-1 1,0 1,0-1,-1 1,1 1,-1-1,0 1,0 1,0-1,0 1,0 1,0 0,-1 0,1 0,-1 1,1 0,0 1,-1 0,1 0,0 1,-5 1,-8 3,0 0,0 2,1 0,0 2,1 0,0 1,0 1,1 1,1 0,-4 5,15-14,1 1,1 0,-1 0,1 0,0 1,0-1,0 1,1 0,0 0,0 0,1 1,-1-1,1 1,1-1,-1 1,1 0,0-1,1 1,0 0,0 0,0-1,1 1,0 0,0 0,1-1,0 1,0-1,0 1,1-1,0 0,0 0,0 0,1 0,1-2,0 0,0 0,1 0,-1 0,1-1,0 0,0-1,0 1,0-1,0 0,1 0,-1-1,0 0,1 0,-1-1,1 1,-1-2,1 1,0-1,-1 1,0-2,1 1,-1-1,3-1,8-2,1-2,-1 0,-1 0,0-2,0 0,0-1,-1 0,3-4,129-116,-147 129,1-1,0 1,0 0,-1 0,1 0,0 0,0 0,0 0,0 0,1 0,-1 0,0 0,0 1,0-1,1 0,-1 1,0-1,1 1,-1-1,0 1,1 0,-1 0,1-1,-1 1,1 0,-1 0,0 1,1-1,-1 0,1 0,-1 1,0-1,1 0,-1 1,0 0,1-1,-1 1,0 0,0 0,0-1,1 1,-1 0,0 0,0 0,0 0,-1 0,1 1,0-1,0 0,-1 0,1 1,0-1,0 1,29 74,30 44,-49-110,0 0,0 0,1-1,0-1,0 0,1-1,0 0,0-1,1 0,0-1,0 0,0-1,1-1,-1-1,1 0,0 0,-1-2,1 0,0 0,0-2,-1 0,1 0,6-3,10-2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42 471,'-5'9,"-1"0,1 1,1-1,0 1,0 0,1 0,0 0,1 0,0 1,0-1,2 1,-1-1,1 1,0-1,1 1,1-1,-1 1,2-1,-1 0,1 0,1 0,0 0,0-1,1 1,3 3,-4-10,-1 1,1-2,-1 1,1 0,0-1,0 0,0 0,1 0,-1 0,0-1,1 1,-1-1,1 0,-1-1,1 1,0-1,-1 0,1 0,0 0,-1-1,1 0,-1 1,1-2,-1 1,1 0,-1-1,0 0,0 0,0 0,4-3,1-1,0-1,0 1,-1-2,0 1,0-1,0 0,-1-1,-1 0,1 0,-1-1,-1 1,2-5,-4 8,0 0,-1 0,0-1,0 1,0 0,-1-1,0 1,0-1,-1 1,0-1,0 1,0-1,-1 0,0 1,0 0,-1-1,1 1,-1 0,-1-1,1 1,-1 0,0 1,-1-1,1 1,-1-1,0 1,-1 0,1 0,-1 1,0-1,0 1,0 0,-1 1,1-1,-1 1,0 0,0 1,-3-2,-19-4,3 4</inkml:trace>
  <inkml:trace contextRef="#ctx0" brushRef="#br0" timeOffset="388.606">776 387,'-20'10,"1"-2,0 1,1 1,0 0,0 1,1 2,1-1,0 2,0 0,-3 6,18-18,-1-1,1 1,-1-1,1 1,0 0,-1 0,1 0,0 0,0 0,1 0,-1 0,0 0,1 0,-1 0,1 1,0-1,0 0,0 0,0 0,0 1,0-1,0 0,1 0,-1 0,1 1,0-1,-1 0,1 0,0 0,0 0,0 0,1-1,-1 1,0 0,1 0,-1-1,1 1,-1-1,1 1,0-1,0 0,0 0,0 0,0 0,0 0,0 0,54 16,30 18,-85-33,1-1,-1 1,1-1,-1 1,0 0,1 0,-1-1,0 1,0 0,-1 0,1 0,0 0,-1 0,1 0,-1 0,1 0,-1 1,0-1,0 0,0 0,0 0,0 0,-1 0,1 0,-1 0,1 0,-1 0,0 0,0 0,0 0,0 0,0 0,0 0,0-1,0 1,-1 0,1-1,-1 1,0 0,-72 45,-68-23,118-28</inkml:trace>
  <inkml:trace contextRef="#ctx0" brushRef="#br0" timeOffset="1036.297">1086 895,'3'-35,"1"1,1 0,2 1,2 0,1 0,1 0,1 1,2 1,3-2,1-1,2 1,1 0,1 2,1 1,2 0,2 2,0 1,1 1,2 2,5-2,-28 20,1 0,1 1,-1 0,1 1,-1-1,1 2,1-1,-1 1,0 1,7-2,-15 4,0 0,0 0,-1-1,1 1,0 0,0 0,-1 0,1 0,0 0,0 0,-1 0,1 0,0 0,0 0,-1 1,1-1,0 0,-1 0,1 1,0-1,-1 0,1 1,0-1,-1 1,1-1,-1 1,1-1,-1 1,1-1,-1 1,1 0,-1-1,1 1,-1 0,0-1,0 1,1 0,-1-1,0 1,0 0,0 0,1-1,-1 1,0 0,0 0,0-1,0 1,-1 0,1 0,0-1,0 1,0 0,-1-1,1 1,0 0,0-1,-1 1,1 0,-1-1,1 1,-1 0,1-1,-1 1,1-1,-1 1,-31 43,32-44,-121 135,120-134,0 1,-1-1,1 1,0 0,0 0,0-1,0 1,0 0,0 0,1 0,-1 0,1 0,-1 0,1 0,0 0,-1 0,1 0,0 0,0 0,1 0,-1 0,0 0,1 0,-1 0,1 0,0 0,0 0,-1 0,1 0,0-1,1 1,-1 0,0-1,0 1,1-1,-1 1,1-1,-1 0,1 1,0-1,-1 0,1 0,0 0,0 0,0-1,0 1,0 0,0-1,0 1,0-1,79 17,-72-16,0-1,0 1,0 1,0 0,-1 0,1 1,-1 0,1 0,-1 1,0 0,0 0,0 1,-1 0,4 4,-9-7,0 0,-1 0,1 1,-1-1,1 0,-1 1,0-1,0 1,0-1,0 1,0 0,-1 0,1-1,-1 1,0 0,0 0,0-1,0 1,0 0,-1 0,1-1,-1 1,1 0,-1-1,0 1,0 0,-1-1,1 0,0 1,-1-1,0 1,-62 64,-80 13,140-79,-5 4,0-1,0-1,0 1,-1-1,1-1,-1 0,0 0,0-1,0 0,0-1,0 0,0 0,0-1,1-1,-1 1,0-2,1 1,-1-1,-2-2,-8-4,1-2,0 0,0 0,1-2,1-1,0 0,1-1,0 0,2-1,0-1,0-1,2 0,0 0,1-1,1-1,1 0,0 0,-4-19,9 15</inkml:trace>
  <inkml:trace contextRef="#ctx0" brushRef="#br0" timeOffset="1999.052">1820 20,'7'-1,"129"-17,-129 18,0-1,-1 2,1-1,0 1,-1 0,1 1,-1-1,1 1,-1 1,0-1,0 1,0 0,0 0,0 1,-1 0,1 0,-1 0,4 5,-4 0,0 1,-1 0,0-1,-1 2,0-1,-1 0,0 1,0-1,-1 1,-1-1,1 1,-2 0,1-1,-2 1,1-1,-3 6,0 32,2 545,2-587,1 1,-1-1,-1 0,1 1,-1-1,0 0,-1 0,1 0,-1 0,-1 0,1 0,-4 5,4-11,-1 1,0-1,1 0,-1 0,0 0,1 0,-1 0,0 0,1-1,-1 0,1 1,-1-1,1 0,-1 0,1 0,-1-1,1 1,0 0,0-1,0 0,0 1,0-1,0 0,0-1,-3 0,-7-6,-1 1,1 1,-2 0,1 1,0 1,-1 0,0 0,0 1,-1 1,1 1,-1 0,1 0,-8 2,-57 6,60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17,'5'24,"-3"23,-3 7,0 0,0-5,-5-5,-2-2,-3-2,-6-3,1-4,-2-2,-3-1,-2-2,2-1,0-4,4-2,0-4,3-5</inkml:trace>
  <inkml:trace contextRef="#ctx0" brushRef="#br0" timeOffset="485.632">66 328,'32'11,"0"-1,1-2,0-1,0-2,0-1,0-1,1-2,0-1,8-3,-31 2,0-1,0-1,0 1,0-2,0 0,-1 0,0-1,0 0,0 0,0-1,-1-1,0 0,0 0,-1 0,0-1,0-1,-1 1,0-1,0 0,-1-1,-1 0,1 0,1-6,5-7,-1-1,-1-1,-1 0,-2 0,0 0,3-27,-11 52,1 0,-1 1,1-1,-1 0,1 0,-1 0,1 0,-1 0,1 0,-1 0,1 0,-1 0,1 0,-1 0,1 0,-1 0,1-1,0 1,-1 0,1 0,-1 0,1-1,-1 1,1 0,0-1,-1 1,1 0,0-1,-1 1,1 0,0-1,-1 1,1-1,0 1,0 0,-1-1,1 1,0-1,0 1,0-1,0 1,0-1,0 1,0-1,0 1,0-1,0 1,0-1,0 1,0-1,0 1,0-1,0 1,0-1,1 1,-1-1,0 1,-23 36,13-10,1 1,2 0,0 0,2 0,1 1,1 0,1 0,2 0,1 0,3 19,13 37,-12-60</inkml:trace>
  <inkml:trace contextRef="#ctx0" brushRef="#br0" timeOffset="1067.372">1082 243,'-21'6,"16"-5,-1 0,1 0,-1 0,1 1,-1 0,1 0,0 0,0 1,0 0,0 0,0 0,1 0,0 1,-1 0,1 0,0 0,1 0,-1 1,1-1,0 1,0 0,0 1,3-1,1 0,0 0,1 0,-1 0,1-1,0 1,0-1,1 1,-1-1,1 0,0 0,0 0,0 0,1-1,-1 1,1-1,0 0,0 0,0 0,0-1,5 3,3 4,-10-8,0 0,0 0,0 0,0 0,0 1,0-1,0 0,-1 1,1 0,0-1,-1 1,1 0,-1 0,0 0,1 0,-1 0,0 0,0 0,0 0,-1 1,1-1,-1 0,1 0,-1 1,0-1,1 0,-1 1,0-1,-1 1,1-1,0 0,-1 0,1 1,-1-1,0 0,0 0,0 1,0-1,0 0,0 0,0 0,-1-1,1 1,-1 0,-1 1,-4 0,-1 1,0-1,0-1,0 1,0-1,0-1,0 0,-1 0,1 0,0-1,-1 0,1-1,0 0,-1 0,-3-2,-14-4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1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0,'-14'10,"-10"12,-6 3,3 2,1-4,4-1,2-4,5 0,-1-4,2 1,0-2,1 2,4-3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0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158 113,'0'0,"-5"0,-6 0,-1 5,-4 2,1 4,-2 0,3 3,3 5,3-2</inkml:trace>
  <inkml:trace contextRef="#ctx0" brushRef="#br0" timeOffset="1936.651">215 0,'-5'0,"-6"5,-7 6,-4 7,-4 4,-2 4,4 2,1-4,4-1,1-4,4-1,8-4,6-8,7-6,3-2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3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670 368,'-41'0,"0"2,0 2,1 2,-1 2,-29 9,21 11,49-27,-1-1,0 1,1 0,-1 0,0-1,1 1,-1 0,1 0,-1 0,1 0,-1 0,1 0,0 0,-1 0,1 0,0 0,0 0,0 0,0 0,0 0,0 0,0 0,0 0,0 0,0 0,1 0,-1 0,0 0,1 0,-1 0,1 0,-1-1,1 1,-1 0,1 0,0 0,-1-1,1 1,0 0,0 0,-1-1,1 1,0-1,0 1,0-1,0 1,0-1,0 0,1 1,10 5,0-1,0 0,1-1,0 0,0-1,0 0,0-1,0-1,14 0,4 2,15 9,-46-12,1 0,0 0,0 1,-1-1,1 0,0 1,-1-1,1 1,0-1,-1 1,1-1,-1 1,1-1,0 1,-1-1,1 1,-1 0,0 0,1-1,-1 1,0 0,1-1,-1 1,0 0,0 0,0 0,1-1,-1 1,0 0,0 0,0 0,0-1,-1 1,1 0,0 0,0-1,0 1,-1 0,1 0,0-1,-1 1,1 0,0 0,-1-1,1 1,-1-1,1 1,-1 0,0-1,1 1,-1-1,1 1,-1-1,0 1,-108 59,71-44,-217 104,252-118,0 0,0 1,0-1,0 0,1 1,-1 0,1-1,0 1,0 0,0 0,0 1,0-1,0 0,1 1,0-1,0 0,0 1,0 0,0-1,1 1,-1-1,1 1,0 0,0-1,1 1,-1 0,1-1,-1 1,1 0,0-1,1 0,-1 1,1-1,-1 0,1 1,0-1,0 0,0 0,1 0,-1-1,1 1,-1-1,1 1,0-1,0 0,0 0,0 0,1 0,1 0,116 53,-100-51</inkml:trace>
  <inkml:trace contextRef="#ctx0" brushRef="#br0" timeOffset="2848.794">643 1,'-18'56,"-24"55,-6-1,-17 23,12-24,-204 421,109-235,136-251,15-30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839 11,'-13'-3,"0"0,0 1,0 1,0 0,0 1,-1 0,1 1,0 1,0 0,0 0,0 2,1-1,-1 2,1 0,-9 5,11-7,-168 56,96-22,82-35,0-1,1 1,-1 0,1 0,-1-1,1 1,0-1,-1 1,1 0,0-1,0 0,0 1,0-1,0 1,1-1,-1 0,0 0,1 0,-1 0,0 0,1 0,-1 0,1 0,0-1,-1 1,1 0,0-1,-1 1,1-1,0 0,0 0,164 23,-52-7,-112-16,0 0,0 0,-1 0,1 1,0-1,0 0,-1 1,1-1,0 1,-1-1,1 1,0 0,-1 0,1 0,-1 0,1 0,-1 0,0 0,1 0,-1 0,0 1,0-1,0 0,0 1,0-1,0 1,0 0,0-1,-1 1,1 0,-1-1,1 1,-1 0,0-1,1 1,-1 0,0 0,0 0,0-1,-1 1,1 0,0 0,-1-1,1 1,-1 0,1-1,-1 1,0 0,0-1,1 1,-1-1,0 1,-1-1,1 0,-1 2,-9 10,-1-1,0 0,0-1,-1 0,-1 0,0-2,0 0,-1 0,0-2,-1 0,1 0,-8 1,-44 22,-302 160,364-187,0-1,0 0,0 1,1-1,-1 1,1 0,0 0,0 0,0 1,0 0,1-1,-1 1,1 1,0-1,0 0,0 1,1-1,0 1,0 0,0 0,0 0,-1 5,6-7,0 0,0 0,1 0,-1-1,0 1,1-1,0 0,-1 0,1 0,0-1,0 1,0-1,0 0,0 0,1 0,-1 0,0-1,0 0,1 0,-1 0,0 0,0-1,4 0,1 1,74-3,-1-4,0-4,25-8,-58 11,108-5,-147 17,-4 3</inkml:trace>
  <inkml:trace contextRef="#ctx0" brushRef="#br0" timeOffset="362.176">1404 124,'-24'38,"-13"23,1 5,5-3,9-8,7-9,7-6,5-7,-3-3,1-2,0-1,2 0,1-10,0-8</inkml:trace>
  <inkml:trace contextRef="#ctx0" brushRef="#br0" timeOffset="633">1291 96,'43'-5,"29"-1,12-1,-4 2,-11 2,-12-4,-11-1,-8 2,-16 1,-12 7,-7 2</inkml:trace>
  <inkml:trace contextRef="#ctx0" brushRef="#br0" timeOffset="834.178">1206 491,'53'-5,"27"-1,4-5,-6-1,-13 3,-12 2,-10 2,-8 2,-5 2,-7 1</inkml:trace>
  <inkml:trace contextRef="#ctx0" brushRef="#br0" timeOffset="8069.821">1827 688,'-5'2,"0"1,1 0,0-1,-1 2,1-1,0 0,0 1,1 0,-1 0,1 0,0 0,0 0,0 1,1-1,-1 1,1 0,0 2,1-6,-2 7,-1 0,1 0,1 0,-1 1,1-1,1 1,0 0,0 0,1-1,0 1,0 0,2 6,-2-12,0 0,1 0,-1 0,1 0,0 0,0 0,0-1,0 1,1 0,-1-1,1 1,0-1,-1 1,1-1,0 0,0 1,1-1,-1 0,0-1,1 1,-1 0,1-1,-1 1,1-1,0 0,0 0,0 0,-1 0,1 0,0-1,0 1,0-1,0 0,0 0,0 0,0 0,3-1,9-3,-1-1,1-1,-1-1,-1 0,1 0,-1-1,0-1,-1 0,0-1,0 0,-1-1,0 0,-1-1,-1 0,6-10,17-14,7-4,-27 69,-3 142,-3-141,-1 0,-2 1,-1-1,-2 1,0-1,-6 31,5-48,-2 0,1-1,-2 0,0 1,0-1,-1 0,0-1,-1 1,-1-1,1-1,-2 1,0-1,0 0,0-1,-2 0,1 0,-1-1,0 0,9-6,0-1,-1 0,1 0,0 1,-1-1,1 0,-1 0,1 0,-1-1,1 1,-1 0,0-1,1 1,-1-1,0 1,0-1,1 0,-1 1,0-1,0 0,1 0,-1-1,0 1,0 0,0 0,1-1,-1 1,0-1,1 0,-1 1,1-1,-1 0,1 0,-1 0,1 0,-1 0,1 0,0-1,-1 1,1 0,0-1,0 1,0-1,0 1,1-1,-1 1,0-1,0 0,1 1,-1-1,1 0,0 0,-1-1,0-23,2 0,0 0,1 0,2 0,0 1,2-1,1 1,1 0,1 1,1 0,1 0,1 1,10-12,13-29,-19 37</inkml:trace>
  <inkml:trace contextRef="#ctx0" brushRef="#br0" timeOffset="8418.413">2533 237,'33'0,"41"-5,12-1,-4 0,-11-4,-13 0,-11 2,-9 2,-6 2,-4 1,-2 2,-5 6,-11 2,-12 0,-6-2</inkml:trace>
  <inkml:trace contextRef="#ctx0" brushRef="#br0" timeOffset="8671.811">2561 491,'43'0,"34"0,13 0,0 0,-4 0,-13 0,-9 0,-10 0,-6 0,-5 0,-6-5,-4-1,-2 0,-3 1,0 1,-6 2</inkml:trace>
  <inkml:trace contextRef="#ctx0" brushRef="#br0" timeOffset="9115.05">3888 39,'-40'23,"1"2,2 1,1 2,1 1,1 2,2 1,-22 29,-9 51,61-108,1 0,0 1,0-1,0 1,0-1,1 1,0-1,-1 1,2-1,-1 1,0-1,1 1,0-1,0 1,1-1,-1 0,1 1,0-1,0 0,0 0,0 0,1-1,0 1,-1 0,2-1,1 3,11 3,0 0,0-1,1-1,0-1,0 0,0-1,1-1,0 0,0-2,0 0,0-1,0-1,0 0,0-1,14-4,-4 4,0-1,0-2,0-1,-1-1,1-1,-1-1,-1-2,0 0,0-2,-1-1,0-1,-1-1,-1-1,-1-2,0 0,-1-1,1-3,-16 15,0 0,-1 0,0-1,-1 1,0-1,0 0,0 0,-1 0,-1-1,1 1,-1-1,-1 0,1 0,-1 1,-1-1,0 0,0 0,-1 0,0 0,0 1,-1-1,0 0,-1 1,0 0,0-1,-1 1,0 0,0 1,-1-1,0 1,0 0,-1 0,0 0,-4-2,-9-4,-1 1,-1 1,0 1,0 0,-1 2,0 1,-1 1,1 0,-1 2,0 0,-1 2,1 1,0 0,0 2,-1 1,1 1,-7 2,-38 7,2 2,0 4,0 3,2 2,1 3,-37 23,96-47,-6 1,1 1,0 1,0 0,1 0,-1 1,1 0,0 0,1 1,-1 0,-5 7,13-12,-1 0,1 1,0-1,-1 0,1 1,0-1,1 1,-1-1,0 0,1 1,-1-1,1 0,0 0,-1 1,1-1,0 0,0 0,1 0,-1 0,0 0,1 0,-1 0,1-1,0 1,0 0,-1-1,1 0,0 1,0-1,0 0,0 0,1 0,-1 0,0 0,0-1,1 1,-1 0,0-1,1 0,-1 0,0 0,1 0,1 0,39 7,0-2,1-1,-1-3,40-3,-18 0,843 0,-809 10,0 5,-1 3,42 16,-125-28,14 2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0 282,'509'0,"-485"0</inkml:trace>
  <inkml:trace contextRef="#ctx0" brushRef="#br0" timeOffset="262.879">84 479,'39'0,"26"-5,8-1,-4 0,-9 1,-10 2,-9 1,-6 1,-9 0</inkml:trace>
  <inkml:trace contextRef="#ctx0" brushRef="#br0" timeOffset="744.318">367 0,'8'10,"1"0,0-1,0 0,1-1,1 0,-1-1,1 0,0 0,0-1,1-1,0 0,0 0,0-1,1-1,-1 0,13 1,6 3,-15-4,0 0,-1 1,0 0,0 1,0 1,0 0,-1 2,0-1,0 1,0 2,-10-3,0-1,0 1,0 0,-1 0,0 0,0 0,-1 1,0-1,-1 1,1-1,-1 1,-1 0,0 0,0-1,0 1,-1 0,0-1,0 1,-1 0,0-1,0 0,-1 1,0-1,-1 0,1 0,-1-1,0 1,-1-1,0 0,0 0,0 0,0-1,-1 0,-1 1,-300 240,276-216,21-17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453 173,'-313'513,"174"-306,180-248,88-129,-114 145</inkml:trace>
  <inkml:trace contextRef="#ctx0" brushRef="#br0" timeOffset="405.962">453 145,'-8'14,"1"1,0 0,1 0,0 0,2 1,0-1,0 1,2 0,0 0,0 1,2-1,0 0,1 1,0-1,2 0,0 0,0 0,2-1,0 1,6 12,1-4,0 0,2-1,1 0,1-1,0-1,17 15,-31-33,0 1,1-1,-1 0,1-1,0 1,-1 0,1-1,1 1,-1-1,0 0,0 0,1-1,0 1,-1-1,1 1,0-1,-1 0,1 0,0-1,0 1,0-1,0 0,-1 0,1 0,0-1,0 1,0-1,0 0,-1 0,1 0,0 0,-1-1,1 0,-1 1,1-1,-1-1,0 1,2-2,10-17,-2-1,0 0,-1-1,-2 0,0-1,-1 0,-2-1,0 0,-1-6,0 8,40-218,-18 77,-23 152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375 276,'-38'9,"1"3,0 1,1 1,1 2,0 1,1 2,-11 10,40-27,0 1,0 0,0 0,1 0,-1 1,1-1,0 1,0 0,0 0,0 0,1 1,0 0,0-1,0 1,0 0,1 0,0 1,0-1,0 0,1 1,-1-1,1 1,1-1,-1 1,1 0,0-1,0 1,1-1,-1 1,1 0,1-1,-1 1,1-1,0 0,0 0,0 0,1 0,0 0,0 0,7 2,0 0,0-1,1-1,-1 1,1-2,1 0,-1 0,1-1,-1 0,1-1,0 0,0-1,0 0,0-1,0-1,0 0,5-1,-4 2,18-1</inkml:trace>
  <inkml:trace contextRef="#ctx0" brushRef="#br0" timeOffset="298.018">714 276,'-28'26,"2"1,0 2,2 0,0 2,3 0,0 2,-4 12,24-43,-1 1,0-1,1 1,0-1,0 1,0-1,0 1,0 0,0 0,1 0,-1-1,1 1,0 0,-1 0,2 0,-1 0,0 0,0-1,1 1,0 0,-1 0,1 0,0-1,1 1,-1-1,0 1,1-1,-1 1,1-1,0 0,0 1,0-1,0 0,0 0,0-1,0 1,1 0,0-1,12 4,0-2,1 0,0-1,0 0,-1-2,1 0,0 0,0-2,0 0,-1 0,1-2,-1 0,1 0,-2-2,1 0,0 0,-1-2,0 0,-1 0,0-1,6-6,-7 7,0 0,-1-1,0 0,-1-1,0 0,0 0,-1-1,0-1,-1 1,-1-1,0-1,0 0,-1 0,-1 0,0 0,-1-1,0 0,0-6,-4 16,1 0,-2 0,1 1,0-1,-1 0,1 0,-1 0,0 0,-1 1,1-1,-1 1,1-1,-1 1,0-1,0 1,0 0,-1 0,1 0,-1 0,0 0,0 1,0-1,0 1,0 0,-1 0,1 0,0 0,-1 0,0 1,-2-1,-3-1,0 1,0 1,0 0,0 0,0 0,-1 1,1 1,0-1,0 2,0-1,0 1,-4 2,-73 35,66-27</inkml:trace>
  <inkml:trace contextRef="#ctx0" brushRef="#br0" timeOffset="703.082">1476 248,'-35'8,"0"2,1 0,1 3,-29 14,55-24,0-1,0 1,1 0,-1 0,0 0,1 1,0 0,0 0,0 1,1-1,-1 1,1 1,0-1,1 1,-5 5,10-8,-1 0,1 0,-1 0,1 0,0-1,0 1,0 0,1 0,-1-1,1 1,-1 0,1-1,0 0,0 1,0-1,0 0,1 0,-1 0,0 0,1-1,-1 1,1-1,0 1,-1-1,1 0,0 0,0 0,0 0,0-1,0 1,0-1,0 0,0 0,0 0,0 0,0 0,8 3,13 2,85 33,-106-37,-1 0,1 1,-1-1,1 1,-1-1,0 1,0 0,0 0,0 0,0 0,0 0,-1 0,1 1,-1-1,1 0,-1 1,0-1,0 1,0 0,0-1,-1 1,1 0,-1 0,1-1,-1 1,0 0,0 0,0 0,-1-1,1 1,0 0,-1 0,0-1,0 1,0-1,-1 3,-5 5,0-1,0-1,-1 1,0-1,0 0,-1-1,0 0,-1 0,1-1,-1 0,-1-1,1 0,-1-1,0 0,0 0,0-1,0-1,0 0,-1 0,-8-1,-37 1,32-3</inkml:trace>
  <inkml:trace contextRef="#ctx0" brushRef="#br0" timeOffset="1387.167">1872 699,'-1'1,"1"-1,-1 1,1-1,0 0,-1 1,1-1,-1 0,1 0,-1 1,0-1,1 0,-1 0,1 0,-1 0,1 1,-1-1,1 0,-1 0,0 0,1 0,-1 0,1-1,-1 1,1 0,-1 0,0 0,1 0,-1-1,1 1,-1 0,1 0,-1-1,1 1,0 0,-1-1,1 1,-1-1,1 1,0-1,-1 1,1-1,0 1,-1 0,1-1,0 0,0 1,-1-1,1 1,0-1,0 1,0-1,0 1,0-1,0 0,0 1,0-1,0 1,0-1,0 0,-5-39,4 39,3-24,0 0,1 1,2 0,0-1,1 1,2 1,1 0,0 0,6-8,-6 10,2-5,1-1,1 2,1-1,2 2,0 0,2 1,0 1,2 0,0 2,1 0,1 1,1 2,1 0,0 1,1 2,22-10,18 13,-64 11,0 0,1 0,-1 0,0 0,1 0,-1 1,0-1,1 1,-1-1,0 1,0-1,1 1,-1 0,0-1,0 1,0 0,0 0,0 0,0 0,0 0,0 0,0 0,-1 0,1 1,0-1,-1 0,1 0,-1 1,1-1,-1 0,1 1,-1-1,0 0,0 1,0-1,0 1,0-1,0 0,0 1,0-1,-1 0,1 1,0-1,-1 0,1 1,-5 11,0 0,0 0,-2 0,1-1,-1 0,-1 0,0-1,-1 0,0-1,-7 6,-53 80,68-94,0-1,0 1,1 0,-1 0,0 0,1-1,-1 1,1 0,0 0,-1 0,1 0,0 0,0 0,1 0,-1 0,0 0,0-1,1 1,-1 0,1 0,0 0,0-1,-1 1,1 0,0 0,1-1,-1 1,0-1,0 1,1-1,-1 0,0 1,1-1,0 0,-1 0,1 0,-1 0,1 0,0-1,0 1,80 20,-72-20,-7-1,0-1,0 1,0 0,1 0,-1 0,0 1,0-1,0 1,0-1,0 1,0 0,0 0,-1 1,1-1,0 0,-1 1,1 0,0 0,-1 0,0 0,1 0,-1 0,0 0,0 1,-1-1,1 1,0-1,-1 1,1 0,-1 0,0 0,0 0,0-1,0 1,-1 1,1-1,-1 0,0 0,0 0,0 0,0 0,-1 1,-4 6,0-1,-1-1,-1 1,0-1,0 0,0-1,-1 0,0 0,0 0,-1-1,0-1,0 1,0-1,-1-1,1 0,-1 0,0-1,-1 0,0 0,0 1,1-1,-1 0,0-1,0 0,0 0,0-1,0-1,0 0,0 0,0-1,0-1,0 1,0-2,0 0,1 0,-1-1,-8-4,-156-97,140 81,13 10,1-2,0 0,1-1,0-2,2 0,0-1,1 0,1-1,2-1,-2-4,3 1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83,'38'-5,"33"-1,8 0,0 1,-7 2,-13 1,-10 0,-10 2,-5 0,-10 0</inkml:trace>
  <inkml:trace contextRef="#ctx0" brushRef="#br0" timeOffset="253.071">57 280,'44'0,"37"-4,11-3,-2 1,-10 2,-15 0,-13 2,-11-4,-12-1</inkml:trace>
  <inkml:trace contextRef="#ctx0" brushRef="#br0" timeOffset="789.245">820 422,'5'-28,"2"1,1 0,0 0,2 0,2 1,0 1,1 0,2 1,0 0,2 1,6-5,-14 18,0 0,1 0,0 1,0 1,1 0,0 0,1 1,0 0,0 1,0 1,1 0,-1 0,1 1,1 1,9-1,-21 3,0 1,0 0,0 0,1 0,-1 0,0 0,0 0,0 1,0-1,0 1,1 0,-1-1,0 1,0 0,-1 0,1 0,0 1,0-1,0 0,-1 1,1-1,-1 1,1-1,-1 1,0 0,1 0,-1-1,0 1,0 0,0 0,-1 0,1 0,0 0,-1 1,1-1,-1 0,0 0,0 0,1 0,-2 1,1-1,-14 91,13-91,0 0,0-1,0 1,0 0,0 0,1 0,-1 0,1 0,-1 0,1 0,0 0,0 0,0 0,0 0,0 0,0 0,1 0,-1 0,1 0,-1 0,1-1,0 1,-1 0,1 0,0 0,0-1,1 1,-1 0,0-1,0 1,1-1,-1 0,1 1,-1-1,1 0,0 0,-1 0,1 0,0 0,0 0,0-1,0 1,0 0,-1-1,1 0,0 1,0-1,0 0,2 0,6-2,1-1,-1 1,1-2,-1 0,0 0,0-1,-1 0,1 0,-1-1,0-1,-1 0,5-4,62-38,-74 48,0 0,0 1,0-1,1 0,-1 1,0-1,0 1,1-1,-1 1,0 0,1 0,-1-1,0 1,1 0,-1 0,0 0,1 1,-1-1,1 0,-1 0,0 1,0-1,1 1,-1-1,0 1,0 0,1-1,-1 1,0 0,0 0,0 0,0 0,0 0,0 0,-1 0,1 0,0 0,0 0,-1 0,1 0,0 1,-1-1,0 0,1 1,-1-1,0 0,1 1,-1-1,0 0,0 1,0 0,-7 72,6-71,1 53,9-45</inkml:trace>
  <inkml:trace contextRef="#ctx0" brushRef="#br0" timeOffset="1332.042">2146 26,'-53'24,"1"2,1 2,2 2,0 3,3 1,-1 4,4 12,42-49,0 0,1 0,-1 0,0 1,1-1,-1 0,1 0,-1 0,1 0,0 1,0-1,-1 0,1 0,0 1,0-1,0 0,0 0,1 0,-1 1,0-1,0 0,1 0,-1 1,1-1,-1 0,1 0,-1 0,1 0,0 0,-1 0,1 0,0 0,0 0,0 0,0 0,0-1,0 1,0 0,0-1,0 1,0-1,0 1,0-1,1 1,-1-1,0 0,0 1,1-1,12 1,0-1,0 0,1-1,-1-1,0 0,0-1,0-1,-1 0,1 0,-1-1,0-1,0-1,-1 1,0-2,0 0,0 0,-1-1,-1-1,256-187,-265 195,1 1,-1 0,1-1,-1 1,1 0,0 0,-1 0,1 0,0 0,0 0,-1 0,1 0,0 1,0-1,0 1,0-1,0 1,0 0,0 0,0 0,0 0,0 0,0 1,0-1,0 0,0 1,0-1,0 1,0 0,0 0,-1 0,1 0,0 0,0 0,-1 0,1 1,-1-1,1 0,-1 1,0-1,0 1,1 0,-23 113,8-71,-10 56,4 1,5 1,4 0,3 94,9-161,-1-28,1 0,-1 0,0 0,-1 0,1 0,-2 0,1 0,-1 0,0-1,0 1,0 0,-1 0,-1 0,1-1,-1 1,0-1,0 0,-1 0,1 0,-2 0,1-1,0 1,-1-1,0 0,-1-1,-2 3,4-4,0-1,-1 0,1-1,0 1,-1-1,1 1,-1-1,1-1,-1 1,0-1,1 1,-1-1,1-1,-1 1,0-1,1 1,-1-1,1-1,-1 1,1-1,0 1,-1-1,1-1,0 1,0 0,1-1,-1 0,0 0,1 0,0 0,-1-1,1 1,1-1,-1 0,-1-3,-4-7,1 0,1-1,0 1,1-2,0 1,2 0,0-1,0 0,1 0,1 1,1-1,0 0,2 0,-1 0,2 0,0 1,1-1,0 1,1 0,1 0,0 0,2 1,-1 0,2 1,-1-1,2 1,0 1,0 0,1 1,1 0,10-8,122-81,-120 88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787 6,'-57'-6,"-7"10,1 2,0 4,1 2,0 2,1 4,-46 19,106-37,0 0,0 0,0 0,0-1,0 1,0 0,0 0,0 0,1 1,-1-1,0 0,0 0,0 0,0 1,0-1,1 0,-1 1,0-1,0 1,0-1,1 1,-1-1,0 1,1 0,-1-1,1 1,-1 0,0-1,1 1,-1 0,1 0,0-1,-1 1,1 0,0 0,-1 0,1 0,0 0,0-1,0 1,0 0,0 0,0 0,0 0,0 0,0 0,0 0,0 0,1-1,-1 1,0 0,1 0,-1 0,1 0,-1-1,1 1,-1 0,1-1,-1 1,1 0,0-1,0 1,129 16,67 10,-140-5,-55-21,-1 0,0-1,0 1,0 0,0 0,-1 0,1 0,0 0,0 1,0-1,-1 0,1 0,-1 0,1 1,-1-1,1 0,-1 0,0 1,0-1,0 0,1 1,-1-1,0 1,-1-1,1 0,0 1,0-1,-1 0,1 0,0 1,-1-1,1 0,-1 0,0 1,1-1,-1 0,0 0,0 0,0 0,0 0,0 0,0 0,0 0,0 0,-15 13,-1-1,0 0,-1-2,0 1,-1-2,0-1,0 0,-1-2,-10 3,-23 11,-227 104,277-124,-62 35,64-36,-1 1,1 0,0 0,-1 0,1 0,0 0,0 0,0 0,0 0,0 0,0 1,0-1,0 0,1 1,-1-1,0 1,1-1,-1 1,1-1,0 1,-1-1,1 1,0-1,0 1,0-1,0 1,0-1,0 1,1 0,-1-1,0 1,1-1,-1 1,1-1,0 0,-1 1,1-1,0 0,0 1,0-1,0 0,0 0,1 1,5 3,1-1,-1-1,1 0,0 0,0 0,0-1,0 0,0 0,0-1,1 0,-1-1,1 0,-1 0,0 0,8-2,4 1,314-2,-278-2,-38-1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4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1,'39'4,"26"3,13-1,-3-2,-9 0,-11-2,-11-1,-7 0,-5-1,-4-1,-1 1,-6-5,-5-1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1,'38'9,"28"4,7-6,-5-3,-8-4,-5 0,-7-2,-7-4,-5-1,-10 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0,'-10'24,"-3"27,-4 15,1 0,3-5,-1-9,1-4,4-5,3-5,-2-4,0-3,2-3,-4 0,1-1,1-9,3-8</inkml:trace>
  <inkml:trace contextRef="#ctx0" brushRef="#br0" timeOffset="262.638">25 57,'29'-5,"33"-2,11 1,3 1,-7 2,-11 1,-9-4,-10-1,-5 1,-5 1,-6 7,-8 2</inkml:trace>
  <inkml:trace contextRef="#ctx0" brushRef="#br0" timeOffset="515.364">53 311,'38'4,"32"3,9-1,-4-1,-10-2,-7-1,-8-1,-8 0,-6-1,-9-5,-5-2,-1 1,-4 1</inkml:trace>
  <inkml:trace contextRef="#ctx0" brushRef="#br0" timeOffset="765.435">871 424,'-24'33,"-13"22,-4 0,4-4,4-5,7-7,4-9,5-10</inkml:trace>
  <inkml:trace contextRef="#ctx0" brushRef="#br0" timeOffset="1016.658">560 367,'29'34,"19"20,6 6,-1-7,-10-8,-7-11,-5-12,-8-5,-3-5,-5-5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1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870 395,'-1'-2,"-1"0,1 1,-1-1,1 0,-1 0,0 1,1-1,-1 1,0 0,0-1,0 1,0 0,-1 0,1 0,0 1,0-1,-1 0,1 1,0 0,0-1,-1 1,1 0,-1 0,1 0,-1 1,0-2,-28-1,-1 2,0 0,1 2,-1 2,1 1,0 1,0 1,1 2,-8 4,-243 72,281-84,1-1,-1 0,1 1,-1-1,1 0,-1 1,0-1,1 1,-1-1,1 1,-1-1,0 1,1-1,-1 1,0-1,0 1,1-1,-1 1,0-1,0 1,0 0,0-1,0 1,0-1,0 1,0-1,0 1,0 0,0-1,0 1,0-1,0 1,-1 0,1-1,0 1,0-1,-1 1,1-1,0 1,-1-1,1 1,0-1,-1 0,1 1,-1-1,1 1,-1-1,1 0,-1 1,1-1,-1 0,1 0,-1 1,1-1,-1 0,0 0,1 0,-1 0,1 0,-1 0,0 0,1 0,-1 0,0 0,48 10,292-8,-340-2,1 1,-1 0,1-1,-1 1,1 0,-1-1,1 1,0 0,-1-1,1 1,0 0,-1 0,1-1,0 1,0 0,0 0,0-1,0 1,0 0,0 0,0 0,0-1,0 1,0 0,1 0,-1-1,0 1,1 0,-1 0,0-1,1 1,-1 0,1-1,-1 1,1-1,-1 1,1-1,-1 1,1-1,0 1,-1-1,1 1,0-1,-1 1,1-1,0 0,-1 0,1 1,0-1,0 0,-1 0,1 0,0 0,0 0,0 0,-1 0,1 0,0 0,0 0,0 0,-1-1,1 1,0 0,-1 0,1-1,0 1,0-1,-1 1,1-1,-55 38,-1-3,-2-3,-38 15,-6 4,-116 66,215-115,0-1,0 1,0 0,0 0,0 0,0 1,1-1,-1 0,0 1,1-1,-1 1,1-1,0 1,-1 0,1 0,0 0,0-1,0 1,0 0,0 0,1 0,-1 1,1-1,-1 0,1 0,0 0,0 0,0 0,0 1,0-1,0 0,0 0,1 0,-1 0,1 0,0 0,-1 0,1 0,0 0,0 0,0 0,1 0,-1-1,0 1,1 0,-1-1,1 1,-1-1,1 1,0-1,10 5,1-2,-1 1,1-1,0-1,0-1,0 0,0 0,0-1,1-1,-1 0,0-1,4-1,14 1,-16 3,-1-1,1-1,0-1,0 0,0-1,-1 0,1-2,-1 1,0-2,0 0,0 0,-1-1,0-1,0-1,0 1,-1-2,0 0,7-7,-1-6</inkml:trace>
  <inkml:trace contextRef="#ctx0" brushRef="#br0" timeOffset="255.585">447 1,'-18'189,"8"2,9 23,1-166,0 291,-38-161,30-154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6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107 213,'-93'307,"80"-250,30-94,21-45,-21 39,2 0,2 2,2 0,1 1,2 2,2 0,2 2,30-29,-45 52,-10 7,0 0,1 1,0 0,0 0,0 0,1 1,0 0,0 0,0 1,0 0,0 0,0 1,8-2,-11 5,-1 1,1 0,-1 0,1 0,-1 0,0 1,0-1,0 1,0 0,-1 0,1 0,-1 0,1 0,-1 1,0-1,-1 1,1-1,0 1,-1 0,0-1,0 1,0 0,0 0,-1 0,0 0,1 0,-1 0,-1 0,1 0,-1-1,1 1,-1 0,0 0,0 0,-1-1,0 2,-1 16,-14 162,16-181,1-1,0 1,0 0,0-1,1 1,-1 0,0-1,0 1,1 0,-1-1,1 1,0-1,-1 1,1-1,0 1,0-1,0 1,0-1,0 0,0 1,0-1,1 0,-1 0,0 0,1 0,-1 0,1 0,-1-1,1 1,-1 0,1-1,-1 1,1-1,0 1,-1-1,1 0,0 0,-1 0,1 0,0 0,-1 0,1 0,0 0,-1-1,1 1,0-1,-1 1,1-1,-1 0,23-11,-1-1,0-1,-1-2,-1 0,0-1,-2-1,5-6,113-86,-121 100,-10 5,0 1,0 0,0 1,0-1,0 1,1 0,-1 1,1 0,0 0,0 0,0 1,0 0,6-1,-10 5,0 0,0 0,-1 1,1-1,-1 1,1-1,-1 1,0 0,0-1,-1 1,1 0,-1 0,0 1,0-1,0 0,-1 0,1 0,-1 1,0-1,0 0,-1 0,1 1,-1-1,-1 3,-53 204,50-161,4-27</inkml:trace>
  <inkml:trace contextRef="#ctx0" brushRef="#br0" timeOffset="482.464">1461 71,'-20'1,"0"-1,0 2,0 1,0 1,1 0,-1 1,1 1,0 1,1 1,-1 1,2 0,-1 1,1 1,1 1,0 0,1 1,0 1,1 0,-8 11,15-17,2 1,-1-1,1 1,0 0,1 1,0-1,0 1,1 0,0 0,1 0,0 0,1 1,0-1,1 0,0 1,0-1,1 0,1 4,0-11,-1 0,1 0,0 0,0 0,0-1,1 1,-1-1,1 0,-1 0,1 1,0-2,-1 1,1 0,0 0,0-1,1 0,-1 0,0 0,0 0,1 0,-1 0,0-1,1 0,-1 0,0 0,2 0,88-12,-67 1,-1-1,0-1,0-1,-2-1,0-1,0-1,-2-1,0-1,-1-1,-1-1,-1 0,-1-1,3-8,36-37,-56 66,0 0,1 0,-1 0,0 0,1 0,-1-1,1 1,0 0,-1 0,1 0,0 0,0 1,-1-1,1 0,0 0,0 0,0 1,0-1,0 0,0 1,0-1,0 1,0-1,0 1,1-1,-1 1,0 0,0 0,0-1,0 1,1 0,-1 0,0 0,0 0,0 1,1-1,-1 0,0 0,0 1,0-1,0 1,0-1,0 1,1-1,-1 1,0 0,-1-1,1 1,0 0,0 0,0 0,0 0,0 0,5 141,-9-91,3-43,0 0,1 0,0 0,0 0,0-1,1 1,1 0,-1-1,1 0,0 1,1-1,0-1,0 1,0 0,1-1,0 0,5 5,4 4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58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30 255,'38'17,"167"6,-187-18,1-2,0 0,0-1,0 0,1-2,-1 0,0-2,0 0,0-1,16-4,-28 6,-7 3</inkml:trace>
  <inkml:trace contextRef="#ctx0" brushRef="#br0" timeOffset="282">1 508,'38'-4,"28"-3,6 1,-3 2,-9 0,-10 2,-9 1,-6 0,-4 1,-3 1,-7-6,-1-1,1 0,-4-4,0 0,-2 2</inkml:trace>
  <inkml:trace contextRef="#ctx0" brushRef="#br0" timeOffset="809.986">368 1,'28'33,"115"56,-118-77,0 2,-2 0,1 1,-2 2,0 0,8 10,-15-12,-11-13,0 0,-1 1,1-1,-1 1,0 0,1 0,-2 1,1-1,0 1,-1-1,1 1,-1 0,0 0,0 0,0 0,-1 0,0 0,1 0,-2 1,1-1,0 0,-1 1,0-1,0 1,0-1,0 0,-1 1,0-1,0 0,0 1,-2 3,-14 15,-2-1,0-1,-1-1,-2 0,0-2,-1 0,0-1,-1-2,-21 10,16-8,-168 83,107-40,77-45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0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0,0-1,0 1,-1 0,1-1,0 0,0 1,1-1,-1 0,0 0,0 0,0 0,1 0,-1-1,1 1,-1-1,0 1,1-1,-1 0,1 0,-1 0,3 0,-3 0,311 3,-241-14,-54 5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296 367,'-1'-2,"-1"1,1-1,-1 0,0 0,1 1,-1-1,0 1,0 0,0 0,0-1,0 1,0 0,-1 1,1-1,0 0,0 1,-1-1,1 1,0-1,-1 1,1 0,0 0,-1 0,1 1,0-1,-1 0,1 1,0 0,0-1,-1 1,1 0,-2 1,-18 7,0 0,1 1,0 2,0 0,2 1,-1 1,2 1,0 0,-3 5,19-19,1 0,-1 1,1-1,0 0,0 0,0 1,-1-1,1 0,1 1,-1-1,0 1,0 0,0-1,1 1,-1 0,1-1,-1 1,1 0,0-1,0 1,0 0,0 0,0-1,0 1,0 0,0 0,1-1,-1 1,1 0,-1-1,1 1,0 0,-1-1,1 1,0-1,0 1,0-1,0 1,1-1,-1 0,0 0,1 0,-1 0,0 0,1 0,-1 0,1 0,0 0,-1 0,1-1,0 1,-1-1,1 1,0-1,217 23,-217-22,0 0,1 0,-1-1,0 1,0 1,0-1,0 0,-1 0,1 1,0-1,0 1,-1 0,1-1,-1 1,0 0,1 0,-1 0,0 0,0 0,0 0,0 0,-1 0,1 0,0 1,-1-1,0 0,1 0,-1 1,0-1,0 0,0 1,-1-1,1 0,0 0,-1 1,0-1,1 0,-1 0,-1 2,-52 73,41-65,1 0,-2 0,0-2,0 0,-1 0,0-1,-1-1,0-1,0 0,-1-1,-14 4,7-10,6-4</inkml:trace>
  <inkml:trace contextRef="#ctx0" brushRef="#br0" timeOffset="236.43">606 621,'-14'29,"-5"9</inkml:trace>
  <inkml:trace contextRef="#ctx0" brushRef="#br0" timeOffset="485.908">578 0,'0'0</inkml:trace>
  <inkml:trace contextRef="#ctx0" brushRef="#br0" timeOffset="854.775">663 734,'250'-229,"-195"182,-54 47,0 0,0 0,0 1,0-1,0 0,-1 1,1-1,0 1,0-1,0 1,0-1,0 1,-1 0,1-1,0 1,-1 0,1 0,0 0,-1-1,1 1,-1 0,1 0,-1 0,0 0,1 0,-1 0,0 0,0 0,1 0,-1 0,0 0,0 0,0 0,0 0,0 0,-1 0,1 0,0 0,0 0,-1 0,1 0,0 0,-1 0,1 2,-2 3,1 1,0-1,0 1,1 0,0-1,0 1,1-1,-1 1,1 0,1-1,-1 0,1 1,0-1,1 0,0 0,0 0,0 0,0 0,1-1,0 0,0 0,1 0,-1 0,1 0,0-1,0 0,1 0,-1 0,1-1,0 0,0 0,0 0,2 0,-1-2,0 1,0-1,0 0,0 0,0-1,0 0,0 0,0 0,0-1,0-1,0 1,0-1,0 0,0 0,0-1,-1 0,0 0,1-1,-1 0,0 0,-1 0,1 0,-1-1,0 0,0-1,0 1,-1-1,0 1,0-1,2-6,0 1,0-1,-2 0,1 0,-2 0,1 0,-2-1,0 1,0-1,-1 0,-1 0,0 1,-1-12,-5 0</inkml:trace>
  <inkml:trace contextRef="#ctx0" brushRef="#br0" timeOffset="1666.797">1622 705,'0'0,"0"-1,0 1,0-1,0 1,0-1,0 1,0-1,0 1,0-1,0 1,-1-1,1 1,0-1,0 1,0 0,-1-1,1 1,0-1,-1 1,1-1,0 1,-1 0,1-1,0 1,-1 0,1-1,-1 1,1 0,-1 0,1 0,-1-1,1 1,-1 0,1 0,-1 0,1 0,-1 0,1 0,-1 0,1 0,-1 0,1 0,-1 0,1 0,-1 0,1 0,-1 0,1 1,-1-1,1 0,-1 0,1 0,0 1,-1-1,1 0,-1 1,1-1,0 0,-1 1,1-1,0 1,-1-1,0-15,1 0,0-1,1 1,0 0,1-1,1 1,0 0,2 1,2-7,5-22,3 0,1 2,2 0,2 1,1 1,3 1,1 0,1 2,25-25,-2 25,-48 35,-1 1,1-1,0 1,0 0,0-1,0 1,0 0,0 0,0-1,0 1,0 0,0 0,0 0,0 0,0 1,0-1,0 0,0 0,0 1,0-1,0 0,0 1,0-1,0 1,0-1,0 1,-1-1,1 1,0 0,0 0,-1-1,1 1,0 0,-1 0,1 0,-1-1,1 1,-1 0,1 0,-1 0,0 0,1 0,-1 0,0 0,0 0,0 0,0 0,0 0,0 0,0 0,0 0,0 0,0 0,-1 1,-15 68,14-67,0 0,0 0,0 0,1 1,-1-1,1 0,0 1,0-1,0 1,0-1,0 1,1-1,0 1,0-1,0 1,0-1,0 1,1-1,0 1,-1-1,1 1,1-1,-1 1,0-1,1 0,0 0,-1 0,1 0,0 0,1 0,-1 0,1-1,-1 1,1-1,0 0,-1 0,4 2,17 9,-17-12,0 1,0 0,0 1,0 0,0-1,-1 2,1-1,-1 1,0 0,0 0,0 0,0 0,-1 1,0 0,0 0,0 0,-1 1,1-1,-1 1,-1 0,1 0,-1 0,0 0,0 0,-1 0,0 1,0-1,0 0,-1 1,0-1,0 1,-1 0,-1-1,-1 0,-1-1,1 1,-1 0,0-1,0 0,0 0,-1 0,0-1,0 1,0-1,0 0,-1-1,0 1,1-1,-1 0,0-1,-1 1,1-1,0 0,-1-1,1 0,-1 0,1 0,-1-1,0 0,1 0,-1 0,1-1,-1 0,1 0,-1-1,1 0,0 0,-1-1,-3-2,-188-108,177 102,1-1,1-1,0-1,1 0,0-2,1 0,1-1,1 0,0-1,1-1,1 0,1-1,-5-13,9 9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0,'-2'1,"0"1,0-1,0 1,0-1,1 1,-1 0,0-1,1 1,0 0,-1 0,1 0,0 0,0 1,0-1,0 0,1 0,-1 1,1-1,-1 0,1 1,0-1,0 0,0 1,0-1,0 1,0 0,-15 167,-19 57,22-126,25-261,4 106,2 2,3 0,1 1,3 2,5-4,32-19,-61 71,-1 0,1-1,0 1,1 0,-1 0,0 0,0 1,0-1,0 0,1 1,-1 0,0-1,1 1,-1 0,0 0,1 0,-1 1,0-1,0 0,1 1,-1 0,0-1,0 1,0 0,0 0,1 0,-2 1,1-1,0 0,0 1,0-1,0 1,-1-1,1 1,-1 0,0 0,1 0,-1 0,1 1,1 4,1 1,-1 0,0-1,-1 1,0 0,0 0,0 1,-1-1,-1 0,1 0,-1 1,-2 6,2-7,-1 0,1 0,1 0,-1 0,1 0,1 0,0 0,0 0,0-1,1 1,0-1,3 7,-3-12,0-1,0 1,1-1,-1 1,0-1,0 0,1 0,-1-1,0 1,1-1,-1 1,1-1,-1 0,1 0,-1-1,1 1,-1-1,0 0,1 1,-1-2,0 1,0 0,1-1,-1 1,0-1,0 0,-1 0,1 0,0 0,-1-1,1 1,-1-1,0 1,0-1,0 0,1-1,5-3,49-41,2 4,2 2,14-5,-74 45,0 1,1-1,-1 1,1 0,0-1,-1 1,1 0,0 0,0 0,0 0,0 0,0 0,0 1,0-1,0 1,0-1,0 1,0 0,0 0,0 0,0 0,0 0,1 0,-1 0,0 1,0-1,0 1,0 0,0 0,0-1,0 1,-1 0,1 1,0-1,0 0,-1 0,1 1,-1-1,1 1,-1-1,0 1,1 0,-1 0,0-1,0 1,0 0,0 0,-1 0,1 0,0 1,0 12,0 0,-1 0,0 0,-2-1,0 1,0 0,-1-1,-3 9,2-9,0 0,1 0,1 0,1 0,0 1,0-1,2 1,1 13,-2-26,0 0,0 0,1 0,-1 0,1 0,-1 0,1 0,0 0,0 0,-1 0,1 0,1-1,-1 1,0 0,0-1,1 1,-1-1,1 1,-1-1,1 0,-1 1,1-1,0 0,0 0,0 0,-1 0,1-1,0 1,0-1,0 1,0-1,0 1,0-1,1 0,-1 0,0 0,0 0,0 0,0-1,0 1,1-1,15-2</inkml:trace>
  <inkml:trace contextRef="#ctx0" brushRef="#br0" timeOffset="628.499">1299 84,'-22'14,"-1"1,2 1,0 1,1 1,1 0,0 1,2 2,0-1,1 2,14-20,1 0,-1 0,1 0,-1 0,1 0,-1 0,1 0,0 1,0-1,0 0,0 1,1-1,-1 1,1-1,-1 1,1-1,0 1,0-1,0 1,0-1,0 1,1-1,-1 1,1-1,0 1,-1-1,1 0,0 1,0-1,1 0,-1 0,0 0,1 0,-1 0,1 0,0 0,0 0,0 0,0-1,0 1,0-1,0 0,0 0,2 1,6-2,-1-1,1 0,0 0,0-1,-1-1,1 1,-1-2,0 1,0-1,0-1,0 1,-1-2,0 1,0-1,0 0,0-1,-1 1,-1-2,1 1,-1-1,0 0,-1 0,1 0,1-7,33-34,-40 48,0 0,1 0,-1 1,1-1,-1 0,1 0,-1 0,1 1,-1-1,1 0,-1 1,1-1,0 1,0-1,-1 1,1-1,0 1,0-1,0 1,-1 0,1-1,0 1,0 0,0 0,0 0,0-1,-1 1,1 0,0 0,0 0,0 1,0-1,0 0,0 0,0 0,-1 1,1-1,0 0,0 1,0-1,-1 1,1-1,0 1,0-1,-1 1,1-1,0 1,-1 0,1-1,-1 1,16 47,-12-32,83 213,-81-211,-1 0,0 1,-2 0,0-1,-2 1,0 0,-1 0,0 0,-2 0,0 0,-4 12,5-25,-1 1,0 0,0-1,-1 1,0-1,0 0,0 0,-1 0,0 0,0-1,0 0,-1 1,0-1,0-1,0 1,0-1,-1 0,0 0,0-1,0 1,0-2,0 1,-1 0,1-1,-1 0,0-1,0 0,1 0,-1 0,0-1,0 1,0-2,0 1,0-1,1 0,-1-1,3 1,0-1,0 0,1-1,-1 1,1-1,0 1,0-1,0 0,0 0,0 0,1 0,-1-1,1 1,0-1,0 0,0 0,0 1,1-1,0 0,0 0,0 0,0-1,0 1,1 0,0 0,0 0,0 0,0-1,1 1,-1 0,1 0,0 0,1 0,-1 0,1-2,71-133,-62 125,0 0,1 0,0 2,1 0,1 0,-1 1,2 0,0 2,0 0,9-4,-5 5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57,'-29'73,"-161"333,164-324,27-64</inkml:trace>
  <inkml:trace contextRef="#ctx0" brushRef="#br0" timeOffset="1913.714">246 0,'0'51,"-1"-5,2 0,1 0,3 1,5 14,31 149,-37-190,5-26,11-37,-18 37,95-196,31 0,-105 179,-23 23,1 0,-1 0,1 0,-1 0,1 0,-1 0,0 0,1 0,-1 0,1 0,-1 0,1 0,-1 0,1 0,-1 0,0 1,1-1,-1 0,1 0,-1 0,0 1,1-1,-1 0,0 0,1 1,-1-1,0 0,0 1,1-1,-1 1,0-1,0 0,1 1,-1-1,0 1,0-1,0 0,0 1,0-1,0 1,0-1,0 1,0-1,0 1,0-1,0 0,0 1,0-1,0 1,0-1,0 1,-1-1,1 0,0 1,0-1,0 0,-1 1,1-1,0 1,0-1,-1 0,1 0,0 1,-1-1,-8 90,4-1,6 71,0-52,11-46,-6-56</inkml:trace>
  <inkml:trace contextRef="#ctx0" brushRef="#br0" timeOffset="2832.138">980 282,'2'-2,"-1"0,1 0,-1 0,1-1,-1 1,0 0,0-1,0 1,0 0,-1-1,1 1,-1-1,1 0,-1 1,0-1,0 1,0-1,0 1,-1-1,1 0,-1 1,1-1,-1 1,0 0,0-1,0 1,0-1,0 1,-1 0,1 0,-1 0,0 0,1 0,-1 0,0 0,0 1,0-1,0 1,0-1,-1 1,1 0,0 0,-1 0,1 0,-2 0,-7 3,1 2,-1 0,0 0,1 1,0 0,0 1,0 0,1 0,0 1,0 0,1 1,0 0,0 0,1 1,0 0,0 0,1 1,0 0,1 0,0 0,1 1,0-1,0 1,1 0,1 0,0 0,0 1,1 2,0-10,0 0,1 0,-1 0,1 0,0 0,0 0,0 0,1-1,0 1,-1 0,1 0,0 0,1 0,-1 0,1-1,0 1,0-1,0 1,0-1,0 0,1 0,-1 0,1 0,0 0,0 0,0-1,0 0,1 1,-1-1,1 0,-1-1,1 1,0-1,-1 1,1-1,0 0,0-1,0 1,4 0,9-3,1-1,-1 0,0-1,0 0,0-2,-1 0,0-1,0-1,-1 0,0-1,0 0,-1-2,0 1,10-12,11-3,127-101,-161 124,1 1,-1-1,1 1,0-1,0 1,0-1,0 1,0 0,0 0,0 0,1 0,-1 0,0 1,0-1,1 1,-1-1,0 1,1 0,-1 0,0 0,1 0,-1 0,0 1,1-1,-1 1,0-1,1 1,-1 0,0 0,0 0,0 0,0 0,0 1,0-1,0 1,0-1,-1 1,1 0,-1-1,1 1,-1 0,1 0,-1 0,3 14,-1-1,-1 1,0-1,-1 1,0 0,-2 0,0-1,-1 8,-1 25,0 2,-3 0,-1-1,-3 0,-12 37,17-64,-2 0,0 0,-1 0,0-1,-2 0,-1-1,-1 0,0-1,-1 0,-1-1,-17 16,-31 8,60-41,1 0,0 0,-1-1,1 1,-1-1,1 1,-1-1,0 1,1-1,-1 0,1 0,-1 0,0 0,1 0,-1 0,1 0,-1-1,1 1,-1 0,0-1,1 1,-1-1,1 0,0 1,-1-1,1 0,0 0,-1 0,1 0,0 0,0 0,0-1,0 1,0 0,0 0,0-1,0 1,0-1,1 1,-1-1,1 1,-1-1,1 1,-1-1,1-9,0 0,1 0,0 0,1 0,0 1,1-1,0 1,1-1,0 1,0 0,1 0,0 1,1-1,0 1,2-1,-4 4,138-177,-82 113,-37 43,-3 3</inkml:trace>
  <inkml:trace contextRef="#ctx0" brushRef="#br0" timeOffset="3184.241">1855 198,'-28'25,"2"2,0 1,2 1,1 1,2 2,1 0,-8 17,25-46,1 1,-1 0,0 0,1-1,0 1,0 1,0-1,0 0,1 0,-1 1,1-1,0 1,0-1,1 1,0-1,-1 1,2 0,-1-1,0 1,1-1,0 1,0-1,0 1,1-1,-1 0,1 1,0-1,0 0,1 0,-1 0,1-1,0 1,0-1,0 1,0-1,1 0,-1 0,1-1,0 1,0-1,3 2,4-1,-1-1,1 0,0 0,0-2,0 1,0-1,0-1,0 0,0 0,0-1,-1-1,1 0,-1 0,9-4</inkml:trace>
  <inkml:trace contextRef="#ctx0" brushRef="#br0" timeOffset="3500.496">2249 254,'-22'17,"1"2,0 0,1 1,1 0,1 2,1 0,1 1,1 1,-9 20,22-42,1 0,0 0,0 1,0-1,0 0,1 1,-1-1,1 0,-1 1,1-1,0 1,0-1,0 1,0-1,0 1,0-1,1 1,0-1,-1 1,1-1,0 0,0 1,0-1,0 0,0 0,1 0,-1 0,1 0,-1 0,1 0,0 0,0-1,0 1,0-1,0 1,0-1,0 0,0 0,1 0,-1 0,0 0,1 0,-1-1,3 1,8 0,-1-1,1 0,0-2,-1 1,1-1,-1-1,1 0,-1-1,0 0,-1-1,1 0,-1-1,0 0,0-1,0 0,-1-1,-1 0,3-2,-5 2,1-1,-1 1,-1-1,1 0,-2 0,1-1,-1 0,-1 0,0 0,0-1,-1 1,0-1,-1 0,1-10,-2 16,0 0,-1 0,0 0,0 0,0-1,-1 1,0 0,0 0,0 0,0 0,-1 1,0-1,0 0,0 0,-1 1,1 0,-1-1,0 1,0 0,-1 0,1 1,-1-1,0 1,0-1,0 1,0 1,-1-1,1 0,-1 1,1 0,-1 0,-3 0,-73-3,62 12</inkml:trace>
  <inkml:trace contextRef="#ctx0" brushRef="#br0" timeOffset="3881.267">2729 169,'-1'0,"-17"2,0 1,1 0,-1 1,1 1,0 1,1 0,-1 1,1 1,0 0,-4 5,19-12,-1 0,1 0,0 0,-1 0,1 1,0-1,0 1,0-1,0 1,0-1,0 1,0-1,0 1,1 0,-1 0,0-1,1 1,0 0,-1 0,1 0,0-1,0 1,0 0,0 0,0 0,1 0,-1-1,0 1,1 0,0 0,-1-1,1 1,0 0,0-1,0 1,0-1,0 1,0-1,0 1,0-1,1 0,-1 0,2 1,74 48,-59-41,78 69,-94-75,1 0,-1 0,0 1,0-1,-1 1,1-1,-1 1,1 0,-1 0,0-1,0 1,-1 0,1 0,-1 0,0 0,0 0,0 0,-1 0,1 0,-1-1,0 1,0 0,0 0,-1-1,1 1,-1 0,0-1,0 0,-1 2,-1 1,-1 0,1-1,-1 1,0-1,0-1,0 1,-1-1,0 0,1 0,-2 0,1-1,0 0,-1 0,1-1,-1 1,0-2,0 1,1-1,-1 0,0 0,0-1,-5 0,-12 1</inkml:trace>
  <inkml:trace contextRef="#ctx0" brushRef="#br0" timeOffset="11186.73">3181 959,'-1'1,"1"-1,-1 0,1 1,0-1,-1 0,1 1,-1-1,1 0,-1 0,1 1,-1-1,0 0,1 0,-1 0,1 0,-1 0,1 0,-1 0,1 0,-1 0,0 0,1 0,-1 0,1 0,-1 0,1 0,-1-1,1 1,-1 0,1 0,-1-1,1 1,-1 0,1-1,0 1,-1 0,1-1,-1 1,1-1,0 1,-1-1,1 1,0-1,0 1,-1-1,1 1,0-1,0 1,0-1,0 1,0-1,-1 1,1-1,0 0,0 1,1-1,-1 1,0-1,0 1,0-1,-6-40,6 41,-6-219,3 184,1 0,1 0,3 0,0 1,2-1,2 1,1-1,1 2,12-30,-10 43,1 0,1 1,1 0,0 0,1 2,1 0,1 0,0 2,1 0,0 1,2 0,-1 2,2 0,15-7,-32 16,0 0,0 0,1 0,-1 1,1-1,-1 1,1 0,0 0,0 0,0 1,0-1,1 1,-1 0,0 0,0 1,1-1,-1 1,0 0,1 0,-1 0,0 1,1-1,-1 1,0 0,0 1,0-1,0 1,0-1,0 1,0 0,0 1,-1-1,1 1,-1-1,1 1,-1 0,0 0,0 1,-1-1,1 0,1 4,-1 5,-2 0,1 0,-2 0,1 0,-2 1,0-1,0 0,-1 0,0-1,-1 1,-1 0,0-1,0 1,-1-1,-1-1,0 1,0-1,-1 0,0 0,-6 6,-13 26,25-41,0-1,0 1,0-1,0 1,1 0,-1-1,0 1,0 0,1 0,-1 0,0 0,1-1,-1 1,1 0,-1 0,1 0,-1 0,1 0,0 0,-1 0,1 0,0 0,0 1,0-1,0 0,0 0,0 0,0 0,0 0,1 0,-1 0,0 0,1 0,-1 0,0 0,1 0,-1 0,1 0,0 0,-1 0,1-1,0 1,-1 0,1 0,0-1,0 1,0 0,0-1,-1 1,1-1,0 1,0-1,0 1,0-1,0 0,0 0,1 1,-1-1,0 0,0 0,0 0,0 0,0 0,0 0,8-1,-3-1,0 0,0 0,0 1,0 0,1 0,-1 0,0 1,1 0,-1 0,1 1,-1 0,0 0,1 0,-1 1,0 0,0 0,0 0,0 1,-1 0,1 0,-1 1,0-1,0 1,0 0,0 1,0-1,-1 1,0 0,0 0,0 0,1 4,-5 1,0-1,0 1,-1 0,-1 0,0-1,0 1,0-1,-2 1,1-1,-1 0,0 0,-1-1,0 1,0-1,-1 0,0-1,0 1,-1-1,0 0,0-1,-1 0,0 0,0 0,0-1,-1 0,1-1,-5 2,-1 0,-1 0,0-1,0 0,0-2,-1 1,1-2,-1 0,0-1,0-1,0 0,1-1,-1 0,0-2,1 0,-1 0,1-2,0 0,0 0,1-2,-1 1,2-2,-14-9,-2 1,4 4,1-2,0 0,1-2,0-1,1 0,1-2,1 0,1-2,-2-3,16 19,0-1,1 0,0 0,0 0,0 0,1-1,0 0,0 1,0-1,1 0,0 0,1-1,0 1,0 0,0 0,1-1,0 1,0 0,1-1,0 1,0 0,1 0,1-6,8-11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1,'-11'405,"-52"131,40-398,21-79,10-59,3-6</inkml:trace>
  <inkml:trace contextRef="#ctx0" brushRef="#br0" timeOffset="318.59">523 114,'-406'391,"394"-379,6-8,0 1,1 0,-1 0,1 0,1 0,-1 1,1 0,0 0,0 0,1 1,0-1,0 1,0-1,1 1,0 0,0 0,0 7,4-9,0-1,0 0,0 0,1 0,0 0,0 0,0 0,1-1,-1 0,1 1,-1-1,1 0,0-1,0 1,1-1,-1 0,0 0,1 0,-1 0,1-1,0 0,3 1,5 2,116 34,-106-34,0 1,0 1,-1 1,0 1,0 1,-1 1,0 1,-1 1,0 0,-1 2,2 2,8 28,-25-37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102 179,'5'2,"-1"-1,1 1,-1 1,0-1,0 0,0 1,0 0,0 0,0 0,-1 1,1-1,-1 1,0-1,0 1,0 0,-1 1,1-1,-1 0,0 1,-1-1,1 1,0 4,2 11,-2 0,-1 1,-1-1,0 0,-2 1,0-1,-1 0,-1 0,-1 0,-1-1,0 1,-2-2,0 1,-1-1,-1 0,-5 7,7-10,-80 160,78-157</inkml:trace>
  <inkml:trace contextRef="#ctx0" brushRef="#br0" timeOffset="495.516">74 603,'33'-4,"0"-1,0-1,-1-2,0-1,0-1,-1-2,-1-2,0 0,-1-2,19-13,-34 13,-1 0,0 0,-1-2,-1 1,0-1,-2-1,0 0,-1 0,0-1,-2 0,-1 0,0-1,-1 0,-2 1,0-1,-1-1,2 5,2-105,-5 121,0 1,0-1,0 1,0-1,0 0,0 1,0-1,0 1,0-1,-1 1,1-1,0 1,0-1,-1 1,1 0,0-1,-1 1,1-1,0 1,-1-1,1 1,0 0,-1-1,1 1,-1 0,1 0,-1-1,1 1,-1 0,1 0,-1 0,1-1,-1 1,1 0,-1 0,1 0,-1 0,0 0,1 0,-1 0,1 0,-1 0,1 1,-1-1,1 0,-1 0,1 0,-1 0,1 1,-1-1,1 0,-1 1,1-1,0 0,-1 1,1-1,-1 0,1 1,0-1,0 1,-1-1,1 1,0-1,0 1,-1-1,1 1,0-1,0 1,-21 34,-42 174,51-155,7-34,1 0,0 0,1 0,2 0,0 0,1 0,1 1,0-1,2 0,2 9,15 120,-20-125</inkml:trace>
  <inkml:trace contextRef="#ctx0" brushRef="#br0" timeOffset="1015.65">921 433,'-56'29,"-34"33,90-61,-1 0,0 1,1-1,-1 1,1-1,0 0,-1 1,1-1,0 1,0-1,0 1,0-1,0 1,0-1,1 1,-1-1,0 1,1-1,-1 0,1 1,-1-1,1 1,0-1,-1 0,1 0,0 0,0 1,0-1,0 0,0 0,0 0,1 0,-1 0,0-1,0 1,1 0,-1-1,1 1,61 28,-54-26,57 39,-65-41,1 0,-1 1,0 0,0-1,0 1,0 0,0-1,-1 1,1 0,0 0,-1 0,1 0,-1 0,0 0,0-1,1 1,-1 0,-1 0,1 0,0 0,0 0,-1 0,1 0,-1 0,1 0,-1-1,0 1,0 0,0 0,0-1,0 1,0-1,0 1,-1-1,1 1,-1-1,1 0,-1 1,-5 3,-1 0,1 0,-1-1,0 0,0-1,0 1,-1-2,1 1,-1-1,-8 1,-1 1,-92 7,92-17</inkml:trace>
  <inkml:trace contextRef="#ctx0" brushRef="#br0" timeOffset="3182.89">1146 349,'5'0,"6"0,7 0,4 0,4 0,1 0,3 0,-1 0,0 0,1-5,-2-2,1 1,0 1,-1 2,-4 0</inkml:trace>
  <inkml:trace contextRef="#ctx0" brushRef="#br0" timeOffset="3429.339">1231 603,'39'-10,"31"-8,9 0,-4 2,-11 4,-15 5</inkml:trace>
  <inkml:trace contextRef="#ctx0" brushRef="#br0" timeOffset="4114.812">1937 208,'-134'487,"131"-468,10-24,14-30,-17 28,129-225,32 6,-114 164,-50 62,0 1,-1 0,1-1,0 1,-1 0,1-1,0 1,-1 0,1 0,-1 0,1-1,-1 1,1 0,-1 0,0 0,0 0,1 0,-1 0,0 0,0 0,0 0,0 0,0 0,0 0,0 0,0 0,0 0,-1 0,1 0,0-1,-1 1,1 0,0 0,-1 0,-24 139,11-83,11-48,-1 0,2 1,-1-1,1 1,1-1,0 1,0-1,1 1,0 0,1-1,0 1,0-1,2 7,-2-14,-1-1,1 1,0 0,-1-1,1 1,0-1,0 1,0-1,0 1,0-1,0 0,1 0,-1 1,0-1,1 0,-1 0,0 0,1 0,0 0,-1-1,1 1,-1 0,1-1,0 1,-1-1,1 0,0 1,0-1,-1 0,1 0,0 0,0 0,-1 0,1-1,0 1,0-1,-1 1,1-1,0 1,-1-1,1 0,-1 0,60-47,-4-27,49-45,-105 119,-1 0,1 0,0 0,0 0,0 1,0-1,0 0,0 1,0-1,0 0,0 1,0 0,0-1,0 1,0-1,0 1,0 0,0 0,1 0,-1 0,0 0,0 0,0 0,0 0,0 0,1 0,-1 1,0-1,0 0,0 1,0-1,0 1,0-1,0 1,0 0,0-1,0 1,0 0,-1 0,1-1,0 1,0 0,-1 0,1 0,0 0,-1 0,1 0,-1 0,1 0,-1 0,0 1,0-1,8 63,-6 80,3-125</inkml:trace>
  <inkml:trace contextRef="#ctx0" brushRef="#br0" timeOffset="4553.869">2924 208,'-55'42,"2"2,2 3,-43 50,49-23,45-72,-1-1,0 1,1 0,-1 0,1 0,0 0,-1 0,1 0,0 0,0 0,1 0,-1 0,0 0,1 0,-1 0,1 0,-1 0,1 0,0-1,0 1,0 0,0 0,0-1,0 1,0-1,1 1,-1-1,1 1,-1-1,1 0,-1 0,1 0,0 0,0 0,-1 0,1 0,0 0,0-1,0 1,0-1,13 2,0-2,0 0,0-1,-1 0,1-1,0-1,-1 0,1-1,-1 0,0-1,-1-1,1 0,-1-1,0-1,-1 0,1 0,-2-2,1 1,-1-1,6-8,10-8,-1-1,-1-2,-1 0,-2-1,9-18,-31 49,1-1,-1 0,0 0,1 1,-1-1,0 0,1 0,-1 1,0-1,1 0,-1 0,0 0,1 1,-1-1,1 0,-1 0,0 0,1 0,-1 0,1 0,-1 0,1 0,-1 0,0 0,1 0,-1 0,1 0,-1-1,0 1,1 0,-1 0,1 0,-1 0,0-1,1 1,-1 0,0 0,1-1,-1 1,0 0,0-1,1 1,-1 0,0-1,0 1,1 0,-8 39,4-30,1 1,0 0,0-1,1 1,0 0,1 0,0 0,1 0,0 0,0 0,1 0,0-1,1 1,0-1,0 1,1-1,1 0,-1-1,1 1,1-1,0 0,0 0,0 0,1-1,5 4,90 50,-86-53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4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0 198,'271'18,"52"-7,-272-16,-33-1</inkml:trace>
  <inkml:trace contextRef="#ctx0" brushRef="#br0" timeOffset="250.84">28 424,'43'0,"29"0,7 0,-6 0,-5 0,-9 0,-10 0,-9 0,-11 5,-5 1,-3 0,1-1,-4-1</inkml:trace>
  <inkml:trace contextRef="#ctx0" brushRef="#br0" timeOffset="766.29">367 1,'194'110,"-171"-99,-1 1,-1 1,0 1,-1 1,-1 0,0 2,-1 0,-1 1,12 17,-27-33,-1 0,0 1,0-1,0 1,0-1,0 1,-1-1,1 1,-1-1,1 1,-1 0,0-1,0 1,0 0,-1-1,1 1,-1 0,1-1,-1 1,0-1,0 1,0-1,0 1,0-1,-1 0,1 1,-1-1,1 0,-1 0,0 0,-1 1,-71 55,68-54,-75 47,31-21,1 2,1 3,2 1,-17 20,20 9,35-49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0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27,'-23'-7,"0"2,0 0,0 1,-1 1,1 1,-1 2,0 0,1 1,-1 2,1 0,0 1,-1 2,10-2,0 1,0 0,0 1,1 1,0 0,0 0,0 2,1-1,1 2,-1-1,1 2,1-1,-7 10,11-13,0 1,1 0,0 0,0 0,1 0,0 1,1-1,-1 1,2 0,-1 0,1 1,1-1,-1 0,2 1,-1-1,1 1,1-1,0 0,0 1,1-1,0 0,0 1,0-3,0 0,0-1,1 1,-1 0,1-1,1 1,-1-1,1 0,0 0,1-1,-1 1,1-1,0 0,1 0,-1 0,1-1,0 0,0 0,0 0,0-1,1 0,0 0,-1-1,1 0,0 0,0 0,0-1,0 0,1-1,-1 1,0-1,0-1,0 1,2-2,13-6,-1-1,-1-1,1-1,-2-1,0-1,0 0,-1-1,0-1,-2-1,0-1,-1 0,0-1,-1 0,-1-1,-1-1,6-13,92-115,-109 147,0 0,0-1,0 1,0 0,0 0,0 0,0 0,0 0,1 0,-1 0,0 0,1 0,-1 1,1-1,-1 0,1 1,-1 0,1-1,-1 1,1 0,0 0,-1-1,1 1,-1 0,1 1,0-1,-1 0,1 0,-1 1,1-1,-1 1,1-1,-1 1,1 0,-1 0,0-1,1 1,-1 0,0 0,0 0,0 0,0 1,1-1,30 64,13 268,-38-286,-1 0,-3 0,-2 0,-2 1,-2 9,1-29,0 0,-2 0,-1-1,-1 1,-1-1,-2 0,-1-1,0 0,-2 0,-1-1,-1-1,-2 0,-6 7,19-28,0 0,-1 1,1-1,-1 0,0-1,0 1,0-1,0 0,-1 0,1 0,-1 0,1-1,-1 1,0-1,1-1,-1 1,0-1,1 1,-1-1,0-1,0 1,1-1,-1 0,0 0,1 0,-1 0,1-1,-1 0,1 0,0 0,0 0,0-1,0 0,0 0,0 0,1 0,-1 0,1-1,0 1,0-1,1 0,-1 0,1 0,-1 0,1-1,1 1,-1-1,0 0,-1-12,1-1,0 1,1 0,1 0,0-1,2 1,0 0,0 0,2 0,0 0,1 0,1 1,0 0,2 0,-1 1,2-1,0 2,7-10,98-131,-89 125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436 21,'-16'-5,"-1"1,0 0,1 1,-1 1,0 1,0 0,0 1,0 1,0 0,0 2,0 0,-1 1,10-2,0 0,0 0,0 1,1 0,0 1,-1 0,1 0,0 0,1 1,-1 0,1 0,0 1,0 0,1 0,0 0,0 1,0-1,1 1,0 0,0 1,0-1,1 1,1-1,-1 1,0 7,-1 164,7-101,-14 148,-24-57,13-68,22-99,0-1,-1 1,1-1,0 1,0-1,0 1,0-1,1 1,-1-1,0 0,0 1,1-1,-1 1,1-1,0 0,-1 1,1-1,0 0,0 0,-1 0,1 1,0-1,0 0,1 0,-1 0,0 0,0-1,0 1,0 0,1 0,-1-1,0 1,1-1,-1 1,1-1,-1 0,1 1,-1-1,0 0,2 0,70 2,-59-3,190-2,-181 7,-5 2</inkml:trace>
  <inkml:trace contextRef="#ctx0" brushRef="#br0" timeOffset="1757.635">1001 332,'-3'-2,"0"1,0 0,0 0,-1 0,1 1,0-1,0 1,-1 0,1 0,0 0,-1 0,1 1,0-1,0 1,-1 0,1 0,0 0,0 0,0 0,-2 2,-8 1,-2 0,-15 4,0 0,1 2,0 2,0 0,1 2,-1 2,28-16,0 1,-1-1,1 1,0-1,0 1,0 0,0 0,0-1,0 1,0 0,0 0,0 0,0 0,0 0,0 0,1 0,-1 0,0 1,1-1,-1 0,1 0,-1 1,1-1,0 0,0 0,-1 1,1-1,0 0,0 1,0-1,0 0,1 1,-1-1,0 0,0 1,1-1,-1 0,1 0,-1 1,1-1,0 0,-1 0,1 0,0 0,0 0,0 0,-1 0,1 0,0 0,1 0,-1-1,0 1,69 31,24 14,-91-44,0 0,-1 0,1 0,-1 1,0-1,0 1,0 0,0 0,0-1,0 1,-1 0,0 1,1-1,-1 0,0 0,0 1,-1-1,1 0,-1 1,0-1,0 0,0 1,0-1,0 1,-1-1,1 0,-2 2,-3 6,0-1,-1 0,-1 0,1 0,-2 0,1-1,-1 0,-1-1,1 0,-2 0,1-1,-1 0,0-1,0 0,-1 0,1-1,-1-1,-8 3,14-4,-1-1,0 1,-1-1,1 0,0 0,-1-1,1 0,-1 0,1 0,-1-1,0 0,1 0,-1-1,1 0,-1 0,1 0,-6-3,6-2</inkml:trace>
  <inkml:trace contextRef="#ctx0" brushRef="#br0" timeOffset="2033.23">1367 557,'-24'43,"-8"19,2 4,5-9</inkml:trace>
  <inkml:trace contextRef="#ctx0" brushRef="#br0" timeOffset="2286.734">1255 105,'0'0</inkml:trace>
  <inkml:trace contextRef="#ctx0" brushRef="#br0" timeOffset="2735.746">1452 839,'17'-12,"-2"-1,1-1,-2-1,0 0,-1 0,0-2,-1 1,-1-2,-1 1,0-2,-2 1,7-19,72-129,-85 162,-2 3,-1 0,1 1,0-1,0 0,-1 1,1-1,0 0,0 1,0-1,0 0,0 1,0-1,0 0,0 1,0-1,0 0,1 1,-1-1,0 0,0 1,1-1,-1 0,0 1,1-1,-1 1,1-1,-1 1,0-1,1 1,-1-1,1 1,0-1,-1 1,1-1,-1 1,1 0,0 0,-1-1,1 1,-1 0,1 0,0 0,0-1,-1 1,1 0,0 0,-1 0,1 0,0 0,-1 0,1 1,0-1,-1 0,1 0,0 0,-1 1,1-1,0 0,-1 1,1-1,-1 0,1 1,-1-1,1 1,4 70,14 47,43-35,-59-80,-1-1,1 0,-1 0,1 0,0 0,0-1,0 1,0-1,0 0,0 0,0 0,0 0,1 0,-1 0,0-1,0 0,1 0,-1 0,0 0,1 0,-1-1,0 1,0-1,1 0,-1 0,0 0,0 0,0-1,3-1,5-7,0 0,-1-1,0 0,0-1,-1 0,-1 0,0-1,0 0,-2-1,0 1,0-1,-1 0,-1-1,0 1,-1-1,0-1,17-102,-14 100</inkml:trace>
  <inkml:trace contextRef="#ctx0" brushRef="#br0" timeOffset="3535.668">2384 867,'22'-337,"-22"313,1 0,2 0,0 0,1 1,1-1,2 1,0 0,1 1,2 0,0 0,1 1,1 0,1 1,1 0,1 1,13-13,38 3,-64 29,-1 0,1 0,-1 0,1 0,-1 0,1 0,-1 0,1 0,-1 1,1-1,-1 1,0-1,1 1,-1 0,1-1,-1 1,0 0,0 0,0 0,1 0,-1 0,0 0,0 0,0 0,-1 1,1-1,0 0,0 1,-1-1,1 0,0 1,-1-1,0 1,1-1,-1 1,0-1,0 1,1-1,-1 1,-1-1,1 1,0-1,0 1,0-1,-1 1,-36 110,5-38,33-72,-1 1,1 0,-1 0,1 0,0-1,0 1,1-1,-1 1,0-1,1 1,-1-1,1 0,0 1,0-1,0 0,0 0,0 0,0-1,1 1,-1 0,1-1,-1 0,1 1,-1-1,1 0,0 0,-1-1,1 1,0-1,0 1,0-1,0 0,-1 0,1 0,0 0,0 0,1-1,12 4,10 2,-21-6,0 1,0 0,0 1,0-1,0 1,0 0,0 0,0 0,-1 1,1 0,-1 0,1 0,-1 0,1 1,-1 0,0 0,0 0,0 0,-1 0,1 1,-1 0,0 0,0 0,0 0,-1 0,1 0,-1 1,0-1,0 1,0 0,-1 0,0 0,-2 4,-1-1,0 1,-1-1,0 0,0 0,0 0,-1 0,-1-1,1 1,-1-1,0 0,-1 0,0-1,0 0,0 0,-1 0,0-1,0 0,0 0,-1-1,1 0,-6 2,-5 7,10-9,1 0,-1 0,0 0,0-1,0 0,-1-1,1 1,-1-2,1 1,-1-1,0-1,0 1,1-1,-1-1,0 0,1 0,-1-1,1 0,-1 0,1-1,0 0,0 0,0-1,0 0,1-1,-1 0,1 0,-54-29,2-1,2-4,2-2,-2-4,36 26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0,-1 0,-1 0,1 0,-6 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1,'-18'1,"-1"2,1 0,0 1,0 1,0 1,1 0,-1 1,2 1,-14 9,18-13,1 2,1-1,-1 2,1-1,0 1,0 1,1 0,0 0,0 1,1 0,0 0,1 1,0 0,1 0,-1 1,2 0,0 0,0 0,1 1,-3 11,7-18,0 0,0 0,0 0,1 0,-1 0,1 0,1 0,-1 0,0 0,1 0,0-1,0 1,1 0,-1-1,1 0,0 0,0 0,1 0,-1 0,1 0,0-1,0 0,0 0,0 0,0 0,1-1,-1 1,1-1,-1 0,6 1,2 1,0 0,0-1,1 0,-1 0,1-2,0 1,0-2,-1 0,1 0,0-1,0-1,-1 0,68-23,-62 15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1,'34'4,"25"2,7 0,-2-1,-8-1,-8-2,-7-1,-7-1,-3 0,-3 0,-6 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22,'43'5,"34"-3,8-3,-5-5,-12-2,-13 1,-15 1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63,'-6'-6,"0"0,-1 1,1-1,-1 1,0 1,0-1,-1 1,1 1,-1-1,0 1,0 1,0-1,0 1,0 1,0 0,-1 0,1 0,-1 1,1 0,0 1,-1 0,1 0,0 1,-5 1,-8 3,0 0,0 2,1 0,0 2,1 0,0 1,0 1,1 1,1 0,-4 5,15-14,1 1,1 0,-1 0,1 0,0 1,0-1,0 1,1 0,0 0,0 0,1 1,-1-1,1 1,1-1,-1 1,1 0,0-1,1 1,0 0,0 0,0-1,1 1,0 0,0 0,1-1,0 1,0-1,0 1,1-1,0 0,0 0,0 0,1 0,1-2,0 0,0 0,1 0,-1 0,1-1,0 0,0-1,0 1,0-1,0 0,1 0,-1-1,0 0,1 0,-1-1,1 1,-1-2,1 1,0-1,-1 1,0-2,1 1,-1-1,3-1,8-2,1-2,-1 0,-1 0,0-2,0 0,0-1,-1 0,3-4,129-116,-147 129,1-1,0 1,0 0,-1 0,1 0,0 0,0 0,0 0,0 0,1 0,-1 0,0 0,0 1,0-1,1 0,-1 1,0-1,1 1,-1-1,0 1,1 0,-1 0,1-1,-1 1,1 0,-1 0,0 1,1-1,-1 0,1 0,-1 1,0-1,1 0,-1 1,0 0,1-1,-1 1,0 0,0 0,0-1,1 1,-1 0,0 0,0 0,0 0,-1 0,1 1,0-1,0 0,-1 0,1 1,0-1,0 1,29 74,30 44,-49-110,0 0,0 0,1-1,0-1,0 0,1-1,0 0,0-1,1 0,0-1,0 0,0-1,1-1,-1-1,1 0,0 0,-1-2,1 0,0 0,0-2,-1 0,1 0,6-3,10-2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42 471,'-5'9,"-1"0,1 1,1-1,0 1,0 0,1 0,0 0,1 0,0 1,0-1,2 1,-1-1,1 1,0-1,1 1,1-1,-1 1,2-1,-1 0,1 0,1 0,0 0,0-1,1 1,3 3,-4-10,-1 1,1-2,-1 1,1 0,0-1,0 0,0 0,1 0,-1 0,0-1,1 1,-1-1,1 0,-1-1,1 1,0-1,-1 0,1 0,0 0,-1-1,1 0,-1 1,1-2,-1 1,1 0,-1-1,0 0,0 0,0 0,4-3,1-1,0-1,0 1,-1-2,0 1,0-1,0 0,-1-1,-1 0,1 0,-1-1,-1 1,2-5,-4 8,0 0,-1 0,0-1,0 1,0 0,-1-1,0 1,0-1,-1 1,0-1,0 1,0-1,-1 0,0 1,0 0,-1-1,1 1,-1 0,-1-1,1 1,-1 0,0 1,-1-1,1 1,-1-1,0 1,-1 0,1 0,-1 1,0-1,0 1,0 0,-1 1,1-1,-1 1,0 0,0 1,-3-2,-19-4,3 4</inkml:trace>
  <inkml:trace contextRef="#ctx0" brushRef="#br0" timeOffset="388.606">776 387,'-20'10,"1"-2,0 1,1 1,0 0,0 1,1 2,1-1,0 2,0 0,-3 6,18-18,-1-1,1 1,-1-1,1 1,0 0,-1 0,1 0,0 0,0 0,1 0,-1 0,0 0,1 0,-1 0,1 1,0-1,0 0,0 0,0 0,0 1,0-1,0 0,1 0,-1 0,1 1,0-1,-1 0,1 0,0 0,0 0,0 0,1-1,-1 1,0 0,1 0,-1-1,1 1,-1-1,1 1,0-1,0 0,0 0,0 0,0 0,0 0,0 0,54 16,30 18,-85-33,1-1,-1 1,1-1,-1 1,0 0,1 0,-1-1,0 1,0 0,-1 0,1 0,0 0,-1 0,1 0,-1 0,1 0,-1 1,0-1,0 0,0 0,0 0,0 0,-1 0,1 0,-1 0,1 0,-1 0,0 0,0 0,0 0,0 0,0 0,0 0,0-1,0 1,-1 0,1-1,-1 1,0 0,-72 45,-68-23,118-28</inkml:trace>
  <inkml:trace contextRef="#ctx0" brushRef="#br0" timeOffset="1036.297">1086 895,'3'-35,"1"1,1 0,2 1,2 0,1 0,1 0,1 1,2 1,3-2,1-1,2 1,1 0,1 2,1 1,2 0,2 2,0 1,1 1,2 2,5-2,-28 20,1 0,1 1,-1 0,1 1,-1-1,1 2,1-1,-1 1,0 1,7-2,-15 4,0 0,0 0,-1-1,1 1,0 0,0 0,-1 0,1 0,0 0,0 0,-1 0,1 0,0 0,0 0,-1 1,1-1,0 0,-1 0,1 1,0-1,-1 0,1 1,0-1,-1 1,1-1,-1 1,1-1,-1 1,1-1,-1 1,1 0,-1-1,1 1,-1 0,0-1,0 1,1 0,-1-1,0 1,0 0,0 0,1-1,-1 1,0 0,0 0,0-1,0 1,-1 0,1 0,0-1,0 1,0 0,-1-1,1 1,0 0,0-1,-1 1,1 0,-1-1,1 1,-1 0,1-1,-1 1,1-1,-1 1,-31 43,32-44,-121 135,120-134,0 1,-1-1,1 1,0 0,0 0,0-1,0 1,0 0,0 0,1 0,-1 0,1 0,-1 0,1 0,0 0,-1 0,1 0,0 0,0 0,1 0,-1 0,0 0,1 0,-1 0,1 0,0 0,0 0,-1 0,1 0,0-1,1 1,-1 0,0-1,0 1,1-1,-1 1,1-1,-1 0,1 1,0-1,-1 0,1 0,0 0,0 0,0-1,0 1,0 0,0-1,0 1,0-1,79 17,-72-16,0-1,0 1,0 1,0 0,-1 0,1 1,-1 0,1 0,-1 1,0 0,0 0,0 1,-1 0,4 4,-9-7,0 0,-1 0,1 1,-1-1,1 0,-1 1,0-1,0 1,0-1,0 1,0 0,-1 0,1-1,-1 1,0 0,0 0,0-1,0 1,0 0,-1 0,1-1,-1 1,1 0,-1-1,0 1,0 0,-1-1,1 0,0 1,-1-1,0 1,-62 64,-80 13,140-79,-5 4,0-1,0-1,0 1,-1-1,1-1,-1 0,0 0,0-1,0 0,0-1,0 0,0 0,0-1,1-1,-1 1,0-2,1 1,-1-1,-2-2,-8-4,1-2,0 0,0 0,1-2,1-1,0 0,1-1,0 0,2-1,0-1,0-1,2 0,0 0,1-1,1-1,1 0,0 0,-4-19,9 15</inkml:trace>
  <inkml:trace contextRef="#ctx0" brushRef="#br0" timeOffset="1999.052">1820 20,'7'-1,"129"-17,-129 18,0-1,-1 2,1-1,0 1,-1 0,1 1,-1-1,1 1,-1 1,0-1,0 1,0 0,0 0,0 1,-1 0,1 0,-1 0,4 5,-4 0,0 1,-1 0,0-1,-1 2,0-1,-1 0,0 1,0-1,-1 1,-1-1,1 1,-2 0,1-1,-2 1,1-1,-3 6,0 32,2 545,2-587,1 1,-1-1,-1 0,1 1,-1-1,0 0,-1 0,1 0,-1 0,-1 0,1 0,-4 5,4-11,-1 1,0-1,1 0,-1 0,0 0,1 0,-1 0,0 0,1-1,-1 0,1 1,-1-1,1 0,-1 0,1 0,-1-1,1 1,0 0,0-1,0 0,0 1,0-1,0 0,0-1,-3 0,-7-6,-1 1,1 1,-2 0,1 1,0 1,-1 0,0 0,0 1,-1 1,1 1,-1 0,1 0,-8 2,-57 6,60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4:02.15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4891 1609,'-88'-45,"-2"3,-2 4,-1 4,-88-19,-68 26,202 22,0 1,0 3,0 2,-19 4,1 2,14-2,0 2,0 1,1 3,0 3,-20 9,62-20,1 0,-1 1,1 1,0-1,1 1,-1 0,1 1,0-1,0 1,1 1,0-1,0 1,0-1,1 2,0-1,0 0,1 1,0-1,0 1,1 0,0 0,0 0,1 0,0 1,0 5,1 9,0 0,2-1,1 1,0 0,2-1,0 0,2 0,7 17,9 19,3-2,1-1,33 46,-53-90,16 18,-2 2,-1-1,-1 2,-1 1,-2 0,-2 1,-1 1,-1 0,-2 0,-2 1,-1 1,2 33,-10-59,-1 0,0 0,-1 0,0 0,0-1,-1 1,0-1,-1 0,-1 0,1-1,-1 1,-1-1,0-1,0 1,-7 5,-135 104,44-54,-2-5,-84 32,-31 17,146-69,1 4,-58 44,128-83,0 0,0 1,0 0,1-1,-1 2,1-1,1 0,-1 1,1 0,0 0,0 0,0 0,1 0,0 0,0 1,1-1,0 1,0-1,0 1,1 0,0-1,0 1,1 0,0-1,0 1,2 6,2 5,1-1,1 1,0-1,2 0,0-1,0 1,2-2,0 0,1 0,38 48,-2 2,-4 2,-2 2,-3 2,-4 2,-3 0,-2 4,0 14,4-3,3-1,5-1,7 4,-25-55,1 0,3-2,0-1,2-2,1-1,2-1,0-1,2-2,1-2,1-1,1-2,0-2,32 11,4-2,-51-20,0 1,-1 0,0 2,-1 1,0 0,-1 2,0 0,7 7,-24-18,-1 0,1 1,-1-1,0 1,1 0,-1 0,0 0,-1 0,1 0,0 0,-1 0,0 0,0 1,0-1,0 0,0 1,-1-1,1 1,-1-1,0 1,0-1,0 1,-1-1,1 1,-1-1,0 1,0-1,0 0,0 1,-1-1,1 0,-1 0,0 0,0 0,0 0,0-1,-1 1,1-1,-1 1,-1 0,-9 7,20-9,31-10,-27 6,643-175,446-117,-1021 276,0-4,-2-4,-1-2,-1-4,-2-4,-1-2,-3-3,57-46,-115 78,-1-1,0 1,-1-2,0 1,-1-1,0-1,-1 1,0-1,-1 0,0-1,-1 0,-1 0,0 0,-1 0,-1 0,0-1,-1 1,0-1,-2 1,1-1,-2 1,0-1,0 1,-1 0,-1 0,-1 0,-1-2,-16-34,-2 1,-3 1,-1 1,-12-11,-48-80,74 115,1 0,1-1,1 0,1-1,1 0,2-1,0 0,2 0,0 0,1-19,3 29,1 0,1 0,1 1,1-1,0 1,0-1,2 1,0 0,0 0,2 1,0 0,0 0,1 0,1 1,0 1,8-9,46-47,4 2,2 4,38-25,198-153,-218 155,-84 81,0 1,0-1,0 0,-1 0,0 0,0-1,0 1,0 0,-1-1,1 0,-1 1,-1-1,1 0,0 1,-1-1,0 0,0 1,-1-1,1 0,-1 0,0 1,0-1,-1 1,1-1,-8-9,-1 1,0 0,-1 1,0 0,-1 1,0 0,-1 1,0 1,-1 0,0 0,0 1,-1 1,0 1,0 0,-2 0,-18-10,-225-84,-40-20,277 109,6 3,0 0,1-1,0-1,1 0,0-1,0-1,1 0,-11-14,22 20,0-1,0 0,1 0,0 0,0 0,1 0,0 0,0-1,1 1,-1 0,2-1,-1 1,1 0,0 0,1-1,1-4,2-29,-4 35,-1 0,0-1,0 1,-1 0,0 0,0 0,0 0,-1 0,0 0,0 0,0 0,-1 1,0-1,0 1,0-1,-1 1,0 0,0 1,0-1,0 1,-1 0,0 0,0 0,0 0,-5-2,-24-12,-1 2,0 2,0 1,-2 2,1 1,-2 2,1 1,-1 2,0 2,-287-7,301 6,6-2</inkml:trace>
  <inkml:trace contextRef="#ctx0" brushRef="#br0" timeOffset="1332.964">5371 1497,'-37'-16,"30"16,0 0,0 0,0 1,0 0,0 1,0 0,1 0,-1 0,1 1,-1-1,1 2,-1 0,-9 3,-22 12,33-15,0 0,0-1,-1 0,1 0,-1 0,0 0,0-1,0 0,0-1,0 1,-1-1,1 0,0 0,-1-1,1 0,0 0,-1-1,1 1,0-1,-1-1,1 1,0-1,0 0,-5-3,10 4,-5-4,0 1,0 0,0 0,0 0,-1 1,0-1,0 2,1-1,-2 1,1 0,0 0,0 1,-1 0,1 0,0 1,-1 0,1 0,-2 1,-9 4</inkml:trace>
  <inkml:trace contextRef="#ctx0" brushRef="#br1" timeOffset="5147.493">4948 961,'0'0,"0"1,-1-1,1 0,0 1,-1-1,1 1,0-1,-1 0,1 1,0-1,-1 0,1 0,-1 1,1-1,0 0,-1 0,1 1,-1-1,1 0,-1 0,1 0,-1 0,1 0,-1 0,1 0,-1 0,1 0,-1 0,1 0,-1 0,1 0,0 0,-1-1,1 1,-1 0,1 0,-1 0,1-1,-1 1,1 0,0 0,-1-1,1 1,0-1,-1 1,1 0,0-1,0 1,-1 0,1-1,0 1,0-1,-1 1,1-1,0 1,0-1,0 1,0-1,0 1,0-1,0 1,0-1,-6 44,32 293,-41 149,5-361,-22 560,34-286,-3-396,0 1,1 0,0 0,0 0,0 0,0 0,0 0,1 0,-1 0,1 0,0 0,0 0,0 0,0 0,0-1,1 1,-1 0,1-1,0 1,0-1,0 0,0 0,0 0,0 0,1 0,-1 0,1 0,-1-1,1 1,-1-1,1 0,0 0,0 0,0 0,0 0,1 0,177 3,21 13,1-8,56-12,-60 2,295 1,-228 28,-149-28,100 11,-197-7,4 1,-1-1,1-1,-1-1,1-1,0-1,10-2,-23-8,-16 4</inkml:trace>
  <inkml:trace contextRef="#ctx0" brushRef="#br1" timeOffset="8055.329">7827 2880,'2'5,"0"1,0-1,0 1,-1-1,0 1,0 0,0 0,-1 0,0-1,0 1,-1 0,1 0,-1 0,0-1,-1 1,0 0,1-1,-2 1,1-1,-1 0,-1 3,-165 318,83-168,73-141,0-4</inkml:trace>
  <inkml:trace contextRef="#ctx0" brushRef="#br1" timeOffset="8303.47">7573 2936,'5'29,"6"24,6 7,5-6,4-7,-3-7,0-6,0-9,2-3,0-6,-3 0,0-4,-1 2,3-2,-4 1,0 0,-4-3</inkml:trace>
  <inkml:trace contextRef="#ctx0" brushRef="#br1" timeOffset="9539.208">5428 340,'-17'56,"11"-24,2 1,1 0,2-1,0 1,5 31,-3-60,-1 0,1 0,0 0,0 0,0 0,0 0,1 0,-1 0,1-1,0 1,0-1,1 1,-1-1,1 0,-1 1,1-1,0-1,0 1,1 0,-1-1,0 0,1 1,-1-1,1-1,0 1,0 0,0-1,0 0,0 0,0 0,0-1,0 1,0-1,0 0,0 0,1 0,-1-1,0 1,0-1,0 0,0 0,0-1,1 0,8-5,0-2,-1 0,0 0,0-1,-1 0,-1-1,0 0,0-1,-1 0,0-1,-1 0,-1 0,1-1,-1 1,60-119,-67 131,1 1,-1-1,0 0,1 0,-1 0,1 0,-1 1,1-1,-1 0,1 1,-1-1,1 0,0 1,-1-1,1 0,0 1,-1-1,1 1,0 0,0-1,0 1,0 0,-1-1,1 1,0 0,0 0,0 0,0 0,0 0,0 0,0 0,-1 0,1 0,0 0,0 0,0 0,0 1,0-1,0 0,-1 1,1-1,0 1,0-1,-1 1,1-1,0 1,32 36,-23-24,10 8,-1 0,-1 1,-1 0,-1 2,-1 0,-1 1,-1 0,-1 1,-2 0,0 1,-2 0,-1 1,-1 0,2 22,-9-41,1 0,-1 0,-1 0,0 0,0-1,0 1,-1-1,0 0,-1 1,0-1,0-1,-1 1,0-1,-1 0,1 0,-1 0,0-1,-1 0,1 0,-1 0,-1-1,1 0,-1-1,0 1,0-1,0-1,0 0,-1 0,1-1,-1 0,0 0,1-1,-10 1,13-2,0-1,0 1,0-1,0 0,1 0,-1 0,0-1,0 0,1 0,-1 0,1 0,0-1,0 0,0 0,0 0,0 0,0 0,1-1,0 0,-1 0,1 0,1 0,-1 0,1 0,-1-1,1 1,1-1,-1 0,1 0,-1 1,1-1,1 0,-1 0,1 0,0 0,0 0,0 0,0 0,1 0,0 0,0 0,1 1,-1-1,1 0,0 1,1-3,13-14,1 0,0 1,2 0,0 2,2 0,0 1,0 1,1 1,1 1,1 1,0 1,13-3,-21 6,308-148,-287 139</inkml:trace>
  <inkml:trace contextRef="#ctx0" brushRef="#br0" timeOffset="12884.431">320 1384,'9'-39,"-9"38,0 0,0 1,1-1,-1 1,0-1,1 1,-1-1,0 1,1-1,-1 1,1-1,-1 1,0-1,1 1,-1 0,1-1,-1 1,1 0,0-1,-1 1,1 0,-1 0,1-1,0 1,-1 0,1 0,-1 0,1 0,0 0,-1 0,1 0,-1 0,1 0,0 0,-1 0,1 1,-1-1,1 0,0 0,-1 1,1-1,-1 0,1 1,-1-1,1 0,-1 1,1-1,-1 1,1-1,-1 1,0-1,1 1,-1-1,0 1,1-1,-1 1,0-1,0 1,0 0,1 0,6 11,-1 2,0-1,-1 0,0 1,-1 0,-1 0,0 1,-1 3,5 13,24 158,-7 2,-5 112,-18-294,37 991,-56-72,7-621,21 177,8 281,-45-541,14-147,10-67,0 1,1 0,0 0,1 0,0 1,1-1,0 0,0 0,2 0,-1 0,2 2,17 128,-18-139,0 0,-1 0,1-1,0 1,0 0,0-1,0 0,1 1,-1-1,0 0,0 0,1 0,-1 0,1-1,-1 1,1-1,-1 1,1-1,-1 0,1 0,-1 0,1 0,-1-1,1 1,-1-1,1 1,-1-1,3-1,6 1,538-6,-335 8,2462-1,-2042-28,-101 29,-509-1</inkml:trace>
  <inkml:trace contextRef="#ctx0" brushRef="#br0" timeOffset="16437.912">6049 5928,'-315'428,"310"-420,-5 7,0 0,0 0,-1-1,-1 0,0-1,-1-1,-1 0,0-1,0 0,-7 3,2-6</inkml:trace>
  <inkml:trace contextRef="#ctx0" brushRef="#br0" timeOffset="16752.248">5541 6013,'29'43,"14"19,5 4,-6-5,-6-7,-8-9,-5-12,-5-6,-2-4,-4 0,2 1,-2 0,2-3,-2-5</inkml:trace>
  <inkml:trace contextRef="#ctx0" brushRef="#br0" timeOffset="18005.457">9 424,'-3'17,"1"0,0 0,1-1,1 1,1 0,0 0,1 0,1 0,0-1,1 1,1-1,5 11,-10-25,0-1,1 1,-1 0,1-1,-1 1,1 0,0-1,0 1,0-1,0 1,0-1,0 1,0-1,0 1,0-1,1 0,-1 0,0 0,1 0,-1 0,1 0,-1 0,1 0,0-1,-1 1,1 0,0-1,-1 0,1 1,0-1,0 0,0 0,-1 0,1 0,0 0,0 0,-1-1,1 1,0 0,0-1,-1 0,1 1,-1-1,1 0,0 0,-1 0,1 0,-1 0,1 0,63-104,9-67,-73 171,-1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1,16 43,73 399,-78-403,-3 0,-1 1,-2 0,-1 1,-3-1,-1 0,-2 5,1-40,-1 0,1 1,-1-1,0 0,-1 0,0 0,1-1,-2 1,1-1,-1 1,0-1,0 0,0-1,0 1,-1-1,0 0,0 0,0 0,-1 0,1-1,-1 0,0 0,0-1,0 0,0 0,0 0,0-1,-1 1,1-2,0 1,-1-1,1 0,-1 0,1 0,0-1,-1 0,1-1,0 1,0-1,0 0,0-1,0 1,0-1,0 0,1-3,-1 1,1-1,0 0,0 0,0 0,1-1,0 1,1-1,-1 0,1 0,0-1,1 1,0 0,0-1,1 0,0 1,0-1,0 0,1 0,1 1,-1-1,1 0,0 1,1-1,0 0,0 1,3-5,4-15,2 1,1 0,1 1,1 1,1 0,1 1,3-1,15-21,2 2,2 2,1 1,3 3,39-29,-53 47</inkml:trace>
  <inkml:trace contextRef="#ctx0" brushRef="#br0" timeOffset="35195.362">6755 5505,'-5'9,"-11"14,-8 6,1 4,-1-3,3-3,1-6,4-1,-1-5,8-4,6-5</inkml:trace>
  <inkml:trace contextRef="#ctx0" brushRef="#br0" timeOffset="36225.611">997 1,'0'5,"-10"6,-2 6,-5 1,1 1,-2-2,2 1,-1-3,3 1,-1-2,1 1,-1-2,-3 2,-3 2,-3 5,2 1,6-1</inkml:trace>
  <inkml:trace contextRef="#ctx0" brushRef="#br0" timeOffset="47283.318">4214 4347,'5'0,"2"5,-1 6,-1 7,-2 4,0 3,-2 3,-1 1,0 1,0-1,-5 1,-2-1,1-1,0 1,3-1,1-9,5-9,3-5</inkml:trace>
  <inkml:trace contextRef="#ctx0" brushRef="#br0" timeOffset="48185.474">4299 4291,'255'1,"-138"23,-114-24,1 0,-1 0,0 0,0 0,0 0,1 1,-1 0,0 0,0 0,0 0,0 0,0 0,0 1,0-1,-1 1,1 0,0 0,-1 0,0 0,1 1,-1-1,0 1,0-1,0 1,-1-1,1 1,0 0,-1 0,0 0,0 0,0 0,0 0,0 1,1 16,-1 0,0 0,-2 0,0 0,-1 0,-1-1,-1 1,-2 5,-4 25,8-29,2-18,0-1,1 1,-1-1,0 1,0-1,0 1,-1-1,1 1,-1-1,1 0,-1 1,0-1,0 0,0 1,0-1,0 0,0 0,-1 0,1 0,-1 0,1 0,-1 0,0-1,0 1,0 0,0-1,0 0,0 1,0-1,0 0,-1 0,1 0,-1 0,-158-12,133 10,6-2,0 2,0 1,-1 0,1 2,0 0,0 2,1 1,-14 4,8 9,24-9</inkml:trace>
  <inkml:trace contextRef="#ctx0" brushRef="#br1" timeOffset="58030.597">5428 2513,'-4'-2,"0"0,0 0,-1 1,1-1,-1 1,1 0,0 0,-1 1,0 0,1-1,-1 1,1 1,-1-1,1 1,-1 0,1 0,-1 0,1 0,0 1,0 0,-1 0,1 0,0 0,1 1,-1-1,0 1,1 0,0 0,-1 0,1 1,0-1,1 1,-1 0,1 0,-1 0,1 0,0 0,-1 4,-42 124,44-128,1 0,-1 0,1 1,0-1,0 0,1 0,-1 1,1-1,0 0,0 0,0 0,1 0,0 0,-1 0,1 0,0-1,1 1,-1-1,1 1,0-1,-1 0,1 0,1 0,-1 0,0-1,1 1,-1-1,1 0,0 0,0 0,1 0,17 5,-2-3</inkml:trace>
  <inkml:trace contextRef="#ctx0" brushRef="#br1" timeOffset="58599.303">5541 2767,'113'-111,"-52"45,-55 59,-1 2,0-1,0 1,0 0,0 0,1 1,0 0,0 0,0 0,0 1,1-1,0 1,-1 1,1 0,0 0,2 0,-7 2,1 1,0 0,0 1,-1-1,1 0,0 1,-1 0,0-1,1 1,-1 0,0 0,0 0,0 1,0-1,0 0,-1 1,1-1,-1 1,0 0,1-1,-1 1,0 2,28 35,-22-38,1 0,-1-1,0 0,1 0,-1-1,1 0,-1 0,1-1,-1 0,1 0,-1-1,1 0,-1 0,0 0,0-1,0 0,-1-1,1 1,-1-1,0-1,0 1,0-1,5-5,9-3,-19 12,0 0,-1 0,1 0,0 1,0-1,0 0,0 1,0-1,0 1,0-1,0 1,0-1,0 1,0 0,0-1,0 1,1 0,-1 0,0 0,0 0,0 0,0 0,0 0,0 0,1 0,-1 1,0-1,0 0,0 1,0-1,0 1,0-1,0 1,0 0,0-1,0 1,0 0,-1 0,1-1,0 1,0 0,-1 0,1 0,-1 0,1 0,-1 0,1 0,-1 0,1 0,-1 0,0 1,0-1,1 0,-1 0,0 0,0 1,17 90,-5-78</inkml:trace>
  <inkml:trace contextRef="#ctx0" brushRef="#br2" timeOffset="63552.511">5061 3134,'-3'0,"1"0,-1 1,0 0,1 0,-1 0,1 0,-1 0,1 0,-1 1,1-1,0 1,0 0,0-1,0 1,0 0,0 0,0 0,1 1,-1-1,1 0,-1 1,1-1,0 0,0 1,0 0,0-1,1 1,-1 0,0 2,0-3,-97 302,72-211,1-8,-3-1,-5-1,-3-2,-8 8,38-78,-5 7,1 0,0 1,1 0,2 1,0 0,1 0,0 1,1 7,2-10,2-26,-2-21,1 13,-2-1,0 1,-1 0,-1 1,0-1,-1 1,0 0,-1 1,-1 0,-1 0,0 1,0 0,-2 0,1 2,-1-1,-1 2,-13-10,-36-22,63 41,0-1,0 1,0-1,1 1,-1-1,0 1,1 0,-1 0,0 0,1 0,0 0,-1 0,1 0,0 0,-1 0,1 1,0-1,0 1,-1-1,1 1,0 0,0 0,0 0,0 0,-1 0,1 0,0 0,0 0,0 1,1 0,-1-1,43-1,0 3,0 2,0 1,11 5,-54-10,8 1,1-1,-1 2,0-1,0 2,0-1,0 1,0 1,0 0,-1 0,0 1,0 0,0 0,0 1,-1 1,0-1,0 1,-1 1,0-1,0 1,-1 0,0 1,2 3,-8-9,0 0,0 0,0 0,0 0,-1 0,0 0,1 0,-1-1,0 1,0 0,0 0,-1 0,1-1,-1 1,0-1,1 1,-1-1,0 0,0 1,-1-1,1 0,0 0,-1-1,1 1,-1 0,1-1,-1 0,0 1,0-1,0 0,0-1,0 1,0 0,0-1,0 1,0-1,0 0,0 0,0-1,0 1,-1-1,-17 6,-153 46,155-43</inkml:trace>
  <inkml:trace contextRef="#ctx0" brushRef="#br2" timeOffset="65265.861">5287 3698,'-10'42,"2"1,1 1,3-1,1 1,2 0,4 30,-2-49,27-139,-15 68,2 0,2 1,1 1,3 0,2 2,1 0,9-7,-33 48,0-1,1 1,-1 0,0 0,1-1,-1 1,1 0,-1 0,1 0,-1 0,1 0,0-1,0 1,-1 1,1-1,0 0,0 0,0 0,0 0,0 1,0-1,0 0,1 1,-1-1,0 1,0-1,0 1,1 0,-1-1,0 1,0 0,1 0,-1 0,0 0,0 0,1 0,-1 0,0 0,0 1,1-1,-1 0,0 1,0-1,0 1,1 0,-1-1,0 1,0 0,0-1,0 1,0 0,0 0,-1 0,1 0,0 0,0 0,-1 0,1 0,0 0,-1 0,1 1,-1-1,0 0,1 0,-1 1,0-1,18 98,0-29,-10-53</inkml:trace>
  <inkml:trace contextRef="#ctx0" brushRef="#br2" timeOffset="67620.58">5258 3275,'-13'-7,"17"3,64 13,1-4,0-3,42-5,-5 1,-126-16,11 15,1-1,0 0,0 0,0-1,0 0,1-1,0 0,0 0,0 0,1-1,0 0,0 0,1 0,-3-10</inkml:trace>
  <inkml:trace contextRef="#ctx0" brushRef="#br2" timeOffset="81846.339">5625 4094,'-26'54,"-14"5,31-49,1 1,0 0,1 1,0-1,1 1,1 1,-1-1,2 1,0 0,-1 8,4-19,1 0,0 0,-1 0,1 0,0 0,0 0,1 0,-1 0,0 0,1 0,-1 0,1 0,-1 0,1 0,0-1,0 1,0 0,0 0,0-1,0 1,1 0,-1-1,1 0,-1 1,1-1,-1 0,1 1,0-1,-1 0,1 0,0-1,0 1,0 0,0 0,0-1,0 0,0 1,0-1,0 0,0 0,80-17,-59 0,-3 0</inkml:trace>
  <inkml:trace contextRef="#ctx0" brushRef="#br2" timeOffset="82405.647">5936 3783,'-10'0,"-7"0,-7 0,2 5,-1 1,4 0</inkml:trace>
  <inkml:trace contextRef="#ctx0" brushRef="#br2" timeOffset="87759.675">546 6182,'1'0,"-1"-1,1 1,0-1,-1 0,1 1,0-1,-1 1,1-1,-1 0,1 0,-1 1,1-1,-1 0,0 0,1 0,-1 0,0 1,0-1,1 0,-1 0,0 0,0 0,0 0,0 0,0 1,0-1,-1 0,1 0,0 0,0 0,0 0,-1 1,1-1,-1 0,1 0,0 0,-1 1,0-1,1 0,-1 1,1-1,-1 0,0 1,1-1,-1 1,0-1,0 1,1-1,-1 1,0 0,0-1,0 1,1 0,-1 0,0 0,0-1,0 1,0 0,0 0,0 0,0 0,216-167,7-15,-53 66,86-77,-136 100,129-85,-51 50,29-59,20-10,-187 142,3 2,1 3,3 3,30-14,73-51,97-86,-51 38,89-31,-136 91,-134 83,0-1,-1-2,-1-1,17-16,198-167,-75 108,-14 12,-51-7,-105 90,27-19,-29 19,1 1,-1-1,0 1,0-1,1 1,-1-1,0 1,0-1,0 1,0-1,1 1,-1-1,0 1,0-1,0 1,0-1,0 1,0-1,0 1,-1-1,1 1,0-1,0 1,0-1,0 1,-1-1,1 1,0-1,0 1,-1 0,1-1,0 1,-1-1,1 1,-1 0,1-1,0 1,-1 0,1 0,-1-1,1 1,-1 0,1 0,-1 0,1-1,-1 1,1 0,-1 0,1 0,-1 0,1 0,-1 0,1 0,-1 0,1 0,-1 0,1 0,-1 1,1-1,-1 0,1 0,-1 0,1 1,-1-1,1 0,-132-17,128 19,1 0,-1 1,1 0,0 0,0 0,0 0,0 0,1 0,-1 1,1 0,0-1,0 1,0 0,0 0,1 0,-1 0,1 0,0 0,0 1,1-1,-1 0,1 0,0 1,0-1,1 0,-1 0,1 1,0-1,1 4,-1 3,-7 164,-8-101,14-74,0 0,1 0,-1 0,0 0,0 0,1 0,-1 0,0 0,0 0,1 0,-1 0,0 0,0 0,1 0,-1 0,0 0,0 0,1 0,-1 0,0 0,0 1,0-1,1 0,-1 0,0 0,0 0,0 1,0-1,1 0,-1 0,0 0,0 1,0-1,0 0,0 0,0 0,0 1,1-1,-1 0,0 0,0 1,0-1,0 0,0 1,10-24,113-223,-32 76,-76 125,-11 25</inkml:trace>
  <inkml:trace contextRef="#ctx0" brushRef="#br2" timeOffset="89115.09">1307 4574,'16'19,"-1"1,-1 0,-1 2,-1-1,-1 2,-1-1,-1 1,-1 1,-1 0,1 8,-6-28,13 71,-15-75,0 0,-1-1,1 1,0 0,0 0,-1 0,1 0,0 0,0 0,-1-1,1 1,0 0,0 0,-1 0,1 0,0 0,0 0,-1 0,1 0,0 0,-1 0,1 1,0-1,0 0,-1 0,1 0,0 0,0 0,-1 0,1 0,0 1,0-1,0 0,-1 0,1 0,0 1,0-1,0 0,0 0,-1 1,1-1,0 0,0 0,0 1,0-1,0 0,0 0,0 1,0-1,0 0,0 0,0 1,0-1,0 0,-14-22,5-4,1-1,2 1,0-1,2 0,1 0,1-1,2 1,0-1,4-21,-2-17,-2 45,1 0,2-1,0 1,1 0,1 1,1-1,1 1,0 0,2 0,0 1,1 0,-9 17,0 0,1-1,-1 1,0 0,0 0,1 0,-1 0,1 0,0 0,0 1,0-1,-1 1,1-1,1 1,-1 0,0-1,0 1,0 0,1 0,-1 1,0-1,1 0,-1 1,1 0,-1-1,1 1,-1 0,1 0,-1 0,1 1,-1-1,0 1,1-1,-1 1,1 0,-1 0,0 0,0 0,1 0,-1 0,0 1,0-1,0 1,-1-1,1 1,0 0,0 0,-1 0,48 55,-33-45</inkml:trace>
  <inkml:trace contextRef="#ctx0" brushRef="#br2" timeOffset="89594.082">1110 4121,'313'-170,"-294"162,-18 8,0 0,0 0,1 0,-1 0,0 0,1 0,-1-1,0 1,0 0,1-1,-1 1,0-1,0 1,0-1,0 1,0-1,0 0,0 0,0 0,0 1,0-1,0 0,0 0,0 0,-1 0,1-1,0 1,-1 0,1 0,-1 0,1 0,-1-1,0 1,1 0,-1 0,0-1,0 1,0 0,0-1,0 1,0 0,0 0,-1-1,1 1,0 0,-1 0,1-1,-1 1,1 0,-85-81,73 68</inkml:trace>
  <inkml:trace contextRef="#ctx0" brushRef="#br2" timeOffset="90098.737">1844 4461,'-7'1,"1"2,0-1,-1 1,1 0,0 0,0 1,1 0,-1 0,1 0,0 1,0-1,0 1,1 1,-1-1,1 0,0 1,1 0,0 0,0 0,0 0,0 1,1-1,0 1,1 0,-1-1,1 1,1 0,-1 0,1 0,0-1,1 4,-1-7,0 0,0 0,0 0,0 0,1 0,-1 0,1 0,0 1,0-1,0-1,0 1,0 0,1 0,-1 0,1-1,0 1,0-1,0 1,0-1,0 0,1 0,-1 0,0 0,1 0,0 0,-1-1,1 1,0-1,0 0,0 0,0 0,0 0,0 0,0-1,0 0,0 1,1-1,-1 0,0 0,0-1,0 1,0-1,0 1,0-1,0 0,0 0,0-1,0 1,0 0,-1-1,1 0,54-34,-32 16</inkml:trace>
  <inkml:trace contextRef="#ctx0" brushRef="#br2" timeOffset="90732.841">2098 4488,'0'-13,"-2"2,2 0,-1 0,1-1,1 1,0 0,0 0,1 0,1 1,0-1,0 0,1 1,1 0,-1 0,1 0,1 0,6-8,-10 17,0 0,0 0,0 1,0-1,0 0,0 1,0-1,0 1,0-1,0 1,0 0,0 0,1 0,-1 0,0 1,0-1,0 0,0 1,0 0,0-1,0 1,0 0,0 0,0 0,-1 0,2 1,32 8,-30-11,-1 0,0 0,1-1,-1 0,0 0,0 0,0 0,0-1,0 1,-1-1,1 0,-1-1,0 1,0 0,0-1,0 1,0-1,-1 0,0 0,1 0,-2-1,2-1,42-49,-43 55,0 0,0 0,0 0,0 0,0 1,0-1,0 1,-1-1,1 1,0 0,0-1,0 1,-1 0,1 0,0 0,-1 1,1-1,-1 0,1 1,-1-1,0 0,1 1,-1 0,0-1,0 1,0 0,0-1,-1 1,1 0,0 0,-1 0,1 0,-1 0,0 0,1 1,2 5,31 47,-25-39</inkml:trace>
  <inkml:trace contextRef="#ctx0" brushRef="#br2" timeOffset="95733.821">687 6126,'108'-38,"530"-215,-466 178,182-61,-162 51,57-28,-137 68,73-36,66-37,-54 35,-40 25,50-33,-9 28,-162 52,-1-3,0-1,-1-1,24-17,57-33,-35 29,-80 36,0 0,0 0,0 0,0 0,0-1,-1 1,1 0,0 0,-1 0,1 0,-1 0,0 0,1 0,-1 0,0 0,1 0,-1 0,0 0,0 0,0 0,0 1,0-1,0 0,0 1,0-1,0 1,0-1,0 1,0-1,-1 1,1 0,0 0,0-1,0 1,-1 0,-1-1,-165-91,167 90,-1 0,1 1,0 0,-1-1,1 1,-1 0,0 0,1-1,-1 1,0 1,0-1,0 0,0 0,0 1,0-1,1 1,-1-1,0 1,0 0,-1 0,1 0,0 0,0 0,0 1,0-1,0 0,1 1,-1 0,0-1,0 1,0 0,0 0,0 0,1 0,-1 0,1 0,-1 1,1-1,-1 0,1 1,-1 0,1-1,0 1,0 0,-35 162,12-47,-7 106,13-106,104-283,46 16,3 28,-121 111</inkml:trace>
  <inkml:trace contextRef="#ctx0" brushRef="#br2" timeOffset="96796.109">2945 5702,'-18'225,"19"-205,43-155,-28 93,2 1,2 0,2 1,15-19,43-34,-79 92,0 0,0 0,0 0,0 1,0-1,0 0,0 1,1-1,-1 1,0 0,0-1,0 1,1 0,-1 0,0 0,0 0,1 0,-1 0,0 0,1 0,-1 0,0 1,0-1,0 0,1 1,-1-1,0 1,0-1,0 1,0 0,0-1,0 1,0 0,0 0,0 0,0 0,0 0,-1 0,1 0,0 0,-1 0,1 0,0 0,-1 1,19 60,-16-46,14 71,-14-62</inkml:trace>
  <inkml:trace contextRef="#ctx0" brushRef="#br2" timeOffset="97095.536">3453 5843,'-5'19,"-2"12,1 4,1-3</inkml:trace>
  <inkml:trace contextRef="#ctx0" brushRef="#br2" timeOffset="97345.114">3622 5618,'-14'9,"-1"4,8-1,5-7,2-5</inkml:trace>
  <inkml:trace contextRef="#ctx0" brushRef="#br2" timeOffset="97992.67">3593 5251,'-9'5,"-4"6,-4 1,1 4,-2-1,-2-4,1 2,5 4,0-2,2-3</inkml:trace>
  <inkml:trace contextRef="#ctx0" brushRef="#br2" timeOffset="98999.833">2973 5419,'9'-4,"9"-3,1-3,1-2,3 3,2 1,2 4,1-4,0 1,1 1,-1 1,-9 2,-8-3,-10-1,-7-4,-5 0,-2-3,1 1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17,'5'24,"-3"23,-3 7,0 0,0-5,-5-5,-2-2,-3-2,-6-3,1-4,-2-2,-3-1,-2-2,2-1,0-4,4-2,0-4,3-5</inkml:trace>
  <inkml:trace contextRef="#ctx0" brushRef="#br0" timeOffset="485.632">66 328,'32'11,"0"-1,1-2,0-1,0-2,0-1,0-1,1-2,0-1,8-3,-31 2,0-1,0-1,0 1,0-2,0 0,-1 0,0-1,0 0,0 0,0-1,-1-1,0 0,0 0,-1 0,0-1,0-1,-1 1,0-1,0 0,-1-1,-1 0,1 0,1-6,5-7,-1-1,-1-1,-1 0,-2 0,0 0,3-27,-11 52,1 0,-1 1,1-1,-1 0,1 0,-1 0,1 0,-1 0,1 0,-1 0,1 0,-1 0,1 0,-1 0,1 0,-1 0,1-1,0 1,-1 0,1 0,-1 0,1-1,-1 1,1 0,0-1,-1 1,1 0,0-1,-1 1,1 0,0-1,-1 1,1-1,0 1,0 0,-1-1,1 1,0-1,0 1,0-1,0 1,0-1,0 1,0-1,0 1,0-1,0 1,0-1,0 1,0-1,0 1,0-1,0 1,0-1,1 1,-1-1,0 1,-23 36,13-10,1 1,2 0,0 0,2 0,1 1,1 0,1 0,2 0,1 0,3 19,13 37,-12-60</inkml:trace>
  <inkml:trace contextRef="#ctx0" brushRef="#br0" timeOffset="1067.372">1082 243,'-21'6,"16"-5,-1 0,1 0,-1 0,1 1,-1 0,1 0,0 0,0 1,0 0,0 0,0 0,1 0,0 1,-1 0,1 0,0 0,1 0,-1 1,1-1,0 1,0 0,0 1,3-1,1 0,0 0,1 0,-1 0,1-1,0 1,0-1,1 1,-1-1,1 0,0 0,0 0,0 0,1-1,-1 1,1-1,0 0,0 0,0 0,0-1,5 3,3 4,-10-8,0 0,0 0,0 0,0 0,0 1,0-1,0 0,-1 1,1 0,0-1,-1 1,1 0,-1 0,0 0,1 0,-1 0,0 0,0 0,0 0,-1 1,1-1,-1 0,1 0,-1 1,0-1,1 0,-1 1,0-1,-1 1,1-1,0 0,-1 0,1 1,-1-1,0 0,0 0,0 1,0-1,0 0,0 0,0 0,-1-1,1 1,-1 0,-1 1,-4 0,-1 1,0-1,0-1,0 1,0-1,0-1,0 0,-1 0,1 0,0-1,-1 0,1-1,0 0,-1 0,-3-2,-14-4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556 311,'-1'0,"1"0,0 0,-1 0,1 0,0 0,-1 0,1 0,0 0,-1 0,1 0,0 0,-1 0,1 0,0-1,-1 1,1 0,0 0,0 0,-1-1,1 1,0 0,0 0,-1-1,1 1,0 0,0 0,0-1,-1 1,1 0,0-1,0 1,0 0,0-1,0 1,0 0,0-1,0 1,0 0,0-1,0 1,0-1,0 1,0 0,0-1,0 1,0 0,0-1,0 1,1 0,-1 0,0-1,0 1,0 0,0-1,1 1,-1 0,0 0,0-1,1 1,-1 0,0 0,1 0,-1-1,0 1,1 0,-32 4,29-3,-273 104,156-62,120-43,-1 1,1-1,-1 1,1-1,-1 1,1-1,-1 1,1-1,-1 1,0-1,1 1,-1 0,0-1,1 1,-1 0,0-1,0 1,0 0,0-1,1 1,-1 0,0-1,0 1,0 0,0-1,-1 1,1 0,0-1,0 1,0 0,-1-1,1 1,0 0,0-1,-1 1,1 0,-1-1,1 1,0-1,-1 1,1-1,-1 1,1-1,-1 0,0 1,1-1,-1 1,1-1,-1 0,0 0,1 1,-1-1,0 0,1 0,-1 0,0 0,1 0,-1 0,0 0,1 0,-1 0,0 0,0 0,1 0,-1 0,0 0,1-1,-1 1,0 0,151 6,-50-7,-98 1,0 0,0 0,0 0,0 0,0 0,0 0,-1 1,1-1,0 1,0-1,0 1,0 0,0 0,-1-1,1 1,0 1,-1-1,1 0,-1 0,1 1,-1-1,0 0,1 1,-1 0,0-1,0 1,0 0,0-1,0 1,-1 0,1 0,-1 0,1 0,-1 0,1 0,-1-1,0 1,0 0,0 0,0 0,0 0,-1 0,1 0,0 0,-1 0,0 0,1 0,-1-1,0 1,0 0,0 0,-12 14,-1 0,-1-1,0-1,-1 0,0-1,-1-1,-1-1,0 0,0-1,-2-1,-69 45,86-51,-7 2,0 0,1 1,0 1,0-1,1 2,0-1,0 1,0 0,1 1,1-1,-1 1,2 1,-1-1,1 1,0 0,1 0,-3 10,8-16,-1 1,1-1,-1 0,1 0,0 0,1 0,-1 0,1 0,0-1,-1 1,2 0,-1-1,0 1,1-1,-1 0,1 0,0 0,0 0,1-1,-1 1,0-1,1 1,-1-1,2 0,99 37,-87-34,-14-4,0 0,-1 0,1 0,0 0,0 0,0-1,0 0,0 1,0-1,0 0,0-1,0 1,0 0,0-1,0 0,0 1,0-1,-1 0,1-1,0 1,0 0,-1-1,1 0,-1 1,0-1,1 0,-1 0,0 0,0-1,0 1,0 0,-1-1,1 1,-1-1,1 0,-1 0,0 1,0-1,0 0,15-37,-9 21</inkml:trace>
  <inkml:trace contextRef="#ctx0" brushRef="#br0" timeOffset="304.634">302 1,'-24'78,"4"1,3 1,4 0,3 1,1 80,13-22,-1-70,-2 0,-4 1,-5 20,-56 169,59-241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1,'33'4,"31"3,9-1,-3-1,-9-2,-10-1,-8-1,-8 0,-4-1,-3 0,-1-1,-5 1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37,'43'0,"34"-5,13-1,-4 0,-12-4,-18 1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57,'-9'38,"-9"37,-5 11,0-6,6-10,4-13,5-6,4-8,2-5,2-5,1-4,-5-6,-2-7</inkml:trace>
  <inkml:trace contextRef="#ctx0" brushRef="#br0" timeOffset="283.709">1 0,'43'20,"48"5,18 0,0-6,-9-10,-12-7,-16-3,-15-2,-13-1,-9-4,-6 0,-2 0,-7 7,-11 4,-12 5,-10 3,-3-2</inkml:trace>
  <inkml:trace contextRef="#ctx0" brushRef="#br0" timeOffset="533.514">1 649,'43'24,"33"3,14-3,1-5,-5-11,-13-7,-9-4,-11 0,-9-1,-8-4,-5-1,-2 1,-8 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1,'0'0,"1"0,-1 1,1-1,-1 0,1 1,-1-1,1 1,-1-1,1 0,-1 1,0-1,1 1,-1-1,0 1,1-1,-1 1,0 0,0-1,1 1,-1-1,0 1,0 0,0-1,0 1,0-1,0 1,0 0,0-1,0 1,0-1,0 1,0 0,-1-1,1 1,0-1,0 1,0 0,-1-1,1 1,0-1,-1 1,1-1,-1 1,1-1,0 0,-1 1,1-1,-1 1,1-1,-1 0,0 1,1-1,-1 0,1 0,-1 0,1 1,-1-1,0 0,1 0,-1 0,1 0,-1 0,0 0,1 0,-1 0,0 0,1 0,-247 108,62-35,184-73,1 0,-1 0,1 0,0-1,-1 1,1 0,0 0,-1 0,1 0,0 0,-1 0,1 0,-1 0,1 1,0-1,-1 0,1 0,0 0,-1 0,1 0,0 1,-1-1,1 0,0 0,-1 0,1 1,0-1,0 0,-1 1,1-1,0 0,0 0,0 1,-1-1,1 0,0 1,0-1,0 0,0 1,0-1,0 1,0-1,0 0,0 1,0-1,0 0,0 1,0-1,0 1,0-1,0 0,0 1,0-1,0 0,0 1,1-1,-1 0,0 1,0-1,0 0,1 1,-1-1,0 0,0 0,1 1,-1-1,0 0,1 0,-1 0,0 1,32 5,-18-4,134 20,-146-22,-1-1,1 1,0 0,0-1,0 1,0 0,0 0,0 0,0 0,0 0,0 1,0-1,0 1,-1-1,1 1,0 0,0-1,0 1,-1 0,1 0,0 0,-1 1,1-1,-1 0,0 1,1-1,-1 1,0-1,0 1,0-1,0 1,0 0,0-1,0 1,0 0,-1 0,1 0,-1 0,0 0,1 0,-1 0,0-1,0 1,0 0,0 0,0 0,-1 0,1 0,-1 0,1 0,-1 0,0-1,0 3,-121 86,80-64,-115 94,125-92,-72 85,102-111,0 0,1 1,0-1,-1 1,1-1,0 1,0 0,1-1,-1 1,0 0,1 0,0 0,0-1,0 1,0 0,0 0,0 0,1-1,-1 1,1 0,0-1,0 1,0 0,0-1,0 1,0-1,1 1,-1-1,1 0,0 0,0 1,0-1,0-1,0 1,0 0,0 0,1-1,4 4,0-1,1 0,0 0,0-1,0 0,0-1,0 0,1 0,-1 0,1-1,5 0,6-2,0 0,0-1,-1 0,1-2,-1-1,0 0,0-1,-1-1,1-1,-2-1,1 0,-1-1,-1-1,9-7,-2 1</inkml:trace>
  <inkml:trace contextRef="#ctx0" brushRef="#br0" timeOffset="502.058">1010 142,'2'9,"-1"0,1 0,-2 0,1 0,-1 0,-1 1,1-1,-1 0,-1 0,0 0,0 0,-1-1,0 1,-1 0,0-1,0 0,0 0,-1 0,-1-1,1 1,-1-1,0-1,-2 2,-10 18,-110 197,115-201,9-17,1 0,-1 0,1 1,0-1,0 1,1-1,-1 1,1 0,1 0,-1 0,1 0,0 1,0-1,1 0,0 0,0 1,0-1,2 4,1-6,1-1,0 1,0-1,0 0,1 0,-1 0,1-1,0 1,-1-1,1 0,0 0,0-1,1 0,-1 0,0 0,0 0,0-1,1 0,-1 0,0 0,0-1,1 0,-1 0,0 0,0 0,3-2,2 2,1-1,-1 0,0-1,-1 0,1 0,0-1,-1 0,0-1,0 0,0 0,-1-1,0 0,0 0,0-1,-1 0,0-1,6-7,10-22,-15 20</inkml:trace>
  <inkml:trace contextRef="#ctx0" brushRef="#br0" timeOffset="883.695">728 142,'255'-98,"-251"97,1 0,-1 0,1 0,-1 1,1-1,-1 1,1 0,-1 1,1-1,-1 1,0 0,1 0,-1 0,0 0,1 1,-1 0,0 0,0 0,0 0,-1 1,1-1,0 1,-1 0,0 0,0 0,0 1,0-1,0 1,0 0,-1-1,0 1,0 0,1 3,-1-4,0 4,1 1,1-1,-1 0,1 0,0-1,1 1,0-1,0 0,0 0,0-1,1 1,0-1,0 0,1-1,-1 0,1 0,0 0,0-1,1 0,-1 0,3 0,3-1,0 0,0-1,0-1,0 0,0 0,0-2,0 1,0-2,0 0,-1 0,1-1,-1-1,0 0,0 0,-1-1,9-7,-1 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9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1,'-343'284,"149"-192,93-70,98-22,0 0,1 0,-1 0,0-1,0 1,1-1,-1 1,0-1,1 0,-1 0,0 0,1 0,-1-1,1 1,0-1,0 1,-1-1,1 0,0 0,0 0,1 0,-1 0,0-1,1 1,-1 0,1-1,0 1,-1-1,1 1,1-1,-1 0,0 1,1-1,-1-1,3-9,-1 0,2 0,0 1,1-1,0 1,1-1,0 1,1 1,0-1,1 1,0 0,1 0,0 1,1 0,0 1,0 0,1 0,0 1,1 0,2 0,-7 0,0 1,1 0,1 1,-1-1,1 1,0 1,0 0,0 0,1 0,0 1,0 0,0 1,0 0,1 1,-1 0,1 0,0 1,-1 0,1 1,0 0,-1 0,1 1,0 0,-1 1,1 0,-1 1,1-1,-1 2,0 0,0 0,4 3,0 5,-1 0,-1 1,0 1,-1 0,0 0,-2 1,1 0,2 8,-4-9,0 1,1-1,1 0,0 0,1-1,1-1,0 1,0-2,8 6,125 56,-122-65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1 904,'38'-5,"27"-1,8-1,-4 2,-9 2,-10 1,-9-4,-6-1,-5 1,-2 1,-6 2</inkml:trace>
  <inkml:trace contextRef="#ctx0" brushRef="#br0" timeOffset="247.181">29 1214,'44'0,"37"-5,10-1,-5 0,-8 1,-13-4,-12 1,-15 1</inkml:trace>
  <inkml:trace contextRef="#ctx0" brushRef="#br0" timeOffset="137877.38">1355 367,'0'5,"0"16,0 9,0 4,0 2,5-1,2-2,-1-1,-1-2,-2-1,0 0,-2-1,4-5,1-2,0 1,-1-3</inkml:trace>
  <inkml:trace contextRef="#ctx0" brushRef="#br0" timeOffset="138128.735">988 791,'48'-5,"31"-2,10 1,-4-3,-12-1,-14 1,-11 3,-11 3,-5 0,-4 3,-2-1,-5 2</inkml:trace>
  <inkml:trace contextRef="#ctx0" brushRef="#br0" timeOffset="138495.404">1158 988,'42'-11,"1"2,0 1,1 3,22 0,-2 13,-62-8,-1 0,0 1,1-1,-1 0,0 0,1 1,-1-1,0 1,0-1,1 1,-1 0,0-1,0 1,0 0,0 0,0 0,0 0,0 0,0 0,0 0,0 0,0 0,-1 0,1 0,0 1,-1-1,1 0,-1 1,0-1,1 0,-1 1,0-1,0 0,0 1,0-1,0 0,0 1,0-1,0 0,0 1,-1-1,1 1,-7 9,-1 0,0 0,-1-1,0 0,0 0,-1-1,-1 0,1-1,-1 0,-8 3,-8 9,-137 105,163-124,-1-1,1 1,-1 0,1 0,0 0,-1 0,1 1,0-1,0 0,0 0,0 1,0-1,0 0,0 1,0-1,1 1,-1 0,0-1,1 1,0-1,-1 1,1 0,0-1,0 1,0 0,0-1,0 1,0 0,0-1,0 1,1 0,-1-1,1 1,-1 0,1-1,0 1,0-1,0 1,-1-1,1 0,1 1,-1-1,0 0,0 0,0 0,1 0,-1 0,0 0,1 0,-1 0,1 0,-1 0,1-1,-1 1,1-1,0 1,-1-1,1 0,0 0,-1 1,1-1,0 0,-1-1,1 1,0 0,25 1,0-1,0-1,0-1,0-2,0 0,-1-2,1-1,10-5,-8 3</inkml:trace>
  <inkml:trace contextRef="#ctx0" brushRef="#br0" timeOffset="139274.01">2766 283,'-330'95,"149"-14,179-80,0-1,0 1,0-1,0 1,0 0,1 0,-1 0,0 0,0 0,0 0,1 0,-1 1,1-1,-1 1,1-1,0 1,-1-1,1 1,0 0,0 0,0 0,0-1,1 1,-1 0,0 0,1 0,-1 0,1 0,0 0,0 1,-1-1,1 0,1 0,-1 0,0 0,0 0,1 0,-1 0,1 0,0 0,0 0,0 0,0-1,0 1,0 0,0 0,0-1,1 1,-1-1,1 2,8 2,0-1,0 0,0 0,0-1,1 0,-1 0,1-2,0 1,0-1,0-1,6 0,48 7,-31-3,-27-4,-1 0,1 1,0 0,-1 0,1 0,-1 1,1 0,-1 0,0 1,0-1,0 2,0-1,2 2,-7-2,0 0,-1 0,0 0,1 0,-1 0,0 0,0 0,-1 0,1 0,-1 0,1-1,-1 1,0 0,0 0,0 0,0-1,-1 1,1 0,-1-1,0 1,1-1,-1 0,0 0,0 1,-1-1,1-1,0 1,-1 0,1 0,-1-1,0 0,1 1,-1-1,-2 1,-255 156,226-142,2 2,0 0,1 3,1 0,-27 26,53-45,0 1,1 0,-1 0,1 0,0 0,0 0,0 1,0-1,1 1,-1 0,1 0,0 0,0 0,1 0,-1 0,1 1,0-1,0 0,0 1,1-1,-1 1,1-1,0 1,0-1,1 1,-1-1,1 1,0-1,0 0,1 1,-1-1,1 0,0 0,0 0,1 0,-1 0,3 2,6 1,0 0,1-1,0-1,0 0,1 0,-1-1,1-1,0 0,0-1,0 0,0-1,0-1,1 0,-1 0,0-2,0 1,5-3,34 1,91-28,-122 23</inkml:trace>
  <inkml:trace contextRef="#ctx0" brushRef="#br0" timeOffset="140708.552">2795 1186,'29'-83,"4"1,4 2,2 2,23-28,-15 53,-46 52,1 0,-1 1,0-1,1 0,-1 1,1 0,-1-1,0 1,1 0,-1 0,1-1,-1 1,1 0,-1 0,1 1,-1-1,1 0,-1 0,0 1,1-1,-1 1,1-1,-1 1,0 0,1 0,-1-1,0 1,0 0,0 0,0 0,0 0,0 0,0 0,0 1,0-1,0 0,-1 0,1 1,0-1,-1 0,1 1,-1-1,1 1,-1-1,0 2,15 89,-16-82,1-1,1 1,0-1,0 1,1-1,0 0,1 0,0 0,0 0,3 4,-5-12,-1 1,1-1,0 1,0-1,0 0,0 0,0 1,0-1,0 0,1 0,-1 0,0 0,0 0,1-1,-1 1,1 0,-1-1,1 1,-1 0,1-1,-1 0,1 1,0-1,-1 0,1 0,-1 0,1 0,0 0,-1 0,1-1,-1 1,1 0,-1-1,1 1,-1-1,1 0,-1 1,1-1,-1 0,0 0,2-1,51-50,-49 47,164-201,-58 75,-110 130,-1 1,1-1,0 1,-1-1,1 1,0 0,-1-1,1 1,0 0,-1-1,1 1,0 0,0 0,-1 0,1 0,0 0,0-1,-1 2,1-1,0 0,0 0,0 0,-1 0,1 0,0 1,-1-1,1 0,0 0,0 1,-1-1,1 1,-1-1,1 1,0-1,-1 1,1-1,-1 1,1-1,-1 1,1 0,-1-1,0 1,1 0,-1-1,0 1,1 0,-1 0,0-1,0 1,0 0,0 0,0-1,0 1,0 0,4 48,-4-45,-4 290,-19-155,20-114</inkml:trace>
  <inkml:trace contextRef="#ctx0" brushRef="#br0" timeOffset="140957.997">3811 1129,'0'24,"0"8</inkml:trace>
  <inkml:trace contextRef="#ctx0" brushRef="#br0" timeOffset="141211.85">3811 649,'-5'24,"-1"8</inkml:trace>
  <inkml:trace contextRef="#ctx0" brushRef="#br0" timeOffset="142746.914">3838 1072,'0'5,"0"7,0 5,0 5,0 4,0 2,5-4,7-6,5-6,0 0,3-2,2-3,-3-7,0-4,-2-1</inkml:trace>
  <inkml:trace contextRef="#ctx0" brushRef="#br0" timeOffset="146072.801">4347 452,'18'56,"140"428,-145-444,-11-32,0 0,0 0,1 0,0-1,0 1,1-1,0 1,0-1,0 0,1-1,0 1,1-1,5 5,-10-10,-1-1,1 1,-1-1,1 0,0 1,-1-1,1 0,0 1,0-1,-1 0,1 0,0 1,0-1,-1 0,1 0,0 0,0 0,0 0,-1 0,1 0,0-1,0 1,-1 0,1 0,0-1,0 1,-1 0,1-1,0 1,-1 0,1-1,-1 1,1-1,0 1,-1-1,1 0,-1 1,1-1,-1 0,0 1,1-1,-1 0,0 1,1-1,-1 0,0 1,0-1,1 0,-1 0,0 0,0 1,0-1,6-44,-6 44,11-203,1 120,4 0,4 2,4-4,29-55,-42 129,-1 7</inkml:trace>
  <inkml:trace contextRef="#ctx0" brushRef="#br0" timeOffset="146858.532">4996 988,'-5'15,"-1"13,-5 8,0 2,1 0,3-3,2-1,2-3,2-1,6-6,2-12,4-7,1-10,-2-4</inkml:trace>
  <inkml:trace contextRef="#ctx0" brushRef="#br0" timeOffset="147292.966">5109 734,'-5'-5,"-6"-1,3-5,4-5,2 0</inkml:trace>
  <inkml:trace contextRef="#ctx0" brushRef="#br0" timeOffset="151820.173">5363 28,'-5'0,"-1"5,-5 2,-1 4,-2 5,1 4,-3 0,-3 0,-3 3,3 1,-2-3,4 0,0-5,3 1,-1-2,1 0,4-2</inkml:trace>
  <inkml:trace contextRef="#ctx0" brushRef="#br0" timeOffset="153146.082">5730 85,'12'15,"0"1,-1 1,-1 0,0 0,-1 1,-1 0,-1 0,0 1,0 7,1 11,-1 1,-2-1,-2 1,-1 0,-2 0,-3 16,2 1,0-38,0-1,0 0,-1 0,-2 0,1 0,-2 0,0-1,0 0,-2 0,0 0,-1-1,0 0,-1 0,0-1,-1 0,-1-1,0 0,-1 0,-120 94,104-88</inkml:trace>
  <inkml:trace contextRef="#ctx0" brushRef="#br0" timeOffset="153743.771">4318 198,'-36'44,"1"1,2 2,2 1,2 2,-17 42,37-73,1 0,1 0,0 1,2 0,0 0,2 0,0 1,1-1,1 1,1-1,0 1,2 0,1-1,0 0,1 1,2-1,0-1,1 1,0-1,2 0,0-1,8 11,-4-9,0 0,2 0,0-2,1 0,1 0,0-2,1 0,1-1,1 0,5 1,116 41,-116-53</inkml:trace>
  <inkml:trace contextRef="#ctx0" brushRef="#br0" timeOffset="154345.447">6153 28,'7'-4,"-1"0,1 1,0 0,0 0,0 1,0 0,1 0,-1 0,1 1,-1 0,1 1,0-1,-1 1,1 1,-1 0,1 0,5 2,-10-3,0 1,-1-1,1 1,0 0,-1 0,1 0,-1 1,1-1,-1 0,0 1,0 0,1-1,-1 1,0 0,0 0,-1 0,1 1,0-1,-1 0,1 0,-1 1,0-1,0 1,0 0,0-1,0 1,-1 0,1-1,-1 1,0 0,1 0,-1-1,0 1,-1 1,-36 87,34-90,1 1,0 0,-1 0,1 0,0 1,0-1,0 1,0-1,1 1,-1-1,0 1,1 0,0 0,0 0,0 0,0 0,0 0,1 0,-1 0,1 0,0 0,0 0,0 0,0 0,1 0,-1 0,1 0,0 0,0 0,0 0,0 0,0 0,1 0,-1-1,1 1,-1 0,1-1,0 0,0 1,1 0,10 0,1 0,-1 0,0-2,1 1,-1-2,1 0,-1 0,12-3,8 1,-8 1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4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114 246,'11'162,"24"113,-23-117,-12-134</inkml:trace>
  <inkml:trace contextRef="#ctx0" brushRef="#br0" timeOffset="478.747">1 302,'35'-25,"2"1,0 2,1 1,2 3,0 1,0 1,31-6,18 23,-87 0,0-1,-1 1,1 0,0-1,-1 1,1 0,0 0,-1 1,1-1,-1 0,0 0,1 1,-1-1,0 1,0-1,0 1,0-1,0 1,0 0,0-1,-1 1,1 0,-1 0,1 0,-1-1,0 1,1 0,-1 0,0 0,0 0,0 0,-1 0,1 0,0-1,-1 1,1 0,-1 0,0 0,1-1,-1 1,0 0,0-1,0 1,0-1,-85 118,34-56,49-60,-35 63,37-64,0-1,0 1,1 0,-1 0,0 0,1 0,0 0,-1 0,1 0,0 0,0 0,0 0,0 0,1 0,-1 0,0 0,1 0,-1 0,1 0,0 0,0-1,0 1,0 0,0 0,0-1,0 1,0-1,1 1,-1-1,0 1,1-1,0 0,-1 0,3 1,168 54,-169-56,0 1,1-1,-2 1,1 0,0 0,0 0,0 0,0 1,-1-1,1 1,0 0,-1-1,0 1,1 0,-1 0,0 1,0-1,0 0,0 1,-1-1,1 1,-1 0,1 0,-1-1,0 1,0 0,0 0,0 0,-1 0,1 0,-1 0,0 0,0 0,0 0,0 0,0 0,-1 0,1 0,-1 0,0 0,0 0,0 0,0 0,-1 1,-17 22,-1-2,-1 0,-2 0,0-2,-1-1,-1-1,0-2,-26 15,37-23,9-6,1-1,0 1,-1-1,0 0,0 0,0 0,0-1,0 0,-1 0,1 0,-1-1,1 1,-1-1,1-1,-2 1,2-3</inkml:trace>
  <inkml:trace contextRef="#ctx0" brushRef="#br0" timeOffset="8683.17">819 556,'0'1,"0"-1,0 1,0-1,0 1,0-1,0 1,0-1,0 1,0-1,0 1,0-1,0 1,-1-1,1 1,0-1,0 1,-1-1,1 1,0-1,-1 0,1 1,0-1,-1 0,1 1,0-1,-1 0,1 1,-1-1,1 0,-1 0,1 1,-1-1,1 0,-1 0,1 0,-1 0,1 0,-1 1,1-1,-1 0,1 0,-1-1,1 1,-1 0,1 0,-1 0,1 0,-1 0,1 0,-1-1,1 1,0 0,-1 0,1-1,-1 1,1 0,-1-1,1 1,0 0,-1-1,1 1,0-1,-1 1,-1 11,1 0,0 0,0 0,1 0,1 0,0 0,0 0,1 0,0 0,1-1,1 1,-1-1,2 0,-1 0,1 0,1 0,0-1,0 0,1 0,0 0,0-1,1 0,0-1,1 0,6 4,-11-8,0-1,1 0,-1-1,1 1,-1-1,1 0,0 0,0 0,-1-1,1 1,0-1,0 0,0-1,0 1,-1-1,1 0,0 0,-1-1,1 1,-1-1,1 0,-1 0,0-1,0 1,0-1,0 0,0 0,0 0,-1-1,1 0,87-123,-79 104,-11 23,-1 0,0-1,0 1,1 0,-1-1,0 1,0 0,1-1,-1 1,0 0,1-1,-1 1,1 0,-1 0,0-1,1 1,-1 0,1 0,-1 0,0 0,1 0,-1-1,1 1,-1 0,1 0,-1 0,1 0,-1 0,0 0,1 1,-1-1,1 0,-1 0,1 0,-1 0,0 0,1 1,-1-1,1 0,-1 0,0 1,1-1,-1 0,0 1,1-1,-1 0,0 1,1-1,-1 0,0 1,0-1,0 1,1-1,-1 0,0 1,0-1,0 1,0-1,0 1,0-1,0 1,0-1,17 44,-9-23,-6-15,0 0,1-1,0 1,0-1,1 0,0 0,0 0,0 0,0-1,1 0,-1 0,1 0,0 0,0-1,1 1,-1-1,1-1,-1 1,1-1,0 0,0 0,0-1,0 0,0 0,1 0,-1-1,5 0,-3 0,1-1,-1 0,0 0,1-1,-1 0,0 0,0-1,-1 0,1-1,0 1,-1-2,0 1,0-1,0 0,-1 0,0-1,0 1,0-2,-1 1,1 0,-1-1,0-1,12-20,0 0,-2 0,-1-2,-1 0,-1-5,3-6,-3-1,-1-1,-2 0,-2 0,-2-1,-1 0,-3-15,-1 41,1 7,0-1,-1 1,-1-1,0 1,0 0,-1-1,0 1,-1 0,-1 0,0 0,0 1,-1-2,5 11,-1 0,1 0,-1 0,0 0,1 0,-1 0,0 0,0 0,1 0,-1 0,0 0,0 0,0 0,0 1,0-1,0 0,-1 1,1-1,0 1,0-1,0 1,0 0,-1-1,1 1,0 0,0 0,-1 0,1 0,0 0,0 0,-1 0,1 0,0 1,0-1,-1 0,1 1,0-1,0 1,0-1,0 1,0 0,0-1,0 1,0 0,0 0,0 0,0 0,0 0,0 0,1 0,-1 0,0 0,1 0,-1 0,0 1,-4 11,-1 1,1 0,1 0,1 1,0-1,1 1,0-1,1 1,1 0,0 0,1-1,1 1,0 0,1-1,1 0,0 1,1-1,5 11,67 223,-25-152,-31-93,-13-11</inkml:trace>
  <inkml:trace contextRef="#ctx0" brushRef="#br0" timeOffset="8931.141">1271 218,'43'5,"48"-4,18-6,5-2,-7-1,-8-3,-11 0,-6 2,-7-2,-7 0,-10 3,-16 2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3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670 368,'-41'0,"0"2,0 2,1 2,-1 2,-29 9,21 11,49-27,-1-1,0 1,1 0,-1 0,0-1,1 1,-1 0,1 0,-1 0,1 0,-1 0,1 0,0 0,-1 0,1 0,0 0,0 0,0 0,0 0,0 0,0 0,0 0,0 0,0 0,0 0,1 0,-1 0,0 0,1 0,-1 0,1 0,-1-1,1 1,-1 0,1 0,0 0,-1-1,1 1,0 0,0 0,-1-1,1 1,0-1,0 1,0-1,0 1,0-1,0 0,1 1,10 5,0-1,0 0,1-1,0 0,0-1,0 0,0-1,0-1,14 0,4 2,15 9,-46-12,1 0,0 0,0 1,-1-1,1 0,0 1,-1-1,1 1,0-1,-1 1,1-1,-1 1,1-1,0 1,-1-1,1 1,-1 0,0 0,1-1,-1 1,0 0,1-1,-1 1,0 0,0 0,0 0,1-1,-1 1,0 0,0 0,0 0,0-1,-1 1,1 0,0 0,0-1,0 1,-1 0,1 0,0-1,-1 1,1 0,0 0,-1-1,1 1,-1-1,1 1,-1 0,0-1,1 1,-1-1,1 1,-1-1,0 1,-108 59,71-44,-217 104,252-118,0 0,0 1,0-1,0 0,1 1,-1 0,1-1,0 1,0 0,0 0,0 1,0-1,0 0,1 1,0-1,0 0,0 1,0 0,0-1,1 1,-1-1,1 1,0 0,0-1,1 1,-1 0,1-1,-1 1,1 0,0-1,1 0,-1 1,1-1,-1 0,1 1,0-1,0 0,0 0,1 0,-1-1,1 1,-1-1,1 1,0-1,0 0,0 0,0 0,1 0,1 0,116 53,-100-51</inkml:trace>
  <inkml:trace contextRef="#ctx0" brushRef="#br0" timeOffset="2848.794">643 1,'-18'56,"-24"55,-6-1,-17 23,12-24,-204 421,109-235,136-251,15-30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839 11,'-13'-3,"0"0,0 1,0 1,0 0,0 1,-1 0,1 1,0 1,0 0,0 0,0 2,1-1,-1 2,1 0,-9 5,11-7,-168 56,96-22,82-35,0-1,1 1,-1 0,1 0,-1-1,1 1,0-1,-1 1,1 0,0-1,0 0,0 1,0-1,0 1,1-1,-1 0,0 0,1 0,-1 0,0 0,1 0,-1 0,1 0,0-1,-1 1,1 0,0-1,-1 1,1-1,0 0,0 0,164 23,-52-7,-112-16,0 0,0 0,-1 0,1 1,0-1,0 0,-1 1,1-1,0 1,-1-1,1 1,0 0,-1 0,1 0,-1 0,1 0,-1 0,0 0,1 0,-1 0,0 1,0-1,0 0,0 1,0-1,0 1,0 0,0-1,-1 1,1 0,-1-1,1 1,-1 0,0-1,1 1,-1 0,0 0,0 0,0-1,-1 1,1 0,0 0,-1-1,1 1,-1 0,1-1,-1 1,0 0,0-1,1 1,-1-1,0 1,-1-1,1 0,-1 2,-9 10,-1-1,0 0,0-1,-1 0,-1 0,0-2,0 0,-1 0,0-2,-1 0,1 0,-8 1,-44 22,-302 160,364-187,0-1,0 0,0 1,1-1,-1 1,1 0,0 0,0 0,0 1,0 0,1-1,-1 1,1 1,0-1,0 0,0 1,1-1,0 1,0 0,0 0,0 0,-1 5,6-7,0 0,0 0,1 0,-1-1,0 1,1-1,0 0,-1 0,1 0,0-1,0 1,0-1,0 0,0 0,1 0,-1 0,0-1,0 0,1 0,-1 0,0 0,0-1,4 0,1 1,74-3,-1-4,0-4,25-8,-58 11,108-5,-147 17,-4 3</inkml:trace>
  <inkml:trace contextRef="#ctx0" brushRef="#br0" timeOffset="362.176">1404 124,'-24'38,"-13"23,1 5,5-3,9-8,7-9,7-6,5-7,-3-3,1-2,0-1,2 0,1-10,0-8</inkml:trace>
  <inkml:trace contextRef="#ctx0" brushRef="#br0" timeOffset="633">1291 96,'43'-5,"29"-1,12-1,-4 2,-11 2,-12-4,-11-1,-8 2,-16 1,-12 7,-7 2</inkml:trace>
  <inkml:trace contextRef="#ctx0" brushRef="#br0" timeOffset="834.178">1206 491,'53'-5,"27"-1,4-5,-6-1,-13 3,-12 2,-10 2,-8 2,-5 2,-7 1</inkml:trace>
  <inkml:trace contextRef="#ctx0" brushRef="#br0" timeOffset="8069.821">1827 688,'-5'2,"0"1,1 0,0-1,-1 2,1-1,0 0,0 1,1 0,-1 0,1 0,0 0,0 0,0 1,1-1,-1 1,1 0,0 2,1-6,-2 7,-1 0,1 0,1 0,-1 1,1-1,1 1,0 0,0 0,1-1,0 1,0 0,2 6,-2-12,0 0,1 0,-1 0,1 0,0 0,0 0,0-1,0 1,1 0,-1-1,1 1,0-1,-1 1,1-1,0 0,0 1,1-1,-1 0,0-1,1 1,-1 0,1-1,-1 1,1-1,0 0,0 0,0 0,-1 0,1 0,0-1,0 1,0-1,0 0,0 0,0 0,0 0,3-1,9-3,-1-1,1-1,-1-1,-1 0,1 0,-1-1,0-1,-1 0,0-1,0 0,-1-1,0 0,-1-1,-1 0,6-10,17-14,7-4,-27 69,-3 142,-3-141,-1 0,-2 1,-1-1,-2 1,0-1,-6 31,5-48,-2 0,1-1,-2 0,0 1,0-1,-1 0,0-1,-1 1,-1-1,1-1,-2 1,0-1,0 0,0-1,-2 0,1 0,-1-1,0 0,9-6,0-1,-1 0,1 0,0 1,-1-1,1 0,-1 0,1 0,-1-1,1 1,-1 0,0-1,1 1,-1-1,0 1,0-1,1 0,-1 1,0-1,0 0,1 0,-1-1,0 1,0 0,0 0,1-1,-1 1,0-1,1 0,-1 1,1-1,-1 0,1 0,-1 0,1 0,-1 0,1 0,0-1,-1 1,1 0,0-1,0 1,0-1,0 1,1-1,-1 1,0-1,0 0,1 1,-1-1,1 0,0 0,-1-1,0-23,2 0,0 0,1 0,2 0,0 1,2-1,1 1,1 0,1 1,1 0,1 0,1 1,10-12,13-29,-19 37</inkml:trace>
  <inkml:trace contextRef="#ctx0" brushRef="#br0" timeOffset="8418.413">2533 237,'33'0,"41"-5,12-1,-4 0,-11-4,-13 0,-11 2,-9 2,-6 2,-4 1,-2 2,-5 6,-11 2,-12 0,-6-2</inkml:trace>
  <inkml:trace contextRef="#ctx0" brushRef="#br0" timeOffset="8671.811">2561 491,'43'0,"34"0,13 0,0 0,-4 0,-13 0,-9 0,-10 0,-6 0,-5 0,-6-5,-4-1,-2 0,-3 1,0 1,-6 2</inkml:trace>
  <inkml:trace contextRef="#ctx0" brushRef="#br0" timeOffset="9115.05">3888 39,'-40'23,"1"2,2 1,1 2,1 1,1 2,2 1,-22 29,-9 51,61-108,1 0,0 1,0-1,0 1,0-1,1 1,0-1,-1 1,2-1,-1 1,0-1,1 1,0-1,0 1,1-1,-1 0,1 1,0-1,0 0,0 0,0 0,1-1,0 1,-1 0,2-1,1 3,11 3,0 0,0-1,1-1,0-1,0 0,0-1,1-1,0 0,0-2,0 0,0-1,0-1,0 0,0-1,14-4,-4 4,0-1,0-2,0-1,-1-1,1-1,-1-1,-1-2,0 0,0-2,-1-1,0-1,-1-1,-1-1,-1-2,0 0,-1-1,1-3,-16 15,0 0,-1 0,0-1,-1 1,0-1,0 0,0 0,-1 0,-1-1,1 1,-1-1,-1 0,1 0,-1 1,-1-1,0 0,0 0,-1 0,0 0,0 1,-1-1,0 0,-1 1,0 0,0-1,-1 1,0 0,0 1,-1-1,0 1,0 0,-1 0,0 0,-4-2,-9-4,-1 1,-1 1,0 1,0 0,-1 2,0 1,-1 1,1 0,-1 2,0 0,-1 2,1 1,0 0,0 2,-1 1,1 1,-7 2,-38 7,2 2,0 4,0 3,2 2,1 3,-37 23,96-47,-6 1,1 1,0 1,0 0,1 0,-1 1,1 0,0 0,1 1,-1 0,-5 7,13-12,-1 0,1 1,0-1,-1 0,1 1,0-1,1 1,-1-1,0 0,1 1,-1-1,1 0,0 0,-1 1,1-1,0 0,0 0,1 0,-1 0,0 0,1 0,-1 0,1-1,0 1,0 0,-1-1,1 0,0 1,0-1,0 0,0 0,1 0,-1 0,0 0,0-1,1 1,-1 0,0-1,1 0,-1 0,0 0,1 0,1 0,39 7,0-2,1-1,-1-3,40-3,-18 0,843 0,-809 10,0 5,-1 3,42 16,-125-28,14 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0 282,'509'0,"-485"0</inkml:trace>
  <inkml:trace contextRef="#ctx0" brushRef="#br0" timeOffset="262.879">84 479,'39'0,"26"-5,8-1,-4 0,-9 1,-10 2,-9 1,-6 1,-9 0</inkml:trace>
  <inkml:trace contextRef="#ctx0" brushRef="#br0" timeOffset="744.318">367 0,'8'10,"1"0,0-1,0 0,1-1,1 0,-1-1,1 0,0 0,0-1,1-1,0 0,0 0,0-1,1-1,-1 0,13 1,6 3,-15-4,0 0,-1 1,0 0,0 1,0 1,0 0,-1 2,0-1,0 1,0 2,-10-3,0-1,0 1,0 0,-1 0,0 0,0 0,-1 1,0-1,-1 1,1-1,-1 1,-1 0,0 0,0-1,0 1,-1 0,0-1,0 1,-1 0,0-1,0 0,-1 1,0-1,-1 0,1 0,-1-1,0 1,-1-1,0 0,0 0,0 0,0-1,-1 0,-1 1,-300 240,276-216,21-17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453 173,'-313'513,"174"-306,180-248,88-129,-114 145</inkml:trace>
  <inkml:trace contextRef="#ctx0" brushRef="#br0" timeOffset="405.962">453 145,'-8'14,"1"1,0 0,1 0,0 0,2 1,0-1,0 1,2 0,0 0,0 1,2-1,0 0,1 1,0-1,2 0,0 0,0 0,2-1,0 1,6 12,1-4,0 0,2-1,1 0,1-1,0-1,17 15,-31-33,0 1,1-1,-1 0,1-1,0 1,-1 0,1-1,1 1,-1-1,0 0,0 0,1-1,0 1,-1-1,1 1,0-1,-1 0,1 0,0-1,0 1,0-1,0 0,-1 0,1 0,0-1,0 1,0-1,0 0,-1 0,1 0,0 0,-1-1,1 0,-1 1,1-1,-1-1,0 1,2-2,10-17,-2-1,0 0,-1-1,-2 0,0-1,-1 0,-2-1,0 0,-1-6,0 8,40-218,-18 77,-23 152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375 276,'-38'9,"1"3,0 1,1 1,1 2,0 1,1 2,-11 10,40-27,0 1,0 0,0 0,1 0,-1 1,1-1,0 1,0 0,0 0,0 0,1 1,0 0,0-1,0 1,0 0,1 0,0 1,0-1,0 0,1 1,-1-1,1 1,1-1,-1 1,1 0,0-1,0 1,1-1,-1 1,1 0,1-1,-1 1,1-1,0 0,0 0,0 0,1 0,0 0,0 0,7 2,0 0,0-1,1-1,-1 1,1-2,1 0,-1 0,1-1,-1 0,1-1,0 0,0-1,0 0,0-1,0-1,0 0,5-1,-4 2,18-1</inkml:trace>
  <inkml:trace contextRef="#ctx0" brushRef="#br0" timeOffset="298.018">714 276,'-28'26,"2"1,0 2,2 0,0 2,3 0,0 2,-4 12,24-43,-1 1,0-1,1 1,0-1,0 1,0-1,0 1,0 0,0 0,1 0,-1-1,1 1,0 0,-1 0,2 0,-1 0,0 0,0-1,1 1,0 0,-1 0,1 0,0-1,1 1,-1-1,0 1,1-1,-1 1,1-1,0 0,0 1,0-1,0 0,0 0,0-1,0 1,1 0,0-1,12 4,0-2,1 0,0-1,0 0,-1-2,1 0,0 0,0-2,0 0,-1 0,1-2,-1 0,1 0,-2-2,1 0,0 0,-1-2,0 0,-1 0,0-1,6-6,-7 7,0 0,-1-1,0 0,-1-1,0 0,0 0,-1-1,0-1,-1 1,-1-1,0-1,0 0,-1 0,-1 0,0 0,-1-1,0 0,0-6,-4 16,1 0,-2 0,1 1,0-1,-1 0,1 0,-1 0,0 0,-1 1,1-1,-1 1,1-1,-1 1,0-1,0 1,0 0,-1 0,1 0,-1 0,0 0,0 1,0-1,0 1,0 0,-1 0,1 0,0 0,-1 0,0 1,-2-1,-3-1,0 1,0 1,0 0,0 0,0 0,-1 1,1 1,0-1,0 2,0-1,0 1,-4 2,-73 35,66-27</inkml:trace>
  <inkml:trace contextRef="#ctx0" brushRef="#br0" timeOffset="703.082">1476 248,'-35'8,"0"2,1 0,1 3,-29 14,55-24,0-1,0 1,1 0,-1 0,0 0,1 1,0 0,0 0,0 1,1-1,-1 1,1 1,0-1,1 1,-5 5,10-8,-1 0,1 0,-1 0,1 0,0-1,0 1,0 0,1 0,-1-1,1 1,-1 0,1-1,0 0,0 1,0-1,0 0,1 0,-1 0,0 0,1-1,-1 1,1-1,0 1,-1-1,1 0,0 0,0 0,0 0,0-1,0 1,0-1,0 0,0 0,0 0,0 0,0 0,8 3,13 2,85 33,-106-37,-1 0,1 1,-1-1,1 1,-1-1,0 1,0 0,0 0,0 0,0 0,0 0,-1 0,1 1,-1-1,1 0,-1 1,0-1,0 1,0 0,0-1,-1 1,1 0,-1 0,1-1,-1 1,0 0,0 0,0 0,-1-1,1 1,0 0,-1 0,0-1,0 1,0-1,-1 3,-5 5,0-1,0-1,-1 1,0-1,0 0,-1-1,0 0,-1 0,1-1,-1 0,-1-1,1 0,-1-1,0 0,0 0,0-1,0-1,0 0,-1 0,-8-1,-37 1,32-3</inkml:trace>
  <inkml:trace contextRef="#ctx0" brushRef="#br0" timeOffset="1387.167">1872 699,'-1'1,"1"-1,-1 1,1-1,0 0,-1 1,1-1,-1 0,1 0,-1 1,0-1,1 0,-1 0,1 0,-1 0,1 1,-1-1,1 0,-1 0,0 0,1 0,-1 0,1-1,-1 1,1 0,-1 0,0 0,1 0,-1-1,1 1,-1 0,1 0,-1-1,1 1,0 0,-1-1,1 1,-1-1,1 1,0-1,-1 1,1-1,0 1,-1 0,1-1,0 0,0 1,-1-1,1 1,0-1,0 1,0-1,0 1,0-1,0 0,0 1,0-1,0 1,0-1,0 0,-5-39,4 39,3-24,0 0,1 1,2 0,0-1,1 1,2 1,1 0,0 0,6-8,-6 10,2-5,1-1,1 2,1-1,2 2,0 0,2 1,0 1,2 0,0 2,1 0,1 1,1 2,1 0,0 1,1 2,22-10,18 13,-64 11,0 0,1 0,-1 0,0 0,1 0,-1 1,0-1,1 1,-1-1,0 1,0-1,1 1,-1 0,0-1,0 1,0 0,0 0,0 0,0 0,0 0,0 0,0 0,-1 0,1 1,0-1,-1 0,1 0,-1 1,1-1,-1 0,1 1,-1-1,0 0,0 1,0-1,0 1,0-1,0 0,0 1,0-1,-1 0,1 1,0-1,-1 0,1 1,-5 11,0 0,0 0,-2 0,1-1,-1 0,-1 0,0-1,-1 0,0-1,-7 6,-53 80,68-94,0-1,0 1,1 0,-1 0,0 0,1-1,-1 1,1 0,0 0,-1 0,1 0,0 0,0 0,1 0,-1 0,0 0,0-1,1 1,-1 0,1 0,0 0,0-1,-1 1,1 0,0 0,1-1,-1 1,0-1,0 1,1-1,-1 0,0 1,1-1,0 0,-1 0,1 0,-1 0,1 0,0-1,0 1,80 20,-72-20,-7-1,0-1,0 1,0 0,1 0,-1 0,0 1,0-1,0 1,0-1,0 1,0 0,0 0,-1 1,1-1,0 0,-1 1,1 0,0 0,-1 0,0 0,1 0,-1 0,0 0,0 1,-1-1,1 1,0-1,-1 1,1 0,-1 0,0 0,0 0,0-1,0 1,-1 1,1-1,-1 0,0 0,0 0,0 0,0 0,-1 1,-4 6,0-1,-1-1,-1 1,0-1,0 0,0-1,-1 0,0 0,0 0,-1-1,0-1,0 1,0-1,-1-1,1 0,-1 0,0-1,-1 0,0 0,0 1,1-1,-1 0,0-1,0 0,0 0,0-1,0-1,0 0,0 0,0-1,0-1,0 1,0-2,0 0,1 0,-1-1,-8-4,-156-97,140 81,13 10,1-2,0 0,1-1,0-2,2 0,0-1,1 0,1-1,2-1,-2-4,3 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83,'38'-5,"33"-1,8 0,0 1,-7 2,-13 1,-10 0,-10 2,-5 0,-10 0</inkml:trace>
  <inkml:trace contextRef="#ctx0" brushRef="#br0" timeOffset="253.071">57 280,'44'0,"37"-4,11-3,-2 1,-10 2,-15 0,-13 2,-11-4,-12-1</inkml:trace>
  <inkml:trace contextRef="#ctx0" brushRef="#br0" timeOffset="789.245">820 422,'5'-28,"2"1,1 0,0 0,2 0,2 1,0 1,1 0,2 1,0 0,2 1,6-5,-14 18,0 0,1 0,0 1,0 1,1 0,0 0,1 1,0 0,0 1,0 1,1 0,-1 0,1 1,1 1,9-1,-21 3,0 1,0 0,0 0,1 0,-1 0,0 0,0 0,0 1,0-1,0 1,1 0,-1-1,0 1,0 0,-1 0,1 0,0 1,0-1,0 0,-1 1,1-1,-1 1,1-1,-1 1,0 0,1 0,-1-1,0 1,0 0,0 0,-1 0,1 0,0 0,-1 1,1-1,-1 0,0 0,0 0,1 0,-2 1,1-1,-14 91,13-91,0 0,0-1,0 1,0 0,0 0,1 0,-1 0,1 0,-1 0,1 0,0 0,0 0,0 0,0 0,0 0,0 0,1 0,-1 0,1 0,-1 0,1-1,0 1,-1 0,1 0,0 0,0-1,1 1,-1 0,0-1,0 1,1-1,-1 0,1 1,-1-1,1 0,0 0,-1 0,1 0,0 0,0 0,0-1,0 1,0 0,-1-1,1 0,0 1,0-1,0 0,2 0,6-2,1-1,-1 1,1-2,-1 0,0 0,0-1,-1 0,1 0,-1-1,0-1,-1 0,5-4,62-38,-74 48,0 0,0 1,0-1,1 0,-1 1,0-1,0 1,1-1,-1 1,0 0,1 0,-1-1,0 1,1 0,-1 0,0 0,1 1,-1-1,1 0,-1 0,0 1,0-1,1 1,-1-1,0 1,0 0,1-1,-1 1,0 0,0 0,0 0,0 0,0 0,0 0,-1 0,1 0,0 0,0 0,-1 0,1 0,0 1,-1-1,0 0,1 1,-1-1,0 0,1 1,-1-1,0 0,0 1,0 0,-7 72,6-71,1 53,9-45</inkml:trace>
  <inkml:trace contextRef="#ctx0" brushRef="#br0" timeOffset="1332.042">2146 26,'-53'24,"1"2,1 2,2 2,0 3,3 1,-1 4,4 12,42-49,0 0,1 0,-1 0,0 1,1-1,-1 0,1 0,-1 0,1 0,0 1,0-1,-1 0,1 0,0 1,0-1,0 0,0 0,1 0,-1 1,0-1,0 0,1 0,-1 1,1-1,-1 0,1 0,-1 0,1 0,0 0,-1 0,1 0,0 0,0 0,0 0,0 0,0-1,0 1,0 0,0-1,0 1,0-1,0 1,0-1,1 1,-1-1,0 0,0 1,1-1,12 1,0-1,0 0,1-1,-1-1,0 0,0-1,0-1,-1 0,1 0,-1-1,0-1,0-1,-1 1,0-2,0 0,0 0,-1-1,-1-1,256-187,-265 195,1 1,-1 0,1-1,-1 1,1 0,0 0,-1 0,1 0,0 0,0 0,-1 0,1 0,0 1,0-1,0 1,0-1,0 1,0 0,0 0,0 0,0 0,0 0,0 1,0-1,0 0,0 1,0-1,0 1,0 0,0 0,-1 0,1 0,0 0,0 0,-1 0,1 1,-1-1,1 0,-1 1,0-1,0 1,1 0,-23 113,8-71,-10 56,4 1,5 1,4 0,3 94,9-161,-1-28,1 0,-1 0,0 0,-1 0,1 0,-2 0,1 0,-1 0,0-1,0 1,0 0,-1 0,-1 0,1-1,-1 1,0-1,0 0,-1 0,1 0,-2 0,1-1,0 1,-1-1,0 0,-1-1,-2 3,4-4,0-1,-1 0,1-1,0 1,-1-1,1 1,-1-1,1-1,-1 1,0-1,1 1,-1-1,1-1,-1 1,0-1,1 1,-1-1,1-1,-1 1,1-1,0 1,-1-1,1-1,0 1,0 0,1-1,-1 0,0 0,1 0,0 0,-1-1,1 1,1-1,-1 0,-1-3,-4-7,1 0,1-1,0 1,1-2,0 1,2 0,0-1,0 0,1 0,1 1,1-1,0 0,2 0,-1 0,2 0,0 1,1-1,0 1,1 0,1 0,0 0,2 1,-1 0,2 1,-1-1,2 1,0 1,0 0,1 1,1 0,10-8,122-81,-120 88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787 6,'-57'-6,"-7"10,1 2,0 4,1 2,0 2,1 4,-46 19,106-37,0 0,0 0,0 0,0-1,0 1,0 0,0 0,0 0,1 1,-1-1,0 0,0 0,0 0,0 1,0-1,1 0,-1 1,0-1,0 1,0-1,1 1,-1-1,0 1,1 0,-1-1,1 1,-1 0,0-1,1 1,-1 0,1 0,0-1,-1 1,1 0,0 0,-1 0,1 0,0 0,0-1,0 1,0 0,0 0,0 0,0 0,0 0,0 0,0 0,0 0,1-1,-1 1,0 0,1 0,-1 0,1 0,-1-1,1 1,-1 0,1-1,-1 1,1 0,0-1,0 1,129 16,67 10,-140-5,-55-21,-1 0,0-1,0 1,0 0,0 0,-1 0,1 0,0 0,0 1,0-1,-1 0,1 0,-1 0,1 1,-1-1,1 0,-1 0,0 1,0-1,0 0,1 1,-1-1,0 1,-1-1,1 0,0 1,0-1,-1 0,1 0,0 1,-1-1,1 0,-1 0,0 1,1-1,-1 0,0 0,0 0,0 0,0 0,0 0,0 0,0 0,0 0,-15 13,-1-1,0 0,-1-2,0 1,-1-2,0-1,0 0,-1-2,-10 3,-23 11,-227 104,277-124,-62 35,64-36,-1 1,1 0,0 0,-1 0,1 0,0 0,0 0,0 0,0 0,0 0,0 1,0-1,0 0,1 1,-1-1,0 1,1-1,-1 1,1-1,0 1,-1-1,1 1,0-1,0 1,0-1,0 1,0-1,0 1,1 0,-1-1,0 1,1-1,-1 1,1-1,0 0,-1 1,1-1,0 0,0 1,0-1,0 0,0 0,1 1,5 3,1-1,-1-1,1 0,0 0,0 0,0-1,0 0,0 0,0-1,1 0,-1-1,1 0,-1 0,0 0,8-2,4 1,314-2,-278-2,-38-1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4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1,'39'4,"26"3,13-1,-3-2,-9 0,-11-2,-11-1,-7 0,-5-1,-4-1,-1 1,-6-5,-5-1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1,'38'9,"28"4,7-6,-5-3,-8-4,-5 0,-7-2,-7-4,-5-1,-10 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0,'-10'24,"-3"27,-4 15,1 0,3-5,-1-9,1-4,4-5,3-5,-2-4,0-3,2-3,-4 0,1-1,1-9,3-8</inkml:trace>
  <inkml:trace contextRef="#ctx0" brushRef="#br0" timeOffset="262.638">25 57,'29'-5,"33"-2,11 1,3 1,-7 2,-11 1,-9-4,-10-1,-5 1,-5 1,-6 7,-8 2</inkml:trace>
  <inkml:trace contextRef="#ctx0" brushRef="#br0" timeOffset="515.364">53 311,'38'4,"32"3,9-1,-4-1,-10-2,-7-1,-8-1,-8 0,-6-1,-9-5,-5-2,-1 1,-4 1</inkml:trace>
  <inkml:trace contextRef="#ctx0" brushRef="#br0" timeOffset="765.435">871 424,'-24'33,"-13"22,-4 0,4-4,4-5,7-7,4-9,5-10</inkml:trace>
  <inkml:trace contextRef="#ctx0" brushRef="#br0" timeOffset="1016.658">560 367,'29'34,"19"20,6 6,-1-7,-10-8,-7-11,-5-12,-8-5,-3-5,-5-5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1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870 395,'-1'-2,"-1"0,1 1,-1-1,1 0,-1 0,0 1,1-1,-1 1,0 0,0-1,0 1,0 0,-1 0,1 0,0 1,0-1,-1 0,1 1,0 0,0-1,-1 1,1 0,-1 0,1 0,-1 1,0-2,-28-1,-1 2,0 0,1 2,-1 2,1 1,0 1,0 1,1 2,-8 4,-243 72,281-84,1-1,-1 0,1 1,-1-1,1 0,-1 1,0-1,1 1,-1-1,1 1,-1-1,0 1,1-1,-1 1,0-1,0 1,1-1,-1 1,0-1,0 1,0 0,0-1,0 1,0-1,0 1,0-1,0 1,0 0,0-1,0 1,0-1,0 1,-1 0,1-1,0 1,0-1,-1 1,1-1,0 1,-1-1,1 1,0-1,-1 0,1 1,-1-1,1 1,-1-1,1 0,-1 1,1-1,-1 0,1 0,-1 1,1-1,-1 0,0 0,1 0,-1 0,1 0,-1 0,0 0,1 0,-1 0,0 0,48 10,292-8,-340-2,1 1,-1 0,1-1,-1 1,1 0,-1-1,1 1,0 0,-1-1,1 1,0 0,-1 0,1-1,0 1,0 0,0 0,0-1,0 1,0 0,0 0,0 0,0-1,0 1,0 0,1 0,-1-1,0 1,1 0,-1 0,0-1,1 1,-1 0,1-1,-1 1,1-1,-1 1,1-1,-1 1,1-1,0 1,-1-1,1 1,0-1,-1 1,1-1,0 0,-1 0,1 1,0-1,0 0,-1 0,1 0,0 0,0 0,0 0,-1 0,1 0,0 0,0 0,0 0,-1-1,1 1,0 0,-1 0,1-1,0 1,0-1,-1 1,1-1,-55 38,-1-3,-2-3,-38 15,-6 4,-116 66,215-115,0-1,0 1,0 0,0 0,0 0,0 1,1-1,-1 0,0 1,1-1,-1 1,1-1,0 1,-1 0,1 0,0 0,0-1,0 1,0 0,0 0,1 0,-1 1,1-1,-1 0,1 0,0 0,0 0,0 0,0 1,0-1,0 0,0 0,1 0,-1 0,1 0,0 0,-1 0,1 0,0 0,0 0,0 0,1 0,-1-1,0 1,1 0,-1-1,1 1,-1-1,1 1,0-1,10 5,1-2,-1 1,1-1,0-1,0-1,0 0,0 0,0-1,1-1,-1 0,0-1,4-1,14 1,-16 3,-1-1,1-1,0-1,0 0,0-1,-1 0,1-2,-1 1,0-2,0 0,0 0,-1-1,0-1,0-1,0 1,-1-2,0 0,7-7,-1-6</inkml:trace>
  <inkml:trace contextRef="#ctx0" brushRef="#br0" timeOffset="255.585">447 1,'-18'189,"8"2,9 23,1-166,0 291,-38-161,30-154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6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107 213,'-93'307,"80"-250,30-94,21-45,-21 39,2 0,2 2,2 0,1 1,2 2,2 0,2 2,30-29,-45 52,-10 7,0 0,1 1,0 0,0 0,0 0,1 1,0 0,0 0,0 1,0 0,0 0,0 1,8-2,-11 5,-1 1,1 0,-1 0,1 0,-1 0,0 1,0-1,0 1,0 0,-1 0,1 0,-1 0,1 0,-1 1,0-1,-1 1,1-1,0 1,-1 0,0-1,0 1,0 0,0 0,-1 0,0 0,1 0,-1 0,-1 0,1 0,-1-1,1 1,-1 0,0 0,0 0,-1-1,0 2,-1 16,-14 162,16-181,1-1,0 1,0 0,0-1,1 1,-1 0,0-1,0 1,1 0,-1-1,1 1,0-1,-1 1,1-1,0 1,0-1,0 1,0-1,0 0,0 1,0-1,1 0,-1 0,0 0,1 0,-1 0,1 0,-1-1,1 1,-1 0,1-1,-1 1,1-1,0 1,-1-1,1 0,0 0,-1 0,1 0,0 0,-1 0,1 0,0 0,-1-1,1 1,0-1,-1 1,1-1,-1 0,23-11,-1-1,0-1,-1-2,-1 0,0-1,-2-1,5-6,113-86,-121 100,-10 5,0 1,0 0,0 1,0-1,0 1,1 0,-1 1,1 0,0 0,0 0,0 1,0 0,6-1,-10 5,0 0,0 0,-1 1,1-1,-1 1,1-1,-1 1,0 0,0-1,-1 1,1 0,-1 0,0 1,0-1,0 0,-1 0,1 0,-1 1,0-1,0 0,-1 0,1 1,-1-1,-1 3,-53 204,50-161,4-27</inkml:trace>
  <inkml:trace contextRef="#ctx0" brushRef="#br0" timeOffset="482.464">1461 71,'-20'1,"0"-1,0 2,0 1,0 1,1 0,-1 1,1 1,0 1,1 1,-1 1,2 0,-1 1,1 1,1 1,0 0,1 1,0 1,1 0,-8 11,15-17,2 1,-1-1,1 1,0 0,1 1,0-1,0 1,1 0,0 0,1 0,0 0,1 1,0-1,1 0,0 1,0-1,1 0,1 4,0-11,-1 0,1 0,0 0,0 0,0-1,1 1,-1-1,1 0,-1 0,1 1,0-2,-1 1,1 0,0 0,0-1,1 0,-1 0,0 0,0 0,1 0,-1 0,0-1,1 0,-1 0,0 0,2 0,88-12,-67 1,-1-1,0-1,0-1,-2-1,0-1,0-1,-2-1,0-1,-1-1,-1-1,-1 0,-1-1,3-8,36-37,-56 66,0 0,1 0,-1 0,0 0,1 0,-1-1,1 1,0 0,-1 0,1 0,0 0,0 1,-1-1,1 0,0 0,0 0,0 1,0-1,0 0,0 1,0-1,0 1,0-1,0 1,1-1,-1 1,0 0,0 0,0-1,0 1,1 0,-1 0,0 0,0 0,0 1,1-1,-1 0,0 0,0 1,0-1,0 1,0-1,0 1,1-1,-1 1,0 0,-1-1,1 1,0 0,0 0,0 0,0 0,0 0,5 141,-9-91,3-43,0 0,1 0,0 0,0 0,0-1,1 1,1 0,-1-1,1 0,0 1,1-1,0-1,0 1,0 0,1-1,0 0,5 5,4 4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58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30 255,'38'17,"167"6,-187-18,1-2,0 0,0-1,0 0,1-2,-1 0,0-2,0 0,0-1,16-4,-28 6,-7 3</inkml:trace>
  <inkml:trace contextRef="#ctx0" brushRef="#br0" timeOffset="282">1 508,'38'-4,"28"-3,6 1,-3 2,-9 0,-10 2,-9 1,-6 0,-4 1,-3 1,-7-6,-1-1,1 0,-4-4,0 0,-2 2</inkml:trace>
  <inkml:trace contextRef="#ctx0" brushRef="#br0" timeOffset="809.986">368 1,'28'33,"115"56,-118-77,0 2,-2 0,1 1,-2 2,0 0,8 10,-15-12,-11-13,0 0,-1 1,1-1,-1 1,0 0,1 0,-2 1,1-1,0 1,-1-1,1 1,-1 0,0 0,0 0,0 0,-1 0,0 0,1 0,-2 1,1-1,0 0,-1 1,0-1,0 1,0-1,0 0,-1 1,0-1,0 0,0 1,-2 3,-14 15,-2-1,0-1,-1-1,-2 0,0-2,-1 0,0-1,-1-2,-21 10,16-8,-168 83,107-40,77-45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0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0,0-1,0 1,-1 0,1-1,0 0,0 1,1-1,-1 0,0 0,0 0,0 0,1 0,-1-1,1 1,-1-1,0 1,1-1,-1 0,1 0,-1 0,3 0,-3 0,311 3,-241-14,-54 5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296 367,'-1'-2,"-1"1,1-1,-1 0,0 0,1 1,-1-1,0 1,0 0,0 0,0-1,0 1,0 0,-1 1,1-1,0 0,0 1,-1-1,1 1,0-1,-1 1,1 0,0 0,-1 0,1 1,0-1,-1 0,1 1,0 0,0-1,-1 1,1 0,-2 1,-18 7,0 0,1 1,0 2,0 0,2 1,-1 1,2 1,0 0,-3 5,19-19,1 0,-1 1,1-1,0 0,0 0,0 1,-1-1,1 0,1 1,-1-1,0 1,0 0,0-1,1 1,-1 0,1-1,-1 1,1 0,0-1,0 1,0 0,0 0,0-1,0 1,0 0,0 0,1-1,-1 1,1 0,-1-1,1 1,0 0,-1-1,1 1,0-1,0 1,0-1,0 1,1-1,-1 0,0 0,1 0,-1 0,0 0,1 0,-1 0,1 0,0 0,-1 0,1-1,0 1,-1-1,1 1,0-1,217 23,-217-22,0 0,1 0,-1-1,0 1,0 1,0-1,0 0,-1 0,1 1,0-1,0 1,-1 0,1-1,-1 1,0 0,1 0,-1 0,0 0,0 0,0 0,0 0,-1 0,1 0,0 1,-1-1,0 0,1 0,-1 1,0-1,0 0,0 1,-1-1,1 0,0 0,-1 1,0-1,1 0,-1 0,-1 2,-52 73,41-65,1 0,-2 0,0-2,0 0,-1 0,0-1,-1-1,0-1,0 0,-1-1,-14 4,7-10,6-4</inkml:trace>
  <inkml:trace contextRef="#ctx0" brushRef="#br0" timeOffset="236.43">606 621,'-14'29,"-5"9</inkml:trace>
  <inkml:trace contextRef="#ctx0" brushRef="#br0" timeOffset="485.908">578 0,'0'0</inkml:trace>
  <inkml:trace contextRef="#ctx0" brushRef="#br0" timeOffset="854.775">663 734,'250'-229,"-195"182,-54 47,0 0,0 0,0 1,0-1,0 0,-1 1,1-1,0 1,0-1,0 1,0-1,0 1,-1 0,1-1,0 1,-1 0,1 0,0 0,-1-1,1 1,-1 0,1 0,-1 0,0 0,1 0,-1 0,0 0,0 0,1 0,-1 0,0 0,0 0,0 0,0 0,0 0,-1 0,1 0,0 0,0 0,-1 0,1 0,0 0,-1 0,1 2,-2 3,1 1,0-1,0 1,1 0,0-1,0 1,1-1,-1 1,1 0,1-1,-1 0,1 1,0-1,1 0,0 0,0 0,0 0,0 0,1-1,0 0,0 0,1 0,-1 0,1 0,0-1,0 0,1 0,-1 0,1-1,0 0,0 0,0 0,2 0,-1-2,0 1,0-1,0 0,0 0,0-1,0 0,0 0,0 0,0-1,0-1,0 1,0-1,0 0,0 0,0-1,-1 0,0 0,1-1,-1 0,0 0,-1 0,1 0,-1-1,0 0,0-1,0 1,-1-1,0 1,0-1,2-6,0 1,0-1,-2 0,1 0,-2 0,1 0,-2-1,0 1,0-1,-1 0,-1 0,0 1,-1-12,-5 0</inkml:trace>
  <inkml:trace contextRef="#ctx0" brushRef="#br0" timeOffset="1666.797">1622 705,'0'0,"0"-1,0 1,0-1,0 1,0-1,0 1,0-1,0 1,0-1,0 1,-1-1,1 1,0-1,0 1,0 0,-1-1,1 1,0-1,-1 1,1-1,0 1,-1 0,1-1,0 1,-1 0,1-1,-1 1,1 0,-1 0,1 0,-1-1,1 1,-1 0,1 0,-1 0,1 0,-1 0,1 0,-1 0,1 0,-1 0,1 0,-1 0,1 0,-1 0,1 0,-1 0,1 1,-1-1,1 0,-1 0,1 0,0 1,-1-1,1 0,-1 1,1-1,0 0,-1 1,1-1,0 1,-1-1,0-15,1 0,0-1,1 1,0 0,1-1,1 1,0 0,2 1,2-7,5-22,3 0,1 2,2 0,2 1,1 1,3 1,1 0,1 2,25-25,-2 25,-48 35,-1 1,1-1,0 1,0 0,0-1,0 1,0 0,0 0,0-1,0 1,0 0,0 0,0 0,0 0,0 1,0-1,0 0,0 0,0 1,0-1,0 0,0 1,0-1,0 1,0-1,0 1,-1-1,1 1,0 0,0 0,-1-1,1 1,0 0,-1 0,1 0,-1-1,1 1,-1 0,1 0,-1 0,0 0,1 0,-1 0,0 0,0 0,0 0,0 0,0 0,0 0,0 0,0 0,0 0,0 0,-1 1,-15 68,14-67,0 0,0 0,0 0,1 1,-1-1,1 0,0 1,0-1,0 1,0-1,0 1,1-1,0 1,0-1,0 1,0-1,0 1,1-1,0 1,-1-1,1 1,1-1,-1 1,0-1,1 0,0 0,-1 0,1 0,0 0,1 0,-1 0,1-1,-1 1,1-1,0 0,-1 0,4 2,17 9,-17-12,0 1,0 0,0 1,0 0,0-1,-1 2,1-1,-1 1,0 0,0 0,0 0,0 0,-1 1,0 0,0 0,0 0,-1 1,1-1,-1 1,-1 0,1 0,-1 0,0 0,0 0,-1 0,0 1,0-1,0 0,-1 1,0-1,0 1,-1 0,-1-1,-1 0,-1-1,1 1,-1 0,0-1,0 0,0 0,-1 0,0-1,0 1,0-1,0 0,-1-1,0 1,1-1,-1 0,0-1,-1 1,1-1,0 0,-1-1,1 0,-1 0,1 0,-1-1,0 0,1 0,-1 0,1-1,-1 0,1 0,-1-1,1 0,0 0,-1-1,-3-2,-188-108,177 102,1-1,1-1,0-1,1 0,0-2,1 0,1-1,1 0,0-1,1-1,1 0,1-1,-5-13,9 9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0,'-2'1,"0"1,0-1,0 1,0-1,1 1,-1 0,0-1,1 1,0 0,-1 0,1 0,0 0,0 1,0-1,0 0,1 0,-1 1,1-1,-1 0,1 1,0-1,0 0,0 1,0-1,0 1,0 0,-15 167,-19 57,22-126,25-261,4 106,2 2,3 0,1 1,3 2,5-4,32-19,-61 71,-1 0,1-1,0 1,1 0,-1 0,0 0,0 1,0-1,0 0,1 1,-1 0,0-1,1 1,-1 0,0 0,1 0,-1 1,0-1,0 0,1 1,-1 0,0-1,0 1,0 0,0 0,1 0,-2 1,1-1,0 0,0 1,0-1,0 1,-1-1,1 1,-1 0,0 0,1 0,-1 0,1 1,1 4,1 1,-1 0,0-1,-1 1,0 0,0 0,0 1,-1-1,-1 0,1 0,-1 1,-2 6,2-7,-1 0,1 0,1 0,-1 0,1 0,1 0,0 0,0 0,0-1,1 1,0-1,3 7,-3-12,0-1,0 1,1-1,-1 1,0-1,0 0,1 0,-1-1,0 1,1-1,-1 1,1-1,-1 0,1 0,-1-1,1 1,-1-1,0 0,1 1,-1-2,0 1,0 0,1-1,-1 1,0-1,0 0,-1 0,1 0,0 0,-1-1,1 1,-1-1,0 1,0-1,0 0,1-1,5-3,49-41,2 4,2 2,14-5,-74 45,0 1,1-1,-1 1,1 0,0-1,-1 1,1 0,0 0,0 0,0 0,0 0,0 0,0 1,0-1,0 1,0-1,0 1,0 0,0 0,0 0,0 0,0 0,1 0,-1 0,0 1,0-1,0 1,0 0,0 0,0-1,0 1,-1 0,1 1,0-1,0 0,-1 0,1 1,-1-1,1 1,-1-1,0 1,1 0,-1 0,0-1,0 1,0 0,0 0,-1 0,1 0,0 1,0 12,0 0,-1 0,0 0,-2-1,0 1,0 0,-1-1,-3 9,2-9,0 0,1 0,1 0,1 0,0 1,0-1,2 1,1 13,-2-26,0 0,0 0,1 0,-1 0,1 0,-1 0,1 0,0 0,0 0,-1 0,1 0,1-1,-1 1,0 0,0-1,1 1,-1-1,1 1,-1-1,1 0,-1 1,1-1,0 0,0 0,0 0,-1 0,1-1,0 1,0-1,0 1,0-1,0 1,0-1,1 0,-1 0,0 0,0 0,0 0,0-1,0 1,1-1,15-2</inkml:trace>
  <inkml:trace contextRef="#ctx0" brushRef="#br0" timeOffset="628.499">1299 84,'-22'14,"-1"1,2 1,0 1,1 1,1 0,0 1,2 2,0-1,1 2,14-20,1 0,-1 0,1 0,-1 0,1 0,-1 0,1 0,0 1,0-1,0 0,0 1,1-1,-1 1,1-1,-1 1,1-1,0 1,0-1,0 1,0-1,0 1,1-1,-1 1,1-1,0 1,-1-1,1 0,0 1,0-1,1 0,-1 0,0 0,1 0,-1 0,1 0,0 0,0 0,0 0,0-1,0 1,0-1,0 0,0 0,2 1,6-2,-1-1,1 0,0 0,0-1,-1-1,1 1,-1-2,0 1,0-1,0-1,0 1,-1-2,0 1,0-1,0 0,0-1,-1 1,-1-2,1 1,-1-1,0 0,-1 0,1 0,1-7,33-34,-40 48,0 0,1 0,-1 1,1-1,-1 0,1 0,-1 0,1 1,-1-1,1 0,-1 1,1-1,0 1,0-1,-1 1,1-1,0 1,0-1,0 1,-1 0,1-1,0 1,0 0,0 0,0 0,0-1,-1 1,1 0,0 0,0 0,0 1,0-1,0 0,0 0,0 0,-1 1,1-1,0 0,0 1,0-1,-1 1,1-1,0 1,0-1,-1 1,1-1,0 1,-1 0,1-1,-1 1,16 47,-12-32,83 213,-81-211,-1 0,0 1,-2 0,0-1,-2 1,0 0,-1 0,0 0,-2 0,0 0,-4 12,5-25,-1 1,0 0,0-1,-1 1,0-1,0 0,0 0,-1 0,0 0,0-1,0 0,-1 1,0-1,0-1,0 1,0-1,-1 0,0 0,0-1,0 1,0-2,0 1,-1 0,1-1,-1 0,0-1,0 0,1 0,-1 0,0-1,0 1,0-2,0 1,0-1,1 0,-1-1,3 1,0-1,0 0,1-1,-1 1,1-1,0 1,0-1,0 0,0 0,0 0,1 0,-1-1,1 1,0-1,0 0,0 0,0 1,1-1,0 0,0 0,0 0,0-1,0 1,1 0,0 0,0 0,0 0,0-1,1 1,-1 0,1 0,0 0,1 0,-1 0,1-2,71-133,-62 125,0 0,1 0,0 2,1 0,1 0,-1 1,2 0,0 2,0 0,9-4,-5 5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57,'-29'73,"-161"333,164-324,27-64</inkml:trace>
  <inkml:trace contextRef="#ctx0" brushRef="#br0" timeOffset="1913.714">246 0,'0'51,"-1"-5,2 0,1 0,3 1,5 14,31 149,-37-190,5-26,11-37,-18 37,95-196,31 0,-105 179,-23 23,1 0,-1 0,1 0,-1 0,1 0,-1 0,0 0,1 0,-1 0,1 0,-1 0,1 0,-1 0,1 0,-1 0,0 1,1-1,-1 0,1 0,-1 0,0 1,1-1,-1 0,0 0,1 1,-1-1,0 0,0 1,1-1,-1 1,0-1,0 0,1 1,-1-1,0 1,0-1,0 0,0 1,0-1,0 1,0-1,0 1,0-1,0 1,0-1,0 0,0 1,0-1,0 1,0-1,0 1,-1-1,1 0,0 1,0-1,0 0,-1 1,1-1,0 1,0-1,-1 0,1 0,0 1,-1-1,-8 90,4-1,6 71,0-52,11-46,-6-56</inkml:trace>
  <inkml:trace contextRef="#ctx0" brushRef="#br0" timeOffset="2832.138">980 282,'2'-2,"-1"0,1 0,-1 0,1-1,-1 1,0 0,0-1,0 1,0 0,-1-1,1 1,-1-1,1 0,-1 1,0-1,0 1,0-1,0 1,-1-1,1 0,-1 1,1-1,-1 1,0 0,0-1,0 1,0-1,0 1,-1 0,1 0,-1 0,0 0,1 0,-1 0,0 0,0 1,0-1,0 1,0-1,-1 1,1 0,0 0,-1 0,1 0,-2 0,-7 3,1 2,-1 0,0 0,1 1,0 0,0 1,0 0,1 0,0 1,0 0,1 1,0 0,0 0,1 1,0 0,0 0,1 1,0 0,1 0,0 0,1 1,0-1,0 1,1 0,1 0,0 0,0 1,1 2,0-10,0 0,1 0,-1 0,1 0,0 0,0 0,0 0,1-1,0 1,-1 0,1 0,0 0,1 0,-1 0,1-1,0 1,0-1,0 1,0-1,0 0,1 0,-1 0,1 0,0 0,0 0,0-1,0 0,1 1,-1-1,1 0,-1-1,1 1,0-1,-1 1,1-1,0 0,0-1,0 1,4 0,9-3,1-1,-1 0,0-1,0 0,0-2,-1 0,0-1,0-1,-1 0,0-1,0 0,-1-2,0 1,10-12,11-3,127-101,-161 124,1 1,-1-1,1 1,0-1,0 1,0-1,0 1,0 0,0 0,0 0,1 0,-1 0,0 1,0-1,1 1,-1-1,0 1,1 0,-1 0,0 0,1 0,-1 0,0 1,1-1,-1 1,0-1,1 1,-1 0,0 0,0 0,0 0,0 0,0 1,0-1,0 1,0-1,-1 1,1 0,-1-1,1 1,-1 0,1 0,-1 0,3 14,-1-1,-1 1,0-1,-1 1,0 0,-2 0,0-1,-1 8,-1 25,0 2,-3 0,-1-1,-3 0,-12 37,17-64,-2 0,0 0,-1 0,0-1,-2 0,-1-1,-1 0,0-1,-1 0,-1-1,-17 16,-31 8,60-41,1 0,0 0,-1-1,1 1,-1-1,1 1,-1-1,0 1,1-1,-1 0,1 0,-1 0,0 0,1 0,-1 0,1 0,-1-1,1 1,-1 0,0-1,1 1,-1-1,1 0,0 1,-1-1,1 0,0 0,-1 0,1 0,0 0,0 0,0-1,0 1,0 0,0 0,0-1,0 1,0-1,1 1,-1-1,1 1,-1-1,1 1,-1-1,1-9,0 0,1 0,0 0,1 0,0 1,1-1,0 1,1-1,0 1,0 0,1 0,0 1,1-1,0 1,2-1,-4 4,138-177,-82 113,-37 43,-3 3</inkml:trace>
  <inkml:trace contextRef="#ctx0" brushRef="#br0" timeOffset="3184.241">1855 198,'-28'25,"2"2,0 1,2 1,1 1,2 2,1 0,-8 17,25-46,1 1,-1 0,0 0,1-1,0 1,0 1,0-1,0 0,1 0,-1 1,1-1,0 1,0-1,1 1,0-1,-1 1,2 0,-1-1,0 1,1-1,0 1,0-1,0 1,1-1,-1 0,1 1,0-1,0 0,1 0,-1 0,1-1,0 1,0-1,0 1,0-1,1 0,-1 0,1-1,0 1,0-1,3 2,4-1,-1-1,1 0,0 0,0-2,0 1,0-1,0-1,0 0,0 0,0-1,-1-1,1 0,-1 0,9-4</inkml:trace>
  <inkml:trace contextRef="#ctx0" brushRef="#br0" timeOffset="3500.496">2249 254,'-22'17,"1"2,0 0,1 1,1 0,1 2,1 0,1 1,1 1,-9 20,22-42,1 0,0 0,0 1,0-1,0 0,1 1,-1-1,1 0,-1 1,1-1,0 1,0-1,0 1,0-1,0 1,0-1,1 1,0-1,-1 1,1-1,0 0,0 1,0-1,0 0,0 0,1 0,-1 0,1 0,-1 0,1 0,0 0,0-1,0 1,0-1,0 1,0-1,0 0,0 0,1 0,-1 0,0 0,1 0,-1-1,3 1,8 0,-1-1,1 0,0-2,-1 1,1-1,-1-1,1 0,-1-1,0 0,-1-1,1 0,-1-1,0 0,0-1,0 0,-1-1,-1 0,3-2,-5 2,1-1,-1 1,-1-1,1 0,-2 0,1-1,-1 0,-1 0,0 0,0-1,-1 1,0-1,-1 0,1-10,-2 16,0 0,-1 0,0 0,0 0,0-1,-1 1,0 0,0 0,0 0,0 0,-1 1,0-1,0 0,0 0,-1 1,1 0,-1-1,0 1,0 0,-1 0,1 1,-1-1,0 1,0-1,0 1,0 1,-1-1,1 0,-1 1,1 0,-1 0,-3 0,-73-3,62 12</inkml:trace>
  <inkml:trace contextRef="#ctx0" brushRef="#br0" timeOffset="3881.267">2729 169,'-1'0,"-17"2,0 1,1 0,-1 1,1 1,0 1,1 0,-1 1,1 1,0 0,-4 5,19-12,-1 0,1 0,0 0,-1 0,1 1,0-1,0 1,0-1,0 1,0-1,0 1,0-1,0 1,1 0,-1 0,0-1,1 1,0 0,-1 0,1 0,0-1,0 1,0 0,0 0,0 0,1 0,-1-1,0 1,1 0,0 0,-1-1,1 1,0 0,0-1,0 1,0-1,0 1,0-1,0 1,0-1,1 0,-1 0,2 1,74 48,-59-41,78 69,-94-75,1 0,-1 0,0 1,0-1,-1 1,1-1,-1 1,1 0,-1 0,0-1,0 1,-1 0,1 0,-1 0,0 0,0 0,0 0,-1 0,1 0,-1-1,0 1,0 0,0 0,-1-1,1 1,-1 0,0-1,0 0,-1 2,-1 1,-1 0,1-1,-1 1,0-1,0-1,0 1,-1-1,0 0,1 0,-2 0,1-1,0 0,-1 0,1-1,-1 1,0-2,0 1,1-1,-1 0,0 0,0-1,-5 0,-12 1</inkml:trace>
  <inkml:trace contextRef="#ctx0" brushRef="#br0" timeOffset="11186.73">3181 959,'-1'1,"1"-1,-1 0,1 1,0-1,-1 0,1 1,-1-1,1 0,-1 0,1 1,-1-1,0 0,1 0,-1 0,1 0,-1 0,1 0,-1 0,1 0,-1 0,0 0,1 0,-1 0,1 0,-1 0,1 0,-1-1,1 1,-1 0,1 0,-1-1,1 1,-1 0,1-1,0 1,-1 0,1-1,-1 1,1-1,0 1,-1-1,1 1,0-1,0 1,-1-1,1 1,0-1,0 1,0-1,0 1,0-1,-1 1,1-1,0 0,0 1,1-1,-1 1,0-1,0 1,0-1,-6-40,6 41,-6-219,3 184,1 0,1 0,3 0,0 1,2-1,2 1,1-1,1 2,12-30,-10 43,1 0,1 1,1 0,0 0,1 2,1 0,1 0,0 2,1 0,0 1,2 0,-1 2,2 0,15-7,-32 16,0 0,0 0,1 0,-1 1,1-1,-1 1,1 0,0 0,0 0,0 1,0-1,1 1,-1 0,0 0,0 1,1-1,-1 1,0 0,1 0,-1 0,0 1,1-1,-1 1,0 0,0 1,0-1,0 1,0-1,0 1,0 0,0 1,-1-1,1 1,-1-1,1 1,-1 0,0 0,0 1,-1-1,1 0,1 4,-1 5,-2 0,1 0,-2 0,1 0,-2 1,0-1,0 0,-1 0,0-1,-1 1,-1 0,0-1,0 1,-1-1,-1-1,0 1,0-1,-1 0,0 0,-6 6,-13 26,25-41,0-1,0 1,0-1,0 1,1 0,-1-1,0 1,0 0,1 0,-1 0,0 0,1-1,-1 1,1 0,-1 0,1 0,-1 0,1 0,0 0,-1 0,1 0,0 0,0 1,0-1,0 0,0 0,0 0,0 0,0 0,1 0,-1 0,0 0,1 0,-1 0,0 0,1 0,-1 0,1 0,0 0,-1 0,1-1,0 1,-1 0,1 0,0-1,0 1,0 0,0-1,-1 1,1-1,0 1,0-1,0 1,0-1,0 0,0 0,1 1,-1-1,0 0,0 0,0 0,0 0,0 0,0 0,8-1,-3-1,0 0,0 0,0 1,0 0,1 0,-1 0,0 1,1 0,-1 0,1 1,-1 0,0 0,1 0,-1 1,0 0,0 0,0 0,0 1,-1 0,1 0,-1 1,0-1,0 1,0 0,0 1,0-1,-1 1,0 0,0 0,0 0,1 4,-5 1,0-1,0 1,-1 0,-1 0,0-1,0 1,0-1,-2 1,1-1,-1 0,0 0,-1-1,0 1,0-1,-1 0,0-1,0 1,-1-1,0 0,0-1,-1 0,0 0,0 0,0-1,-1 0,1-1,-5 2,-1 0,-1 0,0-1,0 0,0-2,-1 1,1-2,-1 0,0-1,0-1,0 0,1-1,-1 0,0-2,1 0,-1 0,1-2,0 0,0 0,1-2,-1 1,2-2,-14-9,-2 1,4 4,1-2,0 0,1-2,0-1,1 0,1-2,1 0,1-2,-2-3,16 19,0-1,1 0,0 0,0 0,0 0,1-1,0 0,0 1,0-1,1 0,0 0,1-1,0 1,0 0,0 0,1-1,0 1,0 0,1-1,0 1,0 0,1 0,1-6,8-11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102 179,'5'2,"-1"-1,1 1,-1 1,0-1,0 0,0 1,0 0,0 0,0 0,-1 1,1-1,-1 1,0-1,0 1,0 0,-1 1,1-1,-1 0,0 1,-1-1,1 1,0 4,2 11,-2 0,-1 1,-1-1,0 0,-2 1,0-1,-1 0,-1 0,-1 0,-1-1,0 1,-2-2,0 1,-1-1,-1 0,-5 7,7-10,-80 160,78-157</inkml:trace>
  <inkml:trace contextRef="#ctx0" brushRef="#br0" timeOffset="495.516">74 603,'33'-4,"0"-1,0-1,-1-2,0-1,0-1,-1-2,-1-2,0 0,-1-2,19-13,-34 13,-1 0,0 0,-1-2,-1 1,0-1,-2-1,0 0,-1 0,0-1,-2 0,-1 0,0-1,-1 0,-2 1,0-1,-1-1,2 5,2-105,-5 121,0 1,0-1,0 1,0-1,0 0,0 1,0-1,0 1,0-1,-1 1,1-1,0 1,0-1,-1 1,1 0,0-1,-1 1,1-1,0 1,-1-1,1 1,0 0,-1-1,1 1,-1 0,1 0,-1-1,1 1,-1 0,1 0,-1 0,1-1,-1 1,1 0,-1 0,1 0,-1 0,0 0,1 0,-1 0,1 0,-1 0,1 1,-1-1,1 0,-1 0,1 0,-1 0,1 1,-1-1,1 0,-1 1,1-1,0 0,-1 1,1-1,-1 0,1 1,0-1,0 1,-1-1,1 1,0-1,0 1,-1-1,1 1,0-1,0 1,-21 34,-42 174,51-155,7-34,1 0,0 0,1 0,2 0,0 0,1 0,1 1,0-1,2 0,2 9,15 120,-20-125</inkml:trace>
  <inkml:trace contextRef="#ctx0" brushRef="#br0" timeOffset="1015.65">921 433,'-56'29,"-34"33,90-61,-1 0,0 1,1-1,-1 1,1-1,0 0,-1 1,1-1,0 1,0-1,0 1,0-1,0 1,0-1,1 1,-1-1,0 1,1-1,-1 0,1 1,-1-1,1 1,0-1,-1 0,1 0,0 0,0 1,0-1,0 0,0 0,0 0,1 0,-1 0,0-1,0 1,1 0,-1-1,1 1,61 28,-54-26,57 39,-65-41,1 0,-1 1,0 0,0-1,0 1,0 0,0-1,-1 1,1 0,0 0,-1 0,1 0,-1 0,0 0,0-1,1 1,-1 0,-1 0,1 0,0 0,0 0,-1 0,1 0,-1 0,1 0,-1-1,0 1,0 0,0 0,0-1,0 1,0-1,0 1,-1-1,1 1,-1-1,1 0,-1 1,-5 3,-1 0,1 0,-1-1,0 0,0-1,0 1,-1-2,1 1,-1-1,-8 1,-1 1,-92 7,92-17</inkml:trace>
  <inkml:trace contextRef="#ctx0" brushRef="#br0" timeOffset="3182.89">1146 349,'5'0,"6"0,7 0,4 0,4 0,1 0,3 0,-1 0,0 0,1-5,-2-2,1 1,0 1,-1 2,-4 0</inkml:trace>
  <inkml:trace contextRef="#ctx0" brushRef="#br0" timeOffset="3429.339">1231 603,'39'-10,"31"-8,9 0,-4 2,-11 4,-15 5</inkml:trace>
  <inkml:trace contextRef="#ctx0" brushRef="#br0" timeOffset="4114.812">1937 208,'-134'487,"131"-468,10-24,14-30,-17 28,129-225,32 6,-114 164,-50 62,0 1,-1 0,1-1,0 1,-1 0,1-1,0 1,-1 0,1 0,-1 0,1-1,-1 1,1 0,-1 0,0 0,0 0,1 0,-1 0,0 0,0 0,0 0,0 0,0 0,0 0,0 0,0 0,0 0,-1 0,1 0,0-1,-1 1,1 0,0 0,-1 0,-24 139,11-83,11-48,-1 0,2 1,-1-1,1 1,1-1,0 1,0-1,1 1,0 0,1-1,0 1,0-1,2 7,-2-14,-1-1,1 1,0 0,-1-1,1 1,0-1,0 1,0-1,0 1,0-1,0 0,1 0,-1 1,0-1,1 0,-1 0,0 0,1 0,0 0,-1-1,1 1,-1 0,1-1,0 1,-1-1,1 0,0 1,0-1,-1 0,1 0,0 0,0 0,-1 0,1-1,0 1,0-1,-1 1,1-1,0 1,-1-1,1 0,-1 0,60-47,-4-27,49-45,-105 119,-1 0,1 0,0 0,0 0,0 1,0-1,0 0,0 1,0-1,0 0,0 1,0 0,0-1,0 1,0-1,0 1,0 0,0 0,1 0,-1 0,0 0,0 0,0 0,0 0,0 0,1 0,-1 1,0-1,0 0,0 1,0-1,0 1,0-1,0 1,0 0,0-1,0 1,0 0,-1 0,1-1,0 1,0 0,-1 0,1 0,0 0,-1 0,1 0,-1 0,1 0,-1 0,0 1,0-1,8 63,-6 80,3-125</inkml:trace>
  <inkml:trace contextRef="#ctx0" brushRef="#br0" timeOffset="4553.869">2924 208,'-55'42,"2"2,2 3,-43 50,49-23,45-72,-1-1,0 1,1 0,-1 0,1 0,0 0,-1 0,1 0,0 0,0 0,1 0,-1 0,0 0,1 0,-1 0,1 0,-1 0,1 0,0-1,0 1,0 0,0 0,0-1,0 1,0-1,1 1,-1-1,1 1,-1-1,1 0,-1 0,1 0,0 0,0 0,-1 0,1 0,0 0,0-1,0 1,0-1,13 2,0-2,0 0,0-1,-1 0,1-1,0-1,-1 0,1-1,-1 0,0-1,-1-1,1 0,-1-1,0-1,-1 0,1 0,-2-2,1 1,-1-1,6-8,10-8,-1-1,-1-2,-1 0,-2-1,9-18,-31 49,1-1,-1 0,0 0,1 1,-1-1,0 0,1 0,-1 1,0-1,1 0,-1 0,0 0,1 1,-1-1,1 0,-1 0,0 0,1 0,-1 0,1 0,-1 0,1 0,-1 0,0 0,1 0,-1 0,1 0,-1-1,0 1,1 0,-1 0,1 0,-1 0,0-1,1 1,-1 0,0 0,1-1,-1 1,0 0,0-1,1 1,-1 0,0-1,0 1,1 0,-8 39,4-30,1 1,0 0,0-1,1 1,0 0,1 0,0 0,1 0,0 0,0 0,1 0,0-1,1 1,0-1,0 1,1-1,1 0,-1-1,1 1,1-1,0 0,0 0,0 0,1-1,5 4,90 50,-86-53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4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0 198,'271'18,"52"-7,-272-16,-33-1</inkml:trace>
  <inkml:trace contextRef="#ctx0" brushRef="#br0" timeOffset="250.84">28 424,'43'0,"29"0,7 0,-6 0,-5 0,-9 0,-10 0,-9 0,-11 5,-5 1,-3 0,1-1,-4-1</inkml:trace>
  <inkml:trace contextRef="#ctx0" brushRef="#br0" timeOffset="766.29">367 1,'194'110,"-171"-99,-1 1,-1 1,0 1,-1 1,-1 0,0 2,-1 0,-1 1,12 17,-27-33,-1 0,0 1,0-1,0 1,0-1,0 1,-1-1,1 1,-1-1,1 1,-1 0,0-1,0 1,0 0,-1-1,1 1,-1 0,1-1,-1 1,0-1,0 1,0-1,0 1,0-1,-1 0,1 1,-1-1,1 0,-1 0,0 0,-1 1,-71 55,68-54,-75 47,31-21,1 2,1 3,2 1,-17 20,20 9,35-49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0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27,'-23'-7,"0"2,0 0,0 1,-1 1,1 1,-1 2,0 0,1 1,-1 2,1 0,0 1,-1 2,10-2,0 1,0 0,0 1,1 1,0 0,0 0,0 2,1-1,1 2,-1-1,1 2,1-1,-7 10,11-13,0 1,1 0,0 0,0 0,1 0,0 1,1-1,-1 1,2 0,-1 0,1 1,1-1,-1 0,2 1,-1-1,1 1,1-1,0 0,0 1,1-1,0 0,0 1,0-3,0 0,0-1,1 1,-1 0,1-1,1 1,-1-1,1 0,0 0,1-1,-1 1,1-1,0 0,1 0,-1 0,1-1,0 0,0 0,0 0,0-1,1 0,0 0,-1-1,1 0,0 0,0 0,0-1,0 0,1-1,-1 1,0-1,0-1,0 1,2-2,13-6,-1-1,-1-1,1-1,-2-1,0-1,0 0,-1-1,0-1,-2-1,0-1,-1 0,0-1,-1 0,-1-1,-1-1,6-13,92-115,-109 147,0 0,0-1,0 1,0 0,0 0,0 0,0 0,0 0,1 0,-1 0,0 0,1 0,-1 1,1-1,-1 0,1 1,-1 0,1-1,-1 1,1 0,0 0,-1-1,1 1,-1 0,1 1,0-1,-1 0,1 0,-1 1,1-1,-1 1,1-1,-1 1,1 0,-1 0,0-1,1 1,-1 0,0 0,0 0,0 0,0 1,1-1,30 64,13 268,-38-286,-1 0,-3 0,-2 0,-2 1,-2 9,1-29,0 0,-2 0,-1-1,-1 1,-1-1,-2 0,-1-1,0 0,-2 0,-1-1,-1-1,-2 0,-6 7,19-28,0 0,-1 1,1-1,-1 0,0-1,0 1,0-1,0 0,-1 0,1 0,-1 0,1-1,-1 1,0-1,1-1,-1 1,0-1,1 1,-1-1,0-1,0 1,1-1,-1 0,0 0,1 0,-1 0,1-1,-1 0,1 0,0 0,0 0,0-1,0 0,0 0,0 0,1 0,-1 0,1-1,0 1,0-1,1 0,-1 0,1 0,-1 0,1-1,1 1,-1-1,0 0,-1-12,1-1,0 1,1 0,1 0,0-1,2 1,0 0,0 0,2 0,0 0,1 0,1 1,0 0,2 0,-1 1,2-1,0 2,7-10,98-131,-89 125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0,'-4'5,"-3"6,1 2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436 21,'-16'-5,"-1"1,0 0,1 1,-1 1,0 1,0 0,0 1,0 1,0 0,0 2,0 0,-1 1,10-2,0 0,0 0,0 1,1 0,0 1,-1 0,1 0,0 0,1 1,-1 0,1 0,0 1,0 0,1 0,0 0,0 1,0-1,1 1,0 0,0 1,0-1,1 1,1-1,-1 1,0 7,-1 164,7-101,-14 148,-24-57,13-68,22-99,0-1,-1 1,1-1,0 1,0-1,0 1,0-1,1 1,-1-1,0 0,0 1,1-1,-1 1,1-1,0 0,-1 1,1-1,0 0,0 0,-1 0,1 1,0-1,0 0,1 0,-1 0,0 0,0-1,0 1,0 0,1 0,-1-1,0 1,1-1,-1 1,1-1,-1 0,1 1,-1-1,0 0,2 0,70 2,-59-3,190-2,-181 7,-5 2</inkml:trace>
  <inkml:trace contextRef="#ctx0" brushRef="#br0" timeOffset="1757.635">1001 332,'-3'-2,"0"1,0 0,0 0,-1 0,1 1,0-1,0 1,-1 0,1 0,0 0,-1 0,1 1,0-1,0 1,-1 0,1 0,0 0,0 0,0 0,-2 2,-8 1,-2 0,-15 4,0 0,1 2,0 2,0 0,1 2,-1 2,28-16,0 1,-1-1,1 1,0-1,0 1,0 0,0 0,0-1,0 1,0 0,0 0,0 0,0 0,0 0,0 0,1 0,-1 0,0 1,1-1,-1 0,1 0,-1 1,1-1,0 0,0 0,-1 1,1-1,0 0,0 1,0-1,0 0,1 1,-1-1,0 0,0 1,1-1,-1 0,1 0,-1 1,1-1,0 0,-1 0,1 0,0 0,0 0,0 0,-1 0,1 0,0 0,1 0,-1-1,0 1,69 31,24 14,-91-44,0 0,-1 0,1 0,-1 1,0-1,0 1,0 0,0 0,0-1,0 1,-1 0,0 1,1-1,-1 0,0 0,0 1,-1-1,1 0,-1 1,0-1,0 0,0 1,0-1,0 1,-1-1,1 0,-2 2,-3 6,0-1,-1 0,-1 0,1 0,-2 0,1-1,-1 0,-1-1,1 0,-2 0,1-1,-1 0,0-1,0 0,-1 0,1-1,-1-1,-8 3,14-4,-1-1,0 1,-1-1,1 0,0 0,-1-1,1 0,-1 0,1 0,-1-1,0 0,1 0,-1-1,1 0,-1 0,1 0,-6-3,6-2</inkml:trace>
  <inkml:trace contextRef="#ctx0" brushRef="#br0" timeOffset="2033.23">1367 557,'-24'43,"-8"19,2 4,5-9</inkml:trace>
  <inkml:trace contextRef="#ctx0" brushRef="#br0" timeOffset="2286.734">1255 105,'0'0</inkml:trace>
  <inkml:trace contextRef="#ctx0" brushRef="#br0" timeOffset="2735.746">1452 839,'17'-12,"-2"-1,1-1,-2-1,0 0,-1 0,0-2,-1 1,-1-2,-1 1,0-2,-2 1,7-19,72-129,-85 162,-2 3,-1 0,1 1,0-1,0 0,-1 1,1-1,0 0,0 1,0-1,0 0,0 1,0-1,0 0,0 1,0-1,0 0,1 1,-1-1,0 0,0 1,1-1,-1 0,0 1,1-1,-1 1,1-1,-1 1,0-1,1 1,-1-1,1 1,0-1,-1 1,1-1,-1 1,1 0,0 0,-1-1,1 1,-1 0,1 0,0 0,0-1,-1 1,1 0,0 0,-1 0,1 0,0 0,-1 0,1 1,0-1,-1 0,1 0,0 0,-1 1,1-1,0 0,-1 1,1-1,-1 0,1 1,-1-1,1 1,4 70,14 47,43-35,-59-80,-1-1,1 0,-1 0,1 0,0 0,0-1,0 1,0-1,0 0,0 0,0 0,0 0,1 0,-1 0,0-1,0 0,1 0,-1 0,0 0,1 0,-1-1,0 1,0-1,1 0,-1 0,0 0,0 0,0-1,3-1,5-7,0 0,-1-1,0 0,0-1,-1 0,-1 0,0-1,0 0,-2-1,0 1,0-1,-1 0,-1-1,0 1,-1-1,0-1,17-102,-14 100</inkml:trace>
  <inkml:trace contextRef="#ctx0" brushRef="#br0" timeOffset="3535.668">2384 867,'22'-337,"-22"313,1 0,2 0,0 0,1 1,1-1,2 1,0 0,1 1,2 0,0 0,1 1,1 0,1 1,1 0,1 1,13-13,38 3,-64 29,-1 0,1 0,-1 0,1 0,-1 0,1 0,-1 0,1 0,-1 1,1-1,-1 1,0-1,1 1,-1 0,1-1,-1 1,0 0,0 0,0 0,1 0,-1 0,0 0,0 0,0 0,-1 1,1-1,0 0,0 1,-1-1,1 0,0 1,-1-1,0 1,1-1,-1 1,0-1,0 1,1-1,-1 1,-1-1,1 1,0-1,0 1,0-1,-1 1,-36 110,5-38,33-72,-1 1,1 0,-1 0,1 0,0-1,0 1,1-1,-1 1,0-1,1 1,-1-1,1 0,0 1,0-1,0 0,0 0,0 0,0-1,1 1,-1 0,1-1,-1 0,1 1,-1-1,1 0,0 0,-1-1,1 1,0-1,0 1,0-1,0 0,-1 0,1 0,0 0,0 0,1-1,12 4,10 2,-21-6,0 1,0 0,0 1,0-1,0 1,0 0,0 0,0 0,-1 1,1 0,-1 0,1 0,-1 0,1 1,-1 0,0 0,0 0,0 0,-1 0,1 1,-1 0,0 0,0 0,0 0,-1 0,1 0,-1 1,0-1,0 1,0 0,-1 0,0 0,-2 4,-1-1,0 1,-1-1,0 0,0 0,0 0,-1 0,-1-1,1 1,-1-1,0 0,-1 0,0-1,0 0,0 0,-1 0,0-1,0 0,0 0,-1-1,1 0,-6 2,-5 7,10-9,1 0,-1 0,0 0,0-1,0 0,-1-1,1 1,-1-2,1 1,-1-1,0-1,0 1,1-1,-1-1,0 0,1 0,-1-1,1 0,-1 0,1-1,0 0,0 0,0-1,0 0,1-1,-1 0,1 0,-54-29,2-1,2-4,2-2,-2-4,36 26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0,-1 0,-1 0,1 0,-6 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1,'-18'1,"-1"2,1 0,0 1,0 1,0 1,1 0,-1 1,2 1,-14 9,18-13,1 2,1-1,-1 2,1-1,0 1,0 1,1 0,0 0,0 1,1 0,0 0,1 1,0 0,1 0,-1 1,2 0,0 0,0 0,1 1,-3 11,7-18,0 0,0 0,0 0,1 0,-1 0,1 0,1 0,-1 0,0 0,1 0,0-1,0 1,1 0,-1-1,1 0,0 0,0 0,1 0,-1 0,1 0,0-1,0 0,0 0,0 0,0 0,1-1,-1 1,1-1,-1 0,6 1,2 1,0 0,0-1,1 0,-1 0,1-2,0 1,0-2,-1 0,1 0,0-1,0-1,-1 0,68-23,-62 15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1,'34'4,"25"2,7 0,-2-1,-8-1,-8-2,-7-1,-7-1,-3 0,-3 0,-6 0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22,'43'5,"34"-3,8-3,-5-5,-12-2,-13 1,-15 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63,'-6'-6,"0"0,-1 1,1-1,-1 1,0 1,0-1,-1 1,1 1,-1-1,0 1,0 1,0-1,0 1,0 1,0 0,-1 0,1 0,-1 1,1 0,0 1,-1 0,1 0,0 1,-5 1,-8 3,0 0,0 2,1 0,0 2,1 0,0 1,0 1,1 1,1 0,-4 5,15-14,1 1,1 0,-1 0,1 0,0 1,0-1,0 1,1 0,0 0,0 0,1 1,-1-1,1 1,1-1,-1 1,1 0,0-1,1 1,0 0,0 0,0-1,1 1,0 0,0 0,1-1,0 1,0-1,0 1,1-1,0 0,0 0,0 0,1 0,1-2,0 0,0 0,1 0,-1 0,1-1,0 0,0-1,0 1,0-1,0 0,1 0,-1-1,0 0,1 0,-1-1,1 1,-1-2,1 1,0-1,-1 1,0-2,1 1,-1-1,3-1,8-2,1-2,-1 0,-1 0,0-2,0 0,0-1,-1 0,3-4,129-116,-147 129,1-1,0 1,0 0,-1 0,1 0,0 0,0 0,0 0,0 0,1 0,-1 0,0 0,0 1,0-1,1 0,-1 1,0-1,1 1,-1-1,0 1,1 0,-1 0,1-1,-1 1,1 0,-1 0,0 1,1-1,-1 0,1 0,-1 1,0-1,1 0,-1 1,0 0,1-1,-1 1,0 0,0 0,0-1,1 1,-1 0,0 0,0 0,0 0,-1 0,1 1,0-1,0 0,-1 0,1 1,0-1,0 1,29 74,30 44,-49-110,0 0,0 0,1-1,0-1,0 0,1-1,0 0,0-1,1 0,0-1,0 0,0-1,1-1,-1-1,1 0,0 0,-1-2,1 0,0 0,0-2,-1 0,1 0,6-3,10-2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42 471,'-5'9,"-1"0,1 1,1-1,0 1,0 0,1 0,0 0,1 0,0 1,0-1,2 1,-1-1,1 1,0-1,1 1,1-1,-1 1,2-1,-1 0,1 0,1 0,0 0,0-1,1 1,3 3,-4-10,-1 1,1-2,-1 1,1 0,0-1,0 0,0 0,1 0,-1 0,0-1,1 1,-1-1,1 0,-1-1,1 1,0-1,-1 0,1 0,0 0,-1-1,1 0,-1 1,1-2,-1 1,1 0,-1-1,0 0,0 0,0 0,4-3,1-1,0-1,0 1,-1-2,0 1,0-1,0 0,-1-1,-1 0,1 0,-1-1,-1 1,2-5,-4 8,0 0,-1 0,0-1,0 1,0 0,-1-1,0 1,0-1,-1 1,0-1,0 1,0-1,-1 0,0 1,0 0,-1-1,1 1,-1 0,-1-1,1 1,-1 0,0 1,-1-1,1 1,-1-1,0 1,-1 0,1 0,-1 1,0-1,0 1,0 0,-1 1,1-1,-1 1,0 0,0 1,-3-2,-19-4,3 4</inkml:trace>
  <inkml:trace contextRef="#ctx0" brushRef="#br0" timeOffset="388.606">776 387,'-20'10,"1"-2,0 1,1 1,0 0,0 1,1 2,1-1,0 2,0 0,-3 6,18-18,-1-1,1 1,-1-1,1 1,0 0,-1 0,1 0,0 0,0 0,1 0,-1 0,0 0,1 0,-1 0,1 1,0-1,0 0,0 0,0 0,0 1,0-1,0 0,1 0,-1 0,1 1,0-1,-1 0,1 0,0 0,0 0,0 0,1-1,-1 1,0 0,1 0,-1-1,1 1,-1-1,1 1,0-1,0 0,0 0,0 0,0 0,0 0,0 0,54 16,30 18,-85-33,1-1,-1 1,1-1,-1 1,0 0,1 0,-1-1,0 1,0 0,-1 0,1 0,0 0,-1 0,1 0,-1 0,1 0,-1 1,0-1,0 0,0 0,0 0,0 0,-1 0,1 0,-1 0,1 0,-1 0,0 0,0 0,0 0,0 0,0 0,0 0,0-1,0 1,-1 0,1-1,-1 1,0 0,-72 45,-68-23,118-28</inkml:trace>
  <inkml:trace contextRef="#ctx0" brushRef="#br0" timeOffset="1036.297">1086 895,'3'-35,"1"1,1 0,2 1,2 0,1 0,1 0,1 1,2 1,3-2,1-1,2 1,1 0,1 2,1 1,2 0,2 2,0 1,1 1,2 2,5-2,-28 20,1 0,1 1,-1 0,1 1,-1-1,1 2,1-1,-1 1,0 1,7-2,-15 4,0 0,0 0,-1-1,1 1,0 0,0 0,-1 0,1 0,0 0,0 0,-1 0,1 0,0 0,0 0,-1 1,1-1,0 0,-1 0,1 1,0-1,-1 0,1 1,0-1,-1 1,1-1,-1 1,1-1,-1 1,1-1,-1 1,1 0,-1-1,1 1,-1 0,0-1,0 1,1 0,-1-1,0 1,0 0,0 0,1-1,-1 1,0 0,0 0,0-1,0 1,-1 0,1 0,0-1,0 1,0 0,-1-1,1 1,0 0,0-1,-1 1,1 0,-1-1,1 1,-1 0,1-1,-1 1,1-1,-1 1,-31 43,32-44,-121 135,120-134,0 1,-1-1,1 1,0 0,0 0,0-1,0 1,0 0,0 0,1 0,-1 0,1 0,-1 0,1 0,0 0,-1 0,1 0,0 0,0 0,1 0,-1 0,0 0,1 0,-1 0,1 0,0 0,0 0,-1 0,1 0,0-1,1 1,-1 0,0-1,0 1,1-1,-1 1,1-1,-1 0,1 1,0-1,-1 0,1 0,0 0,0 0,0-1,0 1,0 0,0-1,0 1,0-1,79 17,-72-16,0-1,0 1,0 1,0 0,-1 0,1 1,-1 0,1 0,-1 1,0 0,0 0,0 1,-1 0,4 4,-9-7,0 0,-1 0,1 1,-1-1,1 0,-1 1,0-1,0 1,0-1,0 1,0 0,-1 0,1-1,-1 1,0 0,0 0,0-1,0 1,0 0,-1 0,1-1,-1 1,1 0,-1-1,0 1,0 0,-1-1,1 0,0 1,-1-1,0 1,-62 64,-80 13,140-79,-5 4,0-1,0-1,0 1,-1-1,1-1,-1 0,0 0,0-1,0 0,0-1,0 0,0 0,0-1,1-1,-1 1,0-2,1 1,-1-1,-2-2,-8-4,1-2,0 0,0 0,1-2,1-1,0 0,1-1,0 0,2-1,0-1,0-1,2 0,0 0,1-1,1-1,1 0,0 0,-4-19,9 15</inkml:trace>
  <inkml:trace contextRef="#ctx0" brushRef="#br0" timeOffset="1999.052">1820 20,'7'-1,"129"-17,-129 18,0-1,-1 2,1-1,0 1,-1 0,1 1,-1-1,1 1,-1 1,0-1,0 1,0 0,0 0,0 1,-1 0,1 0,-1 0,4 5,-4 0,0 1,-1 0,0-1,-1 2,0-1,-1 0,0 1,0-1,-1 1,-1-1,1 1,-2 0,1-1,-2 1,1-1,-3 6,0 32,2 545,2-587,1 1,-1-1,-1 0,1 1,-1-1,0 0,-1 0,1 0,-1 0,-1 0,1 0,-4 5,4-11,-1 1,0-1,1 0,-1 0,0 0,1 0,-1 0,0 0,1-1,-1 0,1 1,-1-1,1 0,-1 0,1 0,-1-1,1 1,0 0,0-1,0 0,0 1,0-1,0 0,0-1,-3 0,-7-6,-1 1,1 1,-2 0,1 1,0 1,-1 0,0 0,0 1,-1 1,1 1,-1 0,1 0,-8 2,-57 6,60 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17,'5'24,"-3"23,-3 7,0 0,0-5,-5-5,-2-2,-3-2,-6-3,1-4,-2-2,-3-1,-2-2,2-1,0-4,4-2,0-4,3-5</inkml:trace>
  <inkml:trace contextRef="#ctx0" brushRef="#br0" timeOffset="485.632">66 328,'32'11,"0"-1,1-2,0-1,0-2,0-1,0-1,1-2,0-1,8-3,-31 2,0-1,0-1,0 1,0-2,0 0,-1 0,0-1,0 0,0 0,0-1,-1-1,0 0,0 0,-1 0,0-1,0-1,-1 1,0-1,0 0,-1-1,-1 0,1 0,1-6,5-7,-1-1,-1-1,-1 0,-2 0,0 0,3-27,-11 52,1 0,-1 1,1-1,-1 0,1 0,-1 0,1 0,-1 0,1 0,-1 0,1 0,-1 0,1 0,-1 0,1 0,-1 0,1-1,0 1,-1 0,1 0,-1 0,1-1,-1 1,1 0,0-1,-1 1,1 0,0-1,-1 1,1 0,0-1,-1 1,1-1,0 1,0 0,-1-1,1 1,0-1,0 1,0-1,0 1,0-1,0 1,0-1,0 1,0-1,0 1,0-1,0 1,0-1,0 1,0-1,0 1,0-1,1 1,-1-1,0 1,-23 36,13-10,1 1,2 0,0 0,2 0,1 1,1 0,1 0,2 0,1 0,3 19,13 37,-12-60</inkml:trace>
  <inkml:trace contextRef="#ctx0" brushRef="#br0" timeOffset="1067.372">1082 243,'-21'6,"16"-5,-1 0,1 0,-1 0,1 1,-1 0,1 0,0 0,0 1,0 0,0 0,0 0,1 0,0 1,-1 0,1 0,0 0,1 0,-1 1,1-1,0 1,0 0,0 1,3-1,1 0,0 0,1 0,-1 0,1-1,0 1,0-1,1 1,-1-1,1 0,0 0,0 0,0 0,1-1,-1 1,1-1,0 0,0 0,0 0,0-1,5 3,3 4,-10-8,0 0,0 0,0 0,0 0,0 1,0-1,0 0,-1 1,1 0,0-1,-1 1,1 0,-1 0,0 0,1 0,-1 0,0 0,0 0,0 0,-1 1,1-1,-1 0,1 0,-1 1,0-1,1 0,-1 1,0-1,-1 1,1-1,0 0,-1 0,1 1,-1-1,0 0,0 0,0 1,0-1,0 0,0 0,0 0,-1-1,1 1,-1 0,-1 1,-4 0,-1 1,0-1,0-1,0 1,0-1,0-1,0 0,-1 0,1 0,0-1,-1 0,1-1,0 0,-1 0,-3-2,-14-4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556 311,'-1'0,"1"0,0 0,-1 0,1 0,0 0,-1 0,1 0,0 0,-1 0,1 0,0 0,-1 0,1 0,0-1,-1 1,1 0,0 0,0 0,-1-1,1 1,0 0,0 0,-1-1,1 1,0 0,0 0,0-1,-1 1,1 0,0-1,0 1,0 0,0-1,0 1,0 0,0-1,0 1,0 0,0-1,0 1,0-1,0 1,0 0,0-1,0 1,0 0,0-1,0 1,1 0,-1 0,0-1,0 1,0 0,0-1,1 1,-1 0,0 0,0-1,1 1,-1 0,0 0,1 0,-1-1,0 1,1 0,-32 4,29-3,-273 104,156-62,120-43,-1 1,1-1,-1 1,1-1,-1 1,1-1,-1 1,1-1,-1 1,0-1,1 1,-1 0,0-1,1 1,-1 0,0-1,0 1,0 0,0-1,1 1,-1 0,0-1,0 1,0 0,0-1,-1 1,1 0,0-1,0 1,0 0,-1-1,1 1,0 0,0-1,-1 1,1 0,-1-1,1 1,0-1,-1 1,1-1,-1 1,1-1,-1 0,0 1,1-1,-1 1,1-1,-1 0,0 0,1 1,-1-1,0 0,1 0,-1 0,0 0,1 0,-1 0,0 0,1 0,-1 0,0 0,0 0,1 0,-1 0,0 0,1-1,-1 1,0 0,151 6,-50-7,-98 1,0 0,0 0,0 0,0 0,0 0,0 0,-1 1,1-1,0 1,0-1,0 1,0 0,0 0,-1-1,1 1,0 1,-1-1,1 0,-1 0,1 1,-1-1,0 0,1 1,-1 0,0-1,0 1,0 0,0-1,0 1,-1 0,1 0,-1 0,1 0,-1 0,1 0,-1-1,0 1,0 0,0 0,0 0,0 0,-1 0,1 0,0 0,-1 0,0 0,1 0,-1-1,0 1,0 0,0 0,-12 14,-1 0,-1-1,0-1,-1 0,0-1,-1-1,-1-1,0 0,0-1,-2-1,-69 45,86-51,-7 2,0 0,1 1,0 1,0-1,1 2,0-1,0 1,0 0,1 1,1-1,-1 1,2 1,-1-1,1 1,0 0,1 0,-3 10,8-16,-1 1,1-1,-1 0,1 0,0 0,1 0,-1 0,1 0,0-1,-1 1,2 0,-1-1,0 1,1-1,-1 0,1 0,0 0,0 0,1-1,-1 1,0-1,1 1,-1-1,2 0,99 37,-87-34,-14-4,0 0,-1 0,1 0,0 0,0 0,0-1,0 0,0 1,0-1,0 0,0-1,0 1,0 0,0-1,0 0,0 1,0-1,-1 0,1-1,0 1,0 0,-1-1,1 0,-1 1,0-1,1 0,-1 0,0 0,0-1,0 1,0 0,-1-1,1 1,-1-1,1 0,-1 0,0 1,0-1,0 0,15-37,-9 21</inkml:trace>
  <inkml:trace contextRef="#ctx0" brushRef="#br0" timeOffset="304.634">302 1,'-24'78,"4"1,3 1,4 0,3 1,1 80,13-22,-1-70,-2 0,-4 1,-5 20,-56 169,59-241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1,'33'4,"31"3,9-1,-3-1,-9-2,-10-1,-8-1,-8 0,-4-1,-3 0,-1-1,-5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22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424 197,'-5'0,"-34"-1,0 1,0 3,1 1,-1 2,-20 6,50-10,0 1,0 0,0 0,1 1,-1 0,1 1,0 0,1 0,-1 1,1 0,0 0,0 0,1 1,0 0,0 0,0 1,1 0,0 0,1 0,0 0,0 1,1 0,0 0,0 0,-1 8,3-7,1-1,0 0,0 0,1 0,0 0,0 0,1 0,0 0,1 0,0 0,0-1,1 0,0 1,0-1,1-1,0 1,1-1,-1 0,1 0,1 0,3 2,11 10,0 0,2-2,0-1,0-1,2 0,9 2,-27-13,16 5,-1 1,0 1,-1 0,0 2,-1 1,-1 0,0 1,-1 1,0 1,-2 1,0 0,-1 1,2 4,-14-17,1 1,-1-1,-1 1,1 0,-1 0,-1 0,1 0,-1 0,0 0,0 0,-1 0,0 0,-1 0,1 1,-1-1,-1 0,1 0,-1 0,0-1,-1 1,0 0,0-1,0 1,-1-1,0 0,0 0,0-1,-1 1,0-1,0 0,0 0,-1-1,0 1,-14 9,0 0,-1-1,-1-1,0-2,0 0,-1-1,0-1,-1-1,0-1,0-2,0 0,-1-1,1-2,-12 0,5-5,5-2</inkml:trace>
  <inkml:trace contextRef="#ctx0" brushRef="#br0" timeOffset="268.465">227 112,'156'-2,"0"-7,0-7,32-12,95-20,-257 43,-3 2</inkml:trace>
  <inkml:trace contextRef="#ctx0" brushRef="#br0" timeOffset="2786.432">1186 563,'6'7,"1"-1,0 0,0-1,0 0,1 0,-1 0,1-1,0-1,1 1,-1-1,0 0,1-1,0 0,-1 0,1-1,0 0,0-1,0 0,0 0,0-1,0 0,3-1,6 1,368-1,-361 2</inkml:trace>
  <inkml:trace contextRef="#ctx0" brushRef="#br0" timeOffset="3283.091">2710 140,'-6'-4,"0"0,0 1,0 0,-1 0,0 1,1 0,-1 0,0 0,0 1,0 0,0 0,0 1,0 0,0 0,0 0,0 1,0 0,0 1,0 0,0 0,0 0,1 1,-1 0,1 0,0 0,0 1,0 0,-1 1,-10 8,1 1,1 1,0 0,1 0,1 2,0 0,1 0,1 1,1 1,-11 18,2 0,2 2,1 0,2 1,2 1,2 0,-1 12,9-36,-1 0,2 1,1-1,0 0,1 1,0-1,2 0,0 0,1 0,0-1,2 1,0-1,1 0,0-1,1 1,1-1,0-1,1 0,3 2,-1-4,1-1,0-1,0 0,1-1,0 0,0-2,1 1,0-2,1 0,-1 0,1-2,0 0,0-1,1 0,-1-1,1-1,-1-1,1 0,-1-2,0 1,1-2,-1 0,0-1,0-1,-1 0,1-1,-1-1,0 0,-1-1,0 0,0-2,-1 1,0-2,-1 0,0 0,0-1,-1 0,-1-1,0-1,-1 1,4-9,-10 16,0-1,-1 0,1 1,-1-1,-1 0,1 0,-1 0,0 0,-1 0,0-1,0 1,0 0,-1 0,0 0,0 0,-1 0,0 0,0 0,-1 1,0-1,0 1,0-1,-1 1,0 0,0 1,0-1,-1 1,0-1,0 1,-1 1,1-1,-1 1,0 0,0 0,-4-1,-9-6,0 2,-1 0,0 2,0 0,-1 1,1 1,-1 1,0 0,-1 2,1 1,0 0,-1 2,-4 1,17-1,-1 0,1 0,0 1,0 1,0 0,1 0,-1 0,1 1,-1 0,1 1,0 0,1 0,-1 1,1 0,1 0,-1 1,1 0,0 0,0 0,1 1,0 0,0 0,0 0,-1 14</inkml:trace>
  <inkml:trace contextRef="#ctx0" brushRef="#br0" timeOffset="4333.456">3473 903,'4'2,"1"0,0 1,-1-2,1 1,0 0,0-1,0 0,0 0,0-1,0 1,0-1,1 0,-1-1,0 1,0-1,0 0,0 0,0 0,0-1,-1 0,1 0,0 0,-1 0,0-1,1 0,-1 0,0 0,0 0,-1-1,1 0,-1 1,2-3,108-152,-112 156,0 0,0 0,1 1,-1-1,0 1,1-1,-1 1,1-1,-1 1,1 0,0 0,-1 0,1 0,0 0,0 0,0 0,0 1,0-1,0 1,0-1,0 1,0 0,0 0,0 0,0 0,0 0,0 0,0 0,0 1,0-1,0 1,0-1,0 1,0 0,0 0,-1 0,1 0,0 0,-1 0,1 1,0-1,-1 0,0 1,1-1,-1 1,0 0,0-1,0 1,0 0,0 0,0 0,0 0,0 0,-1-1,1 1,-1 2,12 37,-1 1,-3-1,-1 2,-2-1,-2 0,-2 1,-1 0,-4 10,3 23,0-35,-2 0,-2-1,-1 0,-2 0,-2 0,-1-1,-8 14,16-45,2-2,-1 1,1-1,-1 0,-1 0,1 0,-1 0,0 0,0-1,-1 1,1-1,-1 0,0 0,-1 0,1 0,-1-1,0 0,0 0,-1 0,1 0,-1-1,1 0,-1 0,-5 1,8-5,1-1,-1 1,1-1,0 1,-1-1,1 0,0 0,0 0,0 0,0 0,0 0,1-1,-1 1,1-1,0 1,-1-1,1 1,0-1,0 0,1 0,-1 1,0-1,1 0,0 0,0 0,0 0,0 0,0 1,0-1,1-3,-1 3,1-42,2 1,2 0,2 0,2 0,2 1,2 0,1 1,2 0,2 2,16-26,-4 12,2 0,2 3,3 0,2 3,2 1,2 2,37-30,-71 65,1 1,0 1,0 0,1 0,0 1,0 0,1 1,0 0,0 1,0 0,1 1,-1 0,1 1,0 1,4 0,-14 2,1 0,-1 1,0 0,0-1,0 1,0 1,1-1,-2 0,1 1,0-1,0 1,0 0,-1 0,1 0,-1 0,0 1,1-1,-1 1,0-1,0 1,-1 0,1-1,0 1,-1 0,0 0,0 0,0 1,0-1,10 94,-16-65,-1 1,-1-1,-2 0,-1 0,-2-1,-1 0,-1-2,-2 1,-12 16,21-35,0 0,0-1,-1 0,-1-1,0 0,0 0,0-1,-1 0,-1 0,1-1,-1-1,-1 0,1 0,-1-1,0-1,0 0,0 0,0-1,-1-1,1 0,-1-1,0 0,0-1,1 0,-1-1,-9-2,16 1,1 0,1-1,-1 1,0-1,1 0,-1-1,1 1,0-1,0 0,0 0,0 0,1 0,0-1,0 1,-10-18</inkml:trace>
  <inkml:trace contextRef="#ctx0" brushRef="#br0" timeOffset="4938.297">4601 1043,'-7'18,"21"-41,-1 3,89-134,-82 127,2 1,0 1,1 1,1 1,2 1,49-49,-67 63,-4 2,0 1,1 0,-1 0,1 0,0 0,1 1,-1 0,1 0,0 0,0 1,0 0,0 0,0 0,1 1,0 0,-1 0,7 0,-10 4,0 0,-1 0,1 1,0-1,-1 1,0 0,0-1,0 1,0 0,0 0,-1 0,1 1,-1-1,0 0,0 1,0-1,0 1,0-1,-1 0,0 1,0 0,0-1,0 1,0-1,-1 1,1-1,-1 0,0 1,0-1,0 1,-1-1,0 2,1 0,-21 190,21-193,1 0,0 0,0 0,1 0,-1-1,0 1,1 0,-1 0,1 0,-1 0,1-1,0 1,0 0,0-1,0 1,0-1,0 1,0-1,0 1,1-1,-1 0,1 1,-1-1,1 0,-1 0,1 0,0 0,-1-1,1 1,0 0,0-1,-1 1,1-1,0 1,0-1,0 0,0 0,0 0,0 0,-1 0,1-1,0 1,0 0,0-1,0 1,-1-1,3 0,83-43,162-151,-236 184,1 0,0 1,0 1,1 0,1 1,-1 1,1 0,7-1,-21 8,0-1,0 1,0 0,0 0,0-1,0 1,0 1,0-1,0 0,0 0,0 1,0-1,0 1,-1 0,1 0,0-1,0 1,0 0,-1 1,1-1,-1 0,1 0,-1 1,1-1,-1 1,0-1,1 1,-1-1,0 1,0 0,0 0,0 0,-1-1,1 1,0 0,-1 0,0 0,1 0,-1 0,0 0,0 0,0 1,-4 89,-46 102,48-189,1 1,0 0,1-1,-1 1,1 0,0 0,1 0,0-1,-1 1,2 0,-1-1,1 1,-1-1,2 1,-1-1,1 0,-1 0,1 0,1 0,-1 0,4 3,10 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0,'-19'19,"-12"11,-4 1,3 0,7-6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37,'43'0,"34"-5,13-1,-4 0,-12-4,-18 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57,'-9'38,"-9"37,-5 11,0-6,6-10,4-13,5-6,4-8,2-5,2-5,1-4,-5-6,-2-7</inkml:trace>
  <inkml:trace contextRef="#ctx0" brushRef="#br0" timeOffset="283.709">1 0,'43'20,"48"5,18 0,0-6,-9-10,-12-7,-16-3,-15-2,-13-1,-9-4,-6 0,-2 0,-7 7,-11 4,-12 5,-10 3,-3-2</inkml:trace>
  <inkml:trace contextRef="#ctx0" brushRef="#br0" timeOffset="533.514">1 649,'43'24,"33"3,14-3,1-5,-5-11,-13-7,-9-4,-11 0,-9-1,-8-4,-5-1,-2 1,-8 2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1,'0'0,"1"0,-1 1,1-1,-1 0,1 1,-1-1,1 1,-1-1,1 0,-1 1,0-1,1 1,-1-1,0 1,1-1,-1 1,0 0,0-1,1 1,-1-1,0 1,0 0,0-1,0 1,0-1,0 1,0 0,0-1,0 1,0-1,0 1,0 0,-1-1,1 1,0-1,0 1,0 0,-1-1,1 1,0-1,-1 1,1-1,-1 1,1-1,0 0,-1 1,1-1,-1 1,1-1,-1 0,0 1,1-1,-1 0,1 0,-1 0,1 1,-1-1,0 0,1 0,-1 0,1 0,-1 0,0 0,1 0,-1 0,0 0,1 0,-247 108,62-35,184-73,1 0,-1 0,1 0,0-1,-1 1,1 0,0 0,-1 0,1 0,0 0,-1 0,1 0,-1 0,1 1,0-1,-1 0,1 0,0 0,-1 0,1 0,0 1,-1-1,1 0,0 0,-1 0,1 1,0-1,0 0,-1 1,1-1,0 0,0 0,0 1,-1-1,1 0,0 1,0-1,0 0,0 1,0-1,0 1,0-1,0 0,0 1,0-1,0 0,0 1,0-1,0 1,0-1,0 0,0 1,0-1,0 0,0 1,1-1,-1 0,0 1,0-1,0 0,1 1,-1-1,0 0,0 0,1 1,-1-1,0 0,1 0,-1 0,0 1,32 5,-18-4,134 20,-146-22,-1-1,1 1,0 0,0-1,0 1,0 0,0 0,0 0,0 0,0 0,0 1,0-1,0 1,-1-1,1 1,0 0,0-1,0 1,-1 0,1 0,0 0,-1 1,1-1,-1 0,0 1,1-1,-1 1,0-1,0 1,0-1,0 1,0 0,0-1,0 1,0 0,-1 0,1 0,-1 0,0 0,1 0,-1 0,0-1,0 1,0 0,0 0,0 0,-1 0,1 0,-1 0,1 0,-1 0,0-1,0 3,-121 86,80-64,-115 94,125-92,-72 85,102-111,0 0,1 1,0-1,-1 1,1-1,0 1,0 0,1-1,-1 1,0 0,1 0,0 0,0-1,0 1,0 0,0 0,0 0,1-1,-1 1,1 0,0-1,0 1,0 0,0-1,0 1,0-1,1 1,-1-1,1 0,0 0,0 1,0-1,0-1,0 1,0 0,0 0,1-1,4 4,0-1,1 0,0 0,0-1,0 0,0-1,0 0,1 0,-1 0,1-1,5 0,6-2,0 0,0-1,-1 0,1-2,-1-1,0 0,0-1,-1-1,1-1,-2-1,1 0,-1-1,-1-1,9-7,-2 1</inkml:trace>
  <inkml:trace contextRef="#ctx0" brushRef="#br0" timeOffset="502.058">1010 142,'2'9,"-1"0,1 0,-2 0,1 0,-1 0,-1 1,1-1,-1 0,-1 0,0 0,0 0,-1-1,0 1,-1 0,0-1,0 0,0 0,-1 0,-1-1,1 1,-1-1,0-1,-2 2,-10 18,-110 197,115-201,9-17,1 0,-1 0,1 1,0-1,0 1,1-1,-1 1,1 0,1 0,-1 0,1 0,0 1,0-1,1 0,0 0,0 1,0-1,2 4,1-6,1-1,0 1,0-1,0 0,1 0,-1 0,1-1,0 1,-1-1,1 0,0 0,0-1,1 0,-1 0,0 0,0 0,0-1,1 0,-1 0,0 0,0-1,1 0,-1 0,0 0,0 0,3-2,2 2,1-1,-1 0,0-1,-1 0,1 0,0-1,-1 0,0-1,0 0,0 0,-1-1,0 0,0 0,0-1,-1 0,0-1,6-7,10-22,-15 20</inkml:trace>
  <inkml:trace contextRef="#ctx0" brushRef="#br0" timeOffset="883.695">728 142,'255'-98,"-251"97,1 0,-1 0,1 0,-1 1,1-1,-1 1,1 0,-1 1,1-1,-1 1,0 0,1 0,-1 0,0 0,1 1,-1 0,0 0,0 0,0 0,-1 1,1-1,0 1,-1 0,0 0,0 0,0 1,0-1,0 1,0 0,-1-1,0 1,0 0,1 3,-1-4,0 4,1 1,1-1,-1 0,1 0,0-1,1 1,0-1,0 0,0 0,0-1,1 1,0-1,0 0,1-1,-1 0,1 0,0 0,0-1,1 0,-1 0,3 0,3-1,0 0,0-1,0-1,0 0,0 0,0-2,0 1,0-2,0 0,-1 0,1-1,-1-1,0 0,0 0,-1-1,9-7,-1 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9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1,'-343'284,"149"-192,93-70,98-22,0 0,1 0,-1 0,0-1,0 1,1-1,-1 1,0-1,1 0,-1 0,0 0,1 0,-1-1,1 1,0-1,0 1,-1-1,1 0,0 0,0 0,1 0,-1 0,0-1,1 1,-1 0,1-1,0 1,-1-1,1 1,1-1,-1 0,0 1,1-1,-1-1,3-9,-1 0,2 0,0 1,1-1,0 1,1-1,0 1,1 1,0-1,1 1,0 0,1 0,0 1,1 0,0 1,0 0,1 0,0 1,1 0,2 0,-7 0,0 1,1 0,1 1,-1-1,1 1,0 1,0 0,0 0,1 0,0 1,0 0,0 1,0 0,1 1,-1 0,1 0,0 1,-1 0,1 1,0 0,-1 0,1 1,0 0,-1 1,1 0,-1 1,1-1,-1 2,0 0,0 0,4 3,0 5,-1 0,-1 1,0 1,-1 0,0 0,-2 1,1 0,2 8,-4-9,0 1,1-1,1 0,0 0,1-1,1-1,0 1,0-2,8 6,125 56,-122-65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16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1 226,'614'0,"-555"-5,-39-1</inkml:trace>
  <inkml:trace contextRef="#ctx0" brushRef="#br0" timeOffset="246.803">29 452,'43'5,"29"1,11 0,-3-1,-5-1,-12-2,-11-1,-4 0,-7-1,-5-1,-3 1,-3 0,-7-5,-7-2</inkml:trace>
  <inkml:trace contextRef="#ctx0" brushRef="#br0" timeOffset="597.346">395 0,'16'16,"1"-2,0 0,1-1,0-1,1-1,0-1,1 0,0-1,0-1,2-1,-3 1,381 107,-399-115,1 0,1 0,0 0,-1 0,1 0,-1 1,1-1,0 1,-1-1,1 1,-1 0,1 0,-1 0,0 1,0-1,1 0,-1 1,0 0,0-1,0 1,0 0,-1 0,1 0,0 0,-1 0,0 0,1 1,-1-1,0 1,0-1,0 0,0 1,-1 0,1-1,-1 1,0-1,1 1,-1 0,0-1,0 1,-1 1,-7 8,-1-1,0 0,0-1,-1 1,0-2,-1 0,-1 0,1-1,-1 0,0-1,-13 6,-10 8,-289 195,297-197,3-1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0,'0'512,"0"-496,-1 1,-1 0,-1-1,0 1,-1-1,0 0,-2 0,0-1,0 1,-9 12,3-10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53,'62'6,"0"-4,0-1,1-4,-1-2,11-5,137-32,-183 40,-28 18,-42 24,27-28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29,'38'-5,"28"-1,6-1,-3 2,-9 2,-15 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1,'0'34,"0"20,-5 1,-1-4,0-5,1-7,1-9</inkml:trace>
  <inkml:trace contextRef="#ctx0" brushRef="#br0" timeOffset="378.05">1 58,'19'0,"16"0,7 0,1 0,-2 0,-8 0</inkml:trace>
  <inkml:trace contextRef="#ctx0" brushRef="#br0" timeOffset="11318.087">57 255,'5'0,"6"0,7 0,4 0,3 0,-2-5,0-2,0 1,-3 1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0,'-22'185,"-14"198,54-243,-13-116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1,'20'98,"-4"0,-5 2,-3 26,-7-110,0 1,-2 0,0-1,-1 1,0-1,-2 1,0-1,0 0,-2 0,0-1,-1 0,0 0,-1 0,-1-1,0 0,-1-1,-1 0,0 0,0-1,-2-1,1 0,-4 2,-44 30,38-24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0 292,'21'-28,"1"0,2 2,0 1,2 1,0 1,2 1,0 2,2 0,0 2,4 0,-21 11,0 1,0 1,1 0,0 1,-1 0,1 1,1 1,-1 0,0 1,1 0,-1 1,0 1,1 0,-1 1,0 1,0 0,12 4,-23-5,0 0,0 0,0 0,-1 0,1 0,-1 1,1-1,-1 1,0-1,0 1,0 0,0 0,-1 0,1 0,-1 0,1 0,-1 1,0-1,0 0,-1 1,1-1,-1 1,0-1,0 0,0 1,0-1,0 1,-1-1,0 3,-38 94,20-77,-1-1,-1 0,0-1,-2-2,-24 17,12-8,-84 52,117-79,0-1,0 1,1 0,-1-1,0 1,0 0,1 0,-1 1,0-1,1 0,-1 0,1 1,0-1,-1 1,1-1,0 1,0 0,0 0,0-1,0 1,0 0,0 0,1 0,-1 0,1 0,0 0,-1 0,1 0,0 0,0 0,0 0,0 0,1 0,-1 0,0 0,1 0,-1-1,1 1,0 0,0 0,0 0,0 0,0-1,0 1,0-1,0 1,2 1,105 70,-72-43,2-1,1-1,1-3,34 16,17-6,-71-32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6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0,'-5'0,"3"0,7 0,8 5,5 1,6 0,3-1,1-1,1-2,1-1,-1-1,1 0,-1 0,-1 0,1 0,-6-5,-5-2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1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32,'6'-3,"0"-1,0 1,1 0,-1 0,1 1,-1 0,1 0,0 0,0 1,0 0,0 1,0-1,0 1,0 1,2-2,-7 0,1 0,-1 1,1-1,-1 1,1-1,0 1,-1 0,1 0,-1 0,1 0,0 0,-1 1,1-1,-1 1,1-1,-1 1,1 0,-1 0,0 0,1 1,-1-1,0 0,0 1,0 0,0-1,0 1,0 0,-1 0,1 0,0 0,-1 0,0 0,1 1,-1-1,0 0,0 1,0-1,-1 1,1-1,0 1,-1-1,0 1,0 0,0-1,0 1,0-1,0 1,0-1,-1 1,-92 126,58-46,35-81,0 0,-1 0,1 0,0 0,0 1,0-1,1 0,-1 0,1 0,-1 0,1 0,-1 0,1 0,0 0,0 0,0 0,0 0,0 0,1 0,-1-1,1 1,-1 0,1-1,-1 0,1 1,0-1,0 0,0 0,-1 0,1 0,0 0,0 0,0 0,1-1,-1 1,0-1,0 0,2 1,10 0,1-1,-1-1,1 0,-1 0,0-2,0 0,0 0,4-3,23-4,45-12,-62 17</inkml:trace>
  <inkml:trace contextRef="#ctx0" brushRef="#br0" timeOffset="1002.029">1044 315,'-3'19,"-1"0,-1-1,-1 1,0-1,-2 0,0-1,-1 0,0 0,-1-1,-2 0,1-1,-2 0,0-1,0 0,-1-1,-9 6,11-8,0 0,-1-1,0 0,0 0,-1-2,0 0,0 0,-1-2,0 1,0-2,-1 0,0-1,0-1,0 0,0-1,-12 0,24-2,1 0,-1-1,1 1,-1-1,1 0,-1 0,1 0,0-1,-1 1,1-1,0 1,0-1,0 0,0 0,0-1,1 1,-1-1,1 1,-1-1,1 0,0 0,0 0,0 0,1 0,-1 0,1 0,-1-1,1 1,0 0,0-1,1 1,-1-1,1 0,0 1,0-1,0 1,0-1,0 1,1-1,0 1,0-1,0 1,0-1,2-8,2-1,-1 1,1 0,1 1,0-1,1 1,0 0,0 1,2 0,8-9,-14 15,1 0,-1 1,1 0,0 0,0 0,0 0,0 1,0-1,1 1,-1 0,1 1,0-1,-1 1,1 0,0 0,0 0,0 0,0 1,-1 0,1 0,0 1,0-1,0 1,0 0,0 0,-1 1,1-1,-1 1,4 2,168 123,22-5,-108-66,-69-46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0 477,'5'0,"6"0,6 0,5 0,4 0,2 0,1 0,0 0,1 0,-1 0,0 0,-1 0,1 0,-1 0,1 0,-1 0,-10 0,-7 0</inkml:trace>
  <inkml:trace contextRef="#ctx0" brushRef="#br0" timeOffset="278.353">84 704,'15'4,"14"2,6 0,3-1,0-1,-2-2,-3-1,-1-1,-2 0,-2 0,-4 0</inkml:trace>
  <inkml:trace contextRef="#ctx0" brushRef="#br0" timeOffset="2080.477">875 82,'44'-36,"68"3,-104 30,-1 1,0 0,1 0,-1 1,1 0,0 0,-1 0,1 1,0 0,-1 1,1 0,-1 0,1 1,-1 0,1 0,-1 0,0 1,0 0,6 4,-11-5,0 0,0 0,-1 0,1 0,-1 0,0 0,0 0,0 0,0 0,0 1,0-1,0 0,-1 1,1-1,-1 1,0-1,1 1,-1-1,0 1,-1-1,1 1,0-1,-1 0,1 1,-1-1,0 1,0-1,0 0,0 0,0 0,0 1,-2 0,-49 69,37-57,12-14,1 0,0 0,-1 0,1 1,0-1,0 1,0-1,0 1,0 0,0-1,0 1,1 0,-1 0,1 1,-1-1,1 0,0 0,0 1,0-1,0 0,0 1,1-1,-1 1,1-1,-1 1,1 0,0-1,0 1,0-1,0 1,1-1,-1 1,1-1,-1 1,1-1,0 1,0-1,0 0,0 1,1-1,-1 0,1 0,-1 0,1 0,1 1,16 7,1-1,1-1,-1-1,1 0,0-2,1-1,-1 0,1-1,0-2,0 0,-1-2,1 0,11-3,25 3,55-17,-98 21</inkml:trace>
  <inkml:trace contextRef="#ctx0" brushRef="#br0" timeOffset="2411.063">1072 534,'155'6,"-108"-9,234-30,-170 17,-87 11</inkml:trace>
  <inkml:trace contextRef="#ctx0" brushRef="#br0" timeOffset="2993.714">1495 675,'-97'61,"94"-60,1 0,-1-1,1 1,0 0,-1 0,1 1,0-1,0 0,0 1,0-1,0 1,0 0,0 0,0 0,1 0,-1 0,1 0,0 0,-1 0,1 0,0 1,0-1,0 0,1 1,-1-1,1 1,-1-1,1 1,0-1,0 1,0 0,0-1,0 1,0-1,1 1,-1-1,1 1,0-1,0 0,0 1,1 0,7 6,0-1,1-1,0 1,1-2,0 1,0-2,0 1,0-1,1-1,0 0,0-1,0 0,0-1,8 1,85 26,-103-28,0-1,-1 0,1 1,0-1,-1 1,1-1,0 1,-1 0,1 0,-1 0,1 0,-1 0,1 0,-1 0,0 0,0 1,0-1,1 0,-1 1,0-1,-1 1,1-1,0 1,0 0,-1-1,1 1,-1 0,1-1,-1 1,0 0,1 0,-1-1,0 1,0 0,0 0,-1 0,1-1,0 1,-1 0,1-1,-1 1,1 0,-1-1,0 1,0-1,0 1,0-1,0 1,0-1,0 1,0-1,-1 0,-11 8,-1-1,0 0,0-1,-1-1,1 0,-1-1,-1-1,-5 1,12-3,-11 4</inkml:trace>
  <inkml:trace contextRef="#ctx0" brushRef="#br0" timeOffset="3268.323">1468 788,'24'-10,"12"-3,6 1,-1 2,-1-1,-3 0,-4 3,-2 2,-1 3,-2 1,0 1,-5 1</inkml:trace>
  <inkml:trace contextRef="#ctx0" brushRef="#br0" timeOffset="8312.103">2257 393,'0'1,"0"-1,1 1,-1-1,0 1,0-1,1 0,-1 1,0-1,1 1,-1-1,1 1,-1-1,0 0,1 1,-1-1,1 0,-1 0,1 1,-1-1,1 0,-1 0,1 0,-1 0,1 1,-1-1,1 0,-1 0,1 0,-1 0,1 0,0 0,-1 0,1-1,-1 1,1 0,-1 0,1 0,-1 0,1-1,-1 1,1 0,-1-1,0 1,1 0,-1-1,1 1,-13 51,-1 1,-3-2,-2 0,-4 2,-9 27,-40 86,61-153,10-21,9-23,84-149,65-88,-158 267,0 1,0 0,0-1,1 1,-1 0,0 0,1-1,-1 1,1 0,0 0,-1 0,1 0,0-1,0 1,0 0,0 0,0 1,0-1,0 0,0 0,0 0,0 1,0-1,0 0,1 1,-1-1,0 1,0 0,1-1,-1 1,0 0,1 0,-1 0,0-1,1 2,-1-1,0 0,1 0,-1 0,0 1,0-1,1 0,-1 1,0-1,0 1,1 0,-1-1,0 1,0 0,0 0,7 124,-10-86,1-23,0-11,0 0,1 0,0 0,0 0,0 0,0-1,1 1,0 0,0 0,0 0,0-1,1 1,0-1,0 1,0-1,2 3,-2-6,1-1,-1 1,1-1,-1 0,0 0,1 0,-1 0,1 0,-1 0,1-1,-1 1,0-1,1 0,-1 0,0 0,0 0,0 0,1 0,-1 0,0-1,0 1,-1-1,1 1,0-1,0 0,-1 0,1 0,-1 0,0 0,1 0,-1 0,4-3,136-196,4 35,-144 165,-1 0,0 0,1 0,-1 0,1 0,0 0,-1 0,1 1,0-1,-1 0,1 0,0 0,0 1,0-1,0 0,0 1,0-1,0 1,-1-1,2 1,-1 0,0-1,0 1,0 0,0 0,0 0,0-1,0 1,0 0,0 0,0 1,0-1,1 0,-1 0,0 1,0-1,0 0,0 1,0-1,0 1,0-1,0 1,-1-1,1 1,0 0,0 0,0-1,-1 1,1 0,0 0,-1 0,1 0,0 0,-1 0,1 0,-10 94,0-57,-11 137,12-125,2 1,3 0,3 49,12-70,-6-34</inkml:trace>
  <inkml:trace contextRef="#ctx0" brushRef="#br0" timeOffset="8630.916">3133 251,'23'126,"-21"-101,2 17,-2 1,-2-1,-2 0,-1 1,-6 22,-1-9,-27 77,24-116,-2-5</inkml:trace>
  <inkml:trace contextRef="#ctx0" brushRef="#br0" timeOffset="9032.332">3047 505,'21'-61,"1"1,4 1,1 1,4 1,2 2,13-16,-42 66,-1 0,1 0,0 0,0 1,1 0,-1 0,1 0,0 0,0 1,0-1,0 1,0 1,1-1,0 1,-1 0,1 0,0 1,0-1,0 1,0 1,0-1,0 1,0 0,0 0,1 1,-1-1,0 0,0 0,0 1,0 0,0 0,-1 1,1 0,0 0,-1 0,1 0,-1 1,1 0,-1 0,0 0,0 1,-1 0,1 0,-1 0,0 1,0-1,0 1,0 0,-1 0,0 0,0 0,-1 1,1-1,-1 1,0 0,-1-1,1 1,-1 0,0 0,-1 0,1 0,-1 0,0 0,-1 0,1 0,-1 0,-2 5,-6 10,-1 0,-1-1,-1 0,0-1,-2 0,0-1,-1-1,-1 0,0-1,-2-1,1 0,-2-2,0 0,-3 1,19-13,-1 1,1 0,-1 0,1 0,0 0,0 1,0-1,0 1,1 0,-1 0,1 0,-1 0,1 0,0 0,0 1,1-1,-1 1,1-1,-1 1,1 0,0 0,1-1,-1 1,1 0,-1 0,1 0,0 0,1 0,-1-1,1 1,-1 0,1 0,0 0,1-1,-1 1,1-1,-1 1,1-1,0 1,0-1,1 0,-1 0,1 0,0 0,15 10,1-1,0-1,1 0,0-2,1 0,12 3,25 10,-26 2,-22-10</inkml:trace>
  <inkml:trace contextRef="#ctx0" brushRef="#br0" timeOffset="52664.931">423 251,'168'-26,"5"51,-99-22,-63 7,-16-4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1,'67'12,"-66"-12,1 1,-1-1,1 1,-1 0,1 0,-1 0,1 0,-1 0,0 0,0 0,1 0,-1 0,0 0,0 1,0-1,0 1,-1-1,1 0,0 1,0 0,-1-1,1 1,-1-1,0 1,1 0,-1-1,0 1,0 0,0-1,0 1,0 0,0-1,0 1,-1-1,1 1,-1 0,1-1,-1 1,-102 116,102-117,1 0,-1 0,1 1,-1-1,1 0,-1 0,1 0,0 0,0 0,0 0,0 1,0-1,0 0,0 0,0 0,0 0,0 1,1-1,-1 0,0 0,1 0,-1 0,1 0,-1 0,1 0,0 0,-1 0,1 0,0 0,0 0,-1 0,1-1,0 1,0 0,0-1,0 1,0 0,0-1,0 0,0 1,0-1,1 1,-1-1,0 0,0 0,0 0,2 0,60 6,-58-6,200-3,-180 3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3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670 368,'-41'0,"0"2,0 2,1 2,-1 2,-29 9,21 11,49-27,-1-1,0 1,1 0,-1 0,0-1,1 1,-1 0,1 0,-1 0,1 0,-1 0,1 0,0 0,-1 0,1 0,0 0,0 0,0 0,0 0,0 0,0 0,0 0,0 0,0 0,0 0,1 0,-1 0,0 0,1 0,-1 0,1 0,-1-1,1 1,-1 0,1 0,0 0,-1-1,1 1,0 0,0 0,-1-1,1 1,0-1,0 1,0-1,0 1,0-1,0 0,1 1,10 5,0-1,0 0,1-1,0 0,0-1,0 0,0-1,0-1,14 0,4 2,15 9,-46-12,1 0,0 0,0 1,-1-1,1 0,0 1,-1-1,1 1,0-1,-1 1,1-1,-1 1,1-1,0 1,-1-1,1 1,-1 0,0 0,1-1,-1 1,0 0,1-1,-1 1,0 0,0 0,0 0,1-1,-1 1,0 0,0 0,0 0,0-1,-1 1,1 0,0 0,0-1,0 1,-1 0,1 0,0-1,-1 1,1 0,0 0,-1-1,1 1,-1-1,1 1,-1 0,0-1,1 1,-1-1,1 1,-1-1,0 1,-108 59,71-44,-217 104,252-118,0 0,0 1,0-1,0 0,1 1,-1 0,1-1,0 1,0 0,0 0,0 1,0-1,0 0,1 1,0-1,0 0,0 1,0 0,0-1,1 1,-1-1,1 1,0 0,0-1,1 1,-1 0,1-1,-1 1,1 0,0-1,1 0,-1 1,1-1,-1 0,1 1,0-1,0 0,0 0,1 0,-1-1,1 1,-1-1,1 1,0-1,0 0,0 0,0 0,1 0,1 0,116 53,-100-51</inkml:trace>
  <inkml:trace contextRef="#ctx0" brushRef="#br0" timeOffset="2848.794">643 1,'-18'56,"-24"55,-6-1,-17 23,12-24,-204 421,109-235,136-251,15-30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839 11,'-13'-3,"0"0,0 1,0 1,0 0,0 1,-1 0,1 1,0 1,0 0,0 0,0 2,1-1,-1 2,1 0,-9 5,11-7,-168 56,96-22,82-35,0-1,1 1,-1 0,1 0,-1-1,1 1,0-1,-1 1,1 0,0-1,0 0,0 1,0-1,0 1,1-1,-1 0,0 0,1 0,-1 0,0 0,1 0,-1 0,1 0,0-1,-1 1,1 0,0-1,-1 1,1-1,0 0,0 0,164 23,-52-7,-112-16,0 0,0 0,-1 0,1 1,0-1,0 0,-1 1,1-1,0 1,-1-1,1 1,0 0,-1 0,1 0,-1 0,1 0,-1 0,0 0,1 0,-1 0,0 1,0-1,0 0,0 1,0-1,0 1,0 0,0-1,-1 1,1 0,-1-1,1 1,-1 0,0-1,1 1,-1 0,0 0,0 0,0-1,-1 1,1 0,0 0,-1-1,1 1,-1 0,1-1,-1 1,0 0,0-1,1 1,-1-1,0 1,-1-1,1 0,-1 2,-9 10,-1-1,0 0,0-1,-1 0,-1 0,0-2,0 0,-1 0,0-2,-1 0,1 0,-8 1,-44 22,-302 160,364-187,0-1,0 0,0 1,1-1,-1 1,1 0,0 0,0 0,0 1,0 0,1-1,-1 1,1 1,0-1,0 0,0 1,1-1,0 1,0 0,0 0,0 0,-1 5,6-7,0 0,0 0,1 0,-1-1,0 1,1-1,0 0,-1 0,1 0,0-1,0 1,0-1,0 0,0 0,1 0,-1 0,0-1,0 0,1 0,-1 0,0 0,0-1,4 0,1 1,74-3,-1-4,0-4,25-8,-58 11,108-5,-147 17,-4 3</inkml:trace>
  <inkml:trace contextRef="#ctx0" brushRef="#br0" timeOffset="362.176">1404 124,'-24'38,"-13"23,1 5,5-3,9-8,7-9,7-6,5-7,-3-3,1-2,0-1,2 0,1-10,0-8</inkml:trace>
  <inkml:trace contextRef="#ctx0" brushRef="#br0" timeOffset="633">1291 96,'43'-5,"29"-1,12-1,-4 2,-11 2,-12-4,-11-1,-8 2,-16 1,-12 7,-7 2</inkml:trace>
  <inkml:trace contextRef="#ctx0" brushRef="#br0" timeOffset="834.178">1206 491,'53'-5,"27"-1,4-5,-6-1,-13 3,-12 2,-10 2,-8 2,-5 2,-7 1</inkml:trace>
  <inkml:trace contextRef="#ctx0" brushRef="#br0" timeOffset="8069.821">1827 688,'-5'2,"0"1,1 0,0-1,-1 2,1-1,0 0,0 1,1 0,-1 0,1 0,0 0,0 0,0 1,1-1,-1 1,1 0,0 2,1-6,-2 7,-1 0,1 0,1 0,-1 1,1-1,1 1,0 0,0 0,1-1,0 1,0 0,2 6,-2-12,0 0,1 0,-1 0,1 0,0 0,0 0,0-1,0 1,1 0,-1-1,1 1,0-1,-1 1,1-1,0 0,0 1,1-1,-1 0,0-1,1 1,-1 0,1-1,-1 1,1-1,0 0,0 0,0 0,-1 0,1 0,0-1,0 1,0-1,0 0,0 0,0 0,0 0,3-1,9-3,-1-1,1-1,-1-1,-1 0,1 0,-1-1,0-1,-1 0,0-1,0 0,-1-1,0 0,-1-1,-1 0,6-10,17-14,7-4,-27 69,-3 142,-3-141,-1 0,-2 1,-1-1,-2 1,0-1,-6 31,5-48,-2 0,1-1,-2 0,0 1,0-1,-1 0,0-1,-1 1,-1-1,1-1,-2 1,0-1,0 0,0-1,-2 0,1 0,-1-1,0 0,9-6,0-1,-1 0,1 0,0 1,-1-1,1 0,-1 0,1 0,-1-1,1 1,-1 0,0-1,1 1,-1-1,0 1,0-1,1 0,-1 1,0-1,0 0,1 0,-1-1,0 1,0 0,0 0,1-1,-1 1,0-1,1 0,-1 1,1-1,-1 0,1 0,-1 0,1 0,-1 0,1 0,0-1,-1 1,1 0,0-1,0 1,0-1,0 1,1-1,-1 1,0-1,0 0,1 1,-1-1,1 0,0 0,-1-1,0-23,2 0,0 0,1 0,2 0,0 1,2-1,1 1,1 0,1 1,1 0,1 0,1 1,10-12,13-29,-19 37</inkml:trace>
  <inkml:trace contextRef="#ctx0" brushRef="#br0" timeOffset="8418.413">2533 237,'33'0,"41"-5,12-1,-4 0,-11-4,-13 0,-11 2,-9 2,-6 2,-4 1,-2 2,-5 6,-11 2,-12 0,-6-2</inkml:trace>
  <inkml:trace contextRef="#ctx0" brushRef="#br0" timeOffset="8671.811">2561 491,'43'0,"34"0,13 0,0 0,-4 0,-13 0,-9 0,-10 0,-6 0,-5 0,-6-5,-4-1,-2 0,-3 1,0 1,-6 2</inkml:trace>
  <inkml:trace contextRef="#ctx0" brushRef="#br0" timeOffset="9115.05">3888 39,'-40'23,"1"2,2 1,1 2,1 1,1 2,2 1,-22 29,-9 51,61-108,1 0,0 1,0-1,0 1,0-1,1 1,0-1,-1 1,2-1,-1 1,0-1,1 1,0-1,0 1,1-1,-1 0,1 1,0-1,0 0,0 0,0 0,1-1,0 1,-1 0,2-1,1 3,11 3,0 0,0-1,1-1,0-1,0 0,0-1,1-1,0 0,0-2,0 0,0-1,0-1,0 0,0-1,14-4,-4 4,0-1,0-2,0-1,-1-1,1-1,-1-1,-1-2,0 0,0-2,-1-1,0-1,-1-1,-1-1,-1-2,0 0,-1-1,1-3,-16 15,0 0,-1 0,0-1,-1 1,0-1,0 0,0 0,-1 0,-1-1,1 1,-1-1,-1 0,1 0,-1 1,-1-1,0 0,0 0,-1 0,0 0,0 1,-1-1,0 0,-1 1,0 0,0-1,-1 1,0 0,0 1,-1-1,0 1,0 0,-1 0,0 0,-4-2,-9-4,-1 1,-1 1,0 1,0 0,-1 2,0 1,-1 1,1 0,-1 2,0 0,-1 2,1 1,0 0,0 2,-1 1,1 1,-7 2,-38 7,2 2,0 4,0 3,2 2,1 3,-37 23,96-47,-6 1,1 1,0 1,0 0,1 0,-1 1,1 0,0 0,1 1,-1 0,-5 7,13-12,-1 0,1 1,0-1,-1 0,1 1,0-1,1 1,-1-1,0 0,1 1,-1-1,1 0,0 0,-1 1,1-1,0 0,0 0,1 0,-1 0,0 0,1 0,-1 0,1-1,0 1,0 0,-1-1,1 0,0 1,0-1,0 0,0 0,1 0,-1 0,0 0,0-1,1 1,-1 0,0-1,1 0,-1 0,0 0,1 0,1 0,39 7,0-2,1-1,-1-3,40-3,-18 0,843 0,-809 10,0 5,-1 3,42 16,-125-28,14 2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0 282,'509'0,"-485"0</inkml:trace>
  <inkml:trace contextRef="#ctx0" brushRef="#br0" timeOffset="262.879">84 479,'39'0,"26"-5,8-1,-4 0,-9 1,-10 2,-9 1,-6 1,-9 0</inkml:trace>
  <inkml:trace contextRef="#ctx0" brushRef="#br0" timeOffset="744.318">367 0,'8'10,"1"0,0-1,0 0,1-1,1 0,-1-1,1 0,0 0,0-1,1-1,0 0,0 0,0-1,1-1,-1 0,13 1,6 3,-15-4,0 0,-1 1,0 0,0 1,0 1,0 0,-1 2,0-1,0 1,0 2,-10-3,0-1,0 1,0 0,-1 0,0 0,0 0,-1 1,0-1,-1 1,1-1,-1 1,-1 0,0 0,0-1,0 1,-1 0,0-1,0 1,-1 0,0-1,0 0,-1 1,0-1,-1 0,1 0,-1-1,0 1,-1-1,0 0,0 0,0 0,0-1,-1 0,-1 1,-300 240,276-216,21-17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5,2 1,0 0,-3-1,-1-1,-3-2,-1-1,-1-1,-1 0,0 0,0-5,0-1,-5-1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453 173,'-313'513,"174"-306,180-248,88-129,-114 145</inkml:trace>
  <inkml:trace contextRef="#ctx0" brushRef="#br0" timeOffset="405.962">453 145,'-8'14,"1"1,0 0,1 0,0 0,2 1,0-1,0 1,2 0,0 0,0 1,2-1,0 0,1 1,0-1,2 0,0 0,0 0,2-1,0 1,6 12,1-4,0 0,2-1,1 0,1-1,0-1,17 15,-31-33,0 1,1-1,-1 0,1-1,0 1,-1 0,1-1,1 1,-1-1,0 0,0 0,1-1,0 1,-1-1,1 1,0-1,-1 0,1 0,0-1,0 1,0-1,0 0,-1 0,1 0,0-1,0 1,0-1,0 0,-1 0,1 0,0 0,-1-1,1 0,-1 1,1-1,-1-1,0 1,2-2,10-17,-2-1,0 0,-1-1,-2 0,0-1,-1 0,-2-1,0 0,-1-6,0 8,40-218,-18 77,-23 152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375 276,'-38'9,"1"3,0 1,1 1,1 2,0 1,1 2,-11 10,40-27,0 1,0 0,0 0,1 0,-1 1,1-1,0 1,0 0,0 0,0 0,1 1,0 0,0-1,0 1,0 0,1 0,0 1,0-1,0 0,1 1,-1-1,1 1,1-1,-1 1,1 0,0-1,0 1,1-1,-1 1,1 0,1-1,-1 1,1-1,0 0,0 0,0 0,1 0,0 0,0 0,7 2,0 0,0-1,1-1,-1 1,1-2,1 0,-1 0,1-1,-1 0,1-1,0 0,0-1,0 0,0-1,0-1,0 0,5-1,-4 2,18-1</inkml:trace>
  <inkml:trace contextRef="#ctx0" brushRef="#br0" timeOffset="298.018">714 276,'-28'26,"2"1,0 2,2 0,0 2,3 0,0 2,-4 12,24-43,-1 1,0-1,1 1,0-1,0 1,0-1,0 1,0 0,0 0,1 0,-1-1,1 1,0 0,-1 0,2 0,-1 0,0 0,0-1,1 1,0 0,-1 0,1 0,0-1,1 1,-1-1,0 1,1-1,-1 1,1-1,0 0,0 1,0-1,0 0,0 0,0-1,0 1,1 0,0-1,12 4,0-2,1 0,0-1,0 0,-1-2,1 0,0 0,0-2,0 0,-1 0,1-2,-1 0,1 0,-2-2,1 0,0 0,-1-2,0 0,-1 0,0-1,6-6,-7 7,0 0,-1-1,0 0,-1-1,0 0,0 0,-1-1,0-1,-1 1,-1-1,0-1,0 0,-1 0,-1 0,0 0,-1-1,0 0,0-6,-4 16,1 0,-2 0,1 1,0-1,-1 0,1 0,-1 0,0 0,-1 1,1-1,-1 1,1-1,-1 1,0-1,0 1,0 0,-1 0,1 0,-1 0,0 0,0 1,0-1,0 1,0 0,-1 0,1 0,0 0,-1 0,0 1,-2-1,-3-1,0 1,0 1,0 0,0 0,0 0,-1 1,1 1,0-1,0 2,0-1,0 1,-4 2,-73 35,66-27</inkml:trace>
  <inkml:trace contextRef="#ctx0" brushRef="#br0" timeOffset="703.082">1476 248,'-35'8,"0"2,1 0,1 3,-29 14,55-24,0-1,0 1,1 0,-1 0,0 0,1 1,0 0,0 0,0 1,1-1,-1 1,1 1,0-1,1 1,-5 5,10-8,-1 0,1 0,-1 0,1 0,0-1,0 1,0 0,1 0,-1-1,1 1,-1 0,1-1,0 0,0 1,0-1,0 0,1 0,-1 0,0 0,1-1,-1 1,1-1,0 1,-1-1,1 0,0 0,0 0,0 0,0-1,0 1,0-1,0 0,0 0,0 0,0 0,0 0,8 3,13 2,85 33,-106-37,-1 0,1 1,-1-1,1 1,-1-1,0 1,0 0,0 0,0 0,0 0,0 0,-1 0,1 1,-1-1,1 0,-1 1,0-1,0 1,0 0,0-1,-1 1,1 0,-1 0,1-1,-1 1,0 0,0 0,0 0,-1-1,1 1,0 0,-1 0,0-1,0 1,0-1,-1 3,-5 5,0-1,0-1,-1 1,0-1,0 0,-1-1,0 0,-1 0,1-1,-1 0,-1-1,1 0,-1-1,0 0,0 0,0-1,0-1,0 0,-1 0,-8-1,-37 1,32-3</inkml:trace>
  <inkml:trace contextRef="#ctx0" brushRef="#br0" timeOffset="1387.167">1872 699,'-1'1,"1"-1,-1 1,1-1,0 0,-1 1,1-1,-1 0,1 0,-1 1,0-1,1 0,-1 0,1 0,-1 0,1 1,-1-1,1 0,-1 0,0 0,1 0,-1 0,1-1,-1 1,1 0,-1 0,0 0,1 0,-1-1,1 1,-1 0,1 0,-1-1,1 1,0 0,-1-1,1 1,-1-1,1 1,0-1,-1 1,1-1,0 1,-1 0,1-1,0 0,0 1,-1-1,1 1,0-1,0 1,0-1,0 1,0-1,0 0,0 1,0-1,0 1,0-1,0 0,-5-39,4 39,3-24,0 0,1 1,2 0,0-1,1 1,2 1,1 0,0 0,6-8,-6 10,2-5,1-1,1 2,1-1,2 2,0 0,2 1,0 1,2 0,0 2,1 0,1 1,1 2,1 0,0 1,1 2,22-10,18 13,-64 11,0 0,1 0,-1 0,0 0,1 0,-1 1,0-1,1 1,-1-1,0 1,0-1,1 1,-1 0,0-1,0 1,0 0,0 0,0 0,0 0,0 0,0 0,0 0,-1 0,1 1,0-1,-1 0,1 0,-1 1,1-1,-1 0,1 1,-1-1,0 0,0 1,0-1,0 1,0-1,0 0,0 1,0-1,-1 0,1 1,0-1,-1 0,1 1,-5 11,0 0,0 0,-2 0,1-1,-1 0,-1 0,0-1,-1 0,0-1,-7 6,-53 80,68-94,0-1,0 1,1 0,-1 0,0 0,1-1,-1 1,1 0,0 0,-1 0,1 0,0 0,0 0,1 0,-1 0,0 0,0-1,1 1,-1 0,1 0,0 0,0-1,-1 1,1 0,0 0,1-1,-1 1,0-1,0 1,1-1,-1 0,0 1,1-1,0 0,-1 0,1 0,-1 0,1 0,0-1,0 1,80 20,-72-20,-7-1,0-1,0 1,0 0,1 0,-1 0,0 1,0-1,0 1,0-1,0 1,0 0,0 0,-1 1,1-1,0 0,-1 1,1 0,0 0,-1 0,0 0,1 0,-1 0,0 0,0 1,-1-1,1 1,0-1,-1 1,1 0,-1 0,0 0,0 0,0-1,0 1,-1 1,1-1,-1 0,0 0,0 0,0 0,0 0,-1 1,-4 6,0-1,-1-1,-1 1,0-1,0 0,0-1,-1 0,0 0,0 0,-1-1,0-1,0 1,0-1,-1-1,1 0,-1 0,0-1,-1 0,0 0,0 1,1-1,-1 0,0-1,0 0,0 0,0-1,0-1,0 0,0 0,0-1,0-1,0 1,0-2,0 0,1 0,-1-1,-8-4,-156-97,140 81,13 10,1-2,0 0,1-1,0-2,2 0,0-1,1 0,1-1,2-1,-2-4,3 1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83,'38'-5,"33"-1,8 0,0 1,-7 2,-13 1,-10 0,-10 2,-5 0,-10 0</inkml:trace>
  <inkml:trace contextRef="#ctx0" brushRef="#br0" timeOffset="253.071">57 280,'44'0,"37"-4,11-3,-2 1,-10 2,-15 0,-13 2,-11-4,-12-1</inkml:trace>
  <inkml:trace contextRef="#ctx0" brushRef="#br0" timeOffset="789.245">820 422,'5'-28,"2"1,1 0,0 0,2 0,2 1,0 1,1 0,2 1,0 0,2 1,6-5,-14 18,0 0,1 0,0 1,0 1,1 0,0 0,1 1,0 0,0 1,0 1,1 0,-1 0,1 1,1 1,9-1,-21 3,0 1,0 0,0 0,1 0,-1 0,0 0,0 0,0 1,0-1,0 1,1 0,-1-1,0 1,0 0,-1 0,1 0,0 1,0-1,0 0,-1 1,1-1,-1 1,1-1,-1 1,0 0,1 0,-1-1,0 1,0 0,0 0,-1 0,1 0,0 0,-1 1,1-1,-1 0,0 0,0 0,1 0,-2 1,1-1,-14 91,13-91,0 0,0-1,0 1,0 0,0 0,1 0,-1 0,1 0,-1 0,1 0,0 0,0 0,0 0,0 0,0 0,0 0,1 0,-1 0,1 0,-1 0,1-1,0 1,-1 0,1 0,0 0,0-1,1 1,-1 0,0-1,0 1,1-1,-1 0,1 1,-1-1,1 0,0 0,-1 0,1 0,0 0,0 0,0-1,0 1,0 0,-1-1,1 0,0 1,0-1,0 0,2 0,6-2,1-1,-1 1,1-2,-1 0,0 0,0-1,-1 0,1 0,-1-1,0-1,-1 0,5-4,62-38,-74 48,0 0,0 1,0-1,1 0,-1 1,0-1,0 1,1-1,-1 1,0 0,1 0,-1-1,0 1,1 0,-1 0,0 0,1 1,-1-1,1 0,-1 0,0 1,0-1,1 1,-1-1,0 1,0 0,1-1,-1 1,0 0,0 0,0 0,0 0,0 0,0 0,-1 0,1 0,0 0,0 0,-1 0,1 0,0 1,-1-1,0 0,1 1,-1-1,0 0,1 1,-1-1,0 0,0 1,0 0,-7 72,6-71,1 53,9-45</inkml:trace>
  <inkml:trace contextRef="#ctx0" brushRef="#br0" timeOffset="1332.042">2146 26,'-53'24,"1"2,1 2,2 2,0 3,3 1,-1 4,4 12,42-49,0 0,1 0,-1 0,0 1,1-1,-1 0,1 0,-1 0,1 0,0 1,0-1,-1 0,1 0,0 1,0-1,0 0,0 0,1 0,-1 1,0-1,0 0,1 0,-1 1,1-1,-1 0,1 0,-1 0,1 0,0 0,-1 0,1 0,0 0,0 0,0 0,0 0,0-1,0 1,0 0,0-1,0 1,0-1,0 1,0-1,1 1,-1-1,0 0,0 1,1-1,12 1,0-1,0 0,1-1,-1-1,0 0,0-1,0-1,-1 0,1 0,-1-1,0-1,0-1,-1 1,0-2,0 0,0 0,-1-1,-1-1,256-187,-265 195,1 1,-1 0,1-1,-1 1,1 0,0 0,-1 0,1 0,0 0,0 0,-1 0,1 0,0 1,0-1,0 1,0-1,0 1,0 0,0 0,0 0,0 0,0 0,0 1,0-1,0 0,0 1,0-1,0 1,0 0,0 0,-1 0,1 0,0 0,0 0,-1 0,1 1,-1-1,1 0,-1 1,0-1,0 1,1 0,-23 113,8-71,-10 56,4 1,5 1,4 0,3 94,9-161,-1-28,1 0,-1 0,0 0,-1 0,1 0,-2 0,1 0,-1 0,0-1,0 1,0 0,-1 0,-1 0,1-1,-1 1,0-1,0 0,-1 0,1 0,-2 0,1-1,0 1,-1-1,0 0,-1-1,-2 3,4-4,0-1,-1 0,1-1,0 1,-1-1,1 1,-1-1,1-1,-1 1,0-1,1 1,-1-1,1-1,-1 1,0-1,1 1,-1-1,1-1,-1 1,1-1,0 1,-1-1,1-1,0 1,0 0,1-1,-1 0,0 0,1 0,0 0,-1-1,1 1,1-1,-1 0,-1-3,-4-7,1 0,1-1,0 1,1-2,0 1,2 0,0-1,0 0,1 0,1 1,1-1,0 0,2 0,-1 0,2 0,0 1,1-1,0 1,1 0,1 0,0 0,2 1,-1 0,2 1,-1-1,2 1,0 1,0 0,1 1,1 0,10-8,122-81,-120 88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787 6,'-57'-6,"-7"10,1 2,0 4,1 2,0 2,1 4,-46 19,106-37,0 0,0 0,0 0,0-1,0 1,0 0,0 0,0 0,1 1,-1-1,0 0,0 0,0 0,0 1,0-1,1 0,-1 1,0-1,0 1,0-1,1 1,-1-1,0 1,1 0,-1-1,1 1,-1 0,0-1,1 1,-1 0,1 0,0-1,-1 1,1 0,0 0,-1 0,1 0,0 0,0-1,0 1,0 0,0 0,0 0,0 0,0 0,0 0,0 0,0 0,1-1,-1 1,0 0,1 0,-1 0,1 0,-1-1,1 1,-1 0,1-1,-1 1,1 0,0-1,0 1,129 16,67 10,-140-5,-55-21,-1 0,0-1,0 1,0 0,0 0,-1 0,1 0,0 0,0 1,0-1,-1 0,1 0,-1 0,1 1,-1-1,1 0,-1 0,0 1,0-1,0 0,1 1,-1-1,0 1,-1-1,1 0,0 1,0-1,-1 0,1 0,0 1,-1-1,1 0,-1 0,0 1,1-1,-1 0,0 0,0 0,0 0,0 0,0 0,0 0,0 0,0 0,-15 13,-1-1,0 0,-1-2,0 1,-1-2,0-1,0 0,-1-2,-10 3,-23 11,-227 104,277-124,-62 35,64-36,-1 1,1 0,0 0,-1 0,1 0,0 0,0 0,0 0,0 0,0 0,0 1,0-1,0 0,1 1,-1-1,0 1,1-1,-1 1,1-1,0 1,-1-1,1 1,0-1,0 1,0-1,0 1,0-1,0 1,1 0,-1-1,0 1,1-1,-1 1,1-1,0 0,-1 1,1-1,0 0,0 1,0-1,0 0,0 0,1 1,5 3,1-1,-1-1,1 0,0 0,0 0,0-1,0 0,0 0,0-1,1 0,-1-1,1 0,-1 0,0 0,8-2,4 1,314-2,-278-2,-38-1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4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1,'39'4,"26"3,13-1,-3-2,-9 0,-11-2,-11-1,-7 0,-5-1,-4-1,-1 1,-6-5,-5-1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1,'38'9,"28"4,7-6,-5-3,-8-4,-5 0,-7-2,-7-4,-5-1,-10 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0,'-10'24,"-3"27,-4 15,1 0,3-5,-1-9,1-4,4-5,3-5,-2-4,0-3,2-3,-4 0,1-1,1-9,3-8</inkml:trace>
  <inkml:trace contextRef="#ctx0" brushRef="#br0" timeOffset="262.638">25 57,'29'-5,"33"-2,11 1,3 1,-7 2,-11 1,-9-4,-10-1,-5 1,-5 1,-6 7,-8 2</inkml:trace>
  <inkml:trace contextRef="#ctx0" brushRef="#br0" timeOffset="515.364">53 311,'38'4,"32"3,9-1,-4-1,-10-2,-7-1,-8-1,-8 0,-6-1,-9-5,-5-2,-1 1,-4 1</inkml:trace>
  <inkml:trace contextRef="#ctx0" brushRef="#br0" timeOffset="765.435">871 424,'-24'33,"-13"22,-4 0,4-4,4-5,7-7,4-9,5-10</inkml:trace>
  <inkml:trace contextRef="#ctx0" brushRef="#br0" timeOffset="1016.658">560 367,'29'34,"19"20,6 6,-1-7,-10-8,-7-11,-5-12,-8-5,-3-5,-5-5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1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870 395,'-1'-2,"-1"0,1 1,-1-1,1 0,-1 0,0 1,1-1,-1 1,0 0,0-1,0 1,0 0,-1 0,1 0,0 1,0-1,-1 0,1 1,0 0,0-1,-1 1,1 0,-1 0,1 0,-1 1,0-2,-28-1,-1 2,0 0,1 2,-1 2,1 1,0 1,0 1,1 2,-8 4,-243 72,281-84,1-1,-1 0,1 1,-1-1,1 0,-1 1,0-1,1 1,-1-1,1 1,-1-1,0 1,1-1,-1 1,0-1,0 1,1-1,-1 1,0-1,0 1,0 0,0-1,0 1,0-1,0 1,0-1,0 1,0 0,0-1,0 1,0-1,0 1,-1 0,1-1,0 1,0-1,-1 1,1-1,0 1,-1-1,1 1,0-1,-1 0,1 1,-1-1,1 1,-1-1,1 0,-1 1,1-1,-1 0,1 0,-1 1,1-1,-1 0,0 0,1 0,-1 0,1 0,-1 0,0 0,1 0,-1 0,0 0,48 10,292-8,-340-2,1 1,-1 0,1-1,-1 1,1 0,-1-1,1 1,0 0,-1-1,1 1,0 0,-1 0,1-1,0 1,0 0,0 0,0-1,0 1,0 0,0 0,0 0,0-1,0 1,0 0,1 0,-1-1,0 1,1 0,-1 0,0-1,1 1,-1 0,1-1,-1 1,1-1,-1 1,1-1,-1 1,1-1,0 1,-1-1,1 1,0-1,-1 1,1-1,0 0,-1 0,1 1,0-1,0 0,-1 0,1 0,0 0,0 0,0 0,-1 0,1 0,0 0,0 0,0 0,-1-1,1 1,0 0,-1 0,1-1,0 1,0-1,-1 1,1-1,-55 38,-1-3,-2-3,-38 15,-6 4,-116 66,215-115,0-1,0 1,0 0,0 0,0 0,0 1,1-1,-1 0,0 1,1-1,-1 1,1-1,0 1,-1 0,1 0,0 0,0-1,0 1,0 0,0 0,1 0,-1 1,1-1,-1 0,1 0,0 0,0 0,0 0,0 1,0-1,0 0,0 0,1 0,-1 0,1 0,0 0,-1 0,1 0,0 0,0 0,0 0,1 0,-1-1,0 1,1 0,-1-1,1 1,-1-1,1 1,0-1,10 5,1-2,-1 1,1-1,0-1,0-1,0 0,0 0,0-1,1-1,-1 0,0-1,4-1,14 1,-16 3,-1-1,1-1,0-1,0 0,0-1,-1 0,1-2,-1 1,0-2,0 0,0 0,-1-1,0-1,0-1,0 1,-1-2,0 0,7-7,-1-6</inkml:trace>
  <inkml:trace contextRef="#ctx0" brushRef="#br0" timeOffset="255.585">447 1,'-18'189,"8"2,9 23,1-166,0 291,-38-161,30-154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6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107 213,'-93'307,"80"-250,30-94,21-45,-21 39,2 0,2 2,2 0,1 1,2 2,2 0,2 2,30-29,-45 52,-10 7,0 0,1 1,0 0,0 0,0 0,1 1,0 0,0 0,0 1,0 0,0 0,0 1,8-2,-11 5,-1 1,1 0,-1 0,1 0,-1 0,0 1,0-1,0 1,0 0,-1 0,1 0,-1 0,1 0,-1 1,0-1,-1 1,1-1,0 1,-1 0,0-1,0 1,0 0,0 0,-1 0,0 0,1 0,-1 0,-1 0,1 0,-1-1,1 1,-1 0,0 0,0 0,-1-1,0 2,-1 16,-14 162,16-181,1-1,0 1,0 0,0-1,1 1,-1 0,0-1,0 1,1 0,-1-1,1 1,0-1,-1 1,1-1,0 1,0-1,0 1,0-1,0 0,0 1,0-1,1 0,-1 0,0 0,1 0,-1 0,1 0,-1-1,1 1,-1 0,1-1,-1 1,1-1,0 1,-1-1,1 0,0 0,-1 0,1 0,0 0,-1 0,1 0,0 0,-1-1,1 1,0-1,-1 1,1-1,-1 0,23-11,-1-1,0-1,-1-2,-1 0,0-1,-2-1,5-6,113-86,-121 100,-10 5,0 1,0 0,0 1,0-1,0 1,1 0,-1 1,1 0,0 0,0 0,0 1,0 0,6-1,-10 5,0 0,0 0,-1 1,1-1,-1 1,1-1,-1 1,0 0,0-1,-1 1,1 0,-1 0,0 1,0-1,0 0,-1 0,1 0,-1 1,0-1,0 0,-1 0,1 1,-1-1,-1 3,-53 204,50-161,4-27</inkml:trace>
  <inkml:trace contextRef="#ctx0" brushRef="#br0" timeOffset="482.464">1461 71,'-20'1,"0"-1,0 2,0 1,0 1,1 0,-1 1,1 1,0 1,1 1,-1 1,2 0,-1 1,1 1,1 1,0 0,1 1,0 1,1 0,-8 11,15-17,2 1,-1-1,1 1,0 0,1 1,0-1,0 1,1 0,0 0,1 0,0 0,1 1,0-1,1 0,0 1,0-1,1 0,1 4,0-11,-1 0,1 0,0 0,0 0,0-1,1 1,-1-1,1 0,-1 0,1 1,0-2,-1 1,1 0,0 0,0-1,1 0,-1 0,0 0,0 0,1 0,-1 0,0-1,1 0,-1 0,0 0,2 0,88-12,-67 1,-1-1,0-1,0-1,-2-1,0-1,0-1,-2-1,0-1,-1-1,-1-1,-1 0,-1-1,3-8,36-37,-56 66,0 0,1 0,-1 0,0 0,1 0,-1-1,1 1,0 0,-1 0,1 0,0 0,0 1,-1-1,1 0,0 0,0 0,0 1,0-1,0 0,0 1,0-1,0 1,0-1,0 1,1-1,-1 1,0 0,0 0,0-1,0 1,1 0,-1 0,0 0,0 0,0 1,1-1,-1 0,0 0,0 1,0-1,0 1,0-1,0 1,1-1,-1 1,0 0,-1-1,1 1,0 0,0 0,0 0,0 0,0 0,5 141,-9-91,3-43,0 0,1 0,0 0,0 0,0-1,1 1,1 0,-1-1,1 0,0 1,1-1,0-1,0 1,0 0,1-1,0 0,5 5,4 4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58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30 255,'38'17,"167"6,-187-18,1-2,0 0,0-1,0 0,1-2,-1 0,0-2,0 0,0-1,16-4,-28 6,-7 3</inkml:trace>
  <inkml:trace contextRef="#ctx0" brushRef="#br0" timeOffset="282">1 508,'38'-4,"28"-3,6 1,-3 2,-9 0,-10 2,-9 1,-6 0,-4 1,-3 1,-7-6,-1-1,1 0,-4-4,0 0,-2 2</inkml:trace>
  <inkml:trace contextRef="#ctx0" brushRef="#br0" timeOffset="809.986">368 1,'28'33,"115"56,-118-77,0 2,-2 0,1 1,-2 2,0 0,8 10,-15-12,-11-13,0 0,-1 1,1-1,-1 1,0 0,1 0,-2 1,1-1,0 1,-1-1,1 1,-1 0,0 0,0 0,0 0,-1 0,0 0,1 0,-2 1,1-1,0 0,-1 1,0-1,0 1,0-1,0 0,-1 1,0-1,0 0,0 1,-2 3,-14 15,-2-1,0-1,-1-1,-2 0,0-2,-1 0,0-1,-1-2,-21 10,16-8,-168 83,107-40,77-45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27,'43'0,"34"0,12 0,-3-5,-11-2,-15 1,-12 1,-14 2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0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0,0-1,0 1,-1 0,1-1,0 0,0 1,1-1,-1 0,0 0,0 0,0 0,1 0,-1-1,1 1,-1-1,0 1,1-1,-1 0,1 0,-1 0,3 0,-3 0,311 3,-241-14,-54 5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296 367,'-1'-2,"-1"1,1-1,-1 0,0 0,1 1,-1-1,0 1,0 0,0 0,0-1,0 1,0 0,-1 1,1-1,0 0,0 1,-1-1,1 1,0-1,-1 1,1 0,0 0,-1 0,1 1,0-1,-1 0,1 1,0 0,0-1,-1 1,1 0,-2 1,-18 7,0 0,1 1,0 2,0 0,2 1,-1 1,2 1,0 0,-3 5,19-19,1 0,-1 1,1-1,0 0,0 0,0 1,-1-1,1 0,1 1,-1-1,0 1,0 0,0-1,1 1,-1 0,1-1,-1 1,1 0,0-1,0 1,0 0,0 0,0-1,0 1,0 0,0 0,1-1,-1 1,1 0,-1-1,1 1,0 0,-1-1,1 1,0-1,0 1,0-1,0 1,1-1,-1 0,0 0,1 0,-1 0,0 0,1 0,-1 0,1 0,0 0,-1 0,1-1,0 1,-1-1,1 1,0-1,217 23,-217-22,0 0,1 0,-1-1,0 1,0 1,0-1,0 0,-1 0,1 1,0-1,0 1,-1 0,1-1,-1 1,0 0,1 0,-1 0,0 0,0 0,0 0,0 0,-1 0,1 0,0 1,-1-1,0 0,1 0,-1 1,0-1,0 0,0 1,-1-1,1 0,0 0,-1 1,0-1,1 0,-1 0,-1 2,-52 73,41-65,1 0,-2 0,0-2,0 0,-1 0,0-1,-1-1,0-1,0 0,-1-1,-14 4,7-10,6-4</inkml:trace>
  <inkml:trace contextRef="#ctx0" brushRef="#br0" timeOffset="236.43">606 621,'-14'29,"-5"9</inkml:trace>
  <inkml:trace contextRef="#ctx0" brushRef="#br0" timeOffset="485.908">578 0,'0'0</inkml:trace>
  <inkml:trace contextRef="#ctx0" brushRef="#br0" timeOffset="854.775">663 734,'250'-229,"-195"182,-54 47,0 0,0 0,0 1,0-1,0 0,-1 1,1-1,0 1,0-1,0 1,0-1,0 1,-1 0,1-1,0 1,-1 0,1 0,0 0,-1-1,1 1,-1 0,1 0,-1 0,0 0,1 0,-1 0,0 0,0 0,1 0,-1 0,0 0,0 0,0 0,0 0,0 0,-1 0,1 0,0 0,0 0,-1 0,1 0,0 0,-1 0,1 2,-2 3,1 1,0-1,0 1,1 0,0-1,0 1,1-1,-1 1,1 0,1-1,-1 0,1 1,0-1,1 0,0 0,0 0,0 0,0 0,1-1,0 0,0 0,1 0,-1 0,1 0,0-1,0 0,1 0,-1 0,1-1,0 0,0 0,0 0,2 0,-1-2,0 1,0-1,0 0,0 0,0-1,0 0,0 0,0 0,0-1,0-1,0 1,0-1,0 0,0 0,0-1,-1 0,0 0,1-1,-1 0,0 0,-1 0,1 0,-1-1,0 0,0-1,0 1,-1-1,0 1,0-1,2-6,0 1,0-1,-2 0,1 0,-2 0,1 0,-2-1,0 1,0-1,-1 0,-1 0,0 1,-1-12,-5 0</inkml:trace>
  <inkml:trace contextRef="#ctx0" brushRef="#br0" timeOffset="1666.797">1622 705,'0'0,"0"-1,0 1,0-1,0 1,0-1,0 1,0-1,0 1,0-1,0 1,-1-1,1 1,0-1,0 1,0 0,-1-1,1 1,0-1,-1 1,1-1,0 1,-1 0,1-1,0 1,-1 0,1-1,-1 1,1 0,-1 0,1 0,-1-1,1 1,-1 0,1 0,-1 0,1 0,-1 0,1 0,-1 0,1 0,-1 0,1 0,-1 0,1 0,-1 0,1 0,-1 0,1 1,-1-1,1 0,-1 0,1 0,0 1,-1-1,1 0,-1 1,1-1,0 0,-1 1,1-1,0 1,-1-1,0-15,1 0,0-1,1 1,0 0,1-1,1 1,0 0,2 1,2-7,5-22,3 0,1 2,2 0,2 1,1 1,3 1,1 0,1 2,25-25,-2 25,-48 35,-1 1,1-1,0 1,0 0,0-1,0 1,0 0,0 0,0-1,0 1,0 0,0 0,0 0,0 0,0 1,0-1,0 0,0 0,0 1,0-1,0 0,0 1,0-1,0 1,0-1,0 1,-1-1,1 1,0 0,0 0,-1-1,1 1,0 0,-1 0,1 0,-1-1,1 1,-1 0,1 0,-1 0,0 0,1 0,-1 0,0 0,0 0,0 0,0 0,0 0,0 0,0 0,0 0,0 0,0 0,-1 1,-15 68,14-67,0 0,0 0,0 0,1 1,-1-1,1 0,0 1,0-1,0 1,0-1,0 1,1-1,0 1,0-1,0 1,0-1,0 1,1-1,0 1,-1-1,1 1,1-1,-1 1,0-1,1 0,0 0,-1 0,1 0,0 0,1 0,-1 0,1-1,-1 1,1-1,0 0,-1 0,4 2,17 9,-17-12,0 1,0 0,0 1,0 0,0-1,-1 2,1-1,-1 1,0 0,0 0,0 0,0 0,-1 1,0 0,0 0,0 0,-1 1,1-1,-1 1,-1 0,1 0,-1 0,0 0,0 0,-1 0,0 1,0-1,0 0,-1 1,0-1,0 1,-1 0,-1-1,-1 0,-1-1,1 1,-1 0,0-1,0 0,0 0,-1 0,0-1,0 1,0-1,0 0,-1-1,0 1,1-1,-1 0,0-1,-1 1,1-1,0 0,-1-1,1 0,-1 0,1 0,-1-1,0 0,1 0,-1 0,1-1,-1 0,1 0,-1-1,1 0,0 0,-1-1,-3-2,-188-108,177 102,1-1,1-1,0-1,1 0,0-2,1 0,1-1,1 0,0-1,1-1,1 0,1-1,-5-13,9 9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0,'-2'1,"0"1,0-1,0 1,0-1,1 1,-1 0,0-1,1 1,0 0,-1 0,1 0,0 0,0 1,0-1,0 0,1 0,-1 1,1-1,-1 0,1 1,0-1,0 0,0 1,0-1,0 1,0 0,-15 167,-19 57,22-126,25-261,4 106,2 2,3 0,1 1,3 2,5-4,32-19,-61 71,-1 0,1-1,0 1,1 0,-1 0,0 0,0 1,0-1,0 0,1 1,-1 0,0-1,1 1,-1 0,0 0,1 0,-1 1,0-1,0 0,1 1,-1 0,0-1,0 1,0 0,0 0,1 0,-2 1,1-1,0 0,0 1,0-1,0 1,-1-1,1 1,-1 0,0 0,1 0,-1 0,1 1,1 4,1 1,-1 0,0-1,-1 1,0 0,0 0,0 1,-1-1,-1 0,1 0,-1 1,-2 6,2-7,-1 0,1 0,1 0,-1 0,1 0,1 0,0 0,0 0,0-1,1 1,0-1,3 7,-3-12,0-1,0 1,1-1,-1 1,0-1,0 0,1 0,-1-1,0 1,1-1,-1 1,1-1,-1 0,1 0,-1-1,1 1,-1-1,0 0,1 1,-1-2,0 1,0 0,1-1,-1 1,0-1,0 0,-1 0,1 0,0 0,-1-1,1 1,-1-1,0 1,0-1,0 0,1-1,5-3,49-41,2 4,2 2,14-5,-74 45,0 1,1-1,-1 1,1 0,0-1,-1 1,1 0,0 0,0 0,0 0,0 0,0 0,0 1,0-1,0 1,0-1,0 1,0 0,0 0,0 0,0 0,0 0,1 0,-1 0,0 1,0-1,0 1,0 0,0 0,0-1,0 1,-1 0,1 1,0-1,0 0,-1 0,1 1,-1-1,1 1,-1-1,0 1,1 0,-1 0,0-1,0 1,0 0,0 0,-1 0,1 0,0 1,0 12,0 0,-1 0,0 0,-2-1,0 1,0 0,-1-1,-3 9,2-9,0 0,1 0,1 0,1 0,0 1,0-1,2 1,1 13,-2-26,0 0,0 0,1 0,-1 0,1 0,-1 0,1 0,0 0,0 0,-1 0,1 0,1-1,-1 1,0 0,0-1,1 1,-1-1,1 1,-1-1,1 0,-1 1,1-1,0 0,0 0,0 0,-1 0,1-1,0 1,0-1,0 1,0-1,0 1,0-1,1 0,-1 0,0 0,0 0,0 0,0-1,0 1,1-1,15-2</inkml:trace>
  <inkml:trace contextRef="#ctx0" brushRef="#br0" timeOffset="628.499">1299 84,'-22'14,"-1"1,2 1,0 1,1 1,1 0,0 1,2 2,0-1,1 2,14-20,1 0,-1 0,1 0,-1 0,1 0,-1 0,1 0,0 1,0-1,0 0,0 1,1-1,-1 1,1-1,-1 1,1-1,0 1,0-1,0 1,0-1,0 1,1-1,-1 1,1-1,0 1,-1-1,1 0,0 1,0-1,1 0,-1 0,0 0,1 0,-1 0,1 0,0 0,0 0,0 0,0-1,0 1,0-1,0 0,0 0,2 1,6-2,-1-1,1 0,0 0,0-1,-1-1,1 1,-1-2,0 1,0-1,0-1,0 1,-1-2,0 1,0-1,0 0,0-1,-1 1,-1-2,1 1,-1-1,0 0,-1 0,1 0,1-7,33-34,-40 48,0 0,1 0,-1 1,1-1,-1 0,1 0,-1 0,1 1,-1-1,1 0,-1 1,1-1,0 1,0-1,-1 1,1-1,0 1,0-1,0 1,-1 0,1-1,0 1,0 0,0 0,0 0,0-1,-1 1,1 0,0 0,0 0,0 1,0-1,0 0,0 0,0 0,-1 1,1-1,0 0,0 1,0-1,-1 1,1-1,0 1,0-1,-1 1,1-1,0 1,-1 0,1-1,-1 1,16 47,-12-32,83 213,-81-211,-1 0,0 1,-2 0,0-1,-2 1,0 0,-1 0,0 0,-2 0,0 0,-4 12,5-25,-1 1,0 0,0-1,-1 1,0-1,0 0,0 0,-1 0,0 0,0-1,0 0,-1 1,0-1,0-1,0 1,0-1,-1 0,0 0,0-1,0 1,0-2,0 1,-1 0,1-1,-1 0,0-1,0 0,1 0,-1 0,0-1,0 1,0-2,0 1,0-1,1 0,-1-1,3 1,0-1,0 0,1-1,-1 1,1-1,0 1,0-1,0 0,0 0,0 0,1 0,-1-1,1 1,0-1,0 0,0 0,0 1,1-1,0 0,0 0,0 0,0-1,0 1,1 0,0 0,0 0,0 0,0-1,1 1,-1 0,1 0,0 0,1 0,-1 0,1-2,71-133,-62 125,0 0,1 0,0 2,1 0,1 0,-1 1,2 0,0 2,0 0,9-4,-5 5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57,'-29'73,"-161"333,164-324,27-64</inkml:trace>
  <inkml:trace contextRef="#ctx0" brushRef="#br0" timeOffset="1913.714">246 0,'0'51,"-1"-5,2 0,1 0,3 1,5 14,31 149,-37-190,5-26,11-37,-18 37,95-196,31 0,-105 179,-23 23,1 0,-1 0,1 0,-1 0,1 0,-1 0,0 0,1 0,-1 0,1 0,-1 0,1 0,-1 0,1 0,-1 0,0 1,1-1,-1 0,1 0,-1 0,0 1,1-1,-1 0,0 0,1 1,-1-1,0 0,0 1,1-1,-1 1,0-1,0 0,1 1,-1-1,0 1,0-1,0 0,0 1,0-1,0 1,0-1,0 1,0-1,0 1,0-1,0 0,0 1,0-1,0 1,0-1,0 1,-1-1,1 0,0 1,0-1,0 0,-1 1,1-1,0 1,0-1,-1 0,1 0,0 1,-1-1,-8 90,4-1,6 71,0-52,11-46,-6-56</inkml:trace>
  <inkml:trace contextRef="#ctx0" brushRef="#br0" timeOffset="2832.138">980 282,'2'-2,"-1"0,1 0,-1 0,1-1,-1 1,0 0,0-1,0 1,0 0,-1-1,1 1,-1-1,1 0,-1 1,0-1,0 1,0-1,0 1,-1-1,1 0,-1 1,1-1,-1 1,0 0,0-1,0 1,0-1,0 1,-1 0,1 0,-1 0,0 0,1 0,-1 0,0 0,0 1,0-1,0 1,0-1,-1 1,1 0,0 0,-1 0,1 0,-2 0,-7 3,1 2,-1 0,0 0,1 1,0 0,0 1,0 0,1 0,0 1,0 0,1 1,0 0,0 0,1 1,0 0,0 0,1 1,0 0,1 0,0 0,1 1,0-1,0 1,1 0,1 0,0 0,0 1,1 2,0-10,0 0,1 0,-1 0,1 0,0 0,0 0,0 0,1-1,0 1,-1 0,1 0,0 0,1 0,-1 0,1-1,0 1,0-1,0 1,0-1,0 0,1 0,-1 0,1 0,0 0,0 0,0-1,0 0,1 1,-1-1,1 0,-1-1,1 1,0-1,-1 1,1-1,0 0,0-1,0 1,4 0,9-3,1-1,-1 0,0-1,0 0,0-2,-1 0,0-1,0-1,-1 0,0-1,0 0,-1-2,0 1,10-12,11-3,127-101,-161 124,1 1,-1-1,1 1,0-1,0 1,0-1,0 1,0 0,0 0,0 0,1 0,-1 0,0 1,0-1,1 1,-1-1,0 1,1 0,-1 0,0 0,1 0,-1 0,0 1,1-1,-1 1,0-1,1 1,-1 0,0 0,0 0,0 0,0 0,0 1,0-1,0 1,0-1,-1 1,1 0,-1-1,1 1,-1 0,1 0,-1 0,3 14,-1-1,-1 1,0-1,-1 1,0 0,-2 0,0-1,-1 8,-1 25,0 2,-3 0,-1-1,-3 0,-12 37,17-64,-2 0,0 0,-1 0,0-1,-2 0,-1-1,-1 0,0-1,-1 0,-1-1,-17 16,-31 8,60-41,1 0,0 0,-1-1,1 1,-1-1,1 1,-1-1,0 1,1-1,-1 0,1 0,-1 0,0 0,1 0,-1 0,1 0,-1-1,1 1,-1 0,0-1,1 1,-1-1,1 0,0 1,-1-1,1 0,0 0,-1 0,1 0,0 0,0 0,0-1,0 1,0 0,0 0,0-1,0 1,0-1,1 1,-1-1,1 1,-1-1,1 1,-1-1,1-9,0 0,1 0,0 0,1 0,0 1,1-1,0 1,1-1,0 1,0 0,1 0,0 1,1-1,0 1,2-1,-4 4,138-177,-82 113,-37 43,-3 3</inkml:trace>
  <inkml:trace contextRef="#ctx0" brushRef="#br0" timeOffset="3184.241">1855 198,'-28'25,"2"2,0 1,2 1,1 1,2 2,1 0,-8 17,25-46,1 1,-1 0,0 0,1-1,0 1,0 1,0-1,0 0,1 0,-1 1,1-1,0 1,0-1,1 1,0-1,-1 1,2 0,-1-1,0 1,1-1,0 1,0-1,0 1,1-1,-1 0,1 1,0-1,0 0,1 0,-1 0,1-1,0 1,0-1,0 1,0-1,1 0,-1 0,1-1,0 1,0-1,3 2,4-1,-1-1,1 0,0 0,0-2,0 1,0-1,0-1,0 0,0 0,0-1,-1-1,1 0,-1 0,9-4</inkml:trace>
  <inkml:trace contextRef="#ctx0" brushRef="#br0" timeOffset="3500.496">2249 254,'-22'17,"1"2,0 0,1 1,1 0,1 2,1 0,1 1,1 1,-9 20,22-42,1 0,0 0,0 1,0-1,0 0,1 1,-1-1,1 0,-1 1,1-1,0 1,0-1,0 1,0-1,0 1,0-1,1 1,0-1,-1 1,1-1,0 0,0 1,0-1,0 0,0 0,1 0,-1 0,1 0,-1 0,1 0,0 0,0-1,0 1,0-1,0 1,0-1,0 0,0 0,1 0,-1 0,0 0,1 0,-1-1,3 1,8 0,-1-1,1 0,0-2,-1 1,1-1,-1-1,1 0,-1-1,0 0,-1-1,1 0,-1-1,0 0,0-1,0 0,-1-1,-1 0,3-2,-5 2,1-1,-1 1,-1-1,1 0,-2 0,1-1,-1 0,-1 0,0 0,0-1,-1 1,0-1,-1 0,1-10,-2 16,0 0,-1 0,0 0,0 0,0-1,-1 1,0 0,0 0,0 0,0 0,-1 1,0-1,0 0,0 0,-1 1,1 0,-1-1,0 1,0 0,-1 0,1 1,-1-1,0 1,0-1,0 1,0 1,-1-1,1 0,-1 1,1 0,-1 0,-3 0,-73-3,62 12</inkml:trace>
  <inkml:trace contextRef="#ctx0" brushRef="#br0" timeOffset="3881.267">2729 169,'-1'0,"-17"2,0 1,1 0,-1 1,1 1,0 1,1 0,-1 1,1 1,0 0,-4 5,19-12,-1 0,1 0,0 0,-1 0,1 1,0-1,0 1,0-1,0 1,0-1,0 1,0-1,0 1,1 0,-1 0,0-1,1 1,0 0,-1 0,1 0,0-1,0 1,0 0,0 0,0 0,1 0,-1-1,0 1,1 0,0 0,-1-1,1 1,0 0,0-1,0 1,0-1,0 1,0-1,0 1,0-1,1 0,-1 0,2 1,74 48,-59-41,78 69,-94-75,1 0,-1 0,0 1,0-1,-1 1,1-1,-1 1,1 0,-1 0,0-1,0 1,-1 0,1 0,-1 0,0 0,0 0,0 0,-1 0,1 0,-1-1,0 1,0 0,0 0,-1-1,1 1,-1 0,0-1,0 0,-1 2,-1 1,-1 0,1-1,-1 1,0-1,0-1,0 1,-1-1,0 0,1 0,-2 0,1-1,0 0,-1 0,1-1,-1 1,0-2,0 1,1-1,-1 0,0 0,0-1,-5 0,-12 1</inkml:trace>
  <inkml:trace contextRef="#ctx0" brushRef="#br0" timeOffset="11186.73">3181 959,'-1'1,"1"-1,-1 0,1 1,0-1,-1 0,1 1,-1-1,1 0,-1 0,1 1,-1-1,0 0,1 0,-1 0,1 0,-1 0,1 0,-1 0,1 0,-1 0,0 0,1 0,-1 0,1 0,-1 0,1 0,-1-1,1 1,-1 0,1 0,-1-1,1 1,-1 0,1-1,0 1,-1 0,1-1,-1 1,1-1,0 1,-1-1,1 1,0-1,0 1,-1-1,1 1,0-1,0 1,0-1,0 1,0-1,-1 1,1-1,0 0,0 1,1-1,-1 1,0-1,0 1,0-1,-6-40,6 41,-6-219,3 184,1 0,1 0,3 0,0 1,2-1,2 1,1-1,1 2,12-30,-10 43,1 0,1 1,1 0,0 0,1 2,1 0,1 0,0 2,1 0,0 1,2 0,-1 2,2 0,15-7,-32 16,0 0,0 0,1 0,-1 1,1-1,-1 1,1 0,0 0,0 0,0 1,0-1,1 1,-1 0,0 0,0 1,1-1,-1 1,0 0,1 0,-1 0,0 1,1-1,-1 1,0 0,0 1,0-1,0 1,0-1,0 1,0 0,0 1,-1-1,1 1,-1-1,1 1,-1 0,0 0,0 1,-1-1,1 0,1 4,-1 5,-2 0,1 0,-2 0,1 0,-2 1,0-1,0 0,-1 0,0-1,-1 1,-1 0,0-1,0 1,-1-1,-1-1,0 1,0-1,-1 0,0 0,-6 6,-13 26,25-41,0-1,0 1,0-1,0 1,1 0,-1-1,0 1,0 0,1 0,-1 0,0 0,1-1,-1 1,1 0,-1 0,1 0,-1 0,1 0,0 0,-1 0,1 0,0 0,0 1,0-1,0 0,0 0,0 0,0 0,0 0,1 0,-1 0,0 0,1 0,-1 0,0 0,1 0,-1 0,1 0,0 0,-1 0,1-1,0 1,-1 0,1 0,0-1,0 1,0 0,0-1,-1 1,1-1,0 1,0-1,0 1,0-1,0 0,0 0,1 1,-1-1,0 0,0 0,0 0,0 0,0 0,0 0,8-1,-3-1,0 0,0 0,0 1,0 0,1 0,-1 0,0 1,1 0,-1 0,1 1,-1 0,0 0,1 0,-1 1,0 0,0 0,0 0,0 1,-1 0,1 0,-1 1,0-1,0 1,0 0,0 1,0-1,-1 1,0 0,0 0,0 0,1 4,-5 1,0-1,0 1,-1 0,-1 0,0-1,0 1,0-1,-2 1,1-1,-1 0,0 0,-1-1,0 1,0-1,-1 0,0-1,0 1,-1-1,0 0,0-1,-1 0,0 0,0 0,0-1,-1 0,1-1,-5 2,-1 0,-1 0,0-1,0 0,0-2,-1 1,1-2,-1 0,0-1,0-1,0 0,1-1,-1 0,0-2,1 0,-1 0,1-2,0 0,0 0,1-2,-1 1,2-2,-14-9,-2 1,4 4,1-2,0 0,1-2,0-1,1 0,1-2,1 0,1-2,-2-3,16 19,0-1,1 0,0 0,0 0,0 0,1-1,0 0,0 1,0-1,1 0,0 0,1-1,0 1,0 0,0 0,1-1,0 1,0 0,1-1,0 1,0 0,1 0,1-6,8-11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102 179,'5'2,"-1"-1,1 1,-1 1,0-1,0 0,0 1,0 0,0 0,0 0,-1 1,1-1,-1 1,0-1,0 1,0 0,-1 1,1-1,-1 0,0 1,-1-1,1 1,0 4,2 11,-2 0,-1 1,-1-1,0 0,-2 1,0-1,-1 0,-1 0,-1 0,-1-1,0 1,-2-2,0 1,-1-1,-1 0,-5 7,7-10,-80 160,78-157</inkml:trace>
  <inkml:trace contextRef="#ctx0" brushRef="#br0" timeOffset="495.516">74 603,'33'-4,"0"-1,0-1,-1-2,0-1,0-1,-1-2,-1-2,0 0,-1-2,19-13,-34 13,-1 0,0 0,-1-2,-1 1,0-1,-2-1,0 0,-1 0,0-1,-2 0,-1 0,0-1,-1 0,-2 1,0-1,-1-1,2 5,2-105,-5 121,0 1,0-1,0 1,0-1,0 0,0 1,0-1,0 1,0-1,-1 1,1-1,0 1,0-1,-1 1,1 0,0-1,-1 1,1-1,0 1,-1-1,1 1,0 0,-1-1,1 1,-1 0,1 0,-1-1,1 1,-1 0,1 0,-1 0,1-1,-1 1,1 0,-1 0,1 0,-1 0,0 0,1 0,-1 0,1 0,-1 0,1 1,-1-1,1 0,-1 0,1 0,-1 0,1 1,-1-1,1 0,-1 1,1-1,0 0,-1 1,1-1,-1 0,1 1,0-1,0 1,-1-1,1 1,0-1,0 1,-1-1,1 1,0-1,0 1,-21 34,-42 174,51-155,7-34,1 0,0 0,1 0,2 0,0 0,1 0,1 1,0-1,2 0,2 9,15 120,-20-125</inkml:trace>
  <inkml:trace contextRef="#ctx0" brushRef="#br0" timeOffset="1015.65">921 433,'-56'29,"-34"33,90-61,-1 0,0 1,1-1,-1 1,1-1,0 0,-1 1,1-1,0 1,0-1,0 1,0-1,0 1,0-1,1 1,-1-1,0 1,1-1,-1 0,1 1,-1-1,1 1,0-1,-1 0,1 0,0 0,0 1,0-1,0 0,0 0,0 0,1 0,-1 0,0-1,0 1,1 0,-1-1,1 1,61 28,-54-26,57 39,-65-41,1 0,-1 1,0 0,0-1,0 1,0 0,0-1,-1 1,1 0,0 0,-1 0,1 0,-1 0,0 0,0-1,1 1,-1 0,-1 0,1 0,0 0,0 0,-1 0,1 0,-1 0,1 0,-1-1,0 1,0 0,0 0,0-1,0 1,0-1,0 1,-1-1,1 1,-1-1,1 0,-1 1,-5 3,-1 0,1 0,-1-1,0 0,0-1,0 1,-1-2,1 1,-1-1,-8 1,-1 1,-92 7,92-17</inkml:trace>
  <inkml:trace contextRef="#ctx0" brushRef="#br0" timeOffset="3182.89">1146 349,'5'0,"6"0,7 0,4 0,4 0,1 0,3 0,-1 0,0 0,1-5,-2-2,1 1,0 1,-1 2,-4 0</inkml:trace>
  <inkml:trace contextRef="#ctx0" brushRef="#br0" timeOffset="3429.339">1231 603,'39'-10,"31"-8,9 0,-4 2,-11 4,-15 5</inkml:trace>
  <inkml:trace contextRef="#ctx0" brushRef="#br0" timeOffset="4114.812">1937 208,'-134'487,"131"-468,10-24,14-30,-17 28,129-225,32 6,-114 164,-50 62,0 1,-1 0,1-1,0 1,-1 0,1-1,0 1,-1 0,1 0,-1 0,1-1,-1 1,1 0,-1 0,0 0,0 0,1 0,-1 0,0 0,0 0,0 0,0 0,0 0,0 0,0 0,0 0,0 0,-1 0,1 0,0-1,-1 1,1 0,0 0,-1 0,-24 139,11-83,11-48,-1 0,2 1,-1-1,1 1,1-1,0 1,0-1,1 1,0 0,1-1,0 1,0-1,2 7,-2-14,-1-1,1 1,0 0,-1-1,1 1,0-1,0 1,0-1,0 1,0-1,0 0,1 0,-1 1,0-1,1 0,-1 0,0 0,1 0,0 0,-1-1,1 1,-1 0,1-1,0 1,-1-1,1 0,0 1,0-1,-1 0,1 0,0 0,0 0,-1 0,1-1,0 1,0-1,-1 1,1-1,0 1,-1-1,1 0,-1 0,60-47,-4-27,49-45,-105 119,-1 0,1 0,0 0,0 0,0 1,0-1,0 0,0 1,0-1,0 0,0 1,0 0,0-1,0 1,0-1,0 1,0 0,0 0,1 0,-1 0,0 0,0 0,0 0,0 0,0 0,1 0,-1 1,0-1,0 0,0 1,0-1,0 1,0-1,0 1,0 0,0-1,0 1,0 0,-1 0,1-1,0 1,0 0,-1 0,1 0,0 0,-1 0,1 0,-1 0,1 0,-1 0,0 1,0-1,8 63,-6 80,3-125</inkml:trace>
  <inkml:trace contextRef="#ctx0" brushRef="#br0" timeOffset="4553.869">2924 208,'-55'42,"2"2,2 3,-43 50,49-23,45-72,-1-1,0 1,1 0,-1 0,1 0,0 0,-1 0,1 0,0 0,0 0,1 0,-1 0,0 0,1 0,-1 0,1 0,-1 0,1 0,0-1,0 1,0 0,0 0,0-1,0 1,0-1,1 1,-1-1,1 1,-1-1,1 0,-1 0,1 0,0 0,0 0,-1 0,1 0,0 0,0-1,0 1,0-1,13 2,0-2,0 0,0-1,-1 0,1-1,0-1,-1 0,1-1,-1 0,0-1,-1-1,1 0,-1-1,0-1,-1 0,1 0,-2-2,1 1,-1-1,6-8,10-8,-1-1,-1-2,-1 0,-2-1,9-18,-31 49,1-1,-1 0,0 0,1 1,-1-1,0 0,1 0,-1 1,0-1,1 0,-1 0,0 0,1 1,-1-1,1 0,-1 0,0 0,1 0,-1 0,1 0,-1 0,1 0,-1 0,0 0,1 0,-1 0,1 0,-1-1,0 1,1 0,-1 0,1 0,-1 0,0-1,1 1,-1 0,0 0,1-1,-1 1,0 0,0-1,1 1,-1 0,0-1,0 1,1 0,-8 39,4-30,1 1,0 0,0-1,1 1,0 0,1 0,0 0,1 0,0 0,0 0,1 0,0-1,1 1,0-1,0 1,1-1,1 0,-1-1,1 1,1-1,0 0,0 0,0 0,1-1,5 4,90 50,-86-53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4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0 198,'271'18,"52"-7,-272-16,-33-1</inkml:trace>
  <inkml:trace contextRef="#ctx0" brushRef="#br0" timeOffset="250.84">28 424,'43'0,"29"0,7 0,-6 0,-5 0,-9 0,-10 0,-9 0,-11 5,-5 1,-3 0,1-1,-4-1</inkml:trace>
  <inkml:trace contextRef="#ctx0" brushRef="#br0" timeOffset="766.29">367 1,'194'110,"-171"-99,-1 1,-1 1,0 1,-1 1,-1 0,0 2,-1 0,-1 1,12 17,-27-33,-1 0,0 1,0-1,0 1,0-1,0 1,-1-1,1 1,-1-1,1 1,-1 0,0-1,0 1,0 0,-1-1,1 1,-1 0,1-1,-1 1,0-1,0 1,0-1,0 1,0-1,-1 0,1 1,-1-1,1 0,-1 0,0 0,-1 1,-71 55,68-54,-75 47,31-21,1 2,1 3,2 1,-17 20,20 9,35-49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0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27,'-23'-7,"0"2,0 0,0 1,-1 1,1 1,-1 2,0 0,1 1,-1 2,1 0,0 1,-1 2,10-2,0 1,0 0,0 1,1 1,0 0,0 0,0 2,1-1,1 2,-1-1,1 2,1-1,-7 10,11-13,0 1,1 0,0 0,0 0,1 0,0 1,1-1,-1 1,2 0,-1 0,1 1,1-1,-1 0,2 1,-1-1,1 1,1-1,0 0,0 1,1-1,0 0,0 1,0-3,0 0,0-1,1 1,-1 0,1-1,1 1,-1-1,1 0,0 0,1-1,-1 1,1-1,0 0,1 0,-1 0,1-1,0 0,0 0,0 0,0-1,1 0,0 0,-1-1,1 0,0 0,0 0,0-1,0 0,1-1,-1 1,0-1,0-1,0 1,2-2,13-6,-1-1,-1-1,1-1,-2-1,0-1,0 0,-1-1,0-1,-2-1,0-1,-1 0,0-1,-1 0,-1-1,-1-1,6-13,92-115,-109 147,0 0,0-1,0 1,0 0,0 0,0 0,0 0,0 0,1 0,-1 0,0 0,1 0,-1 1,1-1,-1 0,1 1,-1 0,1-1,-1 1,1 0,0 0,-1-1,1 1,-1 0,1 1,0-1,-1 0,1 0,-1 1,1-1,-1 1,1-1,-1 1,1 0,-1 0,0-1,1 1,-1 0,0 0,0 0,0 0,0 1,1-1,30 64,13 268,-38-286,-1 0,-3 0,-2 0,-2 1,-2 9,1-29,0 0,-2 0,-1-1,-1 1,-1-1,-2 0,-1-1,0 0,-2 0,-1-1,-1-1,-2 0,-6 7,19-28,0 0,-1 1,1-1,-1 0,0-1,0 1,0-1,0 0,-1 0,1 0,-1 0,1-1,-1 1,0-1,1-1,-1 1,0-1,1 1,-1-1,0-1,0 1,1-1,-1 0,0 0,1 0,-1 0,1-1,-1 0,1 0,0 0,0 0,0-1,0 0,0 0,0 0,1 0,-1 0,1-1,0 1,0-1,1 0,-1 0,1 0,-1 0,1-1,1 1,-1-1,0 0,-1-12,1-1,0 1,1 0,1 0,0-1,2 1,0 0,0 0,2 0,0 0,1 0,1 1,0 0,2 0,-1 1,2-1,0 2,7-10,98-131,-89 125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436 21,'-16'-5,"-1"1,0 0,1 1,-1 1,0 1,0 0,0 1,0 1,0 0,0 2,0 0,-1 1,10-2,0 0,0 0,0 1,1 0,0 1,-1 0,1 0,0 0,1 1,-1 0,1 0,0 1,0 0,1 0,0 0,0 1,0-1,1 1,0 0,0 1,0-1,1 1,1-1,-1 1,0 7,-1 164,7-101,-14 148,-24-57,13-68,22-99,0-1,-1 1,1-1,0 1,0-1,0 1,0-1,1 1,-1-1,0 0,0 1,1-1,-1 1,1-1,0 0,-1 1,1-1,0 0,0 0,-1 0,1 1,0-1,0 0,1 0,-1 0,0 0,0-1,0 1,0 0,1 0,-1-1,0 1,1-1,-1 1,1-1,-1 0,1 1,-1-1,0 0,2 0,70 2,-59-3,190-2,-181 7,-5 2</inkml:trace>
  <inkml:trace contextRef="#ctx0" brushRef="#br0" timeOffset="1757.635">1001 332,'-3'-2,"0"1,0 0,0 0,-1 0,1 1,0-1,0 1,-1 0,1 0,0 0,-1 0,1 1,0-1,0 1,-1 0,1 0,0 0,0 0,0 0,-2 2,-8 1,-2 0,-15 4,0 0,1 2,0 2,0 0,1 2,-1 2,28-16,0 1,-1-1,1 1,0-1,0 1,0 0,0 0,0-1,0 1,0 0,0 0,0 0,0 0,0 0,0 0,1 0,-1 0,0 1,1-1,-1 0,1 0,-1 1,1-1,0 0,0 0,-1 1,1-1,0 0,0 1,0-1,0 0,1 1,-1-1,0 0,0 1,1-1,-1 0,1 0,-1 1,1-1,0 0,-1 0,1 0,0 0,0 0,0 0,-1 0,1 0,0 0,1 0,-1-1,0 1,69 31,24 14,-91-44,0 0,-1 0,1 0,-1 1,0-1,0 1,0 0,0 0,0-1,0 1,-1 0,0 1,1-1,-1 0,0 0,0 1,-1-1,1 0,-1 1,0-1,0 0,0 1,0-1,0 1,-1-1,1 0,-2 2,-3 6,0-1,-1 0,-1 0,1 0,-2 0,1-1,-1 0,-1-1,1 0,-2 0,1-1,-1 0,0-1,0 0,-1 0,1-1,-1-1,-8 3,14-4,-1-1,0 1,-1-1,1 0,0 0,-1-1,1 0,-1 0,1 0,-1-1,0 0,1 0,-1-1,1 0,-1 0,1 0,-6-3,6-2</inkml:trace>
  <inkml:trace contextRef="#ctx0" brushRef="#br0" timeOffset="2033.23">1367 557,'-24'43,"-8"19,2 4,5-9</inkml:trace>
  <inkml:trace contextRef="#ctx0" brushRef="#br0" timeOffset="2286.734">1255 105,'0'0</inkml:trace>
  <inkml:trace contextRef="#ctx0" brushRef="#br0" timeOffset="2735.746">1452 839,'17'-12,"-2"-1,1-1,-2-1,0 0,-1 0,0-2,-1 1,-1-2,-1 1,0-2,-2 1,7-19,72-129,-85 162,-2 3,-1 0,1 1,0-1,0 0,-1 1,1-1,0 0,0 1,0-1,0 0,0 1,0-1,0 0,0 1,0-1,0 0,1 1,-1-1,0 0,0 1,1-1,-1 0,0 1,1-1,-1 1,1-1,-1 1,0-1,1 1,-1-1,1 1,0-1,-1 1,1-1,-1 1,1 0,0 0,-1-1,1 1,-1 0,1 0,0 0,0-1,-1 1,1 0,0 0,-1 0,1 0,0 0,-1 0,1 1,0-1,-1 0,1 0,0 0,-1 1,1-1,0 0,-1 1,1-1,-1 0,1 1,-1-1,1 1,4 70,14 47,43-35,-59-80,-1-1,1 0,-1 0,1 0,0 0,0-1,0 1,0-1,0 0,0 0,0 0,0 0,1 0,-1 0,0-1,0 0,1 0,-1 0,0 0,1 0,-1-1,0 1,0-1,1 0,-1 0,0 0,0 0,0-1,3-1,5-7,0 0,-1-1,0 0,0-1,-1 0,-1 0,0-1,0 0,-2-1,0 1,0-1,-1 0,-1-1,0 1,-1-1,0-1,17-102,-14 100</inkml:trace>
  <inkml:trace contextRef="#ctx0" brushRef="#br0" timeOffset="3535.668">2384 867,'22'-337,"-22"313,1 0,2 0,0 0,1 1,1-1,2 1,0 0,1 1,2 0,0 0,1 1,1 0,1 1,1 0,1 1,13-13,38 3,-64 29,-1 0,1 0,-1 0,1 0,-1 0,1 0,-1 0,1 0,-1 1,1-1,-1 1,0-1,1 1,-1 0,1-1,-1 1,0 0,0 0,0 0,1 0,-1 0,0 0,0 0,0 0,-1 1,1-1,0 0,0 1,-1-1,1 0,0 1,-1-1,0 1,1-1,-1 1,0-1,0 1,1-1,-1 1,-1-1,1 1,0-1,0 1,0-1,-1 1,-36 110,5-38,33-72,-1 1,1 0,-1 0,1 0,0-1,0 1,1-1,-1 1,0-1,1 1,-1-1,1 0,0 1,0-1,0 0,0 0,0 0,0-1,1 1,-1 0,1-1,-1 0,1 1,-1-1,1 0,0 0,-1-1,1 1,0-1,0 1,0-1,0 0,-1 0,1 0,0 0,0 0,1-1,12 4,10 2,-21-6,0 1,0 0,0 1,0-1,0 1,0 0,0 0,0 0,-1 1,1 0,-1 0,1 0,-1 0,1 1,-1 0,0 0,0 0,0 0,-1 0,1 1,-1 0,0 0,0 0,0 0,-1 0,1 0,-1 1,0-1,0 1,0 0,-1 0,0 0,-2 4,-1-1,0 1,-1-1,0 0,0 0,0 0,-1 0,-1-1,1 1,-1-1,0 0,-1 0,0-1,0 0,0 0,-1 0,0-1,0 0,0 0,-1-1,1 0,-6 2,-5 7,10-9,1 0,-1 0,0 0,0-1,0 0,-1-1,1 1,-1-2,1 1,-1-1,0-1,0 1,1-1,-1-1,0 0,1 0,-1-1,1 0,-1 0,1-1,0 0,0 0,0-1,0 0,1-1,-1 0,1 0,-54-29,2-1,2-4,2-2,-2-4,36 26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0,-1 0,-1 0,1 0,-6 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1,'-18'1,"-1"2,1 0,0 1,0 1,0 1,1 0,-1 1,2 1,-14 9,18-13,1 2,1-1,-1 2,1-1,0 1,0 1,1 0,0 0,0 1,1 0,0 0,1 1,0 0,1 0,-1 1,2 0,0 0,0 0,1 1,-3 11,7-18,0 0,0 0,0 0,1 0,-1 0,1 0,1 0,-1 0,0 0,1 0,0-1,0 1,1 0,-1-1,1 0,0 0,0 0,1 0,-1 0,1 0,0-1,0 0,0 0,0 0,0 0,1-1,-1 1,1-1,-1 0,6 1,2 1,0 0,0-1,1 0,-1 0,1-2,0 1,0-2,-1 0,1 0,0-1,0-1,-1 0,68-23,-62 15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0 188,'4'-5,"1"-1,0 1,0 0,0 0,0 1,1 0,0 0,0 0,0 0,0 1,1 0,1 0,12-4,-1 1,1 0,0 2,0 0,0 1,0 2,10 0,69-10,2-4,-101 15,-1 0,1 1,-1-1,1 0,-1 1,1-1,-1 0,0 0,1 0,-1 0,0 0,1 0,-1 0,0 0,1 0,-1 0,1 0,-1 0,0 0,1 0,-1 0,1-1,-1 1,0 0,1-1,-1 1,1 0,-1-1,1 1,-1 0,1-1,-1 1,1-1,0 1,-1-1,1 1,0-1,-1 1,1-1,0 0,-1 1,1-1,0 1,0-1,0 0,0 1,0-1,0 0,0 1,0-1,0 1,0-1,0 0,0 1,0-1,0 0,0 1,1-1,-1 1,0-1,1 1,-1-1,0 0,1 1,-1-1,0 1,1 0,0-1,-16-2,6 2,1 0,-1 0,0-1,1 0,0-1,-1 0,1 0,0-1,1 0,-1 0,1-1,-3-2,5-1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1,'34'4,"25"2,7 0,-2-1,-8-1,-8-2,-7-1,-7-1,-3 0,-3 0,-6 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22,'43'5,"34"-3,8-3,-5-5,-12-2,-13 1,-15 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63,'-6'-6,"0"0,-1 1,1-1,-1 1,0 1,0-1,-1 1,1 1,-1-1,0 1,0 1,0-1,0 1,0 1,0 0,-1 0,1 0,-1 1,1 0,0 1,-1 0,1 0,0 1,-5 1,-8 3,0 0,0 2,1 0,0 2,1 0,0 1,0 1,1 1,1 0,-4 5,15-14,1 1,1 0,-1 0,1 0,0 1,0-1,0 1,1 0,0 0,0 0,1 1,-1-1,1 1,1-1,-1 1,1 0,0-1,1 1,0 0,0 0,0-1,1 1,0 0,0 0,1-1,0 1,0-1,0 1,1-1,0 0,0 0,0 0,1 0,1-2,0 0,0 0,1 0,-1 0,1-1,0 0,0-1,0 1,0-1,0 0,1 0,-1-1,0 0,1 0,-1-1,1 1,-1-2,1 1,0-1,-1 1,0-2,1 1,-1-1,3-1,8-2,1-2,-1 0,-1 0,0-2,0 0,0-1,-1 0,3-4,129-116,-147 129,1-1,0 1,0 0,-1 0,1 0,0 0,0 0,0 0,0 0,1 0,-1 0,0 0,0 1,0-1,1 0,-1 1,0-1,1 1,-1-1,0 1,1 0,-1 0,1-1,-1 1,1 0,-1 0,0 1,1-1,-1 0,1 0,-1 1,0-1,1 0,-1 1,0 0,1-1,-1 1,0 0,0 0,0-1,1 1,-1 0,0 0,0 0,0 0,-1 0,1 1,0-1,0 0,-1 0,1 1,0-1,0 1,29 74,30 44,-49-110,0 0,0 0,1-1,0-1,0 0,1-1,0 0,0-1,1 0,0-1,0 0,0-1,1-1,-1-1,1 0,0 0,-1-2,1 0,0 0,0-2,-1 0,1 0,6-3,10-2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42 471,'-5'9,"-1"0,1 1,1-1,0 1,0 0,1 0,0 0,1 0,0 1,0-1,2 1,-1-1,1 1,0-1,1 1,1-1,-1 1,2-1,-1 0,1 0,1 0,0 0,0-1,1 1,3 3,-4-10,-1 1,1-2,-1 1,1 0,0-1,0 0,0 0,1 0,-1 0,0-1,1 1,-1-1,1 0,-1-1,1 1,0-1,-1 0,1 0,0 0,-1-1,1 0,-1 1,1-2,-1 1,1 0,-1-1,0 0,0 0,0 0,4-3,1-1,0-1,0 1,-1-2,0 1,0-1,0 0,-1-1,-1 0,1 0,-1-1,-1 1,2-5,-4 8,0 0,-1 0,0-1,0 1,0 0,-1-1,0 1,0-1,-1 1,0-1,0 1,0-1,-1 0,0 1,0 0,-1-1,1 1,-1 0,-1-1,1 1,-1 0,0 1,-1-1,1 1,-1-1,0 1,-1 0,1 0,-1 1,0-1,0 1,0 0,-1 1,1-1,-1 1,0 0,0 1,-3-2,-19-4,3 4</inkml:trace>
  <inkml:trace contextRef="#ctx0" brushRef="#br0" timeOffset="388.606">776 387,'-20'10,"1"-2,0 1,1 1,0 0,0 1,1 2,1-1,0 2,0 0,-3 6,18-18,-1-1,1 1,-1-1,1 1,0 0,-1 0,1 0,0 0,0 0,1 0,-1 0,0 0,1 0,-1 0,1 1,0-1,0 0,0 0,0 0,0 1,0-1,0 0,1 0,-1 0,1 1,0-1,-1 0,1 0,0 0,0 0,0 0,1-1,-1 1,0 0,1 0,-1-1,1 1,-1-1,1 1,0-1,0 0,0 0,0 0,0 0,0 0,0 0,54 16,30 18,-85-33,1-1,-1 1,1-1,-1 1,0 0,1 0,-1-1,0 1,0 0,-1 0,1 0,0 0,-1 0,1 0,-1 0,1 0,-1 1,0-1,0 0,0 0,0 0,0 0,-1 0,1 0,-1 0,1 0,-1 0,0 0,0 0,0 0,0 0,0 0,0 0,0-1,0 1,-1 0,1-1,-1 1,0 0,-72 45,-68-23,118-28</inkml:trace>
  <inkml:trace contextRef="#ctx0" brushRef="#br0" timeOffset="1036.297">1086 895,'3'-35,"1"1,1 0,2 1,2 0,1 0,1 0,1 1,2 1,3-2,1-1,2 1,1 0,1 2,1 1,2 0,2 2,0 1,1 1,2 2,5-2,-28 20,1 0,1 1,-1 0,1 1,-1-1,1 2,1-1,-1 1,0 1,7-2,-15 4,0 0,0 0,-1-1,1 1,0 0,0 0,-1 0,1 0,0 0,0 0,-1 0,1 0,0 0,0 0,-1 1,1-1,0 0,-1 0,1 1,0-1,-1 0,1 1,0-1,-1 1,1-1,-1 1,1-1,-1 1,1-1,-1 1,1 0,-1-1,1 1,-1 0,0-1,0 1,1 0,-1-1,0 1,0 0,0 0,1-1,-1 1,0 0,0 0,0-1,0 1,-1 0,1 0,0-1,0 1,0 0,-1-1,1 1,0 0,0-1,-1 1,1 0,-1-1,1 1,-1 0,1-1,-1 1,1-1,-1 1,-31 43,32-44,-121 135,120-134,0 1,-1-1,1 1,0 0,0 0,0-1,0 1,0 0,0 0,1 0,-1 0,1 0,-1 0,1 0,0 0,-1 0,1 0,0 0,0 0,1 0,-1 0,0 0,1 0,-1 0,1 0,0 0,0 0,-1 0,1 0,0-1,1 1,-1 0,0-1,0 1,1-1,-1 1,1-1,-1 0,1 1,0-1,-1 0,1 0,0 0,0 0,0-1,0 1,0 0,0-1,0 1,0-1,79 17,-72-16,0-1,0 1,0 1,0 0,-1 0,1 1,-1 0,1 0,-1 1,0 0,0 0,0 1,-1 0,4 4,-9-7,0 0,-1 0,1 1,-1-1,1 0,-1 1,0-1,0 1,0-1,0 1,0 0,-1 0,1-1,-1 1,0 0,0 0,0-1,0 1,0 0,-1 0,1-1,-1 1,1 0,-1-1,0 1,0 0,-1-1,1 0,0 1,-1-1,0 1,-62 64,-80 13,140-79,-5 4,0-1,0-1,0 1,-1-1,1-1,-1 0,0 0,0-1,0 0,0-1,0 0,0 0,0-1,1-1,-1 1,0-2,1 1,-1-1,-2-2,-8-4,1-2,0 0,0 0,1-2,1-1,0 0,1-1,0 0,2-1,0-1,0-1,2 0,0 0,1-1,1-1,1 0,0 0,-4-19,9 15</inkml:trace>
  <inkml:trace contextRef="#ctx0" brushRef="#br0" timeOffset="1999.052">1820 20,'7'-1,"129"-17,-129 18,0-1,-1 2,1-1,0 1,-1 0,1 1,-1-1,1 1,-1 1,0-1,0 1,0 0,0 0,0 1,-1 0,1 0,-1 0,4 5,-4 0,0 1,-1 0,0-1,-1 2,0-1,-1 0,0 1,0-1,-1 1,-1-1,1 1,-2 0,1-1,-2 1,1-1,-3 6,0 32,2 545,2-587,1 1,-1-1,-1 0,1 1,-1-1,0 0,-1 0,1 0,-1 0,-1 0,1 0,-4 5,4-11,-1 1,0-1,1 0,-1 0,0 0,1 0,-1 0,0 0,1-1,-1 0,1 1,-1-1,1 0,-1 0,1 0,-1-1,1 1,0 0,0-1,0 0,0 1,0-1,0 0,0-1,-3 0,-7-6,-1 1,1 1,-2 0,1 1,0 1,-1 0,0 0,0 1,-1 1,1 1,-1 0,1 0,-8 2,-57 6,60 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17,'5'24,"-3"23,-3 7,0 0,0-5,-5-5,-2-2,-3-2,-6-3,1-4,-2-2,-3-1,-2-2,2-1,0-4,4-2,0-4,3-5</inkml:trace>
  <inkml:trace contextRef="#ctx0" brushRef="#br0" timeOffset="485.632">66 328,'32'11,"0"-1,1-2,0-1,0-2,0-1,0-1,1-2,0-1,8-3,-31 2,0-1,0-1,0 1,0-2,0 0,-1 0,0-1,0 0,0 0,0-1,-1-1,0 0,0 0,-1 0,0-1,0-1,-1 1,0-1,0 0,-1-1,-1 0,1 0,1-6,5-7,-1-1,-1-1,-1 0,-2 0,0 0,3-27,-11 52,1 0,-1 1,1-1,-1 0,1 0,-1 0,1 0,-1 0,1 0,-1 0,1 0,-1 0,1 0,-1 0,1 0,-1 0,1-1,0 1,-1 0,1 0,-1 0,1-1,-1 1,1 0,0-1,-1 1,1 0,0-1,-1 1,1 0,0-1,-1 1,1-1,0 1,0 0,-1-1,1 1,0-1,0 1,0-1,0 1,0-1,0 1,0-1,0 1,0-1,0 1,0-1,0 1,0-1,0 1,0-1,0 1,0-1,1 1,-1-1,0 1,-23 36,13-10,1 1,2 0,0 0,2 0,1 1,1 0,1 0,2 0,1 0,3 19,13 37,-12-60</inkml:trace>
  <inkml:trace contextRef="#ctx0" brushRef="#br0" timeOffset="1067.372">1082 243,'-21'6,"16"-5,-1 0,1 0,-1 0,1 1,-1 0,1 0,0 0,0 1,0 0,0 0,0 0,1 0,0 1,-1 0,1 0,0 0,1 0,-1 1,1-1,0 1,0 0,0 1,3-1,1 0,0 0,1 0,-1 0,1-1,0 1,0-1,1 1,-1-1,1 0,0 0,0 0,0 0,1-1,-1 1,1-1,0 0,0 0,0 0,0-1,5 3,3 4,-10-8,0 0,0 0,0 0,0 0,0 1,0-1,0 0,-1 1,1 0,0-1,-1 1,1 0,-1 0,0 0,1 0,-1 0,0 0,0 0,0 0,-1 1,1-1,-1 0,1 0,-1 1,0-1,1 0,-1 1,0-1,-1 1,1-1,0 0,-1 0,1 1,-1-1,0 0,0 0,0 1,0-1,0 0,0 0,0 0,-1-1,1 1,-1 0,-1 1,-4 0,-1 1,0-1,0-1,0 1,0-1,0-1,0 0,-1 0,1 0,0-1,-1 0,1-1,0 0,-1 0,-3-2,-14-4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556 311,'-1'0,"1"0,0 0,-1 0,1 0,0 0,-1 0,1 0,0 0,-1 0,1 0,0 0,-1 0,1 0,0-1,-1 1,1 0,0 0,0 0,-1-1,1 1,0 0,0 0,-1-1,1 1,0 0,0 0,0-1,-1 1,1 0,0-1,0 1,0 0,0-1,0 1,0 0,0-1,0 1,0 0,0-1,0 1,0-1,0 1,0 0,0-1,0 1,0 0,0-1,0 1,1 0,-1 0,0-1,0 1,0 0,0-1,1 1,-1 0,0 0,0-1,1 1,-1 0,0 0,1 0,-1-1,0 1,1 0,-32 4,29-3,-273 104,156-62,120-43,-1 1,1-1,-1 1,1-1,-1 1,1-1,-1 1,1-1,-1 1,0-1,1 1,-1 0,0-1,1 1,-1 0,0-1,0 1,0 0,0-1,1 1,-1 0,0-1,0 1,0 0,0-1,-1 1,1 0,0-1,0 1,0 0,-1-1,1 1,0 0,0-1,-1 1,1 0,-1-1,1 1,0-1,-1 1,1-1,-1 1,1-1,-1 0,0 1,1-1,-1 1,1-1,-1 0,0 0,1 1,-1-1,0 0,1 0,-1 0,0 0,1 0,-1 0,0 0,1 0,-1 0,0 0,0 0,1 0,-1 0,0 0,1-1,-1 1,0 0,151 6,-50-7,-98 1,0 0,0 0,0 0,0 0,0 0,0 0,-1 1,1-1,0 1,0-1,0 1,0 0,0 0,-1-1,1 1,0 1,-1-1,1 0,-1 0,1 1,-1-1,0 0,1 1,-1 0,0-1,0 1,0 0,0-1,0 1,-1 0,1 0,-1 0,1 0,-1 0,1 0,-1-1,0 1,0 0,0 0,0 0,0 0,-1 0,1 0,0 0,-1 0,0 0,1 0,-1-1,0 1,0 0,0 0,-12 14,-1 0,-1-1,0-1,-1 0,0-1,-1-1,-1-1,0 0,0-1,-2-1,-69 45,86-51,-7 2,0 0,1 1,0 1,0-1,1 2,0-1,0 1,0 0,1 1,1-1,-1 1,2 1,-1-1,1 1,0 0,1 0,-3 10,8-16,-1 1,1-1,-1 0,1 0,0 0,1 0,-1 0,1 0,0-1,-1 1,2 0,-1-1,0 1,1-1,-1 0,1 0,0 0,0 0,1-1,-1 1,0-1,1 1,-1-1,2 0,99 37,-87-34,-14-4,0 0,-1 0,1 0,0 0,0 0,0-1,0 0,0 1,0-1,0 0,0-1,0 1,0 0,0-1,0 0,0 1,0-1,-1 0,1-1,0 1,0 0,-1-1,1 0,-1 1,0-1,1 0,-1 0,0 0,0-1,0 1,0 0,-1-1,1 1,-1-1,1 0,-1 0,0 1,0-1,0 0,15-37,-9 21</inkml:trace>
  <inkml:trace contextRef="#ctx0" brushRef="#br0" timeOffset="304.634">302 1,'-24'78,"4"1,3 1,4 0,3 1,1 80,13-22,-1-70,-2 0,-4 1,-5 20,-56 169,59-241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1,'33'4,"31"3,9-1,-3-1,-9-2,-10-1,-8-1,-8 0,-4-1,-3 0,-1-1,-5 1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37,'43'0,"34"-5,13-1,-4 0,-12-4,-18 1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57,'-9'38,"-9"37,-5 11,0-6,6-10,4-13,5-6,4-8,2-5,2-5,1-4,-5-6,-2-7</inkml:trace>
  <inkml:trace contextRef="#ctx0" brushRef="#br0" timeOffset="283.709">1 0,'43'20,"48"5,18 0,0-6,-9-10,-12-7,-16-3,-15-2,-13-1,-9-4,-6 0,-2 0,-7 7,-11 4,-12 5,-10 3,-3-2</inkml:trace>
  <inkml:trace contextRef="#ctx0" brushRef="#br0" timeOffset="533.514">1 649,'43'24,"33"3,14-3,1-5,-5-11,-13-7,-9-4,-11 0,-9-1,-8-4,-5-1,-2 1,-8 2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1,'0'0,"1"0,-1 1,1-1,-1 0,1 1,-1-1,1 1,-1-1,1 0,-1 1,0-1,1 1,-1-1,0 1,1-1,-1 1,0 0,0-1,1 1,-1-1,0 1,0 0,0-1,0 1,0-1,0 1,0 0,0-1,0 1,0-1,0 1,0 0,-1-1,1 1,0-1,0 1,0 0,-1-1,1 1,0-1,-1 1,1-1,-1 1,1-1,0 0,-1 1,1-1,-1 1,1-1,-1 0,0 1,1-1,-1 0,1 0,-1 0,1 1,-1-1,0 0,1 0,-1 0,1 0,-1 0,0 0,1 0,-1 0,0 0,1 0,-247 108,62-35,184-73,1 0,-1 0,1 0,0-1,-1 1,1 0,0 0,-1 0,1 0,0 0,-1 0,1 0,-1 0,1 1,0-1,-1 0,1 0,0 0,-1 0,1 0,0 1,-1-1,1 0,0 0,-1 0,1 1,0-1,0 0,-1 1,1-1,0 0,0 0,0 1,-1-1,1 0,0 1,0-1,0 0,0 1,0-1,0 1,0-1,0 0,0 1,0-1,0 0,0 1,0-1,0 1,0-1,0 0,0 1,0-1,0 0,0 1,1-1,-1 0,0 1,0-1,0 0,1 1,-1-1,0 0,0 0,1 1,-1-1,0 0,1 0,-1 0,0 1,32 5,-18-4,134 20,-146-22,-1-1,1 1,0 0,0-1,0 1,0 0,0 0,0 0,0 0,0 0,0 1,0-1,0 1,-1-1,1 1,0 0,0-1,0 1,-1 0,1 0,0 0,-1 1,1-1,-1 0,0 1,1-1,-1 1,0-1,0 1,0-1,0 1,0 0,0-1,0 1,0 0,-1 0,1 0,-1 0,0 0,1 0,-1 0,0-1,0 1,0 0,0 0,0 0,-1 0,1 0,-1 0,1 0,-1 0,0-1,0 3,-121 86,80-64,-115 94,125-92,-72 85,102-111,0 0,1 1,0-1,-1 1,1-1,0 1,0 0,1-1,-1 1,0 0,1 0,0 0,0-1,0 1,0 0,0 0,0 0,1-1,-1 1,1 0,0-1,0 1,0 0,0-1,0 1,0-1,1 1,-1-1,1 0,0 0,0 1,0-1,0-1,0 1,0 0,0 0,1-1,4 4,0-1,1 0,0 0,0-1,0 0,0-1,0 0,1 0,-1 0,1-1,5 0,6-2,0 0,0-1,-1 0,1-2,-1-1,0 0,0-1,-1-1,1-1,-2-1,1 0,-1-1,-1-1,9-7,-2 1</inkml:trace>
  <inkml:trace contextRef="#ctx0" brushRef="#br0" timeOffset="502.058">1010 142,'2'9,"-1"0,1 0,-2 0,1 0,-1 0,-1 1,1-1,-1 0,-1 0,0 0,0 0,-1-1,0 1,-1 0,0-1,0 0,0 0,-1 0,-1-1,1 1,-1-1,0-1,-2 2,-10 18,-110 197,115-201,9-17,1 0,-1 0,1 1,0-1,0 1,1-1,-1 1,1 0,1 0,-1 0,1 0,0 1,0-1,1 0,0 0,0 1,0-1,2 4,1-6,1-1,0 1,0-1,0 0,1 0,-1 0,1-1,0 1,-1-1,1 0,0 0,0-1,1 0,-1 0,0 0,0 0,0-1,1 0,-1 0,0 0,0-1,1 0,-1 0,0 0,0 0,3-2,2 2,1-1,-1 0,0-1,-1 0,1 0,0-1,-1 0,0-1,0 0,0 0,-1-1,0 0,0 0,0-1,-1 0,0-1,6-7,10-22,-15 20</inkml:trace>
  <inkml:trace contextRef="#ctx0" brushRef="#br0" timeOffset="883.695">728 142,'255'-98,"-251"97,1 0,-1 0,1 0,-1 1,1-1,-1 1,1 0,-1 1,1-1,-1 1,0 0,1 0,-1 0,0 0,1 1,-1 0,0 0,0 0,0 0,-1 1,1-1,0 1,-1 0,0 0,0 0,0 1,0-1,0 1,0 0,-1-1,0 1,0 0,1 3,-1-4,0 4,1 1,1-1,-1 0,1 0,0-1,1 1,0-1,0 0,0 0,0-1,1 1,0-1,0 0,1-1,-1 0,1 0,0 0,0-1,1 0,-1 0,3 0,3-1,0 0,0-1,0-1,0 0,0 0,0-2,0 1,0-2,0 0,-1 0,1-1,-1-1,0 0,0 0,-1-1,9-7,-1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26,'-10'5,"2"1,3-4,6-4,3-5,6-2,-4 0,-7 2,-4 3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9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1,'-343'284,"149"-192,93-70,98-22,0 0,1 0,-1 0,0-1,0 1,1-1,-1 1,0-1,1 0,-1 0,0 0,1 0,-1-1,1 1,0-1,0 1,-1-1,1 0,0 0,0 0,1 0,-1 0,0-1,1 1,-1 0,1-1,0 1,-1-1,1 1,1-1,-1 0,0 1,1-1,-1-1,3-9,-1 0,2 0,0 1,1-1,0 1,1-1,0 1,1 1,0-1,1 1,0 0,1 0,0 1,1 0,0 1,0 0,1 0,0 1,1 0,2 0,-7 0,0 1,1 0,1 1,-1-1,1 1,0 1,0 0,0 0,1 0,0 1,0 0,0 1,0 0,1 1,-1 0,1 0,0 1,-1 0,1 1,0 0,-1 0,1 1,0 0,-1 1,1 0,-1 1,1-1,-1 2,0 0,0 0,4 3,0 5,-1 0,-1 1,0 1,-1 0,0 0,-2 1,1 0,2 8,-4-9,0 1,1-1,1 0,0 0,1-1,1-1,0 1,0-2,8 6,125 56,-122-65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16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1 226,'614'0,"-555"-5,-39-1</inkml:trace>
  <inkml:trace contextRef="#ctx0" brushRef="#br0" timeOffset="246.803">29 452,'43'5,"29"1,11 0,-3-1,-5-1,-12-2,-11-1,-4 0,-7-1,-5-1,-3 1,-3 0,-7-5,-7-2</inkml:trace>
  <inkml:trace contextRef="#ctx0" brushRef="#br0" timeOffset="597.346">395 0,'16'16,"1"-2,0 0,1-1,0-1,1-1,0-1,1 0,0-1,0-1,2-1,-3 1,381 107,-399-115,1 0,1 0,0 0,-1 0,1 0,-1 1,1-1,0 1,-1-1,1 1,-1 0,1 0,-1 0,0 1,0-1,1 0,-1 1,0 0,0-1,0 1,0 0,-1 0,1 0,0 0,-1 0,0 0,1 1,-1-1,0 1,0-1,0 0,0 1,-1 0,1-1,-1 1,0-1,1 1,-1 0,0-1,0 1,-1 1,-7 8,-1-1,0 0,0-1,-1 1,0-2,-1 0,-1 0,1-1,-1 0,0-1,-13 6,-10 8,-289 195,297-197,3-1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0,'0'512,"0"-496,-1 1,-1 0,-1-1,0 1,-1-1,0 0,-2 0,0-1,0 1,-9 12,3-10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53,'62'6,"0"-4,0-1,1-4,-1-2,11-5,137-32,-183 40,-28 18,-42 24,27-28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29,'38'-5,"28"-1,6-1,-3 2,-9 2,-15 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1,'0'34,"0"20,-5 1,-1-4,0-5,1-7,1-9</inkml:trace>
  <inkml:trace contextRef="#ctx0" brushRef="#br0" timeOffset="378.05">1 58,'19'0,"16"0,7 0,1 0,-2 0,-8 0</inkml:trace>
  <inkml:trace contextRef="#ctx0" brushRef="#br0" timeOffset="11318.087">57 255,'5'0,"6"0,7 0,4 0,3 0,-2-5,0-2,0 1,-3 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0,'-22'185,"-14"198,54-243,-13-116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0 292,'21'-28,"1"0,2 2,0 1,2 1,0 1,2 1,0 2,2 0,0 2,4 0,-21 11,0 1,0 1,1 0,0 1,-1 0,1 1,1 1,-1 0,0 1,1 0,-1 1,0 1,1 0,-1 1,0 1,0 0,12 4,-23-5,0 0,0 0,0 0,-1 0,1 0,-1 1,1-1,-1 1,0-1,0 1,0 0,0 0,-1 0,1 0,-1 0,1 0,-1 1,0-1,0 0,-1 1,1-1,-1 1,0-1,0 0,0 1,0-1,0 1,-1-1,0 3,-38 94,20-77,-1-1,-1 0,0-1,-2-2,-24 17,12-8,-84 52,117-79,0-1,0 1,1 0,-1-1,0 1,0 0,1 0,-1 1,0-1,1 0,-1 0,1 1,0-1,-1 1,1-1,0 1,0 0,0 0,0-1,0 1,0 0,0 0,1 0,-1 0,1 0,0 0,-1 0,1 0,0 0,0 0,0 0,0 0,1 0,-1 0,0 0,1 0,-1-1,1 1,0 0,0 0,0 0,0 0,0-1,0 1,0-1,0 1,2 1,105 70,-72-43,2-1,1-1,1-3,34 16,17-6,-71-32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6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0,'-5'0,"3"0,7 0,8 5,5 1,6 0,3-1,1-1,1-2,1-1,-1-1,1 0,-1 0,-1 0,1 0,-6-5,-5-2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0,5 0,4 0,2 0,1 0,0 0,1 0,-1 0,0 0,-1 0,1 0,-1 0,1 0,-1 0,-10 0,-7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0 125,'45'154,"6"-3,21 33,-35-127,-34-58,-1 0,0 0,0-1,0 1,0-1,0 0,0 0,0 1,0-1,-1 0,1-1,-1 1,1 0,-1 0,0-1,0 1,0 0,0-1,-1 1,1-1,0 1,-1-1,0 2,54-230,-34 158,3 2,3 0,3 2,14-21,-34 72</inkml:trace>
  <inkml:trace contextRef="#ctx0" brushRef="#br0" timeOffset="404.507">565 633,'0'24,"0"12,0 6,0-5</inkml:trace>
  <inkml:trace contextRef="#ctx0" brushRef="#br0" timeOffset="665.029">706 238,'-5'10,"-1"7,0 1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1,'15'4,"14"2,6 0,3-1,0-1,-2-2,-3-1,-1-1,-2 0,-2 0,-4 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1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32,'6'-3,"0"-1,0 1,1 0,-1 0,1 1,-1 0,1 0,0 0,0 1,0 0,0 1,0-1,0 1,0 1,2-2,-7 0,1 0,-1 1,1-1,-1 1,1-1,0 1,-1 0,1 0,-1 0,1 0,0 0,-1 1,1-1,-1 1,1-1,-1 1,1 0,-1 0,0 0,1 1,-1-1,0 0,0 1,0 0,0-1,0 1,0 0,-1 0,1 0,0 0,-1 0,0 0,1 1,-1-1,0 0,0 1,0-1,-1 1,1-1,0 1,-1-1,0 1,0 0,0-1,0 1,0-1,0 1,0-1,-1 1,-92 126,58-46,35-81,0 0,-1 0,1 0,0 0,0 1,0-1,1 0,-1 0,1 0,-1 0,1 0,-1 0,1 0,0 0,0 0,0 0,0 0,0 0,1 0,-1-1,1 1,-1 0,1-1,-1 0,1 1,0-1,0 0,0 0,-1 0,1 0,0 0,0 0,0 0,1-1,-1 1,0-1,0 0,2 1,10 0,1-1,-1-1,1 0,-1 0,0-2,0 0,0 0,4-3,23-4,45-12,-62 17</inkml:trace>
  <inkml:trace contextRef="#ctx0" brushRef="#br0" timeOffset="1002.029">1044 315,'-3'19,"-1"0,-1-1,-1 1,0-1,-2 0,0-1,-1 0,0 0,-1-1,-2 0,1-1,-2 0,0-1,0 0,-1-1,-9 6,11-8,0 0,-1-1,0 0,0 0,-1-2,0 0,0 0,-1-2,0 1,0-2,-1 0,0-1,0-1,0 0,0-1,-12 0,24-2,1 0,-1-1,1 1,-1-1,1 0,-1 0,1 0,0-1,-1 1,1-1,0 1,0-1,0 0,0 0,0-1,1 1,-1-1,1 1,-1-1,1 0,0 0,0 0,0 0,1 0,-1 0,1 0,-1-1,1 1,0 0,0-1,1 1,-1-1,1 0,0 1,0-1,0 1,0-1,0 1,1-1,0 1,0-1,0 1,0-1,2-8,2-1,-1 1,1 0,1 1,0-1,1 1,0 0,0 1,2 0,8-9,-14 15,1 0,-1 1,1 0,0 0,0 0,0 0,0 1,0-1,1 1,-1 0,1 1,0-1,-1 1,1 0,0 0,0 0,0 0,0 1,-1 0,1 0,0 1,0-1,0 1,0 0,0 0,-1 1,1-1,-1 1,4 2,168 123,22-5,-108-66,-69-46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6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82,'44'-36,"68"3,-104 30,-1 1,0 0,1 0,-1 1,1 0,0 0,-1 0,1 1,0 0,-1 1,1 0,-1 0,1 1,-1 0,1 0,-1 0,0 1,0 0,6 4,-11-5,0 0,0 0,-1 0,1 0,-1 0,0 0,0 0,0 0,0 0,0 1,0-1,0 0,-1 1,1-1,-1 1,0-1,1 1,-1-1,0 1,-1-1,1 1,0-1,-1 0,1 1,-1-1,0 1,0-1,0 0,0 0,0 0,0 1,-2 0,-49 69,37-57,12-14,1 0,0 0,-1 0,1 1,0-1,0 1,0-1,0 1,0 0,0-1,0 1,1 0,-1 0,1 1,-1-1,1 0,0 0,0 1,0-1,0 0,0 1,1-1,-1 1,1-1,-1 1,1 0,0-1,0 1,0-1,0 1,1-1,-1 1,1-1,-1 1,1-1,0 1,0-1,0 0,0 1,1-1,-1 0,1 0,-1 0,1 0,1 1,16 7,1-1,1-1,-1-1,1 0,0-2,1-1,-1 0,1-1,0-2,0 0,-1-2,1 0,11-3,25 3,55-17,-98 21</inkml:trace>
  <inkml:trace contextRef="#ctx0" brushRef="#br0" timeOffset="330.586">198 534,'155'6,"-108"-9,234-30,-170 17,-87 11</inkml:trace>
  <inkml:trace contextRef="#ctx0" brushRef="#br0" timeOffset="913.237">621 675,'-97'61,"94"-60,1 0,-1-1,1 1,0 0,-1 0,1 1,0-1,0 0,0 1,0-1,0 1,0 0,0 0,0 0,1 0,-1 0,1 0,0 0,-1 0,1 0,0 1,0-1,0 0,1 1,-1-1,1 1,-1-1,1 1,0-1,0 1,0 0,0-1,0 1,0-1,1 1,-1-1,1 1,0-1,0 0,0 1,1 0,7 6,0-1,1-1,0 1,1-2,0 1,0-2,0 1,0-1,1-1,0 0,0-1,0 0,0-1,8 1,85 26,-103-28,0-1,-1 0,1 1,0-1,-1 1,1-1,0 1,-1 0,1 0,-1 0,1 0,-1 0,1 0,-1 0,0 0,0 1,0-1,1 0,-1 1,0-1,-1 1,1-1,0 1,0 0,-1-1,1 1,-1 0,1-1,-1 1,0 0,1 0,-1-1,0 1,0 0,0 0,-1 0,1-1,0 1,-1 0,1-1,-1 1,1 0,-1-1,0 1,0-1,0 1,0-1,0 1,0-1,0 1,0-1,-1 0,-11 8,-1-1,0 0,0-1,-1-1,1 0,-1-1,-1-1,-5 1,12-3,-11 4</inkml:trace>
  <inkml:trace contextRef="#ctx0" brushRef="#br0" timeOffset="1187.846">594 788,'24'-10,"12"-3,6 1,-1 2,-1-1,-3 0,-4 3,-2 2,-1 3,-2 1,0 1,-5 1</inkml:trace>
  <inkml:trace contextRef="#ctx0" brushRef="#br0" timeOffset="6231.626">1383 393,'0'1,"0"-1,1 1,-1-1,0 1,0-1,1 0,-1 1,0-1,1 1,-1-1,1 1,-1-1,0 0,1 1,-1-1,1 0,-1 0,1 1,-1-1,1 0,-1 0,1 0,-1 0,1 1,-1-1,1 0,-1 0,1 0,-1 0,1 0,0 0,-1 0,1-1,-1 1,1 0,-1 0,1 0,-1 0,1-1,-1 1,1 0,-1-1,0 1,1 0,-1-1,1 1,-13 51,-1 1,-3-2,-2 0,-4 2,-9 27,-40 86,61-153,10-21,9-23,84-149,65-88,-158 267,0 1,0 0,0-1,1 1,-1 0,0 0,1-1,-1 1,1 0,0 0,-1 0,1 0,0-1,0 1,0 0,0 0,0 1,0-1,0 0,0 0,0 0,0 1,0-1,0 0,1 1,-1-1,0 1,0 0,1-1,-1 1,0 0,1 0,-1 0,0-1,1 2,-1-1,0 0,1 0,-1 0,0 1,0-1,1 0,-1 1,0-1,0 1,1 0,-1-1,0 1,0 0,0 0,7 124,-10-86,1-23,0-11,0 0,1 0,0 0,0 0,0 0,0-1,1 1,0 0,0 0,0 0,0-1,1 1,0-1,0 1,0-1,2 3,-2-6,1-1,-1 1,1-1,-1 0,0 0,1 0,-1 0,1 0,-1 0,1-1,-1 1,0-1,1 0,-1 0,0 0,0 0,0 0,1 0,-1 0,0-1,0 1,-1-1,1 1,0-1,0 0,-1 0,1 0,-1 0,0 0,1 0,-1 0,4-3,136-196,4 35,-144 165,-1 0,0 0,1 0,-1 0,1 0,0 0,-1 0,1 1,0-1,-1 0,1 0,0 0,0 1,0-1,0 0,0 1,0-1,0 1,-1-1,2 1,-1 0,0-1,0 1,0 0,0 0,0 0,0-1,0 1,0 0,0 0,0 1,0-1,1 0,-1 0,0 1,0-1,0 0,0 1,0-1,0 1,0-1,0 1,-1-1,1 1,0 0,0 0,0-1,-1 1,1 0,0 0,-1 0,1 0,0 0,-1 0,1 0,-10 94,0-57,-11 137,12-125,2 1,3 0,3 49,12-70,-6-34</inkml:trace>
  <inkml:trace contextRef="#ctx0" brushRef="#br0" timeOffset="6550.439">2259 251,'23'126,"-21"-101,2 17,-2 1,-2-1,-2 0,-1 1,-6 22,-1-9,-27 77,24-116,-2-5</inkml:trace>
  <inkml:trace contextRef="#ctx0" brushRef="#br0" timeOffset="6951.855">2173 505,'21'-61,"1"1,4 1,1 1,4 1,2 2,13-16,-42 66,-1 0,1 0,0 0,0 1,1 0,-1 0,1 0,0 0,0 1,0-1,0 1,0 1,1-1,0 1,-1 0,1 0,0 1,0-1,0 1,0 1,0-1,0 1,0 0,0 0,1 1,-1-1,0 0,0 0,0 1,0 0,0 0,-1 1,1 0,0 0,-1 0,1 0,-1 1,1 0,-1 0,0 0,0 1,-1 0,1 0,-1 0,0 1,0-1,0 1,0 0,-1 0,0 0,0 0,-1 1,1-1,-1 1,0 0,-1-1,1 1,-1 0,0 0,-1 0,1 0,-1 0,0 0,-1 0,1 0,-1 0,-2 5,-6 10,-1 0,-1-1,-1 0,0-1,-2 0,0-1,-1-1,-1 0,0-1,-2-1,1 0,-2-2,0 0,-3 1,19-13,-1 1,1 0,-1 0,1 0,0 0,0 1,0-1,0 1,1 0,-1 0,1 0,-1 0,1 0,0 0,0 1,1-1,-1 1,1-1,-1 1,1 0,0 0,1-1,-1 1,1 0,-1 0,1 0,0 0,1 0,-1-1,1 1,-1 0,1 0,0 0,1-1,-1 1,1-1,-1 1,1-1,0 1,0-1,1 0,-1 0,1 0,0 0,15 10,1-1,0-1,1 0,0-2,1 0,12 3,25 10,-26 2,-22-10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26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1 227,'225'-11,"-193"4,0 2,0 1,0 1,0 2,0 1,3 2,-12 3,-5 1</inkml:trace>
  <inkml:trace contextRef="#ctx0" brushRef="#br0" timeOffset="425.736">57 481,'226'-1,"-147"-12,-66 9,0 1,1 1,-1 0,0 0,1 2,-1-1,1 2,-1 0,0 0,1 1,3 2,1 3</inkml:trace>
  <inkml:trace contextRef="#ctx0" brushRef="#br0" timeOffset="2702.139">282 1,'46'23,"192"107,-103-49,-133-79,0-1,0 1,-1 0,1 0,-1 0,0 0,1 0,-1 0,0 0,0 0,0 1,-1-1,1 0,0 1,-1-1,0 0,1 1,-1-1,0 1,0-1,0 0,-1 1,1-1,-1 1,1-1,-1 0,0 1,0-1,0 0,0 0,0 0,0 0,-1 1,-56 66,44-55,-195 195,179-156,26-33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35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5,'-52'-1,"34"-1,-1 1,1 0,0 2,0 0,0 2,0 0,0 0,0 2,1 0,-1 1,40 1,178-7,-175 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5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1,'-1'1,"-42"29,2 2,1 2,2 2,1 1,-20 29,54-64,0 1,1 0,0 1,-1-1,1 0,1 1,-1-1,0 1,1 0,0 0,0-1,0 1,0 0,0 0,1 0,0 0,0 0,0 0,0 0,1 0,-1-1,1 1,0 0,0 0,1 0,-1-1,1 1,-1-1,1 1,0-1,1 1,-1-1,1 0,-1 0,1 0,0-1,0 1,0-1,0 1,0-1,1 0,-1 0,1-1,0 1,1 0,4-2,1-1,-1 0,1 0,-1-1,0-1,0 1,0-1,0-1,0 1,0-2,-1 1,0-1,0 0,0-1,-1 0,0 0,0-1,4-4,215-243,-226 252,1 1,-1 0,1 0,-1 0,1-1,0 1,-1 0,1 0,0 0,0 0,-1 0,1 0,0 1,0-1,0 0,0 0,1 0,-1 1,0-1,0 1,0-1,0 1,1-1,-1 1,0 0,0 0,1-1,-1 1,0 0,1 0,-1 0,0 1,1-1,-1 0,0 0,0 1,1-1,-1 0,0 1,0-1,0 1,0 0,0-1,0 1,1 0,-2 0,1 0,0 0,0 0,0 0,0 0,0 0,-1 0,1 0,-1 0,1 0,0 1,-25 139,21-110,1-1,2 1,1 0,2-1,0 1,6 16,21 150,-27-187,-1 1,0-1,0 1,-1 0,-1 0,0-1,0 1,-1 0,-1 0,1-1,-2 1,1-1,-2 1,1-1,-1 0,-1 0,0-1,0 1,-1-1,0-1,-1 1,0-1,0 0,-1 0,-4 3,8-9,1 0,-1-1,0 0,0 1,0-1,0-1,0 1,-1-1,1 1,0-1,0 0,0-1,0 1,-1-1,1 1,0-1,0-1,0 1,0-1,1 1,-1-1,0 0,1 0,-1-1,1 1,0-1,-1 1,1-1,1 0,-1 0,0-1,1 1,-1-1,1 1,0-1,0 1,1-1,-1 0,1 0,0 0,0 0,0 0,0 0,1-1,0 1,-1 0,2 0,-1-17,2 0,0 0,2 1,0-1,1 1,1 0,1 0,1 1,0 0,2 0,0 1,1 0,1 1,0 0,1 1,1 1,1 0,0 0,1 2,0 0,6-3,-4 3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6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189 156,'-11'17,"-25"151,25-126,-1-1,-3 0,-1 0,-1-2,-3 0,-12 16,22-37,1-3</inkml:trace>
  <inkml:trace contextRef="#ctx0" brushRef="#br0" timeOffset="466.124">48 495,'5'5,"-1"0,1 0,0-1,0 0,1 0,-1 0,1-1,0 1,0-1,0-1,1 1,-1-1,0 0,1 0,0-1,-1 0,1 0,0-1,-1 0,1 0,0 0,0-1,-1 0,1 0,-1-1,1 0,-1 0,1 0,-1-1,0 0,0 0,-1-1,1 1,2-3,15-14,0-1,-1 0,-1-2,-1-1,-1 0,-1-1,1-6,27-34,-21 32,-1-2,-2 0,-1-2,5-16,-20 32,-15 27,-18 30,9-7,1 2,1 0,2 1,1 0,2 1,1 1,1 6,3-9,1 0,2 0,1 0,2 1,1-1,2 12,-3-38,0 0,0 0,0 0,1 0,-1 0,1 0,0 0,1 0,0 0,-1 0,1 0,1-1,-1 1,1-1,0 1,0-1,0 0,0 0,1 0,0-1,-1 1,1-1,1 0,-1 0,0-1,1 1,-1-1,1 0,0 0,0 0,0-1,0 1,0-1,0-1,12-4</inkml:trace>
  <inkml:trace contextRef="#ctx0" brushRef="#br0" timeOffset="881.401">895 354,'-84'104,"84"-101,0 1,1-1,-1 0,1 0,0 0,0 0,0 0,1 0,-1 0,1-1,-1 1,1 0,0-1,0 1,0-1,0 0,0 1,1-1,-1 0,1-1,-1 1,1 0,0-1,0 1,0-1,0 0,0 0,0 0,0 0,0-1,0 1,0-1,2 0,17 10,-19-10,-1 1,0 0,1 1,-1-1,0 0,0 1,0-1,1 1,-2 0,1-1,0 1,0 0,-1 0,1 0,-1 0,1 1,-1-1,0 0,0 1,0-1,0 0,0 1,-1-1,1 1,-1 0,0-1,1 1,-1-1,0 1,-1 0,1-1,0 1,-1-1,1 1,-1-1,0 1,0-1,0 0,0 1,0-1,-1 0,1 0,-1 0,1 0,-1 0,0 0,0 0,-1 1,-1 2,0-1,0 0,-1-1,1 1,-1-1,1 1,-1-1,0-1,0 1,-1-1,1 0,0 0,-1 0,1-1,-1 0,0 0,1 0,-1-1,0 0,0 0,1 0,-1-1,-5-1,-7-3</inkml:trace>
  <inkml:trace contextRef="#ctx0" brushRef="#br0" timeOffset="2969.423">1459 212,'1'-1,"-1"-1,0 1,0 0,1-1,-1 1,0-1,0 1,-1 0,1-1,0 1,0-1,-1 1,1 0,-1-1,1 1,-1 0,1-1,-1 1,0 0,0 0,0 0,0 0,0 0,0 0,0 0,0 0,0 0,0 0,0 0,0 1,-1-1,1 0,0 1,-1-1,1 1,0 0,-1-1,1 1,-1 0,1 0,0 0,-1 0,1 0,-1 0,1 0,0 0,-1 1,1-1,-1 1,0-1,-66 35,53-23,1 0,0 0,0 2,1-1,1 2,1 0,0 0,0 1,2 0,0 1,1 0,1 0,0 1,0 5,6-17,0 0,1 1,-1-1,2 0,-1 1,1-1,0 0,0 0,0 0,1 0,0 0,0 0,1 0,0 0,0-1,0 1,0-1,1 0,0 0,0 0,1-1,-1 1,1-1,0 0,0-1,0 1,1-1,-1 0,1 0,-1 0,1-1,0 0,0 0,0-1,1 0,-1 0,5 0,1 1,0-1,1-1,-1 0,0-1,1 0,-1-1,0 0,0-1,0-1,0 0,-1 0,0-1,2-1,89-56,-84 50</inkml:trace>
  <inkml:trace contextRef="#ctx0" brushRef="#br0" timeOffset="3269.962">1939 99,'-27'37,"-3"0,1 1,2 1,2 1,2 2,2 0,-13 36,33-75,-1 0,1 0,0-1,1 1,-1 0,0 0,1 0,0 0,-1 0,1 0,0 0,1 0,-1 0,1 0,-1 0,1 0,0 0,0 0,0 0,0-1,0 1,1 0,0-1,-1 1,1-1,0 1,0-1,0 0,0 0,1 0,-1 0,0 0,1-1,-1 1,1-1,0 1,0-1,-1 0,1 0,0 0,2 0,11 0,0-1,0 0,0-2,0 1,0-2,-1 0,1-1,-1 0,0-2,0 1,0-2,-1 0,0-1,7-5,-7 6,-1 0,0-1,-1 0,1-1,-2-1,1 0,-1 0,-1-1,0 0,0-1,-1 0,-1-1,0 0,-1 0,0-1,-1 0,-1 0,4-12,-9 22,0 0,0 0,0 1,-1-1,1 0,-1 0,0 1,0-1,0 0,0 1,-1-1,1 1,-1-1,0 1,0 0,0 0,-1 0,1 0,-1 0,1 0,-1 1,0-1,0 1,0 0,-1 0,1 0,0 0,-1 0,1 1,-1 0,-1-1,-4 0,0 0,0 0,0 1,0 0,-1 0,1 1,0 0,0 1,-1 0,1 1,0 0,-3 1,-4 2,1 0,1 2,-1 0,1 0,0 1,1 1,0 0,-1 2,-11 10</inkml:trace>
  <inkml:trace contextRef="#ctx0" brushRef="#br0" timeOffset="3636.638">2617 71,'-29'21,"1"1,2 2,0 0,1 2,-16 22,38-46,1 1,0-1,-1 0,1 1,0-1,0 1,1-1,-1 1,1 0,-1 0,1 0,0 0,0 0,0 0,0 0,1 0,-1 0,1 1,0-1,0 0,0 0,0 0,0 1,1-1,-1 0,1 0,0 0,0 0,0 0,1 0,-1 0,1 0,-1-1,1 1,0 0,0-1,0 1,2 0,26 15,-27-17,1 0,-1 0,-1 0,1 0,0 0,0 1,0 0,-1-1,1 1,-1 0,1 0,-1 0,0 0,0 1,0-1,0 1,0-1,0 1,-1 0,1-1,-1 1,0 0,0 0,0 0,0 0,0 0,-1 0,1 0,-1 1,0-1,0 0,0 0,0 0,-1 0,1 0,-1 1,-6 7,0-1,0 1,-1-1,-1-1,1 1,-2-1,1-1,-1 0,0 0,-1-1,0 0,0-1,-1 0,1-1,-1-1,0 1,-1-2,1 0,-1 0,-1-1,-43 7,32-8</inkml:trace>
  <inkml:trace contextRef="#ctx0" brushRef="#br0" timeOffset="4264.545">2673 777,'154'-398,"-137"365,1 1,2 0,1 2,1 0,2 1,1 2,1 0,2 2,0 1,1 1,2 1,4-1,19 2,-53 21,1 0,-1-1,0 1,0 0,0 0,0 1,0-1,0 0,0 0,0 0,0 1,0-1,0 1,0-1,-1 1,1-1,0 1,0-1,0 1,0 0,-1-1,1 1,0 0,0 0,-1-1,1 1,-1 0,1 0,-1 0,1 0,-1 0,0 0,1 0,-1 0,0 0,0 0,0 0,0 0,1 0,-2 0,1 0,0 0,0 0,0 0,0 0,-1 0,1 0,0 0,-1 0,1 0,-1 0,0 1,-3 10,-1 0,0 0,-1 0,0-1,0 0,-2 0,1-1,-7 7,-13 20,9-13,14-20,0 0,0 1,0-1,0 1,1 0,0 0,0 0,0 0,1 1,0-1,0 1,0 0,0-1,1 1,0 0,0 0,1 0,0 0,0 5,3-7,0-1,0 1,0-1,0 0,0 0,1-1,0 1,-1-1,1 0,0 0,0 0,0 0,0 0,0-1,1 0,-1 0,0 0,1-1,-1 1,0-1,1 0,-1 0,1 0,-1-1,3 0,16 1,77 20,-98-20,0 1,0-1,1 1,-1 0,0 0,0 0,0 0,0 0,0 1,0-1,0 1,-1-1,1 1,0 0,-1 0,1-1,-1 1,0 0,0 0,1 0,-1 1,-1-1,1 0,0 0,0 0,-1 1,0-1,1 0,-1 1,0-1,0 0,0 1,0-1,0 0,-1 1,1-1,-1 0,0 1,1-1,-1 0,-5 7,0-1,0 0,-1-1,0 1,0-1,-1 0,0-1,0 0,-1 0,1-1,-1 0,0-1,0 0,-1 0,-5 1,3 1,-1-1,0 0,0 0,-1-2,1 0,-1 0,0-1,1-1,-1 0,0-1,0 0,0-1,0-1,1 0,-1-1,1-1,-1 0,1 0,0-2,1 1,-1-2,1 0,0 0,1-1,0 0,0-1,-7-8,-24-30,23 27,2 0,0-1,1-1,1 0,-9-20,13 19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52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0,6 0,2 0,3 0,1 0,0 0,1 0,-1 0,0 0,0 0,-1 0,1 0,-1 0,-5 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5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1,'10'5,"7"1,7 0,3-1,2-1,1-2,0-1,0 0,-1-1,0-1,0 1,0 0,-6 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4:07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26,'-6'-4,"0"1,0 0,-1 0,1 0,-1 1,0 0,0 0,0 1,0 0,0 0,0 1,0-1,0 2,0-1,0 1,-1 0,2 0,-1 1,0 0,0 0,0 1,-5 3,5-4,0 1,0 0,0 1,0 0,1 0,0 0,0 0,0 1,0 0,1 1,-1-1,1 1,1 0,-1 0,1 1,0-1,1 1,-1 0,1 0,1 0,-1 0,1 1,1-1,-1 1,1-1,0 1,1-1,0 1,0 0,1-1,0 1,0-1,0 1,1-1,1 1,-1-5,0 0,1 1,-1-1,1 0,0 0,0 0,0-1,0 1,0-1,1 0,-1 0,1 0,-1 0,1 0,0-1,0 0,0 0,0 0,0 0,0 0,0-1,0 0,0 0,2 0,100-14,-74 5,0-2,0-1,-1-1,0-1,-1-2,6-6,-35 21,1-1,-1 1,0 0,1 0,-1 0,1 0,-1 0,1 0,-1 0,1 0,0 0,-1 1,1-1,0 1,0-1,0 1,-1 0,1 0,0-1,0 1,0 1,0-1,-1 0,1 0,0 1,0-1,0 1,-1-1,1 1,0 0,-1 0,1 0,-1 0,1 0,-1 0,1 0,-1 0,0 0,1 1,-1-1,0 1,0-1,0 1,0-1,0 1,0 0,-1-1,1 1,-1 0,1 0,-1 0,13 26,-7-10,2-1,0 0,1 0,1-1,0 0,1 0,7 5,-13-15,0 0,1 0,0-1,0 0,1 0,0-1,-1 1,1-1,1-1,-1 0,0 0,1 0,0-1,0 0,-1 0,1-1,0 0,0 0,1-1,15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0 130,'24'156,"6"-1,14 24,-10-101,-23-107,24-178,76-156,-76 270,-28 88</inkml:trace>
  <inkml:trace contextRef="#ctx0" brushRef="#br0" timeOffset="311.58">480 609,'0'28,"0"16,0-6,0-9</inkml:trace>
  <inkml:trace contextRef="#ctx0" brushRef="#br0" timeOffset="560.421">537 186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4:0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1 152,'1'-4,"1"0,0 1,0-1,0 0,0 1,1-1,-1 1,1 0,0-1,0 1,0 1,1-1,-1 0,1 1,-1 0,1 0,0 0,2-1,134-42,-138 44,-1 1,0-1,1 1,-1-1,1 1,-1 0,1 0,-1 0,1 0,-1 0,1 0,-1 0,1 0,-1 0,1 1,-1-1,0 1,1-1,-1 1,1-1,-1 1,0 0,0 0,1 0,-1 0,0 0,0 0,0 0,0 0,0 0,0 0,0 1,-1-1,1 0,0 0,-1 1,1-1,-1 1,1-1,-1 1,0-1,1 0,-1 1,0-1,0 1,0-1,0 1,0-1,-1 1,1-1,0 1,-1-1,1 1,-1-1,1 0,-1 1,0-1,0 0,1 1,-1-1,0 0,-97 111,97-111,1 0,-1 0,1 1,-1-1,1 0,-1 0,1 1,-1-1,1 0,0 1,0-1,0 0,0 1,0-1,0 0,0 1,0-1,0 0,1 1,-1-1,1 0,-1 1,1-1,-1 0,1 0,0 0,-1 1,1-1,0 0,0 0,0 0,0 0,0-1,0 1,0 0,0 0,0 0,0-1,1 1,-1-1,0 1,0-1,1 1,-1-1,0 0,1 0,-1 1,0-1,2 0,74 6,-71-6,112-3,-93 3</inkml:trace>
  <inkml:trace contextRef="#ctx0" brushRef="#br0" timeOffset="545.969">1 492,'14'0,"20"0,8-5,2-2,-1 1,-4 1,-3 1,-4-3,-1 0,-3 1,0 1,0 2,0 1,-1 1,-4 5,-6 3</inkml:trace>
  <inkml:trace contextRef="#ctx0" brushRef="#br0" timeOffset="1003.563">368 576,'-19'12,"4"-4,1 1,0 1,1 0,0 0,1 2,0-1,0 2,1-1,1 2,-8 11,18-24,-1 0,0 0,1 0,-1 0,0 1,1-1,0 0,-1 0,1 1,0-1,-1 0,1 1,0-1,0 0,0 1,0-1,0 0,1 1,-1-1,0 0,0 1,1-1,-1 0,1 0,0 1,-1-1,1 0,0 0,-1 0,1 0,0 0,0 0,0 0,0 0,0 0,0 0,0-1,0 1,2 0,55 12,-35-10,-20-3,0 0,0 1,0-1,0 1,-1-1,1 1,0 0,-1 0,1 0,0 1,-1-1,1 0,-1 1,0 0,1 0,-1-1,0 1,0 0,0 1,-1-1,1 0,0 1,-1-1,1 0,-1 1,0 0,0-1,0 1,0 0,0 0,-1-1,1 1,-1 0,0 0,0 0,0 0,0 0,0-1,-1 1,1 0,-1 0,0 0,0-1,0 1,0 0,0-1,-1 1,-63 61,41-51</inkml:trace>
  <inkml:trace contextRef="#ctx0" brushRef="#br0" timeOffset="1250.539">256 632,'38'-5,"18"-1,3 0,-2 1,-7 1,-12 2</inkml:trace>
  <inkml:trace contextRef="#ctx0" brushRef="#br0" timeOffset="2129.776">876 350,'-67'171,"58"-149,-72 125,89-173,21-25,1 2,3 1,1 2,3 2,34-33,-6 35,-63 42,-1-1,1 1,-1-1,0 1,1-1,-1 1,1 0,-1 0,1 0,-1 0,1 0,-1 0,1 0,-1 1,1-1,-1 0,1 1,-1-1,0 1,1 0,-1-1,0 1,0 0,1 0,-1 0,0 0,0 0,0 0,0 0,0 0,0 0,0 0,0 1,-1-1,1 0,0 1,-1-1,1 0,-1 1,0-1,1 1,-1-1,0 1,0-1,0 1,0-1,0 1,0-1,0 1,-19 138,19-139,0 0,1 1,-1-1,0 0,0 0,1 0,-1 0,1 1,-1-1,1 0,-1 0,1 0,0 0,-1 0,1 0,0 0,0-1,0 1,-1 0,1 0,0 0,0-1,0 1,1-1,-1 1,0-1,0 1,0-1,0 1,0-1,1 0,-1 0,0 0,0 0,0 0,1 0,-1 0,0 0,0 0,0 0,1-1,-1 1,0 0,0-1,0 1,0-1,0 1,0-1,0 0,1 0,52-38,-53 38,62-61,-48 44,2 1,0 1,1 1,0 1,1 0,13-7,-31 20,0 0,0 0,0 1,0-1,0 0,0 1,0-1,0 1,0-1,1 1,-1-1,0 1,0 0,0-1,0 1,1 0,-1 0,0 0,0 0,1 0,-1 0,0 0,0 1,0-1,1 0,-1 1,0-1,0 1,0-1,0 1,0-1,0 1,0 0,0-1,0 1,0 0,0 0,0 0,-1 0,1 0,0 0,0 0,-1 0,1 0,-1 0,1 0,-1 1,0-1,1 0,-1 0,0 0,0 1,0-1,0 0,0 0,0 0,0 1,0-1,0 0,-1 0,1 1,0-1,-1 0,1 0,-1 0,1 0,-1 0,0 0,0 0,-34 85,21-40,10-37,0 0,1 1,0-1,0 1,1 0,1 0,0 0,0 0,1 0,0 0,1 0,0 0,1 6,8 1,3-5</inkml:trace>
  <inkml:trace contextRef="#ctx0" brushRef="#br0" timeOffset="3148.758">1864 209,'0'24,"0"22,0 9,0-1,0-5,0-5,0-6,0-5,-5-3,-1-1,0-2,-4-4,-5-7,0-6</inkml:trace>
  <inkml:trace contextRef="#ctx0" brushRef="#br0" timeOffset="3564.783">1666 293,'38'-45,"2"2,3 2,0 1,46-29,-80 62,0 1,1 0,-1 0,1 1,1 1,-1 0,1 0,-1 1,1 0,0 1,0 0,0 1,0 0,1 1,9 1,-18-1,-1 0,1 1,-1-1,0 1,1 0,-1 0,0 0,1 0,-1 0,0 0,0 1,0-1,0 1,0-1,-1 1,1 0,0-1,-1 1,1 0,-1 0,0 0,1 1,-1-1,0 0,0 0,-1 1,1-1,0 0,-1 1,0-1,1 1,-1-1,0 1,0-1,0 2,-1 3,0 0,0-1,0 1,-1 0,0-1,0 0,-1 1,0-1,0 0,0 0,-1-1,-2 5,-123 101,69-66,-19 17,79-59,0 1,0-1,0 0,1 1,-1-1,1 1,0-1,0 0,1 0,-1 1,0-1,1 0,0 0,0 0,0-1,0 1,0 0,1-1,-1 1,1-1,-1 0,1 0,0 0,0 0,0-1,0 1,0-1,1 1,0-1,5 5,71 62,46 27,-71-78,-30-14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790 489,'-18'39,"-73"204,22-56,99-283,69-99,-62 140,96-120,-133 174,1 0,0 0,-1 0,1 0,0 0,0 1,0-1,-1 0,1 0,0 1,0-1,0 0,0 1,0-1,0 1,0 0,1-1,-1 1,0 0,0-1,0 1,0 0,0 0,1 0,-1 0,0 0,0 0,0 0,0 1,0-1,1 0,-1 1,0-1,0 1,0-1,0 1,0-1,0 1,0 0,0-1,-1 1,1 0,0 0,0 0,0 0,-1 0,1 0,-1 0,1 0,-1 0,1 0,-1 0,1 0,-1 0,0 0,0 0,1 0,-1 1,0-1,0 0,0 0,0 0,0 0,-1 0,1 1,0-1,-1 0,13 200,11-65,-23-136,0 1,0 0,0-1,1 1,-1-1,0 1,0 0,1-1,-1 1,1-1,-1 1,0-1,1 1,-1-1,1 1,-1-1,1 0,-1 1,1-1,-1 0,1 1,0-1,-1 0,1 0,-1 0,1 1,0-1,-1 0,1 0,0 0,-1 0,1 0,0 0,-1 0,1 0,-1 0,1-1,0 1,-1 0,1 0,0-1,-1 1,1 0,-1 0,1-1,-1 1,1-1,-1 1,1 0,-1-1,1 1,-1-1,0 1,1-1,-1 0,0 1,1-1,-1 0,29-39,-26 35,133-186,-5 55,-130 135,0 1,-1-1,1 1,0-1,0 1,0 0,0-1,0 1,0 0,-1 0,1 0,0 0,0 0,0 0,0 0,0 0,0 0,0 0,0 0,-1 0,1 1,0-1,0 0,0 1,0-1,0 1,-1-1,1 1,0-1,-1 1,1-1,0 1,-1 0,1-1,0 1,-1 0,1 0,-1 0,0-1,1 1,-1 0,0 0,1 0,-1 0,0 0,0-1,0 1,1 0,-1 0,0 0,-1 0,1 0,0 0,4 59,-4-54,-31 200,35-72,13-121,-5-18</inkml:trace>
  <inkml:trace contextRef="#ctx0" brushRef="#br0" timeOffset="142058.472">169 122,'-11'6,"-8"80,15-40,-21 228,16-185,-4-1,-20 68,17-84,10-42,2-3</inkml:trace>
  <inkml:trace contextRef="#ctx0" brushRef="#br0" timeOffset="142676.235">0 235,'11'-14,"9"-17,3 0,0 2,2 1,1 1,12-8,-33 30,-1 2,1-1,1 0,-1 1,0 0,1 0,-1 0,1 1,0 0,0 0,0 1,0-1,0 1,0 1,1-1,-1 1,0 0,0 0,0 1,0 0,1 0,-1 0,0 1,0 0,-1 0,1 0,0 1,-1 0,1 0,-1 0,0 1,0 0,0 0,-1 0,0 0,1 1,-1 0,-1 0,1 0,0 2,1 1,-1 0,0 1,0-1,-1 1,-1 0,1 0,-1 0,-1 0,1 0,-2 1,1-1,-1 0,-1 0,1 1,-2-1,1 0,-1 0,-1 0,0 0,0 0,-1 1,-7 14,0-1,-1 0,-2-1,0 0,-1-2,-1 1,-1-2,-1 0,-5 2,-68 59,89-79,0 0,0 0,0 0,0 1,0-1,0 0,0 1,1 0,-1-1,1 1,-1 0,1 0,0 0,0 0,0 0,0 0,0 0,0 0,0 0,1 1,-1-1,1 0,0 0,-1 1,1-1,0 0,0 1,1-1,-1 0,0 0,1 1,0-1,-1 0,1 0,0 0,0 1,0-1,0 0,0-1,1 1,-1 0,1 0,-1 0,2 1,120 110,-16-20,-97-80,0-1,0 2,-2 0,1 0,-2 0,0 1,-1 0,4 12,-10-24,1 0,0-1,-1 1,1 0,0-1,0 1,1-1,-1 0,0 1,1-1,-1 0,1 0,0 0,0 0,0 0,0 0,0 0,0-1,1 1,-1-1,1 1,7-1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513 114,'17'78,"97"429,-66-393,-48-113,1-1,-1 1,0-1,1 1,-1-1,0 1,1-1,-1 0,0 1,1-1,-1 1,1-1,-1 0,0 0,1 1,-1-1,1 0,-1 0,1 1,-1-1,1 0,0 0,-1 0,1 0,-1 0,1 0,-1 0,1 0,-1 0,1 0,-1 0,1 0,0 0,-1 0,1 0,-1-1,1 1,-1 0,1 0,-1-1,1 1,-1 0,0-1,1 1,-1 0,1-1,-1 1,0-1,1 1,-1-1,0 1,0-1,1 1,-1-1,0 1,0-1,0 1,1-1,-1 1,0-1,0 1,0-1,0 0,12-38,36-144,61-149,-79 211,-35 152,3-10</inkml:trace>
  <inkml:trace contextRef="#ctx0" brushRef="#br0" timeOffset="2366.572">259 1,'-32'37,"2"2,1 1,2 1,2 2,2 0,2 2,2 0,1 1,-5 29,20-65,1 0,0 0,0 1,1-1,0 0,1 1,0-1,1 0,0 1,0-1,1 0,1 0,-1 0,2 0,-1-1,2 1,-1-1,1 0,0 0,1 0,0-1,1 0,-1 0,1 0,1-1,1 1,19 14,0-2,1 0,2-3,-1 0,2-2,0-1,25 6,-21-7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3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670 368,'-41'0,"0"2,0 2,1 2,-1 2,-29 9,21 11,49-27,-1-1,0 1,1 0,-1 0,0-1,1 1,-1 0,1 0,-1 0,1 0,-1 0,1 0,0 0,-1 0,1 0,0 0,0 0,0 0,0 0,0 0,0 0,0 0,0 0,0 0,0 0,1 0,-1 0,0 0,1 0,-1 0,1 0,-1-1,1 1,-1 0,1 0,0 0,-1-1,1 1,0 0,0 0,-1-1,1 1,0-1,0 1,0-1,0 1,0-1,0 0,1 1,10 5,0-1,0 0,1-1,0 0,0-1,0 0,0-1,0-1,14 0,4 2,15 9,-46-12,1 0,0 0,0 1,-1-1,1 0,0 1,-1-1,1 1,0-1,-1 1,1-1,-1 1,1-1,0 1,-1-1,1 1,-1 0,0 0,1-1,-1 1,0 0,1-1,-1 1,0 0,0 0,0 0,1-1,-1 1,0 0,0 0,0 0,0-1,-1 1,1 0,0 0,0-1,0 1,-1 0,1 0,0-1,-1 1,1 0,0 0,-1-1,1 1,-1-1,1 1,-1 0,0-1,1 1,-1-1,1 1,-1-1,0 1,-108 59,71-44,-217 104,252-118,0 0,0 1,0-1,0 0,1 1,-1 0,1-1,0 1,0 0,0 0,0 1,0-1,0 0,1 1,0-1,0 0,0 1,0 0,0-1,1 1,-1-1,1 1,0 0,0-1,1 1,-1 0,1-1,-1 1,1 0,0-1,1 0,-1 1,1-1,-1 0,1 1,0-1,0 0,0 0,1 0,-1-1,1 1,-1-1,1 1,0-1,0 0,0 0,0 0,1 0,1 0,116 53,-100-51</inkml:trace>
  <inkml:trace contextRef="#ctx0" brushRef="#br0" timeOffset="2848.794">643 1,'-18'56,"-24"55,-6-1,-17 23,12-24,-204 421,109-235,136-251,15-30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839 11,'-13'-3,"0"0,0 1,0 1,0 0,0 1,-1 0,1 1,0 1,0 0,0 0,0 2,1-1,-1 2,1 0,-9 5,11-7,-168 56,96-22,82-35,0-1,1 1,-1 0,1 0,-1-1,1 1,0-1,-1 1,1 0,0-1,0 0,0 1,0-1,0 1,1-1,-1 0,0 0,1 0,-1 0,0 0,1 0,-1 0,1 0,0-1,-1 1,1 0,0-1,-1 1,1-1,0 0,0 0,164 23,-52-7,-112-16,0 0,0 0,-1 0,1 1,0-1,0 0,-1 1,1-1,0 1,-1-1,1 1,0 0,-1 0,1 0,-1 0,1 0,-1 0,0 0,1 0,-1 0,0 1,0-1,0 0,0 1,0-1,0 1,0 0,0-1,-1 1,1 0,-1-1,1 1,-1 0,0-1,1 1,-1 0,0 0,0 0,0-1,-1 1,1 0,0 0,-1-1,1 1,-1 0,1-1,-1 1,0 0,0-1,1 1,-1-1,0 1,-1-1,1 0,-1 2,-9 10,-1-1,0 0,0-1,-1 0,-1 0,0-2,0 0,-1 0,0-2,-1 0,1 0,-8 1,-44 22,-302 160,364-187,0-1,0 0,0 1,1-1,-1 1,1 0,0 0,0 0,0 1,0 0,1-1,-1 1,1 1,0-1,0 0,0 1,1-1,0 1,0 0,0 0,0 0,-1 5,6-7,0 0,0 0,1 0,-1-1,0 1,1-1,0 0,-1 0,1 0,0-1,0 1,0-1,0 0,0 0,1 0,-1 0,0-1,0 0,1 0,-1 0,0 0,0-1,4 0,1 1,74-3,-1-4,0-4,25-8,-58 11,108-5,-147 17,-4 3</inkml:trace>
  <inkml:trace contextRef="#ctx0" brushRef="#br0" timeOffset="362.176">1404 124,'-24'38,"-13"23,1 5,5-3,9-8,7-9,7-6,5-7,-3-3,1-2,0-1,2 0,1-10,0-8</inkml:trace>
  <inkml:trace contextRef="#ctx0" brushRef="#br0" timeOffset="633">1291 96,'43'-5,"29"-1,12-1,-4 2,-11 2,-12-4,-11-1,-8 2,-16 1,-12 7,-7 2</inkml:trace>
  <inkml:trace contextRef="#ctx0" brushRef="#br0" timeOffset="834.178">1206 491,'53'-5,"27"-1,4-5,-6-1,-13 3,-12 2,-10 2,-8 2,-5 2,-7 1</inkml:trace>
  <inkml:trace contextRef="#ctx0" brushRef="#br0" timeOffset="8069.821">1827 688,'-5'2,"0"1,1 0,0-1,-1 2,1-1,0 0,0 1,1 0,-1 0,1 0,0 0,0 0,0 1,1-1,-1 1,1 0,0 2,1-6,-2 7,-1 0,1 0,1 0,-1 1,1-1,1 1,0 0,0 0,1-1,0 1,0 0,2 6,-2-12,0 0,1 0,-1 0,1 0,0 0,0 0,0-1,0 1,1 0,-1-1,1 1,0-1,-1 1,1-1,0 0,0 1,1-1,-1 0,0-1,1 1,-1 0,1-1,-1 1,1-1,0 0,0 0,0 0,-1 0,1 0,0-1,0 1,0-1,0 0,0 0,0 0,0 0,3-1,9-3,-1-1,1-1,-1-1,-1 0,1 0,-1-1,0-1,-1 0,0-1,0 0,-1-1,0 0,-1-1,-1 0,6-10,17-14,7-4,-27 69,-3 142,-3-141,-1 0,-2 1,-1-1,-2 1,0-1,-6 31,5-48,-2 0,1-1,-2 0,0 1,0-1,-1 0,0-1,-1 1,-1-1,1-1,-2 1,0-1,0 0,0-1,-2 0,1 0,-1-1,0 0,9-6,0-1,-1 0,1 0,0 1,-1-1,1 0,-1 0,1 0,-1-1,1 1,-1 0,0-1,1 1,-1-1,0 1,0-1,1 0,-1 1,0-1,0 0,1 0,-1-1,0 1,0 0,0 0,1-1,-1 1,0-1,1 0,-1 1,1-1,-1 0,1 0,-1 0,1 0,-1 0,1 0,0-1,-1 1,1 0,0-1,0 1,0-1,0 1,1-1,-1 1,0-1,0 0,1 1,-1-1,1 0,0 0,-1-1,0-23,2 0,0 0,1 0,2 0,0 1,2-1,1 1,1 0,1 1,1 0,1 0,1 1,10-12,13-29,-19 37</inkml:trace>
  <inkml:trace contextRef="#ctx0" brushRef="#br0" timeOffset="8418.413">2533 237,'33'0,"41"-5,12-1,-4 0,-11-4,-13 0,-11 2,-9 2,-6 2,-4 1,-2 2,-5 6,-11 2,-12 0,-6-2</inkml:trace>
  <inkml:trace contextRef="#ctx0" brushRef="#br0" timeOffset="8671.811">2561 491,'43'0,"34"0,13 0,0 0,-4 0,-13 0,-9 0,-10 0,-6 0,-5 0,-6-5,-4-1,-2 0,-3 1,0 1,-6 2</inkml:trace>
  <inkml:trace contextRef="#ctx0" brushRef="#br0" timeOffset="9115.05">3888 39,'-40'23,"1"2,2 1,1 2,1 1,1 2,2 1,-22 29,-9 51,61-108,1 0,0 1,0-1,0 1,0-1,1 1,0-1,-1 1,2-1,-1 1,0-1,1 1,0-1,0 1,1-1,-1 0,1 1,0-1,0 0,0 0,0 0,1-1,0 1,-1 0,2-1,1 3,11 3,0 0,0-1,1-1,0-1,0 0,0-1,1-1,0 0,0-2,0 0,0-1,0-1,0 0,0-1,14-4,-4 4,0-1,0-2,0-1,-1-1,1-1,-1-1,-1-2,0 0,0-2,-1-1,0-1,-1-1,-1-1,-1-2,0 0,-1-1,1-3,-16 15,0 0,-1 0,0-1,-1 1,0-1,0 0,0 0,-1 0,-1-1,1 1,-1-1,-1 0,1 0,-1 1,-1-1,0 0,0 0,-1 0,0 0,0 1,-1-1,0 0,-1 1,0 0,0-1,-1 1,0 0,0 1,-1-1,0 1,0 0,-1 0,0 0,-4-2,-9-4,-1 1,-1 1,0 1,0 0,-1 2,0 1,-1 1,1 0,-1 2,0 0,-1 2,1 1,0 0,0 2,-1 1,1 1,-7 2,-38 7,2 2,0 4,0 3,2 2,1 3,-37 23,96-47,-6 1,1 1,0 1,0 0,1 0,-1 1,1 0,0 0,1 1,-1 0,-5 7,13-12,-1 0,1 1,0-1,-1 0,1 1,0-1,1 1,-1-1,0 0,1 1,-1-1,1 0,0 0,-1 1,1-1,0 0,0 0,1 0,-1 0,0 0,1 0,-1 0,1-1,0 1,0 0,-1-1,1 0,0 1,0-1,0 0,0 0,1 0,-1 0,0 0,0-1,1 1,-1 0,0-1,1 0,-1 0,0 0,1 0,1 0,39 7,0-2,1-1,-1-3,40-3,-18 0,843 0,-809 10,0 5,-1 3,42 16,-125-28,14 2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0 282,'509'0,"-485"0</inkml:trace>
  <inkml:trace contextRef="#ctx0" brushRef="#br0" timeOffset="262.879">84 479,'39'0,"26"-5,8-1,-4 0,-9 1,-10 2,-9 1,-6 1,-9 0</inkml:trace>
  <inkml:trace contextRef="#ctx0" brushRef="#br0" timeOffset="744.318">367 0,'8'10,"1"0,0-1,0 0,1-1,1 0,-1-1,1 0,0 0,0-1,1-1,0 0,0 0,0-1,1-1,-1 0,13 1,6 3,-15-4,0 0,-1 1,0 0,0 1,0 1,0 0,-1 2,0-1,0 1,0 2,-10-3,0-1,0 1,0 0,-1 0,0 0,0 0,-1 1,0-1,-1 1,1-1,-1 1,-1 0,0 0,0-1,0 1,-1 0,0-1,0 1,-1 0,0-1,0 0,-1 1,0-1,-1 0,1 0,-1-1,0 1,-1-1,0 0,0 0,0 0,0-1,-1 0,-1 1,-300 240,276-216,21-17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453 173,'-313'513,"174"-306,180-248,88-129,-114 145</inkml:trace>
  <inkml:trace contextRef="#ctx0" brushRef="#br0" timeOffset="405.962">453 145,'-8'14,"1"1,0 0,1 0,0 0,2 1,0-1,0 1,2 0,0 0,0 1,2-1,0 0,1 1,0-1,2 0,0 0,0 0,2-1,0 1,6 12,1-4,0 0,2-1,1 0,1-1,0-1,17 15,-31-33,0 1,1-1,-1 0,1-1,0 1,-1 0,1-1,1 1,-1-1,0 0,0 0,1-1,0 1,-1-1,1 1,0-1,-1 0,1 0,0-1,0 1,0-1,0 0,-1 0,1 0,0-1,0 1,0-1,0 0,-1 0,1 0,0 0,-1-1,1 0,-1 1,1-1,-1-1,0 1,2-2,10-17,-2-1,0 0,-1-1,-2 0,0-1,-1 0,-2-1,0 0,-1-6,0 8,40-218,-18 77,-23 152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375 276,'-38'9,"1"3,0 1,1 1,1 2,0 1,1 2,-11 10,40-27,0 1,0 0,0 0,1 0,-1 1,1-1,0 1,0 0,0 0,0 0,1 1,0 0,0-1,0 1,0 0,1 0,0 1,0-1,0 0,1 1,-1-1,1 1,1-1,-1 1,1 0,0-1,0 1,1-1,-1 1,1 0,1-1,-1 1,1-1,0 0,0 0,0 0,1 0,0 0,0 0,7 2,0 0,0-1,1-1,-1 1,1-2,1 0,-1 0,1-1,-1 0,1-1,0 0,0-1,0 0,0-1,0-1,0 0,5-1,-4 2,18-1</inkml:trace>
  <inkml:trace contextRef="#ctx0" brushRef="#br0" timeOffset="298.018">714 276,'-28'26,"2"1,0 2,2 0,0 2,3 0,0 2,-4 12,24-43,-1 1,0-1,1 1,0-1,0 1,0-1,0 1,0 0,0 0,1 0,-1-1,1 1,0 0,-1 0,2 0,-1 0,0 0,0-1,1 1,0 0,-1 0,1 0,0-1,1 1,-1-1,0 1,1-1,-1 1,1-1,0 0,0 1,0-1,0 0,0 0,0-1,0 1,1 0,0-1,12 4,0-2,1 0,0-1,0 0,-1-2,1 0,0 0,0-2,0 0,-1 0,1-2,-1 0,1 0,-2-2,1 0,0 0,-1-2,0 0,-1 0,0-1,6-6,-7 7,0 0,-1-1,0 0,-1-1,0 0,0 0,-1-1,0-1,-1 1,-1-1,0-1,0 0,-1 0,-1 0,0 0,-1-1,0 0,0-6,-4 16,1 0,-2 0,1 1,0-1,-1 0,1 0,-1 0,0 0,-1 1,1-1,-1 1,1-1,-1 1,0-1,0 1,0 0,-1 0,1 0,-1 0,0 0,0 1,0-1,0 1,0 0,-1 0,1 0,0 0,-1 0,0 1,-2-1,-3-1,0 1,0 1,0 0,0 0,0 0,-1 1,1 1,0-1,0 2,0-1,0 1,-4 2,-73 35,66-27</inkml:trace>
  <inkml:trace contextRef="#ctx0" brushRef="#br0" timeOffset="703.082">1476 248,'-35'8,"0"2,1 0,1 3,-29 14,55-24,0-1,0 1,1 0,-1 0,0 0,1 1,0 0,0 0,0 1,1-1,-1 1,1 1,0-1,1 1,-5 5,10-8,-1 0,1 0,-1 0,1 0,0-1,0 1,0 0,1 0,-1-1,1 1,-1 0,1-1,0 0,0 1,0-1,0 0,1 0,-1 0,0 0,1-1,-1 1,1-1,0 1,-1-1,1 0,0 0,0 0,0 0,0-1,0 1,0-1,0 0,0 0,0 0,0 0,0 0,8 3,13 2,85 33,-106-37,-1 0,1 1,-1-1,1 1,-1-1,0 1,0 0,0 0,0 0,0 0,0 0,-1 0,1 1,-1-1,1 0,-1 1,0-1,0 1,0 0,0-1,-1 1,1 0,-1 0,1-1,-1 1,0 0,0 0,0 0,-1-1,1 1,0 0,-1 0,0-1,0 1,0-1,-1 3,-5 5,0-1,0-1,-1 1,0-1,0 0,-1-1,0 0,-1 0,1-1,-1 0,-1-1,1 0,-1-1,0 0,0 0,0-1,0-1,0 0,-1 0,-8-1,-37 1,32-3</inkml:trace>
  <inkml:trace contextRef="#ctx0" brushRef="#br0" timeOffset="1387.167">1872 699,'-1'1,"1"-1,-1 1,1-1,0 0,-1 1,1-1,-1 0,1 0,-1 1,0-1,1 0,-1 0,1 0,-1 0,1 1,-1-1,1 0,-1 0,0 0,1 0,-1 0,1-1,-1 1,1 0,-1 0,0 0,1 0,-1-1,1 1,-1 0,1 0,-1-1,1 1,0 0,-1-1,1 1,-1-1,1 1,0-1,-1 1,1-1,0 1,-1 0,1-1,0 0,0 1,-1-1,1 1,0-1,0 1,0-1,0 1,0-1,0 0,0 1,0-1,0 1,0-1,0 0,-5-39,4 39,3-24,0 0,1 1,2 0,0-1,1 1,2 1,1 0,0 0,6-8,-6 10,2-5,1-1,1 2,1-1,2 2,0 0,2 1,0 1,2 0,0 2,1 0,1 1,1 2,1 0,0 1,1 2,22-10,18 13,-64 11,0 0,1 0,-1 0,0 0,1 0,-1 1,0-1,1 1,-1-1,0 1,0-1,1 1,-1 0,0-1,0 1,0 0,0 0,0 0,0 0,0 0,0 0,0 0,-1 0,1 1,0-1,-1 0,1 0,-1 1,1-1,-1 0,1 1,-1-1,0 0,0 1,0-1,0 1,0-1,0 0,0 1,0-1,-1 0,1 1,0-1,-1 0,1 1,-5 11,0 0,0 0,-2 0,1-1,-1 0,-1 0,0-1,-1 0,0-1,-7 6,-53 80,68-94,0-1,0 1,1 0,-1 0,0 0,1-1,-1 1,1 0,0 0,-1 0,1 0,0 0,0 0,1 0,-1 0,0 0,0-1,1 1,-1 0,1 0,0 0,0-1,-1 1,1 0,0 0,1-1,-1 1,0-1,0 1,1-1,-1 0,0 1,1-1,0 0,-1 0,1 0,-1 0,1 0,0-1,0 1,80 20,-72-20,-7-1,0-1,0 1,0 0,1 0,-1 0,0 1,0-1,0 1,0-1,0 1,0 0,0 0,-1 1,1-1,0 0,-1 1,1 0,0 0,-1 0,0 0,1 0,-1 0,0 0,0 1,-1-1,1 1,0-1,-1 1,1 0,-1 0,0 0,0 0,0-1,0 1,-1 1,1-1,-1 0,0 0,0 0,0 0,0 0,-1 1,-4 6,0-1,-1-1,-1 1,0-1,0 0,0-1,-1 0,0 0,0 0,-1-1,0-1,0 1,0-1,-1-1,1 0,-1 0,0-1,-1 0,0 0,0 1,1-1,-1 0,0-1,0 0,0 0,0-1,0-1,0 0,0 0,0-1,0-1,0 1,0-2,0 0,1 0,-1-1,-8-4,-156-97,140 81,13 10,1-2,0 0,1-1,0-2,2 0,0-1,1 0,1-1,2-1,-2-4,3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0 165,'216'-11,"24"-24,-140 24,-216-25,19-18,79 44,1 3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83,'38'-5,"33"-1,8 0,0 1,-7 2,-13 1,-10 0,-10 2,-5 0,-10 0</inkml:trace>
  <inkml:trace contextRef="#ctx0" brushRef="#br0" timeOffset="253.071">57 280,'44'0,"37"-4,11-3,-2 1,-10 2,-15 0,-13 2,-11-4,-12-1</inkml:trace>
  <inkml:trace contextRef="#ctx0" brushRef="#br0" timeOffset="789.245">820 422,'5'-28,"2"1,1 0,0 0,2 0,2 1,0 1,1 0,2 1,0 0,2 1,6-5,-14 18,0 0,1 0,0 1,0 1,1 0,0 0,1 1,0 0,0 1,0 1,1 0,-1 0,1 1,1 1,9-1,-21 3,0 1,0 0,0 0,1 0,-1 0,0 0,0 0,0 1,0-1,0 1,1 0,-1-1,0 1,0 0,-1 0,1 0,0 1,0-1,0 0,-1 1,1-1,-1 1,1-1,-1 1,0 0,1 0,-1-1,0 1,0 0,0 0,-1 0,1 0,0 0,-1 1,1-1,-1 0,0 0,0 0,1 0,-2 1,1-1,-14 91,13-91,0 0,0-1,0 1,0 0,0 0,1 0,-1 0,1 0,-1 0,1 0,0 0,0 0,0 0,0 0,0 0,0 0,1 0,-1 0,1 0,-1 0,1-1,0 1,-1 0,1 0,0 0,0-1,1 1,-1 0,0-1,0 1,1-1,-1 0,1 1,-1-1,1 0,0 0,-1 0,1 0,0 0,0 0,0-1,0 1,0 0,-1-1,1 0,0 1,0-1,0 0,2 0,6-2,1-1,-1 1,1-2,-1 0,0 0,0-1,-1 0,1 0,-1-1,0-1,-1 0,5-4,62-38,-74 48,0 0,0 1,0-1,1 0,-1 1,0-1,0 1,1-1,-1 1,0 0,1 0,-1-1,0 1,1 0,-1 0,0 0,1 1,-1-1,1 0,-1 0,0 1,0-1,1 1,-1-1,0 1,0 0,1-1,-1 1,0 0,0 0,0 0,0 0,0 0,0 0,-1 0,1 0,0 0,0 0,-1 0,1 0,0 1,-1-1,0 0,1 1,-1-1,0 0,1 1,-1-1,0 0,0 1,0 0,-7 72,6-71,1 53,9-45</inkml:trace>
  <inkml:trace contextRef="#ctx0" brushRef="#br0" timeOffset="1332.042">2146 26,'-53'24,"1"2,1 2,2 2,0 3,3 1,-1 4,4 12,42-49,0 0,1 0,-1 0,0 1,1-1,-1 0,1 0,-1 0,1 0,0 1,0-1,-1 0,1 0,0 1,0-1,0 0,0 0,1 0,-1 1,0-1,0 0,1 0,-1 1,1-1,-1 0,1 0,-1 0,1 0,0 0,-1 0,1 0,0 0,0 0,0 0,0 0,0-1,0 1,0 0,0-1,0 1,0-1,0 1,0-1,1 1,-1-1,0 0,0 1,1-1,12 1,0-1,0 0,1-1,-1-1,0 0,0-1,0-1,-1 0,1 0,-1-1,0-1,0-1,-1 1,0-2,0 0,0 0,-1-1,-1-1,256-187,-265 195,1 1,-1 0,1-1,-1 1,1 0,0 0,-1 0,1 0,0 0,0 0,-1 0,1 0,0 1,0-1,0 1,0-1,0 1,0 0,0 0,0 0,0 0,0 0,0 1,0-1,0 0,0 1,0-1,0 1,0 0,0 0,-1 0,1 0,0 0,0 0,-1 0,1 1,-1-1,1 0,-1 1,0-1,0 1,1 0,-23 113,8-71,-10 56,4 1,5 1,4 0,3 94,9-161,-1-28,1 0,-1 0,0 0,-1 0,1 0,-2 0,1 0,-1 0,0-1,0 1,0 0,-1 0,-1 0,1-1,-1 1,0-1,0 0,-1 0,1 0,-2 0,1-1,0 1,-1-1,0 0,-1-1,-2 3,4-4,0-1,-1 0,1-1,0 1,-1-1,1 1,-1-1,1-1,-1 1,0-1,1 1,-1-1,1-1,-1 1,0-1,1 1,-1-1,1-1,-1 1,1-1,0 1,-1-1,1-1,0 1,0 0,1-1,-1 0,0 0,1 0,0 0,-1-1,1 1,1-1,-1 0,-1-3,-4-7,1 0,1-1,0 1,1-2,0 1,2 0,0-1,0 0,1 0,1 1,1-1,0 0,2 0,-1 0,2 0,0 1,1-1,0 1,1 0,1 0,0 0,2 1,-1 0,2 1,-1-1,2 1,0 1,0 0,1 1,1 0,10-8,122-81,-120 88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787 6,'-57'-6,"-7"10,1 2,0 4,1 2,0 2,1 4,-46 19,106-37,0 0,0 0,0 0,0-1,0 1,0 0,0 0,0 0,1 1,-1-1,0 0,0 0,0 0,0 1,0-1,1 0,-1 1,0-1,0 1,0-1,1 1,-1-1,0 1,1 0,-1-1,1 1,-1 0,0-1,1 1,-1 0,1 0,0-1,-1 1,1 0,0 0,-1 0,1 0,0 0,0-1,0 1,0 0,0 0,0 0,0 0,0 0,0 0,0 0,0 0,1-1,-1 1,0 0,1 0,-1 0,1 0,-1-1,1 1,-1 0,1-1,-1 1,1 0,0-1,0 1,129 16,67 10,-140-5,-55-21,-1 0,0-1,0 1,0 0,0 0,-1 0,1 0,0 0,0 1,0-1,-1 0,1 0,-1 0,1 1,-1-1,1 0,-1 0,0 1,0-1,0 0,1 1,-1-1,0 1,-1-1,1 0,0 1,0-1,-1 0,1 0,0 1,-1-1,1 0,-1 0,0 1,1-1,-1 0,0 0,0 0,0 0,0 0,0 0,0 0,0 0,0 0,-15 13,-1-1,0 0,-1-2,0 1,-1-2,0-1,0 0,-1-2,-10 3,-23 11,-227 104,277-124,-62 35,64-36,-1 1,1 0,0 0,-1 0,1 0,0 0,0 0,0 0,0 0,0 0,0 1,0-1,0 0,1 1,-1-1,0 1,1-1,-1 1,1-1,0 1,-1-1,1 1,0-1,0 1,0-1,0 1,0-1,0 1,1 0,-1-1,0 1,1-1,-1 1,1-1,0 0,-1 1,1-1,0 0,0 1,0-1,0 0,0 0,1 1,5 3,1-1,-1-1,1 0,0 0,0 0,0-1,0 0,0 0,0-1,1 0,-1-1,1 0,-1 0,0 0,8-2,4 1,314-2,-278-2,-38-1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4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1,'39'4,"26"3,13-1,-3-2,-9 0,-11-2,-11-1,-7 0,-5-1,-4-1,-1 1,-6-5,-5-1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1,'38'9,"28"4,7-6,-5-3,-8-4,-5 0,-7-2,-7-4,-5-1,-10 0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0,'-10'24,"-3"27,-4 15,1 0,3-5,-1-9,1-4,4-5,3-5,-2-4,0-3,2-3,-4 0,1-1,1-9,3-8</inkml:trace>
  <inkml:trace contextRef="#ctx0" brushRef="#br0" timeOffset="262.638">25 57,'29'-5,"33"-2,11 1,3 1,-7 2,-11 1,-9-4,-10-1,-5 1,-5 1,-6 7,-8 2</inkml:trace>
  <inkml:trace contextRef="#ctx0" brushRef="#br0" timeOffset="515.364">53 311,'38'4,"32"3,9-1,-4-1,-10-2,-7-1,-8-1,-8 0,-6-1,-9-5,-5-2,-1 1,-4 1</inkml:trace>
  <inkml:trace contextRef="#ctx0" brushRef="#br0" timeOffset="765.435">871 424,'-24'33,"-13"22,-4 0,4-4,4-5,7-7,4-9,5-10</inkml:trace>
  <inkml:trace contextRef="#ctx0" brushRef="#br0" timeOffset="1016.658">560 367,'29'34,"19"20,6 6,-1-7,-10-8,-7-11,-5-12,-8-5,-3-5,-5-5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1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870 395,'-1'-2,"-1"0,1 1,-1-1,1 0,-1 0,0 1,1-1,-1 1,0 0,0-1,0 1,0 0,-1 0,1 0,0 1,0-1,-1 0,1 1,0 0,0-1,-1 1,1 0,-1 0,1 0,-1 1,0-2,-28-1,-1 2,0 0,1 2,-1 2,1 1,0 1,0 1,1 2,-8 4,-243 72,281-84,1-1,-1 0,1 1,-1-1,1 0,-1 1,0-1,1 1,-1-1,1 1,-1-1,0 1,1-1,-1 1,0-1,0 1,1-1,-1 1,0-1,0 1,0 0,0-1,0 1,0-1,0 1,0-1,0 1,0 0,0-1,0 1,0-1,0 1,-1 0,1-1,0 1,0-1,-1 1,1-1,0 1,-1-1,1 1,0-1,-1 0,1 1,-1-1,1 1,-1-1,1 0,-1 1,1-1,-1 0,1 0,-1 1,1-1,-1 0,0 0,1 0,-1 0,1 0,-1 0,0 0,1 0,-1 0,0 0,48 10,292-8,-340-2,1 1,-1 0,1-1,-1 1,1 0,-1-1,1 1,0 0,-1-1,1 1,0 0,-1 0,1-1,0 1,0 0,0 0,0-1,0 1,0 0,0 0,0 0,0-1,0 1,0 0,1 0,-1-1,0 1,1 0,-1 0,0-1,1 1,-1 0,1-1,-1 1,1-1,-1 1,1-1,-1 1,1-1,0 1,-1-1,1 1,0-1,-1 1,1-1,0 0,-1 0,1 1,0-1,0 0,-1 0,1 0,0 0,0 0,0 0,-1 0,1 0,0 0,0 0,0 0,-1-1,1 1,0 0,-1 0,1-1,0 1,0-1,-1 1,1-1,-55 38,-1-3,-2-3,-38 15,-6 4,-116 66,215-115,0-1,0 1,0 0,0 0,0 0,0 1,1-1,-1 0,0 1,1-1,-1 1,1-1,0 1,-1 0,1 0,0 0,0-1,0 1,0 0,0 0,1 0,-1 1,1-1,-1 0,1 0,0 0,0 0,0 0,0 1,0-1,0 0,0 0,1 0,-1 0,1 0,0 0,-1 0,1 0,0 0,0 0,0 0,1 0,-1-1,0 1,1 0,-1-1,1 1,-1-1,1 1,0-1,10 5,1-2,-1 1,1-1,0-1,0-1,0 0,0 0,0-1,1-1,-1 0,0-1,4-1,14 1,-16 3,-1-1,1-1,0-1,0 0,0-1,-1 0,1-2,-1 1,0-2,0 0,0 0,-1-1,0-1,0-1,0 1,-1-2,0 0,7-7,-1-6</inkml:trace>
  <inkml:trace contextRef="#ctx0" brushRef="#br0" timeOffset="255.585">447 1,'-18'189,"8"2,9 23,1-166,0 291,-38-161,30-154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6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107 213,'-93'307,"80"-250,30-94,21-45,-21 39,2 0,2 2,2 0,1 1,2 2,2 0,2 2,30-29,-45 52,-10 7,0 0,1 1,0 0,0 0,0 0,1 1,0 0,0 0,0 1,0 0,0 0,0 1,8-2,-11 5,-1 1,1 0,-1 0,1 0,-1 0,0 1,0-1,0 1,0 0,-1 0,1 0,-1 0,1 0,-1 1,0-1,-1 1,1-1,0 1,-1 0,0-1,0 1,0 0,0 0,-1 0,0 0,1 0,-1 0,-1 0,1 0,-1-1,1 1,-1 0,0 0,0 0,-1-1,0 2,-1 16,-14 162,16-181,1-1,0 1,0 0,0-1,1 1,-1 0,0-1,0 1,1 0,-1-1,1 1,0-1,-1 1,1-1,0 1,0-1,0 1,0-1,0 0,0 1,0-1,1 0,-1 0,0 0,1 0,-1 0,1 0,-1-1,1 1,-1 0,1-1,-1 1,1-1,0 1,-1-1,1 0,0 0,-1 0,1 0,0 0,-1 0,1 0,0 0,-1-1,1 1,0-1,-1 1,1-1,-1 0,23-11,-1-1,0-1,-1-2,-1 0,0-1,-2-1,5-6,113-86,-121 100,-10 5,0 1,0 0,0 1,0-1,0 1,1 0,-1 1,1 0,0 0,0 0,0 1,0 0,6-1,-10 5,0 0,0 0,-1 1,1-1,-1 1,1-1,-1 1,0 0,0-1,-1 1,1 0,-1 0,0 1,0-1,0 0,-1 0,1 0,-1 1,0-1,0 0,-1 0,1 1,-1-1,-1 3,-53 204,50-161,4-27</inkml:trace>
  <inkml:trace contextRef="#ctx0" brushRef="#br0" timeOffset="482.464">1461 71,'-20'1,"0"-1,0 2,0 1,0 1,1 0,-1 1,1 1,0 1,1 1,-1 1,2 0,-1 1,1 1,1 1,0 0,1 1,0 1,1 0,-8 11,15-17,2 1,-1-1,1 1,0 0,1 1,0-1,0 1,1 0,0 0,1 0,0 0,1 1,0-1,1 0,0 1,0-1,1 0,1 4,0-11,-1 0,1 0,0 0,0 0,0-1,1 1,-1-1,1 0,-1 0,1 1,0-2,-1 1,1 0,0 0,0-1,1 0,-1 0,0 0,0 0,1 0,-1 0,0-1,1 0,-1 0,0 0,2 0,88-12,-67 1,-1-1,0-1,0-1,-2-1,0-1,0-1,-2-1,0-1,-1-1,-1-1,-1 0,-1-1,3-8,36-37,-56 66,0 0,1 0,-1 0,0 0,1 0,-1-1,1 1,0 0,-1 0,1 0,0 0,0 1,-1-1,1 0,0 0,0 0,0 1,0-1,0 0,0 1,0-1,0 1,0-1,0 1,1-1,-1 1,0 0,0 0,0-1,0 1,1 0,-1 0,0 0,0 0,0 1,1-1,-1 0,0 0,0 1,0-1,0 1,0-1,0 1,1-1,-1 1,0 0,-1-1,1 1,0 0,0 0,0 0,0 0,0 0,5 141,-9-91,3-43,0 0,1 0,0 0,0 0,0-1,1 1,1 0,-1-1,1 0,0 1,1-1,0-1,0 1,0 0,1-1,0 0,5 5,4 4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58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30 255,'38'17,"167"6,-187-18,1-2,0 0,0-1,0 0,1-2,-1 0,0-2,0 0,0-1,16-4,-28 6,-7 3</inkml:trace>
  <inkml:trace contextRef="#ctx0" brushRef="#br0" timeOffset="282">1 508,'38'-4,"28"-3,6 1,-3 2,-9 0,-10 2,-9 1,-6 0,-4 1,-3 1,-7-6,-1-1,1 0,-4-4,0 0,-2 2</inkml:trace>
  <inkml:trace contextRef="#ctx0" brushRef="#br0" timeOffset="809.986">368 1,'28'33,"115"56,-118-77,0 2,-2 0,1 1,-2 2,0 0,8 10,-15-12,-11-13,0 0,-1 1,1-1,-1 1,0 0,1 0,-2 1,1-1,0 1,-1-1,1 1,-1 0,0 0,0 0,0 0,-1 0,0 0,1 0,-2 1,1-1,0 0,-1 1,0-1,0 1,0-1,0 0,-1 1,0-1,0 0,0 1,-2 3,-14 15,-2-1,0-1,-1-1,-2 0,0-2,-1 0,0-1,-1-2,-21 10,16-8,-168 83,107-40,77-45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0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0,0-1,0 1,-1 0,1-1,0 0,0 1,1-1,-1 0,0 0,0 0,0 0,1 0,-1-1,1 1,-1-1,0 1,1-1,-1 0,1 0,-1 0,3 0,-3 0,311 3,-241-14,-54 5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296 367,'-1'-2,"-1"1,1-1,-1 0,0 0,1 1,-1-1,0 1,0 0,0 0,0-1,0 1,0 0,-1 1,1-1,0 0,0 1,-1-1,1 1,0-1,-1 1,1 0,0 0,-1 0,1 1,0-1,-1 0,1 1,0 0,0-1,-1 1,1 0,-2 1,-18 7,0 0,1 1,0 2,0 0,2 1,-1 1,2 1,0 0,-3 5,19-19,1 0,-1 1,1-1,0 0,0 0,0 1,-1-1,1 0,1 1,-1-1,0 1,0 0,0-1,1 1,-1 0,1-1,-1 1,1 0,0-1,0 1,0 0,0 0,0-1,0 1,0 0,0 0,1-1,-1 1,1 0,-1-1,1 1,0 0,-1-1,1 1,0-1,0 1,0-1,0 1,1-1,-1 0,0 0,1 0,-1 0,0 0,1 0,-1 0,1 0,0 0,-1 0,1-1,0 1,-1-1,1 1,0-1,217 23,-217-22,0 0,1 0,-1-1,0 1,0 1,0-1,0 0,-1 0,1 1,0-1,0 1,-1 0,1-1,-1 1,0 0,1 0,-1 0,0 0,0 0,0 0,0 0,-1 0,1 0,0 1,-1-1,0 0,1 0,-1 1,0-1,0 0,0 1,-1-1,1 0,0 0,-1 1,0-1,1 0,-1 0,-1 2,-52 73,41-65,1 0,-2 0,0-2,0 0,-1 0,0-1,-1-1,0-1,0 0,-1-1,-14 4,7-10,6-4</inkml:trace>
  <inkml:trace contextRef="#ctx0" brushRef="#br0" timeOffset="236.43">606 621,'-14'29,"-5"9</inkml:trace>
  <inkml:trace contextRef="#ctx0" brushRef="#br0" timeOffset="485.908">578 0,'0'0</inkml:trace>
  <inkml:trace contextRef="#ctx0" brushRef="#br0" timeOffset="854.775">663 734,'250'-229,"-195"182,-54 47,0 0,0 0,0 1,0-1,0 0,-1 1,1-1,0 1,0-1,0 1,0-1,0 1,-1 0,1-1,0 1,-1 0,1 0,0 0,-1-1,1 1,-1 0,1 0,-1 0,0 0,1 0,-1 0,0 0,0 0,1 0,-1 0,0 0,0 0,0 0,0 0,0 0,-1 0,1 0,0 0,0 0,-1 0,1 0,0 0,-1 0,1 2,-2 3,1 1,0-1,0 1,1 0,0-1,0 1,1-1,-1 1,1 0,1-1,-1 0,1 1,0-1,1 0,0 0,0 0,0 0,0 0,1-1,0 0,0 0,1 0,-1 0,1 0,0-1,0 0,1 0,-1 0,1-1,0 0,0 0,0 0,2 0,-1-2,0 1,0-1,0 0,0 0,0-1,0 0,0 0,0 0,0-1,0-1,0 1,0-1,0 0,0 0,0-1,-1 0,0 0,1-1,-1 0,0 0,-1 0,1 0,-1-1,0 0,0-1,0 1,-1-1,0 1,0-1,2-6,0 1,0-1,-2 0,1 0,-2 0,1 0,-2-1,0 1,0-1,-1 0,-1 0,0 1,-1-12,-5 0</inkml:trace>
  <inkml:trace contextRef="#ctx0" brushRef="#br0" timeOffset="1666.797">1622 705,'0'0,"0"-1,0 1,0-1,0 1,0-1,0 1,0-1,0 1,0-1,0 1,-1-1,1 1,0-1,0 1,0 0,-1-1,1 1,0-1,-1 1,1-1,0 1,-1 0,1-1,0 1,-1 0,1-1,-1 1,1 0,-1 0,1 0,-1-1,1 1,-1 0,1 0,-1 0,1 0,-1 0,1 0,-1 0,1 0,-1 0,1 0,-1 0,1 0,-1 0,1 0,-1 0,1 1,-1-1,1 0,-1 0,1 0,0 1,-1-1,1 0,-1 1,1-1,0 0,-1 1,1-1,0 1,-1-1,0-15,1 0,0-1,1 1,0 0,1-1,1 1,0 0,2 1,2-7,5-22,3 0,1 2,2 0,2 1,1 1,3 1,1 0,1 2,25-25,-2 25,-48 35,-1 1,1-1,0 1,0 0,0-1,0 1,0 0,0 0,0-1,0 1,0 0,0 0,0 0,0 0,0 1,0-1,0 0,0 0,0 1,0-1,0 0,0 1,0-1,0 1,0-1,0 1,-1-1,1 1,0 0,0 0,-1-1,1 1,0 0,-1 0,1 0,-1-1,1 1,-1 0,1 0,-1 0,0 0,1 0,-1 0,0 0,0 0,0 0,0 0,0 0,0 0,0 0,0 0,0 0,0 0,-1 1,-15 68,14-67,0 0,0 0,0 0,1 1,-1-1,1 0,0 1,0-1,0 1,0-1,0 1,1-1,0 1,0-1,0 1,0-1,0 1,1-1,0 1,-1-1,1 1,1-1,-1 1,0-1,1 0,0 0,-1 0,1 0,0 0,1 0,-1 0,1-1,-1 1,1-1,0 0,-1 0,4 2,17 9,-17-12,0 1,0 0,0 1,0 0,0-1,-1 2,1-1,-1 1,0 0,0 0,0 0,0 0,-1 1,0 0,0 0,0 0,-1 1,1-1,-1 1,-1 0,1 0,-1 0,0 0,0 0,-1 0,0 1,0-1,0 0,-1 1,0-1,0 1,-1 0,-1-1,-1 0,-1-1,1 1,-1 0,0-1,0 0,0 0,-1 0,0-1,0 1,0-1,0 0,-1-1,0 1,1-1,-1 0,0-1,-1 1,1-1,0 0,-1-1,1 0,-1 0,1 0,-1-1,0 0,1 0,-1 0,1-1,-1 0,1 0,-1-1,1 0,0 0,-1-1,-3-2,-188-108,177 102,1-1,1-1,0-1,1 0,0-2,1 0,1-1,1 0,0-1,1-1,1 0,1-1,-5-13,9 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1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0,'-14'10,"-10"12,-6 3,3 2,1-4,4-1,2-4,5 0,-1-4,2 1,0-2,1 2,4-3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0,'-2'1,"0"1,0-1,0 1,0-1,1 1,-1 0,0-1,1 1,0 0,-1 0,1 0,0 0,0 1,0-1,0 0,1 0,-1 1,1-1,-1 0,1 1,0-1,0 0,0 1,0-1,0 1,0 0,-15 167,-19 57,22-126,25-261,4 106,2 2,3 0,1 1,3 2,5-4,32-19,-61 71,-1 0,1-1,0 1,1 0,-1 0,0 0,0 1,0-1,0 0,1 1,-1 0,0-1,1 1,-1 0,0 0,1 0,-1 1,0-1,0 0,1 1,-1 0,0-1,0 1,0 0,0 0,1 0,-2 1,1-1,0 0,0 1,0-1,0 1,-1-1,1 1,-1 0,0 0,1 0,-1 0,1 1,1 4,1 1,-1 0,0-1,-1 1,0 0,0 0,0 1,-1-1,-1 0,1 0,-1 1,-2 6,2-7,-1 0,1 0,1 0,-1 0,1 0,1 0,0 0,0 0,0-1,1 1,0-1,3 7,-3-12,0-1,0 1,1-1,-1 1,0-1,0 0,1 0,-1-1,0 1,1-1,-1 1,1-1,-1 0,1 0,-1-1,1 1,-1-1,0 0,1 1,-1-2,0 1,0 0,1-1,-1 1,0-1,0 0,-1 0,1 0,0 0,-1-1,1 1,-1-1,0 1,0-1,0 0,1-1,5-3,49-41,2 4,2 2,14-5,-74 45,0 1,1-1,-1 1,1 0,0-1,-1 1,1 0,0 0,0 0,0 0,0 0,0 0,0 1,0-1,0 1,0-1,0 1,0 0,0 0,0 0,0 0,0 0,1 0,-1 0,0 1,0-1,0 1,0 0,0 0,0-1,0 1,-1 0,1 1,0-1,0 0,-1 0,1 1,-1-1,1 1,-1-1,0 1,1 0,-1 0,0-1,0 1,0 0,0 0,-1 0,1 0,0 1,0 12,0 0,-1 0,0 0,-2-1,0 1,0 0,-1-1,-3 9,2-9,0 0,1 0,1 0,1 0,0 1,0-1,2 1,1 13,-2-26,0 0,0 0,1 0,-1 0,1 0,-1 0,1 0,0 0,0 0,-1 0,1 0,1-1,-1 1,0 0,0-1,1 1,-1-1,1 1,-1-1,1 0,-1 1,1-1,0 0,0 0,0 0,-1 0,1-1,0 1,0-1,0 1,0-1,0 1,0-1,1 0,-1 0,0 0,0 0,0 0,0-1,0 1,1-1,15-2</inkml:trace>
  <inkml:trace contextRef="#ctx0" brushRef="#br0" timeOffset="628.499">1299 84,'-22'14,"-1"1,2 1,0 1,1 1,1 0,0 1,2 2,0-1,1 2,14-20,1 0,-1 0,1 0,-1 0,1 0,-1 0,1 0,0 1,0-1,0 0,0 1,1-1,-1 1,1-1,-1 1,1-1,0 1,0-1,0 1,0-1,0 1,1-1,-1 1,1-1,0 1,-1-1,1 0,0 1,0-1,1 0,-1 0,0 0,1 0,-1 0,1 0,0 0,0 0,0 0,0-1,0 1,0-1,0 0,0 0,2 1,6-2,-1-1,1 0,0 0,0-1,-1-1,1 1,-1-2,0 1,0-1,0-1,0 1,-1-2,0 1,0-1,0 0,0-1,-1 1,-1-2,1 1,-1-1,0 0,-1 0,1 0,1-7,33-34,-40 48,0 0,1 0,-1 1,1-1,-1 0,1 0,-1 0,1 1,-1-1,1 0,-1 1,1-1,0 1,0-1,-1 1,1-1,0 1,0-1,0 1,-1 0,1-1,0 1,0 0,0 0,0 0,0-1,-1 1,1 0,0 0,0 0,0 1,0-1,0 0,0 0,0 0,-1 1,1-1,0 0,0 1,0-1,-1 1,1-1,0 1,0-1,-1 1,1-1,0 1,-1 0,1-1,-1 1,16 47,-12-32,83 213,-81-211,-1 0,0 1,-2 0,0-1,-2 1,0 0,-1 0,0 0,-2 0,0 0,-4 12,5-25,-1 1,0 0,0-1,-1 1,0-1,0 0,0 0,-1 0,0 0,0-1,0 0,-1 1,0-1,0-1,0 1,0-1,-1 0,0 0,0-1,0 1,0-2,0 1,-1 0,1-1,-1 0,0-1,0 0,1 0,-1 0,0-1,0 1,0-2,0 1,0-1,1 0,-1-1,3 1,0-1,0 0,1-1,-1 1,1-1,0 1,0-1,0 0,0 0,0 0,1 0,-1-1,1 1,0-1,0 0,0 0,0 1,1-1,0 0,0 0,0 0,0-1,0 1,1 0,0 0,0 0,0 0,0-1,1 1,-1 0,1 0,0 0,1 0,-1 0,1-2,71-133,-62 125,0 0,1 0,0 2,1 0,1 0,-1 1,2 0,0 2,0 0,9-4,-5 5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57,'-29'73,"-161"333,164-324,27-64</inkml:trace>
  <inkml:trace contextRef="#ctx0" brushRef="#br0" timeOffset="1913.714">246 0,'0'51,"-1"-5,2 0,1 0,3 1,5 14,31 149,-37-190,5-26,11-37,-18 37,95-196,31 0,-105 179,-23 23,1 0,-1 0,1 0,-1 0,1 0,-1 0,0 0,1 0,-1 0,1 0,-1 0,1 0,-1 0,1 0,-1 0,0 1,1-1,-1 0,1 0,-1 0,0 1,1-1,-1 0,0 0,1 1,-1-1,0 0,0 1,1-1,-1 1,0-1,0 0,1 1,-1-1,0 1,0-1,0 0,0 1,0-1,0 1,0-1,0 1,0-1,0 1,0-1,0 0,0 1,0-1,0 1,0-1,0 1,-1-1,1 0,0 1,0-1,0 0,-1 1,1-1,0 1,0-1,-1 0,1 0,0 1,-1-1,-8 90,4-1,6 71,0-52,11-46,-6-56</inkml:trace>
  <inkml:trace contextRef="#ctx0" brushRef="#br0" timeOffset="2832.138">980 282,'2'-2,"-1"0,1 0,-1 0,1-1,-1 1,0 0,0-1,0 1,0 0,-1-1,1 1,-1-1,1 0,-1 1,0-1,0 1,0-1,0 1,-1-1,1 0,-1 1,1-1,-1 1,0 0,0-1,0 1,0-1,0 1,-1 0,1 0,-1 0,0 0,1 0,-1 0,0 0,0 1,0-1,0 1,0-1,-1 1,1 0,0 0,-1 0,1 0,-2 0,-7 3,1 2,-1 0,0 0,1 1,0 0,0 1,0 0,1 0,0 1,0 0,1 1,0 0,0 0,1 1,0 0,0 0,1 1,0 0,1 0,0 0,1 1,0-1,0 1,1 0,1 0,0 0,0 1,1 2,0-10,0 0,1 0,-1 0,1 0,0 0,0 0,0 0,1-1,0 1,-1 0,1 0,0 0,1 0,-1 0,1-1,0 1,0-1,0 1,0-1,0 0,1 0,-1 0,1 0,0 0,0 0,0-1,0 0,1 1,-1-1,1 0,-1-1,1 1,0-1,-1 1,1-1,0 0,0-1,0 1,4 0,9-3,1-1,-1 0,0-1,0 0,0-2,-1 0,0-1,0-1,-1 0,0-1,0 0,-1-2,0 1,10-12,11-3,127-101,-161 124,1 1,-1-1,1 1,0-1,0 1,0-1,0 1,0 0,0 0,0 0,1 0,-1 0,0 1,0-1,1 1,-1-1,0 1,1 0,-1 0,0 0,1 0,-1 0,0 1,1-1,-1 1,0-1,1 1,-1 0,0 0,0 0,0 0,0 0,0 1,0-1,0 1,0-1,-1 1,1 0,-1-1,1 1,-1 0,1 0,-1 0,3 14,-1-1,-1 1,0-1,-1 1,0 0,-2 0,0-1,-1 8,-1 25,0 2,-3 0,-1-1,-3 0,-12 37,17-64,-2 0,0 0,-1 0,0-1,-2 0,-1-1,-1 0,0-1,-1 0,-1-1,-17 16,-31 8,60-41,1 0,0 0,-1-1,1 1,-1-1,1 1,-1-1,0 1,1-1,-1 0,1 0,-1 0,0 0,1 0,-1 0,1 0,-1-1,1 1,-1 0,0-1,1 1,-1-1,1 0,0 1,-1-1,1 0,0 0,-1 0,1 0,0 0,0 0,0-1,0 1,0 0,0 0,0-1,0 1,0-1,1 1,-1-1,1 1,-1-1,1 1,-1-1,1-9,0 0,1 0,0 0,1 0,0 1,1-1,0 1,1-1,0 1,0 0,1 0,0 1,1-1,0 1,2-1,-4 4,138-177,-82 113,-37 43,-3 3</inkml:trace>
  <inkml:trace contextRef="#ctx0" brushRef="#br0" timeOffset="3184.241">1855 198,'-28'25,"2"2,0 1,2 1,1 1,2 2,1 0,-8 17,25-46,1 1,-1 0,0 0,1-1,0 1,0 1,0-1,0 0,1 0,-1 1,1-1,0 1,0-1,1 1,0-1,-1 1,2 0,-1-1,0 1,1-1,0 1,0-1,0 1,1-1,-1 0,1 1,0-1,0 0,1 0,-1 0,1-1,0 1,0-1,0 1,0-1,1 0,-1 0,1-1,0 1,0-1,3 2,4-1,-1-1,1 0,0 0,0-2,0 1,0-1,0-1,0 0,0 0,0-1,-1-1,1 0,-1 0,9-4</inkml:trace>
  <inkml:trace contextRef="#ctx0" brushRef="#br0" timeOffset="3500.496">2249 254,'-22'17,"1"2,0 0,1 1,1 0,1 2,1 0,1 1,1 1,-9 20,22-42,1 0,0 0,0 1,0-1,0 0,1 1,-1-1,1 0,-1 1,1-1,0 1,0-1,0 1,0-1,0 1,0-1,1 1,0-1,-1 1,1-1,0 0,0 1,0-1,0 0,0 0,1 0,-1 0,1 0,-1 0,1 0,0 0,0-1,0 1,0-1,0 1,0-1,0 0,0 0,1 0,-1 0,0 0,1 0,-1-1,3 1,8 0,-1-1,1 0,0-2,-1 1,1-1,-1-1,1 0,-1-1,0 0,-1-1,1 0,-1-1,0 0,0-1,0 0,-1-1,-1 0,3-2,-5 2,1-1,-1 1,-1-1,1 0,-2 0,1-1,-1 0,-1 0,0 0,0-1,-1 1,0-1,-1 0,1-10,-2 16,0 0,-1 0,0 0,0 0,0-1,-1 1,0 0,0 0,0 0,0 0,-1 1,0-1,0 0,0 0,-1 1,1 0,-1-1,0 1,0 0,-1 0,1 1,-1-1,0 1,0-1,0 1,0 1,-1-1,1 0,-1 1,1 0,-1 0,-3 0,-73-3,62 12</inkml:trace>
  <inkml:trace contextRef="#ctx0" brushRef="#br0" timeOffset="3881.267">2729 169,'-1'0,"-17"2,0 1,1 0,-1 1,1 1,0 1,1 0,-1 1,1 1,0 0,-4 5,19-12,-1 0,1 0,0 0,-1 0,1 1,0-1,0 1,0-1,0 1,0-1,0 1,0-1,0 1,1 0,-1 0,0-1,1 1,0 0,-1 0,1 0,0-1,0 1,0 0,0 0,0 0,1 0,-1-1,0 1,1 0,0 0,-1-1,1 1,0 0,0-1,0 1,0-1,0 1,0-1,0 1,0-1,1 0,-1 0,2 1,74 48,-59-41,78 69,-94-75,1 0,-1 0,0 1,0-1,-1 1,1-1,-1 1,1 0,-1 0,0-1,0 1,-1 0,1 0,-1 0,0 0,0 0,0 0,-1 0,1 0,-1-1,0 1,0 0,0 0,-1-1,1 1,-1 0,0-1,0 0,-1 2,-1 1,-1 0,1-1,-1 1,0-1,0-1,0 1,-1-1,0 0,1 0,-2 0,1-1,0 0,-1 0,1-1,-1 1,0-2,0 1,1-1,-1 0,0 0,0-1,-5 0,-12 1</inkml:trace>
  <inkml:trace contextRef="#ctx0" brushRef="#br0" timeOffset="11186.73">3181 959,'-1'1,"1"-1,-1 0,1 1,0-1,-1 0,1 1,-1-1,1 0,-1 0,1 1,-1-1,0 0,1 0,-1 0,1 0,-1 0,1 0,-1 0,1 0,-1 0,0 0,1 0,-1 0,1 0,-1 0,1 0,-1-1,1 1,-1 0,1 0,-1-1,1 1,-1 0,1-1,0 1,-1 0,1-1,-1 1,1-1,0 1,-1-1,1 1,0-1,0 1,-1-1,1 1,0-1,0 1,0-1,0 1,0-1,-1 1,1-1,0 0,0 1,1-1,-1 1,0-1,0 1,0-1,-6-40,6 41,-6-219,3 184,1 0,1 0,3 0,0 1,2-1,2 1,1-1,1 2,12-30,-10 43,1 0,1 1,1 0,0 0,1 2,1 0,1 0,0 2,1 0,0 1,2 0,-1 2,2 0,15-7,-32 16,0 0,0 0,1 0,-1 1,1-1,-1 1,1 0,0 0,0 0,0 1,0-1,1 1,-1 0,0 0,0 1,1-1,-1 1,0 0,1 0,-1 0,0 1,1-1,-1 1,0 0,0 1,0-1,0 1,0-1,0 1,0 0,0 1,-1-1,1 1,-1-1,1 1,-1 0,0 0,0 1,-1-1,1 0,1 4,-1 5,-2 0,1 0,-2 0,1 0,-2 1,0-1,0 0,-1 0,0-1,-1 1,-1 0,0-1,0 1,-1-1,-1-1,0 1,0-1,-1 0,0 0,-6 6,-13 26,25-41,0-1,0 1,0-1,0 1,1 0,-1-1,0 1,0 0,1 0,-1 0,0 0,1-1,-1 1,1 0,-1 0,1 0,-1 0,1 0,0 0,-1 0,1 0,0 0,0 1,0-1,0 0,0 0,0 0,0 0,0 0,1 0,-1 0,0 0,1 0,-1 0,0 0,1 0,-1 0,1 0,0 0,-1 0,1-1,0 1,-1 0,1 0,0-1,0 1,0 0,0-1,-1 1,1-1,0 1,0-1,0 1,0-1,0 0,0 0,1 1,-1-1,0 0,0 0,0 0,0 0,0 0,0 0,8-1,-3-1,0 0,0 0,0 1,0 0,1 0,-1 0,0 1,1 0,-1 0,1 1,-1 0,0 0,1 0,-1 1,0 0,0 0,0 0,0 1,-1 0,1 0,-1 1,0-1,0 1,0 0,0 1,0-1,-1 1,0 0,0 0,0 0,1 4,-5 1,0-1,0 1,-1 0,-1 0,0-1,0 1,0-1,-2 1,1-1,-1 0,0 0,-1-1,0 1,0-1,-1 0,0-1,0 1,-1-1,0 0,0-1,-1 0,0 0,0 0,0-1,-1 0,1-1,-5 2,-1 0,-1 0,0-1,0 0,0-2,-1 1,1-2,-1 0,0-1,0-1,0 0,1-1,-1 0,0-2,1 0,-1 0,1-2,0 0,0 0,1-2,-1 1,2-2,-14-9,-2 1,4 4,1-2,0 0,1-2,0-1,1 0,1-2,1 0,1-2,-2-3,16 19,0-1,1 0,0 0,0 0,0 0,1-1,0 0,0 1,0-1,1 0,0 0,1-1,0 1,0 0,0 0,1-1,0 1,0 0,1-1,0 1,0 0,1 0,1-6,8-11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102 179,'5'2,"-1"-1,1 1,-1 1,0-1,0 0,0 1,0 0,0 0,0 0,-1 1,1-1,-1 1,0-1,0 1,0 0,-1 1,1-1,-1 0,0 1,-1-1,1 1,0 4,2 11,-2 0,-1 1,-1-1,0 0,-2 1,0-1,-1 0,-1 0,-1 0,-1-1,0 1,-2-2,0 1,-1-1,-1 0,-5 7,7-10,-80 160,78-157</inkml:trace>
  <inkml:trace contextRef="#ctx0" brushRef="#br0" timeOffset="495.516">74 603,'33'-4,"0"-1,0-1,-1-2,0-1,0-1,-1-2,-1-2,0 0,-1-2,19-13,-34 13,-1 0,0 0,-1-2,-1 1,0-1,-2-1,0 0,-1 0,0-1,-2 0,-1 0,0-1,-1 0,-2 1,0-1,-1-1,2 5,2-105,-5 121,0 1,0-1,0 1,0-1,0 0,0 1,0-1,0 1,0-1,-1 1,1-1,0 1,0-1,-1 1,1 0,0-1,-1 1,1-1,0 1,-1-1,1 1,0 0,-1-1,1 1,-1 0,1 0,-1-1,1 1,-1 0,1 0,-1 0,1-1,-1 1,1 0,-1 0,1 0,-1 0,0 0,1 0,-1 0,1 0,-1 0,1 1,-1-1,1 0,-1 0,1 0,-1 0,1 1,-1-1,1 0,-1 1,1-1,0 0,-1 1,1-1,-1 0,1 1,0-1,0 1,-1-1,1 1,0-1,0 1,-1-1,1 1,0-1,0 1,-21 34,-42 174,51-155,7-34,1 0,0 0,1 0,2 0,0 0,1 0,1 1,0-1,2 0,2 9,15 120,-20-125</inkml:trace>
  <inkml:trace contextRef="#ctx0" brushRef="#br0" timeOffset="1015.65">921 433,'-56'29,"-34"33,90-61,-1 0,0 1,1-1,-1 1,1-1,0 0,-1 1,1-1,0 1,0-1,0 1,0-1,0 1,0-1,1 1,-1-1,0 1,1-1,-1 0,1 1,-1-1,1 1,0-1,-1 0,1 0,0 0,0 1,0-1,0 0,0 0,0 0,1 0,-1 0,0-1,0 1,1 0,-1-1,1 1,61 28,-54-26,57 39,-65-41,1 0,-1 1,0 0,0-1,0 1,0 0,0-1,-1 1,1 0,0 0,-1 0,1 0,-1 0,0 0,0-1,1 1,-1 0,-1 0,1 0,0 0,0 0,-1 0,1 0,-1 0,1 0,-1-1,0 1,0 0,0 0,0-1,0 1,0-1,0 1,-1-1,1 1,-1-1,1 0,-1 1,-5 3,-1 0,1 0,-1-1,0 0,0-1,0 1,-1-2,1 1,-1-1,-8 1,-1 1,-92 7,92-17</inkml:trace>
  <inkml:trace contextRef="#ctx0" brushRef="#br0" timeOffset="3182.89">1146 349,'5'0,"6"0,7 0,4 0,4 0,1 0,3 0,-1 0,0 0,1-5,-2-2,1 1,0 1,-1 2,-4 0</inkml:trace>
  <inkml:trace contextRef="#ctx0" brushRef="#br0" timeOffset="3429.339">1231 603,'39'-10,"31"-8,9 0,-4 2,-11 4,-15 5</inkml:trace>
  <inkml:trace contextRef="#ctx0" brushRef="#br0" timeOffset="4114.812">1937 208,'-134'487,"131"-468,10-24,14-30,-17 28,129-225,32 6,-114 164,-50 62,0 1,-1 0,1-1,0 1,-1 0,1-1,0 1,-1 0,1 0,-1 0,1-1,-1 1,1 0,-1 0,0 0,0 0,1 0,-1 0,0 0,0 0,0 0,0 0,0 0,0 0,0 0,0 0,0 0,-1 0,1 0,0-1,-1 1,1 0,0 0,-1 0,-24 139,11-83,11-48,-1 0,2 1,-1-1,1 1,1-1,0 1,0-1,1 1,0 0,1-1,0 1,0-1,2 7,-2-14,-1-1,1 1,0 0,-1-1,1 1,0-1,0 1,0-1,0 1,0-1,0 0,1 0,-1 1,0-1,1 0,-1 0,0 0,1 0,0 0,-1-1,1 1,-1 0,1-1,0 1,-1-1,1 0,0 1,0-1,-1 0,1 0,0 0,0 0,-1 0,1-1,0 1,0-1,-1 1,1-1,0 1,-1-1,1 0,-1 0,60-47,-4-27,49-45,-105 119,-1 0,1 0,0 0,0 0,0 1,0-1,0 0,0 1,0-1,0 0,0 1,0 0,0-1,0 1,0-1,0 1,0 0,0 0,1 0,-1 0,0 0,0 0,0 0,0 0,0 0,1 0,-1 1,0-1,0 0,0 1,0-1,0 1,0-1,0 1,0 0,0-1,0 1,0 0,-1 0,1-1,0 1,0 0,-1 0,1 0,0 0,-1 0,1 0,-1 0,1 0,-1 0,0 1,0-1,8 63,-6 80,3-125</inkml:trace>
  <inkml:trace contextRef="#ctx0" brushRef="#br0" timeOffset="4553.869">2924 208,'-55'42,"2"2,2 3,-43 50,49-23,45-72,-1-1,0 1,1 0,-1 0,1 0,0 0,-1 0,1 0,0 0,0 0,1 0,-1 0,0 0,1 0,-1 0,1 0,-1 0,1 0,0-1,0 1,0 0,0 0,0-1,0 1,0-1,1 1,-1-1,1 1,-1-1,1 0,-1 0,1 0,0 0,0 0,-1 0,1 0,0 0,0-1,0 1,0-1,13 2,0-2,0 0,0-1,-1 0,1-1,0-1,-1 0,1-1,-1 0,0-1,-1-1,1 0,-1-1,0-1,-1 0,1 0,-2-2,1 1,-1-1,6-8,10-8,-1-1,-1-2,-1 0,-2-1,9-18,-31 49,1-1,-1 0,0 0,1 1,-1-1,0 0,1 0,-1 1,0-1,1 0,-1 0,0 0,1 1,-1-1,1 0,-1 0,0 0,1 0,-1 0,1 0,-1 0,1 0,-1 0,0 0,1 0,-1 0,1 0,-1-1,0 1,1 0,-1 0,1 0,-1 0,0-1,1 1,-1 0,0 0,1-1,-1 1,0 0,0-1,1 1,-1 0,0-1,0 1,1 0,-8 39,4-30,1 1,0 0,0-1,1 1,0 0,1 0,0 0,1 0,0 0,0 0,1 0,0-1,1 1,0-1,0 1,1-1,1 0,-1-1,1 1,1-1,0 0,0 0,0 0,1-1,5 4,90 50,-86-53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4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0 198,'271'18,"52"-7,-272-16,-33-1</inkml:trace>
  <inkml:trace contextRef="#ctx0" brushRef="#br0" timeOffset="250.84">28 424,'43'0,"29"0,7 0,-6 0,-5 0,-9 0,-10 0,-9 0,-11 5,-5 1,-3 0,1-1,-4-1</inkml:trace>
  <inkml:trace contextRef="#ctx0" brushRef="#br0" timeOffset="766.29">367 1,'194'110,"-171"-99,-1 1,-1 1,0 1,-1 1,-1 0,0 2,-1 0,-1 1,12 17,-27-33,-1 0,0 1,0-1,0 1,0-1,0 1,-1-1,1 1,-1-1,1 1,-1 0,0-1,0 1,0 0,-1-1,1 1,-1 0,1-1,-1 1,0-1,0 1,0-1,0 1,0-1,-1 0,1 1,-1-1,1 0,-1 0,0 0,-1 1,-71 55,68-54,-75 47,31-21,1 2,1 3,2 1,-17 20,20 9,35-49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0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27,'-23'-7,"0"2,0 0,0 1,-1 1,1 1,-1 2,0 0,1 1,-1 2,1 0,0 1,-1 2,10-2,0 1,0 0,0 1,1 1,0 0,0 0,0 2,1-1,1 2,-1-1,1 2,1-1,-7 10,11-13,0 1,1 0,0 0,0 0,1 0,0 1,1-1,-1 1,2 0,-1 0,1 1,1-1,-1 0,2 1,-1-1,1 1,1-1,0 0,0 1,1-1,0 0,0 1,0-3,0 0,0-1,1 1,-1 0,1-1,1 1,-1-1,1 0,0 0,1-1,-1 1,1-1,0 0,1 0,-1 0,1-1,0 0,0 0,0 0,0-1,1 0,0 0,-1-1,1 0,0 0,0 0,0-1,0 0,1-1,-1 1,0-1,0-1,0 1,2-2,13-6,-1-1,-1-1,1-1,-2-1,0-1,0 0,-1-1,0-1,-2-1,0-1,-1 0,0-1,-1 0,-1-1,-1-1,6-13,92-115,-109 147,0 0,0-1,0 1,0 0,0 0,0 0,0 0,0 0,1 0,-1 0,0 0,1 0,-1 1,1-1,-1 0,1 1,-1 0,1-1,-1 1,1 0,0 0,-1-1,1 1,-1 0,1 1,0-1,-1 0,1 0,-1 1,1-1,-1 1,1-1,-1 1,1 0,-1 0,0-1,1 1,-1 0,0 0,0 0,0 0,0 1,1-1,30 64,13 268,-38-286,-1 0,-3 0,-2 0,-2 1,-2 9,1-29,0 0,-2 0,-1-1,-1 1,-1-1,-2 0,-1-1,0 0,-2 0,-1-1,-1-1,-2 0,-6 7,19-28,0 0,-1 1,1-1,-1 0,0-1,0 1,0-1,0 0,-1 0,1 0,-1 0,1-1,-1 1,0-1,1-1,-1 1,0-1,1 1,-1-1,0-1,0 1,1-1,-1 0,0 0,1 0,-1 0,1-1,-1 0,1 0,0 0,0 0,0-1,0 0,0 0,0 0,1 0,-1 0,1-1,0 1,0-1,1 0,-1 0,1 0,-1 0,1-1,1 1,-1-1,0 0,-1-12,1-1,0 1,1 0,1 0,0-1,2 1,0 0,0 0,2 0,0 0,1 0,1 1,0 0,2 0,-1 1,2-1,0 2,7-10,98-131,-89 125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436 21,'-16'-5,"-1"1,0 0,1 1,-1 1,0 1,0 0,0 1,0 1,0 0,0 2,0 0,-1 1,10-2,0 0,0 0,0 1,1 0,0 1,-1 0,1 0,0 0,1 1,-1 0,1 0,0 1,0 0,1 0,0 0,0 1,0-1,1 1,0 0,0 1,0-1,1 1,1-1,-1 1,0 7,-1 164,7-101,-14 148,-24-57,13-68,22-99,0-1,-1 1,1-1,0 1,0-1,0 1,0-1,1 1,-1-1,0 0,0 1,1-1,-1 1,1-1,0 0,-1 1,1-1,0 0,0 0,-1 0,1 1,0-1,0 0,1 0,-1 0,0 0,0-1,0 1,0 0,1 0,-1-1,0 1,1-1,-1 1,1-1,-1 0,1 1,-1-1,0 0,2 0,70 2,-59-3,190-2,-181 7,-5 2</inkml:trace>
  <inkml:trace contextRef="#ctx0" brushRef="#br0" timeOffset="1757.635">1001 332,'-3'-2,"0"1,0 0,0 0,-1 0,1 1,0-1,0 1,-1 0,1 0,0 0,-1 0,1 1,0-1,0 1,-1 0,1 0,0 0,0 0,0 0,-2 2,-8 1,-2 0,-15 4,0 0,1 2,0 2,0 0,1 2,-1 2,28-16,0 1,-1-1,1 1,0-1,0 1,0 0,0 0,0-1,0 1,0 0,0 0,0 0,0 0,0 0,0 0,1 0,-1 0,0 1,1-1,-1 0,1 0,-1 1,1-1,0 0,0 0,-1 1,1-1,0 0,0 1,0-1,0 0,1 1,-1-1,0 0,0 1,1-1,-1 0,1 0,-1 1,1-1,0 0,-1 0,1 0,0 0,0 0,0 0,-1 0,1 0,0 0,1 0,-1-1,0 1,69 31,24 14,-91-44,0 0,-1 0,1 0,-1 1,0-1,0 1,0 0,0 0,0-1,0 1,-1 0,0 1,1-1,-1 0,0 0,0 1,-1-1,1 0,-1 1,0-1,0 0,0 1,0-1,0 1,-1-1,1 0,-2 2,-3 6,0-1,-1 0,-1 0,1 0,-2 0,1-1,-1 0,-1-1,1 0,-2 0,1-1,-1 0,0-1,0 0,-1 0,1-1,-1-1,-8 3,14-4,-1-1,0 1,-1-1,1 0,0 0,-1-1,1 0,-1 0,1 0,-1-1,0 0,1 0,-1-1,1 0,-1 0,1 0,-6-3,6-2</inkml:trace>
  <inkml:trace contextRef="#ctx0" brushRef="#br0" timeOffset="2033.23">1367 557,'-24'43,"-8"19,2 4,5-9</inkml:trace>
  <inkml:trace contextRef="#ctx0" brushRef="#br0" timeOffset="2286.734">1255 105,'0'0</inkml:trace>
  <inkml:trace contextRef="#ctx0" brushRef="#br0" timeOffset="2735.746">1452 839,'17'-12,"-2"-1,1-1,-2-1,0 0,-1 0,0-2,-1 1,-1-2,-1 1,0-2,-2 1,7-19,72-129,-85 162,-2 3,-1 0,1 1,0-1,0 0,-1 1,1-1,0 0,0 1,0-1,0 0,0 1,0-1,0 0,0 1,0-1,0 0,1 1,-1-1,0 0,0 1,1-1,-1 0,0 1,1-1,-1 1,1-1,-1 1,0-1,1 1,-1-1,1 1,0-1,-1 1,1-1,-1 1,1 0,0 0,-1-1,1 1,-1 0,1 0,0 0,0-1,-1 1,1 0,0 0,-1 0,1 0,0 0,-1 0,1 1,0-1,-1 0,1 0,0 0,-1 1,1-1,0 0,-1 1,1-1,-1 0,1 1,-1-1,1 1,4 70,14 47,43-35,-59-80,-1-1,1 0,-1 0,1 0,0 0,0-1,0 1,0-1,0 0,0 0,0 0,0 0,1 0,-1 0,0-1,0 0,1 0,-1 0,0 0,1 0,-1-1,0 1,0-1,1 0,-1 0,0 0,0 0,0-1,3-1,5-7,0 0,-1-1,0 0,0-1,-1 0,-1 0,0-1,0 0,-2-1,0 1,0-1,-1 0,-1-1,0 1,-1-1,0-1,17-102,-14 100</inkml:trace>
  <inkml:trace contextRef="#ctx0" brushRef="#br0" timeOffset="3535.668">2384 867,'22'-337,"-22"313,1 0,2 0,0 0,1 1,1-1,2 1,0 0,1 1,2 0,0 0,1 1,1 0,1 1,1 0,1 1,13-13,38 3,-64 29,-1 0,1 0,-1 0,1 0,-1 0,1 0,-1 0,1 0,-1 1,1-1,-1 1,0-1,1 1,-1 0,1-1,-1 1,0 0,0 0,0 0,1 0,-1 0,0 0,0 0,0 0,-1 1,1-1,0 0,0 1,-1-1,1 0,0 1,-1-1,0 1,1-1,-1 1,0-1,0 1,1-1,-1 1,-1-1,1 1,0-1,0 1,0-1,-1 1,-36 110,5-38,33-72,-1 1,1 0,-1 0,1 0,0-1,0 1,1-1,-1 1,0-1,1 1,-1-1,1 0,0 1,0-1,0 0,0 0,0 0,0-1,1 1,-1 0,1-1,-1 0,1 1,-1-1,1 0,0 0,-1-1,1 1,0-1,0 1,0-1,0 0,-1 0,1 0,0 0,0 0,1-1,12 4,10 2,-21-6,0 1,0 0,0 1,0-1,0 1,0 0,0 0,0 0,-1 1,1 0,-1 0,1 0,-1 0,1 1,-1 0,0 0,0 0,0 0,-1 0,1 1,-1 0,0 0,0 0,0 0,-1 0,1 0,-1 1,0-1,0 1,0 0,-1 0,0 0,-2 4,-1-1,0 1,-1-1,0 0,0 0,0 0,-1 0,-1-1,1 1,-1-1,0 0,-1 0,0-1,0 0,0 0,-1 0,0-1,0 0,0 0,-1-1,1 0,-6 2,-5 7,10-9,1 0,-1 0,0 0,0-1,0 0,-1-1,1 1,-1-2,1 1,-1-1,0-1,0 1,1-1,-1-1,0 0,1 0,-1-1,1 0,-1 0,1-1,0 0,0 0,0-1,0 0,1-1,-1 0,1 0,-54-29,2-1,2-4,2-2,-2-4,36 26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0,-1 0,-1 0,1 0,-6 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1,'-18'1,"-1"2,1 0,0 1,0 1,0 1,1 0,-1 1,2 1,-14 9,18-13,1 2,1-1,-1 2,1-1,0 1,0 1,1 0,0 0,0 1,1 0,0 0,1 1,0 0,1 0,-1 1,2 0,0 0,0 0,1 1,-3 11,7-18,0 0,0 0,0 0,1 0,-1 0,1 0,1 0,-1 0,0 0,1 0,0-1,0 1,1 0,-1-1,1 0,0 0,0 0,1 0,-1 0,1 0,0-1,0 0,0 0,0 0,0 0,1-1,-1 1,1-1,-1 0,6 1,2 1,0 0,0-1,1 0,-1 0,1-2,0 1,0-2,-1 0,1 0,0-1,0-1,-1 0,68-23,-62 15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1,'34'4,"25"2,7 0,-2-1,-8-1,-8-2,-7-1,-7-1,-3 0,-3 0,-6 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22,'43'5,"34"-3,8-3,-5-5,-12-2,-13 1,-15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0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158 113,'0'0,"-5"0,-6 0,-1 5,-4 2,1 4,-2 0,3 3,3 5,3-2</inkml:trace>
  <inkml:trace contextRef="#ctx0" brushRef="#br0" timeOffset="1936.651">215 0,'-5'0,"-6"5,-7 6,-4 7,-4 4,-2 4,4 2,1-4,4-1,1-4,4-1,8-4,6-8,7-6,3-2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63,'-6'-6,"0"0,-1 1,1-1,-1 1,0 1,0-1,-1 1,1 1,-1-1,0 1,0 1,0-1,0 1,0 1,0 0,-1 0,1 0,-1 1,1 0,0 1,-1 0,1 0,0 1,-5 1,-8 3,0 0,0 2,1 0,0 2,1 0,0 1,0 1,1 1,1 0,-4 5,15-14,1 1,1 0,-1 0,1 0,0 1,0-1,0 1,1 0,0 0,0 0,1 1,-1-1,1 1,1-1,-1 1,1 0,0-1,1 1,0 0,0 0,0-1,1 1,0 0,0 0,1-1,0 1,0-1,0 1,1-1,0 0,0 0,0 0,1 0,1-2,0 0,0 0,1 0,-1 0,1-1,0 0,0-1,0 1,0-1,0 0,1 0,-1-1,0 0,1 0,-1-1,1 1,-1-2,1 1,0-1,-1 1,0-2,1 1,-1-1,3-1,8-2,1-2,-1 0,-1 0,0-2,0 0,0-1,-1 0,3-4,129-116,-147 129,1-1,0 1,0 0,-1 0,1 0,0 0,0 0,0 0,0 0,1 0,-1 0,0 0,0 1,0-1,1 0,-1 1,0-1,1 1,-1-1,0 1,1 0,-1 0,1-1,-1 1,1 0,-1 0,0 1,1-1,-1 0,1 0,-1 1,0-1,1 0,-1 1,0 0,1-1,-1 1,0 0,0 0,0-1,1 1,-1 0,0 0,0 0,0 0,-1 0,1 1,0-1,0 0,-1 0,1 1,0-1,0 1,29 74,30 44,-49-110,0 0,0 0,1-1,0-1,0 0,1-1,0 0,0-1,1 0,0-1,0 0,0-1,1-1,-1-1,1 0,0 0,-1-2,1 0,0 0,0-2,-1 0,1 0,6-3,10-2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42 471,'-5'9,"-1"0,1 1,1-1,0 1,0 0,1 0,0 0,1 0,0 1,0-1,2 1,-1-1,1 1,0-1,1 1,1-1,-1 1,2-1,-1 0,1 0,1 0,0 0,0-1,1 1,3 3,-4-10,-1 1,1-2,-1 1,1 0,0-1,0 0,0 0,1 0,-1 0,0-1,1 1,-1-1,1 0,-1-1,1 1,0-1,-1 0,1 0,0 0,-1-1,1 0,-1 1,1-2,-1 1,1 0,-1-1,0 0,0 0,0 0,4-3,1-1,0-1,0 1,-1-2,0 1,0-1,0 0,-1-1,-1 0,1 0,-1-1,-1 1,2-5,-4 8,0 0,-1 0,0-1,0 1,0 0,-1-1,0 1,0-1,-1 1,0-1,0 1,0-1,-1 0,0 1,0 0,-1-1,1 1,-1 0,-1-1,1 1,-1 0,0 1,-1-1,1 1,-1-1,0 1,-1 0,1 0,-1 1,0-1,0 1,0 0,-1 1,1-1,-1 1,0 0,0 1,-3-2,-19-4,3 4</inkml:trace>
  <inkml:trace contextRef="#ctx0" brushRef="#br0" timeOffset="388.606">776 387,'-20'10,"1"-2,0 1,1 1,0 0,0 1,1 2,1-1,0 2,0 0,-3 6,18-18,-1-1,1 1,-1-1,1 1,0 0,-1 0,1 0,0 0,0 0,1 0,-1 0,0 0,1 0,-1 0,1 1,0-1,0 0,0 0,0 0,0 1,0-1,0 0,1 0,-1 0,1 1,0-1,-1 0,1 0,0 0,0 0,0 0,1-1,-1 1,0 0,1 0,-1-1,1 1,-1-1,1 1,0-1,0 0,0 0,0 0,0 0,0 0,0 0,54 16,30 18,-85-33,1-1,-1 1,1-1,-1 1,0 0,1 0,-1-1,0 1,0 0,-1 0,1 0,0 0,-1 0,1 0,-1 0,1 0,-1 1,0-1,0 0,0 0,0 0,0 0,-1 0,1 0,-1 0,1 0,-1 0,0 0,0 0,0 0,0 0,0 0,0 0,0-1,0 1,-1 0,1-1,-1 1,0 0,-72 45,-68-23,118-28</inkml:trace>
  <inkml:trace contextRef="#ctx0" brushRef="#br0" timeOffset="1036.297">1086 895,'3'-35,"1"1,1 0,2 1,2 0,1 0,1 0,1 1,2 1,3-2,1-1,2 1,1 0,1 2,1 1,2 0,2 2,0 1,1 1,2 2,5-2,-28 20,1 0,1 1,-1 0,1 1,-1-1,1 2,1-1,-1 1,0 1,7-2,-15 4,0 0,0 0,-1-1,1 1,0 0,0 0,-1 0,1 0,0 0,0 0,-1 0,1 0,0 0,0 0,-1 1,1-1,0 0,-1 0,1 1,0-1,-1 0,1 1,0-1,-1 1,1-1,-1 1,1-1,-1 1,1-1,-1 1,1 0,-1-1,1 1,-1 0,0-1,0 1,1 0,-1-1,0 1,0 0,0 0,1-1,-1 1,0 0,0 0,0-1,0 1,-1 0,1 0,0-1,0 1,0 0,-1-1,1 1,0 0,0-1,-1 1,1 0,-1-1,1 1,-1 0,1-1,-1 1,1-1,-1 1,-31 43,32-44,-121 135,120-134,0 1,-1-1,1 1,0 0,0 0,0-1,0 1,0 0,0 0,1 0,-1 0,1 0,-1 0,1 0,0 0,-1 0,1 0,0 0,0 0,1 0,-1 0,0 0,1 0,-1 0,1 0,0 0,0 0,-1 0,1 0,0-1,1 1,-1 0,0-1,0 1,1-1,-1 1,1-1,-1 0,1 1,0-1,-1 0,1 0,0 0,0 0,0-1,0 1,0 0,0-1,0 1,0-1,79 17,-72-16,0-1,0 1,0 1,0 0,-1 0,1 1,-1 0,1 0,-1 1,0 0,0 0,0 1,-1 0,4 4,-9-7,0 0,-1 0,1 1,-1-1,1 0,-1 1,0-1,0 1,0-1,0 1,0 0,-1 0,1-1,-1 1,0 0,0 0,0-1,0 1,0 0,-1 0,1-1,-1 1,1 0,-1-1,0 1,0 0,-1-1,1 0,0 1,-1-1,0 1,-62 64,-80 13,140-79,-5 4,0-1,0-1,0 1,-1-1,1-1,-1 0,0 0,0-1,0 0,0-1,0 0,0 0,0-1,1-1,-1 1,0-2,1 1,-1-1,-2-2,-8-4,1-2,0 0,0 0,1-2,1-1,0 0,1-1,0 0,2-1,0-1,0-1,2 0,0 0,1-1,1-1,1 0,0 0,-4-19,9 15</inkml:trace>
  <inkml:trace contextRef="#ctx0" brushRef="#br0" timeOffset="1999.052">1820 20,'7'-1,"129"-17,-129 18,0-1,-1 2,1-1,0 1,-1 0,1 1,-1-1,1 1,-1 1,0-1,0 1,0 0,0 0,0 1,-1 0,1 0,-1 0,4 5,-4 0,0 1,-1 0,0-1,-1 2,0-1,-1 0,0 1,0-1,-1 1,-1-1,1 1,-2 0,1-1,-2 1,1-1,-3 6,0 32,2 545,2-587,1 1,-1-1,-1 0,1 1,-1-1,0 0,-1 0,1 0,-1 0,-1 0,1 0,-4 5,4-11,-1 1,0-1,1 0,-1 0,0 0,1 0,-1 0,0 0,1-1,-1 0,1 1,-1-1,1 0,-1 0,1 0,-1-1,1 1,0 0,0-1,0 0,0 1,0-1,0 0,0-1,-3 0,-7-6,-1 1,1 1,-2 0,1 1,0 1,-1 0,0 0,0 1,-1 1,1 1,-1 0,1 0,-8 2,-57 6,60 0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17,'5'24,"-3"23,-3 7,0 0,0-5,-5-5,-2-2,-3-2,-6-3,1-4,-2-2,-3-1,-2-2,2-1,0-4,4-2,0-4,3-5</inkml:trace>
  <inkml:trace contextRef="#ctx0" brushRef="#br0" timeOffset="485.632">66 328,'32'11,"0"-1,1-2,0-1,0-2,0-1,0-1,1-2,0-1,8-3,-31 2,0-1,0-1,0 1,0-2,0 0,-1 0,0-1,0 0,0 0,0-1,-1-1,0 0,0 0,-1 0,0-1,0-1,-1 1,0-1,0 0,-1-1,-1 0,1 0,1-6,5-7,-1-1,-1-1,-1 0,-2 0,0 0,3-27,-11 52,1 0,-1 1,1-1,-1 0,1 0,-1 0,1 0,-1 0,1 0,-1 0,1 0,-1 0,1 0,-1 0,1 0,-1 0,1-1,0 1,-1 0,1 0,-1 0,1-1,-1 1,1 0,0-1,-1 1,1 0,0-1,-1 1,1 0,0-1,-1 1,1-1,0 1,0 0,-1-1,1 1,0-1,0 1,0-1,0 1,0-1,0 1,0-1,0 1,0-1,0 1,0-1,0 1,0-1,0 1,0-1,0 1,0-1,1 1,-1-1,0 1,-23 36,13-10,1 1,2 0,0 0,2 0,1 1,1 0,1 0,2 0,1 0,3 19,13 37,-12-60</inkml:trace>
  <inkml:trace contextRef="#ctx0" brushRef="#br0" timeOffset="1067.372">1082 243,'-21'6,"16"-5,-1 0,1 0,-1 0,1 1,-1 0,1 0,0 0,0 1,0 0,0 0,0 0,1 0,0 1,-1 0,1 0,0 0,1 0,-1 1,1-1,0 1,0 0,0 1,3-1,1 0,0 0,1 0,-1 0,1-1,0 1,0-1,1 1,-1-1,1 0,0 0,0 0,0 0,1-1,-1 1,1-1,0 0,0 0,0 0,0-1,5 3,3 4,-10-8,0 0,0 0,0 0,0 0,0 1,0-1,0 0,-1 1,1 0,0-1,-1 1,1 0,-1 0,0 0,1 0,-1 0,0 0,0 0,0 0,-1 1,1-1,-1 0,1 0,-1 1,0-1,1 0,-1 1,0-1,-1 1,1-1,0 0,-1 0,1 1,-1-1,0 0,0 0,0 1,0-1,0 0,0 0,0 0,-1-1,1 1,-1 0,-1 1,-4 0,-1 1,0-1,0-1,0 1,0-1,0-1,0 0,-1 0,1 0,0-1,-1 0,1-1,0 0,-1 0,-3-2,-14-4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556 311,'-1'0,"1"0,0 0,-1 0,1 0,0 0,-1 0,1 0,0 0,-1 0,1 0,0 0,-1 0,1 0,0-1,-1 1,1 0,0 0,0 0,-1-1,1 1,0 0,0 0,-1-1,1 1,0 0,0 0,0-1,-1 1,1 0,0-1,0 1,0 0,0-1,0 1,0 0,0-1,0 1,0 0,0-1,0 1,0-1,0 1,0 0,0-1,0 1,0 0,0-1,0 1,1 0,-1 0,0-1,0 1,0 0,0-1,1 1,-1 0,0 0,0-1,1 1,-1 0,0 0,1 0,-1-1,0 1,1 0,-32 4,29-3,-273 104,156-62,120-43,-1 1,1-1,-1 1,1-1,-1 1,1-1,-1 1,1-1,-1 1,0-1,1 1,-1 0,0-1,1 1,-1 0,0-1,0 1,0 0,0-1,1 1,-1 0,0-1,0 1,0 0,0-1,-1 1,1 0,0-1,0 1,0 0,-1-1,1 1,0 0,0-1,-1 1,1 0,-1-1,1 1,0-1,-1 1,1-1,-1 1,1-1,-1 0,0 1,1-1,-1 1,1-1,-1 0,0 0,1 1,-1-1,0 0,1 0,-1 0,0 0,1 0,-1 0,0 0,1 0,-1 0,0 0,0 0,1 0,-1 0,0 0,1-1,-1 1,0 0,151 6,-50-7,-98 1,0 0,0 0,0 0,0 0,0 0,0 0,-1 1,1-1,0 1,0-1,0 1,0 0,0 0,-1-1,1 1,0 1,-1-1,1 0,-1 0,1 1,-1-1,0 0,1 1,-1 0,0-1,0 1,0 0,0-1,0 1,-1 0,1 0,-1 0,1 0,-1 0,1 0,-1-1,0 1,0 0,0 0,0 0,0 0,-1 0,1 0,0 0,-1 0,0 0,1 0,-1-1,0 1,0 0,0 0,-12 14,-1 0,-1-1,0-1,-1 0,0-1,-1-1,-1-1,0 0,0-1,-2-1,-69 45,86-51,-7 2,0 0,1 1,0 1,0-1,1 2,0-1,0 1,0 0,1 1,1-1,-1 1,2 1,-1-1,1 1,0 0,1 0,-3 10,8-16,-1 1,1-1,-1 0,1 0,0 0,1 0,-1 0,1 0,0-1,-1 1,2 0,-1-1,0 1,1-1,-1 0,1 0,0 0,0 0,1-1,-1 1,0-1,1 1,-1-1,2 0,99 37,-87-34,-14-4,0 0,-1 0,1 0,0 0,0 0,0-1,0 0,0 1,0-1,0 0,0-1,0 1,0 0,0-1,0 0,0 1,0-1,-1 0,1-1,0 1,0 0,-1-1,1 0,-1 1,0-1,1 0,-1 0,0 0,0-1,0 1,0 0,-1-1,1 1,-1-1,1 0,-1 0,0 1,0-1,0 0,15-37,-9 21</inkml:trace>
  <inkml:trace contextRef="#ctx0" brushRef="#br0" timeOffset="304.634">302 1,'-24'78,"4"1,3 1,4 0,3 1,1 80,13-22,-1-70,-2 0,-4 1,-5 20,-56 169,59-241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1,'33'4,"31"3,9-1,-3-1,-9-2,-10-1,-8-1,-8 0,-4-1,-3 0,-1-1,-5 1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37,'43'0,"34"-5,13-1,-4 0,-12-4,-18 1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57,'-9'38,"-9"37,-5 11,0-6,6-10,4-13,5-6,4-8,2-5,2-5,1-4,-5-6,-2-7</inkml:trace>
  <inkml:trace contextRef="#ctx0" brushRef="#br0" timeOffset="283.709">1 0,'43'20,"48"5,18 0,0-6,-9-10,-12-7,-16-3,-15-2,-13-1,-9-4,-6 0,-2 0,-7 7,-11 4,-12 5,-10 3,-3-2</inkml:trace>
  <inkml:trace contextRef="#ctx0" brushRef="#br0" timeOffset="533.514">1 649,'43'24,"33"3,14-3,1-5,-5-11,-13-7,-9-4,-11 0,-9-1,-8-4,-5-1,-2 1,-8 2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1,'0'0,"1"0,-1 1,1-1,-1 0,1 1,-1-1,1 1,-1-1,1 0,-1 1,0-1,1 1,-1-1,0 1,1-1,-1 1,0 0,0-1,1 1,-1-1,0 1,0 0,0-1,0 1,0-1,0 1,0 0,0-1,0 1,0-1,0 1,0 0,-1-1,1 1,0-1,0 1,0 0,-1-1,1 1,0-1,-1 1,1-1,-1 1,1-1,0 0,-1 1,1-1,-1 1,1-1,-1 0,0 1,1-1,-1 0,1 0,-1 0,1 1,-1-1,0 0,1 0,-1 0,1 0,-1 0,0 0,1 0,-1 0,0 0,1 0,-247 108,62-35,184-73,1 0,-1 0,1 0,0-1,-1 1,1 0,0 0,-1 0,1 0,0 0,-1 0,1 0,-1 0,1 1,0-1,-1 0,1 0,0 0,-1 0,1 0,0 1,-1-1,1 0,0 0,-1 0,1 1,0-1,0 0,-1 1,1-1,0 0,0 0,0 1,-1-1,1 0,0 1,0-1,0 0,0 1,0-1,0 1,0-1,0 0,0 1,0-1,0 0,0 1,0-1,0 1,0-1,0 0,0 1,0-1,0 0,0 1,1-1,-1 0,0 1,0-1,0 0,1 1,-1-1,0 0,0 0,1 1,-1-1,0 0,1 0,-1 0,0 1,32 5,-18-4,134 20,-146-22,-1-1,1 1,0 0,0-1,0 1,0 0,0 0,0 0,0 0,0 0,0 1,0-1,0 1,-1-1,1 1,0 0,0-1,0 1,-1 0,1 0,0 0,-1 1,1-1,-1 0,0 1,1-1,-1 1,0-1,0 1,0-1,0 1,0 0,0-1,0 1,0 0,-1 0,1 0,-1 0,0 0,1 0,-1 0,0-1,0 1,0 0,0 0,0 0,-1 0,1 0,-1 0,1 0,-1 0,0-1,0 3,-121 86,80-64,-115 94,125-92,-72 85,102-111,0 0,1 1,0-1,-1 1,1-1,0 1,0 0,1-1,-1 1,0 0,1 0,0 0,0-1,0 1,0 0,0 0,0 0,1-1,-1 1,1 0,0-1,0 1,0 0,0-1,0 1,0-1,1 1,-1-1,1 0,0 0,0 1,0-1,0-1,0 1,0 0,0 0,1-1,4 4,0-1,1 0,0 0,0-1,0 0,0-1,0 0,1 0,-1 0,1-1,5 0,6-2,0 0,0-1,-1 0,1-2,-1-1,0 0,0-1,-1-1,1-1,-2-1,1 0,-1-1,-1-1,9-7,-2 1</inkml:trace>
  <inkml:trace contextRef="#ctx0" brushRef="#br0" timeOffset="502.058">1010 142,'2'9,"-1"0,1 0,-2 0,1 0,-1 0,-1 1,1-1,-1 0,-1 0,0 0,0 0,-1-1,0 1,-1 0,0-1,0 0,0 0,-1 0,-1-1,1 1,-1-1,0-1,-2 2,-10 18,-110 197,115-201,9-17,1 0,-1 0,1 1,0-1,0 1,1-1,-1 1,1 0,1 0,-1 0,1 0,0 1,0-1,1 0,0 0,0 1,0-1,2 4,1-6,1-1,0 1,0-1,0 0,1 0,-1 0,1-1,0 1,-1-1,1 0,0 0,0-1,1 0,-1 0,0 0,0 0,0-1,1 0,-1 0,0 0,0-1,1 0,-1 0,0 0,0 0,3-2,2 2,1-1,-1 0,0-1,-1 0,1 0,0-1,-1 0,0-1,0 0,0 0,-1-1,0 0,0 0,0-1,-1 0,0-1,6-7,10-22,-15 20</inkml:trace>
  <inkml:trace contextRef="#ctx0" brushRef="#br0" timeOffset="883.695">728 142,'255'-98,"-251"97,1 0,-1 0,1 0,-1 1,1-1,-1 1,1 0,-1 1,1-1,-1 1,0 0,1 0,-1 0,0 0,1 1,-1 0,0 0,0 0,0 0,-1 1,1-1,0 1,-1 0,0 0,0 0,0 1,0-1,0 1,0 0,-1-1,0 1,0 0,1 3,-1-4,0 4,1 1,1-1,-1 0,1 0,0-1,1 1,0-1,0 0,0 0,0-1,1 1,0-1,0 0,1-1,-1 0,1 0,0 0,0-1,1 0,-1 0,3 0,3-1,0 0,0-1,0-1,0 0,0 0,0-2,0 1,0-2,0 0,-1 0,1-1,-1-1,0 0,0 0,-1-1,9-7,-1 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9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1,'-343'284,"149"-192,93-70,98-22,0 0,1 0,-1 0,0-1,0 1,1-1,-1 1,0-1,1 0,-1 0,0 0,1 0,-1-1,1 1,0-1,0 1,-1-1,1 0,0 0,0 0,1 0,-1 0,0-1,1 1,-1 0,1-1,0 1,-1-1,1 1,1-1,-1 0,0 1,1-1,-1-1,3-9,-1 0,2 0,0 1,1-1,0 1,1-1,0 1,1 1,0-1,1 1,0 0,1 0,0 1,1 0,0 1,0 0,1 0,0 1,1 0,2 0,-7 0,0 1,1 0,1 1,-1-1,1 1,0 1,0 0,0 0,1 0,0 1,0 0,0 1,0 0,1 1,-1 0,1 0,0 1,-1 0,1 1,0 0,-1 0,1 1,0 0,-1 1,1 0,-1 1,1-1,-1 2,0 0,0 0,4 3,0 5,-1 0,-1 1,0 1,-1 0,0 0,-2 1,1 0,2 8,-4-9,0 1,1-1,1 0,0 0,1-1,1-1,0 1,0-2,8 6,125 56,-122-65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16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1 226,'614'0,"-555"-5,-39-1</inkml:trace>
  <inkml:trace contextRef="#ctx0" brushRef="#br0" timeOffset="246.803">29 452,'43'5,"29"1,11 0,-3-1,-5-1,-12-2,-11-1,-4 0,-7-1,-5-1,-3 1,-3 0,-7-5,-7-2</inkml:trace>
  <inkml:trace contextRef="#ctx0" brushRef="#br0" timeOffset="597.346">395 0,'16'16,"1"-2,0 0,1-1,0-1,1-1,0-1,1 0,0-1,0-1,2-1,-3 1,381 107,-399-115,1 0,1 0,0 0,-1 0,1 0,-1 1,1-1,0 1,-1-1,1 1,-1 0,1 0,-1 0,0 1,0-1,1 0,-1 1,0 0,0-1,0 1,0 0,-1 0,1 0,0 0,-1 0,0 0,1 1,-1-1,0 1,0-1,0 0,0 1,-1 0,1-1,-1 1,0-1,1 1,-1 0,0-1,0 1,-1 1,-7 8,-1-1,0 0,0-1,-1 1,0-2,-1 0,-1 0,1-1,-1 0,0-1,-13 6,-10 8,-289 195,297-197,3-1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0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26,'5'0,"6"0,6 0,6 0,2 0,3 0,1 0,1 0,-1 0,0 0,0 0,0 0,-1 0,1-5,-1-1,0 0,0 1,-4 1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0,'0'512,"0"-496,-1 1,-1 0,-1-1,0 1,-1-1,0 0,-2 0,0-1,0 1,-9 12,3-10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53,'62'6,"0"-4,0-1,1-4,-1-2,11-5,137-32,-183 40,-28 18,-42 24,27-28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29,'38'-5,"28"-1,6-1,-3 2,-9 2,-15 1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1,'0'34,"0"20,-5 1,-1-4,0-5,1-7,1-9</inkml:trace>
  <inkml:trace contextRef="#ctx0" brushRef="#br0" timeOffset="378.05">1 58,'19'0,"16"0,7 0,1 0,-2 0,-8 0</inkml:trace>
  <inkml:trace contextRef="#ctx0" brushRef="#br0" timeOffset="11318.087">57 255,'5'0,"6"0,7 0,4 0,3 0,-2-5,0-2,0 1,-3 1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0,'-22'185,"-14"198,54-243,-13-116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0 292,'21'-28,"1"0,2 2,0 1,2 1,0 1,2 1,0 2,2 0,0 2,4 0,-21 11,0 1,0 1,1 0,0 1,-1 0,1 1,1 1,-1 0,0 1,1 0,-1 1,0 1,1 0,-1 1,0 1,0 0,12 4,-23-5,0 0,0 0,0 0,-1 0,1 0,-1 1,1-1,-1 1,0-1,0 1,0 0,0 0,-1 0,1 0,-1 0,1 0,-1 1,0-1,0 0,-1 1,1-1,-1 1,0-1,0 0,0 1,0-1,0 1,-1-1,0 3,-38 94,20-77,-1-1,-1 0,0-1,-2-2,-24 17,12-8,-84 52,117-79,0-1,0 1,1 0,-1-1,0 1,0 0,1 0,-1 1,0-1,1 0,-1 0,1 1,0-1,-1 1,1-1,0 1,0 0,0 0,0-1,0 1,0 0,0 0,1 0,-1 0,1 0,0 0,-1 0,1 0,0 0,0 0,0 0,0 0,1 0,-1 0,0 0,1 0,-1-1,1 1,0 0,0 0,0 0,0 0,0-1,0 1,0-1,0 1,2 1,105 70,-72-43,2-1,1-1,1-3,34 16,17-6,-71-32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6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0,'-5'0,"3"0,7 0,8 5,5 1,6 0,3-1,1-1,1-2,1-1,-1-1,1 0,-1 0,-1 0,1 0,-6-5,-5-2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0,5 0,4 0,2 0,1 0,0 0,1 0,-1 0,0 0,-1 0,1 0,-1 0,1 0,-1 0,-10 0,-7 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1,'15'4,"14"2,6 0,3-1,0-1,-2-2,-3-1,-1-1,-2 0,-2 0,-4 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1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32,'6'-3,"0"-1,0 1,1 0,-1 0,1 1,-1 0,1 0,0 0,0 1,0 0,0 1,0-1,0 1,0 1,2-2,-7 0,1 0,-1 1,1-1,-1 1,1-1,0 1,-1 0,1 0,-1 0,1 0,0 0,-1 1,1-1,-1 1,1-1,-1 1,1 0,-1 0,0 0,1 1,-1-1,0 0,0 1,0 0,0-1,0 1,0 0,-1 0,1 0,0 0,-1 0,0 0,1 1,-1-1,0 0,0 1,0-1,-1 1,1-1,0 1,-1-1,0 1,0 0,0-1,0 1,0-1,0 1,0-1,-1 1,-92 126,58-46,35-81,0 0,-1 0,1 0,0 0,0 1,0-1,1 0,-1 0,1 0,-1 0,1 0,-1 0,1 0,0 0,0 0,0 0,0 0,0 0,1 0,-1-1,1 1,-1 0,1-1,-1 0,1 1,0-1,0 0,0 0,-1 0,1 0,0 0,0 0,0 0,1-1,-1 1,0-1,0 0,2 1,10 0,1-1,-1-1,1 0,-1 0,0-2,0 0,0 0,4-3,23-4,45-12,-62 17</inkml:trace>
  <inkml:trace contextRef="#ctx0" brushRef="#br0" timeOffset="1002.029">1044 315,'-3'19,"-1"0,-1-1,-1 1,0-1,-2 0,0-1,-1 0,0 0,-1-1,-2 0,1-1,-2 0,0-1,0 0,-1-1,-9 6,11-8,0 0,-1-1,0 0,0 0,-1-2,0 0,0 0,-1-2,0 1,0-2,-1 0,0-1,0-1,0 0,0-1,-12 0,24-2,1 0,-1-1,1 1,-1-1,1 0,-1 0,1 0,0-1,-1 1,1-1,0 1,0-1,0 0,0 0,0-1,1 1,-1-1,1 1,-1-1,1 0,0 0,0 0,0 0,1 0,-1 0,1 0,-1-1,1 1,0 0,0-1,1 1,-1-1,1 0,0 1,0-1,0 1,0-1,0 1,1-1,0 1,0-1,0 1,0-1,2-8,2-1,-1 1,1 0,1 1,0-1,1 1,0 0,0 1,2 0,8-9,-14 15,1 0,-1 1,1 0,0 0,0 0,0 0,0 1,0-1,1 1,-1 0,1 1,0-1,-1 1,1 0,0 0,0 0,0 0,0 1,-1 0,1 0,0 1,0-1,0 1,0 0,0 0,-1 1,1-1,-1 1,4 2,168 123,22-5,-108-66,-69-46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1,'10'5,"7"1,7 0,3-1,2-2,1-1,0-1,0 0,-6-6,-1-1,0-1,0 2,2 2,-4 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6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82,'44'-36,"68"3,-104 30,-1 1,0 0,1 0,-1 1,1 0,0 0,-1 0,1 1,0 0,-1 1,1 0,-1 0,1 1,-1 0,1 0,-1 0,0 1,0 0,6 4,-11-5,0 0,0 0,-1 0,1 0,-1 0,0 0,0 0,0 0,0 0,0 1,0-1,0 0,-1 1,1-1,-1 1,0-1,1 1,-1-1,0 1,-1-1,1 1,0-1,-1 0,1 1,-1-1,0 1,0-1,0 0,0 0,0 0,0 1,-2 0,-49 69,37-57,12-14,1 0,0 0,-1 0,1 1,0-1,0 1,0-1,0 1,0 0,0-1,0 1,1 0,-1 0,1 1,-1-1,1 0,0 0,0 1,0-1,0 0,0 1,1-1,-1 1,1-1,-1 1,1 0,0-1,0 1,0-1,0 1,1-1,-1 1,1-1,-1 1,1-1,0 1,0-1,0 0,0 1,1-1,-1 0,1 0,-1 0,1 0,1 1,16 7,1-1,1-1,-1-1,1 0,0-2,1-1,-1 0,1-1,0-2,0 0,-1-2,1 0,11-3,25 3,55-17,-98 21</inkml:trace>
  <inkml:trace contextRef="#ctx0" brushRef="#br0" timeOffset="330.586">198 534,'155'6,"-108"-9,234-30,-170 17,-87 11</inkml:trace>
  <inkml:trace contextRef="#ctx0" brushRef="#br0" timeOffset="913.237">621 675,'-97'61,"94"-60,1 0,-1-1,1 1,0 0,-1 0,1 1,0-1,0 0,0 1,0-1,0 1,0 0,0 0,0 0,1 0,-1 0,1 0,0 0,-1 0,1 0,0 1,0-1,0 0,1 1,-1-1,1 1,-1-1,1 1,0-1,0 1,0 0,0-1,0 1,0-1,1 1,-1-1,1 1,0-1,0 0,0 1,1 0,7 6,0-1,1-1,0 1,1-2,0 1,0-2,0 1,0-1,1-1,0 0,0-1,0 0,0-1,8 1,85 26,-103-28,0-1,-1 0,1 1,0-1,-1 1,1-1,0 1,-1 0,1 0,-1 0,1 0,-1 0,1 0,-1 0,0 0,0 1,0-1,1 0,-1 1,0-1,-1 1,1-1,0 1,0 0,-1-1,1 1,-1 0,1-1,-1 1,0 0,1 0,-1-1,0 1,0 0,0 0,-1 0,1-1,0 1,-1 0,1-1,-1 1,1 0,-1-1,0 1,0-1,0 1,0-1,0 1,0-1,0 1,0-1,-1 0,-11 8,-1-1,0 0,0-1,-1-1,1 0,-1-1,-1-1,-5 1,12-3,-11 4</inkml:trace>
  <inkml:trace contextRef="#ctx0" brushRef="#br0" timeOffset="1187.846">594 788,'24'-10,"12"-3,6 1,-1 2,-1-1,-3 0,-4 3,-2 2,-1 3,-2 1,0 1,-5 1</inkml:trace>
  <inkml:trace contextRef="#ctx0" brushRef="#br0" timeOffset="6231.626">1383 393,'0'1,"0"-1,1 1,-1-1,0 1,0-1,1 0,-1 1,0-1,1 1,-1-1,1 1,-1-1,0 0,1 1,-1-1,1 0,-1 0,1 1,-1-1,1 0,-1 0,1 0,-1 0,1 1,-1-1,1 0,-1 0,1 0,-1 0,1 0,0 0,-1 0,1-1,-1 1,1 0,-1 0,1 0,-1 0,1-1,-1 1,1 0,-1-1,0 1,1 0,-1-1,1 1,-13 51,-1 1,-3-2,-2 0,-4 2,-9 27,-40 86,61-153,10-21,9-23,84-149,65-88,-158 267,0 1,0 0,0-1,1 1,-1 0,0 0,1-1,-1 1,1 0,0 0,-1 0,1 0,0-1,0 1,0 0,0 0,0 1,0-1,0 0,0 0,0 0,0 1,0-1,0 0,1 1,-1-1,0 1,0 0,1-1,-1 1,0 0,1 0,-1 0,0-1,1 2,-1-1,0 0,1 0,-1 0,0 1,0-1,1 0,-1 1,0-1,0 1,1 0,-1-1,0 1,0 0,0 0,7 124,-10-86,1-23,0-11,0 0,1 0,0 0,0 0,0 0,0-1,1 1,0 0,0 0,0 0,0-1,1 1,0-1,0 1,0-1,2 3,-2-6,1-1,-1 1,1-1,-1 0,0 0,1 0,-1 0,1 0,-1 0,1-1,-1 1,0-1,1 0,-1 0,0 0,0 0,0 0,1 0,-1 0,0-1,0 1,-1-1,1 1,0-1,0 0,-1 0,1 0,-1 0,0 0,1 0,-1 0,4-3,136-196,4 35,-144 165,-1 0,0 0,1 0,-1 0,1 0,0 0,-1 0,1 1,0-1,-1 0,1 0,0 0,0 1,0-1,0 0,0 1,0-1,0 1,-1-1,2 1,-1 0,0-1,0 1,0 0,0 0,0 0,0-1,0 1,0 0,0 0,0 1,0-1,1 0,-1 0,0 1,0-1,0 0,0 1,0-1,0 1,0-1,0 1,-1-1,1 1,0 0,0 0,0-1,-1 1,1 0,0 0,-1 0,1 0,0 0,-1 0,1 0,-10 94,0-57,-11 137,12-125,2 1,3 0,3 49,12-70,-6-34</inkml:trace>
  <inkml:trace contextRef="#ctx0" brushRef="#br0" timeOffset="6550.439">2259 251,'23'126,"-21"-101,2 17,-2 1,-2-1,-2 0,-1 1,-6 22,-1-9,-27 77,24-116,-2-5</inkml:trace>
  <inkml:trace contextRef="#ctx0" brushRef="#br0" timeOffset="6951.855">2173 505,'21'-61,"1"1,4 1,1 1,4 1,2 2,13-16,-42 66,-1 0,1 0,0 0,0 1,1 0,-1 0,1 0,0 0,0 1,0-1,0 1,0 1,1-1,0 1,-1 0,1 0,0 1,0-1,0 1,0 1,0-1,0 1,0 0,0 0,1 1,-1-1,0 0,0 0,0 1,0 0,0 0,-1 1,1 0,0 0,-1 0,1 0,-1 1,1 0,-1 0,0 0,0 1,-1 0,1 0,-1 0,0 1,0-1,0 1,0 0,-1 0,0 0,0 0,-1 1,1-1,-1 1,0 0,-1-1,1 1,-1 0,0 0,-1 0,1 0,-1 0,0 0,-1 0,1 0,-1 0,-2 5,-6 10,-1 0,-1-1,-1 0,0-1,-2 0,0-1,-1-1,-1 0,0-1,-2-1,1 0,-2-2,0 0,-3 1,19-13,-1 1,1 0,-1 0,1 0,0 0,0 1,0-1,0 1,1 0,-1 0,1 0,-1 0,1 0,0 0,0 1,1-1,-1 1,1-1,-1 1,1 0,0 0,1-1,-1 1,1 0,-1 0,1 0,0 0,1 0,-1-1,1 1,-1 0,1 0,0 0,1-1,-1 1,1-1,-1 1,1-1,0 1,0-1,1 0,-1 0,1 0,0 0,15 10,1-1,0-1,1 0,0-2,1 0,12 3,25 10,-26 2,-22-10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26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1 227,'225'-11,"-193"4,0 2,0 1,0 1,0 2,0 1,3 2,-12 3,-5 1</inkml:trace>
  <inkml:trace contextRef="#ctx0" brushRef="#br0" timeOffset="425.736">57 481,'226'-1,"-147"-12,-66 9,0 1,1 1,-1 0,0 0,1 2,-1-1,1 2,-1 0,0 0,1 1,3 2,1 3</inkml:trace>
  <inkml:trace contextRef="#ctx0" brushRef="#br0" timeOffset="2702.139">282 1,'46'23,"192"107,-103-49,-133-79,0-1,0 1,-1 0,1 0,-1 0,0 0,1 0,-1 0,0 0,0 0,0 1,-1-1,1 0,0 1,-1-1,0 0,1 1,-1-1,0 1,0-1,0 0,-1 1,1-1,-1 1,1-1,-1 0,0 1,0-1,0 0,0 0,0 0,0 0,-1 1,-56 66,44-55,-195 195,179-156,26-33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35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5,'-52'-1,"34"-1,-1 1,1 0,0 2,0 0,0 2,0 0,0 0,0 2,1 0,-1 1,40 1,178-7,-175 0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5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1,'-1'1,"-42"29,2 2,1 2,2 2,1 1,-20 29,54-64,0 1,1 0,0 1,-1-1,1 0,1 1,-1-1,0 1,1 0,0 0,0-1,0 1,0 0,0 0,1 0,0 0,0 0,0 0,0 0,1 0,-1-1,1 1,0 0,0 0,1 0,-1-1,1 1,-1-1,1 1,0-1,1 1,-1-1,1 0,-1 0,1 0,0-1,0 1,0-1,0 1,0-1,1 0,-1 0,1-1,0 1,1 0,4-2,1-1,-1 0,1 0,-1-1,0-1,0 1,0-1,0-1,0 1,0-2,-1 1,0-1,0 0,0-1,-1 0,0 0,0-1,4-4,215-243,-226 252,1 1,-1 0,1 0,-1 0,1-1,0 1,-1 0,1 0,0 0,0 0,-1 0,1 0,0 1,0-1,0 0,0 0,1 0,-1 1,0-1,0 1,0-1,0 1,1-1,-1 1,0 0,0 0,1-1,-1 1,0 0,1 0,-1 0,0 1,1-1,-1 0,0 0,0 1,1-1,-1 0,0 1,0-1,0 1,0 0,0-1,0 1,1 0,-2 0,1 0,0 0,0 0,0 0,0 0,0 0,-1 0,1 0,-1 0,1 0,0 1,-25 139,21-110,1-1,2 1,1 0,2-1,0 1,6 16,21 150,-27-187,-1 1,0-1,0 1,-1 0,-1 0,0-1,0 1,-1 0,-1 0,1-1,-2 1,1-1,-2 1,1-1,-1 0,-1 0,0-1,0 1,-1-1,0-1,-1 1,0-1,0 0,-1 0,-4 3,8-9,1 0,-1-1,0 0,0 1,0-1,0-1,0 1,-1-1,1 1,0-1,0 0,0-1,0 1,-1-1,1 1,0-1,0-1,0 1,0-1,1 1,-1-1,0 0,1 0,-1-1,1 1,0-1,-1 1,1-1,1 0,-1 0,0-1,1 1,-1-1,1 1,0-1,0 1,1-1,-1 0,1 0,0 0,0 0,0 0,0 0,1-1,0 1,-1 0,2 0,-1-17,2 0,0 0,2 1,0-1,1 1,1 0,1 0,1 1,0 0,2 0,0 1,1 0,1 1,0 0,1 1,1 1,1 0,0 0,1 2,0 0,6-3,-4 3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6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189 156,'-11'17,"-25"151,25-126,-1-1,-3 0,-1 0,-1-2,-3 0,-12 16,22-37,1-3</inkml:trace>
  <inkml:trace contextRef="#ctx0" brushRef="#br0" timeOffset="466.124">48 495,'5'5,"-1"0,1 0,0-1,0 0,1 0,-1 0,1-1,0 1,0-1,0-1,1 1,-1-1,0 0,1 0,0-1,-1 0,1 0,0-1,-1 0,1 0,0 0,0-1,-1 0,1 0,-1-1,1 0,-1 0,1 0,-1-1,0 0,0 0,-1-1,1 1,2-3,15-14,0-1,-1 0,-1-2,-1-1,-1 0,-1-1,1-6,27-34,-21 32,-1-2,-2 0,-1-2,5-16,-20 32,-15 27,-18 30,9-7,1 2,1 0,2 1,1 0,2 1,1 1,1 6,3-9,1 0,2 0,1 0,2 1,1-1,2 12,-3-38,0 0,0 0,0 0,1 0,-1 0,1 0,0 0,1 0,0 0,-1 0,1 0,1-1,-1 1,1-1,0 1,0-1,0 0,0 0,1 0,0-1,-1 1,1-1,1 0,-1 0,0-1,1 1,-1-1,1 0,0 0,0 0,0-1,0 1,0-1,0-1,12-4</inkml:trace>
  <inkml:trace contextRef="#ctx0" brushRef="#br0" timeOffset="881.401">895 354,'-84'104,"84"-101,0 1,1-1,-1 0,1 0,0 0,0 0,0 0,1 0,-1 0,1-1,-1 1,1 0,0-1,0 1,0-1,0 0,0 1,1-1,-1 0,1-1,-1 1,1 0,0-1,0 1,0-1,0 0,0 0,0 0,0 0,0-1,0 1,0-1,2 0,17 10,-19-10,-1 1,0 0,1 1,-1-1,0 0,0 1,0-1,1 1,-2 0,1-1,0 1,0 0,-1 0,1 0,-1 0,1 1,-1-1,0 0,0 1,0-1,0 0,0 1,-1-1,1 1,-1 0,0-1,1 1,-1-1,0 1,-1 0,1-1,0 1,-1-1,1 1,-1-1,0 1,0-1,0 0,0 1,0-1,-1 0,1 0,-1 0,1 0,-1 0,0 0,0 0,-1 1,-1 2,0-1,0 0,-1-1,1 1,-1-1,1 1,-1-1,0-1,0 1,-1-1,1 0,0 0,-1 0,1-1,-1 0,0 0,1 0,-1-1,0 0,0 0,1 0,-1-1,-5-1,-7-3</inkml:trace>
  <inkml:trace contextRef="#ctx0" brushRef="#br0" timeOffset="2969.423">1459 212,'1'-1,"-1"-1,0 1,0 0,1-1,-1 1,0-1,0 1,-1 0,1-1,0 1,0-1,-1 1,1 0,-1-1,1 1,-1 0,1-1,-1 1,0 0,0 0,0 0,0 0,0 0,0 0,0 0,0 0,0 0,0 0,0 0,0 1,-1-1,1 0,0 1,-1-1,1 1,0 0,-1-1,1 1,-1 0,1 0,0 0,-1 0,1 0,-1 0,1 0,0 0,-1 1,1-1,-1 1,0-1,-66 35,53-23,1 0,0 0,0 2,1-1,1 2,1 0,0 0,0 1,2 0,0 1,1 0,1 0,0 1,0 5,6-17,0 0,1 1,-1-1,2 0,-1 1,1-1,0 0,0 0,0 0,1 0,0 0,0 0,1 0,0 0,0-1,0 1,0-1,1 0,0 0,0 0,1-1,-1 1,1-1,0 0,0-1,0 1,1-1,-1 0,1 0,-1 0,1-1,0 0,0 0,0-1,1 0,-1 0,5 0,1 1,0-1,1-1,-1 0,0-1,1 0,-1-1,0 0,0-1,0-1,0 0,-1 0,0-1,2-1,89-56,-84 50</inkml:trace>
  <inkml:trace contextRef="#ctx0" brushRef="#br0" timeOffset="3269.962">1939 99,'-27'37,"-3"0,1 1,2 1,2 1,2 2,2 0,-13 36,33-75,-1 0,1 0,0-1,1 1,-1 0,0 0,1 0,0 0,-1 0,1 0,0 0,1 0,-1 0,1 0,-1 0,1 0,0 0,0 0,0 0,0-1,0 1,1 0,0-1,-1 1,1-1,0 1,0-1,0 0,0 0,1 0,-1 0,0 0,1-1,-1 1,1-1,0 1,0-1,-1 0,1 0,0 0,2 0,11 0,0-1,0 0,0-2,0 1,0-2,-1 0,1-1,-1 0,0-2,0 1,0-2,-1 0,0-1,7-5,-7 6,-1 0,0-1,-1 0,1-1,-2-1,1 0,-1 0,-1-1,0 0,0-1,-1 0,-1-1,0 0,-1 0,0-1,-1 0,-1 0,4-12,-9 22,0 0,0 0,0 1,-1-1,1 0,-1 0,0 1,0-1,0 0,0 1,-1-1,1 1,-1-1,0 1,0 0,0 0,-1 0,1 0,-1 0,1 0,-1 1,0-1,0 1,0 0,-1 0,1 0,0 0,-1 0,1 1,-1 0,-1-1,-4 0,0 0,0 0,0 1,0 0,-1 0,1 1,0 0,0 1,-1 0,1 1,0 0,-3 1,-4 2,1 0,1 2,-1 0,1 0,0 1,1 1,0 0,-1 2,-11 10</inkml:trace>
  <inkml:trace contextRef="#ctx0" brushRef="#br0" timeOffset="3636.638">2617 71,'-29'21,"1"1,2 2,0 0,1 2,-16 22,38-46,1 1,0-1,-1 0,1 1,0-1,0 1,1-1,-1 1,1 0,-1 0,1 0,0 0,0 0,0 0,0 0,1 0,-1 0,1 1,0-1,0 0,0 0,0 0,0 1,1-1,-1 0,1 0,0 0,0 0,0 0,1 0,-1 0,1 0,-1-1,1 1,0 0,0-1,0 1,2 0,26 15,-27-17,1 0,-1 0,-1 0,1 0,0 0,0 1,0 0,-1-1,1 1,-1 0,1 0,-1 0,0 0,0 1,0-1,0 1,0-1,0 1,-1 0,1-1,-1 1,0 0,0 0,0 0,0 0,0 0,-1 0,1 0,-1 1,0-1,0 0,0 0,0 0,-1 0,1 0,-1 1,-6 7,0-1,0 1,-1-1,-1-1,1 1,-2-1,1-1,-1 0,0 0,-1-1,0 0,0-1,-1 0,1-1,-1-1,0 1,-1-2,1 0,-1 0,-1-1,-43 7,32-8</inkml:trace>
  <inkml:trace contextRef="#ctx0" brushRef="#br0" timeOffset="4264.545">2673 777,'154'-398,"-137"365,1 1,2 0,1 2,1 0,2 1,1 2,1 0,2 2,0 1,1 1,2 1,4-1,19 2,-53 21,1 0,-1-1,0 1,0 0,0 0,0 1,0-1,0 0,0 0,0 0,0 1,0-1,0 1,0-1,-1 1,1-1,0 1,0-1,0 1,0 0,-1-1,1 1,0 0,0 0,-1-1,1 1,-1 0,1 0,-1 0,1 0,-1 0,0 0,1 0,-1 0,0 0,0 0,0 0,0 0,1 0,-2 0,1 0,0 0,0 0,0 0,0 0,-1 0,1 0,0 0,-1 0,1 0,-1 0,0 1,-3 10,-1 0,0 0,-1 0,0-1,0 0,-2 0,1-1,-7 7,-13 20,9-13,14-20,0 0,0 1,0-1,0 1,1 0,0 0,0 0,0 0,1 1,0-1,0 1,0 0,0-1,1 1,0 0,0 0,1 0,0 0,0 5,3-7,0-1,0 1,0-1,0 0,0 0,1-1,0 1,-1-1,1 0,0 0,0 0,0 0,0 0,0-1,1 0,-1 0,0 0,1-1,-1 1,0-1,1 0,-1 0,1 0,-1-1,3 0,16 1,77 20,-98-20,0 1,0-1,1 1,-1 0,0 0,0 0,0 0,0 0,0 1,0-1,0 1,-1-1,1 1,0 0,-1 0,1-1,-1 1,0 0,0 0,1 0,-1 1,-1-1,1 0,0 0,0 0,-1 1,0-1,1 0,-1 1,0-1,0 0,0 1,0-1,0 0,-1 1,1-1,-1 0,0 1,1-1,-1 0,-5 7,0-1,0 0,-1-1,0 1,0-1,-1 0,0-1,0 0,-1 0,1-1,-1 0,0-1,0 0,-1 0,-5 1,3 1,-1-1,0 0,0 0,-1-2,1 0,-1 0,0-1,1-1,-1 0,0-1,0 0,0-1,0-1,1 0,-1-1,1-1,-1 0,1 0,0-2,1 1,-1-2,1 0,0 0,1-1,0 0,0-1,-7-8,-24-30,23 27,2 0,0-1,1-1,1 0,-9-20,13 19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52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0,6 0,2 0,3 0,1 0,0 0,1 0,-1 0,0 0,0 0,-1 0,1 0,-1 0,-5 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5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1,'10'5,"7"1,7 0,3-1,2-1,1-2,0-1,0 0,-1-1,0-1,0 1,0 0,-6 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4:07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26,'-6'-4,"0"1,0 0,-1 0,1 0,-1 1,0 0,0 0,0 1,0 0,0 0,0 1,0-1,0 2,0-1,0 1,-1 0,2 0,-1 1,0 0,0 0,0 1,-5 3,5-4,0 1,0 0,0 1,0 0,1 0,0 0,0 0,0 1,0 0,1 1,-1-1,1 1,1 0,-1 0,1 1,0-1,1 1,-1 0,1 0,1 0,-1 0,1 1,1-1,-1 1,1-1,0 1,1-1,0 1,0 0,1-1,0 1,0-1,0 1,1-1,1 1,-1-5,0 0,1 1,-1-1,1 0,0 0,0 0,0-1,0 1,0-1,1 0,-1 0,1 0,-1 0,1 0,0-1,0 0,0 0,0 0,0 0,0 0,0-1,0 0,0 0,2 0,100-14,-74 5,0-2,0-1,-1-1,0-1,-1-2,6-6,-35 21,1-1,-1 1,0 0,1 0,-1 0,1 0,-1 0,1 0,-1 0,1 0,0 0,-1 1,1-1,0 1,0-1,0 1,-1 0,1 0,0-1,0 1,0 1,0-1,-1 0,1 0,0 1,0-1,0 1,-1-1,1 1,0 0,-1 0,1 0,-1 0,1 0,-1 0,1 0,-1 0,0 0,1 1,-1-1,0 1,0-1,0 1,0-1,0 1,0 0,-1-1,1 1,-1 0,1 0,-1 0,13 26,-7-10,2-1,0 0,1 0,1-1,0 0,1 0,7 5,-13-15,0 0,1 0,0-1,0 0,1 0,0-1,-1 1,1-1,1-1,-1 0,0 0,1 0,0-1,0 0,-1 0,1-1,0 0,0 0,1-1,15 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4:0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1 152,'1'-4,"1"0,0 1,0-1,0 0,0 1,1-1,-1 1,1 0,0-1,0 1,0 1,1-1,-1 0,1 1,-1 0,1 0,0 0,2-1,134-42,-138 44,-1 1,0-1,1 1,-1-1,1 1,-1 0,1 0,-1 0,1 0,-1 0,1 0,-1 0,1 0,-1 0,1 1,-1-1,0 1,1-1,-1 1,1-1,-1 1,0 0,0 0,1 0,-1 0,0 0,0 0,0 0,0 0,0 0,0 0,0 1,-1-1,1 0,0 0,-1 1,1-1,-1 1,1-1,-1 1,0-1,1 0,-1 1,0-1,0 1,0-1,0 1,0-1,-1 1,1-1,0 1,-1-1,1 1,-1-1,1 0,-1 1,0-1,0 0,1 1,-1-1,0 0,-97 111,97-111,1 0,-1 0,1 1,-1-1,1 0,-1 0,1 1,-1-1,1 0,0 1,0-1,0 0,0 1,0-1,0 0,0 1,0-1,0 0,1 1,-1-1,1 0,-1 1,1-1,-1 0,1 0,0 0,-1 1,1-1,0 0,0 0,0 0,0 0,0-1,0 1,0 0,0 0,0 0,0-1,1 1,-1-1,0 1,0-1,1 1,-1-1,0 0,1 0,-1 1,0-1,2 0,74 6,-71-6,112-3,-93 3</inkml:trace>
  <inkml:trace contextRef="#ctx0" brushRef="#br0" timeOffset="545.969">1 492,'14'0,"20"0,8-5,2-2,-1 1,-4 1,-3 1,-4-3,-1 0,-3 1,0 1,0 2,0 1,-1 1,-4 5,-6 3</inkml:trace>
  <inkml:trace contextRef="#ctx0" brushRef="#br0" timeOffset="1003.563">368 576,'-19'12,"4"-4,1 1,0 1,1 0,0 0,1 2,0-1,0 2,1-1,1 2,-8 11,18-24,-1 0,0 0,1 0,-1 0,0 1,1-1,0 0,-1 0,1 1,0-1,-1 0,1 1,0-1,0 0,0 1,0-1,0 0,1 1,-1-1,0 0,0 1,1-1,-1 0,1 0,0 1,-1-1,1 0,0 0,-1 0,1 0,0 0,0 0,0 0,0 0,0 0,0 0,0-1,0 1,2 0,55 12,-35-10,-20-3,0 0,0 1,0-1,0 1,-1-1,1 1,0 0,-1 0,1 0,0 1,-1-1,1 0,-1 1,0 0,1 0,-1-1,0 1,0 0,0 1,-1-1,1 0,0 1,-1-1,1 0,-1 1,0 0,0-1,0 1,0 0,0 0,-1-1,1 1,-1 0,0 0,0 0,0 0,0 0,0-1,-1 1,1 0,-1 0,0 0,0-1,0 1,0 0,0-1,-1 1,-63 61,41-51</inkml:trace>
  <inkml:trace contextRef="#ctx0" brushRef="#br0" timeOffset="1250.539">256 632,'38'-5,"18"-1,3 0,-2 1,-7 1,-12 2</inkml:trace>
  <inkml:trace contextRef="#ctx0" brushRef="#br0" timeOffset="2129.776">876 350,'-67'171,"58"-149,-72 125,89-173,21-25,1 2,3 1,1 2,3 2,34-33,-6 35,-63 42,-1-1,1 1,-1-1,0 1,1-1,-1 1,1 0,-1 0,1 0,-1 0,1 0,-1 0,1 0,-1 1,1-1,-1 0,1 1,-1-1,0 1,1 0,-1-1,0 1,0 0,1 0,-1 0,0 0,0 0,0 0,0 0,0 0,0 0,0 0,0 1,-1-1,1 0,0 1,-1-1,1 0,-1 1,0-1,1 1,-1-1,0 1,0-1,0 1,0-1,0 1,0-1,0 1,-19 138,19-139,0 0,1 1,-1-1,0 0,0 0,1 0,-1 0,1 1,-1-1,1 0,-1 0,1 0,0 0,-1 0,1 0,0 0,0-1,0 1,-1 0,1 0,0 0,0-1,0 1,1-1,-1 1,0-1,0 1,0-1,0 1,0-1,1 0,-1 0,0 0,0 0,0 0,1 0,-1 0,0 0,0 0,0 0,1-1,-1 1,0 0,0-1,0 1,0-1,0 1,0-1,0 0,1 0,52-38,-53 38,62-61,-48 44,2 1,0 1,1 1,0 1,1 0,13-7,-31 20,0 0,0 0,0 1,0-1,0 0,0 1,0-1,0 1,0-1,1 1,-1-1,0 1,0 0,0-1,0 1,1 0,-1 0,0 0,0 0,1 0,-1 0,0 0,0 1,0-1,1 0,-1 1,0-1,0 1,0-1,0 1,0-1,0 1,0 0,0-1,0 1,0 0,0 0,0 0,-1 0,1 0,0 0,0 0,-1 0,1 0,-1 0,1 0,-1 1,0-1,1 0,-1 0,0 0,0 1,0-1,0 0,0 0,0 0,0 1,0-1,0 0,-1 0,1 1,0-1,-1 0,1 0,-1 0,1 0,-1 0,0 0,0 0,-34 85,21-40,10-37,0 0,1 1,0-1,0 1,1 0,1 0,0 0,0 0,1 0,0 0,1 0,0 0,1 6,8 1,3-5</inkml:trace>
  <inkml:trace contextRef="#ctx0" brushRef="#br0" timeOffset="3148.758">1864 209,'0'24,"0"22,0 9,0-1,0-5,0-5,0-6,0-5,-5-3,-1-1,0-2,-4-4,-5-7,0-6</inkml:trace>
  <inkml:trace contextRef="#ctx0" brushRef="#br0" timeOffset="3564.783">1666 293,'38'-45,"2"2,3 2,0 1,46-29,-80 62,0 1,1 0,-1 0,1 1,1 1,-1 0,1 0,-1 1,1 0,0 1,0 0,0 1,0 0,1 1,9 1,-18-1,-1 0,1 1,-1-1,0 1,1 0,-1 0,0 0,1 0,-1 0,0 0,0 1,0-1,0 1,0-1,-1 1,1 0,0-1,-1 1,1 0,-1 0,0 0,1 1,-1-1,0 0,0 0,-1 1,1-1,0 0,-1 1,0-1,1 1,-1-1,0 1,0-1,0 2,-1 3,0 0,0-1,0 1,-1 0,0-1,0 0,-1 1,0-1,0 0,0 0,-1-1,-2 5,-123 101,69-66,-19 17,79-59,0 1,0-1,0 0,1 1,-1-1,1 1,0-1,0 0,1 0,-1 1,0-1,1 0,0 0,0 0,0-1,0 1,0 0,1-1,-1 1,1-1,-1 0,1 0,0 0,0 0,0-1,0 1,0-1,1 1,0-1,5 5,71 62,46 27,-71-78,-30-14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790 489,'-18'39,"-73"204,22-56,99-283,69-99,-62 140,96-120,-133 174,1 0,0 0,-1 0,1 0,0 0,0 1,0-1,-1 0,1 0,0 1,0-1,0 0,0 1,0-1,0 1,0 0,1-1,-1 1,0 0,0-1,0 1,0 0,0 0,1 0,-1 0,0 0,0 0,0 0,0 1,0-1,1 0,-1 1,0-1,0 1,0-1,0 1,0-1,0 1,0 0,0-1,-1 1,1 0,0 0,0 0,0 0,-1 0,1 0,-1 0,1 0,-1 0,1 0,-1 0,1 0,-1 0,0 0,0 0,1 0,-1 1,0-1,0 0,0 0,0 0,0 0,-1 0,1 1,0-1,-1 0,13 200,11-65,-23-136,0 1,0 0,0-1,1 1,-1-1,0 1,0 0,1-1,-1 1,1-1,-1 1,0-1,1 1,-1-1,1 1,-1-1,1 0,-1 1,1-1,-1 0,1 1,0-1,-1 0,1 0,-1 0,1 1,0-1,-1 0,1 0,0 0,-1 0,1 0,0 0,-1 0,1 0,-1 0,1-1,0 1,-1 0,1 0,0-1,-1 1,1 0,-1 0,1-1,-1 1,1-1,-1 1,1 0,-1-1,1 1,-1-1,0 1,1-1,-1 0,0 1,1-1,-1 0,29-39,-26 35,133-186,-5 55,-130 135,0 1,-1-1,1 1,0-1,0 1,0 0,0-1,0 1,0 0,-1 0,1 0,0 0,0 0,0 0,0 0,0 0,0 0,0 0,0 0,-1 0,1 1,0-1,0 0,0 1,0-1,0 1,-1-1,1 1,0-1,-1 1,1-1,0 1,-1 0,1-1,0 1,-1 0,1 0,-1 0,0-1,1 1,-1 0,0 0,1 0,-1 0,0 0,0-1,0 1,1 0,-1 0,0 0,-1 0,1 0,0 0,4 59,-4-54,-31 200,35-72,13-121,-5-18</inkml:trace>
  <inkml:trace contextRef="#ctx0" brushRef="#br0" timeOffset="142058.472">169 122,'-11'6,"-8"80,15-40,-21 228,16-185,-4-1,-20 68,17-84,10-42,2-3</inkml:trace>
  <inkml:trace contextRef="#ctx0" brushRef="#br0" timeOffset="142676.235">0 235,'11'-14,"9"-17,3 0,0 2,2 1,1 1,12-8,-33 30,-1 2,1-1,1 0,-1 1,0 0,1 0,-1 0,1 1,0 0,0 0,0 1,0-1,0 1,0 1,1-1,-1 1,0 0,0 0,0 1,0 0,1 0,-1 0,0 1,0 0,-1 0,1 0,0 1,-1 0,1 0,-1 0,0 1,0 0,0 0,-1 0,0 0,1 1,-1 0,-1 0,1 0,0 2,1 1,-1 0,0 1,0-1,-1 1,-1 0,1 0,-1 0,-1 0,1 0,-2 1,1-1,-1 0,-1 0,1 1,-2-1,1 0,-1 0,-1 0,0 0,0 0,-1 1,-7 14,0-1,-1 0,-2-1,0 0,-1-2,-1 1,-1-2,-1 0,-5 2,-68 59,89-79,0 0,0 0,0 0,0 1,0-1,0 0,0 1,1 0,-1-1,1 1,-1 0,1 0,0 0,0 0,0 0,0 0,0 0,0 0,0 0,1 1,-1-1,1 0,0 0,-1 1,1-1,0 0,0 1,1-1,-1 0,0 0,1 1,0-1,-1 0,1 0,0 0,0 1,0-1,0 0,0-1,1 1,-1 0,1 0,-1 0,2 1,120 110,-16-20,-97-80,0-1,0 2,-2 0,1 0,-2 0,0 1,-1 0,4 12,-10-24,1 0,0-1,-1 1,1 0,0-1,0 1,1-1,-1 0,0 1,1-1,-1 0,1 0,0 0,0 0,0 0,0 0,0 0,0-1,1 1,-1-1,1 1,7-1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0,'-10'4,"0"1,1 0,-1 1,1 0,0 0,1 1,0 0,0 1,0 0,1 0,0 0,0 1,1 0,1 0,-1 1,1 0,1-1,0 3,-7 32,3 1,1 1,3-1,2 1,1 0,3 11,-1-13,1-12,3 1,0 0,2-1,1 0,2-1,1 0,2 0,0-1,2-1,7 9,-19-32,1 0,0 0,0 0,0-1,0 1,1-1,0 0,0-1,0 1,1-1,-1 0,1 0,0-1,0 0,1 0,-1 0,1-1,-1 0,1 0,2 0,14 2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12.7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1323,'3'-23,"1"0,0 1,2-1,1 1,0 1,2-1,0 1,1 1,10-14,140-199,-35 80,7 5,5 7,7 5,16-1,-42 31,-76 68</inkml:trace>
  <inkml:trace contextRef="#ctx0" brushRef="#br0" timeOffset="737.467">960 1239,'15'-48,"23"-40,10-15,7-3,4 5,1 12,0 10,-1 10,5 6,0 5,-1 2,-1 2,-2 5,-2 0,-5 5,-7 5,-7 4,-10 8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14.8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1169,'118'-206,"9"6,9 6,40-33,66-95,-230 302</inkml:trace>
  <inkml:trace contextRef="#ctx0" brushRef="#br0" timeOffset="585.252">734 1169,'38'-44,"28"-33,7-12,0-2,-2 5,1 3,-2 7,-3 5,1 2,-1 1,-3 4,-2 3,-3 3,-1 0,-6 7,-6 6,-12 11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62,'0'0,"1"0,-1 0,0 1,0-1,1 0,-1 1,0-1,0 0,0 1,0-1,1 1,-1-1,0 0,0 1,0-1,0 1,0-1,0 0,0 1,0-1,0 0,0 1,0-1,0 1,0-1,0 0,-1 1,1-1,0 1,0-1,0 0,-1 1,1-1,0 0,0 0,-1 1,1-1,0 0,0 1,-1-1,1 0,0 0,-1 0,1 1,0-1,-1 0,1 0,-1 0,1 0,0 0,-1 0,1 1,0-1,-1 0,1 0,-1 0,1 0,0-1,-1 1,1 0,-1 0,1 0,8 39,85 220,-32-74,-61-184,0 0,0 0,0 0,0 0,0-1,1 1,-1 0,0 0,0 0,1 0,-1-1,1 1,-1 0,1 0,-1-1,1 1,-1 0,1-1,0 1,-1 0,1-1,0 1,0-1,-1 1,1-1,0 0,0 1,0-1,0 0,-1 0,1 1,0-1,0 0,0 0,0 0,0 0,0 0,0 0,-1 0,1 0,0-1,0 1,0 0,0 0,0-1,-1 1,1 0,0-1,0 1,-1-1,1 1,0-1,-1 0,1 1,0-1,-1 0,1 1,-1-1,1 0,-1 0,1 1,-1-1,0 0,1 0,79-342,-42 132,-37 198</inkml:trace>
  <inkml:trace contextRef="#ctx0" brushRef="#br0" timeOffset="396.626">603 429,'-5'-2,"-1"1,0 0,1 0,-1 1,1-1,-1 1,0 1,1-1,-1 1,0 0,1 0,-1 0,1 1,0 0,0 0,-1 1,1-1,0 1,1 0,-1 0,1 1,-1-1,1 1,0 0,0 0,1 1,-1-1,1 1,0 0,0-1,0 1,1 1,0-1,-1 2,1-4,1 1,-1 0,1 0,0 0,0 0,0 0,0 0,1 1,-1-1,1 0,0 0,0 0,1 1,-1-1,1 0,0 0,0 0,1 0,-1 0,1 0,0 0,0-1,0 1,0-1,0 1,1-1,0 0,0 0,0 0,0 0,0 0,0-1,1 1,-1-1,1 0,0 0,0 0,0-1,0 0,0 1,0-1,3 0,49 5,-30-6</inkml:trace>
  <inkml:trace contextRef="#ctx0" brushRef="#br0" timeOffset="944.974">687 711,'121'-176,"-121"175,0 0,0 0,1 0,-1 0,0 0,1 0,-1 0,0 0,1 0,-1 0,1 0,0 0,-1 0,1 0,0 0,-1 0,1 1,0-1,0 0,0 0,0 1,0-1,0 1,0-1,0 1,0-1,0 1,0-1,0 1,0 0,0 0,0 0,0 0,1 0,-1 0,0 0,0 0,0 0,0 0,0 0,0 1,0-1,0 0,0 1,0-1,0 1,0-1,0 1,0 0,0-1,0 1,0 0,0 0,2 9,-3-8,0 0,0 0,0 0,0 0,1 0,-1 0,0 0,1 0,0 0,-1 0,1-1,0 1,0 0,0 0,0 0,0-1,1 1,-1-1,0 1,1-1,-1 1,1-1,0 0,-1 0,1 0,0 0,0 0,-1 0,1 0,0 0,0-1,0 1,0-1,0 0,0 1,0-1,0 0,0 0,0 0,0 0,0-1,0 1,0-1,2 0,22-15,-24 14,0-1,1 1,-1 0,0 0,0 0,1 1,0-1,-1 0,1 1,0 0,-1-1,1 1,0 0,0 1,0-1,0 0,0 1,0 0,0 0,0 0,0 0,0 0,0 0,0 1,0-1,0 1,0 0,0 0,0 0,-1 1,1-1,0 0,-1 1,1 0,1 1,19 29,-14-16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3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670 368,'-41'0,"0"2,0 2,1 2,-1 2,-29 9,21 11,49-27,-1-1,0 1,1 0,-1 0,0-1,1 1,-1 0,1 0,-1 0,1 0,-1 0,1 0,0 0,-1 0,1 0,0 0,0 0,0 0,0 0,0 0,0 0,0 0,0 0,0 0,0 0,1 0,-1 0,0 0,1 0,-1 0,1 0,-1-1,1 1,-1 0,1 0,0 0,-1-1,1 1,0 0,0 0,-1-1,1 1,0-1,0 1,0-1,0 1,0-1,0 0,1 1,10 5,0-1,0 0,1-1,0 0,0-1,0 0,0-1,0-1,14 0,4 2,15 9,-46-12,1 0,0 0,0 1,-1-1,1 0,0 1,-1-1,1 1,0-1,-1 1,1-1,-1 1,1-1,0 1,-1-1,1 1,-1 0,0 0,1-1,-1 1,0 0,1-1,-1 1,0 0,0 0,0 0,1-1,-1 1,0 0,0 0,0 0,0-1,-1 1,1 0,0 0,0-1,0 1,-1 0,1 0,0-1,-1 1,1 0,0 0,-1-1,1 1,-1-1,1 1,-1 0,0-1,1 1,-1-1,1 1,-1-1,0 1,-108 59,71-44,-217 104,252-118,0 0,0 1,0-1,0 0,1 1,-1 0,1-1,0 1,0 0,0 0,0 1,0-1,0 0,1 1,0-1,0 0,0 1,0 0,0-1,1 1,-1-1,1 1,0 0,0-1,1 1,-1 0,1-1,-1 1,1 0,0-1,1 0,-1 1,1-1,-1 0,1 1,0-1,0 0,0 0,1 0,-1-1,1 1,-1-1,1 1,0-1,0 0,0 0,0 0,1 0,1 0,116 53,-100-51</inkml:trace>
  <inkml:trace contextRef="#ctx0" brushRef="#br0" timeOffset="2848.794">643 1,'-18'56,"-24"55,-6-1,-17 23,12-24,-204 421,109-235,136-251,15-30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839 11,'-13'-3,"0"0,0 1,0 1,0 0,0 1,-1 0,1 1,0 1,0 0,0 0,0 2,1-1,-1 2,1 0,-9 5,11-7,-168 56,96-22,82-35,0-1,1 1,-1 0,1 0,-1-1,1 1,0-1,-1 1,1 0,0-1,0 0,0 1,0-1,0 1,1-1,-1 0,0 0,1 0,-1 0,0 0,1 0,-1 0,1 0,0-1,-1 1,1 0,0-1,-1 1,1-1,0 0,0 0,164 23,-52-7,-112-16,0 0,0 0,-1 0,1 1,0-1,0 0,-1 1,1-1,0 1,-1-1,1 1,0 0,-1 0,1 0,-1 0,1 0,-1 0,0 0,1 0,-1 0,0 1,0-1,0 0,0 1,0-1,0 1,0 0,0-1,-1 1,1 0,-1-1,1 1,-1 0,0-1,1 1,-1 0,0 0,0 0,0-1,-1 1,1 0,0 0,-1-1,1 1,-1 0,1-1,-1 1,0 0,0-1,1 1,-1-1,0 1,-1-1,1 0,-1 2,-9 10,-1-1,0 0,0-1,-1 0,-1 0,0-2,0 0,-1 0,0-2,-1 0,1 0,-8 1,-44 22,-302 160,364-187,0-1,0 0,0 1,1-1,-1 1,1 0,0 0,0 0,0 1,0 0,1-1,-1 1,1 1,0-1,0 0,0 1,1-1,0 1,0 0,0 0,0 0,-1 5,6-7,0 0,0 0,1 0,-1-1,0 1,1-1,0 0,-1 0,1 0,0-1,0 1,0-1,0 0,0 0,1 0,-1 0,0-1,0 0,1 0,-1 0,0 0,0-1,4 0,1 1,74-3,-1-4,0-4,25-8,-58 11,108-5,-147 17,-4 3</inkml:trace>
  <inkml:trace contextRef="#ctx0" brushRef="#br0" timeOffset="362.176">1404 124,'-24'38,"-13"23,1 5,5-3,9-8,7-9,7-6,5-7,-3-3,1-2,0-1,2 0,1-10,0-8</inkml:trace>
  <inkml:trace contextRef="#ctx0" brushRef="#br0" timeOffset="633">1291 96,'43'-5,"29"-1,12-1,-4 2,-11 2,-12-4,-11-1,-8 2,-16 1,-12 7,-7 2</inkml:trace>
  <inkml:trace contextRef="#ctx0" brushRef="#br0" timeOffset="834.178">1206 491,'53'-5,"27"-1,4-5,-6-1,-13 3,-12 2,-10 2,-8 2,-5 2,-7 1</inkml:trace>
  <inkml:trace contextRef="#ctx0" brushRef="#br0" timeOffset="8069.821">1827 688,'-5'2,"0"1,1 0,0-1,-1 2,1-1,0 0,0 1,1 0,-1 0,1 0,0 0,0 0,0 1,1-1,-1 1,1 0,0 2,1-6,-2 7,-1 0,1 0,1 0,-1 1,1-1,1 1,0 0,0 0,1-1,0 1,0 0,2 6,-2-12,0 0,1 0,-1 0,1 0,0 0,0 0,0-1,0 1,1 0,-1-1,1 1,0-1,-1 1,1-1,0 0,0 1,1-1,-1 0,0-1,1 1,-1 0,1-1,-1 1,1-1,0 0,0 0,0 0,-1 0,1 0,0-1,0 1,0-1,0 0,0 0,0 0,0 0,3-1,9-3,-1-1,1-1,-1-1,-1 0,1 0,-1-1,0-1,-1 0,0-1,0 0,-1-1,0 0,-1-1,-1 0,6-10,17-14,7-4,-27 69,-3 142,-3-141,-1 0,-2 1,-1-1,-2 1,0-1,-6 31,5-48,-2 0,1-1,-2 0,0 1,0-1,-1 0,0-1,-1 1,-1-1,1-1,-2 1,0-1,0 0,0-1,-2 0,1 0,-1-1,0 0,9-6,0-1,-1 0,1 0,0 1,-1-1,1 0,-1 0,1 0,-1-1,1 1,-1 0,0-1,1 1,-1-1,0 1,0-1,1 0,-1 1,0-1,0 0,1 0,-1-1,0 1,0 0,0 0,1-1,-1 1,0-1,1 0,-1 1,1-1,-1 0,1 0,-1 0,1 0,-1 0,1 0,0-1,-1 1,1 0,0-1,0 1,0-1,0 1,1-1,-1 1,0-1,0 0,1 1,-1-1,1 0,0 0,-1-1,0-23,2 0,0 0,1 0,2 0,0 1,2-1,1 1,1 0,1 1,1 0,1 0,1 1,10-12,13-29,-19 37</inkml:trace>
  <inkml:trace contextRef="#ctx0" brushRef="#br0" timeOffset="8418.413">2533 237,'33'0,"41"-5,12-1,-4 0,-11-4,-13 0,-11 2,-9 2,-6 2,-4 1,-2 2,-5 6,-11 2,-12 0,-6-2</inkml:trace>
  <inkml:trace contextRef="#ctx0" brushRef="#br0" timeOffset="8671.811">2561 491,'43'0,"34"0,13 0,0 0,-4 0,-13 0,-9 0,-10 0,-6 0,-5 0,-6-5,-4-1,-2 0,-3 1,0 1,-6 2</inkml:trace>
  <inkml:trace contextRef="#ctx0" brushRef="#br0" timeOffset="9115.05">3888 39,'-40'23,"1"2,2 1,1 2,1 1,1 2,2 1,-22 29,-9 51,61-108,1 0,0 1,0-1,0 1,0-1,1 1,0-1,-1 1,2-1,-1 1,0-1,1 1,0-1,0 1,1-1,-1 0,1 1,0-1,0 0,0 0,0 0,1-1,0 1,-1 0,2-1,1 3,11 3,0 0,0-1,1-1,0-1,0 0,0-1,1-1,0 0,0-2,0 0,0-1,0-1,0 0,0-1,14-4,-4 4,0-1,0-2,0-1,-1-1,1-1,-1-1,-1-2,0 0,0-2,-1-1,0-1,-1-1,-1-1,-1-2,0 0,-1-1,1-3,-16 15,0 0,-1 0,0-1,-1 1,0-1,0 0,0 0,-1 0,-1-1,1 1,-1-1,-1 0,1 0,-1 1,-1-1,0 0,0 0,-1 0,0 0,0 1,-1-1,0 0,-1 1,0 0,0-1,-1 1,0 0,0 1,-1-1,0 1,0 0,-1 0,0 0,-4-2,-9-4,-1 1,-1 1,0 1,0 0,-1 2,0 1,-1 1,1 0,-1 2,0 0,-1 2,1 1,0 0,0 2,-1 1,1 1,-7 2,-38 7,2 2,0 4,0 3,2 2,1 3,-37 23,96-47,-6 1,1 1,0 1,0 0,1 0,-1 1,1 0,0 0,1 1,-1 0,-5 7,13-12,-1 0,1 1,0-1,-1 0,1 1,0-1,1 1,-1-1,0 0,1 1,-1-1,1 0,0 0,-1 1,1-1,0 0,0 0,1 0,-1 0,0 0,1 0,-1 0,1-1,0 1,0 0,-1-1,1 0,0 1,0-1,0 0,0 0,1 0,-1 0,0 0,0-1,1 1,-1 0,0-1,1 0,-1 0,0 0,1 0,1 0,39 7,0-2,1-1,-1-3,40-3,-18 0,843 0,-809 10,0 5,-1 3,42 16,-125-28,14 2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0 282,'509'0,"-485"0</inkml:trace>
  <inkml:trace contextRef="#ctx0" brushRef="#br0" timeOffset="262.879">84 479,'39'0,"26"-5,8-1,-4 0,-9 1,-10 2,-9 1,-6 1,-9 0</inkml:trace>
  <inkml:trace contextRef="#ctx0" brushRef="#br0" timeOffset="744.318">367 0,'8'10,"1"0,0-1,0 0,1-1,1 0,-1-1,1 0,0 0,0-1,1-1,0 0,0 0,0-1,1-1,-1 0,13 1,6 3,-15-4,0 0,-1 1,0 0,0 1,0 1,0 0,-1 2,0-1,0 1,0 2,-10-3,0-1,0 1,0 0,-1 0,0 0,0 0,-1 1,0-1,-1 1,1-1,-1 1,-1 0,0 0,0-1,0 1,-1 0,0-1,0 1,-1 0,0-1,0 0,-1 1,0-1,-1 0,1 0,-1-1,0 1,-1-1,0 0,0 0,0 0,0-1,-1 0,-1 1,-300 240,276-216,21-17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453 173,'-313'513,"174"-306,180-248,88-129,-114 145</inkml:trace>
  <inkml:trace contextRef="#ctx0" brushRef="#br0" timeOffset="405.962">453 145,'-8'14,"1"1,0 0,1 0,0 0,2 1,0-1,0 1,2 0,0 0,0 1,2-1,0 0,1 1,0-1,2 0,0 0,0 0,2-1,0 1,6 12,1-4,0 0,2-1,1 0,1-1,0-1,17 15,-31-33,0 1,1-1,-1 0,1-1,0 1,-1 0,1-1,1 1,-1-1,0 0,0 0,1-1,0 1,-1-1,1 1,0-1,-1 0,1 0,0-1,0 1,0-1,0 0,-1 0,1 0,0-1,0 1,0-1,0 0,-1 0,1 0,0 0,-1-1,1 0,-1 1,1-1,-1-1,0 1,2-2,10-17,-2-1,0 0,-1-1,-2 0,0-1,-1 0,-2-1,0 0,-1-6,0 8,40-218,-18 77,-23 152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375 276,'-38'9,"1"3,0 1,1 1,1 2,0 1,1 2,-11 10,40-27,0 1,0 0,0 0,1 0,-1 1,1-1,0 1,0 0,0 0,0 0,1 1,0 0,0-1,0 1,0 0,1 0,0 1,0-1,0 0,1 1,-1-1,1 1,1-1,-1 1,1 0,0-1,0 1,1-1,-1 1,1 0,1-1,-1 1,1-1,0 0,0 0,0 0,1 0,0 0,0 0,7 2,0 0,0-1,1-1,-1 1,1-2,1 0,-1 0,1-1,-1 0,1-1,0 0,0-1,0 0,0-1,0-1,0 0,5-1,-4 2,18-1</inkml:trace>
  <inkml:trace contextRef="#ctx0" brushRef="#br0" timeOffset="298.018">714 276,'-28'26,"2"1,0 2,2 0,0 2,3 0,0 2,-4 12,24-43,-1 1,0-1,1 1,0-1,0 1,0-1,0 1,0 0,0 0,1 0,-1-1,1 1,0 0,-1 0,2 0,-1 0,0 0,0-1,1 1,0 0,-1 0,1 0,0-1,1 1,-1-1,0 1,1-1,-1 1,1-1,0 0,0 1,0-1,0 0,0 0,0-1,0 1,1 0,0-1,12 4,0-2,1 0,0-1,0 0,-1-2,1 0,0 0,0-2,0 0,-1 0,1-2,-1 0,1 0,-2-2,1 0,0 0,-1-2,0 0,-1 0,0-1,6-6,-7 7,0 0,-1-1,0 0,-1-1,0 0,0 0,-1-1,0-1,-1 1,-1-1,0-1,0 0,-1 0,-1 0,0 0,-1-1,0 0,0-6,-4 16,1 0,-2 0,1 1,0-1,-1 0,1 0,-1 0,0 0,-1 1,1-1,-1 1,1-1,-1 1,0-1,0 1,0 0,-1 0,1 0,-1 0,0 0,0 1,0-1,0 1,0 0,-1 0,1 0,0 0,-1 0,0 1,-2-1,-3-1,0 1,0 1,0 0,0 0,0 0,-1 1,1 1,0-1,0 2,0-1,0 1,-4 2,-73 35,66-27</inkml:trace>
  <inkml:trace contextRef="#ctx0" brushRef="#br0" timeOffset="703.082">1476 248,'-35'8,"0"2,1 0,1 3,-29 14,55-24,0-1,0 1,1 0,-1 0,0 0,1 1,0 0,0 0,0 1,1-1,-1 1,1 1,0-1,1 1,-5 5,10-8,-1 0,1 0,-1 0,1 0,0-1,0 1,0 0,1 0,-1-1,1 1,-1 0,1-1,0 0,0 1,0-1,0 0,1 0,-1 0,0 0,1-1,-1 1,1-1,0 1,-1-1,1 0,0 0,0 0,0 0,0-1,0 1,0-1,0 0,0 0,0 0,0 0,0 0,8 3,13 2,85 33,-106-37,-1 0,1 1,-1-1,1 1,-1-1,0 1,0 0,0 0,0 0,0 0,0 0,-1 0,1 1,-1-1,1 0,-1 1,0-1,0 1,0 0,0-1,-1 1,1 0,-1 0,1-1,-1 1,0 0,0 0,0 0,-1-1,1 1,0 0,-1 0,0-1,0 1,0-1,-1 3,-5 5,0-1,0-1,-1 1,0-1,0 0,-1-1,0 0,-1 0,1-1,-1 0,-1-1,1 0,-1-1,0 0,0 0,0-1,0-1,0 0,-1 0,-8-1,-37 1,32-3</inkml:trace>
  <inkml:trace contextRef="#ctx0" brushRef="#br0" timeOffset="1387.167">1872 699,'-1'1,"1"-1,-1 1,1-1,0 0,-1 1,1-1,-1 0,1 0,-1 1,0-1,1 0,-1 0,1 0,-1 0,1 1,-1-1,1 0,-1 0,0 0,1 0,-1 0,1-1,-1 1,1 0,-1 0,0 0,1 0,-1-1,1 1,-1 0,1 0,-1-1,1 1,0 0,-1-1,1 1,-1-1,1 1,0-1,-1 1,1-1,0 1,-1 0,1-1,0 0,0 1,-1-1,1 1,0-1,0 1,0-1,0 1,0-1,0 0,0 1,0-1,0 1,0-1,0 0,-5-39,4 39,3-24,0 0,1 1,2 0,0-1,1 1,2 1,1 0,0 0,6-8,-6 10,2-5,1-1,1 2,1-1,2 2,0 0,2 1,0 1,2 0,0 2,1 0,1 1,1 2,1 0,0 1,1 2,22-10,18 13,-64 11,0 0,1 0,-1 0,0 0,1 0,-1 1,0-1,1 1,-1-1,0 1,0-1,1 1,-1 0,0-1,0 1,0 0,0 0,0 0,0 0,0 0,0 0,0 0,-1 0,1 1,0-1,-1 0,1 0,-1 1,1-1,-1 0,1 1,-1-1,0 0,0 1,0-1,0 1,0-1,0 0,0 1,0-1,-1 0,1 1,0-1,-1 0,1 1,-5 11,0 0,0 0,-2 0,1-1,-1 0,-1 0,0-1,-1 0,0-1,-7 6,-53 80,68-94,0-1,0 1,1 0,-1 0,0 0,1-1,-1 1,1 0,0 0,-1 0,1 0,0 0,0 0,1 0,-1 0,0 0,0-1,1 1,-1 0,1 0,0 0,0-1,-1 1,1 0,0 0,1-1,-1 1,0-1,0 1,1-1,-1 0,0 1,1-1,0 0,-1 0,1 0,-1 0,1 0,0-1,0 1,80 20,-72-20,-7-1,0-1,0 1,0 0,1 0,-1 0,0 1,0-1,0 1,0-1,0 1,0 0,0 0,-1 1,1-1,0 0,-1 1,1 0,0 0,-1 0,0 0,1 0,-1 0,0 0,0 1,-1-1,1 1,0-1,-1 1,1 0,-1 0,0 0,0 0,0-1,0 1,-1 1,1-1,-1 0,0 0,0 0,0 0,0 0,-1 1,-4 6,0-1,-1-1,-1 1,0-1,0 0,0-1,-1 0,0 0,0 0,-1-1,0-1,0 1,0-1,-1-1,1 0,-1 0,0-1,-1 0,0 0,0 1,1-1,-1 0,0-1,0 0,0 0,0-1,0-1,0 0,0 0,0-1,0-1,0 1,0-2,0 0,1 0,-1-1,-8-4,-156-97,140 81,13 10,1-2,0 0,1-1,0-2,2 0,0-1,1 0,1-1,2-1,-2-4,3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0 172,'8'-5,"-1"2,1-1,-1 1,1 0,0 0,0 1,0 0,0 0,1 1,-1 0,0 1,1 0,-1 0,3 1,5-2,271 2,-247-6,-39 5,0 0,-1 0,1-1,0 1,-1 0,1-1,-1 1,1 0,-1-1,1 1,-1-1,1 1,-1-1,1 1,-1-1,0 1,1-1,-1 1,0-1,1 0,-1 1,0-1,0 1,0-1,1 0,-1 1,0-1,0 0,0 1,0-1,0 0,0 1,0-1,-1 0,1 1,0-1,0 1,0-1,-1 0,1 1,0-1,-1 1,1-1,0 1,-1-1,1 1,-1-1,1 1,0-1,-1 1,0-1,1 1,-1 0,1-1,-1 1,1 0,-1-1,0 1,0 0,-123-79,124 78,-1 1,0-1,1 1,-1-1,1 1,0-1,-1 0,1 1,-1-1,1 0,0 1,0-1,-1 0,1 0,0 1,0-1,0 0,0 1,0-1,0 0,0 0,0 1,0-1,0 0,0 0,0 1,0-1,1 0,-1 0,0 1,1-1,-1 0,0 1,1-1,-1 1,1-1,-1 0,1 1,-1-1,1 1,0-1,-1 1,1 0,-1-1,1 1,0 0,-1-1,1 1,0 0,0 0,-1-1,1 1,0 0,0 0,-1 0,1 0,0 0,0 0,-1 0,1 0,0 1,0-1,-1 0,1 0,0 1,-1-1,1 0,0 1,0-1,19-2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83,'38'-5,"33"-1,8 0,0 1,-7 2,-13 1,-10 0,-10 2,-5 0,-10 0</inkml:trace>
  <inkml:trace contextRef="#ctx0" brushRef="#br0" timeOffset="253.071">57 280,'44'0,"37"-4,11-3,-2 1,-10 2,-15 0,-13 2,-11-4,-12-1</inkml:trace>
  <inkml:trace contextRef="#ctx0" brushRef="#br0" timeOffset="789.245">820 422,'5'-28,"2"1,1 0,0 0,2 0,2 1,0 1,1 0,2 1,0 0,2 1,6-5,-14 18,0 0,1 0,0 1,0 1,1 0,0 0,1 1,0 0,0 1,0 1,1 0,-1 0,1 1,1 1,9-1,-21 3,0 1,0 0,0 0,1 0,-1 0,0 0,0 0,0 1,0-1,0 1,1 0,-1-1,0 1,0 0,-1 0,1 0,0 1,0-1,0 0,-1 1,1-1,-1 1,1-1,-1 1,0 0,1 0,-1-1,0 1,0 0,0 0,-1 0,1 0,0 0,-1 1,1-1,-1 0,0 0,0 0,1 0,-2 1,1-1,-14 91,13-91,0 0,0-1,0 1,0 0,0 0,1 0,-1 0,1 0,-1 0,1 0,0 0,0 0,0 0,0 0,0 0,0 0,1 0,-1 0,1 0,-1 0,1-1,0 1,-1 0,1 0,0 0,0-1,1 1,-1 0,0-1,0 1,1-1,-1 0,1 1,-1-1,1 0,0 0,-1 0,1 0,0 0,0 0,0-1,0 1,0 0,-1-1,1 0,0 1,0-1,0 0,2 0,6-2,1-1,-1 1,1-2,-1 0,0 0,0-1,-1 0,1 0,-1-1,0-1,-1 0,5-4,62-38,-74 48,0 0,0 1,0-1,1 0,-1 1,0-1,0 1,1-1,-1 1,0 0,1 0,-1-1,0 1,1 0,-1 0,0 0,1 1,-1-1,1 0,-1 0,0 1,0-1,1 1,-1-1,0 1,0 0,1-1,-1 1,0 0,0 0,0 0,0 0,0 0,0 0,-1 0,1 0,0 0,0 0,-1 0,1 0,0 1,-1-1,0 0,1 1,-1-1,0 0,1 1,-1-1,0 0,0 1,0 0,-7 72,6-71,1 53,9-45</inkml:trace>
  <inkml:trace contextRef="#ctx0" brushRef="#br0" timeOffset="1332.042">2146 26,'-53'24,"1"2,1 2,2 2,0 3,3 1,-1 4,4 12,42-49,0 0,1 0,-1 0,0 1,1-1,-1 0,1 0,-1 0,1 0,0 1,0-1,-1 0,1 0,0 1,0-1,0 0,0 0,1 0,-1 1,0-1,0 0,1 0,-1 1,1-1,-1 0,1 0,-1 0,1 0,0 0,-1 0,1 0,0 0,0 0,0 0,0 0,0-1,0 1,0 0,0-1,0 1,0-1,0 1,0-1,1 1,-1-1,0 0,0 1,1-1,12 1,0-1,0 0,1-1,-1-1,0 0,0-1,0-1,-1 0,1 0,-1-1,0-1,0-1,-1 1,0-2,0 0,0 0,-1-1,-1-1,256-187,-265 195,1 1,-1 0,1-1,-1 1,1 0,0 0,-1 0,1 0,0 0,0 0,-1 0,1 0,0 1,0-1,0 1,0-1,0 1,0 0,0 0,0 0,0 0,0 0,0 1,0-1,0 0,0 1,0-1,0 1,0 0,0 0,-1 0,1 0,0 0,0 0,-1 0,1 1,-1-1,1 0,-1 1,0-1,0 1,1 0,-23 113,8-71,-10 56,4 1,5 1,4 0,3 94,9-161,-1-28,1 0,-1 0,0 0,-1 0,1 0,-2 0,1 0,-1 0,0-1,0 1,0 0,-1 0,-1 0,1-1,-1 1,0-1,0 0,-1 0,1 0,-2 0,1-1,0 1,-1-1,0 0,-1-1,-2 3,4-4,0-1,-1 0,1-1,0 1,-1-1,1 1,-1-1,1-1,-1 1,0-1,1 1,-1-1,1-1,-1 1,0-1,1 1,-1-1,1-1,-1 1,1-1,0 1,-1-1,1-1,0 1,0 0,1-1,-1 0,0 0,1 0,0 0,-1-1,1 1,1-1,-1 0,-1-3,-4-7,1 0,1-1,0 1,1-2,0 1,2 0,0-1,0 0,1 0,1 1,1-1,0 0,2 0,-1 0,2 0,0 1,1-1,0 1,1 0,1 0,0 0,2 1,-1 0,2 1,-1-1,2 1,0 1,0 0,1 1,1 0,10-8,122-81,-120 88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787 6,'-57'-6,"-7"10,1 2,0 4,1 2,0 2,1 4,-46 19,106-37,0 0,0 0,0 0,0-1,0 1,0 0,0 0,0 0,1 1,-1-1,0 0,0 0,0 0,0 1,0-1,1 0,-1 1,0-1,0 1,0-1,1 1,-1-1,0 1,1 0,-1-1,1 1,-1 0,0-1,1 1,-1 0,1 0,0-1,-1 1,1 0,0 0,-1 0,1 0,0 0,0-1,0 1,0 0,0 0,0 0,0 0,0 0,0 0,0 0,0 0,1-1,-1 1,0 0,1 0,-1 0,1 0,-1-1,1 1,-1 0,1-1,-1 1,1 0,0-1,0 1,129 16,67 10,-140-5,-55-21,-1 0,0-1,0 1,0 0,0 0,-1 0,1 0,0 0,0 1,0-1,-1 0,1 0,-1 0,1 1,-1-1,1 0,-1 0,0 1,0-1,0 0,1 1,-1-1,0 1,-1-1,1 0,0 1,0-1,-1 0,1 0,0 1,-1-1,1 0,-1 0,0 1,1-1,-1 0,0 0,0 0,0 0,0 0,0 0,0 0,0 0,0 0,-15 13,-1-1,0 0,-1-2,0 1,-1-2,0-1,0 0,-1-2,-10 3,-23 11,-227 104,277-124,-62 35,64-36,-1 1,1 0,0 0,-1 0,1 0,0 0,0 0,0 0,0 0,0 0,0 1,0-1,0 0,1 1,-1-1,0 1,1-1,-1 1,1-1,0 1,-1-1,1 1,0-1,0 1,0-1,0 1,0-1,0 1,1 0,-1-1,0 1,1-1,-1 1,1-1,0 0,-1 1,1-1,0 0,0 1,0-1,0 0,0 0,1 1,5 3,1-1,-1-1,1 0,0 0,0 0,0-1,0 0,0 0,0-1,1 0,-1-1,1 0,-1 0,0 0,8-2,4 1,314-2,-278-2,-38-1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4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1,'39'4,"26"3,13-1,-3-2,-9 0,-11-2,-11-1,-7 0,-5-1,-4-1,-1 1,-6-5,-5-1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1,'38'9,"28"4,7-6,-5-3,-8-4,-5 0,-7-2,-7-4,-5-1,-10 0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0,'-10'24,"-3"27,-4 15,1 0,3-5,-1-9,1-4,4-5,3-5,-2-4,0-3,2-3,-4 0,1-1,1-9,3-8</inkml:trace>
  <inkml:trace contextRef="#ctx0" brushRef="#br0" timeOffset="262.638">25 57,'29'-5,"33"-2,11 1,3 1,-7 2,-11 1,-9-4,-10-1,-5 1,-5 1,-6 7,-8 2</inkml:trace>
  <inkml:trace contextRef="#ctx0" brushRef="#br0" timeOffset="515.364">53 311,'38'4,"32"3,9-1,-4-1,-10-2,-7-1,-8-1,-8 0,-6-1,-9-5,-5-2,-1 1,-4 1</inkml:trace>
  <inkml:trace contextRef="#ctx0" brushRef="#br0" timeOffset="765.435">871 424,'-24'33,"-13"22,-4 0,4-4,4-5,7-7,4-9,5-10</inkml:trace>
  <inkml:trace contextRef="#ctx0" brushRef="#br0" timeOffset="1016.658">560 367,'29'34,"19"20,6 6,-1-7,-10-8,-7-11,-5-12,-8-5,-3-5,-5-5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1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870 395,'-1'-2,"-1"0,1 1,-1-1,1 0,-1 0,0 1,1-1,-1 1,0 0,0-1,0 1,0 0,-1 0,1 0,0 1,0-1,-1 0,1 1,0 0,0-1,-1 1,1 0,-1 0,1 0,-1 1,0-2,-28-1,-1 2,0 0,1 2,-1 2,1 1,0 1,0 1,1 2,-8 4,-243 72,281-84,1-1,-1 0,1 1,-1-1,1 0,-1 1,0-1,1 1,-1-1,1 1,-1-1,0 1,1-1,-1 1,0-1,0 1,1-1,-1 1,0-1,0 1,0 0,0-1,0 1,0-1,0 1,0-1,0 1,0 0,0-1,0 1,0-1,0 1,-1 0,1-1,0 1,0-1,-1 1,1-1,0 1,-1-1,1 1,0-1,-1 0,1 1,-1-1,1 1,-1-1,1 0,-1 1,1-1,-1 0,1 0,-1 1,1-1,-1 0,0 0,1 0,-1 0,1 0,-1 0,0 0,1 0,-1 0,0 0,48 10,292-8,-340-2,1 1,-1 0,1-1,-1 1,1 0,-1-1,1 1,0 0,-1-1,1 1,0 0,-1 0,1-1,0 1,0 0,0 0,0-1,0 1,0 0,0 0,0 0,0-1,0 1,0 0,1 0,-1-1,0 1,1 0,-1 0,0-1,1 1,-1 0,1-1,-1 1,1-1,-1 1,1-1,-1 1,1-1,0 1,-1-1,1 1,0-1,-1 1,1-1,0 0,-1 0,1 1,0-1,0 0,-1 0,1 0,0 0,0 0,0 0,-1 0,1 0,0 0,0 0,0 0,-1-1,1 1,0 0,-1 0,1-1,0 1,0-1,-1 1,1-1,-55 38,-1-3,-2-3,-38 15,-6 4,-116 66,215-115,0-1,0 1,0 0,0 0,0 0,0 1,1-1,-1 0,0 1,1-1,-1 1,1-1,0 1,-1 0,1 0,0 0,0-1,0 1,0 0,0 0,1 0,-1 1,1-1,-1 0,1 0,0 0,0 0,0 0,0 1,0-1,0 0,0 0,1 0,-1 0,1 0,0 0,-1 0,1 0,0 0,0 0,0 0,1 0,-1-1,0 1,1 0,-1-1,1 1,-1-1,1 1,0-1,10 5,1-2,-1 1,1-1,0-1,0-1,0 0,0 0,0-1,1-1,-1 0,0-1,4-1,14 1,-16 3,-1-1,1-1,0-1,0 0,0-1,-1 0,1-2,-1 1,0-2,0 0,0 0,-1-1,0-1,0-1,0 1,-1-2,0 0,7-7,-1-6</inkml:trace>
  <inkml:trace contextRef="#ctx0" brushRef="#br0" timeOffset="255.585">447 1,'-18'189,"8"2,9 23,1-166,0 291,-38-161,30-154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6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107 213,'-93'307,"80"-250,30-94,21-45,-21 39,2 0,2 2,2 0,1 1,2 2,2 0,2 2,30-29,-45 52,-10 7,0 0,1 1,0 0,0 0,0 0,1 1,0 0,0 0,0 1,0 0,0 0,0 1,8-2,-11 5,-1 1,1 0,-1 0,1 0,-1 0,0 1,0-1,0 1,0 0,-1 0,1 0,-1 0,1 0,-1 1,0-1,-1 1,1-1,0 1,-1 0,0-1,0 1,0 0,0 0,-1 0,0 0,1 0,-1 0,-1 0,1 0,-1-1,1 1,-1 0,0 0,0 0,-1-1,0 2,-1 16,-14 162,16-181,1-1,0 1,0 0,0-1,1 1,-1 0,0-1,0 1,1 0,-1-1,1 1,0-1,-1 1,1-1,0 1,0-1,0 1,0-1,0 0,0 1,0-1,1 0,-1 0,0 0,1 0,-1 0,1 0,-1-1,1 1,-1 0,1-1,-1 1,1-1,0 1,-1-1,1 0,0 0,-1 0,1 0,0 0,-1 0,1 0,0 0,-1-1,1 1,0-1,-1 1,1-1,-1 0,23-11,-1-1,0-1,-1-2,-1 0,0-1,-2-1,5-6,113-86,-121 100,-10 5,0 1,0 0,0 1,0-1,0 1,1 0,-1 1,1 0,0 0,0 0,0 1,0 0,6-1,-10 5,0 0,0 0,-1 1,1-1,-1 1,1-1,-1 1,0 0,0-1,-1 1,1 0,-1 0,0 1,0-1,0 0,-1 0,1 0,-1 1,0-1,0 0,-1 0,1 1,-1-1,-1 3,-53 204,50-161,4-27</inkml:trace>
  <inkml:trace contextRef="#ctx0" brushRef="#br0" timeOffset="482.464">1461 71,'-20'1,"0"-1,0 2,0 1,0 1,1 0,-1 1,1 1,0 1,1 1,-1 1,2 0,-1 1,1 1,1 1,0 0,1 1,0 1,1 0,-8 11,15-17,2 1,-1-1,1 1,0 0,1 1,0-1,0 1,1 0,0 0,1 0,0 0,1 1,0-1,1 0,0 1,0-1,1 0,1 4,0-11,-1 0,1 0,0 0,0 0,0-1,1 1,-1-1,1 0,-1 0,1 1,0-2,-1 1,1 0,0 0,0-1,1 0,-1 0,0 0,0 0,1 0,-1 0,0-1,1 0,-1 0,0 0,2 0,88-12,-67 1,-1-1,0-1,0-1,-2-1,0-1,0-1,-2-1,0-1,-1-1,-1-1,-1 0,-1-1,3-8,36-37,-56 66,0 0,1 0,-1 0,0 0,1 0,-1-1,1 1,0 0,-1 0,1 0,0 0,0 1,-1-1,1 0,0 0,0 0,0 1,0-1,0 0,0 1,0-1,0 1,0-1,0 1,1-1,-1 1,0 0,0 0,0-1,0 1,1 0,-1 0,0 0,0 0,0 1,1-1,-1 0,0 0,0 1,0-1,0 1,0-1,0 1,1-1,-1 1,0 0,-1-1,1 1,0 0,0 0,0 0,0 0,0 0,5 141,-9-91,3-43,0 0,1 0,0 0,0 0,0-1,1 1,1 0,-1-1,1 0,0 1,1-1,0-1,0 1,0 0,1-1,0 0,5 5,4 4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58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30 255,'38'17,"167"6,-187-18,1-2,0 0,0-1,0 0,1-2,-1 0,0-2,0 0,0-1,16-4,-28 6,-7 3</inkml:trace>
  <inkml:trace contextRef="#ctx0" brushRef="#br0" timeOffset="282">1 508,'38'-4,"28"-3,6 1,-3 2,-9 0,-10 2,-9 1,-6 0,-4 1,-3 1,-7-6,-1-1,1 0,-4-4,0 0,-2 2</inkml:trace>
  <inkml:trace contextRef="#ctx0" brushRef="#br0" timeOffset="809.986">368 1,'28'33,"115"56,-118-77,0 2,-2 0,1 1,-2 2,0 0,8 10,-15-12,-11-13,0 0,-1 1,1-1,-1 1,0 0,1 0,-2 1,1-1,0 1,-1-1,1 1,-1 0,0 0,0 0,0 0,-1 0,0 0,1 0,-2 1,1-1,0 0,-1 1,0-1,0 1,0-1,0 0,-1 1,0-1,0 0,0 1,-2 3,-14 15,-2-1,0-1,-1-1,-2 0,0-2,-1 0,0-1,-1-2,-21 10,16-8,-168 83,107-40,77-45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0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0,0-1,0 1,-1 0,1-1,0 0,0 1,1-1,-1 0,0 0,0 0,0 0,1 0,-1-1,1 1,-1-1,0 1,1-1,-1 0,1 0,-1 0,3 0,-3 0,311 3,-241-14,-54 5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296 367,'-1'-2,"-1"1,1-1,-1 0,0 0,1 1,-1-1,0 1,0 0,0 0,0-1,0 1,0 0,-1 1,1-1,0 0,0 1,-1-1,1 1,0-1,-1 1,1 0,0 0,-1 0,1 1,0-1,-1 0,1 1,0 0,0-1,-1 1,1 0,-2 1,-18 7,0 0,1 1,0 2,0 0,2 1,-1 1,2 1,0 0,-3 5,19-19,1 0,-1 1,1-1,0 0,0 0,0 1,-1-1,1 0,1 1,-1-1,0 1,0 0,0-1,1 1,-1 0,1-1,-1 1,1 0,0-1,0 1,0 0,0 0,0-1,0 1,0 0,0 0,1-1,-1 1,1 0,-1-1,1 1,0 0,-1-1,1 1,0-1,0 1,0-1,0 1,1-1,-1 0,0 0,1 0,-1 0,0 0,1 0,-1 0,1 0,0 0,-1 0,1-1,0 1,-1-1,1 1,0-1,217 23,-217-22,0 0,1 0,-1-1,0 1,0 1,0-1,0 0,-1 0,1 1,0-1,0 1,-1 0,1-1,-1 1,0 0,1 0,-1 0,0 0,0 0,0 0,0 0,-1 0,1 0,0 1,-1-1,0 0,1 0,-1 1,0-1,0 0,0 1,-1-1,1 0,0 0,-1 1,0-1,1 0,-1 0,-1 2,-52 73,41-65,1 0,-2 0,0-2,0 0,-1 0,0-1,-1-1,0-1,0 0,-1-1,-14 4,7-10,6-4</inkml:trace>
  <inkml:trace contextRef="#ctx0" brushRef="#br0" timeOffset="236.43">606 621,'-14'29,"-5"9</inkml:trace>
  <inkml:trace contextRef="#ctx0" brushRef="#br0" timeOffset="485.908">578 0,'0'0</inkml:trace>
  <inkml:trace contextRef="#ctx0" brushRef="#br0" timeOffset="854.775">663 734,'250'-229,"-195"182,-54 47,0 0,0 0,0 1,0-1,0 0,-1 1,1-1,0 1,0-1,0 1,0-1,0 1,-1 0,1-1,0 1,-1 0,1 0,0 0,-1-1,1 1,-1 0,1 0,-1 0,0 0,1 0,-1 0,0 0,0 0,1 0,-1 0,0 0,0 0,0 0,0 0,0 0,-1 0,1 0,0 0,0 0,-1 0,1 0,0 0,-1 0,1 2,-2 3,1 1,0-1,0 1,1 0,0-1,0 1,1-1,-1 1,1 0,1-1,-1 0,1 1,0-1,1 0,0 0,0 0,0 0,0 0,1-1,0 0,0 0,1 0,-1 0,1 0,0-1,0 0,1 0,-1 0,1-1,0 0,0 0,0 0,2 0,-1-2,0 1,0-1,0 0,0 0,0-1,0 0,0 0,0 0,0-1,0-1,0 1,0-1,0 0,0 0,0-1,-1 0,0 0,1-1,-1 0,0 0,-1 0,1 0,-1-1,0 0,0-1,0 1,-1-1,0 1,0-1,2-6,0 1,0-1,-2 0,1 0,-2 0,1 0,-2-1,0 1,0-1,-1 0,-1 0,0 1,-1-12,-5 0</inkml:trace>
  <inkml:trace contextRef="#ctx0" brushRef="#br0" timeOffset="1666.797">1622 705,'0'0,"0"-1,0 1,0-1,0 1,0-1,0 1,0-1,0 1,0-1,0 1,-1-1,1 1,0-1,0 1,0 0,-1-1,1 1,0-1,-1 1,1-1,0 1,-1 0,1-1,0 1,-1 0,1-1,-1 1,1 0,-1 0,1 0,-1-1,1 1,-1 0,1 0,-1 0,1 0,-1 0,1 0,-1 0,1 0,-1 0,1 0,-1 0,1 0,-1 0,1 0,-1 0,1 1,-1-1,1 0,-1 0,1 0,0 1,-1-1,1 0,-1 1,1-1,0 0,-1 1,1-1,0 1,-1-1,0-15,1 0,0-1,1 1,0 0,1-1,1 1,0 0,2 1,2-7,5-22,3 0,1 2,2 0,2 1,1 1,3 1,1 0,1 2,25-25,-2 25,-48 35,-1 1,1-1,0 1,0 0,0-1,0 1,0 0,0 0,0-1,0 1,0 0,0 0,0 0,0 0,0 1,0-1,0 0,0 0,0 1,0-1,0 0,0 1,0-1,0 1,0-1,0 1,-1-1,1 1,0 0,0 0,-1-1,1 1,0 0,-1 0,1 0,-1-1,1 1,-1 0,1 0,-1 0,0 0,1 0,-1 0,0 0,0 0,0 0,0 0,0 0,0 0,0 0,0 0,0 0,0 0,-1 1,-15 68,14-67,0 0,0 0,0 0,1 1,-1-1,1 0,0 1,0-1,0 1,0-1,0 1,1-1,0 1,0-1,0 1,0-1,0 1,1-1,0 1,-1-1,1 1,1-1,-1 1,0-1,1 0,0 0,-1 0,1 0,0 0,1 0,-1 0,1-1,-1 1,1-1,0 0,-1 0,4 2,17 9,-17-12,0 1,0 0,0 1,0 0,0-1,-1 2,1-1,-1 1,0 0,0 0,0 0,0 0,-1 1,0 0,0 0,0 0,-1 1,1-1,-1 1,-1 0,1 0,-1 0,0 0,0 0,-1 0,0 1,0-1,0 0,-1 1,0-1,0 1,-1 0,-1-1,-1 0,-1-1,1 1,-1 0,0-1,0 0,0 0,-1 0,0-1,0 1,0-1,0 0,-1-1,0 1,1-1,-1 0,0-1,-1 1,1-1,0 0,-1-1,1 0,-1 0,1 0,-1-1,0 0,1 0,-1 0,1-1,-1 0,1 0,-1-1,1 0,0 0,-1-1,-3-2,-188-108,177 102,1-1,1-1,0-1,1 0,0-2,1 0,1-1,1 0,0-1,1-1,1 0,1-1,-5-13,9 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2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16,'0'5,"4"-3,3-8,-6-1,-7-1,-4 7,2 7,5 4,4-1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0,'-2'1,"0"1,0-1,0 1,0-1,1 1,-1 0,0-1,1 1,0 0,-1 0,1 0,0 0,0 1,0-1,0 0,1 0,-1 1,1-1,-1 0,1 1,0-1,0 0,0 1,0-1,0 1,0 0,-15 167,-19 57,22-126,25-261,4 106,2 2,3 0,1 1,3 2,5-4,32-19,-61 71,-1 0,1-1,0 1,1 0,-1 0,0 0,0 1,0-1,0 0,1 1,-1 0,0-1,1 1,-1 0,0 0,1 0,-1 1,0-1,0 0,1 1,-1 0,0-1,0 1,0 0,0 0,1 0,-2 1,1-1,0 0,0 1,0-1,0 1,-1-1,1 1,-1 0,0 0,1 0,-1 0,1 1,1 4,1 1,-1 0,0-1,-1 1,0 0,0 0,0 1,-1-1,-1 0,1 0,-1 1,-2 6,2-7,-1 0,1 0,1 0,-1 0,1 0,1 0,0 0,0 0,0-1,1 1,0-1,3 7,-3-12,0-1,0 1,1-1,-1 1,0-1,0 0,1 0,-1-1,0 1,1-1,-1 1,1-1,-1 0,1 0,-1-1,1 1,-1-1,0 0,1 1,-1-2,0 1,0 0,1-1,-1 1,0-1,0 0,-1 0,1 0,0 0,-1-1,1 1,-1-1,0 1,0-1,0 0,1-1,5-3,49-41,2 4,2 2,14-5,-74 45,0 1,1-1,-1 1,1 0,0-1,-1 1,1 0,0 0,0 0,0 0,0 0,0 0,0 1,0-1,0 1,0-1,0 1,0 0,0 0,0 0,0 0,0 0,1 0,-1 0,0 1,0-1,0 1,0 0,0 0,0-1,0 1,-1 0,1 1,0-1,0 0,-1 0,1 1,-1-1,1 1,-1-1,0 1,1 0,-1 0,0-1,0 1,0 0,0 0,-1 0,1 0,0 1,0 12,0 0,-1 0,0 0,-2-1,0 1,0 0,-1-1,-3 9,2-9,0 0,1 0,1 0,1 0,0 1,0-1,2 1,1 13,-2-26,0 0,0 0,1 0,-1 0,1 0,-1 0,1 0,0 0,0 0,-1 0,1 0,1-1,-1 1,0 0,0-1,1 1,-1-1,1 1,-1-1,1 0,-1 1,1-1,0 0,0 0,0 0,-1 0,1-1,0 1,0-1,0 1,0-1,0 1,0-1,1 0,-1 0,0 0,0 0,0 0,0-1,0 1,1-1,15-2</inkml:trace>
  <inkml:trace contextRef="#ctx0" brushRef="#br0" timeOffset="628.499">1299 84,'-22'14,"-1"1,2 1,0 1,1 1,1 0,0 1,2 2,0-1,1 2,14-20,1 0,-1 0,1 0,-1 0,1 0,-1 0,1 0,0 1,0-1,0 0,0 1,1-1,-1 1,1-1,-1 1,1-1,0 1,0-1,0 1,0-1,0 1,1-1,-1 1,1-1,0 1,-1-1,1 0,0 1,0-1,1 0,-1 0,0 0,1 0,-1 0,1 0,0 0,0 0,0 0,0-1,0 1,0-1,0 0,0 0,2 1,6-2,-1-1,1 0,0 0,0-1,-1-1,1 1,-1-2,0 1,0-1,0-1,0 1,-1-2,0 1,0-1,0 0,0-1,-1 1,-1-2,1 1,-1-1,0 0,-1 0,1 0,1-7,33-34,-40 48,0 0,1 0,-1 1,1-1,-1 0,1 0,-1 0,1 1,-1-1,1 0,-1 1,1-1,0 1,0-1,-1 1,1-1,0 1,0-1,0 1,-1 0,1-1,0 1,0 0,0 0,0 0,0-1,-1 1,1 0,0 0,0 0,0 1,0-1,0 0,0 0,0 0,-1 1,1-1,0 0,0 1,0-1,-1 1,1-1,0 1,0-1,-1 1,1-1,0 1,-1 0,1-1,-1 1,16 47,-12-32,83 213,-81-211,-1 0,0 1,-2 0,0-1,-2 1,0 0,-1 0,0 0,-2 0,0 0,-4 12,5-25,-1 1,0 0,0-1,-1 1,0-1,0 0,0 0,-1 0,0 0,0-1,0 0,-1 1,0-1,0-1,0 1,0-1,-1 0,0 0,0-1,0 1,0-2,0 1,-1 0,1-1,-1 0,0-1,0 0,1 0,-1 0,0-1,0 1,0-2,0 1,0-1,1 0,-1-1,3 1,0-1,0 0,1-1,-1 1,1-1,0 1,0-1,0 0,0 0,0 0,1 0,-1-1,1 1,0-1,0 0,0 0,0 1,1-1,0 0,0 0,0 0,0-1,0 1,1 0,0 0,0 0,0 0,0-1,1 1,-1 0,1 0,0 0,1 0,-1 0,1-2,71-133,-62 125,0 0,1 0,0 2,1 0,1 0,-1 1,2 0,0 2,0 0,9-4,-5 5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57,'-29'73,"-161"333,164-324,27-64</inkml:trace>
  <inkml:trace contextRef="#ctx0" brushRef="#br0" timeOffset="1913.714">246 0,'0'51,"-1"-5,2 0,1 0,3 1,5 14,31 149,-37-190,5-26,11-37,-18 37,95-196,31 0,-105 179,-23 23,1 0,-1 0,1 0,-1 0,1 0,-1 0,0 0,1 0,-1 0,1 0,-1 0,1 0,-1 0,1 0,-1 0,0 1,1-1,-1 0,1 0,-1 0,0 1,1-1,-1 0,0 0,1 1,-1-1,0 0,0 1,1-1,-1 1,0-1,0 0,1 1,-1-1,0 1,0-1,0 0,0 1,0-1,0 1,0-1,0 1,0-1,0 1,0-1,0 0,0 1,0-1,0 1,0-1,0 1,-1-1,1 0,0 1,0-1,0 0,-1 1,1-1,0 1,0-1,-1 0,1 0,0 1,-1-1,-8 90,4-1,6 71,0-52,11-46,-6-56</inkml:trace>
  <inkml:trace contextRef="#ctx0" brushRef="#br0" timeOffset="2832.138">980 282,'2'-2,"-1"0,1 0,-1 0,1-1,-1 1,0 0,0-1,0 1,0 0,-1-1,1 1,-1-1,1 0,-1 1,0-1,0 1,0-1,0 1,-1-1,1 0,-1 1,1-1,-1 1,0 0,0-1,0 1,0-1,0 1,-1 0,1 0,-1 0,0 0,1 0,-1 0,0 0,0 1,0-1,0 1,0-1,-1 1,1 0,0 0,-1 0,1 0,-2 0,-7 3,1 2,-1 0,0 0,1 1,0 0,0 1,0 0,1 0,0 1,0 0,1 1,0 0,0 0,1 1,0 0,0 0,1 1,0 0,1 0,0 0,1 1,0-1,0 1,1 0,1 0,0 0,0 1,1 2,0-10,0 0,1 0,-1 0,1 0,0 0,0 0,0 0,1-1,0 1,-1 0,1 0,0 0,1 0,-1 0,1-1,0 1,0-1,0 1,0-1,0 0,1 0,-1 0,1 0,0 0,0 0,0-1,0 0,1 1,-1-1,1 0,-1-1,1 1,0-1,-1 1,1-1,0 0,0-1,0 1,4 0,9-3,1-1,-1 0,0-1,0 0,0-2,-1 0,0-1,0-1,-1 0,0-1,0 0,-1-2,0 1,10-12,11-3,127-101,-161 124,1 1,-1-1,1 1,0-1,0 1,0-1,0 1,0 0,0 0,0 0,1 0,-1 0,0 1,0-1,1 1,-1-1,0 1,1 0,-1 0,0 0,1 0,-1 0,0 1,1-1,-1 1,0-1,1 1,-1 0,0 0,0 0,0 0,0 0,0 1,0-1,0 1,0-1,-1 1,1 0,-1-1,1 1,-1 0,1 0,-1 0,3 14,-1-1,-1 1,0-1,-1 1,0 0,-2 0,0-1,-1 8,-1 25,0 2,-3 0,-1-1,-3 0,-12 37,17-64,-2 0,0 0,-1 0,0-1,-2 0,-1-1,-1 0,0-1,-1 0,-1-1,-17 16,-31 8,60-41,1 0,0 0,-1-1,1 1,-1-1,1 1,-1-1,0 1,1-1,-1 0,1 0,-1 0,0 0,1 0,-1 0,1 0,-1-1,1 1,-1 0,0-1,1 1,-1-1,1 0,0 1,-1-1,1 0,0 0,-1 0,1 0,0 0,0 0,0-1,0 1,0 0,0 0,0-1,0 1,0-1,1 1,-1-1,1 1,-1-1,1 1,-1-1,1-9,0 0,1 0,0 0,1 0,0 1,1-1,0 1,1-1,0 1,0 0,1 0,0 1,1-1,0 1,2-1,-4 4,138-177,-82 113,-37 43,-3 3</inkml:trace>
  <inkml:trace contextRef="#ctx0" brushRef="#br0" timeOffset="3184.241">1855 198,'-28'25,"2"2,0 1,2 1,1 1,2 2,1 0,-8 17,25-46,1 1,-1 0,0 0,1-1,0 1,0 1,0-1,0 0,1 0,-1 1,1-1,0 1,0-1,1 1,0-1,-1 1,2 0,-1-1,0 1,1-1,0 1,0-1,0 1,1-1,-1 0,1 1,0-1,0 0,1 0,-1 0,1-1,0 1,0-1,0 1,0-1,1 0,-1 0,1-1,0 1,0-1,3 2,4-1,-1-1,1 0,0 0,0-2,0 1,0-1,0-1,0 0,0 0,0-1,-1-1,1 0,-1 0,9-4</inkml:trace>
  <inkml:trace contextRef="#ctx0" brushRef="#br0" timeOffset="3500.496">2249 254,'-22'17,"1"2,0 0,1 1,1 0,1 2,1 0,1 1,1 1,-9 20,22-42,1 0,0 0,0 1,0-1,0 0,1 1,-1-1,1 0,-1 1,1-1,0 1,0-1,0 1,0-1,0 1,0-1,1 1,0-1,-1 1,1-1,0 0,0 1,0-1,0 0,0 0,1 0,-1 0,1 0,-1 0,1 0,0 0,0-1,0 1,0-1,0 1,0-1,0 0,0 0,1 0,-1 0,0 0,1 0,-1-1,3 1,8 0,-1-1,1 0,0-2,-1 1,1-1,-1-1,1 0,-1-1,0 0,-1-1,1 0,-1-1,0 0,0-1,0 0,-1-1,-1 0,3-2,-5 2,1-1,-1 1,-1-1,1 0,-2 0,1-1,-1 0,-1 0,0 0,0-1,-1 1,0-1,-1 0,1-10,-2 16,0 0,-1 0,0 0,0 0,0-1,-1 1,0 0,0 0,0 0,0 0,-1 1,0-1,0 0,0 0,-1 1,1 0,-1-1,0 1,0 0,-1 0,1 1,-1-1,0 1,0-1,0 1,0 1,-1-1,1 0,-1 1,1 0,-1 0,-3 0,-73-3,62 12</inkml:trace>
  <inkml:trace contextRef="#ctx0" brushRef="#br0" timeOffset="3881.267">2729 169,'-1'0,"-17"2,0 1,1 0,-1 1,1 1,0 1,1 0,-1 1,1 1,0 0,-4 5,19-12,-1 0,1 0,0 0,-1 0,1 1,0-1,0 1,0-1,0 1,0-1,0 1,0-1,0 1,1 0,-1 0,0-1,1 1,0 0,-1 0,1 0,0-1,0 1,0 0,0 0,0 0,1 0,-1-1,0 1,1 0,0 0,-1-1,1 1,0 0,0-1,0 1,0-1,0 1,0-1,0 1,0-1,1 0,-1 0,2 1,74 48,-59-41,78 69,-94-75,1 0,-1 0,0 1,0-1,-1 1,1-1,-1 1,1 0,-1 0,0-1,0 1,-1 0,1 0,-1 0,0 0,0 0,0 0,-1 0,1 0,-1-1,0 1,0 0,0 0,-1-1,1 1,-1 0,0-1,0 0,-1 2,-1 1,-1 0,1-1,-1 1,0-1,0-1,0 1,-1-1,0 0,1 0,-2 0,1-1,0 0,-1 0,1-1,-1 1,0-2,0 1,1-1,-1 0,0 0,0-1,-5 0,-12 1</inkml:trace>
  <inkml:trace contextRef="#ctx0" brushRef="#br0" timeOffset="11186.73">3181 959,'-1'1,"1"-1,-1 0,1 1,0-1,-1 0,1 1,-1-1,1 0,-1 0,1 1,-1-1,0 0,1 0,-1 0,1 0,-1 0,1 0,-1 0,1 0,-1 0,0 0,1 0,-1 0,1 0,-1 0,1 0,-1-1,1 1,-1 0,1 0,-1-1,1 1,-1 0,1-1,0 1,-1 0,1-1,-1 1,1-1,0 1,-1-1,1 1,0-1,0 1,-1-1,1 1,0-1,0 1,0-1,0 1,0-1,-1 1,1-1,0 0,0 1,1-1,-1 1,0-1,0 1,0-1,-6-40,6 41,-6-219,3 184,1 0,1 0,3 0,0 1,2-1,2 1,1-1,1 2,12-30,-10 43,1 0,1 1,1 0,0 0,1 2,1 0,1 0,0 2,1 0,0 1,2 0,-1 2,2 0,15-7,-32 16,0 0,0 0,1 0,-1 1,1-1,-1 1,1 0,0 0,0 0,0 1,0-1,1 1,-1 0,0 0,0 1,1-1,-1 1,0 0,1 0,-1 0,0 1,1-1,-1 1,0 0,0 1,0-1,0 1,0-1,0 1,0 0,0 1,-1-1,1 1,-1-1,1 1,-1 0,0 0,0 1,-1-1,1 0,1 4,-1 5,-2 0,1 0,-2 0,1 0,-2 1,0-1,0 0,-1 0,0-1,-1 1,-1 0,0-1,0 1,-1-1,-1-1,0 1,0-1,-1 0,0 0,-6 6,-13 26,25-41,0-1,0 1,0-1,0 1,1 0,-1-1,0 1,0 0,1 0,-1 0,0 0,1-1,-1 1,1 0,-1 0,1 0,-1 0,1 0,0 0,-1 0,1 0,0 0,0 1,0-1,0 0,0 0,0 0,0 0,0 0,1 0,-1 0,0 0,1 0,-1 0,0 0,1 0,-1 0,1 0,0 0,-1 0,1-1,0 1,-1 0,1 0,0-1,0 1,0 0,0-1,-1 1,1-1,0 1,0-1,0 1,0-1,0 0,0 0,1 1,-1-1,0 0,0 0,0 0,0 0,0 0,0 0,8-1,-3-1,0 0,0 0,0 1,0 0,1 0,-1 0,0 1,1 0,-1 0,1 1,-1 0,0 0,1 0,-1 1,0 0,0 0,0 0,0 1,-1 0,1 0,-1 1,0-1,0 1,0 0,0 1,0-1,-1 1,0 0,0 0,0 0,1 4,-5 1,0-1,0 1,-1 0,-1 0,0-1,0 1,0-1,-2 1,1-1,-1 0,0 0,-1-1,0 1,0-1,-1 0,0-1,0 1,-1-1,0 0,0-1,-1 0,0 0,0 0,0-1,-1 0,1-1,-5 2,-1 0,-1 0,0-1,0 0,0-2,-1 1,1-2,-1 0,0-1,0-1,0 0,1-1,-1 0,0-2,1 0,-1 0,1-2,0 0,0 0,1-2,-1 1,2-2,-14-9,-2 1,4 4,1-2,0 0,1-2,0-1,1 0,1-2,1 0,1-2,-2-3,16 19,0-1,1 0,0 0,0 0,0 0,1-1,0 0,0 1,0-1,1 0,0 0,1-1,0 1,0 0,0 0,1-1,0 1,0 0,1-1,0 1,0 0,1 0,1-6,8-11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102 179,'5'2,"-1"-1,1 1,-1 1,0-1,0 0,0 1,0 0,0 0,0 0,-1 1,1-1,-1 1,0-1,0 1,0 0,-1 1,1-1,-1 0,0 1,-1-1,1 1,0 4,2 11,-2 0,-1 1,-1-1,0 0,-2 1,0-1,-1 0,-1 0,-1 0,-1-1,0 1,-2-2,0 1,-1-1,-1 0,-5 7,7-10,-80 160,78-157</inkml:trace>
  <inkml:trace contextRef="#ctx0" brushRef="#br0" timeOffset="495.516">74 603,'33'-4,"0"-1,0-1,-1-2,0-1,0-1,-1-2,-1-2,0 0,-1-2,19-13,-34 13,-1 0,0 0,-1-2,-1 1,0-1,-2-1,0 0,-1 0,0-1,-2 0,-1 0,0-1,-1 0,-2 1,0-1,-1-1,2 5,2-105,-5 121,0 1,0-1,0 1,0-1,0 0,0 1,0-1,0 1,0-1,-1 1,1-1,0 1,0-1,-1 1,1 0,0-1,-1 1,1-1,0 1,-1-1,1 1,0 0,-1-1,1 1,-1 0,1 0,-1-1,1 1,-1 0,1 0,-1 0,1-1,-1 1,1 0,-1 0,1 0,-1 0,0 0,1 0,-1 0,1 0,-1 0,1 1,-1-1,1 0,-1 0,1 0,-1 0,1 1,-1-1,1 0,-1 1,1-1,0 0,-1 1,1-1,-1 0,1 1,0-1,0 1,-1-1,1 1,0-1,0 1,-1-1,1 1,0-1,0 1,-21 34,-42 174,51-155,7-34,1 0,0 0,1 0,2 0,0 0,1 0,1 1,0-1,2 0,2 9,15 120,-20-125</inkml:trace>
  <inkml:trace contextRef="#ctx0" brushRef="#br0" timeOffset="1015.65">921 433,'-56'29,"-34"33,90-61,-1 0,0 1,1-1,-1 1,1-1,0 0,-1 1,1-1,0 1,0-1,0 1,0-1,0 1,0-1,1 1,-1-1,0 1,1-1,-1 0,1 1,-1-1,1 1,0-1,-1 0,1 0,0 0,0 1,0-1,0 0,0 0,0 0,1 0,-1 0,0-1,0 1,1 0,-1-1,1 1,61 28,-54-26,57 39,-65-41,1 0,-1 1,0 0,0-1,0 1,0 0,0-1,-1 1,1 0,0 0,-1 0,1 0,-1 0,0 0,0-1,1 1,-1 0,-1 0,1 0,0 0,0 0,-1 0,1 0,-1 0,1 0,-1-1,0 1,0 0,0 0,0-1,0 1,0-1,0 1,-1-1,1 1,-1-1,1 0,-1 1,-5 3,-1 0,1 0,-1-1,0 0,0-1,0 1,-1-2,1 1,-1-1,-8 1,-1 1,-92 7,92-17</inkml:trace>
  <inkml:trace contextRef="#ctx0" brushRef="#br0" timeOffset="3182.89">1146 349,'5'0,"6"0,7 0,4 0,4 0,1 0,3 0,-1 0,0 0,1-5,-2-2,1 1,0 1,-1 2,-4 0</inkml:trace>
  <inkml:trace contextRef="#ctx0" brushRef="#br0" timeOffset="3429.339">1231 603,'39'-10,"31"-8,9 0,-4 2,-11 4,-15 5</inkml:trace>
  <inkml:trace contextRef="#ctx0" brushRef="#br0" timeOffset="4114.812">1937 208,'-134'487,"131"-468,10-24,14-30,-17 28,129-225,32 6,-114 164,-50 62,0 1,-1 0,1-1,0 1,-1 0,1-1,0 1,-1 0,1 0,-1 0,1-1,-1 1,1 0,-1 0,0 0,0 0,1 0,-1 0,0 0,0 0,0 0,0 0,0 0,0 0,0 0,0 0,0 0,-1 0,1 0,0-1,-1 1,1 0,0 0,-1 0,-24 139,11-83,11-48,-1 0,2 1,-1-1,1 1,1-1,0 1,0-1,1 1,0 0,1-1,0 1,0-1,2 7,-2-14,-1-1,1 1,0 0,-1-1,1 1,0-1,0 1,0-1,0 1,0-1,0 0,1 0,-1 1,0-1,1 0,-1 0,0 0,1 0,0 0,-1-1,1 1,-1 0,1-1,0 1,-1-1,1 0,0 1,0-1,-1 0,1 0,0 0,0 0,-1 0,1-1,0 1,0-1,-1 1,1-1,0 1,-1-1,1 0,-1 0,60-47,-4-27,49-45,-105 119,-1 0,1 0,0 0,0 0,0 1,0-1,0 0,0 1,0-1,0 0,0 1,0 0,0-1,0 1,0-1,0 1,0 0,0 0,1 0,-1 0,0 0,0 0,0 0,0 0,0 0,1 0,-1 1,0-1,0 0,0 1,0-1,0 1,0-1,0 1,0 0,0-1,0 1,0 0,-1 0,1-1,0 1,0 0,-1 0,1 0,0 0,-1 0,1 0,-1 0,1 0,-1 0,0 1,0-1,8 63,-6 80,3-125</inkml:trace>
  <inkml:trace contextRef="#ctx0" brushRef="#br0" timeOffset="4553.869">2924 208,'-55'42,"2"2,2 3,-43 50,49-23,45-72,-1-1,0 1,1 0,-1 0,1 0,0 0,-1 0,1 0,0 0,0 0,1 0,-1 0,0 0,1 0,-1 0,1 0,-1 0,1 0,0-1,0 1,0 0,0 0,0-1,0 1,0-1,1 1,-1-1,1 1,-1-1,1 0,-1 0,1 0,0 0,0 0,-1 0,1 0,0 0,0-1,0 1,0-1,13 2,0-2,0 0,0-1,-1 0,1-1,0-1,-1 0,1-1,-1 0,0-1,-1-1,1 0,-1-1,0-1,-1 0,1 0,-2-2,1 1,-1-1,6-8,10-8,-1-1,-1-2,-1 0,-2-1,9-18,-31 49,1-1,-1 0,0 0,1 1,-1-1,0 0,1 0,-1 1,0-1,1 0,-1 0,0 0,1 1,-1-1,1 0,-1 0,0 0,1 0,-1 0,1 0,-1 0,1 0,-1 0,0 0,1 0,-1 0,1 0,-1-1,0 1,1 0,-1 0,1 0,-1 0,0-1,1 1,-1 0,0 0,1-1,-1 1,0 0,0-1,1 1,-1 0,0-1,0 1,1 0,-8 39,4-30,1 1,0 0,0-1,1 1,0 0,1 0,0 0,1 0,0 0,0 0,1 0,0-1,1 1,0-1,0 1,1-1,1 0,-1-1,1 1,1-1,0 0,0 0,0 0,1-1,5 4,90 50,-86-53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4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0 198,'271'18,"52"-7,-272-16,-33-1</inkml:trace>
  <inkml:trace contextRef="#ctx0" brushRef="#br0" timeOffset="250.84">28 424,'43'0,"29"0,7 0,-6 0,-5 0,-9 0,-10 0,-9 0,-11 5,-5 1,-3 0,1-1,-4-1</inkml:trace>
  <inkml:trace contextRef="#ctx0" brushRef="#br0" timeOffset="766.29">367 1,'194'110,"-171"-99,-1 1,-1 1,0 1,-1 1,-1 0,0 2,-1 0,-1 1,12 17,-27-33,-1 0,0 1,0-1,0 1,0-1,0 1,-1-1,1 1,-1-1,1 1,-1 0,0-1,0 1,0 0,-1-1,1 1,-1 0,1-1,-1 1,0-1,0 1,0-1,0 1,0-1,-1 0,1 1,-1-1,1 0,-1 0,0 0,-1 1,-71 55,68-54,-75 47,31-21,1 2,1 3,2 1,-17 20,20 9,35-49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0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27,'-23'-7,"0"2,0 0,0 1,-1 1,1 1,-1 2,0 0,1 1,-1 2,1 0,0 1,-1 2,10-2,0 1,0 0,0 1,1 1,0 0,0 0,0 2,1-1,1 2,-1-1,1 2,1-1,-7 10,11-13,0 1,1 0,0 0,0 0,1 0,0 1,1-1,-1 1,2 0,-1 0,1 1,1-1,-1 0,2 1,-1-1,1 1,1-1,0 0,0 1,1-1,0 0,0 1,0-3,0 0,0-1,1 1,-1 0,1-1,1 1,-1-1,1 0,0 0,1-1,-1 1,1-1,0 0,1 0,-1 0,1-1,0 0,0 0,0 0,0-1,1 0,0 0,-1-1,1 0,0 0,0 0,0-1,0 0,1-1,-1 1,0-1,0-1,0 1,2-2,13-6,-1-1,-1-1,1-1,-2-1,0-1,0 0,-1-1,0-1,-2-1,0-1,-1 0,0-1,-1 0,-1-1,-1-1,6-13,92-115,-109 147,0 0,0-1,0 1,0 0,0 0,0 0,0 0,0 0,1 0,-1 0,0 0,1 0,-1 1,1-1,-1 0,1 1,-1 0,1-1,-1 1,1 0,0 0,-1-1,1 1,-1 0,1 1,0-1,-1 0,1 0,-1 1,1-1,-1 1,1-1,-1 1,1 0,-1 0,0-1,1 1,-1 0,0 0,0 0,0 0,0 1,1-1,30 64,13 268,-38-286,-1 0,-3 0,-2 0,-2 1,-2 9,1-29,0 0,-2 0,-1-1,-1 1,-1-1,-2 0,-1-1,0 0,-2 0,-1-1,-1-1,-2 0,-6 7,19-28,0 0,-1 1,1-1,-1 0,0-1,0 1,0-1,0 0,-1 0,1 0,-1 0,1-1,-1 1,0-1,1-1,-1 1,0-1,1 1,-1-1,0-1,0 1,1-1,-1 0,0 0,1 0,-1 0,1-1,-1 0,1 0,0 0,0 0,0-1,0 0,0 0,0 0,1 0,-1 0,1-1,0 1,0-1,1 0,-1 0,1 0,-1 0,1-1,1 1,-1-1,0 0,-1-12,1-1,0 1,1 0,1 0,0-1,2 1,0 0,0 0,2 0,0 0,1 0,1 1,0 0,2 0,-1 1,2-1,0 2,7-10,98-131,-89 125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436 21,'-16'-5,"-1"1,0 0,1 1,-1 1,0 1,0 0,0 1,0 1,0 0,0 2,0 0,-1 1,10-2,0 0,0 0,0 1,1 0,0 1,-1 0,1 0,0 0,1 1,-1 0,1 0,0 1,0 0,1 0,0 0,0 1,0-1,1 1,0 0,0 1,0-1,1 1,1-1,-1 1,0 7,-1 164,7-101,-14 148,-24-57,13-68,22-99,0-1,-1 1,1-1,0 1,0-1,0 1,0-1,1 1,-1-1,0 0,0 1,1-1,-1 1,1-1,0 0,-1 1,1-1,0 0,0 0,-1 0,1 1,0-1,0 0,1 0,-1 0,0 0,0-1,0 1,0 0,1 0,-1-1,0 1,1-1,-1 1,1-1,-1 0,1 1,-1-1,0 0,2 0,70 2,-59-3,190-2,-181 7,-5 2</inkml:trace>
  <inkml:trace contextRef="#ctx0" brushRef="#br0" timeOffset="1757.635">1001 332,'-3'-2,"0"1,0 0,0 0,-1 0,1 1,0-1,0 1,-1 0,1 0,0 0,-1 0,1 1,0-1,0 1,-1 0,1 0,0 0,0 0,0 0,-2 2,-8 1,-2 0,-15 4,0 0,1 2,0 2,0 0,1 2,-1 2,28-16,0 1,-1-1,1 1,0-1,0 1,0 0,0 0,0-1,0 1,0 0,0 0,0 0,0 0,0 0,0 0,1 0,-1 0,0 1,1-1,-1 0,1 0,-1 1,1-1,0 0,0 0,-1 1,1-1,0 0,0 1,0-1,0 0,1 1,-1-1,0 0,0 1,1-1,-1 0,1 0,-1 1,1-1,0 0,-1 0,1 0,0 0,0 0,0 0,-1 0,1 0,0 0,1 0,-1-1,0 1,69 31,24 14,-91-44,0 0,-1 0,1 0,-1 1,0-1,0 1,0 0,0 0,0-1,0 1,-1 0,0 1,1-1,-1 0,0 0,0 1,-1-1,1 0,-1 1,0-1,0 0,0 1,0-1,0 1,-1-1,1 0,-2 2,-3 6,0-1,-1 0,-1 0,1 0,-2 0,1-1,-1 0,-1-1,1 0,-2 0,1-1,-1 0,0-1,0 0,-1 0,1-1,-1-1,-8 3,14-4,-1-1,0 1,-1-1,1 0,0 0,-1-1,1 0,-1 0,1 0,-1-1,0 0,1 0,-1-1,1 0,-1 0,1 0,-6-3,6-2</inkml:trace>
  <inkml:trace contextRef="#ctx0" brushRef="#br0" timeOffset="2033.23">1367 557,'-24'43,"-8"19,2 4,5-9</inkml:trace>
  <inkml:trace contextRef="#ctx0" brushRef="#br0" timeOffset="2286.734">1255 105,'0'0</inkml:trace>
  <inkml:trace contextRef="#ctx0" brushRef="#br0" timeOffset="2735.746">1452 839,'17'-12,"-2"-1,1-1,-2-1,0 0,-1 0,0-2,-1 1,-1-2,-1 1,0-2,-2 1,7-19,72-129,-85 162,-2 3,-1 0,1 1,0-1,0 0,-1 1,1-1,0 0,0 1,0-1,0 0,0 1,0-1,0 0,0 1,0-1,0 0,1 1,-1-1,0 0,0 1,1-1,-1 0,0 1,1-1,-1 1,1-1,-1 1,0-1,1 1,-1-1,1 1,0-1,-1 1,1-1,-1 1,1 0,0 0,-1-1,1 1,-1 0,1 0,0 0,0-1,-1 1,1 0,0 0,-1 0,1 0,0 0,-1 0,1 1,0-1,-1 0,1 0,0 0,-1 1,1-1,0 0,-1 1,1-1,-1 0,1 1,-1-1,1 1,4 70,14 47,43-35,-59-80,-1-1,1 0,-1 0,1 0,0 0,0-1,0 1,0-1,0 0,0 0,0 0,0 0,1 0,-1 0,0-1,0 0,1 0,-1 0,0 0,1 0,-1-1,0 1,0-1,1 0,-1 0,0 0,0 0,0-1,3-1,5-7,0 0,-1-1,0 0,0-1,-1 0,-1 0,0-1,0 0,-2-1,0 1,0-1,-1 0,-1-1,0 1,-1-1,0-1,17-102,-14 100</inkml:trace>
  <inkml:trace contextRef="#ctx0" brushRef="#br0" timeOffset="3535.668">2384 867,'22'-337,"-22"313,1 0,2 0,0 0,1 1,1-1,2 1,0 0,1 1,2 0,0 0,1 1,1 0,1 1,1 0,1 1,13-13,38 3,-64 29,-1 0,1 0,-1 0,1 0,-1 0,1 0,-1 0,1 0,-1 1,1-1,-1 1,0-1,1 1,-1 0,1-1,-1 1,0 0,0 0,0 0,1 0,-1 0,0 0,0 0,0 0,-1 1,1-1,0 0,0 1,-1-1,1 0,0 1,-1-1,0 1,1-1,-1 1,0-1,0 1,1-1,-1 1,-1-1,1 1,0-1,0 1,0-1,-1 1,-36 110,5-38,33-72,-1 1,1 0,-1 0,1 0,0-1,0 1,1-1,-1 1,0-1,1 1,-1-1,1 0,0 1,0-1,0 0,0 0,0 0,0-1,1 1,-1 0,1-1,-1 0,1 1,-1-1,1 0,0 0,-1-1,1 1,0-1,0 1,0-1,0 0,-1 0,1 0,0 0,0 0,1-1,12 4,10 2,-21-6,0 1,0 0,0 1,0-1,0 1,0 0,0 0,0 0,-1 1,1 0,-1 0,1 0,-1 0,1 1,-1 0,0 0,0 0,0 0,-1 0,1 1,-1 0,0 0,0 0,0 0,-1 0,1 0,-1 1,0-1,0 1,0 0,-1 0,0 0,-2 4,-1-1,0 1,-1-1,0 0,0 0,0 0,-1 0,-1-1,1 1,-1-1,0 0,-1 0,0-1,0 0,0 0,-1 0,0-1,0 0,0 0,-1-1,1 0,-6 2,-5 7,10-9,1 0,-1 0,0 0,0-1,0 0,-1-1,1 1,-1-2,1 1,-1-1,0-1,0 1,1-1,-1-1,0 0,1 0,-1-1,1 0,-1 0,1-1,0 0,0 0,0-1,0 0,1-1,-1 0,1 0,-54-29,2-1,2-4,2-2,-2-4,36 26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0,-1 0,-1 0,1 0,-6 0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1,'-18'1,"-1"2,1 0,0 1,0 1,0 1,1 0,-1 1,2 1,-14 9,18-13,1 2,1-1,-1 2,1-1,0 1,0 1,1 0,0 0,0 1,1 0,0 0,1 1,0 0,1 0,-1 1,2 0,0 0,0 0,1 1,-3 11,7-18,0 0,0 0,0 0,1 0,-1 0,1 0,1 0,-1 0,0 0,1 0,0-1,0 1,1 0,-1-1,1 0,0 0,0 0,1 0,-1 0,1 0,0-1,0 0,0 0,0 0,0 0,1-1,-1 1,1-1,-1 0,6 1,2 1,0 0,0-1,1 0,-1 0,1-2,0 1,0-2,-1 0,1 0,0-1,0-1,-1 0,68-23,-62 15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1,'34'4,"25"2,7 0,-2-1,-8-1,-8-2,-7-1,-7-1,-3 0,-3 0,-6 0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22,'43'5,"34"-3,8-3,-5-5,-12-2,-13 1,-15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0 101,'425'0,"-425"0,-1 0,1-1,0 1,0-1,0 1,0-1,0 1,0 0,0-1,0 1,0-1,0 1,0-1,0 1,0-1,0 1,0 0,0-1,1 1,-1-1,0 1,0 0,1-1,-1 1,0-1,0 1,1 0,-1-1,0 1,1 0,-1 0,0-1,1 1,-1 0,1 0,-1 0,0-1,1 1,-1 0,1 0,-1 0,1 0,-1 0,0 0,1 0,-1 0,1 0,-1 0,1 0,-1 0,1 0,-1 0,0 0,1 0,-1 1,1-1,-1 0,0 0,1 1,-1-1,1 0,-35-20,31 19,-93-56,88 46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63,'-6'-6,"0"0,-1 1,1-1,-1 1,0 1,0-1,-1 1,1 1,-1-1,0 1,0 1,0-1,0 1,0 1,0 0,-1 0,1 0,-1 1,1 0,0 1,-1 0,1 0,0 1,-5 1,-8 3,0 0,0 2,1 0,0 2,1 0,0 1,0 1,1 1,1 0,-4 5,15-14,1 1,1 0,-1 0,1 0,0 1,0-1,0 1,1 0,0 0,0 0,1 1,-1-1,1 1,1-1,-1 1,1 0,0-1,1 1,0 0,0 0,0-1,1 1,0 0,0 0,1-1,0 1,0-1,0 1,1-1,0 0,0 0,0 0,1 0,1-2,0 0,0 0,1 0,-1 0,1-1,0 0,0-1,0 1,0-1,0 0,1 0,-1-1,0 0,1 0,-1-1,1 1,-1-2,1 1,0-1,-1 1,0-2,1 1,-1-1,3-1,8-2,1-2,-1 0,-1 0,0-2,0 0,0-1,-1 0,3-4,129-116,-147 129,1-1,0 1,0 0,-1 0,1 0,0 0,0 0,0 0,0 0,1 0,-1 0,0 0,0 1,0-1,1 0,-1 1,0-1,1 1,-1-1,0 1,1 0,-1 0,1-1,-1 1,1 0,-1 0,0 1,1-1,-1 0,1 0,-1 1,0-1,1 0,-1 1,0 0,1-1,-1 1,0 0,0 0,0-1,1 1,-1 0,0 0,0 0,0 0,-1 0,1 1,0-1,0 0,-1 0,1 1,0-1,0 1,29 74,30 44,-49-110,0 0,0 0,1-1,0-1,0 0,1-1,0 0,0-1,1 0,0-1,0 0,0-1,1-1,-1-1,1 0,0 0,-1-2,1 0,0 0,0-2,-1 0,1 0,6-3,10-2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42 471,'-5'9,"-1"0,1 1,1-1,0 1,0 0,1 0,0 0,1 0,0 1,0-1,2 1,-1-1,1 1,0-1,1 1,1-1,-1 1,2-1,-1 0,1 0,1 0,0 0,0-1,1 1,3 3,-4-10,-1 1,1-2,-1 1,1 0,0-1,0 0,0 0,1 0,-1 0,0-1,1 1,-1-1,1 0,-1-1,1 1,0-1,-1 0,1 0,0 0,-1-1,1 0,-1 1,1-2,-1 1,1 0,-1-1,0 0,0 0,0 0,4-3,1-1,0-1,0 1,-1-2,0 1,0-1,0 0,-1-1,-1 0,1 0,-1-1,-1 1,2-5,-4 8,0 0,-1 0,0-1,0 1,0 0,-1-1,0 1,0-1,-1 1,0-1,0 1,0-1,-1 0,0 1,0 0,-1-1,1 1,-1 0,-1-1,1 1,-1 0,0 1,-1-1,1 1,-1-1,0 1,-1 0,1 0,-1 1,0-1,0 1,0 0,-1 1,1-1,-1 1,0 0,0 1,-3-2,-19-4,3 4</inkml:trace>
  <inkml:trace contextRef="#ctx0" brushRef="#br0" timeOffset="388.606">776 387,'-20'10,"1"-2,0 1,1 1,0 0,0 1,1 2,1-1,0 2,0 0,-3 6,18-18,-1-1,1 1,-1-1,1 1,0 0,-1 0,1 0,0 0,0 0,1 0,-1 0,0 0,1 0,-1 0,1 1,0-1,0 0,0 0,0 0,0 1,0-1,0 0,1 0,-1 0,1 1,0-1,-1 0,1 0,0 0,0 0,0 0,1-1,-1 1,0 0,1 0,-1-1,1 1,-1-1,1 1,0-1,0 0,0 0,0 0,0 0,0 0,0 0,54 16,30 18,-85-33,1-1,-1 1,1-1,-1 1,0 0,1 0,-1-1,0 1,0 0,-1 0,1 0,0 0,-1 0,1 0,-1 0,1 0,-1 1,0-1,0 0,0 0,0 0,0 0,-1 0,1 0,-1 0,1 0,-1 0,0 0,0 0,0 0,0 0,0 0,0 0,0-1,0 1,-1 0,1-1,-1 1,0 0,-72 45,-68-23,118-28</inkml:trace>
  <inkml:trace contextRef="#ctx0" brushRef="#br0" timeOffset="1036.297">1086 895,'3'-35,"1"1,1 0,2 1,2 0,1 0,1 0,1 1,2 1,3-2,1-1,2 1,1 0,1 2,1 1,2 0,2 2,0 1,1 1,2 2,5-2,-28 20,1 0,1 1,-1 0,1 1,-1-1,1 2,1-1,-1 1,0 1,7-2,-15 4,0 0,0 0,-1-1,1 1,0 0,0 0,-1 0,1 0,0 0,0 0,-1 0,1 0,0 0,0 0,-1 1,1-1,0 0,-1 0,1 1,0-1,-1 0,1 1,0-1,-1 1,1-1,-1 1,1-1,-1 1,1-1,-1 1,1 0,-1-1,1 1,-1 0,0-1,0 1,1 0,-1-1,0 1,0 0,0 0,1-1,-1 1,0 0,0 0,0-1,0 1,-1 0,1 0,0-1,0 1,0 0,-1-1,1 1,0 0,0-1,-1 1,1 0,-1-1,1 1,-1 0,1-1,-1 1,1-1,-1 1,-31 43,32-44,-121 135,120-134,0 1,-1-1,1 1,0 0,0 0,0-1,0 1,0 0,0 0,1 0,-1 0,1 0,-1 0,1 0,0 0,-1 0,1 0,0 0,0 0,1 0,-1 0,0 0,1 0,-1 0,1 0,0 0,0 0,-1 0,1 0,0-1,1 1,-1 0,0-1,0 1,1-1,-1 1,1-1,-1 0,1 1,0-1,-1 0,1 0,0 0,0 0,0-1,0 1,0 0,0-1,0 1,0-1,79 17,-72-16,0-1,0 1,0 1,0 0,-1 0,1 1,-1 0,1 0,-1 1,0 0,0 0,0 1,-1 0,4 4,-9-7,0 0,-1 0,1 1,-1-1,1 0,-1 1,0-1,0 1,0-1,0 1,0 0,-1 0,1-1,-1 1,0 0,0 0,0-1,0 1,0 0,-1 0,1-1,-1 1,1 0,-1-1,0 1,0 0,-1-1,1 0,0 1,-1-1,0 1,-62 64,-80 13,140-79,-5 4,0-1,0-1,0 1,-1-1,1-1,-1 0,0 0,0-1,0 0,0-1,0 0,0 0,0-1,1-1,-1 1,0-2,1 1,-1-1,-2-2,-8-4,1-2,0 0,0 0,1-2,1-1,0 0,1-1,0 0,2-1,0-1,0-1,2 0,0 0,1-1,1-1,1 0,0 0,-4-19,9 15</inkml:trace>
  <inkml:trace contextRef="#ctx0" brushRef="#br0" timeOffset="1999.052">1820 20,'7'-1,"129"-17,-129 18,0-1,-1 2,1-1,0 1,-1 0,1 1,-1-1,1 1,-1 1,0-1,0 1,0 0,0 0,0 1,-1 0,1 0,-1 0,4 5,-4 0,0 1,-1 0,0-1,-1 2,0-1,-1 0,0 1,0-1,-1 1,-1-1,1 1,-2 0,1-1,-2 1,1-1,-3 6,0 32,2 545,2-587,1 1,-1-1,-1 0,1 1,-1-1,0 0,-1 0,1 0,-1 0,-1 0,1 0,-4 5,4-11,-1 1,0-1,1 0,-1 0,0 0,1 0,-1 0,0 0,1-1,-1 0,1 1,-1-1,1 0,-1 0,1 0,-1-1,1 1,0 0,0-1,0 0,0 1,0-1,0 0,0-1,-3 0,-7-6,-1 1,1 1,-2 0,1 1,0 1,-1 0,0 0,0 1,-1 1,1 1,-1 0,1 0,-8 2,-57 6,60 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17,'5'24,"-3"23,-3 7,0 0,0-5,-5-5,-2-2,-3-2,-6-3,1-4,-2-2,-3-1,-2-2,2-1,0-4,4-2,0-4,3-5</inkml:trace>
  <inkml:trace contextRef="#ctx0" brushRef="#br0" timeOffset="485.632">66 328,'32'11,"0"-1,1-2,0-1,0-2,0-1,0-1,1-2,0-1,8-3,-31 2,0-1,0-1,0 1,0-2,0 0,-1 0,0-1,0 0,0 0,0-1,-1-1,0 0,0 0,-1 0,0-1,0-1,-1 1,0-1,0 0,-1-1,-1 0,1 0,1-6,5-7,-1-1,-1-1,-1 0,-2 0,0 0,3-27,-11 52,1 0,-1 1,1-1,-1 0,1 0,-1 0,1 0,-1 0,1 0,-1 0,1 0,-1 0,1 0,-1 0,1 0,-1 0,1-1,0 1,-1 0,1 0,-1 0,1-1,-1 1,1 0,0-1,-1 1,1 0,0-1,-1 1,1 0,0-1,-1 1,1-1,0 1,0 0,-1-1,1 1,0-1,0 1,0-1,0 1,0-1,0 1,0-1,0 1,0-1,0 1,0-1,0 1,0-1,0 1,0-1,0 1,0-1,1 1,-1-1,0 1,-23 36,13-10,1 1,2 0,0 0,2 0,1 1,1 0,1 0,2 0,1 0,3 19,13 37,-12-60</inkml:trace>
  <inkml:trace contextRef="#ctx0" brushRef="#br0" timeOffset="1067.372">1082 243,'-21'6,"16"-5,-1 0,1 0,-1 0,1 1,-1 0,1 0,0 0,0 1,0 0,0 0,0 0,1 0,0 1,-1 0,1 0,0 0,1 0,-1 1,1-1,0 1,0 0,0 1,3-1,1 0,0 0,1 0,-1 0,1-1,0 1,0-1,1 1,-1-1,1 0,0 0,0 0,0 0,1-1,-1 1,1-1,0 0,0 0,0 0,0-1,5 3,3 4,-10-8,0 0,0 0,0 0,0 0,0 1,0-1,0 0,-1 1,1 0,0-1,-1 1,1 0,-1 0,0 0,1 0,-1 0,0 0,0 0,0 0,-1 1,1-1,-1 0,1 0,-1 1,0-1,1 0,-1 1,0-1,-1 1,1-1,0 0,-1 0,1 1,-1-1,0 0,0 0,0 1,0-1,0 0,0 0,0 0,-1-1,1 1,-1 0,-1 1,-4 0,-1 1,0-1,0-1,0 1,0-1,0-1,0 0,-1 0,1 0,0-1,-1 0,1-1,0 0,-1 0,-3-2,-14-4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556 311,'-1'0,"1"0,0 0,-1 0,1 0,0 0,-1 0,1 0,0 0,-1 0,1 0,0 0,-1 0,1 0,0-1,-1 1,1 0,0 0,0 0,-1-1,1 1,0 0,0 0,-1-1,1 1,0 0,0 0,0-1,-1 1,1 0,0-1,0 1,0 0,0-1,0 1,0 0,0-1,0 1,0 0,0-1,0 1,0-1,0 1,0 0,0-1,0 1,0 0,0-1,0 1,1 0,-1 0,0-1,0 1,0 0,0-1,1 1,-1 0,0 0,0-1,1 1,-1 0,0 0,1 0,-1-1,0 1,1 0,-32 4,29-3,-273 104,156-62,120-43,-1 1,1-1,-1 1,1-1,-1 1,1-1,-1 1,1-1,-1 1,0-1,1 1,-1 0,0-1,1 1,-1 0,0-1,0 1,0 0,0-1,1 1,-1 0,0-1,0 1,0 0,0-1,-1 1,1 0,0-1,0 1,0 0,-1-1,1 1,0 0,0-1,-1 1,1 0,-1-1,1 1,0-1,-1 1,1-1,-1 1,1-1,-1 0,0 1,1-1,-1 1,1-1,-1 0,0 0,1 1,-1-1,0 0,1 0,-1 0,0 0,1 0,-1 0,0 0,1 0,-1 0,0 0,0 0,1 0,-1 0,0 0,1-1,-1 1,0 0,151 6,-50-7,-98 1,0 0,0 0,0 0,0 0,0 0,0 0,-1 1,1-1,0 1,0-1,0 1,0 0,0 0,-1-1,1 1,0 1,-1-1,1 0,-1 0,1 1,-1-1,0 0,1 1,-1 0,0-1,0 1,0 0,0-1,0 1,-1 0,1 0,-1 0,1 0,-1 0,1 0,-1-1,0 1,0 0,0 0,0 0,0 0,-1 0,1 0,0 0,-1 0,0 0,1 0,-1-1,0 1,0 0,0 0,-12 14,-1 0,-1-1,0-1,-1 0,0-1,-1-1,-1-1,0 0,0-1,-2-1,-69 45,86-51,-7 2,0 0,1 1,0 1,0-1,1 2,0-1,0 1,0 0,1 1,1-1,-1 1,2 1,-1-1,1 1,0 0,1 0,-3 10,8-16,-1 1,1-1,-1 0,1 0,0 0,1 0,-1 0,1 0,0-1,-1 1,2 0,-1-1,0 1,1-1,-1 0,1 0,0 0,0 0,1-1,-1 1,0-1,1 1,-1-1,2 0,99 37,-87-34,-14-4,0 0,-1 0,1 0,0 0,0 0,0-1,0 0,0 1,0-1,0 0,0-1,0 1,0 0,0-1,0 0,0 1,0-1,-1 0,1-1,0 1,0 0,-1-1,1 0,-1 1,0-1,1 0,-1 0,0 0,0-1,0 1,0 0,-1-1,1 1,-1-1,1 0,-1 0,0 1,0-1,0 0,15-37,-9 21</inkml:trace>
  <inkml:trace contextRef="#ctx0" brushRef="#br0" timeOffset="304.634">302 1,'-24'78,"4"1,3 1,4 0,3 1,1 80,13-22,-1-70,-2 0,-4 1,-5 20,-56 169,59-241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1,'33'4,"31"3,9-1,-3-1,-9-2,-10-1,-8-1,-8 0,-4-1,-3 0,-1-1,-5 1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37,'43'0,"34"-5,13-1,-4 0,-12-4,-18 1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57,'-9'38,"-9"37,-5 11,0-6,6-10,4-13,5-6,4-8,2-5,2-5,1-4,-5-6,-2-7</inkml:trace>
  <inkml:trace contextRef="#ctx0" brushRef="#br0" timeOffset="283.709">1 0,'43'20,"48"5,18 0,0-6,-9-10,-12-7,-16-3,-15-2,-13-1,-9-4,-6 0,-2 0,-7 7,-11 4,-12 5,-10 3,-3-2</inkml:trace>
  <inkml:trace contextRef="#ctx0" brushRef="#br0" timeOffset="533.514">1 649,'43'24,"33"3,14-3,1-5,-5-11,-13-7,-9-4,-11 0,-9-1,-8-4,-5-1,-2 1,-8 2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1,'0'0,"1"0,-1 1,1-1,-1 0,1 1,-1-1,1 1,-1-1,1 0,-1 1,0-1,1 1,-1-1,0 1,1-1,-1 1,0 0,0-1,1 1,-1-1,0 1,0 0,0-1,0 1,0-1,0 1,0 0,0-1,0 1,0-1,0 1,0 0,-1-1,1 1,0-1,0 1,0 0,-1-1,1 1,0-1,-1 1,1-1,-1 1,1-1,0 0,-1 1,1-1,-1 1,1-1,-1 0,0 1,1-1,-1 0,1 0,-1 0,1 1,-1-1,0 0,1 0,-1 0,1 0,-1 0,0 0,1 0,-1 0,0 0,1 0,-247 108,62-35,184-73,1 0,-1 0,1 0,0-1,-1 1,1 0,0 0,-1 0,1 0,0 0,-1 0,1 0,-1 0,1 1,0-1,-1 0,1 0,0 0,-1 0,1 0,0 1,-1-1,1 0,0 0,-1 0,1 1,0-1,0 0,-1 1,1-1,0 0,0 0,0 1,-1-1,1 0,0 1,0-1,0 0,0 1,0-1,0 1,0-1,0 0,0 1,0-1,0 0,0 1,0-1,0 1,0-1,0 0,0 1,0-1,0 0,0 1,1-1,-1 0,0 1,0-1,0 0,1 1,-1-1,0 0,0 0,1 1,-1-1,0 0,1 0,-1 0,0 1,32 5,-18-4,134 20,-146-22,-1-1,1 1,0 0,0-1,0 1,0 0,0 0,0 0,0 0,0 0,0 1,0-1,0 1,-1-1,1 1,0 0,0-1,0 1,-1 0,1 0,0 0,-1 1,1-1,-1 0,0 1,1-1,-1 1,0-1,0 1,0-1,0 1,0 0,0-1,0 1,0 0,-1 0,1 0,-1 0,0 0,1 0,-1 0,0-1,0 1,0 0,0 0,0 0,-1 0,1 0,-1 0,1 0,-1 0,0-1,0 3,-121 86,80-64,-115 94,125-92,-72 85,102-111,0 0,1 1,0-1,-1 1,1-1,0 1,0 0,1-1,-1 1,0 0,1 0,0 0,0-1,0 1,0 0,0 0,0 0,1-1,-1 1,1 0,0-1,0 1,0 0,0-1,0 1,0-1,1 1,-1-1,1 0,0 0,0 1,0-1,0-1,0 1,0 0,0 0,1-1,4 4,0-1,1 0,0 0,0-1,0 0,0-1,0 0,1 0,-1 0,1-1,5 0,6-2,0 0,0-1,-1 0,1-2,-1-1,0 0,0-1,-1-1,1-1,-2-1,1 0,-1-1,-1-1,9-7,-2 1</inkml:trace>
  <inkml:trace contextRef="#ctx0" brushRef="#br0" timeOffset="502.058">1010 142,'2'9,"-1"0,1 0,-2 0,1 0,-1 0,-1 1,1-1,-1 0,-1 0,0 0,0 0,-1-1,0 1,-1 0,0-1,0 0,0 0,-1 0,-1-1,1 1,-1-1,0-1,-2 2,-10 18,-110 197,115-201,9-17,1 0,-1 0,1 1,0-1,0 1,1-1,-1 1,1 0,1 0,-1 0,1 0,0 1,0-1,1 0,0 0,0 1,0-1,2 4,1-6,1-1,0 1,0-1,0 0,1 0,-1 0,1-1,0 1,-1-1,1 0,0 0,0-1,1 0,-1 0,0 0,0 0,0-1,1 0,-1 0,0 0,0-1,1 0,-1 0,0 0,0 0,3-2,2 2,1-1,-1 0,0-1,-1 0,1 0,0-1,-1 0,0-1,0 0,0 0,-1-1,0 0,0 0,0-1,-1 0,0-1,6-7,10-22,-15 20</inkml:trace>
  <inkml:trace contextRef="#ctx0" brushRef="#br0" timeOffset="883.695">728 142,'255'-98,"-251"97,1 0,-1 0,1 0,-1 1,1-1,-1 1,1 0,-1 1,1-1,-1 1,0 0,1 0,-1 0,0 0,1 1,-1 0,0 0,0 0,0 0,-1 1,1-1,0 1,-1 0,0 0,0 0,0 1,0-1,0 1,0 0,-1-1,0 1,0 0,1 3,-1-4,0 4,1 1,1-1,-1 0,1 0,0-1,1 1,0-1,0 0,0 0,0-1,1 1,0-1,0 0,1-1,-1 0,1 0,0 0,0-1,1 0,-1 0,3 0,3-1,0 0,0-1,0-1,0 0,0 0,0-2,0 1,0-2,0 0,-1 0,1-1,-1-1,0 0,0 0,-1-1,9-7,-1 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9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1,'-343'284,"149"-192,93-70,98-22,0 0,1 0,-1 0,0-1,0 1,1-1,-1 1,0-1,1 0,-1 0,0 0,1 0,-1-1,1 1,0-1,0 1,-1-1,1 0,0 0,0 0,1 0,-1 0,0-1,1 1,-1 0,1-1,0 1,-1-1,1 1,1-1,-1 0,0 1,1-1,-1-1,3-9,-1 0,2 0,0 1,1-1,0 1,1-1,0 1,1 1,0-1,1 1,0 0,1 0,0 1,1 0,0 1,0 0,1 0,0 1,1 0,2 0,-7 0,0 1,1 0,1 1,-1-1,1 1,0 1,0 0,0 0,1 0,0 1,0 0,0 1,0 0,1 1,-1 0,1 0,0 1,-1 0,1 1,0 0,-1 0,1 1,0 0,-1 1,1 0,-1 1,1-1,-1 2,0 0,0 0,4 3,0 5,-1 0,-1 1,0 1,-1 0,0 0,-2 1,1 0,2 8,-4-9,0 1,1-1,1 0,0 0,1-1,1-1,0 1,0-2,8 6,125 56,-122-65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16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1 226,'614'0,"-555"-5,-39-1</inkml:trace>
  <inkml:trace contextRef="#ctx0" brushRef="#br0" timeOffset="246.803">29 452,'43'5,"29"1,11 0,-3-1,-5-1,-12-2,-11-1,-4 0,-7-1,-5-1,-3 1,-3 0,-7-5,-7-2</inkml:trace>
  <inkml:trace contextRef="#ctx0" brushRef="#br0" timeOffset="597.346">395 0,'16'16,"1"-2,0 0,1-1,0-1,1-1,0-1,1 0,0-1,0-1,2-1,-3 1,381 107,-399-115,1 0,1 0,0 0,-1 0,1 0,-1 1,1-1,0 1,-1-1,1 1,-1 0,1 0,-1 0,0 1,0-1,1 0,-1 1,0 0,0-1,0 1,0 0,-1 0,1 0,0 0,-1 0,0 0,1 1,-1-1,0 1,0-1,0 0,0 1,-1 0,1-1,-1 1,0-1,1 1,-1 0,0-1,0 1,-1 1,-7 8,-1-1,0 0,0-1,-1 1,0-2,-1 0,-1 0,1-1,-1 0,0-1,-13 6,-10 8,-289 195,297-197,3-1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1,'29'57,"-2"2,-3 1,-3 1,-3 0,-2 2,-3 0,2 37,-10-65,-2 0,-2 0,-1 0,-2 0,-1 0,-2 0,-1 0,-2-1,-1 0,-1-1,-3 0,0-1,-2 0,-1-1,-2-1,-6 7,-94 91,96-110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0,'0'512,"0"-496,-1 1,-1 0,-1-1,0 1,-1-1,0 0,-2 0,0-1,0 1,-9 12,3-10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53,'62'6,"0"-4,0-1,1-4,-1-2,11-5,137-32,-183 40,-28 18,-42 24,27-28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29,'38'-5,"28"-1,6-1,-3 2,-9 2,-15 1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1,'0'34,"0"20,-5 1,-1-4,0-5,1-7,1-9</inkml:trace>
  <inkml:trace contextRef="#ctx0" brushRef="#br0" timeOffset="378.05">1 58,'19'0,"16"0,7 0,1 0,-2 0,-8 0</inkml:trace>
  <inkml:trace contextRef="#ctx0" brushRef="#br0" timeOffset="11318.087">57 255,'5'0,"6"0,7 0,4 0,3 0,-2-5,0-2,0 1,-3 1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0,'-22'185,"-14"198,54-243,-13-116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0 292,'21'-28,"1"0,2 2,0 1,2 1,0 1,2 1,0 2,2 0,0 2,4 0,-21 11,0 1,0 1,1 0,0 1,-1 0,1 1,1 1,-1 0,0 1,1 0,-1 1,0 1,1 0,-1 1,0 1,0 0,12 4,-23-5,0 0,0 0,0 0,-1 0,1 0,-1 1,1-1,-1 1,0-1,0 1,0 0,0 0,-1 0,1 0,-1 0,1 0,-1 1,0-1,0 0,-1 1,1-1,-1 1,0-1,0 0,0 1,0-1,0 1,-1-1,0 3,-38 94,20-77,-1-1,-1 0,0-1,-2-2,-24 17,12-8,-84 52,117-79,0-1,0 1,1 0,-1-1,0 1,0 0,1 0,-1 1,0-1,1 0,-1 0,1 1,0-1,-1 1,1-1,0 1,0 0,0 0,0-1,0 1,0 0,0 0,1 0,-1 0,1 0,0 0,-1 0,1 0,0 0,0 0,0 0,0 0,1 0,-1 0,0 0,1 0,-1-1,1 1,0 0,0 0,0 0,0 0,0-1,0 1,0-1,0 1,2 1,105 70,-72-43,2-1,1-1,1-3,34 16,17-6,-71-32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6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0,'-5'0,"3"0,7 0,8 5,5 1,6 0,3-1,1-1,1-2,1-1,-1-1,1 0,-1 0,-1 0,1 0,-6-5,-5-2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0,5 0,4 0,2 0,1 0,0 0,1 0,-1 0,0 0,-1 0,1 0,-1 0,1 0,-1 0,-10 0,-7 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1,'15'4,"14"2,6 0,3-1,0-1,-2-2,-3-1,-1-1,-2 0,-2 0,-4 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1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32,'6'-3,"0"-1,0 1,1 0,-1 0,1 1,-1 0,1 0,0 0,0 1,0 0,0 1,0-1,0 1,0 1,2-2,-7 0,1 0,-1 1,1-1,-1 1,1-1,0 1,-1 0,1 0,-1 0,1 0,0 0,-1 1,1-1,-1 1,1-1,-1 1,1 0,-1 0,0 0,1 1,-1-1,0 0,0 1,0 0,0-1,0 1,0 0,-1 0,1 0,0 0,-1 0,0 0,1 1,-1-1,0 0,0 1,0-1,-1 1,1-1,0 1,-1-1,0 1,0 0,0-1,0 1,0-1,0 1,0-1,-1 1,-92 126,58-46,35-81,0 0,-1 0,1 0,0 0,0 1,0-1,1 0,-1 0,1 0,-1 0,1 0,-1 0,1 0,0 0,0 0,0 0,0 0,0 0,1 0,-1-1,1 1,-1 0,1-1,-1 0,1 1,0-1,0 0,0 0,-1 0,1 0,0 0,0 0,0 0,1-1,-1 1,0-1,0 0,2 1,10 0,1-1,-1-1,1 0,-1 0,0-2,0 0,0 0,4-3,23-4,45-12,-62 17</inkml:trace>
  <inkml:trace contextRef="#ctx0" brushRef="#br0" timeOffset="1002.029">1044 315,'-3'19,"-1"0,-1-1,-1 1,0-1,-2 0,0-1,-1 0,0 0,-1-1,-2 0,1-1,-2 0,0-1,0 0,-1-1,-9 6,11-8,0 0,-1-1,0 0,0 0,-1-2,0 0,0 0,-1-2,0 1,0-2,-1 0,0-1,0-1,0 0,0-1,-12 0,24-2,1 0,-1-1,1 1,-1-1,1 0,-1 0,1 0,0-1,-1 1,1-1,0 1,0-1,0 0,0 0,0-1,1 1,-1-1,1 1,-1-1,1 0,0 0,0 0,0 0,1 0,-1 0,1 0,-1-1,1 1,0 0,0-1,1 1,-1-1,1 0,0 1,0-1,0 1,0-1,0 1,1-1,0 1,0-1,0 1,0-1,2-8,2-1,-1 1,1 0,1 1,0-1,1 1,0 0,0 1,2 0,8-9,-14 15,1 0,-1 1,1 0,0 0,0 0,0 0,0 1,0-1,1 1,-1 0,1 1,0-1,-1 1,1 0,0 0,0 0,0 0,0 1,-1 0,1 0,0 1,0-1,0 1,0 0,0 0,-1 1,1-1,-1 1,4 2,168 123,22-5,-108-66,-69-46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7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1 111,'0'395,"22"-249,-22-144,0-1,0 0,-1 0,1 1,0-1,1 0,-1 1,0-1,0 0,0 1,1-1,-1 0,1 0,-1 0,1 1,-1-1,1 0,0 0,0 0,-1 0,1 0,0 0,0 0,0 0,0 0,0-1,0 1,0 0,0-1,1 1,-1 0,0-1,0 0,1 1,-1-1,0 0,0 1,1-1,-1 0,0 0,1 0,-1 0,0 0,1-1,-1 1,0 0,0 0,1-1,-1 1,0-1,0 1,0-1,0 0,1 1,-1-1,0 0,0 0,0 0,-1 0,1 0,0 0,0 0,0-1,59-177,65-255,-112 401,1 6</inkml:trace>
  <inkml:trace contextRef="#ctx0" brushRef="#br0" timeOffset="386.234">424 675,'-9'24,"-4"17,1 7,2 0,3-3,7-10,4-15,1-11</inkml:trace>
  <inkml:trace contextRef="#ctx0" brushRef="#br0" timeOffset="711.989">565 280,'-10'10,"3"7,1-3,7-5,-1-3,-2 1,-4 1,-1 3,0-1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6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82,'44'-36,"68"3,-104 30,-1 1,0 0,1 0,-1 1,1 0,0 0,-1 0,1 1,0 0,-1 1,1 0,-1 0,1 1,-1 0,1 0,-1 0,0 1,0 0,6 4,-11-5,0 0,0 0,-1 0,1 0,-1 0,0 0,0 0,0 0,0 0,0 1,0-1,0 0,-1 1,1-1,-1 1,0-1,1 1,-1-1,0 1,-1-1,1 1,0-1,-1 0,1 1,-1-1,0 1,0-1,0 0,0 0,0 0,0 1,-2 0,-49 69,37-57,12-14,1 0,0 0,-1 0,1 1,0-1,0 1,0-1,0 1,0 0,0-1,0 1,1 0,-1 0,1 1,-1-1,1 0,0 0,0 1,0-1,0 0,0 1,1-1,-1 1,1-1,-1 1,1 0,0-1,0 1,0-1,0 1,1-1,-1 1,1-1,-1 1,1-1,0 1,0-1,0 0,0 1,1-1,-1 0,1 0,-1 0,1 0,1 1,16 7,1-1,1-1,-1-1,1 0,0-2,1-1,-1 0,1-1,0-2,0 0,-1-2,1 0,11-3,25 3,55-17,-98 21</inkml:trace>
  <inkml:trace contextRef="#ctx0" brushRef="#br0" timeOffset="330.586">198 534,'155'6,"-108"-9,234-30,-170 17,-87 11</inkml:trace>
  <inkml:trace contextRef="#ctx0" brushRef="#br0" timeOffset="913.237">621 675,'-97'61,"94"-60,1 0,-1-1,1 1,0 0,-1 0,1 1,0-1,0 0,0 1,0-1,0 1,0 0,0 0,0 0,1 0,-1 0,1 0,0 0,-1 0,1 0,0 1,0-1,0 0,1 1,-1-1,1 1,-1-1,1 1,0-1,0 1,0 0,0-1,0 1,0-1,1 1,-1-1,1 1,0-1,0 0,0 1,1 0,7 6,0-1,1-1,0 1,1-2,0 1,0-2,0 1,0-1,1-1,0 0,0-1,0 0,0-1,8 1,85 26,-103-28,0-1,-1 0,1 1,0-1,-1 1,1-1,0 1,-1 0,1 0,-1 0,1 0,-1 0,1 0,-1 0,0 0,0 1,0-1,1 0,-1 1,0-1,-1 1,1-1,0 1,0 0,-1-1,1 1,-1 0,1-1,-1 1,0 0,1 0,-1-1,0 1,0 0,0 0,-1 0,1-1,0 1,-1 0,1-1,-1 1,1 0,-1-1,0 1,0-1,0 1,0-1,0 1,0-1,0 1,0-1,-1 0,-11 8,-1-1,0 0,0-1,-1-1,1 0,-1-1,-1-1,-5 1,12-3,-11 4</inkml:trace>
  <inkml:trace contextRef="#ctx0" brushRef="#br0" timeOffset="1187.846">594 788,'24'-10,"12"-3,6 1,-1 2,-1-1,-3 0,-4 3,-2 2,-1 3,-2 1,0 1,-5 1</inkml:trace>
  <inkml:trace contextRef="#ctx0" brushRef="#br0" timeOffset="6231.626">1383 393,'0'1,"0"-1,1 1,-1-1,0 1,0-1,1 0,-1 1,0-1,1 1,-1-1,1 1,-1-1,0 0,1 1,-1-1,1 0,-1 0,1 1,-1-1,1 0,-1 0,1 0,-1 0,1 1,-1-1,1 0,-1 0,1 0,-1 0,1 0,0 0,-1 0,1-1,-1 1,1 0,-1 0,1 0,-1 0,1-1,-1 1,1 0,-1-1,0 1,1 0,-1-1,1 1,-13 51,-1 1,-3-2,-2 0,-4 2,-9 27,-40 86,61-153,10-21,9-23,84-149,65-88,-158 267,0 1,0 0,0-1,1 1,-1 0,0 0,1-1,-1 1,1 0,0 0,-1 0,1 0,0-1,0 1,0 0,0 0,0 1,0-1,0 0,0 0,0 0,0 1,0-1,0 0,1 1,-1-1,0 1,0 0,1-1,-1 1,0 0,1 0,-1 0,0-1,1 2,-1-1,0 0,1 0,-1 0,0 1,0-1,1 0,-1 1,0-1,0 1,1 0,-1-1,0 1,0 0,0 0,7 124,-10-86,1-23,0-11,0 0,1 0,0 0,0 0,0 0,0-1,1 1,0 0,0 0,0 0,0-1,1 1,0-1,0 1,0-1,2 3,-2-6,1-1,-1 1,1-1,-1 0,0 0,1 0,-1 0,1 0,-1 0,1-1,-1 1,0-1,1 0,-1 0,0 0,0 0,0 0,1 0,-1 0,0-1,0 1,-1-1,1 1,0-1,0 0,-1 0,1 0,-1 0,0 0,1 0,-1 0,4-3,136-196,4 35,-144 165,-1 0,0 0,1 0,-1 0,1 0,0 0,-1 0,1 1,0-1,-1 0,1 0,0 0,0 1,0-1,0 0,0 1,0-1,0 1,-1-1,2 1,-1 0,0-1,0 1,0 0,0 0,0 0,0-1,0 1,0 0,0 0,0 1,0-1,1 0,-1 0,0 1,0-1,0 0,0 1,0-1,0 1,0-1,0 1,-1-1,1 1,0 0,0 0,0-1,-1 1,1 0,0 0,-1 0,1 0,0 0,-1 0,1 0,-10 94,0-57,-11 137,12-125,2 1,3 0,3 49,12-70,-6-34</inkml:trace>
  <inkml:trace contextRef="#ctx0" brushRef="#br0" timeOffset="6550.439">2259 251,'23'126,"-21"-101,2 17,-2 1,-2-1,-2 0,-1 1,-6 22,-1-9,-27 77,24-116,-2-5</inkml:trace>
  <inkml:trace contextRef="#ctx0" brushRef="#br0" timeOffset="6951.855">2173 505,'21'-61,"1"1,4 1,1 1,4 1,2 2,13-16,-42 66,-1 0,1 0,0 0,0 1,1 0,-1 0,1 0,0 0,0 1,0-1,0 1,0 1,1-1,0 1,-1 0,1 0,0 1,0-1,0 1,0 1,0-1,0 1,0 0,0 0,1 1,-1-1,0 0,0 0,0 1,0 0,0 0,-1 1,1 0,0 0,-1 0,1 0,-1 1,1 0,-1 0,0 0,0 1,-1 0,1 0,-1 0,0 1,0-1,0 1,0 0,-1 0,0 0,0 0,-1 1,1-1,-1 1,0 0,-1-1,1 1,-1 0,0 0,-1 0,1 0,-1 0,0 0,-1 0,1 0,-1 0,-2 5,-6 10,-1 0,-1-1,-1 0,0-1,-2 0,0-1,-1-1,-1 0,0-1,-2-1,1 0,-2-2,0 0,-3 1,19-13,-1 1,1 0,-1 0,1 0,0 0,0 1,0-1,0 1,1 0,-1 0,1 0,-1 0,1 0,0 0,0 1,1-1,-1 1,1-1,-1 1,1 0,0 0,1-1,-1 1,1 0,-1 0,1 0,0 0,1 0,-1-1,1 1,-1 0,1 0,0 0,1-1,-1 1,1-1,-1 1,1-1,0 1,0-1,1 0,-1 0,1 0,0 0,15 10,1-1,0-1,1 0,0-2,1 0,12 3,25 10,-26 2,-22-10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26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1 227,'225'-11,"-193"4,0 2,0 1,0 1,0 2,0 1,3 2,-12 3,-5 1</inkml:trace>
  <inkml:trace contextRef="#ctx0" brushRef="#br0" timeOffset="425.736">57 481,'226'-1,"-147"-12,-66 9,0 1,1 1,-1 0,0 0,1 2,-1-1,1 2,-1 0,0 0,1 1,3 2,1 3</inkml:trace>
  <inkml:trace contextRef="#ctx0" brushRef="#br0" timeOffset="2702.139">282 1,'46'23,"192"107,-103-49,-133-79,0-1,0 1,-1 0,1 0,-1 0,0 0,1 0,-1 0,0 0,0 0,0 1,-1-1,1 0,0 1,-1-1,0 0,1 1,-1-1,0 1,0-1,0 0,-1 1,1-1,-1 1,1-1,-1 0,0 1,0-1,0 0,0 0,0 0,0 0,-1 1,-56 66,44-55,-195 195,179-156,26-33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35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5,'-52'-1,"34"-1,-1 1,1 0,0 2,0 0,0 2,0 0,0 0,0 2,1 0,-1 1,40 1,178-7,-175 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5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1,'-1'1,"-42"29,2 2,1 2,2 2,1 1,-20 29,54-64,0 1,1 0,0 1,-1-1,1 0,1 1,-1-1,0 1,1 0,0 0,0-1,0 1,0 0,0 0,1 0,0 0,0 0,0 0,0 0,1 0,-1-1,1 1,0 0,0 0,1 0,-1-1,1 1,-1-1,1 1,0-1,1 1,-1-1,1 0,-1 0,1 0,0-1,0 1,0-1,0 1,0-1,1 0,-1 0,1-1,0 1,1 0,4-2,1-1,-1 0,1 0,-1-1,0-1,0 1,0-1,0-1,0 1,0-2,-1 1,0-1,0 0,0-1,-1 0,0 0,0-1,4-4,215-243,-226 252,1 1,-1 0,1 0,-1 0,1-1,0 1,-1 0,1 0,0 0,0 0,-1 0,1 0,0 1,0-1,0 0,0 0,1 0,-1 1,0-1,0 1,0-1,0 1,1-1,-1 1,0 0,0 0,1-1,-1 1,0 0,1 0,-1 0,0 1,1-1,-1 0,0 0,0 1,1-1,-1 0,0 1,0-1,0 1,0 0,0-1,0 1,1 0,-2 0,1 0,0 0,0 0,0 0,0 0,0 0,-1 0,1 0,-1 0,1 0,0 1,-25 139,21-110,1-1,2 1,1 0,2-1,0 1,6 16,21 150,-27-187,-1 1,0-1,0 1,-1 0,-1 0,0-1,0 1,-1 0,-1 0,1-1,-2 1,1-1,-2 1,1-1,-1 0,-1 0,0-1,0 1,-1-1,0-1,-1 1,0-1,0 0,-1 0,-4 3,8-9,1 0,-1-1,0 0,0 1,0-1,0-1,0 1,-1-1,1 1,0-1,0 0,0-1,0 1,-1-1,1 1,0-1,0-1,0 1,0-1,1 1,-1-1,0 0,1 0,-1-1,1 1,0-1,-1 1,1-1,1 0,-1 0,0-1,1 1,-1-1,1 1,0-1,0 1,1-1,-1 0,1 0,0 0,0 0,0 0,0 0,1-1,0 1,-1 0,2 0,-1-17,2 0,0 0,2 1,0-1,1 1,1 0,1 0,1 1,0 0,2 0,0 1,1 0,1 1,0 0,1 1,1 1,1 0,0 0,1 2,0 0,6-3,-4 3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6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189 156,'-11'17,"-25"151,25-126,-1-1,-3 0,-1 0,-1-2,-3 0,-12 16,22-37,1-3</inkml:trace>
  <inkml:trace contextRef="#ctx0" brushRef="#br0" timeOffset="466.124">48 495,'5'5,"-1"0,1 0,0-1,0 0,1 0,-1 0,1-1,0 1,0-1,0-1,1 1,-1-1,0 0,1 0,0-1,-1 0,1 0,0-1,-1 0,1 0,0 0,0-1,-1 0,1 0,-1-1,1 0,-1 0,1 0,-1-1,0 0,0 0,-1-1,1 1,2-3,15-14,0-1,-1 0,-1-2,-1-1,-1 0,-1-1,1-6,27-34,-21 32,-1-2,-2 0,-1-2,5-16,-20 32,-15 27,-18 30,9-7,1 2,1 0,2 1,1 0,2 1,1 1,1 6,3-9,1 0,2 0,1 0,2 1,1-1,2 12,-3-38,0 0,0 0,0 0,1 0,-1 0,1 0,0 0,1 0,0 0,-1 0,1 0,1-1,-1 1,1-1,0 1,0-1,0 0,0 0,1 0,0-1,-1 1,1-1,1 0,-1 0,0-1,1 1,-1-1,1 0,0 0,0 0,0-1,0 1,0-1,0-1,12-4</inkml:trace>
  <inkml:trace contextRef="#ctx0" brushRef="#br0" timeOffset="881.401">895 354,'-84'104,"84"-101,0 1,1-1,-1 0,1 0,0 0,0 0,0 0,1 0,-1 0,1-1,-1 1,1 0,0-1,0 1,0-1,0 0,0 1,1-1,-1 0,1-1,-1 1,1 0,0-1,0 1,0-1,0 0,0 0,0 0,0 0,0-1,0 1,0-1,2 0,17 10,-19-10,-1 1,0 0,1 1,-1-1,0 0,0 1,0-1,1 1,-2 0,1-1,0 1,0 0,-1 0,1 0,-1 0,1 1,-1-1,0 0,0 1,0-1,0 0,0 1,-1-1,1 1,-1 0,0-1,1 1,-1-1,0 1,-1 0,1-1,0 1,-1-1,1 1,-1-1,0 1,0-1,0 0,0 1,0-1,-1 0,1 0,-1 0,1 0,-1 0,0 0,0 0,-1 1,-1 2,0-1,0 0,-1-1,1 1,-1-1,1 1,-1-1,0-1,0 1,-1-1,1 0,0 0,-1 0,1-1,-1 0,0 0,1 0,-1-1,0 0,0 0,1 0,-1-1,-5-1,-7-3</inkml:trace>
  <inkml:trace contextRef="#ctx0" brushRef="#br0" timeOffset="2969.423">1459 212,'1'-1,"-1"-1,0 1,0 0,1-1,-1 1,0-1,0 1,-1 0,1-1,0 1,0-1,-1 1,1 0,-1-1,1 1,-1 0,1-1,-1 1,0 0,0 0,0 0,0 0,0 0,0 0,0 0,0 0,0 0,0 0,0 0,0 1,-1-1,1 0,0 1,-1-1,1 1,0 0,-1-1,1 1,-1 0,1 0,0 0,-1 0,1 0,-1 0,1 0,0 0,-1 1,1-1,-1 1,0-1,-66 35,53-23,1 0,0 0,0 2,1-1,1 2,1 0,0 0,0 1,2 0,0 1,1 0,1 0,0 1,0 5,6-17,0 0,1 1,-1-1,2 0,-1 1,1-1,0 0,0 0,0 0,1 0,0 0,0 0,1 0,0 0,0-1,0 1,0-1,1 0,0 0,0 0,1-1,-1 1,1-1,0 0,0-1,0 1,1-1,-1 0,1 0,-1 0,1-1,0 0,0 0,0-1,1 0,-1 0,5 0,1 1,0-1,1-1,-1 0,0-1,1 0,-1-1,0 0,0-1,0-1,0 0,-1 0,0-1,2-1,89-56,-84 50</inkml:trace>
  <inkml:trace contextRef="#ctx0" brushRef="#br0" timeOffset="3269.962">1939 99,'-27'37,"-3"0,1 1,2 1,2 1,2 2,2 0,-13 36,33-75,-1 0,1 0,0-1,1 1,-1 0,0 0,1 0,0 0,-1 0,1 0,0 0,1 0,-1 0,1 0,-1 0,1 0,0 0,0 0,0 0,0-1,0 1,1 0,0-1,-1 1,1-1,0 1,0-1,0 0,0 0,1 0,-1 0,0 0,1-1,-1 1,1-1,0 1,0-1,-1 0,1 0,0 0,2 0,11 0,0-1,0 0,0-2,0 1,0-2,-1 0,1-1,-1 0,0-2,0 1,0-2,-1 0,0-1,7-5,-7 6,-1 0,0-1,-1 0,1-1,-2-1,1 0,-1 0,-1-1,0 0,0-1,-1 0,-1-1,0 0,-1 0,0-1,-1 0,-1 0,4-12,-9 22,0 0,0 0,0 1,-1-1,1 0,-1 0,0 1,0-1,0 0,0 1,-1-1,1 1,-1-1,0 1,0 0,0 0,-1 0,1 0,-1 0,1 0,-1 1,0-1,0 1,0 0,-1 0,1 0,0 0,-1 0,1 1,-1 0,-1-1,-4 0,0 0,0 0,0 1,0 0,-1 0,1 1,0 0,0 1,-1 0,1 1,0 0,-3 1,-4 2,1 0,1 2,-1 0,1 0,0 1,1 1,0 0,-1 2,-11 10</inkml:trace>
  <inkml:trace contextRef="#ctx0" brushRef="#br0" timeOffset="3636.638">2617 71,'-29'21,"1"1,2 2,0 0,1 2,-16 22,38-46,1 1,0-1,-1 0,1 1,0-1,0 1,1-1,-1 1,1 0,-1 0,1 0,0 0,0 0,0 0,0 0,1 0,-1 0,1 1,0-1,0 0,0 0,0 0,0 1,1-1,-1 0,1 0,0 0,0 0,0 0,1 0,-1 0,1 0,-1-1,1 1,0 0,0-1,0 1,2 0,26 15,-27-17,1 0,-1 0,-1 0,1 0,0 0,0 1,0 0,-1-1,1 1,-1 0,1 0,-1 0,0 0,0 1,0-1,0 1,0-1,0 1,-1 0,1-1,-1 1,0 0,0 0,0 0,0 0,0 0,-1 0,1 0,-1 1,0-1,0 0,0 0,0 0,-1 0,1 0,-1 1,-6 7,0-1,0 1,-1-1,-1-1,1 1,-2-1,1-1,-1 0,0 0,-1-1,0 0,0-1,-1 0,1-1,-1-1,0 1,-1-2,1 0,-1 0,-1-1,-43 7,32-8</inkml:trace>
  <inkml:trace contextRef="#ctx0" brushRef="#br0" timeOffset="4264.545">2673 777,'154'-398,"-137"365,1 1,2 0,1 2,1 0,2 1,1 2,1 0,2 2,0 1,1 1,2 1,4-1,19 2,-53 21,1 0,-1-1,0 1,0 0,0 0,0 1,0-1,0 0,0 0,0 0,0 1,0-1,0 1,0-1,-1 1,1-1,0 1,0-1,0 1,0 0,-1-1,1 1,0 0,0 0,-1-1,1 1,-1 0,1 0,-1 0,1 0,-1 0,0 0,1 0,-1 0,0 0,0 0,0 0,0 0,1 0,-2 0,1 0,0 0,0 0,0 0,0 0,-1 0,1 0,0 0,-1 0,1 0,-1 0,0 1,-3 10,-1 0,0 0,-1 0,0-1,0 0,-2 0,1-1,-7 7,-13 20,9-13,14-20,0 0,0 1,0-1,0 1,1 0,0 0,0 0,0 0,1 1,0-1,0 1,0 0,0-1,1 1,0 0,0 0,1 0,0 0,0 5,3-7,0-1,0 1,0-1,0 0,0 0,1-1,0 1,-1-1,1 0,0 0,0 0,0 0,0 0,0-1,1 0,-1 0,0 0,1-1,-1 1,0-1,1 0,-1 0,1 0,-1-1,3 0,16 1,77 20,-98-20,0 1,0-1,1 1,-1 0,0 0,0 0,0 0,0 0,0 1,0-1,0 1,-1-1,1 1,0 0,-1 0,1-1,-1 1,0 0,0 0,1 0,-1 1,-1-1,1 0,0 0,0 0,-1 1,0-1,1 0,-1 1,0-1,0 0,0 1,0-1,0 0,-1 1,1-1,-1 0,0 1,1-1,-1 0,-5 7,0-1,0 0,-1-1,0 1,0-1,-1 0,0-1,0 0,-1 0,1-1,-1 0,0-1,0 0,-1 0,-5 1,3 1,-1-1,0 0,0 0,-1-2,1 0,-1 0,0-1,1-1,-1 0,0-1,0 0,0-1,0-1,1 0,-1-1,1-1,-1 0,1 0,0-2,1 1,-1-2,1 0,0 0,1-1,0 0,0-1,-7-8,-24-30,23 27,2 0,0-1,1-1,1 0,-9-20,13 19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52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0,6 0,2 0,3 0,1 0,0 0,1 0,-1 0,0 0,0 0,-1 0,1 0,-1 0,-5 0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5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1,'10'5,"7"1,7 0,3-1,2-1,1-2,0-1,0 0,-1-1,0-1,0 1,0 0,-6 0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4:07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26,'-6'-4,"0"1,0 0,-1 0,1 0,-1 1,0 0,0 0,0 1,0 0,0 0,0 1,0-1,0 2,0-1,0 1,-1 0,2 0,-1 1,0 0,0 0,0 1,-5 3,5-4,0 1,0 0,0 1,0 0,1 0,0 0,0 0,0 1,0 0,1 1,-1-1,1 1,1 0,-1 0,1 1,0-1,1 1,-1 0,1 0,1 0,-1 0,1 1,1-1,-1 1,1-1,0 1,1-1,0 1,0 0,1-1,0 1,0-1,0 1,1-1,1 1,-1-5,0 0,1 1,-1-1,1 0,0 0,0 0,0-1,0 1,0-1,1 0,-1 0,1 0,-1 0,1 0,0-1,0 0,0 0,0 0,0 0,0 0,0-1,0 0,0 0,2 0,100-14,-74 5,0-2,0-1,-1-1,0-1,-1-2,6-6,-35 21,1-1,-1 1,0 0,1 0,-1 0,1 0,-1 0,1 0,-1 0,1 0,0 0,-1 1,1-1,0 1,0-1,0 1,-1 0,1 0,0-1,0 1,0 1,0-1,-1 0,1 0,0 1,0-1,0 1,-1-1,1 1,0 0,-1 0,1 0,-1 0,1 0,-1 0,1 0,-1 0,0 0,1 1,-1-1,0 1,0-1,0 1,0-1,0 1,0 0,-1-1,1 1,-1 0,1 0,-1 0,13 26,-7-10,2-1,0 0,1 0,1-1,0 0,1 0,7 5,-13-15,0 0,1 0,0-1,0 0,1 0,0-1,-1 1,1-1,1-1,-1 0,0 0,1 0,0-1,0 0,-1 0,1-1,0 0,0 0,1-1,15 0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4:0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1 152,'1'-4,"1"0,0 1,0-1,0 0,0 1,1-1,-1 1,1 0,0-1,0 1,0 1,1-1,-1 0,1 1,-1 0,1 0,0 0,2-1,134-42,-138 44,-1 1,0-1,1 1,-1-1,1 1,-1 0,1 0,-1 0,1 0,-1 0,1 0,-1 0,1 0,-1 0,1 1,-1-1,0 1,1-1,-1 1,1-1,-1 1,0 0,0 0,1 0,-1 0,0 0,0 0,0 0,0 0,0 0,0 0,0 1,-1-1,1 0,0 0,-1 1,1-1,-1 1,1-1,-1 1,0-1,1 0,-1 1,0-1,0 1,0-1,0 1,0-1,-1 1,1-1,0 1,-1-1,1 1,-1-1,1 0,-1 1,0-1,0 0,1 1,-1-1,0 0,-97 111,97-111,1 0,-1 0,1 1,-1-1,1 0,-1 0,1 1,-1-1,1 0,0 1,0-1,0 0,0 1,0-1,0 0,0 1,0-1,0 0,1 1,-1-1,1 0,-1 1,1-1,-1 0,1 0,0 0,-1 1,1-1,0 0,0 0,0 0,0 0,0-1,0 1,0 0,0 0,0 0,0-1,1 1,-1-1,0 1,0-1,1 1,-1-1,0 0,1 0,-1 1,0-1,2 0,74 6,-71-6,112-3,-93 3</inkml:trace>
  <inkml:trace contextRef="#ctx0" brushRef="#br0" timeOffset="545.969">1 492,'14'0,"20"0,8-5,2-2,-1 1,-4 1,-3 1,-4-3,-1 0,-3 1,0 1,0 2,0 1,-1 1,-4 5,-6 3</inkml:trace>
  <inkml:trace contextRef="#ctx0" brushRef="#br0" timeOffset="1003.563">368 576,'-19'12,"4"-4,1 1,0 1,1 0,0 0,1 2,0-1,0 2,1-1,1 2,-8 11,18-24,-1 0,0 0,1 0,-1 0,0 1,1-1,0 0,-1 0,1 1,0-1,-1 0,1 1,0-1,0 0,0 1,0-1,0 0,1 1,-1-1,0 0,0 1,1-1,-1 0,1 0,0 1,-1-1,1 0,0 0,-1 0,1 0,0 0,0 0,0 0,0 0,0 0,0 0,0-1,0 1,2 0,55 12,-35-10,-20-3,0 0,0 1,0-1,0 1,-1-1,1 1,0 0,-1 0,1 0,0 1,-1-1,1 0,-1 1,0 0,1 0,-1-1,0 1,0 0,0 1,-1-1,1 0,0 1,-1-1,1 0,-1 1,0 0,0-1,0 1,0 0,0 0,-1-1,1 1,-1 0,0 0,0 0,0 0,0 0,0-1,-1 1,1 0,-1 0,0 0,0-1,0 1,0 0,0-1,-1 1,-63 61,41-51</inkml:trace>
  <inkml:trace contextRef="#ctx0" brushRef="#br0" timeOffset="1250.539">256 632,'38'-5,"18"-1,3 0,-2 1,-7 1,-12 2</inkml:trace>
  <inkml:trace contextRef="#ctx0" brushRef="#br0" timeOffset="2129.776">876 350,'-67'171,"58"-149,-72 125,89-173,21-25,1 2,3 1,1 2,3 2,34-33,-6 35,-63 42,-1-1,1 1,-1-1,0 1,1-1,-1 1,1 0,-1 0,1 0,-1 0,1 0,-1 0,1 0,-1 1,1-1,-1 0,1 1,-1-1,0 1,1 0,-1-1,0 1,0 0,1 0,-1 0,0 0,0 0,0 0,0 0,0 0,0 0,0 0,0 1,-1-1,1 0,0 1,-1-1,1 0,-1 1,0-1,1 1,-1-1,0 1,0-1,0 1,0-1,0 1,0-1,0 1,-19 138,19-139,0 0,1 1,-1-1,0 0,0 0,1 0,-1 0,1 1,-1-1,1 0,-1 0,1 0,0 0,-1 0,1 0,0 0,0-1,0 1,-1 0,1 0,0 0,0-1,0 1,1-1,-1 1,0-1,0 1,0-1,0 1,0-1,1 0,-1 0,0 0,0 0,0 0,1 0,-1 0,0 0,0 0,0 0,1-1,-1 1,0 0,0-1,0 1,0-1,0 1,0-1,0 0,1 0,52-38,-53 38,62-61,-48 44,2 1,0 1,1 1,0 1,1 0,13-7,-31 20,0 0,0 0,0 1,0-1,0 0,0 1,0-1,0 1,0-1,1 1,-1-1,0 1,0 0,0-1,0 1,1 0,-1 0,0 0,0 0,1 0,-1 0,0 0,0 1,0-1,1 0,-1 1,0-1,0 1,0-1,0 1,0-1,0 1,0 0,0-1,0 1,0 0,0 0,0 0,-1 0,1 0,0 0,0 0,-1 0,1 0,-1 0,1 0,-1 1,0-1,1 0,-1 0,0 0,0 1,0-1,0 0,0 0,0 0,0 1,0-1,0 0,-1 0,1 1,0-1,-1 0,1 0,-1 0,1 0,-1 0,0 0,0 0,-34 85,21-40,10-37,0 0,1 1,0-1,0 1,1 0,1 0,0 0,0 0,1 0,0 0,1 0,0 0,1 6,8 1,3-5</inkml:trace>
  <inkml:trace contextRef="#ctx0" brushRef="#br0" timeOffset="3148.758">1864 209,'0'24,"0"22,0 9,0-1,0-5,0-5,0-6,0-5,-5-3,-1-1,0-2,-4-4,-5-7,0-6</inkml:trace>
  <inkml:trace contextRef="#ctx0" brushRef="#br0" timeOffset="3564.783">1666 293,'38'-45,"2"2,3 2,0 1,46-29,-80 62,0 1,1 0,-1 0,1 1,1 1,-1 0,1 0,-1 1,1 0,0 1,0 0,0 1,0 0,1 1,9 1,-18-1,-1 0,1 1,-1-1,0 1,1 0,-1 0,0 0,1 0,-1 0,0 0,0 1,0-1,0 1,0-1,-1 1,1 0,0-1,-1 1,1 0,-1 0,0 0,1 1,-1-1,0 0,0 0,-1 1,1-1,0 0,-1 1,0-1,1 1,-1-1,0 1,0-1,0 2,-1 3,0 0,0-1,0 1,-1 0,0-1,0 0,-1 1,0-1,0 0,0 0,-1-1,-2 5,-123 101,69-66,-19 17,79-59,0 1,0-1,0 0,1 1,-1-1,1 1,0-1,0 0,1 0,-1 1,0-1,1 0,0 0,0 0,0-1,0 1,0 0,1-1,-1 1,1-1,-1 0,1 0,0 0,0 0,0-1,0 1,0-1,1 1,0-1,5 5,71 62,46 27,-71-78,-30-14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790 489,'-18'39,"-73"204,22-56,99-283,69-99,-62 140,96-120,-133 174,1 0,0 0,-1 0,1 0,0 0,0 1,0-1,-1 0,1 0,0 1,0-1,0 0,0 1,0-1,0 1,0 0,1-1,-1 1,0 0,0-1,0 1,0 0,0 0,1 0,-1 0,0 0,0 0,0 0,0 1,0-1,1 0,-1 1,0-1,0 1,0-1,0 1,0-1,0 1,0 0,0-1,-1 1,1 0,0 0,0 0,0 0,-1 0,1 0,-1 0,1 0,-1 0,1 0,-1 0,1 0,-1 0,0 0,0 0,1 0,-1 1,0-1,0 0,0 0,0 0,0 0,-1 0,1 1,0-1,-1 0,13 200,11-65,-23-136,0 1,0 0,0-1,1 1,-1-1,0 1,0 0,1-1,-1 1,1-1,-1 1,0-1,1 1,-1-1,1 1,-1-1,1 0,-1 1,1-1,-1 0,1 1,0-1,-1 0,1 0,-1 0,1 1,0-1,-1 0,1 0,0 0,-1 0,1 0,0 0,-1 0,1 0,-1 0,1-1,0 1,-1 0,1 0,0-1,-1 1,1 0,-1 0,1-1,-1 1,1-1,-1 1,1 0,-1-1,1 1,-1-1,0 1,1-1,-1 0,0 1,1-1,-1 0,29-39,-26 35,133-186,-5 55,-130 135,0 1,-1-1,1 1,0-1,0 1,0 0,0-1,0 1,0 0,-1 0,1 0,0 0,0 0,0 0,0 0,0 0,0 0,0 0,0 0,-1 0,1 1,0-1,0 0,0 1,0-1,0 1,-1-1,1 1,0-1,-1 1,1-1,0 1,-1 0,1-1,0 1,-1 0,1 0,-1 0,0-1,1 1,-1 0,0 0,1 0,-1 0,0 0,0-1,0 1,1 0,-1 0,0 0,-1 0,1 0,0 0,4 59,-4-54,-31 200,35-72,13-121,-5-18</inkml:trace>
  <inkml:trace contextRef="#ctx0" brushRef="#br0" timeOffset="142058.472">169 122,'-11'6,"-8"80,15-40,-21 228,16-185,-4-1,-20 68,17-84,10-42,2-3</inkml:trace>
  <inkml:trace contextRef="#ctx0" brushRef="#br0" timeOffset="142676.235">0 235,'11'-14,"9"-17,3 0,0 2,2 1,1 1,12-8,-33 30,-1 2,1-1,1 0,-1 1,0 0,1 0,-1 0,1 1,0 0,0 0,0 1,0-1,0 1,0 1,1-1,-1 1,0 0,0 0,0 1,0 0,1 0,-1 0,0 1,0 0,-1 0,1 0,0 1,-1 0,1 0,-1 0,0 1,0 0,0 0,-1 0,0 0,1 1,-1 0,-1 0,1 0,0 2,1 1,-1 0,0 1,0-1,-1 1,-1 0,1 0,-1 0,-1 0,1 0,-2 1,1-1,-1 0,-1 0,1 1,-2-1,1 0,-1 0,-1 0,0 0,0 0,-1 1,-7 14,0-1,-1 0,-2-1,0 0,-1-2,-1 1,-1-2,-1 0,-5 2,-68 59,89-79,0 0,0 0,0 0,0 1,0-1,0 0,0 1,1 0,-1-1,1 1,-1 0,1 0,0 0,0 0,0 0,0 0,0 0,0 0,0 0,1 1,-1-1,1 0,0 0,-1 1,1-1,0 0,0 1,1-1,-1 0,0 0,1 1,0-1,-1 0,1 0,0 0,0 1,0-1,0 0,0-1,1 1,-1 0,1 0,-1 0,2 1,120 110,-16-20,-97-80,0-1,0 2,-2 0,1 0,-2 0,0 1,-1 0,4 12,-10-24,1 0,0-1,-1 1,1 0,0-1,0 1,1-1,-1 0,0 1,1-1,-1 0,1 0,0 0,0 0,0 0,0 0,0 0,0-1,1 1,-1-1,1 1,7-1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1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1 701,'39'17,"-15"-12,1-1,0-1,1-1,-1-2,24-2,-8 2,99-21,-125 24</inkml:trace>
  <inkml:trace contextRef="#ctx0" brushRef="#br0" timeOffset="435.977">171 475,'-1'0,"1"-1,-1 1,1-1,-1 1,1 0,-1-1,1 1,-1 0,1 0,-1 0,0-1,1 1,-1 0,1 0,-1 0,0 0,1 0,-1 0,1 0,-1 0,1 0,-1 0,0 1,1-1,-1 0,1 0,-1 0,1 1,-1-1,1 0,-1 1,1-1,-1 0,1 1,-1-1,1 1,-1-1,1 0,0 1,-1-1,1 1,0-1,0 1,-1 0,1-1,0 1,0-1,0 1,0-1,-1 1,1 0,0-1,0 1,0-1,0 1,1 0,-1-1,0 1,-5 40,31 131,-24 83,3-232,0-5</inkml:trace>
  <inkml:trace contextRef="#ctx0" brushRef="#br0" timeOffset="2699.875">706 391,'-2'1,"0"0,0 1,1-1,-1 1,0 0,1-1,-1 1,1 0,-1 0,1 0,0 0,0 0,0 0,0 0,0 1,1-1,-1 0,1 1,-1-1,1 0,0 1,0-1,0 0,0 1,0-1,0 1,-3 265,31-54,-26-204,-1 0,1 0,1 0,0 0,0-1,1 0,0 0,1 0,0 0,1 0,-5-9,1 0,0-1,0 1,-1 0,1-1,0 0,-1 1,1-1,-1 0,1 0,-1 0,1 0,-1 0,1 0,-1-1,0 1,0 0,0 0,0-1,0 1,0-1,0 1,0-1,0 0,-1 1,1-1,-1 0,1 1,-1-1,0 0,1 0,-1 1,0-1,0 0,67-288,1 74,-53 157,-13 49</inkml:trace>
  <inkml:trace contextRef="#ctx0" brushRef="#br0" timeOffset="4401.877">1016 1068,'-4'5,"-3"6,1 6,-3 0,-1 2,1 3,3 2,-2-3,-1 0,2 1,2 2,7-4,7-4,3-6</inkml:trace>
  <inkml:trace contextRef="#ctx0" brushRef="#br0" timeOffset="4912.779">1158 758,'0'-5,"-5"-2,4 1,-4 1,0 6,0 4</inkml:trace>
  <inkml:trace contextRef="#ctx0" brushRef="#br0" timeOffset="6779.766">565 165,'254'0,"-194"11,-76-29,-83-67,93 81</inkml:trace>
  <inkml:trace contextRef="#ctx0" brushRef="#br0" timeOffset="7170.202">1412 165,'25'42,"-3"2,-1 1,-3 1,-1 0,-3 1,-1 1,-3 0,4 43,-9-50,-2 0,-1 0,-2-1,-2 1,-2 0,-2-1,-1 1,-2-2,-2 1,-2-1,-7 14,10-29,-1 0,-1-1,-2 0,0-1,-1-1,-1 0,-1-1,-1 0,-1-2,0 0,-4 1,-25 6,26-17</inkml:trace>
  <inkml:trace contextRef="#ctx0" brushRef="#br0" timeOffset="7705.252">2033 108,'-16'15,"1"1,0 1,1 0,1 0,1 2,0-1,2 2,0-1,1 2,1-1,1 1,0 0,2 0,1 1,0 0,2 0,0 2,-5 16,-6 33,4 1,3 1,4-1,2 1,5 3,0-56,2-1,0 1,2-2,0 1,1-1,1 0,1-1,1 0,1-1,0-1,1 0,1-1,0-1,2 1,0-8,-13-13</inkml:trace>
  <inkml:trace contextRef="#ctx0" brushRef="#br0" timeOffset="8398.118">1723 559,'-16'16,"8"-11,1 1,0 1,0-1,0 1,1 0,0 1,1 0,-1-1,1 2,1-1,0 1,0-1,1 1,0 0,0 0,1 1,-1 4,5-11,-1-1,0 1,1-1,0 1,0-1,0 1,0-1,0 0,0 0,0 0,1 0,-1 0,1-1,-1 1,1-1,0 1,0-1,-1 0,1 0,0-1,0 1,0 0,0-1,0 0,0 0,0 0,0 0,0 0,0 0,0-1,0 1,0-1,0 0,0 0,0 0,0-1,-1 1,1 0,-1-1,1 0,-1 0,1 0,-1 0,0 0,0 0,0 0,0-1,0 1,0-3,0 2,-1 0,0 0,0 0,0 0,0 0,-1 0,1 0,-1 0,0 0,0-1,0 1,-1 0,1 0,-1 0,1 0,-1 0,0 0,0 0,0 0,-1 0,1 0,-1 0,1 1,-1-1,0 0,0 1,0 0,-1-1,1 1,0 0,-1 0,0 0,1 1,-1-1,0 1,0-1,0 1,0 0,0 0,0 0,0 1,0-1,0 1,0-1,-1 1,1 0,0 0,0 1,0-1,0 1,-1-1,1 1,0 0,0 0,0 0,1 1,-1-1,-2 2,4-1,-1 0,0 0,1 0,-1 0,1 0,0 1,0-1,0 0,0 1,0-1,0 1,1-1,-1 1,1-1,0 1,-1-1,1 1,0 0,1-1,-1 1,0-1,1 1,0-1,-1 1,1-1,0 1,0-1,2 3,2 14,-2-5</inkml:trace>
  <inkml:trace contextRef="#ctx0" brushRef="#br0" timeOffset="15066.184">2203 165,'366'0,"-341"-4,-30-10,-149-75,153 88,-1 0,1 1,-1-1,1-1,0 1,-1 0,1 0,0 0,0-1,0 1,0 0,0-1,0 1,0-1,0 0,1 1,-1-1,1 1,-1-1,1 0,-1 0,1 1,0-1,0 0,0 1,0-1,0 0,0 0,1 1,-1-1,1 0,7-8</inkml:trace>
  <inkml:trace contextRef="#ctx0" brushRef="#br0" timeOffset="12686.803">2371 475,'2'12,"0"-1,0 1,1-1,1 0,0 0,0 0,1 0,0-1,1 1,2 1,15 32,62 215,-50-130,-33-129,-1-1,1 1,-1-1,1 1,-1-1,0 0,1 0,-1 1,0-1,0 0,1 0,-1 0,0 0,0 0,0-1,0 1,0 0,-1 0,1-1,0 1,0 0,-1-1,1 1,-1-1,1 1,-1-1,0 1,0-1,0 1,1-1,-1 1,-1-1,1 0,48-252,19-40,-67 292,0 1,0-1,0 1,1-1,-1 1,1-1,-1 1,1 0,-1-1,1 1,0 0,0-1,0 1,0 0,0 0,0 0,0 0,0-1,0 2,0-1,1 0,-1 0,0 0,1 1,-1-1,1 0,-1 1,1-1,-1 1,1 0,-1-1,1 1,-1 0,1 0,0 0,10 6</inkml:trace>
  <inkml:trace contextRef="#ctx0" brushRef="#br0" timeOffset="13100.612">3048 898,'-4'-9,"-7"-4,-7 1,1 7,-2 9,2 9,-1 2,3 3,4 4,4 2,2 3,8 1,8 0,7-4,5-6,3-6,2-6,-3-3</inkml:trace>
  <inkml:trace contextRef="#ctx0" brushRef="#br0" timeOffset="13636.797">3161 1152,'62'-78,"-59"75,-1-2,1 1,-1 0,1 0,-1-1,1 2,1-1,-1 0,0 1,1-1,0 1,0 0,0 0,0 0,0 1,1 0,-1 0,1 0,-1 0,1 0,0 1,0 0,-1 0,1 0,0 1,0 0,0 0,0 0,0 0,0 1,0 0,2 1,-3 0,0 0,1-1,-1 1,0-1,0 0,1 0,-1 0,1 0,-1-1,1 0,-1 0,1 0,-1 0,1-1,-1 0,1 0,-1 0,0 0,1-1,-1 1,0-1,0 0,0-1,-1 2,-1 0,1-1,-1 1,1 1,0-1,0 0,-1 0,1 1,0 0,0 0,0-1,-1 1,1 1,0-1,0 0,0 1,-1 0,1-1,0 1,-1 0,1 0,-1 1,1-1,-1 0,1 1,-1 0,0-1,0 1,0 0,0 0,2 2,42 34,-28-31</inkml:trace>
  <inkml:trace contextRef="#ctx0" brushRef="#br0" timeOffset="16072.132">3669 559,'-4'-5,"-3"4,6 1,7 1,8 1,6-1,5 0,2 0,2-1,1 0,0 0,-1 0,0 0,0 0,-5-4,-7-3</inkml:trace>
  <inkml:trace contextRef="#ctx0" brushRef="#br0" timeOffset="16320.786">3895 305,'-9'24,"-9"18,0 6,2 0,4-4,4-4,4-4,2-3,1-3,7-2,1 0,-1-1,5 1,-1-1,-1-4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12.7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1323,'3'-23,"1"0,0 1,2-1,1 1,0 1,2-1,0 1,1 1,10-14,140-199,-35 80,7 5,5 7,7 5,16-1,-42 31,-76 68</inkml:trace>
  <inkml:trace contextRef="#ctx0" brushRef="#br0" timeOffset="737.467">960 1239,'15'-48,"23"-40,10-15,7-3,4 5,1 12,0 10,-1 10,5 6,0 5,-1 2,-1 2,-2 5,-2 0,-5 5,-7 5,-7 4,-10 8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14.8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1169,'118'-206,"9"6,9 6,40-33,66-95,-230 302</inkml:trace>
  <inkml:trace contextRef="#ctx0" brushRef="#br0" timeOffset="585.252">734 1169,'38'-44,"28"-33,7-12,0-2,-2 5,1 3,-2 7,-3 5,1 2,-1 1,-3 4,-2 3,-3 3,-1 0,-6 7,-6 6,-12 11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25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1 773,'6'1,"1"0,-1-1,0 0,1-1,-1 1,1-1,-1-1,0 1,0-1,1 0,-1 0,-1-1,1 0,0 0,-1 0,1 0,-1-1,0 0,0 0,0-1,-1 0,3-3,30-30,-2-1,-2-2,-2-2,18-30,-28 40,116-185,-117 184,-17 27,0 0,1 0,0 0,0 1,0-1,1 1,0 0,0 0,0 1,1-1,0 1,0 1,0-1,1 1,0 0,-1 0,8-2,-11 6,0 0,-1 0,1 0,0 0,0 1,-1 0,1-1,0 1,-1 0,1 0,0 0,-1 0,0 1,1-1,-1 1,0 0,0-1,0 1,0 0,0 0,0 0,0 1,-1-1,1 0,-1 1,1-1,-1 1,0-1,1 3,24 83,-25-81,4 28,-1 0,-2 1,-2-1,-1 1,-2-1,-1 1,-2-1,-2-1,0 1,-3-1,-1 0,9-23,-1 1,0-1,-1 0,-1-1,1 1,-1-1,-1 0,0 0,-1-1,0 0,0-1,-1 1,1-1,-2-1,1 0,-1 0,-1-1,1 0,-1-1,0 0,0-1,0 0,-1-1,1 0,-1-1,0 0,1-1,-1-1,0 0,1 0,-1-2,1 1,0-1,-1-1,1 0,0-1,0 0,1 0,-11-7,3 1</inkml:trace>
  <inkml:trace contextRef="#ctx0" brushRef="#br0" timeOffset="765.271">903 632,'39'106,"-37"-103,1 0,-1 0,1 0,-1-1,1 1,0-1,0 1,0-1,0 0,0 0,0-1,1 1,-1-1,1 1,-1-1,1 0,0 0,-1-1,1 1,0-1,-1 0,1 0,0 0,-1 0,1-1,0 1,-1-1,1 0,0-1,9-3,0-2,-1 0,0 0,0-1,-1 0,0-1,-1 0,0-1,0 0,-1-1,0 0,5-9,12-12,49-67,-130 200,54-97,0-1,-1 1,1-1,0 1,1-1,-1 1,1 0,-1-1,1 1,0 0,1-1,-1 1,1 0,-1-1,1 1,0-1,0 1,1-1,-1 1,1-1,0 0,-1 0,1 1,1-2,-1 1,0 0,1 0,0-1,-1 1,1-1,0 0,0 0,1 0,-1 0,1 0,0 0,0-1,0 1,0-1,0 0,0-1,0 1,1-1,-1 1,0-1,0 0,1-1,-1 1,0-1,0 0,0 0,0 0,0-1,0 1,0-1,0 0,-1 0,4-2,79-71,-74 63,30-28,-2-3,-2-1,-2-2,-2-1,-2-2,-2-1,-2-1,10-29,7-68,-45 147,1 0,-1 0,0 0,1-1,-1 1,0 0,0 0,0 0,0 0,0 0,0 0,0 0,0-1,0 1,0 0,-1 0,1 0,0 0,-1 0,1 0,-1 0,1 0,-1 0,0 0,1 0,-1 0,0 0,0 1,1-1,-1 0,0 0,0 1,0-1,0 1,0-1,0 1,0-1,0 1,0-1,0 1,-1 0,1 0,0 0,0-1,0 1,0 0,0 0,0 0,-1 1,1-1,0 0,0 0,0 1,0-1,0 1,0-1,0 1,0-1,0 1,0-1,0 1,0 0,0 0,1-1,-1 1,0 0,0 0,0 1,-14 14,1 1,0 1,1 0,1 1,1 0,1 1,0 0,-2 10,8-21,-13 30,2 1,2 0,1 1,2 0,2 1,1 14,5-45,0-1,1 1,1-1,0 1,0 0,1-1,1 1,0-1,0 1,1-1,0 0,1 0,0 0,0 0,1-1,1 0,-1 0,1 0,1-1,0 1,0-2,1 1,-1-1,2 0,-1-1,1 1,0-2,8 5,-9-6,0 0,0 0,1 0,-1-1,1 0,0-1,0 0,0 0,0-1,0 0,0-1,1 0,-1-1,0 1,0-2,0 1,0-1,0-1,0 1,-1-1,1-1,-1 0,0 0,0-1,0 0,-1 0,0-1,1 0,2-6,1 0,-1-1,-1 0,-1-1,0 0,0 0,-1-1,-1 0,-1 0,0 0,2-12,-6 20,1 0,-1 0,0-1,0 1,-1 0,0-1,0 1,-1 0,0 0,0-1,0 1,-1 0,0 0,-1 0,0 1,0-1,0 1,-1-1,0 1,0 0,0 0,-1 1,0-1,0 1,0 0,-5-3,-4 2,0 0,0 0,-1 1,1 1,-1 0,0 1,-1 1,1 1,0 0,-1 0,1 2,0 0,0 1,-1 0,1 1,0 1,-7 3,-76 28,61-19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27.48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2457,'0'24,"0"23,0 7,0 0,0-4,0-7,0-5,0-4,0-4,0-6</inkml:trace>
  <inkml:trace contextRef="#ctx0" brushRef="#br0" timeOffset="249.793">1 2006,'14'29,"5"9</inkml:trace>
  <inkml:trace contextRef="#ctx0" brushRef="#br0" timeOffset="1284.111">1835 2402,'-13'15,"0"2,1-1,1 2,1-1,0 2,1-1,1 1,1 0,1 1,0 0,1 0,5-17,-1 1,1-1,0 0,0 0,0 0,1 1,-1-1,1 0,-1 0,1 0,0 0,0 0,1 0,-1 0,1 0,-1 0,1-1,0 1,0 0,0-1,0 0,0 1,1-1,-1 0,1 0,0 0,-1-1,1 1,0-1,0 1,0-1,0 0,0 0,0 0,0-1,0 1,1-1,-1 0,0 0,0 0,0 0,1 0,-1-1,0 1,0-1,0 0,0 0,0 0,2-1,11-5,0-1,0 0,-1-2,0 0,-1 0,0-1,0-1,-1-1,-1 0,0 0,-1-1,-1 0,0-1,7-13,-14 23,0 1,0 0,-1-1,1 1,-1-1,0 0,0 1,0-1,-1 0,0 0,0 0,0-1,-1 1,0 0,0 0,0 0,0 0,-1-1,0 1,0 0,0 0,-1 0,1 0,-1 1,0-1,-1 0,1 1,-1-1,0 1,0 0,0 0,-1 0,1 1,-1-1,0 1,0 0,0 0,-1 0,1 0,-1 1,0-1,1 1,-1 1,-2-1,1 1,0 1,0-1,-1 1,1 0,0 1,-1 0,1 0,0 0,0 0,0 1,0 0,0 1,-20 8</inkml:trace>
  <inkml:trace contextRef="#ctx0" brushRef="#br0" timeOffset="548.797">283 2881,'136'-269,"-99"218,-36 50,0 0,0 0,1 1,-1-1,0 0,0 1,0-1,0 0,1 1,-1 0,0-1,0 1,1 0,-1-1,0 1,1 0,-1 0,0 0,1 0,-1 0,0 1,1-1,-1 0,0 1,0-1,1 0,-1 1,0 0,0-1,0 1,1 0,-1-1,0 1,0 0,0 0,-1 0,1 0,0 0,0 0,0 0,-1 0,1 1,0-1,24 36,-22-30,1 0,-1 0,1-1,0 0,1 0,0 0,0 0,0-1,0 1,1-2,0 1,0 0,0-1,1 0,0-1,-1 1,1-1,0-1,0 1,1-1,-1 0,1-1,-1 0,1 0,-2-2,1 1,-1-1,0-1,1 1,-1-1,0 0,0-1,-1 1,1-1,0 0,-1-1,0 1,1-1,-1 0,-1-1,1 1,-1-1,0 0,0 0,2-3,62-116,-29 31,-27 70</inkml:trace>
  <inkml:trace contextRef="#ctx0" brushRef="#br0" timeOffset="786.818">1299 1950,'5'48,"1"35,0 13,4-5,0-9,-2-12,-2-15,-2-11,-2-8,-1-6,-1-3,0-2,-5 1,-2-5</inkml:trace>
  <inkml:trace contextRef="#ctx0" brushRef="#br0" timeOffset="935.917">1045 2430,'53'0,"22"0,3 0,-7 0,-10 4,-11 2,-10 0,-11-1</inkml:trace>
  <inkml:trace contextRef="#ctx0" brushRef="#br1" timeOffset="5890.987">1384 341,'208'-75,"199"6,-298 55,1 4,1 6,24 5,234-28,-281 27,121-11,-130 1,0 2,0 4,0 4,1 3,47-1,62-19,-1 23,-88 3,-4-7,0-4,72-13,-14 4,1 6,15 8,3-1,1132-2,-939-29,530 29,-643-28,-58 17,-120 2,1 3,0 3,15 4,-57 0,180 27,11-28,-82 27,337-27,648 0,-694-27,180 16,419-8,-687 21,-95-2,-223 0</inkml:trace>
  <inkml:trace contextRef="#ctx0" brushRef="#br1" timeOffset="8068.438">2428 2627,'85'-30,"1"3,0 5,2 3,1 4,0 4,80 1,458-53,-422 36,172-31,-157 11,-98 19,34 16,-152 11,1-1,0 1,-1-1,1 0,-1 0,1-1,-1 1,0-1,0 0,0 0,-1 0,1-1,-1 1,0-1,1 0,-2 0,1 0,0 0,-1 0,0-1,0 1,0-1,-1 0,1 1,-1-1,1-5,15-31,132-216,37-73,-3-36,37-72,-191 375,-24 50,0-1,1 1,1 0,0 1,1 0,0 0,1 0,0 1,1 0,10-8,-9 11,0-1,0 0,-1-1,-1 0,1 0,-1-1,-1-1,0 1,-1-1,0 0,-1-1,0 0,1-5,-3 6,11-37,-15 48,0 0,0 1,0-1,0 0,0 0,0 0,0 1,0-1,0 0,0 0,0 0,0 1,-1-1,1 0,0 1,0-1,-1 0,1 0,-1 1,1-1,-1 1,1-1,-1 0,1 1,-1-1,1 1,-1-1,0 1,1-1,-1 1,0 0,1-1,-1 1,0 0,0 0,1-1,-1 1,0 0,0 0,1 0,-1 0,0 0,0 0,0 0,1 0,-1 0,0 0,0 1,1-1,-1 0,0 0,0 1,1-1,-1 1,-143 48,-28 4,171-53,0 0,1-1,-1 1,0 0,0 0,0 0,0-1,0 1,0 0,0 0,0 1,0-1,1 0,-1 0,0 0,0 1,0-1,0 0,0 1,1-1,-1 0,0 1,0-1,1 1,-1 0,0-1,1 1,-1 0,0-1,1 1,-1 0,1-1,-1 1,1 0,0 0,-1 0,1 0,0-1,-1 1,1 0,0 0,0 0,0 0,0 0,0 0,0 0,0 0,0-1,0 1,0 0,1 0,-1 0,0 0,0 0,1 0,-1-1,1 1,-1 0,1 0,-1-1,1 2,185 42,22-9,-79-13,-43-8,-85-15,0 0,-1-1,1 1,0 0,-1-1,1 1,-1-1,0 1,1-1,-1 1,0-1,0 1,0-1,0 1,0-1,0 0,0 1,-1-1,1 1,-1-1,1 1,-1 0,1-1,-1 1,0-1,1 1,-1 0,0 0,0-1,0 1,0 0,0 0,-1 0,1 0,0 0,0 0,-1 1,0-3,-10-15,-1 1,-1 0,-1 1,-1 1,0 0,-1 1,0 1,-1 0,0 1,-1 2,-1 0,-5-2,-5 13,21 8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3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670 368,'-41'0,"0"2,0 2,1 2,-1 2,-29 9,21 11,49-27,-1-1,0 1,1 0,-1 0,0-1,1 1,-1 0,1 0,-1 0,1 0,-1 0,1 0,0 0,-1 0,1 0,0 0,0 0,0 0,0 0,0 0,0 0,0 0,0 0,0 0,0 0,1 0,-1 0,0 0,1 0,-1 0,1 0,-1-1,1 1,-1 0,1 0,0 0,-1-1,1 1,0 0,0 0,-1-1,1 1,0-1,0 1,0-1,0 1,0-1,0 0,1 1,10 5,0-1,0 0,1-1,0 0,0-1,0 0,0-1,0-1,14 0,4 2,15 9,-46-12,1 0,0 0,0 1,-1-1,1 0,0 1,-1-1,1 1,0-1,-1 1,1-1,-1 1,1-1,0 1,-1-1,1 1,-1 0,0 0,1-1,-1 1,0 0,1-1,-1 1,0 0,0 0,0 0,1-1,-1 1,0 0,0 0,0 0,0-1,-1 1,1 0,0 0,0-1,0 1,-1 0,1 0,0-1,-1 1,1 0,0 0,-1-1,1 1,-1-1,1 1,-1 0,0-1,1 1,-1-1,1 1,-1-1,0 1,-108 59,71-44,-217 104,252-118,0 0,0 1,0-1,0 0,1 1,-1 0,1-1,0 1,0 0,0 0,0 1,0-1,0 0,1 1,0-1,0 0,0 1,0 0,0-1,1 1,-1-1,1 1,0 0,0-1,1 1,-1 0,1-1,-1 1,1 0,0-1,1 0,-1 1,1-1,-1 0,1 1,0-1,0 0,0 0,1 0,-1-1,1 1,-1-1,1 1,0-1,0 0,0 0,0 0,1 0,1 0,116 53,-100-51</inkml:trace>
  <inkml:trace contextRef="#ctx0" brushRef="#br0" timeOffset="2848.794">643 1,'-18'56,"-24"55,-6-1,-17 23,12-24,-204 421,109-235,136-251,15-30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839 11,'-13'-3,"0"0,0 1,0 1,0 0,0 1,-1 0,1 1,0 1,0 0,0 0,0 2,1-1,-1 2,1 0,-9 5,11-7,-168 56,96-22,82-35,0-1,1 1,-1 0,1 0,-1-1,1 1,0-1,-1 1,1 0,0-1,0 0,0 1,0-1,0 1,1-1,-1 0,0 0,1 0,-1 0,0 0,1 0,-1 0,1 0,0-1,-1 1,1 0,0-1,-1 1,1-1,0 0,0 0,164 23,-52-7,-112-16,0 0,0 0,-1 0,1 1,0-1,0 0,-1 1,1-1,0 1,-1-1,1 1,0 0,-1 0,1 0,-1 0,1 0,-1 0,0 0,1 0,-1 0,0 1,0-1,0 0,0 1,0-1,0 1,0 0,0-1,-1 1,1 0,-1-1,1 1,-1 0,0-1,1 1,-1 0,0 0,0 0,0-1,-1 1,1 0,0 0,-1-1,1 1,-1 0,1-1,-1 1,0 0,0-1,1 1,-1-1,0 1,-1-1,1 0,-1 2,-9 10,-1-1,0 0,0-1,-1 0,-1 0,0-2,0 0,-1 0,0-2,-1 0,1 0,-8 1,-44 22,-302 160,364-187,0-1,0 0,0 1,1-1,-1 1,1 0,0 0,0 0,0 1,0 0,1-1,-1 1,1 1,0-1,0 0,0 1,1-1,0 1,0 0,0 0,0 0,-1 5,6-7,0 0,0 0,1 0,-1-1,0 1,1-1,0 0,-1 0,1 0,0-1,0 1,0-1,0 0,0 0,1 0,-1 0,0-1,0 0,1 0,-1 0,0 0,0-1,4 0,1 1,74-3,-1-4,0-4,25-8,-58 11,108-5,-147 17,-4 3</inkml:trace>
  <inkml:trace contextRef="#ctx0" brushRef="#br0" timeOffset="362.176">1404 124,'-24'38,"-13"23,1 5,5-3,9-8,7-9,7-6,5-7,-3-3,1-2,0-1,2 0,1-10,0-8</inkml:trace>
  <inkml:trace contextRef="#ctx0" brushRef="#br0" timeOffset="633">1291 96,'43'-5,"29"-1,12-1,-4 2,-11 2,-12-4,-11-1,-8 2,-16 1,-12 7,-7 2</inkml:trace>
  <inkml:trace contextRef="#ctx0" brushRef="#br0" timeOffset="834.178">1206 491,'53'-5,"27"-1,4-5,-6-1,-13 3,-12 2,-10 2,-8 2,-5 2,-7 1</inkml:trace>
  <inkml:trace contextRef="#ctx0" brushRef="#br0" timeOffset="8069.821">1827 688,'-5'2,"0"1,1 0,0-1,-1 2,1-1,0 0,0 1,1 0,-1 0,1 0,0 0,0 0,0 1,1-1,-1 1,1 0,0 2,1-6,-2 7,-1 0,1 0,1 0,-1 1,1-1,1 1,0 0,0 0,1-1,0 1,0 0,2 6,-2-12,0 0,1 0,-1 0,1 0,0 0,0 0,0-1,0 1,1 0,-1-1,1 1,0-1,-1 1,1-1,0 0,0 1,1-1,-1 0,0-1,1 1,-1 0,1-1,-1 1,1-1,0 0,0 0,0 0,-1 0,1 0,0-1,0 1,0-1,0 0,0 0,0 0,0 0,3-1,9-3,-1-1,1-1,-1-1,-1 0,1 0,-1-1,0-1,-1 0,0-1,0 0,-1-1,0 0,-1-1,-1 0,6-10,17-14,7-4,-27 69,-3 142,-3-141,-1 0,-2 1,-1-1,-2 1,0-1,-6 31,5-48,-2 0,1-1,-2 0,0 1,0-1,-1 0,0-1,-1 1,-1-1,1-1,-2 1,0-1,0 0,0-1,-2 0,1 0,-1-1,0 0,9-6,0-1,-1 0,1 0,0 1,-1-1,1 0,-1 0,1 0,-1-1,1 1,-1 0,0-1,1 1,-1-1,0 1,0-1,1 0,-1 1,0-1,0 0,1 0,-1-1,0 1,0 0,0 0,1-1,-1 1,0-1,1 0,-1 1,1-1,-1 0,1 0,-1 0,1 0,-1 0,1 0,0-1,-1 1,1 0,0-1,0 1,0-1,0 1,1-1,-1 1,0-1,0 0,1 1,-1-1,1 0,0 0,-1-1,0-23,2 0,0 0,1 0,2 0,0 1,2-1,1 1,1 0,1 1,1 0,1 0,1 1,10-12,13-29,-19 37</inkml:trace>
  <inkml:trace contextRef="#ctx0" brushRef="#br0" timeOffset="8418.413">2533 237,'33'0,"41"-5,12-1,-4 0,-11-4,-13 0,-11 2,-9 2,-6 2,-4 1,-2 2,-5 6,-11 2,-12 0,-6-2</inkml:trace>
  <inkml:trace contextRef="#ctx0" brushRef="#br0" timeOffset="8671.811">2561 491,'43'0,"34"0,13 0,0 0,-4 0,-13 0,-9 0,-10 0,-6 0,-5 0,-6-5,-4-1,-2 0,-3 1,0 1,-6 2</inkml:trace>
  <inkml:trace contextRef="#ctx0" brushRef="#br0" timeOffset="9115.05">3888 39,'-40'23,"1"2,2 1,1 2,1 1,1 2,2 1,-22 29,-9 51,61-108,1 0,0 1,0-1,0 1,0-1,1 1,0-1,-1 1,2-1,-1 1,0-1,1 1,0-1,0 1,1-1,-1 0,1 1,0-1,0 0,0 0,0 0,1-1,0 1,-1 0,2-1,1 3,11 3,0 0,0-1,1-1,0-1,0 0,0-1,1-1,0 0,0-2,0 0,0-1,0-1,0 0,0-1,14-4,-4 4,0-1,0-2,0-1,-1-1,1-1,-1-1,-1-2,0 0,0-2,-1-1,0-1,-1-1,-1-1,-1-2,0 0,-1-1,1-3,-16 15,0 0,-1 0,0-1,-1 1,0-1,0 0,0 0,-1 0,-1-1,1 1,-1-1,-1 0,1 0,-1 1,-1-1,0 0,0 0,-1 0,0 0,0 1,-1-1,0 0,-1 1,0 0,0-1,-1 1,0 0,0 1,-1-1,0 1,0 0,-1 0,0 0,-4-2,-9-4,-1 1,-1 1,0 1,0 0,-1 2,0 1,-1 1,1 0,-1 2,0 0,-1 2,1 1,0 0,0 2,-1 1,1 1,-7 2,-38 7,2 2,0 4,0 3,2 2,1 3,-37 23,96-47,-6 1,1 1,0 1,0 0,1 0,-1 1,1 0,0 0,1 1,-1 0,-5 7,13-12,-1 0,1 1,0-1,-1 0,1 1,0-1,1 1,-1-1,0 0,1 1,-1-1,1 0,0 0,-1 1,1-1,0 0,0 0,1 0,-1 0,0 0,1 0,-1 0,1-1,0 1,0 0,-1-1,1 0,0 1,0-1,0 0,0 0,1 0,-1 0,0 0,0-1,1 1,-1 0,0-1,1 0,-1 0,0 0,1 0,1 0,39 7,0-2,1-1,-1-3,40-3,-18 0,843 0,-809 10,0 5,-1 3,42 16,-125-28,14 2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0 282,'509'0,"-485"0</inkml:trace>
  <inkml:trace contextRef="#ctx0" brushRef="#br0" timeOffset="262.879">84 479,'39'0,"26"-5,8-1,-4 0,-9 1,-10 2,-9 1,-6 1,-9 0</inkml:trace>
  <inkml:trace contextRef="#ctx0" brushRef="#br0" timeOffset="744.318">367 0,'8'10,"1"0,0-1,0 0,1-1,1 0,-1-1,1 0,0 0,0-1,1-1,0 0,0 0,0-1,1-1,-1 0,13 1,6 3,-15-4,0 0,-1 1,0 0,0 1,0 1,0 0,-1 2,0-1,0 1,0 2,-10-3,0-1,0 1,0 0,-1 0,0 0,0 0,-1 1,0-1,-1 1,1-1,-1 1,-1 0,0 0,0-1,0 1,-1 0,0-1,0 1,-1 0,0-1,0 0,-1 1,0-1,-1 0,1 0,-1-1,0 1,-1-1,0 0,0 0,0 0,0-1,-1 0,-1 1,-300 240,276-216,21-17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1,'-11'405,"-52"131,40-398,21-79,10-59,3-6</inkml:trace>
  <inkml:trace contextRef="#ctx0" brushRef="#br0" timeOffset="318.59">523 114,'-406'391,"394"-379,6-8,0 1,1 0,-1 0,1 0,1 0,-1 1,1 0,0 0,0 0,1 1,0-1,0 1,0-1,1 1,0 0,0 0,0 7,4-9,0-1,0 0,0 0,1 0,0 0,0 0,0 0,1-1,-1 0,1 1,-1-1,1 0,0-1,0 1,1-1,-1 0,0 0,1 0,-1 0,1-1,0 0,3 1,5 2,116 34,-106-34,0 1,0 1,-1 1,0 1,0 1,-1 1,0 1,-1 1,0 0,-1 2,2 2,8 28,-25-37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453 173,'-313'513,"174"-306,180-248,88-129,-114 145</inkml:trace>
  <inkml:trace contextRef="#ctx0" brushRef="#br0" timeOffset="405.962">453 145,'-8'14,"1"1,0 0,1 0,0 0,2 1,0-1,0 1,2 0,0 0,0 1,2-1,0 0,1 1,0-1,2 0,0 0,0 0,2-1,0 1,6 12,1-4,0 0,2-1,1 0,1-1,0-1,17 15,-31-33,0 1,1-1,-1 0,1-1,0 1,-1 0,1-1,1 1,-1-1,0 0,0 0,1-1,0 1,-1-1,1 1,0-1,-1 0,1 0,0-1,0 1,0-1,0 0,-1 0,1 0,0-1,0 1,0-1,0 0,-1 0,1 0,0 0,-1-1,1 0,-1 1,1-1,-1-1,0 1,2-2,10-17,-2-1,0 0,-1-1,-2 0,0-1,-1 0,-2-1,0 0,-1-6,0 8,40-218,-18 77,-23 152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375 276,'-38'9,"1"3,0 1,1 1,1 2,0 1,1 2,-11 10,40-27,0 1,0 0,0 0,1 0,-1 1,1-1,0 1,0 0,0 0,0 0,1 1,0 0,0-1,0 1,0 0,1 0,0 1,0-1,0 0,1 1,-1-1,1 1,1-1,-1 1,1 0,0-1,0 1,1-1,-1 1,1 0,1-1,-1 1,1-1,0 0,0 0,0 0,1 0,0 0,0 0,7 2,0 0,0-1,1-1,-1 1,1-2,1 0,-1 0,1-1,-1 0,1-1,0 0,0-1,0 0,0-1,0-1,0 0,5-1,-4 2,18-1</inkml:trace>
  <inkml:trace contextRef="#ctx0" brushRef="#br0" timeOffset="298.018">714 276,'-28'26,"2"1,0 2,2 0,0 2,3 0,0 2,-4 12,24-43,-1 1,0-1,1 1,0-1,0 1,0-1,0 1,0 0,0 0,1 0,-1-1,1 1,0 0,-1 0,2 0,-1 0,0 0,0-1,1 1,0 0,-1 0,1 0,0-1,1 1,-1-1,0 1,1-1,-1 1,1-1,0 0,0 1,0-1,0 0,0 0,0-1,0 1,1 0,0-1,12 4,0-2,1 0,0-1,0 0,-1-2,1 0,0 0,0-2,0 0,-1 0,1-2,-1 0,1 0,-2-2,1 0,0 0,-1-2,0 0,-1 0,0-1,6-6,-7 7,0 0,-1-1,0 0,-1-1,0 0,0 0,-1-1,0-1,-1 1,-1-1,0-1,0 0,-1 0,-1 0,0 0,-1-1,0 0,0-6,-4 16,1 0,-2 0,1 1,0-1,-1 0,1 0,-1 0,0 0,-1 1,1-1,-1 1,1-1,-1 1,0-1,0 1,0 0,-1 0,1 0,-1 0,0 0,0 1,0-1,0 1,0 0,-1 0,1 0,0 0,-1 0,0 1,-2-1,-3-1,0 1,0 1,0 0,0 0,0 0,-1 1,1 1,0-1,0 2,0-1,0 1,-4 2,-73 35,66-27</inkml:trace>
  <inkml:trace contextRef="#ctx0" brushRef="#br0" timeOffset="703.082">1476 248,'-35'8,"0"2,1 0,1 3,-29 14,55-24,0-1,0 1,1 0,-1 0,0 0,1 1,0 0,0 0,0 1,1-1,-1 1,1 1,0-1,1 1,-5 5,10-8,-1 0,1 0,-1 0,1 0,0-1,0 1,0 0,1 0,-1-1,1 1,-1 0,1-1,0 0,0 1,0-1,0 0,1 0,-1 0,0 0,1-1,-1 1,1-1,0 1,-1-1,1 0,0 0,0 0,0 0,0-1,0 1,0-1,0 0,0 0,0 0,0 0,0 0,8 3,13 2,85 33,-106-37,-1 0,1 1,-1-1,1 1,-1-1,0 1,0 0,0 0,0 0,0 0,0 0,-1 0,1 1,-1-1,1 0,-1 1,0-1,0 1,0 0,0-1,-1 1,1 0,-1 0,1-1,-1 1,0 0,0 0,0 0,-1-1,1 1,0 0,-1 0,0-1,0 1,0-1,-1 3,-5 5,0-1,0-1,-1 1,0-1,0 0,-1-1,0 0,-1 0,1-1,-1 0,-1-1,1 0,-1-1,0 0,0 0,0-1,0-1,0 0,-1 0,-8-1,-37 1,32-3</inkml:trace>
  <inkml:trace contextRef="#ctx0" brushRef="#br0" timeOffset="1387.167">1872 699,'-1'1,"1"-1,-1 1,1-1,0 0,-1 1,1-1,-1 0,1 0,-1 1,0-1,1 0,-1 0,1 0,-1 0,1 1,-1-1,1 0,-1 0,0 0,1 0,-1 0,1-1,-1 1,1 0,-1 0,0 0,1 0,-1-1,1 1,-1 0,1 0,-1-1,1 1,0 0,-1-1,1 1,-1-1,1 1,0-1,-1 1,1-1,0 1,-1 0,1-1,0 0,0 1,-1-1,1 1,0-1,0 1,0-1,0 1,0-1,0 0,0 1,0-1,0 1,0-1,0 0,-5-39,4 39,3-24,0 0,1 1,2 0,0-1,1 1,2 1,1 0,0 0,6-8,-6 10,2-5,1-1,1 2,1-1,2 2,0 0,2 1,0 1,2 0,0 2,1 0,1 1,1 2,1 0,0 1,1 2,22-10,18 13,-64 11,0 0,1 0,-1 0,0 0,1 0,-1 1,0-1,1 1,-1-1,0 1,0-1,1 1,-1 0,0-1,0 1,0 0,0 0,0 0,0 0,0 0,0 0,0 0,-1 0,1 1,0-1,-1 0,1 0,-1 1,1-1,-1 0,1 1,-1-1,0 0,0 1,0-1,0 1,0-1,0 0,0 1,0-1,-1 0,1 1,0-1,-1 0,1 1,-5 11,0 0,0 0,-2 0,1-1,-1 0,-1 0,0-1,-1 0,0-1,-7 6,-53 80,68-94,0-1,0 1,1 0,-1 0,0 0,1-1,-1 1,1 0,0 0,-1 0,1 0,0 0,0 0,1 0,-1 0,0 0,0-1,1 1,-1 0,1 0,0 0,0-1,-1 1,1 0,0 0,1-1,-1 1,0-1,0 1,1-1,-1 0,0 1,1-1,0 0,-1 0,1 0,-1 0,1 0,0-1,0 1,80 20,-72-20,-7-1,0-1,0 1,0 0,1 0,-1 0,0 1,0-1,0 1,0-1,0 1,0 0,0 0,-1 1,1-1,0 0,-1 1,1 0,0 0,-1 0,0 0,1 0,-1 0,0 0,0 1,-1-1,1 1,0-1,-1 1,1 0,-1 0,0 0,0 0,0-1,0 1,-1 1,1-1,-1 0,0 0,0 0,0 0,0 0,-1 1,-4 6,0-1,-1-1,-1 1,0-1,0 0,0-1,-1 0,0 0,0 0,-1-1,0-1,0 1,0-1,-1-1,1 0,-1 0,0-1,-1 0,0 0,0 1,1-1,-1 0,0-1,0 0,0 0,0-1,0-1,0 0,0 0,0-1,0-1,0 1,0-2,0 0,1 0,-1-1,-8-4,-156-97,140 81,13 10,1-2,0 0,1-1,0-2,2 0,0-1,1 0,1-1,2-1,-2-4,3 1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83,'38'-5,"33"-1,8 0,0 1,-7 2,-13 1,-10 0,-10 2,-5 0,-10 0</inkml:trace>
  <inkml:trace contextRef="#ctx0" brushRef="#br0" timeOffset="253.071">57 280,'44'0,"37"-4,11-3,-2 1,-10 2,-15 0,-13 2,-11-4,-12-1</inkml:trace>
  <inkml:trace contextRef="#ctx0" brushRef="#br0" timeOffset="789.245">820 422,'5'-28,"2"1,1 0,0 0,2 0,2 1,0 1,1 0,2 1,0 0,2 1,6-5,-14 18,0 0,1 0,0 1,0 1,1 0,0 0,1 1,0 0,0 1,0 1,1 0,-1 0,1 1,1 1,9-1,-21 3,0 1,0 0,0 0,1 0,-1 0,0 0,0 0,0 1,0-1,0 1,1 0,-1-1,0 1,0 0,-1 0,1 0,0 1,0-1,0 0,-1 1,1-1,-1 1,1-1,-1 1,0 0,1 0,-1-1,0 1,0 0,0 0,-1 0,1 0,0 0,-1 1,1-1,-1 0,0 0,0 0,1 0,-2 1,1-1,-14 91,13-91,0 0,0-1,0 1,0 0,0 0,1 0,-1 0,1 0,-1 0,1 0,0 0,0 0,0 0,0 0,0 0,0 0,1 0,-1 0,1 0,-1 0,1-1,0 1,-1 0,1 0,0 0,0-1,1 1,-1 0,0-1,0 1,1-1,-1 0,1 1,-1-1,1 0,0 0,-1 0,1 0,0 0,0 0,0-1,0 1,0 0,-1-1,1 0,0 1,0-1,0 0,2 0,6-2,1-1,-1 1,1-2,-1 0,0 0,0-1,-1 0,1 0,-1-1,0-1,-1 0,5-4,62-38,-74 48,0 0,0 1,0-1,1 0,-1 1,0-1,0 1,1-1,-1 1,0 0,1 0,-1-1,0 1,1 0,-1 0,0 0,1 1,-1-1,1 0,-1 0,0 1,0-1,1 1,-1-1,0 1,0 0,1-1,-1 1,0 0,0 0,0 0,0 0,0 0,0 0,-1 0,1 0,0 0,0 0,-1 0,1 0,0 1,-1-1,0 0,1 1,-1-1,0 0,1 1,-1-1,0 0,0 1,0 0,-7 72,6-71,1 53,9-45</inkml:trace>
  <inkml:trace contextRef="#ctx0" brushRef="#br0" timeOffset="1332.042">2146 26,'-53'24,"1"2,1 2,2 2,0 3,3 1,-1 4,4 12,42-49,0 0,1 0,-1 0,0 1,1-1,-1 0,1 0,-1 0,1 0,0 1,0-1,-1 0,1 0,0 1,0-1,0 0,0 0,1 0,-1 1,0-1,0 0,1 0,-1 1,1-1,-1 0,1 0,-1 0,1 0,0 0,-1 0,1 0,0 0,0 0,0 0,0 0,0-1,0 1,0 0,0-1,0 1,0-1,0 1,0-1,1 1,-1-1,0 0,0 1,1-1,12 1,0-1,0 0,1-1,-1-1,0 0,0-1,0-1,-1 0,1 0,-1-1,0-1,0-1,-1 1,0-2,0 0,0 0,-1-1,-1-1,256-187,-265 195,1 1,-1 0,1-1,-1 1,1 0,0 0,-1 0,1 0,0 0,0 0,-1 0,1 0,0 1,0-1,0 1,0-1,0 1,0 0,0 0,0 0,0 0,0 0,0 1,0-1,0 0,0 1,0-1,0 1,0 0,0 0,-1 0,1 0,0 0,0 0,-1 0,1 1,-1-1,1 0,-1 1,0-1,0 1,1 0,-23 113,8-71,-10 56,4 1,5 1,4 0,3 94,9-161,-1-28,1 0,-1 0,0 0,-1 0,1 0,-2 0,1 0,-1 0,0-1,0 1,0 0,-1 0,-1 0,1-1,-1 1,0-1,0 0,-1 0,1 0,-2 0,1-1,0 1,-1-1,0 0,-1-1,-2 3,4-4,0-1,-1 0,1-1,0 1,-1-1,1 1,-1-1,1-1,-1 1,0-1,1 1,-1-1,1-1,-1 1,0-1,1 1,-1-1,1-1,-1 1,1-1,0 1,-1-1,1-1,0 1,0 0,1-1,-1 0,0 0,1 0,0 0,-1-1,1 1,1-1,-1 0,-1-3,-4-7,1 0,1-1,0 1,1-2,0 1,2 0,0-1,0 0,1 0,1 1,1-1,0 0,2 0,-1 0,2 0,0 1,1-1,0 1,1 0,1 0,0 0,2 1,-1 0,2 1,-1-1,2 1,0 1,0 0,1 1,1 0,10-8,122-81,-120 88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787 6,'-57'-6,"-7"10,1 2,0 4,1 2,0 2,1 4,-46 19,106-37,0 0,0 0,0 0,0-1,0 1,0 0,0 0,0 0,1 1,-1-1,0 0,0 0,0 0,0 1,0-1,1 0,-1 1,0-1,0 1,0-1,1 1,-1-1,0 1,1 0,-1-1,1 1,-1 0,0-1,1 1,-1 0,1 0,0-1,-1 1,1 0,0 0,-1 0,1 0,0 0,0-1,0 1,0 0,0 0,0 0,0 0,0 0,0 0,0 0,0 0,1-1,-1 1,0 0,1 0,-1 0,1 0,-1-1,1 1,-1 0,1-1,-1 1,1 0,0-1,0 1,129 16,67 10,-140-5,-55-21,-1 0,0-1,0 1,0 0,0 0,-1 0,1 0,0 0,0 1,0-1,-1 0,1 0,-1 0,1 1,-1-1,1 0,-1 0,0 1,0-1,0 0,1 1,-1-1,0 1,-1-1,1 0,0 1,0-1,-1 0,1 0,0 1,-1-1,1 0,-1 0,0 1,1-1,-1 0,0 0,0 0,0 0,0 0,0 0,0 0,0 0,0 0,-15 13,-1-1,0 0,-1-2,0 1,-1-2,0-1,0 0,-1-2,-10 3,-23 11,-227 104,277-124,-62 35,64-36,-1 1,1 0,0 0,-1 0,1 0,0 0,0 0,0 0,0 0,0 0,0 1,0-1,0 0,1 1,-1-1,0 1,1-1,-1 1,1-1,0 1,-1-1,1 1,0-1,0 1,0-1,0 1,0-1,0 1,1 0,-1-1,0 1,1-1,-1 1,1-1,0 0,-1 1,1-1,0 0,0 1,0-1,0 0,0 0,1 1,5 3,1-1,-1-1,1 0,0 0,0 0,0-1,0 0,0 0,0-1,1 0,-1-1,1 0,-1 0,0 0,8-2,4 1,314-2,-278-2,-38-1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4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1,'39'4,"26"3,13-1,-3-2,-9 0,-11-2,-11-1,-7 0,-5-1,-4-1,-1 1,-6-5,-5-1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1,'38'9,"28"4,7-6,-5-3,-8-4,-5 0,-7-2,-7-4,-5-1,-10 0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0,'-10'24,"-3"27,-4 15,1 0,3-5,-1-9,1-4,4-5,3-5,-2-4,0-3,2-3,-4 0,1-1,1-9,3-8</inkml:trace>
  <inkml:trace contextRef="#ctx0" brushRef="#br0" timeOffset="262.638">25 57,'29'-5,"33"-2,11 1,3 1,-7 2,-11 1,-9-4,-10-1,-5 1,-5 1,-6 7,-8 2</inkml:trace>
  <inkml:trace contextRef="#ctx0" brushRef="#br0" timeOffset="515.364">53 311,'38'4,"32"3,9-1,-4-1,-10-2,-7-1,-8-1,-8 0,-6-1,-9-5,-5-2,-1 1,-4 1</inkml:trace>
  <inkml:trace contextRef="#ctx0" brushRef="#br0" timeOffset="765.435">871 424,'-24'33,"-13"22,-4 0,4-4,4-5,7-7,4-9,5-10</inkml:trace>
  <inkml:trace contextRef="#ctx0" brushRef="#br0" timeOffset="1016.658">560 367,'29'34,"19"20,6 6,-1-7,-10-8,-7-11,-5-12,-8-5,-3-5,-5-5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1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870 395,'-1'-2,"-1"0,1 1,-1-1,1 0,-1 0,0 1,1-1,-1 1,0 0,0-1,0 1,0 0,-1 0,1 0,0 1,0-1,-1 0,1 1,0 0,0-1,-1 1,1 0,-1 0,1 0,-1 1,0-2,-28-1,-1 2,0 0,1 2,-1 2,1 1,0 1,0 1,1 2,-8 4,-243 72,281-84,1-1,-1 0,1 1,-1-1,1 0,-1 1,0-1,1 1,-1-1,1 1,-1-1,0 1,1-1,-1 1,0-1,0 1,1-1,-1 1,0-1,0 1,0 0,0-1,0 1,0-1,0 1,0-1,0 1,0 0,0-1,0 1,0-1,0 1,-1 0,1-1,0 1,0-1,-1 1,1-1,0 1,-1-1,1 1,0-1,-1 0,1 1,-1-1,1 1,-1-1,1 0,-1 1,1-1,-1 0,1 0,-1 1,1-1,-1 0,0 0,1 0,-1 0,1 0,-1 0,0 0,1 0,-1 0,0 0,48 10,292-8,-340-2,1 1,-1 0,1-1,-1 1,1 0,-1-1,1 1,0 0,-1-1,1 1,0 0,-1 0,1-1,0 1,0 0,0 0,0-1,0 1,0 0,0 0,0 0,0-1,0 1,0 0,1 0,-1-1,0 1,1 0,-1 0,0-1,1 1,-1 0,1-1,-1 1,1-1,-1 1,1-1,-1 1,1-1,0 1,-1-1,1 1,0-1,-1 1,1-1,0 0,-1 0,1 1,0-1,0 0,-1 0,1 0,0 0,0 0,0 0,-1 0,1 0,0 0,0 0,0 0,-1-1,1 1,0 0,-1 0,1-1,0 1,0-1,-1 1,1-1,-55 38,-1-3,-2-3,-38 15,-6 4,-116 66,215-115,0-1,0 1,0 0,0 0,0 0,0 1,1-1,-1 0,0 1,1-1,-1 1,1-1,0 1,-1 0,1 0,0 0,0-1,0 1,0 0,0 0,1 0,-1 1,1-1,-1 0,1 0,0 0,0 0,0 0,0 1,0-1,0 0,0 0,1 0,-1 0,1 0,0 0,-1 0,1 0,0 0,0 0,0 0,1 0,-1-1,0 1,1 0,-1-1,1 1,-1-1,1 1,0-1,10 5,1-2,-1 1,1-1,0-1,0-1,0 0,0 0,0-1,1-1,-1 0,0-1,4-1,14 1,-16 3,-1-1,1-1,0-1,0 0,0-1,-1 0,1-2,-1 1,0-2,0 0,0 0,-1-1,0-1,0-1,0 1,-1-2,0 0,7-7,-1-6</inkml:trace>
  <inkml:trace contextRef="#ctx0" brushRef="#br0" timeOffset="255.585">447 1,'-18'189,"8"2,9 23,1-166,0 291,-38-161,30-154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6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107 213,'-93'307,"80"-250,30-94,21-45,-21 39,2 0,2 2,2 0,1 1,2 2,2 0,2 2,30-29,-45 52,-10 7,0 0,1 1,0 0,0 0,0 0,1 1,0 0,0 0,0 1,0 0,0 0,0 1,8-2,-11 5,-1 1,1 0,-1 0,1 0,-1 0,0 1,0-1,0 1,0 0,-1 0,1 0,-1 0,1 0,-1 1,0-1,-1 1,1-1,0 1,-1 0,0-1,0 1,0 0,0 0,-1 0,0 0,1 0,-1 0,-1 0,1 0,-1-1,1 1,-1 0,0 0,0 0,-1-1,0 2,-1 16,-14 162,16-181,1-1,0 1,0 0,0-1,1 1,-1 0,0-1,0 1,1 0,-1-1,1 1,0-1,-1 1,1-1,0 1,0-1,0 1,0-1,0 0,0 1,0-1,1 0,-1 0,0 0,1 0,-1 0,1 0,-1-1,1 1,-1 0,1-1,-1 1,1-1,0 1,-1-1,1 0,0 0,-1 0,1 0,0 0,-1 0,1 0,0 0,-1-1,1 1,0-1,-1 1,1-1,-1 0,23-11,-1-1,0-1,-1-2,-1 0,0-1,-2-1,5-6,113-86,-121 100,-10 5,0 1,0 0,0 1,0-1,0 1,1 0,-1 1,1 0,0 0,0 0,0 1,0 0,6-1,-10 5,0 0,0 0,-1 1,1-1,-1 1,1-1,-1 1,0 0,0-1,-1 1,1 0,-1 0,0 1,0-1,0 0,-1 0,1 0,-1 1,0-1,0 0,-1 0,1 1,-1-1,-1 3,-53 204,50-161,4-27</inkml:trace>
  <inkml:trace contextRef="#ctx0" brushRef="#br0" timeOffset="482.464">1461 71,'-20'1,"0"-1,0 2,0 1,0 1,1 0,-1 1,1 1,0 1,1 1,-1 1,2 0,-1 1,1 1,1 1,0 0,1 1,0 1,1 0,-8 11,15-17,2 1,-1-1,1 1,0 0,1 1,0-1,0 1,1 0,0 0,1 0,0 0,1 1,0-1,1 0,0 1,0-1,1 0,1 4,0-11,-1 0,1 0,0 0,0 0,0-1,1 1,-1-1,1 0,-1 0,1 1,0-2,-1 1,1 0,0 0,0-1,1 0,-1 0,0 0,0 0,1 0,-1 0,0-1,1 0,-1 0,0 0,2 0,88-12,-67 1,-1-1,0-1,0-1,-2-1,0-1,0-1,-2-1,0-1,-1-1,-1-1,-1 0,-1-1,3-8,36-37,-56 66,0 0,1 0,-1 0,0 0,1 0,-1-1,1 1,0 0,-1 0,1 0,0 0,0 1,-1-1,1 0,0 0,0 0,0 1,0-1,0 0,0 1,0-1,0 1,0-1,0 1,1-1,-1 1,0 0,0 0,0-1,0 1,1 0,-1 0,0 0,0 0,0 1,1-1,-1 0,0 0,0 1,0-1,0 1,0-1,0 1,1-1,-1 1,0 0,-1-1,1 1,0 0,0 0,0 0,0 0,0 0,5 141,-9-91,3-43,0 0,1 0,0 0,0 0,0-1,1 1,1 0,-1-1,1 0,0 1,1-1,0-1,0 1,0 0,1-1,0 0,5 5,4 4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58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30 255,'38'17,"167"6,-187-18,1-2,0 0,0-1,0 0,1-2,-1 0,0-2,0 0,0-1,16-4,-28 6,-7 3</inkml:trace>
  <inkml:trace contextRef="#ctx0" brushRef="#br0" timeOffset="282">1 508,'38'-4,"28"-3,6 1,-3 2,-9 0,-10 2,-9 1,-6 0,-4 1,-3 1,-7-6,-1-1,1 0,-4-4,0 0,-2 2</inkml:trace>
  <inkml:trace contextRef="#ctx0" brushRef="#br0" timeOffset="809.986">368 1,'28'33,"115"56,-118-77,0 2,-2 0,1 1,-2 2,0 0,8 10,-15-12,-11-13,0 0,-1 1,1-1,-1 1,0 0,1 0,-2 1,1-1,0 1,-1-1,1 1,-1 0,0 0,0 0,0 0,-1 0,0 0,1 0,-2 1,1-1,0 0,-1 1,0-1,0 1,0-1,0 0,-1 1,0-1,0 0,0 1,-2 3,-14 15,-2-1,0-1,-1-1,-2 0,0-2,-1 0,0-1,-1-2,-21 10,16-8,-168 83,107-40,77-45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4:02.15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4891 1609,'-88'-45,"-2"3,-2 4,-1 4,-88-19,-68 26,202 22,0 1,0 3,0 2,-19 4,1 2,14-2,0 2,0 1,1 3,0 3,-20 9,62-20,1 0,-1 1,1 1,0-1,1 1,-1 0,1 1,0-1,0 1,1 1,0-1,0 1,0-1,1 2,0-1,0 0,1 1,0-1,0 1,1 0,0 0,0 0,1 0,0 1,0 5,1 9,0 0,2-1,1 1,0 0,2-1,0 0,2 0,7 17,9 19,3-2,1-1,33 46,-53-90,16 18,-2 2,-1-1,-1 2,-1 1,-2 0,-2 1,-1 1,-1 0,-2 0,-2 1,-1 1,2 33,-10-59,-1 0,0 0,-1 0,0 0,0-1,-1 1,0-1,-1 0,-1 0,1-1,-1 1,-1-1,0-1,0 1,-7 5,-135 104,44-54,-2-5,-84 32,-31 17,146-69,1 4,-58 44,128-83,0 0,0 1,0 0,1-1,-1 2,1-1,1 0,-1 1,1 0,0 0,0 0,0 0,1 0,0 0,0 1,1-1,0 1,0-1,0 1,1 0,0-1,0 1,1 0,0-1,0 1,2 6,2 5,1-1,1 1,0-1,2 0,0-1,0 1,2-2,0 0,1 0,38 48,-2 2,-4 2,-2 2,-3 2,-4 2,-3 0,-2 4,0 14,4-3,3-1,5-1,7 4,-25-55,1 0,3-2,0-1,2-2,1-1,2-1,0-1,2-2,1-2,1-1,1-2,0-2,32 11,4-2,-51-20,0 1,-1 0,0 2,-1 1,0 0,-1 2,0 0,7 7,-24-18,-1 0,1 1,-1-1,0 1,1 0,-1 0,0 0,-1 0,1 0,0 0,-1 0,0 0,0 1,0-1,0 0,0 1,-1-1,1 1,-1-1,0 1,0-1,0 1,-1-1,1 1,-1-1,0 1,0-1,0 0,0 1,-1-1,1 0,-1 0,0 0,0 0,0 0,0-1,-1 1,1-1,-1 1,-1 0,-9 7,20-9,31-10,-27 6,643-175,446-117,-1021 276,0-4,-2-4,-1-2,-1-4,-2-4,-1-2,-3-3,57-46,-115 78,-1-1,0 1,-1-2,0 1,-1-1,0-1,-1 1,0-1,-1 0,0-1,-1 0,-1 0,0 0,-1 0,-1 0,0-1,-1 1,0-1,-2 1,1-1,-2 1,0-1,0 1,-1 0,-1 0,-1 0,-1-2,-16-34,-2 1,-3 1,-1 1,-12-11,-48-80,74 115,1 0,1-1,1 0,1-1,1 0,2-1,0 0,2 0,0 0,1-19,3 29,1 0,1 0,1 1,1-1,0 1,0-1,2 1,0 0,0 0,2 1,0 0,0 0,1 0,1 1,0 1,8-9,46-47,4 2,2 4,38-25,198-153,-218 155,-84 81,0 1,0-1,0 0,-1 0,0 0,0-1,0 1,0 0,-1-1,1 0,-1 1,-1-1,1 0,0 1,-1-1,0 0,0 1,-1-1,1 0,-1 0,0 1,0-1,-1 1,1-1,-8-9,-1 1,0 0,-1 1,0 0,-1 1,0 0,-1 1,0 1,-1 0,0 0,0 1,-1 1,0 1,0 0,-2 0,-18-10,-225-84,-40-20,277 109,6 3,0 0,1-1,0-1,1 0,0-1,0-1,1 0,-11-14,22 20,0-1,0 0,1 0,0 0,0 0,1 0,0 0,0-1,1 1,-1 0,2-1,-1 1,1 0,0 0,1-1,1-4,2-29,-4 35,-1 0,0-1,0 1,-1 0,0 0,0 0,0 0,-1 0,0 0,0 0,0 0,-1 1,0-1,0 1,0-1,-1 1,0 0,0 1,0-1,0 1,-1 0,0 0,0 0,0 0,-5-2,-24-12,-1 2,0 2,0 1,-2 2,1 1,-2 2,1 1,-1 2,0 2,-287-7,301 6,6-2</inkml:trace>
  <inkml:trace contextRef="#ctx0" brushRef="#br0" timeOffset="1332.964">5371 1497,'-37'-16,"30"16,0 0,0 0,0 1,0 0,0 1,0 0,1 0,-1 0,1 1,-1-1,1 2,-1 0,-9 3,-22 12,33-15,0 0,0-1,-1 0,1 0,-1 0,0 0,0-1,0 0,0-1,0 1,-1-1,1 0,0 0,-1-1,1 0,0 0,-1-1,1 1,0-1,-1-1,1 1,0-1,0 0,-5-3,10 4,-5-4,0 1,0 0,0 0,0 0,-1 1,0-1,0 2,1-1,-2 1,1 0,0 0,0 1,-1 0,1 0,0 1,-1 0,1 0,-2 1,-9 4</inkml:trace>
  <inkml:trace contextRef="#ctx0" brushRef="#br1" timeOffset="5147.493">4948 961,'0'0,"0"1,-1-1,1 0,0 1,-1-1,1 1,0-1,-1 0,1 1,0-1,-1 0,1 0,-1 1,1-1,0 0,-1 0,1 1,-1-1,1 0,-1 0,1 0,-1 0,1 0,-1 0,1 0,-1 0,1 0,-1 0,1 0,-1 0,1 0,0 0,-1-1,1 1,-1 0,1 0,-1 0,1-1,-1 1,1 0,0 0,-1-1,1 1,0-1,-1 1,1 0,0-1,0 1,-1 0,1-1,0 1,0-1,-1 1,1-1,0 1,0-1,0 1,0-1,0 1,0-1,0 1,0-1,-6 44,32 293,-41 149,5-361,-22 560,34-286,-3-396,0 1,1 0,0 0,0 0,0 0,0 0,0 0,1 0,-1 0,1 0,0 0,0 0,0 0,0 0,0-1,1 1,-1 0,1-1,0 1,0-1,0 0,0 0,0 0,0 0,1 0,-1 0,1 0,-1-1,1 1,-1-1,1 0,0 0,0 0,0 0,0 0,1 0,177 3,21 13,1-8,56-12,-60 2,295 1,-228 28,-149-28,100 11,-197-7,4 1,-1-1,1-1,-1-1,1-1,0-1,10-2,-23-8,-16 4</inkml:trace>
  <inkml:trace contextRef="#ctx0" brushRef="#br1" timeOffset="8055.329">7827 2880,'2'5,"0"1,0-1,0 1,-1-1,0 1,0 0,0 0,-1 0,0-1,0 1,-1 0,1 0,-1 0,0-1,-1 1,0 0,1-1,-2 1,1-1,-1 0,-1 3,-165 318,83-168,73-141,0-4</inkml:trace>
  <inkml:trace contextRef="#ctx0" brushRef="#br1" timeOffset="8303.47">7573 2936,'5'29,"6"24,6 7,5-6,4-7,-3-7,0-6,0-9,2-3,0-6,-3 0,0-4,-1 2,3-2,-4 1,0 0,-4-3</inkml:trace>
  <inkml:trace contextRef="#ctx0" brushRef="#br1" timeOffset="9539.208">5428 340,'-17'56,"11"-24,2 1,1 0,2-1,0 1,5 31,-3-60,-1 0,1 0,0 0,0 0,0 0,0 0,1 0,-1 0,1-1,0 1,0-1,1 1,-1-1,1 0,-1 1,1-1,0-1,0 1,1 0,-1-1,0 0,1 1,-1-1,1-1,0 1,0 0,0-1,0 0,0 0,0 0,0-1,0 1,0-1,0 0,0 0,1 0,-1-1,0 1,0-1,0 0,0 0,0-1,1 0,8-5,0-2,-1 0,0 0,0-1,-1 0,-1-1,0 0,0-1,-1 0,0-1,-1 0,-1 0,1-1,-1 1,60-119,-67 131,1 1,-1-1,0 0,1 0,-1 0,1 0,-1 1,1-1,-1 0,1 1,-1-1,1 0,0 1,-1-1,1 0,0 1,-1-1,1 1,0 0,0-1,0 1,0 0,-1-1,1 1,0 0,0 0,0 0,0 0,0 0,0 0,0 0,-1 0,1 0,0 0,0 0,0 0,0 1,0-1,0 0,-1 1,1-1,0 1,0-1,-1 1,1-1,0 1,32 36,-23-24,10 8,-1 0,-1 1,-1 0,-1 2,-1 0,-1 1,-1 0,-1 1,-2 0,0 1,-2 0,-1 1,-1 0,2 22,-9-41,1 0,-1 0,-1 0,0 0,0-1,0 1,-1-1,0 0,-1 1,0-1,0-1,-1 1,0-1,-1 0,1 0,-1 0,0-1,-1 0,1 0,-1 0,-1-1,1 0,-1-1,0 1,0-1,0-1,0 0,-1 0,1-1,-1 0,0 0,1-1,-10 1,13-2,0-1,0 1,0-1,0 0,1 0,-1 0,0-1,0 0,1 0,-1 0,1 0,0-1,0 0,0 0,0 0,0 0,0 0,1-1,0 0,-1 0,1 0,1 0,-1 0,1 0,-1-1,1 1,1-1,-1 0,1 0,-1 1,1-1,1 0,-1 0,1 0,0 0,0 0,0 0,0 0,1 0,0 0,0 0,1 1,-1-1,1 0,0 1,1-3,13-14,1 0,0 1,2 0,0 2,2 0,0 1,0 1,1 1,1 1,1 1,0 1,13-3,-21 6,308-148,-287 139</inkml:trace>
  <inkml:trace contextRef="#ctx0" brushRef="#br0" timeOffset="12884.431">320 1384,'9'-39,"-9"38,0 0,0 1,1-1,-1 1,0-1,1 1,-1-1,0 1,1-1,-1 1,1-1,-1 1,0-1,1 1,-1 0,1-1,-1 1,1 0,0-1,-1 1,1 0,-1 0,1-1,0 1,-1 0,1 0,-1 0,1 0,0 0,-1 0,1 0,-1 0,1 0,0 0,-1 0,1 1,-1-1,1 0,0 0,-1 1,1-1,-1 0,1 1,-1-1,1 0,-1 1,1-1,-1 1,1-1,-1 1,0-1,1 1,-1-1,0 1,1-1,-1 1,0-1,0 1,0 0,1 0,6 11,-1 2,0-1,-1 0,0 1,-1 0,-1 0,0 1,-1 3,5 13,24 158,-7 2,-5 112,-18-294,37 991,-56-72,7-621,21 177,8 281,-45-541,14-147,10-67,0 1,1 0,0 0,1 0,0 1,1-1,0 0,0 0,2 0,-1 0,2 2,17 128,-18-139,0 0,-1 0,1-1,0 1,0 0,0-1,0 0,1 1,-1-1,0 0,0 0,1 0,-1 0,1-1,-1 1,1-1,-1 1,1-1,-1 0,1 0,-1 0,1 0,-1-1,1 1,-1-1,1 1,-1-1,3-1,6 1,538-6,-335 8,2462-1,-2042-28,-101 29,-509-1</inkml:trace>
  <inkml:trace contextRef="#ctx0" brushRef="#br0" timeOffset="16437.912">6049 5928,'-315'428,"310"-420,-5 7,0 0,0 0,-1-1,-1 0,0-1,-1-1,-1 0,0-1,0 0,-7 3,2-6</inkml:trace>
  <inkml:trace contextRef="#ctx0" brushRef="#br0" timeOffset="16752.248">5541 6013,'29'43,"14"19,5 4,-6-5,-6-7,-8-9,-5-12,-5-6,-2-4,-4 0,2 1,-2 0,2-3,-2-5</inkml:trace>
  <inkml:trace contextRef="#ctx0" brushRef="#br0" timeOffset="18005.457">9 424,'-3'17,"1"0,0 0,1-1,1 1,1 0,0 0,1 0,1 0,0-1,1 1,1-1,5 11,-10-25,0-1,1 1,-1 0,1-1,-1 1,1 0,0-1,0 1,0-1,0 1,0-1,0 1,0-1,0 1,0-1,1 0,-1 0,0 0,1 0,-1 0,1 0,-1 0,1 0,0-1,-1 1,1 0,0-1,-1 0,1 1,0-1,0 0,0 0,-1 0,1 0,0 0,0 0,-1-1,1 1,0 0,0-1,-1 0,1 1,-1-1,1 0,0 0,-1 0,1 0,-1 0,1 0,63-104,9-67,-73 171,-1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1,16 43,73 399,-78-403,-3 0,-1 1,-2 0,-1 1,-3-1,-1 0,-2 5,1-40,-1 0,1 1,-1-1,0 0,-1 0,0 0,1-1,-2 1,1-1,-1 1,0-1,0 0,0-1,0 1,-1-1,0 0,0 0,0 0,-1 0,1-1,-1 0,0 0,0-1,0 0,0 0,0 0,0-1,-1 1,1-2,0 1,-1-1,1 0,-1 0,1 0,0-1,-1 0,1-1,0 1,0-1,0 0,0-1,0 1,0-1,0 0,1-3,-1 1,1-1,0 0,0 0,0 0,1-1,0 1,1-1,-1 0,1 0,0-1,1 1,0 0,0-1,1 0,0 1,0-1,0 0,1 0,1 1,-1-1,1 0,0 1,1-1,0 0,0 1,3-5,4-15,2 1,1 0,1 1,1 1,1 0,1 1,3-1,15-21,2 2,2 2,1 1,3 3,39-29,-53 47</inkml:trace>
  <inkml:trace contextRef="#ctx0" brushRef="#br0" timeOffset="35195.362">6755 5505,'-5'9,"-11"14,-8 6,1 4,-1-3,3-3,1-6,4-1,-1-5,8-4,6-5</inkml:trace>
  <inkml:trace contextRef="#ctx0" brushRef="#br0" timeOffset="36225.611">997 1,'0'5,"-10"6,-2 6,-5 1,1 1,-2-2,2 1,-1-3,3 1,-1-2,1 1,-1-2,-3 2,-3 2,-3 5,2 1,6-1</inkml:trace>
  <inkml:trace contextRef="#ctx0" brushRef="#br0" timeOffset="47283.318">4214 4347,'5'0,"2"5,-1 6,-1 7,-2 4,0 3,-2 3,-1 1,0 1,0-1,-5 1,-2-1,1-1,0 1,3-1,1-9,5-9,3-5</inkml:trace>
  <inkml:trace contextRef="#ctx0" brushRef="#br0" timeOffset="48185.474">4299 4291,'255'1,"-138"23,-114-24,1 0,-1 0,0 0,0 0,0 0,1 1,-1 0,0 0,0 0,0 0,0 0,0 0,0 1,0-1,-1 1,1 0,0 0,-1 0,0 0,1 1,-1-1,0 1,0-1,0 1,-1-1,1 1,0 0,-1 0,0 0,0 0,0 0,0 0,0 1,1 16,-1 0,0 0,-2 0,0 0,-1 0,-1-1,-1 1,-2 5,-4 25,8-29,2-18,0-1,1 1,-1-1,0 1,0-1,0 1,-1-1,1 1,-1-1,1 0,-1 1,0-1,0 0,0 1,0-1,0 0,0 0,-1 0,1 0,-1 0,1 0,-1 0,0-1,0 1,0 0,0-1,0 0,0 1,0-1,0 0,-1 0,1 0,-1 0,-158-12,133 10,6-2,0 2,0 1,-1 0,1 2,0 0,0 2,1 1,-14 4,8 9,24-9</inkml:trace>
  <inkml:trace contextRef="#ctx0" brushRef="#br1" timeOffset="58030.597">5428 2513,'-4'-2,"0"0,0 0,-1 1,1-1,-1 1,1 0,0 0,-1 1,0 0,1-1,-1 1,1 1,-1-1,1 1,-1 0,1 0,-1 0,1 0,0 1,0 0,-1 0,1 0,0 0,1 1,-1-1,0 1,1 0,0 0,-1 0,1 1,0-1,1 1,-1 0,1 0,-1 0,1 0,0 0,-1 4,-42 124,44-128,1 0,-1 0,1 1,0-1,0 0,1 0,-1 1,1-1,0 0,0 0,0 0,1 0,0 0,-1 0,1 0,0-1,1 1,-1-1,1 1,0-1,-1 0,1 0,1 0,-1 0,0-1,1 1,-1-1,1 0,0 0,0 0,1 0,17 5,-2-3</inkml:trace>
  <inkml:trace contextRef="#ctx0" brushRef="#br1" timeOffset="58599.303">5541 2767,'113'-111,"-52"45,-55 59,-1 2,0-1,0 1,0 0,0 0,1 1,0 0,0 0,0 0,0 1,1-1,0 1,-1 1,1 0,0 0,2 0,-7 2,1 1,0 0,0 1,-1-1,1 0,0 1,-1 0,0-1,1 1,-1 0,0 0,0 0,0 1,0-1,0 0,-1 1,1-1,-1 1,0 0,1-1,-1 1,0 2,28 35,-22-38,1 0,-1-1,0 0,1 0,-1-1,1 0,-1 0,1-1,-1 0,1 0,-1-1,1 0,-1 0,0 0,0-1,0 0,-1-1,1 1,-1-1,0-1,0 1,0-1,5-5,9-3,-19 12,0 0,-1 0,1 0,0 1,0-1,0 0,0 1,0-1,0 1,0-1,0 1,0-1,0 1,0 0,0-1,0 1,1 0,-1 0,0 0,0 0,0 0,0 0,0 0,0 0,1 0,-1 1,0-1,0 0,0 1,0-1,0 1,0-1,0 1,0 0,0-1,0 1,0 0,-1 0,1-1,0 1,0 0,-1 0,1 0,-1 0,1 0,-1 0,1 0,-1 0,1 0,-1 0,0 1,0-1,1 0,-1 0,0 0,0 1,17 90,-5-78</inkml:trace>
  <inkml:trace contextRef="#ctx0" brushRef="#br2" timeOffset="63552.511">5061 3134,'-3'0,"1"0,-1 1,0 0,1 0,-1 0,1 0,-1 0,1 0,-1 1,1-1,0 1,0 0,0-1,0 1,0 0,0 0,0 0,1 1,-1-1,1 0,-1 1,1-1,0 0,0 1,0 0,0-1,1 1,-1 0,0 2,0-3,-97 302,72-211,1-8,-3-1,-5-1,-3-2,-8 8,38-78,-5 7,1 0,0 1,1 0,2 1,0 0,1 0,0 1,1 7,2-10,2-26,-2-21,1 13,-2-1,0 1,-1 0,-1 1,0-1,-1 1,0 0,-1 1,-1 0,-1 0,0 1,0 0,-2 0,1 2,-1-1,-1 2,-13-10,-36-22,63 41,0-1,0 1,0-1,1 1,-1-1,0 1,1 0,-1 0,0 0,1 0,0 0,-1 0,1 0,0 0,-1 0,1 1,0-1,0 1,-1-1,1 1,0 0,0 0,0 0,0 0,-1 0,1 0,0 0,0 0,0 1,1 0,-1-1,43-1,0 3,0 2,0 1,11 5,-54-10,8 1,1-1,-1 2,0-1,0 2,0-1,0 1,0 1,0 0,-1 0,0 1,0 0,0 0,0 1,-1 1,0-1,0 1,-1 1,0-1,0 1,-1 0,0 1,2 3,-8-9,0 0,0 0,0 0,0 0,-1 0,0 0,1 0,-1-1,0 1,0 0,0 0,-1 0,1-1,-1 1,0-1,1 1,-1-1,0 0,0 1,-1-1,1 0,0 0,-1-1,1 1,-1 0,1-1,-1 0,0 1,0-1,0 0,0-1,0 1,0 0,0-1,0 1,0-1,0 0,0 0,0-1,0 1,-1-1,-17 6,-153 46,155-43</inkml:trace>
  <inkml:trace contextRef="#ctx0" brushRef="#br2" timeOffset="65265.861">5287 3698,'-10'42,"2"1,1 1,3-1,1 1,2 0,4 30,-2-49,27-139,-15 68,2 0,2 1,1 1,3 0,2 2,1 0,9-7,-33 48,0-1,1 1,-1 0,0 0,1-1,-1 1,1 0,-1 0,1 0,-1 0,1 0,0-1,0 1,-1 1,1-1,0 0,0 0,0 0,0 0,0 1,0-1,0 0,1 1,-1-1,0 1,0-1,0 1,1 0,-1-1,0 1,0 0,1 0,-1 0,0 0,0 0,1 0,-1 0,0 0,0 1,1-1,-1 0,0 1,0-1,0 1,1 0,-1-1,0 1,0 0,0-1,0 1,0 0,0 0,-1 0,1 0,0 0,0 0,-1 0,1 0,0 0,-1 0,1 1,-1-1,0 0,1 0,-1 1,0-1,18 98,0-29,-10-53</inkml:trace>
  <inkml:trace contextRef="#ctx0" brushRef="#br2" timeOffset="67620.58">5258 3275,'-13'-7,"17"3,64 13,1-4,0-3,42-5,-5 1,-126-16,11 15,1-1,0 0,0 0,0-1,0 0,1-1,0 0,0 0,0 0,1-1,0 0,0 0,1 0,-3-10</inkml:trace>
  <inkml:trace contextRef="#ctx0" brushRef="#br2" timeOffset="81846.339">5625 4094,'-26'54,"-14"5,31-49,1 1,0 0,1 1,0-1,1 1,1 1,-1-1,2 1,0 0,-1 8,4-19,1 0,0 0,-1 0,1 0,0 0,0 0,1 0,-1 0,0 0,1 0,-1 0,1 0,-1 0,1 0,0-1,0 1,0 0,0 0,0-1,0 1,1 0,-1-1,1 0,-1 1,1-1,-1 0,1 1,0-1,-1 0,1 0,0-1,0 1,0 0,0 0,0-1,0 0,0 1,0-1,0 0,0 0,80-17,-59 0,-3 0</inkml:trace>
  <inkml:trace contextRef="#ctx0" brushRef="#br2" timeOffset="82405.647">5936 3783,'-10'0,"-7"0,-7 0,2 5,-1 1,4 0</inkml:trace>
  <inkml:trace contextRef="#ctx0" brushRef="#br2" timeOffset="87759.675">546 6182,'1'0,"-1"-1,1 1,0-1,-1 0,1 1,0-1,-1 1,1-1,-1 0,1 0,-1 1,1-1,-1 0,0 0,1 0,-1 0,0 1,0-1,1 0,-1 0,0 0,0 0,0 0,0 0,0 1,0-1,-1 0,1 0,0 0,0 0,0 0,-1 1,1-1,-1 0,1 0,0 0,-1 1,0-1,1 0,-1 1,1-1,-1 0,0 1,1-1,-1 1,0-1,0 1,1-1,-1 1,0 0,0-1,0 1,1 0,-1 0,0 0,0-1,0 1,0 0,0 0,0 0,0 0,216-167,7-15,-53 66,86-77,-136 100,129-85,-51 50,29-59,20-10,-187 142,3 2,1 3,3 3,30-14,73-51,97-86,-51 38,89-31,-136 91,-134 83,0-1,-1-2,-1-1,17-16,198-167,-75 108,-14 12,-51-7,-105 90,27-19,-29 19,1 1,-1-1,0 1,0-1,1 1,-1-1,0 1,0-1,0 1,0-1,1 1,-1-1,0 1,0-1,0 1,0-1,0 1,0-1,0 1,-1-1,1 1,0-1,0 1,0-1,0 1,-1-1,1 1,0-1,0 1,-1 0,1-1,0 1,-1-1,1 1,-1 0,1-1,0 1,-1 0,1 0,-1-1,1 1,-1 0,1 0,-1 0,1-1,-1 1,1 0,-1 0,1 0,-1 0,1 0,-1 0,1 0,-1 0,1 0,-1 0,1 0,-1 1,1-1,-1 0,1 0,-1 0,1 1,-1-1,1 0,-132-17,128 19,1 0,-1 1,1 0,0 0,0 0,0 0,0 0,1 0,-1 1,1 0,0-1,0 1,0 0,0 0,1 0,-1 0,1 0,0 0,0 1,1-1,-1 0,1 0,0 1,0-1,1 0,-1 0,1 1,0-1,1 4,-1 3,-7 164,-8-101,14-74,0 0,1 0,-1 0,0 0,0 0,1 0,-1 0,0 0,0 0,1 0,-1 0,0 0,0 0,1 0,-1 0,0 0,0 0,1 0,-1 0,0 0,0 1,0-1,1 0,-1 0,0 0,0 0,0 1,0-1,1 0,-1 0,0 0,0 1,0-1,0 0,0 0,0 0,0 1,1-1,-1 0,0 0,0 1,0-1,0 0,0 1,10-24,113-223,-32 76,-76 125,-11 25</inkml:trace>
  <inkml:trace contextRef="#ctx0" brushRef="#br2" timeOffset="89115.09">1307 4574,'16'19,"-1"1,-1 0,-1 2,-1-1,-1 2,-1-1,-1 1,-1 1,-1 0,1 8,-6-28,13 71,-15-75,0 0,-1-1,1 1,0 0,0 0,-1 0,1 0,0 0,0 0,-1-1,1 1,0 0,0 0,-1 0,1 0,0 0,0 0,-1 0,1 0,0 0,-1 0,1 1,0-1,0 0,-1 0,1 0,0 0,0 0,-1 0,1 0,0 1,0-1,0 0,-1 0,1 0,0 1,0-1,0 0,0 0,-1 1,1-1,0 0,0 0,0 1,0-1,0 0,0 0,0 1,0-1,0 0,0 0,0 1,0-1,0 0,-14-22,5-4,1-1,2 1,0-1,2 0,1 0,1-1,2 1,0-1,4-21,-2-17,-2 45,1 0,2-1,0 1,1 0,1 1,1-1,1 1,0 0,2 0,0 1,1 0,-9 17,0 0,1-1,-1 1,0 0,0 0,1 0,-1 0,1 0,0 0,0 1,0-1,-1 1,1-1,1 1,-1 0,0-1,0 1,0 0,1 0,-1 1,0-1,1 0,-1 1,1 0,-1-1,1 1,-1 0,1 0,-1 0,1 1,-1-1,0 1,1-1,-1 1,1 0,-1 0,0 0,0 0,1 0,-1 0,0 1,0-1,0 1,-1-1,1 1,0 0,0 0,-1 0,48 55,-33-45</inkml:trace>
  <inkml:trace contextRef="#ctx0" brushRef="#br2" timeOffset="89594.082">1110 4121,'313'-170,"-294"162,-18 8,0 0,0 0,1 0,-1 0,0 0,1 0,-1-1,0 1,0 0,1-1,-1 1,0-1,0 1,0-1,0 1,0-1,0 0,0 0,0 0,0 1,0-1,0 0,0 0,0 0,-1 0,1-1,0 1,-1 0,1 0,-1 0,1 0,-1-1,0 1,1 0,-1 0,0-1,0 1,0 0,0-1,0 1,0 0,0 0,-1-1,1 1,0 0,-1 0,1-1,-1 1,1 0,-85-81,73 68</inkml:trace>
  <inkml:trace contextRef="#ctx0" brushRef="#br2" timeOffset="90098.737">1844 4461,'-7'1,"1"2,0-1,-1 1,1 0,0 0,0 1,1 0,-1 0,1 0,0 1,0-1,0 1,1 1,-1-1,1 0,0 1,1 0,0 0,0 0,0 0,0 1,1-1,0 1,1 0,-1-1,1 1,1 0,-1 0,1 0,0-1,1 4,-1-7,0 0,0 0,0 0,0 0,1 0,-1 0,1 0,0 1,0-1,0-1,0 1,0 0,1 0,-1 0,1-1,0 1,0-1,0 1,0-1,0 0,1 0,-1 0,0 0,1 0,0 0,-1-1,1 1,0-1,0 0,0 0,0 0,0 0,0 0,0-1,0 0,0 1,1-1,-1 0,0 0,0-1,0 1,0-1,0 1,0-1,0 0,0 0,0-1,0 1,0 0,-1-1,1 0,54-34,-32 16</inkml:trace>
  <inkml:trace contextRef="#ctx0" brushRef="#br2" timeOffset="90732.841">2098 4488,'0'-13,"-2"2,2 0,-1 0,1-1,1 1,0 0,0 0,1 0,1 1,0-1,0 0,1 1,1 0,-1 0,1 0,1 0,6-8,-10 17,0 0,0 0,0 1,0-1,0 0,0 1,0-1,0 1,0-1,0 1,0 0,0 0,1 0,-1 0,0 1,0-1,0 0,0 1,0 0,0-1,0 1,0 0,0 0,0 0,-1 0,2 1,32 8,-30-11,-1 0,0 0,1-1,-1 0,0 0,0 0,0 0,0-1,0 1,-1-1,1 0,-1-1,0 1,0 0,0-1,0 1,0-1,-1 0,0 0,1 0,-2-1,2-1,42-49,-43 55,0 0,0 0,0 0,0 0,0 1,0-1,0 1,-1-1,1 1,0 0,0-1,0 1,-1 0,1 0,0 0,-1 1,1-1,-1 0,1 1,-1-1,0 0,1 1,-1 0,0-1,0 1,0 0,0-1,-1 1,1 0,0 0,-1 0,1 0,-1 0,0 0,1 1,2 5,31 47,-25-39</inkml:trace>
  <inkml:trace contextRef="#ctx0" brushRef="#br2" timeOffset="95733.821">687 6126,'108'-38,"530"-215,-466 178,182-61,-162 51,57-28,-137 68,73-36,66-37,-54 35,-40 25,50-33,-9 28,-162 52,-1-3,0-1,-1-1,24-17,57-33,-35 29,-80 36,0 0,0 0,0 0,0 0,0-1,-1 1,1 0,0 0,-1 0,1 0,-1 0,0 0,1 0,-1 0,0 0,1 0,-1 0,0 0,0 0,0 0,0 1,0-1,0 0,0 1,0-1,0 1,0-1,0 1,0-1,-1 1,1 0,0 0,0-1,0 1,-1 0,-1-1,-165-91,167 90,-1 0,1 1,0 0,-1-1,1 1,-1 0,0 0,1-1,-1 1,0 1,0-1,0 0,0 0,0 1,0-1,1 1,-1-1,0 1,0 0,-1 0,1 0,0 0,0 0,0 1,0-1,0 0,1 1,-1 0,0-1,0 1,0 0,0 0,0 0,1 0,-1 0,1 0,-1 1,1-1,-1 0,1 1,-1 0,1-1,0 1,0 0,-35 162,12-47,-7 106,13-106,104-283,46 16,3 28,-121 111</inkml:trace>
  <inkml:trace contextRef="#ctx0" brushRef="#br2" timeOffset="96796.109">2945 5702,'-18'225,"19"-205,43-155,-28 93,2 1,2 0,2 1,15-19,43-34,-79 92,0 0,0 0,0 0,0 1,0-1,0 0,0 1,1-1,-1 1,0 0,0-1,0 1,1 0,-1 0,0 0,0 0,1 0,-1 0,0 0,1 0,-1 0,0 1,0-1,0 0,1 1,-1-1,0 1,0-1,0 1,0 0,0-1,0 1,0 0,0 0,0 0,0 0,0 0,-1 0,1 0,0 0,-1 0,1 0,0 0,-1 1,19 60,-16-46,14 71,-14-62</inkml:trace>
  <inkml:trace contextRef="#ctx0" brushRef="#br2" timeOffset="97095.536">3453 5843,'-5'19,"-2"12,1 4,1-3</inkml:trace>
  <inkml:trace contextRef="#ctx0" brushRef="#br2" timeOffset="97345.114">3622 5618,'-14'9,"-1"4,8-1,5-7,2-5</inkml:trace>
  <inkml:trace contextRef="#ctx0" brushRef="#br2" timeOffset="97992.67">3593 5251,'-9'5,"-4"6,-4 1,1 4,-2-1,-2-4,1 2,5 4,0-2,2-3</inkml:trace>
  <inkml:trace contextRef="#ctx0" brushRef="#br2" timeOffset="98999.833">2973 5419,'9'-4,"9"-3,1-3,1-2,3 3,2 1,2 4,1-4,0 1,1 1,-1 1,-9 2,-8-3,-10-1,-7-4,-5 0,-2-3,1 1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0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0,0-1,0 1,-1 0,1-1,0 0,0 1,1-1,-1 0,0 0,0 0,0 0,1 0,-1-1,1 1,-1-1,0 1,1-1,-1 0,1 0,-1 0,3 0,-3 0,311 3,-241-14,-54 5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296 367,'-1'-2,"-1"1,1-1,-1 0,0 0,1 1,-1-1,0 1,0 0,0 0,0-1,0 1,0 0,-1 1,1-1,0 0,0 1,-1-1,1 1,0-1,-1 1,1 0,0 0,-1 0,1 1,0-1,-1 0,1 1,0 0,0-1,-1 1,1 0,-2 1,-18 7,0 0,1 1,0 2,0 0,2 1,-1 1,2 1,0 0,-3 5,19-19,1 0,-1 1,1-1,0 0,0 0,0 1,-1-1,1 0,1 1,-1-1,0 1,0 0,0-1,1 1,-1 0,1-1,-1 1,1 0,0-1,0 1,0 0,0 0,0-1,0 1,0 0,0 0,1-1,-1 1,1 0,-1-1,1 1,0 0,-1-1,1 1,0-1,0 1,0-1,0 1,1-1,-1 0,0 0,1 0,-1 0,0 0,1 0,-1 0,1 0,0 0,-1 0,1-1,0 1,-1-1,1 1,0-1,217 23,-217-22,0 0,1 0,-1-1,0 1,0 1,0-1,0 0,-1 0,1 1,0-1,0 1,-1 0,1-1,-1 1,0 0,1 0,-1 0,0 0,0 0,0 0,0 0,-1 0,1 0,0 1,-1-1,0 0,1 0,-1 1,0-1,0 0,0 1,-1-1,1 0,0 0,-1 1,0-1,1 0,-1 0,-1 2,-52 73,41-65,1 0,-2 0,0-2,0 0,-1 0,0-1,-1-1,0-1,0 0,-1-1,-14 4,7-10,6-4</inkml:trace>
  <inkml:trace contextRef="#ctx0" brushRef="#br0" timeOffset="236.43">606 621,'-14'29,"-5"9</inkml:trace>
  <inkml:trace contextRef="#ctx0" brushRef="#br0" timeOffset="485.908">578 0,'0'0</inkml:trace>
  <inkml:trace contextRef="#ctx0" brushRef="#br0" timeOffset="854.775">663 734,'250'-229,"-195"182,-54 47,0 0,0 0,0 1,0-1,0 0,-1 1,1-1,0 1,0-1,0 1,0-1,0 1,-1 0,1-1,0 1,-1 0,1 0,0 0,-1-1,1 1,-1 0,1 0,-1 0,0 0,1 0,-1 0,0 0,0 0,1 0,-1 0,0 0,0 0,0 0,0 0,0 0,-1 0,1 0,0 0,0 0,-1 0,1 0,0 0,-1 0,1 2,-2 3,1 1,0-1,0 1,1 0,0-1,0 1,1-1,-1 1,1 0,1-1,-1 0,1 1,0-1,1 0,0 0,0 0,0 0,0 0,1-1,0 0,0 0,1 0,-1 0,1 0,0-1,0 0,1 0,-1 0,1-1,0 0,0 0,0 0,2 0,-1-2,0 1,0-1,0 0,0 0,0-1,0 0,0 0,0 0,0-1,0-1,0 1,0-1,0 0,0 0,0-1,-1 0,0 0,1-1,-1 0,0 0,-1 0,1 0,-1-1,0 0,0-1,0 1,-1-1,0 1,0-1,2-6,0 1,0-1,-2 0,1 0,-2 0,1 0,-2-1,0 1,0-1,-1 0,-1 0,0 1,-1-12,-5 0</inkml:trace>
  <inkml:trace contextRef="#ctx0" brushRef="#br0" timeOffset="1666.797">1622 705,'0'0,"0"-1,0 1,0-1,0 1,0-1,0 1,0-1,0 1,0-1,0 1,-1-1,1 1,0-1,0 1,0 0,-1-1,1 1,0-1,-1 1,1-1,0 1,-1 0,1-1,0 1,-1 0,1-1,-1 1,1 0,-1 0,1 0,-1-1,1 1,-1 0,1 0,-1 0,1 0,-1 0,1 0,-1 0,1 0,-1 0,1 0,-1 0,1 0,-1 0,1 0,-1 0,1 1,-1-1,1 0,-1 0,1 0,0 1,-1-1,1 0,-1 1,1-1,0 0,-1 1,1-1,0 1,-1-1,0-15,1 0,0-1,1 1,0 0,1-1,1 1,0 0,2 1,2-7,5-22,3 0,1 2,2 0,2 1,1 1,3 1,1 0,1 2,25-25,-2 25,-48 35,-1 1,1-1,0 1,0 0,0-1,0 1,0 0,0 0,0-1,0 1,0 0,0 0,0 0,0 0,0 1,0-1,0 0,0 0,0 1,0-1,0 0,0 1,0-1,0 1,0-1,0 1,-1-1,1 1,0 0,0 0,-1-1,1 1,0 0,-1 0,1 0,-1-1,1 1,-1 0,1 0,-1 0,0 0,1 0,-1 0,0 0,0 0,0 0,0 0,0 0,0 0,0 0,0 0,0 0,0 0,-1 1,-15 68,14-67,0 0,0 0,0 0,1 1,-1-1,1 0,0 1,0-1,0 1,0-1,0 1,1-1,0 1,0-1,0 1,0-1,0 1,1-1,0 1,-1-1,1 1,1-1,-1 1,0-1,1 0,0 0,-1 0,1 0,0 0,1 0,-1 0,1-1,-1 1,1-1,0 0,-1 0,4 2,17 9,-17-12,0 1,0 0,0 1,0 0,0-1,-1 2,1-1,-1 1,0 0,0 0,0 0,0 0,-1 1,0 0,0 0,0 0,-1 1,1-1,-1 1,-1 0,1 0,-1 0,0 0,0 0,-1 0,0 1,0-1,0 0,-1 1,0-1,0 1,-1 0,-1-1,-1 0,-1-1,1 1,-1 0,0-1,0 0,0 0,-1 0,0-1,0 1,0-1,0 0,-1-1,0 1,1-1,-1 0,0-1,-1 1,1-1,0 0,-1-1,1 0,-1 0,1 0,-1-1,0 0,1 0,-1 0,1-1,-1 0,1 0,-1-1,1 0,0 0,-1-1,-3-2,-188-108,177 102,1-1,1-1,0-1,1 0,0-2,1 0,1-1,1 0,0-1,1-1,1 0,1-1,-5-13,9 9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0,'-2'1,"0"1,0-1,0 1,0-1,1 1,-1 0,0-1,1 1,0 0,-1 0,1 0,0 0,0 1,0-1,0 0,1 0,-1 1,1-1,-1 0,1 1,0-1,0 0,0 1,0-1,0 1,0 0,-15 167,-19 57,22-126,25-261,4 106,2 2,3 0,1 1,3 2,5-4,32-19,-61 71,-1 0,1-1,0 1,1 0,-1 0,0 0,0 1,0-1,0 0,1 1,-1 0,0-1,1 1,-1 0,0 0,1 0,-1 1,0-1,0 0,1 1,-1 0,0-1,0 1,0 0,0 0,1 0,-2 1,1-1,0 0,0 1,0-1,0 1,-1-1,1 1,-1 0,0 0,1 0,-1 0,1 1,1 4,1 1,-1 0,0-1,-1 1,0 0,0 0,0 1,-1-1,-1 0,1 0,-1 1,-2 6,2-7,-1 0,1 0,1 0,-1 0,1 0,1 0,0 0,0 0,0-1,1 1,0-1,3 7,-3-12,0-1,0 1,1-1,-1 1,0-1,0 0,1 0,-1-1,0 1,1-1,-1 1,1-1,-1 0,1 0,-1-1,1 1,-1-1,0 0,1 1,-1-2,0 1,0 0,1-1,-1 1,0-1,0 0,-1 0,1 0,0 0,-1-1,1 1,-1-1,0 1,0-1,0 0,1-1,5-3,49-41,2 4,2 2,14-5,-74 45,0 1,1-1,-1 1,1 0,0-1,-1 1,1 0,0 0,0 0,0 0,0 0,0 0,0 1,0-1,0 1,0-1,0 1,0 0,0 0,0 0,0 0,0 0,1 0,-1 0,0 1,0-1,0 1,0 0,0 0,0-1,0 1,-1 0,1 1,0-1,0 0,-1 0,1 1,-1-1,1 1,-1-1,0 1,1 0,-1 0,0-1,0 1,0 0,0 0,-1 0,1 0,0 1,0 12,0 0,-1 0,0 0,-2-1,0 1,0 0,-1-1,-3 9,2-9,0 0,1 0,1 0,1 0,0 1,0-1,2 1,1 13,-2-26,0 0,0 0,1 0,-1 0,1 0,-1 0,1 0,0 0,0 0,-1 0,1 0,1-1,-1 1,0 0,0-1,1 1,-1-1,1 1,-1-1,1 0,-1 1,1-1,0 0,0 0,0 0,-1 0,1-1,0 1,0-1,0 1,0-1,0 1,0-1,1 0,-1 0,0 0,0 0,0 0,0-1,0 1,1-1,15-2</inkml:trace>
  <inkml:trace contextRef="#ctx0" brushRef="#br0" timeOffset="628.499">1299 84,'-22'14,"-1"1,2 1,0 1,1 1,1 0,0 1,2 2,0-1,1 2,14-20,1 0,-1 0,1 0,-1 0,1 0,-1 0,1 0,0 1,0-1,0 0,0 1,1-1,-1 1,1-1,-1 1,1-1,0 1,0-1,0 1,0-1,0 1,1-1,-1 1,1-1,0 1,-1-1,1 0,0 1,0-1,1 0,-1 0,0 0,1 0,-1 0,1 0,0 0,0 0,0 0,0-1,0 1,0-1,0 0,0 0,2 1,6-2,-1-1,1 0,0 0,0-1,-1-1,1 1,-1-2,0 1,0-1,0-1,0 1,-1-2,0 1,0-1,0 0,0-1,-1 1,-1-2,1 1,-1-1,0 0,-1 0,1 0,1-7,33-34,-40 48,0 0,1 0,-1 1,1-1,-1 0,1 0,-1 0,1 1,-1-1,1 0,-1 1,1-1,0 1,0-1,-1 1,1-1,0 1,0-1,0 1,-1 0,1-1,0 1,0 0,0 0,0 0,0-1,-1 1,1 0,0 0,0 0,0 1,0-1,0 0,0 0,0 0,-1 1,1-1,0 0,0 1,0-1,-1 1,1-1,0 1,0-1,-1 1,1-1,0 1,-1 0,1-1,-1 1,16 47,-12-32,83 213,-81-211,-1 0,0 1,-2 0,0-1,-2 1,0 0,-1 0,0 0,-2 0,0 0,-4 12,5-25,-1 1,0 0,0-1,-1 1,0-1,0 0,0 0,-1 0,0 0,0-1,0 0,-1 1,0-1,0-1,0 1,0-1,-1 0,0 0,0-1,0 1,0-2,0 1,-1 0,1-1,-1 0,0-1,0 0,1 0,-1 0,0-1,0 1,0-2,0 1,0-1,1 0,-1-1,3 1,0-1,0 0,1-1,-1 1,1-1,0 1,0-1,0 0,0 0,0 0,1 0,-1-1,1 1,0-1,0 0,0 0,0 1,1-1,0 0,0 0,0 0,0-1,0 1,1 0,0 0,0 0,0 0,0-1,1 1,-1 0,1 0,0 0,1 0,-1 0,1-2,71-133,-62 125,0 0,1 0,0 2,1 0,1 0,-1 1,2 0,0 2,0 0,9-4,-5 5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57,'-29'73,"-161"333,164-324,27-64</inkml:trace>
  <inkml:trace contextRef="#ctx0" brushRef="#br0" timeOffset="1913.714">246 0,'0'51,"-1"-5,2 0,1 0,3 1,5 14,31 149,-37-190,5-26,11-37,-18 37,95-196,31 0,-105 179,-23 23,1 0,-1 0,1 0,-1 0,1 0,-1 0,0 0,1 0,-1 0,1 0,-1 0,1 0,-1 0,1 0,-1 0,0 1,1-1,-1 0,1 0,-1 0,0 1,1-1,-1 0,0 0,1 1,-1-1,0 0,0 1,1-1,-1 1,0-1,0 0,1 1,-1-1,0 1,0-1,0 0,0 1,0-1,0 1,0-1,0 1,0-1,0 1,0-1,0 0,0 1,0-1,0 1,0-1,0 1,-1-1,1 0,0 1,0-1,0 0,-1 1,1-1,0 1,0-1,-1 0,1 0,0 1,-1-1,-8 90,4-1,6 71,0-52,11-46,-6-56</inkml:trace>
  <inkml:trace contextRef="#ctx0" brushRef="#br0" timeOffset="2832.138">980 282,'2'-2,"-1"0,1 0,-1 0,1-1,-1 1,0 0,0-1,0 1,0 0,-1-1,1 1,-1-1,1 0,-1 1,0-1,0 1,0-1,0 1,-1-1,1 0,-1 1,1-1,-1 1,0 0,0-1,0 1,0-1,0 1,-1 0,1 0,-1 0,0 0,1 0,-1 0,0 0,0 1,0-1,0 1,0-1,-1 1,1 0,0 0,-1 0,1 0,-2 0,-7 3,1 2,-1 0,0 0,1 1,0 0,0 1,0 0,1 0,0 1,0 0,1 1,0 0,0 0,1 1,0 0,0 0,1 1,0 0,1 0,0 0,1 1,0-1,0 1,1 0,1 0,0 0,0 1,1 2,0-10,0 0,1 0,-1 0,1 0,0 0,0 0,0 0,1-1,0 1,-1 0,1 0,0 0,1 0,-1 0,1-1,0 1,0-1,0 1,0-1,0 0,1 0,-1 0,1 0,0 0,0 0,0-1,0 0,1 1,-1-1,1 0,-1-1,1 1,0-1,-1 1,1-1,0 0,0-1,0 1,4 0,9-3,1-1,-1 0,0-1,0 0,0-2,-1 0,0-1,0-1,-1 0,0-1,0 0,-1-2,0 1,10-12,11-3,127-101,-161 124,1 1,-1-1,1 1,0-1,0 1,0-1,0 1,0 0,0 0,0 0,1 0,-1 0,0 1,0-1,1 1,-1-1,0 1,1 0,-1 0,0 0,1 0,-1 0,0 1,1-1,-1 1,0-1,1 1,-1 0,0 0,0 0,0 0,0 0,0 1,0-1,0 1,0-1,-1 1,1 0,-1-1,1 1,-1 0,1 0,-1 0,3 14,-1-1,-1 1,0-1,-1 1,0 0,-2 0,0-1,-1 8,-1 25,0 2,-3 0,-1-1,-3 0,-12 37,17-64,-2 0,0 0,-1 0,0-1,-2 0,-1-1,-1 0,0-1,-1 0,-1-1,-17 16,-31 8,60-41,1 0,0 0,-1-1,1 1,-1-1,1 1,-1-1,0 1,1-1,-1 0,1 0,-1 0,0 0,1 0,-1 0,1 0,-1-1,1 1,-1 0,0-1,1 1,-1-1,1 0,0 1,-1-1,1 0,0 0,-1 0,1 0,0 0,0 0,0-1,0 1,0 0,0 0,0-1,0 1,0-1,1 1,-1-1,1 1,-1-1,1 1,-1-1,1-9,0 0,1 0,0 0,1 0,0 1,1-1,0 1,1-1,0 1,0 0,1 0,0 1,1-1,0 1,2-1,-4 4,138-177,-82 113,-37 43,-3 3</inkml:trace>
  <inkml:trace contextRef="#ctx0" brushRef="#br0" timeOffset="3184.241">1855 198,'-28'25,"2"2,0 1,2 1,1 1,2 2,1 0,-8 17,25-46,1 1,-1 0,0 0,1-1,0 1,0 1,0-1,0 0,1 0,-1 1,1-1,0 1,0-1,1 1,0-1,-1 1,2 0,-1-1,0 1,1-1,0 1,0-1,0 1,1-1,-1 0,1 1,0-1,0 0,1 0,-1 0,1-1,0 1,0-1,0 1,0-1,1 0,-1 0,1-1,0 1,0-1,3 2,4-1,-1-1,1 0,0 0,0-2,0 1,0-1,0-1,0 0,0 0,0-1,-1-1,1 0,-1 0,9-4</inkml:trace>
  <inkml:trace contextRef="#ctx0" brushRef="#br0" timeOffset="3500.496">2249 254,'-22'17,"1"2,0 0,1 1,1 0,1 2,1 0,1 1,1 1,-9 20,22-42,1 0,0 0,0 1,0-1,0 0,1 1,-1-1,1 0,-1 1,1-1,0 1,0-1,0 1,0-1,0 1,0-1,1 1,0-1,-1 1,1-1,0 0,0 1,0-1,0 0,0 0,1 0,-1 0,1 0,-1 0,1 0,0 0,0-1,0 1,0-1,0 1,0-1,0 0,0 0,1 0,-1 0,0 0,1 0,-1-1,3 1,8 0,-1-1,1 0,0-2,-1 1,1-1,-1-1,1 0,-1-1,0 0,-1-1,1 0,-1-1,0 0,0-1,0 0,-1-1,-1 0,3-2,-5 2,1-1,-1 1,-1-1,1 0,-2 0,1-1,-1 0,-1 0,0 0,0-1,-1 1,0-1,-1 0,1-10,-2 16,0 0,-1 0,0 0,0 0,0-1,-1 1,0 0,0 0,0 0,0 0,-1 1,0-1,0 0,0 0,-1 1,1 0,-1-1,0 1,0 0,-1 0,1 1,-1-1,0 1,0-1,0 1,0 1,-1-1,1 0,-1 1,1 0,-1 0,-3 0,-73-3,62 12</inkml:trace>
  <inkml:trace contextRef="#ctx0" brushRef="#br0" timeOffset="3881.267">2729 169,'-1'0,"-17"2,0 1,1 0,-1 1,1 1,0 1,1 0,-1 1,1 1,0 0,-4 5,19-12,-1 0,1 0,0 0,-1 0,1 1,0-1,0 1,0-1,0 1,0-1,0 1,0-1,0 1,1 0,-1 0,0-1,1 1,0 0,-1 0,1 0,0-1,0 1,0 0,0 0,0 0,1 0,-1-1,0 1,1 0,0 0,-1-1,1 1,0 0,0-1,0 1,0-1,0 1,0-1,0 1,0-1,1 0,-1 0,2 1,74 48,-59-41,78 69,-94-75,1 0,-1 0,0 1,0-1,-1 1,1-1,-1 1,1 0,-1 0,0-1,0 1,-1 0,1 0,-1 0,0 0,0 0,0 0,-1 0,1 0,-1-1,0 1,0 0,0 0,-1-1,1 1,-1 0,0-1,0 0,-1 2,-1 1,-1 0,1-1,-1 1,0-1,0-1,0 1,-1-1,0 0,1 0,-2 0,1-1,0 0,-1 0,1-1,-1 1,0-2,0 1,1-1,-1 0,0 0,0-1,-5 0,-12 1</inkml:trace>
  <inkml:trace contextRef="#ctx0" brushRef="#br0" timeOffset="11186.73">3181 959,'-1'1,"1"-1,-1 0,1 1,0-1,-1 0,1 1,-1-1,1 0,-1 0,1 1,-1-1,0 0,1 0,-1 0,1 0,-1 0,1 0,-1 0,1 0,-1 0,0 0,1 0,-1 0,1 0,-1 0,1 0,-1-1,1 1,-1 0,1 0,-1-1,1 1,-1 0,1-1,0 1,-1 0,1-1,-1 1,1-1,0 1,-1-1,1 1,0-1,0 1,-1-1,1 1,0-1,0 1,0-1,0 1,0-1,-1 1,1-1,0 0,0 1,1-1,-1 1,0-1,0 1,0-1,-6-40,6 41,-6-219,3 184,1 0,1 0,3 0,0 1,2-1,2 1,1-1,1 2,12-30,-10 43,1 0,1 1,1 0,0 0,1 2,1 0,1 0,0 2,1 0,0 1,2 0,-1 2,2 0,15-7,-32 16,0 0,0 0,1 0,-1 1,1-1,-1 1,1 0,0 0,0 0,0 1,0-1,1 1,-1 0,0 0,0 1,1-1,-1 1,0 0,1 0,-1 0,0 1,1-1,-1 1,0 0,0 1,0-1,0 1,0-1,0 1,0 0,0 1,-1-1,1 1,-1-1,1 1,-1 0,0 0,0 1,-1-1,1 0,1 4,-1 5,-2 0,1 0,-2 0,1 0,-2 1,0-1,0 0,-1 0,0-1,-1 1,-1 0,0-1,0 1,-1-1,-1-1,0 1,0-1,-1 0,0 0,-6 6,-13 26,25-41,0-1,0 1,0-1,0 1,1 0,-1-1,0 1,0 0,1 0,-1 0,0 0,1-1,-1 1,1 0,-1 0,1 0,-1 0,1 0,0 0,-1 0,1 0,0 0,0 1,0-1,0 0,0 0,0 0,0 0,0 0,1 0,-1 0,0 0,1 0,-1 0,0 0,1 0,-1 0,1 0,0 0,-1 0,1-1,0 1,-1 0,1 0,0-1,0 1,0 0,0-1,-1 1,1-1,0 1,0-1,0 1,0-1,0 0,0 0,1 1,-1-1,0 0,0 0,0 0,0 0,0 0,0 0,8-1,-3-1,0 0,0 0,0 1,0 0,1 0,-1 0,0 1,1 0,-1 0,1 1,-1 0,0 0,1 0,-1 1,0 0,0 0,0 0,0 1,-1 0,1 0,-1 1,0-1,0 1,0 0,0 1,0-1,-1 1,0 0,0 0,0 0,1 4,-5 1,0-1,0 1,-1 0,-1 0,0-1,0 1,0-1,-2 1,1-1,-1 0,0 0,-1-1,0 1,0-1,-1 0,0-1,0 1,-1-1,0 0,0-1,-1 0,0 0,0 0,0-1,-1 0,1-1,-5 2,-1 0,-1 0,0-1,0 0,0-2,-1 1,1-2,-1 0,0-1,0-1,0 0,1-1,-1 0,0-2,1 0,-1 0,1-2,0 0,0 0,1-2,-1 1,2-2,-14-9,-2 1,4 4,1-2,0 0,1-2,0-1,1 0,1-2,1 0,1-2,-2-3,16 19,0-1,1 0,0 0,0 0,0 0,1-1,0 0,0 1,0-1,1 0,0 0,1-1,0 1,0 0,0 0,1-1,0 1,0 0,1-1,0 1,0 0,1 0,1-6,8-11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102 179,'5'2,"-1"-1,1 1,-1 1,0-1,0 0,0 1,0 0,0 0,0 0,-1 1,1-1,-1 1,0-1,0 1,0 0,-1 1,1-1,-1 0,0 1,-1-1,1 1,0 4,2 11,-2 0,-1 1,-1-1,0 0,-2 1,0-1,-1 0,-1 0,-1 0,-1-1,0 1,-2-2,0 1,-1-1,-1 0,-5 7,7-10,-80 160,78-157</inkml:trace>
  <inkml:trace contextRef="#ctx0" brushRef="#br0" timeOffset="495.516">74 603,'33'-4,"0"-1,0-1,-1-2,0-1,0-1,-1-2,-1-2,0 0,-1-2,19-13,-34 13,-1 0,0 0,-1-2,-1 1,0-1,-2-1,0 0,-1 0,0-1,-2 0,-1 0,0-1,-1 0,-2 1,0-1,-1-1,2 5,2-105,-5 121,0 1,0-1,0 1,0-1,0 0,0 1,0-1,0 1,0-1,-1 1,1-1,0 1,0-1,-1 1,1 0,0-1,-1 1,1-1,0 1,-1-1,1 1,0 0,-1-1,1 1,-1 0,1 0,-1-1,1 1,-1 0,1 0,-1 0,1-1,-1 1,1 0,-1 0,1 0,-1 0,0 0,1 0,-1 0,1 0,-1 0,1 1,-1-1,1 0,-1 0,1 0,-1 0,1 1,-1-1,1 0,-1 1,1-1,0 0,-1 1,1-1,-1 0,1 1,0-1,0 1,-1-1,1 1,0-1,0 1,-1-1,1 1,0-1,0 1,-21 34,-42 174,51-155,7-34,1 0,0 0,1 0,2 0,0 0,1 0,1 1,0-1,2 0,2 9,15 120,-20-125</inkml:trace>
  <inkml:trace contextRef="#ctx0" brushRef="#br0" timeOffset="1015.65">921 433,'-56'29,"-34"33,90-61,-1 0,0 1,1-1,-1 1,1-1,0 0,-1 1,1-1,0 1,0-1,0 1,0-1,0 1,0-1,1 1,-1-1,0 1,1-1,-1 0,1 1,-1-1,1 1,0-1,-1 0,1 0,0 0,0 1,0-1,0 0,0 0,0 0,1 0,-1 0,0-1,0 1,1 0,-1-1,1 1,61 28,-54-26,57 39,-65-41,1 0,-1 1,0 0,0-1,0 1,0 0,0-1,-1 1,1 0,0 0,-1 0,1 0,-1 0,0 0,0-1,1 1,-1 0,-1 0,1 0,0 0,0 0,-1 0,1 0,-1 0,1 0,-1-1,0 1,0 0,0 0,0-1,0 1,0-1,0 1,-1-1,1 1,-1-1,1 0,-1 1,-5 3,-1 0,1 0,-1-1,0 0,0-1,0 1,-1-2,1 1,-1-1,-8 1,-1 1,-92 7,92-17</inkml:trace>
  <inkml:trace contextRef="#ctx0" brushRef="#br0" timeOffset="3182.89">1146 349,'5'0,"6"0,7 0,4 0,4 0,1 0,3 0,-1 0,0 0,1-5,-2-2,1 1,0 1,-1 2,-4 0</inkml:trace>
  <inkml:trace contextRef="#ctx0" brushRef="#br0" timeOffset="3429.339">1231 603,'39'-10,"31"-8,9 0,-4 2,-11 4,-15 5</inkml:trace>
  <inkml:trace contextRef="#ctx0" brushRef="#br0" timeOffset="4114.812">1937 208,'-134'487,"131"-468,10-24,14-30,-17 28,129-225,32 6,-114 164,-50 62,0 1,-1 0,1-1,0 1,-1 0,1-1,0 1,-1 0,1 0,-1 0,1-1,-1 1,1 0,-1 0,0 0,0 0,1 0,-1 0,0 0,0 0,0 0,0 0,0 0,0 0,0 0,0 0,0 0,-1 0,1 0,0-1,-1 1,1 0,0 0,-1 0,-24 139,11-83,11-48,-1 0,2 1,-1-1,1 1,1-1,0 1,0-1,1 1,0 0,1-1,0 1,0-1,2 7,-2-14,-1-1,1 1,0 0,-1-1,1 1,0-1,0 1,0-1,0 1,0-1,0 0,1 0,-1 1,0-1,1 0,-1 0,0 0,1 0,0 0,-1-1,1 1,-1 0,1-1,0 1,-1-1,1 0,0 1,0-1,-1 0,1 0,0 0,0 0,-1 0,1-1,0 1,0-1,-1 1,1-1,0 1,-1-1,1 0,-1 0,60-47,-4-27,49-45,-105 119,-1 0,1 0,0 0,0 0,0 1,0-1,0 0,0 1,0-1,0 0,0 1,0 0,0-1,0 1,0-1,0 1,0 0,0 0,1 0,-1 0,0 0,0 0,0 0,0 0,0 0,1 0,-1 1,0-1,0 0,0 1,0-1,0 1,0-1,0 1,0 0,0-1,0 1,0 0,-1 0,1-1,0 1,0 0,-1 0,1 0,0 0,-1 0,1 0,-1 0,1 0,-1 0,0 1,0-1,8 63,-6 80,3-125</inkml:trace>
  <inkml:trace contextRef="#ctx0" brushRef="#br0" timeOffset="4553.869">2924 208,'-55'42,"2"2,2 3,-43 50,49-23,45-72,-1-1,0 1,1 0,-1 0,1 0,0 0,-1 0,1 0,0 0,0 0,1 0,-1 0,0 0,1 0,-1 0,1 0,-1 0,1 0,0-1,0 1,0 0,0 0,0-1,0 1,0-1,1 1,-1-1,1 1,-1-1,1 0,-1 0,1 0,0 0,0 0,-1 0,1 0,0 0,0-1,0 1,0-1,13 2,0-2,0 0,0-1,-1 0,1-1,0-1,-1 0,1-1,-1 0,0-1,-1-1,1 0,-1-1,0-1,-1 0,1 0,-2-2,1 1,-1-1,6-8,10-8,-1-1,-1-2,-1 0,-2-1,9-18,-31 49,1-1,-1 0,0 0,1 1,-1-1,0 0,1 0,-1 1,0-1,1 0,-1 0,0 0,1 1,-1-1,1 0,-1 0,0 0,1 0,-1 0,1 0,-1 0,1 0,-1 0,0 0,1 0,-1 0,1 0,-1-1,0 1,1 0,-1 0,1 0,-1 0,0-1,1 1,-1 0,0 0,1-1,-1 1,0 0,0-1,1 1,-1 0,0-1,0 1,1 0,-8 39,4-30,1 1,0 0,0-1,1 1,0 0,1 0,0 0,1 0,0 0,0 0,1 0,0-1,1 1,0-1,0 1,1-1,1 0,-1-1,1 1,1-1,0 0,0 0,0 0,1-1,5 4,90 50,-86-53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4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0 198,'271'18,"52"-7,-272-16,-33-1</inkml:trace>
  <inkml:trace contextRef="#ctx0" brushRef="#br0" timeOffset="250.84">28 424,'43'0,"29"0,7 0,-6 0,-5 0,-9 0,-10 0,-9 0,-11 5,-5 1,-3 0,1-1,-4-1</inkml:trace>
  <inkml:trace contextRef="#ctx0" brushRef="#br0" timeOffset="766.29">367 1,'194'110,"-171"-99,-1 1,-1 1,0 1,-1 1,-1 0,0 2,-1 0,-1 1,12 17,-27-33,-1 0,0 1,0-1,0 1,0-1,0 1,-1-1,1 1,-1-1,1 1,-1 0,0-1,0 1,0 0,-1-1,1 1,-1 0,1-1,-1 1,0-1,0 1,0-1,0 1,0-1,-1 0,1 1,-1-1,1 0,-1 0,0 0,-1 1,-71 55,68-54,-75 47,31-21,1 2,1 3,2 1,-17 20,20 9,35-49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0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27,'-23'-7,"0"2,0 0,0 1,-1 1,1 1,-1 2,0 0,1 1,-1 2,1 0,0 1,-1 2,10-2,0 1,0 0,0 1,1 1,0 0,0 0,0 2,1-1,1 2,-1-1,1 2,1-1,-7 10,11-13,0 1,1 0,0 0,0 0,1 0,0 1,1-1,-1 1,2 0,-1 0,1 1,1-1,-1 0,2 1,-1-1,1 1,1-1,0 0,0 1,1-1,0 0,0 1,0-3,0 0,0-1,1 1,-1 0,1-1,1 1,-1-1,1 0,0 0,1-1,-1 1,1-1,0 0,1 0,-1 0,1-1,0 0,0 0,0 0,0-1,1 0,0 0,-1-1,1 0,0 0,0 0,0-1,0 0,1-1,-1 1,0-1,0-1,0 1,2-2,13-6,-1-1,-1-1,1-1,-2-1,0-1,0 0,-1-1,0-1,-2-1,0-1,-1 0,0-1,-1 0,-1-1,-1-1,6-13,92-115,-109 147,0 0,0-1,0 1,0 0,0 0,0 0,0 0,0 0,1 0,-1 0,0 0,1 0,-1 1,1-1,-1 0,1 1,-1 0,1-1,-1 1,1 0,0 0,-1-1,1 1,-1 0,1 1,0-1,-1 0,1 0,-1 1,1-1,-1 1,1-1,-1 1,1 0,-1 0,0-1,1 1,-1 0,0 0,0 0,0 0,0 1,1-1,30 64,13 268,-38-286,-1 0,-3 0,-2 0,-2 1,-2 9,1-29,0 0,-2 0,-1-1,-1 1,-1-1,-2 0,-1-1,0 0,-2 0,-1-1,-1-1,-2 0,-6 7,19-28,0 0,-1 1,1-1,-1 0,0-1,0 1,0-1,0 0,-1 0,1 0,-1 0,1-1,-1 1,0-1,1-1,-1 1,0-1,1 1,-1-1,0-1,0 1,1-1,-1 0,0 0,1 0,-1 0,1-1,-1 0,1 0,0 0,0 0,0-1,0 0,0 0,0 0,1 0,-1 0,1-1,0 1,0-1,1 0,-1 0,1 0,-1 0,1-1,1 1,-1-1,0 0,-1-12,1-1,0 1,1 0,1 0,0-1,2 1,0 0,0 0,2 0,0 0,1 0,1 1,0 0,2 0,-1 1,2-1,0 2,7-10,98-131,-89 125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436 21,'-16'-5,"-1"1,0 0,1 1,-1 1,0 1,0 0,0 1,0 1,0 0,0 2,0 0,-1 1,10-2,0 0,0 0,0 1,1 0,0 1,-1 0,1 0,0 0,1 1,-1 0,1 0,0 1,0 0,1 0,0 0,0 1,0-1,1 1,0 0,0 1,0-1,1 1,1-1,-1 1,0 7,-1 164,7-101,-14 148,-24-57,13-68,22-99,0-1,-1 1,1-1,0 1,0-1,0 1,0-1,1 1,-1-1,0 0,0 1,1-1,-1 1,1-1,0 0,-1 1,1-1,0 0,0 0,-1 0,1 1,0-1,0 0,1 0,-1 0,0 0,0-1,0 1,0 0,1 0,-1-1,0 1,1-1,-1 1,1-1,-1 0,1 1,-1-1,0 0,2 0,70 2,-59-3,190-2,-181 7,-5 2</inkml:trace>
  <inkml:trace contextRef="#ctx0" brushRef="#br0" timeOffset="1757.635">1001 332,'-3'-2,"0"1,0 0,0 0,-1 0,1 1,0-1,0 1,-1 0,1 0,0 0,-1 0,1 1,0-1,0 1,-1 0,1 0,0 0,0 0,0 0,-2 2,-8 1,-2 0,-15 4,0 0,1 2,0 2,0 0,1 2,-1 2,28-16,0 1,-1-1,1 1,0-1,0 1,0 0,0 0,0-1,0 1,0 0,0 0,0 0,0 0,0 0,0 0,1 0,-1 0,0 1,1-1,-1 0,1 0,-1 1,1-1,0 0,0 0,-1 1,1-1,0 0,0 1,0-1,0 0,1 1,-1-1,0 0,0 1,1-1,-1 0,1 0,-1 1,1-1,0 0,-1 0,1 0,0 0,0 0,0 0,-1 0,1 0,0 0,1 0,-1-1,0 1,69 31,24 14,-91-44,0 0,-1 0,1 0,-1 1,0-1,0 1,0 0,0 0,0-1,0 1,-1 0,0 1,1-1,-1 0,0 0,0 1,-1-1,1 0,-1 1,0-1,0 0,0 1,0-1,0 1,-1-1,1 0,-2 2,-3 6,0-1,-1 0,-1 0,1 0,-2 0,1-1,-1 0,-1-1,1 0,-2 0,1-1,-1 0,0-1,0 0,-1 0,1-1,-1-1,-8 3,14-4,-1-1,0 1,-1-1,1 0,0 0,-1-1,1 0,-1 0,1 0,-1-1,0 0,1 0,-1-1,1 0,-1 0,1 0,-6-3,6-2</inkml:trace>
  <inkml:trace contextRef="#ctx0" brushRef="#br0" timeOffset="2033.23">1367 557,'-24'43,"-8"19,2 4,5-9</inkml:trace>
  <inkml:trace contextRef="#ctx0" brushRef="#br0" timeOffset="2286.734">1255 105,'0'0</inkml:trace>
  <inkml:trace contextRef="#ctx0" brushRef="#br0" timeOffset="2735.746">1452 839,'17'-12,"-2"-1,1-1,-2-1,0 0,-1 0,0-2,-1 1,-1-2,-1 1,0-2,-2 1,7-19,72-129,-85 162,-2 3,-1 0,1 1,0-1,0 0,-1 1,1-1,0 0,0 1,0-1,0 0,0 1,0-1,0 0,0 1,0-1,0 0,1 1,-1-1,0 0,0 1,1-1,-1 0,0 1,1-1,-1 1,1-1,-1 1,0-1,1 1,-1-1,1 1,0-1,-1 1,1-1,-1 1,1 0,0 0,-1-1,1 1,-1 0,1 0,0 0,0-1,-1 1,1 0,0 0,-1 0,1 0,0 0,-1 0,1 1,0-1,-1 0,1 0,0 0,-1 1,1-1,0 0,-1 1,1-1,-1 0,1 1,-1-1,1 1,4 70,14 47,43-35,-59-80,-1-1,1 0,-1 0,1 0,0 0,0-1,0 1,0-1,0 0,0 0,0 0,0 0,1 0,-1 0,0-1,0 0,1 0,-1 0,0 0,1 0,-1-1,0 1,0-1,1 0,-1 0,0 0,0 0,0-1,3-1,5-7,0 0,-1-1,0 0,0-1,-1 0,-1 0,0-1,0 0,-2-1,0 1,0-1,-1 0,-1-1,0 1,-1-1,0-1,17-102,-14 100</inkml:trace>
  <inkml:trace contextRef="#ctx0" brushRef="#br0" timeOffset="3535.668">2384 867,'22'-337,"-22"313,1 0,2 0,0 0,1 1,1-1,2 1,0 0,1 1,2 0,0 0,1 1,1 0,1 1,1 0,1 1,13-13,38 3,-64 29,-1 0,1 0,-1 0,1 0,-1 0,1 0,-1 0,1 0,-1 1,1-1,-1 1,0-1,1 1,-1 0,1-1,-1 1,0 0,0 0,0 0,1 0,-1 0,0 0,0 0,0 0,-1 1,1-1,0 0,0 1,-1-1,1 0,0 1,-1-1,0 1,1-1,-1 1,0-1,0 1,1-1,-1 1,-1-1,1 1,0-1,0 1,0-1,-1 1,-36 110,5-38,33-72,-1 1,1 0,-1 0,1 0,0-1,0 1,1-1,-1 1,0-1,1 1,-1-1,1 0,0 1,0-1,0 0,0 0,0 0,0-1,1 1,-1 0,1-1,-1 0,1 1,-1-1,1 0,0 0,-1-1,1 1,0-1,0 1,0-1,0 0,-1 0,1 0,0 0,0 0,1-1,12 4,10 2,-21-6,0 1,0 0,0 1,0-1,0 1,0 0,0 0,0 0,-1 1,1 0,-1 0,1 0,-1 0,1 1,-1 0,0 0,0 0,0 0,-1 0,1 1,-1 0,0 0,0 0,0 0,-1 0,1 0,-1 1,0-1,0 1,0 0,-1 0,0 0,-2 4,-1-1,0 1,-1-1,0 0,0 0,0 0,-1 0,-1-1,1 1,-1-1,0 0,-1 0,0-1,0 0,0 0,-1 0,0-1,0 0,0 0,-1-1,1 0,-6 2,-5 7,10-9,1 0,-1 0,0 0,0-1,0 0,-1-1,1 1,-1-2,1 1,-1-1,0-1,0 1,1-1,-1-1,0 0,1 0,-1-1,1 0,-1 0,1-1,0 0,0 0,0-1,0 0,1-1,-1 0,1 0,-54-29,2-1,2-4,2-2,-2-4,36 26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0,-1 0,-1 0,1 0,-6 0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1,'-18'1,"-1"2,1 0,0 1,0 1,0 1,1 0,-1 1,2 1,-14 9,18-13,1 2,1-1,-1 2,1-1,0 1,0 1,1 0,0 0,0 1,1 0,0 0,1 1,0 0,1 0,-1 1,2 0,0 0,0 0,1 1,-3 11,7-18,0 0,0 0,0 0,1 0,-1 0,1 0,1 0,-1 0,0 0,1 0,0-1,0 1,1 0,-1-1,1 0,0 0,0 0,1 0,-1 0,1 0,0-1,0 0,0 0,0 0,0 0,1-1,-1 1,1-1,-1 0,6 1,2 1,0 0,0-1,1 0,-1 0,1-2,0 1,0-2,-1 0,1 0,0-1,0-1,-1 0,68-23,-62 15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1 904,'38'-5,"27"-1,8-1,-4 2,-9 2,-10 1,-9-4,-6-1,-5 1,-2 1,-6 2</inkml:trace>
  <inkml:trace contextRef="#ctx0" brushRef="#br0" timeOffset="247.181">29 1214,'44'0,"37"-5,10-1,-5 0,-8 1,-13-4,-12 1,-15 1</inkml:trace>
  <inkml:trace contextRef="#ctx0" brushRef="#br0" timeOffset="137877.38">1355 367,'0'5,"0"16,0 9,0 4,0 2,5-1,2-2,-1-1,-1-2,-2-1,0 0,-2-1,4-5,1-2,0 1,-1-3</inkml:trace>
  <inkml:trace contextRef="#ctx0" brushRef="#br0" timeOffset="138128.735">988 791,'48'-5,"31"-2,10 1,-4-3,-12-1,-14 1,-11 3,-11 3,-5 0,-4 3,-2-1,-5 2</inkml:trace>
  <inkml:trace contextRef="#ctx0" brushRef="#br0" timeOffset="138495.404">1158 988,'42'-11,"1"2,0 1,1 3,22 0,-2 13,-62-8,-1 0,0 1,1-1,-1 0,0 0,1 1,-1-1,0 1,0-1,1 1,-1 0,0-1,0 1,0 0,0 0,0 0,0 0,0 0,0 0,0 0,0 0,0 0,-1 0,1 0,0 1,-1-1,1 0,-1 1,0-1,1 0,-1 1,0-1,0 0,0 1,0-1,0 0,0 1,0-1,0 0,0 1,-1-1,1 1,-7 9,-1 0,0 0,-1-1,0 0,0 0,-1-1,-1 0,1-1,-1 0,-8 3,-8 9,-137 105,163-124,-1-1,1 1,-1 0,1 0,0 0,-1 0,1 1,0-1,0 0,0 0,0 1,0-1,0 0,0 1,0-1,1 1,-1 0,0-1,1 1,0-1,-1 1,1 0,0-1,0 1,0 0,0-1,0 1,0 0,0-1,0 1,1 0,-1-1,1 1,-1 0,1-1,0 1,0-1,0 1,-1-1,1 0,1 1,-1-1,0 0,0 0,0 0,1 0,-1 0,0 0,1 0,-1 0,1 0,-1 0,1-1,-1 1,1-1,0 1,-1-1,1 0,0 0,-1 1,1-1,0 0,-1-1,1 1,0 0,25 1,0-1,0-1,0-1,0-2,0 0,-1-2,1-1,10-5,-8 3</inkml:trace>
  <inkml:trace contextRef="#ctx0" brushRef="#br0" timeOffset="139274.01">2766 283,'-330'95,"149"-14,179-80,0-1,0 1,0-1,0 1,0 0,1 0,-1 0,0 0,0 0,0 0,1 0,-1 1,1-1,-1 1,1-1,0 1,-1-1,1 1,0 0,0 0,0 0,0-1,1 1,-1 0,0 0,1 0,-1 0,1 0,0 0,0 1,-1-1,1 0,1 0,-1 0,0 0,0 0,1 0,-1 0,1 0,0 0,0 0,0 0,0-1,0 1,0 0,0 0,0-1,1 1,-1-1,1 2,8 2,0-1,0 0,0 0,0-1,1 0,-1 0,1-2,0 1,0-1,0-1,6 0,48 7,-31-3,-27-4,-1 0,1 1,0 0,-1 0,1 0,-1 1,1 0,-1 0,0 1,0-1,0 2,0-1,2 2,-7-2,0 0,-1 0,0 0,1 0,-1 0,0 0,0 0,-1 0,1 0,-1 0,1-1,-1 1,0 0,0 0,0 0,0-1,-1 1,1 0,-1-1,0 1,1-1,-1 0,0 0,0 1,-1-1,1-1,0 1,-1 0,1 0,-1-1,0 0,1 1,-1-1,-2 1,-255 156,226-142,2 2,0 0,1 3,1 0,-27 26,53-45,0 1,1 0,-1 0,1 0,0 0,0 0,0 1,0-1,1 1,-1 0,1 0,0 0,0 0,1 0,-1 0,1 1,0-1,0 0,0 1,1-1,-1 1,1-1,0 1,0-1,1 1,-1-1,1 1,0-1,0 0,1 1,-1-1,1 0,0 0,0 0,1 0,-1 0,3 2,6 1,0 0,1-1,0-1,0 0,1 0,-1-1,1-1,0 0,0-1,0 0,0-1,0-1,1 0,-1 0,0-2,0 1,5-3,34 1,91-28,-122 23</inkml:trace>
  <inkml:trace contextRef="#ctx0" brushRef="#br0" timeOffset="140708.552">2795 1186,'29'-83,"4"1,4 2,2 2,23-28,-15 53,-46 52,1 0,-1 1,0-1,1 0,-1 1,1 0,-1-1,0 1,1 0,-1 0,1-1,-1 1,1 0,-1 0,1 1,-1-1,1 0,-1 0,0 1,1-1,-1 1,1-1,-1 1,0 0,1 0,-1-1,0 1,0 0,0 0,0 0,0 0,0 0,0 0,0 1,0-1,0 0,-1 0,1 1,0-1,-1 0,1 1,-1-1,1 1,-1-1,0 2,15 89,-16-82,1-1,1 1,0-1,0 1,1-1,0 0,1 0,0 0,0 0,3 4,-5-12,-1 1,1-1,0 1,0-1,0 0,0 0,0 1,0-1,0 0,1 0,-1 0,0 0,0 0,1-1,-1 1,1 0,-1-1,1 1,-1 0,1-1,-1 0,1 1,0-1,-1 0,1 0,-1 0,1 0,0 0,-1 0,1-1,-1 1,1 0,-1-1,1 1,-1-1,1 0,-1 1,1-1,-1 0,0 0,2-1,51-50,-49 47,164-201,-58 75,-110 130,-1 1,1-1,0 1,-1-1,1 1,0 0,-1-1,1 1,0 0,-1-1,1 1,0 0,0 0,-1 0,1 0,0 0,0-1,-1 2,1-1,0 0,0 0,0 0,-1 0,1 0,0 1,-1-1,1 0,0 0,0 1,-1-1,1 1,-1-1,1 1,0-1,-1 1,1-1,-1 1,1-1,-1 1,1 0,-1-1,0 1,1 0,-1-1,0 1,1 0,-1 0,0-1,0 1,0 0,0 0,0-1,0 1,0 0,4 48,-4-45,-4 290,-19-155,20-114</inkml:trace>
  <inkml:trace contextRef="#ctx0" brushRef="#br0" timeOffset="140957.997">3811 1129,'0'24,"0"8</inkml:trace>
  <inkml:trace contextRef="#ctx0" brushRef="#br0" timeOffset="141211.85">3811 649,'-5'24,"-1"8</inkml:trace>
  <inkml:trace contextRef="#ctx0" brushRef="#br0" timeOffset="142746.914">3838 1072,'0'5,"0"7,0 5,0 5,0 4,0 2,5-4,7-6,5-6,0 0,3-2,2-3,-3-7,0-4,-2-1</inkml:trace>
  <inkml:trace contextRef="#ctx0" brushRef="#br0" timeOffset="146072.801">4347 452,'18'56,"140"428,-145-444,-11-32,0 0,0 0,1 0,0-1,0 1,1-1,0 1,0-1,0 0,1-1,0 1,1-1,5 5,-10-10,-1-1,1 1,-1-1,1 0,0 1,-1-1,1 0,0 1,0-1,-1 0,1 0,0 1,0-1,-1 0,1 0,0 0,0 0,0 0,-1 0,1 0,0-1,0 1,-1 0,1 0,0-1,0 1,-1 0,1-1,0 1,-1 0,1-1,-1 1,1-1,0 1,-1-1,1 0,-1 1,1-1,-1 0,0 1,1-1,-1 0,0 1,1-1,-1 0,0 1,0-1,1 0,-1 0,0 0,0 1,0-1,6-44,-6 44,11-203,1 120,4 0,4 2,4-4,29-55,-42 129,-1 7</inkml:trace>
  <inkml:trace contextRef="#ctx0" brushRef="#br0" timeOffset="146858.532">4996 988,'-5'15,"-1"13,-5 8,0 2,1 0,3-3,2-1,2-3,2-1,6-6,2-12,4-7,1-10,-2-4</inkml:trace>
  <inkml:trace contextRef="#ctx0" brushRef="#br0" timeOffset="147292.966">5109 734,'-5'-5,"-6"-1,3-5,4-5,2 0</inkml:trace>
  <inkml:trace contextRef="#ctx0" brushRef="#br0" timeOffset="151820.173">5363 28,'-5'0,"-1"5,-5 2,-1 4,-2 5,1 4,-3 0,-3 0,-3 3,3 1,-2-3,4 0,0-5,3 1,-1-2,1 0,4-2</inkml:trace>
  <inkml:trace contextRef="#ctx0" brushRef="#br0" timeOffset="153146.082">5730 85,'12'15,"0"1,-1 1,-1 0,0 0,-1 1,-1 0,-1 0,0 1,0 7,1 11,-1 1,-2-1,-2 1,-1 0,-2 0,-3 16,2 1,0-38,0-1,0 0,-1 0,-2 0,1 0,-2 0,0-1,0 0,-2 0,0 0,-1-1,0 0,-1 0,0-1,-1 0,-1-1,0 0,-1 0,-120 94,104-88</inkml:trace>
  <inkml:trace contextRef="#ctx0" brushRef="#br0" timeOffset="153743.771">4318 198,'-36'44,"1"1,2 2,2 1,2 2,-17 42,37-73,1 0,1 0,0 1,2 0,0 0,2 0,0 1,1-1,1 1,1-1,0 1,2 0,1-1,0 0,1 1,2-1,0-1,1 1,0-1,2 0,0-1,8 11,-4-9,0 0,2 0,0-2,1 0,1 0,0-2,1 0,1-1,1 0,5 1,116 41,-116-53</inkml:trace>
  <inkml:trace contextRef="#ctx0" brushRef="#br0" timeOffset="154345.447">6153 28,'7'-4,"-1"0,1 1,0 0,0 0,0 1,0 0,1 0,-1 0,1 1,-1 0,1 1,0-1,-1 1,1 1,-1 0,1 0,5 2,-10-3,0 1,-1-1,1 1,0 0,-1 0,1 0,-1 1,1-1,-1 0,0 1,0 0,1-1,-1 1,0 0,0 0,-1 0,1 1,0-1,-1 0,1 0,-1 1,0-1,0 1,0 0,0-1,0 1,-1 0,1-1,-1 1,0 0,1 0,-1-1,0 1,-1 1,-36 87,34-90,1 1,0 0,-1 0,1 0,0 1,0-1,0 1,0-1,1 1,-1-1,0 1,1 0,0 0,0 0,0 0,0 0,0 0,1 0,-1 0,1 0,0 0,0 0,0 0,0 0,1 0,-1 0,1 0,0 0,0 0,0 0,0 0,0 0,1 0,-1-1,1 1,-1 0,1-1,0 0,0 1,1 0,10 0,1 0,-1 0,0-2,1 1,-1-2,1 0,-1 0,12-3,8 1,-8 1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1,'34'4,"25"2,7 0,-2-1,-8-1,-8-2,-7-1,-7-1,-3 0,-3 0,-6 0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22,'43'5,"34"-3,8-3,-5-5,-12-2,-13 1,-15 1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63,'-6'-6,"0"0,-1 1,1-1,-1 1,0 1,0-1,-1 1,1 1,-1-1,0 1,0 1,0-1,0 1,0 1,0 0,-1 0,1 0,-1 1,1 0,0 1,-1 0,1 0,0 1,-5 1,-8 3,0 0,0 2,1 0,0 2,1 0,0 1,0 1,1 1,1 0,-4 5,15-14,1 1,1 0,-1 0,1 0,0 1,0-1,0 1,1 0,0 0,0 0,1 1,-1-1,1 1,1-1,-1 1,1 0,0-1,1 1,0 0,0 0,0-1,1 1,0 0,0 0,1-1,0 1,0-1,0 1,1-1,0 0,0 0,0 0,1 0,1-2,0 0,0 0,1 0,-1 0,1-1,0 0,0-1,0 1,0-1,0 0,1 0,-1-1,0 0,1 0,-1-1,1 1,-1-2,1 1,0-1,-1 1,0-2,1 1,-1-1,3-1,8-2,1-2,-1 0,-1 0,0-2,0 0,0-1,-1 0,3-4,129-116,-147 129,1-1,0 1,0 0,-1 0,1 0,0 0,0 0,0 0,0 0,1 0,-1 0,0 0,0 1,0-1,1 0,-1 1,0-1,1 1,-1-1,0 1,1 0,-1 0,1-1,-1 1,1 0,-1 0,0 1,1-1,-1 0,1 0,-1 1,0-1,1 0,-1 1,0 0,1-1,-1 1,0 0,0 0,0-1,1 1,-1 0,0 0,0 0,0 0,-1 0,1 1,0-1,0 0,-1 0,1 1,0-1,0 1,29 74,30 44,-49-110,0 0,0 0,1-1,0-1,0 0,1-1,0 0,0-1,1 0,0-1,0 0,0-1,1-1,-1-1,1 0,0 0,-1-2,1 0,0 0,0-2,-1 0,1 0,6-3,10-2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42 471,'-5'9,"-1"0,1 1,1-1,0 1,0 0,1 0,0 0,1 0,0 1,0-1,2 1,-1-1,1 1,0-1,1 1,1-1,-1 1,2-1,-1 0,1 0,1 0,0 0,0-1,1 1,3 3,-4-10,-1 1,1-2,-1 1,1 0,0-1,0 0,0 0,1 0,-1 0,0-1,1 1,-1-1,1 0,-1-1,1 1,0-1,-1 0,1 0,0 0,-1-1,1 0,-1 1,1-2,-1 1,1 0,-1-1,0 0,0 0,0 0,4-3,1-1,0-1,0 1,-1-2,0 1,0-1,0 0,-1-1,-1 0,1 0,-1-1,-1 1,2-5,-4 8,0 0,-1 0,0-1,0 1,0 0,-1-1,0 1,0-1,-1 1,0-1,0 1,0-1,-1 0,0 1,0 0,-1-1,1 1,-1 0,-1-1,1 1,-1 0,0 1,-1-1,1 1,-1-1,0 1,-1 0,1 0,-1 1,0-1,0 1,0 0,-1 1,1-1,-1 1,0 0,0 1,-3-2,-19-4,3 4</inkml:trace>
  <inkml:trace contextRef="#ctx0" brushRef="#br0" timeOffset="388.606">776 387,'-20'10,"1"-2,0 1,1 1,0 0,0 1,1 2,1-1,0 2,0 0,-3 6,18-18,-1-1,1 1,-1-1,1 1,0 0,-1 0,1 0,0 0,0 0,1 0,-1 0,0 0,1 0,-1 0,1 1,0-1,0 0,0 0,0 0,0 1,0-1,0 0,1 0,-1 0,1 1,0-1,-1 0,1 0,0 0,0 0,0 0,1-1,-1 1,0 0,1 0,-1-1,1 1,-1-1,1 1,0-1,0 0,0 0,0 0,0 0,0 0,0 0,54 16,30 18,-85-33,1-1,-1 1,1-1,-1 1,0 0,1 0,-1-1,0 1,0 0,-1 0,1 0,0 0,-1 0,1 0,-1 0,1 0,-1 1,0-1,0 0,0 0,0 0,0 0,-1 0,1 0,-1 0,1 0,-1 0,0 0,0 0,0 0,0 0,0 0,0 0,0-1,0 1,-1 0,1-1,-1 1,0 0,-72 45,-68-23,118-28</inkml:trace>
  <inkml:trace contextRef="#ctx0" brushRef="#br0" timeOffset="1036.297">1086 895,'3'-35,"1"1,1 0,2 1,2 0,1 0,1 0,1 1,2 1,3-2,1-1,2 1,1 0,1 2,1 1,2 0,2 2,0 1,1 1,2 2,5-2,-28 20,1 0,1 1,-1 0,1 1,-1-1,1 2,1-1,-1 1,0 1,7-2,-15 4,0 0,0 0,-1-1,1 1,0 0,0 0,-1 0,1 0,0 0,0 0,-1 0,1 0,0 0,0 0,-1 1,1-1,0 0,-1 0,1 1,0-1,-1 0,1 1,0-1,-1 1,1-1,-1 1,1-1,-1 1,1-1,-1 1,1 0,-1-1,1 1,-1 0,0-1,0 1,1 0,-1-1,0 1,0 0,0 0,1-1,-1 1,0 0,0 0,0-1,0 1,-1 0,1 0,0-1,0 1,0 0,-1-1,1 1,0 0,0-1,-1 1,1 0,-1-1,1 1,-1 0,1-1,-1 1,1-1,-1 1,-31 43,32-44,-121 135,120-134,0 1,-1-1,1 1,0 0,0 0,0-1,0 1,0 0,0 0,1 0,-1 0,1 0,-1 0,1 0,0 0,-1 0,1 0,0 0,0 0,1 0,-1 0,0 0,1 0,-1 0,1 0,0 0,0 0,-1 0,1 0,0-1,1 1,-1 0,0-1,0 1,1-1,-1 1,1-1,-1 0,1 1,0-1,-1 0,1 0,0 0,0 0,0-1,0 1,0 0,0-1,0 1,0-1,79 17,-72-16,0-1,0 1,0 1,0 0,-1 0,1 1,-1 0,1 0,-1 1,0 0,0 0,0 1,-1 0,4 4,-9-7,0 0,-1 0,1 1,-1-1,1 0,-1 1,0-1,0 1,0-1,0 1,0 0,-1 0,1-1,-1 1,0 0,0 0,0-1,0 1,0 0,-1 0,1-1,-1 1,1 0,-1-1,0 1,0 0,-1-1,1 0,0 1,-1-1,0 1,-62 64,-80 13,140-79,-5 4,0-1,0-1,0 1,-1-1,1-1,-1 0,0 0,0-1,0 0,0-1,0 0,0 0,0-1,1-1,-1 1,0-2,1 1,-1-1,-2-2,-8-4,1-2,0 0,0 0,1-2,1-1,0 0,1-1,0 0,2-1,0-1,0-1,2 0,0 0,1-1,1-1,1 0,0 0,-4-19,9 15</inkml:trace>
  <inkml:trace contextRef="#ctx0" brushRef="#br0" timeOffset="1999.052">1820 20,'7'-1,"129"-17,-129 18,0-1,-1 2,1-1,0 1,-1 0,1 1,-1-1,1 1,-1 1,0-1,0 1,0 0,0 0,0 1,-1 0,1 0,-1 0,4 5,-4 0,0 1,-1 0,0-1,-1 2,0-1,-1 0,0 1,0-1,-1 1,-1-1,1 1,-2 0,1-1,-2 1,1-1,-3 6,0 32,2 545,2-587,1 1,-1-1,-1 0,1 1,-1-1,0 0,-1 0,1 0,-1 0,-1 0,1 0,-4 5,4-11,-1 1,0-1,1 0,-1 0,0 0,1 0,-1 0,0 0,1-1,-1 0,1 1,-1-1,1 0,-1 0,1 0,-1-1,1 1,0 0,0-1,0 0,0 1,0-1,0 0,0-1,-3 0,-7-6,-1 1,1 1,-2 0,1 1,0 1,-1 0,0 0,0 1,-1 1,1 1,-1 0,1 0,-8 2,-57 6,60 0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17,'5'24,"-3"23,-3 7,0 0,0-5,-5-5,-2-2,-3-2,-6-3,1-4,-2-2,-3-1,-2-2,2-1,0-4,4-2,0-4,3-5</inkml:trace>
  <inkml:trace contextRef="#ctx0" brushRef="#br0" timeOffset="485.632">66 328,'32'11,"0"-1,1-2,0-1,0-2,0-1,0-1,1-2,0-1,8-3,-31 2,0-1,0-1,0 1,0-2,0 0,-1 0,0-1,0 0,0 0,0-1,-1-1,0 0,0 0,-1 0,0-1,0-1,-1 1,0-1,0 0,-1-1,-1 0,1 0,1-6,5-7,-1-1,-1-1,-1 0,-2 0,0 0,3-27,-11 52,1 0,-1 1,1-1,-1 0,1 0,-1 0,1 0,-1 0,1 0,-1 0,1 0,-1 0,1 0,-1 0,1 0,-1 0,1-1,0 1,-1 0,1 0,-1 0,1-1,-1 1,1 0,0-1,-1 1,1 0,0-1,-1 1,1 0,0-1,-1 1,1-1,0 1,0 0,-1-1,1 1,0-1,0 1,0-1,0 1,0-1,0 1,0-1,0 1,0-1,0 1,0-1,0 1,0-1,0 1,0-1,0 1,0-1,1 1,-1-1,0 1,-23 36,13-10,1 1,2 0,0 0,2 0,1 1,1 0,1 0,2 0,1 0,3 19,13 37,-12-60</inkml:trace>
  <inkml:trace contextRef="#ctx0" brushRef="#br0" timeOffset="1067.372">1082 243,'-21'6,"16"-5,-1 0,1 0,-1 0,1 1,-1 0,1 0,0 0,0 1,0 0,0 0,0 0,1 0,0 1,-1 0,1 0,0 0,1 0,-1 1,1-1,0 1,0 0,0 1,3-1,1 0,0 0,1 0,-1 0,1-1,0 1,0-1,1 1,-1-1,1 0,0 0,0 0,0 0,1-1,-1 1,1-1,0 0,0 0,0 0,0-1,5 3,3 4,-10-8,0 0,0 0,0 0,0 0,0 1,0-1,0 0,-1 1,1 0,0-1,-1 1,1 0,-1 0,0 0,1 0,-1 0,0 0,0 0,0 0,-1 1,1-1,-1 0,1 0,-1 1,0-1,1 0,-1 1,0-1,-1 1,1-1,0 0,-1 0,1 1,-1-1,0 0,0 0,0 1,0-1,0 0,0 0,0 0,-1-1,1 1,-1 0,-1 1,-4 0,-1 1,0-1,0-1,0 1,0-1,0-1,0 0,-1 0,1 0,0-1,-1 0,1-1,0 0,-1 0,-3-2,-14-4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556 311,'-1'0,"1"0,0 0,-1 0,1 0,0 0,-1 0,1 0,0 0,-1 0,1 0,0 0,-1 0,1 0,0-1,-1 1,1 0,0 0,0 0,-1-1,1 1,0 0,0 0,-1-1,1 1,0 0,0 0,0-1,-1 1,1 0,0-1,0 1,0 0,0-1,0 1,0 0,0-1,0 1,0 0,0-1,0 1,0-1,0 1,0 0,0-1,0 1,0 0,0-1,0 1,1 0,-1 0,0-1,0 1,0 0,0-1,1 1,-1 0,0 0,0-1,1 1,-1 0,0 0,1 0,-1-1,0 1,1 0,-32 4,29-3,-273 104,156-62,120-43,-1 1,1-1,-1 1,1-1,-1 1,1-1,-1 1,1-1,-1 1,0-1,1 1,-1 0,0-1,1 1,-1 0,0-1,0 1,0 0,0-1,1 1,-1 0,0-1,0 1,0 0,0-1,-1 1,1 0,0-1,0 1,0 0,-1-1,1 1,0 0,0-1,-1 1,1 0,-1-1,1 1,0-1,-1 1,1-1,-1 1,1-1,-1 0,0 1,1-1,-1 1,1-1,-1 0,0 0,1 1,-1-1,0 0,1 0,-1 0,0 0,1 0,-1 0,0 0,1 0,-1 0,0 0,0 0,1 0,-1 0,0 0,1-1,-1 1,0 0,151 6,-50-7,-98 1,0 0,0 0,0 0,0 0,0 0,0 0,-1 1,1-1,0 1,0-1,0 1,0 0,0 0,-1-1,1 1,0 1,-1-1,1 0,-1 0,1 1,-1-1,0 0,1 1,-1 0,0-1,0 1,0 0,0-1,0 1,-1 0,1 0,-1 0,1 0,-1 0,1 0,-1-1,0 1,0 0,0 0,0 0,0 0,-1 0,1 0,0 0,-1 0,0 0,1 0,-1-1,0 1,0 0,0 0,-12 14,-1 0,-1-1,0-1,-1 0,0-1,-1-1,-1-1,0 0,0-1,-2-1,-69 45,86-51,-7 2,0 0,1 1,0 1,0-1,1 2,0-1,0 1,0 0,1 1,1-1,-1 1,2 1,-1-1,1 1,0 0,1 0,-3 10,8-16,-1 1,1-1,-1 0,1 0,0 0,1 0,-1 0,1 0,0-1,-1 1,2 0,-1-1,0 1,1-1,-1 0,1 0,0 0,0 0,1-1,-1 1,0-1,1 1,-1-1,2 0,99 37,-87-34,-14-4,0 0,-1 0,1 0,0 0,0 0,0-1,0 0,0 1,0-1,0 0,0-1,0 1,0 0,0-1,0 0,0 1,0-1,-1 0,1-1,0 1,0 0,-1-1,1 0,-1 1,0-1,1 0,-1 0,0 0,0-1,0 1,0 0,-1-1,1 1,-1-1,1 0,-1 0,0 1,0-1,0 0,15-37,-9 21</inkml:trace>
  <inkml:trace contextRef="#ctx0" brushRef="#br0" timeOffset="304.634">302 1,'-24'78,"4"1,3 1,4 0,3 1,1 80,13-22,-1-70,-2 0,-4 1,-5 20,-56 169,59-241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1,'33'4,"31"3,9-1,-3-1,-9-2,-10-1,-8-1,-8 0,-4-1,-3 0,-1-1,-5 1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37,'43'0,"34"-5,13-1,-4 0,-12-4,-18 1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57,'-9'38,"-9"37,-5 11,0-6,6-10,4-13,5-6,4-8,2-5,2-5,1-4,-5-6,-2-7</inkml:trace>
  <inkml:trace contextRef="#ctx0" brushRef="#br0" timeOffset="283.709">1 0,'43'20,"48"5,18 0,0-6,-9-10,-12-7,-16-3,-15-2,-13-1,-9-4,-6 0,-2 0,-7 7,-11 4,-12 5,-10 3,-3-2</inkml:trace>
  <inkml:trace contextRef="#ctx0" brushRef="#br0" timeOffset="533.514">1 649,'43'24,"33"3,14-3,1-5,-5-11,-13-7,-9-4,-11 0,-9-1,-8-4,-5-1,-2 1,-8 2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1,'0'0,"1"0,-1 1,1-1,-1 0,1 1,-1-1,1 1,-1-1,1 0,-1 1,0-1,1 1,-1-1,0 1,1-1,-1 1,0 0,0-1,1 1,-1-1,0 1,0 0,0-1,0 1,0-1,0 1,0 0,0-1,0 1,0-1,0 1,0 0,-1-1,1 1,0-1,0 1,0 0,-1-1,1 1,0-1,-1 1,1-1,-1 1,1-1,0 0,-1 1,1-1,-1 1,1-1,-1 0,0 1,1-1,-1 0,1 0,-1 0,1 1,-1-1,0 0,1 0,-1 0,1 0,-1 0,0 0,1 0,-1 0,0 0,1 0,-247 108,62-35,184-73,1 0,-1 0,1 0,0-1,-1 1,1 0,0 0,-1 0,1 0,0 0,-1 0,1 0,-1 0,1 1,0-1,-1 0,1 0,0 0,-1 0,1 0,0 1,-1-1,1 0,0 0,-1 0,1 1,0-1,0 0,-1 1,1-1,0 0,0 0,0 1,-1-1,1 0,0 1,0-1,0 0,0 1,0-1,0 1,0-1,0 0,0 1,0-1,0 0,0 1,0-1,0 1,0-1,0 0,0 1,0-1,0 0,0 1,1-1,-1 0,0 1,0-1,0 0,1 1,-1-1,0 0,0 0,1 1,-1-1,0 0,1 0,-1 0,0 1,32 5,-18-4,134 20,-146-22,-1-1,1 1,0 0,0-1,0 1,0 0,0 0,0 0,0 0,0 0,0 1,0-1,0 1,-1-1,1 1,0 0,0-1,0 1,-1 0,1 0,0 0,-1 1,1-1,-1 0,0 1,1-1,-1 1,0-1,0 1,0-1,0 1,0 0,0-1,0 1,0 0,-1 0,1 0,-1 0,0 0,1 0,-1 0,0-1,0 1,0 0,0 0,0 0,-1 0,1 0,-1 0,1 0,-1 0,0-1,0 3,-121 86,80-64,-115 94,125-92,-72 85,102-111,0 0,1 1,0-1,-1 1,1-1,0 1,0 0,1-1,-1 1,0 0,1 0,0 0,0-1,0 1,0 0,0 0,0 0,1-1,-1 1,1 0,0-1,0 1,0 0,0-1,0 1,0-1,1 1,-1-1,1 0,0 0,0 1,0-1,0-1,0 1,0 0,0 0,1-1,4 4,0-1,1 0,0 0,0-1,0 0,0-1,0 0,1 0,-1 0,1-1,5 0,6-2,0 0,0-1,-1 0,1-2,-1-1,0 0,0-1,-1-1,1-1,-2-1,1 0,-1-1,-1-1,9-7,-2 1</inkml:trace>
  <inkml:trace contextRef="#ctx0" brushRef="#br0" timeOffset="502.058">1010 142,'2'9,"-1"0,1 0,-2 0,1 0,-1 0,-1 1,1-1,-1 0,-1 0,0 0,0 0,-1-1,0 1,-1 0,0-1,0 0,0 0,-1 0,-1-1,1 1,-1-1,0-1,-2 2,-10 18,-110 197,115-201,9-17,1 0,-1 0,1 1,0-1,0 1,1-1,-1 1,1 0,1 0,-1 0,1 0,0 1,0-1,1 0,0 0,0 1,0-1,2 4,1-6,1-1,0 1,0-1,0 0,1 0,-1 0,1-1,0 1,-1-1,1 0,0 0,0-1,1 0,-1 0,0 0,0 0,0-1,1 0,-1 0,0 0,0-1,1 0,-1 0,0 0,0 0,3-2,2 2,1-1,-1 0,0-1,-1 0,1 0,0-1,-1 0,0-1,0 0,0 0,-1-1,0 0,0 0,0-1,-1 0,0-1,6-7,10-22,-15 20</inkml:trace>
  <inkml:trace contextRef="#ctx0" brushRef="#br0" timeOffset="883.695">728 142,'255'-98,"-251"97,1 0,-1 0,1 0,-1 1,1-1,-1 1,1 0,-1 1,1-1,-1 1,0 0,1 0,-1 0,0 0,1 1,-1 0,0 0,0 0,0 0,-1 1,1-1,0 1,-1 0,0 0,0 0,0 1,0-1,0 1,0 0,-1-1,0 1,0 0,1 3,-1-4,0 4,1 1,1-1,-1 0,1 0,0-1,1 1,0-1,0 0,0 0,0-1,1 1,0-1,0 0,1-1,-1 0,1 0,0 0,0-1,1 0,-1 0,3 0,3-1,0 0,0-1,0-1,0 0,0 0,0-2,0 1,0-2,0 0,-1 0,1-1,-1-1,0 0,0 0,-1-1,9-7,-1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4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114 246,'11'162,"24"113,-23-117,-12-134</inkml:trace>
  <inkml:trace contextRef="#ctx0" brushRef="#br0" timeOffset="478.747">1 302,'35'-25,"2"1,0 2,1 1,2 3,0 1,0 1,31-6,18 23,-87 0,0-1,-1 1,1 0,0-1,-1 1,1 0,0 0,-1 1,1-1,-1 0,0 0,1 1,-1-1,0 1,0-1,0 1,0-1,0 1,0 0,0-1,-1 1,1 0,-1 0,1 0,-1-1,0 1,1 0,-1 0,0 0,0 0,0 0,-1 0,1 0,0-1,-1 1,1 0,-1 0,0 0,1-1,-1 1,0 0,0-1,0 1,0-1,-85 118,34-56,49-60,-35 63,37-64,0-1,0 1,1 0,-1 0,0 0,1 0,0 0,-1 0,1 0,0 0,0 0,0 0,0 0,1 0,-1 0,0 0,1 0,-1 0,1 0,0 0,0-1,0 1,0 0,0 0,0-1,0 1,0-1,1 1,-1-1,0 1,1-1,0 0,-1 0,3 1,168 54,-169-56,0 1,1-1,-2 1,1 0,0 0,0 0,0 0,0 1,-1-1,1 1,0 0,-1-1,0 1,1 0,-1 0,0 1,0-1,0 0,0 1,-1-1,1 1,-1 0,1 0,-1-1,0 1,0 0,0 0,0 0,-1 0,1 0,-1 0,0 0,0 0,0 0,0 0,0 0,-1 0,1 0,-1 0,0 0,0 0,0 0,0 0,-1 1,-17 22,-1-2,-1 0,-2 0,0-2,-1-1,-1-1,0-2,-26 15,37-23,9-6,1-1,0 1,-1-1,0 0,0 0,0 0,0-1,0 0,-1 0,1 0,-1-1,1 1,-1-1,1-1,-2 1,2-3</inkml:trace>
  <inkml:trace contextRef="#ctx0" brushRef="#br0" timeOffset="8683.17">819 556,'0'1,"0"-1,0 1,0-1,0 1,0-1,0 1,0-1,0 1,0-1,0 1,0-1,0 1,-1-1,1 1,0-1,0 1,-1-1,1 1,0-1,-1 0,1 1,0-1,-1 0,1 1,0-1,-1 0,1 1,-1-1,1 0,-1 0,1 1,-1-1,1 0,-1 0,1 0,-1 0,1 0,-1 1,1-1,-1 0,1 0,-1-1,1 1,-1 0,1 0,-1 0,1 0,-1 0,1 0,-1-1,1 1,0 0,-1 0,1-1,-1 1,1 0,-1-1,1 1,0 0,-1-1,1 1,0-1,-1 1,-1 11,1 0,0 0,0 0,1 0,1 0,0 0,0 0,1 0,0 0,1-1,1 1,-1-1,2 0,-1 0,1 0,1 0,0-1,0 0,1 0,0 0,0-1,1 0,0-1,1 0,6 4,-11-8,0-1,1 0,-1-1,1 1,-1-1,1 0,0 0,0 0,-1-1,1 1,0-1,0 0,0-1,0 1,-1-1,1 0,0 0,-1-1,1 1,-1-1,1 0,-1 0,0-1,0 1,0-1,0 0,0 0,0 0,-1-1,1 0,87-123,-79 104,-11 23,-1 0,0-1,0 1,1 0,-1-1,0 1,0 0,1-1,-1 1,0 0,1-1,-1 1,1 0,-1 0,0-1,1 1,-1 0,1 0,-1 0,0 0,1 0,-1-1,1 1,-1 0,1 0,-1 0,1 0,-1 0,0 0,1 1,-1-1,1 0,-1 0,1 0,-1 0,0 0,1 1,-1-1,1 0,-1 0,0 1,1-1,-1 0,0 1,1-1,-1 0,0 1,1-1,-1 0,0 1,0-1,0 1,1-1,-1 0,0 1,0-1,0 1,0-1,0 1,0-1,0 1,0-1,17 44,-9-23,-6-15,0 0,1-1,0 1,0-1,1 0,0 0,0 0,0 0,0-1,1 0,-1 0,1 0,0 0,0-1,1 1,-1-1,1-1,-1 1,1-1,0 0,0 0,0-1,0 0,0 0,1 0,-1-1,5 0,-3 0,1-1,-1 0,0 0,1-1,-1 0,0 0,0-1,-1 0,1-1,0 1,-1-2,0 1,0-1,0 0,-1 0,0-1,0 1,0-2,-1 1,1 0,-1-1,0-1,12-20,0 0,-2 0,-1-2,-1 0,-1-5,3-6,-3-1,-1-1,-2 0,-2 0,-2-1,-1 0,-3-15,-1 41,1 7,0-1,-1 1,-1-1,0 1,0 0,-1-1,0 1,-1 0,-1 0,0 0,0 1,-1-2,5 11,-1 0,1 0,-1 0,0 0,1 0,-1 0,0 0,0 0,1 0,-1 0,0 0,0 0,0 0,0 1,0-1,0 0,-1 1,1-1,0 1,0-1,0 1,0 0,-1-1,1 1,0 0,0 0,-1 0,1 0,0 0,0 0,-1 0,1 0,0 1,0-1,-1 0,1 1,0-1,0 1,0-1,0 1,0 0,0-1,0 1,0 0,0 0,0 0,0 0,0 0,0 0,1 0,-1 0,0 0,1 0,-1 0,0 1,-4 11,-1 1,1 0,1 0,1 1,0-1,1 1,0-1,1 1,1 0,0 0,1-1,1 1,0 0,1-1,1 0,0 1,1-1,5 11,67 223,-25-152,-31-93,-13-11</inkml:trace>
  <inkml:trace contextRef="#ctx0" brushRef="#br0" timeOffset="8931.141">1271 218,'43'5,"48"-4,18-6,5-2,-7-1,-8-3,-11 0,-6 2,-7-2,-7 0,-10 3,-16 2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9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1,'-343'284,"149"-192,93-70,98-22,0 0,1 0,-1 0,0-1,0 1,1-1,-1 1,0-1,1 0,-1 0,0 0,1 0,-1-1,1 1,0-1,0 1,-1-1,1 0,0 0,0 0,1 0,-1 0,0-1,1 1,-1 0,1-1,0 1,-1-1,1 1,1-1,-1 0,0 1,1-1,-1-1,3-9,-1 0,2 0,0 1,1-1,0 1,1-1,0 1,1 1,0-1,1 1,0 0,1 0,0 1,1 0,0 1,0 0,1 0,0 1,1 0,2 0,-7 0,0 1,1 0,1 1,-1-1,1 1,0 1,0 0,0 0,1 0,0 1,0 0,0 1,0 0,1 1,-1 0,1 0,0 1,-1 0,1 1,0 0,-1 0,1 1,0 0,-1 1,1 0,-1 1,1-1,-1 2,0 0,0 0,4 3,0 5,-1 0,-1 1,0 1,-1 0,0 0,-2 1,1 0,2 8,-4-9,0 1,1-1,1 0,0 0,1-1,1-1,0 1,0-2,8 6,125 56,-122-65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16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1 226,'614'0,"-555"-5,-39-1</inkml:trace>
  <inkml:trace contextRef="#ctx0" brushRef="#br0" timeOffset="246.803">29 452,'43'5,"29"1,11 0,-3-1,-5-1,-12-2,-11-1,-4 0,-7-1,-5-1,-3 1,-3 0,-7-5,-7-2</inkml:trace>
  <inkml:trace contextRef="#ctx0" brushRef="#br0" timeOffset="597.346">395 0,'16'16,"1"-2,0 0,1-1,0-1,1-1,0-1,1 0,0-1,0-1,2-1,-3 1,381 107,-399-115,1 0,1 0,0 0,-1 0,1 0,-1 1,1-1,0 1,-1-1,1 1,-1 0,1 0,-1 0,0 1,0-1,1 0,-1 1,0 0,0-1,0 1,0 0,-1 0,1 0,0 0,-1 0,0 0,1 1,-1-1,0 1,0-1,0 0,0 1,-1 0,1-1,-1 1,0-1,1 1,-1 0,0-1,0 1,-1 1,-7 8,-1-1,0 0,0-1,-1 1,0-2,-1 0,-1 0,1-1,-1 0,0-1,-13 6,-10 8,-289 195,297-197,3-1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0,'0'512,"0"-496,-1 1,-1 0,-1-1,0 1,-1-1,0 0,-2 0,0-1,0 1,-9 12,3-10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53,'62'6,"0"-4,0-1,1-4,-1-2,11-5,137-32,-183 40,-28 18,-42 24,27-28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29,'38'-5,"28"-1,6-1,-3 2,-9 2,-15 1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1,'0'34,"0"20,-5 1,-1-4,0-5,1-7,1-9</inkml:trace>
  <inkml:trace contextRef="#ctx0" brushRef="#br0" timeOffset="378.05">1 58,'19'0,"16"0,7 0,1 0,-2 0,-8 0</inkml:trace>
  <inkml:trace contextRef="#ctx0" brushRef="#br0" timeOffset="11318.087">57 255,'5'0,"6"0,7 0,4 0,3 0,-2-5,0-2,0 1,-3 1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0,'-22'185,"-14"198,54-243,-13-116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0 292,'21'-28,"1"0,2 2,0 1,2 1,0 1,2 1,0 2,2 0,0 2,4 0,-21 11,0 1,0 1,1 0,0 1,-1 0,1 1,1 1,-1 0,0 1,1 0,-1 1,0 1,1 0,-1 1,0 1,0 0,12 4,-23-5,0 0,0 0,0 0,-1 0,1 0,-1 1,1-1,-1 1,0-1,0 1,0 0,0 0,-1 0,1 0,-1 0,1 0,-1 1,0-1,0 0,-1 1,1-1,-1 1,0-1,0 0,0 1,0-1,0 1,-1-1,0 3,-38 94,20-77,-1-1,-1 0,0-1,-2-2,-24 17,12-8,-84 52,117-79,0-1,0 1,1 0,-1-1,0 1,0 0,1 0,-1 1,0-1,1 0,-1 0,1 1,0-1,-1 1,1-1,0 1,0 0,0 0,0-1,0 1,0 0,0 0,1 0,-1 0,1 0,0 0,-1 0,1 0,0 0,0 0,0 0,0 0,1 0,-1 0,0 0,1 0,-1-1,1 1,0 0,0 0,0 0,0 0,0-1,0 1,0-1,0 1,2 1,105 70,-72-43,2-1,1-1,1-3,34 16,17-6,-71-32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6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0,'-5'0,"3"0,7 0,8 5,5 1,6 0,3-1,1-1,1-2,1-1,-1-1,1 0,-1 0,-1 0,1 0,-6-5,-5-2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0,5 0,4 0,2 0,1 0,0 0,1 0,-1 0,0 0,-1 0,1 0,-1 0,1 0,-1 0,-10 0,-7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1,'15'4,"14"2,6 0,3-1,0-1,-2-2,-3-1,-1-1,-2 0,-2 0,-4 0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1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32,'6'-3,"0"-1,0 1,1 0,-1 0,1 1,-1 0,1 0,0 0,0 1,0 0,0 1,0-1,0 1,0 1,2-2,-7 0,1 0,-1 1,1-1,-1 1,1-1,0 1,-1 0,1 0,-1 0,1 0,0 0,-1 1,1-1,-1 1,1-1,-1 1,1 0,-1 0,0 0,1 1,-1-1,0 0,0 1,0 0,0-1,0 1,0 0,-1 0,1 0,0 0,-1 0,0 0,1 1,-1-1,0 0,0 1,0-1,-1 1,1-1,0 1,-1-1,0 1,0 0,0-1,0 1,0-1,0 1,0-1,-1 1,-92 126,58-46,35-81,0 0,-1 0,1 0,0 0,0 1,0-1,1 0,-1 0,1 0,-1 0,1 0,-1 0,1 0,0 0,0 0,0 0,0 0,0 0,1 0,-1-1,1 1,-1 0,1-1,-1 0,1 1,0-1,0 0,0 0,-1 0,1 0,0 0,0 0,0 0,1-1,-1 1,0-1,0 0,2 1,10 0,1-1,-1-1,1 0,-1 0,0-2,0 0,0 0,4-3,23-4,45-12,-62 17</inkml:trace>
  <inkml:trace contextRef="#ctx0" brushRef="#br0" timeOffset="1002.029">1044 315,'-3'19,"-1"0,-1-1,-1 1,0-1,-2 0,0-1,-1 0,0 0,-1-1,-2 0,1-1,-2 0,0-1,0 0,-1-1,-9 6,11-8,0 0,-1-1,0 0,0 0,-1-2,0 0,0 0,-1-2,0 1,0-2,-1 0,0-1,0-1,0 0,0-1,-12 0,24-2,1 0,-1-1,1 1,-1-1,1 0,-1 0,1 0,0-1,-1 1,1-1,0 1,0-1,0 0,0 0,0-1,1 1,-1-1,1 1,-1-1,1 0,0 0,0 0,0 0,1 0,-1 0,1 0,-1-1,1 1,0 0,0-1,1 1,-1-1,1 0,0 1,0-1,0 1,0-1,0 1,1-1,0 1,0-1,0 1,0-1,2-8,2-1,-1 1,1 0,1 1,0-1,1 1,0 0,0 1,2 0,8-9,-14 15,1 0,-1 1,1 0,0 0,0 0,0 0,0 1,0-1,1 1,-1 0,1 1,0-1,-1 1,1 0,0 0,0 0,0 0,0 1,-1 0,1 0,0 1,0-1,0 1,0 0,0 0,-1 1,1-1,-1 1,4 2,168 123,22-5,-108-66,-69-46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6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82,'44'-36,"68"3,-104 30,-1 1,0 0,1 0,-1 1,1 0,0 0,-1 0,1 1,0 0,-1 1,1 0,-1 0,1 1,-1 0,1 0,-1 0,0 1,0 0,6 4,-11-5,0 0,0 0,-1 0,1 0,-1 0,0 0,0 0,0 0,0 0,0 1,0-1,0 0,-1 1,1-1,-1 1,0-1,1 1,-1-1,0 1,-1-1,1 1,0-1,-1 0,1 1,-1-1,0 1,0-1,0 0,0 0,0 0,0 1,-2 0,-49 69,37-57,12-14,1 0,0 0,-1 0,1 1,0-1,0 1,0-1,0 1,0 0,0-1,0 1,1 0,-1 0,1 1,-1-1,1 0,0 0,0 1,0-1,0 0,0 1,1-1,-1 1,1-1,-1 1,1 0,0-1,0 1,0-1,0 1,1-1,-1 1,1-1,-1 1,1-1,0 1,0-1,0 0,0 1,1-1,-1 0,1 0,-1 0,1 0,1 1,16 7,1-1,1-1,-1-1,1 0,0-2,1-1,-1 0,1-1,0-2,0 0,-1-2,1 0,11-3,25 3,55-17,-98 21</inkml:trace>
  <inkml:trace contextRef="#ctx0" brushRef="#br0" timeOffset="330.586">198 534,'155'6,"-108"-9,234-30,-170 17,-87 11</inkml:trace>
  <inkml:trace contextRef="#ctx0" brushRef="#br0" timeOffset="913.237">621 675,'-97'61,"94"-60,1 0,-1-1,1 1,0 0,-1 0,1 1,0-1,0 0,0 1,0-1,0 1,0 0,0 0,0 0,1 0,-1 0,1 0,0 0,-1 0,1 0,0 1,0-1,0 0,1 1,-1-1,1 1,-1-1,1 1,0-1,0 1,0 0,0-1,0 1,0-1,1 1,-1-1,1 1,0-1,0 0,0 1,1 0,7 6,0-1,1-1,0 1,1-2,0 1,0-2,0 1,0-1,1-1,0 0,0-1,0 0,0-1,8 1,85 26,-103-28,0-1,-1 0,1 1,0-1,-1 1,1-1,0 1,-1 0,1 0,-1 0,1 0,-1 0,1 0,-1 0,0 0,0 1,0-1,1 0,-1 1,0-1,-1 1,1-1,0 1,0 0,-1-1,1 1,-1 0,1-1,-1 1,0 0,1 0,-1-1,0 1,0 0,0 0,-1 0,1-1,0 1,-1 0,1-1,-1 1,1 0,-1-1,0 1,0-1,0 1,0-1,0 1,0-1,0 1,0-1,-1 0,-11 8,-1-1,0 0,0-1,-1-1,1 0,-1-1,-1-1,-5 1,12-3,-11 4</inkml:trace>
  <inkml:trace contextRef="#ctx0" brushRef="#br0" timeOffset="1187.846">594 788,'24'-10,"12"-3,6 1,-1 2,-1-1,-3 0,-4 3,-2 2,-1 3,-2 1,0 1,-5 1</inkml:trace>
  <inkml:trace contextRef="#ctx0" brushRef="#br0" timeOffset="6231.626">1383 393,'0'1,"0"-1,1 1,-1-1,0 1,0-1,1 0,-1 1,0-1,1 1,-1-1,1 1,-1-1,0 0,1 1,-1-1,1 0,-1 0,1 1,-1-1,1 0,-1 0,1 0,-1 0,1 1,-1-1,1 0,-1 0,1 0,-1 0,1 0,0 0,-1 0,1-1,-1 1,1 0,-1 0,1 0,-1 0,1-1,-1 1,1 0,-1-1,0 1,1 0,-1-1,1 1,-13 51,-1 1,-3-2,-2 0,-4 2,-9 27,-40 86,61-153,10-21,9-23,84-149,65-88,-158 267,0 1,0 0,0-1,1 1,-1 0,0 0,1-1,-1 1,1 0,0 0,-1 0,1 0,0-1,0 1,0 0,0 0,0 1,0-1,0 0,0 0,0 0,0 1,0-1,0 0,1 1,-1-1,0 1,0 0,1-1,-1 1,0 0,1 0,-1 0,0-1,1 2,-1-1,0 0,1 0,-1 0,0 1,0-1,1 0,-1 1,0-1,0 1,1 0,-1-1,0 1,0 0,0 0,7 124,-10-86,1-23,0-11,0 0,1 0,0 0,0 0,0 0,0-1,1 1,0 0,0 0,0 0,0-1,1 1,0-1,0 1,0-1,2 3,-2-6,1-1,-1 1,1-1,-1 0,0 0,1 0,-1 0,1 0,-1 0,1-1,-1 1,0-1,1 0,-1 0,0 0,0 0,0 0,1 0,-1 0,0-1,0 1,-1-1,1 1,0-1,0 0,-1 0,1 0,-1 0,0 0,1 0,-1 0,4-3,136-196,4 35,-144 165,-1 0,0 0,1 0,-1 0,1 0,0 0,-1 0,1 1,0-1,-1 0,1 0,0 0,0 1,0-1,0 0,0 1,0-1,0 1,-1-1,2 1,-1 0,0-1,0 1,0 0,0 0,0 0,0-1,0 1,0 0,0 0,0 1,0-1,1 0,-1 0,0 1,0-1,0 0,0 1,0-1,0 1,0-1,0 1,-1-1,1 1,0 0,0 0,0-1,-1 1,1 0,0 0,-1 0,1 0,0 0,-1 0,1 0,-10 94,0-57,-11 137,12-125,2 1,3 0,3 49,12-70,-6-34</inkml:trace>
  <inkml:trace contextRef="#ctx0" brushRef="#br0" timeOffset="6550.439">2259 251,'23'126,"-21"-101,2 17,-2 1,-2-1,-2 0,-1 1,-6 22,-1-9,-27 77,24-116,-2-5</inkml:trace>
  <inkml:trace contextRef="#ctx0" brushRef="#br0" timeOffset="6951.855">2173 505,'21'-61,"1"1,4 1,1 1,4 1,2 2,13-16,-42 66,-1 0,1 0,0 0,0 1,1 0,-1 0,1 0,0 0,0 1,0-1,0 1,0 1,1-1,0 1,-1 0,1 0,0 1,0-1,0 1,0 1,0-1,0 1,0 0,0 0,1 1,-1-1,0 0,0 0,0 1,0 0,0 0,-1 1,1 0,0 0,-1 0,1 0,-1 1,1 0,-1 0,0 0,0 1,-1 0,1 0,-1 0,0 1,0-1,0 1,0 0,-1 0,0 0,0 0,-1 1,1-1,-1 1,0 0,-1-1,1 1,-1 0,0 0,-1 0,1 0,-1 0,0 0,-1 0,1 0,-1 0,-2 5,-6 10,-1 0,-1-1,-1 0,0-1,-2 0,0-1,-1-1,-1 0,0-1,-2-1,1 0,-2-2,0 0,-3 1,19-13,-1 1,1 0,-1 0,1 0,0 0,0 1,0-1,0 1,1 0,-1 0,1 0,-1 0,1 0,0 0,0 1,1-1,-1 1,1-1,-1 1,1 0,0 0,1-1,-1 1,1 0,-1 0,1 0,0 0,1 0,-1-1,1 1,-1 0,1 0,0 0,1-1,-1 1,1-1,-1 1,1-1,0 1,0-1,1 0,-1 0,1 0,0 0,15 10,1-1,0-1,1 0,0-2,1 0,12 3,25 10,-26 2,-22-10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26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1 227,'225'-11,"-193"4,0 2,0 1,0 1,0 2,0 1,3 2,-12 3,-5 1</inkml:trace>
  <inkml:trace contextRef="#ctx0" brushRef="#br0" timeOffset="425.736">57 481,'226'-1,"-147"-12,-66 9,0 1,1 1,-1 0,0 0,1 2,-1-1,1 2,-1 0,0 0,1 1,3 2,1 3</inkml:trace>
  <inkml:trace contextRef="#ctx0" brushRef="#br0" timeOffset="2702.139">282 1,'46'23,"192"107,-103-49,-133-79,0-1,0 1,-1 0,1 0,-1 0,0 0,1 0,-1 0,0 0,0 0,0 1,-1-1,1 0,0 1,-1-1,0 0,1 1,-1-1,0 1,0-1,0 0,-1 1,1-1,-1 1,1-1,-1 0,0 1,0-1,0 0,0 0,0 0,0 0,-1 1,-56 66,44-55,-195 195,179-156,26-33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35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5,'-52'-1,"34"-1,-1 1,1 0,0 2,0 0,0 2,0 0,0 0,0 2,1 0,-1 1,40 1,178-7,-175 0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5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1,'-1'1,"-42"29,2 2,1 2,2 2,1 1,-20 29,54-64,0 1,1 0,0 1,-1-1,1 0,1 1,-1-1,0 1,1 0,0 0,0-1,0 1,0 0,0 0,1 0,0 0,0 0,0 0,0 0,1 0,-1-1,1 1,0 0,0 0,1 0,-1-1,1 1,-1-1,1 1,0-1,1 1,-1-1,1 0,-1 0,1 0,0-1,0 1,0-1,0 1,0-1,1 0,-1 0,1-1,0 1,1 0,4-2,1-1,-1 0,1 0,-1-1,0-1,0 1,0-1,0-1,0 1,0-2,-1 1,0-1,0 0,0-1,-1 0,0 0,0-1,4-4,215-243,-226 252,1 1,-1 0,1 0,-1 0,1-1,0 1,-1 0,1 0,0 0,0 0,-1 0,1 0,0 1,0-1,0 0,0 0,1 0,-1 1,0-1,0 1,0-1,0 1,1-1,-1 1,0 0,0 0,1-1,-1 1,0 0,1 0,-1 0,0 1,1-1,-1 0,0 0,0 1,1-1,-1 0,0 1,0-1,0 1,0 0,0-1,0 1,1 0,-2 0,1 0,0 0,0 0,0 0,0 0,0 0,-1 0,1 0,-1 0,1 0,0 1,-25 139,21-110,1-1,2 1,1 0,2-1,0 1,6 16,21 150,-27-187,-1 1,0-1,0 1,-1 0,-1 0,0-1,0 1,-1 0,-1 0,1-1,-2 1,1-1,-2 1,1-1,-1 0,-1 0,0-1,0 1,-1-1,0-1,-1 1,0-1,0 0,-1 0,-4 3,8-9,1 0,-1-1,0 0,0 1,0-1,0-1,0 1,-1-1,1 1,0-1,0 0,0-1,0 1,-1-1,1 1,0-1,0-1,0 1,0-1,1 1,-1-1,0 0,1 0,-1-1,1 1,0-1,-1 1,1-1,1 0,-1 0,0-1,1 1,-1-1,1 1,0-1,0 1,1-1,-1 0,1 0,0 0,0 0,0 0,0 0,1-1,0 1,-1 0,2 0,-1-17,2 0,0 0,2 1,0-1,1 1,1 0,1 0,1 1,0 0,2 0,0 1,1 0,1 1,0 0,1 1,1 1,1 0,0 0,1 2,0 0,6-3,-4 3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6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189 156,'-11'17,"-25"151,25-126,-1-1,-3 0,-1 0,-1-2,-3 0,-12 16,22-37,1-3</inkml:trace>
  <inkml:trace contextRef="#ctx0" brushRef="#br0" timeOffset="466.124">48 495,'5'5,"-1"0,1 0,0-1,0 0,1 0,-1 0,1-1,0 1,0-1,0-1,1 1,-1-1,0 0,1 0,0-1,-1 0,1 0,0-1,-1 0,1 0,0 0,0-1,-1 0,1 0,-1-1,1 0,-1 0,1 0,-1-1,0 0,0 0,-1-1,1 1,2-3,15-14,0-1,-1 0,-1-2,-1-1,-1 0,-1-1,1-6,27-34,-21 32,-1-2,-2 0,-1-2,5-16,-20 32,-15 27,-18 30,9-7,1 2,1 0,2 1,1 0,2 1,1 1,1 6,3-9,1 0,2 0,1 0,2 1,1-1,2 12,-3-38,0 0,0 0,0 0,1 0,-1 0,1 0,0 0,1 0,0 0,-1 0,1 0,1-1,-1 1,1-1,0 1,0-1,0 0,0 0,1 0,0-1,-1 1,1-1,1 0,-1 0,0-1,1 1,-1-1,1 0,0 0,0 0,0-1,0 1,0-1,0-1,12-4</inkml:trace>
  <inkml:trace contextRef="#ctx0" brushRef="#br0" timeOffset="881.401">895 354,'-84'104,"84"-101,0 1,1-1,-1 0,1 0,0 0,0 0,0 0,1 0,-1 0,1-1,-1 1,1 0,0-1,0 1,0-1,0 0,0 1,1-1,-1 0,1-1,-1 1,1 0,0-1,0 1,0-1,0 0,0 0,0 0,0 0,0-1,0 1,0-1,2 0,17 10,-19-10,-1 1,0 0,1 1,-1-1,0 0,0 1,0-1,1 1,-2 0,1-1,0 1,0 0,-1 0,1 0,-1 0,1 1,-1-1,0 0,0 1,0-1,0 0,0 1,-1-1,1 1,-1 0,0-1,1 1,-1-1,0 1,-1 0,1-1,0 1,-1-1,1 1,-1-1,0 1,0-1,0 0,0 1,0-1,-1 0,1 0,-1 0,1 0,-1 0,0 0,0 0,-1 1,-1 2,0-1,0 0,-1-1,1 1,-1-1,1 1,-1-1,0-1,0 1,-1-1,1 0,0 0,-1 0,1-1,-1 0,0 0,1 0,-1-1,0 0,0 0,1 0,-1-1,-5-1,-7-3</inkml:trace>
  <inkml:trace contextRef="#ctx0" brushRef="#br0" timeOffset="2969.423">1459 212,'1'-1,"-1"-1,0 1,0 0,1-1,-1 1,0-1,0 1,-1 0,1-1,0 1,0-1,-1 1,1 0,-1-1,1 1,-1 0,1-1,-1 1,0 0,0 0,0 0,0 0,0 0,0 0,0 0,0 0,0 0,0 0,0 0,0 1,-1-1,1 0,0 1,-1-1,1 1,0 0,-1-1,1 1,-1 0,1 0,0 0,-1 0,1 0,-1 0,1 0,0 0,-1 1,1-1,-1 1,0-1,-66 35,53-23,1 0,0 0,0 2,1-1,1 2,1 0,0 0,0 1,2 0,0 1,1 0,1 0,0 1,0 5,6-17,0 0,1 1,-1-1,2 0,-1 1,1-1,0 0,0 0,0 0,1 0,0 0,0 0,1 0,0 0,0-1,0 1,0-1,1 0,0 0,0 0,1-1,-1 1,1-1,0 0,0-1,0 1,1-1,-1 0,1 0,-1 0,1-1,0 0,0 0,0-1,1 0,-1 0,5 0,1 1,0-1,1-1,-1 0,0-1,1 0,-1-1,0 0,0-1,0-1,0 0,-1 0,0-1,2-1,89-56,-84 50</inkml:trace>
  <inkml:trace contextRef="#ctx0" brushRef="#br0" timeOffset="3269.962">1939 99,'-27'37,"-3"0,1 1,2 1,2 1,2 2,2 0,-13 36,33-75,-1 0,1 0,0-1,1 1,-1 0,0 0,1 0,0 0,-1 0,1 0,0 0,1 0,-1 0,1 0,-1 0,1 0,0 0,0 0,0 0,0-1,0 1,1 0,0-1,-1 1,1-1,0 1,0-1,0 0,0 0,1 0,-1 0,0 0,1-1,-1 1,1-1,0 1,0-1,-1 0,1 0,0 0,2 0,11 0,0-1,0 0,0-2,0 1,0-2,-1 0,1-1,-1 0,0-2,0 1,0-2,-1 0,0-1,7-5,-7 6,-1 0,0-1,-1 0,1-1,-2-1,1 0,-1 0,-1-1,0 0,0-1,-1 0,-1-1,0 0,-1 0,0-1,-1 0,-1 0,4-12,-9 22,0 0,0 0,0 1,-1-1,1 0,-1 0,0 1,0-1,0 0,0 1,-1-1,1 1,-1-1,0 1,0 0,0 0,-1 0,1 0,-1 0,1 0,-1 1,0-1,0 1,0 0,-1 0,1 0,0 0,-1 0,1 1,-1 0,-1-1,-4 0,0 0,0 0,0 1,0 0,-1 0,1 1,0 0,0 1,-1 0,1 1,0 0,-3 1,-4 2,1 0,1 2,-1 0,1 0,0 1,1 1,0 0,-1 2,-11 10</inkml:trace>
  <inkml:trace contextRef="#ctx0" brushRef="#br0" timeOffset="3636.638">2617 71,'-29'21,"1"1,2 2,0 0,1 2,-16 22,38-46,1 1,0-1,-1 0,1 1,0-1,0 1,1-1,-1 1,1 0,-1 0,1 0,0 0,0 0,0 0,0 0,1 0,-1 0,1 1,0-1,0 0,0 0,0 0,0 1,1-1,-1 0,1 0,0 0,0 0,0 0,1 0,-1 0,1 0,-1-1,1 1,0 0,0-1,0 1,2 0,26 15,-27-17,1 0,-1 0,-1 0,1 0,0 0,0 1,0 0,-1-1,1 1,-1 0,1 0,-1 0,0 0,0 1,0-1,0 1,0-1,0 1,-1 0,1-1,-1 1,0 0,0 0,0 0,0 0,0 0,-1 0,1 0,-1 1,0-1,0 0,0 0,0 0,-1 0,1 0,-1 1,-6 7,0-1,0 1,-1-1,-1-1,1 1,-2-1,1-1,-1 0,0 0,-1-1,0 0,0-1,-1 0,1-1,-1-1,0 1,-1-2,1 0,-1 0,-1-1,-43 7,32-8</inkml:trace>
  <inkml:trace contextRef="#ctx0" brushRef="#br0" timeOffset="4264.545">2673 777,'154'-398,"-137"365,1 1,2 0,1 2,1 0,2 1,1 2,1 0,2 2,0 1,1 1,2 1,4-1,19 2,-53 21,1 0,-1-1,0 1,0 0,0 0,0 1,0-1,0 0,0 0,0 0,0 1,0-1,0 1,0-1,-1 1,1-1,0 1,0-1,0 1,0 0,-1-1,1 1,0 0,0 0,-1-1,1 1,-1 0,1 0,-1 0,1 0,-1 0,0 0,1 0,-1 0,0 0,0 0,0 0,0 0,1 0,-2 0,1 0,0 0,0 0,0 0,0 0,-1 0,1 0,0 0,-1 0,1 0,-1 0,0 1,-3 10,-1 0,0 0,-1 0,0-1,0 0,-2 0,1-1,-7 7,-13 20,9-13,14-20,0 0,0 1,0-1,0 1,1 0,0 0,0 0,0 0,1 1,0-1,0 1,0 0,0-1,1 1,0 0,0 0,1 0,0 0,0 5,3-7,0-1,0 1,0-1,0 0,0 0,1-1,0 1,-1-1,1 0,0 0,0 0,0 0,0 0,0-1,1 0,-1 0,0 0,1-1,-1 1,0-1,1 0,-1 0,1 0,-1-1,3 0,16 1,77 20,-98-20,0 1,0-1,1 1,-1 0,0 0,0 0,0 0,0 0,0 1,0-1,0 1,-1-1,1 1,0 0,-1 0,1-1,-1 1,0 0,0 0,1 0,-1 1,-1-1,1 0,0 0,0 0,-1 1,0-1,1 0,-1 1,0-1,0 0,0 1,0-1,0 0,-1 1,1-1,-1 0,0 1,1-1,-1 0,-5 7,0-1,0 0,-1-1,0 1,0-1,-1 0,0-1,0 0,-1 0,1-1,-1 0,0-1,0 0,-1 0,-5 1,3 1,-1-1,0 0,0 0,-1-2,1 0,-1 0,0-1,1-1,-1 0,0-1,0 0,0-1,0-1,1 0,-1-1,1-1,-1 0,1 0,0-2,1 1,-1-2,1 0,0 0,1-1,0 0,0-1,-7-8,-24-30,23 27,2 0,0-1,1-1,1 0,-9-20,13 19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52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0,6 0,2 0,3 0,1 0,0 0,1 0,-1 0,0 0,0 0,-1 0,1 0,-1 0,-5 0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5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1,'10'5,"7"1,7 0,3-1,2-1,1-2,0-1,0 0,-1-1,0-1,0 1,0 0,-6 0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4:07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26,'-6'-4,"0"1,0 0,-1 0,1 0,-1 1,0 0,0 0,0 1,0 0,0 0,0 1,0-1,0 2,0-1,0 1,-1 0,2 0,-1 1,0 0,0 0,0 1,-5 3,5-4,0 1,0 0,0 1,0 0,1 0,0 0,0 0,0 1,0 0,1 1,-1-1,1 1,1 0,-1 0,1 1,0-1,1 1,-1 0,1 0,1 0,-1 0,1 1,1-1,-1 1,1-1,0 1,1-1,0 1,0 0,1-1,0 1,0-1,0 1,1-1,1 1,-1-5,0 0,1 1,-1-1,1 0,0 0,0 0,0-1,0 1,0-1,1 0,-1 0,1 0,-1 0,1 0,0-1,0 0,0 0,0 0,0 0,0 0,0-1,0 0,0 0,2 0,100-14,-74 5,0-2,0-1,-1-1,0-1,-1-2,6-6,-35 21,1-1,-1 1,0 0,1 0,-1 0,1 0,-1 0,1 0,-1 0,1 0,0 0,-1 1,1-1,0 1,0-1,0 1,-1 0,1 0,0-1,0 1,0 1,0-1,-1 0,1 0,0 1,0-1,0 1,-1-1,1 1,0 0,-1 0,1 0,-1 0,1 0,-1 0,1 0,-1 0,0 0,1 1,-1-1,0 1,0-1,0 1,0-1,0 1,0 0,-1-1,1 1,-1 0,1 0,-1 0,13 26,-7-10,2-1,0 0,1 0,1-1,0 0,1 0,7 5,-13-15,0 0,1 0,0-1,0 0,1 0,0-1,-1 1,1-1,1-1,-1 0,0 0,1 0,0-1,0 0,-1 0,1-1,0 0,0 0,1-1,15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0,'-4'5,"-3"6,1 2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4:0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1 152,'1'-4,"1"0,0 1,0-1,0 0,0 1,1-1,-1 1,1 0,0-1,0 1,0 1,1-1,-1 0,1 1,-1 0,1 0,0 0,2-1,134-42,-138 44,-1 1,0-1,1 1,-1-1,1 1,-1 0,1 0,-1 0,1 0,-1 0,1 0,-1 0,1 0,-1 0,1 1,-1-1,0 1,1-1,-1 1,1-1,-1 1,0 0,0 0,1 0,-1 0,0 0,0 0,0 0,0 0,0 0,0 0,0 1,-1-1,1 0,0 0,-1 1,1-1,-1 1,1-1,-1 1,0-1,1 0,-1 1,0-1,0 1,0-1,0 1,0-1,-1 1,1-1,0 1,-1-1,1 1,-1-1,1 0,-1 1,0-1,0 0,1 1,-1-1,0 0,-97 111,97-111,1 0,-1 0,1 1,-1-1,1 0,-1 0,1 1,-1-1,1 0,0 1,0-1,0 0,0 1,0-1,0 0,0 1,0-1,0 0,1 1,-1-1,1 0,-1 1,1-1,-1 0,1 0,0 0,-1 1,1-1,0 0,0 0,0 0,0 0,0-1,0 1,0 0,0 0,0 0,0-1,1 1,-1-1,0 1,0-1,1 1,-1-1,0 0,1 0,-1 1,0-1,2 0,74 6,-71-6,112-3,-93 3</inkml:trace>
  <inkml:trace contextRef="#ctx0" brushRef="#br0" timeOffset="545.969">1 492,'14'0,"20"0,8-5,2-2,-1 1,-4 1,-3 1,-4-3,-1 0,-3 1,0 1,0 2,0 1,-1 1,-4 5,-6 3</inkml:trace>
  <inkml:trace contextRef="#ctx0" brushRef="#br0" timeOffset="1003.563">368 576,'-19'12,"4"-4,1 1,0 1,1 0,0 0,1 2,0-1,0 2,1-1,1 2,-8 11,18-24,-1 0,0 0,1 0,-1 0,0 1,1-1,0 0,-1 0,1 1,0-1,-1 0,1 1,0-1,0 0,0 1,0-1,0 0,1 1,-1-1,0 0,0 1,1-1,-1 0,1 0,0 1,-1-1,1 0,0 0,-1 0,1 0,0 0,0 0,0 0,0 0,0 0,0 0,0-1,0 1,2 0,55 12,-35-10,-20-3,0 0,0 1,0-1,0 1,-1-1,1 1,0 0,-1 0,1 0,0 1,-1-1,1 0,-1 1,0 0,1 0,-1-1,0 1,0 0,0 1,-1-1,1 0,0 1,-1-1,1 0,-1 1,0 0,0-1,0 1,0 0,0 0,-1-1,1 1,-1 0,0 0,0 0,0 0,0 0,0-1,-1 1,1 0,-1 0,0 0,0-1,0 1,0 0,0-1,-1 1,-63 61,41-51</inkml:trace>
  <inkml:trace contextRef="#ctx0" brushRef="#br0" timeOffset="1250.539">256 632,'38'-5,"18"-1,3 0,-2 1,-7 1,-12 2</inkml:trace>
  <inkml:trace contextRef="#ctx0" brushRef="#br0" timeOffset="2129.776">876 350,'-67'171,"58"-149,-72 125,89-173,21-25,1 2,3 1,1 2,3 2,34-33,-6 35,-63 42,-1-1,1 1,-1-1,0 1,1-1,-1 1,1 0,-1 0,1 0,-1 0,1 0,-1 0,1 0,-1 1,1-1,-1 0,1 1,-1-1,0 1,1 0,-1-1,0 1,0 0,1 0,-1 0,0 0,0 0,0 0,0 0,0 0,0 0,0 0,0 1,-1-1,1 0,0 1,-1-1,1 0,-1 1,0-1,1 1,-1-1,0 1,0-1,0 1,0-1,0 1,0-1,0 1,-19 138,19-139,0 0,1 1,-1-1,0 0,0 0,1 0,-1 0,1 1,-1-1,1 0,-1 0,1 0,0 0,-1 0,1 0,0 0,0-1,0 1,-1 0,1 0,0 0,0-1,0 1,1-1,-1 1,0-1,0 1,0-1,0 1,0-1,1 0,-1 0,0 0,0 0,0 0,1 0,-1 0,0 0,0 0,0 0,1-1,-1 1,0 0,0-1,0 1,0-1,0 1,0-1,0 0,1 0,52-38,-53 38,62-61,-48 44,2 1,0 1,1 1,0 1,1 0,13-7,-31 20,0 0,0 0,0 1,0-1,0 0,0 1,0-1,0 1,0-1,1 1,-1-1,0 1,0 0,0-1,0 1,1 0,-1 0,0 0,0 0,1 0,-1 0,0 0,0 1,0-1,1 0,-1 1,0-1,0 1,0-1,0 1,0-1,0 1,0 0,0-1,0 1,0 0,0 0,0 0,-1 0,1 0,0 0,0 0,-1 0,1 0,-1 0,1 0,-1 1,0-1,1 0,-1 0,0 0,0 1,0-1,0 0,0 0,0 0,0 1,0-1,0 0,-1 0,1 1,0-1,-1 0,1 0,-1 0,1 0,-1 0,0 0,0 0,-34 85,21-40,10-37,0 0,1 1,0-1,0 1,1 0,1 0,0 0,0 0,1 0,0 0,1 0,0 0,1 6,8 1,3-5</inkml:trace>
  <inkml:trace contextRef="#ctx0" brushRef="#br0" timeOffset="3148.758">1864 209,'0'24,"0"22,0 9,0-1,0-5,0-5,0-6,0-5,-5-3,-1-1,0-2,-4-4,-5-7,0-6</inkml:trace>
  <inkml:trace contextRef="#ctx0" brushRef="#br0" timeOffset="3564.783">1666 293,'38'-45,"2"2,3 2,0 1,46-29,-80 62,0 1,1 0,-1 0,1 1,1 1,-1 0,1 0,-1 1,1 0,0 1,0 0,0 1,0 0,1 1,9 1,-18-1,-1 0,1 1,-1-1,0 1,1 0,-1 0,0 0,1 0,-1 0,0 0,0 1,0-1,0 1,0-1,-1 1,1 0,0-1,-1 1,1 0,-1 0,0 0,1 1,-1-1,0 0,0 0,-1 1,1-1,0 0,-1 1,0-1,1 1,-1-1,0 1,0-1,0 2,-1 3,0 0,0-1,0 1,-1 0,0-1,0 0,-1 1,0-1,0 0,0 0,-1-1,-2 5,-123 101,69-66,-19 17,79-59,0 1,0-1,0 0,1 1,-1-1,1 1,0-1,0 0,1 0,-1 1,0-1,1 0,0 0,0 0,0-1,0 1,0 0,1-1,-1 1,1-1,-1 0,1 0,0 0,0 0,0-1,0 1,0-1,1 1,0-1,5 5,71 62,46 27,-71-78,-30-14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790 489,'-18'39,"-73"204,22-56,99-283,69-99,-62 140,96-120,-133 174,1 0,0 0,-1 0,1 0,0 0,0 1,0-1,-1 0,1 0,0 1,0-1,0 0,0 1,0-1,0 1,0 0,1-1,-1 1,0 0,0-1,0 1,0 0,0 0,1 0,-1 0,0 0,0 0,0 0,0 1,0-1,1 0,-1 1,0-1,0 1,0-1,0 1,0-1,0 1,0 0,0-1,-1 1,1 0,0 0,0 0,0 0,-1 0,1 0,-1 0,1 0,-1 0,1 0,-1 0,1 0,-1 0,0 0,0 0,1 0,-1 1,0-1,0 0,0 0,0 0,0 0,-1 0,1 1,0-1,-1 0,13 200,11-65,-23-136,0 1,0 0,0-1,1 1,-1-1,0 1,0 0,1-1,-1 1,1-1,-1 1,0-1,1 1,-1-1,1 1,-1-1,1 0,-1 1,1-1,-1 0,1 1,0-1,-1 0,1 0,-1 0,1 1,0-1,-1 0,1 0,0 0,-1 0,1 0,0 0,-1 0,1 0,-1 0,1-1,0 1,-1 0,1 0,0-1,-1 1,1 0,-1 0,1-1,-1 1,1-1,-1 1,1 0,-1-1,1 1,-1-1,0 1,1-1,-1 0,0 1,1-1,-1 0,29-39,-26 35,133-186,-5 55,-130 135,0 1,-1-1,1 1,0-1,0 1,0 0,0-1,0 1,0 0,-1 0,1 0,0 0,0 0,0 0,0 0,0 0,0 0,0 0,0 0,-1 0,1 1,0-1,0 0,0 1,0-1,0 1,-1-1,1 1,0-1,-1 1,1-1,0 1,-1 0,1-1,0 1,-1 0,1 0,-1 0,0-1,1 1,-1 0,0 0,1 0,-1 0,0 0,0-1,0 1,1 0,-1 0,0 0,-1 0,1 0,0 0,4 59,-4-54,-31 200,35-72,13-121,-5-18</inkml:trace>
  <inkml:trace contextRef="#ctx0" brushRef="#br0" timeOffset="142058.472">169 122,'-11'6,"-8"80,15-40,-21 228,16-185,-4-1,-20 68,17-84,10-42,2-3</inkml:trace>
  <inkml:trace contextRef="#ctx0" brushRef="#br0" timeOffset="142676.235">0 235,'11'-14,"9"-17,3 0,0 2,2 1,1 1,12-8,-33 30,-1 2,1-1,1 0,-1 1,0 0,1 0,-1 0,1 1,0 0,0 0,0 1,0-1,0 1,0 1,1-1,-1 1,0 0,0 0,0 1,0 0,1 0,-1 0,0 1,0 0,-1 0,1 0,0 1,-1 0,1 0,-1 0,0 1,0 0,0 0,-1 0,0 0,1 1,-1 0,-1 0,1 0,0 2,1 1,-1 0,0 1,0-1,-1 1,-1 0,1 0,-1 0,-1 0,1 0,-2 1,1-1,-1 0,-1 0,1 1,-2-1,1 0,-1 0,-1 0,0 0,0 0,-1 1,-7 14,0-1,-1 0,-2-1,0 0,-1-2,-1 1,-1-2,-1 0,-5 2,-68 59,89-79,0 0,0 0,0 0,0 1,0-1,0 0,0 1,1 0,-1-1,1 1,-1 0,1 0,0 0,0 0,0 0,0 0,0 0,0 0,0 0,1 1,-1-1,1 0,0 0,-1 1,1-1,0 0,0 1,1-1,-1 0,0 0,1 1,0-1,-1 0,1 0,0 0,0 1,0-1,0 0,0-1,1 1,-1 0,1 0,-1 0,2 1,120 110,-16-20,-97-80,0-1,0 2,-2 0,1 0,-2 0,0 1,-1 0,4 12,-10-24,1 0,0-1,-1 1,1 0,0-1,0 1,1-1,-1 0,0 1,1-1,-1 0,1 0,0 0,0 0,0 0,0 0,0 0,0-1,1 1,-1-1,1 1,7-1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12.7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1323,'3'-23,"1"0,0 1,2-1,1 1,0 1,2-1,0 1,1 1,10-14,140-199,-35 80,7 5,5 7,7 5,16-1,-42 31,-76 68</inkml:trace>
  <inkml:trace contextRef="#ctx0" brushRef="#br0" timeOffset="737.467">960 1239,'15'-48,"23"-40,10-15,7-3,4 5,1 12,0 10,-1 10,5 6,0 5,-1 2,-1 2,-2 5,-2 0,-5 5,-7 5,-7 4,-10 8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14.8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1169,'118'-206,"9"6,9 6,40-33,66-95,-230 302</inkml:trace>
  <inkml:trace contextRef="#ctx0" brushRef="#br0" timeOffset="585.252">734 1169,'38'-44,"28"-33,7-12,0-2,-2 5,1 3,-2 7,-3 5,1 2,-1 1,-3 4,-2 3,-3 3,-1 0,-6 7,-6 6,-12 11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25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1 773,'6'1,"1"0,-1-1,0 0,1-1,-1 1,1-1,-1-1,0 1,0-1,1 0,-1 0,-1-1,1 0,0 0,-1 0,1 0,-1-1,0 0,0 0,0-1,-1 0,3-3,30-30,-2-1,-2-2,-2-2,18-30,-28 40,116-185,-117 184,-17 27,0 0,1 0,0 0,0 1,0-1,1 1,0 0,0 0,0 1,1-1,0 1,0 1,0-1,1 1,0 0,-1 0,8-2,-11 6,0 0,-1 0,1 0,0 0,0 1,-1 0,1-1,0 1,-1 0,1 0,0 0,-1 0,0 1,1-1,-1 1,0 0,0-1,0 1,0 0,0 0,0 0,0 1,-1-1,1 0,-1 1,1-1,-1 1,0-1,1 3,24 83,-25-81,4 28,-1 0,-2 1,-2-1,-1 1,-2-1,-1 1,-2-1,-2-1,0 1,-3-1,-1 0,9-23,-1 1,0-1,-1 0,-1-1,1 1,-1-1,-1 0,0 0,-1-1,0 0,0-1,-1 1,1-1,-2-1,1 0,-1 0,-1-1,1 0,-1-1,0 0,0-1,0 0,-1-1,1 0,-1-1,0 0,1-1,-1-1,0 0,1 0,-1-2,1 1,0-1,-1-1,1 0,0-1,0 0,1 0,-11-7,3 1</inkml:trace>
  <inkml:trace contextRef="#ctx0" brushRef="#br0" timeOffset="765.271">903 632,'39'106,"-37"-103,1 0,-1 0,1 0,-1-1,1 1,0-1,0 1,0-1,0 0,0 0,0-1,1 1,-1-1,1 1,-1-1,1 0,0 0,-1-1,1 1,0-1,-1 0,1 0,0 0,-1 0,1-1,0 1,-1-1,1 0,0-1,9-3,0-2,-1 0,0 0,0-1,-1 0,0-1,-1 0,0-1,0 0,-1-1,0 0,5-9,12-12,49-67,-130 200,54-97,0-1,-1 1,1-1,0 1,1-1,-1 1,1 0,-1-1,1 1,0 0,1-1,-1 1,1 0,-1-1,1 1,0-1,0 1,1-1,-1 1,1-1,0 0,-1 0,1 1,1-2,-1 1,0 0,1 0,0-1,-1 1,1-1,0 0,0 0,1 0,-1 0,1 0,0 0,0-1,0 1,0-1,0 0,0-1,0 1,1-1,-1 1,0-1,0 0,1-1,-1 1,0-1,0 0,0 0,0 0,0-1,0 1,0-1,0 0,-1 0,4-2,79-71,-74 63,30-28,-2-3,-2-1,-2-2,-2-1,-2-2,-2-1,-2-1,10-29,7-68,-45 147,1 0,-1 0,0 0,1-1,-1 1,0 0,0 0,0 0,0 0,0 0,0 0,0 0,0-1,0 1,0 0,-1 0,1 0,0 0,-1 0,1 0,-1 0,1 0,-1 0,0 0,1 0,-1 0,0 0,0 1,1-1,-1 0,0 0,0 1,0-1,0 1,0-1,0 1,0-1,0 1,0-1,0 1,-1 0,1 0,0 0,0-1,0 1,0 0,0 0,0 0,-1 1,1-1,0 0,0 0,0 1,0-1,0 1,0-1,0 1,0-1,0 1,0-1,0 1,0 0,0 0,1-1,-1 1,0 0,0 0,0 1,-14 14,1 1,0 1,1 0,1 1,1 0,1 1,0 0,-2 10,8-21,-13 30,2 1,2 0,1 1,2 0,2 1,1 14,5-45,0-1,1 1,1-1,0 1,0 0,1-1,1 1,0-1,0 1,1-1,0 0,1 0,0 0,0 0,1-1,1 0,-1 0,1 0,1-1,0 1,0-2,1 1,-1-1,2 0,-1-1,1 1,0-2,8 5,-9-6,0 0,0 0,1 0,-1-1,1 0,0-1,0 0,0 0,0-1,0 0,0-1,1 0,-1-1,0 1,0-2,0 1,0-1,0-1,0 1,-1-1,1-1,-1 0,0 0,0-1,0 0,-1 0,0-1,1 0,2-6,1 0,-1-1,-1 0,-1-1,0 0,0 0,-1-1,-1 0,-1 0,0 0,2-12,-6 20,1 0,-1 0,0-1,0 1,-1 0,0-1,0 1,-1 0,0 0,0-1,0 1,-1 0,0 0,-1 0,0 1,0-1,0 1,-1-1,0 1,0 0,0 0,-1 1,0-1,0 1,0 0,-5-3,-4 2,0 0,0 0,-1 1,1 1,-1 0,0 1,-1 1,1 1,0 0,-1 0,1 2,0 0,0 1,-1 0,1 1,0 1,-7 3,-76 28,61-19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27.48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2457,'0'24,"0"23,0 7,0 0,0-4,0-7,0-5,0-4,0-4,0-6</inkml:trace>
  <inkml:trace contextRef="#ctx0" brushRef="#br0" timeOffset="249.793">1 2006,'14'29,"5"9</inkml:trace>
  <inkml:trace contextRef="#ctx0" brushRef="#br0" timeOffset="1284.111">1835 2402,'-13'15,"0"2,1-1,1 2,1-1,0 2,1-1,1 1,1 0,1 1,0 0,1 0,5-17,-1 1,1-1,0 0,0 0,0 0,1 1,-1-1,1 0,-1 0,1 0,0 0,0 0,1 0,-1 0,1 0,-1 0,1-1,0 1,0 0,0-1,0 0,0 1,1-1,-1 0,1 0,0 0,-1-1,1 1,0-1,0 1,0-1,0 0,0 0,0 0,0-1,0 1,1-1,-1 0,0 0,0 0,0 0,1 0,-1-1,0 1,0-1,0 0,0 0,0 0,2-1,11-5,0-1,0 0,-1-2,0 0,-1 0,0-1,0-1,-1-1,-1 0,0 0,-1-1,-1 0,0-1,7-13,-14 23,0 1,0 0,-1-1,1 1,-1-1,0 0,0 1,0-1,-1 0,0 0,0 0,0-1,-1 1,0 0,0 0,0 0,0 0,-1-1,0 1,0 0,0 0,-1 0,1 0,-1 1,0-1,-1 0,1 1,-1-1,0 1,0 0,0 0,-1 0,1 1,-1-1,0 1,0 0,0 0,-1 0,1 0,-1 1,0-1,1 1,-1 1,-2-1,1 1,0 1,0-1,-1 1,1 0,0 1,-1 0,1 0,0 0,0 0,0 1,0 0,0 1,-20 8</inkml:trace>
  <inkml:trace contextRef="#ctx0" brushRef="#br0" timeOffset="548.797">283 2881,'136'-269,"-99"218,-36 50,0 0,0 0,1 1,-1-1,0 0,0 1,0-1,0 0,1 1,-1 0,0-1,0 1,1 0,-1-1,0 1,1 0,-1 0,0 0,1 0,-1 0,0 1,1-1,-1 0,0 1,0-1,1 0,-1 1,0 0,0-1,0 1,1 0,-1-1,0 1,0 0,0 0,-1 0,1 0,0 0,0 0,0 0,-1 0,1 1,0-1,24 36,-22-30,1 0,-1 0,1-1,0 0,1 0,0 0,0 0,0-1,0 1,1-2,0 1,0 0,0-1,1 0,0-1,-1 1,1-1,0-1,0 1,1-1,-1 0,1-1,-1 0,1 0,-2-2,1 1,-1-1,0-1,1 1,-1-1,0 0,0-1,-1 1,1-1,0 0,-1-1,0 1,1-1,-1 0,-1-1,1 1,-1-1,0 0,0 0,2-3,62-116,-29 31,-27 70</inkml:trace>
  <inkml:trace contextRef="#ctx0" brushRef="#br0" timeOffset="786.818">1299 1950,'5'48,"1"35,0 13,4-5,0-9,-2-12,-2-15,-2-11,-2-8,-1-6,-1-3,0-2,-5 1,-2-5</inkml:trace>
  <inkml:trace contextRef="#ctx0" brushRef="#br0" timeOffset="935.917">1045 2430,'53'0,"22"0,3 0,-7 0,-10 4,-11 2,-10 0,-11-1</inkml:trace>
  <inkml:trace contextRef="#ctx0" brushRef="#br1" timeOffset="5890.987">1384 341,'208'-75,"199"6,-298 55,1 4,1 6,24 5,234-28,-281 27,121-11,-130 1,0 2,0 4,0 4,1 3,47-1,62-19,-1 23,-88 3,-4-7,0-4,72-13,-14 4,1 6,15 8,3-1,1132-2,-939-29,530 29,-643-28,-58 17,-120 2,1 3,0 3,15 4,-57 0,180 27,11-28,-82 27,337-27,648 0,-694-27,180 16,419-8,-687 21,-95-2,-223 0</inkml:trace>
  <inkml:trace contextRef="#ctx0" brushRef="#br1" timeOffset="8068.438">2428 2627,'85'-30,"1"3,0 5,2 3,1 4,0 4,80 1,458-53,-422 36,172-31,-157 11,-98 19,34 16,-152 11,1-1,0 1,-1-1,1 0,-1 0,1-1,-1 1,0-1,0 0,0 0,-1 0,1-1,-1 1,0-1,1 0,-2 0,1 0,0 0,-1 0,0-1,0 1,0-1,-1 0,1 1,-1-1,1-5,15-31,132-216,37-73,-3-36,37-72,-191 375,-24 50,0-1,1 1,1 0,0 1,1 0,0 0,1 0,0 1,1 0,10-8,-9 11,0-1,0 0,-1-1,-1 0,1 0,-1-1,-1-1,0 1,-1-1,0 0,-1-1,0 0,1-5,-3 6,11-37,-15 48,0 0,0 1,0-1,0 0,0 0,0 0,0 1,0-1,0 0,0 0,0 0,0 1,-1-1,1 0,0 1,0-1,-1 0,1 0,-1 1,1-1,-1 1,1-1,-1 0,1 1,-1-1,1 1,-1-1,0 1,1-1,-1 1,0 0,1-1,-1 1,0 0,0 0,1-1,-1 1,0 0,0 0,1 0,-1 0,0 0,0 0,0 0,1 0,-1 0,0 0,0 1,1-1,-1 0,0 0,0 1,1-1,-1 1,-143 48,-28 4,171-53,0 0,1-1,-1 1,0 0,0 0,0 0,0-1,0 1,0 0,0 0,0 1,0-1,1 0,-1 0,0 0,0 1,0-1,0 0,0 1,1-1,-1 0,0 1,0-1,1 1,-1 0,0-1,1 1,-1 0,0-1,1 1,-1 0,1-1,-1 1,1 0,0 0,-1 0,1 0,0-1,-1 1,1 0,0 0,0 0,0 0,0 0,0 0,0 0,0 0,0-1,0 1,0 0,1 0,-1 0,0 0,0 0,1 0,-1-1,1 1,-1 0,1 0,-1-1,1 2,185 42,22-9,-79-13,-43-8,-85-15,0 0,-1-1,1 1,0 0,-1-1,1 1,-1-1,0 1,1-1,-1 1,0-1,0 1,0-1,0 1,0-1,0 0,0 1,-1-1,1 1,-1-1,1 1,-1 0,1-1,-1 1,0-1,1 1,-1 0,0 0,0-1,0 1,0 0,0 0,-1 0,1 0,0 0,0 0,-1 1,0-3,-10-15,-1 1,-1 0,-1 1,-1 1,0 0,-1 1,0 1,-1 0,0 1,-1 2,-1 0,-5-2,-5 13,21 8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0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0,'-11'167,"-18"151,11-152,-3-75,18-71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58,'48'0,"30"0,12 0,-5 0,-12 0,-9-5,-11-2,-4 1,-6 1,-5-3,-5-1,-3 2,-2 2,0 1,-6 3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2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6,'-9'17,"0"1,1 0,1 1,1 0,1 0,1 0,0 1,1-1,1 1,1 0,1 0,1 6,-1-23,1 0,-1 0,1 0,0 0,0 0,0 0,0 0,1 0,-1-1,1 1,-1 0,1-1,0 1,0-1,0 0,0 0,1 0,-1 0,1 0,-1 0,1 0,-1-1,1 0,0 1,0-1,0 0,0 0,0 0,0-1,0 1,0-1,0 0,0 0,0 0,0 0,0 0,1-1,3 1,0 0,0-1,0 0,0-1,-1 1,1-1,0-1,-1 1,0-1,1 0,-1-1,0 1,-1-1,1 0,-1-1,3-2,-2 1,-1 0,0 0,0 0,0-1,-1 0,0 0,-1 0,1 0,-1-1,-1 1,1-1,-1 0,-1 1,1-1,-1 0,-1 0,1 0,-2 0,1 0,-1 0,0 0,0 0,-1 0,0 0,-1 1,0-1,0 1,0 0,-1-1,0 2,-4-6,4 8,-1 0,1 1,-1-1,0 1,0 0,0 0,0 1,-1-1,1 1,-1 1,1-1,-1 1,0 0,0 0,0 0,1 1,-3 0,-16-1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7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391 332,'-29'0,"10"-2,0 2,0 0,0 1,0 1,0 1,1 0,-1 1,1 2,0-1,0 2,-3 2,12-5,0 0,1 1,0 0,0 0,0 1,1 0,-1 0,1 1,1-1,0 2,0-1,0 1,0 0,1 0,1 0,0 1,0-1,0 1,1 0,0 0,1 1,0-1,1 1,-1 3,3-10,-1 0,1 0,0 0,0-1,0 1,1 0,-1 0,1-1,-1 1,1 0,0-1,0 0,0 1,0-1,1 0,-1 0,1 0,-1-1,1 1,-1 0,1-1,0 0,0 0,0 0,0 0,0 0,0 0,0-1,0 1,0-1,0 0,0 0,0 0,0 0,1-1,106-30,-92 20,-1-1,-1-1,0 0,-1-1,0-1,9-13,-5 8,127-151,-146 170,0 0,1-1,-1 1,1 0,-1 0,1 0,0 0,-1 0,1 0,0 0,0 0,0 0,-1 0,1 1,0-1,0 0,0 1,0-1,1 0,-1 1,0-1,0 1,0 0,0-1,1 1,-1 0,0 0,0-1,1 1,-1 0,0 0,0 1,0-1,1 0,-1 0,0 1,0-1,0 0,1 1,-1-1,0 1,0 0,0-1,0 1,0 0,0-1,0 1,0 0,-1 0,1 0,0 0,0 1,6 125,-9-85,18 268,-10-273,-1-1,-2 1,-2 0,-1 0,-2 0,-5 25,7-57,0-1,-1 1,0 0,0 0,0 0,-1 0,0-1,1 1,-2-1,1 1,0-1,-1 0,0 0,0 0,0 0,-1-1,1 1,-1-1,0 0,0 0,0 0,0 0,0-1,-1 0,1 0,-1 0,1 0,-1-1,0 0,0 1,1-2,-1 1,0-1,0 1,0-2,0 1,-3-1,6 1,0-1,0 0,0 0,0 0,1-1,-1 1,0 0,1-1,-1 1,1-1,-1 1,1-1,0 0,0 1,0-1,0 0,0 0,0 0,0 0,0 0,1 0,-1 0,1 0,0 0,-1 0,1 0,0 0,0-1,0 1,1 0,-1 0,0 0,1 0,0 0,-1 0,2-1,34-72,99-95,277-255,-411 423,3-1,-1 0,1 0,-1-1,0 1,0-1,-1 0,1 0,-1 0,1 0,-1 0,-1-1,1 1,-1-1,1 1,-1-1,0 1,-1-1,1 0,-1 1,0-1,0 0,-1 1,1-1,-1 0,0 1,-1-2,-1 5,0 0,0-1,0 1,-1 1,1-1,0 0,-1 1,1 0,-1-1,1 2,0-1,-1 0,1 0,-1 1,1 0,0 0,0 0,-1 0,1 0,0 1,0-1,0 1,0 0,0 0,1 0,-2 1,-9 5,0 0,1 1,-1 0,2 0,0 2,0-1,1 1,0 1,1 0,0 0,1 1,0 0,1 0,1 1,0 0,0 0,2 1,0-1,-2 14,6-24,1 0,0 0,-1 0,1 0,1 0,-1 0,0 0,1 0,0 0,0-1,0 1,0-1,1 1,-1-1,1 0,0 0,0 0,0 0,1-1,-1 1,0-1,1 0,0 0,-1 0,1 0,1 0,108 26,-79-25,-1-1,1-1,-1-2,1-2,-1-1,0-1,0-2,0-1,-1-2,0-1,6-4,0 0,0-2,-1-2,-2-1,0-1,-1-3,-1 0,-1-2,-1-1,-2-2,-1-1,-1-1,-2-2,-1 0,1-5,-19 25,-1 1,0-1,-1 0,-1 0,0-1,-1 1,-1-1,1-7,-2 17,1 0,-1 0,0 0,-1 0,1 0,-1 0,1 0,-1 0,-1 0,1 0,0 1,-1-1,0 1,1-1,-2 1,1-1,0 1,-1 0,1 0,-1 0,0 0,0 1,0-1,0 1,0 0,-1 0,1 0,-1 0,1 0,-3 0,2 1,0 1,-1-1,1 1,0 0,0 0,0 0,0 0,0 1,0 0,0 0,0 0,0 0,0 0,0 1,1 0,-1 0,1 0,-1 0,1 1,0-1,-1 1,1 0,1 0,-1 0,0 0,1 0,0 1,-1 0,-50 108,49-94,1 1,1 0,0 0,2 0,0 0,1 0,1-1,1 1,1 0,0-1,1 0,1 0,1 0,1 0,0-1,1-1,1 1,0-2,1 1,1-1,0-1,1 0,1-1,2 1,22 24,-23-20</inkml:trace>
  <inkml:trace contextRef="#ctx0" brushRef="#br0" timeOffset="256.756">1266 248,'43'0,"39"0,19-5,2-2,-6 1,-11 1,-10 1,-8-2,-11-2,-6 2,-7 1,-5 2,-10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0,'-19'19,"-12"11,-4 1,3 0,7-6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2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425 115,'-60'-47,"45"43,0 1,0 1,0 0,0 1,-1 1,1 0,0 1,0 1,-1 0,1 1,1 0,-1 2,0 0,1 0,0 1,0 1,1 1,0-1,0 2,1 0,0 1,-2 2,11-9,-1 0,1 0,0 1,1 0,-1-1,1 1,0 0,0 0,0 0,0 0,0 1,1-1,0 0,0 1,0-1,1 1,-1-1,1 1,0-1,0 1,1-1,-1 0,1 1,0-1,0 1,1-1,-1 0,1 0,0 0,0 0,1 1,0 1,1 0,1 1,-1-2,1 1,0 0,0-1,1 0,-1 0,1 0,0-1,1 0,-1 0,1-1,0 0,-1 0,1 0,1-1,2 1,5-2,-1-1,0 0,1-1,-1-1,0 0,0-1,0-1,-1 0,1 0,-1-2,0 0,0 0,-1-1,1 0,-2-1,1-1,-1 0,0 0,-1-1,0-1,-1 0,0 0,-1 0,0-1,-1 0,0-1,0 0,-2 0,0 0,0-1,1-9,22-84,-29 107,1 0,0 0,0 0,-1 0,1 0,0 0,-1 0,1 0,0 0,0 0,-1 0,1 0,0 0,0 0,-1 0,1 0,0 0,0 0,-1-1,1 1,0 0,0 0,0 0,-1 0,1-1,0 1,0 0,0 0,0 0,-1-1,1 1,0 0,0 0,0-1,0 1,0 0,0 0,0-1,0 1,0 0,0-1,0 1,0 0,0 0,0-1,0 1,-8 25,5 32,3-1,2 1,2-1,3 1,3-2,1 1,14 34,-19-68,2 17,-2-1,-2 1,-1 0,-1-1,-3 1,-3 21,3-54,-1 0,0 0,0 0,0 0,0-1,-1 1,0-1,-1 1,1-1,-1 0,0-1,0 1,0-1,-1 1,1-1,-1 0,0-1,0 1,-1-1,1 0,-1-1,1 1,-1-1,0 0,0-1,0 1,0-1,0 0,0 0,0-1,-1 0,1 0,0-1,0 1,-2-2,5 2,0 0,0-1,0 0,1 1,-1-1,0 0,0 0,0-1,1 1,-1-1,0 1,1-1,-1 0,1 0,0 0,0 0,0 0,0-1,0 1,0 0,1-1,-1 0,1 1,-1-1,1 0,0 0,0 0,0 0,1 0,-1 1,1-1,0-1,-1 1,1 0,1 0,12-111,-2 82,1 0,2 1,1 0,1 1,1 1,2 1,1 0,1 2,21-21,-26 30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2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1,'-109'47,"106"-45,-52 31,54-33,0 1,0 0,0 0,0-1,0 1,0 0,0 0,1 0,-1 0,0 0,1 0,-1 0,1 0,-1 0,1 0,-1 0,1 0,0 0,0 0,-1 1,1-1,0 0,0 0,0 0,0 0,0 1,1-1,-1 0,0 0,0 0,1 0,-1 0,1 0,-1 1,1-1,-1 0,1 0,0-1,-1 1,1 0,0 0,0 0,0 0,0-1,0 1,0 0,0-1,0 1,0-1,0 1,65 28,-61-29,1 1,0 0,-1 0,0 0,1 1,-1 0,0 0,0 0,0 0,0 1,0 0,0 0,-1 0,0 1,1 0,-1-1,-1 1,1 1,0-1,-1 0,0 1,0 0,0 0,-1 0,0 0,0 0,0 0,0 1,-1-1,0 1,0-1,0 4,-4-1,-1 0,0-1,0 1,0-1,-1 0,0-1,0 1,-1-1,0 0,0 0,0-1,-1 1,0-2,0 1,0-1,0 0,-1 0,0-1,1 0,-1 0,-1-1,1 0,0-1,-6 1,-5 4,-42 7,53-22,12 3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3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18 396,'0'34,"0"15,-5 0,-1-13,-1-14</inkml:trace>
  <inkml:trace contextRef="#ctx0" brushRef="#br0" timeOffset="156.506">18 1,'0'0</inkml:trace>
  <inkml:trace contextRef="#ctx0" brushRef="#br0" timeOffset="534.517">215 621,'143'-211,"-143"210,0 0,1-1,-1 1,1 0,0-1,-1 1,1 0,0-1,0 1,-1 0,1 0,0 0,0 0,1 0,-1 0,0 0,0 0,0 1,1-1,-1 0,0 1,1-1,-1 1,0-1,1 1,-1 0,1-1,-1 1,1 0,-1 0,0 0,1 0,-1 0,1 0,-1 1,1-1,-1 0,0 1,1-1,-1 1,0 0,1-1,-1 1,0 0,0 0,0 0,1 0,-1 0,0 0,0 0,48 144,-46-141,-1 0,1 0,0 0,1-1,-1 1,1-1,-1 0,1 0,0 0,0-1,0 1,1-1,-1 0,0 0,1-1,0 1,-1-1,1 0,0 0,-1-1,1 1,0-1,0 0,0 0,-1-1,1 1,0-1,0 0,-1 0,1-1,-1 0,1 1,-1-1,0-1,1 1,-1-1,0 1,-1-1,1 0,0-2,11-8,-2-2,0 0,-1 0,0-1,-2-1,0 0,0 0,-2-1,0 0,-1 0,-1-1,-1 0,0 0,-2-1,1-5,-5-26,-4 33</inkml:trace>
  <inkml:trace contextRef="#ctx0" brushRef="#br0" timeOffset="1150.566">1090 565,'-1'-27,"2"0,0 0,2 1,1-1,1 1,1 0,2 0,0 1,2-1,0 2,3-2,80-98,-77 109,1 1,0 1,0 0,1 2,1 0,0 1,1 0,15-4,-34 13,0 1,0-1,0 1,1-1,-1 1,0-1,0 1,0 0,0 0,0-1,0 1,1 0,-1 0,0 0,0 0,0 1,0-1,0 0,0 0,1 1,-1-1,0 1,0-1,0 1,0-1,0 1,0-1,0 1,-1 0,1 0,0-1,0 1,0 0,-1 0,1 0,0 0,-1 0,1 0,-1 0,1 0,-1 0,0 0,1 0,-1 0,0 1,0-1,0 0,0 0,0 0,0 0,0 0,0 1,0-1,0 0,-1 0,1 0,0 0,-1 0,1 0,-1 0,1 0,-2 1,-7 27,6-24,0 1,0 0,1 0,0 0,0 0,0 0,1 1,0-1,0 1,0-1,1 0,0 1,0-1,1 1,0-1,0 1,0-1,1 0,0 0,0 0,0 0,1 0,0 0,0 0,1-1,2 3,6 3,-7-8,0 1,0-1,-1 1,0 0,1 0,-2 0,1 1,0-1,-1 1,0 0,0 0,0 0,-1 0,1 1,-1-1,-1 1,1-1,-1 1,0 0,0 0,0 0,-2-1,0 1,0-1,-1 0,1 0,-1 1,0-1,0-1,-1 1,0 0,1 0,-1-1,-1 0,1 0,-1 0,0 0,0 0,0-1,0 1,-1-1,1 0,-1 0,0-1,1 0,-1 0,0 0,-1 0,1-1,0 1,0-1,-1-1,1 1,-1-1,1 0,0 0,-1-1,0 0,-30-7,1-2,1-2,-1-1,2-2,0-1,1-1,1-2,0-1,2-2,-10-3,-12-10,33 19</inkml:trace>
  <inkml:trace contextRef="#ctx0" brushRef="#br0" timeOffset="2688.926">1457 311,'5'0,"-4"0,-6 0,-7 0,-7 0,1 5,-3 1,-1 1,2-2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0,'5'0,"10"0,9 0,4 0,3 0,0 0,1 0,-2 0,0 0,-1 0,0 0,-1 0,0 0,1 0,-6 0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5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30,'34'-5,"25"-1,8-1,-3 2,-8 2,-8 1,-8 1,-5 0,-10 1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5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76,'44'-4,"37"-7,11-2,-6 2,-8 3,-17-3,-15 2,-14 1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1,'-45'13,"0"2,0 2,2 1,0 3,1 2,1 1,-1 4,38-26,0 1,-1 0,2 0,-1 0,0 0,1 1,-1-1,1 1,0 0,0 0,1 0,-1 1,1-1,0 0,0 1,0 0,1-1,-1 1,1 0,0 0,1 0,-1 0,1 0,0-1,0 1,1 0,-1 0,1 0,0 0,1 0,-1-1,1 1,0 0,0-1,0 1,0-1,1 0,0 0,0 0,0 0,0-1,1 1,1 0,1 0,1 0,-1-1,1 0,0-1,0 0,0 0,1 0,-1-1,0 0,0 0,1-1,-1 0,1 0,-1-1,0 0,0 0,1 0,-1-1,0-1,0 1,0-1,0 0,147-89,-132 76,16-11,107-60,-143 86,-1 0,1 1,0-1,-1 0,1 1,0-1,0 1,-1 0,1-1,0 1,0 0,-1 0,1 0,0 0,0 1,0-1,-1 0,1 1,0-1,-1 1,1 0,0-1,-1 1,1 0,-1 0,1 0,-1 0,1 0,-1 1,0-1,0 0,0 0,1 1,-1-1,0 1,-1-1,2 2,12 69,-10-43,-2-16,0-1,0 0,2 0,-1 0,1 0,1 0,0-1,1 0,0 0,1-1,0 1,1-2,0 1,0-1,1 0,0 0,1-1,-1-1,2 0,-1 0,1-1,2 2,44 11,-32-13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2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61,'8'-7,"1"0,0 1,0 0,0 1,1 0,0 1,0-1,0 2,0 0,1 0,-1 1,1 0,0 1,0 0,-1 0,1 1,0 1,5 1,-14-3,-1 1,1 0,0 0,0 0,0 1,0-1,-1 0,1 1,0-1,0 1,-1-1,1 1,0 0,-1 0,1 0,-1 0,1 0,-1 0,1 0,-1 0,0 1,1-1,-1 0,0 1,0-1,0 1,0 0,0-1,-1 1,1 0,0-1,-1 1,1 0,-1 0,0-1,0 1,1 0,-1 0,0 0,-1-1,1 1,0 0,0 0,-1 0,1-1,-1 1,1 0,-1 0,0-1,0 1,0-1,0 1,-99 126,100-128,-1 1,1 0,-1 0,1-1,-1 1,1 0,0 0,-1-1,1 1,0 0,-1 0,1 0,0 0,0 0,0-1,0 1,0 0,0 0,0 0,0 0,0 0,0 0,1-1,-1 1,0 0,0 0,1 0,-1-1,1 1,-1 0,1 0,-1-1,1 1,-1 0,1-1,0 1,-1 0,1-1,0 1,-1-1,1 0,0 1,0-1,-1 1,1-1,0 0,0 0,0 1,0-1,0 0,-1 0,1 0,0 0,0 0,1 0,57 4,-53-4,256-4,-238 4</inkml:trace>
  <inkml:trace contextRef="#ctx0" brushRef="#br0" timeOffset="302.172">1 456,'53'-14,"22"-6,3 2,-7 3,-10 5,-11 3,-10 4,-11 6,-10 4</inkml:trace>
  <inkml:trace contextRef="#ctx0" brushRef="#br0" timeOffset="781.268">368 513,'-13'5,"0"2,0-1,1 2,0 0,0 0,1 1,0 0,0 1,1 0,-8 11,17-20,0 1,0-1,0 1,0-1,0 1,1 0,-1-1,0 1,1 0,-1-1,1 1,0 0,-1 0,1-1,0 1,0 0,0 0,0-1,1 1,-1 0,0 0,1-1,-1 1,1 0,0-1,-1 1,1 0,0-1,0 1,0-1,0 1,0-1,1 0,-1 0,0 1,0-1,1 0,-1 0,1 0,-1 0,1 0,0-1,-1 1,1 0,81 22,-83-23,39 5,-32-6,0 1,0 1,0-1,0 1,0 0,0 1,-1-1,1 2,0-1,-1 1,1-1,-1 2,0-1,0 1,0 0,0 0,3 4,-8-6,0 0,0 0,-1 0,1 0,0 0,-1 0,0 0,1 0,-1 0,0 0,0 0,0 0,0 0,0 0,-1 0,1 0,-1 0,1 0,-1 0,0 0,0 0,0 0,0 0,0-1,0 1,0 0,0-1,-1 1,1-1,-1 1,1-1,-1 0,0 1,-1-1,-64 42,63-41,-86 36,64-31</inkml:trace>
  <inkml:trace contextRef="#ctx0" brushRef="#br0" timeOffset="1047.085">311 568,'29'0,"29"-4,9-3,-2 1,-8 1,-7 2,-9 1,-6-4,-4-1,-7 1</inkml:trace>
  <inkml:trace contextRef="#ctx0" brushRef="#br0" timeOffset="2518.992">1356 258,'-21'-1,"0"1,0 1,1 1,-1 1,1 1,-1 0,1 2,1 0,-1 1,1 2,0-1,1 2,0 1,1 0,0 1,-4 4,18-14,0 1,0-1,0 1,0-1,1 1,-1 0,1 0,-1 0,1 0,0 0,1 0,-1 1,0-1,1 1,0-1,0 1,0 0,0-1,1 1,-1 0,1 0,0-1,0 1,0 0,1 0,-1 0,1-1,0 1,0 0,0-1,1 1,-1-1,1 0,0 1,0-1,0 0,0 0,0 0,1 0,-1 0,1-1,2 2,1-2,0 0,1 0,-1-1,1 0,-1 0,0-1,1 0,0 0,-1-1,0 1,1-1,-1-1,1 1,-1-1,0 0,0-1,0 1,0-1,2-2,108-79,-76 50,75-74,-116 109,1 0,0-1,0 1,0 0,0-1,0 1,0 0,0 0,0-1,1 1,-1 0,0-1,0 1,0 0,1-1,-1 1,0-1,1 1,-1 0,1-1,-1 1,0-1,1 1,-1-1,1 1,0-1,-1 0,1 1,-1-1,1 0,0 1,-1-1,1 0,0 0,-1 1,1-1,0 0,-1 0,1 0,0 0,-1 0,1 0,0 0,-1 0,1 0,0 0,-1 0,1-1,0 1,-1 0,1 0,0-1,-1 1,1-1,-1 1,1 0,-1-1,1 1,-1-1,1 1,-1-1,1 1,-1-1,1 1,-1-1,0 0,1 0,-6 57,0-43,1 0,0 0,1 0,1 1,0-1,1 1,0-1,1 1,1 0,0-1,0 1,2-1,0 0,0 1,1-1,1-1,0 1,1-1,6 11,-8-18,1-1,0 1,0-1,0-1,0 1,1-1,-1 0,1 0,0 0,0-1,0 0,0 0,0 0,0-1,1 0,-1 0,0-1,1 0,-1 0,1 0,-1-1,0 0,7-1,11-5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1,'20'98,"-4"0,-5 2,-3 26,-7-110,0 1,-2 0,0-1,-1 1,0-1,-2 1,0-1,0 0,-2 0,0-1,-1 0,0 0,-1 0,-1-1,0 0,-1-1,-1 0,0 0,0-1,-2-1,1 0,-4 2,-44 30,38-24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1,'67'12,"-66"-12,1 1,-1-1,1 1,-1 0,1 0,-1 0,1 0,-1 0,0 0,0 0,1 0,-1 0,0 0,0 1,0-1,0 1,-1-1,1 0,0 1,0 0,-1-1,1 1,-1-1,0 1,1 0,-1-1,0 1,0 0,0-1,0 1,0 0,0-1,0 1,-1-1,1 1,-1 0,1-1,-1 1,-102 116,102-117,1 0,-1 0,1 1,-1-1,1 0,-1 0,1 0,0 0,0 0,0 0,0 1,0-1,0 0,0 0,0 0,0 0,0 1,1-1,-1 0,0 0,1 0,-1 0,1 0,-1 0,1 0,0 0,-1 0,1 0,0 0,0 0,-1 0,1-1,0 1,0 0,0-1,0 1,0 0,0-1,0 0,0 1,0-1,1 1,-1-1,0 0,0 0,0 0,2 0,60 6,-58-6,200-3,-180 3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3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670 368,'-41'0,"0"2,0 2,1 2,-1 2,-29 9,21 11,49-27,-1-1,0 1,1 0,-1 0,0-1,1 1,-1 0,1 0,-1 0,1 0,-1 0,1 0,0 0,-1 0,1 0,0 0,0 0,0 0,0 0,0 0,0 0,0 0,0 0,0 0,0 0,1 0,-1 0,0 0,1 0,-1 0,1 0,-1-1,1 1,-1 0,1 0,0 0,-1-1,1 1,0 0,0 0,-1-1,1 1,0-1,0 1,0-1,0 1,0-1,0 0,1 1,10 5,0-1,0 0,1-1,0 0,0-1,0 0,0-1,0-1,14 0,4 2,15 9,-46-12,1 0,0 0,0 1,-1-1,1 0,0 1,-1-1,1 1,0-1,-1 1,1-1,-1 1,1-1,0 1,-1-1,1 1,-1 0,0 0,1-1,-1 1,0 0,1-1,-1 1,0 0,0 0,0 0,1-1,-1 1,0 0,0 0,0 0,0-1,-1 1,1 0,0 0,0-1,0 1,-1 0,1 0,0-1,-1 1,1 0,0 0,-1-1,1 1,-1-1,1 1,-1 0,0-1,1 1,-1-1,1 1,-1-1,0 1,-108 59,71-44,-217 104,252-118,0 0,0 1,0-1,0 0,1 1,-1 0,1-1,0 1,0 0,0 0,0 1,0-1,0 0,1 1,0-1,0 0,0 1,0 0,0-1,1 1,-1-1,1 1,0 0,0-1,1 1,-1 0,1-1,-1 1,1 0,0-1,1 0,-1 1,1-1,-1 0,1 1,0-1,0 0,0 0,1 0,-1-1,1 1,-1-1,1 1,0-1,0 0,0 0,0 0,1 0,1 0,116 53,-100-51</inkml:trace>
  <inkml:trace contextRef="#ctx0" brushRef="#br0" timeOffset="2848.794">643 1,'-18'56,"-24"55,-6-1,-17 23,12-24,-204 421,109-235,136-251,15-30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839 11,'-13'-3,"0"0,0 1,0 1,0 0,0 1,-1 0,1 1,0 1,0 0,0 0,0 2,1-1,-1 2,1 0,-9 5,11-7,-168 56,96-22,82-35,0-1,1 1,-1 0,1 0,-1-1,1 1,0-1,-1 1,1 0,0-1,0 0,0 1,0-1,0 1,1-1,-1 0,0 0,1 0,-1 0,0 0,1 0,-1 0,1 0,0-1,-1 1,1 0,0-1,-1 1,1-1,0 0,0 0,164 23,-52-7,-112-16,0 0,0 0,-1 0,1 1,0-1,0 0,-1 1,1-1,0 1,-1-1,1 1,0 0,-1 0,1 0,-1 0,1 0,-1 0,0 0,1 0,-1 0,0 1,0-1,0 0,0 1,0-1,0 1,0 0,0-1,-1 1,1 0,-1-1,1 1,-1 0,0-1,1 1,-1 0,0 0,0 0,0-1,-1 1,1 0,0 0,-1-1,1 1,-1 0,1-1,-1 1,0 0,0-1,1 1,-1-1,0 1,-1-1,1 0,-1 2,-9 10,-1-1,0 0,0-1,-1 0,-1 0,0-2,0 0,-1 0,0-2,-1 0,1 0,-8 1,-44 22,-302 160,364-187,0-1,0 0,0 1,1-1,-1 1,1 0,0 0,0 0,0 1,0 0,1-1,-1 1,1 1,0-1,0 0,0 1,1-1,0 1,0 0,0 0,0 0,-1 5,6-7,0 0,0 0,1 0,-1-1,0 1,1-1,0 0,-1 0,1 0,0-1,0 1,0-1,0 0,0 0,1 0,-1 0,0-1,0 0,1 0,-1 0,0 0,0-1,4 0,1 1,74-3,-1-4,0-4,25-8,-58 11,108-5,-147 17,-4 3</inkml:trace>
  <inkml:trace contextRef="#ctx0" brushRef="#br0" timeOffset="362.176">1404 124,'-24'38,"-13"23,1 5,5-3,9-8,7-9,7-6,5-7,-3-3,1-2,0-1,2 0,1-10,0-8</inkml:trace>
  <inkml:trace contextRef="#ctx0" brushRef="#br0" timeOffset="633">1291 96,'43'-5,"29"-1,12-1,-4 2,-11 2,-12-4,-11-1,-8 2,-16 1,-12 7,-7 2</inkml:trace>
  <inkml:trace contextRef="#ctx0" brushRef="#br0" timeOffset="834.178">1206 491,'53'-5,"27"-1,4-5,-6-1,-13 3,-12 2,-10 2,-8 2,-5 2,-7 1</inkml:trace>
  <inkml:trace contextRef="#ctx0" brushRef="#br0" timeOffset="8069.821">1827 688,'-5'2,"0"1,1 0,0-1,-1 2,1-1,0 0,0 1,1 0,-1 0,1 0,0 0,0 0,0 1,1-1,-1 1,1 0,0 2,1-6,-2 7,-1 0,1 0,1 0,-1 1,1-1,1 1,0 0,0 0,1-1,0 1,0 0,2 6,-2-12,0 0,1 0,-1 0,1 0,0 0,0 0,0-1,0 1,1 0,-1-1,1 1,0-1,-1 1,1-1,0 0,0 1,1-1,-1 0,0-1,1 1,-1 0,1-1,-1 1,1-1,0 0,0 0,0 0,-1 0,1 0,0-1,0 1,0-1,0 0,0 0,0 0,0 0,3-1,9-3,-1-1,1-1,-1-1,-1 0,1 0,-1-1,0-1,-1 0,0-1,0 0,-1-1,0 0,-1-1,-1 0,6-10,17-14,7-4,-27 69,-3 142,-3-141,-1 0,-2 1,-1-1,-2 1,0-1,-6 31,5-48,-2 0,1-1,-2 0,0 1,0-1,-1 0,0-1,-1 1,-1-1,1-1,-2 1,0-1,0 0,0-1,-2 0,1 0,-1-1,0 0,9-6,0-1,-1 0,1 0,0 1,-1-1,1 0,-1 0,1 0,-1-1,1 1,-1 0,0-1,1 1,-1-1,0 1,0-1,1 0,-1 1,0-1,0 0,1 0,-1-1,0 1,0 0,0 0,1-1,-1 1,0-1,1 0,-1 1,1-1,-1 0,1 0,-1 0,1 0,-1 0,1 0,0-1,-1 1,1 0,0-1,0 1,0-1,0 1,1-1,-1 1,0-1,0 0,1 1,-1-1,1 0,0 0,-1-1,0-23,2 0,0 0,1 0,2 0,0 1,2-1,1 1,1 0,1 1,1 0,1 0,1 1,10-12,13-29,-19 37</inkml:trace>
  <inkml:trace contextRef="#ctx0" brushRef="#br0" timeOffset="8418.413">2533 237,'33'0,"41"-5,12-1,-4 0,-11-4,-13 0,-11 2,-9 2,-6 2,-4 1,-2 2,-5 6,-11 2,-12 0,-6-2</inkml:trace>
  <inkml:trace contextRef="#ctx0" brushRef="#br0" timeOffset="8671.811">2561 491,'43'0,"34"0,13 0,0 0,-4 0,-13 0,-9 0,-10 0,-6 0,-5 0,-6-5,-4-1,-2 0,-3 1,0 1,-6 2</inkml:trace>
  <inkml:trace contextRef="#ctx0" brushRef="#br0" timeOffset="9115.05">3888 39,'-40'23,"1"2,2 1,1 2,1 1,1 2,2 1,-22 29,-9 51,61-108,1 0,0 1,0-1,0 1,0-1,1 1,0-1,-1 1,2-1,-1 1,0-1,1 1,0-1,0 1,1-1,-1 0,1 1,0-1,0 0,0 0,0 0,1-1,0 1,-1 0,2-1,1 3,11 3,0 0,0-1,1-1,0-1,0 0,0-1,1-1,0 0,0-2,0 0,0-1,0-1,0 0,0-1,14-4,-4 4,0-1,0-2,0-1,-1-1,1-1,-1-1,-1-2,0 0,0-2,-1-1,0-1,-1-1,-1-1,-1-2,0 0,-1-1,1-3,-16 15,0 0,-1 0,0-1,-1 1,0-1,0 0,0 0,-1 0,-1-1,1 1,-1-1,-1 0,1 0,-1 1,-1-1,0 0,0 0,-1 0,0 0,0 1,-1-1,0 0,-1 1,0 0,0-1,-1 1,0 0,0 1,-1-1,0 1,0 0,-1 0,0 0,-4-2,-9-4,-1 1,-1 1,0 1,0 0,-1 2,0 1,-1 1,1 0,-1 2,0 0,-1 2,1 1,0 0,0 2,-1 1,1 1,-7 2,-38 7,2 2,0 4,0 3,2 2,1 3,-37 23,96-47,-6 1,1 1,0 1,0 0,1 0,-1 1,1 0,0 0,1 1,-1 0,-5 7,13-12,-1 0,1 1,0-1,-1 0,1 1,0-1,1 1,-1-1,0 0,1 1,-1-1,1 0,0 0,-1 1,1-1,0 0,0 0,1 0,-1 0,0 0,1 0,-1 0,1-1,0 1,0 0,-1-1,1 0,0 1,0-1,0 0,0 0,1 0,-1 0,0 0,0-1,1 1,-1 0,0-1,1 0,-1 0,0 0,1 0,1 0,39 7,0-2,1-1,-1-3,40-3,-18 0,843 0,-809 10,0 5,-1 3,42 16,-125-28,14 2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0 282,'509'0,"-485"0</inkml:trace>
  <inkml:trace contextRef="#ctx0" brushRef="#br0" timeOffset="262.879">84 479,'39'0,"26"-5,8-1,-4 0,-9 1,-10 2,-9 1,-6 1,-9 0</inkml:trace>
  <inkml:trace contextRef="#ctx0" brushRef="#br0" timeOffset="744.318">367 0,'8'10,"1"0,0-1,0 0,1-1,1 0,-1-1,1 0,0 0,0-1,1-1,0 0,0 0,0-1,1-1,-1 0,13 1,6 3,-15-4,0 0,-1 1,0 0,0 1,0 1,0 0,-1 2,0-1,0 1,0 2,-10-3,0-1,0 1,0 0,-1 0,0 0,0 0,-1 1,0-1,-1 1,1-1,-1 1,-1 0,0 0,0-1,0 1,-1 0,0-1,0 1,-1 0,0-1,0 0,-1 1,0-1,-1 0,1 0,-1-1,0 1,-1-1,0 0,0 0,0 0,0-1,-1 0,-1 1,-300 240,276-216,21-17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453 173,'-313'513,"174"-306,180-248,88-129,-114 145</inkml:trace>
  <inkml:trace contextRef="#ctx0" brushRef="#br0" timeOffset="405.962">453 145,'-8'14,"1"1,0 0,1 0,0 0,2 1,0-1,0 1,2 0,0 0,0 1,2-1,0 0,1 1,0-1,2 0,0 0,0 0,2-1,0 1,6 12,1-4,0 0,2-1,1 0,1-1,0-1,17 15,-31-33,0 1,1-1,-1 0,1-1,0 1,-1 0,1-1,1 1,-1-1,0 0,0 0,1-1,0 1,-1-1,1 1,0-1,-1 0,1 0,0-1,0 1,0-1,0 0,-1 0,1 0,0-1,0 1,0-1,0 0,-1 0,1 0,0 0,-1-1,1 0,-1 1,1-1,-1-1,0 1,2-2,10-17,-2-1,0 0,-1-1,-2 0,0-1,-1 0,-2-1,0 0,-1-6,0 8,40-218,-18 77,-23 152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375 276,'-38'9,"1"3,0 1,1 1,1 2,0 1,1 2,-11 10,40-27,0 1,0 0,0 0,1 0,-1 1,1-1,0 1,0 0,0 0,0 0,1 1,0 0,0-1,0 1,0 0,1 0,0 1,0-1,0 0,1 1,-1-1,1 1,1-1,-1 1,1 0,0-1,0 1,1-1,-1 1,1 0,1-1,-1 1,1-1,0 0,0 0,0 0,1 0,0 0,0 0,7 2,0 0,0-1,1-1,-1 1,1-2,1 0,-1 0,1-1,-1 0,1-1,0 0,0-1,0 0,0-1,0-1,0 0,5-1,-4 2,18-1</inkml:trace>
  <inkml:trace contextRef="#ctx0" brushRef="#br0" timeOffset="298.018">714 276,'-28'26,"2"1,0 2,2 0,0 2,3 0,0 2,-4 12,24-43,-1 1,0-1,1 1,0-1,0 1,0-1,0 1,0 0,0 0,1 0,-1-1,1 1,0 0,-1 0,2 0,-1 0,0 0,0-1,1 1,0 0,-1 0,1 0,0-1,1 1,-1-1,0 1,1-1,-1 1,1-1,0 0,0 1,0-1,0 0,0 0,0-1,0 1,1 0,0-1,12 4,0-2,1 0,0-1,0 0,-1-2,1 0,0 0,0-2,0 0,-1 0,1-2,-1 0,1 0,-2-2,1 0,0 0,-1-2,0 0,-1 0,0-1,6-6,-7 7,0 0,-1-1,0 0,-1-1,0 0,0 0,-1-1,0-1,-1 1,-1-1,0-1,0 0,-1 0,-1 0,0 0,-1-1,0 0,0-6,-4 16,1 0,-2 0,1 1,0-1,-1 0,1 0,-1 0,0 0,-1 1,1-1,-1 1,1-1,-1 1,0-1,0 1,0 0,-1 0,1 0,-1 0,0 0,0 1,0-1,0 1,0 0,-1 0,1 0,0 0,-1 0,0 1,-2-1,-3-1,0 1,0 1,0 0,0 0,0 0,-1 1,1 1,0-1,0 2,0-1,0 1,-4 2,-73 35,66-27</inkml:trace>
  <inkml:trace contextRef="#ctx0" brushRef="#br0" timeOffset="703.082">1476 248,'-35'8,"0"2,1 0,1 3,-29 14,55-24,0-1,0 1,1 0,-1 0,0 0,1 1,0 0,0 0,0 1,1-1,-1 1,1 1,0-1,1 1,-5 5,10-8,-1 0,1 0,-1 0,1 0,0-1,0 1,0 0,1 0,-1-1,1 1,-1 0,1-1,0 0,0 1,0-1,0 0,1 0,-1 0,0 0,1-1,-1 1,1-1,0 1,-1-1,1 0,0 0,0 0,0 0,0-1,0 1,0-1,0 0,0 0,0 0,0 0,0 0,8 3,13 2,85 33,-106-37,-1 0,1 1,-1-1,1 1,-1-1,0 1,0 0,0 0,0 0,0 0,0 0,-1 0,1 1,-1-1,1 0,-1 1,0-1,0 1,0 0,0-1,-1 1,1 0,-1 0,1-1,-1 1,0 0,0 0,0 0,-1-1,1 1,0 0,-1 0,0-1,0 1,0-1,-1 3,-5 5,0-1,0-1,-1 1,0-1,0 0,-1-1,0 0,-1 0,1-1,-1 0,-1-1,1 0,-1-1,0 0,0 0,0-1,0-1,0 0,-1 0,-8-1,-37 1,32-3</inkml:trace>
  <inkml:trace contextRef="#ctx0" brushRef="#br0" timeOffset="1387.167">1872 699,'-1'1,"1"-1,-1 1,1-1,0 0,-1 1,1-1,-1 0,1 0,-1 1,0-1,1 0,-1 0,1 0,-1 0,1 1,-1-1,1 0,-1 0,0 0,1 0,-1 0,1-1,-1 1,1 0,-1 0,0 0,1 0,-1-1,1 1,-1 0,1 0,-1-1,1 1,0 0,-1-1,1 1,-1-1,1 1,0-1,-1 1,1-1,0 1,-1 0,1-1,0 0,0 1,-1-1,1 1,0-1,0 1,0-1,0 1,0-1,0 0,0 1,0-1,0 1,0-1,0 0,-5-39,4 39,3-24,0 0,1 1,2 0,0-1,1 1,2 1,1 0,0 0,6-8,-6 10,2-5,1-1,1 2,1-1,2 2,0 0,2 1,0 1,2 0,0 2,1 0,1 1,1 2,1 0,0 1,1 2,22-10,18 13,-64 11,0 0,1 0,-1 0,0 0,1 0,-1 1,0-1,1 1,-1-1,0 1,0-1,1 1,-1 0,0-1,0 1,0 0,0 0,0 0,0 0,0 0,0 0,0 0,-1 0,1 1,0-1,-1 0,1 0,-1 1,1-1,-1 0,1 1,-1-1,0 0,0 1,0-1,0 1,0-1,0 0,0 1,0-1,-1 0,1 1,0-1,-1 0,1 1,-5 11,0 0,0 0,-2 0,1-1,-1 0,-1 0,0-1,-1 0,0-1,-7 6,-53 80,68-94,0-1,0 1,1 0,-1 0,0 0,1-1,-1 1,1 0,0 0,-1 0,1 0,0 0,0 0,1 0,-1 0,0 0,0-1,1 1,-1 0,1 0,0 0,0-1,-1 1,1 0,0 0,1-1,-1 1,0-1,0 1,1-1,-1 0,0 1,1-1,0 0,-1 0,1 0,-1 0,1 0,0-1,0 1,80 20,-72-20,-7-1,0-1,0 1,0 0,1 0,-1 0,0 1,0-1,0 1,0-1,0 1,0 0,0 0,-1 1,1-1,0 0,-1 1,1 0,0 0,-1 0,0 0,1 0,-1 0,0 0,0 1,-1-1,1 1,0-1,-1 1,1 0,-1 0,0 0,0 0,0-1,0 1,-1 1,1-1,-1 0,0 0,0 0,0 0,0 0,-1 1,-4 6,0-1,-1-1,-1 1,0-1,0 0,0-1,-1 0,0 0,0 0,-1-1,0-1,0 1,0-1,-1-1,1 0,-1 0,0-1,-1 0,0 0,0 1,1-1,-1 0,0-1,0 0,0 0,0-1,0-1,0 0,0 0,0-1,0-1,0 1,0-2,0 0,1 0,-1-1,-8-4,-156-97,140 81,13 10,1-2,0 0,1-1,0-2,2 0,0-1,1 0,1-1,2-1,-2-4,3 1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83,'38'-5,"33"-1,8 0,0 1,-7 2,-13 1,-10 0,-10 2,-5 0,-10 0</inkml:trace>
  <inkml:trace contextRef="#ctx0" brushRef="#br0" timeOffset="253.071">57 280,'44'0,"37"-4,11-3,-2 1,-10 2,-15 0,-13 2,-11-4,-12-1</inkml:trace>
  <inkml:trace contextRef="#ctx0" brushRef="#br0" timeOffset="789.245">820 422,'5'-28,"2"1,1 0,0 0,2 0,2 1,0 1,1 0,2 1,0 0,2 1,6-5,-14 18,0 0,1 0,0 1,0 1,1 0,0 0,1 1,0 0,0 1,0 1,1 0,-1 0,1 1,1 1,9-1,-21 3,0 1,0 0,0 0,1 0,-1 0,0 0,0 0,0 1,0-1,0 1,1 0,-1-1,0 1,0 0,-1 0,1 0,0 1,0-1,0 0,-1 1,1-1,-1 1,1-1,-1 1,0 0,1 0,-1-1,0 1,0 0,0 0,-1 0,1 0,0 0,-1 1,1-1,-1 0,0 0,0 0,1 0,-2 1,1-1,-14 91,13-91,0 0,0-1,0 1,0 0,0 0,1 0,-1 0,1 0,-1 0,1 0,0 0,0 0,0 0,0 0,0 0,0 0,1 0,-1 0,1 0,-1 0,1-1,0 1,-1 0,1 0,0 0,0-1,1 1,-1 0,0-1,0 1,1-1,-1 0,1 1,-1-1,1 0,0 0,-1 0,1 0,0 0,0 0,0-1,0 1,0 0,-1-1,1 0,0 1,0-1,0 0,2 0,6-2,1-1,-1 1,1-2,-1 0,0 0,0-1,-1 0,1 0,-1-1,0-1,-1 0,5-4,62-38,-74 48,0 0,0 1,0-1,1 0,-1 1,0-1,0 1,1-1,-1 1,0 0,1 0,-1-1,0 1,1 0,-1 0,0 0,1 1,-1-1,1 0,-1 0,0 1,0-1,1 1,-1-1,0 1,0 0,1-1,-1 1,0 0,0 0,0 0,0 0,0 0,0 0,-1 0,1 0,0 0,0 0,-1 0,1 0,0 1,-1-1,0 0,1 1,-1-1,0 0,1 1,-1-1,0 0,0 1,0 0,-7 72,6-71,1 53,9-45</inkml:trace>
  <inkml:trace contextRef="#ctx0" brushRef="#br0" timeOffset="1332.042">2146 26,'-53'24,"1"2,1 2,2 2,0 3,3 1,-1 4,4 12,42-49,0 0,1 0,-1 0,0 1,1-1,-1 0,1 0,-1 0,1 0,0 1,0-1,-1 0,1 0,0 1,0-1,0 0,0 0,1 0,-1 1,0-1,0 0,1 0,-1 1,1-1,-1 0,1 0,-1 0,1 0,0 0,-1 0,1 0,0 0,0 0,0 0,0 0,0-1,0 1,0 0,0-1,0 1,0-1,0 1,0-1,1 1,-1-1,0 0,0 1,1-1,12 1,0-1,0 0,1-1,-1-1,0 0,0-1,0-1,-1 0,1 0,-1-1,0-1,0-1,-1 1,0-2,0 0,0 0,-1-1,-1-1,256-187,-265 195,1 1,-1 0,1-1,-1 1,1 0,0 0,-1 0,1 0,0 0,0 0,-1 0,1 0,0 1,0-1,0 1,0-1,0 1,0 0,0 0,0 0,0 0,0 0,0 1,0-1,0 0,0 1,0-1,0 1,0 0,0 0,-1 0,1 0,0 0,0 0,-1 0,1 1,-1-1,1 0,-1 1,0-1,0 1,1 0,-23 113,8-71,-10 56,4 1,5 1,4 0,3 94,9-161,-1-28,1 0,-1 0,0 0,-1 0,1 0,-2 0,1 0,-1 0,0-1,0 1,0 0,-1 0,-1 0,1-1,-1 1,0-1,0 0,-1 0,1 0,-2 0,1-1,0 1,-1-1,0 0,-1-1,-2 3,4-4,0-1,-1 0,1-1,0 1,-1-1,1 1,-1-1,1-1,-1 1,0-1,1 1,-1-1,1-1,-1 1,0-1,1 1,-1-1,1-1,-1 1,1-1,0 1,-1-1,1-1,0 1,0 0,1-1,-1 0,0 0,1 0,0 0,-1-1,1 1,1-1,-1 0,-1-3,-4-7,1 0,1-1,0 1,1-2,0 1,2 0,0-1,0 0,1 0,1 1,1-1,0 0,2 0,-1 0,2 0,0 1,1-1,0 1,1 0,1 0,0 0,2 1,-1 0,2 1,-1-1,2 1,0 1,0 0,1 1,1 0,10-8,122-81,-120 88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787 6,'-57'-6,"-7"10,1 2,0 4,1 2,0 2,1 4,-46 19,106-37,0 0,0 0,0 0,0-1,0 1,0 0,0 0,0 0,1 1,-1-1,0 0,0 0,0 0,0 1,0-1,1 0,-1 1,0-1,0 1,0-1,1 1,-1-1,0 1,1 0,-1-1,1 1,-1 0,0-1,1 1,-1 0,1 0,0-1,-1 1,1 0,0 0,-1 0,1 0,0 0,0-1,0 1,0 0,0 0,0 0,0 0,0 0,0 0,0 0,0 0,1-1,-1 1,0 0,1 0,-1 0,1 0,-1-1,1 1,-1 0,1-1,-1 1,1 0,0-1,0 1,129 16,67 10,-140-5,-55-21,-1 0,0-1,0 1,0 0,0 0,-1 0,1 0,0 0,0 1,0-1,-1 0,1 0,-1 0,1 1,-1-1,1 0,-1 0,0 1,0-1,0 0,1 1,-1-1,0 1,-1-1,1 0,0 1,0-1,-1 0,1 0,0 1,-1-1,1 0,-1 0,0 1,1-1,-1 0,0 0,0 0,0 0,0 0,0 0,0 0,0 0,0 0,-15 13,-1-1,0 0,-1-2,0 1,-1-2,0-1,0 0,-1-2,-10 3,-23 11,-227 104,277-124,-62 35,64-36,-1 1,1 0,0 0,-1 0,1 0,0 0,0 0,0 0,0 0,0 0,0 1,0-1,0 0,1 1,-1-1,0 1,1-1,-1 1,1-1,0 1,-1-1,1 1,0-1,0 1,0-1,0 1,0-1,0 1,1 0,-1-1,0 1,1-1,-1 1,1-1,0 0,-1 1,1-1,0 0,0 1,0-1,0 0,0 0,1 1,5 3,1-1,-1-1,1 0,0 0,0 0,0-1,0 0,0 0,0-1,1 0,-1-1,1 0,-1 0,0 0,8-2,4 1,314-2,-278-2,-38-1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4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1,'39'4,"26"3,13-1,-3-2,-9 0,-11-2,-11-1,-7 0,-5-1,-4-1,-1 1,-6-5,-5-1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1,'38'9,"28"4,7-6,-5-3,-8-4,-5 0,-7-2,-7-4,-5-1,-10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5,2 1,0 0,-3-1,-1-1,-3-2,-1-1,-1-1,-1 0,0 0,0-5,0-1,-5-1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0,'-10'24,"-3"27,-4 15,1 0,3-5,-1-9,1-4,4-5,3-5,-2-4,0-3,2-3,-4 0,1-1,1-9,3-8</inkml:trace>
  <inkml:trace contextRef="#ctx0" brushRef="#br0" timeOffset="262.638">25 57,'29'-5,"33"-2,11 1,3 1,-7 2,-11 1,-9-4,-10-1,-5 1,-5 1,-6 7,-8 2</inkml:trace>
  <inkml:trace contextRef="#ctx0" brushRef="#br0" timeOffset="515.364">53 311,'38'4,"32"3,9-1,-4-1,-10-2,-7-1,-8-1,-8 0,-6-1,-9-5,-5-2,-1 1,-4 1</inkml:trace>
  <inkml:trace contextRef="#ctx0" brushRef="#br0" timeOffset="765.435">871 424,'-24'33,"-13"22,-4 0,4-4,4-5,7-7,4-9,5-10</inkml:trace>
  <inkml:trace contextRef="#ctx0" brushRef="#br0" timeOffset="1016.658">560 367,'29'34,"19"20,6 6,-1-7,-10-8,-7-11,-5-12,-8-5,-3-5,-5-5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1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870 395,'-1'-2,"-1"0,1 1,-1-1,1 0,-1 0,0 1,1-1,-1 1,0 0,0-1,0 1,0 0,-1 0,1 0,0 1,0-1,-1 0,1 1,0 0,0-1,-1 1,1 0,-1 0,1 0,-1 1,0-2,-28-1,-1 2,0 0,1 2,-1 2,1 1,0 1,0 1,1 2,-8 4,-243 72,281-84,1-1,-1 0,1 1,-1-1,1 0,-1 1,0-1,1 1,-1-1,1 1,-1-1,0 1,1-1,-1 1,0-1,0 1,1-1,-1 1,0-1,0 1,0 0,0-1,0 1,0-1,0 1,0-1,0 1,0 0,0-1,0 1,0-1,0 1,-1 0,1-1,0 1,0-1,-1 1,1-1,0 1,-1-1,1 1,0-1,-1 0,1 1,-1-1,1 1,-1-1,1 0,-1 1,1-1,-1 0,1 0,-1 1,1-1,-1 0,0 0,1 0,-1 0,1 0,-1 0,0 0,1 0,-1 0,0 0,48 10,292-8,-340-2,1 1,-1 0,1-1,-1 1,1 0,-1-1,1 1,0 0,-1-1,1 1,0 0,-1 0,1-1,0 1,0 0,0 0,0-1,0 1,0 0,0 0,0 0,0-1,0 1,0 0,1 0,-1-1,0 1,1 0,-1 0,0-1,1 1,-1 0,1-1,-1 1,1-1,-1 1,1-1,-1 1,1-1,0 1,-1-1,1 1,0-1,-1 1,1-1,0 0,-1 0,1 1,0-1,0 0,-1 0,1 0,0 0,0 0,0 0,-1 0,1 0,0 0,0 0,0 0,-1-1,1 1,0 0,-1 0,1-1,0 1,0-1,-1 1,1-1,-55 38,-1-3,-2-3,-38 15,-6 4,-116 66,215-115,0-1,0 1,0 0,0 0,0 0,0 1,1-1,-1 0,0 1,1-1,-1 1,1-1,0 1,-1 0,1 0,0 0,0-1,0 1,0 0,0 0,1 0,-1 1,1-1,-1 0,1 0,0 0,0 0,0 0,0 1,0-1,0 0,0 0,1 0,-1 0,1 0,0 0,-1 0,1 0,0 0,0 0,0 0,1 0,-1-1,0 1,1 0,-1-1,1 1,-1-1,1 1,0-1,10 5,1-2,-1 1,1-1,0-1,0-1,0 0,0 0,0-1,1-1,-1 0,0-1,4-1,14 1,-16 3,-1-1,1-1,0-1,0 0,0-1,-1 0,1-2,-1 1,0-2,0 0,0 0,-1-1,0-1,0-1,0 1,-1-2,0 0,7-7,-1-6</inkml:trace>
  <inkml:trace contextRef="#ctx0" brushRef="#br0" timeOffset="255.585">447 1,'-18'189,"8"2,9 23,1-166,0 291,-38-161,30-154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6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107 213,'-93'307,"80"-250,30-94,21-45,-21 39,2 0,2 2,2 0,1 1,2 2,2 0,2 2,30-29,-45 52,-10 7,0 0,1 1,0 0,0 0,0 0,1 1,0 0,0 0,0 1,0 0,0 0,0 1,8-2,-11 5,-1 1,1 0,-1 0,1 0,-1 0,0 1,0-1,0 1,0 0,-1 0,1 0,-1 0,1 0,-1 1,0-1,-1 1,1-1,0 1,-1 0,0-1,0 1,0 0,0 0,-1 0,0 0,1 0,-1 0,-1 0,1 0,-1-1,1 1,-1 0,0 0,0 0,-1-1,0 2,-1 16,-14 162,16-181,1-1,0 1,0 0,0-1,1 1,-1 0,0-1,0 1,1 0,-1-1,1 1,0-1,-1 1,1-1,0 1,0-1,0 1,0-1,0 0,0 1,0-1,1 0,-1 0,0 0,1 0,-1 0,1 0,-1-1,1 1,-1 0,1-1,-1 1,1-1,0 1,-1-1,1 0,0 0,-1 0,1 0,0 0,-1 0,1 0,0 0,-1-1,1 1,0-1,-1 1,1-1,-1 0,23-11,-1-1,0-1,-1-2,-1 0,0-1,-2-1,5-6,113-86,-121 100,-10 5,0 1,0 0,0 1,0-1,0 1,1 0,-1 1,1 0,0 0,0 0,0 1,0 0,6-1,-10 5,0 0,0 0,-1 1,1-1,-1 1,1-1,-1 1,0 0,0-1,-1 1,1 0,-1 0,0 1,0-1,0 0,-1 0,1 0,-1 1,0-1,0 0,-1 0,1 1,-1-1,-1 3,-53 204,50-161,4-27</inkml:trace>
  <inkml:trace contextRef="#ctx0" brushRef="#br0" timeOffset="482.464">1461 71,'-20'1,"0"-1,0 2,0 1,0 1,1 0,-1 1,1 1,0 1,1 1,-1 1,2 0,-1 1,1 1,1 1,0 0,1 1,0 1,1 0,-8 11,15-17,2 1,-1-1,1 1,0 0,1 1,0-1,0 1,1 0,0 0,1 0,0 0,1 1,0-1,1 0,0 1,0-1,1 0,1 4,0-11,-1 0,1 0,0 0,0 0,0-1,1 1,-1-1,1 0,-1 0,1 1,0-2,-1 1,1 0,0 0,0-1,1 0,-1 0,0 0,0 0,1 0,-1 0,0-1,1 0,-1 0,0 0,2 0,88-12,-67 1,-1-1,0-1,0-1,-2-1,0-1,0-1,-2-1,0-1,-1-1,-1-1,-1 0,-1-1,3-8,36-37,-56 66,0 0,1 0,-1 0,0 0,1 0,-1-1,1 1,0 0,-1 0,1 0,0 0,0 1,-1-1,1 0,0 0,0 0,0 1,0-1,0 0,0 1,0-1,0 1,0-1,0 1,1-1,-1 1,0 0,0 0,0-1,0 1,1 0,-1 0,0 0,0 0,0 1,1-1,-1 0,0 0,0 1,0-1,0 1,0-1,0 1,1-1,-1 1,0 0,-1-1,1 1,0 0,0 0,0 0,0 0,0 0,5 141,-9-91,3-43,0 0,1 0,0 0,0 0,0-1,1 1,1 0,-1-1,1 0,0 1,1-1,0-1,0 1,0 0,1-1,0 0,5 5,4 4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58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30 255,'38'17,"167"6,-187-18,1-2,0 0,0-1,0 0,1-2,-1 0,0-2,0 0,0-1,16-4,-28 6,-7 3</inkml:trace>
  <inkml:trace contextRef="#ctx0" brushRef="#br0" timeOffset="282">1 508,'38'-4,"28"-3,6 1,-3 2,-9 0,-10 2,-9 1,-6 0,-4 1,-3 1,-7-6,-1-1,1 0,-4-4,0 0,-2 2</inkml:trace>
  <inkml:trace contextRef="#ctx0" brushRef="#br0" timeOffset="809.986">368 1,'28'33,"115"56,-118-77,0 2,-2 0,1 1,-2 2,0 0,8 10,-15-12,-11-13,0 0,-1 1,1-1,-1 1,0 0,1 0,-2 1,1-1,0 1,-1-1,1 1,-1 0,0 0,0 0,0 0,-1 0,0 0,1 0,-2 1,1-1,0 0,-1 1,0-1,0 1,0-1,0 0,-1 1,0-1,0 0,0 1,-2 3,-14 15,-2-1,0-1,-1-1,-2 0,0-2,-1 0,0-1,-1-2,-21 10,16-8,-168 83,107-40,77-45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0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0,0-1,0 1,-1 0,1-1,0 0,0 1,1-1,-1 0,0 0,0 0,0 0,1 0,-1-1,1 1,-1-1,0 1,1-1,-1 0,1 0,-1 0,3 0,-3 0,311 3,-241-14,-54 5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296 367,'-1'-2,"-1"1,1-1,-1 0,0 0,1 1,-1-1,0 1,0 0,0 0,0-1,0 1,0 0,-1 1,1-1,0 0,0 1,-1-1,1 1,0-1,-1 1,1 0,0 0,-1 0,1 1,0-1,-1 0,1 1,0 0,0-1,-1 1,1 0,-2 1,-18 7,0 0,1 1,0 2,0 0,2 1,-1 1,2 1,0 0,-3 5,19-19,1 0,-1 1,1-1,0 0,0 0,0 1,-1-1,1 0,1 1,-1-1,0 1,0 0,0-1,1 1,-1 0,1-1,-1 1,1 0,0-1,0 1,0 0,0 0,0-1,0 1,0 0,0 0,1-1,-1 1,1 0,-1-1,1 1,0 0,-1-1,1 1,0-1,0 1,0-1,0 1,1-1,-1 0,0 0,1 0,-1 0,0 0,1 0,-1 0,1 0,0 0,-1 0,1-1,0 1,-1-1,1 1,0-1,217 23,-217-22,0 0,1 0,-1-1,0 1,0 1,0-1,0 0,-1 0,1 1,0-1,0 1,-1 0,1-1,-1 1,0 0,1 0,-1 0,0 0,0 0,0 0,0 0,-1 0,1 0,0 1,-1-1,0 0,1 0,-1 1,0-1,0 0,0 1,-1-1,1 0,0 0,-1 1,0-1,1 0,-1 0,-1 2,-52 73,41-65,1 0,-2 0,0-2,0 0,-1 0,0-1,-1-1,0-1,0 0,-1-1,-14 4,7-10,6-4</inkml:trace>
  <inkml:trace contextRef="#ctx0" brushRef="#br0" timeOffset="236.43">606 621,'-14'29,"-5"9</inkml:trace>
  <inkml:trace contextRef="#ctx0" brushRef="#br0" timeOffset="485.908">578 0,'0'0</inkml:trace>
  <inkml:trace contextRef="#ctx0" brushRef="#br0" timeOffset="854.775">663 734,'250'-229,"-195"182,-54 47,0 0,0 0,0 1,0-1,0 0,-1 1,1-1,0 1,0-1,0 1,0-1,0 1,-1 0,1-1,0 1,-1 0,1 0,0 0,-1-1,1 1,-1 0,1 0,-1 0,0 0,1 0,-1 0,0 0,0 0,1 0,-1 0,0 0,0 0,0 0,0 0,0 0,-1 0,1 0,0 0,0 0,-1 0,1 0,0 0,-1 0,1 2,-2 3,1 1,0-1,0 1,1 0,0-1,0 1,1-1,-1 1,1 0,1-1,-1 0,1 1,0-1,1 0,0 0,0 0,0 0,0 0,1-1,0 0,0 0,1 0,-1 0,1 0,0-1,0 0,1 0,-1 0,1-1,0 0,0 0,0 0,2 0,-1-2,0 1,0-1,0 0,0 0,0-1,0 0,0 0,0 0,0-1,0-1,0 1,0-1,0 0,0 0,0-1,-1 0,0 0,1-1,-1 0,0 0,-1 0,1 0,-1-1,0 0,0-1,0 1,-1-1,0 1,0-1,2-6,0 1,0-1,-2 0,1 0,-2 0,1 0,-2-1,0 1,0-1,-1 0,-1 0,0 1,-1-12,-5 0</inkml:trace>
  <inkml:trace contextRef="#ctx0" brushRef="#br0" timeOffset="1666.797">1622 705,'0'0,"0"-1,0 1,0-1,0 1,0-1,0 1,0-1,0 1,0-1,0 1,-1-1,1 1,0-1,0 1,0 0,-1-1,1 1,0-1,-1 1,1-1,0 1,-1 0,1-1,0 1,-1 0,1-1,-1 1,1 0,-1 0,1 0,-1-1,1 1,-1 0,1 0,-1 0,1 0,-1 0,1 0,-1 0,1 0,-1 0,1 0,-1 0,1 0,-1 0,1 0,-1 0,1 1,-1-1,1 0,-1 0,1 0,0 1,-1-1,1 0,-1 1,1-1,0 0,-1 1,1-1,0 1,-1-1,0-15,1 0,0-1,1 1,0 0,1-1,1 1,0 0,2 1,2-7,5-22,3 0,1 2,2 0,2 1,1 1,3 1,1 0,1 2,25-25,-2 25,-48 35,-1 1,1-1,0 1,0 0,0-1,0 1,0 0,0 0,0-1,0 1,0 0,0 0,0 0,0 0,0 1,0-1,0 0,0 0,0 1,0-1,0 0,0 1,0-1,0 1,0-1,0 1,-1-1,1 1,0 0,0 0,-1-1,1 1,0 0,-1 0,1 0,-1-1,1 1,-1 0,1 0,-1 0,0 0,1 0,-1 0,0 0,0 0,0 0,0 0,0 0,0 0,0 0,0 0,0 0,0 0,-1 1,-15 68,14-67,0 0,0 0,0 0,1 1,-1-1,1 0,0 1,0-1,0 1,0-1,0 1,1-1,0 1,0-1,0 1,0-1,0 1,1-1,0 1,-1-1,1 1,1-1,-1 1,0-1,1 0,0 0,-1 0,1 0,0 0,1 0,-1 0,1-1,-1 1,1-1,0 0,-1 0,4 2,17 9,-17-12,0 1,0 0,0 1,0 0,0-1,-1 2,1-1,-1 1,0 0,0 0,0 0,0 0,-1 1,0 0,0 0,0 0,-1 1,1-1,-1 1,-1 0,1 0,-1 0,0 0,0 0,-1 0,0 1,0-1,0 0,-1 1,0-1,0 1,-1 0,-1-1,-1 0,-1-1,1 1,-1 0,0-1,0 0,0 0,-1 0,0-1,0 1,0-1,0 0,-1-1,0 1,1-1,-1 0,0-1,-1 1,1-1,0 0,-1-1,1 0,-1 0,1 0,-1-1,0 0,1 0,-1 0,1-1,-1 0,1 0,-1-1,1 0,0 0,-1-1,-3-2,-188-108,177 102,1-1,1-1,0-1,1 0,0-2,1 0,1-1,1 0,0-1,1-1,1 0,1-1,-5-13,9 9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0,'-2'1,"0"1,0-1,0 1,0-1,1 1,-1 0,0-1,1 1,0 0,-1 0,1 0,0 0,0 1,0-1,0 0,1 0,-1 1,1-1,-1 0,1 1,0-1,0 0,0 1,0-1,0 1,0 0,-15 167,-19 57,22-126,25-261,4 106,2 2,3 0,1 1,3 2,5-4,32-19,-61 71,-1 0,1-1,0 1,1 0,-1 0,0 0,0 1,0-1,0 0,1 1,-1 0,0-1,1 1,-1 0,0 0,1 0,-1 1,0-1,0 0,1 1,-1 0,0-1,0 1,0 0,0 0,1 0,-2 1,1-1,0 0,0 1,0-1,0 1,-1-1,1 1,-1 0,0 0,1 0,-1 0,1 1,1 4,1 1,-1 0,0-1,-1 1,0 0,0 0,0 1,-1-1,-1 0,1 0,-1 1,-2 6,2-7,-1 0,1 0,1 0,-1 0,1 0,1 0,0 0,0 0,0-1,1 1,0-1,3 7,-3-12,0-1,0 1,1-1,-1 1,0-1,0 0,1 0,-1-1,0 1,1-1,-1 1,1-1,-1 0,1 0,-1-1,1 1,-1-1,0 0,1 1,-1-2,0 1,0 0,1-1,-1 1,0-1,0 0,-1 0,1 0,0 0,-1-1,1 1,-1-1,0 1,0-1,0 0,1-1,5-3,49-41,2 4,2 2,14-5,-74 45,0 1,1-1,-1 1,1 0,0-1,-1 1,1 0,0 0,0 0,0 0,0 0,0 0,0 1,0-1,0 1,0-1,0 1,0 0,0 0,0 0,0 0,0 0,1 0,-1 0,0 1,0-1,0 1,0 0,0 0,0-1,0 1,-1 0,1 1,0-1,0 0,-1 0,1 1,-1-1,1 1,-1-1,0 1,1 0,-1 0,0-1,0 1,0 0,0 0,-1 0,1 0,0 1,0 12,0 0,-1 0,0 0,-2-1,0 1,0 0,-1-1,-3 9,2-9,0 0,1 0,1 0,1 0,0 1,0-1,2 1,1 13,-2-26,0 0,0 0,1 0,-1 0,1 0,-1 0,1 0,0 0,0 0,-1 0,1 0,1-1,-1 1,0 0,0-1,1 1,-1-1,1 1,-1-1,1 0,-1 1,1-1,0 0,0 0,0 0,-1 0,1-1,0 1,0-1,0 1,0-1,0 1,0-1,1 0,-1 0,0 0,0 0,0 0,0-1,0 1,1-1,15-2</inkml:trace>
  <inkml:trace contextRef="#ctx0" brushRef="#br0" timeOffset="628.499">1299 84,'-22'14,"-1"1,2 1,0 1,1 1,1 0,0 1,2 2,0-1,1 2,14-20,1 0,-1 0,1 0,-1 0,1 0,-1 0,1 0,0 1,0-1,0 0,0 1,1-1,-1 1,1-1,-1 1,1-1,0 1,0-1,0 1,0-1,0 1,1-1,-1 1,1-1,0 1,-1-1,1 0,0 1,0-1,1 0,-1 0,0 0,1 0,-1 0,1 0,0 0,0 0,0 0,0-1,0 1,0-1,0 0,0 0,2 1,6-2,-1-1,1 0,0 0,0-1,-1-1,1 1,-1-2,0 1,0-1,0-1,0 1,-1-2,0 1,0-1,0 0,0-1,-1 1,-1-2,1 1,-1-1,0 0,-1 0,1 0,1-7,33-34,-40 48,0 0,1 0,-1 1,1-1,-1 0,1 0,-1 0,1 1,-1-1,1 0,-1 1,1-1,0 1,0-1,-1 1,1-1,0 1,0-1,0 1,-1 0,1-1,0 1,0 0,0 0,0 0,0-1,-1 1,1 0,0 0,0 0,0 1,0-1,0 0,0 0,0 0,-1 1,1-1,0 0,0 1,0-1,-1 1,1-1,0 1,0-1,-1 1,1-1,0 1,-1 0,1-1,-1 1,16 47,-12-32,83 213,-81-211,-1 0,0 1,-2 0,0-1,-2 1,0 0,-1 0,0 0,-2 0,0 0,-4 12,5-25,-1 1,0 0,0-1,-1 1,0-1,0 0,0 0,-1 0,0 0,0-1,0 0,-1 1,0-1,0-1,0 1,0-1,-1 0,0 0,0-1,0 1,0-2,0 1,-1 0,1-1,-1 0,0-1,0 0,1 0,-1 0,0-1,0 1,0-2,0 1,0-1,1 0,-1-1,3 1,0-1,0 0,1-1,-1 1,1-1,0 1,0-1,0 0,0 0,0 0,1 0,-1-1,1 1,0-1,0 0,0 0,0 1,1-1,0 0,0 0,0 0,0-1,0 1,1 0,0 0,0 0,0 0,0-1,1 1,-1 0,1 0,0 0,1 0,-1 0,1-2,71-133,-62 125,0 0,1 0,0 2,1 0,1 0,-1 1,2 0,0 2,0 0,9-4,-5 5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57,'-29'73,"-161"333,164-324,27-64</inkml:trace>
  <inkml:trace contextRef="#ctx0" brushRef="#br0" timeOffset="1913.714">246 0,'0'51,"-1"-5,2 0,1 0,3 1,5 14,31 149,-37-190,5-26,11-37,-18 37,95-196,31 0,-105 179,-23 23,1 0,-1 0,1 0,-1 0,1 0,-1 0,0 0,1 0,-1 0,1 0,-1 0,1 0,-1 0,1 0,-1 0,0 1,1-1,-1 0,1 0,-1 0,0 1,1-1,-1 0,0 0,1 1,-1-1,0 0,0 1,1-1,-1 1,0-1,0 0,1 1,-1-1,0 1,0-1,0 0,0 1,0-1,0 1,0-1,0 1,0-1,0 1,0-1,0 0,0 1,0-1,0 1,0-1,0 1,-1-1,1 0,0 1,0-1,0 0,-1 1,1-1,0 1,0-1,-1 0,1 0,0 1,-1-1,-8 90,4-1,6 71,0-52,11-46,-6-56</inkml:trace>
  <inkml:trace contextRef="#ctx0" brushRef="#br0" timeOffset="2832.138">980 282,'2'-2,"-1"0,1 0,-1 0,1-1,-1 1,0 0,0-1,0 1,0 0,-1-1,1 1,-1-1,1 0,-1 1,0-1,0 1,0-1,0 1,-1-1,1 0,-1 1,1-1,-1 1,0 0,0-1,0 1,0-1,0 1,-1 0,1 0,-1 0,0 0,1 0,-1 0,0 0,0 1,0-1,0 1,0-1,-1 1,1 0,0 0,-1 0,1 0,-2 0,-7 3,1 2,-1 0,0 0,1 1,0 0,0 1,0 0,1 0,0 1,0 0,1 1,0 0,0 0,1 1,0 0,0 0,1 1,0 0,1 0,0 0,1 1,0-1,0 1,1 0,1 0,0 0,0 1,1 2,0-10,0 0,1 0,-1 0,1 0,0 0,0 0,0 0,1-1,0 1,-1 0,1 0,0 0,1 0,-1 0,1-1,0 1,0-1,0 1,0-1,0 0,1 0,-1 0,1 0,0 0,0 0,0-1,0 0,1 1,-1-1,1 0,-1-1,1 1,0-1,-1 1,1-1,0 0,0-1,0 1,4 0,9-3,1-1,-1 0,0-1,0 0,0-2,-1 0,0-1,0-1,-1 0,0-1,0 0,-1-2,0 1,10-12,11-3,127-101,-161 124,1 1,-1-1,1 1,0-1,0 1,0-1,0 1,0 0,0 0,0 0,1 0,-1 0,0 1,0-1,1 1,-1-1,0 1,1 0,-1 0,0 0,1 0,-1 0,0 1,1-1,-1 1,0-1,1 1,-1 0,0 0,0 0,0 0,0 0,0 1,0-1,0 1,0-1,-1 1,1 0,-1-1,1 1,-1 0,1 0,-1 0,3 14,-1-1,-1 1,0-1,-1 1,0 0,-2 0,0-1,-1 8,-1 25,0 2,-3 0,-1-1,-3 0,-12 37,17-64,-2 0,0 0,-1 0,0-1,-2 0,-1-1,-1 0,0-1,-1 0,-1-1,-17 16,-31 8,60-41,1 0,0 0,-1-1,1 1,-1-1,1 1,-1-1,0 1,1-1,-1 0,1 0,-1 0,0 0,1 0,-1 0,1 0,-1-1,1 1,-1 0,0-1,1 1,-1-1,1 0,0 1,-1-1,1 0,0 0,-1 0,1 0,0 0,0 0,0-1,0 1,0 0,0 0,0-1,0 1,0-1,1 1,-1-1,1 1,-1-1,1 1,-1-1,1-9,0 0,1 0,0 0,1 0,0 1,1-1,0 1,1-1,0 1,0 0,1 0,0 1,1-1,0 1,2-1,-4 4,138-177,-82 113,-37 43,-3 3</inkml:trace>
  <inkml:trace contextRef="#ctx0" brushRef="#br0" timeOffset="3184.241">1855 198,'-28'25,"2"2,0 1,2 1,1 1,2 2,1 0,-8 17,25-46,1 1,-1 0,0 0,1-1,0 1,0 1,0-1,0 0,1 0,-1 1,1-1,0 1,0-1,1 1,0-1,-1 1,2 0,-1-1,0 1,1-1,0 1,0-1,0 1,1-1,-1 0,1 1,0-1,0 0,1 0,-1 0,1-1,0 1,0-1,0 1,0-1,1 0,-1 0,1-1,0 1,0-1,3 2,4-1,-1-1,1 0,0 0,0-2,0 1,0-1,0-1,0 0,0 0,0-1,-1-1,1 0,-1 0,9-4</inkml:trace>
  <inkml:trace contextRef="#ctx0" brushRef="#br0" timeOffset="3500.496">2249 254,'-22'17,"1"2,0 0,1 1,1 0,1 2,1 0,1 1,1 1,-9 20,22-42,1 0,0 0,0 1,0-1,0 0,1 1,-1-1,1 0,-1 1,1-1,0 1,0-1,0 1,0-1,0 1,0-1,1 1,0-1,-1 1,1-1,0 0,0 1,0-1,0 0,0 0,1 0,-1 0,1 0,-1 0,1 0,0 0,0-1,0 1,0-1,0 1,0-1,0 0,0 0,1 0,-1 0,0 0,1 0,-1-1,3 1,8 0,-1-1,1 0,0-2,-1 1,1-1,-1-1,1 0,-1-1,0 0,-1-1,1 0,-1-1,0 0,0-1,0 0,-1-1,-1 0,3-2,-5 2,1-1,-1 1,-1-1,1 0,-2 0,1-1,-1 0,-1 0,0 0,0-1,-1 1,0-1,-1 0,1-10,-2 16,0 0,-1 0,0 0,0 0,0-1,-1 1,0 0,0 0,0 0,0 0,-1 1,0-1,0 0,0 0,-1 1,1 0,-1-1,0 1,0 0,-1 0,1 1,-1-1,0 1,0-1,0 1,0 1,-1-1,1 0,-1 1,1 0,-1 0,-3 0,-73-3,62 12</inkml:trace>
  <inkml:trace contextRef="#ctx0" brushRef="#br0" timeOffset="3881.267">2729 169,'-1'0,"-17"2,0 1,1 0,-1 1,1 1,0 1,1 0,-1 1,1 1,0 0,-4 5,19-12,-1 0,1 0,0 0,-1 0,1 1,0-1,0 1,0-1,0 1,0-1,0 1,0-1,0 1,1 0,-1 0,0-1,1 1,0 0,-1 0,1 0,0-1,0 1,0 0,0 0,0 0,1 0,-1-1,0 1,1 0,0 0,-1-1,1 1,0 0,0-1,0 1,0-1,0 1,0-1,0 1,0-1,1 0,-1 0,2 1,74 48,-59-41,78 69,-94-75,1 0,-1 0,0 1,0-1,-1 1,1-1,-1 1,1 0,-1 0,0-1,0 1,-1 0,1 0,-1 0,0 0,0 0,0 0,-1 0,1 0,-1-1,0 1,0 0,0 0,-1-1,1 1,-1 0,0-1,0 0,-1 2,-1 1,-1 0,1-1,-1 1,0-1,0-1,0 1,-1-1,0 0,1 0,-2 0,1-1,0 0,-1 0,1-1,-1 1,0-2,0 1,1-1,-1 0,0 0,0-1,-5 0,-12 1</inkml:trace>
  <inkml:trace contextRef="#ctx0" brushRef="#br0" timeOffset="11186.73">3181 959,'-1'1,"1"-1,-1 0,1 1,0-1,-1 0,1 1,-1-1,1 0,-1 0,1 1,-1-1,0 0,1 0,-1 0,1 0,-1 0,1 0,-1 0,1 0,-1 0,0 0,1 0,-1 0,1 0,-1 0,1 0,-1-1,1 1,-1 0,1 0,-1-1,1 1,-1 0,1-1,0 1,-1 0,1-1,-1 1,1-1,0 1,-1-1,1 1,0-1,0 1,-1-1,1 1,0-1,0 1,0-1,0 1,0-1,-1 1,1-1,0 0,0 1,1-1,-1 1,0-1,0 1,0-1,-6-40,6 41,-6-219,3 184,1 0,1 0,3 0,0 1,2-1,2 1,1-1,1 2,12-30,-10 43,1 0,1 1,1 0,0 0,1 2,1 0,1 0,0 2,1 0,0 1,2 0,-1 2,2 0,15-7,-32 16,0 0,0 0,1 0,-1 1,1-1,-1 1,1 0,0 0,0 0,0 1,0-1,1 1,-1 0,0 0,0 1,1-1,-1 1,0 0,1 0,-1 0,0 1,1-1,-1 1,0 0,0 1,0-1,0 1,0-1,0 1,0 0,0 1,-1-1,1 1,-1-1,1 1,-1 0,0 0,0 1,-1-1,1 0,1 4,-1 5,-2 0,1 0,-2 0,1 0,-2 1,0-1,0 0,-1 0,0-1,-1 1,-1 0,0-1,0 1,-1-1,-1-1,0 1,0-1,-1 0,0 0,-6 6,-13 26,25-41,0-1,0 1,0-1,0 1,1 0,-1-1,0 1,0 0,1 0,-1 0,0 0,1-1,-1 1,1 0,-1 0,1 0,-1 0,1 0,0 0,-1 0,1 0,0 0,0 1,0-1,0 0,0 0,0 0,0 0,0 0,1 0,-1 0,0 0,1 0,-1 0,0 0,1 0,-1 0,1 0,0 0,-1 0,1-1,0 1,-1 0,1 0,0-1,0 1,0 0,0-1,-1 1,1-1,0 1,0-1,0 1,0-1,0 0,0 0,1 1,-1-1,0 0,0 0,0 0,0 0,0 0,0 0,8-1,-3-1,0 0,0 0,0 1,0 0,1 0,-1 0,0 1,1 0,-1 0,1 1,-1 0,0 0,1 0,-1 1,0 0,0 0,0 0,0 1,-1 0,1 0,-1 1,0-1,0 1,0 0,0 1,0-1,-1 1,0 0,0 0,0 0,1 4,-5 1,0-1,0 1,-1 0,-1 0,0-1,0 1,0-1,-2 1,1-1,-1 0,0 0,-1-1,0 1,0-1,-1 0,0-1,0 1,-1-1,0 0,0-1,-1 0,0 0,0 0,0-1,-1 0,1-1,-5 2,-1 0,-1 0,0-1,0 0,0-2,-1 1,1-2,-1 0,0-1,0-1,0 0,1-1,-1 0,0-2,1 0,-1 0,1-2,0 0,0 0,1-2,-1 1,2-2,-14-9,-2 1,4 4,1-2,0 0,1-2,0-1,1 0,1-2,1 0,1-2,-2-3,16 19,0-1,1 0,0 0,0 0,0 0,1-1,0 0,0 1,0-1,1 0,0 0,1-1,0 1,0 0,0 0,1-1,0 1,0 0,1-1,0 1,0 0,1 0,1-6,8-11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102 179,'5'2,"-1"-1,1 1,-1 1,0-1,0 0,0 1,0 0,0 0,0 0,-1 1,1-1,-1 1,0-1,0 1,0 0,-1 1,1-1,-1 0,0 1,-1-1,1 1,0 4,2 11,-2 0,-1 1,-1-1,0 0,-2 1,0-1,-1 0,-1 0,-1 0,-1-1,0 1,-2-2,0 1,-1-1,-1 0,-5 7,7-10,-80 160,78-157</inkml:trace>
  <inkml:trace contextRef="#ctx0" brushRef="#br0" timeOffset="495.516">74 603,'33'-4,"0"-1,0-1,-1-2,0-1,0-1,-1-2,-1-2,0 0,-1-2,19-13,-34 13,-1 0,0 0,-1-2,-1 1,0-1,-2-1,0 0,-1 0,0-1,-2 0,-1 0,0-1,-1 0,-2 1,0-1,-1-1,2 5,2-105,-5 121,0 1,0-1,0 1,0-1,0 0,0 1,0-1,0 1,0-1,-1 1,1-1,0 1,0-1,-1 1,1 0,0-1,-1 1,1-1,0 1,-1-1,1 1,0 0,-1-1,1 1,-1 0,1 0,-1-1,1 1,-1 0,1 0,-1 0,1-1,-1 1,1 0,-1 0,1 0,-1 0,0 0,1 0,-1 0,1 0,-1 0,1 1,-1-1,1 0,-1 0,1 0,-1 0,1 1,-1-1,1 0,-1 1,1-1,0 0,-1 1,1-1,-1 0,1 1,0-1,0 1,-1-1,1 1,0-1,0 1,-1-1,1 1,0-1,0 1,-21 34,-42 174,51-155,7-34,1 0,0 0,1 0,2 0,0 0,1 0,1 1,0-1,2 0,2 9,15 120,-20-125</inkml:trace>
  <inkml:trace contextRef="#ctx0" brushRef="#br0" timeOffset="1015.65">921 433,'-56'29,"-34"33,90-61,-1 0,0 1,1-1,-1 1,1-1,0 0,-1 1,1-1,0 1,0-1,0 1,0-1,0 1,0-1,1 1,-1-1,0 1,1-1,-1 0,1 1,-1-1,1 1,0-1,-1 0,1 0,0 0,0 1,0-1,0 0,0 0,0 0,1 0,-1 0,0-1,0 1,1 0,-1-1,1 1,61 28,-54-26,57 39,-65-41,1 0,-1 1,0 0,0-1,0 1,0 0,0-1,-1 1,1 0,0 0,-1 0,1 0,-1 0,0 0,0-1,1 1,-1 0,-1 0,1 0,0 0,0 0,-1 0,1 0,-1 0,1 0,-1-1,0 1,0 0,0 0,0-1,0 1,0-1,0 1,-1-1,1 1,-1-1,1 0,-1 1,-5 3,-1 0,1 0,-1-1,0 0,0-1,0 1,-1-2,1 1,-1-1,-8 1,-1 1,-92 7,92-17</inkml:trace>
  <inkml:trace contextRef="#ctx0" brushRef="#br0" timeOffset="3182.89">1146 349,'5'0,"6"0,7 0,4 0,4 0,1 0,3 0,-1 0,0 0,1-5,-2-2,1 1,0 1,-1 2,-4 0</inkml:trace>
  <inkml:trace contextRef="#ctx0" brushRef="#br0" timeOffset="3429.339">1231 603,'39'-10,"31"-8,9 0,-4 2,-11 4,-15 5</inkml:trace>
  <inkml:trace contextRef="#ctx0" brushRef="#br0" timeOffset="4114.812">1937 208,'-134'487,"131"-468,10-24,14-30,-17 28,129-225,32 6,-114 164,-50 62,0 1,-1 0,1-1,0 1,-1 0,1-1,0 1,-1 0,1 0,-1 0,1-1,-1 1,1 0,-1 0,0 0,0 0,1 0,-1 0,0 0,0 0,0 0,0 0,0 0,0 0,0 0,0 0,0 0,-1 0,1 0,0-1,-1 1,1 0,0 0,-1 0,-24 139,11-83,11-48,-1 0,2 1,-1-1,1 1,1-1,0 1,0-1,1 1,0 0,1-1,0 1,0-1,2 7,-2-14,-1-1,1 1,0 0,-1-1,1 1,0-1,0 1,0-1,0 1,0-1,0 0,1 0,-1 1,0-1,1 0,-1 0,0 0,1 0,0 0,-1-1,1 1,-1 0,1-1,0 1,-1-1,1 0,0 1,0-1,-1 0,1 0,0 0,0 0,-1 0,1-1,0 1,0-1,-1 1,1-1,0 1,-1-1,1 0,-1 0,60-47,-4-27,49-45,-105 119,-1 0,1 0,0 0,0 0,0 1,0-1,0 0,0 1,0-1,0 0,0 1,0 0,0-1,0 1,0-1,0 1,0 0,0 0,1 0,-1 0,0 0,0 0,0 0,0 0,0 0,1 0,-1 1,0-1,0 0,0 1,0-1,0 1,0-1,0 1,0 0,0-1,0 1,0 0,-1 0,1-1,0 1,0 0,-1 0,1 0,0 0,-1 0,1 0,-1 0,1 0,-1 0,0 1,0-1,8 63,-6 80,3-125</inkml:trace>
  <inkml:trace contextRef="#ctx0" brushRef="#br0" timeOffset="4553.869">2924 208,'-55'42,"2"2,2 3,-43 50,49-23,45-72,-1-1,0 1,1 0,-1 0,1 0,0 0,-1 0,1 0,0 0,0 0,1 0,-1 0,0 0,1 0,-1 0,1 0,-1 0,1 0,0-1,0 1,0 0,0 0,0-1,0 1,0-1,1 1,-1-1,1 1,-1-1,1 0,-1 0,1 0,0 0,0 0,-1 0,1 0,0 0,0-1,0 1,0-1,13 2,0-2,0 0,0-1,-1 0,1-1,0-1,-1 0,1-1,-1 0,0-1,-1-1,1 0,-1-1,0-1,-1 0,1 0,-2-2,1 1,-1-1,6-8,10-8,-1-1,-1-2,-1 0,-2-1,9-18,-31 49,1-1,-1 0,0 0,1 1,-1-1,0 0,1 0,-1 1,0-1,1 0,-1 0,0 0,1 1,-1-1,1 0,-1 0,0 0,1 0,-1 0,1 0,-1 0,1 0,-1 0,0 0,1 0,-1 0,1 0,-1-1,0 1,1 0,-1 0,1 0,-1 0,0-1,1 1,-1 0,0 0,1-1,-1 1,0 0,0-1,1 1,-1 0,0-1,0 1,1 0,-8 39,4-30,1 1,0 0,0-1,1 1,0 0,1 0,0 0,1 0,0 0,0 0,1 0,0-1,1 1,0-1,0 1,1-1,1 0,-1-1,1 1,1-1,0 0,0 0,0 0,1-1,5 4,90 50,-86-53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4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0 198,'271'18,"52"-7,-272-16,-33-1</inkml:trace>
  <inkml:trace contextRef="#ctx0" brushRef="#br0" timeOffset="250.84">28 424,'43'0,"29"0,7 0,-6 0,-5 0,-9 0,-10 0,-9 0,-11 5,-5 1,-3 0,1-1,-4-1</inkml:trace>
  <inkml:trace contextRef="#ctx0" brushRef="#br0" timeOffset="766.29">367 1,'194'110,"-171"-99,-1 1,-1 1,0 1,-1 1,-1 0,0 2,-1 0,-1 1,12 17,-27-33,-1 0,0 1,0-1,0 1,0-1,0 1,-1-1,1 1,-1-1,1 1,-1 0,0-1,0 1,0 0,-1-1,1 1,-1 0,1-1,-1 1,0-1,0 1,0-1,0 1,0-1,-1 0,1 1,-1-1,1 0,-1 0,0 0,-1 1,-71 55,68-54,-75 47,31-21,1 2,1 3,2 1,-17 20,20 9,35-49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27,'43'0,"34"0,12 0,-3-5,-11-2,-15 1,-12 1,-14 2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0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27,'-23'-7,"0"2,0 0,0 1,-1 1,1 1,-1 2,0 0,1 1,-1 2,1 0,0 1,-1 2,10-2,0 1,0 0,0 1,1 1,0 0,0 0,0 2,1-1,1 2,-1-1,1 2,1-1,-7 10,11-13,0 1,1 0,0 0,0 0,1 0,0 1,1-1,-1 1,2 0,-1 0,1 1,1-1,-1 0,2 1,-1-1,1 1,1-1,0 0,0 1,1-1,0 0,0 1,0-3,0 0,0-1,1 1,-1 0,1-1,1 1,-1-1,1 0,0 0,1-1,-1 1,1-1,0 0,1 0,-1 0,1-1,0 0,0 0,0 0,0-1,1 0,0 0,-1-1,1 0,0 0,0 0,0-1,0 0,1-1,-1 1,0-1,0-1,0 1,2-2,13-6,-1-1,-1-1,1-1,-2-1,0-1,0 0,-1-1,0-1,-2-1,0-1,-1 0,0-1,-1 0,-1-1,-1-1,6-13,92-115,-109 147,0 0,0-1,0 1,0 0,0 0,0 0,0 0,0 0,1 0,-1 0,0 0,1 0,-1 1,1-1,-1 0,1 1,-1 0,1-1,-1 1,1 0,0 0,-1-1,1 1,-1 0,1 1,0-1,-1 0,1 0,-1 1,1-1,-1 1,1-1,-1 1,1 0,-1 0,0-1,1 1,-1 0,0 0,0 0,0 0,0 1,1-1,30 64,13 268,-38-286,-1 0,-3 0,-2 0,-2 1,-2 9,1-29,0 0,-2 0,-1-1,-1 1,-1-1,-2 0,-1-1,0 0,-2 0,-1-1,-1-1,-2 0,-6 7,19-28,0 0,-1 1,1-1,-1 0,0-1,0 1,0-1,0 0,-1 0,1 0,-1 0,1-1,-1 1,0-1,1-1,-1 1,0-1,1 1,-1-1,0-1,0 1,1-1,-1 0,0 0,1 0,-1 0,1-1,-1 0,1 0,0 0,0 0,0-1,0 0,0 0,0 0,1 0,-1 0,1-1,0 1,0-1,1 0,-1 0,1 0,-1 0,1-1,1 1,-1-1,0 0,-1-12,1-1,0 1,1 0,1 0,0-1,2 1,0 0,0 0,2 0,0 0,1 0,1 1,0 0,2 0,-1 1,2-1,0 2,7-10,98-131,-89 125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436 21,'-16'-5,"-1"1,0 0,1 1,-1 1,0 1,0 0,0 1,0 1,0 0,0 2,0 0,-1 1,10-2,0 0,0 0,0 1,1 0,0 1,-1 0,1 0,0 0,1 1,-1 0,1 0,0 1,0 0,1 0,0 0,0 1,0-1,1 1,0 0,0 1,0-1,1 1,1-1,-1 1,0 7,-1 164,7-101,-14 148,-24-57,13-68,22-99,0-1,-1 1,1-1,0 1,0-1,0 1,0-1,1 1,-1-1,0 0,0 1,1-1,-1 1,1-1,0 0,-1 1,1-1,0 0,0 0,-1 0,1 1,0-1,0 0,1 0,-1 0,0 0,0-1,0 1,0 0,1 0,-1-1,0 1,1-1,-1 1,1-1,-1 0,1 1,-1-1,0 0,2 0,70 2,-59-3,190-2,-181 7,-5 2</inkml:trace>
  <inkml:trace contextRef="#ctx0" brushRef="#br0" timeOffset="1757.635">1001 332,'-3'-2,"0"1,0 0,0 0,-1 0,1 1,0-1,0 1,-1 0,1 0,0 0,-1 0,1 1,0-1,0 1,-1 0,1 0,0 0,0 0,0 0,-2 2,-8 1,-2 0,-15 4,0 0,1 2,0 2,0 0,1 2,-1 2,28-16,0 1,-1-1,1 1,0-1,0 1,0 0,0 0,0-1,0 1,0 0,0 0,0 0,0 0,0 0,0 0,1 0,-1 0,0 1,1-1,-1 0,1 0,-1 1,1-1,0 0,0 0,-1 1,1-1,0 0,0 1,0-1,0 0,1 1,-1-1,0 0,0 1,1-1,-1 0,1 0,-1 1,1-1,0 0,-1 0,1 0,0 0,0 0,0 0,-1 0,1 0,0 0,1 0,-1-1,0 1,69 31,24 14,-91-44,0 0,-1 0,1 0,-1 1,0-1,0 1,0 0,0 0,0-1,0 1,-1 0,0 1,1-1,-1 0,0 0,0 1,-1-1,1 0,-1 1,0-1,0 0,0 1,0-1,0 1,-1-1,1 0,-2 2,-3 6,0-1,-1 0,-1 0,1 0,-2 0,1-1,-1 0,-1-1,1 0,-2 0,1-1,-1 0,0-1,0 0,-1 0,1-1,-1-1,-8 3,14-4,-1-1,0 1,-1-1,1 0,0 0,-1-1,1 0,-1 0,1 0,-1-1,0 0,1 0,-1-1,1 0,-1 0,1 0,-6-3,6-2</inkml:trace>
  <inkml:trace contextRef="#ctx0" brushRef="#br0" timeOffset="2033.23">1367 557,'-24'43,"-8"19,2 4,5-9</inkml:trace>
  <inkml:trace contextRef="#ctx0" brushRef="#br0" timeOffset="2286.734">1255 105,'0'0</inkml:trace>
  <inkml:trace contextRef="#ctx0" brushRef="#br0" timeOffset="2735.746">1452 839,'17'-12,"-2"-1,1-1,-2-1,0 0,-1 0,0-2,-1 1,-1-2,-1 1,0-2,-2 1,7-19,72-129,-85 162,-2 3,-1 0,1 1,0-1,0 0,-1 1,1-1,0 0,0 1,0-1,0 0,0 1,0-1,0 0,0 1,0-1,0 0,1 1,-1-1,0 0,0 1,1-1,-1 0,0 1,1-1,-1 1,1-1,-1 1,0-1,1 1,-1-1,1 1,0-1,-1 1,1-1,-1 1,1 0,0 0,-1-1,1 1,-1 0,1 0,0 0,0-1,-1 1,1 0,0 0,-1 0,1 0,0 0,-1 0,1 1,0-1,-1 0,1 0,0 0,-1 1,1-1,0 0,-1 1,1-1,-1 0,1 1,-1-1,1 1,4 70,14 47,43-35,-59-80,-1-1,1 0,-1 0,1 0,0 0,0-1,0 1,0-1,0 0,0 0,0 0,0 0,1 0,-1 0,0-1,0 0,1 0,-1 0,0 0,1 0,-1-1,0 1,0-1,1 0,-1 0,0 0,0 0,0-1,3-1,5-7,0 0,-1-1,0 0,0-1,-1 0,-1 0,0-1,0 0,-2-1,0 1,0-1,-1 0,-1-1,0 1,-1-1,0-1,17-102,-14 100</inkml:trace>
  <inkml:trace contextRef="#ctx0" brushRef="#br0" timeOffset="3535.668">2384 867,'22'-337,"-22"313,1 0,2 0,0 0,1 1,1-1,2 1,0 0,1 1,2 0,0 0,1 1,1 0,1 1,1 0,1 1,13-13,38 3,-64 29,-1 0,1 0,-1 0,1 0,-1 0,1 0,-1 0,1 0,-1 1,1-1,-1 1,0-1,1 1,-1 0,1-1,-1 1,0 0,0 0,0 0,1 0,-1 0,0 0,0 0,0 0,-1 1,1-1,0 0,0 1,-1-1,1 0,0 1,-1-1,0 1,1-1,-1 1,0-1,0 1,1-1,-1 1,-1-1,1 1,0-1,0 1,0-1,-1 1,-36 110,5-38,33-72,-1 1,1 0,-1 0,1 0,0-1,0 1,1-1,-1 1,0-1,1 1,-1-1,1 0,0 1,0-1,0 0,0 0,0 0,0-1,1 1,-1 0,1-1,-1 0,1 1,-1-1,1 0,0 0,-1-1,1 1,0-1,0 1,0-1,0 0,-1 0,1 0,0 0,0 0,1-1,12 4,10 2,-21-6,0 1,0 0,0 1,0-1,0 1,0 0,0 0,0 0,-1 1,1 0,-1 0,1 0,-1 0,1 1,-1 0,0 0,0 0,0 0,-1 0,1 1,-1 0,0 0,0 0,0 0,-1 0,1 0,-1 1,0-1,0 1,0 0,-1 0,0 0,-2 4,-1-1,0 1,-1-1,0 0,0 0,0 0,-1 0,-1-1,1 1,-1-1,0 0,-1 0,0-1,0 0,0 0,-1 0,0-1,0 0,0 0,-1-1,1 0,-6 2,-5 7,10-9,1 0,-1 0,0 0,0-1,0 0,-1-1,1 1,-1-2,1 1,-1-1,0-1,0 1,1-1,-1-1,0 0,1 0,-1-1,1 0,-1 0,1-1,0 0,0 0,0-1,0 0,1-1,-1 0,1 0,-54-29,2-1,2-4,2-2,-2-4,36 26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0,-1 0,-1 0,1 0,-6 0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1,'-18'1,"-1"2,1 0,0 1,0 1,0 1,1 0,-1 1,2 1,-14 9,18-13,1 2,1-1,-1 2,1-1,0 1,0 1,1 0,0 0,0 1,1 0,0 0,1 1,0 0,1 0,-1 1,2 0,0 0,0 0,1 1,-3 11,7-18,0 0,0 0,0 0,1 0,-1 0,1 0,1 0,-1 0,0 0,1 0,0-1,0 1,1 0,-1-1,1 0,0 0,0 0,1 0,-1 0,1 0,0-1,0 0,0 0,0 0,0 0,1-1,-1 1,1-1,-1 0,6 1,2 1,0 0,0-1,1 0,-1 0,1-2,0 1,0-2,-1 0,1 0,0-1,0-1,-1 0,68-23,-62 15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1,'34'4,"25"2,7 0,-2-1,-8-1,-8-2,-7-1,-7-1,-3 0,-3 0,-6 0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22,'43'5,"34"-3,8-3,-5-5,-12-2,-13 1,-15 1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63,'-6'-6,"0"0,-1 1,1-1,-1 1,0 1,0-1,-1 1,1 1,-1-1,0 1,0 1,0-1,0 1,0 1,0 0,-1 0,1 0,-1 1,1 0,0 1,-1 0,1 0,0 1,-5 1,-8 3,0 0,0 2,1 0,0 2,1 0,0 1,0 1,1 1,1 0,-4 5,15-14,1 1,1 0,-1 0,1 0,0 1,0-1,0 1,1 0,0 0,0 0,1 1,-1-1,1 1,1-1,-1 1,1 0,0-1,1 1,0 0,0 0,0-1,1 1,0 0,0 0,1-1,0 1,0-1,0 1,1-1,0 0,0 0,0 0,1 0,1-2,0 0,0 0,1 0,-1 0,1-1,0 0,0-1,0 1,0-1,0 0,1 0,-1-1,0 0,1 0,-1-1,1 1,-1-2,1 1,0-1,-1 1,0-2,1 1,-1-1,3-1,8-2,1-2,-1 0,-1 0,0-2,0 0,0-1,-1 0,3-4,129-116,-147 129,1-1,0 1,0 0,-1 0,1 0,0 0,0 0,0 0,0 0,1 0,-1 0,0 0,0 1,0-1,1 0,-1 1,0-1,1 1,-1-1,0 1,1 0,-1 0,1-1,-1 1,1 0,-1 0,0 1,1-1,-1 0,1 0,-1 1,0-1,1 0,-1 1,0 0,1-1,-1 1,0 0,0 0,0-1,1 1,-1 0,0 0,0 0,0 0,-1 0,1 1,0-1,0 0,-1 0,1 1,0-1,0 1,29 74,30 44,-49-110,0 0,0 0,1-1,0-1,0 0,1-1,0 0,0-1,1 0,0-1,0 0,0-1,1-1,-1-1,1 0,0 0,-1-2,1 0,0 0,0-2,-1 0,1 0,6-3,10-2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42 471,'-5'9,"-1"0,1 1,1-1,0 1,0 0,1 0,0 0,1 0,0 1,0-1,2 1,-1-1,1 1,0-1,1 1,1-1,-1 1,2-1,-1 0,1 0,1 0,0 0,0-1,1 1,3 3,-4-10,-1 1,1-2,-1 1,1 0,0-1,0 0,0 0,1 0,-1 0,0-1,1 1,-1-1,1 0,-1-1,1 1,0-1,-1 0,1 0,0 0,-1-1,1 0,-1 1,1-2,-1 1,1 0,-1-1,0 0,0 0,0 0,4-3,1-1,0-1,0 1,-1-2,0 1,0-1,0 0,-1-1,-1 0,1 0,-1-1,-1 1,2-5,-4 8,0 0,-1 0,0-1,0 1,0 0,-1-1,0 1,0-1,-1 1,0-1,0 1,0-1,-1 0,0 1,0 0,-1-1,1 1,-1 0,-1-1,1 1,-1 0,0 1,-1-1,1 1,-1-1,0 1,-1 0,1 0,-1 1,0-1,0 1,0 0,-1 1,1-1,-1 1,0 0,0 1,-3-2,-19-4,3 4</inkml:trace>
  <inkml:trace contextRef="#ctx0" brushRef="#br0" timeOffset="388.606">776 387,'-20'10,"1"-2,0 1,1 1,0 0,0 1,1 2,1-1,0 2,0 0,-3 6,18-18,-1-1,1 1,-1-1,1 1,0 0,-1 0,1 0,0 0,0 0,1 0,-1 0,0 0,1 0,-1 0,1 1,0-1,0 0,0 0,0 0,0 1,0-1,0 0,1 0,-1 0,1 1,0-1,-1 0,1 0,0 0,0 0,0 0,1-1,-1 1,0 0,1 0,-1-1,1 1,-1-1,1 1,0-1,0 0,0 0,0 0,0 0,0 0,0 0,54 16,30 18,-85-33,1-1,-1 1,1-1,-1 1,0 0,1 0,-1-1,0 1,0 0,-1 0,1 0,0 0,-1 0,1 0,-1 0,1 0,-1 1,0-1,0 0,0 0,0 0,0 0,-1 0,1 0,-1 0,1 0,-1 0,0 0,0 0,0 0,0 0,0 0,0 0,0-1,0 1,-1 0,1-1,-1 1,0 0,-72 45,-68-23,118-28</inkml:trace>
  <inkml:trace contextRef="#ctx0" brushRef="#br0" timeOffset="1036.297">1086 895,'3'-35,"1"1,1 0,2 1,2 0,1 0,1 0,1 1,2 1,3-2,1-1,2 1,1 0,1 2,1 1,2 0,2 2,0 1,1 1,2 2,5-2,-28 20,1 0,1 1,-1 0,1 1,-1-1,1 2,1-1,-1 1,0 1,7-2,-15 4,0 0,0 0,-1-1,1 1,0 0,0 0,-1 0,1 0,0 0,0 0,-1 0,1 0,0 0,0 0,-1 1,1-1,0 0,-1 0,1 1,0-1,-1 0,1 1,0-1,-1 1,1-1,-1 1,1-1,-1 1,1-1,-1 1,1 0,-1-1,1 1,-1 0,0-1,0 1,1 0,-1-1,0 1,0 0,0 0,1-1,-1 1,0 0,0 0,0-1,0 1,-1 0,1 0,0-1,0 1,0 0,-1-1,1 1,0 0,0-1,-1 1,1 0,-1-1,1 1,-1 0,1-1,-1 1,1-1,-1 1,-31 43,32-44,-121 135,120-134,0 1,-1-1,1 1,0 0,0 0,0-1,0 1,0 0,0 0,1 0,-1 0,1 0,-1 0,1 0,0 0,-1 0,1 0,0 0,0 0,1 0,-1 0,0 0,1 0,-1 0,1 0,0 0,0 0,-1 0,1 0,0-1,1 1,-1 0,0-1,0 1,1-1,-1 1,1-1,-1 0,1 1,0-1,-1 0,1 0,0 0,0 0,0-1,0 1,0 0,0-1,0 1,0-1,79 17,-72-16,0-1,0 1,0 1,0 0,-1 0,1 1,-1 0,1 0,-1 1,0 0,0 0,0 1,-1 0,4 4,-9-7,0 0,-1 0,1 1,-1-1,1 0,-1 1,0-1,0 1,0-1,0 1,0 0,-1 0,1-1,-1 1,0 0,0 0,0-1,0 1,0 0,-1 0,1-1,-1 1,1 0,-1-1,0 1,0 0,-1-1,1 0,0 1,-1-1,0 1,-62 64,-80 13,140-79,-5 4,0-1,0-1,0 1,-1-1,1-1,-1 0,0 0,0-1,0 0,0-1,0 0,0 0,0-1,1-1,-1 1,0-2,1 1,-1-1,-2-2,-8-4,1-2,0 0,0 0,1-2,1-1,0 0,1-1,0 0,2-1,0-1,0-1,2 0,0 0,1-1,1-1,1 0,0 0,-4-19,9 15</inkml:trace>
  <inkml:trace contextRef="#ctx0" brushRef="#br0" timeOffset="1999.052">1820 20,'7'-1,"129"-17,-129 18,0-1,-1 2,1-1,0 1,-1 0,1 1,-1-1,1 1,-1 1,0-1,0 1,0 0,0 0,0 1,-1 0,1 0,-1 0,4 5,-4 0,0 1,-1 0,0-1,-1 2,0-1,-1 0,0 1,0-1,-1 1,-1-1,1 1,-2 0,1-1,-2 1,1-1,-3 6,0 32,2 545,2-587,1 1,-1-1,-1 0,1 1,-1-1,0 0,-1 0,1 0,-1 0,-1 0,1 0,-4 5,4-11,-1 1,0-1,1 0,-1 0,0 0,1 0,-1 0,0 0,1-1,-1 0,1 1,-1-1,1 0,-1 0,1 0,-1-1,1 1,0 0,0-1,0 0,0 1,0-1,0 0,0-1,-3 0,-7-6,-1 1,1 1,-2 0,1 1,0 1,-1 0,0 0,0 1,-1 1,1 1,-1 0,1 0,-8 2,-57 6,60 0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17,'5'24,"-3"23,-3 7,0 0,0-5,-5-5,-2-2,-3-2,-6-3,1-4,-2-2,-3-1,-2-2,2-1,0-4,4-2,0-4,3-5</inkml:trace>
  <inkml:trace contextRef="#ctx0" brushRef="#br0" timeOffset="485.632">66 328,'32'11,"0"-1,1-2,0-1,0-2,0-1,0-1,1-2,0-1,8-3,-31 2,0-1,0-1,0 1,0-2,0 0,-1 0,0-1,0 0,0 0,0-1,-1-1,0 0,0 0,-1 0,0-1,0-1,-1 1,0-1,0 0,-1-1,-1 0,1 0,1-6,5-7,-1-1,-1-1,-1 0,-2 0,0 0,3-27,-11 52,1 0,-1 1,1-1,-1 0,1 0,-1 0,1 0,-1 0,1 0,-1 0,1 0,-1 0,1 0,-1 0,1 0,-1 0,1-1,0 1,-1 0,1 0,-1 0,1-1,-1 1,1 0,0-1,-1 1,1 0,0-1,-1 1,1 0,0-1,-1 1,1-1,0 1,0 0,-1-1,1 1,0-1,0 1,0-1,0 1,0-1,0 1,0-1,0 1,0-1,0 1,0-1,0 1,0-1,0 1,0-1,0 1,0-1,1 1,-1-1,0 1,-23 36,13-10,1 1,2 0,0 0,2 0,1 1,1 0,1 0,2 0,1 0,3 19,13 37,-12-60</inkml:trace>
  <inkml:trace contextRef="#ctx0" brushRef="#br0" timeOffset="1067.372">1082 243,'-21'6,"16"-5,-1 0,1 0,-1 0,1 1,-1 0,1 0,0 0,0 1,0 0,0 0,0 0,1 0,0 1,-1 0,1 0,0 0,1 0,-1 1,1-1,0 1,0 0,0 1,3-1,1 0,0 0,1 0,-1 0,1-1,0 1,0-1,1 1,-1-1,1 0,0 0,0 0,0 0,1-1,-1 1,1-1,0 0,0 0,0 0,0-1,5 3,3 4,-10-8,0 0,0 0,0 0,0 0,0 1,0-1,0 0,-1 1,1 0,0-1,-1 1,1 0,-1 0,0 0,1 0,-1 0,0 0,0 0,0 0,-1 1,1-1,-1 0,1 0,-1 1,0-1,1 0,-1 1,0-1,-1 1,1-1,0 0,-1 0,1 1,-1-1,0 0,0 0,0 1,0-1,0 0,0 0,0 0,-1-1,1 1,-1 0,-1 1,-4 0,-1 1,0-1,0-1,0 1,0-1,0-1,0 0,-1 0,1 0,0-1,-1 0,1-1,0 0,-1 0,-3-2,-14-4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556 311,'-1'0,"1"0,0 0,-1 0,1 0,0 0,-1 0,1 0,0 0,-1 0,1 0,0 0,-1 0,1 0,0-1,-1 1,1 0,0 0,0 0,-1-1,1 1,0 0,0 0,-1-1,1 1,0 0,0 0,0-1,-1 1,1 0,0-1,0 1,0 0,0-1,0 1,0 0,0-1,0 1,0 0,0-1,0 1,0-1,0 1,0 0,0-1,0 1,0 0,0-1,0 1,1 0,-1 0,0-1,0 1,0 0,0-1,1 1,-1 0,0 0,0-1,1 1,-1 0,0 0,1 0,-1-1,0 1,1 0,-32 4,29-3,-273 104,156-62,120-43,-1 1,1-1,-1 1,1-1,-1 1,1-1,-1 1,1-1,-1 1,0-1,1 1,-1 0,0-1,1 1,-1 0,0-1,0 1,0 0,0-1,1 1,-1 0,0-1,0 1,0 0,0-1,-1 1,1 0,0-1,0 1,0 0,-1-1,1 1,0 0,0-1,-1 1,1 0,-1-1,1 1,0-1,-1 1,1-1,-1 1,1-1,-1 0,0 1,1-1,-1 1,1-1,-1 0,0 0,1 1,-1-1,0 0,1 0,-1 0,0 0,1 0,-1 0,0 0,1 0,-1 0,0 0,0 0,1 0,-1 0,0 0,1-1,-1 1,0 0,151 6,-50-7,-98 1,0 0,0 0,0 0,0 0,0 0,0 0,-1 1,1-1,0 1,0-1,0 1,0 0,0 0,-1-1,1 1,0 1,-1-1,1 0,-1 0,1 1,-1-1,0 0,1 1,-1 0,0-1,0 1,0 0,0-1,0 1,-1 0,1 0,-1 0,1 0,-1 0,1 0,-1-1,0 1,0 0,0 0,0 0,0 0,-1 0,1 0,0 0,-1 0,0 0,1 0,-1-1,0 1,0 0,0 0,-12 14,-1 0,-1-1,0-1,-1 0,0-1,-1-1,-1-1,0 0,0-1,-2-1,-69 45,86-51,-7 2,0 0,1 1,0 1,0-1,1 2,0-1,0 1,0 0,1 1,1-1,-1 1,2 1,-1-1,1 1,0 0,1 0,-3 10,8-16,-1 1,1-1,-1 0,1 0,0 0,1 0,-1 0,1 0,0-1,-1 1,2 0,-1-1,0 1,1-1,-1 0,1 0,0 0,0 0,1-1,-1 1,0-1,1 1,-1-1,2 0,99 37,-87-34,-14-4,0 0,-1 0,1 0,0 0,0 0,0-1,0 0,0 1,0-1,0 0,0-1,0 1,0 0,0-1,0 0,0 1,0-1,-1 0,1-1,0 1,0 0,-1-1,1 0,-1 1,0-1,1 0,-1 0,0 0,0-1,0 1,0 0,-1-1,1 1,-1-1,1 0,-1 0,0 1,0-1,0 0,15-37,-9 21</inkml:trace>
  <inkml:trace contextRef="#ctx0" brushRef="#br0" timeOffset="304.634">302 1,'-24'78,"4"1,3 1,4 0,3 1,1 80,13-22,-1-70,-2 0,-4 1,-5 20,-56 169,59-241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0 188,'4'-5,"1"-1,0 1,0 0,0 0,0 1,1 0,0 0,0 0,0 0,0 1,1 0,1 0,12-4,-1 1,1 0,0 2,0 0,0 1,0 2,10 0,69-10,2-4,-101 15,-1 0,1 1,-1-1,1 0,-1 1,1-1,-1 0,0 0,1 0,-1 0,0 0,1 0,-1 0,0 0,1 0,-1 0,1 0,-1 0,0 0,1 0,-1 0,1-1,-1 1,0 0,1-1,-1 1,1 0,-1-1,1 1,-1 0,1-1,-1 1,1-1,0 1,-1-1,1 1,0-1,-1 1,1-1,0 0,-1 1,1-1,0 1,0-1,0 0,0 1,0-1,0 0,0 1,0-1,0 1,0-1,0 0,0 1,0-1,0 0,0 1,1-1,-1 1,0-1,1 1,-1-1,0 0,1 1,-1-1,0 1,1 0,0-1,-16-2,6 2,1 0,-1 0,0-1,1 0,0-1,-1 0,1 0,0-1,1 0,-1 0,1-1,-3-2,5-1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1,'33'4,"31"3,9-1,-3-1,-9-2,-10-1,-8-1,-8 0,-4-1,-3 0,-1-1,-5 1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37,'43'0,"34"-5,13-1,-4 0,-12-4,-18 1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57,'-9'38,"-9"37,-5 11,0-6,6-10,4-13,5-6,4-8,2-5,2-5,1-4,-5-6,-2-7</inkml:trace>
  <inkml:trace contextRef="#ctx0" brushRef="#br0" timeOffset="283.709">1 0,'43'20,"48"5,18 0,0-6,-9-10,-12-7,-16-3,-15-2,-13-1,-9-4,-6 0,-2 0,-7 7,-11 4,-12 5,-10 3,-3-2</inkml:trace>
  <inkml:trace contextRef="#ctx0" brushRef="#br0" timeOffset="533.514">1 649,'43'24,"33"3,14-3,1-5,-5-11,-13-7,-9-4,-11 0,-9-1,-8-4,-5-1,-2 1,-8 2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1,'0'0,"1"0,-1 1,1-1,-1 0,1 1,-1-1,1 1,-1-1,1 0,-1 1,0-1,1 1,-1-1,0 1,1-1,-1 1,0 0,0-1,1 1,-1-1,0 1,0 0,0-1,0 1,0-1,0 1,0 0,0-1,0 1,0-1,0 1,0 0,-1-1,1 1,0-1,0 1,0 0,-1-1,1 1,0-1,-1 1,1-1,-1 1,1-1,0 0,-1 1,1-1,-1 1,1-1,-1 0,0 1,1-1,-1 0,1 0,-1 0,1 1,-1-1,0 0,1 0,-1 0,1 0,-1 0,0 0,1 0,-1 0,0 0,1 0,-247 108,62-35,184-73,1 0,-1 0,1 0,0-1,-1 1,1 0,0 0,-1 0,1 0,0 0,-1 0,1 0,-1 0,1 1,0-1,-1 0,1 0,0 0,-1 0,1 0,0 1,-1-1,1 0,0 0,-1 0,1 1,0-1,0 0,-1 1,1-1,0 0,0 0,0 1,-1-1,1 0,0 1,0-1,0 0,0 1,0-1,0 1,0-1,0 0,0 1,0-1,0 0,0 1,0-1,0 1,0-1,0 0,0 1,0-1,0 0,0 1,1-1,-1 0,0 1,0-1,0 0,1 1,-1-1,0 0,0 0,1 1,-1-1,0 0,1 0,-1 0,0 1,32 5,-18-4,134 20,-146-22,-1-1,1 1,0 0,0-1,0 1,0 0,0 0,0 0,0 0,0 0,0 1,0-1,0 1,-1-1,1 1,0 0,0-1,0 1,-1 0,1 0,0 0,-1 1,1-1,-1 0,0 1,1-1,-1 1,0-1,0 1,0-1,0 1,0 0,0-1,0 1,0 0,-1 0,1 0,-1 0,0 0,1 0,-1 0,0-1,0 1,0 0,0 0,0 0,-1 0,1 0,-1 0,1 0,-1 0,0-1,0 3,-121 86,80-64,-115 94,125-92,-72 85,102-111,0 0,1 1,0-1,-1 1,1-1,0 1,0 0,1-1,-1 1,0 0,1 0,0 0,0-1,0 1,0 0,0 0,0 0,1-1,-1 1,1 0,0-1,0 1,0 0,0-1,0 1,0-1,1 1,-1-1,1 0,0 0,0 1,0-1,0-1,0 1,0 0,0 0,1-1,4 4,0-1,1 0,0 0,0-1,0 0,0-1,0 0,1 0,-1 0,1-1,5 0,6-2,0 0,0-1,-1 0,1-2,-1-1,0 0,0-1,-1-1,1-1,-2-1,1 0,-1-1,-1-1,9-7,-2 1</inkml:trace>
  <inkml:trace contextRef="#ctx0" brushRef="#br0" timeOffset="502.058">1010 142,'2'9,"-1"0,1 0,-2 0,1 0,-1 0,-1 1,1-1,-1 0,-1 0,0 0,0 0,-1-1,0 1,-1 0,0-1,0 0,0 0,-1 0,-1-1,1 1,-1-1,0-1,-2 2,-10 18,-110 197,115-201,9-17,1 0,-1 0,1 1,0-1,0 1,1-1,-1 1,1 0,1 0,-1 0,1 0,0 1,0-1,1 0,0 0,0 1,0-1,2 4,1-6,1-1,0 1,0-1,0 0,1 0,-1 0,1-1,0 1,-1-1,1 0,0 0,0-1,1 0,-1 0,0 0,0 0,0-1,1 0,-1 0,0 0,0-1,1 0,-1 0,0 0,0 0,3-2,2 2,1-1,-1 0,0-1,-1 0,1 0,0-1,-1 0,0-1,0 0,0 0,-1-1,0 0,0 0,0-1,-1 0,0-1,6-7,10-22,-15 20</inkml:trace>
  <inkml:trace contextRef="#ctx0" brushRef="#br0" timeOffset="883.695">728 142,'255'-98,"-251"97,1 0,-1 0,1 0,-1 1,1-1,-1 1,1 0,-1 1,1-1,-1 1,0 0,1 0,-1 0,0 0,1 1,-1 0,0 0,0 0,0 0,-1 1,1-1,0 1,-1 0,0 0,0 0,0 1,0-1,0 1,0 0,-1-1,0 1,0 0,1 3,-1-4,0 4,1 1,1-1,-1 0,1 0,0-1,1 1,0-1,0 0,0 0,0-1,1 1,0-1,0 0,1-1,-1 0,1 0,0 0,0-1,1 0,-1 0,3 0,3-1,0 0,0-1,0-1,0 0,0 0,0-2,0 1,0-2,0 0,-1 0,1-1,-1-1,0 0,0 0,-1-1,9-7,-1 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9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1,'-343'284,"149"-192,93-70,98-22,0 0,1 0,-1 0,0-1,0 1,1-1,-1 1,0-1,1 0,-1 0,0 0,1 0,-1-1,1 1,0-1,0 1,-1-1,1 0,0 0,0 0,1 0,-1 0,0-1,1 1,-1 0,1-1,0 1,-1-1,1 1,1-1,-1 0,0 1,1-1,-1-1,3-9,-1 0,2 0,0 1,1-1,0 1,1-1,0 1,1 1,0-1,1 1,0 0,1 0,0 1,1 0,0 1,0 0,1 0,0 1,1 0,2 0,-7 0,0 1,1 0,1 1,-1-1,1 1,0 1,0 0,0 0,1 0,0 1,0 0,0 1,0 0,1 1,-1 0,1 0,0 1,-1 0,1 1,0 0,-1 0,1 1,0 0,-1 1,1 0,-1 1,1-1,-1 2,0 0,0 0,4 3,0 5,-1 0,-1 1,0 1,-1 0,0 0,-2 1,1 0,2 8,-4-9,0 1,1-1,1 0,0 0,1-1,1-1,0 1,0-2,8 6,125 56,-122-65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16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1 226,'614'0,"-555"-5,-39-1</inkml:trace>
  <inkml:trace contextRef="#ctx0" brushRef="#br0" timeOffset="246.803">29 452,'43'5,"29"1,11 0,-3-1,-5-1,-12-2,-11-1,-4 0,-7-1,-5-1,-3 1,-3 0,-7-5,-7-2</inkml:trace>
  <inkml:trace contextRef="#ctx0" brushRef="#br0" timeOffset="597.346">395 0,'16'16,"1"-2,0 0,1-1,0-1,1-1,0-1,1 0,0-1,0-1,2-1,-3 1,381 107,-399-115,1 0,1 0,0 0,-1 0,1 0,-1 1,1-1,0 1,-1-1,1 1,-1 0,1 0,-1 0,0 1,0-1,1 0,-1 1,0 0,0-1,0 1,0 0,-1 0,1 0,0 0,-1 0,0 0,1 1,-1-1,0 1,0-1,0 0,0 1,-1 0,1-1,-1 1,0-1,1 1,-1 0,0-1,0 1,-1 1,-7 8,-1-1,0 0,0-1,-1 1,0-2,-1 0,-1 0,1-1,-1 0,0-1,-13 6,-10 8,-289 195,297-197,3-1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0,'0'512,"0"-496,-1 1,-1 0,-1-1,0 1,-1-1,0 0,-2 0,0-1,0 1,-9 12,3-10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53,'62'6,"0"-4,0-1,1-4,-1-2,11-5,137-32,-183 40,-28 18,-42 24,27-28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29,'38'-5,"28"-1,6-1,-3 2,-9 2,-15 1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1,'0'34,"0"20,-5 1,-1-4,0-5,1-7,1-9</inkml:trace>
  <inkml:trace contextRef="#ctx0" brushRef="#br0" timeOffset="378.05">1 58,'19'0,"16"0,7 0,1 0,-2 0,-8 0</inkml:trace>
  <inkml:trace contextRef="#ctx0" brushRef="#br0" timeOffset="11318.087">57 255,'5'0,"6"0,7 0,4 0,3 0,-2-5,0-2,0 1,-3 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26,'-10'5,"2"1,3-4,6-4,3-5,6-2,-4 0,-7 2,-4 3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0,'-22'185,"-14"198,54-243,-13-116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0 292,'21'-28,"1"0,2 2,0 1,2 1,0 1,2 1,0 2,2 0,0 2,4 0,-21 11,0 1,0 1,1 0,0 1,-1 0,1 1,1 1,-1 0,0 1,1 0,-1 1,0 1,1 0,-1 1,0 1,0 0,12 4,-23-5,0 0,0 0,0 0,-1 0,1 0,-1 1,1-1,-1 1,0-1,0 1,0 0,0 0,-1 0,1 0,-1 0,1 0,-1 1,0-1,0 0,-1 1,1-1,-1 1,0-1,0 0,0 1,0-1,0 1,-1-1,0 3,-38 94,20-77,-1-1,-1 0,0-1,-2-2,-24 17,12-8,-84 52,117-79,0-1,0 1,1 0,-1-1,0 1,0 0,1 0,-1 1,0-1,1 0,-1 0,1 1,0-1,-1 1,1-1,0 1,0 0,0 0,0-1,0 1,0 0,0 0,1 0,-1 0,1 0,0 0,-1 0,1 0,0 0,0 0,0 0,0 0,1 0,-1 0,0 0,1 0,-1-1,1 1,0 0,0 0,0 0,0 0,0-1,0 1,0-1,0 1,2 1,105 70,-72-43,2-1,1-1,1-3,34 16,17-6,-71-32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6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0,'-5'0,"3"0,7 0,8 5,5 1,6 0,3-1,1-1,1-2,1-1,-1-1,1 0,-1 0,-1 0,1 0,-6-5,-5-2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0,5 0,4 0,2 0,1 0,0 0,1 0,-1 0,0 0,-1 0,1 0,-1 0,1 0,-1 0,-10 0,-7 0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1,'15'4,"14"2,6 0,3-1,0-1,-2-2,-3-1,-1-1,-2 0,-2 0,-4 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1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32,'6'-3,"0"-1,0 1,1 0,-1 0,1 1,-1 0,1 0,0 0,0 1,0 0,0 1,0-1,0 1,0 1,2-2,-7 0,1 0,-1 1,1-1,-1 1,1-1,0 1,-1 0,1 0,-1 0,1 0,0 0,-1 1,1-1,-1 1,1-1,-1 1,1 0,-1 0,0 0,1 1,-1-1,0 0,0 1,0 0,0-1,0 1,0 0,-1 0,1 0,0 0,-1 0,0 0,1 1,-1-1,0 0,0 1,0-1,-1 1,1-1,0 1,-1-1,0 1,0 0,0-1,0 1,0-1,0 1,0-1,-1 1,-92 126,58-46,35-81,0 0,-1 0,1 0,0 0,0 1,0-1,1 0,-1 0,1 0,-1 0,1 0,-1 0,1 0,0 0,0 0,0 0,0 0,0 0,1 0,-1-1,1 1,-1 0,1-1,-1 0,1 1,0-1,0 0,0 0,-1 0,1 0,0 0,0 0,0 0,1-1,-1 1,0-1,0 0,2 1,10 0,1-1,-1-1,1 0,-1 0,0-2,0 0,0 0,4-3,23-4,45-12,-62 17</inkml:trace>
  <inkml:trace contextRef="#ctx0" brushRef="#br0" timeOffset="1002.029">1044 315,'-3'19,"-1"0,-1-1,-1 1,0-1,-2 0,0-1,-1 0,0 0,-1-1,-2 0,1-1,-2 0,0-1,0 0,-1-1,-9 6,11-8,0 0,-1-1,0 0,0 0,-1-2,0 0,0 0,-1-2,0 1,0-2,-1 0,0-1,0-1,0 0,0-1,-12 0,24-2,1 0,-1-1,1 1,-1-1,1 0,-1 0,1 0,0-1,-1 1,1-1,0 1,0-1,0 0,0 0,0-1,1 1,-1-1,1 1,-1-1,1 0,0 0,0 0,0 0,1 0,-1 0,1 0,-1-1,1 1,0 0,0-1,1 1,-1-1,1 0,0 1,0-1,0 1,0-1,0 1,1-1,0 1,0-1,0 1,0-1,2-8,2-1,-1 1,1 0,1 1,0-1,1 1,0 0,0 1,2 0,8-9,-14 15,1 0,-1 1,1 0,0 0,0 0,0 0,0 1,0-1,1 1,-1 0,1 1,0-1,-1 1,1 0,0 0,0 0,0 0,0 1,-1 0,1 0,0 1,0-1,0 1,0 0,0 0,-1 1,1-1,-1 1,4 2,168 123,22-5,-108-66,-69-46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6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82,'44'-36,"68"3,-104 30,-1 1,0 0,1 0,-1 1,1 0,0 0,-1 0,1 1,0 0,-1 1,1 0,-1 0,1 1,-1 0,1 0,-1 0,0 1,0 0,6 4,-11-5,0 0,0 0,-1 0,1 0,-1 0,0 0,0 0,0 0,0 0,0 1,0-1,0 0,-1 1,1-1,-1 1,0-1,1 1,-1-1,0 1,-1-1,1 1,0-1,-1 0,1 1,-1-1,0 1,0-1,0 0,0 0,0 0,0 1,-2 0,-49 69,37-57,12-14,1 0,0 0,-1 0,1 1,0-1,0 1,0-1,0 1,0 0,0-1,0 1,1 0,-1 0,1 1,-1-1,1 0,0 0,0 1,0-1,0 0,0 1,1-1,-1 1,1-1,-1 1,1 0,0-1,0 1,0-1,0 1,1-1,-1 1,1-1,-1 1,1-1,0 1,0-1,0 0,0 1,1-1,-1 0,1 0,-1 0,1 0,1 1,16 7,1-1,1-1,-1-1,1 0,0-2,1-1,-1 0,1-1,0-2,0 0,-1-2,1 0,11-3,25 3,55-17,-98 21</inkml:trace>
  <inkml:trace contextRef="#ctx0" brushRef="#br0" timeOffset="330.586">198 534,'155'6,"-108"-9,234-30,-170 17,-87 11</inkml:trace>
  <inkml:trace contextRef="#ctx0" brushRef="#br0" timeOffset="913.237">621 675,'-97'61,"94"-60,1 0,-1-1,1 1,0 0,-1 0,1 1,0-1,0 0,0 1,0-1,0 1,0 0,0 0,0 0,1 0,-1 0,1 0,0 0,-1 0,1 0,0 1,0-1,0 0,1 1,-1-1,1 1,-1-1,1 1,0-1,0 1,0 0,0-1,0 1,0-1,1 1,-1-1,1 1,0-1,0 0,0 1,1 0,7 6,0-1,1-1,0 1,1-2,0 1,0-2,0 1,0-1,1-1,0 0,0-1,0 0,0-1,8 1,85 26,-103-28,0-1,-1 0,1 1,0-1,-1 1,1-1,0 1,-1 0,1 0,-1 0,1 0,-1 0,1 0,-1 0,0 0,0 1,0-1,1 0,-1 1,0-1,-1 1,1-1,0 1,0 0,-1-1,1 1,-1 0,1-1,-1 1,0 0,1 0,-1-1,0 1,0 0,0 0,-1 0,1-1,0 1,-1 0,1-1,-1 1,1 0,-1-1,0 1,0-1,0 1,0-1,0 1,0-1,0 1,0-1,-1 0,-11 8,-1-1,0 0,0-1,-1-1,1 0,-1-1,-1-1,-5 1,12-3,-11 4</inkml:trace>
  <inkml:trace contextRef="#ctx0" brushRef="#br0" timeOffset="1187.846">594 788,'24'-10,"12"-3,6 1,-1 2,-1-1,-3 0,-4 3,-2 2,-1 3,-2 1,0 1,-5 1</inkml:trace>
  <inkml:trace contextRef="#ctx0" brushRef="#br0" timeOffset="6231.626">1383 393,'0'1,"0"-1,1 1,-1-1,0 1,0-1,1 0,-1 1,0-1,1 1,-1-1,1 1,-1-1,0 0,1 1,-1-1,1 0,-1 0,1 1,-1-1,1 0,-1 0,1 0,-1 0,1 1,-1-1,1 0,-1 0,1 0,-1 0,1 0,0 0,-1 0,1-1,-1 1,1 0,-1 0,1 0,-1 0,1-1,-1 1,1 0,-1-1,0 1,1 0,-1-1,1 1,-13 51,-1 1,-3-2,-2 0,-4 2,-9 27,-40 86,61-153,10-21,9-23,84-149,65-88,-158 267,0 1,0 0,0-1,1 1,-1 0,0 0,1-1,-1 1,1 0,0 0,-1 0,1 0,0-1,0 1,0 0,0 0,0 1,0-1,0 0,0 0,0 0,0 1,0-1,0 0,1 1,-1-1,0 1,0 0,1-1,-1 1,0 0,1 0,-1 0,0-1,1 2,-1-1,0 0,1 0,-1 0,0 1,0-1,1 0,-1 1,0-1,0 1,1 0,-1-1,0 1,0 0,0 0,7 124,-10-86,1-23,0-11,0 0,1 0,0 0,0 0,0 0,0-1,1 1,0 0,0 0,0 0,0-1,1 1,0-1,0 1,0-1,2 3,-2-6,1-1,-1 1,1-1,-1 0,0 0,1 0,-1 0,1 0,-1 0,1-1,-1 1,0-1,1 0,-1 0,0 0,0 0,0 0,1 0,-1 0,0-1,0 1,-1-1,1 1,0-1,0 0,-1 0,1 0,-1 0,0 0,1 0,-1 0,4-3,136-196,4 35,-144 165,-1 0,0 0,1 0,-1 0,1 0,0 0,-1 0,1 1,0-1,-1 0,1 0,0 0,0 1,0-1,0 0,0 1,0-1,0 1,-1-1,2 1,-1 0,0-1,0 1,0 0,0 0,0 0,0-1,0 1,0 0,0 0,0 1,0-1,1 0,-1 0,0 1,0-1,0 0,0 1,0-1,0 1,0-1,0 1,-1-1,1 1,0 0,0 0,0-1,-1 1,1 0,0 0,-1 0,1 0,0 0,-1 0,1 0,-10 94,0-57,-11 137,12-125,2 1,3 0,3 49,12-70,-6-34</inkml:trace>
  <inkml:trace contextRef="#ctx0" brushRef="#br0" timeOffset="6550.439">2259 251,'23'126,"-21"-101,2 17,-2 1,-2-1,-2 0,-1 1,-6 22,-1-9,-27 77,24-116,-2-5</inkml:trace>
  <inkml:trace contextRef="#ctx0" brushRef="#br0" timeOffset="6951.855">2173 505,'21'-61,"1"1,4 1,1 1,4 1,2 2,13-16,-42 66,-1 0,1 0,0 0,0 1,1 0,-1 0,1 0,0 0,0 1,0-1,0 1,0 1,1-1,0 1,-1 0,1 0,0 1,0-1,0 1,0 1,0-1,0 1,0 0,0 0,1 1,-1-1,0 0,0 0,0 1,0 0,0 0,-1 1,1 0,0 0,-1 0,1 0,-1 1,1 0,-1 0,0 0,0 1,-1 0,1 0,-1 0,0 1,0-1,0 1,0 0,-1 0,0 0,0 0,-1 1,1-1,-1 1,0 0,-1-1,1 1,-1 0,0 0,-1 0,1 0,-1 0,0 0,-1 0,1 0,-1 0,-2 5,-6 10,-1 0,-1-1,-1 0,0-1,-2 0,0-1,-1-1,-1 0,0-1,-2-1,1 0,-2-2,0 0,-3 1,19-13,-1 1,1 0,-1 0,1 0,0 0,0 1,0-1,0 1,1 0,-1 0,1 0,-1 0,1 0,0 0,0 1,1-1,-1 1,1-1,-1 1,1 0,0 0,1-1,-1 1,1 0,-1 0,1 0,0 0,1 0,-1-1,1 1,-1 0,1 0,0 0,1-1,-1 1,1-1,-1 1,1-1,0 1,0-1,1 0,-1 0,1 0,0 0,15 10,1-1,0-1,1 0,0-2,1 0,12 3,25 10,-26 2,-22-10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26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1 227,'225'-11,"-193"4,0 2,0 1,0 1,0 2,0 1,3 2,-12 3,-5 1</inkml:trace>
  <inkml:trace contextRef="#ctx0" brushRef="#br0" timeOffset="425.736">57 481,'226'-1,"-147"-12,-66 9,0 1,1 1,-1 0,0 0,1 2,-1-1,1 2,-1 0,0 0,1 1,3 2,1 3</inkml:trace>
  <inkml:trace contextRef="#ctx0" brushRef="#br0" timeOffset="2702.139">282 1,'46'23,"192"107,-103-49,-133-79,0-1,0 1,-1 0,1 0,-1 0,0 0,1 0,-1 0,0 0,0 0,0 1,-1-1,1 0,0 1,-1-1,0 0,1 1,-1-1,0 1,0-1,0 0,-1 1,1-1,-1 1,1-1,-1 0,0 1,0-1,0 0,0 0,0 0,0 0,-1 1,-56 66,44-55,-195 195,179-156,26-33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35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5,'-52'-1,"34"-1,-1 1,1 0,0 2,0 0,0 2,0 0,0 0,0 2,1 0,-1 1,40 1,178-7,-175 0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5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1,'-1'1,"-42"29,2 2,1 2,2 2,1 1,-20 29,54-64,0 1,1 0,0 1,-1-1,1 0,1 1,-1-1,0 1,1 0,0 0,0-1,0 1,0 0,0 0,1 0,0 0,0 0,0 0,0 0,1 0,-1-1,1 1,0 0,0 0,1 0,-1-1,1 1,-1-1,1 1,0-1,1 1,-1-1,1 0,-1 0,1 0,0-1,0 1,0-1,0 1,0-1,1 0,-1 0,1-1,0 1,1 0,4-2,1-1,-1 0,1 0,-1-1,0-1,0 1,0-1,0-1,0 1,0-2,-1 1,0-1,0 0,0-1,-1 0,0 0,0-1,4-4,215-243,-226 252,1 1,-1 0,1 0,-1 0,1-1,0 1,-1 0,1 0,0 0,0 0,-1 0,1 0,0 1,0-1,0 0,0 0,1 0,-1 1,0-1,0 1,0-1,0 1,1-1,-1 1,0 0,0 0,1-1,-1 1,0 0,1 0,-1 0,0 1,1-1,-1 0,0 0,0 1,1-1,-1 0,0 1,0-1,0 1,0 0,0-1,0 1,1 0,-2 0,1 0,0 0,0 0,0 0,0 0,0 0,-1 0,1 0,-1 0,1 0,0 1,-25 139,21-110,1-1,2 1,1 0,2-1,0 1,6 16,21 150,-27-187,-1 1,0-1,0 1,-1 0,-1 0,0-1,0 1,-1 0,-1 0,1-1,-2 1,1-1,-2 1,1-1,-1 0,-1 0,0-1,0 1,-1-1,0-1,-1 1,0-1,0 0,-1 0,-4 3,8-9,1 0,-1-1,0 0,0 1,0-1,0-1,0 1,-1-1,1 1,0-1,0 0,0-1,0 1,-1-1,1 1,0-1,0-1,0 1,0-1,1 1,-1-1,0 0,1 0,-1-1,1 1,0-1,-1 1,1-1,1 0,-1 0,0-1,1 1,-1-1,1 1,0-1,0 1,1-1,-1 0,1 0,0 0,0 0,0 0,0 0,1-1,0 1,-1 0,2 0,-1-17,2 0,0 0,2 1,0-1,1 1,1 0,1 0,1 1,0 0,2 0,0 1,1 0,1 1,0 0,1 1,1 1,1 0,0 0,1 2,0 0,6-3,-4 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0 125,'45'154,"6"-3,21 33,-35-127,-34-58,-1 0,0 0,0-1,0 1,0-1,0 0,0 0,0 1,0-1,-1 0,1-1,-1 1,1 0,-1 0,0-1,0 1,0 0,0-1,-1 1,1-1,0 1,-1-1,0 2,54-230,-34 158,3 2,3 0,3 2,14-21,-34 72</inkml:trace>
  <inkml:trace contextRef="#ctx0" brushRef="#br0" timeOffset="404.507">565 633,'0'24,"0"12,0 6,0-5</inkml:trace>
  <inkml:trace contextRef="#ctx0" brushRef="#br0" timeOffset="665.029">706 238,'-5'10,"-1"7,0 1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6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189 156,'-11'17,"-25"151,25-126,-1-1,-3 0,-1 0,-1-2,-3 0,-12 16,22-37,1-3</inkml:trace>
  <inkml:trace contextRef="#ctx0" brushRef="#br0" timeOffset="466.124">48 495,'5'5,"-1"0,1 0,0-1,0 0,1 0,-1 0,1-1,0 1,0-1,0-1,1 1,-1-1,0 0,1 0,0-1,-1 0,1 0,0-1,-1 0,1 0,0 0,0-1,-1 0,1 0,-1-1,1 0,-1 0,1 0,-1-1,0 0,0 0,-1-1,1 1,2-3,15-14,0-1,-1 0,-1-2,-1-1,-1 0,-1-1,1-6,27-34,-21 32,-1-2,-2 0,-1-2,5-16,-20 32,-15 27,-18 30,9-7,1 2,1 0,2 1,1 0,2 1,1 1,1 6,3-9,1 0,2 0,1 0,2 1,1-1,2 12,-3-38,0 0,0 0,0 0,1 0,-1 0,1 0,0 0,1 0,0 0,-1 0,1 0,1-1,-1 1,1-1,0 1,0-1,0 0,0 0,1 0,0-1,-1 1,1-1,1 0,-1 0,0-1,1 1,-1-1,1 0,0 0,0 0,0-1,0 1,0-1,0-1,12-4</inkml:trace>
  <inkml:trace contextRef="#ctx0" brushRef="#br0" timeOffset="881.401">895 354,'-84'104,"84"-101,0 1,1-1,-1 0,1 0,0 0,0 0,0 0,1 0,-1 0,1-1,-1 1,1 0,0-1,0 1,0-1,0 0,0 1,1-1,-1 0,1-1,-1 1,1 0,0-1,0 1,0-1,0 0,0 0,0 0,0 0,0-1,0 1,0-1,2 0,17 10,-19-10,-1 1,0 0,1 1,-1-1,0 0,0 1,0-1,1 1,-2 0,1-1,0 1,0 0,-1 0,1 0,-1 0,1 1,-1-1,0 0,0 1,0-1,0 0,0 1,-1-1,1 1,-1 0,0-1,1 1,-1-1,0 1,-1 0,1-1,0 1,-1-1,1 1,-1-1,0 1,0-1,0 0,0 1,0-1,-1 0,1 0,-1 0,1 0,-1 0,0 0,0 0,-1 1,-1 2,0-1,0 0,-1-1,1 1,-1-1,1 1,-1-1,0-1,0 1,-1-1,1 0,0 0,-1 0,1-1,-1 0,0 0,1 0,-1-1,0 0,0 0,1 0,-1-1,-5-1,-7-3</inkml:trace>
  <inkml:trace contextRef="#ctx0" brushRef="#br0" timeOffset="2969.423">1459 212,'1'-1,"-1"-1,0 1,0 0,1-1,-1 1,0-1,0 1,-1 0,1-1,0 1,0-1,-1 1,1 0,-1-1,1 1,-1 0,1-1,-1 1,0 0,0 0,0 0,0 0,0 0,0 0,0 0,0 0,0 0,0 0,0 0,0 1,-1-1,1 0,0 1,-1-1,1 1,0 0,-1-1,1 1,-1 0,1 0,0 0,-1 0,1 0,-1 0,1 0,0 0,-1 1,1-1,-1 1,0-1,-66 35,53-23,1 0,0 0,0 2,1-1,1 2,1 0,0 0,0 1,2 0,0 1,1 0,1 0,0 1,0 5,6-17,0 0,1 1,-1-1,2 0,-1 1,1-1,0 0,0 0,0 0,1 0,0 0,0 0,1 0,0 0,0-1,0 1,0-1,1 0,0 0,0 0,1-1,-1 1,1-1,0 0,0-1,0 1,1-1,-1 0,1 0,-1 0,1-1,0 0,0 0,0-1,1 0,-1 0,5 0,1 1,0-1,1-1,-1 0,0-1,1 0,-1-1,0 0,0-1,0-1,0 0,-1 0,0-1,2-1,89-56,-84 50</inkml:trace>
  <inkml:trace contextRef="#ctx0" brushRef="#br0" timeOffset="3269.962">1939 99,'-27'37,"-3"0,1 1,2 1,2 1,2 2,2 0,-13 36,33-75,-1 0,1 0,0-1,1 1,-1 0,0 0,1 0,0 0,-1 0,1 0,0 0,1 0,-1 0,1 0,-1 0,1 0,0 0,0 0,0 0,0-1,0 1,1 0,0-1,-1 1,1-1,0 1,0-1,0 0,0 0,1 0,-1 0,0 0,1-1,-1 1,1-1,0 1,0-1,-1 0,1 0,0 0,2 0,11 0,0-1,0 0,0-2,0 1,0-2,-1 0,1-1,-1 0,0-2,0 1,0-2,-1 0,0-1,7-5,-7 6,-1 0,0-1,-1 0,1-1,-2-1,1 0,-1 0,-1-1,0 0,0-1,-1 0,-1-1,0 0,-1 0,0-1,-1 0,-1 0,4-12,-9 22,0 0,0 0,0 1,-1-1,1 0,-1 0,0 1,0-1,0 0,0 1,-1-1,1 1,-1-1,0 1,0 0,0 0,-1 0,1 0,-1 0,1 0,-1 1,0-1,0 1,0 0,-1 0,1 0,0 0,-1 0,1 1,-1 0,-1-1,-4 0,0 0,0 0,0 1,0 0,-1 0,1 1,0 0,0 1,-1 0,1 1,0 0,-3 1,-4 2,1 0,1 2,-1 0,1 0,0 1,1 1,0 0,-1 2,-11 10</inkml:trace>
  <inkml:trace contextRef="#ctx0" brushRef="#br0" timeOffset="3636.638">2617 71,'-29'21,"1"1,2 2,0 0,1 2,-16 22,38-46,1 1,0-1,-1 0,1 1,0-1,0 1,1-1,-1 1,1 0,-1 0,1 0,0 0,0 0,0 0,0 0,1 0,-1 0,1 1,0-1,0 0,0 0,0 0,0 1,1-1,-1 0,1 0,0 0,0 0,0 0,1 0,-1 0,1 0,-1-1,1 1,0 0,0-1,0 1,2 0,26 15,-27-17,1 0,-1 0,-1 0,1 0,0 0,0 1,0 0,-1-1,1 1,-1 0,1 0,-1 0,0 0,0 1,0-1,0 1,0-1,0 1,-1 0,1-1,-1 1,0 0,0 0,0 0,0 0,0 0,-1 0,1 0,-1 1,0-1,0 0,0 0,0 0,-1 0,1 0,-1 1,-6 7,0-1,0 1,-1-1,-1-1,1 1,-2-1,1-1,-1 0,0 0,-1-1,0 0,0-1,-1 0,1-1,-1-1,0 1,-1-2,1 0,-1 0,-1-1,-43 7,32-8</inkml:trace>
  <inkml:trace contextRef="#ctx0" brushRef="#br0" timeOffset="4264.545">2673 777,'154'-398,"-137"365,1 1,2 0,1 2,1 0,2 1,1 2,1 0,2 2,0 1,1 1,2 1,4-1,19 2,-53 21,1 0,-1-1,0 1,0 0,0 0,0 1,0-1,0 0,0 0,0 0,0 1,0-1,0 1,0-1,-1 1,1-1,0 1,0-1,0 1,0 0,-1-1,1 1,0 0,0 0,-1-1,1 1,-1 0,1 0,-1 0,1 0,-1 0,0 0,1 0,-1 0,0 0,0 0,0 0,0 0,1 0,-2 0,1 0,0 0,0 0,0 0,0 0,-1 0,1 0,0 0,-1 0,1 0,-1 0,0 1,-3 10,-1 0,0 0,-1 0,0-1,0 0,-2 0,1-1,-7 7,-13 20,9-13,14-20,0 0,0 1,0-1,0 1,1 0,0 0,0 0,0 0,1 1,0-1,0 1,0 0,0-1,1 1,0 0,0 0,1 0,0 0,0 5,3-7,0-1,0 1,0-1,0 0,0 0,1-1,0 1,-1-1,1 0,0 0,0 0,0 0,0 0,0-1,1 0,-1 0,0 0,1-1,-1 1,0-1,1 0,-1 0,1 0,-1-1,3 0,16 1,77 20,-98-20,0 1,0-1,1 1,-1 0,0 0,0 0,0 0,0 0,0 1,0-1,0 1,-1-1,1 1,0 0,-1 0,1-1,-1 1,0 0,0 0,1 0,-1 1,-1-1,1 0,0 0,0 0,-1 1,0-1,1 0,-1 1,0-1,0 0,0 1,0-1,0 0,-1 1,1-1,-1 0,0 1,1-1,-1 0,-5 7,0-1,0 0,-1-1,0 1,0-1,-1 0,0-1,0 0,-1 0,1-1,-1 0,0-1,0 0,-1 0,-5 1,3 1,-1-1,0 0,0 0,-1-2,1 0,-1 0,0-1,1-1,-1 0,0-1,0 0,0-1,0-1,1 0,-1-1,1-1,-1 0,1 0,0-2,1 1,-1-2,1 0,0 0,1-1,0 0,0-1,-7-8,-24-30,23 27,2 0,0-1,1-1,1 0,-9-20,13 19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52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0,6 0,2 0,3 0,1 0,0 0,1 0,-1 0,0 0,0 0,-1 0,1 0,-1 0,-5 0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5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1,'10'5,"7"1,7 0,3-1,2-1,1-2,0-1,0 0,-1-1,0-1,0 1,0 0,-6 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4:07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26,'-6'-4,"0"1,0 0,-1 0,1 0,-1 1,0 0,0 0,0 1,0 0,0 0,0 1,0-1,0 2,0-1,0 1,-1 0,2 0,-1 1,0 0,0 0,0 1,-5 3,5-4,0 1,0 0,0 1,0 0,1 0,0 0,0 0,0 1,0 0,1 1,-1-1,1 1,1 0,-1 0,1 1,0-1,1 1,-1 0,1 0,1 0,-1 0,1 1,1-1,-1 1,1-1,0 1,1-1,0 1,0 0,1-1,0 1,0-1,0 1,1-1,1 1,-1-5,0 0,1 1,-1-1,1 0,0 0,0 0,0-1,0 1,0-1,1 0,-1 0,1 0,-1 0,1 0,0-1,0 0,0 0,0 0,0 0,0 0,0-1,0 0,0 0,2 0,100-14,-74 5,0-2,0-1,-1-1,0-1,-1-2,6-6,-35 21,1-1,-1 1,0 0,1 0,-1 0,1 0,-1 0,1 0,-1 0,1 0,0 0,-1 1,1-1,0 1,0-1,0 1,-1 0,1 0,0-1,0 1,0 1,0-1,-1 0,1 0,0 1,0-1,0 1,-1-1,1 1,0 0,-1 0,1 0,-1 0,1 0,-1 0,1 0,-1 0,0 0,1 1,-1-1,0 1,0-1,0 1,0-1,0 1,0 0,-1-1,1 1,-1 0,1 0,-1 0,13 26,-7-10,2-1,0 0,1 0,1-1,0 0,1 0,7 5,-13-15,0 0,1 0,0-1,0 0,1 0,0-1,-1 1,1-1,1-1,-1 0,0 0,1 0,0-1,0 0,-1 0,1-1,0 0,0 0,1-1,15 0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4:0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1 152,'1'-4,"1"0,0 1,0-1,0 0,0 1,1-1,-1 1,1 0,0-1,0 1,0 1,1-1,-1 0,1 1,-1 0,1 0,0 0,2-1,134-42,-138 44,-1 1,0-1,1 1,-1-1,1 1,-1 0,1 0,-1 0,1 0,-1 0,1 0,-1 0,1 0,-1 0,1 1,-1-1,0 1,1-1,-1 1,1-1,-1 1,0 0,0 0,1 0,-1 0,0 0,0 0,0 0,0 0,0 0,0 0,0 1,-1-1,1 0,0 0,-1 1,1-1,-1 1,1-1,-1 1,0-1,1 0,-1 1,0-1,0 1,0-1,0 1,0-1,-1 1,1-1,0 1,-1-1,1 1,-1-1,1 0,-1 1,0-1,0 0,1 1,-1-1,0 0,-97 111,97-111,1 0,-1 0,1 1,-1-1,1 0,-1 0,1 1,-1-1,1 0,0 1,0-1,0 0,0 1,0-1,0 0,0 1,0-1,0 0,1 1,-1-1,1 0,-1 1,1-1,-1 0,1 0,0 0,-1 1,1-1,0 0,0 0,0 0,0 0,0-1,0 1,0 0,0 0,0 0,0-1,1 1,-1-1,0 1,0-1,1 1,-1-1,0 0,1 0,-1 1,0-1,2 0,74 6,-71-6,112-3,-93 3</inkml:trace>
  <inkml:trace contextRef="#ctx0" brushRef="#br0" timeOffset="545.969">1 492,'14'0,"20"0,8-5,2-2,-1 1,-4 1,-3 1,-4-3,-1 0,-3 1,0 1,0 2,0 1,-1 1,-4 5,-6 3</inkml:trace>
  <inkml:trace contextRef="#ctx0" brushRef="#br0" timeOffset="1003.563">368 576,'-19'12,"4"-4,1 1,0 1,1 0,0 0,1 2,0-1,0 2,1-1,1 2,-8 11,18-24,-1 0,0 0,1 0,-1 0,0 1,1-1,0 0,-1 0,1 1,0-1,-1 0,1 1,0-1,0 0,0 1,0-1,0 0,1 1,-1-1,0 0,0 1,1-1,-1 0,1 0,0 1,-1-1,1 0,0 0,-1 0,1 0,0 0,0 0,0 0,0 0,0 0,0 0,0-1,0 1,2 0,55 12,-35-10,-20-3,0 0,0 1,0-1,0 1,-1-1,1 1,0 0,-1 0,1 0,0 1,-1-1,1 0,-1 1,0 0,1 0,-1-1,0 1,0 0,0 1,-1-1,1 0,0 1,-1-1,1 0,-1 1,0 0,0-1,0 1,0 0,0 0,-1-1,1 1,-1 0,0 0,0 0,0 0,0 0,0-1,-1 1,1 0,-1 0,0 0,0-1,0 1,0 0,0-1,-1 1,-63 61,41-51</inkml:trace>
  <inkml:trace contextRef="#ctx0" brushRef="#br0" timeOffset="1250.539">256 632,'38'-5,"18"-1,3 0,-2 1,-7 1,-12 2</inkml:trace>
  <inkml:trace contextRef="#ctx0" brushRef="#br0" timeOffset="2129.776">876 350,'-67'171,"58"-149,-72 125,89-173,21-25,1 2,3 1,1 2,3 2,34-33,-6 35,-63 42,-1-1,1 1,-1-1,0 1,1-1,-1 1,1 0,-1 0,1 0,-1 0,1 0,-1 0,1 0,-1 1,1-1,-1 0,1 1,-1-1,0 1,1 0,-1-1,0 1,0 0,1 0,-1 0,0 0,0 0,0 0,0 0,0 0,0 0,0 0,0 1,-1-1,1 0,0 1,-1-1,1 0,-1 1,0-1,1 1,-1-1,0 1,0-1,0 1,0-1,0 1,0-1,0 1,-19 138,19-139,0 0,1 1,-1-1,0 0,0 0,1 0,-1 0,1 1,-1-1,1 0,-1 0,1 0,0 0,-1 0,1 0,0 0,0-1,0 1,-1 0,1 0,0 0,0-1,0 1,1-1,-1 1,0-1,0 1,0-1,0 1,0-1,1 0,-1 0,0 0,0 0,0 0,1 0,-1 0,0 0,0 0,0 0,1-1,-1 1,0 0,0-1,0 1,0-1,0 1,0-1,0 0,1 0,52-38,-53 38,62-61,-48 44,2 1,0 1,1 1,0 1,1 0,13-7,-31 20,0 0,0 0,0 1,0-1,0 0,0 1,0-1,0 1,0-1,1 1,-1-1,0 1,0 0,0-1,0 1,1 0,-1 0,0 0,0 0,1 0,-1 0,0 0,0 1,0-1,1 0,-1 1,0-1,0 1,0-1,0 1,0-1,0 1,0 0,0-1,0 1,0 0,0 0,0 0,-1 0,1 0,0 0,0 0,-1 0,1 0,-1 0,1 0,-1 1,0-1,1 0,-1 0,0 0,0 1,0-1,0 0,0 0,0 0,0 1,0-1,0 0,-1 0,1 1,0-1,-1 0,1 0,-1 0,1 0,-1 0,0 0,0 0,-34 85,21-40,10-37,0 0,1 1,0-1,0 1,1 0,1 0,0 0,0 0,1 0,0 0,1 0,0 0,1 6,8 1,3-5</inkml:trace>
  <inkml:trace contextRef="#ctx0" brushRef="#br0" timeOffset="3148.758">1864 209,'0'24,"0"22,0 9,0-1,0-5,0-5,0-6,0-5,-5-3,-1-1,0-2,-4-4,-5-7,0-6</inkml:trace>
  <inkml:trace contextRef="#ctx0" brushRef="#br0" timeOffset="3564.783">1666 293,'38'-45,"2"2,3 2,0 1,46-29,-80 62,0 1,1 0,-1 0,1 1,1 1,-1 0,1 0,-1 1,1 0,0 1,0 0,0 1,0 0,1 1,9 1,-18-1,-1 0,1 1,-1-1,0 1,1 0,-1 0,0 0,1 0,-1 0,0 0,0 1,0-1,0 1,0-1,-1 1,1 0,0-1,-1 1,1 0,-1 0,0 0,1 1,-1-1,0 0,0 0,-1 1,1-1,0 0,-1 1,0-1,1 1,-1-1,0 1,0-1,0 2,-1 3,0 0,0-1,0 1,-1 0,0-1,0 0,-1 1,0-1,0 0,0 0,-1-1,-2 5,-123 101,69-66,-19 17,79-59,0 1,0-1,0 0,1 1,-1-1,1 1,0-1,0 0,1 0,-1 1,0-1,1 0,0 0,0 0,0-1,0 1,0 0,1-1,-1 1,1-1,-1 0,1 0,0 0,0 0,0-1,0 1,0-1,1 1,0-1,5 5,71 62,46 27,-71-78,-30-14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790 489,'-18'39,"-73"204,22-56,99-283,69-99,-62 140,96-120,-133 174,1 0,0 0,-1 0,1 0,0 0,0 1,0-1,-1 0,1 0,0 1,0-1,0 0,0 1,0-1,0 1,0 0,1-1,-1 1,0 0,0-1,0 1,0 0,0 0,1 0,-1 0,0 0,0 0,0 0,0 1,0-1,1 0,-1 1,0-1,0 1,0-1,0 1,0-1,0 1,0 0,0-1,-1 1,1 0,0 0,0 0,0 0,-1 0,1 0,-1 0,1 0,-1 0,1 0,-1 0,1 0,-1 0,0 0,0 0,1 0,-1 1,0-1,0 0,0 0,0 0,0 0,-1 0,1 1,0-1,-1 0,13 200,11-65,-23-136,0 1,0 0,0-1,1 1,-1-1,0 1,0 0,1-1,-1 1,1-1,-1 1,0-1,1 1,-1-1,1 1,-1-1,1 0,-1 1,1-1,-1 0,1 1,0-1,-1 0,1 0,-1 0,1 1,0-1,-1 0,1 0,0 0,-1 0,1 0,0 0,-1 0,1 0,-1 0,1-1,0 1,-1 0,1 0,0-1,-1 1,1 0,-1 0,1-1,-1 1,1-1,-1 1,1 0,-1-1,1 1,-1-1,0 1,1-1,-1 0,0 1,1-1,-1 0,29-39,-26 35,133-186,-5 55,-130 135,0 1,-1-1,1 1,0-1,0 1,0 0,0-1,0 1,0 0,-1 0,1 0,0 0,0 0,0 0,0 0,0 0,0 0,0 0,0 0,-1 0,1 1,0-1,0 0,0 1,0-1,0 1,-1-1,1 1,0-1,-1 1,1-1,0 1,-1 0,1-1,0 1,-1 0,1 0,-1 0,0-1,1 1,-1 0,0 0,1 0,-1 0,0 0,0-1,0 1,1 0,-1 0,0 0,-1 0,1 0,0 0,4 59,-4-54,-31 200,35-72,13-121,-5-18</inkml:trace>
  <inkml:trace contextRef="#ctx0" brushRef="#br0" timeOffset="142058.472">169 122,'-11'6,"-8"80,15-40,-21 228,16-185,-4-1,-20 68,17-84,10-42,2-3</inkml:trace>
  <inkml:trace contextRef="#ctx0" brushRef="#br0" timeOffset="142676.235">0 235,'11'-14,"9"-17,3 0,0 2,2 1,1 1,12-8,-33 30,-1 2,1-1,1 0,-1 1,0 0,1 0,-1 0,1 1,0 0,0 0,0 1,0-1,0 1,0 1,1-1,-1 1,0 0,0 0,0 1,0 0,1 0,-1 0,0 1,0 0,-1 0,1 0,0 1,-1 0,1 0,-1 0,0 1,0 0,0 0,-1 0,0 0,1 1,-1 0,-1 0,1 0,0 2,1 1,-1 0,0 1,0-1,-1 1,-1 0,1 0,-1 0,-1 0,1 0,-2 1,1-1,-1 0,-1 0,1 1,-2-1,1 0,-1 0,-1 0,0 0,0 0,-1 1,-7 14,0-1,-1 0,-2-1,0 0,-1-2,-1 1,-1-2,-1 0,-5 2,-68 59,89-79,0 0,0 0,0 0,0 1,0-1,0 0,0 1,1 0,-1-1,1 1,-1 0,1 0,0 0,0 0,0 0,0 0,0 0,0 0,0 0,1 1,-1-1,1 0,0 0,-1 1,1-1,0 0,0 1,1-1,-1 0,0 0,1 1,0-1,-1 0,1 0,0 0,0 1,0-1,0 0,0-1,1 1,-1 0,1 0,-1 0,2 1,120 110,-16-20,-97-80,0-1,0 2,-2 0,1 0,-2 0,0 1,-1 0,4 12,-10-24,1 0,0-1,-1 1,1 0,0-1,0 1,1-1,-1 0,0 1,1-1,-1 0,1 0,0 0,0 0,0 0,0 0,0 0,0-1,1 1,-1-1,1 1,7-1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12.7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1323,'3'-23,"1"0,0 1,2-1,1 1,0 1,2-1,0 1,1 1,10-14,140-199,-35 80,7 5,5 7,7 5,16-1,-42 31,-76 68</inkml:trace>
  <inkml:trace contextRef="#ctx0" brushRef="#br0" timeOffset="737.467">960 1239,'15'-48,"23"-40,10-15,7-3,4 5,1 12,0 10,-1 10,5 6,0 5,-1 2,-1 2,-2 5,-2 0,-5 5,-7 5,-7 4,-10 8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14.8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1169,'118'-206,"9"6,9 6,40-33,66-95,-230 302</inkml:trace>
  <inkml:trace contextRef="#ctx0" brushRef="#br0" timeOffset="585.252">734 1169,'38'-44,"28"-33,7-12,0-2,-2 5,1 3,-2 7,-3 5,1 2,-1 1,-3 4,-2 3,-3 3,-1 0,-6 7,-6 6,-12 11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25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1 773,'6'1,"1"0,-1-1,0 0,1-1,-1 1,1-1,-1-1,0 1,0-1,1 0,-1 0,-1-1,1 0,0 0,-1 0,1 0,-1-1,0 0,0 0,0-1,-1 0,3-3,30-30,-2-1,-2-2,-2-2,18-30,-28 40,116-185,-117 184,-17 27,0 0,1 0,0 0,0 1,0-1,1 1,0 0,0 0,0 1,1-1,0 1,0 1,0-1,1 1,0 0,-1 0,8-2,-11 6,0 0,-1 0,1 0,0 0,0 1,-1 0,1-1,0 1,-1 0,1 0,0 0,-1 0,0 1,1-1,-1 1,0 0,0-1,0 1,0 0,0 0,0 0,0 1,-1-1,1 0,-1 1,1-1,-1 1,0-1,1 3,24 83,-25-81,4 28,-1 0,-2 1,-2-1,-1 1,-2-1,-1 1,-2-1,-2-1,0 1,-3-1,-1 0,9-23,-1 1,0-1,-1 0,-1-1,1 1,-1-1,-1 0,0 0,-1-1,0 0,0-1,-1 1,1-1,-2-1,1 0,-1 0,-1-1,1 0,-1-1,0 0,0-1,0 0,-1-1,1 0,-1-1,0 0,1-1,-1-1,0 0,1 0,-1-2,1 1,0-1,-1-1,1 0,0-1,0 0,1 0,-11-7,3 1</inkml:trace>
  <inkml:trace contextRef="#ctx0" brushRef="#br0" timeOffset="765.271">903 632,'39'106,"-37"-103,1 0,-1 0,1 0,-1-1,1 1,0-1,0 1,0-1,0 0,0 0,0-1,1 1,-1-1,1 1,-1-1,1 0,0 0,-1-1,1 1,0-1,-1 0,1 0,0 0,-1 0,1-1,0 1,-1-1,1 0,0-1,9-3,0-2,-1 0,0 0,0-1,-1 0,0-1,-1 0,0-1,0 0,-1-1,0 0,5-9,12-12,49-67,-130 200,54-97,0-1,-1 1,1-1,0 1,1-1,-1 1,1 0,-1-1,1 1,0 0,1-1,-1 1,1 0,-1-1,1 1,0-1,0 1,1-1,-1 1,1-1,0 0,-1 0,1 1,1-2,-1 1,0 0,1 0,0-1,-1 1,1-1,0 0,0 0,1 0,-1 0,1 0,0 0,0-1,0 1,0-1,0 0,0-1,0 1,1-1,-1 1,0-1,0 0,1-1,-1 1,0-1,0 0,0 0,0 0,0-1,0 1,0-1,0 0,-1 0,4-2,79-71,-74 63,30-28,-2-3,-2-1,-2-2,-2-1,-2-2,-2-1,-2-1,10-29,7-68,-45 147,1 0,-1 0,0 0,1-1,-1 1,0 0,0 0,0 0,0 0,0 0,0 0,0 0,0-1,0 1,0 0,-1 0,1 0,0 0,-1 0,1 0,-1 0,1 0,-1 0,0 0,1 0,-1 0,0 0,0 1,1-1,-1 0,0 0,0 1,0-1,0 1,0-1,0 1,0-1,0 1,0-1,0 1,-1 0,1 0,0 0,0-1,0 1,0 0,0 0,0 0,-1 1,1-1,0 0,0 0,0 1,0-1,0 1,0-1,0 1,0-1,0 1,0-1,0 1,0 0,0 0,1-1,-1 1,0 0,0 0,0 1,-14 14,1 1,0 1,1 0,1 1,1 0,1 1,0 0,-2 10,8-21,-13 30,2 1,2 0,1 1,2 0,2 1,1 14,5-45,0-1,1 1,1-1,0 1,0 0,1-1,1 1,0-1,0 1,1-1,0 0,1 0,0 0,0 0,1-1,1 0,-1 0,1 0,1-1,0 1,0-2,1 1,-1-1,2 0,-1-1,1 1,0-2,8 5,-9-6,0 0,0 0,1 0,-1-1,1 0,0-1,0 0,0 0,0-1,0 0,0-1,1 0,-1-1,0 1,0-2,0 1,0-1,0-1,0 1,-1-1,1-1,-1 0,0 0,0-1,0 0,-1 0,0-1,1 0,2-6,1 0,-1-1,-1 0,-1-1,0 0,0 0,-1-1,-1 0,-1 0,0 0,2-12,-6 20,1 0,-1 0,0-1,0 1,-1 0,0-1,0 1,-1 0,0 0,0-1,0 1,-1 0,0 0,-1 0,0 1,0-1,0 1,-1-1,0 1,0 0,0 0,-1 1,0-1,0 1,0 0,-5-3,-4 2,0 0,0 0,-1 1,1 1,-1 0,0 1,-1 1,1 1,0 0,-1 0,1 2,0 0,0 1,-1 0,1 1,0 1,-7 3,-76 28,61-19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27.48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2457,'0'24,"0"23,0 7,0 0,0-4,0-7,0-5,0-4,0-4,0-6</inkml:trace>
  <inkml:trace contextRef="#ctx0" brushRef="#br0" timeOffset="249.793">1 2006,'14'29,"5"9</inkml:trace>
  <inkml:trace contextRef="#ctx0" brushRef="#br0" timeOffset="1284.111">1835 2402,'-13'15,"0"2,1-1,1 2,1-1,0 2,1-1,1 1,1 0,1 1,0 0,1 0,5-17,-1 1,1-1,0 0,0 0,0 0,1 1,-1-1,1 0,-1 0,1 0,0 0,0 0,1 0,-1 0,1 0,-1 0,1-1,0 1,0 0,0-1,0 0,0 1,1-1,-1 0,1 0,0 0,-1-1,1 1,0-1,0 1,0-1,0 0,0 0,0 0,0-1,0 1,1-1,-1 0,0 0,0 0,0 0,1 0,-1-1,0 1,0-1,0 0,0 0,0 0,2-1,11-5,0-1,0 0,-1-2,0 0,-1 0,0-1,0-1,-1-1,-1 0,0 0,-1-1,-1 0,0-1,7-13,-14 23,0 1,0 0,-1-1,1 1,-1-1,0 0,0 1,0-1,-1 0,0 0,0 0,0-1,-1 1,0 0,0 0,0 0,0 0,-1-1,0 1,0 0,0 0,-1 0,1 0,-1 1,0-1,-1 0,1 1,-1-1,0 1,0 0,0 0,-1 0,1 1,-1-1,0 1,0 0,0 0,-1 0,1 0,-1 1,0-1,1 1,-1 1,-2-1,1 1,0 1,0-1,-1 1,1 0,0 1,-1 0,1 0,0 0,0 0,0 1,0 0,0 1,-20 8</inkml:trace>
  <inkml:trace contextRef="#ctx0" brushRef="#br0" timeOffset="548.797">283 2881,'136'-269,"-99"218,-36 50,0 0,0 0,1 1,-1-1,0 0,0 1,0-1,0 0,1 1,-1 0,0-1,0 1,1 0,-1-1,0 1,1 0,-1 0,0 0,1 0,-1 0,0 1,1-1,-1 0,0 1,0-1,1 0,-1 1,0 0,0-1,0 1,1 0,-1-1,0 1,0 0,0 0,-1 0,1 0,0 0,0 0,0 0,-1 0,1 1,0-1,24 36,-22-30,1 0,-1 0,1-1,0 0,1 0,0 0,0 0,0-1,0 1,1-2,0 1,0 0,0-1,1 0,0-1,-1 1,1-1,0-1,0 1,1-1,-1 0,1-1,-1 0,1 0,-2-2,1 1,-1-1,0-1,1 1,-1-1,0 0,0-1,-1 1,1-1,0 0,-1-1,0 1,1-1,-1 0,-1-1,1 1,-1-1,0 0,0 0,2-3,62-116,-29 31,-27 70</inkml:trace>
  <inkml:trace contextRef="#ctx0" brushRef="#br0" timeOffset="786.818">1299 1950,'5'48,"1"35,0 13,4-5,0-9,-2-12,-2-15,-2-11,-2-8,-1-6,-1-3,0-2,-5 1,-2-5</inkml:trace>
  <inkml:trace contextRef="#ctx0" brushRef="#br0" timeOffset="935.917">1045 2430,'53'0,"22"0,3 0,-7 0,-10 4,-11 2,-10 0,-11-1</inkml:trace>
  <inkml:trace contextRef="#ctx0" brushRef="#br1" timeOffset="5890.987">1384 341,'208'-75,"199"6,-298 55,1 4,1 6,24 5,234-28,-281 27,121-11,-130 1,0 2,0 4,0 4,1 3,47-1,62-19,-1 23,-88 3,-4-7,0-4,72-13,-14 4,1 6,15 8,3-1,1132-2,-939-29,530 29,-643-28,-58 17,-120 2,1 3,0 3,15 4,-57 0,180 27,11-28,-82 27,337-27,648 0,-694-27,180 16,419-8,-687 21,-95-2,-223 0</inkml:trace>
  <inkml:trace contextRef="#ctx0" brushRef="#br1" timeOffset="8068.438">2428 2627,'85'-30,"1"3,0 5,2 3,1 4,0 4,80 1,458-53,-422 36,172-31,-157 11,-98 19,34 16,-152 11,1-1,0 1,-1-1,1 0,-1 0,1-1,-1 1,0-1,0 0,0 0,-1 0,1-1,-1 1,0-1,1 0,-2 0,1 0,0 0,-1 0,0-1,0 1,0-1,-1 0,1 1,-1-1,1-5,15-31,132-216,37-73,-3-36,37-72,-191 375,-24 50,0-1,1 1,1 0,0 1,1 0,0 0,1 0,0 1,1 0,10-8,-9 11,0-1,0 0,-1-1,-1 0,1 0,-1-1,-1-1,0 1,-1-1,0 0,-1-1,0 0,1-5,-3 6,11-37,-15 48,0 0,0 1,0-1,0 0,0 0,0 0,0 1,0-1,0 0,0 0,0 0,0 1,-1-1,1 0,0 1,0-1,-1 0,1 0,-1 1,1-1,-1 1,1-1,-1 0,1 1,-1-1,1 1,-1-1,0 1,1-1,-1 1,0 0,1-1,-1 1,0 0,0 0,1-1,-1 1,0 0,0 0,1 0,-1 0,0 0,0 0,0 0,1 0,-1 0,0 0,0 1,1-1,-1 0,0 0,0 1,1-1,-1 1,-143 48,-28 4,171-53,0 0,1-1,-1 1,0 0,0 0,0 0,0-1,0 1,0 0,0 0,0 1,0-1,1 0,-1 0,0 0,0 1,0-1,0 0,0 1,1-1,-1 0,0 1,0-1,1 1,-1 0,0-1,1 1,-1 0,0-1,1 1,-1 0,1-1,-1 1,1 0,0 0,-1 0,1 0,0-1,-1 1,1 0,0 0,0 0,0 0,0 0,0 0,0 0,0 0,0-1,0 1,0 0,1 0,-1 0,0 0,0 0,1 0,-1-1,1 1,-1 0,1 0,-1-1,1 2,185 42,22-9,-79-13,-43-8,-85-15,0 0,-1-1,1 1,0 0,-1-1,1 1,-1-1,0 1,1-1,-1 1,0-1,0 1,0-1,0 1,0-1,0 0,0 1,-1-1,1 1,-1-1,1 1,-1 0,1-1,-1 1,0-1,1 1,-1 0,0 0,0-1,0 1,0 0,0 0,-1 0,1 0,0 0,0 0,-1 1,0-3,-10-15,-1 1,-1 0,-1 1,-1 1,0 0,-1 1,0 1,-1 0,0 1,-1 2,-1 0,-5-2,-5 13,21 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0 130,'24'156,"6"-1,14 24,-10-101,-23-107,24-178,76-156,-76 270,-28 88</inkml:trace>
  <inkml:trace contextRef="#ctx0" brushRef="#br0" timeOffset="311.58">480 609,'0'28,"0"16,0-6,0-9</inkml:trace>
  <inkml:trace contextRef="#ctx0" brushRef="#br0" timeOffset="560.421">537 186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0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0,'-11'167,"-18"151,11-152,-3-75,18-71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58,'48'0,"30"0,12 0,-5 0,-12 0,-9-5,-11-2,-4 1,-6 1,-5-3,-5-1,-3 2,-2 2,0 1,-6 3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2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6,'-9'17,"0"1,1 0,1 1,1 0,1 0,1 0,0 1,1-1,1 1,1 0,1 0,1 6,-1-23,1 0,-1 0,1 0,0 0,0 0,0 0,0 0,1 0,-1-1,1 1,-1 0,1-1,0 1,0-1,0 0,0 0,1 0,-1 0,1 0,-1 0,1 0,-1-1,1 0,0 1,0-1,0 0,0 0,0 0,0-1,0 1,0-1,0 0,0 0,0 0,0 0,0 0,1-1,3 1,0 0,0-1,0 0,0-1,-1 1,1-1,0-1,-1 1,0-1,1 0,-1-1,0 1,-1-1,1 0,-1-1,3-2,-2 1,-1 0,0 0,0 0,0-1,-1 0,0 0,-1 0,1 0,-1-1,-1 1,1-1,-1 0,-1 1,1-1,-1 0,-1 0,1 0,-2 0,1 0,-1 0,0 0,0 0,-1 0,0 0,-1 1,0-1,0 1,0 0,-1-1,0 2,-4-6,4 8,-1 0,1 1,-1-1,0 1,0 0,0 0,0 1,-1-1,1 1,-1 1,1-1,-1 1,0 0,0 0,0 0,1 1,-3 0,-16-1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7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391 332,'-29'0,"10"-2,0 2,0 0,0 1,0 1,0 1,1 0,-1 1,1 2,0-1,0 2,-3 2,12-5,0 0,1 1,0 0,0 0,0 1,1 0,-1 0,1 1,1-1,0 2,0-1,0 1,0 0,1 0,1 0,0 1,0-1,0 1,1 0,0 0,1 1,0-1,1 1,-1 3,3-10,-1 0,1 0,0 0,0-1,0 1,1 0,-1 0,1-1,-1 1,1 0,0-1,0 0,0 1,0-1,1 0,-1 0,1 0,-1-1,1 1,-1 0,1-1,0 0,0 0,0 0,0 0,0 0,0 0,0-1,0 1,0-1,0 0,0 0,0 0,0 0,1-1,106-30,-92 20,-1-1,-1-1,0 0,-1-1,0-1,9-13,-5 8,127-151,-146 170,0 0,1-1,-1 1,1 0,-1 0,1 0,0 0,-1 0,1 0,0 0,0 0,0 0,-1 0,1 1,0-1,0 0,0 1,0-1,1 0,-1 1,0-1,0 1,0 0,0-1,1 1,-1 0,0 0,0-1,1 1,-1 0,0 0,0 1,0-1,1 0,-1 0,0 1,0-1,0 0,1 1,-1-1,0 1,0 0,0-1,0 1,0 0,0-1,0 1,0 0,-1 0,1 0,0 0,0 1,6 125,-9-85,18 268,-10-273,-1-1,-2 1,-2 0,-1 0,-2 0,-5 25,7-57,0-1,-1 1,0 0,0 0,0 0,-1 0,0-1,1 1,-2-1,1 1,0-1,-1 0,0 0,0 0,0 0,-1-1,1 1,-1-1,0 0,0 0,0 0,0 0,0-1,-1 0,1 0,-1 0,1 0,-1-1,0 0,0 1,1-2,-1 1,0-1,0 1,0-2,0 1,-3-1,6 1,0-1,0 0,0 0,0 0,1-1,-1 1,0 0,1-1,-1 1,1-1,-1 1,1-1,0 0,0 1,0-1,0 0,0 0,0 0,0 0,0 0,1 0,-1 0,1 0,0 0,-1 0,1 0,0 0,0-1,0 1,1 0,-1 0,0 0,1 0,0 0,-1 0,2-1,34-72,99-95,277-255,-411 423,3-1,-1 0,1 0,-1-1,0 1,0-1,-1 0,1 0,-1 0,1 0,-1 0,-1-1,1 1,-1-1,1 1,-1-1,0 1,-1-1,1 0,-1 1,0-1,0 0,-1 1,1-1,-1 0,0 1,-1-2,-1 5,0 0,0-1,0 1,-1 1,1-1,0 0,-1 1,1 0,-1-1,1 2,0-1,-1 0,1 0,-1 1,1 0,0 0,0 0,-1 0,1 0,0 1,0-1,0 1,0 0,0 0,1 0,-2 1,-9 5,0 0,1 1,-1 0,2 0,0 2,0-1,1 1,0 1,1 0,0 0,1 1,0 0,1 0,1 1,0 0,0 0,2 1,0-1,-2 14,6-24,1 0,0 0,-1 0,1 0,1 0,-1 0,0 0,1 0,0 0,0-1,0 1,0-1,1 1,-1-1,1 0,0 0,0 0,0 0,1-1,-1 1,0-1,1 0,0 0,-1 0,1 0,1 0,108 26,-79-25,-1-1,1-1,-1-2,1-2,-1-1,0-1,0-2,0-1,-1-2,0-1,6-4,0 0,0-2,-1-2,-2-1,0-1,-1-3,-1 0,-1-2,-1-1,-2-2,-1-1,-1-1,-2-2,-1 0,1-5,-19 25,-1 1,0-1,-1 0,-1 0,0-1,-1 1,-1-1,1-7,-2 17,1 0,-1 0,0 0,-1 0,1 0,-1 0,1 0,-1 0,-1 0,1 0,0 1,-1-1,0 1,1-1,-2 1,1-1,0 1,-1 0,1 0,-1 0,0 0,0 1,0-1,0 1,0 0,-1 0,1 0,-1 0,1 0,-3 0,2 1,0 1,-1-1,1 1,0 0,0 0,0 0,0 0,0 1,0 0,0 0,0 0,0 0,0 0,0 1,1 0,-1 0,1 0,-1 0,1 1,0-1,-1 1,1 0,1 0,-1 0,0 0,1 0,0 1,-1 0,-50 108,49-94,1 1,1 0,0 0,2 0,0 0,1 0,1-1,1 1,1 0,0-1,1 0,1 0,1 0,1 0,0-1,1-1,1 1,0-2,1 1,1-1,0-1,1 0,1-1,2 1,22 24,-23-20</inkml:trace>
  <inkml:trace contextRef="#ctx0" brushRef="#br0" timeOffset="256.756">1266 248,'43'0,"39"0,19-5,2-2,-6 1,-11 1,-10 1,-8-2,-11-2,-6 2,-7 1,-5 2,-10 1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2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425 115,'-60'-47,"45"43,0 1,0 1,0 0,0 1,-1 1,1 0,0 1,0 1,-1 0,1 1,1 0,-1 2,0 0,1 0,0 1,0 1,1 1,0-1,0 2,1 0,0 1,-2 2,11-9,-1 0,1 0,0 1,1 0,-1-1,1 1,0 0,0 0,0 0,0 0,0 1,1-1,0 0,0 1,0-1,1 1,-1-1,1 1,0-1,0 1,1-1,-1 0,1 1,0-1,0 1,1-1,-1 0,1 0,0 0,0 0,1 1,0 1,1 0,1 1,-1-2,1 1,0 0,0-1,1 0,-1 0,1 0,0-1,1 0,-1 0,1-1,0 0,-1 0,1 0,1-1,2 1,5-2,-1-1,0 0,1-1,-1-1,0 0,0-1,0-1,-1 0,1 0,-1-2,0 0,0 0,-1-1,1 0,-2-1,1-1,-1 0,0 0,-1-1,0-1,-1 0,0 0,-1 0,0-1,-1 0,0-1,0 0,-2 0,0 0,0-1,1-9,22-84,-29 107,1 0,0 0,0 0,-1 0,1 0,0 0,-1 0,1 0,0 0,0 0,-1 0,1 0,0 0,0 0,-1 0,1 0,0 0,0 0,-1-1,1 1,0 0,0 0,0 0,-1 0,1-1,0 1,0 0,0 0,0 0,-1-1,1 1,0 0,0 0,0-1,0 1,0 0,0 0,0-1,0 1,0 0,0-1,0 1,0 0,0 0,0-1,0 1,-8 25,5 32,3-1,2 1,2-1,3 1,3-2,1 1,14 34,-19-68,2 17,-2-1,-2 1,-1 0,-1-1,-3 1,-3 21,3-54,-1 0,0 0,0 0,0 0,0-1,-1 1,0-1,-1 1,1-1,-1 0,0-1,0 1,0-1,-1 1,1-1,-1 0,0-1,0 1,-1-1,1 0,-1-1,1 1,-1-1,0 0,0-1,0 1,0-1,0 0,0 0,0-1,-1 0,1 0,0-1,0 1,-2-2,5 2,0 0,0-1,0 0,1 1,-1-1,0 0,0 0,0-1,1 1,-1-1,0 1,1-1,-1 0,1 0,0 0,0 0,0 0,0-1,0 1,0 0,1-1,-1 0,1 1,-1-1,1 0,0 0,0 0,0 0,1 0,-1 1,1-1,0-1,-1 1,1 0,1 0,12-111,-2 82,1 0,2 1,1 0,1 1,1 1,2 1,1 0,1 2,21-21,-26 30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2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1,'-109'47,"106"-45,-52 31,54-33,0 1,0 0,0 0,0-1,0 1,0 0,0 0,1 0,-1 0,0 0,1 0,-1 0,1 0,-1 0,1 0,-1 0,1 0,0 0,0 0,-1 1,1-1,0 0,0 0,0 0,0 0,0 1,1-1,-1 0,0 0,0 0,1 0,-1 0,1 0,-1 1,1-1,-1 0,1 0,0-1,-1 1,1 0,0 0,0 0,0 0,0-1,0 1,0 0,0-1,0 1,0-1,0 1,65 28,-61-29,1 1,0 0,-1 0,0 0,1 1,-1 0,0 0,0 0,0 0,0 1,0 0,0 0,-1 0,0 1,1 0,-1-1,-1 1,1 1,0-1,-1 0,0 1,0 0,0 0,-1 0,0 0,0 0,0 0,0 1,-1-1,0 1,0-1,0 4,-4-1,-1 0,0-1,0 1,0-1,-1 0,0-1,0 1,-1-1,0 0,0 0,0-1,-1 1,0-2,0 1,0-1,0 0,-1 0,0-1,1 0,-1 0,-1-1,1 0,0-1,-6 1,-5 4,-42 7,53-22,12 3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3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18 396,'0'34,"0"15,-5 0,-1-13,-1-14</inkml:trace>
  <inkml:trace contextRef="#ctx0" brushRef="#br0" timeOffset="156.506">18 1,'0'0</inkml:trace>
  <inkml:trace contextRef="#ctx0" brushRef="#br0" timeOffset="534.517">215 621,'143'-211,"-143"210,0 0,1-1,-1 1,1 0,0-1,-1 1,1 0,0-1,0 1,-1 0,1 0,0 0,0 0,1 0,-1 0,0 0,0 0,0 1,1-1,-1 0,0 1,1-1,-1 1,0-1,1 1,-1 0,1-1,-1 1,1 0,-1 0,0 0,1 0,-1 0,1 0,-1 1,1-1,-1 0,0 1,1-1,-1 1,0 0,1-1,-1 1,0 0,0 0,0 0,1 0,-1 0,0 0,0 0,48 144,-46-141,-1 0,1 0,0 0,1-1,-1 1,1-1,-1 0,1 0,0 0,0-1,0 1,1-1,-1 0,0 0,1-1,0 1,-1-1,1 0,0 0,-1-1,1 1,0-1,0 0,0 0,-1-1,1 1,0-1,0 0,-1 0,1-1,-1 0,1 1,-1-1,0-1,1 1,-1-1,0 1,-1-1,1 0,0-2,11-8,-2-2,0 0,-1 0,0-1,-2-1,0 0,0 0,-2-1,0 0,-1 0,-1-1,-1 0,0 0,-2-1,1-5,-5-26,-4 33</inkml:trace>
  <inkml:trace contextRef="#ctx0" brushRef="#br0" timeOffset="1150.566">1090 565,'-1'-27,"2"0,0 0,2 1,1-1,1 1,1 0,2 0,0 1,2-1,0 2,3-2,80-98,-77 109,1 1,0 1,0 0,1 2,1 0,0 1,1 0,15-4,-34 13,0 1,0-1,0 1,1-1,-1 1,0-1,0 1,0 0,0 0,0-1,0 1,1 0,-1 0,0 0,0 0,0 1,0-1,0 0,0 0,1 1,-1-1,0 1,0-1,0 1,0-1,0 1,0-1,0 1,-1 0,1 0,0-1,0 1,0 0,-1 0,1 0,0 0,-1 0,1 0,-1 0,1 0,-1 0,0 0,1 0,-1 0,0 1,0-1,0 0,0 0,0 0,0 0,0 0,0 1,0-1,0 0,-1 0,1 0,0 0,-1 0,1 0,-1 0,1 0,-2 1,-7 27,6-24,0 1,0 0,1 0,0 0,0 0,0 0,1 1,0-1,0 1,0-1,1 0,0 1,0-1,1 1,0-1,0 1,0-1,1 0,0 0,0 0,0 0,1 0,0 0,0 0,1-1,2 3,6 3,-7-8,0 1,0-1,-1 1,0 0,1 0,-2 0,1 1,0-1,-1 1,0 0,0 0,0 0,-1 0,1 1,-1-1,-1 1,1-1,-1 1,0 0,0 0,0 0,-2-1,0 1,0-1,-1 0,1 0,-1 1,0-1,0-1,-1 1,0 0,1 0,-1-1,-1 0,1 0,-1 0,0 0,0 0,0-1,0 1,-1-1,1 0,-1 0,0-1,1 0,-1 0,0 0,-1 0,1-1,0 1,0-1,-1-1,1 1,-1-1,1 0,0 0,-1-1,0 0,-30-7,1-2,1-2,-1-1,2-2,0-1,1-1,1-2,0-1,2-2,-10-3,-12-10,33 19</inkml:trace>
  <inkml:trace contextRef="#ctx0" brushRef="#br0" timeOffset="2688.926">1457 311,'5'0,"-4"0,-6 0,-7 0,-7 0,1 5,-3 1,-1 1,2-2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0,'5'0,"10"0,9 0,4 0,3 0,0 0,1 0,-2 0,0 0,-1 0,0 0,-1 0,0 0,1 0,-6 0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5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30,'34'-5,"25"-1,8-1,-3 2,-8 2,-8 1,-8 1,-5 0,-10 1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5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76,'44'-4,"37"-7,11-2,-6 2,-8 3,-17-3,-15 2,-14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513 114,'17'78,"97"429,-66-393,-48-113,1-1,-1 1,0-1,1 1,-1-1,0 1,1-1,-1 0,0 1,1-1,-1 1,1-1,-1 0,0 0,1 1,-1-1,1 0,-1 0,1 1,-1-1,1 0,0 0,-1 0,1 0,-1 0,1 0,-1 0,1 0,-1 0,1 0,-1 0,1 0,0 0,-1 0,1 0,-1-1,1 1,-1 0,1 0,-1-1,1 1,-1 0,0-1,1 1,-1 0,1-1,-1 1,0-1,1 1,-1-1,0 1,0-1,1 1,-1-1,0 1,0-1,0 1,1-1,-1 1,0-1,0 1,0-1,0 0,12-38,36-144,61-149,-79 211,-35 152,3-10</inkml:trace>
  <inkml:trace contextRef="#ctx0" brushRef="#br0" timeOffset="2366.572">259 1,'-32'37,"2"2,1 1,2 1,2 2,2 0,2 2,2 0,1 1,-5 29,20-65,1 0,0 0,0 1,1-1,0 0,1 1,0-1,1 0,0 1,0-1,1 0,1 0,-1 0,2 0,-1-1,2 1,-1-1,1 0,0 0,1 0,0-1,1 0,-1 0,1 0,1-1,1 1,19 14,0-2,1 0,2-3,-1 0,2-2,0-1,25 6,-21-7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1,'-45'13,"0"2,0 2,2 1,0 3,1 2,1 1,-1 4,38-26,0 1,-1 0,2 0,-1 0,0 0,1 1,-1-1,1 1,0 0,0 0,1 0,-1 1,1-1,0 0,0 1,0 0,1-1,-1 1,1 0,0 0,1 0,-1 0,1 0,0-1,0 1,1 0,-1 0,1 0,0 0,1 0,-1-1,1 1,0 0,0-1,0 1,0-1,1 0,0 0,0 0,0 0,0-1,1 1,1 0,1 0,1 0,-1-1,1 0,0-1,0 0,0 0,1 0,-1-1,0 0,0 0,1-1,-1 0,1 0,-1-1,0 0,0 0,1 0,-1-1,0-1,0 1,0-1,0 0,147-89,-132 76,16-11,107-60,-143 86,-1 0,1 1,0-1,-1 0,1 1,0-1,0 1,-1 0,1-1,0 1,0 0,-1 0,1 0,0 0,0 1,0-1,-1 0,1 1,0-1,-1 1,1 0,0-1,-1 1,1 0,-1 0,1 0,-1 0,1 0,-1 1,0-1,0 0,0 0,1 1,-1-1,0 1,-1-1,2 2,12 69,-10-43,-2-16,0-1,0 0,2 0,-1 0,1 0,1 0,0-1,1 0,0 0,1-1,0 1,1-2,0 1,0-1,1 0,0 0,1-1,-1-1,2 0,-1 0,1-1,2 2,44 11,-32-13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2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61,'8'-7,"1"0,0 1,0 0,0 1,1 0,0 1,0-1,0 2,0 0,1 0,-1 1,1 0,0 1,0 0,-1 0,1 1,0 1,5 1,-14-3,-1 1,1 0,0 0,0 0,0 1,0-1,-1 0,1 1,0-1,0 1,-1-1,1 1,0 0,-1 0,1 0,-1 0,1 0,-1 0,1 0,-1 0,0 1,1-1,-1 0,0 1,0-1,0 1,0 0,0-1,-1 1,1 0,0-1,-1 1,1 0,-1 0,0-1,0 1,1 0,-1 0,0 0,-1-1,1 1,0 0,0 0,-1 0,1-1,-1 1,1 0,-1 0,0-1,0 1,0-1,0 1,-99 126,100-128,-1 1,1 0,-1 0,1-1,-1 1,1 0,0 0,-1-1,1 1,0 0,-1 0,1 0,0 0,0 0,0-1,0 1,0 0,0 0,0 0,0 0,0 0,0 0,1-1,-1 1,0 0,0 0,1 0,-1-1,1 1,-1 0,1 0,-1-1,1 1,-1 0,1-1,0 1,-1 0,1-1,0 1,-1-1,1 0,0 1,0-1,-1 1,1-1,0 0,0 0,0 1,0-1,0 0,-1 0,1 0,0 0,0 0,1 0,57 4,-53-4,256-4,-238 4</inkml:trace>
  <inkml:trace contextRef="#ctx0" brushRef="#br0" timeOffset="302.172">1 456,'53'-14,"22"-6,3 2,-7 3,-10 5,-11 3,-10 4,-11 6,-10 4</inkml:trace>
  <inkml:trace contextRef="#ctx0" brushRef="#br0" timeOffset="781.268">368 513,'-13'5,"0"2,0-1,1 2,0 0,0 0,1 1,0 0,0 1,1 0,-8 11,17-20,0 1,0-1,0 1,0-1,0 1,1 0,-1-1,0 1,1 0,-1-1,1 1,0 0,-1 0,1-1,0 1,0 0,0 0,0-1,1 1,-1 0,0 0,1-1,-1 1,1 0,0-1,-1 1,1 0,0-1,0 1,0-1,0 1,0-1,1 0,-1 0,0 1,0-1,1 0,-1 0,1 0,-1 0,1 0,0-1,-1 1,1 0,81 22,-83-23,39 5,-32-6,0 1,0 1,0-1,0 1,0 0,0 1,-1-1,1 2,0-1,-1 1,1-1,-1 2,0-1,0 1,0 0,0 0,3 4,-8-6,0 0,0 0,-1 0,1 0,0 0,-1 0,0 0,1 0,-1 0,0 0,0 0,0 0,0 0,0 0,-1 0,1 0,-1 0,1 0,-1 0,0 0,0 0,0 0,0 0,0-1,0 1,0 0,0-1,-1 1,1-1,-1 1,1-1,-1 0,0 1,-1-1,-64 42,63-41,-86 36,64-31</inkml:trace>
  <inkml:trace contextRef="#ctx0" brushRef="#br0" timeOffset="1047.085">311 568,'29'0,"29"-4,9-3,-2 1,-8 1,-7 2,-9 1,-6-4,-4-1,-7 1</inkml:trace>
  <inkml:trace contextRef="#ctx0" brushRef="#br0" timeOffset="2518.992">1356 258,'-21'-1,"0"1,0 1,1 1,-1 1,1 1,-1 0,1 2,1 0,-1 1,1 2,0-1,1 2,0 1,1 0,0 1,-4 4,18-14,0 1,0-1,0 1,0-1,1 1,-1 0,1 0,-1 0,1 0,0 0,1 0,-1 1,0-1,1 1,0-1,0 1,0 0,0-1,1 1,-1 0,1 0,0-1,0 1,0 0,1 0,-1 0,1-1,0 1,0 0,0-1,1 1,-1-1,1 0,0 1,0-1,0 0,0 0,0 0,1 0,-1 0,1-1,2 2,1-2,0 0,1 0,-1-1,1 0,-1 0,0-1,1 0,0 0,-1-1,0 1,1-1,-1-1,1 1,-1-1,0 0,0-1,0 1,0-1,2-2,108-79,-76 50,75-74,-116 109,1 0,0-1,0 1,0 0,0-1,0 1,0 0,0 0,0-1,1 1,-1 0,0-1,0 1,0 0,1-1,-1 1,0-1,1 1,-1 0,1-1,-1 1,0-1,1 1,-1-1,1 1,0-1,-1 0,1 1,-1-1,1 0,0 1,-1-1,1 0,0 0,-1 1,1-1,0 0,-1 0,1 0,0 0,-1 0,1 0,0 0,-1 0,1 0,0 0,-1 0,1-1,0 1,-1 0,1 0,0-1,-1 1,1-1,-1 1,1 0,-1-1,1 1,-1-1,1 1,-1-1,1 1,-1-1,1 1,-1-1,0 0,1 0,-6 57,0-43,1 0,0 0,1 0,1 1,0-1,1 1,0-1,1 1,1 0,0-1,0 1,2-1,0 0,0 1,1-1,1-1,0 1,1-1,6 11,-8-18,1-1,0 1,0-1,0-1,0 1,1-1,-1 0,1 0,0 0,0-1,0 0,0 0,0 0,0-1,1 0,-1 0,0-1,1 0,-1 0,1 0,-1-1,0 0,7-1,11-5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23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0 340,'202'28,"179"-57,-113 3,-224 25,-44 1,0 1,1-1,-1 1,0-1,0 1,0 0,0-1,0 1,0-1,0 1,0-1,0 1,0-1,-1 1,1-1,0 1,0-1,0 1,-1-1,1 1,0-1,0 1,-1-1,1 1,-1-1,1 0,0 1,-1-1,1 0,-1 1,1-1,-1 0,1 1,-1-1,1 0,-1 0,1 0,-1 1,1-1,-1 0,1 0,-1 0,1 0,-1 0,1 0,-1 0,0 0,1 0,-1 0,1-1,-1 1,-17 5</inkml:trace>
  <inkml:trace contextRef="#ctx0" brushRef="#br0" timeOffset="417.837">57 566,'1'5,"1"0,0-1,0 1,1 0,-1-1,1 0,0 1,0-1,1 0,-1-1,1 1,0-1,0 1,0-1,0 0,1-1,-1 1,1-1,-1 0,1 0,0 0,0-1,0 1,0-1,0 0,0-1,0 1,2-1,27 2,0-2,0-1,0-1,0-2,1-2,81-8,262 11,-377 4,-12-1</inkml:trace>
  <inkml:trace contextRef="#ctx0" brushRef="#br0" timeOffset="1016.611">677 2,'-3'-1,"0"1,0 0,-1 0,1 0,0 0,-1 1,1-1,0 1,0 0,0 0,-1 0,1 0,0 1,0-1,1 1,-1-1,0 1,1 0,-1 0,1 1,-1-1,1 0,0 1,0 0,0-1,0 1,0 0,1 0,0 0,-1 0,1 0,0 0,0 0,1 1,-1-1,1 0,-1 0,1 1,0-1,0 0,0 1,1-1,-1 0,1 0,0 0,0 1,1 2,6 3,0 1,1-1,0 0,1 0,0-1,0-1,0 0,1 0,0-1,1 0,-1-1,1 0,0-1,3 0,52 25,-8 1,-21-12,0 1,-2 2,0 1,-1 3,17 16,-49-40,-1 1,0 0,1-1,-1 1,0 0,0 0,0 1,0-1,0 0,-1 1,1-1,-1 1,0 0,1-1,-1 1,0 0,-1 0,1-1,0 1,-1 0,0 0,1 0,-1 0,0 0,-1 0,1 0,0 0,-1 0,0 0,1-1,-1 1,0 0,-1 0,1-1,0 1,-1-1,1 1,-1-1,0 0,0 1,0-1,0 0,-2 1,-212 99,88-28,99-59,0 0,1 2,1 1,1 1,-6 7,20-13,5-2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36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0 116,'514'-76,"-462"69,49-8,1 5,50 2,-26 21,-102-6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35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240 29,'-12'-2,"0"1,0 1,0 0,0 0,0 1,0 1,0 0,1 0,-1 1,0 1,1 0,0 0,0 1,1 1,-1 0,1 0,0 1,1 0,-9 9,17-15,0 0,0 0,1 1,-1-1,0 0,1 1,-1-1,1 0,-1 1,1-1,0 1,0-1,0 1,0-1,0 1,0-1,0 1,0-1,0 1,1-1,-1 1,1-1,-1 0,1 1,-1-1,1 0,0 1,0-1,0 0,0 0,-1 0,2 0,-1 1,0-1,0-1,0 1,0 0,1 0,-1 0,0-1,1 1,-1-1,0 1,64 26,-64-27,177 56,-174-54,-1 0,1 0,-1 0,1 0,-1 0,0 1,0-1,0 1,-1 0,1 0,0 0,-1 0,0 0,0 0,0 1,0-1,0 1,-1 0,0 0,1-1,-1 1,-1 0,1 0,-1 0,1 0,-1 0,0 0,0 0,-1 0,1 0,-1-1,0 1,0 0,0 0,-1 0,1-1,-1 1,0-1,0 1,0-1,0 0,-1 0,0 0,1 0,-2 1,0 1,0 0,0-1,-1 1,1-1,-1 0,0 0,0-1,0 1,0-1,-1 0,1-1,-1 1,0-1,0 0,0-1,0 1,0-1,0 0,0-1,0 1,0-1,-1-1,1 1,0-1,0 0,0 0,0-1,0 0,0 0,-2-1,-6-9</inkml:trace>
  <inkml:trace contextRef="#ctx0" brushRef="#br0" timeOffset="285.08">13 0,'39'14,"-1"-3,1-1,1-1,-1-3,1-1,11-1,259-6,-283 7,-3 1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41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50,'-1'-3,"0"0,0 0,-1 0,1 1,-1-1,0 1,0-1,0 1,0-1,0 1,0 0,-1 0,1 0,-1 0,1 0,-1 1,0-1,0 1,0 0,0 0,0 0,0 0,0 0,0 1,0-1,0 1,0 0,0 0,0 0,-3 1,-6 2,-1 0,1 1,-1 1,1 0,1 0,-1 2,1-1,0 1,0 1,1 0,0 0,1 1,-1 1,2-1,-1 1,1 1,1 0,0 0,1 0,0 1,-2 6,6-14,1 0,0 0,0 0,0 0,1 0,-1 0,1 0,0 0,0 0,1 1,-1-1,1 0,0 0,0 0,0 0,0 0,1 0,0 0,0-1,0 1,0-1,0 1,1-1,-1 0,1 0,0 0,0 0,0 0,3 1,0 2,2 0,-1-1,1 0,0 0,0-1,0 0,1 0,-1-1,1 0,0 0,0-1,0-1,2 1,1-2,-1 0,0-1,1-1,-1 0,0 0,0-1,0 0,0-1,-1-1,1 1,-1-2,0 1,0-1,-1-1,0 0,0 0,-1-1,0 0,0 0,0-1,-1 0,-1 0,1-2,9-11,-1-1,0 0,-2-1,-1-1,-2 0,0 0,1-8,-3 15,-4 32,0 4,109 278,-99-266,41 168,-52-186,-1 0,0-1,-1 1,0 1,0-1,-1 0,-1 0,0 0,-1 0,0 0,-1 0,0-1,-1 1,0-1,-1 0,0 0,-1 0,0-1,-1 0,0 0,-5 4,2-3,0 1,-1-1,0 0,0 0,-1-1,-1-1,1 0,-2-1,1 0,-1-1,0 0,-3 0,14-7,0 1,1-1,-1 1,1-1,-1 0,0 0,1 0,-1-1,0 1,1-1,-1 1,0-1,1 0,-1 0,1 0,0 0,-1 0,1-1,0 1,0-1,0 0,0 1,0-1,0 0,0 0,0 0,1 0,-1-1,1 1,0 0,-1-1,1 1,0 0,0-1,1 0,-1 1,1-1,-1 1,1-1,0 0,0 1,0-1,0 0,0 1,1-1,-1 0,1 1,0-1,-1 1,1-1,0 1,1-1,-1 1,6-22,2 1,0 0,1 1,1 0,1 0,1 1,1 1,5-4,39-65,-42 61,-2 4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42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42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266 213,'-14'2,"-1"1,1 1,0 0,0 1,0 1,0 0,1 1,0 0,1 1,-10 8,15-12,-52 50,58-53,0 0,1 1,-1-1,0 1,0-1,1 1,-1-1,1 1,-1-1,1 1,-1-1,1 1,0 0,0-1,0 1,0 0,0-1,0 1,1-1,-1 1,0 0,1-1,-1 1,1-1,0 1,-1-1,1 1,0-1,0 0,0 1,0-1,0 0,0 0,0 0,1 0,-1 0,0 0,1 0,-1 0,1 0,-1-1,1 1,-1 0,1-1,-1 1,1-1,68 20,30 14,-97-32,0 0,0 0,-1 1,1-1,-1 1,0-1,0 1,0 0,0 0,0 0,0 0,-1 0,0 0,1 0,-1 1,0-1,-1 0,1 1,-1-1,1 0,-1 1,0-1,0 1,0-1,-1 1,1-1,-1 0,0 1,0 0,-3 4,1 0,-2-1,1 1,-1-1,0 0,0 0,-1 0,0-1,0 0,0 0,-1 0,0-1,0 0,-1-1,1 1,-3 0,-22 16,22-13,0 0,0-1,-1-1,0 1,-1-2,1 1,-1-2,0 0,-2 1,-4-4</inkml:trace>
  <inkml:trace contextRef="#ctx0" brushRef="#br0" timeOffset="239.15">549 382,'0'34,"0"20,0 6,-5-2,-1-7,0-11</inkml:trace>
  <inkml:trace contextRef="#ctx0" brushRef="#br0" timeOffset="793.119">803 608,'113'-286,"-113"285,0 0,0-1,0 1,0 0,0 0,1 0,-1-1,0 1,0 0,1 0,-1 0,1 0,-1 0,1-1,-1 1,1 0,0 0,0 0,-1 1,1-1,0 0,0 0,0 0,0 0,0 1,0-1,0 1,0-1,0 0,0 1,1 0,-1-1,0 1,0 0,0 0,0-1,1 1,-1 0,0 0,0 0,1 0,-1 1,0-1,0 0,0 0,0 1,1-1,-1 1,0-1,0 1,0-1,0 1,0 0,0 0,0-1,0 1,0 0,11 79,6 14,-16-91,0 0,0 0,1 0,-1 0,0-1,1 1,0-1,0 1,0-1,0 0,0 0,0 0,0 0,1-1,-1 1,0-1,1 0,-1 0,1 0,0-1,-1 1,1-1,0 0,-1 0,1 0,0 0,-1-1,1 1,0-1,-1 0,1 0,-1 0,1-1,-1 1,0-1,0 0,1 0,-1 0,-1 0,4-3,5-3,-1-1,0 0,0 0,-1-1,-1 0,1 0,-1-1,-1-1,0 1,-1-1,0 0,-1 0,0-1,-1 0,0 0,-1 0,-1 0,0 0,-1 0,0-12,-5 1,-2 6</inkml:trace>
  <inkml:trace contextRef="#ctx0" brushRef="#br0" timeOffset="1565.75">1790 693,'0'-28,"-1"-11,2-1,1 1,2 0,2 1,5-17,-3 26,1 0,1 1,2 0,1 0,1 1,1 1,1 1,1 0,2 1,0 0,2 2,0 1,2 0,21-14,6 14,-49 21,0-1,0 1,0 0,1 0,-1 0,0 0,0 0,0 0,0 0,0 1,0-1,0 0,0 0,0 1,0-1,0 1,0-1,0 1,0-1,0 1,0 0,0-1,-1 1,1 0,0 0,-1 0,1-1,0 1,-1 0,1 0,-1 0,1 0,-1 0,1 0,-1 0,0 0,0 0,1 0,-1 0,0 1,0-1,0 0,0 0,0 0,-1 0,1 0,0 0,0 0,-39 104,38-104,1 1,-1 0,1 0,0 0,0 0,-1 0,1 0,0 0,1 0,-1 0,0 0,1 0,-1 0,1 0,-1 0,1 0,0 0,0-1,0 1,0 0,0-1,0 1,0 0,1-1,-1 0,1 1,-1-1,1 0,-1 1,1-1,0 0,-1 0,1-1,1 2,72 18,-53-16,-19-4,1 1,-1-1,1 0,-1 1,1 0,-1 0,1 0,-1 0,0 1,0-1,1 1,-1 0,0-1,0 2,-1-1,1 0,0 0,-1 1,1 0,-1-1,0 1,0 0,0 0,0 0,-1 0,1 1,-1-1,0 0,0 1,0-1,0 1,-1-1,1 1,-1-1,0 1,0-1,0 1,0-1,-1 1,1-1,-2 2,-2 7,-1-1,-1 0,0 0,-1-1,0 0,-1 0,0 0,0-1,-1 0,0-1,0 0,-3 1,-2 3,4-6,0-1,0-1,-1 0,1 0,-1-1,0-1,0 0,-1 0,1-1,0 0,0-1,-1 0,1-1,0 0,0-1,0-1,0 1,0-2,0 1,1-1,-4-3,-38-6,-240-58,244 55,30 9</inkml:trace>
  <inkml:trace contextRef="#ctx0" brushRef="#br0" timeOffset="1982.524">2581 269,'19'0,"21"0,8 0,1 0,-3 0,-4 0,-6 0,-2 0,-4 0,-2 0,0 0,0 0,-1 0,0 0,1 0,-5 0</inkml:trace>
  <inkml:trace contextRef="#ctx0" brushRef="#br0" timeOffset="2221.524">2610 523,'47'5,"46"-3,16-3,-1 0,-10-5,-15-2,-14 1,-13 2,-16 1</inkml:trace>
  <inkml:trace contextRef="#ctx0" brushRef="#br0" timeOffset="2584.007">4076 213,'-70'9,"0"3,1 4,-47 17,100-27,0 1,0 0,1 1,0 1,0 0,1 1,-13 12,23-20,1 1,-1 1,1-1,-1 0,1 1,0 0,1-1,-1 1,1 0,-1 1,1-1,1 0,-1 1,0-1,1 1,0-1,0 1,1 0,-1-1,1 1,0 0,0-1,0 1,1 0,0-1,0 1,0 0,0-1,1 0,1 5,4-2,0-1,0 0,1 0,-1 0,1-1,0 0,1-1,-1 0,1 0,0-1,0 0,0 0,1-1,-1 0,0-1,1 0,-1 0,1-1,-1-1,1 1,-1-2,1 1,7-3,20 0,-1-2,0-2,0-1,-1-1,0-2,-1-2,0-1,19-13,-47 25,-3 0,0 0,1 0,-1 1,0-1,1 1,0 0,-1 0,1 0,0 0,0 1,0 0,0 0,1 0,-1 0,0 0,0 1,1 0,-1 0,0 0,0 0,1 1,-1-1,0 1,0 0,0 1,0-1,0 1,0 0,0 0,-1 0,1 0,0 0,-1 1,0 0,48 116,-47-110,-1-1,2 1,-1-1,1 0,0-1,1 1,0-1,0 0,0-1,1 1,0-1,0 0,1-1,-1 0,1 0,0-1,1 0,-1 0,1-1,7 2,120 22,-108-24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8:19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32,'177'-17,"-144"11,-1 2,1 1,0 2,0 1,21 3,-52-3,-1 0,0-1,0 1,1 0,-1 0,0 0,1 0,-1 0,0 0,0 1,1-1,-1 0,0 0,0 1,0-1,1 1,-1 0,0-1,0 1,0 0,0-1,0 1,0 0,0 0,0 0,0 0,-1 0,1 0,0 0,-1 0,1 0,0 0,-1 1,1-1,-1 0,0 0,1 0,-1 1,0-1,0 0,0 1,0-1,0 0,0 0,0 1,0-1,-1 0,1 0,-1 2,-72 129,53-81,3 0,1 1,-6 48,-2 2,30-91,-1-15</inkml:trace>
  <inkml:trace contextRef="#ctx0" brushRef="#br0" timeOffset="251.795">1 342,'43'-4,"38"-7,11-2,-6 3,-13 1,-14 4,-12 1,-14 3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8:44.15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970 139,'-3'-12,"1"0,-1 1,-1-1,0 1,0-1,-1 1,-1 1,0-1,0 1,-1 0,-4-5,9 15,0-1,0 1,0-1,0 1,0 0,0 0,0 0,0 0,0 1,0-1,0 0,0 1,0-1,0 1,1 0,-1 0,0 0,0 0,1 0,-1 0,0 0,1 0,-1 1,1-1,0 0,-1 1,1-1,0 1,0 0,0-1,0 1,0 0,0 0,1 0,-1 0,0 0,1-1,0 1,-1 0,1 0,0 0,0 1,-61 251,42-173,-47 195,-17 13,-135 373,176-558,-6-1,-3-3,-5-3,-5-1,-66 79,126-175,0 1,0-1,0 1,-1 0,1 0,0 0,0 0,0 0,1 0,-1 0,0 0,0 0,0 0,1 0,-1 1,1-1,-1 0,1 0,-1 1,1-1,0 0,-1 1,1-1,0 0,0 1,0-1,0 1,0-1,0 0,1 1,-1-1,0 0,1 1,-1-1,1 0,-1 0,1 0,0 1,0-1,-1 0,1 0,0 0,0 0,0 0,0 0,0 0,0 0,1 0,39 9,0-2,0-2,1-2,-1-2,1-1,5-2,225 26,51 4,-46-1,243 3,-13-21,-398-4,0-4,47-9,391-23,-50-7,177 7,37 31,-318-30,480 29,-578-26,-73-4,111 0,2 31,-165-29,-40 26,-128 1,0-1,-1 0,1 0,0 1,-1-1,1 0,-1-1,0 1,0 0,1 0,-1 0,-1-1,1 1,0-1,-1 1,1 0,-1-1,0 1,1-1,-1 1,-1-1,1 1,0-1,0 1,-1-1,0 1,1-1,-1 1,0-1,-1-8,-2-48,2-1,3 1,2 0,3 0,6-22,114-502,-105 471,-6-1,0-64,-14 170,-1 1,1 0,-1 0,0 0,-1 0,0-1,1 1,-2 0,1 0,-1 0,0 0,0 1,-1-1,0 1,0-1,0 1,0 0,-1 0,-2-3,3 7,-1 1,1 0,0 0,0 0,0 0,0 0,-1 1,1-1,0 1,0 0,0 0,0 0,0 0,0 1,1-1,-1 1,0 0,-1 1,-22 9,-1-6,0-2,-1-1,1 0,-1-3,1 0,-8-2,-22 1,-398-12,-160-53,-549-118,755 151,-84 16,442 16,-580-25,-100-3,230 2,136 26,-23 53,238-27,-8 2,-1-7,-129-1,22-38,79 7,293 13,-74-1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0 165,'216'-11,"24"-24,-140 24,-216-25,19-18,79 44,1 3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1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0,'-14'10,"-10"12,-6 3,3 2,1-4,4-1,2-4,5 0,-1-4,2 1,0-2,1 2,4-3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3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670 368,'-41'0,"0"2,0 2,1 2,-1 2,-29 9,21 11,49-27,-1-1,0 1,1 0,-1 0,0-1,1 1,-1 0,1 0,-1 0,1 0,-1 0,1 0,0 0,-1 0,1 0,0 0,0 0,0 0,0 0,0 0,0 0,0 0,0 0,0 0,0 0,1 0,-1 0,0 0,1 0,-1 0,1 0,-1-1,1 1,-1 0,1 0,0 0,-1-1,1 1,0 0,0 0,-1-1,1 1,0-1,0 1,0-1,0 1,0-1,0 0,1 1,10 5,0-1,0 0,1-1,0 0,0-1,0 0,0-1,0-1,14 0,4 2,15 9,-46-12,1 0,0 0,0 1,-1-1,1 0,0 1,-1-1,1 1,0-1,-1 1,1-1,-1 1,1-1,0 1,-1-1,1 1,-1 0,0 0,1-1,-1 1,0 0,1-1,-1 1,0 0,0 0,0 0,1-1,-1 1,0 0,0 0,0 0,0-1,-1 1,1 0,0 0,0-1,0 1,-1 0,1 0,0-1,-1 1,1 0,0 0,-1-1,1 1,-1-1,1 1,-1 0,0-1,1 1,-1-1,1 1,-1-1,0 1,-108 59,71-44,-217 104,252-118,0 0,0 1,0-1,0 0,1 1,-1 0,1-1,0 1,0 0,0 0,0 1,0-1,0 0,1 1,0-1,0 0,0 1,0 0,0-1,1 1,-1-1,1 1,0 0,0-1,1 1,-1 0,1-1,-1 1,1 0,0-1,1 0,-1 1,1-1,-1 0,1 1,0-1,0 0,0 0,1 0,-1-1,1 1,-1-1,1 1,0-1,0 0,0 0,0 0,1 0,1 0,116 53,-100-51</inkml:trace>
  <inkml:trace contextRef="#ctx0" brushRef="#br0" timeOffset="2848.794">643 1,'-18'56,"-24"55,-6-1,-17 23,12-24,-204 421,109-235,136-251,15-30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839 11,'-13'-3,"0"0,0 1,0 1,0 0,0 1,-1 0,1 1,0 1,0 0,0 0,0 2,1-1,-1 2,1 0,-9 5,11-7,-168 56,96-22,82-35,0-1,1 1,-1 0,1 0,-1-1,1 1,0-1,-1 1,1 0,0-1,0 0,0 1,0-1,0 1,1-1,-1 0,0 0,1 0,-1 0,0 0,1 0,-1 0,1 0,0-1,-1 1,1 0,0-1,-1 1,1-1,0 0,0 0,164 23,-52-7,-112-16,0 0,0 0,-1 0,1 1,0-1,0 0,-1 1,1-1,0 1,-1-1,1 1,0 0,-1 0,1 0,-1 0,1 0,-1 0,0 0,1 0,-1 0,0 1,0-1,0 0,0 1,0-1,0 1,0 0,0-1,-1 1,1 0,-1-1,1 1,-1 0,0-1,1 1,-1 0,0 0,0 0,0-1,-1 1,1 0,0 0,-1-1,1 1,-1 0,1-1,-1 1,0 0,0-1,1 1,-1-1,0 1,-1-1,1 0,-1 2,-9 10,-1-1,0 0,0-1,-1 0,-1 0,0-2,0 0,-1 0,0-2,-1 0,1 0,-8 1,-44 22,-302 160,364-187,0-1,0 0,0 1,1-1,-1 1,1 0,0 0,0 0,0 1,0 0,1-1,-1 1,1 1,0-1,0 0,0 1,1-1,0 1,0 0,0 0,0 0,-1 5,6-7,0 0,0 0,1 0,-1-1,0 1,1-1,0 0,-1 0,1 0,0-1,0 1,0-1,0 0,0 0,1 0,-1 0,0-1,0 0,1 0,-1 0,0 0,0-1,4 0,1 1,74-3,-1-4,0-4,25-8,-58 11,108-5,-147 17,-4 3</inkml:trace>
  <inkml:trace contextRef="#ctx0" brushRef="#br0" timeOffset="362.176">1404 124,'-24'38,"-13"23,1 5,5-3,9-8,7-9,7-6,5-7,-3-3,1-2,0-1,2 0,1-10,0-8</inkml:trace>
  <inkml:trace contextRef="#ctx0" brushRef="#br0" timeOffset="633">1291 96,'43'-5,"29"-1,12-1,-4 2,-11 2,-12-4,-11-1,-8 2,-16 1,-12 7,-7 2</inkml:trace>
  <inkml:trace contextRef="#ctx0" brushRef="#br0" timeOffset="834.178">1206 491,'53'-5,"27"-1,4-5,-6-1,-13 3,-12 2,-10 2,-8 2,-5 2,-7 1</inkml:trace>
  <inkml:trace contextRef="#ctx0" brushRef="#br0" timeOffset="8069.821">1827 688,'-5'2,"0"1,1 0,0-1,-1 2,1-1,0 0,0 1,1 0,-1 0,1 0,0 0,0 0,0 1,1-1,-1 1,1 0,0 2,1-6,-2 7,-1 0,1 0,1 0,-1 1,1-1,1 1,0 0,0 0,1-1,0 1,0 0,2 6,-2-12,0 0,1 0,-1 0,1 0,0 0,0 0,0-1,0 1,1 0,-1-1,1 1,0-1,-1 1,1-1,0 0,0 1,1-1,-1 0,0-1,1 1,-1 0,1-1,-1 1,1-1,0 0,0 0,0 0,-1 0,1 0,0-1,0 1,0-1,0 0,0 0,0 0,0 0,3-1,9-3,-1-1,1-1,-1-1,-1 0,1 0,-1-1,0-1,-1 0,0-1,0 0,-1-1,0 0,-1-1,-1 0,6-10,17-14,7-4,-27 69,-3 142,-3-141,-1 0,-2 1,-1-1,-2 1,0-1,-6 31,5-48,-2 0,1-1,-2 0,0 1,0-1,-1 0,0-1,-1 1,-1-1,1-1,-2 1,0-1,0 0,0-1,-2 0,1 0,-1-1,0 0,9-6,0-1,-1 0,1 0,0 1,-1-1,1 0,-1 0,1 0,-1-1,1 1,-1 0,0-1,1 1,-1-1,0 1,0-1,1 0,-1 1,0-1,0 0,1 0,-1-1,0 1,0 0,0 0,1-1,-1 1,0-1,1 0,-1 1,1-1,-1 0,1 0,-1 0,1 0,-1 0,1 0,0-1,-1 1,1 0,0-1,0 1,0-1,0 1,1-1,-1 1,0-1,0 0,1 1,-1-1,1 0,0 0,-1-1,0-23,2 0,0 0,1 0,2 0,0 1,2-1,1 1,1 0,1 1,1 0,1 0,1 1,10-12,13-29,-19 37</inkml:trace>
  <inkml:trace contextRef="#ctx0" brushRef="#br0" timeOffset="8418.413">2533 237,'33'0,"41"-5,12-1,-4 0,-11-4,-13 0,-11 2,-9 2,-6 2,-4 1,-2 2,-5 6,-11 2,-12 0,-6-2</inkml:trace>
  <inkml:trace contextRef="#ctx0" brushRef="#br0" timeOffset="8671.811">2561 491,'43'0,"34"0,13 0,0 0,-4 0,-13 0,-9 0,-10 0,-6 0,-5 0,-6-5,-4-1,-2 0,-3 1,0 1,-6 2</inkml:trace>
  <inkml:trace contextRef="#ctx0" brushRef="#br0" timeOffset="9115.05">3888 39,'-40'23,"1"2,2 1,1 2,1 1,1 2,2 1,-22 29,-9 51,61-108,1 0,0 1,0-1,0 1,0-1,1 1,0-1,-1 1,2-1,-1 1,0-1,1 1,0-1,0 1,1-1,-1 0,1 1,0-1,0 0,0 0,0 0,1-1,0 1,-1 0,2-1,1 3,11 3,0 0,0-1,1-1,0-1,0 0,0-1,1-1,0 0,0-2,0 0,0-1,0-1,0 0,0-1,14-4,-4 4,0-1,0-2,0-1,-1-1,1-1,-1-1,-1-2,0 0,0-2,-1-1,0-1,-1-1,-1-1,-1-2,0 0,-1-1,1-3,-16 15,0 0,-1 0,0-1,-1 1,0-1,0 0,0 0,-1 0,-1-1,1 1,-1-1,-1 0,1 0,-1 1,-1-1,0 0,0 0,-1 0,0 0,0 1,-1-1,0 0,-1 1,0 0,0-1,-1 1,0 0,0 1,-1-1,0 1,0 0,-1 0,0 0,-4-2,-9-4,-1 1,-1 1,0 1,0 0,-1 2,0 1,-1 1,1 0,-1 2,0 0,-1 2,1 1,0 0,0 2,-1 1,1 1,-7 2,-38 7,2 2,0 4,0 3,2 2,1 3,-37 23,96-47,-6 1,1 1,0 1,0 0,1 0,-1 1,1 0,0 0,1 1,-1 0,-5 7,13-12,-1 0,1 1,0-1,-1 0,1 1,0-1,1 1,-1-1,0 0,1 1,-1-1,1 0,0 0,-1 1,1-1,0 0,0 0,1 0,-1 0,0 0,1 0,-1 0,1-1,0 1,0 0,-1-1,1 0,0 1,0-1,0 0,0 0,1 0,-1 0,0 0,0-1,1 1,-1 0,0-1,1 0,-1 0,0 0,1 0,1 0,39 7,0-2,1-1,-1-3,40-3,-18 0,843 0,-809 10,0 5,-1 3,42 16,-125-28,14 2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0 282,'509'0,"-485"0</inkml:trace>
  <inkml:trace contextRef="#ctx0" brushRef="#br0" timeOffset="262.879">84 479,'39'0,"26"-5,8-1,-4 0,-9 1,-10 2,-9 1,-6 1,-9 0</inkml:trace>
  <inkml:trace contextRef="#ctx0" brushRef="#br0" timeOffset="744.318">367 0,'8'10,"1"0,0-1,0 0,1-1,1 0,-1-1,1 0,0 0,0-1,1-1,0 0,0 0,0-1,1-1,-1 0,13 1,6 3,-15-4,0 0,-1 1,0 0,0 1,0 1,0 0,-1 2,0-1,0 1,0 2,-10-3,0-1,0 1,0 0,-1 0,0 0,0 0,-1 1,0-1,-1 1,1-1,-1 1,-1 0,0 0,0-1,0 1,-1 0,0-1,0 1,-1 0,0-1,0 0,-1 1,0-1,-1 0,1 0,-1-1,0 1,-1-1,0 0,0 0,0 0,0-1,-1 0,-1 1,-300 240,276-216,21-17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453 173,'-313'513,"174"-306,180-248,88-129,-114 145</inkml:trace>
  <inkml:trace contextRef="#ctx0" brushRef="#br0" timeOffset="405.962">453 145,'-8'14,"1"1,0 0,1 0,0 0,2 1,0-1,0 1,2 0,0 0,0 1,2-1,0 0,1 1,0-1,2 0,0 0,0 0,2-1,0 1,6 12,1-4,0 0,2-1,1 0,1-1,0-1,17 15,-31-33,0 1,1-1,-1 0,1-1,0 1,-1 0,1-1,1 1,-1-1,0 0,0 0,1-1,0 1,-1-1,1 1,0-1,-1 0,1 0,0-1,0 1,0-1,0 0,-1 0,1 0,0-1,0 1,0-1,0 0,-1 0,1 0,0 0,-1-1,1 0,-1 1,1-1,-1-1,0 1,2-2,10-17,-2-1,0 0,-1-1,-2 0,0-1,-1 0,-2-1,0 0,-1-6,0 8,40-218,-18 77,-23 152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375 276,'-38'9,"1"3,0 1,1 1,1 2,0 1,1 2,-11 10,40-27,0 1,0 0,0 0,1 0,-1 1,1-1,0 1,0 0,0 0,0 0,1 1,0 0,0-1,0 1,0 0,1 0,0 1,0-1,0 0,1 1,-1-1,1 1,1-1,-1 1,1 0,0-1,0 1,1-1,-1 1,1 0,1-1,-1 1,1-1,0 0,0 0,0 0,1 0,0 0,0 0,7 2,0 0,0-1,1-1,-1 1,1-2,1 0,-1 0,1-1,-1 0,1-1,0 0,0-1,0 0,0-1,0-1,0 0,5-1,-4 2,18-1</inkml:trace>
  <inkml:trace contextRef="#ctx0" brushRef="#br0" timeOffset="298.018">714 276,'-28'26,"2"1,0 2,2 0,0 2,3 0,0 2,-4 12,24-43,-1 1,0-1,1 1,0-1,0 1,0-1,0 1,0 0,0 0,1 0,-1-1,1 1,0 0,-1 0,2 0,-1 0,0 0,0-1,1 1,0 0,-1 0,1 0,0-1,1 1,-1-1,0 1,1-1,-1 1,1-1,0 0,0 1,0-1,0 0,0 0,0-1,0 1,1 0,0-1,12 4,0-2,1 0,0-1,0 0,-1-2,1 0,0 0,0-2,0 0,-1 0,1-2,-1 0,1 0,-2-2,1 0,0 0,-1-2,0 0,-1 0,0-1,6-6,-7 7,0 0,-1-1,0 0,-1-1,0 0,0 0,-1-1,0-1,-1 1,-1-1,0-1,0 0,-1 0,-1 0,0 0,-1-1,0 0,0-6,-4 16,1 0,-2 0,1 1,0-1,-1 0,1 0,-1 0,0 0,-1 1,1-1,-1 1,1-1,-1 1,0-1,0 1,0 0,-1 0,1 0,-1 0,0 0,0 1,0-1,0 1,0 0,-1 0,1 0,0 0,-1 0,0 1,-2-1,-3-1,0 1,0 1,0 0,0 0,0 0,-1 1,1 1,0-1,0 2,0-1,0 1,-4 2,-73 35,66-27</inkml:trace>
  <inkml:trace contextRef="#ctx0" brushRef="#br0" timeOffset="703.082">1476 248,'-35'8,"0"2,1 0,1 3,-29 14,55-24,0-1,0 1,1 0,-1 0,0 0,1 1,0 0,0 0,0 1,1-1,-1 1,1 1,0-1,1 1,-5 5,10-8,-1 0,1 0,-1 0,1 0,0-1,0 1,0 0,1 0,-1-1,1 1,-1 0,1-1,0 0,0 1,0-1,0 0,1 0,-1 0,0 0,1-1,-1 1,1-1,0 1,-1-1,1 0,0 0,0 0,0 0,0-1,0 1,0-1,0 0,0 0,0 0,0 0,0 0,8 3,13 2,85 33,-106-37,-1 0,1 1,-1-1,1 1,-1-1,0 1,0 0,0 0,0 0,0 0,0 0,-1 0,1 1,-1-1,1 0,-1 1,0-1,0 1,0 0,0-1,-1 1,1 0,-1 0,1-1,-1 1,0 0,0 0,0 0,-1-1,1 1,0 0,-1 0,0-1,0 1,0-1,-1 3,-5 5,0-1,0-1,-1 1,0-1,0 0,-1-1,0 0,-1 0,1-1,-1 0,-1-1,1 0,-1-1,0 0,0 0,0-1,0-1,0 0,-1 0,-8-1,-37 1,32-3</inkml:trace>
  <inkml:trace contextRef="#ctx0" brushRef="#br0" timeOffset="1387.167">1872 699,'-1'1,"1"-1,-1 1,1-1,0 0,-1 1,1-1,-1 0,1 0,-1 1,0-1,1 0,-1 0,1 0,-1 0,1 1,-1-1,1 0,-1 0,0 0,1 0,-1 0,1-1,-1 1,1 0,-1 0,0 0,1 0,-1-1,1 1,-1 0,1 0,-1-1,1 1,0 0,-1-1,1 1,-1-1,1 1,0-1,-1 1,1-1,0 1,-1 0,1-1,0 0,0 1,-1-1,1 1,0-1,0 1,0-1,0 1,0-1,0 0,0 1,0-1,0 1,0-1,0 0,-5-39,4 39,3-24,0 0,1 1,2 0,0-1,1 1,2 1,1 0,0 0,6-8,-6 10,2-5,1-1,1 2,1-1,2 2,0 0,2 1,0 1,2 0,0 2,1 0,1 1,1 2,1 0,0 1,1 2,22-10,18 13,-64 11,0 0,1 0,-1 0,0 0,1 0,-1 1,0-1,1 1,-1-1,0 1,0-1,1 1,-1 0,0-1,0 1,0 0,0 0,0 0,0 0,0 0,0 0,0 0,-1 0,1 1,0-1,-1 0,1 0,-1 1,1-1,-1 0,1 1,-1-1,0 0,0 1,0-1,0 1,0-1,0 0,0 1,0-1,-1 0,1 1,0-1,-1 0,1 1,-5 11,0 0,0 0,-2 0,1-1,-1 0,-1 0,0-1,-1 0,0-1,-7 6,-53 80,68-94,0-1,0 1,1 0,-1 0,0 0,1-1,-1 1,1 0,0 0,-1 0,1 0,0 0,0 0,1 0,-1 0,0 0,0-1,1 1,-1 0,1 0,0 0,0-1,-1 1,1 0,0 0,1-1,-1 1,0-1,0 1,1-1,-1 0,0 1,1-1,0 0,-1 0,1 0,-1 0,1 0,0-1,0 1,80 20,-72-20,-7-1,0-1,0 1,0 0,1 0,-1 0,0 1,0-1,0 1,0-1,0 1,0 0,0 0,-1 1,1-1,0 0,-1 1,1 0,0 0,-1 0,0 0,1 0,-1 0,0 0,0 1,-1-1,1 1,0-1,-1 1,1 0,-1 0,0 0,0 0,0-1,0 1,-1 1,1-1,-1 0,0 0,0 0,0 0,0 0,-1 1,-4 6,0-1,-1-1,-1 1,0-1,0 0,0-1,-1 0,0 0,0 0,-1-1,0-1,0 1,0-1,-1-1,1 0,-1 0,0-1,-1 0,0 0,0 1,1-1,-1 0,0-1,0 0,0 0,0-1,0-1,0 0,0 0,0-1,0-1,0 1,0-2,0 0,1 0,-1-1,-8-4,-156-97,140 81,13 10,1-2,0 0,1-1,0-2,2 0,0-1,1 0,1-1,2-1,-2-4,3 1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83,'38'-5,"33"-1,8 0,0 1,-7 2,-13 1,-10 0,-10 2,-5 0,-10 0</inkml:trace>
  <inkml:trace contextRef="#ctx0" brushRef="#br0" timeOffset="253.071">57 280,'44'0,"37"-4,11-3,-2 1,-10 2,-15 0,-13 2,-11-4,-12-1</inkml:trace>
  <inkml:trace contextRef="#ctx0" brushRef="#br0" timeOffset="789.245">820 422,'5'-28,"2"1,1 0,0 0,2 0,2 1,0 1,1 0,2 1,0 0,2 1,6-5,-14 18,0 0,1 0,0 1,0 1,1 0,0 0,1 1,0 0,0 1,0 1,1 0,-1 0,1 1,1 1,9-1,-21 3,0 1,0 0,0 0,1 0,-1 0,0 0,0 0,0 1,0-1,0 1,1 0,-1-1,0 1,0 0,-1 0,1 0,0 1,0-1,0 0,-1 1,1-1,-1 1,1-1,-1 1,0 0,1 0,-1-1,0 1,0 0,0 0,-1 0,1 0,0 0,-1 1,1-1,-1 0,0 0,0 0,1 0,-2 1,1-1,-14 91,13-91,0 0,0-1,0 1,0 0,0 0,1 0,-1 0,1 0,-1 0,1 0,0 0,0 0,0 0,0 0,0 0,0 0,1 0,-1 0,1 0,-1 0,1-1,0 1,-1 0,1 0,0 0,0-1,1 1,-1 0,0-1,0 1,1-1,-1 0,1 1,-1-1,1 0,0 0,-1 0,1 0,0 0,0 0,0-1,0 1,0 0,-1-1,1 0,0 1,0-1,0 0,2 0,6-2,1-1,-1 1,1-2,-1 0,0 0,0-1,-1 0,1 0,-1-1,0-1,-1 0,5-4,62-38,-74 48,0 0,0 1,0-1,1 0,-1 1,0-1,0 1,1-1,-1 1,0 0,1 0,-1-1,0 1,1 0,-1 0,0 0,1 1,-1-1,1 0,-1 0,0 1,0-1,1 1,-1-1,0 1,0 0,1-1,-1 1,0 0,0 0,0 0,0 0,0 0,0 0,-1 0,1 0,0 0,0 0,-1 0,1 0,0 1,-1-1,0 0,1 1,-1-1,0 0,1 1,-1-1,0 0,0 1,0 0,-7 72,6-71,1 53,9-45</inkml:trace>
  <inkml:trace contextRef="#ctx0" brushRef="#br0" timeOffset="1332.042">2146 26,'-53'24,"1"2,1 2,2 2,0 3,3 1,-1 4,4 12,42-49,0 0,1 0,-1 0,0 1,1-1,-1 0,1 0,-1 0,1 0,0 1,0-1,-1 0,1 0,0 1,0-1,0 0,0 0,1 0,-1 1,0-1,0 0,1 0,-1 1,1-1,-1 0,1 0,-1 0,1 0,0 0,-1 0,1 0,0 0,0 0,0 0,0 0,0-1,0 1,0 0,0-1,0 1,0-1,0 1,0-1,1 1,-1-1,0 0,0 1,1-1,12 1,0-1,0 0,1-1,-1-1,0 0,0-1,0-1,-1 0,1 0,-1-1,0-1,0-1,-1 1,0-2,0 0,0 0,-1-1,-1-1,256-187,-265 195,1 1,-1 0,1-1,-1 1,1 0,0 0,-1 0,1 0,0 0,0 0,-1 0,1 0,0 1,0-1,0 1,0-1,0 1,0 0,0 0,0 0,0 0,0 0,0 1,0-1,0 0,0 1,0-1,0 1,0 0,0 0,-1 0,1 0,0 0,0 0,-1 0,1 1,-1-1,1 0,-1 1,0-1,0 1,1 0,-23 113,8-71,-10 56,4 1,5 1,4 0,3 94,9-161,-1-28,1 0,-1 0,0 0,-1 0,1 0,-2 0,1 0,-1 0,0-1,0 1,0 0,-1 0,-1 0,1-1,-1 1,0-1,0 0,-1 0,1 0,-2 0,1-1,0 1,-1-1,0 0,-1-1,-2 3,4-4,0-1,-1 0,1-1,0 1,-1-1,1 1,-1-1,1-1,-1 1,0-1,1 1,-1-1,1-1,-1 1,0-1,1 1,-1-1,1-1,-1 1,1-1,0 1,-1-1,1-1,0 1,0 0,1-1,-1 0,0 0,1 0,0 0,-1-1,1 1,1-1,-1 0,-1-3,-4-7,1 0,1-1,0 1,1-2,0 1,2 0,0-1,0 0,1 0,1 1,1-1,0 0,2 0,-1 0,2 0,0 1,1-1,0 1,1 0,1 0,0 0,2 1,-1 0,2 1,-1-1,2 1,0 1,0 0,1 1,1 0,10-8,122-81,-120 88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787 6,'-57'-6,"-7"10,1 2,0 4,1 2,0 2,1 4,-46 19,106-37,0 0,0 0,0 0,0-1,0 1,0 0,0 0,0 0,1 1,-1-1,0 0,0 0,0 0,0 1,0-1,1 0,-1 1,0-1,0 1,0-1,1 1,-1-1,0 1,1 0,-1-1,1 1,-1 0,0-1,1 1,-1 0,1 0,0-1,-1 1,1 0,0 0,-1 0,1 0,0 0,0-1,0 1,0 0,0 0,0 0,0 0,0 0,0 0,0 0,0 0,1-1,-1 1,0 0,1 0,-1 0,1 0,-1-1,1 1,-1 0,1-1,-1 1,1 0,0-1,0 1,129 16,67 10,-140-5,-55-21,-1 0,0-1,0 1,0 0,0 0,-1 0,1 0,0 0,0 1,0-1,-1 0,1 0,-1 0,1 1,-1-1,1 0,-1 0,0 1,0-1,0 0,1 1,-1-1,0 1,-1-1,1 0,0 1,0-1,-1 0,1 0,0 1,-1-1,1 0,-1 0,0 1,1-1,-1 0,0 0,0 0,0 0,0 0,0 0,0 0,0 0,0 0,-15 13,-1-1,0 0,-1-2,0 1,-1-2,0-1,0 0,-1-2,-10 3,-23 11,-227 104,277-124,-62 35,64-36,-1 1,1 0,0 0,-1 0,1 0,0 0,0 0,0 0,0 0,0 0,0 1,0-1,0 0,1 1,-1-1,0 1,1-1,-1 1,1-1,0 1,-1-1,1 1,0-1,0 1,0-1,0 1,0-1,0 1,1 0,-1-1,0 1,1-1,-1 1,1-1,0 0,-1 1,1-1,0 0,0 1,0-1,0 0,0 0,1 1,5 3,1-1,-1-1,1 0,0 0,0 0,0-1,0 0,0 0,0-1,1 0,-1-1,1 0,-1 0,0 0,8-2,4 1,314-2,-278-2,-38-1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0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158 113,'0'0,"-5"0,-6 0,-1 5,-4 2,1 4,-2 0,3 3,3 5,3-2</inkml:trace>
  <inkml:trace contextRef="#ctx0" brushRef="#br0" timeOffset="1936.651">215 0,'-5'0,"-6"5,-7 6,-4 7,-4 4,-2 4,4 2,1-4,4-1,1-4,4-1,8-4,6-8,7-6,3-2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4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1,'39'4,"26"3,13-1,-3-2,-9 0,-11-2,-11-1,-7 0,-5-1,-4-1,-1 1,-6-5,-5-1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1,'38'9,"28"4,7-6,-5-3,-8-4,-5 0,-7-2,-7-4,-5-1,-10 0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0,'-10'24,"-3"27,-4 15,1 0,3-5,-1-9,1-4,4-5,3-5,-2-4,0-3,2-3,-4 0,1-1,1-9,3-8</inkml:trace>
  <inkml:trace contextRef="#ctx0" brushRef="#br0" timeOffset="262.638">25 57,'29'-5,"33"-2,11 1,3 1,-7 2,-11 1,-9-4,-10-1,-5 1,-5 1,-6 7,-8 2</inkml:trace>
  <inkml:trace contextRef="#ctx0" brushRef="#br0" timeOffset="515.364">53 311,'38'4,"32"3,9-1,-4-1,-10-2,-7-1,-8-1,-8 0,-6-1,-9-5,-5-2,-1 1,-4 1</inkml:trace>
  <inkml:trace contextRef="#ctx0" brushRef="#br0" timeOffset="765.435">871 424,'-24'33,"-13"22,-4 0,4-4,4-5,7-7,4-9,5-10</inkml:trace>
  <inkml:trace contextRef="#ctx0" brushRef="#br0" timeOffset="1016.658">560 367,'29'34,"19"20,6 6,-1-7,-10-8,-7-11,-5-12,-8-5,-3-5,-5-5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1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870 395,'-1'-2,"-1"0,1 1,-1-1,1 0,-1 0,0 1,1-1,-1 1,0 0,0-1,0 1,0 0,-1 0,1 0,0 1,0-1,-1 0,1 1,0 0,0-1,-1 1,1 0,-1 0,1 0,-1 1,0-2,-28-1,-1 2,0 0,1 2,-1 2,1 1,0 1,0 1,1 2,-8 4,-243 72,281-84,1-1,-1 0,1 1,-1-1,1 0,-1 1,0-1,1 1,-1-1,1 1,-1-1,0 1,1-1,-1 1,0-1,0 1,1-1,-1 1,0-1,0 1,0 0,0-1,0 1,0-1,0 1,0-1,0 1,0 0,0-1,0 1,0-1,0 1,-1 0,1-1,0 1,0-1,-1 1,1-1,0 1,-1-1,1 1,0-1,-1 0,1 1,-1-1,1 1,-1-1,1 0,-1 1,1-1,-1 0,1 0,-1 1,1-1,-1 0,0 0,1 0,-1 0,1 0,-1 0,0 0,1 0,-1 0,0 0,48 10,292-8,-340-2,1 1,-1 0,1-1,-1 1,1 0,-1-1,1 1,0 0,-1-1,1 1,0 0,-1 0,1-1,0 1,0 0,0 0,0-1,0 1,0 0,0 0,0 0,0-1,0 1,0 0,1 0,-1-1,0 1,1 0,-1 0,0-1,1 1,-1 0,1-1,-1 1,1-1,-1 1,1-1,-1 1,1-1,0 1,-1-1,1 1,0-1,-1 1,1-1,0 0,-1 0,1 1,0-1,0 0,-1 0,1 0,0 0,0 0,0 0,-1 0,1 0,0 0,0 0,0 0,-1-1,1 1,0 0,-1 0,1-1,0 1,0-1,-1 1,1-1,-55 38,-1-3,-2-3,-38 15,-6 4,-116 66,215-115,0-1,0 1,0 0,0 0,0 0,0 1,1-1,-1 0,0 1,1-1,-1 1,1-1,0 1,-1 0,1 0,0 0,0-1,0 1,0 0,0 0,1 0,-1 1,1-1,-1 0,1 0,0 0,0 0,0 0,0 1,0-1,0 0,0 0,1 0,-1 0,1 0,0 0,-1 0,1 0,0 0,0 0,0 0,1 0,-1-1,0 1,1 0,-1-1,1 1,-1-1,1 1,0-1,10 5,1-2,-1 1,1-1,0-1,0-1,0 0,0 0,0-1,1-1,-1 0,0-1,4-1,14 1,-16 3,-1-1,1-1,0-1,0 0,0-1,-1 0,1-2,-1 1,0-2,0 0,0 0,-1-1,0-1,0-1,0 1,-1-2,0 0,7-7,-1-6</inkml:trace>
  <inkml:trace contextRef="#ctx0" brushRef="#br0" timeOffset="255.585">447 1,'-18'189,"8"2,9 23,1-166,0 291,-38-161,30-154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6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107 213,'-93'307,"80"-250,30-94,21-45,-21 39,2 0,2 2,2 0,1 1,2 2,2 0,2 2,30-29,-45 52,-10 7,0 0,1 1,0 0,0 0,0 0,1 1,0 0,0 0,0 1,0 0,0 0,0 1,8-2,-11 5,-1 1,1 0,-1 0,1 0,-1 0,0 1,0-1,0 1,0 0,-1 0,1 0,-1 0,1 0,-1 1,0-1,-1 1,1-1,0 1,-1 0,0-1,0 1,0 0,0 0,-1 0,0 0,1 0,-1 0,-1 0,1 0,-1-1,1 1,-1 0,0 0,0 0,-1-1,0 2,-1 16,-14 162,16-181,1-1,0 1,0 0,0-1,1 1,-1 0,0-1,0 1,1 0,-1-1,1 1,0-1,-1 1,1-1,0 1,0-1,0 1,0-1,0 0,0 1,0-1,1 0,-1 0,0 0,1 0,-1 0,1 0,-1-1,1 1,-1 0,1-1,-1 1,1-1,0 1,-1-1,1 0,0 0,-1 0,1 0,0 0,-1 0,1 0,0 0,-1-1,1 1,0-1,-1 1,1-1,-1 0,23-11,-1-1,0-1,-1-2,-1 0,0-1,-2-1,5-6,113-86,-121 100,-10 5,0 1,0 0,0 1,0-1,0 1,1 0,-1 1,1 0,0 0,0 0,0 1,0 0,6-1,-10 5,0 0,0 0,-1 1,1-1,-1 1,1-1,-1 1,0 0,0-1,-1 1,1 0,-1 0,0 1,0-1,0 0,-1 0,1 0,-1 1,0-1,0 0,-1 0,1 1,-1-1,-1 3,-53 204,50-161,4-27</inkml:trace>
  <inkml:trace contextRef="#ctx0" brushRef="#br0" timeOffset="482.464">1461 71,'-20'1,"0"-1,0 2,0 1,0 1,1 0,-1 1,1 1,0 1,1 1,-1 1,2 0,-1 1,1 1,1 1,0 0,1 1,0 1,1 0,-8 11,15-17,2 1,-1-1,1 1,0 0,1 1,0-1,0 1,1 0,0 0,1 0,0 0,1 1,0-1,1 0,0 1,0-1,1 0,1 4,0-11,-1 0,1 0,0 0,0 0,0-1,1 1,-1-1,1 0,-1 0,1 1,0-2,-1 1,1 0,0 0,0-1,1 0,-1 0,0 0,0 0,1 0,-1 0,0-1,1 0,-1 0,0 0,2 0,88-12,-67 1,-1-1,0-1,0-1,-2-1,0-1,0-1,-2-1,0-1,-1-1,-1-1,-1 0,-1-1,3-8,36-37,-56 66,0 0,1 0,-1 0,0 0,1 0,-1-1,1 1,0 0,-1 0,1 0,0 0,0 1,-1-1,1 0,0 0,0 0,0 1,0-1,0 0,0 1,0-1,0 1,0-1,0 1,1-1,-1 1,0 0,0 0,0-1,0 1,1 0,-1 0,0 0,0 0,0 1,1-1,-1 0,0 0,0 1,0-1,0 1,0-1,0 1,1-1,-1 1,0 0,-1-1,1 1,0 0,0 0,0 0,0 0,0 0,5 141,-9-91,3-43,0 0,1 0,0 0,0 0,0-1,1 1,1 0,-1-1,1 0,0 1,1-1,0-1,0 1,0 0,1-1,0 0,5 5,4 4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58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30 255,'38'17,"167"6,-187-18,1-2,0 0,0-1,0 0,1-2,-1 0,0-2,0 0,0-1,16-4,-28 6,-7 3</inkml:trace>
  <inkml:trace contextRef="#ctx0" brushRef="#br0" timeOffset="282">1 508,'38'-4,"28"-3,6 1,-3 2,-9 0,-10 2,-9 1,-6 0,-4 1,-3 1,-7-6,-1-1,1 0,-4-4,0 0,-2 2</inkml:trace>
  <inkml:trace contextRef="#ctx0" brushRef="#br0" timeOffset="809.986">368 1,'28'33,"115"56,-118-77,0 2,-2 0,1 1,-2 2,0 0,8 10,-15-12,-11-13,0 0,-1 1,1-1,-1 1,0 0,1 0,-2 1,1-1,0 1,-1-1,1 1,-1 0,0 0,0 0,0 0,-1 0,0 0,1 0,-2 1,1-1,0 0,-1 1,0-1,0 1,0-1,0 0,-1 1,0-1,0 0,0 1,-2 3,-14 15,-2-1,0-1,-1-1,-2 0,0-2,-1 0,0-1,-1-2,-21 10,16-8,-168 83,107-40,77-45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0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0,0-1,0 1,-1 0,1-1,0 0,0 1,1-1,-1 0,0 0,0 0,0 0,1 0,-1-1,1 1,-1-1,0 1,1-1,-1 0,1 0,-1 0,3 0,-3 0,311 3,-241-14,-54 5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296 367,'-1'-2,"-1"1,1-1,-1 0,0 0,1 1,-1-1,0 1,0 0,0 0,0-1,0 1,0 0,-1 1,1-1,0 0,0 1,-1-1,1 1,0-1,-1 1,1 0,0 0,-1 0,1 1,0-1,-1 0,1 1,0 0,0-1,-1 1,1 0,-2 1,-18 7,0 0,1 1,0 2,0 0,2 1,-1 1,2 1,0 0,-3 5,19-19,1 0,-1 1,1-1,0 0,0 0,0 1,-1-1,1 0,1 1,-1-1,0 1,0 0,0-1,1 1,-1 0,1-1,-1 1,1 0,0-1,0 1,0 0,0 0,0-1,0 1,0 0,0 0,1-1,-1 1,1 0,-1-1,1 1,0 0,-1-1,1 1,0-1,0 1,0-1,0 1,1-1,-1 0,0 0,1 0,-1 0,0 0,1 0,-1 0,1 0,0 0,-1 0,1-1,0 1,-1-1,1 1,0-1,217 23,-217-22,0 0,1 0,-1-1,0 1,0 1,0-1,0 0,-1 0,1 1,0-1,0 1,-1 0,1-1,-1 1,0 0,1 0,-1 0,0 0,0 0,0 0,0 0,-1 0,1 0,0 1,-1-1,0 0,1 0,-1 1,0-1,0 0,0 1,-1-1,1 0,0 0,-1 1,0-1,1 0,-1 0,-1 2,-52 73,41-65,1 0,-2 0,0-2,0 0,-1 0,0-1,-1-1,0-1,0 0,-1-1,-14 4,7-10,6-4</inkml:trace>
  <inkml:trace contextRef="#ctx0" brushRef="#br0" timeOffset="236.43">606 621,'-14'29,"-5"9</inkml:trace>
  <inkml:trace contextRef="#ctx0" brushRef="#br0" timeOffset="485.908">578 0,'0'0</inkml:trace>
  <inkml:trace contextRef="#ctx0" brushRef="#br0" timeOffset="854.775">663 734,'250'-229,"-195"182,-54 47,0 0,0 0,0 1,0-1,0 0,-1 1,1-1,0 1,0-1,0 1,0-1,0 1,-1 0,1-1,0 1,-1 0,1 0,0 0,-1-1,1 1,-1 0,1 0,-1 0,0 0,1 0,-1 0,0 0,0 0,1 0,-1 0,0 0,0 0,0 0,0 0,0 0,-1 0,1 0,0 0,0 0,-1 0,1 0,0 0,-1 0,1 2,-2 3,1 1,0-1,0 1,1 0,0-1,0 1,1-1,-1 1,1 0,1-1,-1 0,1 1,0-1,1 0,0 0,0 0,0 0,0 0,1-1,0 0,0 0,1 0,-1 0,1 0,0-1,0 0,1 0,-1 0,1-1,0 0,0 0,0 0,2 0,-1-2,0 1,0-1,0 0,0 0,0-1,0 0,0 0,0 0,0-1,0-1,0 1,0-1,0 0,0 0,0-1,-1 0,0 0,1-1,-1 0,0 0,-1 0,1 0,-1-1,0 0,0-1,0 1,-1-1,0 1,0-1,2-6,0 1,0-1,-2 0,1 0,-2 0,1 0,-2-1,0 1,0-1,-1 0,-1 0,0 1,-1-12,-5 0</inkml:trace>
  <inkml:trace contextRef="#ctx0" brushRef="#br0" timeOffset="1666.797">1622 705,'0'0,"0"-1,0 1,0-1,0 1,0-1,0 1,0-1,0 1,0-1,0 1,-1-1,1 1,0-1,0 1,0 0,-1-1,1 1,0-1,-1 1,1-1,0 1,-1 0,1-1,0 1,-1 0,1-1,-1 1,1 0,-1 0,1 0,-1-1,1 1,-1 0,1 0,-1 0,1 0,-1 0,1 0,-1 0,1 0,-1 0,1 0,-1 0,1 0,-1 0,1 0,-1 0,1 1,-1-1,1 0,-1 0,1 0,0 1,-1-1,1 0,-1 1,1-1,0 0,-1 1,1-1,0 1,-1-1,0-15,1 0,0-1,1 1,0 0,1-1,1 1,0 0,2 1,2-7,5-22,3 0,1 2,2 0,2 1,1 1,3 1,1 0,1 2,25-25,-2 25,-48 35,-1 1,1-1,0 1,0 0,0-1,0 1,0 0,0 0,0-1,0 1,0 0,0 0,0 0,0 0,0 1,0-1,0 0,0 0,0 1,0-1,0 0,0 1,0-1,0 1,0-1,0 1,-1-1,1 1,0 0,0 0,-1-1,1 1,0 0,-1 0,1 0,-1-1,1 1,-1 0,1 0,-1 0,0 0,1 0,-1 0,0 0,0 0,0 0,0 0,0 0,0 0,0 0,0 0,0 0,0 0,-1 1,-15 68,14-67,0 0,0 0,0 0,1 1,-1-1,1 0,0 1,0-1,0 1,0-1,0 1,1-1,0 1,0-1,0 1,0-1,0 1,1-1,0 1,-1-1,1 1,1-1,-1 1,0-1,1 0,0 0,-1 0,1 0,0 0,1 0,-1 0,1-1,-1 1,1-1,0 0,-1 0,4 2,17 9,-17-12,0 1,0 0,0 1,0 0,0-1,-1 2,1-1,-1 1,0 0,0 0,0 0,0 0,-1 1,0 0,0 0,0 0,-1 1,1-1,-1 1,-1 0,1 0,-1 0,0 0,0 0,-1 0,0 1,0-1,0 0,-1 1,0-1,0 1,-1 0,-1-1,-1 0,-1-1,1 1,-1 0,0-1,0 0,0 0,-1 0,0-1,0 1,0-1,0 0,-1-1,0 1,1-1,-1 0,0-1,-1 1,1-1,0 0,-1-1,1 0,-1 0,1 0,-1-1,0 0,1 0,-1 0,1-1,-1 0,1 0,-1-1,1 0,0 0,-1-1,-3-2,-188-108,177 102,1-1,1-1,0-1,1 0,0-2,1 0,1-1,1 0,0-1,1-1,1 0,1-1,-5-13,9 9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0,'-2'1,"0"1,0-1,0 1,0-1,1 1,-1 0,0-1,1 1,0 0,-1 0,1 0,0 0,0 1,0-1,0 0,1 0,-1 1,1-1,-1 0,1 1,0-1,0 0,0 1,0-1,0 1,0 0,-15 167,-19 57,22-126,25-261,4 106,2 2,3 0,1 1,3 2,5-4,32-19,-61 71,-1 0,1-1,0 1,1 0,-1 0,0 0,0 1,0-1,0 0,1 1,-1 0,0-1,1 1,-1 0,0 0,1 0,-1 1,0-1,0 0,1 1,-1 0,0-1,0 1,0 0,0 0,1 0,-2 1,1-1,0 0,0 1,0-1,0 1,-1-1,1 1,-1 0,0 0,1 0,-1 0,1 1,1 4,1 1,-1 0,0-1,-1 1,0 0,0 0,0 1,-1-1,-1 0,1 0,-1 1,-2 6,2-7,-1 0,1 0,1 0,-1 0,1 0,1 0,0 0,0 0,0-1,1 1,0-1,3 7,-3-12,0-1,0 1,1-1,-1 1,0-1,0 0,1 0,-1-1,0 1,1-1,-1 1,1-1,-1 0,1 0,-1-1,1 1,-1-1,0 0,1 1,-1-2,0 1,0 0,1-1,-1 1,0-1,0 0,-1 0,1 0,0 0,-1-1,1 1,-1-1,0 1,0-1,0 0,1-1,5-3,49-41,2 4,2 2,14-5,-74 45,0 1,1-1,-1 1,1 0,0-1,-1 1,1 0,0 0,0 0,0 0,0 0,0 0,0 1,0-1,0 1,0-1,0 1,0 0,0 0,0 0,0 0,0 0,1 0,-1 0,0 1,0-1,0 1,0 0,0 0,0-1,0 1,-1 0,1 1,0-1,0 0,-1 0,1 1,-1-1,1 1,-1-1,0 1,1 0,-1 0,0-1,0 1,0 0,0 0,-1 0,1 0,0 1,0 12,0 0,-1 0,0 0,-2-1,0 1,0 0,-1-1,-3 9,2-9,0 0,1 0,1 0,1 0,0 1,0-1,2 1,1 13,-2-26,0 0,0 0,1 0,-1 0,1 0,-1 0,1 0,0 0,0 0,-1 0,1 0,1-1,-1 1,0 0,0-1,1 1,-1-1,1 1,-1-1,1 0,-1 1,1-1,0 0,0 0,0 0,-1 0,1-1,0 1,0-1,0 1,0-1,0 1,0-1,1 0,-1 0,0 0,0 0,0 0,0-1,0 1,1-1,15-2</inkml:trace>
  <inkml:trace contextRef="#ctx0" brushRef="#br0" timeOffset="628.499">1299 84,'-22'14,"-1"1,2 1,0 1,1 1,1 0,0 1,2 2,0-1,1 2,14-20,1 0,-1 0,1 0,-1 0,1 0,-1 0,1 0,0 1,0-1,0 0,0 1,1-1,-1 1,1-1,-1 1,1-1,0 1,0-1,0 1,0-1,0 1,1-1,-1 1,1-1,0 1,-1-1,1 0,0 1,0-1,1 0,-1 0,0 0,1 0,-1 0,1 0,0 0,0 0,0 0,0-1,0 1,0-1,0 0,0 0,2 1,6-2,-1-1,1 0,0 0,0-1,-1-1,1 1,-1-2,0 1,0-1,0-1,0 1,-1-2,0 1,0-1,0 0,0-1,-1 1,-1-2,1 1,-1-1,0 0,-1 0,1 0,1-7,33-34,-40 48,0 0,1 0,-1 1,1-1,-1 0,1 0,-1 0,1 1,-1-1,1 0,-1 1,1-1,0 1,0-1,-1 1,1-1,0 1,0-1,0 1,-1 0,1-1,0 1,0 0,0 0,0 0,0-1,-1 1,1 0,0 0,0 0,0 1,0-1,0 0,0 0,0 0,-1 1,1-1,0 0,0 1,0-1,-1 1,1-1,0 1,0-1,-1 1,1-1,0 1,-1 0,1-1,-1 1,16 47,-12-32,83 213,-81-211,-1 0,0 1,-2 0,0-1,-2 1,0 0,-1 0,0 0,-2 0,0 0,-4 12,5-25,-1 1,0 0,0-1,-1 1,0-1,0 0,0 0,-1 0,0 0,0-1,0 0,-1 1,0-1,0-1,0 1,0-1,-1 0,0 0,0-1,0 1,0-2,0 1,-1 0,1-1,-1 0,0-1,0 0,1 0,-1 0,0-1,0 1,0-2,0 1,0-1,1 0,-1-1,3 1,0-1,0 0,1-1,-1 1,1-1,0 1,0-1,0 0,0 0,0 0,1 0,-1-1,1 1,0-1,0 0,0 0,0 1,1-1,0 0,0 0,0 0,0-1,0 1,1 0,0 0,0 0,0 0,0-1,1 1,-1 0,1 0,0 0,1 0,-1 0,1-2,71-133,-62 125,0 0,1 0,0 2,1 0,1 0,-1 1,2 0,0 2,0 0,9-4,-5 5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57,'-29'73,"-161"333,164-324,27-64</inkml:trace>
  <inkml:trace contextRef="#ctx0" brushRef="#br0" timeOffset="1913.714">246 0,'0'51,"-1"-5,2 0,1 0,3 1,5 14,31 149,-37-190,5-26,11-37,-18 37,95-196,31 0,-105 179,-23 23,1 0,-1 0,1 0,-1 0,1 0,-1 0,0 0,1 0,-1 0,1 0,-1 0,1 0,-1 0,1 0,-1 0,0 1,1-1,-1 0,1 0,-1 0,0 1,1-1,-1 0,0 0,1 1,-1-1,0 0,0 1,1-1,-1 1,0-1,0 0,1 1,-1-1,0 1,0-1,0 0,0 1,0-1,0 1,0-1,0 1,0-1,0 1,0-1,0 0,0 1,0-1,0 1,0-1,0 1,-1-1,1 0,0 1,0-1,0 0,-1 1,1-1,0 1,0-1,-1 0,1 0,0 1,-1-1,-8 90,4-1,6 71,0-52,11-46,-6-56</inkml:trace>
  <inkml:trace contextRef="#ctx0" brushRef="#br0" timeOffset="2832.138">980 282,'2'-2,"-1"0,1 0,-1 0,1-1,-1 1,0 0,0-1,0 1,0 0,-1-1,1 1,-1-1,1 0,-1 1,0-1,0 1,0-1,0 1,-1-1,1 0,-1 1,1-1,-1 1,0 0,0-1,0 1,0-1,0 1,-1 0,1 0,-1 0,0 0,1 0,-1 0,0 0,0 1,0-1,0 1,0-1,-1 1,1 0,0 0,-1 0,1 0,-2 0,-7 3,1 2,-1 0,0 0,1 1,0 0,0 1,0 0,1 0,0 1,0 0,1 1,0 0,0 0,1 1,0 0,0 0,1 1,0 0,1 0,0 0,1 1,0-1,0 1,1 0,1 0,0 0,0 1,1 2,0-10,0 0,1 0,-1 0,1 0,0 0,0 0,0 0,1-1,0 1,-1 0,1 0,0 0,1 0,-1 0,1-1,0 1,0-1,0 1,0-1,0 0,1 0,-1 0,1 0,0 0,0 0,0-1,0 0,1 1,-1-1,1 0,-1-1,1 1,0-1,-1 1,1-1,0 0,0-1,0 1,4 0,9-3,1-1,-1 0,0-1,0 0,0-2,-1 0,0-1,0-1,-1 0,0-1,0 0,-1-2,0 1,10-12,11-3,127-101,-161 124,1 1,-1-1,1 1,0-1,0 1,0-1,0 1,0 0,0 0,0 0,1 0,-1 0,0 1,0-1,1 1,-1-1,0 1,1 0,-1 0,0 0,1 0,-1 0,0 1,1-1,-1 1,0-1,1 1,-1 0,0 0,0 0,0 0,0 0,0 1,0-1,0 1,0-1,-1 1,1 0,-1-1,1 1,-1 0,1 0,-1 0,3 14,-1-1,-1 1,0-1,-1 1,0 0,-2 0,0-1,-1 8,-1 25,0 2,-3 0,-1-1,-3 0,-12 37,17-64,-2 0,0 0,-1 0,0-1,-2 0,-1-1,-1 0,0-1,-1 0,-1-1,-17 16,-31 8,60-41,1 0,0 0,-1-1,1 1,-1-1,1 1,-1-1,0 1,1-1,-1 0,1 0,-1 0,0 0,1 0,-1 0,1 0,-1-1,1 1,-1 0,0-1,1 1,-1-1,1 0,0 1,-1-1,1 0,0 0,-1 0,1 0,0 0,0 0,0-1,0 1,0 0,0 0,0-1,0 1,0-1,1 1,-1-1,1 1,-1-1,1 1,-1-1,1-9,0 0,1 0,0 0,1 0,0 1,1-1,0 1,1-1,0 1,0 0,1 0,0 1,1-1,0 1,2-1,-4 4,138-177,-82 113,-37 43,-3 3</inkml:trace>
  <inkml:trace contextRef="#ctx0" brushRef="#br0" timeOffset="3184.241">1855 198,'-28'25,"2"2,0 1,2 1,1 1,2 2,1 0,-8 17,25-46,1 1,-1 0,0 0,1-1,0 1,0 1,0-1,0 0,1 0,-1 1,1-1,0 1,0-1,1 1,0-1,-1 1,2 0,-1-1,0 1,1-1,0 1,0-1,0 1,1-1,-1 0,1 1,0-1,0 0,1 0,-1 0,1-1,0 1,0-1,0 1,0-1,1 0,-1 0,1-1,0 1,0-1,3 2,4-1,-1-1,1 0,0 0,0-2,0 1,0-1,0-1,0 0,0 0,0-1,-1-1,1 0,-1 0,9-4</inkml:trace>
  <inkml:trace contextRef="#ctx0" brushRef="#br0" timeOffset="3500.496">2249 254,'-22'17,"1"2,0 0,1 1,1 0,1 2,1 0,1 1,1 1,-9 20,22-42,1 0,0 0,0 1,0-1,0 0,1 1,-1-1,1 0,-1 1,1-1,0 1,0-1,0 1,0-1,0 1,0-1,1 1,0-1,-1 1,1-1,0 0,0 1,0-1,0 0,0 0,1 0,-1 0,1 0,-1 0,1 0,0 0,0-1,0 1,0-1,0 1,0-1,0 0,0 0,1 0,-1 0,0 0,1 0,-1-1,3 1,8 0,-1-1,1 0,0-2,-1 1,1-1,-1-1,1 0,-1-1,0 0,-1-1,1 0,-1-1,0 0,0-1,0 0,-1-1,-1 0,3-2,-5 2,1-1,-1 1,-1-1,1 0,-2 0,1-1,-1 0,-1 0,0 0,0-1,-1 1,0-1,-1 0,1-10,-2 16,0 0,-1 0,0 0,0 0,0-1,-1 1,0 0,0 0,0 0,0 0,-1 1,0-1,0 0,0 0,-1 1,1 0,-1-1,0 1,0 0,-1 0,1 1,-1-1,0 1,0-1,0 1,0 1,-1-1,1 0,-1 1,1 0,-1 0,-3 0,-73-3,62 12</inkml:trace>
  <inkml:trace contextRef="#ctx0" brushRef="#br0" timeOffset="3881.267">2729 169,'-1'0,"-17"2,0 1,1 0,-1 1,1 1,0 1,1 0,-1 1,1 1,0 0,-4 5,19-12,-1 0,1 0,0 0,-1 0,1 1,0-1,0 1,0-1,0 1,0-1,0 1,0-1,0 1,1 0,-1 0,0-1,1 1,0 0,-1 0,1 0,0-1,0 1,0 0,0 0,0 0,1 0,-1-1,0 1,1 0,0 0,-1-1,1 1,0 0,0-1,0 1,0-1,0 1,0-1,0 1,0-1,1 0,-1 0,2 1,74 48,-59-41,78 69,-94-75,1 0,-1 0,0 1,0-1,-1 1,1-1,-1 1,1 0,-1 0,0-1,0 1,-1 0,1 0,-1 0,0 0,0 0,0 0,-1 0,1 0,-1-1,0 1,0 0,0 0,-1-1,1 1,-1 0,0-1,0 0,-1 2,-1 1,-1 0,1-1,-1 1,0-1,0-1,0 1,-1-1,0 0,1 0,-2 0,1-1,0 0,-1 0,1-1,-1 1,0-2,0 1,1-1,-1 0,0 0,0-1,-5 0,-12 1</inkml:trace>
  <inkml:trace contextRef="#ctx0" brushRef="#br0" timeOffset="11186.73">3181 959,'-1'1,"1"-1,-1 0,1 1,0-1,-1 0,1 1,-1-1,1 0,-1 0,1 1,-1-1,0 0,1 0,-1 0,1 0,-1 0,1 0,-1 0,1 0,-1 0,0 0,1 0,-1 0,1 0,-1 0,1 0,-1-1,1 1,-1 0,1 0,-1-1,1 1,-1 0,1-1,0 1,-1 0,1-1,-1 1,1-1,0 1,-1-1,1 1,0-1,0 1,-1-1,1 1,0-1,0 1,0-1,0 1,0-1,-1 1,1-1,0 0,0 1,1-1,-1 1,0-1,0 1,0-1,-6-40,6 41,-6-219,3 184,1 0,1 0,3 0,0 1,2-1,2 1,1-1,1 2,12-30,-10 43,1 0,1 1,1 0,0 0,1 2,1 0,1 0,0 2,1 0,0 1,2 0,-1 2,2 0,15-7,-32 16,0 0,0 0,1 0,-1 1,1-1,-1 1,1 0,0 0,0 0,0 1,0-1,1 1,-1 0,0 0,0 1,1-1,-1 1,0 0,1 0,-1 0,0 1,1-1,-1 1,0 0,0 1,0-1,0 1,0-1,0 1,0 0,0 1,-1-1,1 1,-1-1,1 1,-1 0,0 0,0 1,-1-1,1 0,1 4,-1 5,-2 0,1 0,-2 0,1 0,-2 1,0-1,0 0,-1 0,0-1,-1 1,-1 0,0-1,0 1,-1-1,-1-1,0 1,0-1,-1 0,0 0,-6 6,-13 26,25-41,0-1,0 1,0-1,0 1,1 0,-1-1,0 1,0 0,1 0,-1 0,0 0,1-1,-1 1,1 0,-1 0,1 0,-1 0,1 0,0 0,-1 0,1 0,0 0,0 1,0-1,0 0,0 0,0 0,0 0,0 0,1 0,-1 0,0 0,1 0,-1 0,0 0,1 0,-1 0,1 0,0 0,-1 0,1-1,0 1,-1 0,1 0,0-1,0 1,0 0,0-1,-1 1,1-1,0 1,0-1,0 1,0-1,0 0,0 0,1 1,-1-1,0 0,0 0,0 0,0 0,0 0,0 0,8-1,-3-1,0 0,0 0,0 1,0 0,1 0,-1 0,0 1,1 0,-1 0,1 1,-1 0,0 0,1 0,-1 1,0 0,0 0,0 0,0 1,-1 0,1 0,-1 1,0-1,0 1,0 0,0 1,0-1,-1 1,0 0,0 0,0 0,1 4,-5 1,0-1,0 1,-1 0,-1 0,0-1,0 1,0-1,-2 1,1-1,-1 0,0 0,-1-1,0 1,0-1,-1 0,0-1,0 1,-1-1,0 0,0-1,-1 0,0 0,0 0,0-1,-1 0,1-1,-5 2,-1 0,-1 0,0-1,0 0,0-2,-1 1,1-2,-1 0,0-1,0-1,0 0,1-1,-1 0,0-2,1 0,-1 0,1-2,0 0,0 0,1-2,-1 1,2-2,-14-9,-2 1,4 4,1-2,0 0,1-2,0-1,1 0,1-2,1 0,1-2,-2-3,16 19,0-1,1 0,0 0,0 0,0 0,1-1,0 0,0 1,0-1,1 0,0 0,1-1,0 1,0 0,0 0,1-1,0 1,0 0,1-1,0 1,0 0,1 0,1-6,8-11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0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26,'5'0,"6"0,6 0,6 0,2 0,3 0,1 0,1 0,-1 0,0 0,0 0,0 0,-1 0,1-5,-1-1,0 0,0 1,-4 1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102 179,'5'2,"-1"-1,1 1,-1 1,0-1,0 0,0 1,0 0,0 0,0 0,-1 1,1-1,-1 1,0-1,0 1,0 0,-1 1,1-1,-1 0,0 1,-1-1,1 1,0 4,2 11,-2 0,-1 1,-1-1,0 0,-2 1,0-1,-1 0,-1 0,-1 0,-1-1,0 1,-2-2,0 1,-1-1,-1 0,-5 7,7-10,-80 160,78-157</inkml:trace>
  <inkml:trace contextRef="#ctx0" brushRef="#br0" timeOffset="495.516">74 603,'33'-4,"0"-1,0-1,-1-2,0-1,0-1,-1-2,-1-2,0 0,-1-2,19-13,-34 13,-1 0,0 0,-1-2,-1 1,0-1,-2-1,0 0,-1 0,0-1,-2 0,-1 0,0-1,-1 0,-2 1,0-1,-1-1,2 5,2-105,-5 121,0 1,0-1,0 1,0-1,0 0,0 1,0-1,0 1,0-1,-1 1,1-1,0 1,0-1,-1 1,1 0,0-1,-1 1,1-1,0 1,-1-1,1 1,0 0,-1-1,1 1,-1 0,1 0,-1-1,1 1,-1 0,1 0,-1 0,1-1,-1 1,1 0,-1 0,1 0,-1 0,0 0,1 0,-1 0,1 0,-1 0,1 1,-1-1,1 0,-1 0,1 0,-1 0,1 1,-1-1,1 0,-1 1,1-1,0 0,-1 1,1-1,-1 0,1 1,0-1,0 1,-1-1,1 1,0-1,0 1,-1-1,1 1,0-1,0 1,-21 34,-42 174,51-155,7-34,1 0,0 0,1 0,2 0,0 0,1 0,1 1,0-1,2 0,2 9,15 120,-20-125</inkml:trace>
  <inkml:trace contextRef="#ctx0" brushRef="#br0" timeOffset="1015.65">921 433,'-56'29,"-34"33,90-61,-1 0,0 1,1-1,-1 1,1-1,0 0,-1 1,1-1,0 1,0-1,0 1,0-1,0 1,0-1,1 1,-1-1,0 1,1-1,-1 0,1 1,-1-1,1 1,0-1,-1 0,1 0,0 0,0 1,0-1,0 0,0 0,0 0,1 0,-1 0,0-1,0 1,1 0,-1-1,1 1,61 28,-54-26,57 39,-65-41,1 0,-1 1,0 0,0-1,0 1,0 0,0-1,-1 1,1 0,0 0,-1 0,1 0,-1 0,0 0,0-1,1 1,-1 0,-1 0,1 0,0 0,0 0,-1 0,1 0,-1 0,1 0,-1-1,0 1,0 0,0 0,0-1,0 1,0-1,0 1,-1-1,1 1,-1-1,1 0,-1 1,-5 3,-1 0,1 0,-1-1,0 0,0-1,0 1,-1-2,1 1,-1-1,-8 1,-1 1,-92 7,92-17</inkml:trace>
  <inkml:trace contextRef="#ctx0" brushRef="#br0" timeOffset="3182.89">1146 349,'5'0,"6"0,7 0,4 0,4 0,1 0,3 0,-1 0,0 0,1-5,-2-2,1 1,0 1,-1 2,-4 0</inkml:trace>
  <inkml:trace contextRef="#ctx0" brushRef="#br0" timeOffset="3429.339">1231 603,'39'-10,"31"-8,9 0,-4 2,-11 4,-15 5</inkml:trace>
  <inkml:trace contextRef="#ctx0" brushRef="#br0" timeOffset="4114.812">1937 208,'-134'487,"131"-468,10-24,14-30,-17 28,129-225,32 6,-114 164,-50 62,0 1,-1 0,1-1,0 1,-1 0,1-1,0 1,-1 0,1 0,-1 0,1-1,-1 1,1 0,-1 0,0 0,0 0,1 0,-1 0,0 0,0 0,0 0,0 0,0 0,0 0,0 0,0 0,0 0,-1 0,1 0,0-1,-1 1,1 0,0 0,-1 0,-24 139,11-83,11-48,-1 0,2 1,-1-1,1 1,1-1,0 1,0-1,1 1,0 0,1-1,0 1,0-1,2 7,-2-14,-1-1,1 1,0 0,-1-1,1 1,0-1,0 1,0-1,0 1,0-1,0 0,1 0,-1 1,0-1,1 0,-1 0,0 0,1 0,0 0,-1-1,1 1,-1 0,1-1,0 1,-1-1,1 0,0 1,0-1,-1 0,1 0,0 0,0 0,-1 0,1-1,0 1,0-1,-1 1,1-1,0 1,-1-1,1 0,-1 0,60-47,-4-27,49-45,-105 119,-1 0,1 0,0 0,0 0,0 1,0-1,0 0,0 1,0-1,0 0,0 1,0 0,0-1,0 1,0-1,0 1,0 0,0 0,1 0,-1 0,0 0,0 0,0 0,0 0,0 0,1 0,-1 1,0-1,0 0,0 1,0-1,0 1,0-1,0 1,0 0,0-1,0 1,0 0,-1 0,1-1,0 1,0 0,-1 0,1 0,0 0,-1 0,1 0,-1 0,1 0,-1 0,0 1,0-1,8 63,-6 80,3-125</inkml:trace>
  <inkml:trace contextRef="#ctx0" brushRef="#br0" timeOffset="4553.869">2924 208,'-55'42,"2"2,2 3,-43 50,49-23,45-72,-1-1,0 1,1 0,-1 0,1 0,0 0,-1 0,1 0,0 0,0 0,1 0,-1 0,0 0,1 0,-1 0,1 0,-1 0,1 0,0-1,0 1,0 0,0 0,0-1,0 1,0-1,1 1,-1-1,1 1,-1-1,1 0,-1 0,1 0,0 0,0 0,-1 0,1 0,0 0,0-1,0 1,0-1,13 2,0-2,0 0,0-1,-1 0,1-1,0-1,-1 0,1-1,-1 0,0-1,-1-1,1 0,-1-1,0-1,-1 0,1 0,-2-2,1 1,-1-1,6-8,10-8,-1-1,-1-2,-1 0,-2-1,9-18,-31 49,1-1,-1 0,0 0,1 1,-1-1,0 0,1 0,-1 1,0-1,1 0,-1 0,0 0,1 1,-1-1,1 0,-1 0,0 0,1 0,-1 0,1 0,-1 0,1 0,-1 0,0 0,1 0,-1 0,1 0,-1-1,0 1,1 0,-1 0,1 0,-1 0,0-1,1 1,-1 0,0 0,1-1,-1 1,0 0,0-1,1 1,-1 0,0-1,0 1,1 0,-8 39,4-30,1 1,0 0,0-1,1 1,0 0,1 0,0 0,1 0,0 0,0 0,1 0,0-1,1 1,0-1,0 1,1-1,1 0,-1-1,1 1,1-1,0 0,0 0,0 0,1-1,5 4,90 50,-86-53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4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0 198,'271'18,"52"-7,-272-16,-33-1</inkml:trace>
  <inkml:trace contextRef="#ctx0" brushRef="#br0" timeOffset="250.84">28 424,'43'0,"29"0,7 0,-6 0,-5 0,-9 0,-10 0,-9 0,-11 5,-5 1,-3 0,1-1,-4-1</inkml:trace>
  <inkml:trace contextRef="#ctx0" brushRef="#br0" timeOffset="766.29">367 1,'194'110,"-171"-99,-1 1,-1 1,0 1,-1 1,-1 0,0 2,-1 0,-1 1,12 17,-27-33,-1 0,0 1,0-1,0 1,0-1,0 1,-1-1,1 1,-1-1,1 1,-1 0,0-1,0 1,0 0,-1-1,1 1,-1 0,1-1,-1 1,0-1,0 1,0-1,0 1,0-1,-1 0,1 1,-1-1,1 0,-1 0,0 0,-1 1,-71 55,68-54,-75 47,31-21,1 2,1 3,2 1,-17 20,20 9,35-49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0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27,'-23'-7,"0"2,0 0,0 1,-1 1,1 1,-1 2,0 0,1 1,-1 2,1 0,0 1,-1 2,10-2,0 1,0 0,0 1,1 1,0 0,0 0,0 2,1-1,1 2,-1-1,1 2,1-1,-7 10,11-13,0 1,1 0,0 0,0 0,1 0,0 1,1-1,-1 1,2 0,-1 0,1 1,1-1,-1 0,2 1,-1-1,1 1,1-1,0 0,0 1,1-1,0 0,0 1,0-3,0 0,0-1,1 1,-1 0,1-1,1 1,-1-1,1 0,0 0,1-1,-1 1,1-1,0 0,1 0,-1 0,1-1,0 0,0 0,0 0,0-1,1 0,0 0,-1-1,1 0,0 0,0 0,0-1,0 0,1-1,-1 1,0-1,0-1,0 1,2-2,13-6,-1-1,-1-1,1-1,-2-1,0-1,0 0,-1-1,0-1,-2-1,0-1,-1 0,0-1,-1 0,-1-1,-1-1,6-13,92-115,-109 147,0 0,0-1,0 1,0 0,0 0,0 0,0 0,0 0,1 0,-1 0,0 0,1 0,-1 1,1-1,-1 0,1 1,-1 0,1-1,-1 1,1 0,0 0,-1-1,1 1,-1 0,1 1,0-1,-1 0,1 0,-1 1,1-1,-1 1,1-1,-1 1,1 0,-1 0,0-1,1 1,-1 0,0 0,0 0,0 0,0 1,1-1,30 64,13 268,-38-286,-1 0,-3 0,-2 0,-2 1,-2 9,1-29,0 0,-2 0,-1-1,-1 1,-1-1,-2 0,-1-1,0 0,-2 0,-1-1,-1-1,-2 0,-6 7,19-28,0 0,-1 1,1-1,-1 0,0-1,0 1,0-1,0 0,-1 0,1 0,-1 0,1-1,-1 1,0-1,1-1,-1 1,0-1,1 1,-1-1,0-1,0 1,1-1,-1 0,0 0,1 0,-1 0,1-1,-1 0,1 0,0 0,0 0,0-1,0 0,0 0,0 0,1 0,-1 0,1-1,0 1,0-1,1 0,-1 0,1 0,-1 0,1-1,1 1,-1-1,0 0,-1-12,1-1,0 1,1 0,1 0,0-1,2 1,0 0,0 0,2 0,0 0,1 0,1 1,0 0,2 0,-1 1,2-1,0 2,7-10,98-131,-89 125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436 21,'-16'-5,"-1"1,0 0,1 1,-1 1,0 1,0 0,0 1,0 1,0 0,0 2,0 0,-1 1,10-2,0 0,0 0,0 1,1 0,0 1,-1 0,1 0,0 0,1 1,-1 0,1 0,0 1,0 0,1 0,0 0,0 1,0-1,1 1,0 0,0 1,0-1,1 1,1-1,-1 1,0 7,-1 164,7-101,-14 148,-24-57,13-68,22-99,0-1,-1 1,1-1,0 1,0-1,0 1,0-1,1 1,-1-1,0 0,0 1,1-1,-1 1,1-1,0 0,-1 1,1-1,0 0,0 0,-1 0,1 1,0-1,0 0,1 0,-1 0,0 0,0-1,0 1,0 0,1 0,-1-1,0 1,1-1,-1 1,1-1,-1 0,1 1,-1-1,0 0,2 0,70 2,-59-3,190-2,-181 7,-5 2</inkml:trace>
  <inkml:trace contextRef="#ctx0" brushRef="#br0" timeOffset="1757.635">1001 332,'-3'-2,"0"1,0 0,0 0,-1 0,1 1,0-1,0 1,-1 0,1 0,0 0,-1 0,1 1,0-1,0 1,-1 0,1 0,0 0,0 0,0 0,-2 2,-8 1,-2 0,-15 4,0 0,1 2,0 2,0 0,1 2,-1 2,28-16,0 1,-1-1,1 1,0-1,0 1,0 0,0 0,0-1,0 1,0 0,0 0,0 0,0 0,0 0,0 0,1 0,-1 0,0 1,1-1,-1 0,1 0,-1 1,1-1,0 0,0 0,-1 1,1-1,0 0,0 1,0-1,0 0,1 1,-1-1,0 0,0 1,1-1,-1 0,1 0,-1 1,1-1,0 0,-1 0,1 0,0 0,0 0,0 0,-1 0,1 0,0 0,1 0,-1-1,0 1,69 31,24 14,-91-44,0 0,-1 0,1 0,-1 1,0-1,0 1,0 0,0 0,0-1,0 1,-1 0,0 1,1-1,-1 0,0 0,0 1,-1-1,1 0,-1 1,0-1,0 0,0 1,0-1,0 1,-1-1,1 0,-2 2,-3 6,0-1,-1 0,-1 0,1 0,-2 0,1-1,-1 0,-1-1,1 0,-2 0,1-1,-1 0,0-1,0 0,-1 0,1-1,-1-1,-8 3,14-4,-1-1,0 1,-1-1,1 0,0 0,-1-1,1 0,-1 0,1 0,-1-1,0 0,1 0,-1-1,1 0,-1 0,1 0,-6-3,6-2</inkml:trace>
  <inkml:trace contextRef="#ctx0" brushRef="#br0" timeOffset="2033.23">1367 557,'-24'43,"-8"19,2 4,5-9</inkml:trace>
  <inkml:trace contextRef="#ctx0" brushRef="#br0" timeOffset="2286.734">1255 105,'0'0</inkml:trace>
  <inkml:trace contextRef="#ctx0" brushRef="#br0" timeOffset="2735.746">1452 839,'17'-12,"-2"-1,1-1,-2-1,0 0,-1 0,0-2,-1 1,-1-2,-1 1,0-2,-2 1,7-19,72-129,-85 162,-2 3,-1 0,1 1,0-1,0 0,-1 1,1-1,0 0,0 1,0-1,0 0,0 1,0-1,0 0,0 1,0-1,0 0,1 1,-1-1,0 0,0 1,1-1,-1 0,0 1,1-1,-1 1,1-1,-1 1,0-1,1 1,-1-1,1 1,0-1,-1 1,1-1,-1 1,1 0,0 0,-1-1,1 1,-1 0,1 0,0 0,0-1,-1 1,1 0,0 0,-1 0,1 0,0 0,-1 0,1 1,0-1,-1 0,1 0,0 0,-1 1,1-1,0 0,-1 1,1-1,-1 0,1 1,-1-1,1 1,4 70,14 47,43-35,-59-80,-1-1,1 0,-1 0,1 0,0 0,0-1,0 1,0-1,0 0,0 0,0 0,0 0,1 0,-1 0,0-1,0 0,1 0,-1 0,0 0,1 0,-1-1,0 1,0-1,1 0,-1 0,0 0,0 0,0-1,3-1,5-7,0 0,-1-1,0 0,0-1,-1 0,-1 0,0-1,0 0,-2-1,0 1,0-1,-1 0,-1-1,0 1,-1-1,0-1,17-102,-14 100</inkml:trace>
  <inkml:trace contextRef="#ctx0" brushRef="#br0" timeOffset="3535.668">2384 867,'22'-337,"-22"313,1 0,2 0,0 0,1 1,1-1,2 1,0 0,1 1,2 0,0 0,1 1,1 0,1 1,1 0,1 1,13-13,38 3,-64 29,-1 0,1 0,-1 0,1 0,-1 0,1 0,-1 0,1 0,-1 1,1-1,-1 1,0-1,1 1,-1 0,1-1,-1 1,0 0,0 0,0 0,1 0,-1 0,0 0,0 0,0 0,-1 1,1-1,0 0,0 1,-1-1,1 0,0 1,-1-1,0 1,1-1,-1 1,0-1,0 1,1-1,-1 1,-1-1,1 1,0-1,0 1,0-1,-1 1,-36 110,5-38,33-72,-1 1,1 0,-1 0,1 0,0-1,0 1,1-1,-1 1,0-1,1 1,-1-1,1 0,0 1,0-1,0 0,0 0,0 0,0-1,1 1,-1 0,1-1,-1 0,1 1,-1-1,1 0,0 0,-1-1,1 1,0-1,0 1,0-1,0 0,-1 0,1 0,0 0,0 0,1-1,12 4,10 2,-21-6,0 1,0 0,0 1,0-1,0 1,0 0,0 0,0 0,-1 1,1 0,-1 0,1 0,-1 0,1 1,-1 0,0 0,0 0,0 0,-1 0,1 1,-1 0,0 0,0 0,0 0,-1 0,1 0,-1 1,0-1,0 1,0 0,-1 0,0 0,-2 4,-1-1,0 1,-1-1,0 0,0 0,0 0,-1 0,-1-1,1 1,-1-1,0 0,-1 0,0-1,0 0,0 0,-1 0,0-1,0 0,0 0,-1-1,1 0,-6 2,-5 7,10-9,1 0,-1 0,0 0,0-1,0 0,-1-1,1 1,-1-2,1 1,-1-1,0-1,0 1,1-1,-1-1,0 0,1 0,-1-1,1 0,-1 0,1-1,0 0,0 0,0-1,0 0,1-1,-1 0,1 0,-54-29,2-1,2-4,2-2,-2-4,36 26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0,-1 0,-1 0,1 0,-6 0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1,'-18'1,"-1"2,1 0,0 1,0 1,0 1,1 0,-1 1,2 1,-14 9,18-13,1 2,1-1,-1 2,1-1,0 1,0 1,1 0,0 0,0 1,1 0,0 0,1 1,0 0,1 0,-1 1,2 0,0 0,0 0,1 1,-3 11,7-18,0 0,0 0,0 0,1 0,-1 0,1 0,1 0,-1 0,0 0,1 0,0-1,0 1,1 0,-1-1,1 0,0 0,0 0,1 0,-1 0,1 0,0-1,0 0,0 0,0 0,0 0,1-1,-1 1,1-1,-1 0,6 1,2 1,0 0,0-1,1 0,-1 0,1-2,0 1,0-2,-1 0,1 0,0-1,0-1,-1 0,68-23,-62 15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1,'34'4,"25"2,7 0,-2-1,-8-1,-8-2,-7-1,-7-1,-3 0,-3 0,-6 0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22,'43'5,"34"-3,8-3,-5-5,-12-2,-13 1,-15 1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63,'-6'-6,"0"0,-1 1,1-1,-1 1,0 1,0-1,-1 1,1 1,-1-1,0 1,0 1,0-1,0 1,0 1,0 0,-1 0,1 0,-1 1,1 0,0 1,-1 0,1 0,0 1,-5 1,-8 3,0 0,0 2,1 0,0 2,1 0,0 1,0 1,1 1,1 0,-4 5,15-14,1 1,1 0,-1 0,1 0,0 1,0-1,0 1,1 0,0 0,0 0,1 1,-1-1,1 1,1-1,-1 1,1 0,0-1,1 1,0 0,0 0,0-1,1 1,0 0,0 0,1-1,0 1,0-1,0 1,1-1,0 0,0 0,0 0,1 0,1-2,0 0,0 0,1 0,-1 0,1-1,0 0,0-1,0 1,0-1,0 0,1 0,-1-1,0 0,1 0,-1-1,1 1,-1-2,1 1,0-1,-1 1,0-2,1 1,-1-1,3-1,8-2,1-2,-1 0,-1 0,0-2,0 0,0-1,-1 0,3-4,129-116,-147 129,1-1,0 1,0 0,-1 0,1 0,0 0,0 0,0 0,0 0,1 0,-1 0,0 0,0 1,0-1,1 0,-1 1,0-1,1 1,-1-1,0 1,1 0,-1 0,1-1,-1 1,1 0,-1 0,0 1,1-1,-1 0,1 0,-1 1,0-1,1 0,-1 1,0 0,1-1,-1 1,0 0,0 0,0-1,1 1,-1 0,0 0,0 0,0 0,-1 0,1 1,0-1,0 0,-1 0,1 1,0-1,0 1,29 74,30 44,-49-110,0 0,0 0,1-1,0-1,0 0,1-1,0 0,0-1,1 0,0-1,0 0,0-1,1-1,-1-1,1 0,0 0,-1-2,1 0,0 0,0-2,-1 0,1 0,6-3,10-2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42 471,'-5'9,"-1"0,1 1,1-1,0 1,0 0,1 0,0 0,1 0,0 1,0-1,2 1,-1-1,1 1,0-1,1 1,1-1,-1 1,2-1,-1 0,1 0,1 0,0 0,0-1,1 1,3 3,-4-10,-1 1,1-2,-1 1,1 0,0-1,0 0,0 0,1 0,-1 0,0-1,1 1,-1-1,1 0,-1-1,1 1,0-1,-1 0,1 0,0 0,-1-1,1 0,-1 1,1-2,-1 1,1 0,-1-1,0 0,0 0,0 0,4-3,1-1,0-1,0 1,-1-2,0 1,0-1,0 0,-1-1,-1 0,1 0,-1-1,-1 1,2-5,-4 8,0 0,-1 0,0-1,0 1,0 0,-1-1,0 1,0-1,-1 1,0-1,0 1,0-1,-1 0,0 1,0 0,-1-1,1 1,-1 0,-1-1,1 1,-1 0,0 1,-1-1,1 1,-1-1,0 1,-1 0,1 0,-1 1,0-1,0 1,0 0,-1 1,1-1,-1 1,0 0,0 1,-3-2,-19-4,3 4</inkml:trace>
  <inkml:trace contextRef="#ctx0" brushRef="#br0" timeOffset="388.606">776 387,'-20'10,"1"-2,0 1,1 1,0 0,0 1,1 2,1-1,0 2,0 0,-3 6,18-18,-1-1,1 1,-1-1,1 1,0 0,-1 0,1 0,0 0,0 0,1 0,-1 0,0 0,1 0,-1 0,1 1,0-1,0 0,0 0,0 0,0 1,0-1,0 0,1 0,-1 0,1 1,0-1,-1 0,1 0,0 0,0 0,0 0,1-1,-1 1,0 0,1 0,-1-1,1 1,-1-1,1 1,0-1,0 0,0 0,0 0,0 0,0 0,0 0,54 16,30 18,-85-33,1-1,-1 1,1-1,-1 1,0 0,1 0,-1-1,0 1,0 0,-1 0,1 0,0 0,-1 0,1 0,-1 0,1 0,-1 1,0-1,0 0,0 0,0 0,0 0,-1 0,1 0,-1 0,1 0,-1 0,0 0,0 0,0 0,0 0,0 0,0 0,0-1,0 1,-1 0,1-1,-1 1,0 0,-72 45,-68-23,118-28</inkml:trace>
  <inkml:trace contextRef="#ctx0" brushRef="#br0" timeOffset="1036.297">1086 895,'3'-35,"1"1,1 0,2 1,2 0,1 0,1 0,1 1,2 1,3-2,1-1,2 1,1 0,1 2,1 1,2 0,2 2,0 1,1 1,2 2,5-2,-28 20,1 0,1 1,-1 0,1 1,-1-1,1 2,1-1,-1 1,0 1,7-2,-15 4,0 0,0 0,-1-1,1 1,0 0,0 0,-1 0,1 0,0 0,0 0,-1 0,1 0,0 0,0 0,-1 1,1-1,0 0,-1 0,1 1,0-1,-1 0,1 1,0-1,-1 1,1-1,-1 1,1-1,-1 1,1-1,-1 1,1 0,-1-1,1 1,-1 0,0-1,0 1,1 0,-1-1,0 1,0 0,0 0,1-1,-1 1,0 0,0 0,0-1,0 1,-1 0,1 0,0-1,0 1,0 0,-1-1,1 1,0 0,0-1,-1 1,1 0,-1-1,1 1,-1 0,1-1,-1 1,1-1,-1 1,-31 43,32-44,-121 135,120-134,0 1,-1-1,1 1,0 0,0 0,0-1,0 1,0 0,0 0,1 0,-1 0,1 0,-1 0,1 0,0 0,-1 0,1 0,0 0,0 0,1 0,-1 0,0 0,1 0,-1 0,1 0,0 0,0 0,-1 0,1 0,0-1,1 1,-1 0,0-1,0 1,1-1,-1 1,1-1,-1 0,1 1,0-1,-1 0,1 0,0 0,0 0,0-1,0 1,0 0,0-1,0 1,0-1,79 17,-72-16,0-1,0 1,0 1,0 0,-1 0,1 1,-1 0,1 0,-1 1,0 0,0 0,0 1,-1 0,4 4,-9-7,0 0,-1 0,1 1,-1-1,1 0,-1 1,0-1,0 1,0-1,0 1,0 0,-1 0,1-1,-1 1,0 0,0 0,0-1,0 1,0 0,-1 0,1-1,-1 1,1 0,-1-1,0 1,0 0,-1-1,1 0,0 1,-1-1,0 1,-62 64,-80 13,140-79,-5 4,0-1,0-1,0 1,-1-1,1-1,-1 0,0 0,0-1,0 0,0-1,0 0,0 0,0-1,1-1,-1 1,0-2,1 1,-1-1,-2-2,-8-4,1-2,0 0,0 0,1-2,1-1,0 0,1-1,0 0,2-1,0-1,0-1,2 0,0 0,1-1,1-1,1 0,0 0,-4-19,9 15</inkml:trace>
  <inkml:trace contextRef="#ctx0" brushRef="#br0" timeOffset="1999.052">1820 20,'7'-1,"129"-17,-129 18,0-1,-1 2,1-1,0 1,-1 0,1 1,-1-1,1 1,-1 1,0-1,0 1,0 0,0 0,0 1,-1 0,1 0,-1 0,4 5,-4 0,0 1,-1 0,0-1,-1 2,0-1,-1 0,0 1,0-1,-1 1,-1-1,1 1,-2 0,1-1,-2 1,1-1,-3 6,0 32,2 545,2-587,1 1,-1-1,-1 0,1 1,-1-1,0 0,-1 0,1 0,-1 0,-1 0,1 0,-4 5,4-11,-1 1,0-1,1 0,-1 0,0 0,1 0,-1 0,0 0,1-1,-1 0,1 1,-1-1,1 0,-1 0,1 0,-1-1,1 1,0 0,0-1,0 0,0 1,0-1,0 0,0-1,-3 0,-7-6,-1 1,1 1,-2 0,1 1,0 1,-1 0,0 0,0 1,-1 1,1 1,-1 0,1 0,-8 2,-57 6,60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1,'10'5,"7"1,7 0,3-1,2-2,1-1,0-1,0 0,-6-6,-1-1,0-1,0 2,2 2,-4 0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17,'5'24,"-3"23,-3 7,0 0,0-5,-5-5,-2-2,-3-2,-6-3,1-4,-2-2,-3-1,-2-2,2-1,0-4,4-2,0-4,3-5</inkml:trace>
  <inkml:trace contextRef="#ctx0" brushRef="#br0" timeOffset="485.632">66 328,'32'11,"0"-1,1-2,0-1,0-2,0-1,0-1,1-2,0-1,8-3,-31 2,0-1,0-1,0 1,0-2,0 0,-1 0,0-1,0 0,0 0,0-1,-1-1,0 0,0 0,-1 0,0-1,0-1,-1 1,0-1,0 0,-1-1,-1 0,1 0,1-6,5-7,-1-1,-1-1,-1 0,-2 0,0 0,3-27,-11 52,1 0,-1 1,1-1,-1 0,1 0,-1 0,1 0,-1 0,1 0,-1 0,1 0,-1 0,1 0,-1 0,1 0,-1 0,1-1,0 1,-1 0,1 0,-1 0,1-1,-1 1,1 0,0-1,-1 1,1 0,0-1,-1 1,1 0,0-1,-1 1,1-1,0 1,0 0,-1-1,1 1,0-1,0 1,0-1,0 1,0-1,0 1,0-1,0 1,0-1,0 1,0-1,0 1,0-1,0 1,0-1,0 1,0-1,1 1,-1-1,0 1,-23 36,13-10,1 1,2 0,0 0,2 0,1 1,1 0,1 0,2 0,1 0,3 19,13 37,-12-60</inkml:trace>
  <inkml:trace contextRef="#ctx0" brushRef="#br0" timeOffset="1067.372">1082 243,'-21'6,"16"-5,-1 0,1 0,-1 0,1 1,-1 0,1 0,0 0,0 1,0 0,0 0,0 0,1 0,0 1,-1 0,1 0,0 0,1 0,-1 1,1-1,0 1,0 0,0 1,3-1,1 0,0 0,1 0,-1 0,1-1,0 1,0-1,1 1,-1-1,1 0,0 0,0 0,0 0,1-1,-1 1,1-1,0 0,0 0,0 0,0-1,5 3,3 4,-10-8,0 0,0 0,0 0,0 0,0 1,0-1,0 0,-1 1,1 0,0-1,-1 1,1 0,-1 0,0 0,1 0,-1 0,0 0,0 0,0 0,-1 1,1-1,-1 0,1 0,-1 1,0-1,1 0,-1 1,0-1,-1 1,1-1,0 0,-1 0,1 1,-1-1,0 0,0 0,0 1,0-1,0 0,0 0,0 0,-1-1,1 1,-1 0,-1 1,-4 0,-1 1,0-1,0-1,0 1,0-1,0-1,0 0,-1 0,1 0,0-1,-1 0,1-1,0 0,-1 0,-3-2,-14-4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556 311,'-1'0,"1"0,0 0,-1 0,1 0,0 0,-1 0,1 0,0 0,-1 0,1 0,0 0,-1 0,1 0,0-1,-1 1,1 0,0 0,0 0,-1-1,1 1,0 0,0 0,-1-1,1 1,0 0,0 0,0-1,-1 1,1 0,0-1,0 1,0 0,0-1,0 1,0 0,0-1,0 1,0 0,0-1,0 1,0-1,0 1,0 0,0-1,0 1,0 0,0-1,0 1,1 0,-1 0,0-1,0 1,0 0,0-1,1 1,-1 0,0 0,0-1,1 1,-1 0,0 0,1 0,-1-1,0 1,1 0,-32 4,29-3,-273 104,156-62,120-43,-1 1,1-1,-1 1,1-1,-1 1,1-1,-1 1,1-1,-1 1,0-1,1 1,-1 0,0-1,1 1,-1 0,0-1,0 1,0 0,0-1,1 1,-1 0,0-1,0 1,0 0,0-1,-1 1,1 0,0-1,0 1,0 0,-1-1,1 1,0 0,0-1,-1 1,1 0,-1-1,1 1,0-1,-1 1,1-1,-1 1,1-1,-1 0,0 1,1-1,-1 1,1-1,-1 0,0 0,1 1,-1-1,0 0,1 0,-1 0,0 0,1 0,-1 0,0 0,1 0,-1 0,0 0,0 0,1 0,-1 0,0 0,1-1,-1 1,0 0,151 6,-50-7,-98 1,0 0,0 0,0 0,0 0,0 0,0 0,-1 1,1-1,0 1,0-1,0 1,0 0,0 0,-1-1,1 1,0 1,-1-1,1 0,-1 0,1 1,-1-1,0 0,1 1,-1 0,0-1,0 1,0 0,0-1,0 1,-1 0,1 0,-1 0,1 0,-1 0,1 0,-1-1,0 1,0 0,0 0,0 0,0 0,-1 0,1 0,0 0,-1 0,0 0,1 0,-1-1,0 1,0 0,0 0,-12 14,-1 0,-1-1,0-1,-1 0,0-1,-1-1,-1-1,0 0,0-1,-2-1,-69 45,86-51,-7 2,0 0,1 1,0 1,0-1,1 2,0-1,0 1,0 0,1 1,1-1,-1 1,2 1,-1-1,1 1,0 0,1 0,-3 10,8-16,-1 1,1-1,-1 0,1 0,0 0,1 0,-1 0,1 0,0-1,-1 1,2 0,-1-1,0 1,1-1,-1 0,1 0,0 0,0 0,1-1,-1 1,0-1,1 1,-1-1,2 0,99 37,-87-34,-14-4,0 0,-1 0,1 0,0 0,0 0,0-1,0 0,0 1,0-1,0 0,0-1,0 1,0 0,0-1,0 0,0 1,0-1,-1 0,1-1,0 1,0 0,-1-1,1 0,-1 1,0-1,1 0,-1 0,0 0,0-1,0 1,0 0,-1-1,1 1,-1-1,1 0,-1 0,0 1,0-1,0 0,15-37,-9 21</inkml:trace>
  <inkml:trace contextRef="#ctx0" brushRef="#br0" timeOffset="304.634">302 1,'-24'78,"4"1,3 1,4 0,3 1,1 80,13-22,-1-70,-2 0,-4 1,-5 20,-56 169,59-241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1,'33'4,"31"3,9-1,-3-1,-9-2,-10-1,-8-1,-8 0,-4-1,-3 0,-1-1,-5 1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37,'43'0,"34"-5,13-1,-4 0,-12-4,-18 1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57,'-9'38,"-9"37,-5 11,0-6,6-10,4-13,5-6,4-8,2-5,2-5,1-4,-5-6,-2-7</inkml:trace>
  <inkml:trace contextRef="#ctx0" brushRef="#br0" timeOffset="283.709">1 0,'43'20,"48"5,18 0,0-6,-9-10,-12-7,-16-3,-15-2,-13-1,-9-4,-6 0,-2 0,-7 7,-11 4,-12 5,-10 3,-3-2</inkml:trace>
  <inkml:trace contextRef="#ctx0" brushRef="#br0" timeOffset="533.514">1 649,'43'24,"33"3,14-3,1-5,-5-11,-13-7,-9-4,-11 0,-9-1,-8-4,-5-1,-2 1,-8 2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1,'0'0,"1"0,-1 1,1-1,-1 0,1 1,-1-1,1 1,-1-1,1 0,-1 1,0-1,1 1,-1-1,0 1,1-1,-1 1,0 0,0-1,1 1,-1-1,0 1,0 0,0-1,0 1,0-1,0 1,0 0,0-1,0 1,0-1,0 1,0 0,-1-1,1 1,0-1,0 1,0 0,-1-1,1 1,0-1,-1 1,1-1,-1 1,1-1,0 0,-1 1,1-1,-1 1,1-1,-1 0,0 1,1-1,-1 0,1 0,-1 0,1 1,-1-1,0 0,1 0,-1 0,1 0,-1 0,0 0,1 0,-1 0,0 0,1 0,-247 108,62-35,184-73,1 0,-1 0,1 0,0-1,-1 1,1 0,0 0,-1 0,1 0,0 0,-1 0,1 0,-1 0,1 1,0-1,-1 0,1 0,0 0,-1 0,1 0,0 1,-1-1,1 0,0 0,-1 0,1 1,0-1,0 0,-1 1,1-1,0 0,0 0,0 1,-1-1,1 0,0 1,0-1,0 0,0 1,0-1,0 1,0-1,0 0,0 1,0-1,0 0,0 1,0-1,0 1,0-1,0 0,0 1,0-1,0 0,0 1,1-1,-1 0,0 1,0-1,0 0,1 1,-1-1,0 0,0 0,1 1,-1-1,0 0,1 0,-1 0,0 1,32 5,-18-4,134 20,-146-22,-1-1,1 1,0 0,0-1,0 1,0 0,0 0,0 0,0 0,0 0,0 1,0-1,0 1,-1-1,1 1,0 0,0-1,0 1,-1 0,1 0,0 0,-1 1,1-1,-1 0,0 1,1-1,-1 1,0-1,0 1,0-1,0 1,0 0,0-1,0 1,0 0,-1 0,1 0,-1 0,0 0,1 0,-1 0,0-1,0 1,0 0,0 0,0 0,-1 0,1 0,-1 0,1 0,-1 0,0-1,0 3,-121 86,80-64,-115 94,125-92,-72 85,102-111,0 0,1 1,0-1,-1 1,1-1,0 1,0 0,1-1,-1 1,0 0,1 0,0 0,0-1,0 1,0 0,0 0,0 0,1-1,-1 1,1 0,0-1,0 1,0 0,0-1,0 1,0-1,1 1,-1-1,1 0,0 0,0 1,0-1,0-1,0 1,0 0,0 0,1-1,4 4,0-1,1 0,0 0,0-1,0 0,0-1,0 0,1 0,-1 0,1-1,5 0,6-2,0 0,0-1,-1 0,1-2,-1-1,0 0,0-1,-1-1,1-1,-2-1,1 0,-1-1,-1-1,9-7,-2 1</inkml:trace>
  <inkml:trace contextRef="#ctx0" brushRef="#br0" timeOffset="502.058">1010 142,'2'9,"-1"0,1 0,-2 0,1 0,-1 0,-1 1,1-1,-1 0,-1 0,0 0,0 0,-1-1,0 1,-1 0,0-1,0 0,0 0,-1 0,-1-1,1 1,-1-1,0-1,-2 2,-10 18,-110 197,115-201,9-17,1 0,-1 0,1 1,0-1,0 1,1-1,-1 1,1 0,1 0,-1 0,1 0,0 1,0-1,1 0,0 0,0 1,0-1,2 4,1-6,1-1,0 1,0-1,0 0,1 0,-1 0,1-1,0 1,-1-1,1 0,0 0,0-1,1 0,-1 0,0 0,0 0,0-1,1 0,-1 0,0 0,0-1,1 0,-1 0,0 0,0 0,3-2,2 2,1-1,-1 0,0-1,-1 0,1 0,0-1,-1 0,0-1,0 0,0 0,-1-1,0 0,0 0,0-1,-1 0,0-1,6-7,10-22,-15 20</inkml:trace>
  <inkml:trace contextRef="#ctx0" brushRef="#br0" timeOffset="883.695">728 142,'255'-98,"-251"97,1 0,-1 0,1 0,-1 1,1-1,-1 1,1 0,-1 1,1-1,-1 1,0 0,1 0,-1 0,0 0,1 1,-1 0,0 0,0 0,0 0,-1 1,1-1,0 1,-1 0,0 0,0 0,0 1,0-1,0 1,0 0,-1-1,0 1,0 0,1 3,-1-4,0 4,1 1,1-1,-1 0,1 0,0-1,1 1,0-1,0 0,0 0,0-1,1 1,0-1,0 0,1-1,-1 0,1 0,0 0,0-1,1 0,-1 0,3 0,3-1,0 0,0-1,0-1,0 0,0 0,0-2,0 1,0-2,0 0,-1 0,1-1,-1-1,0 0,0 0,-1-1,9-7,-1 0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9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1,'-343'284,"149"-192,93-70,98-22,0 0,1 0,-1 0,0-1,0 1,1-1,-1 1,0-1,1 0,-1 0,0 0,1 0,-1-1,1 1,0-1,0 1,-1-1,1 0,0 0,0 0,1 0,-1 0,0-1,1 1,-1 0,1-1,0 1,-1-1,1 1,1-1,-1 0,0 1,1-1,-1-1,3-9,-1 0,2 0,0 1,1-1,0 1,1-1,0 1,1 1,0-1,1 1,0 0,1 0,0 1,1 0,0 1,0 0,1 0,0 1,1 0,2 0,-7 0,0 1,1 0,1 1,-1-1,1 1,0 1,0 0,0 0,1 0,0 1,0 0,0 1,0 0,1 1,-1 0,1 0,0 1,-1 0,1 1,0 0,-1 0,1 1,0 0,-1 1,1 0,-1 1,1-1,-1 2,0 0,0 0,4 3,0 5,-1 0,-1 1,0 1,-1 0,0 0,-2 1,1 0,2 8,-4-9,0 1,1-1,1 0,0 0,1-1,1-1,0 1,0-2,8 6,125 56,-122-65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16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1 226,'614'0,"-555"-5,-39-1</inkml:trace>
  <inkml:trace contextRef="#ctx0" brushRef="#br0" timeOffset="246.803">29 452,'43'5,"29"1,11 0,-3-1,-5-1,-12-2,-11-1,-4 0,-7-1,-5-1,-3 1,-3 0,-7-5,-7-2</inkml:trace>
  <inkml:trace contextRef="#ctx0" brushRef="#br0" timeOffset="597.346">395 0,'16'16,"1"-2,0 0,1-1,0-1,1-1,0-1,1 0,0-1,0-1,2-1,-3 1,381 107,-399-115,1 0,1 0,0 0,-1 0,1 0,-1 1,1-1,0 1,-1-1,1 1,-1 0,1 0,-1 0,0 1,0-1,1 0,-1 1,0 0,0-1,0 1,0 0,-1 0,1 0,0 0,-1 0,0 0,1 1,-1-1,0 1,0-1,0 0,0 1,-1 0,1-1,-1 1,0-1,1 1,-1 0,0-1,0 1,-1 1,-7 8,-1-1,0 0,0-1,-1 1,0-2,-1 0,-1 0,1-1,-1 0,0-1,-13 6,-10 8,-289 195,297-197,3-1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0,'0'512,"0"-496,-1 1,-1 0,-1-1,0 1,-1-1,0 0,-2 0,0-1,0 1,-9 12,3-10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53,'62'6,"0"-4,0-1,1-4,-1-2,11-5,137-32,-183 40,-28 18,-42 24,27-28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0,'-10'4,"0"1,1 0,-1 1,1 0,0 0,1 1,0 0,0 1,0 0,1 0,0 0,0 1,1 0,1 0,-1 1,1 0,1-1,0 3,-7 32,3 1,1 1,3-1,2 1,1 0,3 11,-1-13,1-12,3 1,0 0,2-1,1 0,2-1,1 0,2 0,0-1,2-1,7 9,-19-32,1 0,0 0,0 0,0-1,0 1,1-1,0 0,0-1,0 1,1-1,-1 0,1 0,0-1,0 0,1 0,-1 0,1-1,-1 0,1 0,2 0,14 2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29,'38'-5,"28"-1,6-1,-3 2,-9 2,-15 1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1,'0'34,"0"20,-5 1,-1-4,0-5,1-7,1-9</inkml:trace>
  <inkml:trace contextRef="#ctx0" brushRef="#br0" timeOffset="378.05">1 58,'19'0,"16"0,7 0,1 0,-2 0,-8 0</inkml:trace>
  <inkml:trace contextRef="#ctx0" brushRef="#br0" timeOffset="11318.087">57 255,'5'0,"6"0,7 0,4 0,3 0,-2-5,0-2,0 1,-3 1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0,'-22'185,"-14"198,54-243,-13-116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0 292,'21'-28,"1"0,2 2,0 1,2 1,0 1,2 1,0 2,2 0,0 2,4 0,-21 11,0 1,0 1,1 0,0 1,-1 0,1 1,1 1,-1 0,0 1,1 0,-1 1,0 1,1 0,-1 1,0 1,0 0,12 4,-23-5,0 0,0 0,0 0,-1 0,1 0,-1 1,1-1,-1 1,0-1,0 1,0 0,0 0,-1 0,1 0,-1 0,1 0,-1 1,0-1,0 0,-1 1,1-1,-1 1,0-1,0 0,0 1,0-1,0 1,-1-1,0 3,-38 94,20-77,-1-1,-1 0,0-1,-2-2,-24 17,12-8,-84 52,117-79,0-1,0 1,1 0,-1-1,0 1,0 0,1 0,-1 1,0-1,1 0,-1 0,1 1,0-1,-1 1,1-1,0 1,0 0,0 0,0-1,0 1,0 0,0 0,1 0,-1 0,1 0,0 0,-1 0,1 0,0 0,0 0,0 0,0 0,1 0,-1 0,0 0,1 0,-1-1,1 1,0 0,0 0,0 0,0 0,0-1,0 1,0-1,0 1,2 1,105 70,-72-43,2-1,1-1,1-3,34 16,17-6,-71-32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6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0,'-5'0,"3"0,7 0,8 5,5 1,6 0,3-1,1-1,1-2,1-1,-1-1,1 0,-1 0,-1 0,1 0,-6-5,-5-2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0,5 0,4 0,2 0,1 0,0 0,1 0,-1 0,0 0,-1 0,1 0,-1 0,1 0,-1 0,-10 0,-7 0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1,'15'4,"14"2,6 0,3-1,0-1,-2-2,-3-1,-1-1,-2 0,-2 0,-4 0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1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32,'6'-3,"0"-1,0 1,1 0,-1 0,1 1,-1 0,1 0,0 0,0 1,0 0,0 1,0-1,0 1,0 1,2-2,-7 0,1 0,-1 1,1-1,-1 1,1-1,0 1,-1 0,1 0,-1 0,1 0,0 0,-1 1,1-1,-1 1,1-1,-1 1,1 0,-1 0,0 0,1 1,-1-1,0 0,0 1,0 0,0-1,0 1,0 0,-1 0,1 0,0 0,-1 0,0 0,1 1,-1-1,0 0,0 1,0-1,-1 1,1-1,0 1,-1-1,0 1,0 0,0-1,0 1,0-1,0 1,0-1,-1 1,-92 126,58-46,35-81,0 0,-1 0,1 0,0 0,0 1,0-1,1 0,-1 0,1 0,-1 0,1 0,-1 0,1 0,0 0,0 0,0 0,0 0,0 0,1 0,-1-1,1 1,-1 0,1-1,-1 0,1 1,0-1,0 0,0 0,-1 0,1 0,0 0,0 0,0 0,1-1,-1 1,0-1,0 0,2 1,10 0,1-1,-1-1,1 0,-1 0,0-2,0 0,0 0,4-3,23-4,45-12,-62 17</inkml:trace>
  <inkml:trace contextRef="#ctx0" brushRef="#br0" timeOffset="1002.029">1044 315,'-3'19,"-1"0,-1-1,-1 1,0-1,-2 0,0-1,-1 0,0 0,-1-1,-2 0,1-1,-2 0,0-1,0 0,-1-1,-9 6,11-8,0 0,-1-1,0 0,0 0,-1-2,0 0,0 0,-1-2,0 1,0-2,-1 0,0-1,0-1,0 0,0-1,-12 0,24-2,1 0,-1-1,1 1,-1-1,1 0,-1 0,1 0,0-1,-1 1,1-1,0 1,0-1,0 0,0 0,0-1,1 1,-1-1,1 1,-1-1,1 0,0 0,0 0,0 0,1 0,-1 0,1 0,-1-1,1 1,0 0,0-1,1 1,-1-1,1 0,0 1,0-1,0 1,0-1,0 1,1-1,0 1,0-1,0 1,0-1,2-8,2-1,-1 1,1 0,1 1,0-1,1 1,0 0,0 1,2 0,8-9,-14 15,1 0,-1 1,1 0,0 0,0 0,0 0,0 1,0-1,1 1,-1 0,1 1,0-1,-1 1,1 0,0 0,0 0,0 0,0 1,-1 0,1 0,0 1,0-1,0 1,0 0,0 0,-1 1,1-1,-1 1,4 2,168 123,22-5,-108-66,-69-46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6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82,'44'-36,"68"3,-104 30,-1 1,0 0,1 0,-1 1,1 0,0 0,-1 0,1 1,0 0,-1 1,1 0,-1 0,1 1,-1 0,1 0,-1 0,0 1,0 0,6 4,-11-5,0 0,0 0,-1 0,1 0,-1 0,0 0,0 0,0 0,0 0,0 1,0-1,0 0,-1 1,1-1,-1 1,0-1,1 1,-1-1,0 1,-1-1,1 1,0-1,-1 0,1 1,-1-1,0 1,0-1,0 0,0 0,0 0,0 1,-2 0,-49 69,37-57,12-14,1 0,0 0,-1 0,1 1,0-1,0 1,0-1,0 1,0 0,0-1,0 1,1 0,-1 0,1 1,-1-1,1 0,0 0,0 1,0-1,0 0,0 1,1-1,-1 1,1-1,-1 1,1 0,0-1,0 1,0-1,0 1,1-1,-1 1,1-1,-1 1,1-1,0 1,0-1,0 0,0 1,1-1,-1 0,1 0,-1 0,1 0,1 1,16 7,1-1,1-1,-1-1,1 0,0-2,1-1,-1 0,1-1,0-2,0 0,-1-2,1 0,11-3,25 3,55-17,-98 21</inkml:trace>
  <inkml:trace contextRef="#ctx0" brushRef="#br0" timeOffset="330.586">198 534,'155'6,"-108"-9,234-30,-170 17,-87 11</inkml:trace>
  <inkml:trace contextRef="#ctx0" brushRef="#br0" timeOffset="913.237">621 675,'-97'61,"94"-60,1 0,-1-1,1 1,0 0,-1 0,1 1,0-1,0 0,0 1,0-1,0 1,0 0,0 0,0 0,1 0,-1 0,1 0,0 0,-1 0,1 0,0 1,0-1,0 0,1 1,-1-1,1 1,-1-1,1 1,0-1,0 1,0 0,0-1,0 1,0-1,1 1,-1-1,1 1,0-1,0 0,0 1,1 0,7 6,0-1,1-1,0 1,1-2,0 1,0-2,0 1,0-1,1-1,0 0,0-1,0 0,0-1,8 1,85 26,-103-28,0-1,-1 0,1 1,0-1,-1 1,1-1,0 1,-1 0,1 0,-1 0,1 0,-1 0,1 0,-1 0,0 0,0 1,0-1,1 0,-1 1,0-1,-1 1,1-1,0 1,0 0,-1-1,1 1,-1 0,1-1,-1 1,0 0,1 0,-1-1,0 1,0 0,0 0,-1 0,1-1,0 1,-1 0,1-1,-1 1,1 0,-1-1,0 1,0-1,0 1,0-1,0 1,0-1,0 1,0-1,-1 0,-11 8,-1-1,0 0,0-1,-1-1,1 0,-1-1,-1-1,-5 1,12-3,-11 4</inkml:trace>
  <inkml:trace contextRef="#ctx0" brushRef="#br0" timeOffset="1187.846">594 788,'24'-10,"12"-3,6 1,-1 2,-1-1,-3 0,-4 3,-2 2,-1 3,-2 1,0 1,-5 1</inkml:trace>
  <inkml:trace contextRef="#ctx0" brushRef="#br0" timeOffset="6231.626">1383 393,'0'1,"0"-1,1 1,-1-1,0 1,0-1,1 0,-1 1,0-1,1 1,-1-1,1 1,-1-1,0 0,1 1,-1-1,1 0,-1 0,1 1,-1-1,1 0,-1 0,1 0,-1 0,1 1,-1-1,1 0,-1 0,1 0,-1 0,1 0,0 0,-1 0,1-1,-1 1,1 0,-1 0,1 0,-1 0,1-1,-1 1,1 0,-1-1,0 1,1 0,-1-1,1 1,-13 51,-1 1,-3-2,-2 0,-4 2,-9 27,-40 86,61-153,10-21,9-23,84-149,65-88,-158 267,0 1,0 0,0-1,1 1,-1 0,0 0,1-1,-1 1,1 0,0 0,-1 0,1 0,0-1,0 1,0 0,0 0,0 1,0-1,0 0,0 0,0 0,0 1,0-1,0 0,1 1,-1-1,0 1,0 0,1-1,-1 1,0 0,1 0,-1 0,0-1,1 2,-1-1,0 0,1 0,-1 0,0 1,0-1,1 0,-1 1,0-1,0 1,1 0,-1-1,0 1,0 0,0 0,7 124,-10-86,1-23,0-11,0 0,1 0,0 0,0 0,0 0,0-1,1 1,0 0,0 0,0 0,0-1,1 1,0-1,0 1,0-1,2 3,-2-6,1-1,-1 1,1-1,-1 0,0 0,1 0,-1 0,1 0,-1 0,1-1,-1 1,0-1,1 0,-1 0,0 0,0 0,0 0,1 0,-1 0,0-1,0 1,-1-1,1 1,0-1,0 0,-1 0,1 0,-1 0,0 0,1 0,-1 0,4-3,136-196,4 35,-144 165,-1 0,0 0,1 0,-1 0,1 0,0 0,-1 0,1 1,0-1,-1 0,1 0,0 0,0 1,0-1,0 0,0 1,0-1,0 1,-1-1,2 1,-1 0,0-1,0 1,0 0,0 0,0 0,0-1,0 1,0 0,0 0,0 1,0-1,1 0,-1 0,0 1,0-1,0 0,0 1,0-1,0 1,0-1,0 1,-1-1,1 1,0 0,0 0,0-1,-1 1,1 0,0 0,-1 0,1 0,0 0,-1 0,1 0,-10 94,0-57,-11 137,12-125,2 1,3 0,3 49,12-70,-6-34</inkml:trace>
  <inkml:trace contextRef="#ctx0" brushRef="#br0" timeOffset="6550.439">2259 251,'23'126,"-21"-101,2 17,-2 1,-2-1,-2 0,-1 1,-6 22,-1-9,-27 77,24-116,-2-5</inkml:trace>
  <inkml:trace contextRef="#ctx0" brushRef="#br0" timeOffset="6951.855">2173 505,'21'-61,"1"1,4 1,1 1,4 1,2 2,13-16,-42 66,-1 0,1 0,0 0,0 1,1 0,-1 0,1 0,0 0,0 1,0-1,0 1,0 1,1-1,0 1,-1 0,1 0,0 1,0-1,0 1,0 1,0-1,0 1,0 0,0 0,1 1,-1-1,0 0,0 0,0 1,0 0,0 0,-1 1,1 0,0 0,-1 0,1 0,-1 1,1 0,-1 0,0 0,0 1,-1 0,1 0,-1 0,0 1,0-1,0 1,0 0,-1 0,0 0,0 0,-1 1,1-1,-1 1,0 0,-1-1,1 1,-1 0,0 0,-1 0,1 0,-1 0,0 0,-1 0,1 0,-1 0,-2 5,-6 10,-1 0,-1-1,-1 0,0-1,-2 0,0-1,-1-1,-1 0,0-1,-2-1,1 0,-2-2,0 0,-3 1,19-13,-1 1,1 0,-1 0,1 0,0 0,0 1,0-1,0 1,1 0,-1 0,1 0,-1 0,1 0,0 0,0 1,1-1,-1 1,1-1,-1 1,1 0,0 0,1-1,-1 1,1 0,-1 0,1 0,0 0,1 0,-1-1,1 1,-1 0,1 0,0 0,1-1,-1 1,1-1,-1 1,1-1,0 1,0-1,1 0,-1 0,1 0,0 0,15 10,1-1,0-1,1 0,0-2,1 0,12 3,25 10,-26 2,-22-10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26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1 227,'225'-11,"-193"4,0 2,0 1,0 1,0 2,0 1,3 2,-12 3,-5 1</inkml:trace>
  <inkml:trace contextRef="#ctx0" brushRef="#br0" timeOffset="425.736">57 481,'226'-1,"-147"-12,-66 9,0 1,1 1,-1 0,0 0,1 2,-1-1,1 2,-1 0,0 0,1 1,3 2,1 3</inkml:trace>
  <inkml:trace contextRef="#ctx0" brushRef="#br0" timeOffset="2702.139">282 1,'46'23,"192"107,-103-49,-133-79,0-1,0 1,-1 0,1 0,-1 0,0 0,1 0,-1 0,0 0,0 0,0 1,-1-1,1 0,0 1,-1-1,0 0,1 1,-1-1,0 1,0-1,0 0,-1 1,1-1,-1 1,1-1,-1 0,0 1,0-1,0 0,0 0,0 0,0 0,-1 1,-56 66,44-55,-195 195,179-156,26-33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62,'0'0,"1"0,-1 0,0 1,0-1,1 0,-1 1,0-1,0 0,0 1,0-1,1 1,-1-1,0 0,0 1,0-1,0 1,0-1,0 0,0 1,0-1,0 0,0 1,0-1,0 1,0-1,0 0,-1 1,1-1,0 1,0-1,0 0,-1 1,1-1,0 0,0 0,-1 1,1-1,0 0,0 1,-1-1,1 0,0 0,-1 0,1 1,0-1,-1 0,1 0,-1 0,1 0,0 0,-1 0,1 1,0-1,-1 0,1 0,-1 0,1 0,0-1,-1 1,1 0,-1 0,1 0,8 39,85 220,-32-74,-61-184,0 0,0 0,0 0,0 0,0-1,1 1,-1 0,0 0,0 0,1 0,-1-1,1 1,-1 0,1 0,-1-1,1 1,-1 0,1-1,0 1,-1 0,1-1,0 1,0-1,-1 1,1-1,0 0,0 1,0-1,0 0,-1 0,1 1,0-1,0 0,0 0,0 0,0 0,0 0,0 0,-1 0,1 0,0-1,0 1,0 0,0 0,0-1,-1 1,1 0,0-1,0 1,-1-1,1 1,0-1,-1 0,1 1,0-1,-1 0,1 1,-1-1,1 0,-1 0,1 1,-1-1,0 0,1 0,79-342,-42 132,-37 198</inkml:trace>
  <inkml:trace contextRef="#ctx0" brushRef="#br0" timeOffset="396.626">603 429,'-5'-2,"-1"1,0 0,1 0,-1 1,1-1,-1 1,0 1,1-1,-1 1,0 0,1 0,-1 0,1 1,0 0,0 0,-1 1,1-1,0 1,1 0,-1 0,1 1,-1-1,1 1,0 0,0 0,1 1,-1-1,1 1,0 0,0-1,0 1,1 1,0-1,-1 2,1-4,1 1,-1 0,1 0,0 0,0 0,0 0,0 0,1 1,-1-1,1 0,0 0,0 0,1 1,-1-1,1 0,0 0,0 0,1 0,-1 0,1 0,0 0,0-1,0 1,0-1,0 1,1-1,0 0,0 0,0 0,0 0,0 0,0-1,1 1,-1-1,1 0,0 0,0 0,0-1,0 0,0 1,0-1,3 0,49 5,-30-6</inkml:trace>
  <inkml:trace contextRef="#ctx0" brushRef="#br0" timeOffset="944.974">687 711,'121'-176,"-121"175,0 0,0 0,1 0,-1 0,0 0,1 0,-1 0,0 0,1 0,-1 0,1 0,0 0,-1 0,1 0,0 0,-1 0,1 1,0-1,0 0,0 0,0 1,0-1,0 1,0-1,0 1,0-1,0 1,0-1,0 1,0 0,0 0,0 0,0 0,1 0,-1 0,0 0,0 0,0 0,0 0,0 0,0 1,0-1,0 0,0 1,0-1,0 1,0-1,0 1,0 0,0-1,0 1,0 0,0 0,2 9,-3-8,0 0,0 0,0 0,0 0,1 0,-1 0,0 0,1 0,0 0,-1 0,1-1,0 1,0 0,0 0,0 0,0-1,1 1,-1-1,0 1,1-1,-1 1,1-1,0 0,-1 0,1 0,0 0,0 0,-1 0,1 0,0 0,0-1,0 1,0-1,0 0,0 1,0-1,0 0,0 0,0 0,0 0,0-1,0 1,0-1,2 0,22-15,-24 14,0-1,1 1,-1 0,0 0,0 0,1 1,0-1,-1 0,1 1,0 0,-1-1,1 1,0 0,0 1,0-1,0 0,0 1,0 0,0 0,0 0,0 0,0 0,0 0,0 1,0-1,0 1,0 0,0 0,0 0,-1 1,1-1,0 0,-1 1,1 0,1 1,19 29,-14-16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35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5,'-52'-1,"34"-1,-1 1,1 0,0 2,0 0,0 2,0 0,0 0,0 2,1 0,-1 1,40 1,178-7,-175 0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5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1,'-1'1,"-42"29,2 2,1 2,2 2,1 1,-20 29,54-64,0 1,1 0,0 1,-1-1,1 0,1 1,-1-1,0 1,1 0,0 0,0-1,0 1,0 0,0 0,1 0,0 0,0 0,0 0,0 0,1 0,-1-1,1 1,0 0,0 0,1 0,-1-1,1 1,-1-1,1 1,0-1,1 1,-1-1,1 0,-1 0,1 0,0-1,0 1,0-1,0 1,0-1,1 0,-1 0,1-1,0 1,1 0,4-2,1-1,-1 0,1 0,-1-1,0-1,0 1,0-1,0-1,0 1,0-2,-1 1,0-1,0 0,0-1,-1 0,0 0,0-1,4-4,215-243,-226 252,1 1,-1 0,1 0,-1 0,1-1,0 1,-1 0,1 0,0 0,0 0,-1 0,1 0,0 1,0-1,0 0,0 0,1 0,-1 1,0-1,0 1,0-1,0 1,1-1,-1 1,0 0,0 0,1-1,-1 1,0 0,1 0,-1 0,0 1,1-1,-1 0,0 0,0 1,1-1,-1 0,0 1,0-1,0 1,0 0,0-1,0 1,1 0,-2 0,1 0,0 0,0 0,0 0,0 0,0 0,-1 0,1 0,-1 0,1 0,0 1,-25 139,21-110,1-1,2 1,1 0,2-1,0 1,6 16,21 150,-27-187,-1 1,0-1,0 1,-1 0,-1 0,0-1,0 1,-1 0,-1 0,1-1,-2 1,1-1,-2 1,1-1,-1 0,-1 0,0-1,0 1,-1-1,0-1,-1 1,0-1,0 0,-1 0,-4 3,8-9,1 0,-1-1,0 0,0 1,0-1,0-1,0 1,-1-1,1 1,0-1,0 0,0-1,0 1,-1-1,1 1,0-1,0-1,0 1,0-1,1 1,-1-1,0 0,1 0,-1-1,1 1,0-1,-1 1,1-1,1 0,-1 0,0-1,1 1,-1-1,1 1,0-1,0 1,1-1,-1 0,1 0,0 0,0 0,0 0,0 0,1-1,0 1,-1 0,2 0,-1-17,2 0,0 0,2 1,0-1,1 1,1 0,1 0,1 1,0 0,2 0,0 1,1 0,1 1,0 0,1 1,1 1,1 0,0 0,1 2,0 0,6-3,-4 3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6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189 156,'-11'17,"-25"151,25-126,-1-1,-3 0,-1 0,-1-2,-3 0,-12 16,22-37,1-3</inkml:trace>
  <inkml:trace contextRef="#ctx0" brushRef="#br0" timeOffset="466.124">48 495,'5'5,"-1"0,1 0,0-1,0 0,1 0,-1 0,1-1,0 1,0-1,0-1,1 1,-1-1,0 0,1 0,0-1,-1 0,1 0,0-1,-1 0,1 0,0 0,0-1,-1 0,1 0,-1-1,1 0,-1 0,1 0,-1-1,0 0,0 0,-1-1,1 1,2-3,15-14,0-1,-1 0,-1-2,-1-1,-1 0,-1-1,1-6,27-34,-21 32,-1-2,-2 0,-1-2,5-16,-20 32,-15 27,-18 30,9-7,1 2,1 0,2 1,1 0,2 1,1 1,1 6,3-9,1 0,2 0,1 0,2 1,1-1,2 12,-3-38,0 0,0 0,0 0,1 0,-1 0,1 0,0 0,1 0,0 0,-1 0,1 0,1-1,-1 1,1-1,0 1,0-1,0 0,0 0,1 0,0-1,-1 1,1-1,1 0,-1 0,0-1,1 1,-1-1,1 0,0 0,0 0,0-1,0 1,0-1,0-1,12-4</inkml:trace>
  <inkml:trace contextRef="#ctx0" brushRef="#br0" timeOffset="881.401">895 354,'-84'104,"84"-101,0 1,1-1,-1 0,1 0,0 0,0 0,0 0,1 0,-1 0,1-1,-1 1,1 0,0-1,0 1,0-1,0 0,0 1,1-1,-1 0,1-1,-1 1,1 0,0-1,0 1,0-1,0 0,0 0,0 0,0 0,0-1,0 1,0-1,2 0,17 10,-19-10,-1 1,0 0,1 1,-1-1,0 0,0 1,0-1,1 1,-2 0,1-1,0 1,0 0,-1 0,1 0,-1 0,1 1,-1-1,0 0,0 1,0-1,0 0,0 1,-1-1,1 1,-1 0,0-1,1 1,-1-1,0 1,-1 0,1-1,0 1,-1-1,1 1,-1-1,0 1,0-1,0 0,0 1,0-1,-1 0,1 0,-1 0,1 0,-1 0,0 0,0 0,-1 1,-1 2,0-1,0 0,-1-1,1 1,-1-1,1 1,-1-1,0-1,0 1,-1-1,1 0,0 0,-1 0,1-1,-1 0,0 0,1 0,-1-1,0 0,0 0,1 0,-1-1,-5-1,-7-3</inkml:trace>
  <inkml:trace contextRef="#ctx0" brushRef="#br0" timeOffset="2969.423">1459 212,'1'-1,"-1"-1,0 1,0 0,1-1,-1 1,0-1,0 1,-1 0,1-1,0 1,0-1,-1 1,1 0,-1-1,1 1,-1 0,1-1,-1 1,0 0,0 0,0 0,0 0,0 0,0 0,0 0,0 0,0 0,0 0,0 0,0 1,-1-1,1 0,0 1,-1-1,1 1,0 0,-1-1,1 1,-1 0,1 0,0 0,-1 0,1 0,-1 0,1 0,0 0,-1 1,1-1,-1 1,0-1,-66 35,53-23,1 0,0 0,0 2,1-1,1 2,1 0,0 0,0 1,2 0,0 1,1 0,1 0,0 1,0 5,6-17,0 0,1 1,-1-1,2 0,-1 1,1-1,0 0,0 0,0 0,1 0,0 0,0 0,1 0,0 0,0-1,0 1,0-1,1 0,0 0,0 0,1-1,-1 1,1-1,0 0,0-1,0 1,1-1,-1 0,1 0,-1 0,1-1,0 0,0 0,0-1,1 0,-1 0,5 0,1 1,0-1,1-1,-1 0,0-1,1 0,-1-1,0 0,0-1,0-1,0 0,-1 0,0-1,2-1,89-56,-84 50</inkml:trace>
  <inkml:trace contextRef="#ctx0" brushRef="#br0" timeOffset="3269.962">1939 99,'-27'37,"-3"0,1 1,2 1,2 1,2 2,2 0,-13 36,33-75,-1 0,1 0,0-1,1 1,-1 0,0 0,1 0,0 0,-1 0,1 0,0 0,1 0,-1 0,1 0,-1 0,1 0,0 0,0 0,0 0,0-1,0 1,1 0,0-1,-1 1,1-1,0 1,0-1,0 0,0 0,1 0,-1 0,0 0,1-1,-1 1,1-1,0 1,0-1,-1 0,1 0,0 0,2 0,11 0,0-1,0 0,0-2,0 1,0-2,-1 0,1-1,-1 0,0-2,0 1,0-2,-1 0,0-1,7-5,-7 6,-1 0,0-1,-1 0,1-1,-2-1,1 0,-1 0,-1-1,0 0,0-1,-1 0,-1-1,0 0,-1 0,0-1,-1 0,-1 0,4-12,-9 22,0 0,0 0,0 1,-1-1,1 0,-1 0,0 1,0-1,0 0,0 1,-1-1,1 1,-1-1,0 1,0 0,0 0,-1 0,1 0,-1 0,1 0,-1 1,0-1,0 1,0 0,-1 0,1 0,0 0,-1 0,1 1,-1 0,-1-1,-4 0,0 0,0 0,0 1,0 0,-1 0,1 1,0 0,0 1,-1 0,1 1,0 0,-3 1,-4 2,1 0,1 2,-1 0,1 0,0 1,1 1,0 0,-1 2,-11 10</inkml:trace>
  <inkml:trace contextRef="#ctx0" brushRef="#br0" timeOffset="3636.638">2617 71,'-29'21,"1"1,2 2,0 0,1 2,-16 22,38-46,1 1,0-1,-1 0,1 1,0-1,0 1,1-1,-1 1,1 0,-1 0,1 0,0 0,0 0,0 0,0 0,1 0,-1 0,1 1,0-1,0 0,0 0,0 0,0 1,1-1,-1 0,1 0,0 0,0 0,0 0,1 0,-1 0,1 0,-1-1,1 1,0 0,0-1,0 1,2 0,26 15,-27-17,1 0,-1 0,-1 0,1 0,0 0,0 1,0 0,-1-1,1 1,-1 0,1 0,-1 0,0 0,0 1,0-1,0 1,0-1,0 1,-1 0,1-1,-1 1,0 0,0 0,0 0,0 0,0 0,-1 0,1 0,-1 1,0-1,0 0,0 0,0 0,-1 0,1 0,-1 1,-6 7,0-1,0 1,-1-1,-1-1,1 1,-2-1,1-1,-1 0,0 0,-1-1,0 0,0-1,-1 0,1-1,-1-1,0 1,-1-2,1 0,-1 0,-1-1,-43 7,32-8</inkml:trace>
  <inkml:trace contextRef="#ctx0" brushRef="#br0" timeOffset="4264.545">2673 777,'154'-398,"-137"365,1 1,2 0,1 2,1 0,2 1,1 2,1 0,2 2,0 1,1 1,2 1,4-1,19 2,-53 21,1 0,-1-1,0 1,0 0,0 0,0 1,0-1,0 0,0 0,0 0,0 1,0-1,0 1,0-1,-1 1,1-1,0 1,0-1,0 1,0 0,-1-1,1 1,0 0,0 0,-1-1,1 1,-1 0,1 0,-1 0,1 0,-1 0,0 0,1 0,-1 0,0 0,0 0,0 0,0 0,1 0,-2 0,1 0,0 0,0 0,0 0,0 0,-1 0,1 0,0 0,-1 0,1 0,-1 0,0 1,-3 10,-1 0,0 0,-1 0,0-1,0 0,-2 0,1-1,-7 7,-13 20,9-13,14-20,0 0,0 1,0-1,0 1,1 0,0 0,0 0,0 0,1 1,0-1,0 1,0 0,0-1,1 1,0 0,0 0,1 0,0 0,0 5,3-7,0-1,0 1,0-1,0 0,0 0,1-1,0 1,-1-1,1 0,0 0,0 0,0 0,0 0,0-1,1 0,-1 0,0 0,1-1,-1 1,0-1,1 0,-1 0,1 0,-1-1,3 0,16 1,77 20,-98-20,0 1,0-1,1 1,-1 0,0 0,0 0,0 0,0 0,0 1,0-1,0 1,-1-1,1 1,0 0,-1 0,1-1,-1 1,0 0,0 0,1 0,-1 1,-1-1,1 0,0 0,0 0,-1 1,0-1,1 0,-1 1,0-1,0 0,0 1,0-1,0 0,-1 1,1-1,-1 0,0 1,1-1,-1 0,-5 7,0-1,0 0,-1-1,0 1,0-1,-1 0,0-1,0 0,-1 0,1-1,-1 0,0-1,0 0,-1 0,-5 1,3 1,-1-1,0 0,0 0,-1-2,1 0,-1 0,0-1,1-1,-1 0,0-1,0 0,0-1,0-1,1 0,-1-1,1-1,-1 0,1 0,0-2,1 1,-1-2,1 0,0 0,1-1,0 0,0-1,-7-8,-24-30,23 27,2 0,0-1,1-1,1 0,-9-20,13 19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52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0,6 0,2 0,3 0,1 0,0 0,1 0,-1 0,0 0,0 0,-1 0,1 0,-1 0,-5 0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5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1,'10'5,"7"1,7 0,3-1,2-1,1-2,0-1,0 0,-1-1,0-1,0 1,0 0,-6 0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4:07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26,'-6'-4,"0"1,0 0,-1 0,1 0,-1 1,0 0,0 0,0 1,0 0,0 0,0 1,0-1,0 2,0-1,0 1,-1 0,2 0,-1 1,0 0,0 0,0 1,-5 3,5-4,0 1,0 0,0 1,0 0,1 0,0 0,0 0,0 1,0 0,1 1,-1-1,1 1,1 0,-1 0,1 1,0-1,1 1,-1 0,1 0,1 0,-1 0,1 1,1-1,-1 1,1-1,0 1,1-1,0 1,0 0,1-1,0 1,0-1,0 1,1-1,1 1,-1-5,0 0,1 1,-1-1,1 0,0 0,0 0,0-1,0 1,0-1,1 0,-1 0,1 0,-1 0,1 0,0-1,0 0,0 0,0 0,0 0,0 0,0-1,0 0,0 0,2 0,100-14,-74 5,0-2,0-1,-1-1,0-1,-1-2,6-6,-35 21,1-1,-1 1,0 0,1 0,-1 0,1 0,-1 0,1 0,-1 0,1 0,0 0,-1 1,1-1,0 1,0-1,0 1,-1 0,1 0,0-1,0 1,0 1,0-1,-1 0,1 0,0 1,0-1,0 1,-1-1,1 1,0 0,-1 0,1 0,-1 0,1 0,-1 0,1 0,-1 0,0 0,1 1,-1-1,0 1,0-1,0 1,0-1,0 1,0 0,-1-1,1 1,-1 0,1 0,-1 0,13 26,-7-10,2-1,0 0,1 0,1-1,0 0,1 0,7 5,-13-15,0 0,1 0,0-1,0 0,1 0,0-1,-1 1,1-1,1-1,-1 0,0 0,1 0,0-1,0 0,-1 0,1-1,0 0,0 0,1-1,15 0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4:0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1 152,'1'-4,"1"0,0 1,0-1,0 0,0 1,1-1,-1 1,1 0,0-1,0 1,0 1,1-1,-1 0,1 1,-1 0,1 0,0 0,2-1,134-42,-138 44,-1 1,0-1,1 1,-1-1,1 1,-1 0,1 0,-1 0,1 0,-1 0,1 0,-1 0,1 0,-1 0,1 1,-1-1,0 1,1-1,-1 1,1-1,-1 1,0 0,0 0,1 0,-1 0,0 0,0 0,0 0,0 0,0 0,0 0,0 1,-1-1,1 0,0 0,-1 1,1-1,-1 1,1-1,-1 1,0-1,1 0,-1 1,0-1,0 1,0-1,0 1,0-1,-1 1,1-1,0 1,-1-1,1 1,-1-1,1 0,-1 1,0-1,0 0,1 1,-1-1,0 0,-97 111,97-111,1 0,-1 0,1 1,-1-1,1 0,-1 0,1 1,-1-1,1 0,0 1,0-1,0 0,0 1,0-1,0 0,0 1,0-1,0 0,1 1,-1-1,1 0,-1 1,1-1,-1 0,1 0,0 0,-1 1,1-1,0 0,0 0,0 0,0 0,0-1,0 1,0 0,0 0,0 0,0-1,1 1,-1-1,0 1,0-1,1 1,-1-1,0 0,1 0,-1 1,0-1,2 0,74 6,-71-6,112-3,-93 3</inkml:trace>
  <inkml:trace contextRef="#ctx0" brushRef="#br0" timeOffset="545.969">1 492,'14'0,"20"0,8-5,2-2,-1 1,-4 1,-3 1,-4-3,-1 0,-3 1,0 1,0 2,0 1,-1 1,-4 5,-6 3</inkml:trace>
  <inkml:trace contextRef="#ctx0" brushRef="#br0" timeOffset="1003.563">368 576,'-19'12,"4"-4,1 1,0 1,1 0,0 0,1 2,0-1,0 2,1-1,1 2,-8 11,18-24,-1 0,0 0,1 0,-1 0,0 1,1-1,0 0,-1 0,1 1,0-1,-1 0,1 1,0-1,0 0,0 1,0-1,0 0,1 1,-1-1,0 0,0 1,1-1,-1 0,1 0,0 1,-1-1,1 0,0 0,-1 0,1 0,0 0,0 0,0 0,0 0,0 0,0 0,0-1,0 1,2 0,55 12,-35-10,-20-3,0 0,0 1,0-1,0 1,-1-1,1 1,0 0,-1 0,1 0,0 1,-1-1,1 0,-1 1,0 0,1 0,-1-1,0 1,0 0,0 1,-1-1,1 0,0 1,-1-1,1 0,-1 1,0 0,0-1,0 1,0 0,0 0,-1-1,1 1,-1 0,0 0,0 0,0 0,0 0,0-1,-1 1,1 0,-1 0,0 0,0-1,0 1,0 0,0-1,-1 1,-63 61,41-51</inkml:trace>
  <inkml:trace contextRef="#ctx0" brushRef="#br0" timeOffset="1250.539">256 632,'38'-5,"18"-1,3 0,-2 1,-7 1,-12 2</inkml:trace>
  <inkml:trace contextRef="#ctx0" brushRef="#br0" timeOffset="2129.776">876 350,'-67'171,"58"-149,-72 125,89-173,21-25,1 2,3 1,1 2,3 2,34-33,-6 35,-63 42,-1-1,1 1,-1-1,0 1,1-1,-1 1,1 0,-1 0,1 0,-1 0,1 0,-1 0,1 0,-1 1,1-1,-1 0,1 1,-1-1,0 1,1 0,-1-1,0 1,0 0,1 0,-1 0,0 0,0 0,0 0,0 0,0 0,0 0,0 0,0 1,-1-1,1 0,0 1,-1-1,1 0,-1 1,0-1,1 1,-1-1,0 1,0-1,0 1,0-1,0 1,0-1,0 1,-19 138,19-139,0 0,1 1,-1-1,0 0,0 0,1 0,-1 0,1 1,-1-1,1 0,-1 0,1 0,0 0,-1 0,1 0,0 0,0-1,0 1,-1 0,1 0,0 0,0-1,0 1,1-1,-1 1,0-1,0 1,0-1,0 1,0-1,1 0,-1 0,0 0,0 0,0 0,1 0,-1 0,0 0,0 0,0 0,1-1,-1 1,0 0,0-1,0 1,0-1,0 1,0-1,0 0,1 0,52-38,-53 38,62-61,-48 44,2 1,0 1,1 1,0 1,1 0,13-7,-31 20,0 0,0 0,0 1,0-1,0 0,0 1,0-1,0 1,0-1,1 1,-1-1,0 1,0 0,0-1,0 1,1 0,-1 0,0 0,0 0,1 0,-1 0,0 0,0 1,0-1,1 0,-1 1,0-1,0 1,0-1,0 1,0-1,0 1,0 0,0-1,0 1,0 0,0 0,0 0,-1 0,1 0,0 0,0 0,-1 0,1 0,-1 0,1 0,-1 1,0-1,1 0,-1 0,0 0,0 1,0-1,0 0,0 0,0 0,0 1,0-1,0 0,-1 0,1 1,0-1,-1 0,1 0,-1 0,1 0,-1 0,0 0,0 0,-34 85,21-40,10-37,0 0,1 1,0-1,0 1,1 0,1 0,0 0,0 0,1 0,0 0,1 0,0 0,1 6,8 1,3-5</inkml:trace>
  <inkml:trace contextRef="#ctx0" brushRef="#br0" timeOffset="3148.758">1864 209,'0'24,"0"22,0 9,0-1,0-5,0-5,0-6,0-5,-5-3,-1-1,0-2,-4-4,-5-7,0-6</inkml:trace>
  <inkml:trace contextRef="#ctx0" brushRef="#br0" timeOffset="3564.783">1666 293,'38'-45,"2"2,3 2,0 1,46-29,-80 62,0 1,1 0,-1 0,1 1,1 1,-1 0,1 0,-1 1,1 0,0 1,0 0,0 1,0 0,1 1,9 1,-18-1,-1 0,1 1,-1-1,0 1,1 0,-1 0,0 0,1 0,-1 0,0 0,0 1,0-1,0 1,0-1,-1 1,1 0,0-1,-1 1,1 0,-1 0,0 0,1 1,-1-1,0 0,0 0,-1 1,1-1,0 0,-1 1,0-1,1 1,-1-1,0 1,0-1,0 2,-1 3,0 0,0-1,0 1,-1 0,0-1,0 0,-1 1,0-1,0 0,0 0,-1-1,-2 5,-123 101,69-66,-19 17,79-59,0 1,0-1,0 0,1 1,-1-1,1 1,0-1,0 0,1 0,-1 1,0-1,1 0,0 0,0 0,0-1,0 1,0 0,1-1,-1 1,1-1,-1 0,1 0,0 0,0 0,0-1,0 1,0-1,1 1,0-1,5 5,71 62,46 27,-71-78,-30-14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790 489,'-18'39,"-73"204,22-56,99-283,69-99,-62 140,96-120,-133 174,1 0,0 0,-1 0,1 0,0 0,0 1,0-1,-1 0,1 0,0 1,0-1,0 0,0 1,0-1,0 1,0 0,1-1,-1 1,0 0,0-1,0 1,0 0,0 0,1 0,-1 0,0 0,0 0,0 0,0 1,0-1,1 0,-1 1,0-1,0 1,0-1,0 1,0-1,0 1,0 0,0-1,-1 1,1 0,0 0,0 0,0 0,-1 0,1 0,-1 0,1 0,-1 0,1 0,-1 0,1 0,-1 0,0 0,0 0,1 0,-1 1,0-1,0 0,0 0,0 0,0 0,-1 0,1 1,0-1,-1 0,13 200,11-65,-23-136,0 1,0 0,0-1,1 1,-1-1,0 1,0 0,1-1,-1 1,1-1,-1 1,0-1,1 1,-1-1,1 1,-1-1,1 0,-1 1,1-1,-1 0,1 1,0-1,-1 0,1 0,-1 0,1 1,0-1,-1 0,1 0,0 0,-1 0,1 0,0 0,-1 0,1 0,-1 0,1-1,0 1,-1 0,1 0,0-1,-1 1,1 0,-1 0,1-1,-1 1,1-1,-1 1,1 0,-1-1,1 1,-1-1,0 1,1-1,-1 0,0 1,1-1,-1 0,29-39,-26 35,133-186,-5 55,-130 135,0 1,-1-1,1 1,0-1,0 1,0 0,0-1,0 1,0 0,-1 0,1 0,0 0,0 0,0 0,0 0,0 0,0 0,0 0,0 0,-1 0,1 1,0-1,0 0,0 1,0-1,0 1,-1-1,1 1,0-1,-1 1,1-1,0 1,-1 0,1-1,0 1,-1 0,1 0,-1 0,0-1,1 1,-1 0,0 0,1 0,-1 0,0 0,0-1,0 1,1 0,-1 0,0 0,-1 0,1 0,0 0,4 59,-4-54,-31 200,35-72,13-121,-5-18</inkml:trace>
  <inkml:trace contextRef="#ctx0" brushRef="#br0" timeOffset="142058.472">169 122,'-11'6,"-8"80,15-40,-21 228,16-185,-4-1,-20 68,17-84,10-42,2-3</inkml:trace>
  <inkml:trace contextRef="#ctx0" brushRef="#br0" timeOffset="142676.235">0 235,'11'-14,"9"-17,3 0,0 2,2 1,1 1,12-8,-33 30,-1 2,1-1,1 0,-1 1,0 0,1 0,-1 0,1 1,0 0,0 0,0 1,0-1,0 1,0 1,1-1,-1 1,0 0,0 0,0 1,0 0,1 0,-1 0,0 1,0 0,-1 0,1 0,0 1,-1 0,1 0,-1 0,0 1,0 0,0 0,-1 0,0 0,1 1,-1 0,-1 0,1 0,0 2,1 1,-1 0,0 1,0-1,-1 1,-1 0,1 0,-1 0,-1 0,1 0,-2 1,1-1,-1 0,-1 0,1 1,-2-1,1 0,-1 0,-1 0,0 0,0 0,-1 1,-7 14,0-1,-1 0,-2-1,0 0,-1-2,-1 1,-1-2,-1 0,-5 2,-68 59,89-79,0 0,0 0,0 0,0 1,0-1,0 0,0 1,1 0,-1-1,1 1,-1 0,1 0,0 0,0 0,0 0,0 0,0 0,0 0,0 0,1 1,-1-1,1 0,0 0,-1 1,1-1,0 0,0 1,1-1,-1 0,0 0,1 1,0-1,-1 0,1 0,0 0,0 1,0-1,0 0,0-1,1 1,-1 0,1 0,-1 0,2 1,120 110,-16-20,-97-80,0-1,0 2,-2 0,1 0,-2 0,0 1,-1 0,4 12,-10-24,1 0,0-1,-1 1,1 0,0-1,0 1,1-1,-1 0,0 1,1-1,-1 0,1 0,0 0,0 0,0 0,0 0,0 0,0-1,1 1,-1-1,1 1,7-1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12.7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1323,'3'-23,"1"0,0 1,2-1,1 1,0 1,2-1,0 1,1 1,10-14,140-199,-35 80,7 5,5 7,7 5,16-1,-42 31,-76 68</inkml:trace>
  <inkml:trace contextRef="#ctx0" brushRef="#br0" timeOffset="737.467">960 1239,'15'-48,"23"-40,10-15,7-3,4 5,1 12,0 10,-1 10,5 6,0 5,-1 2,-1 2,-2 5,-2 0,-5 5,-7 5,-7 4,-10 8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14.8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1169,'118'-206,"9"6,9 6,40-33,66-95,-230 302</inkml:trace>
  <inkml:trace contextRef="#ctx0" brushRef="#br0" timeOffset="585.252">734 1169,'38'-44,"28"-33,7-12,0-2,-2 5,1 3,-2 7,-3 5,1 2,-1 1,-3 4,-2 3,-3 3,-1 0,-6 7,-6 6,-12 11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0 172,'8'-5,"-1"2,1-1,-1 1,1 0,0 0,0 1,0 0,0 0,1 1,-1 0,0 1,1 0,-1 0,3 1,5-2,271 2,-247-6,-39 5,0 0,-1 0,1-1,0 1,-1 0,1-1,-1 1,1 0,-1-1,1 1,-1-1,1 1,-1-1,1 1,-1-1,0 1,1-1,-1 1,0-1,1 0,-1 1,0-1,0 1,0-1,1 0,-1 1,0-1,0 0,0 1,0-1,0 0,0 1,0-1,-1 0,1 1,0-1,0 1,0-1,-1 0,1 1,0-1,-1 1,1-1,0 1,-1-1,1 1,-1-1,1 1,0-1,-1 1,0-1,1 1,-1 0,1-1,-1 1,1 0,-1-1,0 1,0 0,-123-79,124 78,-1 1,0-1,1 1,-1-1,1 1,0-1,-1 0,1 1,-1-1,1 0,0 1,0-1,-1 0,1 0,0 1,0-1,0 0,0 1,0-1,0 0,0 0,0 1,0-1,0 0,0 0,0 1,0-1,1 0,-1 0,0 1,1-1,-1 0,0 1,1-1,-1 1,1-1,-1 0,1 1,-1-1,1 1,0-1,-1 1,1 0,-1-1,1 1,0 0,-1-1,1 1,0 0,0 0,-1-1,1 1,0 0,0 0,-1 0,1 0,0 0,0 0,-1 0,1 0,0 1,0-1,-1 0,1 0,0 1,-1-1,1 0,0 1,0-1,19-2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25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1 773,'6'1,"1"0,-1-1,0 0,1-1,-1 1,1-1,-1-1,0 1,0-1,1 0,-1 0,-1-1,1 0,0 0,-1 0,1 0,-1-1,0 0,0 0,0-1,-1 0,3-3,30-30,-2-1,-2-2,-2-2,18-30,-28 40,116-185,-117 184,-17 27,0 0,1 0,0 0,0 1,0-1,1 1,0 0,0 0,0 1,1-1,0 1,0 1,0-1,1 1,0 0,-1 0,8-2,-11 6,0 0,-1 0,1 0,0 0,0 1,-1 0,1-1,0 1,-1 0,1 0,0 0,-1 0,0 1,1-1,-1 1,0 0,0-1,0 1,0 0,0 0,0 0,0 1,-1-1,1 0,-1 1,1-1,-1 1,0-1,1 3,24 83,-25-81,4 28,-1 0,-2 1,-2-1,-1 1,-2-1,-1 1,-2-1,-2-1,0 1,-3-1,-1 0,9-23,-1 1,0-1,-1 0,-1-1,1 1,-1-1,-1 0,0 0,-1-1,0 0,0-1,-1 1,1-1,-2-1,1 0,-1 0,-1-1,1 0,-1-1,0 0,0-1,0 0,-1-1,1 0,-1-1,0 0,1-1,-1-1,0 0,1 0,-1-2,1 1,0-1,-1-1,1 0,0-1,0 0,1 0,-11-7,3 1</inkml:trace>
  <inkml:trace contextRef="#ctx0" brushRef="#br0" timeOffset="765.271">903 632,'39'106,"-37"-103,1 0,-1 0,1 0,-1-1,1 1,0-1,0 1,0-1,0 0,0 0,0-1,1 1,-1-1,1 1,-1-1,1 0,0 0,-1-1,1 1,0-1,-1 0,1 0,0 0,-1 0,1-1,0 1,-1-1,1 0,0-1,9-3,0-2,-1 0,0 0,0-1,-1 0,0-1,-1 0,0-1,0 0,-1-1,0 0,5-9,12-12,49-67,-130 200,54-97,0-1,-1 1,1-1,0 1,1-1,-1 1,1 0,-1-1,1 1,0 0,1-1,-1 1,1 0,-1-1,1 1,0-1,0 1,1-1,-1 1,1-1,0 0,-1 0,1 1,1-2,-1 1,0 0,1 0,0-1,-1 1,1-1,0 0,0 0,1 0,-1 0,1 0,0 0,0-1,0 1,0-1,0 0,0-1,0 1,1-1,-1 1,0-1,0 0,1-1,-1 1,0-1,0 0,0 0,0 0,0-1,0 1,0-1,0 0,-1 0,4-2,79-71,-74 63,30-28,-2-3,-2-1,-2-2,-2-1,-2-2,-2-1,-2-1,10-29,7-68,-45 147,1 0,-1 0,0 0,1-1,-1 1,0 0,0 0,0 0,0 0,0 0,0 0,0 0,0-1,0 1,0 0,-1 0,1 0,0 0,-1 0,1 0,-1 0,1 0,-1 0,0 0,1 0,-1 0,0 0,0 1,1-1,-1 0,0 0,0 1,0-1,0 1,0-1,0 1,0-1,0 1,0-1,0 1,-1 0,1 0,0 0,0-1,0 1,0 0,0 0,0 0,-1 1,1-1,0 0,0 0,0 1,0-1,0 1,0-1,0 1,0-1,0 1,0-1,0 1,0 0,0 0,1-1,-1 1,0 0,0 0,0 1,-14 14,1 1,0 1,1 0,1 1,1 0,1 1,0 0,-2 10,8-21,-13 30,2 1,2 0,1 1,2 0,2 1,1 14,5-45,0-1,1 1,1-1,0 1,0 0,1-1,1 1,0-1,0 1,1-1,0 0,1 0,0 0,0 0,1-1,1 0,-1 0,1 0,1-1,0 1,0-2,1 1,-1-1,2 0,-1-1,1 1,0-2,8 5,-9-6,0 0,0 0,1 0,-1-1,1 0,0-1,0 0,0 0,0-1,0 0,0-1,1 0,-1-1,0 1,0-2,0 1,0-1,0-1,0 1,-1-1,1-1,-1 0,0 0,0-1,0 0,-1 0,0-1,1 0,2-6,1 0,-1-1,-1 0,-1-1,0 0,0 0,-1-1,-1 0,-1 0,0 0,2-12,-6 20,1 0,-1 0,0-1,0 1,-1 0,0-1,0 1,-1 0,0 0,0-1,0 1,-1 0,0 0,-1 0,0 1,0-1,0 1,-1-1,0 1,0 0,0 0,-1 1,0-1,0 1,0 0,-5-3,-4 2,0 0,0 0,-1 1,1 1,-1 0,0 1,-1 1,1 1,0 0,-1 0,1 2,0 0,0 1,-1 0,1 1,0 1,-7 3,-76 28,61-19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27.48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2457,'0'24,"0"23,0 7,0 0,0-4,0-7,0-5,0-4,0-4,0-6</inkml:trace>
  <inkml:trace contextRef="#ctx0" brushRef="#br0" timeOffset="249.793">1 2006,'14'29,"5"9</inkml:trace>
  <inkml:trace contextRef="#ctx0" brushRef="#br0" timeOffset="1284.111">1835 2402,'-13'15,"0"2,1-1,1 2,1-1,0 2,1-1,1 1,1 0,1 1,0 0,1 0,5-17,-1 1,1-1,0 0,0 0,0 0,1 1,-1-1,1 0,-1 0,1 0,0 0,0 0,1 0,-1 0,1 0,-1 0,1-1,0 1,0 0,0-1,0 0,0 1,1-1,-1 0,1 0,0 0,-1-1,1 1,0-1,0 1,0-1,0 0,0 0,0 0,0-1,0 1,1-1,-1 0,0 0,0 0,0 0,1 0,-1-1,0 1,0-1,0 0,0 0,0 0,2-1,11-5,0-1,0 0,-1-2,0 0,-1 0,0-1,0-1,-1-1,-1 0,0 0,-1-1,-1 0,0-1,7-13,-14 23,0 1,0 0,-1-1,1 1,-1-1,0 0,0 1,0-1,-1 0,0 0,0 0,0-1,-1 1,0 0,0 0,0 0,0 0,-1-1,0 1,0 0,0 0,-1 0,1 0,-1 1,0-1,-1 0,1 1,-1-1,0 1,0 0,0 0,-1 0,1 1,-1-1,0 1,0 0,0 0,-1 0,1 0,-1 1,0-1,1 1,-1 1,-2-1,1 1,0 1,0-1,-1 1,1 0,0 1,-1 0,1 0,0 0,0 0,0 1,0 0,0 1,-20 8</inkml:trace>
  <inkml:trace contextRef="#ctx0" brushRef="#br0" timeOffset="548.797">283 2881,'136'-269,"-99"218,-36 50,0 0,0 0,1 1,-1-1,0 0,0 1,0-1,0 0,1 1,-1 0,0-1,0 1,1 0,-1-1,0 1,1 0,-1 0,0 0,1 0,-1 0,0 1,1-1,-1 0,0 1,0-1,1 0,-1 1,0 0,0-1,0 1,1 0,-1-1,0 1,0 0,0 0,-1 0,1 0,0 0,0 0,0 0,-1 0,1 1,0-1,24 36,-22-30,1 0,-1 0,1-1,0 0,1 0,0 0,0 0,0-1,0 1,1-2,0 1,0 0,0-1,1 0,0-1,-1 1,1-1,0-1,0 1,1-1,-1 0,1-1,-1 0,1 0,-2-2,1 1,-1-1,0-1,1 1,-1-1,0 0,0-1,-1 1,1-1,0 0,-1-1,0 1,1-1,-1 0,-1-1,1 1,-1-1,0 0,0 0,2-3,62-116,-29 31,-27 70</inkml:trace>
  <inkml:trace contextRef="#ctx0" brushRef="#br0" timeOffset="786.818">1299 1950,'5'48,"1"35,0 13,4-5,0-9,-2-12,-2-15,-2-11,-2-8,-1-6,-1-3,0-2,-5 1,-2-5</inkml:trace>
  <inkml:trace contextRef="#ctx0" brushRef="#br0" timeOffset="935.917">1045 2430,'53'0,"22"0,3 0,-7 0,-10 4,-11 2,-10 0,-11-1</inkml:trace>
  <inkml:trace contextRef="#ctx0" brushRef="#br1" timeOffset="5890.987">1384 341,'208'-75,"199"6,-298 55,1 4,1 6,24 5,234-28,-281 27,121-11,-130 1,0 2,0 4,0 4,1 3,47-1,62-19,-1 23,-88 3,-4-7,0-4,72-13,-14 4,1 6,15 8,3-1,1132-2,-939-29,530 29,-643-28,-58 17,-120 2,1 3,0 3,15 4,-57 0,180 27,11-28,-82 27,337-27,648 0,-694-27,180 16,419-8,-687 21,-95-2,-223 0</inkml:trace>
  <inkml:trace contextRef="#ctx0" brushRef="#br1" timeOffset="8068.438">2428 2627,'85'-30,"1"3,0 5,2 3,1 4,0 4,80 1,458-53,-422 36,172-31,-157 11,-98 19,34 16,-152 11,1-1,0 1,-1-1,1 0,-1 0,1-1,-1 1,0-1,0 0,0 0,-1 0,1-1,-1 1,0-1,1 0,-2 0,1 0,0 0,-1 0,0-1,0 1,0-1,-1 0,1 1,-1-1,1-5,15-31,132-216,37-73,-3-36,37-72,-191 375,-24 50,0-1,1 1,1 0,0 1,1 0,0 0,1 0,0 1,1 0,10-8,-9 11,0-1,0 0,-1-1,-1 0,1 0,-1-1,-1-1,0 1,-1-1,0 0,-1-1,0 0,1-5,-3 6,11-37,-15 48,0 0,0 1,0-1,0 0,0 0,0 0,0 1,0-1,0 0,0 0,0 0,0 1,-1-1,1 0,0 1,0-1,-1 0,1 0,-1 1,1-1,-1 1,1-1,-1 0,1 1,-1-1,1 1,-1-1,0 1,1-1,-1 1,0 0,1-1,-1 1,0 0,0 0,1-1,-1 1,0 0,0 0,1 0,-1 0,0 0,0 0,0 0,1 0,-1 0,0 0,0 1,1-1,-1 0,0 0,0 1,1-1,-1 1,-143 48,-28 4,171-53,0 0,1-1,-1 1,0 0,0 0,0 0,0-1,0 1,0 0,0 0,0 1,0-1,1 0,-1 0,0 0,0 1,0-1,0 0,0 1,1-1,-1 0,0 1,0-1,1 1,-1 0,0-1,1 1,-1 0,0-1,1 1,-1 0,1-1,-1 1,1 0,0 0,-1 0,1 0,0-1,-1 1,1 0,0 0,0 0,0 0,0 0,0 0,0 0,0 0,0-1,0 1,0 0,1 0,-1 0,0 0,0 0,1 0,-1-1,1 1,-1 0,1 0,-1-1,1 2,185 42,22-9,-79-13,-43-8,-85-15,0 0,-1-1,1 1,0 0,-1-1,1 1,-1-1,0 1,1-1,-1 1,0-1,0 1,0-1,0 1,0-1,0 0,0 1,-1-1,1 1,-1-1,1 1,-1 0,1-1,-1 1,0-1,1 1,-1 0,0 0,0-1,0 1,0 0,0 0,-1 0,1 0,0 0,0 0,-1 1,0-3,-10-15,-1 1,-1 0,-1 1,-1 1,0 0,-1 1,0 1,-1 0,0 1,-1 2,-1 0,-5-2,-5 13,21 8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0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0,'-11'167,"-18"151,11-152,-3-75,18-71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58,'48'0,"30"0,12 0,-5 0,-12 0,-9-5,-11-2,-4 1,-6 1,-5-3,-5-1,-3 2,-2 2,0 1,-6 3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2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6,'-9'17,"0"1,1 0,1 1,1 0,1 0,1 0,0 1,1-1,1 1,1 0,1 0,1 6,-1-23,1 0,-1 0,1 0,0 0,0 0,0 0,0 0,1 0,-1-1,1 1,-1 0,1-1,0 1,0-1,0 0,0 0,1 0,-1 0,1 0,-1 0,1 0,-1-1,1 0,0 1,0-1,0 0,0 0,0 0,0-1,0 1,0-1,0 0,0 0,0 0,0 0,0 0,1-1,3 1,0 0,0-1,0 0,0-1,-1 1,1-1,0-1,-1 1,0-1,1 0,-1-1,0 1,-1-1,1 0,-1-1,3-2,-2 1,-1 0,0 0,0 0,0-1,-1 0,0 0,-1 0,1 0,-1-1,-1 1,1-1,-1 0,-1 1,1-1,-1 0,-1 0,1 0,-2 0,1 0,-1 0,0 0,0 0,-1 0,0 0,-1 1,0-1,0 1,0 0,-1-1,0 2,-4-6,4 8,-1 0,1 1,-1-1,0 1,0 0,0 0,0 1,-1-1,1 1,-1 1,1-1,-1 1,0 0,0 0,0 0,1 1,-3 0,-16-1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7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391 332,'-29'0,"10"-2,0 2,0 0,0 1,0 1,0 1,1 0,-1 1,1 2,0-1,0 2,-3 2,12-5,0 0,1 1,0 0,0 0,0 1,1 0,-1 0,1 1,1-1,0 2,0-1,0 1,0 0,1 0,1 0,0 1,0-1,0 1,1 0,0 0,1 1,0-1,1 1,-1 3,3-10,-1 0,1 0,0 0,0-1,0 1,1 0,-1 0,1-1,-1 1,1 0,0-1,0 0,0 1,0-1,1 0,-1 0,1 0,-1-1,1 1,-1 0,1-1,0 0,0 0,0 0,0 0,0 0,0 0,0-1,0 1,0-1,0 0,0 0,0 0,0 0,1-1,106-30,-92 20,-1-1,-1-1,0 0,-1-1,0-1,9-13,-5 8,127-151,-146 170,0 0,1-1,-1 1,1 0,-1 0,1 0,0 0,-1 0,1 0,0 0,0 0,0 0,-1 0,1 1,0-1,0 0,0 1,0-1,1 0,-1 1,0-1,0 1,0 0,0-1,1 1,-1 0,0 0,0-1,1 1,-1 0,0 0,0 1,0-1,1 0,-1 0,0 1,0-1,0 0,1 1,-1-1,0 1,0 0,0-1,0 1,0 0,0-1,0 1,0 0,-1 0,1 0,0 0,0 1,6 125,-9-85,18 268,-10-273,-1-1,-2 1,-2 0,-1 0,-2 0,-5 25,7-57,0-1,-1 1,0 0,0 0,0 0,-1 0,0-1,1 1,-2-1,1 1,0-1,-1 0,0 0,0 0,0 0,-1-1,1 1,-1-1,0 0,0 0,0 0,0 0,0-1,-1 0,1 0,-1 0,1 0,-1-1,0 0,0 1,1-2,-1 1,0-1,0 1,0-2,0 1,-3-1,6 1,0-1,0 0,0 0,0 0,1-1,-1 1,0 0,1-1,-1 1,1-1,-1 1,1-1,0 0,0 1,0-1,0 0,0 0,0 0,0 0,0 0,1 0,-1 0,1 0,0 0,-1 0,1 0,0 0,0-1,0 1,1 0,-1 0,0 0,1 0,0 0,-1 0,2-1,34-72,99-95,277-255,-411 423,3-1,-1 0,1 0,-1-1,0 1,0-1,-1 0,1 0,-1 0,1 0,-1 0,-1-1,1 1,-1-1,1 1,-1-1,0 1,-1-1,1 0,-1 1,0-1,0 0,-1 1,1-1,-1 0,0 1,-1-2,-1 5,0 0,0-1,0 1,-1 1,1-1,0 0,-1 1,1 0,-1-1,1 2,0-1,-1 0,1 0,-1 1,1 0,0 0,0 0,-1 0,1 0,0 1,0-1,0 1,0 0,0 0,1 0,-2 1,-9 5,0 0,1 1,-1 0,2 0,0 2,0-1,1 1,0 1,1 0,0 0,1 1,0 0,1 0,1 1,0 0,0 0,2 1,0-1,-2 14,6-24,1 0,0 0,-1 0,1 0,1 0,-1 0,0 0,1 0,0 0,0-1,0 1,0-1,1 1,-1-1,1 0,0 0,0 0,0 0,1-1,-1 1,0-1,1 0,0 0,-1 0,1 0,1 0,108 26,-79-25,-1-1,1-1,-1-2,1-2,-1-1,0-1,0-2,0-1,-1-2,0-1,6-4,0 0,0-2,-1-2,-2-1,0-1,-1-3,-1 0,-1-2,-1-1,-2-2,-1-1,-1-1,-2-2,-1 0,1-5,-19 25,-1 1,0-1,-1 0,-1 0,0-1,-1 1,-1-1,1-7,-2 17,1 0,-1 0,0 0,-1 0,1 0,-1 0,1 0,-1 0,-1 0,1 0,0 1,-1-1,0 1,1-1,-2 1,1-1,0 1,-1 0,1 0,-1 0,0 0,0 1,0-1,0 1,0 0,-1 0,1 0,-1 0,1 0,-3 0,2 1,0 1,-1-1,1 1,0 0,0 0,0 0,0 0,0 1,0 0,0 0,0 0,0 0,0 0,0 1,1 0,-1 0,1 0,-1 0,1 1,0-1,-1 1,1 0,1 0,-1 0,0 0,1 0,0 1,-1 0,-50 108,49-94,1 1,1 0,0 0,2 0,0 0,1 0,1-1,1 1,1 0,0-1,1 0,1 0,1 0,1 0,0-1,1-1,1 1,0-2,1 1,1-1,0-1,1 0,1-1,2 1,22 24,-23-20</inkml:trace>
  <inkml:trace contextRef="#ctx0" brushRef="#br0" timeOffset="256.756">1266 248,'43'0,"39"0,19-5,2-2,-6 1,-11 1,-10 1,-8-2,-11-2,-6 2,-7 1,-5 2,-10 1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2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425 115,'-60'-47,"45"43,0 1,0 1,0 0,0 1,-1 1,1 0,0 1,0 1,-1 0,1 1,1 0,-1 2,0 0,1 0,0 1,0 1,1 1,0-1,0 2,1 0,0 1,-2 2,11-9,-1 0,1 0,0 1,1 0,-1-1,1 1,0 0,0 0,0 0,0 0,0 1,1-1,0 0,0 1,0-1,1 1,-1-1,1 1,0-1,0 1,1-1,-1 0,1 1,0-1,0 1,1-1,-1 0,1 0,0 0,0 0,1 1,0 1,1 0,1 1,-1-2,1 1,0 0,0-1,1 0,-1 0,1 0,0-1,1 0,-1 0,1-1,0 0,-1 0,1 0,1-1,2 1,5-2,-1-1,0 0,1-1,-1-1,0 0,0-1,0-1,-1 0,1 0,-1-2,0 0,0 0,-1-1,1 0,-2-1,1-1,-1 0,0 0,-1-1,0-1,-1 0,0 0,-1 0,0-1,-1 0,0-1,0 0,-2 0,0 0,0-1,1-9,22-84,-29 107,1 0,0 0,0 0,-1 0,1 0,0 0,-1 0,1 0,0 0,0 0,-1 0,1 0,0 0,0 0,-1 0,1 0,0 0,0 0,-1-1,1 1,0 0,0 0,0 0,-1 0,1-1,0 1,0 0,0 0,0 0,-1-1,1 1,0 0,0 0,0-1,0 1,0 0,0 0,0-1,0 1,0 0,0-1,0 1,0 0,0 0,0-1,0 1,-8 25,5 32,3-1,2 1,2-1,3 1,3-2,1 1,14 34,-19-68,2 17,-2-1,-2 1,-1 0,-1-1,-3 1,-3 21,3-54,-1 0,0 0,0 0,0 0,0-1,-1 1,0-1,-1 1,1-1,-1 0,0-1,0 1,0-1,-1 1,1-1,-1 0,0-1,0 1,-1-1,1 0,-1-1,1 1,-1-1,0 0,0-1,0 1,0-1,0 0,0 0,0-1,-1 0,1 0,0-1,0 1,-2-2,5 2,0 0,0-1,0 0,1 1,-1-1,0 0,0 0,0-1,1 1,-1-1,0 1,1-1,-1 0,1 0,0 0,0 0,0 0,0-1,0 1,0 0,1-1,-1 0,1 1,-1-1,1 0,0 0,0 0,0 0,1 0,-1 1,1-1,0-1,-1 1,1 0,1 0,12-111,-2 82,1 0,2 1,1 0,1 1,1 1,2 1,1 0,1 2,21-21,-26 30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2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1,'-109'47,"106"-45,-52 31,54-33,0 1,0 0,0 0,0-1,0 1,0 0,0 0,1 0,-1 0,0 0,1 0,-1 0,1 0,-1 0,1 0,-1 0,1 0,0 0,0 0,-1 1,1-1,0 0,0 0,0 0,0 0,0 1,1-1,-1 0,0 0,0 0,1 0,-1 0,1 0,-1 1,1-1,-1 0,1 0,0-1,-1 1,1 0,0 0,0 0,0 0,0-1,0 1,0 0,0-1,0 1,0-1,0 1,65 28,-61-29,1 1,0 0,-1 0,0 0,1 1,-1 0,0 0,0 0,0 0,0 1,0 0,0 0,-1 0,0 1,1 0,-1-1,-1 1,1 1,0-1,-1 0,0 1,0 0,0 0,-1 0,0 0,0 0,0 0,0 1,-1-1,0 1,0-1,0 4,-4-1,-1 0,0-1,0 1,0-1,-1 0,0-1,0 1,-1-1,0 0,0 0,0-1,-1 1,0-2,0 1,0-1,0 0,-1 0,0-1,1 0,-1 0,-1-1,1 0,0-1,-6 1,-5 4,-42 7,53-22,12 3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3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18 396,'0'34,"0"15,-5 0,-1-13,-1-14</inkml:trace>
  <inkml:trace contextRef="#ctx0" brushRef="#br0" timeOffset="156.506">18 1,'0'0</inkml:trace>
  <inkml:trace contextRef="#ctx0" brushRef="#br0" timeOffset="534.517">215 621,'143'-211,"-143"210,0 0,1-1,-1 1,1 0,0-1,-1 1,1 0,0-1,0 1,-1 0,1 0,0 0,0 0,1 0,-1 0,0 0,0 0,0 1,1-1,-1 0,0 1,1-1,-1 1,0-1,1 1,-1 0,1-1,-1 1,1 0,-1 0,0 0,1 0,-1 0,1 0,-1 1,1-1,-1 0,0 1,1-1,-1 1,0 0,1-1,-1 1,0 0,0 0,0 0,1 0,-1 0,0 0,0 0,48 144,-46-141,-1 0,1 0,0 0,1-1,-1 1,1-1,-1 0,1 0,0 0,0-1,0 1,1-1,-1 0,0 0,1-1,0 1,-1-1,1 0,0 0,-1-1,1 1,0-1,0 0,0 0,-1-1,1 1,0-1,0 0,-1 0,1-1,-1 0,1 1,-1-1,0-1,1 1,-1-1,0 1,-1-1,1 0,0-2,11-8,-2-2,0 0,-1 0,0-1,-2-1,0 0,0 0,-2-1,0 0,-1 0,-1-1,-1 0,0 0,-2-1,1-5,-5-26,-4 33</inkml:trace>
  <inkml:trace contextRef="#ctx0" brushRef="#br0" timeOffset="1150.566">1090 565,'-1'-27,"2"0,0 0,2 1,1-1,1 1,1 0,2 0,0 1,2-1,0 2,3-2,80-98,-77 109,1 1,0 1,0 0,1 2,1 0,0 1,1 0,15-4,-34 13,0 1,0-1,0 1,1-1,-1 1,0-1,0 1,0 0,0 0,0-1,0 1,1 0,-1 0,0 0,0 0,0 1,0-1,0 0,0 0,1 1,-1-1,0 1,0-1,0 1,0-1,0 1,0-1,0 1,-1 0,1 0,0-1,0 1,0 0,-1 0,1 0,0 0,-1 0,1 0,-1 0,1 0,-1 0,0 0,1 0,-1 0,0 1,0-1,0 0,0 0,0 0,0 0,0 0,0 1,0-1,0 0,-1 0,1 0,0 0,-1 0,1 0,-1 0,1 0,-2 1,-7 27,6-24,0 1,0 0,1 0,0 0,0 0,0 0,1 1,0-1,0 1,0-1,1 0,0 1,0-1,1 1,0-1,0 1,0-1,1 0,0 0,0 0,0 0,1 0,0 0,0 0,1-1,2 3,6 3,-7-8,0 1,0-1,-1 1,0 0,1 0,-2 0,1 1,0-1,-1 1,0 0,0 0,0 0,-1 0,1 1,-1-1,-1 1,1-1,-1 1,0 0,0 0,0 0,-2-1,0 1,0-1,-1 0,1 0,-1 1,0-1,0-1,-1 1,0 0,1 0,-1-1,-1 0,1 0,-1 0,0 0,0 0,0-1,0 1,-1-1,1 0,-1 0,0-1,1 0,-1 0,0 0,-1 0,1-1,0 1,0-1,-1-1,1 1,-1-1,1 0,0 0,-1-1,0 0,-30-7,1-2,1-2,-1-1,2-2,0-1,1-1,1-2,0-1,2-2,-10-3,-12-10,33 19</inkml:trace>
  <inkml:trace contextRef="#ctx0" brushRef="#br0" timeOffset="2688.926">1457 311,'5'0,"-4"0,-6 0,-7 0,-7 0,1 5,-3 1,-1 1,2-2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0,'5'0,"10"0,9 0,4 0,3 0,0 0,1 0,-2 0,0 0,-1 0,0 0,-1 0,0 0,1 0,-6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2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16,'0'5,"4"-3,3-8,-6-1,-7-1,-4 7,2 7,5 4,4-1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5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30,'34'-5,"25"-1,8-1,-3 2,-8 2,-8 1,-8 1,-5 0,-10 1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5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76,'44'-4,"37"-7,11-2,-6 2,-8 3,-17-3,-15 2,-14 1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1,'-45'13,"0"2,0 2,2 1,0 3,1 2,1 1,-1 4,38-26,0 1,-1 0,2 0,-1 0,0 0,1 1,-1-1,1 1,0 0,0 0,1 0,-1 1,1-1,0 0,0 1,0 0,1-1,-1 1,1 0,0 0,1 0,-1 0,1 0,0-1,0 1,1 0,-1 0,1 0,0 0,1 0,-1-1,1 1,0 0,0-1,0 1,0-1,1 0,0 0,0 0,0 0,0-1,1 1,1 0,1 0,1 0,-1-1,1 0,0-1,0 0,0 0,1 0,-1-1,0 0,0 0,1-1,-1 0,1 0,-1-1,0 0,0 0,1 0,-1-1,0-1,0 1,0-1,0 0,147-89,-132 76,16-11,107-60,-143 86,-1 0,1 1,0-1,-1 0,1 1,0-1,0 1,-1 0,1-1,0 1,0 0,-1 0,1 0,0 0,0 1,0-1,-1 0,1 1,0-1,-1 1,1 0,0-1,-1 1,1 0,-1 0,1 0,-1 0,1 0,-1 1,0-1,0 0,0 0,1 1,-1-1,0 1,-1-1,2 2,12 69,-10-43,-2-16,0-1,0 0,2 0,-1 0,1 0,1 0,0-1,1 0,0 0,1-1,0 1,1-2,0 1,0-1,1 0,0 0,1-1,-1-1,2 0,-1 0,1-1,2 2,44 11,-32-13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2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61,'8'-7,"1"0,0 1,0 0,0 1,1 0,0 1,0-1,0 2,0 0,1 0,-1 1,1 0,0 1,0 0,-1 0,1 1,0 1,5 1,-14-3,-1 1,1 0,0 0,0 0,0 1,0-1,-1 0,1 1,0-1,0 1,-1-1,1 1,0 0,-1 0,1 0,-1 0,1 0,-1 0,1 0,-1 0,0 1,1-1,-1 0,0 1,0-1,0 1,0 0,0-1,-1 1,1 0,0-1,-1 1,1 0,-1 0,0-1,0 1,1 0,-1 0,0 0,-1-1,1 1,0 0,0 0,-1 0,1-1,-1 1,1 0,-1 0,0-1,0 1,0-1,0 1,-99 126,100-128,-1 1,1 0,-1 0,1-1,-1 1,1 0,0 0,-1-1,1 1,0 0,-1 0,1 0,0 0,0 0,0-1,0 1,0 0,0 0,0 0,0 0,0 0,0 0,1-1,-1 1,0 0,0 0,1 0,-1-1,1 1,-1 0,1 0,-1-1,1 1,-1 0,1-1,0 1,-1 0,1-1,0 1,-1-1,1 0,0 1,0-1,-1 1,1-1,0 0,0 0,0 1,0-1,0 0,-1 0,1 0,0 0,0 0,1 0,57 4,-53-4,256-4,-238 4</inkml:trace>
  <inkml:trace contextRef="#ctx0" brushRef="#br0" timeOffset="302.172">1 456,'53'-14,"22"-6,3 2,-7 3,-10 5,-11 3,-10 4,-11 6,-10 4</inkml:trace>
  <inkml:trace contextRef="#ctx0" brushRef="#br0" timeOffset="781.268">368 513,'-13'5,"0"2,0-1,1 2,0 0,0 0,1 1,0 0,0 1,1 0,-8 11,17-20,0 1,0-1,0 1,0-1,0 1,1 0,-1-1,0 1,1 0,-1-1,1 1,0 0,-1 0,1-1,0 1,0 0,0 0,0-1,1 1,-1 0,0 0,1-1,-1 1,1 0,0-1,-1 1,1 0,0-1,0 1,0-1,0 1,0-1,1 0,-1 0,0 1,0-1,1 0,-1 0,1 0,-1 0,1 0,0-1,-1 1,1 0,81 22,-83-23,39 5,-32-6,0 1,0 1,0-1,0 1,0 0,0 1,-1-1,1 2,0-1,-1 1,1-1,-1 2,0-1,0 1,0 0,0 0,3 4,-8-6,0 0,0 0,-1 0,1 0,0 0,-1 0,0 0,1 0,-1 0,0 0,0 0,0 0,0 0,0 0,-1 0,1 0,-1 0,1 0,-1 0,0 0,0 0,0 0,0 0,0-1,0 1,0 0,0-1,-1 1,1-1,-1 1,1-1,-1 0,0 1,-1-1,-64 42,63-41,-86 36,64-31</inkml:trace>
  <inkml:trace contextRef="#ctx0" brushRef="#br0" timeOffset="1047.085">311 568,'29'0,"29"-4,9-3,-2 1,-8 1,-7 2,-9 1,-6-4,-4-1,-7 1</inkml:trace>
  <inkml:trace contextRef="#ctx0" brushRef="#br0" timeOffset="2518.992">1356 258,'-21'-1,"0"1,0 1,1 1,-1 1,1 1,-1 0,1 2,1 0,-1 1,1 2,0-1,1 2,0 1,1 0,0 1,-4 4,18-14,0 1,0-1,0 1,0-1,1 1,-1 0,1 0,-1 0,1 0,0 0,1 0,-1 1,0-1,1 1,0-1,0 1,0 0,0-1,1 1,-1 0,1 0,0-1,0 1,0 0,1 0,-1 0,1-1,0 1,0 0,0-1,1 1,-1-1,1 0,0 1,0-1,0 0,0 0,0 0,1 0,-1 0,1-1,2 2,1-2,0 0,1 0,-1-1,1 0,-1 0,0-1,1 0,0 0,-1-1,0 1,1-1,-1-1,1 1,-1-1,0 0,0-1,0 1,0-1,2-2,108-79,-76 50,75-74,-116 109,1 0,0-1,0 1,0 0,0-1,0 1,0 0,0 0,0-1,1 1,-1 0,0-1,0 1,0 0,1-1,-1 1,0-1,1 1,-1 0,1-1,-1 1,0-1,1 1,-1-1,1 1,0-1,-1 0,1 1,-1-1,1 0,0 1,-1-1,1 0,0 0,-1 1,1-1,0 0,-1 0,1 0,0 0,-1 0,1 0,0 0,-1 0,1 0,0 0,-1 0,1-1,0 1,-1 0,1 0,0-1,-1 1,1-1,-1 1,1 0,-1-1,1 1,-1-1,1 1,-1-1,1 1,-1-1,1 1,-1-1,0 0,1 0,-6 57,0-43,1 0,0 0,1 0,1 1,0-1,1 1,0-1,1 1,1 0,0-1,0 1,2-1,0 0,0 1,1-1,1-1,0 1,1-1,6 11,-8-18,1-1,0 1,0-1,0-1,0 1,1-1,-1 0,1 0,0 0,0-1,0 0,0 0,0 0,0-1,1 0,-1 0,0-1,1 0,-1 0,1 0,-1-1,0 0,7-1,11-5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23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0 340,'202'28,"179"-57,-113 3,-224 25,-44 1,0 1,1-1,-1 1,0-1,0 1,0 0,0-1,0 1,0-1,0 1,0-1,0 1,0-1,-1 1,1-1,0 1,0-1,0 1,-1-1,1 1,0-1,0 1,-1-1,1 1,-1-1,1 0,0 1,-1-1,1 0,-1 1,1-1,-1 0,1 1,-1-1,1 0,-1 0,1 0,-1 1,1-1,-1 0,1 0,-1 0,1 0,-1 0,1 0,-1 0,0 0,1 0,-1 0,1-1,-1 1,-17 5</inkml:trace>
  <inkml:trace contextRef="#ctx0" brushRef="#br0" timeOffset="417.837">57 566,'1'5,"1"0,0-1,0 1,1 0,-1-1,1 0,0 1,0-1,1 0,-1-1,1 1,0-1,0 1,0-1,0 0,1-1,-1 1,1-1,-1 0,1 0,0 0,0-1,0 1,0-1,0 0,0-1,0 1,2-1,27 2,0-2,0-1,0-1,0-2,1-2,81-8,262 11,-377 4,-12-1</inkml:trace>
  <inkml:trace contextRef="#ctx0" brushRef="#br0" timeOffset="1016.611">677 2,'-3'-1,"0"1,0 0,-1 0,1 0,0 0,-1 1,1-1,0 1,0 0,0 0,-1 0,1 0,0 1,0-1,1 1,-1-1,0 1,1 0,-1 0,1 1,-1-1,1 0,0 1,0 0,0-1,0 1,0 0,1 0,0 0,-1 0,1 0,0 0,0 0,1 1,-1-1,1 0,-1 0,1 1,0-1,0 0,0 1,1-1,-1 0,1 0,0 0,0 1,1 2,6 3,0 1,1-1,0 0,1 0,0-1,0-1,0 0,1 0,0-1,1 0,-1-1,1 0,0-1,3 0,52 25,-8 1,-21-12,0 1,-2 2,0 1,-1 3,17 16,-49-40,-1 1,0 0,1-1,-1 1,0 0,0 0,0 1,0-1,0 0,-1 1,1-1,-1 1,0 0,1-1,-1 1,0 0,-1 0,1-1,0 1,-1 0,0 0,1 0,-1 0,0 0,-1 0,1 0,0 0,-1 0,0 0,1-1,-1 1,0 0,-1 0,1-1,0 1,-1-1,1 1,-1-1,0 0,0 1,0-1,0 0,-2 1,-212 99,88-28,99-59,0 0,1 2,1 1,1 1,-6 7,20-13,5-2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36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0 116,'514'-76,"-462"69,49-8,1 5,50 2,-26 21,-102-6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35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240 29,'-12'-2,"0"1,0 1,0 0,0 0,0 1,0 1,0 0,1 0,-1 1,0 1,1 0,0 0,0 1,1 1,-1 0,1 0,0 1,1 0,-9 9,17-15,0 0,0 0,1 1,-1-1,0 0,1 1,-1-1,1 0,-1 1,1-1,0 1,0-1,0 1,0-1,0 1,0-1,0 1,0-1,0 1,1-1,-1 1,1-1,-1 0,1 1,-1-1,1 0,0 1,0-1,0 0,0 0,-1 0,2 0,-1 1,0-1,0-1,0 1,0 0,1 0,-1 0,0-1,1 1,-1-1,0 1,64 26,-64-27,177 56,-174-54,-1 0,1 0,-1 0,1 0,-1 0,0 1,0-1,0 1,-1 0,1 0,0 0,-1 0,0 0,0 0,0 1,0-1,0 1,-1 0,0 0,1-1,-1 1,-1 0,1 0,-1 0,1 0,-1 0,0 0,0 0,-1 0,1 0,-1-1,0 1,0 0,0 0,-1 0,1-1,-1 1,0-1,0 1,0-1,0 0,-1 0,0 0,1 0,-2 1,0 1,0 0,0-1,-1 1,1-1,-1 0,0 0,0-1,0 1,0-1,-1 0,1-1,-1 1,0-1,0 0,0-1,0 1,0-1,0 0,0-1,0 1,0-1,-1-1,1 1,0-1,0 0,0 0,0-1,0 0,0 0,-2-1,-6-9</inkml:trace>
  <inkml:trace contextRef="#ctx0" brushRef="#br0" timeOffset="285.08">13 0,'39'14,"-1"-3,1-1,1-1,-1-3,1-1,11-1,259-6,-283 7,-3 1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41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50,'-1'-3,"0"0,0 0,-1 0,1 1,-1-1,0 1,0-1,0 1,0-1,0 1,0 0,-1 0,1 0,-1 0,1 0,-1 1,0-1,0 1,0 0,0 0,0 0,0 0,0 0,0 1,0-1,0 1,0 0,0 0,0 0,-3 1,-6 2,-1 0,1 1,-1 1,1 0,1 0,-1 2,1-1,0 1,0 1,1 0,0 0,1 1,-1 1,2-1,-1 1,1 1,1 0,0 0,1 0,0 1,-2 6,6-14,1 0,0 0,0 0,0 0,1 0,-1 0,1 0,0 0,0 0,1 1,-1-1,1 0,0 0,0 0,0 0,0 0,1 0,0 0,0-1,0 1,0-1,0 1,1-1,-1 0,1 0,0 0,0 0,0 0,3 1,0 2,2 0,-1-1,1 0,0 0,0-1,0 0,1 0,-1-1,1 0,0 0,0-1,0-1,2 1,1-2,-1 0,0-1,1-1,-1 0,0 0,0-1,0 0,0-1,-1-1,1 1,-1-2,0 1,0-1,-1-1,0 0,0 0,-1-1,0 0,0 0,0-1,-1 0,-1 0,1-2,9-11,-1-1,0 0,-2-1,-1-1,-2 0,0 0,1-8,-3 15,-4 32,0 4,109 278,-99-266,41 168,-52-186,-1 0,0-1,-1 1,0 1,0-1,-1 0,-1 0,0 0,-1 0,0 0,-1 0,0-1,-1 1,0-1,-1 0,0 0,-1 0,0-1,-1 0,0 0,-5 4,2-3,0 1,-1-1,0 0,0 0,-1-1,-1-1,1 0,-2-1,1 0,-1-1,0 0,-3 0,14-7,0 1,1-1,-1 1,1-1,-1 0,0 0,1 0,-1-1,0 1,1-1,-1 1,0-1,1 0,-1 0,1 0,0 0,-1 0,1-1,0 1,0-1,0 0,0 1,0-1,0 0,0 0,0 0,1 0,-1-1,1 1,0 0,-1-1,1 1,0 0,0-1,1 0,-1 1,1-1,-1 1,1-1,0 0,0 1,0-1,0 0,0 1,1-1,-1 0,1 1,0-1,-1 1,1-1,0 1,1-1,-1 1,6-22,2 1,0 0,1 1,1 0,1 0,1 1,1 1,5-4,39-65,-42 61,-2 4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42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42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266 213,'-14'2,"-1"1,1 1,0 0,0 1,0 1,0 0,1 1,0 0,1 1,-10 8,15-12,-52 50,58-53,0 0,1 1,-1-1,0 1,0-1,1 1,-1-1,1 1,-1-1,1 1,-1-1,1 1,0 0,0-1,0 1,0 0,0-1,0 1,1-1,-1 1,0 0,1-1,-1 1,1-1,0 1,-1-1,1 1,0-1,0 0,0 1,0-1,0 0,0 0,0 0,1 0,-1 0,0 0,1 0,-1 0,1 0,-1-1,1 1,-1 0,1-1,-1 1,1-1,68 20,30 14,-97-32,0 0,0 0,-1 1,1-1,-1 1,0-1,0 1,0 0,0 0,0 0,0 0,-1 0,0 0,1 0,-1 1,0-1,-1 0,1 1,-1-1,1 0,-1 1,0-1,0 1,0-1,-1 1,1-1,-1 0,0 1,0 0,-3 4,1 0,-2-1,1 1,-1-1,0 0,0 0,-1 0,0-1,0 0,0 0,-1 0,0-1,0 0,-1-1,1 1,-3 0,-22 16,22-13,0 0,0-1,-1-1,0 1,-1-2,1 1,-1-2,0 0,-2 1,-4-4</inkml:trace>
  <inkml:trace contextRef="#ctx0" brushRef="#br0" timeOffset="239.15">549 382,'0'34,"0"20,0 6,-5-2,-1-7,0-11</inkml:trace>
  <inkml:trace contextRef="#ctx0" brushRef="#br0" timeOffset="793.119">803 608,'113'-286,"-113"285,0 0,0-1,0 1,0 0,0 0,1 0,-1-1,0 1,0 0,1 0,-1 0,1 0,-1 0,1-1,-1 1,1 0,0 0,0 0,-1 1,1-1,0 0,0 0,0 0,0 0,0 1,0-1,0 1,0-1,0 0,0 1,1 0,-1-1,0 1,0 0,0 0,0-1,1 1,-1 0,0 0,0 0,1 0,-1 1,0-1,0 0,0 0,0 1,1-1,-1 1,0-1,0 1,0-1,0 1,0 0,0 0,0-1,0 1,0 0,11 79,6 14,-16-91,0 0,0 0,1 0,-1 0,0-1,1 1,0-1,0 1,0-1,0 0,0 0,0 0,0 0,1-1,-1 1,0-1,1 0,-1 0,1 0,0-1,-1 1,1-1,0 0,-1 0,1 0,0 0,-1-1,1 1,0-1,-1 0,1 0,-1 0,1-1,-1 1,0-1,0 0,1 0,-1 0,-1 0,4-3,5-3,-1-1,0 0,0 0,-1-1,-1 0,1 0,-1-1,-1-1,0 1,-1-1,0 0,-1 0,0-1,-1 0,0 0,-1 0,-1 0,0 0,-1 0,0-12,-5 1,-2 6</inkml:trace>
  <inkml:trace contextRef="#ctx0" brushRef="#br0" timeOffset="1565.75">1790 693,'0'-28,"-1"-11,2-1,1 1,2 0,2 1,5-17,-3 26,1 0,1 1,2 0,1 0,1 1,1 1,1 1,1 0,2 1,0 0,2 2,0 1,2 0,21-14,6 14,-49 21,0-1,0 1,0 0,1 0,-1 0,0 0,0 0,0 0,0 0,0 1,0-1,0 0,0 0,0 1,0-1,0 1,0-1,0 1,0-1,0 1,0 0,0-1,-1 1,1 0,0 0,-1 0,1-1,0 1,-1 0,1 0,-1 0,1 0,-1 0,1 0,-1 0,0 0,0 0,1 0,-1 0,0 1,0-1,0 0,0 0,0 0,-1 0,1 0,0 0,0 0,-39 104,38-104,1 1,-1 0,1 0,0 0,0 0,-1 0,1 0,0 0,1 0,-1 0,0 0,1 0,-1 0,1 0,-1 0,1 0,0 0,0-1,0 1,0 0,0-1,0 1,0 0,1-1,-1 0,1 1,-1-1,1 0,-1 1,1-1,0 0,-1 0,1-1,1 2,72 18,-53-16,-19-4,1 1,-1-1,1 0,-1 1,1 0,-1 0,1 0,-1 0,0 1,0-1,1 1,-1 0,0-1,0 2,-1-1,1 0,0 0,-1 1,1 0,-1-1,0 1,0 0,0 0,0 0,-1 0,1 1,-1-1,0 0,0 1,0-1,0 1,-1-1,1 1,-1-1,0 1,0-1,0 1,0-1,-1 1,1-1,-2 2,-2 7,-1-1,-1 0,0 0,-1-1,0 0,-1 0,0 0,0-1,-1 0,0-1,0 0,-3 1,-2 3,4-6,0-1,0-1,-1 0,1 0,-1-1,0-1,0 0,-1 0,1-1,0 0,0-1,-1 0,1-1,0 0,0-1,0-1,0 1,0-2,0 1,1-1,-4-3,-38-6,-240-58,244 55,30 9</inkml:trace>
  <inkml:trace contextRef="#ctx0" brushRef="#br0" timeOffset="1982.524">2581 269,'19'0,"21"0,8 0,1 0,-3 0,-4 0,-6 0,-2 0,-4 0,-2 0,0 0,0 0,-1 0,0 0,1 0,-5 0</inkml:trace>
  <inkml:trace contextRef="#ctx0" brushRef="#br0" timeOffset="2221.524">2610 523,'47'5,"46"-3,16-3,-1 0,-10-5,-15-2,-14 1,-13 2,-16 1</inkml:trace>
  <inkml:trace contextRef="#ctx0" brushRef="#br0" timeOffset="2584.007">4076 213,'-70'9,"0"3,1 4,-47 17,100-27,0 1,0 0,1 1,0 1,0 0,1 1,-13 12,23-20,1 1,-1 1,1-1,-1 0,1 1,0 0,1-1,-1 1,1 0,-1 1,1-1,1 0,-1 1,0-1,1 1,0-1,0 1,1 0,-1-1,1 1,0 0,0-1,0 1,1 0,0-1,0 1,0 0,0-1,1 0,1 5,4-2,0-1,0 0,1 0,-1 0,1-1,0 0,1-1,-1 0,1 0,0-1,0 0,0 0,1-1,-1 0,0-1,1 0,-1 0,1-1,-1-1,1 1,-1-2,1 1,7-3,20 0,-1-2,0-2,0-1,-1-1,0-2,-1-2,0-1,19-13,-47 25,-3 0,0 0,1 0,-1 1,0-1,1 1,0 0,-1 0,1 0,0 0,0 1,0 0,0 0,1 0,-1 0,0 0,0 1,1 0,-1 0,0 0,0 0,1 1,-1-1,0 1,0 0,0 1,0-1,0 1,0 0,0 0,-1 0,1 0,0 0,-1 1,0 0,48 116,-47-110,-1-1,2 1,-1-1,1 0,0-1,1 1,0-1,0 0,0-1,1 1,0-1,0 0,1-1,-1 0,1 0,0-1,1 0,-1 0,1-1,7 2,120 22,-108-24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0 101,'425'0,"-425"0,-1 0,1-1,0 1,0-1,0 1,0-1,0 1,0 0,0-1,0 1,0-1,0 1,0-1,0 1,0-1,0 1,0 0,0-1,1 1,-1-1,0 1,0 0,1-1,-1 1,0-1,0 1,1 0,-1-1,0 1,1 0,-1 0,0-1,1 1,-1 0,1 0,-1 0,0-1,1 1,-1 0,1 0,-1 0,1 0,-1 0,0 0,1 0,-1 0,1 0,-1 0,1 0,-1 0,1 0,-1 0,0 0,1 0,-1 1,1-1,-1 0,0 0,1 1,-1-1,1 0,-35-20,31 19,-93-56,88 46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8:19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32,'177'-17,"-144"11,-1 2,1 1,0 2,0 1,21 3,-52-3,-1 0,0-1,0 1,1 0,-1 0,0 0,1 0,-1 0,0 0,0 1,1-1,-1 0,0 0,0 1,0-1,1 1,-1 0,0-1,0 1,0 0,0-1,0 1,0 0,0 0,0 0,0 0,-1 0,1 0,0 0,-1 0,1 0,0 0,-1 1,1-1,-1 0,0 0,1 0,-1 1,0-1,0 0,0 1,0-1,0 0,0 0,0 1,0-1,-1 0,1 0,-1 2,-72 129,53-81,3 0,1 1,-6 48,-2 2,30-91,-1-15</inkml:trace>
  <inkml:trace contextRef="#ctx0" brushRef="#br0" timeOffset="251.795">1 342,'43'-4,"38"-7,11-2,-6 3,-13 1,-14 4,-12 1,-14 3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8:44.15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970 139,'-3'-12,"1"0,-1 1,-1-1,0 1,0-1,-1 1,-1 1,0-1,0 1,-1 0,-4-5,9 15,0-1,0 1,0-1,0 1,0 0,0 0,0 0,0 0,0 1,0-1,0 0,0 1,0-1,0 1,1 0,-1 0,0 0,0 0,1 0,-1 0,0 0,1 0,-1 1,1-1,0 0,-1 1,1-1,0 1,0 0,0-1,0 1,0 0,0 0,1 0,-1 0,0 0,1-1,0 1,-1 0,1 0,0 0,0 1,-61 251,42-173,-47 195,-17 13,-135 373,176-558,-6-1,-3-3,-5-3,-5-1,-66 79,126-175,0 1,0-1,0 1,-1 0,1 0,0 0,0 0,0 0,1 0,-1 0,0 0,0 0,0 0,1 0,-1 1,1-1,-1 0,1 0,-1 1,1-1,0 0,-1 1,1-1,0 0,0 1,0-1,0 1,0-1,0 0,1 1,-1-1,0 0,1 1,-1-1,1 0,-1 0,1 0,0 1,0-1,-1 0,1 0,0 0,0 0,0 0,0 0,0 0,0 0,1 0,39 9,0-2,0-2,1-2,-1-2,1-1,5-2,225 26,51 4,-46-1,243 3,-13-21,-398-4,0-4,47-9,391-23,-50-7,177 7,37 31,-318-30,480 29,-578-26,-73-4,111 0,2 31,-165-29,-40 26,-128 1,0-1,-1 0,1 0,0 1,-1-1,1 0,-1-1,0 1,0 0,1 0,-1 0,-1-1,1 1,0-1,-1 1,1 0,-1-1,0 1,1-1,-1 1,-1-1,1 1,0-1,0 1,-1-1,0 1,1-1,-1 1,0-1,-1-8,-2-48,2-1,3 1,2 0,3 0,6-22,114-502,-105 471,-6-1,0-64,-14 170,-1 1,1 0,-1 0,0 0,-1 0,0-1,1 1,-2 0,1 0,-1 0,0 0,0 1,-1-1,0 1,0-1,0 1,0 0,-1 0,-2-3,3 7,-1 1,1 0,0 0,0 0,0 0,0 0,-1 1,1-1,0 1,0 0,0 0,0 0,0 0,0 1,1-1,-1 1,0 0,-1 1,-22 9,-1-6,0-2,-1-1,1 0,-1-3,1 0,-8-2,-22 1,-398-12,-160-53,-549-118,755 151,-84 16,442 16,-580-25,-100-3,230 2,136 26,-23 53,238-27,-8 2,-1-7,-129-1,22-38,79 7,293 13,-74-1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0:17.52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409 1,'-3'0,"-1"0,1 0,-1 1,1 0,0-1,-1 1,1 0,0 1,0-1,0 0,0 1,0 0,0 0,0 0,0 0,1 0,-1 0,1 1,-1 0,1-1,0 1,0 0,0 0,1 0,-1 0,1 0,0 0,-1 0,1 1,1-1,-2 3,-7 117,9-104,3 840,-7-790,-4-1,-2 0,-3-1,-3 0,-3-2,-3 0,-7 10,10-29,-9 26,-4-1,-2-1,-8 4,39-69,-2 3,-1 0,1 0,0 0,1 1,0 0,1 0,-1 0,2 0,-1 0,1 0,1 3,2-9,1-1,0 1,0 0,0-1,0 1,0-1,1 0,-1 0,1 0,-1 0,1 0,0 0,0-1,0 0,0 1,0-1,0 0,0 0,0-1,1 1,-1-1,0 1,0-1,1 0,-1 0,0 0,0-1,0 1,1-1,-1 0,3 1,261-22,-153 12,1 5,64 7,-45-1,213 17,-73 11,-171-20,0-4,72-7,-40 0,136 13,-135 3,-1-7,102-8,-76-1,1979 2,-1805-28,400 26,-432-23,51-11,-56 5,45 10,284-7,-261 46,-292-10,0-3,0-3,46-6,-117 3,0 1,-1 0,1-1,-1 0,1 1,-1-1,1 0,-1 0,1-1,-1 1,0 0,0-1,0 0,0 1,0-1,0 0,0 0,0 0,-1 0,1 0,-1-1,1 1,-1 0,0-1,0 1,0-1,0 1,-1-1,1 1,0-2,1-87,-4 68,26-202,-12 94,5 1,7-10,-1 11,-1-70,22 49,-28 120,-2-1,-1-1,-2 0,-1 0,-1-1,-1-2,-7 33,0-1,-1 0,1 1,-1-1,1 0,-1 0,0 1,0-1,0 0,0 0,0 1,-1-1,1 0,-1 1,0-1,0 0,0 1,0-1,0 1,-1-1,1 1,-1 0,1 0,-1-1,0 1,0 0,0 1,0-1,0 0,0 0,-1 1,1 0,0-1,-1 1,1 0,-1 0,0 0,1 0,-1 1,-1-1,-202 2,-318-17,116-8,-917-67,467 69,-301-25,286-8,641 43,6 0,-151 13,-444 61,364-24,309-28,1-7,-13-6,-171-27,226 30,-132-10,20-8,134 1,91 9,5 6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3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3259,'275'-97,"3"11,88-6,-38 5,170-74,-150 45,879-274,-921 296,902-254,-369 141,634-149,-905 180,-264 75,-147 70,-151 34,-6 3</inkml:trace>
  <inkml:trace contextRef="#ctx0" brushRef="#br0" timeOffset="849.594">6040 70,'-39'0,"0"2,1 2,-1 1,1 2,1 2,-1 1,1 2,-3 3,9 3,0 1,2 2,0 0,2 2,0 1,2 2,0 0,2 1,1 2,1 0,2 1,-6 14,7-13,2 1,2 0,0 1,2 1,2 0,1 0,2 1,1 0,2 0,1 1,2 35,4-49,0 1,1-1,2 0,0 0,1 0,2-1,0 0,1 0,1-1,0-1,2 0,0 0,2-1,0-1,0-1,2 0,0-1,1-1,0 0,1-1,0-1,1-1,1-1,0-1,0-1,0 0,1-2,0 0,1-2,18 2,18 1,0-3,0-2,0-3,0-3,0-2,-1-3,0-2,0-3,-1-2,-1-2,-1-4,-1-1,-1-3,-1-2,-1-2,-1-4,-27 20,-2-1,1-1,-2-1,0-1,-2-1,0 0,-1-1,0-1,-2-1,-1 0,0-1,-2-1,-1 0,-1 0,-1-1,0 0,-3-1,0 0,-1 0,-2 0,0-1,-2 1,-1-1,-1 1,-4-22,-2 22,-1 1,-2-1,0 1,-2 1,0 0,-2 1,0 0,-2 1,-1 1,0 0,-1 1,-2 1,0 1,0 1,-2 1,0 0,-1 2,0 1,-10-4,-19-7,-1 2,-2 2,0 2,-1 3,0 2,-1 3,0 3,-33 0,52 3,0 1,0 3,-1 1,1 1,0 3,0 1,1 1,0 3,-1 1,-2 8</inkml:trace>
  <inkml:trace contextRef="#ctx0" brushRef="#br0" timeOffset="2278.108">254 3287,'13'-9,"1"1,-1 1,1 0,1 0,-1 2,1 0,0 0,0 2,0-1,1 2,-1 0,1 1,0 1,-1 0,1 1,-1 1,4 1,28-2,1230 0,-836-28,-39 15,-16-7,94 19,-194 2,2133-2,-1882-29,338 30,-645 27,-175-27,-31-1</inkml:trace>
  <inkml:trace contextRef="#ctx0" brushRef="#br0" timeOffset="3996.136">5052 2977,'-6'-3,"-1"0,1 0,0 0,0-1,0 0,0 0,1 0,-1-1,1 0,0 0,1 0,-1-1,1 1,0-1,0 0,1 0,0-1,0 1,1 0,-1-1,1 0,-1-5,-10-155,15 137,1 1,1 0,2-1,1 2,1-1,1 1,2 0,1 1,1 1,1 0,1 0,7-7,3 2,1 1,1 0,1 2,2 2,0 0,23-12,-51 36,0 0,0 0,0 0,0 0,1 1,-1-1,0 1,1-1,-1 1,1 0,0 0,-1 0,1 0,0 1,0-1,-1 1,1 0,0-1,0 1,0 1,-1-1,1 0,0 1,0-1,-1 1,1 0,0 0,-1 0,1 0,-1 0,1 1,-1-1,1 1,-1-1,0 1,0 0,0 0,0 0,0 0,-1 0,1 1,0-1,-1 0,1 3,1 5,-1 0,0 0,-1 1,0-1,-1 0,0 0,-1 1,0-1,0 0,-1 0,-1 0,-2 7,-7 46,12-60,0 0,0-1,0 1,0 0,1-1,-1 1,1 0,-1-1,1 1,0-1,0 1,0-1,1 0,-1 1,0-1,1 0,0 0,-1 0,1 0,0 0,0 0,0-1,0 1,0 0,1-1,-1 0,0 0,1 1,-1-1,1-1,-1 1,90 18,-71-16,-17-3,0 0,0 0,0 1,-1-1,1 1,0 0,-1 0,1 0,-1 0,1 1,-1 0,1 0,-1-1,0 2,0-1,0 0,0 1,-1-1,1 1,0 0,-1 0,0 0,0 0,0 0,0 1,0-1,-1 0,1 1,-1 0,0-1,0 1,0 0,-1-1,0 1,1 0,-1 0,0-1,-1 1,1 0,-1 0,0 3,-1 1,-1 1,0 0,0-1,-1 0,0 0,0 0,-1 0,0-1,-1 1,1-1,-1-1,-1 1,1-1,-1 0,0 0,0-1,-1 0,0-1,0 1,0-1,0-1,-1 1,-4 1,1-1,-1 0,0-1,0 0,-1-1,1 0,0-1,-1 0,1-2,0 1,-1-2,1 1,0-2,-10-3,-310-132,243 89,65 35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49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0 708,'34'-28,"124"-175,-93 111,83-150,-105 161,-36 105,16 116,7 62,-30-195,0 0,0-1,1 1,0 0,0-1,1 1,-1-1,2 0,-1 1,1-1,0 0,0 0,0-1,-1-4,0-1,0 0,0 0,1-1,-1 1,0 0,0-1,0 1,0-1,0 1,-1-1,1 0,0 0,0 0,0 0,-1 0,1-1,0 1,-1 0,1-1,-1 1,0-1,1 0,-1 1,0-1,0 0,0 0,0 1,0-1,-1 0,1 0,0 0,-1 0,0 0,1 0,-1 0,0-1,0 1,3-5,166-313,-84 183,-84 137,0-1,0 1,0-1,0 1,0-1,0 1,0 0,0-1,1 1,-1 0,0 0,0 0,0 0,0 0,1 0,-1 0,0 0,0 0,0 1,0-1,0 1,1-1,-1 0,0 1,0 0,0-1,0 1,0 0,0-1,-1 1,1 0,0 0,0 0,0 0,-1 0,1 0,-1 0,1 0,0 0,-1 0,0 0,1 0,-1 0,0 0,1 0,-1 1,0-1,0 0,0 0,0 0,0 0,0 1,-1-1,1 0,0 0,0 0,-1 0,1 0,-1 0,1 1,2 9,7 35,-2 1,-2-1,-3 1,-1 0,-3 7,2-21,31 145,-9-85,-19-81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7,'0'-4,"0"2,5 2,1 6,1 7,2 5,1 6,-2 2,3 2,-1 1,-2 1,-2-1,-2 0,-2-5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4:5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0,'-5'10,"-6"12,-1 8,1 3,-3-3,2-3,3-1,2 0,-2-4,1-2,1 2,3 0,1-2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2.1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370 1,'-56'81,"-87"152,70-48,67-180,3-6</inkml:trace>
  <inkml:trace contextRef="#ctx0" brushRef="#br0" timeOffset="346.66">3 30,'-1'3,"0"0,1 1,0-1,-1 0,2 1,-1-1,0 0,0 1,1-1,0 0,0 1,0-1,0 0,0 0,1 0,-1 0,1 0,0 0,0 0,0 0,0-1,0 1,1-1,0 4,129 136,16 11,-135-139,-3 0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11.50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532 257,'19'23,"-1"2,-2 0,0 1,-2 1,-1 0,-1 1,-1 0,-2 1,2 10,31 82,50 131,-53-177,-39-72,0-1,-1 0,0 0,1 0,-1 0,0 0,0 0,0 0,0-1,0 1,0 0,-1 0,1-1,-1 1,1-1,-1 1,1-1,-1 0,0 0,0 1,0-1,0 0,1-1,-1 1,-1 0,1 0,0-1,0 0,0 1,0-1,0 0,0 0,0 0,-1 0,1 0,0 0,0-1,0 1,-1-1,-14 4,-300 102,102-36,4-1,211-68,0-1,1 1,-1-1,0 1,0-1,0 1,0-1,1 1,-1-1,0 1,0-1,0 1,0-1,0 1,0-1,0 0,0 1,-1-1,1 1,0-1,0 1,0-1,-1 1,1-1,0 1,0-1,-1 1,1 0,0-1,-1 1,1-1,-1 1,1 0,0-1,-1 1,1 0,-1-1,1 1,-1 0,1 0,-1 0,1-1,-1 1,1 0,-1 0,0 0,1 0,-1 0,1 0,-1 0,1 0,-1 0,1 0,-1 0,1 0,-1 1,1-1,-1 0,1 0,-1 1,1-1,-1 0,1 0,-1 1,1-1,6-11</inkml:trace>
  <inkml:trace contextRef="#ctx0" brushRef="#br0" timeOffset="2233.853">814 59,'-1'11,"1"-1,0 0,0 0,1 1,0-1,1 0,0 0,1 0,0 0,1 0,0-1,0 0,1 1,0-2,0 1,1 0,0-1,1 0,0-1,0 0,7 6,-11-12,0 0,0 0,0 0,0-1,0 1,0-1,0 0,0 0,1 0,-1 0,0 0,0-1,0 1,0-1,0 0,0 0,-1 0,1 0,0-1,0 1,-1-1,1 1,-1-1,1 0,-1 0,0 0,1-1,-1 1,-1 0,1-1,0 1,0-1,-1 0,0 1,1-3,39-104,-19 2,-22 106,1 0,-1 1,0-1,1 0,-1 1,1-1,-1 1,1-1,-1 0,1 1,-1-1,1 1,0-1,-1 1,1 0,0-1,-1 1,1 0,0-1,0 1,-1 0,1 0,0 0,0 0,-1-1,1 1,0 0,0 0,0 1,-1-1,1 0,0 0,0 0,-1 0,1 1,0-1,0 0,-1 1,1-1,0 0,-1 1,1-1,-1 1,1-1,0 1,-1 0,1-1,-1 1,0-1,1 1,-1 0,1-1,-1 1,0 0,1 0,24 44,-23-41,40 82,-21-46,-1 0,-3 1,-1 1,9 39,-15-39,-7-34,1 0,-1 0,0 1,0-1,-1 1,-1 0,1 0,-1-1,-1 1,1 0,-2 0,1 0,-1 0,-1 0,1 0,-1-1,-1 1,0-1,0 1,-1-1,0 0,0 0,-1-1,0 1,0-1,-1 0,1 0,-4 1,-51 15,59-23,0 0,-1 0,1 0,0 0,-1 0,1-1,0 1,-1 0,1-1,0 1,0-1,0 0,-1 1,1-1,0 0,0 1,0-1,0 0,0 0,0 0,0 0,1 0,-1 0,0 0,1 0,-1-1,0 1,1 0,-1 0,1-1,0 1,-1 0,1 0,0-1,0 1,0 0,0-1,0 1,0 0,0-1,0 1,0 0,1-1,-1 1,1 0,-1-1,7-20,0 1,1 0,1 0,1 1,1 0,0 1,2 0,0 0,1 2,12-11,0-6,101-106,-107 125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5:49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5194,'4'28,"3"11</inkml:trace>
  <inkml:trace contextRef="#ctx0" brushRef="#br0" timeOffset="247.512">1383 5476,'5'5,"2"1</inkml:trace>
  <inkml:trace contextRef="#ctx0" brushRef="#br0" timeOffset="-15708.767">1807 622,'17'121,"50"92,68 74,-33-44,-56-62,11-5,27 50,-37-52,3 57,11-4,-55-215</inkml:trace>
  <inkml:trace contextRef="#ctx0" brushRef="#br0" timeOffset="-14692.05">1836 594,'-17'79,"16"-63,-2 0,1 0,-2 0,0-1,-1 0,-1 0,0 0,-1 0,0-1,-2 0,1-1,-1 0,-8 8,16-20,1-1,-1 0,1 0,0 1,-1-1,1 0,-1 1,1-1,0 1,0-1,-1 1,1-1,0 0,0 1,-1-1,1 1,0-1,0 1,0-1,0 1,0-1,0 1,0-1,0 1,0-1,0 1,0-1,0 1,0-1,0 1,1-1,-1 1,0-1,0 1,0-1,1 1,-1-1,0 0,1 1,-1-1,0 1,1-1,-1 0,0 1,1-1,-1 0,1 0,-1 1,1-1,-1 0,1 0,-1 0,1 1,-1-1,1 0,-1 0,1 0,-1 0,1 0,-1 0,1 0,-1 0,1 0,-1 0,1 0,-1-1,1 1,-1 0,1 0,49 0,-42-1,283-2,-162-19,-129 20,0 1,0-1,0 0,0 1,-1-1,1 1,0-1,-1 0,1 1,-1-1,0 1,1-1,-1 1,0 0,0-1,0 1,0 0,0-1,0 1,-1 0,1 0,0 0,-1 0,1 0,0 0,-1 1,1-1,-1 0,1 1,-1-1,-1 0,1 0,-9-7,-45-32,-1 1,-3 4,-53-24,51 35,53 32,10 2</inkml:trace>
  <inkml:trace contextRef="#ctx0" brushRef="#br0" timeOffset="-14206.831">2681 1018,'-4'28,"-3"29,1 10,2-2,0-7,2-9,1-8,1-5,-1-6,2-1,4-2,1-1,0-4</inkml:trace>
  <inkml:trace contextRef="#ctx0" brushRef="#br0" timeOffset="-13775.25">2710 932,'-2'20,"1"0,0 0,2-1,0 1,1 0,1-1,1 1,1-1,0 0,2 0,0-1,1 1,1-2,0 1,2-1,0-1,0 0,2 0,0-1,1-1,1 1,64 77,-78-91,-1 0,1 0,0 0,0-1,0 1,0 0,0 0,0 0,0-1,0 1,0-1,0 1,0-1,0 1,0-1,0 1,1-1,-1 0,0 0,0 0,0 0,1 0,-1 0,0 0,0 0,0 0,1 0,-1-1,0 1,0 0,0-1,0 1,0-1,1 1,-1-1,0 0,0 1,0-1,-1 0,1 0,0 0,0 0,0 0,-1 0,1 0,0 0,-1 0,1 0,-1 0,1 0,-1 0,0 0,1-1,-1 1,0-1,10-71,-38-152,24-68,-12 209,11 61</inkml:trace>
  <inkml:trace contextRef="#ctx0" brushRef="#br0" timeOffset="-7354.109">1469 1,'0'1215,"-29"-1017,29-112,-11 71,8-144,0 0,1 0,1 1,0-1,1 0,0 1,1-1,1 0,0 1,2 4,26 152,-24-136,-2 0,-1 0,-2 0,-1 1,-3 19,-23 63,-6 105,33 541,-1-762,-5 46,5-46,0 0,-1-1,1 1,0 0,-1-1,1 1,0 0,-1-1,1 1,-1 0,0-1,1 1,-1-1,1 1,-1-1,0 1,1-1,-1 1,0-1,1 0,-1 1,0-1,0 0,0 0,1 0,-1 0,0 1,0-1,0 0,1 0,-1 0,0-1,0 1,1 0,-1 0,0 0,0 0,0-1,1 1,-1 0,0-1,1 1,-1-1,0 1,1-1,-1 1,1-1,-1 1,0-1,1 0,-1 1,1-1,0 0,-1 1,1-1,-124-121,-46-72,169 194,1 0,-1-1,0 1,0-1,1 1,-1-1,0 1,1-1,-1 0,1 1,-1-1,1 0,-1 1,1-1,-1 0,1 0,-1 1,1-1,0 0,0 0,-1 0,1 0,0 0,0 1,0-1,0 0,0 0,0 0,0 0,0 0,1 1,-1-1,0 0,0 0,1 0,-1 0,0 1,1-1,-1 0,1 0,-1 1,1-1,-1 0,1 1,0-1,-1 1,1-1,0 1,-1-1,1 1,0-1,0 1,0 0,-1-1,1 1,0 0,0 0,0-1,57-9,-47 9,193-27,135 29,-221 22,-116-22,0 0,0 0,0 0,0 1,-1-1,1 0,0 1,-1-1,1 1,-1-1,0 1,1 0,-1 0,0-1,0 1,0 0,0 0,0 0,-1 0,1 0,-1 1,1-1,-1 0,0 0,1 0,-1 0,-1 0,1 1,0-1,0 0,-1 0,1 0,-1 0,0 0,1 0,-1 0,0 0,0 0,0 0,-1 0,1-1,0 1,-1 0,1-1,-1 1,1-1,-1 0,0 1,0-1,1 0,-1 0,0 0,0 0,0 0,-1-1,-25 21,0-2,-2-1,0-2,-1 0,-1-2,0-2,-71 34,80-34</inkml:trace>
  <inkml:trace contextRef="#ctx0" brushRef="#br0" timeOffset="-6153.277">1 4206,'1'-25,"1"0,1 0,1 1,2-1,0 1,10-22,11-16,3 1,3 1,30-40,-45 71,-14 20,0 1,1 0,0 1,0-1,1 1,0 0,0 0,0 1,1-1,0 2,7-6,-12 12,0-1,-1 1,1-1,-1 1,1 0,0 0,-1 0,1 0,-1 0,0 0,1 0,-1 0,0 0,0 1,0-1,0 0,0 1,0-1,0 1,0-1,0 1,-1 0,1-1,-1 1,1 0,-1-1,0 1,1 0,-1 0,0-1,0 1,0 0,-1 0,1-1,0 1,-1 0,1 0,-1 0,1 1,2 49,-3 0,-2 0,-2 0,-8 29,12-79,-1-1,1 1,0 0,0 0,1 0,-1 0,0 0,1 0,-1 0,1 0,-1 0,1 0,0 0,0 0,0 0,0 0,0 0,1 0,-1 0,0 0,1 0,0 0,-1 0,1 0,0 0,0 0,0 0,0 0,1-1,-1 1,0-1,1 1,-1-1,1 1,0-1,-1 0,1 1,0-1,0 0,-1 0,1-1,0 1,0 0,0-1,0 1,0-1,0 1,1-1,-1 0,0 0,0 0,2 0,9-6,1-1,-1 0,0 0,-1-2,0 1,0-2,-1 1,0-2,0 1,-1-2,-1 1,0-1,-1-1,0 1,3-9,23-28,-24 37,0 0,0 0,1 1,0 1,1 0,0 1,1 0,0 0,3 0,-15 8,1 1,-1-1,1 0,-1 1,1 0,-1-1,1 1,-1 0,1-1,-1 1,1 0,0 0,-1 0,1 1,-1-1,1 0,-1 1,1-1,0 1,-1-1,0 1,1 0,-1-1,1 1,-1 0,0 0,0 0,1 0,-1 0,0 0,0 1,0-1,0 0,0 0,0 1,-1-1,1 1,0-1,-1 1,1 0,15 64,-17 168,1-209</inkml:trace>
  <inkml:trace contextRef="#ctx0" brushRef="#br0" timeOffset="-5592.409">1129 3727,'-246'301,"215"-249,30-51,1 0,-1 0,1 0,-1 1,1-1,0 0,-1 0,1 0,0 0,0 0,0 0,0 1,0-1,0 0,0 0,0 0,0 0,0 0,1 1,-1-1,0 0,1 0,-1 0,1 0,0 0,-1 0,1 0,0 0,-1 0,1 0,0-1,0 1,0 0,0 0,0-1,0 1,0-1,0 1,0-1,0 1,0-1,0 1,0-1,0 0,0 0,0 0,1 1,-1-1,11-2,1 0,-1 0,0-1,-1 0,1-1,0-1,-1 0,0 0,0-1,-1-1,1 0,-1 0,-1-1,0 0,0 0,0-1,6-9,-14 17,170-191,-170 191,-1-1,1 0,-1 0,1 1,0-1,0 1,-1-1,1 0,0 1,0 0,1-1,-1 1,0 0,0-1,1 1,-1 0,1 0,-1 0,1 0,-1 0,1 1,0-1,-1 0,1 1,0-1,0 1,-1 0,1-1,0 1,0 0,0 0,-1 0,1 0,0 1,0-1,-1 0,1 1,0-1,0 1,-1 0,1-1,-1 1,1 0,0 0,-1 0,0 0,1 0,-1 1,0-1,1 0,-1 0,0 1,0-1,0 1,0 0,12 172,-1-70,-4 2,-5-1,-6 50,3-144,-1 0,1 0,-2-1,0 1,0 0,-1-1,0 0,-1 1,0-1,-1-1,0 1,0-1,-1 0,0 0,-1 0,0-1,0 0,-1 0,0-1,0 0,-1-1,0 1,0-2,0 1,-2-1,8-4,0 0,-1-1,1 0,-1 0,1 0,-1 0,0 0,1-1,0 1,-1-1,1 0,-1 0,1 0,0-1,0 1,0-1,-1 0,2 0,-1 0,0 0,0 0,1-1,-1 1,1-1,0 0,0 1,0-1,0 0,0 0,0-1,1 1,0 0,-1 0,1-2,-21-121,21 102,0 0,2 0,0 0,2 0,1 0,0 1,2-1,1 1,1 0,0 1,2 0,5-8,-3 12</inkml:trace>
  <inkml:trace contextRef="#ctx0" brushRef="#br0" timeOffset="-2121.971">2654 2880,'-5'5,"-2"6,1 6,1 5,2 4,5-3,4-1,-1 2,5-4,0-1,-2 2,-1 1,-3 3,-2-4</inkml:trace>
  <inkml:trace contextRef="#ctx0" brushRef="#br0" timeOffset="-1853.431">2767 3501,'4'24,"3"12,-1 6,3 0,6-7,0-10</inkml:trace>
  <inkml:trace contextRef="#ctx0" brushRef="#br0" timeOffset="-1432.579">2908 4008,'9'29,"4"14,-1 5,3-1,-2-4,2-4,-1-5,-4-2,-2-2,1-2,-1 0,-1-1,-3-5</inkml:trace>
  <inkml:trace contextRef="#ctx0" brushRef="#br0" timeOffset="-254.553">1412 4686,'0'29,"0"14,0 4,0 0,0-9</inkml:trace>
  <inkml:trace contextRef="#ctx0" brushRef="#br0" timeOffset="11733.027">2201 5476,'-3'-1,"0"0,0-1,0 1,0-1,0 0,0 0,0 0,1 0,-1 0,1-1,-1 1,1-1,0 1,0-1,0 0,1 0,-1 0,-1-3,-2-3,-45-117,38 72,2 0,2-1,3-1,2-54,1 91,1 0,2 1,0-1,0 1,2-1,0 1,1 0,1 0,1 0,1 0,0 1,1 0,1 1,2-3,-10 16,1 1,0-1,0 0,0 1,0-1,1 1,-1 0,1 0,-1-1,1 2,0-1,0 0,0 1,0-1,0 1,0 0,0 0,1 0,-1 0,0 1,0-1,1 1,-1 0,0 0,1 0,-1 0,0 1,1-1,-1 1,0 0,0 0,0 0,0 0,0 1,0-1,0 1,0 0,0 0,-1 0,1 0,-1 0,1 1,-1-1,0 1,0-1,1 9,0-1,-1 1,0-1,-1 1,0 0,-1 0,0-1,-1 1,0 0,0-1,-1 1,-1 0,0 1,-5 32,7-43,1 1,-1-1,1 1,0-1,-1 1,1-1,0 1,0-1,0 1,0 0,1-1,-1 1,0-1,1 1,-1-1,1 0,-1 1,1-1,0 1,-1-1,1 0,0 0,0 1,0-1,0 0,0 0,0 0,0 0,1 0,-1 0,0 0,1-1,-1 1,0 0,1-1,-1 1,1-1,-1 1,1-1,0 0,67-6,-43 2,-22 2,0 1,-1 0,1 0,0 1,0-1,0 1,0 0,0 0,0 0,0 1,0-1,0 1,0 0,0 0,-1 0,1 1,0-1,-1 1,1 0,-1 0,1 0,-1 1,0-1,0 1,0-1,0 1,-1 0,1 0,-1 0,0 1,0-1,0 1,0-1,0 1,-1 4,1 0,-1 0,-1-1,0 1,0 0,0 0,-1 0,0-1,-1 1,0 0,0-1,0 1,-1-1,0 0,-1 0,0 0,0 0,-3 3,-98 108,93-107,2-3,-1 0,0-1,-1 0,1-1,-1 0,-1-1,1-1,-1 0,1 0,-1-1,0-1,0 0,0-1,-1-1,1 0,0 0,0-1,-10-3,13 3,0-1,0-1,1 0,-1-1,1 1,0-2,0 1,0-1,1-1,-1 1,1-2,1 1,-1-1,1 0,0 0,1-1,0 0,0 0,0-1,1 0,1 0,-1 0,1 0,1-1,-1-3,-4-12</inkml:trace>
  <inkml:trace contextRef="#ctx0" brushRef="#br0" timeOffset="12218.172">2823 4516,'-19'19,"-11"12,-6 4,-1-2,6-8</inkml:trace>
  <inkml:trace contextRef="#ctx0" brushRef="#br0" timeOffset="13080.241">1807 5307,'-5'0,"-6"0,-6 0,-1 4,-1 3,-3-1,-2-1,-2 3,-1 1,-1-2,4 3,2 0,9-6,6-5</inkml:trace>
  <inkml:trace contextRef="#ctx0" brushRef="#br0" timeOffset="14320.397">1383 5504,'0'-5,"0"4,0 6,0 7,0 7,0 4,0 4,0 2,0 0,0 1,5-5,2-12,-1-13,-1-6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1,'29'57,"-2"2,-3 1,-3 1,-3 0,-2 2,-3 0,2 37,-10-65,-2 0,-2 0,-1 0,-2 0,-1 0,-2 0,-1 0,-2-1,-1 0,-1-1,-3 0,0-1,-2 0,-1-1,-2-1,-6 7,-94 91,96-110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6:1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2247 1004,'-16'-7,"1"2,-2 0,1 0,0 2,-1 0,0 1,0 1,0 0,1 1,-1 1,0 1,-11 2,-6 6,1 1,1 2,0 2,1 0,0 2,1 2,1 0,-23 22,45-36,-21 20,2 1,1 1,1 1,1 1,1 1,2 1,1 1,2 1,1 0,1 2,-29 127,29-87,10-54,0-1,2 1,0 0,2 0,0 1,1-1,1 0,1 0,1 0,4 12,95 255,-89-268,0-1,1 0,1-2,1 1,1-2,0 0,1-1,0-1,1 0,1-2,8 4,1-1,1-1,1-1,0-1,0-2,1-1,1-2,0-1,-1-1,1-2,1-1,-1-2,0-1,24-4,83-21,-109 20,0-1,0-1,-1-2,-1-1,0-2,0 0,-1-2,11-9,-2 0,-2-1,0-2,-2-2,-1 0,-2-3,0 0,-3-2,23-34,17-66,-58 96,-2 1,-1-1,-2-1,-2 1,-2-1,-3-35,1-17,3 69,-1 0,-1 0,-1 0,0 0,-2 0,0 0,-2 1,0 0,-2 0,0 1,-1 0,-1 0,-8-10,-29-44,-62-75,97 137,0 1,-1 0,0 1,-1 0,0 1,0 1,-1 0,0 1,-1 0,1 1,-1 1,0 1,-1 0,1 1,-1 1,1 0,-8 1,-203-7,199 2,4 1</inkml:trace>
  <inkml:trace contextRef="#ctx0" brushRef="#br0" timeOffset="5518.872">2727 2330,'2'1,"-1"0,0 0,1 0,-1 0,0 0,0 1,1-1,-1 0,0 1,0-1,-1 1,1-1,0 1,0-1,-1 1,1 0,-1 0,1-1,-1 1,0 0,0-1,0 1,0 0,0 0,0-1,0 1,-1 0,1 0,0-1,-1 1,0 0,1-1,-1 2,0 0,-7 35,-2 0,-2-1,-1-1,-2 0,-11 21,-6 13,26-56,-21 66,27-79,-1 1,1-1,0 1,0 0,0-1,0 1,1-1,-1 1,0 0,1-1,-1 1,1-1,-1 1,1-1,0 0,0 1,-1-1,1 0,0 1,0-1,0 0,1 0,-1 0,0 0,0 0,1 0,-1 0,0 0,1 0,-1-1,1 1,-1-1,1 1,-1-1,1 1,-1-1,1 0,0 0,-1 0,1 0,-1 0,1 0,0 0,-1 0,1-1,1 0,15-2,0-1,0-1,0 0,-1-2,0 0,0-1,0-1,9-6,36-17,240-105,-244 115,-58 20,1 1,-1-1,0 0,0 1,0-1,0 1,0-1,0 1,0-1,-1 1,1-1,-1 0,1 1,-1 0,1-1,-1 1,0-1,1 1,-1 0,0-1,0 1,0 0,0 0,0 0,-1 0,1 0,0 0,0 0,-1 0,1 0,-1 1,1-1,-1 0,0 0,-137-64,-144-68,259 119</inkml:trace>
  <inkml:trace contextRef="#ctx0" brushRef="#br0" timeOffset="6585.865">3912 2527,'-11'17,"-34"134,-35 123,78-313,20-42,3 2,3 1,4 0,20-35,2 33,-49 80,0-1,1 1,-1 0,1 1,-1-1,0 0,1 0,-1 0,1 1,-1-1,0 1,1-1,-1 1,0 0,0-1,0 1,1 0,-1 0,0 0,0 0,0 0,0 0,0 0,-1 0,1 0,0 1,0-1,-1 0,1 0,-1 1,1-1,-1 0,1 1,-1-1,0 1,0-1,0 0,0 1,0-1,0 1,0-1,2 6,18 56,-17-47,1 0,1 0,1 0,0 0,0-1,2 0,0 0,1-1,0 0,1 0,1-1,0-1,0 0,9 7,-10-12,-1 0,1-1,0 1,0-2,1 0,0 0,0-1,0 0,0-1,1 0,0-1,-1 0,1-1,0 0,0-1,0 0,-9-1,0 1,-1-1,1 1,0-1,-1 0,1 0,0 0,-1 0,0 0,1-1,-1 1,0-1,1 1,-1-1,0 0,0 0,0 0,-1 0,1 0,0-1,-1 1,1 0,-1-1,0 1,0-1,0 0,0 1,-1-1,1 0,0 0,2-92,-4 74,-4-33,-2 0,-3 1,-2-1,-2 2,-18-43,-29-112,57 183</inkml:trace>
  <inkml:trace contextRef="#ctx0" brushRef="#br0" timeOffset="20452.909">2247 1625,'48'32,"12"53,-3 1,26 29,2-2,41 43,-100-115,-60-41,-134-59,26 29,141 30,0 1,0-1,0 0,0 0,0 0,0 1,0-1,0 0,0 0,0 0,0-1,0 1,0 0,0 0,0 0,0-1,0 1,0 0,0-1,0 1,0-1,1 1,-1-1,0 0,0 1,0-1,1 0,-1 0,0 1,1-1,-1 0,1 0,-1 0,1 0,-1 1,1-1,0 0,-1 0,1 0,0 0,0 0,0 0,0 0,0 0,0 0,0 0,0 0,0 0,0 0,0 0,1 0,-1 0,0 0,1 0,-1 0,1 0,-1 0,1 1,-1-1,1 0,0 0,-1 0,2 0,192-112,-8-24,-186 136,1 0,0 1,0-1,0 0,-1 1,1-1,0 1,0-1,0 1,0 0,0-1,0 1,0 0,0 0,0-1,0 1,0 0,0 0,0 0,0 0,0 1,0-1,0 0,0 0,0 0,0 1,0-1,0 1,0-1,0 1,0-1,0 1,0-1,-1 1,1 0,0-1,0 1,-1 0,1 0,-1 0,1-1,0 1,-1 0,0 0,1 0,-1 0,1 0,-1 0,0 0,0 0,0 0,0 0,1 0,-1 0,-1 1,0 61,-8-33,0 0,-2-1,-1 0,-2-1,0-1,-7 8,5-7,-2 31,19-58,1 0,0-1,-1 1,1-1,0 1,0-1,0 0,-1 1,1-1,0 0,0 0,0 0,-1 0,1-1,0 1,0 0,-1-1,1 1,0-1,0 0,-1 0,1 1,-1-1,1 0,-1 0,1-1,-1 1,1-1,1 1,14-8</inkml:trace>
  <inkml:trace contextRef="#ctx0" brushRef="#br0" timeOffset="31320.777">2811 2415,'27'38,"-23"-25,15 26,1-1,1-1,3-1,10 12,121 188,-56-78,-21-66,-34-36,-36-51</inkml:trace>
  <inkml:trace contextRef="#ctx0" brushRef="#br0" timeOffset="38163.206">3319 1258,'-16'-45,"18"65,1 0,2 0,0 0,1 0,0 0,2-1,0 0,2 0,-14-87,2 42,0 8,0-1,1 1,1-1,0 0,2 1,0-1,2-3,-4 20,0 1,0-1,1 1,-1-1,0 1,1-1,-1 1,1-1,-1 1,1-1,0 1,-1-1,1 1,0 0,0-1,0 1,0 0,0 0,1 0,-1 0,0 0,0 0,1 0,-1 0,1 1,-1-1,0 0,1 1,-1-1,1 1,0 0,-1-1,1 1,-1 0,1 0,-1 0,1 0,0 0,-1 0,1 1,-1-1,1 0,-1 1,1-1,-1 1,1 0,-1-1,1 1,-1 0,0 0,0 0,1 0,-1 0,0 0,0 0,1 1,19 27,31 31,-51-59,1 0,0 0,0 0,-1 0,1 0,0-1,0 1,0-1,0 1,0-1,0 1,0-1,0 0,0 0,0 0,0-1,0 1,0 0,0-1,0 1,0-1,0 1,-1-1,1 0,0 0,0 0,-1 0,1 0,0 0,-1-1,1 1,-1-1,0 1,1-1,0 0,8-11,-1 0,-1 0,0-1,0 0,-1 0,-1-1,-1 0,3-9,32-71,-4 44,-34 51,-1 0,0 1,0-1,0 0,1 1,-1-1,0 1,0-1,0 1,0 0,0-1,0 1,0 0,0 0,0-1,-1 1,1 0,0 0,0 0,-1 0,1 0,-1 0,1 0,-1 0,1 1,-1-1,1 0,-1 0,0 0,0 0,0 2,0-3,55 159,-31-133,-14-23</inkml:trace>
  <inkml:trace contextRef="#ctx0" brushRef="#br0" timeOffset="40247.925">4138 778,'0'-3,"-1"1,0-1,0 1,-1 0,1-1,0 1,-1 0,1 0,-1 0,0 0,0 0,1 1,-1-1,0 0,-1 1,1 0,0-1,0 1,-1 0,1 0,0 0,-1 0,1 1,-1-1,1 1,-1-1,0 1,1 0,-1 0,1 0,-1 0,1 1,-1-1,1 1,-1-1,1 1,-1 0,1 0,-1 0,-1 1,-9 6,1 0,-1 1,2 0,-1 1,2 1,-1-1,1 2,1-1,-8 13,15-21,-1 0,1 0,0 0,0 0,1 0,-1 0,1 1,-1-1,1 1,0-1,0 1,1-1,-1 1,1-1,-1 1,1 0,0-1,1 1,-1 0,1-1,-1 1,1-1,0 1,1-1,-1 1,0-1,1 0,0 0,0 0,0 0,0 0,0 0,1 0,-1-1,1 1,-1-1,1 1,0-1,0 0,0 0,1-1,-1 1,0-1,1 1,-1-1,1 0,-1 0,1-1,-1 1,1-1,0 1,-1-1,1-1,-1 1,4-1,5-4,0-1,0 0,-1-1,1 0,-2-1,1 0,-1-1,0 0,-1 0,0-1,-1 0,0-1,0 0,-1 0,-1-1,0 0,-1 0,0 0,3-10,-8 20,0 1,0 0,0 0,0 0,1-1,-1 1,0 0,1 0,-1 0,1 0,-1 0,1 0,0 0,-1 0,1 0,0 0,0 0,0 0,0 0,0 1,0-1,0 0,0 1,0-1,0 1,0-1,0 1,0-1,0 1,0 0,1-1,-1 1,0 0,0 0,0 0,1 0,-1 0,0 0,0 0,0 1,1-1,-1 0,0 1,0-1,0 0,0 1,0 0,0-1,0 1,0 0,0-1,0 1,0 0,0 0,0 0,-1 0,1 0,0 0,-1 0,1 1,16 26,-2 0,-2 2,0-1,-2 2,-2 0,4 17,1 3,-7-25,-2-1,0 1,-2 0,-1 1,-2-1,0 0,-3 18,-25 48,27-90,0 1,0-1,-1 0,1 1,0-1,-1 0,1 0,-1 0,0 0,0 0,0 0,0-1,0 1,0 0,0-1,0 0,-1 0,1 1,-1-1,1-1,-1 1,1 0,-1-1,1 1,-1-1,1 0,-1 1,0-1,1-1,-1 1,0 0,1-1,-2 0,0-2,0 0,0-1,0 0,1 0,0 0,0 0,0-1,0 1,1-1,-1 0,1 0,0 0,1 0,-1 0,1 0,0 0,0 0,1-1,-1 1,1 0,1-1,-1 1,1 0,0-4,-1 3,1-13,2 0,0 0,0 0,2 0,1 1,0-1,1 1,1 1,0-1,1 2,2-2,57-58,-54 66</inkml:trace>
  <inkml:trace contextRef="#ctx0" brushRef="#br0" timeOffset="43112.837">4646 495,'-6'0,"1"1,-1-1,1 1,-1 0,1 1,0-1,-1 1,1 0,0 1,0-1,0 1,0 0,1 0,-1 1,1-1,0 1,0 0,0 0,0 0,1 1,0-1,0 1,0 0,0 0,-1 3,-1 3,1 1,0-1,0 1,1 0,1 0,0 1,1-1,0 0,0 1,2-1,0 3,-1-12,0 1,1-1,0 1,0-1,0 1,0-1,0 0,1 1,0-1,-1 0,1 0,0 0,1 0,-1 0,0-1,1 1,0-1,-1 1,1-1,0 0,0 0,0 0,1-1,-1 1,0-1,1 1,-1-1,1 0,-1-1,1 1,-1-1,1 1,-1-1,1 0,0 0,-1-1,1 1,-1-1,1 1,-1-1,1 0,-1-1,1 1,2-2,18-8,-3 1</inkml:trace>
  <inkml:trace contextRef="#ctx0" brushRef="#br0" timeOffset="43407.86">4929 495,'-4'6,"1"1,-1-1,2 1,-1 0,1 0,0 0,0 0,1 0,0 0,0 0,1 1,0-1,0 0,0 0,1 1,1-1,-1 0,1 0,0 0,0 0,1 0,0-1,0 1,4 4,-3-10,1 0,-1 0,0 0,1 0,-1-1,0 0,1 0,-1 0,1 0,-1-1,0 1,1-1,-1-1,0 1,0 0,1-1,-1 0,-1 0,1 0,0 0,0-1,-1 0,1 0,-1 0,0 0,0 0,0 0,0-1,-1 1,1-1,-1 0,2-3,6-7,1 0,-2-1,0 0,0-1,-2 1,0-1,-1-1,0 0,-1 1,0-9,-4 23,0 0,0 0,0 0,-1 0,1 0,-1 0,1 0,-1 0,0 0,0 0,0 0,0-1,0 1,0 0,-1 0,1 0,-1 0,1 0,-1 0,0 0,0 0,0 1,0-1,0 0,0 0,0 1,0-1,-1 0,1 1,-1-1,1 1,-1 0,0 0,0-1,1 1,-1 0,0 1,0-1,0 0,0 0,0 1,0-1,0 1,0 0,0-1,0 1,-2 0,-19 7,0 2</inkml:trace>
  <inkml:trace contextRef="#ctx0" brushRef="#br0" timeOffset="43810.565">5464 185,'-2'1,"-6"5,-1 0,2 1,-1-1,1 1,0 1,0 0,1-1,0 2,0-1,1 1,-4 8,10-15,-1-1,0 1,1 0,-1-1,1 1,-1 0,1-1,0 1,0 0,0-1,-1 1,2-1,-1 1,0-1,0 0,0 0,1 1,-1-1,0 0,1 0,-1 0,1 0,0-1,-1 1,1 0,0-1,-1 1,1-1,0 1,-1-1,1 0,0 0,0 0,0 0,-1 0,1 0,0 0,0 0,-1-1,1 1,0-1,-1 0,1 1,0-1,-1 0,1 0,-1 0,1 0,0-1,9 0,-9 1,0 0,0 0,1 0,-1 0,1 0,-1 1,0-1,1 1,-1 0,1-1,-1 1,1 0,-1 0,1 1,-1-1,1 0,-1 1,1 0,-1-1,0 1,1 0,-1 0,0 0,0 1,0-1,0 0,0 1,0 0,0-1,0 1,0 0,-1 0,1 0,-1 0,0 0,1 0,-1 0,0 1,0-1,0 0,-1 1,1-1,0 1,-1-1,0 1,1-1,-1 1,0-1,-1 1,1 1,-6 6,-1 0,-1 0,1-1,-1 0,-1 0,0-1,0 0,0 0,-1-1,0-1,-1 0,0 0,0-1,-2 1,-9 6,-3 1</inkml:trace>
  <inkml:trace contextRef="#ctx0" brushRef="#br0" timeOffset="44441.763">5831 637,'-7'-32,"1"0,2 0,1 0,1 0,2 0,2-1,0 1,2 0,2 0,1 1,1-1,2 1,10-22,-14 40,0 0,1 1,0-1,1 2,0-1,1 1,0 1,1-1,0 2,0-1,1 1,1 1,0 0,11-6,-22 14,0-1,0 0,0 1,0-1,0 1,0 0,0-1,0 1,0 0,0 0,1 0,-1 0,0 0,0 0,0 0,0 0,0 0,0 0,0 0,0 1,0-1,0 0,0 1,0-1,0 1,0-1,0 1,0 0,0-1,-1 1,1 0,0-1,0 1,-1 0,1 0,0 0,-1 0,1 0,-1 0,1 0,-1 0,0 0,1 0,-1 0,0 0,7 56,-7-41,0-12,0 0,1 0,-1 0,1 0,0-1,0 1,0 0,0 0,1 0,0-1,-1 1,1-1,1 0,-1 1,0-1,1 0,0 0,-1 0,1-1,0 1,1-1,-1 1,0-1,1 0,-1 0,1-1,0 1,-1-1,1 0,0 0,3 1,3 0,-6-2,-1 0,0 0,0 0,0 0,1 1,-1-1,0 1,0 0,0 0,0 0,0 1,0-1,-1 1,1-1,0 1,-1 0,1 0,-1 0,1 1,-1-1,0 0,0 1,0-1,-1 1,1 0,0 0,-1 0,0-1,0 1,0 0,0 2,0 0,-1 1,-1 0,1 0,-1 0,0 0,0-1,-1 1,1 0,-1-1,-1 1,1-1,-1 0,0 0,0 0,0 0,-1 0,0-1,1 1,-2-1,1 0,0 0,-1-1,0 0,0 1,0-1,0-1,0 1,-1-1,1 0,-1 0,0-1,1 1,-1-1,0-1,0 1,0-1,0 0,0 0,1 0,-1-1,0 0,-1-1,-250-82,233 81</inkml:trace>
  <inkml:trace contextRef="#ctx0" brushRef="#br0" timeOffset="52517.229">2163 1681,'-59'34,"-136"111,-21-6,92-61,-18 34,81-72,58-80,-41-132,43 170,1 1,0-1,0 0,0 0,0 0,0 0,0 0,1 0,-1 0,1 1,-1-1,1 0,0 0,-1 1,1-1,0 0,0 1,0-1,0 1,1-1,-1 1,0-1,1 1,-1 0,1 0,-1 0,1 0,-1 0,1 0,0 0,-1 0,1 1,0-1,0 0,0 1,0 0,-1-1,3 1,76 12,-59-7,201 57,-7 10,-215-72,0 1,-1-1,1 0,0 0,-1 0,1 1,0-1,0 0,0 0,-1 1,1-1,0 0,0 1,0-1,-1 0,1 1,0-1,0 0,0 1,0-1,0 0,0 1,0-1,0 0,0 1,0-1,0 0,0 1,0-1,0 0,0 1,0-1,0 0,0 1,0-1,1 0,-1 1,0-1,0 0,0 1,1-1,-1 0,0 0,0 1,1-1,-1 0,0 0,1 0,-1 1,0-1,0 0,1 0,-1 0,-37 3,34-3,-237 26,77 1,148-25,1 0,-1 1,1 1,0 0,0 1,1 0,-1 1,1 1,-4 2,11-3</inkml:trace>
  <inkml:trace contextRef="#ctx0" brushRef="#br0" timeOffset="54213.265">18 2302,'-1'-272,"-8"206,2-51,29-21,-21 137,-1-1,0 1,1 0,-1-1,1 1,0 0,-1 0,1 0,0 0,-1 0,1 0,0 0,0 0,0 0,0 0,0 0,0 0,0 1,1-1,-1 0,0 1,0-1,0 1,1-1,-1 1,0 0,1-1,-1 1,0 0,1 0,-1 0,0 0,1 0,-1 0,0 0,1 1,-1-1,0 0,0 1,1-1,-1 1,0 0,0-1,0 1,0 0,1 0,-1-1,0 2,48 48,-41-36,-6-11,-1 1,1-1,0 1,0-1,1 0,-1 0,1 0,-1 0,1 0,0 0,0-1,0 0,0 1,1-1,-1 0,1-1,-1 1,4 1,-4-5,0 1,-1-1,1 0,0 0,-1 0,0 0,1 0,-1-1,0 1,0-1,0 1,-1-1,1 0,-1 1,1-1,-1 0,0 0,0 0,0 0,-1 0,1-1,0-2,0 3,51-230,-42 190,-9 32,1 0,1 0,0 0,0 0,1 1,0-1,1 1,0 0,1 0,2-3,-7 13,0-1,-1 0,1 0,0 0,0 1,0-1,0 0,0 1,0-1,0 1,0-1,0 1,0 0,0-1,0 1,0 0,0-1,0 1,0 0,0 0,0 0,0 0,1 0,-1 1,0-1,0 0,0 0,0 1,0-1,0 0,0 1,0-1,0 1,0 0,0-1,0 1,-1 0,1-1,0 1,0 0,0 0,-1 0,1 0,-1 0,1-1,-1 1,1 0,-1 1,1-1,-1 0,0 0,23 58,19 89,-6-100,-21-40</inkml:trace>
  <inkml:trace contextRef="#ctx0" brushRef="#br0" timeOffset="54817.048">639 1060,'-11'41,"1"-5,1 0,1 0,3 1,1 0,1 0,2 1,1-36,-1 0,1 0,-1 0,1 0,0 1,0-1,0 0,0 0,1 0,-1 1,0-1,1 0,0 0,-1 0,1 0,0 0,0 0,0 0,0 0,1 0,-1 0,0-1,1 1,-1 0,1-1,0 1,-1-1,1 0,0 0,0 1,0-1,0 0,0-1,0 1,0 0,0-1,1 1,-1-1,0 1,0-1,0 0,1 0,-1 0,0 0,0-1,0 1,1 0,-1-1,0 0,0 1,0-1,0 0,0 0,0 0,0 0,0-1,0 0,6-6,-1-1,1 0,-2-1,0 0,0 0,0 0,-1-1,-1 1,0-1,1-7,9-18,57-163,-71 200,0 0,0 0,0 0,0 0,1 0,-1 0,0 1,1-1,-1 0,1 0,0 0,-1 0,1 0,0-1,-1 1,1 0,0 0,0 0,0-1,0 1,0 0,0-1,0 1,0-1,0 1,0-1,0 1,0-1,0 0,0 1,0-1,0 0,0 0,1 0,-1 0,0 0,0 0,0 0,0-1,0 1,1 0,-1-1,0 1,0 0,0-1,0 1,0-1,0 0,0 1,0-1,-1 0,1 0,0 1,0-1,0 0,-1 0,1 0,-1 0,1 0,0 0,-1 0,0 0,1 0,-1 0,0 0,1-1,-1 1,0 0,0 0,0-1,22 53,-2 1,-3 0,-2 2,-1 4,5 16,-13-49,5 8,-2 0,-1 0,-1 1,-2 0,-2 0,-1 0,-2 0,-1 0,-3 19,2-40,0 0,0 0,-2-1,0 1,0-1,-1 0,0 0,-1 0,0-1,-1 0,-1 0,-5 7,11-17,1 1,0-1,-1 0,0 0,1 1,-1-1,0 0,1-1,-1 1,0 0,0 0,0-1,0 1,0-1,0 1,0-1,0 0,0 0,0 0,0 0,0 0,0 0,0-1,0 1,1-1,-1 1,0-1,0 0,0 0,0 0,1 0,-1 0,0 0,1 0,-1 0,1-1,-1 1,1-1,0 1,-1-1,1 1,0-1,-37-80,28 38,1 1,3-1,1 0,2 0,2 0,2-1,2 1,7-33,-5 51</inkml:trace>
  <inkml:trace contextRef="#ctx0" brushRef="#br0" timeOffset="55361.851">1090 608,'-37'96,"36"-94,0-1,0 1,0 0,0 0,0 0,1 0,-1 0,1-1,-1 1,1 0,-1 0,1 0,0 1,0-1,0 0,0 0,1 0,-1 0,0 0,1 0,-1 0,1-1,0 1,0 0,0 0,0 0,0 0,0-1,0 1,0-1,1 1,-1-1,1 1,-1-1,1 0,-1 1,1-1,0 0,0 0,-1 0,1-1,0 1,0 0,0-1,0 1,0-1,0 0,1 1,7 0,-6-1,0 0,1 0,-1 0,0 0,0 1,0-1,0 1,0 0,0 1,0-1,0 0,0 1,0 0,-1 0,1 0,-1 1,0-1,1 1,-1 0,0 0,0 0,-1 0,1 0,-1 0,1 1,-1 0,0-1,-1 1,1 0,0 0,-1 0,0 0,0 0,0 2,-2 3,0 1,0-1,-1 1,0-1,-1 0,0 0,0 0,-1 0,0-1,-1 1,0-1,0 0,-1 0,1-1,-2 0,1 0,-1 0,0-1,-1 0,-1 1,-3 0</inkml:trace>
  <inkml:trace contextRef="#ctx0" brushRef="#br0" timeOffset="55615.612">1344 608,'0'34,"5"15,1 0</inkml:trace>
  <inkml:trace contextRef="#ctx0" brushRef="#br0" timeOffset="55767.354">1232 270,'0'0</inkml:trace>
  <inkml:trace contextRef="#ctx0" brushRef="#br0" timeOffset="56084.944">1570 693,'-7'-52,"1"13,1 0,2-1,2 0,4-26,-4 65,0 0,1-1,0 1,-1-1,1 1,0 0,0-1,-1 1,1-1,0 1,1-1,-1 1,0-1,0 1,1-1,-1 1,0 0,1-1,0 1,-1-1,1 1,0 0,-1 0,1-1,0 1,0 0,0 0,0 0,0 0,1 0,-1 0,0 1,0-1,1 0,-1 0,0 1,1-1,-1 1,0-1,1 1,-1 0,1-1,-1 1,1 0,-1 0,1 0,-1 0,1 0,-1 1,1-1,-1 0,0 1,1-1,11 14,-12-12,0 0,-1 0,1-1,0 1,0 0,1 0,-1 0,0-1,0 1,1-1,-1 1,1-1,0 1,-1-1,1 0,0 0,0 0,-1 0,1 0,0 0,0-1,0 1,0 0,0-1,1 0,-1 1,0-1,0 0,0 0,0 0,0 0,0-1,0 1,0-1,0 1,0-1,0 0,0 1,0-1,0 0,0 0,0-1,-1 1,1 0,0 0,-1-1,1 1,-1-1,0 0,1 1,-1-1,3-7,-1 0,1-1,-2 1,1-1,-1 0,-1 0,0 0,0 0,-1 1,0-1,-1-1,1 4,0-18</inkml:trace>
  <inkml:trace contextRef="#ctx0" brushRef="#br0" timeOffset="61637.214">2417 665,'-1'1,"0"0,0 1,0-1,0 0,-1 0,1 0,0 0,0 0,-1 0,1 0,-1 0,1 0,-1-1,1 1,-1-1,1 1,-1-1,0 1,1-1,-1 0,1 0,-1 0,0 0,1 0,-1 0,0 0,1-1,-1 1,0 0,1-1,-1 0,1 1,-1-1,1 0,-1 0,1 1,0-1,-1 0,1-1,-1 0,-10-7,1-1,0-1,1 0,0-1,1 0,0 0,1-1,1 0,0 0,0-1,1 0,-1-5,-11-20,11 23,1 0,0-1,1 0,1 0,1 0,0 0,2 0,-1-1,2 1,1 0,0-1,1 1,0 0,2 0,0 0,1 0,1 1,0 0,1 0,1 0,0 1,4-4,-12 18,1-1,0 1,-1 0,1 0,0-1,0 1,0 0,0 0,0 0,0 0,0 0,0 0,1 0,-1 0,0 0,1 1,-1-1,0 0,1 1,-1-1,1 1,-1 0,1-1,-1 1,0 0,1 0,0 0,-1 0,1 0,-1 0,1 1,-1-1,0 0,1 1,-1-1,1 1,-1-1,0 1,1 0,-1 0,0 0,0-1,1 1,-1 0,0 0,0 1,0-1,0 0,0 0,0 1,34 72,-29-13,-6-53,0 0,0-1,0 1,1-1,0 0,0 1,1-1,0 0,0 1,1-1,0 0,0-1,1 1,0-1,0 1,0-1,1 0,0-3,0-1,0 0,0 0,0 0,0-1,0 0,1 0,-1 0,0-1,1 1,-1-1,0 0,1-1,-1 0,0 0,1 0,-1 0,0-1,0 1,0-1,0-1,0 1,-1-1,1 0,2-2,54-17,-59 21,0 1,0 0,-1 0,1 0,0 0,0 0,0 0,-1 0,1 1,0-1,0 1,-1-1,1 1,0 0,-1 0,1-1,0 1,-1 0,0 0,1 1,-1-1,1 0,-1 0,0 1,0-1,0 1,0-1,0 1,0-1,0 1,0 0,-1-1,1 1,-1 0,1 0,-1-1,0 1,1 0,-1 0,0 0,-9 75,6-71,1 0,-2 1,1-1,-1-1,0 1,0-1,-1 1,1-1,-1 0,0-1,-1 1,1-1,-1 0,0 0,0-1,0 0,0 0,-1 0,1-1,-1 0,-5 1,-7 0,0 0,0-1,-1-1,1-1,-1 0,1-2,-5-1,-310-78,255 63,60 12</inkml:trace>
  <inkml:trace contextRef="#ctx0" brushRef="#br0" timeOffset="77809.213">2530 2499,'-12'2,"0"1,1 0,-1 1,1 0,0 1,0 0,1 1,-1 0,1 1,0 0,1 0,0 1,-1 2,2-4,-70 57,20-14,-2-3,-2-2,-9 1,-152 94,-92 64,276-179,51-29</inkml:trace>
  <inkml:trace contextRef="#ctx0" brushRef="#br0" timeOffset="78636.251">2557 2499,'-87'22,"74"-20,0 1,-1-2,1 0,-1 0,1-2,-1 1,1-2,-1 0,1 0,0-2,0 1,0-2,-11-4,23 8,1 1,-1-1,1 0,-1 0,1 1,-1-1,1 0,-1 1,1-1,-1 0,0 1,1-1,-1 1,0-1,0 1,1-1,-1 1,0 0,0-1,0 1,1 0,-1 0,0-1,0 1,0 0,0 0,0 0,0 0,1 0,-1 0,0 0,0 1,0-1,0 0,0 0,1 1,-1-1,0 0,0 1,1-1,-1 1,0-1,0 1,1-1,-1 1,1 0,-1-1,0 1,1 0,-1-1,1 1,0 0,-1 0,1 0,0-1,-1 1,1 0,0 0,0 0,0 0,-1 0,81 163,-6 51,-54-240,110-225,-97 194,-16 32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3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57 224,'0'-1,"0"0,1 1,-1-1,1 0,-1 1,1-1,-1 1,1-1,-1 1,1-1,0 1,-1 0,1-1,0 1,-1 0,1-1,0 1,0 0,-1 0,1 0,0-1,0 1,-1 0,1 0,0 0,0 0,-1 0,1 1,0-1,0 0,-1 0,1 0,0 1,-1-1,1 0,0 1,-1-1,1 1,0-1,-1 0,1 1,-1-1,1 1,-1 0,1-1,-1 1,1-1,-1 1,1 0,-1-1,0 1,0 0,1 0,-1-1,0 1,0 0,0 0,0-1,0 1,0 0,12 21,-2 0,0 1,-2 1,-1-1,0 1,-2 1,17 57,24 78,-41-154,-2-6</inkml:trace>
  <inkml:trace contextRef="#ctx0" brushRef="#br0" timeOffset="280.681">0 224,'43'-20,"34"-15,8-2,-10 0,-14 7,-11 8,-15 3,-8 5,-14 5,-9 9,-10 4,-4 1</inkml:trace>
  <inkml:trace contextRef="#ctx0" brushRef="#br0" timeOffset="517.591">113 421,'34'-10,"20"-2,6-6,-2 2,-7 3,-7-1,-6 2,-4 3,-9 3</inkml:trace>
  <inkml:trace contextRef="#ctx0" brushRef="#br0" timeOffset="2153.427">592 477,'5'15,"1"13,5 8,1 2,-3 0,-2-3,-2-1,-3-3,0-1,-2-1,0-10,-1-9</inkml:trace>
  <inkml:trace contextRef="#ctx0" brushRef="#br0" timeOffset="2432.179">649 449,'28'-10,"20"-7,6-7,-1 2,-9-1,-13 4</inkml:trace>
  <inkml:trace contextRef="#ctx0" brushRef="#br0" timeOffset="2666.454">677 591,'39'-10,"21"-8,6 0,-8-3,-9 3,-14 4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18,'38'0,"28"0,7 0,-5 0,-8 0,-10 0,-13-5,-9-1,-8 0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51,'43'0,"29"-5,7-1,-6 0,-9 1,-17-3,-11 0,-6 0,-9 3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1 132,'5'7,"-1"1,0-1,-1 1,0 0,0 0,-1 0,0 1,0-1,-1 0,0 1,0-1,-1 1,0-1,-1 7,1 0,1 46,-3 0,-3-1,-7 36,0 22,11-94</inkml:trace>
  <inkml:trace contextRef="#ctx0" brushRef="#br0" timeOffset="267.435">58 77,'19'0,"26"-5,10-7,5 0,-3 1,-7 3,-6 2,-6 3,-10-4,-4 0,-2 1,-5 6,-5 9,-4 1</inkml:trace>
  <inkml:trace contextRef="#ctx0" brushRef="#br0" timeOffset="500.835">30 415,'43'-5,"29"-6,7-2,-1 2,-9 3,-10 2,-12 3,-8 1,-11 2</inkml:trace>
  <inkml:trace contextRef="#ctx0" brushRef="#br0" timeOffset="767.936">566 471,'-10'39,"-3"21,1 7,2-5,-1-12,0-10,3-7,2-4,2-7</inkml:trace>
  <inkml:trace contextRef="#ctx0" brushRef="#br0" timeOffset="1048.357">538 499,'38'-5,"18"-1,4 0,-9-4,-7 1,-7 1,-10 6,-9 5</inkml:trace>
  <inkml:trace contextRef="#ctx0" brushRef="#br0" timeOffset="1290.654">566 725,'33'-5,"26"-6,8-1,-8 1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7:5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300 175,'-9'28,"-9"30,-5 14,-4-1,3-2,0-9,4-9,2-4,3-5,-1-5,3-4,-1-3,1-1,-1-1,1-1,-2-5,2-1,3-4</inkml:trace>
  <inkml:trace contextRef="#ctx0" brushRef="#br0" timeOffset="504.544">300 175,'12'65,"-2"0,-4 1,-3 0,-4 64,0-68,2-51,-1-1,2 1,-1 0,1-1,1 0,0 1,0-1,1 0,1-1,0 1,2 3,-6-11,1 1,0 0,-1-1,1 1,0-1,1 0,-1 0,0 1,0-2,1 1,0 0,-1 0,1-1,0 1,0-1,-1 0,1 0,0 0,0 0,0-1,0 1,1-1,-1 0,0 1,0-1,0-1,0 1,0 0,0-1,0 0,0 0,0 0,0 0,0 0,0 0,-1-1,1 1,0-1,-1 0,1 0,10-10,0-1,-1-1,0 0,-1-1,0 0,-2 0,0-1,0 0,-2-1,0 0,-1 0,3-11,-6 19,35-100,-4 0,9-69,-11 27,-30 139</inkml:trace>
  <inkml:trace contextRef="#ctx0" brushRef="#br0" timeOffset="1205.311">950 372,'4'7,"0"1,-1-1,0 1,0 0,-1 0,0 0,0 1,-1-1,0 0,-1 0,0 1,0-1,0 0,-1 1,-1-1,1 0,-1 0,-1 0,-2 7,-62 175,-14-13,55-141,13-23</inkml:trace>
  <inkml:trace contextRef="#ctx0" brushRef="#br0" timeOffset="1750.287">808 711,'6'7,"0"-1,1 0,0-1,0 1,0-1,0-1,1 1,0-1,0-1,0 1,0-1,1-1,-1 0,1 0,0 0,-1-1,1-1,0 1,0-1,0-1,-1 0,1 0,0 0,-1-1,1-1,-1 1,0-2,1 1,11-12,0-1,0 0,-2-2,0 0,-1-1,-1-1,-1 0,0-1,-2-1,0 0,-2 0,0-2,-2 1,1-5,4-51,-14 79,-1-1,1 0,-1 0,0 1,0-1,1 1,-1-1,0 1,0-1,0 1,0-1,0 1,0 0,1-1,-1 1,0 0,0 0,0 0,0 0,0-1,0 2,0-1,0 0,0 0,0 0,0 0,0 0,0 1,0-1,0 1,0-1,1 0,-1 1,0-1,0 1,0 0,1-1,-1 1,0 0,1-1,-1 1,0 0,1 0,-1 0,1-1,-1 1,1 0,0 0,-1 0,1 0,0 0,0 0,-1 0,1 0,0 0,0 0,0 0,0 0,1 0,-53 132,48-114,1 0,0-1,2 1,0 0,1 0,1 0,1 0,1 0,0 0,1-1,1 1,1-1,1 0,10 46,6 43,-25-89</inkml:trace>
  <inkml:trace contextRef="#ctx0" brushRef="#br0" timeOffset="3841.687">1655 683,'-56'18,"-49"20,104-38,0 1,0-1,0 1,0 0,0-1,0 1,0 0,0 0,0 0,0 0,0 0,0 0,1 0,-1 0,0 0,1 0,-1 0,1 0,-1 1,1-1,0 0,-1 0,1 1,0-1,0 0,0 0,0 1,0-1,0 0,0 0,0 1,1-1,-1 0,0 0,1 1,-1-1,1 0,-1 0,1 0,0 0,-1 0,1 0,0 0,0 0,0 0,50 47,-37-37,-11-9,-1 1,1-1,-1 0,1 1,-1-1,0 1,0 0,0-1,0 1,0 0,-1 0,1 0,-1 1,0-1,0 0,0 0,0 1,-1-1,1 1,-1-1,0 0,0 1,0-1,-1 1,1-1,-1 0,0 1,0-1,0 0,0 0,0 1,-1-1,1 0,-1 0,0 0,0-1,0 1,0 0,-1-1,1 0,-1 1,1-1,-1 0,0 0,0 0,0-1,-1 2,-68 6,54-14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3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670 368,'-41'0,"0"2,0 2,1 2,-1 2,-29 9,21 11,49-27,-1-1,0 1,1 0,-1 0,0-1,1 1,-1 0,1 0,-1 0,1 0,-1 0,1 0,0 0,-1 0,1 0,0 0,0 0,0 0,0 0,0 0,0 0,0 0,0 0,0 0,0 0,1 0,-1 0,0 0,1 0,-1 0,1 0,-1-1,1 1,-1 0,1 0,0 0,-1-1,1 1,0 0,0 0,-1-1,1 1,0-1,0 1,0-1,0 1,0-1,0 0,1 1,10 5,0-1,0 0,1-1,0 0,0-1,0 0,0-1,0-1,14 0,4 2,15 9,-46-12,1 0,0 0,0 1,-1-1,1 0,0 1,-1-1,1 1,0-1,-1 1,1-1,-1 1,1-1,0 1,-1-1,1 1,-1 0,0 0,1-1,-1 1,0 0,1-1,-1 1,0 0,0 0,0 0,1-1,-1 1,0 0,0 0,0 0,0-1,-1 1,1 0,0 0,0-1,0 1,-1 0,1 0,0-1,-1 1,1 0,0 0,-1-1,1 1,-1-1,1 1,-1 0,0-1,1 1,-1-1,1 1,-1-1,0 1,-108 59,71-44,-217 104,252-118,0 0,0 1,0-1,0 0,1 1,-1 0,1-1,0 1,0 0,0 0,0 1,0-1,0 0,1 1,0-1,0 0,0 1,0 0,0-1,1 1,-1-1,1 1,0 0,0-1,1 1,-1 0,1-1,-1 1,1 0,0-1,1 0,-1 1,1-1,-1 0,1 1,0-1,0 0,0 0,1 0,-1-1,1 1,-1-1,1 1,0-1,0 0,0 0,0 0,1 0,1 0,116 53,-100-51</inkml:trace>
  <inkml:trace contextRef="#ctx0" brushRef="#br0" timeOffset="2848.794">643 1,'-18'56,"-24"55,-6-1,-17 23,12-24,-204 421,109-235,136-251,15-30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0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839 11,'-13'-3,"0"0,0 1,0 1,0 0,0 1,-1 0,1 1,0 1,0 0,0 0,0 2,1-1,-1 2,1 0,-9 5,11-7,-168 56,96-22,82-35,0-1,1 1,-1 0,1 0,-1-1,1 1,0-1,-1 1,1 0,0-1,0 0,0 1,0-1,0 1,1-1,-1 0,0 0,1 0,-1 0,0 0,1 0,-1 0,1 0,0-1,-1 1,1 0,0-1,-1 1,1-1,0 0,0 0,164 23,-52-7,-112-16,0 0,0 0,-1 0,1 1,0-1,0 0,-1 1,1-1,0 1,-1-1,1 1,0 0,-1 0,1 0,-1 0,1 0,-1 0,0 0,1 0,-1 0,0 1,0-1,0 0,0 1,0-1,0 1,0 0,0-1,-1 1,1 0,-1-1,1 1,-1 0,0-1,1 1,-1 0,0 0,0 0,0-1,-1 1,1 0,0 0,-1-1,1 1,-1 0,1-1,-1 1,0 0,0-1,1 1,-1-1,0 1,-1-1,1 0,-1 2,-9 10,-1-1,0 0,0-1,-1 0,-1 0,0-2,0 0,-1 0,0-2,-1 0,1 0,-8 1,-44 22,-302 160,364-187,0-1,0 0,0 1,1-1,-1 1,1 0,0 0,0 0,0 1,0 0,1-1,-1 1,1 1,0-1,0 0,0 1,1-1,0 1,0 0,0 0,0 0,-1 5,6-7,0 0,0 0,1 0,-1-1,0 1,1-1,0 0,-1 0,1 0,0-1,0 1,0-1,0 0,0 0,1 0,-1 0,0-1,0 0,1 0,-1 0,0 0,0-1,4 0,1 1,74-3,-1-4,0-4,25-8,-58 11,108-5,-147 17,-4 3</inkml:trace>
  <inkml:trace contextRef="#ctx0" brushRef="#br0" timeOffset="362.176">1404 124,'-24'38,"-13"23,1 5,5-3,9-8,7-9,7-6,5-7,-3-3,1-2,0-1,2 0,1-10,0-8</inkml:trace>
  <inkml:trace contextRef="#ctx0" brushRef="#br0" timeOffset="633">1291 96,'43'-5,"29"-1,12-1,-4 2,-11 2,-12-4,-11-1,-8 2,-16 1,-12 7,-7 2</inkml:trace>
  <inkml:trace contextRef="#ctx0" brushRef="#br0" timeOffset="834.178">1206 491,'53'-5,"27"-1,4-5,-6-1,-13 3,-12 2,-10 2,-8 2,-5 2,-7 1</inkml:trace>
  <inkml:trace contextRef="#ctx0" brushRef="#br0" timeOffset="8069.821">1827 688,'-5'2,"0"1,1 0,0-1,-1 2,1-1,0 0,0 1,1 0,-1 0,1 0,0 0,0 0,0 1,1-1,-1 1,1 0,0 2,1-6,-2 7,-1 0,1 0,1 0,-1 1,1-1,1 1,0 0,0 0,1-1,0 1,0 0,2 6,-2-12,0 0,1 0,-1 0,1 0,0 0,0 0,0-1,0 1,1 0,-1-1,1 1,0-1,-1 1,1-1,0 0,0 1,1-1,-1 0,0-1,1 1,-1 0,1-1,-1 1,1-1,0 0,0 0,0 0,-1 0,1 0,0-1,0 1,0-1,0 0,0 0,0 0,0 0,3-1,9-3,-1-1,1-1,-1-1,-1 0,1 0,-1-1,0-1,-1 0,0-1,0 0,-1-1,0 0,-1-1,-1 0,6-10,17-14,7-4,-27 69,-3 142,-3-141,-1 0,-2 1,-1-1,-2 1,0-1,-6 31,5-48,-2 0,1-1,-2 0,0 1,0-1,-1 0,0-1,-1 1,-1-1,1-1,-2 1,0-1,0 0,0-1,-2 0,1 0,-1-1,0 0,9-6,0-1,-1 0,1 0,0 1,-1-1,1 0,-1 0,1 0,-1-1,1 1,-1 0,0-1,1 1,-1-1,0 1,0-1,1 0,-1 1,0-1,0 0,1 0,-1-1,0 1,0 0,0 0,1-1,-1 1,0-1,1 0,-1 1,1-1,-1 0,1 0,-1 0,1 0,-1 0,1 0,0-1,-1 1,1 0,0-1,0 1,0-1,0 1,1-1,-1 1,0-1,0 0,1 1,-1-1,1 0,0 0,-1-1,0-23,2 0,0 0,1 0,2 0,0 1,2-1,1 1,1 0,1 1,1 0,1 0,1 1,10-12,13-29,-19 37</inkml:trace>
  <inkml:trace contextRef="#ctx0" brushRef="#br0" timeOffset="8418.413">2533 237,'33'0,"41"-5,12-1,-4 0,-11-4,-13 0,-11 2,-9 2,-6 2,-4 1,-2 2,-5 6,-11 2,-12 0,-6-2</inkml:trace>
  <inkml:trace contextRef="#ctx0" brushRef="#br0" timeOffset="8671.811">2561 491,'43'0,"34"0,13 0,0 0,-4 0,-13 0,-9 0,-10 0,-6 0,-5 0,-6-5,-4-1,-2 0,-3 1,0 1,-6 2</inkml:trace>
  <inkml:trace contextRef="#ctx0" brushRef="#br0" timeOffset="9115.05">3888 39,'-40'23,"1"2,2 1,1 2,1 1,1 2,2 1,-22 29,-9 51,61-108,1 0,0 1,0-1,0 1,0-1,1 1,0-1,-1 1,2-1,-1 1,0-1,1 1,0-1,0 1,1-1,-1 0,1 1,0-1,0 0,0 0,0 0,1-1,0 1,-1 0,2-1,1 3,11 3,0 0,0-1,1-1,0-1,0 0,0-1,1-1,0 0,0-2,0 0,0-1,0-1,0 0,0-1,14-4,-4 4,0-1,0-2,0-1,-1-1,1-1,-1-1,-1-2,0 0,0-2,-1-1,0-1,-1-1,-1-1,-1-2,0 0,-1-1,1-3,-16 15,0 0,-1 0,0-1,-1 1,0-1,0 0,0 0,-1 0,-1-1,1 1,-1-1,-1 0,1 0,-1 1,-1-1,0 0,0 0,-1 0,0 0,0 1,-1-1,0 0,-1 1,0 0,0-1,-1 1,0 0,0 1,-1-1,0 1,0 0,-1 0,0 0,-4-2,-9-4,-1 1,-1 1,0 1,0 0,-1 2,0 1,-1 1,1 0,-1 2,0 0,-1 2,1 1,0 0,0 2,-1 1,1 1,-7 2,-38 7,2 2,0 4,0 3,2 2,1 3,-37 23,96-47,-6 1,1 1,0 1,0 0,1 0,-1 1,1 0,0 0,1 1,-1 0,-5 7,13-12,-1 0,1 1,0-1,-1 0,1 1,0-1,1 1,-1-1,0 0,1 1,-1-1,1 0,0 0,-1 1,1-1,0 0,0 0,1 0,-1 0,0 0,1 0,-1 0,1-1,0 1,0 0,-1-1,1 0,0 1,0-1,0 0,0 0,1 0,-1 0,0 0,0-1,1 1,-1 0,0-1,1 0,-1 0,0 0,1 0,1 0,39 7,0-2,1-1,-1-3,40-3,-18 0,843 0,-809 10,0 5,-1 3,42 16,-125-28,14 2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22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0 282,'509'0,"-485"0</inkml:trace>
  <inkml:trace contextRef="#ctx0" brushRef="#br0" timeOffset="262.879">84 479,'39'0,"26"-5,8-1,-4 0,-9 1,-10 2,-9 1,-6 1,-9 0</inkml:trace>
  <inkml:trace contextRef="#ctx0" brushRef="#br0" timeOffset="744.318">367 0,'8'10,"1"0,0-1,0 0,1-1,1 0,-1-1,1 0,0 0,0-1,1-1,0 0,0 0,0-1,1-1,-1 0,13 1,6 3,-15-4,0 0,-1 1,0 0,0 1,0 1,0 0,-1 2,0-1,0 1,0 2,-10-3,0-1,0 1,0 0,-1 0,0 0,0 0,-1 1,0-1,-1 1,1-1,-1 1,-1 0,0 0,0-1,0 1,-1 0,0-1,0 1,-1 0,0-1,0 0,-1 1,0-1,-1 0,1 0,-1-1,0 1,-1-1,0 0,0 0,0 0,0-1,-1 0,-1 1,-300 240,276-216,21-17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1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453 173,'-313'513,"174"-306,180-248,88-129,-114 145</inkml:trace>
  <inkml:trace contextRef="#ctx0" brushRef="#br0" timeOffset="405.962">453 145,'-8'14,"1"1,0 0,1 0,0 0,2 1,0-1,0 1,2 0,0 0,0 1,2-1,0 0,1 1,0-1,2 0,0 0,0 0,2-1,0 1,6 12,1-4,0 0,2-1,1 0,1-1,0-1,17 15,-31-33,0 1,1-1,-1 0,1-1,0 1,-1 0,1-1,1 1,-1-1,0 0,0 0,1-1,0 1,-1-1,1 1,0-1,-1 0,1 0,0-1,0 1,0-1,0 0,-1 0,1 0,0-1,0 1,0-1,0 0,-1 0,1 0,0 0,-1-1,1 0,-1 1,1-1,-1-1,0 1,2-2,10-17,-2-1,0 0,-1-1,-2 0,0-1,-1 0,-2-1,0 0,-1-6,0 8,40-218,-18 77,-23 152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7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1 111,'0'395,"22"-249,-22-144,0-1,0 0,-1 0,1 1,0-1,1 0,-1 1,0-1,0 0,0 1,1-1,-1 0,1 0,-1 0,1 1,-1-1,1 0,0 0,0 0,-1 0,1 0,0 0,0 0,0 0,0 0,0-1,0 1,0 0,0-1,1 1,-1 0,0-1,0 0,1 1,-1-1,0 0,0 1,1-1,-1 0,0 0,1 0,-1 0,0 0,1-1,-1 1,0 0,0 0,1-1,-1 1,0-1,0 1,0-1,0 0,1 1,-1-1,0 0,0 0,0 0,-1 0,1 0,0 0,0 0,0-1,59-177,65-255,-112 401,1 6</inkml:trace>
  <inkml:trace contextRef="#ctx0" brushRef="#br0" timeOffset="386.234">424 675,'-9'24,"-4"17,1 7,2 0,3-3,7-10,4-15,1-11</inkml:trace>
  <inkml:trace contextRef="#ctx0" brushRef="#br0" timeOffset="711.989">565 280,'-10'10,"3"7,1-3,7-5,-1-3,-2 1,-4 1,-1 3,0-1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375 276,'-38'9,"1"3,0 1,1 1,1 2,0 1,1 2,-11 10,40-27,0 1,0 0,0 0,1 0,-1 1,1-1,0 1,0 0,0 0,0 0,1 1,0 0,0-1,0 1,0 0,1 0,0 1,0-1,0 0,1 1,-1-1,1 1,1-1,-1 1,1 0,0-1,0 1,1-1,-1 1,1 0,1-1,-1 1,1-1,0 0,0 0,0 0,1 0,0 0,0 0,7 2,0 0,0-1,1-1,-1 1,1-2,1 0,-1 0,1-1,-1 0,1-1,0 0,0-1,0 0,0-1,0-1,0 0,5-1,-4 2,18-1</inkml:trace>
  <inkml:trace contextRef="#ctx0" brushRef="#br0" timeOffset="298.018">714 276,'-28'26,"2"1,0 2,2 0,0 2,3 0,0 2,-4 12,24-43,-1 1,0-1,1 1,0-1,0 1,0-1,0 1,0 0,0 0,1 0,-1-1,1 1,0 0,-1 0,2 0,-1 0,0 0,0-1,1 1,0 0,-1 0,1 0,0-1,1 1,-1-1,0 1,1-1,-1 1,1-1,0 0,0 1,0-1,0 0,0 0,0-1,0 1,1 0,0-1,12 4,0-2,1 0,0-1,0 0,-1-2,1 0,0 0,0-2,0 0,-1 0,1-2,-1 0,1 0,-2-2,1 0,0 0,-1-2,0 0,-1 0,0-1,6-6,-7 7,0 0,-1-1,0 0,-1-1,0 0,0 0,-1-1,0-1,-1 1,-1-1,0-1,0 0,-1 0,-1 0,0 0,-1-1,0 0,0-6,-4 16,1 0,-2 0,1 1,0-1,-1 0,1 0,-1 0,0 0,-1 1,1-1,-1 1,1-1,-1 1,0-1,0 1,0 0,-1 0,1 0,-1 0,0 0,0 1,0-1,0 1,0 0,-1 0,1 0,0 0,-1 0,0 1,-2-1,-3-1,0 1,0 1,0 0,0 0,0 0,-1 1,1 1,0-1,0 2,0-1,0 1,-4 2,-73 35,66-27</inkml:trace>
  <inkml:trace contextRef="#ctx0" brushRef="#br0" timeOffset="703.082">1476 248,'-35'8,"0"2,1 0,1 3,-29 14,55-24,0-1,0 1,1 0,-1 0,0 0,1 1,0 0,0 0,0 1,1-1,-1 1,1 1,0-1,1 1,-5 5,10-8,-1 0,1 0,-1 0,1 0,0-1,0 1,0 0,1 0,-1-1,1 1,-1 0,1-1,0 0,0 1,0-1,0 0,1 0,-1 0,0 0,1-1,-1 1,1-1,0 1,-1-1,1 0,0 0,0 0,0 0,0-1,0 1,0-1,0 0,0 0,0 0,0 0,0 0,8 3,13 2,85 33,-106-37,-1 0,1 1,-1-1,1 1,-1-1,0 1,0 0,0 0,0 0,0 0,0 0,-1 0,1 1,-1-1,1 0,-1 1,0-1,0 1,0 0,0-1,-1 1,1 0,-1 0,1-1,-1 1,0 0,0 0,0 0,-1-1,1 1,0 0,-1 0,0-1,0 1,0-1,-1 3,-5 5,0-1,0-1,-1 1,0-1,0 0,-1-1,0 0,-1 0,1-1,-1 0,-1-1,1 0,-1-1,0 0,0 0,0-1,0-1,0 0,-1 0,-8-1,-37 1,32-3</inkml:trace>
  <inkml:trace contextRef="#ctx0" brushRef="#br0" timeOffset="1387.167">1872 699,'-1'1,"1"-1,-1 1,1-1,0 0,-1 1,1-1,-1 0,1 0,-1 1,0-1,1 0,-1 0,1 0,-1 0,1 1,-1-1,1 0,-1 0,0 0,1 0,-1 0,1-1,-1 1,1 0,-1 0,0 0,1 0,-1-1,1 1,-1 0,1 0,-1-1,1 1,0 0,-1-1,1 1,-1-1,1 1,0-1,-1 1,1-1,0 1,-1 0,1-1,0 0,0 1,-1-1,1 1,0-1,0 1,0-1,0 1,0-1,0 0,0 1,0-1,0 1,0-1,0 0,-5-39,4 39,3-24,0 0,1 1,2 0,0-1,1 1,2 1,1 0,0 0,6-8,-6 10,2-5,1-1,1 2,1-1,2 2,0 0,2 1,0 1,2 0,0 2,1 0,1 1,1 2,1 0,0 1,1 2,22-10,18 13,-64 11,0 0,1 0,-1 0,0 0,1 0,-1 1,0-1,1 1,-1-1,0 1,0-1,1 1,-1 0,0-1,0 1,0 0,0 0,0 0,0 0,0 0,0 0,0 0,-1 0,1 1,0-1,-1 0,1 0,-1 1,1-1,-1 0,1 1,-1-1,0 0,0 1,0-1,0 1,0-1,0 0,0 1,0-1,-1 0,1 1,0-1,-1 0,1 1,-5 11,0 0,0 0,-2 0,1-1,-1 0,-1 0,0-1,-1 0,0-1,-7 6,-53 80,68-94,0-1,0 1,1 0,-1 0,0 0,1-1,-1 1,1 0,0 0,-1 0,1 0,0 0,0 0,1 0,-1 0,0 0,0-1,1 1,-1 0,1 0,0 0,0-1,-1 1,1 0,0 0,1-1,-1 1,0-1,0 1,1-1,-1 0,0 1,1-1,0 0,-1 0,1 0,-1 0,1 0,0-1,0 1,80 20,-72-20,-7-1,0-1,0 1,0 0,1 0,-1 0,0 1,0-1,0 1,0-1,0 1,0 0,0 0,-1 1,1-1,0 0,-1 1,1 0,0 0,-1 0,0 0,1 0,-1 0,0 0,0 1,-1-1,1 1,0-1,-1 1,1 0,-1 0,0 0,0 0,0-1,0 1,-1 1,1-1,-1 0,0 0,0 0,0 0,0 0,-1 1,-4 6,0-1,-1-1,-1 1,0-1,0 0,0-1,-1 0,0 0,0 0,-1-1,0-1,0 1,0-1,-1-1,1 0,-1 0,0-1,-1 0,0 0,0 1,1-1,-1 0,0-1,0 0,0 0,0-1,0-1,0 0,0 0,0-1,0-1,0 1,0-2,0 0,1 0,-1-1,-8-4,-156-97,140 81,13 10,1-2,0 0,1-1,0-2,2 0,0-1,1 0,1-1,2-1,-2-4,3 1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83,'38'-5,"33"-1,8 0,0 1,-7 2,-13 1,-10 0,-10 2,-5 0,-10 0</inkml:trace>
  <inkml:trace contextRef="#ctx0" brushRef="#br0" timeOffset="253.071">57 280,'44'0,"37"-4,11-3,-2 1,-10 2,-15 0,-13 2,-11-4,-12-1</inkml:trace>
  <inkml:trace contextRef="#ctx0" brushRef="#br0" timeOffset="789.245">820 422,'5'-28,"2"1,1 0,0 0,2 0,2 1,0 1,1 0,2 1,0 0,2 1,6-5,-14 18,0 0,1 0,0 1,0 1,1 0,0 0,1 1,0 0,0 1,0 1,1 0,-1 0,1 1,1 1,9-1,-21 3,0 1,0 0,0 0,1 0,-1 0,0 0,0 0,0 1,0-1,0 1,1 0,-1-1,0 1,0 0,-1 0,1 0,0 1,0-1,0 0,-1 1,1-1,-1 1,1-1,-1 1,0 0,1 0,-1-1,0 1,0 0,0 0,-1 0,1 0,0 0,-1 1,1-1,-1 0,0 0,0 0,1 0,-2 1,1-1,-14 91,13-91,0 0,0-1,0 1,0 0,0 0,1 0,-1 0,1 0,-1 0,1 0,0 0,0 0,0 0,0 0,0 0,0 0,1 0,-1 0,1 0,-1 0,1-1,0 1,-1 0,1 0,0 0,0-1,1 1,-1 0,0-1,0 1,1-1,-1 0,1 1,-1-1,1 0,0 0,-1 0,1 0,0 0,0 0,0-1,0 1,0 0,-1-1,1 0,0 1,0-1,0 0,2 0,6-2,1-1,-1 1,1-2,-1 0,0 0,0-1,-1 0,1 0,-1-1,0-1,-1 0,5-4,62-38,-74 48,0 0,0 1,0-1,1 0,-1 1,0-1,0 1,1-1,-1 1,0 0,1 0,-1-1,0 1,1 0,-1 0,0 0,1 1,-1-1,1 0,-1 0,0 1,0-1,1 1,-1-1,0 1,0 0,1-1,-1 1,0 0,0 0,0 0,0 0,0 0,0 0,-1 0,1 0,0 0,0 0,-1 0,1 0,0 1,-1-1,0 0,1 1,-1-1,0 0,1 1,-1-1,0 0,0 1,0 0,-7 72,6-71,1 53,9-45</inkml:trace>
  <inkml:trace contextRef="#ctx0" brushRef="#br0" timeOffset="1332.042">2146 26,'-53'24,"1"2,1 2,2 2,0 3,3 1,-1 4,4 12,42-49,0 0,1 0,-1 0,0 1,1-1,-1 0,1 0,-1 0,1 0,0 1,0-1,-1 0,1 0,0 1,0-1,0 0,0 0,1 0,-1 1,0-1,0 0,1 0,-1 1,1-1,-1 0,1 0,-1 0,1 0,0 0,-1 0,1 0,0 0,0 0,0 0,0 0,0-1,0 1,0 0,0-1,0 1,0-1,0 1,0-1,1 1,-1-1,0 0,0 1,1-1,12 1,0-1,0 0,1-1,-1-1,0 0,0-1,0-1,-1 0,1 0,-1-1,0-1,0-1,-1 1,0-2,0 0,0 0,-1-1,-1-1,256-187,-265 195,1 1,-1 0,1-1,-1 1,1 0,0 0,-1 0,1 0,0 0,0 0,-1 0,1 0,0 1,0-1,0 1,0-1,0 1,0 0,0 0,0 0,0 0,0 0,0 1,0-1,0 0,0 1,0-1,0 1,0 0,0 0,-1 0,1 0,0 0,0 0,-1 0,1 1,-1-1,1 0,-1 1,0-1,0 1,1 0,-23 113,8-71,-10 56,4 1,5 1,4 0,3 94,9-161,-1-28,1 0,-1 0,0 0,-1 0,1 0,-2 0,1 0,-1 0,0-1,0 1,0 0,-1 0,-1 0,1-1,-1 1,0-1,0 0,-1 0,1 0,-2 0,1-1,0 1,-1-1,0 0,-1-1,-2 3,4-4,0-1,-1 0,1-1,0 1,-1-1,1 1,-1-1,1-1,-1 1,0-1,1 1,-1-1,1-1,-1 1,0-1,1 1,-1-1,1-1,-1 1,1-1,0 1,-1-1,1-1,0 1,0 0,1-1,-1 0,0 0,1 0,0 0,-1-1,1 1,1-1,-1 0,-1-3,-4-7,1 0,1-1,0 1,1-2,0 1,2 0,0-1,0 0,1 0,1 1,1-1,0 0,2 0,-1 0,2 0,0 1,1-1,0 1,1 0,1 0,0 0,2 1,-1 0,2 1,-1-1,2 1,0 1,0 0,1 1,1 0,10-8,122-81,-120 88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787 6,'-57'-6,"-7"10,1 2,0 4,1 2,0 2,1 4,-46 19,106-37,0 0,0 0,0 0,0-1,0 1,0 0,0 0,0 0,1 1,-1-1,0 0,0 0,0 0,0 1,0-1,1 0,-1 1,0-1,0 1,0-1,1 1,-1-1,0 1,1 0,-1-1,1 1,-1 0,0-1,1 1,-1 0,1 0,0-1,-1 1,1 0,0 0,-1 0,1 0,0 0,0-1,0 1,0 0,0 0,0 0,0 0,0 0,0 0,0 0,0 0,1-1,-1 1,0 0,1 0,-1 0,1 0,-1-1,1 1,-1 0,1-1,-1 1,1 0,0-1,0 1,129 16,67 10,-140-5,-55-21,-1 0,0-1,0 1,0 0,0 0,-1 0,1 0,0 0,0 1,0-1,-1 0,1 0,-1 0,1 1,-1-1,1 0,-1 0,0 1,0-1,0 0,1 1,-1-1,0 1,-1-1,1 0,0 1,0-1,-1 0,1 0,0 1,-1-1,1 0,-1 0,0 1,1-1,-1 0,0 0,0 0,0 0,0 0,0 0,0 0,0 0,0 0,-15 13,-1-1,0 0,-1-2,0 1,-1-2,0-1,0 0,-1-2,-10 3,-23 11,-227 104,277-124,-62 35,64-36,-1 1,1 0,0 0,-1 0,1 0,0 0,0 0,0 0,0 0,0 0,0 1,0-1,0 0,1 1,-1-1,0 1,1-1,-1 1,1-1,0 1,-1-1,1 1,0-1,0 1,0-1,0 1,0-1,0 1,1 0,-1-1,0 1,1-1,-1 1,1-1,0 0,-1 1,1-1,0 0,0 1,0-1,0 0,0 0,1 1,5 3,1-1,-1-1,1 0,0 0,0 0,0-1,0 0,0 0,0-1,1 0,-1-1,1 0,-1 0,0 0,8-2,4 1,314-2,-278-2,-38-1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4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1,'39'4,"26"3,13-1,-3-2,-9 0,-11-2,-11-1,-7 0,-5-1,-4-1,-1 1,-6-5,-5-1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1,'38'9,"28"4,7-6,-5-3,-8-4,-5 0,-7-2,-7-4,-5-1,-10 0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3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0,'-10'24,"-3"27,-4 15,1 0,3-5,-1-9,1-4,4-5,3-5,-2-4,0-3,2-3,-4 0,1-1,1-9,3-8</inkml:trace>
  <inkml:trace contextRef="#ctx0" brushRef="#br0" timeOffset="262.638">25 57,'29'-5,"33"-2,11 1,3 1,-7 2,-11 1,-9-4,-10-1,-5 1,-5 1,-6 7,-8 2</inkml:trace>
  <inkml:trace contextRef="#ctx0" brushRef="#br0" timeOffset="515.364">53 311,'38'4,"32"3,9-1,-4-1,-10-2,-7-1,-8-1,-8 0,-6-1,-9-5,-5-2,-1 1,-4 1</inkml:trace>
  <inkml:trace contextRef="#ctx0" brushRef="#br0" timeOffset="765.435">871 424,'-24'33,"-13"22,-4 0,4-4,4-5,7-7,4-9,5-10</inkml:trace>
  <inkml:trace contextRef="#ctx0" brushRef="#br0" timeOffset="1016.658">560 367,'29'34,"19"20,6 6,-1-7,-10-8,-7-11,-5-12,-8-5,-3-5,-5-5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1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870 395,'-1'-2,"-1"0,1 1,-1-1,1 0,-1 0,0 1,1-1,-1 1,0 0,0-1,0 1,0 0,-1 0,1 0,0 1,0-1,-1 0,1 1,0 0,0-1,-1 1,1 0,-1 0,1 0,-1 1,0-2,-28-1,-1 2,0 0,1 2,-1 2,1 1,0 1,0 1,1 2,-8 4,-243 72,281-84,1-1,-1 0,1 1,-1-1,1 0,-1 1,0-1,1 1,-1-1,1 1,-1-1,0 1,1-1,-1 1,0-1,0 1,1-1,-1 1,0-1,0 1,0 0,0-1,0 1,0-1,0 1,0-1,0 1,0 0,0-1,0 1,0-1,0 1,-1 0,1-1,0 1,0-1,-1 1,1-1,0 1,-1-1,1 1,0-1,-1 0,1 1,-1-1,1 1,-1-1,1 0,-1 1,1-1,-1 0,1 0,-1 1,1-1,-1 0,0 0,1 0,-1 0,1 0,-1 0,0 0,1 0,-1 0,0 0,48 10,292-8,-340-2,1 1,-1 0,1-1,-1 1,1 0,-1-1,1 1,0 0,-1-1,1 1,0 0,-1 0,1-1,0 1,0 0,0 0,0-1,0 1,0 0,0 0,0 0,0-1,0 1,0 0,1 0,-1-1,0 1,1 0,-1 0,0-1,1 1,-1 0,1-1,-1 1,1-1,-1 1,1-1,-1 1,1-1,0 1,-1-1,1 1,0-1,-1 1,1-1,0 0,-1 0,1 1,0-1,0 0,-1 0,1 0,0 0,0 0,0 0,-1 0,1 0,0 0,0 0,0 0,-1-1,1 1,0 0,-1 0,1-1,0 1,0-1,-1 1,1-1,-55 38,-1-3,-2-3,-38 15,-6 4,-116 66,215-115,0-1,0 1,0 0,0 0,0 0,0 1,1-1,-1 0,0 1,1-1,-1 1,1-1,0 1,-1 0,1 0,0 0,0-1,0 1,0 0,0 0,1 0,-1 1,1-1,-1 0,1 0,0 0,0 0,0 0,0 1,0-1,0 0,0 0,1 0,-1 0,1 0,0 0,-1 0,1 0,0 0,0 0,0 0,1 0,-1-1,0 1,1 0,-1-1,1 1,-1-1,1 1,0-1,10 5,1-2,-1 1,1-1,0-1,0-1,0 0,0 0,0-1,1-1,-1 0,0-1,4-1,14 1,-16 3,-1-1,1-1,0-1,0 0,0-1,-1 0,1-2,-1 1,0-2,0 0,0 0,-1-1,0-1,0-1,0 1,-1-2,0 0,7-7,-1-6</inkml:trace>
  <inkml:trace contextRef="#ctx0" brushRef="#br0" timeOffset="255.585">447 1,'-18'189,"8"2,9 23,1-166,0 291,-38-161,30-154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46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107 213,'-93'307,"80"-250,30-94,21-45,-21 39,2 0,2 2,2 0,1 1,2 2,2 0,2 2,30-29,-45 52,-10 7,0 0,1 1,0 0,0 0,0 0,1 1,0 0,0 0,0 1,0 0,0 0,0 1,8-2,-11 5,-1 1,1 0,-1 0,1 0,-1 0,0 1,0-1,0 1,0 0,-1 0,1 0,-1 0,1 0,-1 1,0-1,-1 1,1-1,0 1,-1 0,0-1,0 1,0 0,0 0,-1 0,0 0,1 0,-1 0,-1 0,1 0,-1-1,1 1,-1 0,0 0,0 0,-1-1,0 2,-1 16,-14 162,16-181,1-1,0 1,0 0,0-1,1 1,-1 0,0-1,0 1,1 0,-1-1,1 1,0-1,-1 1,1-1,0 1,0-1,0 1,0-1,0 0,0 1,0-1,1 0,-1 0,0 0,1 0,-1 0,1 0,-1-1,1 1,-1 0,1-1,-1 1,1-1,0 1,-1-1,1 0,0 0,-1 0,1 0,0 0,-1 0,1 0,0 0,-1-1,1 1,0-1,-1 1,1-1,-1 0,23-11,-1-1,0-1,-1-2,-1 0,0-1,-2-1,5-6,113-86,-121 100,-10 5,0 1,0 0,0 1,0-1,0 1,1 0,-1 1,1 0,0 0,0 0,0 1,0 0,6-1,-10 5,0 0,0 0,-1 1,1-1,-1 1,1-1,-1 1,0 0,0-1,-1 1,1 0,-1 0,0 1,0-1,0 0,-1 0,1 0,-1 1,0-1,0 0,-1 0,1 1,-1-1,-1 3,-53 204,50-161,4-27</inkml:trace>
  <inkml:trace contextRef="#ctx0" brushRef="#br0" timeOffset="482.464">1461 71,'-20'1,"0"-1,0 2,0 1,0 1,1 0,-1 1,1 1,0 1,1 1,-1 1,2 0,-1 1,1 1,1 1,0 0,1 1,0 1,1 0,-8 11,15-17,2 1,-1-1,1 1,0 0,1 1,0-1,0 1,1 0,0 0,1 0,0 0,1 1,0-1,1 0,0 1,0-1,1 0,1 4,0-11,-1 0,1 0,0 0,0 0,0-1,1 1,-1-1,1 0,-1 0,1 1,0-2,-1 1,1 0,0 0,0-1,1 0,-1 0,0 0,0 0,1 0,-1 0,0-1,1 0,-1 0,0 0,2 0,88-12,-67 1,-1-1,0-1,0-1,-2-1,0-1,0-1,-2-1,0-1,-1-1,-1-1,-1 0,-1-1,3-8,36-37,-56 66,0 0,1 0,-1 0,0 0,1 0,-1-1,1 1,0 0,-1 0,1 0,0 0,0 1,-1-1,1 0,0 0,0 0,0 1,0-1,0 0,0 1,0-1,0 1,0-1,0 1,1-1,-1 1,0 0,0 0,0-1,0 1,1 0,-1 0,0 0,0 0,0 1,1-1,-1 0,0 0,0 1,0-1,0 1,0-1,0 1,1-1,-1 1,0 0,-1-1,1 1,0 0,0 0,0 0,0 0,0 0,5 141,-9-91,3-43,0 0,1 0,0 0,0 0,0-1,1 1,1 0,-1-1,1 0,0 1,1-1,0-1,0 1,0 0,1-1,0 0,5 5,4 4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8:58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30 255,'38'17,"167"6,-187-18,1-2,0 0,0-1,0 0,1-2,-1 0,0-2,0 0,0-1,16-4,-28 6,-7 3</inkml:trace>
  <inkml:trace contextRef="#ctx0" brushRef="#br0" timeOffset="282">1 508,'38'-4,"28"-3,6 1,-3 2,-9 0,-10 2,-9 1,-6 0,-4 1,-3 1,-7-6,-1-1,1 0,-4-4,0 0,-2 2</inkml:trace>
  <inkml:trace contextRef="#ctx0" brushRef="#br0" timeOffset="809.986">368 1,'28'33,"115"56,-118-77,0 2,-2 0,1 1,-2 2,0 0,8 10,-15-12,-11-13,0 0,-1 1,1-1,-1 1,0 0,1 0,-2 1,1-1,0 1,-1-1,1 1,-1 0,0 0,0 0,0 0,-1 0,0 0,1 0,-2 1,1-1,0 0,-1 1,0-1,0 1,0-1,0 0,-1 1,0-1,0 0,0 1,-2 3,-14 15,-2-1,0-1,-1-1,-2 0,0-2,-1 0,0-1,-1-2,-21 10,16-8,-168 83,107-40,77-45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0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0,0-1,0 1,-1 0,1-1,0 0,0 1,1-1,-1 0,0 0,0 0,0 0,1 0,-1-1,1 1,-1-1,0 1,1-1,-1 0,1 0,-1 0,3 0,-3 0,311 3,-241-14,-54 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1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1 701,'39'17,"-15"-12,1-1,0-1,1-1,-1-2,24-2,-8 2,99-21,-125 24</inkml:trace>
  <inkml:trace contextRef="#ctx0" brushRef="#br0" timeOffset="435.977">171 475,'-1'0,"1"-1,-1 1,1-1,-1 1,1 0,-1-1,1 1,-1 0,1 0,-1 0,0-1,1 1,-1 0,1 0,-1 0,0 0,1 0,-1 0,1 0,-1 0,1 0,-1 0,0 1,1-1,-1 0,1 0,-1 0,1 1,-1-1,1 0,-1 1,1-1,-1 0,1 1,-1-1,1 1,-1-1,1 0,0 1,-1-1,1 1,0-1,0 1,-1 0,1-1,0 1,0-1,0 1,0-1,-1 1,1 0,0-1,0 1,0-1,0 1,1 0,-1-1,0 1,-5 40,31 131,-24 83,3-232,0-5</inkml:trace>
  <inkml:trace contextRef="#ctx0" brushRef="#br0" timeOffset="2699.875">706 391,'-2'1,"0"0,0 1,1-1,-1 1,0 0,1-1,-1 1,1 0,-1 0,1 0,0 0,0 0,0 0,0 0,0 1,1-1,-1 0,1 1,-1-1,1 0,0 1,0-1,0 0,0 1,0-1,0 1,-3 265,31-54,-26-204,-1 0,1 0,1 0,0 0,0-1,1 0,0 0,1 0,0 0,1 0,-5-9,1 0,0-1,0 1,-1 0,1-1,0 0,-1 1,1-1,-1 0,1 0,-1 0,1 0,-1 0,1 0,-1-1,0 1,0 0,0 0,0-1,0 1,0-1,0 1,0-1,0 0,-1 1,1-1,-1 0,1 1,-1-1,0 0,1 0,-1 1,0-1,0 0,67-288,1 74,-53 157,-13 49</inkml:trace>
  <inkml:trace contextRef="#ctx0" brushRef="#br0" timeOffset="4401.877">1016 1068,'-4'5,"-3"6,1 6,-3 0,-1 2,1 3,3 2,-2-3,-1 0,2 1,2 2,7-4,7-4,3-6</inkml:trace>
  <inkml:trace contextRef="#ctx0" brushRef="#br0" timeOffset="4912.779">1158 758,'0'-5,"-5"-2,4 1,-4 1,0 6,0 4</inkml:trace>
  <inkml:trace contextRef="#ctx0" brushRef="#br0" timeOffset="6779.766">565 165,'254'0,"-194"11,-76-29,-83-67,93 81</inkml:trace>
  <inkml:trace contextRef="#ctx0" brushRef="#br0" timeOffset="7170.202">1412 165,'25'42,"-3"2,-1 1,-3 1,-1 0,-3 1,-1 1,-3 0,4 43,-9-50,-2 0,-1 0,-2-1,-2 1,-2 0,-2-1,-1 1,-2-2,-2 1,-2-1,-7 14,10-29,-1 0,-1-1,-2 0,0-1,-1-1,-1 0,-1-1,-1 0,-1-2,0 0,-4 1,-25 6,26-17</inkml:trace>
  <inkml:trace contextRef="#ctx0" brushRef="#br0" timeOffset="7705.252">2033 108,'-16'15,"1"1,0 1,1 0,1 0,1 2,0-1,2 2,0-1,1 2,1-1,1 1,0 0,2 0,1 1,0 0,2 0,0 2,-5 16,-6 33,4 1,3 1,4-1,2 1,5 3,0-56,2-1,0 1,2-2,0 1,1-1,1 0,1-1,1 0,1-1,0-1,1 0,1-1,0-1,2 1,0-8,-13-13</inkml:trace>
  <inkml:trace contextRef="#ctx0" brushRef="#br0" timeOffset="8398.118">1723 559,'-16'16,"8"-11,1 1,0 1,0-1,0 1,1 0,0 1,1 0,-1-1,1 2,1-1,0 1,0-1,1 1,0 0,0 0,1 1,-1 4,5-11,-1-1,0 1,1-1,0 1,0-1,0 1,0-1,0 0,0 0,0 0,1 0,-1 0,1-1,-1 1,1-1,0 1,0-1,-1 0,1 0,0-1,0 1,0 0,0-1,0 0,0 0,0 0,0 0,0 0,0 0,0-1,0 1,0-1,0 0,0 0,0 0,0-1,-1 1,1 0,-1-1,1 0,-1 0,1 0,-1 0,0 0,0 0,0 0,0-1,0 1,0-3,0 2,-1 0,0 0,0 0,0 0,0 0,-1 0,1 0,-1 0,0 0,0-1,0 1,-1 0,1 0,-1 0,1 0,-1 0,0 0,0 0,0 0,-1 0,1 0,-1 0,1 1,-1-1,0 0,0 1,0 0,-1-1,1 1,0 0,-1 0,0 0,1 1,-1-1,0 1,0-1,0 1,0 0,0 0,0 0,0 1,0-1,0 1,0-1,-1 1,1 0,0 0,0 1,0-1,0 1,-1-1,1 1,0 0,0 0,0 0,1 1,-1-1,-2 2,4-1,-1 0,0 0,1 0,-1 0,1 0,0 1,0-1,0 0,0 1,0-1,0 1,1-1,-1 1,1-1,0 1,-1-1,1 1,0 0,1-1,-1 1,0-1,1 1,0-1,-1 1,1-1,0 1,0-1,2 3,2 14,-2-5</inkml:trace>
  <inkml:trace contextRef="#ctx0" brushRef="#br0" timeOffset="15066.184">2203 165,'366'0,"-341"-4,-30-10,-149-75,153 88,-1 0,1 1,-1-1,1-1,0 1,-1 0,1 0,0 0,0-1,0 1,0 0,0-1,0 1,0-1,0 0,1 1,-1-1,1 1,-1-1,1 0,-1 0,1 1,0-1,0 0,0 1,0-1,0 0,0 0,1 1,-1-1,1 0,7-8</inkml:trace>
  <inkml:trace contextRef="#ctx0" brushRef="#br0" timeOffset="12686.803">2371 475,'2'12,"0"-1,0 1,1-1,1 0,0 0,0 0,1 0,0-1,1 1,2 1,15 32,62 215,-50-130,-33-129,-1-1,1 1,-1-1,1 1,-1-1,0 0,1 0,-1 1,0-1,0 0,1 0,-1 0,0 0,0 0,0-1,0 1,0 0,-1 0,1-1,0 1,0 0,-1-1,1 1,-1-1,1 1,-1-1,0 1,0-1,0 1,1-1,-1 1,-1-1,1 0,48-252,19-40,-67 292,0 1,0-1,0 1,1-1,-1 1,1-1,-1 1,1 0,-1-1,1 1,0 0,0-1,0 1,0 0,0 0,0 0,0 0,0-1,0 2,0-1,1 0,-1 0,0 0,1 1,-1-1,1 0,-1 1,1-1,-1 1,1 0,-1-1,1 1,-1 0,1 0,0 0,10 6</inkml:trace>
  <inkml:trace contextRef="#ctx0" brushRef="#br0" timeOffset="13100.612">3048 898,'-4'-9,"-7"-4,-7 1,1 7,-2 9,2 9,-1 2,3 3,4 4,4 2,2 3,8 1,8 0,7-4,5-6,3-6,2-6,-3-3</inkml:trace>
  <inkml:trace contextRef="#ctx0" brushRef="#br0" timeOffset="13636.797">3161 1152,'62'-78,"-59"75,-1-2,1 1,-1 0,1 0,-1-1,1 2,1-1,-1 0,0 1,1-1,0 1,0 0,0 0,0 0,0 1,1 0,-1 0,1 0,-1 0,1 0,0 1,0 0,-1 0,1 0,0 1,0 0,0 0,0 0,0 0,0 1,0 0,2 1,-3 0,0 0,1-1,-1 1,0-1,0 0,1 0,-1 0,1 0,-1-1,1 0,-1 0,1 0,-1 0,1-1,-1 0,1 0,-1 0,0 0,1-1,-1 1,0-1,0 0,0-1,-1 2,-1 0,1-1,-1 1,1 1,0-1,0 0,-1 0,1 1,0 0,0 0,0-1,-1 1,1 1,0-1,0 0,0 1,-1 0,1-1,0 1,-1 0,1 0,-1 1,1-1,-1 0,1 1,-1 0,0-1,0 1,0 0,0 0,2 2,42 34,-28-31</inkml:trace>
  <inkml:trace contextRef="#ctx0" brushRef="#br0" timeOffset="16072.132">3669 559,'-4'-5,"-3"4,6 1,7 1,8 1,6-1,5 0,2 0,2-1,1 0,0 0,-1 0,0 0,0 0,-5-4,-7-3</inkml:trace>
  <inkml:trace contextRef="#ctx0" brushRef="#br0" timeOffset="16320.786">3895 305,'-9'24,"-9"18,0 6,2 0,4-4,4-4,4-4,2-3,1-3,7-2,1 0,-1-1,5 1,-1-1,-1-4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296 367,'-1'-2,"-1"1,1-1,-1 0,0 0,1 1,-1-1,0 1,0 0,0 0,0-1,0 1,0 0,-1 1,1-1,0 0,0 1,-1-1,1 1,0-1,-1 1,1 0,0 0,-1 0,1 1,0-1,-1 0,1 1,0 0,0-1,-1 1,1 0,-2 1,-18 7,0 0,1 1,0 2,0 0,2 1,-1 1,2 1,0 0,-3 5,19-19,1 0,-1 1,1-1,0 0,0 0,0 1,-1-1,1 0,1 1,-1-1,0 1,0 0,0-1,1 1,-1 0,1-1,-1 1,1 0,0-1,0 1,0 0,0 0,0-1,0 1,0 0,0 0,1-1,-1 1,1 0,-1-1,1 1,0 0,-1-1,1 1,0-1,0 1,0-1,0 1,1-1,-1 0,0 0,1 0,-1 0,0 0,1 0,-1 0,1 0,0 0,-1 0,1-1,0 1,-1-1,1 1,0-1,217 23,-217-22,0 0,1 0,-1-1,0 1,0 1,0-1,0 0,-1 0,1 1,0-1,0 1,-1 0,1-1,-1 1,0 0,1 0,-1 0,0 0,0 0,0 0,0 0,-1 0,1 0,0 1,-1-1,0 0,1 0,-1 1,0-1,0 0,0 1,-1-1,1 0,0 0,-1 1,0-1,1 0,-1 0,-1 2,-52 73,41-65,1 0,-2 0,0-2,0 0,-1 0,0-1,-1-1,0-1,0 0,-1-1,-14 4,7-10,6-4</inkml:trace>
  <inkml:trace contextRef="#ctx0" brushRef="#br0" timeOffset="236.43">606 621,'-14'29,"-5"9</inkml:trace>
  <inkml:trace contextRef="#ctx0" brushRef="#br0" timeOffset="485.908">578 0,'0'0</inkml:trace>
  <inkml:trace contextRef="#ctx0" brushRef="#br0" timeOffset="854.775">663 734,'250'-229,"-195"182,-54 47,0 0,0 0,0 1,0-1,0 0,-1 1,1-1,0 1,0-1,0 1,0-1,0 1,-1 0,1-1,0 1,-1 0,1 0,0 0,-1-1,1 1,-1 0,1 0,-1 0,0 0,1 0,-1 0,0 0,0 0,1 0,-1 0,0 0,0 0,0 0,0 0,0 0,-1 0,1 0,0 0,0 0,-1 0,1 0,0 0,-1 0,1 2,-2 3,1 1,0-1,0 1,1 0,0-1,0 1,1-1,-1 1,1 0,1-1,-1 0,1 1,0-1,1 0,0 0,0 0,0 0,0 0,1-1,0 0,0 0,1 0,-1 0,1 0,0-1,0 0,1 0,-1 0,1-1,0 0,0 0,0 0,2 0,-1-2,0 1,0-1,0 0,0 0,0-1,0 0,0 0,0 0,0-1,0-1,0 1,0-1,0 0,0 0,0-1,-1 0,0 0,1-1,-1 0,0 0,-1 0,1 0,-1-1,0 0,0-1,0 1,-1-1,0 1,0-1,2-6,0 1,0-1,-2 0,1 0,-2 0,1 0,-2-1,0 1,0-1,-1 0,-1 0,0 1,-1-12,-5 0</inkml:trace>
  <inkml:trace contextRef="#ctx0" brushRef="#br0" timeOffset="1666.797">1622 705,'0'0,"0"-1,0 1,0-1,0 1,0-1,0 1,0-1,0 1,0-1,0 1,-1-1,1 1,0-1,0 1,0 0,-1-1,1 1,0-1,-1 1,1-1,0 1,-1 0,1-1,0 1,-1 0,1-1,-1 1,1 0,-1 0,1 0,-1-1,1 1,-1 0,1 0,-1 0,1 0,-1 0,1 0,-1 0,1 0,-1 0,1 0,-1 0,1 0,-1 0,1 0,-1 0,1 1,-1-1,1 0,-1 0,1 0,0 1,-1-1,1 0,-1 1,1-1,0 0,-1 1,1-1,0 1,-1-1,0-15,1 0,0-1,1 1,0 0,1-1,1 1,0 0,2 1,2-7,5-22,3 0,1 2,2 0,2 1,1 1,3 1,1 0,1 2,25-25,-2 25,-48 35,-1 1,1-1,0 1,0 0,0-1,0 1,0 0,0 0,0-1,0 1,0 0,0 0,0 0,0 0,0 1,0-1,0 0,0 0,0 1,0-1,0 0,0 1,0-1,0 1,0-1,0 1,-1-1,1 1,0 0,0 0,-1-1,1 1,0 0,-1 0,1 0,-1-1,1 1,-1 0,1 0,-1 0,0 0,1 0,-1 0,0 0,0 0,0 0,0 0,0 0,0 0,0 0,0 0,0 0,0 0,-1 1,-15 68,14-67,0 0,0 0,0 0,1 1,-1-1,1 0,0 1,0-1,0 1,0-1,0 1,1-1,0 1,0-1,0 1,0-1,0 1,1-1,0 1,-1-1,1 1,1-1,-1 1,0-1,1 0,0 0,-1 0,1 0,0 0,1 0,-1 0,1-1,-1 1,1-1,0 0,-1 0,4 2,17 9,-17-12,0 1,0 0,0 1,0 0,0-1,-1 2,1-1,-1 1,0 0,0 0,0 0,0 0,-1 1,0 0,0 0,0 0,-1 1,1-1,-1 1,-1 0,1 0,-1 0,0 0,0 0,-1 0,0 1,0-1,0 0,-1 1,0-1,0 1,-1 0,-1-1,-1 0,-1-1,1 1,-1 0,0-1,0 0,0 0,-1 0,0-1,0 1,0-1,0 0,-1-1,0 1,1-1,-1 0,0-1,-1 1,1-1,0 0,-1-1,1 0,-1 0,1 0,-1-1,0 0,1 0,-1 0,1-1,-1 0,1 0,-1-1,1 0,0 0,-1-1,-3-2,-188-108,177 102,1-1,1-1,0-1,1 0,0-2,1 0,1-1,1 0,0-1,1-1,1 0,1-1,-5-13,9 9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0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0,'-2'1,"0"1,0-1,0 1,0-1,1 1,-1 0,0-1,1 1,0 0,-1 0,1 0,0 0,0 1,0-1,0 0,1 0,-1 1,1-1,-1 0,1 1,0-1,0 0,0 1,0-1,0 1,0 0,-15 167,-19 57,22-126,25-261,4 106,2 2,3 0,1 1,3 2,5-4,32-19,-61 71,-1 0,1-1,0 1,1 0,-1 0,0 0,0 1,0-1,0 0,1 1,-1 0,0-1,1 1,-1 0,0 0,1 0,-1 1,0-1,0 0,1 1,-1 0,0-1,0 1,0 0,0 0,1 0,-2 1,1-1,0 0,0 1,0-1,0 1,-1-1,1 1,-1 0,0 0,1 0,-1 0,1 1,1 4,1 1,-1 0,0-1,-1 1,0 0,0 0,0 1,-1-1,-1 0,1 0,-1 1,-2 6,2-7,-1 0,1 0,1 0,-1 0,1 0,1 0,0 0,0 0,0-1,1 1,0-1,3 7,-3-12,0-1,0 1,1-1,-1 1,0-1,0 0,1 0,-1-1,0 1,1-1,-1 1,1-1,-1 0,1 0,-1-1,1 1,-1-1,0 0,1 1,-1-2,0 1,0 0,1-1,-1 1,0-1,0 0,-1 0,1 0,0 0,-1-1,1 1,-1-1,0 1,0-1,0 0,1-1,5-3,49-41,2 4,2 2,14-5,-74 45,0 1,1-1,-1 1,1 0,0-1,-1 1,1 0,0 0,0 0,0 0,0 0,0 0,0 1,0-1,0 1,0-1,0 1,0 0,0 0,0 0,0 0,0 0,1 0,-1 0,0 1,0-1,0 1,0 0,0 0,0-1,0 1,-1 0,1 1,0-1,0 0,-1 0,1 1,-1-1,1 1,-1-1,0 1,1 0,-1 0,0-1,0 1,0 0,0 0,-1 0,1 0,0 1,0 12,0 0,-1 0,0 0,-2-1,0 1,0 0,-1-1,-3 9,2-9,0 0,1 0,1 0,1 0,0 1,0-1,2 1,1 13,-2-26,0 0,0 0,1 0,-1 0,1 0,-1 0,1 0,0 0,0 0,-1 0,1 0,1-1,-1 1,0 0,0-1,1 1,-1-1,1 1,-1-1,1 0,-1 1,1-1,0 0,0 0,0 0,-1 0,1-1,0 1,0-1,0 1,0-1,0 1,0-1,1 0,-1 0,0 0,0 0,0 0,0-1,0 1,1-1,15-2</inkml:trace>
  <inkml:trace contextRef="#ctx0" brushRef="#br0" timeOffset="628.499">1299 84,'-22'14,"-1"1,2 1,0 1,1 1,1 0,0 1,2 2,0-1,1 2,14-20,1 0,-1 0,1 0,-1 0,1 0,-1 0,1 0,0 1,0-1,0 0,0 1,1-1,-1 1,1-1,-1 1,1-1,0 1,0-1,0 1,0-1,0 1,1-1,-1 1,1-1,0 1,-1-1,1 0,0 1,0-1,1 0,-1 0,0 0,1 0,-1 0,1 0,0 0,0 0,0 0,0-1,0 1,0-1,0 0,0 0,2 1,6-2,-1-1,1 0,0 0,0-1,-1-1,1 1,-1-2,0 1,0-1,0-1,0 1,-1-2,0 1,0-1,0 0,0-1,-1 1,-1-2,1 1,-1-1,0 0,-1 0,1 0,1-7,33-34,-40 48,0 0,1 0,-1 1,1-1,-1 0,1 0,-1 0,1 1,-1-1,1 0,-1 1,1-1,0 1,0-1,-1 1,1-1,0 1,0-1,0 1,-1 0,1-1,0 1,0 0,0 0,0 0,0-1,-1 1,1 0,0 0,0 0,0 1,0-1,0 0,0 0,0 0,-1 1,1-1,0 0,0 1,0-1,-1 1,1-1,0 1,0-1,-1 1,1-1,0 1,-1 0,1-1,-1 1,16 47,-12-32,83 213,-81-211,-1 0,0 1,-2 0,0-1,-2 1,0 0,-1 0,0 0,-2 0,0 0,-4 12,5-25,-1 1,0 0,0-1,-1 1,0-1,0 0,0 0,-1 0,0 0,0-1,0 0,-1 1,0-1,0-1,0 1,0-1,-1 0,0 0,0-1,0 1,0-2,0 1,-1 0,1-1,-1 0,0-1,0 0,1 0,-1 0,0-1,0 1,0-2,0 1,0-1,1 0,-1-1,3 1,0-1,0 0,1-1,-1 1,1-1,0 1,0-1,0 0,0 0,0 0,1 0,-1-1,1 1,0-1,0 0,0 0,0 1,1-1,0 0,0 0,0 0,0-1,0 1,1 0,0 0,0 0,0 0,0-1,1 1,-1 0,1 0,0 0,1 0,-1 0,1-2,71-133,-62 125,0 0,1 0,0 2,1 0,1 0,-1 1,2 0,0 2,0 0,9-4,-5 5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1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57,'-29'73,"-161"333,164-324,27-64</inkml:trace>
  <inkml:trace contextRef="#ctx0" brushRef="#br0" timeOffset="1913.714">246 0,'0'51,"-1"-5,2 0,1 0,3 1,5 14,31 149,-37-190,5-26,11-37,-18 37,95-196,31 0,-105 179,-23 23,1 0,-1 0,1 0,-1 0,1 0,-1 0,0 0,1 0,-1 0,1 0,-1 0,1 0,-1 0,1 0,-1 0,0 1,1-1,-1 0,1 0,-1 0,0 1,1-1,-1 0,0 0,1 1,-1-1,0 0,0 1,1-1,-1 1,0-1,0 0,1 1,-1-1,0 1,0-1,0 0,0 1,0-1,0 1,0-1,0 1,0-1,0 1,0-1,0 0,0 1,0-1,0 1,0-1,0 1,-1-1,1 0,0 1,0-1,0 0,-1 1,1-1,0 1,0-1,-1 0,1 0,0 1,-1-1,-8 90,4-1,6 71,0-52,11-46,-6-56</inkml:trace>
  <inkml:trace contextRef="#ctx0" brushRef="#br0" timeOffset="2832.138">980 282,'2'-2,"-1"0,1 0,-1 0,1-1,-1 1,0 0,0-1,0 1,0 0,-1-1,1 1,-1-1,1 0,-1 1,0-1,0 1,0-1,0 1,-1-1,1 0,-1 1,1-1,-1 1,0 0,0-1,0 1,0-1,0 1,-1 0,1 0,-1 0,0 0,1 0,-1 0,0 0,0 1,0-1,0 1,0-1,-1 1,1 0,0 0,-1 0,1 0,-2 0,-7 3,1 2,-1 0,0 0,1 1,0 0,0 1,0 0,1 0,0 1,0 0,1 1,0 0,0 0,1 1,0 0,0 0,1 1,0 0,1 0,0 0,1 1,0-1,0 1,1 0,1 0,0 0,0 1,1 2,0-10,0 0,1 0,-1 0,1 0,0 0,0 0,0 0,1-1,0 1,-1 0,1 0,0 0,1 0,-1 0,1-1,0 1,0-1,0 1,0-1,0 0,1 0,-1 0,1 0,0 0,0 0,0-1,0 0,1 1,-1-1,1 0,-1-1,1 1,0-1,-1 1,1-1,0 0,0-1,0 1,4 0,9-3,1-1,-1 0,0-1,0 0,0-2,-1 0,0-1,0-1,-1 0,0-1,0 0,-1-2,0 1,10-12,11-3,127-101,-161 124,1 1,-1-1,1 1,0-1,0 1,0-1,0 1,0 0,0 0,0 0,1 0,-1 0,0 1,0-1,1 1,-1-1,0 1,1 0,-1 0,0 0,1 0,-1 0,0 1,1-1,-1 1,0-1,1 1,-1 0,0 0,0 0,0 0,0 0,0 1,0-1,0 1,0-1,-1 1,1 0,-1-1,1 1,-1 0,1 0,-1 0,3 14,-1-1,-1 1,0-1,-1 1,0 0,-2 0,0-1,-1 8,-1 25,0 2,-3 0,-1-1,-3 0,-12 37,17-64,-2 0,0 0,-1 0,0-1,-2 0,-1-1,-1 0,0-1,-1 0,-1-1,-17 16,-31 8,60-41,1 0,0 0,-1-1,1 1,-1-1,1 1,-1-1,0 1,1-1,-1 0,1 0,-1 0,0 0,1 0,-1 0,1 0,-1-1,1 1,-1 0,0-1,1 1,-1-1,1 0,0 1,-1-1,1 0,0 0,-1 0,1 0,0 0,0 0,0-1,0 1,0 0,0 0,0-1,0 1,0-1,1 1,-1-1,1 1,-1-1,1 1,-1-1,1-9,0 0,1 0,0 0,1 0,0 1,1-1,0 1,1-1,0 1,0 0,1 0,0 1,1-1,0 1,2-1,-4 4,138-177,-82 113,-37 43,-3 3</inkml:trace>
  <inkml:trace contextRef="#ctx0" brushRef="#br0" timeOffset="3184.241">1855 198,'-28'25,"2"2,0 1,2 1,1 1,2 2,1 0,-8 17,25-46,1 1,-1 0,0 0,1-1,0 1,0 1,0-1,0 0,1 0,-1 1,1-1,0 1,0-1,1 1,0-1,-1 1,2 0,-1-1,0 1,1-1,0 1,0-1,0 1,1-1,-1 0,1 1,0-1,0 0,1 0,-1 0,1-1,0 1,0-1,0 1,0-1,1 0,-1 0,1-1,0 1,0-1,3 2,4-1,-1-1,1 0,0 0,0-2,0 1,0-1,0-1,0 0,0 0,0-1,-1-1,1 0,-1 0,9-4</inkml:trace>
  <inkml:trace contextRef="#ctx0" brushRef="#br0" timeOffset="3500.496">2249 254,'-22'17,"1"2,0 0,1 1,1 0,1 2,1 0,1 1,1 1,-9 20,22-42,1 0,0 0,0 1,0-1,0 0,1 1,-1-1,1 0,-1 1,1-1,0 1,0-1,0 1,0-1,0 1,0-1,1 1,0-1,-1 1,1-1,0 0,0 1,0-1,0 0,0 0,1 0,-1 0,1 0,-1 0,1 0,0 0,0-1,0 1,0-1,0 1,0-1,0 0,0 0,1 0,-1 0,0 0,1 0,-1-1,3 1,8 0,-1-1,1 0,0-2,-1 1,1-1,-1-1,1 0,-1-1,0 0,-1-1,1 0,-1-1,0 0,0-1,0 0,-1-1,-1 0,3-2,-5 2,1-1,-1 1,-1-1,1 0,-2 0,1-1,-1 0,-1 0,0 0,0-1,-1 1,0-1,-1 0,1-10,-2 16,0 0,-1 0,0 0,0 0,0-1,-1 1,0 0,0 0,0 0,0 0,-1 1,0-1,0 0,0 0,-1 1,1 0,-1-1,0 1,0 0,-1 0,1 1,-1-1,0 1,0-1,0 1,0 1,-1-1,1 0,-1 1,1 0,-1 0,-3 0,-73-3,62 12</inkml:trace>
  <inkml:trace contextRef="#ctx0" brushRef="#br0" timeOffset="3881.267">2729 169,'-1'0,"-17"2,0 1,1 0,-1 1,1 1,0 1,1 0,-1 1,1 1,0 0,-4 5,19-12,-1 0,1 0,0 0,-1 0,1 1,0-1,0 1,0-1,0 1,0-1,0 1,0-1,0 1,1 0,-1 0,0-1,1 1,0 0,-1 0,1 0,0-1,0 1,0 0,0 0,0 0,1 0,-1-1,0 1,1 0,0 0,-1-1,1 1,0 0,0-1,0 1,0-1,0 1,0-1,0 1,0-1,1 0,-1 0,2 1,74 48,-59-41,78 69,-94-75,1 0,-1 0,0 1,0-1,-1 1,1-1,-1 1,1 0,-1 0,0-1,0 1,-1 0,1 0,-1 0,0 0,0 0,0 0,-1 0,1 0,-1-1,0 1,0 0,0 0,-1-1,1 1,-1 0,0-1,0 0,-1 2,-1 1,-1 0,1-1,-1 1,0-1,0-1,0 1,-1-1,0 0,1 0,-2 0,1-1,0 0,-1 0,1-1,-1 1,0-2,0 1,1-1,-1 0,0 0,0-1,-5 0,-12 1</inkml:trace>
  <inkml:trace contextRef="#ctx0" brushRef="#br0" timeOffset="11186.73">3181 959,'-1'1,"1"-1,-1 0,1 1,0-1,-1 0,1 1,-1-1,1 0,-1 0,1 1,-1-1,0 0,1 0,-1 0,1 0,-1 0,1 0,-1 0,1 0,-1 0,0 0,1 0,-1 0,1 0,-1 0,1 0,-1-1,1 1,-1 0,1 0,-1-1,1 1,-1 0,1-1,0 1,-1 0,1-1,-1 1,1-1,0 1,-1-1,1 1,0-1,0 1,-1-1,1 1,0-1,0 1,0-1,0 1,0-1,-1 1,1-1,0 0,0 1,1-1,-1 1,0-1,0 1,0-1,-6-40,6 41,-6-219,3 184,1 0,1 0,3 0,0 1,2-1,2 1,1-1,1 2,12-30,-10 43,1 0,1 1,1 0,0 0,1 2,1 0,1 0,0 2,1 0,0 1,2 0,-1 2,2 0,15-7,-32 16,0 0,0 0,1 0,-1 1,1-1,-1 1,1 0,0 0,0 0,0 1,0-1,1 1,-1 0,0 0,0 1,1-1,-1 1,0 0,1 0,-1 0,0 1,1-1,-1 1,0 0,0 1,0-1,0 1,0-1,0 1,0 0,0 1,-1-1,1 1,-1-1,1 1,-1 0,0 0,0 1,-1-1,1 0,1 4,-1 5,-2 0,1 0,-2 0,1 0,-2 1,0-1,0 0,-1 0,0-1,-1 1,-1 0,0-1,0 1,-1-1,-1-1,0 1,0-1,-1 0,0 0,-6 6,-13 26,25-41,0-1,0 1,0-1,0 1,1 0,-1-1,0 1,0 0,1 0,-1 0,0 0,1-1,-1 1,1 0,-1 0,1 0,-1 0,1 0,0 0,-1 0,1 0,0 0,0 1,0-1,0 0,0 0,0 0,0 0,0 0,1 0,-1 0,0 0,1 0,-1 0,0 0,1 0,-1 0,1 0,0 0,-1 0,1-1,0 1,-1 0,1 0,0-1,0 1,0 0,0-1,-1 1,1-1,0 1,0-1,0 1,0-1,0 0,0 0,1 1,-1-1,0 0,0 0,0 0,0 0,0 0,0 0,8-1,-3-1,0 0,0 0,0 1,0 0,1 0,-1 0,0 1,1 0,-1 0,1 1,-1 0,0 0,1 0,-1 1,0 0,0 0,0 0,0 1,-1 0,1 0,-1 1,0-1,0 1,0 0,0 1,0-1,-1 1,0 0,0 0,0 0,1 4,-5 1,0-1,0 1,-1 0,-1 0,0-1,0 1,0-1,-2 1,1-1,-1 0,0 0,-1-1,0 1,0-1,-1 0,0-1,0 1,-1-1,0 0,0-1,-1 0,0 0,0 0,0-1,-1 0,1-1,-5 2,-1 0,-1 0,0-1,0 0,0-2,-1 1,1-2,-1 0,0-1,0-1,0 0,1-1,-1 0,0-2,1 0,-1 0,1-2,0 0,0 0,1-2,-1 1,2-2,-14-9,-2 1,4 4,1-2,0 0,1-2,0-1,1 0,1-2,1 0,1-2,-2-3,16 19,0-1,1 0,0 0,0 0,0 0,1-1,0 0,0 1,0-1,1 0,0 0,1-1,0 1,0 0,0 0,1-1,0 1,0 0,1-1,0 1,0 0,1 0,1-6,8-11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26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102 179,'5'2,"-1"-1,1 1,-1 1,0-1,0 0,0 1,0 0,0 0,0 0,-1 1,1-1,-1 1,0-1,0 1,0 0,-1 1,1-1,-1 0,0 1,-1-1,1 1,0 4,2 11,-2 0,-1 1,-1-1,0 0,-2 1,0-1,-1 0,-1 0,-1 0,-1-1,0 1,-2-2,0 1,-1-1,-1 0,-5 7,7-10,-80 160,78-157</inkml:trace>
  <inkml:trace contextRef="#ctx0" brushRef="#br0" timeOffset="495.516">74 603,'33'-4,"0"-1,0-1,-1-2,0-1,0-1,-1-2,-1-2,0 0,-1-2,19-13,-34 13,-1 0,0 0,-1-2,-1 1,0-1,-2-1,0 0,-1 0,0-1,-2 0,-1 0,0-1,-1 0,-2 1,0-1,-1-1,2 5,2-105,-5 121,0 1,0-1,0 1,0-1,0 0,0 1,0-1,0 1,0-1,-1 1,1-1,0 1,0-1,-1 1,1 0,0-1,-1 1,1-1,0 1,-1-1,1 1,0 0,-1-1,1 1,-1 0,1 0,-1-1,1 1,-1 0,1 0,-1 0,1-1,-1 1,1 0,-1 0,1 0,-1 0,0 0,1 0,-1 0,1 0,-1 0,1 1,-1-1,1 0,-1 0,1 0,-1 0,1 1,-1-1,1 0,-1 1,1-1,0 0,-1 1,1-1,-1 0,1 1,0-1,0 1,-1-1,1 1,0-1,0 1,-1-1,1 1,0-1,0 1,-21 34,-42 174,51-155,7-34,1 0,0 0,1 0,2 0,0 0,1 0,1 1,0-1,2 0,2 9,15 120,-20-125</inkml:trace>
  <inkml:trace contextRef="#ctx0" brushRef="#br0" timeOffset="1015.65">921 433,'-56'29,"-34"33,90-61,-1 0,0 1,1-1,-1 1,1-1,0 0,-1 1,1-1,0 1,0-1,0 1,0-1,0 1,0-1,1 1,-1-1,0 1,1-1,-1 0,1 1,-1-1,1 1,0-1,-1 0,1 0,0 0,0 1,0-1,0 0,0 0,0 0,1 0,-1 0,0-1,0 1,1 0,-1-1,1 1,61 28,-54-26,57 39,-65-41,1 0,-1 1,0 0,0-1,0 1,0 0,0-1,-1 1,1 0,0 0,-1 0,1 0,-1 0,0 0,0-1,1 1,-1 0,-1 0,1 0,0 0,0 0,-1 0,1 0,-1 0,1 0,-1-1,0 1,0 0,0 0,0-1,0 1,0-1,0 1,-1-1,1 1,-1-1,1 0,-1 1,-5 3,-1 0,1 0,-1-1,0 0,0-1,0 1,-1-2,1 1,-1-1,-8 1,-1 1,-92 7,92-17</inkml:trace>
  <inkml:trace contextRef="#ctx0" brushRef="#br0" timeOffset="3182.89">1146 349,'5'0,"6"0,7 0,4 0,4 0,1 0,3 0,-1 0,0 0,1-5,-2-2,1 1,0 1,-1 2,-4 0</inkml:trace>
  <inkml:trace contextRef="#ctx0" brushRef="#br0" timeOffset="3429.339">1231 603,'39'-10,"31"-8,9 0,-4 2,-11 4,-15 5</inkml:trace>
  <inkml:trace contextRef="#ctx0" brushRef="#br0" timeOffset="4114.812">1937 208,'-134'487,"131"-468,10-24,14-30,-17 28,129-225,32 6,-114 164,-50 62,0 1,-1 0,1-1,0 1,-1 0,1-1,0 1,-1 0,1 0,-1 0,1-1,-1 1,1 0,-1 0,0 0,0 0,1 0,-1 0,0 0,0 0,0 0,0 0,0 0,0 0,0 0,0 0,0 0,-1 0,1 0,0-1,-1 1,1 0,0 0,-1 0,-24 139,11-83,11-48,-1 0,2 1,-1-1,1 1,1-1,0 1,0-1,1 1,0 0,1-1,0 1,0-1,2 7,-2-14,-1-1,1 1,0 0,-1-1,1 1,0-1,0 1,0-1,0 1,0-1,0 0,1 0,-1 1,0-1,1 0,-1 0,0 0,1 0,0 0,-1-1,1 1,-1 0,1-1,0 1,-1-1,1 0,0 1,0-1,-1 0,1 0,0 0,0 0,-1 0,1-1,0 1,0-1,-1 1,1-1,0 1,-1-1,1 0,-1 0,60-47,-4-27,49-45,-105 119,-1 0,1 0,0 0,0 0,0 1,0-1,0 0,0 1,0-1,0 0,0 1,0 0,0-1,0 1,0-1,0 1,0 0,0 0,1 0,-1 0,0 0,0 0,0 0,0 0,0 0,1 0,-1 1,0-1,0 0,0 1,0-1,0 1,0-1,0 1,0 0,0-1,0 1,0 0,-1 0,1-1,0 1,0 0,-1 0,1 0,0 0,-1 0,1 0,-1 0,1 0,-1 0,0 1,0-1,8 63,-6 80,3-125</inkml:trace>
  <inkml:trace contextRef="#ctx0" brushRef="#br0" timeOffset="4553.869">2924 208,'-55'42,"2"2,2 3,-43 50,49-23,45-72,-1-1,0 1,1 0,-1 0,1 0,0 0,-1 0,1 0,0 0,0 0,1 0,-1 0,0 0,1 0,-1 0,1 0,-1 0,1 0,0-1,0 1,0 0,0 0,0-1,0 1,0-1,1 1,-1-1,1 1,-1-1,1 0,-1 0,1 0,0 0,0 0,-1 0,1 0,0 0,0-1,0 1,0-1,13 2,0-2,0 0,0-1,-1 0,1-1,0-1,-1 0,1-1,-1 0,0-1,-1-1,1 0,-1-1,0-1,-1 0,1 0,-2-2,1 1,-1-1,6-8,10-8,-1-1,-1-2,-1 0,-2-1,9-18,-31 49,1-1,-1 0,0 0,1 1,-1-1,0 0,1 0,-1 1,0-1,1 0,-1 0,0 0,1 1,-1-1,1 0,-1 0,0 0,1 0,-1 0,1 0,-1 0,1 0,-1 0,0 0,1 0,-1 0,1 0,-1-1,0 1,1 0,-1 0,1 0,-1 0,0-1,1 1,-1 0,0 0,1-1,-1 1,0 0,0-1,1 1,-1 0,0-1,0 1,1 0,-8 39,4-30,1 1,0 0,0-1,1 1,0 0,1 0,0 0,1 0,0 0,0 0,1 0,0-1,1 1,0-1,0 1,1-1,1 0,-1-1,1 1,1-1,0 0,0 0,0 0,1-1,5 4,90 50,-86-53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19:4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0 198,'271'18,"52"-7,-272-16,-33-1</inkml:trace>
  <inkml:trace contextRef="#ctx0" brushRef="#br0" timeOffset="250.84">28 424,'43'0,"29"0,7 0,-6 0,-5 0,-9 0,-10 0,-9 0,-11 5,-5 1,-3 0,1-1,-4-1</inkml:trace>
  <inkml:trace contextRef="#ctx0" brushRef="#br0" timeOffset="766.29">367 1,'194'110,"-171"-99,-1 1,-1 1,0 1,-1 1,-1 0,0 2,-1 0,-1 1,12 17,-27-33,-1 0,0 1,0-1,0 1,0-1,0 1,-1-1,1 1,-1-1,1 1,-1 0,0-1,0 1,0 0,-1-1,1 1,-1 0,1-1,-1 1,0-1,0 1,0-1,0 1,0-1,-1 0,1 1,-1-1,1 0,-1 0,0 0,-1 1,-71 55,68-54,-75 47,31-21,1 2,1 3,2 1,-17 20,20 9,35-49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0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27,'-23'-7,"0"2,0 0,0 1,-1 1,1 1,-1 2,0 0,1 1,-1 2,1 0,0 1,-1 2,10-2,0 1,0 0,0 1,1 1,0 0,0 0,0 2,1-1,1 2,-1-1,1 2,1-1,-7 10,11-13,0 1,1 0,0 0,0 0,1 0,0 1,1-1,-1 1,2 0,-1 0,1 1,1-1,-1 0,2 1,-1-1,1 1,1-1,0 0,0 1,1-1,0 0,0 1,0-3,0 0,0-1,1 1,-1 0,1-1,1 1,-1-1,1 0,0 0,1-1,-1 1,1-1,0 0,1 0,-1 0,1-1,0 0,0 0,0 0,0-1,1 0,0 0,-1-1,1 0,0 0,0 0,0-1,0 0,1-1,-1 1,0-1,0-1,0 1,2-2,13-6,-1-1,-1-1,1-1,-2-1,0-1,0 0,-1-1,0-1,-2-1,0-1,-1 0,0-1,-1 0,-1-1,-1-1,6-13,92-115,-109 147,0 0,0-1,0 1,0 0,0 0,0 0,0 0,0 0,1 0,-1 0,0 0,1 0,-1 1,1-1,-1 0,1 1,-1 0,1-1,-1 1,1 0,0 0,-1-1,1 1,-1 0,1 1,0-1,-1 0,1 0,-1 1,1-1,-1 1,1-1,-1 1,1 0,-1 0,0-1,1 1,-1 0,0 0,0 0,0 0,0 1,1-1,30 64,13 268,-38-286,-1 0,-3 0,-2 0,-2 1,-2 9,1-29,0 0,-2 0,-1-1,-1 1,-1-1,-2 0,-1-1,0 0,-2 0,-1-1,-1-1,-2 0,-6 7,19-28,0 0,-1 1,1-1,-1 0,0-1,0 1,0-1,0 0,-1 0,1 0,-1 0,1-1,-1 1,0-1,1-1,-1 1,0-1,1 1,-1-1,0-1,0 1,1-1,-1 0,0 0,1 0,-1 0,1-1,-1 0,1 0,0 0,0 0,0-1,0 0,0 0,0 0,1 0,-1 0,1-1,0 1,0-1,1 0,-1 0,1 0,-1 0,1-1,1 1,-1-1,0 0,-1-12,1-1,0 1,1 0,1 0,0-1,2 1,0 0,0 0,2 0,0 0,1 0,1 1,0 0,2 0,-1 1,2-1,0 2,7-10,98-131,-89 125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436 21,'-16'-5,"-1"1,0 0,1 1,-1 1,0 1,0 0,0 1,0 1,0 0,0 2,0 0,-1 1,10-2,0 0,0 0,0 1,1 0,0 1,-1 0,1 0,0 0,1 1,-1 0,1 0,0 1,0 0,1 0,0 0,0 1,0-1,1 1,0 0,0 1,0-1,1 1,1-1,-1 1,0 7,-1 164,7-101,-14 148,-24-57,13-68,22-99,0-1,-1 1,1-1,0 1,0-1,0 1,0-1,1 1,-1-1,0 0,0 1,1-1,-1 1,1-1,0 0,-1 1,1-1,0 0,0 0,-1 0,1 1,0-1,0 0,1 0,-1 0,0 0,0-1,0 1,0 0,1 0,-1-1,0 1,1-1,-1 1,1-1,-1 0,1 1,-1-1,0 0,2 0,70 2,-59-3,190-2,-181 7,-5 2</inkml:trace>
  <inkml:trace contextRef="#ctx0" brushRef="#br0" timeOffset="1757.635">1001 332,'-3'-2,"0"1,0 0,0 0,-1 0,1 1,0-1,0 1,-1 0,1 0,0 0,-1 0,1 1,0-1,0 1,-1 0,1 0,0 0,0 0,0 0,-2 2,-8 1,-2 0,-15 4,0 0,1 2,0 2,0 0,1 2,-1 2,28-16,0 1,-1-1,1 1,0-1,0 1,0 0,0 0,0-1,0 1,0 0,0 0,0 0,0 0,0 0,0 0,1 0,-1 0,0 1,1-1,-1 0,1 0,-1 1,1-1,0 0,0 0,-1 1,1-1,0 0,0 1,0-1,0 0,1 1,-1-1,0 0,0 1,1-1,-1 0,1 0,-1 1,1-1,0 0,-1 0,1 0,0 0,0 0,0 0,-1 0,1 0,0 0,1 0,-1-1,0 1,69 31,24 14,-91-44,0 0,-1 0,1 0,-1 1,0-1,0 1,0 0,0 0,0-1,0 1,-1 0,0 1,1-1,-1 0,0 0,0 1,-1-1,1 0,-1 1,0-1,0 0,0 1,0-1,0 1,-1-1,1 0,-2 2,-3 6,0-1,-1 0,-1 0,1 0,-2 0,1-1,-1 0,-1-1,1 0,-2 0,1-1,-1 0,0-1,0 0,-1 0,1-1,-1-1,-8 3,14-4,-1-1,0 1,-1-1,1 0,0 0,-1-1,1 0,-1 0,1 0,-1-1,0 0,1 0,-1-1,1 0,-1 0,1 0,-6-3,6-2</inkml:trace>
  <inkml:trace contextRef="#ctx0" brushRef="#br0" timeOffset="2033.23">1367 557,'-24'43,"-8"19,2 4,5-9</inkml:trace>
  <inkml:trace contextRef="#ctx0" brushRef="#br0" timeOffset="2286.734">1255 105,'0'0</inkml:trace>
  <inkml:trace contextRef="#ctx0" brushRef="#br0" timeOffset="2735.746">1452 839,'17'-12,"-2"-1,1-1,-2-1,0 0,-1 0,0-2,-1 1,-1-2,-1 1,0-2,-2 1,7-19,72-129,-85 162,-2 3,-1 0,1 1,0-1,0 0,-1 1,1-1,0 0,0 1,0-1,0 0,0 1,0-1,0 0,0 1,0-1,0 0,1 1,-1-1,0 0,0 1,1-1,-1 0,0 1,1-1,-1 1,1-1,-1 1,0-1,1 1,-1-1,1 1,0-1,-1 1,1-1,-1 1,1 0,0 0,-1-1,1 1,-1 0,1 0,0 0,0-1,-1 1,1 0,0 0,-1 0,1 0,0 0,-1 0,1 1,0-1,-1 0,1 0,0 0,-1 1,1-1,0 0,-1 1,1-1,-1 0,1 1,-1-1,1 1,4 70,14 47,43-35,-59-80,-1-1,1 0,-1 0,1 0,0 0,0-1,0 1,0-1,0 0,0 0,0 0,0 0,1 0,-1 0,0-1,0 0,1 0,-1 0,0 0,1 0,-1-1,0 1,0-1,1 0,-1 0,0 0,0 0,0-1,3-1,5-7,0 0,-1-1,0 0,0-1,-1 0,-1 0,0-1,0 0,-2-1,0 1,0-1,-1 0,-1-1,0 1,-1-1,0-1,17-102,-14 100</inkml:trace>
  <inkml:trace contextRef="#ctx0" brushRef="#br0" timeOffset="3535.668">2384 867,'22'-337,"-22"313,1 0,2 0,0 0,1 1,1-1,2 1,0 0,1 1,2 0,0 0,1 1,1 0,1 1,1 0,1 1,13-13,38 3,-64 29,-1 0,1 0,-1 0,1 0,-1 0,1 0,-1 0,1 0,-1 1,1-1,-1 1,0-1,1 1,-1 0,1-1,-1 1,0 0,0 0,0 0,1 0,-1 0,0 0,0 0,0 0,-1 1,1-1,0 0,0 1,-1-1,1 0,0 1,-1-1,0 1,1-1,-1 1,0-1,0 1,1-1,-1 1,-1-1,1 1,0-1,0 1,0-1,-1 1,-36 110,5-38,33-72,-1 1,1 0,-1 0,1 0,0-1,0 1,1-1,-1 1,0-1,1 1,-1-1,1 0,0 1,0-1,0 0,0 0,0 0,0-1,1 1,-1 0,1-1,-1 0,1 1,-1-1,1 0,0 0,-1-1,1 1,0-1,0 1,0-1,0 0,-1 0,1 0,0 0,0 0,1-1,12 4,10 2,-21-6,0 1,0 0,0 1,0-1,0 1,0 0,0 0,0 0,-1 1,1 0,-1 0,1 0,-1 0,1 1,-1 0,0 0,0 0,0 0,-1 0,1 1,-1 0,0 0,0 0,0 0,-1 0,1 0,-1 1,0-1,0 1,0 0,-1 0,0 0,-2 4,-1-1,0 1,-1-1,0 0,0 0,0 0,-1 0,-1-1,1 1,-1-1,0 0,-1 0,0-1,0 0,0 0,-1 0,0-1,0 0,0 0,-1-1,1 0,-6 2,-5 7,10-9,1 0,-1 0,0 0,0-1,0 0,-1-1,1 1,-1-2,1 1,-1-1,0-1,0 1,1-1,-1-1,0 0,1 0,-1-1,1 0,-1 0,1-1,0 0,0 0,0-1,0 0,1-1,-1 0,1 0,-54-29,2-1,2-4,2-2,-2-4,36 26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0,-1 0,-1 0,1 0,-6 0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1,'-18'1,"-1"2,1 0,0 1,0 1,0 1,1 0,-1 1,2 1,-14 9,18-13,1 2,1-1,-1 2,1-1,0 1,0 1,1 0,0 0,0 1,1 0,0 0,1 1,0 0,1 0,-1 1,2 0,0 0,0 0,1 1,-3 11,7-18,0 0,0 0,0 0,1 0,-1 0,1 0,1 0,-1 0,0 0,1 0,0-1,0 1,1 0,-1-1,1 0,0 0,0 0,1 0,-1 0,1 0,0-1,0 0,0 0,0 0,0 0,1-1,-1 1,1-1,-1 0,6 1,2 1,0 0,0-1,1 0,-1 0,1-2,0 1,0-2,-1 0,1 0,0-1,0-1,-1 0,68-23,-62 15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1,'34'4,"25"2,7 0,-2-1,-8-1,-8-2,-7-1,-7-1,-3 0,-3 0,-6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1,'39'16,"-11"-10,1-1,-1-2,1-1,0-1,0-2,6-1,31 0,35-10,-83 6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0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22,'43'5,"34"-3,8-3,-5-5,-12-2,-13 1,-15 1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2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63,'-6'-6,"0"0,-1 1,1-1,-1 1,0 1,0-1,-1 1,1 1,-1-1,0 1,0 1,0-1,0 1,0 1,0 0,-1 0,1 0,-1 1,1 0,0 1,-1 0,1 0,0 1,-5 1,-8 3,0 0,0 2,1 0,0 2,1 0,0 1,0 1,1 1,1 0,-4 5,15-14,1 1,1 0,-1 0,1 0,0 1,0-1,0 1,1 0,0 0,0 0,1 1,-1-1,1 1,1-1,-1 1,1 0,0-1,1 1,0 0,0 0,0-1,1 1,0 0,0 0,1-1,0 1,0-1,0 1,1-1,0 0,0 0,0 0,1 0,1-2,0 0,0 0,1 0,-1 0,1-1,0 0,0-1,0 1,0-1,0 0,1 0,-1-1,0 0,1 0,-1-1,1 1,-1-2,1 1,0-1,-1 1,0-2,1 1,-1-1,3-1,8-2,1-2,-1 0,-1 0,0-2,0 0,0-1,-1 0,3-4,129-116,-147 129,1-1,0 1,0 0,-1 0,1 0,0 0,0 0,0 0,0 0,1 0,-1 0,0 0,0 1,0-1,1 0,-1 1,0-1,1 1,-1-1,0 1,1 0,-1 0,1-1,-1 1,1 0,-1 0,0 1,1-1,-1 0,1 0,-1 1,0-1,1 0,-1 1,0 0,1-1,-1 1,0 0,0 0,0-1,1 1,-1 0,0 0,0 0,0 0,-1 0,1 1,0-1,0 0,-1 0,1 1,0-1,0 1,29 74,30 44,-49-110,0 0,0 0,1-1,0-1,0 0,1-1,0 0,0-1,1 0,0-1,0 0,0-1,1-1,-1-1,1 0,0 0,-1-2,1 0,0 0,0-2,-1 0,1 0,6-3,10-2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42 471,'-5'9,"-1"0,1 1,1-1,0 1,0 0,1 0,0 0,1 0,0 1,0-1,2 1,-1-1,1 1,0-1,1 1,1-1,-1 1,2-1,-1 0,1 0,1 0,0 0,0-1,1 1,3 3,-4-10,-1 1,1-2,-1 1,1 0,0-1,0 0,0 0,1 0,-1 0,0-1,1 1,-1-1,1 0,-1-1,1 1,0-1,-1 0,1 0,0 0,-1-1,1 0,-1 1,1-2,-1 1,1 0,-1-1,0 0,0 0,0 0,4-3,1-1,0-1,0 1,-1-2,0 1,0-1,0 0,-1-1,-1 0,1 0,-1-1,-1 1,2-5,-4 8,0 0,-1 0,0-1,0 1,0 0,-1-1,0 1,0-1,-1 1,0-1,0 1,0-1,-1 0,0 1,0 0,-1-1,1 1,-1 0,-1-1,1 1,-1 0,0 1,-1-1,1 1,-1-1,0 1,-1 0,1 0,-1 1,0-1,0 1,0 0,-1 1,1-1,-1 1,0 0,0 1,-3-2,-19-4,3 4</inkml:trace>
  <inkml:trace contextRef="#ctx0" brushRef="#br0" timeOffset="388.606">776 387,'-20'10,"1"-2,0 1,1 1,0 0,0 1,1 2,1-1,0 2,0 0,-3 6,18-18,-1-1,1 1,-1-1,1 1,0 0,-1 0,1 0,0 0,0 0,1 0,-1 0,0 0,1 0,-1 0,1 1,0-1,0 0,0 0,0 0,0 1,0-1,0 0,1 0,-1 0,1 1,0-1,-1 0,1 0,0 0,0 0,0 0,1-1,-1 1,0 0,1 0,-1-1,1 1,-1-1,1 1,0-1,0 0,0 0,0 0,0 0,0 0,0 0,54 16,30 18,-85-33,1-1,-1 1,1-1,-1 1,0 0,1 0,-1-1,0 1,0 0,-1 0,1 0,0 0,-1 0,1 0,-1 0,1 0,-1 1,0-1,0 0,0 0,0 0,0 0,-1 0,1 0,-1 0,1 0,-1 0,0 0,0 0,0 0,0 0,0 0,0 0,0-1,0 1,-1 0,1-1,-1 1,0 0,-72 45,-68-23,118-28</inkml:trace>
  <inkml:trace contextRef="#ctx0" brushRef="#br0" timeOffset="1036.297">1086 895,'3'-35,"1"1,1 0,2 1,2 0,1 0,1 0,1 1,2 1,3-2,1-1,2 1,1 0,1 2,1 1,2 0,2 2,0 1,1 1,2 2,5-2,-28 20,1 0,1 1,-1 0,1 1,-1-1,1 2,1-1,-1 1,0 1,7-2,-15 4,0 0,0 0,-1-1,1 1,0 0,0 0,-1 0,1 0,0 0,0 0,-1 0,1 0,0 0,0 0,-1 1,1-1,0 0,-1 0,1 1,0-1,-1 0,1 1,0-1,-1 1,1-1,-1 1,1-1,-1 1,1-1,-1 1,1 0,-1-1,1 1,-1 0,0-1,0 1,1 0,-1-1,0 1,0 0,0 0,1-1,-1 1,0 0,0 0,0-1,0 1,-1 0,1 0,0-1,0 1,0 0,-1-1,1 1,0 0,0-1,-1 1,1 0,-1-1,1 1,-1 0,1-1,-1 1,1-1,-1 1,-31 43,32-44,-121 135,120-134,0 1,-1-1,1 1,0 0,0 0,0-1,0 1,0 0,0 0,1 0,-1 0,1 0,-1 0,1 0,0 0,-1 0,1 0,0 0,0 0,1 0,-1 0,0 0,1 0,-1 0,1 0,0 0,0 0,-1 0,1 0,0-1,1 1,-1 0,0-1,0 1,1-1,-1 1,1-1,-1 0,1 1,0-1,-1 0,1 0,0 0,0 0,0-1,0 1,0 0,0-1,0 1,0-1,79 17,-72-16,0-1,0 1,0 1,0 0,-1 0,1 1,-1 0,1 0,-1 1,0 0,0 0,0 1,-1 0,4 4,-9-7,0 0,-1 0,1 1,-1-1,1 0,-1 1,0-1,0 1,0-1,0 1,0 0,-1 0,1-1,-1 1,0 0,0 0,0-1,0 1,0 0,-1 0,1-1,-1 1,1 0,-1-1,0 1,0 0,-1-1,1 0,0 1,-1-1,0 1,-62 64,-80 13,140-79,-5 4,0-1,0-1,0 1,-1-1,1-1,-1 0,0 0,0-1,0 0,0-1,0 0,0 0,0-1,1-1,-1 1,0-2,1 1,-1-1,-2-2,-8-4,1-2,0 0,0 0,1-2,1-1,0 0,1-1,0 0,2-1,0-1,0-1,2 0,0 0,1-1,1-1,1 0,0 0,-4-19,9 15</inkml:trace>
  <inkml:trace contextRef="#ctx0" brushRef="#br0" timeOffset="1999.052">1820 20,'7'-1,"129"-17,-129 18,0-1,-1 2,1-1,0 1,-1 0,1 1,-1-1,1 1,-1 1,0-1,0 1,0 0,0 0,0 1,-1 0,1 0,-1 0,4 5,-4 0,0 1,-1 0,0-1,-1 2,0-1,-1 0,0 1,0-1,-1 1,-1-1,1 1,-2 0,1-1,-2 1,1-1,-3 6,0 32,2 545,2-587,1 1,-1-1,-1 0,1 1,-1-1,0 0,-1 0,1 0,-1 0,-1 0,1 0,-4 5,4-11,-1 1,0-1,1 0,-1 0,0 0,1 0,-1 0,0 0,1-1,-1 0,1 1,-1-1,1 0,-1 0,1 0,-1-1,1 1,0 0,0-1,0 0,0 1,0-1,0 0,0-1,-3 0,-7-6,-1 1,1 1,-2 0,1 1,0 1,-1 0,0 0,0 1,-1 1,1 1,-1 0,1 0,-8 2,-57 6,60 0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0:15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17,'5'24,"-3"23,-3 7,0 0,0-5,-5-5,-2-2,-3-2,-6-3,1-4,-2-2,-3-1,-2-2,2-1,0-4,4-2,0-4,3-5</inkml:trace>
  <inkml:trace contextRef="#ctx0" brushRef="#br0" timeOffset="485.632">66 328,'32'11,"0"-1,1-2,0-1,0-2,0-1,0-1,1-2,0-1,8-3,-31 2,0-1,0-1,0 1,0-2,0 0,-1 0,0-1,0 0,0 0,0-1,-1-1,0 0,0 0,-1 0,0-1,0-1,-1 1,0-1,0 0,-1-1,-1 0,1 0,1-6,5-7,-1-1,-1-1,-1 0,-2 0,0 0,3-27,-11 52,1 0,-1 1,1-1,-1 0,1 0,-1 0,1 0,-1 0,1 0,-1 0,1 0,-1 0,1 0,-1 0,1 0,-1 0,1-1,0 1,-1 0,1 0,-1 0,1-1,-1 1,1 0,0-1,-1 1,1 0,0-1,-1 1,1 0,0-1,-1 1,1-1,0 1,0 0,-1-1,1 1,0-1,0 1,0-1,0 1,0-1,0 1,0-1,0 1,0-1,0 1,0-1,0 1,0-1,0 1,0-1,0 1,0-1,1 1,-1-1,0 1,-23 36,13-10,1 1,2 0,0 0,2 0,1 1,1 0,1 0,2 0,1 0,3 19,13 37,-12-60</inkml:trace>
  <inkml:trace contextRef="#ctx0" brushRef="#br0" timeOffset="1067.372">1082 243,'-21'6,"16"-5,-1 0,1 0,-1 0,1 1,-1 0,1 0,0 0,0 1,0 0,0 0,0 0,1 0,0 1,-1 0,1 0,0 0,1 0,-1 1,1-1,0 1,0 0,0 1,3-1,1 0,0 0,1 0,-1 0,1-1,0 1,0-1,1 1,-1-1,1 0,0 0,0 0,0 0,1-1,-1 1,1-1,0 0,0 0,0 0,0-1,5 3,3 4,-10-8,0 0,0 0,0 0,0 0,0 1,0-1,0 0,-1 1,1 0,0-1,-1 1,1 0,-1 0,0 0,1 0,-1 0,0 0,0 0,0 0,-1 1,1-1,-1 0,1 0,-1 1,0-1,1 0,-1 1,0-1,-1 1,1-1,0 0,-1 0,1 1,-1-1,0 0,0 0,0 1,0-1,0 0,0 0,0 0,-1-1,1 1,-1 0,-1 1,-4 0,-1 1,0-1,0-1,0 1,0-1,0-1,0 0,-1 0,1 0,0-1,-1 0,1-1,0 0,-1 0,-3-2,-14-4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556 311,'-1'0,"1"0,0 0,-1 0,1 0,0 0,-1 0,1 0,0 0,-1 0,1 0,0 0,-1 0,1 0,0-1,-1 1,1 0,0 0,0 0,-1-1,1 1,0 0,0 0,-1-1,1 1,0 0,0 0,0-1,-1 1,1 0,0-1,0 1,0 0,0-1,0 1,0 0,0-1,0 1,0 0,0-1,0 1,0-1,0 1,0 0,0-1,0 1,0 0,0-1,0 1,1 0,-1 0,0-1,0 1,0 0,0-1,1 1,-1 0,0 0,0-1,1 1,-1 0,0 0,1 0,-1-1,0 1,1 0,-32 4,29-3,-273 104,156-62,120-43,-1 1,1-1,-1 1,1-1,-1 1,1-1,-1 1,1-1,-1 1,0-1,1 1,-1 0,0-1,1 1,-1 0,0-1,0 1,0 0,0-1,1 1,-1 0,0-1,0 1,0 0,0-1,-1 1,1 0,0-1,0 1,0 0,-1-1,1 1,0 0,0-1,-1 1,1 0,-1-1,1 1,0-1,-1 1,1-1,-1 1,1-1,-1 0,0 1,1-1,-1 1,1-1,-1 0,0 0,1 1,-1-1,0 0,1 0,-1 0,0 0,1 0,-1 0,0 0,1 0,-1 0,0 0,0 0,1 0,-1 0,0 0,1-1,-1 1,0 0,151 6,-50-7,-98 1,0 0,0 0,0 0,0 0,0 0,0 0,-1 1,1-1,0 1,0-1,0 1,0 0,0 0,-1-1,1 1,0 1,-1-1,1 0,-1 0,1 1,-1-1,0 0,1 1,-1 0,0-1,0 1,0 0,0-1,0 1,-1 0,1 0,-1 0,1 0,-1 0,1 0,-1-1,0 1,0 0,0 0,0 0,0 0,-1 0,1 0,0 0,-1 0,0 0,1 0,-1-1,0 1,0 0,0 0,-12 14,-1 0,-1-1,0-1,-1 0,0-1,-1-1,-1-1,0 0,0-1,-2-1,-69 45,86-51,-7 2,0 0,1 1,0 1,0-1,1 2,0-1,0 1,0 0,1 1,1-1,-1 1,2 1,-1-1,1 1,0 0,1 0,-3 10,8-16,-1 1,1-1,-1 0,1 0,0 0,1 0,-1 0,1 0,0-1,-1 1,2 0,-1-1,0 1,1-1,-1 0,1 0,0 0,0 0,1-1,-1 1,0-1,1 1,-1-1,2 0,99 37,-87-34,-14-4,0 0,-1 0,1 0,0 0,0 0,0-1,0 0,0 1,0-1,0 0,0-1,0 1,0 0,0-1,0 0,0 1,0-1,-1 0,1-1,0 1,0 0,-1-1,1 0,-1 1,0-1,1 0,-1 0,0 0,0-1,0 1,0 0,-1-1,1 1,-1-1,1 0,-1 0,0 1,0-1,0 0,15-37,-9 21</inkml:trace>
  <inkml:trace contextRef="#ctx0" brushRef="#br0" timeOffset="304.634">302 1,'-24'78,"4"1,3 1,4 0,3 1,1 80,13-22,-1-70,-2 0,-4 1,-5 20,-56 169,59-241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1,'33'4,"31"3,9-1,-3-1,-9-2,-10-1,-8-1,-8 0,-4-1,-3 0,-1-1,-5 1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37,'43'0,"34"-5,13-1,-4 0,-12-4,-18 1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57,'-9'38,"-9"37,-5 11,0-6,6-10,4-13,5-6,4-8,2-5,2-5,1-4,-5-6,-2-7</inkml:trace>
  <inkml:trace contextRef="#ctx0" brushRef="#br0" timeOffset="283.709">1 0,'43'20,"48"5,18 0,0-6,-9-10,-12-7,-16-3,-15-2,-13-1,-9-4,-6 0,-2 0,-7 7,-11 4,-12 5,-10 3,-3-2</inkml:trace>
  <inkml:trace contextRef="#ctx0" brushRef="#br0" timeOffset="533.514">1 649,'43'24,"33"3,14-3,1-5,-5-11,-13-7,-9-4,-11 0,-9-1,-8-4,-5-1,-2 1,-8 2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5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1,'0'0,"1"0,-1 1,1-1,-1 0,1 1,-1-1,1 1,-1-1,1 0,-1 1,0-1,1 1,-1-1,0 1,1-1,-1 1,0 0,0-1,1 1,-1-1,0 1,0 0,0-1,0 1,0-1,0 1,0 0,0-1,0 1,0-1,0 1,0 0,-1-1,1 1,0-1,0 1,0 0,-1-1,1 1,0-1,-1 1,1-1,-1 1,1-1,0 0,-1 1,1-1,-1 1,1-1,-1 0,0 1,1-1,-1 0,1 0,-1 0,1 1,-1-1,0 0,1 0,-1 0,1 0,-1 0,0 0,1 0,-1 0,0 0,1 0,-247 108,62-35,184-73,1 0,-1 0,1 0,0-1,-1 1,1 0,0 0,-1 0,1 0,0 0,-1 0,1 0,-1 0,1 1,0-1,-1 0,1 0,0 0,-1 0,1 0,0 1,-1-1,1 0,0 0,-1 0,1 1,0-1,0 0,-1 1,1-1,0 0,0 0,0 1,-1-1,1 0,0 1,0-1,0 0,0 1,0-1,0 1,0-1,0 0,0 1,0-1,0 0,0 1,0-1,0 1,0-1,0 0,0 1,0-1,0 0,0 1,1-1,-1 0,0 1,0-1,0 0,1 1,-1-1,0 0,0 0,1 1,-1-1,0 0,1 0,-1 0,0 1,32 5,-18-4,134 20,-146-22,-1-1,1 1,0 0,0-1,0 1,0 0,0 0,0 0,0 0,0 0,0 1,0-1,0 1,-1-1,1 1,0 0,0-1,0 1,-1 0,1 0,0 0,-1 1,1-1,-1 0,0 1,1-1,-1 1,0-1,0 1,0-1,0 1,0 0,0-1,0 1,0 0,-1 0,1 0,-1 0,0 0,1 0,-1 0,0-1,0 1,0 0,0 0,0 0,-1 0,1 0,-1 0,1 0,-1 0,0-1,0 3,-121 86,80-64,-115 94,125-92,-72 85,102-111,0 0,1 1,0-1,-1 1,1-1,0 1,0 0,1-1,-1 1,0 0,1 0,0 0,0-1,0 1,0 0,0 0,0 0,1-1,-1 1,1 0,0-1,0 1,0 0,0-1,0 1,0-1,1 1,-1-1,1 0,0 0,0 1,0-1,0-1,0 1,0 0,0 0,1-1,4 4,0-1,1 0,0 0,0-1,0 0,0-1,0 0,1 0,-1 0,1-1,5 0,6-2,0 0,0-1,-1 0,1-2,-1-1,0 0,0-1,-1-1,1-1,-2-1,1 0,-1-1,-1-1,9-7,-2 1</inkml:trace>
  <inkml:trace contextRef="#ctx0" brushRef="#br0" timeOffset="502.058">1010 142,'2'9,"-1"0,1 0,-2 0,1 0,-1 0,-1 1,1-1,-1 0,-1 0,0 0,0 0,-1-1,0 1,-1 0,0-1,0 0,0 0,-1 0,-1-1,1 1,-1-1,0-1,-2 2,-10 18,-110 197,115-201,9-17,1 0,-1 0,1 1,0-1,0 1,1-1,-1 1,1 0,1 0,-1 0,1 0,0 1,0-1,1 0,0 0,0 1,0-1,2 4,1-6,1-1,0 1,0-1,0 0,1 0,-1 0,1-1,0 1,-1-1,1 0,0 0,0-1,1 0,-1 0,0 0,0 0,0-1,1 0,-1 0,0 0,0-1,1 0,-1 0,0 0,0 0,3-2,2 2,1-1,-1 0,0-1,-1 0,1 0,0-1,-1 0,0-1,0 0,0 0,-1-1,0 0,0 0,0-1,-1 0,0-1,6-7,10-22,-15 20</inkml:trace>
  <inkml:trace contextRef="#ctx0" brushRef="#br0" timeOffset="883.695">728 142,'255'-98,"-251"97,1 0,-1 0,1 0,-1 1,1-1,-1 1,1 0,-1 1,1-1,-1 1,0 0,1 0,-1 0,0 0,1 1,-1 0,0 0,0 0,0 0,-1 1,1-1,0 1,-1 0,0 0,0 0,0 1,0-1,0 1,0 0,-1-1,0 1,0 0,1 3,-1-4,0 4,1 1,1-1,-1 0,1 0,0-1,1 1,0-1,0 0,0 0,0-1,1 1,0-1,0 0,1-1,-1 0,1 0,0 0,0-1,1 0,-1 0,3 0,3-1,0 0,0-1,0-1,0 0,0 0,0-2,0 1,0-2,0 0,-1 0,1-1,-1-1,0 0,0 0,-1-1,9-7,-1 0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09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1,'-343'284,"149"-192,93-70,98-22,0 0,1 0,-1 0,0-1,0 1,1-1,-1 1,0-1,1 0,-1 0,0 0,1 0,-1-1,1 1,0-1,0 1,-1-1,1 0,0 0,0 0,1 0,-1 0,0-1,1 1,-1 0,1-1,0 1,-1-1,1 1,1-1,-1 0,0 1,1-1,-1-1,3-9,-1 0,2 0,0 1,1-1,0 1,1-1,0 1,1 1,0-1,1 1,0 0,1 0,0 1,1 0,0 1,0 0,1 0,0 1,1 0,2 0,-7 0,0 1,1 0,1 1,-1-1,1 1,0 1,0 0,0 0,1 0,0 1,0 0,0 1,0 0,1 1,-1 0,1 0,0 1,-1 0,1 1,0 0,-1 0,1 1,0 0,-1 1,1 0,-1 1,1-1,-1 2,0 0,0 0,4 3,0 5,-1 0,-1 1,0 1,-1 0,0 0,-2 1,1 0,2 8,-4-9,0 1,1-1,1 0,0 0,1-1,1-1,0 1,0-2,8 6,125 56,-122-65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0,'14'5,"15"1,7 0,2-1,0-2,-3-1,-1 0,-7-7,-4-1,0 0,-5 1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16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1 226,'614'0,"-555"-5,-39-1</inkml:trace>
  <inkml:trace contextRef="#ctx0" brushRef="#br0" timeOffset="246.803">29 452,'43'5,"29"1,11 0,-3-1,-5-1,-12-2,-11-1,-4 0,-7-1,-5-1,-3 1,-3 0,-7-5,-7-2</inkml:trace>
  <inkml:trace contextRef="#ctx0" brushRef="#br0" timeOffset="597.346">395 0,'16'16,"1"-2,0 0,1-1,0-1,1-1,0-1,1 0,0-1,0-1,2-1,-3 1,381 107,-399-115,1 0,1 0,0 0,-1 0,1 0,-1 1,1-1,0 1,-1-1,1 1,-1 0,1 0,-1 0,0 1,0-1,1 0,-1 1,0 0,0-1,0 1,0 0,-1 0,1 0,0 0,-1 0,0 0,1 1,-1-1,0 1,0-1,0 0,0 1,-1 0,1-1,-1 1,0-1,1 1,-1 0,0-1,0 1,-1 1,-7 8,-1-1,0 0,0-1,-1 1,0-2,-1 0,-1 0,1-1,-1 0,0-1,-13 6,-10 8,-289 195,297-197,3-1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0,'0'512,"0"-496,-1 1,-1 0,-1-1,0 1,-1-1,0 0,-2 0,0-1,0 1,-9 12,3-10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53,'62'6,"0"-4,0-1,1-4,-1-2,11-5,137-32,-183 40,-28 18,-42 24,27-28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29,'38'-5,"28"-1,6-1,-3 2,-9 2,-15 1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2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1,'0'34,"0"20,-5 1,-1-4,0-5,1-7,1-9</inkml:trace>
  <inkml:trace contextRef="#ctx0" brushRef="#br0" timeOffset="378.05">1 58,'19'0,"16"0,7 0,1 0,-2 0,-8 0</inkml:trace>
  <inkml:trace contextRef="#ctx0" brushRef="#br0" timeOffset="11318.087">57 255,'5'0,"6"0,7 0,4 0,3 0,-2-5,0-2,0 1,-3 1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0,'-22'185,"-14"198,54-243,-13-116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0 292,'21'-28,"1"0,2 2,0 1,2 1,0 1,2 1,0 2,2 0,0 2,4 0,-21 11,0 1,0 1,1 0,0 1,-1 0,1 1,1 1,-1 0,0 1,1 0,-1 1,0 1,1 0,-1 1,0 1,0 0,12 4,-23-5,0 0,0 0,0 0,-1 0,1 0,-1 1,1-1,-1 1,0-1,0 1,0 0,0 0,-1 0,1 0,-1 0,1 0,-1 1,0-1,0 0,-1 1,1-1,-1 1,0-1,0 0,0 1,0-1,0 1,-1-1,0 3,-38 94,20-77,-1-1,-1 0,0-1,-2-2,-24 17,12-8,-84 52,117-79,0-1,0 1,1 0,-1-1,0 1,0 0,1 0,-1 1,0-1,1 0,-1 0,1 1,0-1,-1 1,1-1,0 1,0 0,0 0,0-1,0 1,0 0,0 0,1 0,-1 0,1 0,0 0,-1 0,1 0,0 0,0 0,0 0,0 0,1 0,-1 0,0 0,1 0,-1-1,1 1,0 0,0 0,0 0,0 0,0-1,0 1,0-1,0 1,2 1,105 70,-72-43,2-1,1-1,1-3,34 16,17-6,-71-32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1:46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0,'-5'0,"3"0,7 0,8 5,5 1,6 0,3-1,1-1,1-2,1-1,-1-1,1 0,-1 0,-1 0,1 0,-6-5,-5-2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0,5 0,4 0,2 0,1 0,0 0,1 0,-1 0,0 0,-1 0,1 0,-1 0,1 0,-1 0,-10 0,-7 0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1,'15'4,"14"2,6 0,3-1,0-1,-2-2,-3-1,-1-1,-2 0,-2 0,-4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1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0 199,'20'0,"19"0,10-5,0-1,-4 0,-3 1,-5 1,-4 2,-3 1,-6 0</inkml:trace>
  <inkml:trace contextRef="#ctx0" brushRef="#br0" timeOffset="262.604">85 1,'-5'38,"3"23,3 5,0-3,0-8,5-13,2-9,-1-6,-2-2,4 0,-1-5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1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32,'6'-3,"0"-1,0 1,1 0,-1 0,1 1,-1 0,1 0,0 0,0 1,0 0,0 1,0-1,0 1,0 1,2-2,-7 0,1 0,-1 1,1-1,-1 1,1-1,0 1,-1 0,1 0,-1 0,1 0,0 0,-1 1,1-1,-1 1,1-1,-1 1,1 0,-1 0,0 0,1 1,-1-1,0 0,0 1,0 0,0-1,0 1,0 0,-1 0,1 0,0 0,-1 0,0 0,1 1,-1-1,0 0,0 1,0-1,-1 1,1-1,0 1,-1-1,0 1,0 0,0-1,0 1,0-1,0 1,0-1,-1 1,-92 126,58-46,35-81,0 0,-1 0,1 0,0 0,0 1,0-1,1 0,-1 0,1 0,-1 0,1 0,-1 0,1 0,0 0,0 0,0 0,0 0,0 0,1 0,-1-1,1 1,-1 0,1-1,-1 0,1 1,0-1,0 0,0 0,-1 0,1 0,0 0,0 0,0 0,1-1,-1 1,0-1,0 0,2 1,10 0,1-1,-1-1,1 0,-1 0,0-2,0 0,0 0,4-3,23-4,45-12,-62 17</inkml:trace>
  <inkml:trace contextRef="#ctx0" brushRef="#br0" timeOffset="1002.029">1044 315,'-3'19,"-1"0,-1-1,-1 1,0-1,-2 0,0-1,-1 0,0 0,-1-1,-2 0,1-1,-2 0,0-1,0 0,-1-1,-9 6,11-8,0 0,-1-1,0 0,0 0,-1-2,0 0,0 0,-1-2,0 1,0-2,-1 0,0-1,0-1,0 0,0-1,-12 0,24-2,1 0,-1-1,1 1,-1-1,1 0,-1 0,1 0,0-1,-1 1,1-1,0 1,0-1,0 0,0 0,0-1,1 1,-1-1,1 1,-1-1,1 0,0 0,0 0,0 0,1 0,-1 0,1 0,-1-1,1 1,0 0,0-1,1 1,-1-1,1 0,0 1,0-1,0 1,0-1,0 1,1-1,0 1,0-1,0 1,0-1,2-8,2-1,-1 1,1 0,1 1,0-1,1 1,0 0,0 1,2 0,8-9,-14 15,1 0,-1 1,1 0,0 0,0 0,0 0,0 1,0-1,1 1,-1 0,1 1,0-1,-1 1,1 0,0 0,0 0,0 0,0 1,-1 0,1 0,0 1,0-1,0 1,0 0,0 0,-1 1,1-1,-1 1,4 2,168 123,22-5,-108-66,-69-46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06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82,'44'-36,"68"3,-104 30,-1 1,0 0,1 0,-1 1,1 0,0 0,-1 0,1 1,0 0,-1 1,1 0,-1 0,1 1,-1 0,1 0,-1 0,0 1,0 0,6 4,-11-5,0 0,0 0,-1 0,1 0,-1 0,0 0,0 0,0 0,0 0,0 1,0-1,0 0,-1 1,1-1,-1 1,0-1,1 1,-1-1,0 1,-1-1,1 1,0-1,-1 0,1 1,-1-1,0 1,0-1,0 0,0 0,0 0,0 1,-2 0,-49 69,37-57,12-14,1 0,0 0,-1 0,1 1,0-1,0 1,0-1,0 1,0 0,0-1,0 1,1 0,-1 0,1 1,-1-1,1 0,0 0,0 1,0-1,0 0,0 1,1-1,-1 1,1-1,-1 1,1 0,0-1,0 1,0-1,0 1,1-1,-1 1,1-1,-1 1,1-1,0 1,0-1,0 0,0 1,1-1,-1 0,1 0,-1 0,1 0,1 1,16 7,1-1,1-1,-1-1,1 0,0-2,1-1,-1 0,1-1,0-2,0 0,-1-2,1 0,11-3,25 3,55-17,-98 21</inkml:trace>
  <inkml:trace contextRef="#ctx0" brushRef="#br0" timeOffset="330.586">198 534,'155'6,"-108"-9,234-30,-170 17,-87 11</inkml:trace>
  <inkml:trace contextRef="#ctx0" brushRef="#br0" timeOffset="913.237">621 675,'-97'61,"94"-60,1 0,-1-1,1 1,0 0,-1 0,1 1,0-1,0 0,0 1,0-1,0 1,0 0,0 0,0 0,1 0,-1 0,1 0,0 0,-1 0,1 0,0 1,0-1,0 0,1 1,-1-1,1 1,-1-1,1 1,0-1,0 1,0 0,0-1,0 1,0-1,1 1,-1-1,1 1,0-1,0 0,0 1,1 0,7 6,0-1,1-1,0 1,1-2,0 1,0-2,0 1,0-1,1-1,0 0,0-1,0 0,0-1,8 1,85 26,-103-28,0-1,-1 0,1 1,0-1,-1 1,1-1,0 1,-1 0,1 0,-1 0,1 0,-1 0,1 0,-1 0,0 0,0 1,0-1,1 0,-1 1,0-1,-1 1,1-1,0 1,0 0,-1-1,1 1,-1 0,1-1,-1 1,0 0,1 0,-1-1,0 1,0 0,0 0,-1 0,1-1,0 1,-1 0,1-1,-1 1,1 0,-1-1,0 1,0-1,0 1,0-1,0 1,0-1,0 1,0-1,-1 0,-11 8,-1-1,0 0,0-1,-1-1,1 0,-1-1,-1-1,-5 1,12-3,-11 4</inkml:trace>
  <inkml:trace contextRef="#ctx0" brushRef="#br0" timeOffset="1187.846">594 788,'24'-10,"12"-3,6 1,-1 2,-1-1,-3 0,-4 3,-2 2,-1 3,-2 1,0 1,-5 1</inkml:trace>
  <inkml:trace contextRef="#ctx0" brushRef="#br0" timeOffset="6231.626">1383 393,'0'1,"0"-1,1 1,-1-1,0 1,0-1,1 0,-1 1,0-1,1 1,-1-1,1 1,-1-1,0 0,1 1,-1-1,1 0,-1 0,1 1,-1-1,1 0,-1 0,1 0,-1 0,1 1,-1-1,1 0,-1 0,1 0,-1 0,1 0,0 0,-1 0,1-1,-1 1,1 0,-1 0,1 0,-1 0,1-1,-1 1,1 0,-1-1,0 1,1 0,-1-1,1 1,-13 51,-1 1,-3-2,-2 0,-4 2,-9 27,-40 86,61-153,10-21,9-23,84-149,65-88,-158 267,0 1,0 0,0-1,1 1,-1 0,0 0,1-1,-1 1,1 0,0 0,-1 0,1 0,0-1,0 1,0 0,0 0,0 1,0-1,0 0,0 0,0 0,0 1,0-1,0 0,1 1,-1-1,0 1,0 0,1-1,-1 1,0 0,1 0,-1 0,0-1,1 2,-1-1,0 0,1 0,-1 0,0 1,0-1,1 0,-1 1,0-1,0 1,1 0,-1-1,0 1,0 0,0 0,7 124,-10-86,1-23,0-11,0 0,1 0,0 0,0 0,0 0,0-1,1 1,0 0,0 0,0 0,0-1,1 1,0-1,0 1,0-1,2 3,-2-6,1-1,-1 1,1-1,-1 0,0 0,1 0,-1 0,1 0,-1 0,1-1,-1 1,0-1,1 0,-1 0,0 0,0 0,0 0,1 0,-1 0,0-1,0 1,-1-1,1 1,0-1,0 0,-1 0,1 0,-1 0,0 0,1 0,-1 0,4-3,136-196,4 35,-144 165,-1 0,0 0,1 0,-1 0,1 0,0 0,-1 0,1 1,0-1,-1 0,1 0,0 0,0 1,0-1,0 0,0 1,0-1,0 1,-1-1,2 1,-1 0,0-1,0 1,0 0,0 0,0 0,0-1,0 1,0 0,0 0,0 1,0-1,1 0,-1 0,0 1,0-1,0 0,0 1,0-1,0 1,0-1,0 1,-1-1,1 1,0 0,0 0,0-1,-1 1,1 0,0 0,-1 0,1 0,0 0,-1 0,1 0,-10 94,0-57,-11 137,12-125,2 1,3 0,3 49,12-70,-6-34</inkml:trace>
  <inkml:trace contextRef="#ctx0" brushRef="#br0" timeOffset="6550.439">2259 251,'23'126,"-21"-101,2 17,-2 1,-2-1,-2 0,-1 1,-6 22,-1-9,-27 77,24-116,-2-5</inkml:trace>
  <inkml:trace contextRef="#ctx0" brushRef="#br0" timeOffset="6951.855">2173 505,'21'-61,"1"1,4 1,1 1,4 1,2 2,13-16,-42 66,-1 0,1 0,0 0,0 1,1 0,-1 0,1 0,0 0,0 1,0-1,0 1,0 1,1-1,0 1,-1 0,1 0,0 1,0-1,0 1,0 1,0-1,0 1,0 0,0 0,1 1,-1-1,0 0,0 0,0 1,0 0,0 0,-1 1,1 0,0 0,-1 0,1 0,-1 1,1 0,-1 0,0 0,0 1,-1 0,1 0,-1 0,0 1,0-1,0 1,0 0,-1 0,0 0,0 0,-1 1,1-1,-1 1,0 0,-1-1,1 1,-1 0,0 0,-1 0,1 0,-1 0,0 0,-1 0,1 0,-1 0,-2 5,-6 10,-1 0,-1-1,-1 0,0-1,-2 0,0-1,-1-1,-1 0,0-1,-2-1,1 0,-2-2,0 0,-3 1,19-13,-1 1,1 0,-1 0,1 0,0 0,0 1,0-1,0 1,1 0,-1 0,1 0,-1 0,1 0,0 0,0 1,1-1,-1 1,1-1,-1 1,1 0,0 0,1-1,-1 1,1 0,-1 0,1 0,0 0,1 0,-1-1,1 1,-1 0,1 0,0 0,1-1,-1 1,1-1,-1 1,1-1,0 1,0-1,1 0,-1 0,1 0,0 0,15 10,1-1,0-1,1 0,0-2,1 0,12 3,25 10,-26 2,-22-10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26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1 227,'225'-11,"-193"4,0 2,0 1,0 1,0 2,0 1,3 2,-12 3,-5 1</inkml:trace>
  <inkml:trace contextRef="#ctx0" brushRef="#br0" timeOffset="425.736">57 481,'226'-1,"-147"-12,-66 9,0 1,1 1,-1 0,0 0,1 2,-1-1,1 2,-1 0,0 0,1 1,3 2,1 3</inkml:trace>
  <inkml:trace contextRef="#ctx0" brushRef="#br0" timeOffset="2702.139">282 1,'46'23,"192"107,-103-49,-133-79,0-1,0 1,-1 0,1 0,-1 0,0 0,1 0,-1 0,0 0,0 0,0 1,-1-1,1 0,0 1,-1-1,0 0,1 1,-1-1,0 1,0-1,0 0,-1 1,1-1,-1 1,1-1,-1 0,0 1,0-1,0 0,0 0,0 0,0 0,-1 1,-56 66,44-55,-195 195,179-156,26-33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2:35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5,'-52'-1,"34"-1,-1 1,1 0,0 2,0 0,0 2,0 0,0 0,0 2,1 0,-1 1,40 1,178-7,-175 0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5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1,'-1'1,"-42"29,2 2,1 2,2 2,1 1,-20 29,54-64,0 1,1 0,0 1,-1-1,1 0,1 1,-1-1,0 1,1 0,0 0,0-1,0 1,0 0,0 0,1 0,0 0,0 0,0 0,0 0,1 0,-1-1,1 1,0 0,0 0,1 0,-1-1,1 1,-1-1,1 1,0-1,1 1,-1-1,1 0,-1 0,1 0,0-1,0 1,0-1,0 1,0-1,1 0,-1 0,1-1,0 1,1 0,4-2,1-1,-1 0,1 0,-1-1,0-1,0 1,0-1,0-1,0 1,0-2,-1 1,0-1,0 0,0-1,-1 0,0 0,0-1,4-4,215-243,-226 252,1 1,-1 0,1 0,-1 0,1-1,0 1,-1 0,1 0,0 0,0 0,-1 0,1 0,0 1,0-1,0 0,0 0,1 0,-1 1,0-1,0 1,0-1,0 1,1-1,-1 1,0 0,0 0,1-1,-1 1,0 0,1 0,-1 0,0 1,1-1,-1 0,0 0,0 1,1-1,-1 0,0 1,0-1,0 1,0 0,0-1,0 1,1 0,-2 0,1 0,0 0,0 0,0 0,0 0,0 0,-1 0,1 0,-1 0,1 0,0 1,-25 139,21-110,1-1,2 1,1 0,2-1,0 1,6 16,21 150,-27-187,-1 1,0-1,0 1,-1 0,-1 0,0-1,0 1,-1 0,-1 0,1-1,-2 1,1-1,-2 1,1-1,-1 0,-1 0,0-1,0 1,-1-1,0-1,-1 1,0-1,0 0,-1 0,-4 3,8-9,1 0,-1-1,0 0,0 1,0-1,0-1,0 1,-1-1,1 1,0-1,0 0,0-1,0 1,-1-1,1 1,0-1,0-1,0 1,0-1,1 1,-1-1,0 0,1 0,-1-1,1 1,0-1,-1 1,1-1,1 0,-1 0,0-1,1 1,-1-1,1 1,0-1,0 1,1-1,-1 0,1 0,0 0,0 0,0 0,0 0,1-1,0 1,-1 0,2 0,-1-17,2 0,0 0,2 1,0-1,1 1,1 0,1 0,1 1,0 0,2 0,0 1,1 0,1 1,0 0,1 1,1 1,1 0,0 0,1 2,0 0,6-3,-4 3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6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189 156,'-11'17,"-25"151,25-126,-1-1,-3 0,-1 0,-1-2,-3 0,-12 16,22-37,1-3</inkml:trace>
  <inkml:trace contextRef="#ctx0" brushRef="#br0" timeOffset="466.124">48 495,'5'5,"-1"0,1 0,0-1,0 0,1 0,-1 0,1-1,0 1,0-1,0-1,1 1,-1-1,0 0,1 0,0-1,-1 0,1 0,0-1,-1 0,1 0,0 0,0-1,-1 0,1 0,-1-1,1 0,-1 0,1 0,-1-1,0 0,0 0,-1-1,1 1,2-3,15-14,0-1,-1 0,-1-2,-1-1,-1 0,-1-1,1-6,27-34,-21 32,-1-2,-2 0,-1-2,5-16,-20 32,-15 27,-18 30,9-7,1 2,1 0,2 1,1 0,2 1,1 1,1 6,3-9,1 0,2 0,1 0,2 1,1-1,2 12,-3-38,0 0,0 0,0 0,1 0,-1 0,1 0,0 0,1 0,0 0,-1 0,1 0,1-1,-1 1,1-1,0 1,0-1,0 0,0 0,1 0,0-1,-1 1,1-1,1 0,-1 0,0-1,1 1,-1-1,1 0,0 0,0 0,0-1,0 1,0-1,0-1,12-4</inkml:trace>
  <inkml:trace contextRef="#ctx0" brushRef="#br0" timeOffset="881.401">895 354,'-84'104,"84"-101,0 1,1-1,-1 0,1 0,0 0,0 0,0 0,1 0,-1 0,1-1,-1 1,1 0,0-1,0 1,0-1,0 0,0 1,1-1,-1 0,1-1,-1 1,1 0,0-1,0 1,0-1,0 0,0 0,0 0,0 0,0-1,0 1,0-1,2 0,17 10,-19-10,-1 1,0 0,1 1,-1-1,0 0,0 1,0-1,1 1,-2 0,1-1,0 1,0 0,-1 0,1 0,-1 0,1 1,-1-1,0 0,0 1,0-1,0 0,0 1,-1-1,1 1,-1 0,0-1,1 1,-1-1,0 1,-1 0,1-1,0 1,-1-1,1 1,-1-1,0 1,0-1,0 0,0 1,0-1,-1 0,1 0,-1 0,1 0,-1 0,0 0,0 0,-1 1,-1 2,0-1,0 0,-1-1,1 1,-1-1,1 1,-1-1,0-1,0 1,-1-1,1 0,0 0,-1 0,1-1,-1 0,0 0,1 0,-1-1,0 0,0 0,1 0,-1-1,-5-1,-7-3</inkml:trace>
  <inkml:trace contextRef="#ctx0" brushRef="#br0" timeOffset="2969.423">1459 212,'1'-1,"-1"-1,0 1,0 0,1-1,-1 1,0-1,0 1,-1 0,1-1,0 1,0-1,-1 1,1 0,-1-1,1 1,-1 0,1-1,-1 1,0 0,0 0,0 0,0 0,0 0,0 0,0 0,0 0,0 0,0 0,0 0,0 1,-1-1,1 0,0 1,-1-1,1 1,0 0,-1-1,1 1,-1 0,1 0,0 0,-1 0,1 0,-1 0,1 0,0 0,-1 1,1-1,-1 1,0-1,-66 35,53-23,1 0,0 0,0 2,1-1,1 2,1 0,0 0,0 1,2 0,0 1,1 0,1 0,0 1,0 5,6-17,0 0,1 1,-1-1,2 0,-1 1,1-1,0 0,0 0,0 0,1 0,0 0,0 0,1 0,0 0,0-1,0 1,0-1,1 0,0 0,0 0,1-1,-1 1,1-1,0 0,0-1,0 1,1-1,-1 0,1 0,-1 0,1-1,0 0,0 0,0-1,1 0,-1 0,5 0,1 1,0-1,1-1,-1 0,0-1,1 0,-1-1,0 0,0-1,0-1,0 0,-1 0,0-1,2-1,89-56,-84 50</inkml:trace>
  <inkml:trace contextRef="#ctx0" brushRef="#br0" timeOffset="3269.962">1939 99,'-27'37,"-3"0,1 1,2 1,2 1,2 2,2 0,-13 36,33-75,-1 0,1 0,0-1,1 1,-1 0,0 0,1 0,0 0,-1 0,1 0,0 0,1 0,-1 0,1 0,-1 0,1 0,0 0,0 0,0 0,0-1,0 1,1 0,0-1,-1 1,1-1,0 1,0-1,0 0,0 0,1 0,-1 0,0 0,1-1,-1 1,1-1,0 1,0-1,-1 0,1 0,0 0,2 0,11 0,0-1,0 0,0-2,0 1,0-2,-1 0,1-1,-1 0,0-2,0 1,0-2,-1 0,0-1,7-5,-7 6,-1 0,0-1,-1 0,1-1,-2-1,1 0,-1 0,-1-1,0 0,0-1,-1 0,-1-1,0 0,-1 0,0-1,-1 0,-1 0,4-12,-9 22,0 0,0 0,0 1,-1-1,1 0,-1 0,0 1,0-1,0 0,0 1,-1-1,1 1,-1-1,0 1,0 0,0 0,-1 0,1 0,-1 0,1 0,-1 1,0-1,0 1,0 0,-1 0,1 0,0 0,-1 0,1 1,-1 0,-1-1,-4 0,0 0,0 0,0 1,0 0,-1 0,1 1,0 0,0 1,-1 0,1 1,0 0,-3 1,-4 2,1 0,1 2,-1 0,1 0,0 1,1 1,0 0,-1 2,-11 10</inkml:trace>
  <inkml:trace contextRef="#ctx0" brushRef="#br0" timeOffset="3636.638">2617 71,'-29'21,"1"1,2 2,0 0,1 2,-16 22,38-46,1 1,0-1,-1 0,1 1,0-1,0 1,1-1,-1 1,1 0,-1 0,1 0,0 0,0 0,0 0,0 0,1 0,-1 0,1 1,0-1,0 0,0 0,0 0,0 1,1-1,-1 0,1 0,0 0,0 0,0 0,1 0,-1 0,1 0,-1-1,1 1,0 0,0-1,0 1,2 0,26 15,-27-17,1 0,-1 0,-1 0,1 0,0 0,0 1,0 0,-1-1,1 1,-1 0,1 0,-1 0,0 0,0 1,0-1,0 1,0-1,0 1,-1 0,1-1,-1 1,0 0,0 0,0 0,0 0,0 0,-1 0,1 0,-1 1,0-1,0 0,0 0,0 0,-1 0,1 0,-1 1,-6 7,0-1,0 1,-1-1,-1-1,1 1,-2-1,1-1,-1 0,0 0,-1-1,0 0,0-1,-1 0,1-1,-1-1,0 1,-1-2,1 0,-1 0,-1-1,-43 7,32-8</inkml:trace>
  <inkml:trace contextRef="#ctx0" brushRef="#br0" timeOffset="4264.545">2673 777,'154'-398,"-137"365,1 1,2 0,1 2,1 0,2 1,1 2,1 0,2 2,0 1,1 1,2 1,4-1,19 2,-53 21,1 0,-1-1,0 1,0 0,0 0,0 1,0-1,0 0,0 0,0 0,0 1,0-1,0 1,0-1,-1 1,1-1,0 1,0-1,0 1,0 0,-1-1,1 1,0 0,0 0,-1-1,1 1,-1 0,1 0,-1 0,1 0,-1 0,0 0,1 0,-1 0,0 0,0 0,0 0,0 0,1 0,-2 0,1 0,0 0,0 0,0 0,0 0,-1 0,1 0,0 0,-1 0,1 0,-1 0,0 1,-3 10,-1 0,0 0,-1 0,0-1,0 0,-2 0,1-1,-7 7,-13 20,9-13,14-20,0 0,0 1,0-1,0 1,1 0,0 0,0 0,0 0,1 1,0-1,0 1,0 0,0-1,1 1,0 0,0 0,1 0,0 0,0 5,3-7,0-1,0 1,0-1,0 0,0 0,1-1,0 1,-1-1,1 0,0 0,0 0,0 0,0 0,0-1,1 0,-1 0,0 0,1-1,-1 1,0-1,1 0,-1 0,1 0,-1-1,3 0,16 1,77 20,-98-20,0 1,0-1,1 1,-1 0,0 0,0 0,0 0,0 0,0 1,0-1,0 1,-1-1,1 1,0 0,-1 0,1-1,-1 1,0 0,0 0,1 0,-1 1,-1-1,1 0,0 0,0 0,-1 1,0-1,1 0,-1 1,0-1,0 0,0 1,0-1,0 0,-1 1,1-1,-1 0,0 1,1-1,-1 0,-5 7,0-1,0 0,-1-1,0 1,0-1,-1 0,0-1,0 0,-1 0,1-1,-1 0,0-1,0 0,-1 0,-5 1,3 1,-1-1,0 0,0 0,-1-2,1 0,-1 0,0-1,1-1,-1 0,0-1,0 0,0-1,0-1,1 0,-1-1,1-1,-1 0,1 0,0-2,1 1,-1-2,1 0,0 0,1-1,0 0,0-1,-7-8,-24-30,23 27,2 0,0-1,1-1,1 0,-9-20,13 19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52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0,'5'0,"6"0,6 0,6 0,2 0,3 0,1 0,0 0,1 0,-1 0,0 0,0 0,-1 0,1 0,-1 0,-5 0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5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1,'10'5,"7"1,7 0,3-1,2-1,1-2,0-1,0 0,-1-1,0-1,0 1,0 0,-6 0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4:07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26,'-6'-4,"0"1,0 0,-1 0,1 0,-1 1,0 0,0 0,0 1,0 0,0 0,0 1,0-1,0 2,0-1,0 1,-1 0,2 0,-1 1,0 0,0 0,0 1,-5 3,5-4,0 1,0 0,0 1,0 0,1 0,0 0,0 0,0 1,0 0,1 1,-1-1,1 1,1 0,-1 0,1 1,0-1,1 1,-1 0,1 0,1 0,-1 0,1 1,1-1,-1 1,1-1,0 1,1-1,0 1,0 0,1-1,0 1,0-1,0 1,1-1,1 1,-1-5,0 0,1 1,-1-1,1 0,0 0,0 0,0-1,0 1,0-1,1 0,-1 0,1 0,-1 0,1 0,0-1,0 0,0 0,0 0,0 0,0 0,0-1,0 0,0 0,2 0,100-14,-74 5,0-2,0-1,-1-1,0-1,-1-2,6-6,-35 21,1-1,-1 1,0 0,1 0,-1 0,1 0,-1 0,1 0,-1 0,1 0,0 0,-1 1,1-1,0 1,0-1,0 1,-1 0,1 0,0-1,0 1,0 1,0-1,-1 0,1 0,0 1,0-1,0 1,-1-1,1 1,0 0,-1 0,1 0,-1 0,1 0,-1 0,1 0,-1 0,0 0,1 1,-1-1,0 1,0-1,0 1,0-1,0 1,0 0,-1-1,1 1,-1 0,1 0,-1 0,13 26,-7-10,2-1,0 0,1 0,1-1,0 0,1 0,7 5,-13-15,0 0,1 0,0-1,0 0,1 0,0-1,-1 1,1-1,1-1,-1 0,0 0,1 0,0-1,0 0,-1 0,1-1,0 0,0 0,1-1,15 0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4:03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1 152,'1'-4,"1"0,0 1,0-1,0 0,0 1,1-1,-1 1,1 0,0-1,0 1,0 1,1-1,-1 0,1 1,-1 0,1 0,0 0,2-1,134-42,-138 44,-1 1,0-1,1 1,-1-1,1 1,-1 0,1 0,-1 0,1 0,-1 0,1 0,-1 0,1 0,-1 0,1 1,-1-1,0 1,1-1,-1 1,1-1,-1 1,0 0,0 0,1 0,-1 0,0 0,0 0,0 0,0 0,0 0,0 0,0 1,-1-1,1 0,0 0,-1 1,1-1,-1 1,1-1,-1 1,0-1,1 0,-1 1,0-1,0 1,0-1,0 1,0-1,-1 1,1-1,0 1,-1-1,1 1,-1-1,1 0,-1 1,0-1,0 0,1 1,-1-1,0 0,-97 111,97-111,1 0,-1 0,1 1,-1-1,1 0,-1 0,1 1,-1-1,1 0,0 1,0-1,0 0,0 1,0-1,0 0,0 1,0-1,0 0,1 1,-1-1,1 0,-1 1,1-1,-1 0,1 0,0 0,-1 1,1-1,0 0,0 0,0 0,0 0,0-1,0 1,0 0,0 0,0 0,0-1,1 1,-1-1,0 1,0-1,1 1,-1-1,0 0,1 0,-1 1,0-1,2 0,74 6,-71-6,112-3,-93 3</inkml:trace>
  <inkml:trace contextRef="#ctx0" brushRef="#br0" timeOffset="545.969">1 492,'14'0,"20"0,8-5,2-2,-1 1,-4 1,-3 1,-4-3,-1 0,-3 1,0 1,0 2,0 1,-1 1,-4 5,-6 3</inkml:trace>
  <inkml:trace contextRef="#ctx0" brushRef="#br0" timeOffset="1003.563">368 576,'-19'12,"4"-4,1 1,0 1,1 0,0 0,1 2,0-1,0 2,1-1,1 2,-8 11,18-24,-1 0,0 0,1 0,-1 0,0 1,1-1,0 0,-1 0,1 1,0-1,-1 0,1 1,0-1,0 0,0 1,0-1,0 0,1 1,-1-1,0 0,0 1,1-1,-1 0,1 0,0 1,-1-1,1 0,0 0,-1 0,1 0,0 0,0 0,0 0,0 0,0 0,0 0,0-1,0 1,2 0,55 12,-35-10,-20-3,0 0,0 1,0-1,0 1,-1-1,1 1,0 0,-1 0,1 0,0 1,-1-1,1 0,-1 1,0 0,1 0,-1-1,0 1,0 0,0 1,-1-1,1 0,0 1,-1-1,1 0,-1 1,0 0,0-1,0 1,0 0,0 0,-1-1,1 1,-1 0,0 0,0 0,0 0,0 0,0-1,-1 1,1 0,-1 0,0 0,0-1,0 1,0 0,0-1,-1 1,-63 61,41-51</inkml:trace>
  <inkml:trace contextRef="#ctx0" brushRef="#br0" timeOffset="1250.539">256 632,'38'-5,"18"-1,3 0,-2 1,-7 1,-12 2</inkml:trace>
  <inkml:trace contextRef="#ctx0" brushRef="#br0" timeOffset="2129.776">876 350,'-67'171,"58"-149,-72 125,89-173,21-25,1 2,3 1,1 2,3 2,34-33,-6 35,-63 42,-1-1,1 1,-1-1,0 1,1-1,-1 1,1 0,-1 0,1 0,-1 0,1 0,-1 0,1 0,-1 1,1-1,-1 0,1 1,-1-1,0 1,1 0,-1-1,0 1,0 0,1 0,-1 0,0 0,0 0,0 0,0 0,0 0,0 0,0 0,0 1,-1-1,1 0,0 1,-1-1,1 0,-1 1,0-1,1 1,-1-1,0 1,0-1,0 1,0-1,0 1,0-1,0 1,-19 138,19-139,0 0,1 1,-1-1,0 0,0 0,1 0,-1 0,1 1,-1-1,1 0,-1 0,1 0,0 0,-1 0,1 0,0 0,0-1,0 1,-1 0,1 0,0 0,0-1,0 1,1-1,-1 1,0-1,0 1,0-1,0 1,0-1,1 0,-1 0,0 0,0 0,0 0,1 0,-1 0,0 0,0 0,0 0,1-1,-1 1,0 0,0-1,0 1,0-1,0 1,0-1,0 0,1 0,52-38,-53 38,62-61,-48 44,2 1,0 1,1 1,0 1,1 0,13-7,-31 20,0 0,0 0,0 1,0-1,0 0,0 1,0-1,0 1,0-1,1 1,-1-1,0 1,0 0,0-1,0 1,1 0,-1 0,0 0,0 0,1 0,-1 0,0 0,0 1,0-1,1 0,-1 1,0-1,0 1,0-1,0 1,0-1,0 1,0 0,0-1,0 1,0 0,0 0,0 0,-1 0,1 0,0 0,0 0,-1 0,1 0,-1 0,1 0,-1 1,0-1,1 0,-1 0,0 0,0 1,0-1,0 0,0 0,0 0,0 1,0-1,0 0,-1 0,1 1,0-1,-1 0,1 0,-1 0,1 0,-1 0,0 0,0 0,-34 85,21-40,10-37,0 0,1 1,0-1,0 1,1 0,1 0,0 0,0 0,1 0,0 0,1 0,0 0,1 6,8 1,3-5</inkml:trace>
  <inkml:trace contextRef="#ctx0" brushRef="#br0" timeOffset="3148.758">1864 209,'0'24,"0"22,0 9,0-1,0-5,0-5,0-6,0-5,-5-3,-1-1,0-2,-4-4,-5-7,0-6</inkml:trace>
  <inkml:trace contextRef="#ctx0" brushRef="#br0" timeOffset="3564.783">1666 293,'38'-45,"2"2,3 2,0 1,46-29,-80 62,0 1,1 0,-1 0,1 1,1 1,-1 0,1 0,-1 1,1 0,0 1,0 0,0 1,0 0,1 1,9 1,-18-1,-1 0,1 1,-1-1,0 1,1 0,-1 0,0 0,1 0,-1 0,0 0,0 1,0-1,0 1,0-1,-1 1,1 0,0-1,-1 1,1 0,-1 0,0 0,1 1,-1-1,0 0,0 0,-1 1,1-1,0 0,-1 1,0-1,1 1,-1-1,0 1,0-1,0 2,-1 3,0 0,0-1,0 1,-1 0,0-1,0 0,-1 1,0-1,0 0,0 0,-1-1,-2 5,-123 101,69-66,-19 17,79-59,0 1,0-1,0 0,1 1,-1-1,1 1,0-1,0 0,1 0,-1 1,0-1,1 0,0 0,0 0,0-1,0 1,0 0,1-1,-1 1,1-1,-1 0,1 0,0 0,0 0,0-1,0 1,0-1,1 1,0-1,5 5,71 62,46 27,-71-78,-30-14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9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0 354,'31'156,"-16"-105,69 250,-59-198,-25-103,0-1,0 1,1-1,-1 1,0-1,0 1,0-1,1 1,-1-1,0 1,0 0,1-1,-1 1,0-1,1 1,-1 0,1-1,-1 1,0 0,1-1,-1 1,1 0,-1 0,1-1,-1 1,1 0,-1 0,1 0,-1 0,1 0,-1 0,1 0,-1 0,1 0,-1 0,1 0,-1 0,1 0,-1 0,1 0,-1 0,1 1,-1-1,1 0,-1 0,1 0,-1 1,0-1,1 0,-1 1,1-1,-1 1,0-1,1 0,-1 1,0-1,1 1,-1-1,0 1,0-1,0 1,1-1,-1 1,0-1,0 1,0-1,0 1,13-42,4-55,4 0,3 1,23-50,-37 126,0 8</inkml:trace>
  <inkml:trace contextRef="#ctx0" brushRef="#br0" timeOffset="380.691">734 834,'-22'4,"7"-3,1 1,0 1,0 1,0-1,0 2,0 0,1 1,0 0,0 1,0 1,1 0,-8 7,17-12,0 1,1 0,-1-1,1 1,0 1,0-1,0 0,0 0,1 1,0-1,0 1,0-1,0 1,1 0,0-1,0 1,0 0,0-1,1 1,0-1,0 1,0-1,0 1,1-1,-1 1,1-1,1 0,-1 0,0 0,1 0,0-1,0 1,0-1,0 1,1-1,-1 0,1 0,0-1,0 1,0-1,1 1,6 1,1-1,0 0,0 0,0-2,0 1,0-1,0-1,1 0,-1-1,0 0,0-1,0-1,0 0,9-3,-3-1</inkml:trace>
  <inkml:trace contextRef="#ctx0" brushRef="#br0" timeOffset="947.616">847 1059,'78'-73,"36"-38,-113 110,0 0,0 0,0 0,0 1,0-1,1 0,-1 1,0-1,0 1,1-1,-1 1,0 0,1-1,-1 1,1 0,-1 0,0 0,1 0,-1 0,0 0,1 1,-1-1,0 0,1 1,-1-1,0 1,1-1,-1 1,0 0,0-1,0 1,0 0,0 0,0 0,0 0,0 0,1 1,18 53,-4-11,-13-42,-1-1,1 0,0 0,0 0,0 0,1 0,-1-1,0 0,0 1,0-1,0 0,0-1,0 1,1 0,-1-1,0 0,0 0,0 1,0-2,-1 1,1 0,0-1,0 1,-1-1,1 0,-1 0,1 0,-1 0,0 0,0-1,2-1,12-7,2-2,-13 9,0 0,0 1,0-1,0 1,1 0,-1 0,1 1,-1-1,1 1,0 1,0-1,0 1,0 0,0 0,1 1,-1 0,2 0,-4 2,-1 1,0 0,0-1,0 1,0 0,0 1,-1-1,0 0,1 1,-1-1,0 1,-1 0,1 0,-1 0,1 0,-1 0,0 0,-1 0,1 4,4 8,1 4</inkml:trace>
  <inkml:trace contextRef="#ctx0" brushRef="#br0" timeOffset="1535.695">621 71,'35'-15,"0"2,1 2,0 1,1 2,0 1,20 0,4 14,-60-6,1-1,-1 1,0-1,0 1,0 0,0-1,0 1,0 0,0 0,-1 0,1 0,0 0,0 0,-1 0,1 0,0 0,-1 0,1 0,-1 0,0 1,1-1,-1 0,0 0,0 1,1-1,-1 0,0 0,0 0,-1 1,1-1,0 0,0 0,-1 1,1-1,0 0,-1 0,1 0,-1 0,0 0,1 1,-1-1,0 0,1-1,-1 1,0 0,0 0,-42 49,38-46,0 0,0 0,1 1,-1 0,1-1,0 2,0-1,1 0,0 1,-1-1,2 1,-1 0,1 0,0 0,0 1,0-1,1 0,0 1,1-1,-1 0,1 2,3-4,-1 0,1-1,0 1,0-1,1 0,-1 0,1 0,-1 0,1-1,0 1,0-1,0 0,0 0,1-1,-1 1,0-1,1 0,-1 0,1 0,-1-1,1 1,-1-1,1 0,-1-1,1 1,0-1,-1 0,2 0,2 1,138-4,-121 3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3:4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790 489,'-18'39,"-73"204,22-56,99-283,69-99,-62 140,96-120,-133 174,1 0,0 0,-1 0,1 0,0 0,0 1,0-1,-1 0,1 0,0 1,0-1,0 0,0 1,0-1,0 1,0 0,1-1,-1 1,0 0,0-1,0 1,0 0,0 0,1 0,-1 0,0 0,0 0,0 0,0 1,0-1,1 0,-1 1,0-1,0 1,0-1,0 1,0-1,0 1,0 0,0-1,-1 1,1 0,0 0,0 0,0 0,-1 0,1 0,-1 0,1 0,-1 0,1 0,-1 0,1 0,-1 0,0 0,0 0,1 0,-1 1,0-1,0 0,0 0,0 0,0 0,-1 0,1 1,0-1,-1 0,13 200,11-65,-23-136,0 1,0 0,0-1,1 1,-1-1,0 1,0 0,1-1,-1 1,1-1,-1 1,0-1,1 1,-1-1,1 1,-1-1,1 0,-1 1,1-1,-1 0,1 1,0-1,-1 0,1 0,-1 0,1 1,0-1,-1 0,1 0,0 0,-1 0,1 0,0 0,-1 0,1 0,-1 0,1-1,0 1,-1 0,1 0,0-1,-1 1,1 0,-1 0,1-1,-1 1,1-1,-1 1,1 0,-1-1,1 1,-1-1,0 1,1-1,-1 0,0 1,1-1,-1 0,29-39,-26 35,133-186,-5 55,-130 135,0 1,-1-1,1 1,0-1,0 1,0 0,0-1,0 1,0 0,-1 0,1 0,0 0,0 0,0 0,0 0,0 0,0 0,0 0,0 0,-1 0,1 1,0-1,0 0,0 1,0-1,0 1,-1-1,1 1,0-1,-1 1,1-1,0 1,-1 0,1-1,0 1,-1 0,1 0,-1 0,0-1,1 1,-1 0,0 0,1 0,-1 0,0 0,0-1,0 1,1 0,-1 0,0 0,-1 0,1 0,0 0,4 59,-4-54,-31 200,35-72,13-121,-5-18</inkml:trace>
  <inkml:trace contextRef="#ctx0" brushRef="#br0" timeOffset="142058.472">169 122,'-11'6,"-8"80,15-40,-21 228,16-185,-4-1,-20 68,17-84,10-42,2-3</inkml:trace>
  <inkml:trace contextRef="#ctx0" brushRef="#br0" timeOffset="142676.235">0 235,'11'-14,"9"-17,3 0,0 2,2 1,1 1,12-8,-33 30,-1 2,1-1,1 0,-1 1,0 0,1 0,-1 0,1 1,0 0,0 0,0 1,0-1,0 1,0 1,1-1,-1 1,0 0,0 0,0 1,0 0,1 0,-1 0,0 1,0 0,-1 0,1 0,0 1,-1 0,1 0,-1 0,0 1,0 0,0 0,-1 0,0 0,1 1,-1 0,-1 0,1 0,0 2,1 1,-1 0,0 1,0-1,-1 1,-1 0,1 0,-1 0,-1 0,1 0,-2 1,1-1,-1 0,-1 0,1 1,-2-1,1 0,-1 0,-1 0,0 0,0 0,-1 1,-7 14,0-1,-1 0,-2-1,0 0,-1-2,-1 1,-1-2,-1 0,-5 2,-68 59,89-79,0 0,0 0,0 0,0 1,0-1,0 0,0 1,1 0,-1-1,1 1,-1 0,1 0,0 0,0 0,0 0,0 0,0 0,0 0,0 0,1 1,-1-1,1 0,0 0,-1 1,1-1,0 0,0 1,1-1,-1 0,0 0,1 1,0-1,-1 0,1 0,0 0,0 1,0-1,0 0,0-1,1 1,-1 0,1 0,-1 0,2 1,120 110,-16-20,-97-80,0-1,0 2,-2 0,1 0,-2 0,0 1,-1 0,4 12,-10-24,1 0,0-1,-1 1,1 0,0-1,0 1,1-1,-1 0,0 1,1-1,-1 0,1 0,0 0,0 0,0 0,0 0,0 0,0-1,1 1,-1-1,1 1,7-1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12.7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1323,'3'-23,"1"0,0 1,2-1,1 1,0 1,2-1,0 1,1 1,10-14,140-199,-35 80,7 5,5 7,7 5,16-1,-42 31,-76 68</inkml:trace>
  <inkml:trace contextRef="#ctx0" brushRef="#br0" timeOffset="737.467">960 1239,'15'-48,"23"-40,10-15,7-3,4 5,1 12,0 10,-1 10,5 6,0 5,-1 2,-1 2,-2 5,-2 0,-5 5,-7 5,-7 4,-10 8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14.8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1169,'118'-206,"9"6,9 6,40-33,66-95,-230 302</inkml:trace>
  <inkml:trace contextRef="#ctx0" brushRef="#br0" timeOffset="585.252">734 1169,'38'-44,"28"-33,7-12,0-2,-2 5,1 3,-2 7,-3 5,1 2,-1 1,-3 4,-2 3,-3 3,-1 0,-6 7,-6 6,-12 11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25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1 773,'6'1,"1"0,-1-1,0 0,1-1,-1 1,1-1,-1-1,0 1,0-1,1 0,-1 0,-1-1,1 0,0 0,-1 0,1 0,-1-1,0 0,0 0,0-1,-1 0,3-3,30-30,-2-1,-2-2,-2-2,18-30,-28 40,116-185,-117 184,-17 27,0 0,1 0,0 0,0 1,0-1,1 1,0 0,0 0,0 1,1-1,0 1,0 1,0-1,1 1,0 0,-1 0,8-2,-11 6,0 0,-1 0,1 0,0 0,0 1,-1 0,1-1,0 1,-1 0,1 0,0 0,-1 0,0 1,1-1,-1 1,0 0,0-1,0 1,0 0,0 0,0 0,0 1,-1-1,1 0,-1 1,1-1,-1 1,0-1,1 3,24 83,-25-81,4 28,-1 0,-2 1,-2-1,-1 1,-2-1,-1 1,-2-1,-2-1,0 1,-3-1,-1 0,9-23,-1 1,0-1,-1 0,-1-1,1 1,-1-1,-1 0,0 0,-1-1,0 0,0-1,-1 1,1-1,-2-1,1 0,-1 0,-1-1,1 0,-1-1,0 0,0-1,0 0,-1-1,1 0,-1-1,0 0,1-1,-1-1,0 0,1 0,-1-2,1 1,0-1,-1-1,1 0,0-1,0 0,1 0,-11-7,3 1</inkml:trace>
  <inkml:trace contextRef="#ctx0" brushRef="#br0" timeOffset="765.271">903 632,'39'106,"-37"-103,1 0,-1 0,1 0,-1-1,1 1,0-1,0 1,0-1,0 0,0 0,0-1,1 1,-1-1,1 1,-1-1,1 0,0 0,-1-1,1 1,0-1,-1 0,1 0,0 0,-1 0,1-1,0 1,-1-1,1 0,0-1,9-3,0-2,-1 0,0 0,0-1,-1 0,0-1,-1 0,0-1,0 0,-1-1,0 0,5-9,12-12,49-67,-130 200,54-97,0-1,-1 1,1-1,0 1,1-1,-1 1,1 0,-1-1,1 1,0 0,1-1,-1 1,1 0,-1-1,1 1,0-1,0 1,1-1,-1 1,1-1,0 0,-1 0,1 1,1-2,-1 1,0 0,1 0,0-1,-1 1,1-1,0 0,0 0,1 0,-1 0,1 0,0 0,0-1,0 1,0-1,0 0,0-1,0 1,1-1,-1 1,0-1,0 0,1-1,-1 1,0-1,0 0,0 0,0 0,0-1,0 1,0-1,0 0,-1 0,4-2,79-71,-74 63,30-28,-2-3,-2-1,-2-2,-2-1,-2-2,-2-1,-2-1,10-29,7-68,-45 147,1 0,-1 0,0 0,1-1,-1 1,0 0,0 0,0 0,0 0,0 0,0 0,0 0,0-1,0 1,0 0,-1 0,1 0,0 0,-1 0,1 0,-1 0,1 0,-1 0,0 0,1 0,-1 0,0 0,0 1,1-1,-1 0,0 0,0 1,0-1,0 1,0-1,0 1,0-1,0 1,0-1,0 1,-1 0,1 0,0 0,0-1,0 1,0 0,0 0,0 0,-1 1,1-1,0 0,0 0,0 1,0-1,0 1,0-1,0 1,0-1,0 1,0-1,0 1,0 0,0 0,1-1,-1 1,0 0,0 0,0 1,-14 14,1 1,0 1,1 0,1 1,1 0,1 1,0 0,-2 10,8-21,-13 30,2 1,2 0,1 1,2 0,2 1,1 14,5-45,0-1,1 1,1-1,0 1,0 0,1-1,1 1,0-1,0 1,1-1,0 0,1 0,0 0,0 0,1-1,1 0,-1 0,1 0,1-1,0 1,0-2,1 1,-1-1,2 0,-1-1,1 1,0-2,8 5,-9-6,0 0,0 0,1 0,-1-1,1 0,0-1,0 0,0 0,0-1,0 0,0-1,1 0,-1-1,0 1,0-2,0 1,0-1,0-1,0 1,-1-1,1-1,-1 0,0 0,0-1,0 0,-1 0,0-1,1 0,2-6,1 0,-1-1,-1 0,-1-1,0 0,0 0,-1-1,-1 0,-1 0,0 0,2-12,-6 20,1 0,-1 0,0-1,0 1,-1 0,0-1,0 1,-1 0,0 0,0-1,0 1,-1 0,0 0,-1 0,0 1,0-1,0 1,-1-1,0 1,0 0,0 0,-1 1,0-1,0 1,0 0,-5-3,-4 2,0 0,0 0,-1 1,1 1,-1 0,0 1,-1 1,1 1,0 0,-1 0,1 2,0 0,0 1,-1 0,1 1,0 1,-7 3,-76 28,61-19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27.48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2457,'0'24,"0"23,0 7,0 0,0-4,0-7,0-5,0-4,0-4,0-6</inkml:trace>
  <inkml:trace contextRef="#ctx0" brushRef="#br0" timeOffset="249.793">1 2006,'14'29,"5"9</inkml:trace>
  <inkml:trace contextRef="#ctx0" brushRef="#br0" timeOffset="1284.111">1835 2402,'-13'15,"0"2,1-1,1 2,1-1,0 2,1-1,1 1,1 0,1 1,0 0,1 0,5-17,-1 1,1-1,0 0,0 0,0 0,1 1,-1-1,1 0,-1 0,1 0,0 0,0 0,1 0,-1 0,1 0,-1 0,1-1,0 1,0 0,0-1,0 0,0 1,1-1,-1 0,1 0,0 0,-1-1,1 1,0-1,0 1,0-1,0 0,0 0,0 0,0-1,0 1,1-1,-1 0,0 0,0 0,0 0,1 0,-1-1,0 1,0-1,0 0,0 0,0 0,2-1,11-5,0-1,0 0,-1-2,0 0,-1 0,0-1,0-1,-1-1,-1 0,0 0,-1-1,-1 0,0-1,7-13,-14 23,0 1,0 0,-1-1,1 1,-1-1,0 0,0 1,0-1,-1 0,0 0,0 0,0-1,-1 1,0 0,0 0,0 0,0 0,-1-1,0 1,0 0,0 0,-1 0,1 0,-1 1,0-1,-1 0,1 1,-1-1,0 1,0 0,0 0,-1 0,1 1,-1-1,0 1,0 0,0 0,-1 0,1 0,-1 1,0-1,1 1,-1 1,-2-1,1 1,0 1,0-1,-1 1,1 0,0 1,-1 0,1 0,0 0,0 0,0 1,0 0,0 1,-20 8</inkml:trace>
  <inkml:trace contextRef="#ctx0" brushRef="#br0" timeOffset="548.797">283 2881,'136'-269,"-99"218,-36 50,0 0,0 0,1 1,-1-1,0 0,0 1,0-1,0 0,1 1,-1 0,0-1,0 1,1 0,-1-1,0 1,1 0,-1 0,0 0,1 0,-1 0,0 1,1-1,-1 0,0 1,0-1,1 0,-1 1,0 0,0-1,0 1,1 0,-1-1,0 1,0 0,0 0,-1 0,1 0,0 0,0 0,0 0,-1 0,1 1,0-1,24 36,-22-30,1 0,-1 0,1-1,0 0,1 0,0 0,0 0,0-1,0 1,1-2,0 1,0 0,0-1,1 0,0-1,-1 1,1-1,0-1,0 1,1-1,-1 0,1-1,-1 0,1 0,-2-2,1 1,-1-1,0-1,1 1,-1-1,0 0,0-1,-1 1,1-1,0 0,-1-1,0 1,1-1,-1 0,-1-1,1 1,-1-1,0 0,0 0,2-3,62-116,-29 31,-27 70</inkml:trace>
  <inkml:trace contextRef="#ctx0" brushRef="#br0" timeOffset="786.818">1299 1950,'5'48,"1"35,0 13,4-5,0-9,-2-12,-2-15,-2-11,-2-8,-1-6,-1-3,0-2,-5 1,-2-5</inkml:trace>
  <inkml:trace contextRef="#ctx0" brushRef="#br0" timeOffset="935.917">1045 2430,'53'0,"22"0,3 0,-7 0,-10 4,-11 2,-10 0,-11-1</inkml:trace>
  <inkml:trace contextRef="#ctx0" brushRef="#br1" timeOffset="5890.987">1384 341,'208'-75,"199"6,-298 55,1 4,1 6,24 5,234-28,-281 27,121-11,-130 1,0 2,0 4,0 4,1 3,47-1,62-19,-1 23,-88 3,-4-7,0-4,72-13,-14 4,1 6,15 8,3-1,1132-2,-939-29,530 29,-643-28,-58 17,-120 2,1 3,0 3,15 4,-57 0,180 27,11-28,-82 27,337-27,648 0,-694-27,180 16,419-8,-687 21,-95-2,-223 0</inkml:trace>
  <inkml:trace contextRef="#ctx0" brushRef="#br1" timeOffset="8068.438">2428 2627,'85'-30,"1"3,0 5,2 3,1 4,0 4,80 1,458-53,-422 36,172-31,-157 11,-98 19,34 16,-152 11,1-1,0 1,-1-1,1 0,-1 0,1-1,-1 1,0-1,0 0,0 0,-1 0,1-1,-1 1,0-1,1 0,-2 0,1 0,0 0,-1 0,0-1,0 1,0-1,-1 0,1 1,-1-1,1-5,15-31,132-216,37-73,-3-36,37-72,-191 375,-24 50,0-1,1 1,1 0,0 1,1 0,0 0,1 0,0 1,1 0,10-8,-9 11,0-1,0 0,-1-1,-1 0,1 0,-1-1,-1-1,0 1,-1-1,0 0,-1-1,0 0,1-5,-3 6,11-37,-15 48,0 0,0 1,0-1,0 0,0 0,0 0,0 1,0-1,0 0,0 0,0 0,0 1,-1-1,1 0,0 1,0-1,-1 0,1 0,-1 1,1-1,-1 1,1-1,-1 0,1 1,-1-1,1 1,-1-1,0 1,1-1,-1 1,0 0,1-1,-1 1,0 0,0 0,1-1,-1 1,0 0,0 0,1 0,-1 0,0 0,0 0,0 0,1 0,-1 0,0 0,0 1,1-1,-1 0,0 0,0 1,1-1,-1 1,-143 48,-28 4,171-53,0 0,1-1,-1 1,0 0,0 0,0 0,0-1,0 1,0 0,0 0,0 1,0-1,1 0,-1 0,0 0,0 1,0-1,0 0,0 1,1-1,-1 0,0 1,0-1,1 1,-1 0,0-1,1 1,-1 0,0-1,1 1,-1 0,1-1,-1 1,1 0,0 0,-1 0,1 0,0-1,-1 1,1 0,0 0,0 0,0 0,0 0,0 0,0 0,0 0,0-1,0 1,0 0,1 0,-1 0,0 0,0 0,1 0,-1-1,1 1,-1 0,1 0,-1-1,1 2,185 42,22-9,-79-13,-43-8,-85-15,0 0,-1-1,1 1,0 0,-1-1,1 1,-1-1,0 1,1-1,-1 1,0-1,0 1,0-1,0 1,0-1,0 0,0 1,-1-1,1 1,-1-1,1 1,-1 0,1-1,-1 1,0-1,1 1,-1 0,0 0,0-1,0 1,0 0,0 0,-1 0,1 0,0 0,0 0,-1 1,0-3,-10-15,-1 1,-1 0,-1 1,-1 1,0 0,-1 1,0 1,-1 0,0 1,-1 2,-1 0,-5-2,-5 13,21 8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0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0,'-11'167,"-18"151,11-152,-3-75,18-71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58,'48'0,"30"0,12 0,-5 0,-12 0,-9-5,-11-2,-4 1,-6 1,-5-3,-5-1,-3 2,-2 2,0 1,-6 3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2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6,'-9'17,"0"1,1 0,1 1,1 0,1 0,1 0,0 1,1-1,1 1,1 0,1 0,1 6,-1-23,1 0,-1 0,1 0,0 0,0 0,0 0,0 0,1 0,-1-1,1 1,-1 0,1-1,0 1,0-1,0 0,0 0,1 0,-1 0,1 0,-1 0,1 0,-1-1,1 0,0 1,0-1,0 0,0 0,0 0,0-1,0 1,0-1,0 0,0 0,0 0,0 0,0 0,1-1,3 1,0 0,0-1,0 0,0-1,-1 1,1-1,0-1,-1 1,0-1,1 0,-1-1,0 1,-1-1,1 0,-1-1,3-2,-2 1,-1 0,0 0,0 0,0-1,-1 0,0 0,-1 0,1 0,-1-1,-1 1,1-1,-1 0,-1 1,1-1,-1 0,-1 0,1 0,-2 0,1 0,-1 0,0 0,0 0,-1 0,0 0,-1 1,0-1,0 1,0 0,-1-1,0 2,-4-6,4 8,-1 0,1 1,-1-1,0 1,0 0,0 0,0 1,-1-1,1 1,-1 1,1-1,-1 1,0 0,0 0,0 0,1 1,-3 0,-16-1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47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391 332,'-29'0,"10"-2,0 2,0 0,0 1,0 1,0 1,1 0,-1 1,1 2,0-1,0 2,-3 2,12-5,0 0,1 1,0 0,0 0,0 1,1 0,-1 0,1 1,1-1,0 2,0-1,0 1,0 0,1 0,1 0,0 1,0-1,0 1,1 0,0 0,1 1,0-1,1 1,-1 3,3-10,-1 0,1 0,0 0,0-1,0 1,1 0,-1 0,1-1,-1 1,1 0,0-1,0 0,0 1,0-1,1 0,-1 0,1 0,-1-1,1 1,-1 0,1-1,0 0,0 0,0 0,0 0,0 0,0 0,0-1,0 1,0-1,0 0,0 0,0 0,0 0,1-1,106-30,-92 20,-1-1,-1-1,0 0,-1-1,0-1,9-13,-5 8,127-151,-146 170,0 0,1-1,-1 1,1 0,-1 0,1 0,0 0,-1 0,1 0,0 0,0 0,0 0,-1 0,1 1,0-1,0 0,0 1,0-1,1 0,-1 1,0-1,0 1,0 0,0-1,1 1,-1 0,0 0,0-1,1 1,-1 0,0 0,0 1,0-1,1 0,-1 0,0 1,0-1,0 0,1 1,-1-1,0 1,0 0,0-1,0 1,0 0,0-1,0 1,0 0,-1 0,1 0,0 0,0 1,6 125,-9-85,18 268,-10-273,-1-1,-2 1,-2 0,-1 0,-2 0,-5 25,7-57,0-1,-1 1,0 0,0 0,0 0,-1 0,0-1,1 1,-2-1,1 1,0-1,-1 0,0 0,0 0,0 0,-1-1,1 1,-1-1,0 0,0 0,0 0,0 0,0-1,-1 0,1 0,-1 0,1 0,-1-1,0 0,0 1,1-2,-1 1,0-1,0 1,0-2,0 1,-3-1,6 1,0-1,0 0,0 0,0 0,1-1,-1 1,0 0,1-1,-1 1,1-1,-1 1,1-1,0 0,0 1,0-1,0 0,0 0,0 0,0 0,0 0,1 0,-1 0,1 0,0 0,-1 0,1 0,0 0,0-1,0 1,1 0,-1 0,0 0,1 0,0 0,-1 0,2-1,34-72,99-95,277-255,-411 423,3-1,-1 0,1 0,-1-1,0 1,0-1,-1 0,1 0,-1 0,1 0,-1 0,-1-1,1 1,-1-1,1 1,-1-1,0 1,-1-1,1 0,-1 1,0-1,0 0,-1 1,1-1,-1 0,0 1,-1-2,-1 5,0 0,0-1,0 1,-1 1,1-1,0 0,-1 1,1 0,-1-1,1 2,0-1,-1 0,1 0,-1 1,1 0,0 0,0 0,-1 0,1 0,0 1,0-1,0 1,0 0,0 0,1 0,-2 1,-9 5,0 0,1 1,-1 0,2 0,0 2,0-1,1 1,0 1,1 0,0 0,1 1,0 0,1 0,1 1,0 0,0 0,2 1,0-1,-2 14,6-24,1 0,0 0,-1 0,1 0,1 0,-1 0,0 0,1 0,0 0,0-1,0 1,0-1,1 1,-1-1,1 0,0 0,0 0,0 0,1-1,-1 1,0-1,1 0,0 0,-1 0,1 0,1 0,108 26,-79-25,-1-1,1-1,-1-2,1-2,-1-1,0-1,0-2,0-1,-1-2,0-1,6-4,0 0,0-2,-1-2,-2-1,0-1,-1-3,-1 0,-1-2,-1-1,-2-2,-1-1,-1-1,-2-2,-1 0,1-5,-19 25,-1 1,0-1,-1 0,-1 0,0-1,-1 1,-1-1,1-7,-2 17,1 0,-1 0,0 0,-1 0,1 0,-1 0,1 0,-1 0,-1 0,1 0,0 1,-1-1,0 1,1-1,-2 1,1-1,0 1,-1 0,1 0,-1 0,0 0,0 1,0-1,0 1,0 0,-1 0,1 0,-1 0,1 0,-3 0,2 1,0 1,-1-1,1 1,0 0,0 0,0 0,0 0,0 1,0 0,0 0,0 0,0 0,0 0,0 1,1 0,-1 0,1 0,-1 0,1 1,0-1,-1 1,1 0,1 0,-1 0,0 0,1 0,0 1,-1 0,-50 108,49-94,1 1,1 0,0 0,2 0,0 0,1 0,1-1,1 1,1 0,0-1,1 0,1 0,1 0,1 0,0-1,1-1,1 1,0-2,1 1,1-1,0-1,1 0,1-1,2 1,22 24,-23-20</inkml:trace>
  <inkml:trace contextRef="#ctx0" brushRef="#br0" timeOffset="256.756">1266 248,'43'0,"39"0,19-5,2-2,-6 1,-11 1,-10 1,-8-2,-11-2,-6 2,-7 1,-5 2,-10 1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2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425 115,'-60'-47,"45"43,0 1,0 1,0 0,0 1,-1 1,1 0,0 1,0 1,-1 0,1 1,1 0,-1 2,0 0,1 0,0 1,0 1,1 1,0-1,0 2,1 0,0 1,-2 2,11-9,-1 0,1 0,0 1,1 0,-1-1,1 1,0 0,0 0,0 0,0 0,0 1,1-1,0 0,0 1,0-1,1 1,-1-1,1 1,0-1,0 1,1-1,-1 0,1 1,0-1,0 1,1-1,-1 0,1 0,0 0,0 0,1 1,0 1,1 0,1 1,-1-2,1 1,0 0,0-1,1 0,-1 0,1 0,0-1,1 0,-1 0,1-1,0 0,-1 0,1 0,1-1,2 1,5-2,-1-1,0 0,1-1,-1-1,0 0,0-1,0-1,-1 0,1 0,-1-2,0 0,0 0,-1-1,1 0,-2-1,1-1,-1 0,0 0,-1-1,0-1,-1 0,0 0,-1 0,0-1,-1 0,0-1,0 0,-2 0,0 0,0-1,1-9,22-84,-29 107,1 0,0 0,0 0,-1 0,1 0,0 0,-1 0,1 0,0 0,0 0,-1 0,1 0,0 0,0 0,-1 0,1 0,0 0,0 0,-1-1,1 1,0 0,0 0,0 0,-1 0,1-1,0 1,0 0,0 0,0 0,-1-1,1 1,0 0,0 0,0-1,0 1,0 0,0 0,0-1,0 1,0 0,0-1,0 1,0 0,0 0,0-1,0 1,-8 25,5 32,3-1,2 1,2-1,3 1,3-2,1 1,14 34,-19-68,2 17,-2-1,-2 1,-1 0,-1-1,-3 1,-3 21,3-54,-1 0,0 0,0 0,0 0,0-1,-1 1,0-1,-1 1,1-1,-1 0,0-1,0 1,0-1,-1 1,1-1,-1 0,0-1,0 1,-1-1,1 0,-1-1,1 1,-1-1,0 0,0-1,0 1,0-1,0 0,0 0,0-1,-1 0,1 0,0-1,0 1,-2-2,5 2,0 0,0-1,0 0,1 1,-1-1,0 0,0 0,0-1,1 1,-1-1,0 1,1-1,-1 0,1 0,0 0,0 0,0 0,0-1,0 1,0 0,1-1,-1 0,1 1,-1-1,1 0,0 0,0 0,0 0,1 0,-1 1,1-1,0-1,-1 1,1 0,1 0,12-111,-2 82,1 0,2 1,1 0,1 1,1 1,2 1,1 0,1 2,21-21,-26 30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5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0 199,'14'4,"15"3,7-1,2-1,0-2,-3-1,-1-1,-3 0,-1-6,-1-1,0-1,-1 2,-1 2,-4-5,-6 1</inkml:trace>
  <inkml:trace contextRef="#ctx0" brushRef="#br0" timeOffset="278.329">141 0,'0'34,"0"25,0 8,0-3,0-8,0-8,0-8,0-5,0-10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2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1,'-109'47,"106"-45,-52 31,54-33,0 1,0 0,0 0,0-1,0 1,0 0,0 0,1 0,-1 0,0 0,1 0,-1 0,1 0,-1 0,1 0,-1 0,1 0,0 0,0 0,-1 1,1-1,0 0,0 0,0 0,0 0,0 1,1-1,-1 0,0 0,0 0,1 0,-1 0,1 0,-1 1,1-1,-1 0,1 0,0-1,-1 1,1 0,0 0,0 0,0 0,0-1,0 1,0 0,0-1,0 1,0-1,0 1,65 28,-61-29,1 1,0 0,-1 0,0 0,1 1,-1 0,0 0,0 0,0 0,0 1,0 0,0 0,-1 0,0 1,1 0,-1-1,-1 1,1 1,0-1,-1 0,0 1,0 0,0 0,-1 0,0 0,0 0,0 0,0 1,-1-1,0 1,0-1,0 4,-4-1,-1 0,0-1,0 1,0-1,-1 0,0-1,0 1,-1-1,0 0,0 0,0-1,-1 1,0-2,0 1,0-1,0 0,-1 0,0-1,1 0,-1 0,-1-1,1 0,0-1,-6 1,-5 4,-42 7,53-22,12 3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3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18 396,'0'34,"0"15,-5 0,-1-13,-1-14</inkml:trace>
  <inkml:trace contextRef="#ctx0" brushRef="#br0" timeOffset="156.506">18 1,'0'0</inkml:trace>
  <inkml:trace contextRef="#ctx0" brushRef="#br0" timeOffset="534.517">215 621,'143'-211,"-143"210,0 0,1-1,-1 1,1 0,0-1,-1 1,1 0,0-1,0 1,-1 0,1 0,0 0,0 0,1 0,-1 0,0 0,0 0,0 1,1-1,-1 0,0 1,1-1,-1 1,0-1,1 1,-1 0,1-1,-1 1,1 0,-1 0,0 0,1 0,-1 0,1 0,-1 1,1-1,-1 0,0 1,1-1,-1 1,0 0,1-1,-1 1,0 0,0 0,0 0,1 0,-1 0,0 0,0 0,48 144,-46-141,-1 0,1 0,0 0,1-1,-1 1,1-1,-1 0,1 0,0 0,0-1,0 1,1-1,-1 0,0 0,1-1,0 1,-1-1,1 0,0 0,-1-1,1 1,0-1,0 0,0 0,-1-1,1 1,0-1,0 0,-1 0,1-1,-1 0,1 1,-1-1,0-1,1 1,-1-1,0 1,-1-1,1 0,0-2,11-8,-2-2,0 0,-1 0,0-1,-2-1,0 0,0 0,-2-1,0 0,-1 0,-1-1,-1 0,0 0,-2-1,1-5,-5-26,-4 33</inkml:trace>
  <inkml:trace contextRef="#ctx0" brushRef="#br0" timeOffset="1150.566">1090 565,'-1'-27,"2"0,0 0,2 1,1-1,1 1,1 0,2 0,0 1,2-1,0 2,3-2,80-98,-77 109,1 1,0 1,0 0,1 2,1 0,0 1,1 0,15-4,-34 13,0 1,0-1,0 1,1-1,-1 1,0-1,0 1,0 0,0 0,0-1,0 1,1 0,-1 0,0 0,0 0,0 1,0-1,0 0,0 0,1 1,-1-1,0 1,0-1,0 1,0-1,0 1,0-1,0 1,-1 0,1 0,0-1,0 1,0 0,-1 0,1 0,0 0,-1 0,1 0,-1 0,1 0,-1 0,0 0,1 0,-1 0,0 1,0-1,0 0,0 0,0 0,0 0,0 0,0 1,0-1,0 0,-1 0,1 0,0 0,-1 0,1 0,-1 0,1 0,-2 1,-7 27,6-24,0 1,0 0,1 0,0 0,0 0,0 0,1 1,0-1,0 1,0-1,1 0,0 1,0-1,1 1,0-1,0 1,0-1,1 0,0 0,0 0,0 0,1 0,0 0,0 0,1-1,2 3,6 3,-7-8,0 1,0-1,-1 1,0 0,1 0,-2 0,1 1,0-1,-1 1,0 0,0 0,0 0,-1 0,1 1,-1-1,-1 1,1-1,-1 1,0 0,0 0,0 0,-2-1,0 1,0-1,-1 0,1 0,-1 1,0-1,0-1,-1 1,0 0,1 0,-1-1,-1 0,1 0,-1 0,0 0,0 0,0-1,0 1,-1-1,1 0,-1 0,0-1,1 0,-1 0,0 0,-1 0,1-1,0 1,0-1,-1-1,1 1,-1-1,1 0,0 0,-1-1,0 0,-30-7,1-2,1-2,-1-1,2-2,0-1,1-1,1-2,0-1,2-2,-10-3,-12-10,33 19</inkml:trace>
  <inkml:trace contextRef="#ctx0" brushRef="#br0" timeOffset="2688.926">1457 311,'5'0,"-4"0,-6 0,-7 0,-7 0,1 5,-3 1,-1 1,2-2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6:5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0,'5'0,"10"0,9 0,4 0,3 0,0 0,1 0,-2 0,0 0,-1 0,0 0,-1 0,0 0,1 0,-6 0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5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30,'34'-5,"25"-1,8-1,-3 2,-8 2,-8 1,-8 1,-5 0,-10 1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5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76,'44'-4,"37"-7,11-2,-6 2,-8 3,-17-3,-15 2,-14 1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1,'-45'13,"0"2,0 2,2 1,0 3,1 2,1 1,-1 4,38-26,0 1,-1 0,2 0,-1 0,0 0,1 1,-1-1,1 1,0 0,0 0,1 0,-1 1,1-1,0 0,0 1,0 0,1-1,-1 1,1 0,0 0,1 0,-1 0,1 0,0-1,0 1,1 0,-1 0,1 0,0 0,1 0,-1-1,1 1,0 0,0-1,0 1,0-1,1 0,0 0,0 0,0 0,0-1,1 1,1 0,1 0,1 0,-1-1,1 0,0-1,0 0,0 0,1 0,-1-1,0 0,0 0,1-1,-1 0,1 0,-1-1,0 0,0 0,1 0,-1-1,0-1,0 1,0-1,0 0,147-89,-132 76,16-11,107-60,-143 86,-1 0,1 1,0-1,-1 0,1 1,0-1,0 1,-1 0,1-1,0 1,0 0,-1 0,1 0,0 0,0 1,0-1,-1 0,1 1,0-1,-1 1,1 0,0-1,-1 1,1 0,-1 0,1 0,-1 0,1 0,-1 1,0-1,0 0,0 0,1 1,-1-1,0 1,-1-1,2 2,12 69,-10-43,-2-16,0-1,0 0,2 0,-1 0,1 0,1 0,0-1,1 0,0 0,1-1,0 1,1-2,0 1,0-1,1 0,0 0,1-1,-1-1,2 0,-1 0,1-1,2 2,44 11,-32-13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02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61,'8'-7,"1"0,0 1,0 0,0 1,1 0,0 1,0-1,0 2,0 0,1 0,-1 1,1 0,0 1,0 0,-1 0,1 1,0 1,5 1,-14-3,-1 1,1 0,0 0,0 0,0 1,0-1,-1 0,1 1,0-1,0 1,-1-1,1 1,0 0,-1 0,1 0,-1 0,1 0,-1 0,1 0,-1 0,0 1,1-1,-1 0,0 1,0-1,0 1,0 0,0-1,-1 1,1 0,0-1,-1 1,1 0,-1 0,0-1,0 1,1 0,-1 0,0 0,-1-1,1 1,0 0,0 0,-1 0,1-1,-1 1,1 0,-1 0,0-1,0 1,0-1,0 1,-99 126,100-128,-1 1,1 0,-1 0,1-1,-1 1,1 0,0 0,-1-1,1 1,0 0,-1 0,1 0,0 0,0 0,0-1,0 1,0 0,0 0,0 0,0 0,0 0,0 0,1-1,-1 1,0 0,0 0,1 0,-1-1,1 1,-1 0,1 0,-1-1,1 1,-1 0,1-1,0 1,-1 0,1-1,0 1,-1-1,1 0,0 1,0-1,-1 1,1-1,0 0,0 0,0 1,0-1,0 0,-1 0,1 0,0 0,0 0,1 0,57 4,-53-4,256-4,-238 4</inkml:trace>
  <inkml:trace contextRef="#ctx0" brushRef="#br0" timeOffset="302.172">1 456,'53'-14,"22"-6,3 2,-7 3,-10 5,-11 3,-10 4,-11 6,-10 4</inkml:trace>
  <inkml:trace contextRef="#ctx0" brushRef="#br0" timeOffset="781.268">368 513,'-13'5,"0"2,0-1,1 2,0 0,0 0,1 1,0 0,0 1,1 0,-8 11,17-20,0 1,0-1,0 1,0-1,0 1,1 0,-1-1,0 1,1 0,-1-1,1 1,0 0,-1 0,1-1,0 1,0 0,0 0,0-1,1 1,-1 0,0 0,1-1,-1 1,1 0,0-1,-1 1,1 0,0-1,0 1,0-1,0 1,0-1,1 0,-1 0,0 1,0-1,1 0,-1 0,1 0,-1 0,1 0,0-1,-1 1,1 0,81 22,-83-23,39 5,-32-6,0 1,0 1,0-1,0 1,0 0,0 1,-1-1,1 2,0-1,-1 1,1-1,-1 2,0-1,0 1,0 0,0 0,3 4,-8-6,0 0,0 0,-1 0,1 0,0 0,-1 0,0 0,1 0,-1 0,0 0,0 0,0 0,0 0,0 0,-1 0,1 0,-1 0,1 0,-1 0,0 0,0 0,0 0,0 0,0-1,0 1,0 0,0-1,-1 1,1-1,-1 1,1-1,-1 0,0 1,-1-1,-64 42,63-41,-86 36,64-31</inkml:trace>
  <inkml:trace contextRef="#ctx0" brushRef="#br0" timeOffset="1047.085">311 568,'29'0,"29"-4,9-3,-2 1,-8 1,-7 2,-9 1,-6-4,-4-1,-7 1</inkml:trace>
  <inkml:trace contextRef="#ctx0" brushRef="#br0" timeOffset="2518.992">1356 258,'-21'-1,"0"1,0 1,1 1,-1 1,1 1,-1 0,1 2,1 0,-1 1,1 2,0-1,1 2,0 1,1 0,0 1,-4 4,18-14,0 1,0-1,0 1,0-1,1 1,-1 0,1 0,-1 0,1 0,0 0,1 0,-1 1,0-1,1 1,0-1,0 1,0 0,0-1,1 1,-1 0,1 0,0-1,0 1,0 0,1 0,-1 0,1-1,0 1,0 0,0-1,1 1,-1-1,1 0,0 1,0-1,0 0,0 0,0 0,1 0,-1 0,1-1,2 2,1-2,0 0,1 0,-1-1,1 0,-1 0,0-1,1 0,0 0,-1-1,0 1,1-1,-1-1,1 1,-1-1,0 0,0-1,0 1,0-1,2-2,108-79,-76 50,75-74,-116 109,1 0,0-1,0 1,0 0,0-1,0 1,0 0,0 0,0-1,1 1,-1 0,0-1,0 1,0 0,1-1,-1 1,0-1,1 1,-1 0,1-1,-1 1,0-1,1 1,-1-1,1 1,0-1,-1 0,1 1,-1-1,1 0,0 1,-1-1,1 0,0 0,-1 1,1-1,0 0,-1 0,1 0,0 0,-1 0,1 0,0 0,-1 0,1 0,0 0,-1 0,1-1,0 1,-1 0,1 0,0-1,-1 1,1-1,-1 1,1 0,-1-1,1 1,-1-1,1 1,-1-1,1 1,-1-1,1 1,-1-1,0 0,1 0,-6 57,0-43,1 0,0 0,1 0,1 1,0-1,1 1,0-1,1 1,1 0,0-1,0 1,2-1,0 0,0 1,1-1,1-1,0 1,1-1,6 11,-8-18,1-1,0 1,0-1,0-1,0 1,1-1,-1 0,1 0,0 0,0-1,0 0,0 0,0 0,0-1,1 0,-1 0,0-1,1 0,-1 0,1 0,-1-1,0 0,7-1,11-5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23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0 340,'202'28,"179"-57,-113 3,-224 25,-44 1,0 1,1-1,-1 1,0-1,0 1,0 0,0-1,0 1,0-1,0 1,0-1,0 1,0-1,-1 1,1-1,0 1,0-1,0 1,-1-1,1 1,0-1,0 1,-1-1,1 1,-1-1,1 0,0 1,-1-1,1 0,-1 1,1-1,-1 0,1 1,-1-1,1 0,-1 0,1 0,-1 1,1-1,-1 0,1 0,-1 0,1 0,-1 0,1 0,-1 0,0 0,1 0,-1 0,1-1,-1 1,-17 5</inkml:trace>
  <inkml:trace contextRef="#ctx0" brushRef="#br0" timeOffset="417.837">57 566,'1'5,"1"0,0-1,0 1,1 0,-1-1,1 0,0 1,0-1,1 0,-1-1,1 1,0-1,0 1,0-1,0 0,1-1,-1 1,1-1,-1 0,1 0,0 0,0-1,0 1,0-1,0 0,0-1,0 1,2-1,27 2,0-2,0-1,0-1,0-2,1-2,81-8,262 11,-377 4,-12-1</inkml:trace>
  <inkml:trace contextRef="#ctx0" brushRef="#br0" timeOffset="1016.611">677 2,'-3'-1,"0"1,0 0,-1 0,1 0,0 0,-1 1,1-1,0 1,0 0,0 0,-1 0,1 0,0 1,0-1,1 1,-1-1,0 1,1 0,-1 0,1 1,-1-1,1 0,0 1,0 0,0-1,0 1,0 0,1 0,0 0,-1 0,1 0,0 0,0 0,1 1,-1-1,1 0,-1 0,1 1,0-1,0 0,0 1,1-1,-1 0,1 0,0 0,0 1,1 2,6 3,0 1,1-1,0 0,1 0,0-1,0-1,0 0,1 0,0-1,1 0,-1-1,1 0,0-1,3 0,52 25,-8 1,-21-12,0 1,-2 2,0 1,-1 3,17 16,-49-40,-1 1,0 0,1-1,-1 1,0 0,0 0,0 1,0-1,0 0,-1 1,1-1,-1 1,0 0,1-1,-1 1,0 0,-1 0,1-1,0 1,-1 0,0 0,1 0,-1 0,0 0,-1 0,1 0,0 0,-1 0,0 0,1-1,-1 1,0 0,-1 0,1-1,0 1,-1-1,1 1,-1-1,0 0,0 1,0-1,0 0,-2 1,-212 99,88-28,99-59,0 0,1 2,1 1,1 1,-6 7,20-13,5-2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36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0 116,'514'-76,"-462"69,49-8,1 5,50 2,-26 21,-102-6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35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240 29,'-12'-2,"0"1,0 1,0 0,0 0,0 1,0 1,0 0,1 0,-1 1,0 1,1 0,0 0,0 1,1 1,-1 0,1 0,0 1,1 0,-9 9,17-15,0 0,0 0,1 1,-1-1,0 0,1 1,-1-1,1 0,-1 1,1-1,0 1,0-1,0 1,0-1,0 1,0-1,0 1,0-1,0 1,1-1,-1 1,1-1,-1 0,1 1,-1-1,1 0,0 1,0-1,0 0,0 0,-1 0,2 0,-1 1,0-1,0-1,0 1,0 0,1 0,-1 0,0-1,1 1,-1-1,0 1,64 26,-64-27,177 56,-174-54,-1 0,1 0,-1 0,1 0,-1 0,0 1,0-1,0 1,-1 0,1 0,0 0,-1 0,0 0,0 0,0 1,0-1,0 1,-1 0,0 0,1-1,-1 1,-1 0,1 0,-1 0,1 0,-1 0,0 0,0 0,-1 0,1 0,-1-1,0 1,0 0,0 0,-1 0,1-1,-1 1,0-1,0 1,0-1,0 0,-1 0,0 0,1 0,-2 1,0 1,0 0,0-1,-1 1,1-1,-1 0,0 0,0-1,0 1,0-1,-1 0,1-1,-1 1,0-1,0 0,0-1,0 1,0-1,0 0,0-1,0 1,0-1,-1-1,1 1,0-1,0 0,0 0,0-1,0 0,0 0,-2-1,-6-9</inkml:trace>
  <inkml:trace contextRef="#ctx0" brushRef="#br0" timeOffset="285.08">13 0,'39'14,"-1"-3,1-1,1-1,-1-3,1-1,11-1,259-6,-283 7,-3 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0 227,'152'528,"-110"-377,-42-150,0 0,0 0,0 0,0-1,0 1,1 0,-1 0,0 0,0 0,1 0,-1-1,1 1,-1 0,1 0,-1-1,1 1,-1 0,1 0,0-1,-1 1,1-1,0 1,-1-1,1 1,0-1,0 1,0-1,-1 0,1 1,0-1,0 0,0 0,0 0,0 1,0-1,0 0,-1 0,1 0,0-1,0 1,0 0,0 0,0 0,0-1,0 1,-1 0,1-1,0 1,0-1,-1 1,1-1,0 1,0-1,-1 1,1-1,23-48,83-320,-47 156,-57 206,-1 8</inkml:trace>
  <inkml:trace contextRef="#ctx0" brushRef="#br0" timeOffset="1334.508">537 905,'-5'24,"-6"17,-2 7,2 0,8-9,3-5,8-9,6-14,2-13,-3-6</inkml:trace>
  <inkml:trace contextRef="#ctx0" brushRef="#br0" timeOffset="1751.132">650 594,'-5'10,"-6"3,3-1,3-7,3-9,6-5,-2 1,-2 0</inkml:trace>
  <inkml:trace contextRef="#ctx0" brushRef="#br0" timeOffset="2384.66">734 58,'9'-7,"1"2,-1-1,1 1,0 1,0-1,1 2,-1-1,1 2,6-2,-15 4,87-12,-87 12,0 0,0 0,-1 0,1 0,0 0,0 0,0 1,0-1,-1 1,1-1,0 1,-1 0,1-1,0 1,-1 0,1 0,-1 0,1 0,-1 1,1-1,-1 0,0 1,0-1,0 0,0 1,0-1,0 1,0 0,0-1,0 1,-1 0,1 0,-1-1,1 1,-1 0,0 0,0 0,0 0,0-1,0 1,0 0,0 0,0 0,-1 1,-2 4,0 1,0-1,0 0,-1 0,0-1,0 1,-1-1,0 0,0 0,-1 0,1-1,-1 1,-1-1,-29 33,35-38,0 1,1 0,-1-1,0 1,0 0,1-1,-1 1,0 0,1 0,-1 0,1 0,-1 0,1 0,0 0,-1 0,1 0,0 0,0 0,-1 0,1 0,0 0,0 0,0 0,0 0,0 0,0 0,1 0,-1 0,0 0,1 0,-1 0,0 0,1-1,-1 1,1 0,-1 0,1 0,0 0,-1 0,1-1,0 1,-1 0,1-1,0 1,0-1,0 1,0 0,0-1,0 0,0 1,0-1,-1 0,1 1,1-1,59 6,-59-6,88-2,-64 2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41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50,'-1'-3,"0"0,0 0,-1 0,1 1,-1-1,0 1,0-1,0 1,0-1,0 1,0 0,-1 0,1 0,-1 0,1 0,-1 1,0-1,0 1,0 0,0 0,0 0,0 0,0 0,0 1,0-1,0 1,0 0,0 0,0 0,-3 1,-6 2,-1 0,1 1,-1 1,1 0,1 0,-1 2,1-1,0 1,0 1,1 0,0 0,1 1,-1 1,2-1,-1 1,1 1,1 0,0 0,1 0,0 1,-2 6,6-14,1 0,0 0,0 0,0 0,1 0,-1 0,1 0,0 0,0 0,1 1,-1-1,1 0,0 0,0 0,0 0,0 0,1 0,0 0,0-1,0 1,0-1,0 1,1-1,-1 0,1 0,0 0,0 0,0 0,3 1,0 2,2 0,-1-1,1 0,0 0,0-1,0 0,1 0,-1-1,1 0,0 0,0-1,0-1,2 1,1-2,-1 0,0-1,1-1,-1 0,0 0,0-1,0 0,0-1,-1-1,1 1,-1-2,0 1,0-1,-1-1,0 0,0 0,-1-1,0 0,0 0,0-1,-1 0,-1 0,1-2,9-11,-1-1,0 0,-2-1,-1-1,-2 0,0 0,1-8,-3 15,-4 32,0 4,109 278,-99-266,41 168,-52-186,-1 0,0-1,-1 1,0 1,0-1,-1 0,-1 0,0 0,-1 0,0 0,-1 0,0-1,-1 1,0-1,-1 0,0 0,-1 0,0-1,-1 0,0 0,-5 4,2-3,0 1,-1-1,0 0,0 0,-1-1,-1-1,1 0,-2-1,1 0,-1-1,0 0,-3 0,14-7,0 1,1-1,-1 1,1-1,-1 0,0 0,1 0,-1-1,0 1,1-1,-1 1,0-1,1 0,-1 0,1 0,0 0,-1 0,1-1,0 1,0-1,0 0,0 1,0-1,0 0,0 0,0 0,1 0,-1-1,1 1,0 0,-1-1,1 1,0 0,0-1,1 0,-1 1,1-1,-1 1,1-1,0 0,0 1,0-1,0 0,0 1,1-1,-1 0,1 1,0-1,-1 1,1-1,0 1,1-1,-1 1,6-22,2 1,0 0,1 1,1 0,1 0,1 1,1 1,5-4,39-65,-42 61,-2 4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42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7:42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266 213,'-14'2,"-1"1,1 1,0 0,0 1,0 1,0 0,1 1,0 0,1 1,-10 8,15-12,-52 50,58-53,0 0,1 1,-1-1,0 1,0-1,1 1,-1-1,1 1,-1-1,1 1,-1-1,1 1,0 0,0-1,0 1,0 0,0-1,0 1,1-1,-1 1,0 0,1-1,-1 1,1-1,0 1,-1-1,1 1,0-1,0 0,0 1,0-1,0 0,0 0,0 0,1 0,-1 0,0 0,1 0,-1 0,1 0,-1-1,1 1,-1 0,1-1,-1 1,1-1,68 20,30 14,-97-32,0 0,0 0,-1 1,1-1,-1 1,0-1,0 1,0 0,0 0,0 0,0 0,-1 0,0 0,1 0,-1 1,0-1,-1 0,1 1,-1-1,1 0,-1 1,0-1,0 1,0-1,-1 1,1-1,-1 0,0 1,0 0,-3 4,1 0,-2-1,1 1,-1-1,0 0,0 0,-1 0,0-1,0 0,0 0,-1 0,0-1,0 0,-1-1,1 1,-3 0,-22 16,22-13,0 0,0-1,-1-1,0 1,-1-2,1 1,-1-2,0 0,-2 1,-4-4</inkml:trace>
  <inkml:trace contextRef="#ctx0" brushRef="#br0" timeOffset="239.15">549 382,'0'34,"0"20,0 6,-5-2,-1-7,0-11</inkml:trace>
  <inkml:trace contextRef="#ctx0" brushRef="#br0" timeOffset="793.119">803 608,'113'-286,"-113"285,0 0,0-1,0 1,0 0,0 0,1 0,-1-1,0 1,0 0,1 0,-1 0,1 0,-1 0,1-1,-1 1,1 0,0 0,0 0,-1 1,1-1,0 0,0 0,0 0,0 0,0 1,0-1,0 1,0-1,0 0,0 1,1 0,-1-1,0 1,0 0,0 0,0-1,1 1,-1 0,0 0,0 0,1 0,-1 1,0-1,0 0,0 0,0 1,1-1,-1 1,0-1,0 1,0-1,0 1,0 0,0 0,0-1,0 1,0 0,11 79,6 14,-16-91,0 0,0 0,1 0,-1 0,0-1,1 1,0-1,0 1,0-1,0 0,0 0,0 0,0 0,1-1,-1 1,0-1,1 0,-1 0,1 0,0-1,-1 1,1-1,0 0,-1 0,1 0,0 0,-1-1,1 1,0-1,-1 0,1 0,-1 0,1-1,-1 1,0-1,0 0,1 0,-1 0,-1 0,4-3,5-3,-1-1,0 0,0 0,-1-1,-1 0,1 0,-1-1,-1-1,0 1,-1-1,0 0,-1 0,0-1,-1 0,0 0,-1 0,-1 0,0 0,-1 0,0-12,-5 1,-2 6</inkml:trace>
  <inkml:trace contextRef="#ctx0" brushRef="#br0" timeOffset="1565.75">1790 693,'0'-28,"-1"-11,2-1,1 1,2 0,2 1,5-17,-3 26,1 0,1 1,2 0,1 0,1 1,1 1,1 1,1 0,2 1,0 0,2 2,0 1,2 0,21-14,6 14,-49 21,0-1,0 1,0 0,1 0,-1 0,0 0,0 0,0 0,0 0,0 1,0-1,0 0,0 0,0 1,0-1,0 1,0-1,0 1,0-1,0 1,0 0,0-1,-1 1,1 0,0 0,-1 0,1-1,0 1,-1 0,1 0,-1 0,1 0,-1 0,1 0,-1 0,0 0,0 0,1 0,-1 0,0 1,0-1,0 0,0 0,0 0,-1 0,1 0,0 0,0 0,-39 104,38-104,1 1,-1 0,1 0,0 0,0 0,-1 0,1 0,0 0,1 0,-1 0,0 0,1 0,-1 0,1 0,-1 0,1 0,0 0,0-1,0 1,0 0,0-1,0 1,0 0,1-1,-1 0,1 1,-1-1,1 0,-1 1,1-1,0 0,-1 0,1-1,1 2,72 18,-53-16,-19-4,1 1,-1-1,1 0,-1 1,1 0,-1 0,1 0,-1 0,0 1,0-1,1 1,-1 0,0-1,0 2,-1-1,1 0,0 0,-1 1,1 0,-1-1,0 1,0 0,0 0,0 0,-1 0,1 1,-1-1,0 0,0 1,0-1,0 1,-1-1,1 1,-1-1,0 1,0-1,0 1,0-1,-1 1,1-1,-2 2,-2 7,-1-1,-1 0,0 0,-1-1,0 0,-1 0,0 0,0-1,-1 0,0-1,0 0,-3 1,-2 3,4-6,0-1,0-1,-1 0,1 0,-1-1,0-1,0 0,-1 0,1-1,0 0,0-1,-1 0,1-1,0 0,0-1,0-1,0 1,0-2,0 1,1-1,-4-3,-38-6,-240-58,244 55,30 9</inkml:trace>
  <inkml:trace contextRef="#ctx0" brushRef="#br0" timeOffset="1982.524">2581 269,'19'0,"21"0,8 0,1 0,-3 0,-4 0,-6 0,-2 0,-4 0,-2 0,0 0,0 0,-1 0,0 0,1 0,-5 0</inkml:trace>
  <inkml:trace contextRef="#ctx0" brushRef="#br0" timeOffset="2221.524">2610 523,'47'5,"46"-3,16-3,-1 0,-10-5,-15-2,-14 1,-13 2,-16 1</inkml:trace>
  <inkml:trace contextRef="#ctx0" brushRef="#br0" timeOffset="2584.007">4076 213,'-70'9,"0"3,1 4,-47 17,100-27,0 1,0 0,1 1,0 1,0 0,1 1,-13 12,23-20,1 1,-1 1,1-1,-1 0,1 1,0 0,1-1,-1 1,1 0,-1 1,1-1,1 0,-1 1,0-1,1 1,0-1,0 1,1 0,-1-1,1 1,0 0,0-1,0 1,1 0,0-1,0 1,0 0,0-1,1 0,1 5,4-2,0-1,0 0,1 0,-1 0,1-1,0 0,1-1,-1 0,1 0,0-1,0 0,0 0,1-1,-1 0,0-1,1 0,-1 0,1-1,-1-1,1 1,-1-2,1 1,7-3,20 0,-1-2,0-2,0-1,-1-1,0-2,-1-2,0-1,19-13,-47 25,-3 0,0 0,1 0,-1 1,0-1,1 1,0 0,-1 0,1 0,0 0,0 1,0 0,0 0,1 0,-1 0,0 0,0 1,1 0,-1 0,0 0,0 0,1 1,-1-1,0 1,0 0,0 1,0-1,0 1,0 0,0 0,-1 0,1 0,0 0,-1 1,0 0,48 116,-47-110,-1-1,2 1,-1-1,1 0,0-1,1 1,0-1,0 0,0-1,1 1,0-1,0 0,1-1,-1 0,1 0,0-1,1 0,-1 0,1-1,7 2,120 22,-108-24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8:19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32,'177'-17,"-144"11,-1 2,1 1,0 2,0 1,21 3,-52-3,-1 0,0-1,0 1,1 0,-1 0,0 0,1 0,-1 0,0 0,0 1,1-1,-1 0,0 0,0 1,0-1,1 1,-1 0,0-1,0 1,0 0,0-1,0 1,0 0,0 0,0 0,0 0,-1 0,1 0,0 0,-1 0,1 0,0 0,-1 1,1-1,-1 0,0 0,1 0,-1 1,0-1,0 0,0 1,0-1,0 0,0 0,0 1,0-1,-1 0,1 0,-1 2,-72 129,53-81,3 0,1 1,-6 48,-2 2,30-91,-1-15</inkml:trace>
  <inkml:trace contextRef="#ctx0" brushRef="#br0" timeOffset="251.795">1 342,'43'-4,"38"-7,11-2,-6 3,-13 1,-14 4,-12 1,-14 3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28:44.15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970 139,'-3'-12,"1"0,-1 1,-1-1,0 1,0-1,-1 1,-1 1,0-1,0 1,-1 0,-4-5,9 15,0-1,0 1,0-1,0 1,0 0,0 0,0 0,0 0,0 1,0-1,0 0,0 1,0-1,0 1,1 0,-1 0,0 0,0 0,1 0,-1 0,0 0,1 0,-1 1,1-1,0 0,-1 1,1-1,0 1,0 0,0-1,0 1,0 0,0 0,1 0,-1 0,0 0,1-1,0 1,-1 0,1 0,0 0,0 1,-61 251,42-173,-47 195,-17 13,-135 373,176-558,-6-1,-3-3,-5-3,-5-1,-66 79,126-175,0 1,0-1,0 1,-1 0,1 0,0 0,0 0,0 0,1 0,-1 0,0 0,0 0,0 0,1 0,-1 1,1-1,-1 0,1 0,-1 1,1-1,0 0,-1 1,1-1,0 0,0 1,0-1,0 1,0-1,0 0,1 1,-1-1,0 0,1 1,-1-1,1 0,-1 0,1 0,0 1,0-1,-1 0,1 0,0 0,0 0,0 0,0 0,0 0,0 0,1 0,39 9,0-2,0-2,1-2,-1-2,1-1,5-2,225 26,51 4,-46-1,243 3,-13-21,-398-4,0-4,47-9,391-23,-50-7,177 7,37 31,-318-30,480 29,-578-26,-73-4,111 0,2 31,-165-29,-40 26,-128 1,0-1,-1 0,1 0,0 1,-1-1,1 0,-1-1,0 1,0 0,1 0,-1 0,-1-1,1 1,0-1,-1 1,1 0,-1-1,0 1,1-1,-1 1,-1-1,1 1,0-1,0 1,-1-1,0 1,1-1,-1 1,0-1,-1-8,-2-48,2-1,3 1,2 0,3 0,6-22,114-502,-105 471,-6-1,0-64,-14 170,-1 1,1 0,-1 0,0 0,-1 0,0-1,1 1,-2 0,1 0,-1 0,0 0,0 1,-1-1,0 1,0-1,0 1,0 0,-1 0,-2-3,3 7,-1 1,1 0,0 0,0 0,0 0,0 0,-1 1,1-1,0 1,0 0,0 0,0 0,0 0,0 1,1-1,-1 1,0 0,-1 1,-22 9,-1-6,0-2,-1-1,1 0,-1-3,1 0,-8-2,-22 1,-398-12,-160-53,-549-118,755 151,-84 16,442 16,-580-25,-100-3,230 2,136 26,-23 53,238-27,-8 2,-1-7,-129-1,22-38,79 7,293 13,-74-1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0:17.52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409 1,'-3'0,"-1"0,1 0,-1 1,1 0,0-1,-1 1,1 0,0 1,0-1,0 0,0 1,0 0,0 0,0 0,0 0,1 0,-1 0,1 1,-1 0,1-1,0 1,0 0,0 0,1 0,-1 0,1 0,0 0,-1 0,1 1,1-1,-2 3,-7 117,9-104,3 840,-7-790,-4-1,-2 0,-3-1,-3 0,-3-2,-3 0,-7 10,10-29,-9 26,-4-1,-2-1,-8 4,39-69,-2 3,-1 0,1 0,0 0,1 1,0 0,1 0,-1 0,2 0,-1 0,1 0,1 3,2-9,1-1,0 1,0 0,0-1,0 1,0-1,1 0,-1 0,1 0,-1 0,1 0,0 0,0-1,0 0,0 1,0-1,0 0,0 0,0-1,1 1,-1-1,0 1,0-1,1 0,-1 0,0 0,0-1,0 1,1-1,-1 0,3 1,261-22,-153 12,1 5,64 7,-45-1,213 17,-73 11,-171-20,0-4,72-7,-40 0,136 13,-135 3,-1-7,102-8,-76-1,1979 2,-1805-28,400 26,-432-23,51-11,-56 5,45 10,284-7,-261 46,-292-10,0-3,0-3,46-6,-117 3,0 1,-1 0,1-1,-1 0,1 1,-1-1,1 0,-1 0,1-1,-1 1,0 0,0-1,0 0,0 1,0-1,0 0,0 0,0 0,-1 0,1 0,-1-1,1 1,-1 0,0-1,0 1,0-1,0 1,-1-1,1 1,0-2,1-87,-4 68,26-202,-12 94,5 1,7-10,-1 11,-1-70,22 49,-28 120,-2-1,-1-1,-2 0,-1 0,-1-1,-1-2,-7 33,0-1,-1 0,1 1,-1-1,1 0,-1 0,0 1,0-1,0 0,0 0,0 1,-1-1,1 0,-1 1,0-1,0 0,0 1,0-1,0 1,-1-1,1 1,-1 0,1 0,-1-1,0 1,0 0,0 1,0-1,0 0,0 0,-1 1,1 0,0-1,-1 1,1 0,-1 0,0 0,1 0,-1 1,-1-1,-202 2,-318-17,116-8,-917-67,467 69,-301-25,286-8,641 43,6 0,-151 13,-444 61,364-24,309-28,1-7,-13-6,-171-27,226 30,-132-10,20-8,134 1,91 9,5 6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0:29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476 395,'-2'-2,"1"0,-1 0,0 1,1-1,-1 0,0 1,0 0,0-1,0 1,-1 0,1 0,0 0,0 0,-1 1,1-1,0 0,-1 1,1 0,0 0,-1-1,1 1,-1 1,1-1,0 0,-1 1,1-1,-1 1,1 0,0-1,0 1,-1 1,-26 6,0 1,1 2,0 1,0 2,2 0,0 1,-9 9,35-24,-1-1,1 1,-1 0,1 0,-1 1,1-1,-1 0,1 0,-1 0,1 0,-1 0,1 0,0 1,-1-1,1 0,-1 0,1 1,-1-1,1 0,0 1,-1-1,1 0,0 1,-1-1,1 0,0 1,0-1,-1 1,1-1,0 1,0-1,0 0,0 1,0-1,-1 1,1-1,0 1,0-1,0 1,0-1,0 1,0-1,1 1,-1-1,0 1,0-1,0 1,0-1,0 1,1-1,-1 0,0 1,0-1,1 1,-1-1,0 0,1 1,-1-1,1 0,-1 1,0-1,1 0,32 5,-22-4,-9-1,-1 0,1 1,0-1,0 1,0-1,0 1,-1 0,1 0,0 0,-1 0,1 0,-1 0,1 0,-1 0,1 1,-1-1,0 1,0-1,0 1,0-1,0 1,0 0,0-1,0 1,0 0,-1 0,1 0,-1 0,0-1,1 1,-1 0,0 0,0 0,0 0,0 0,-1 0,1 0,0 0,-1-1,1 1,-1 0,0 0,0-1,1 1,-1 0,0-1,-1 1,1 0,0-1,0 0,-1 1,1-1,-1 1,-129 145,124-140,-79 102,84-106,1 0,-1 1,1-1,0 0,0 0,0 1,0-1,1 1,-1-1,1 0,0 1,0-1,0 1,0-1,1 1,0-1,-1 1,1-1,0 0,1 0,-1 1,0-1,1 0,0 0,0 0,0-1,0 1,0 0,1-1,-1 1,1-1,-1 0,1 0,0 0,0 0,0 0,2 0,6 3,-1 0,2-1,-1 0,0-1,1 0,0-1,-1 0,1-1,0-1,0 1,0-2,0 0,-1 0,1-1,0-1,-1 0,1 0,0-1,-7 1,-1 1,0 0,0-1,0 1,0-1,0 0,0-1,-1 1,1-1,-1 1,0-1,0 0,-1 0,1 0,-1-1,0 1,0-1,0 1,-1-1,1-2,2-14</inkml:trace>
  <inkml:trace contextRef="#ctx0" brushRef="#br0" timeOffset="333.014">251 0,'-6'254,"8"-174,1 454,-58-133,43-350,9-44,0 1,1-1,0 1,0-1,1 1,0 0,0 0,1 0,0 0,0 0,1-1,0 1,1 0,-1 0,2-1,1 8,8 2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0:3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69,'197'-18,"-54"-19,-52 23,-85 17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0:32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0,'39'0,"22"0,5 0,-4 0,-7 0,-8 0,-8 0,-5 0,-9 0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0:3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5,'-16'57,"3"1,2 0,3 1,1 9,4-31,-24 138,-12-21,27-140,9-18</inkml:trace>
  <inkml:trace contextRef="#ctx0" brushRef="#br0" timeOffset="252.395">0 117,'38'-9,"38"-9,14-5,-3 1,-11 4,-14 5,-13 5,-10 4,-6 3,-10 5,-7 8,-13 2,-6 2,-7 0,-3 1,2-2</inkml:trace>
  <inkml:trace contextRef="#ctx0" brushRef="#br0" timeOffset="482.341">85 428,'44'-4,"27"-3,8 1,-6 1,-9 1,-12 7,-10 2,-11 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8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1 116,'2'-6,"0"0,1 1,-1 0,1 0,0-1,1 1,-1 1,1-1,0 1,0-1,1 1,-1 0,1 1,0-1,0 1,0 0,0 0,0 0,1 1,-1 0,1 0,0 0,0 1,-1 0,1 0,0 1,0-1,0 1,5 1,14-6,-22 4,6-2,0 0,0 0,0 1,0 0,0 1,1 0,-1 1,0 0,1 0,-1 1,0 0,0 1,1 0,-1 0,-1 1,1 0,0 0,3 3,-10-4,-1 0,1 1,0-1,-1 1,1-1,-1 1,0-1,0 1,0 0,0-1,-1 1,1 0,-1 0,1 0,-1-1,0 1,0 0,0 0,0 0,-1 0,1 0,-1-1,0 1,0 0,0-1,0 1,0 0,-1-1,1 1,-1-1,-52 74,54-76,-202 216,191-203,3-6,0 1,0 0,1 1,0 0,1 0,0 0,1 1,0 0,0 0,1 0,0 1,1-1,0 1,1 0,-1 6,3-14,1 1,0 0,0 0,0-1,1 1,-1-1,1 1,0-1,0 0,0 1,0-1,1 0,-1-1,1 1,0 0,0-1,0 1,0-1,0 0,0 0,0 0,1 0,-1-1,1 1,0-1,-1 0,1 0,0 0,0-1,-1 1,1-1,0 0,0 0,0 0,0-1,-1 1,1-1,2-1,176-62,-163 57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0:42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0 140,'1'-3,"1"0,-1-1,0 1,1 0,0 0,0 1,0-1,0 0,0 0,1 1,-1 0,1-1,0 1,-1 0,1 0,0 0,0 1,3-2,3-3,16-7,1 0,0 2,1 1,0 1,0 2,1 0,15 0,24 0,-66 7,1 0,-1 0,0 0,1 0,-1 0,0 0,1 0,-1 0,0 1,1-1,-1 0,0 1,0-1,1 1,-1 0,0-1,0 1,0 0,0-1,0 1,0 0,0 0,0 0,0 0,0 0,0 0,-1 0,1 1,0-1,-1 0,1 0,-1 1,1-1,-1 0,0 0,0 1,1-1,-1 0,0 1,0-1,0 0,0 1,0-1,-1 0,1 1,-1 0,-3 7,-1 0,0 0,-1-1,0 1,0-1,-1-1,0 1,0-1,0-1,-1 1,-5 2,-16 16,27-24,-1 1,1-1,-1 0,1 1,0-1,0 1,0 0,0 0,0 0,0 0,1 0,-1 0,1 0,-1 1,1-1,0 1,0-1,0 1,0-1,0 1,1 0,-1-1,1 1,-1 0,1-1,0 1,0 0,1-1,-1 1,0 0,1-1,0 1,-1 0,1-1,0 1,0-1,1 1,-1-1,0 0,1 0,-1 1,1-1,0 0,0 0,0 0,2 1,9 1,0 0,1 0,-1-2,1 1,0-2,-1 0,1-1,0 0,0-1,9-1,19 0,203-30,-222 32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0:43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1,'6'5,"0"0,0 0,0 0,0-1,1 0,-1 0,1 0,0-1,0 0,0-1,1 1,-1-1,1-1,-1 1,1-1,0-1,-1 1,1-2,0 1,221-24,-58 5,-115 11,-32 6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0:4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59,'73'-17,"-32"5,-21 5,0 1,1 2,0 0,0 0,1 2,-1 1,2 1,-22-1,1 1,-1 0,0 0,0 0,1 0,-1 0,0 0,0 0,1 0,-1 1,0-1,0 0,1 1,-1-1,0 1,0-1,0 1,0 0,0-1,0 1,0 0,0 0,0 0,0-1,0 1,-1 0,1 0,0 0,-1 1,1-1,0 0,-1 0,0 0,1 0,-1 0,0 1,1-1,-1 0,0 0,0 1,0-1,0 0,0 0,0 1,0-1,-1 0,1 0,0 1,-1-1,1 0,-1 0,1 0,-1 0,0 0,1 0,-1 0,0 1,-48 60,49-61,-17 16,0 0,2 2,0 0,1 0,1 1,1 1,1 0,1 1,-2 6,-3 12,10-29,1 0,0 0,0 0,1 1,0-1,1 1,1-1,0 1,0 5,11-8,-4-13</inkml:trace>
  <inkml:trace contextRef="#ctx0" brushRef="#br0" timeOffset="251.048">0 313,'39'5,"31"1,9-4,-5-4,-9 0,-12-1,-9 0,-8 2,-5-1,-8 2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0:54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1,'-29'73,"-75"194,22-54,148-393,34 5,-95 163,1 1,0 0,1 1,0-1,1 2,0-1,1 1,0 0,0 0,0 1,1 1,7-5,-16 12,1-1,-1 1,0-1,1 1,-1-1,1 1,-1 0,1 0,-1 0,0 0,1 0,-1 0,1 0,-1 0,1 1,-1-1,0 0,1 1,-1-1,0 1,1 0,-1-1,0 1,0 0,1 0,-1 0,0 0,0 0,0 0,0 0,0 0,-1 0,1 0,0 1,0-1,-1 0,1 0,-1 1,1-1,-1 1,1-1,-1 0,0 1,8 65,-8-67,-4 317,4-317,1 0,-1 0,0-1,1 1,-1 0,1 0,-1 0,1 0,-1 0,1 0,-1 0,0 0,1 0,-1 0,1 0,-1 0,1 1,-1-1,1 0,-1 0,0 0,1 1,-1-1,0 0,1 0,-1 1,1-1,-1 0,0 1,0-1,1 0,-1 1,0-1,0 0,1 1,-1-1,0 1,0-1,0 1,0-1,1 0,-1 1,0-1,0 1,0-1,0 1,0-1,0 1,0-1,0 0,-1 1,1-1,0 1,0-1,0 1,0-1,-1 0,1 1,0-1,0 1,-1-1,21-34,-18 32,36-70,3 1,3 3,3 1,8-3,-48 62,-5 5,0-1,1 1,-1 0,1-1,0 1,0 1,0-1,0 0,0 1,1 0,-1-1,1 1,0 1,0-1,-1 0,3 1,-4 2,0 1,0 0,0 0,0 0,-1 0,1 0,-1 1,1-1,-1 0,0 1,0-1,0 1,0 0,0-1,0 1,-1-1,1 1,-1 0,0 0,0-1,0 1,0 0,-1-1,1 1,-1 0,1 0,0 2,-5 429,5-410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1:3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285 103,'1'-1,"-1"1,1 0,-1-1,0 1,1 0,-1-1,0 1,0-1,1 1,-1-1,0 1,0 0,1-1,-1 1,0-1,0 1,0-1,0 1,0-1,0 1,0-1,0 1,0-1,0 0,0 1,0-1,0 1,0-1,-1 1,1 0,0-1,0 1,0-1,-1 1,1-1,0 1,-1 0,1-1,0 1,-1-1,1 1,-1 0,1-1,0 1,-1 0,1 0,-1 0,1-1,-1 1,1 0,-1 0,1 0,-1 0,1 0,-1 0,1-1,-1 1,1 1,-1-1,1 0,-1 0,1 0,-1 0,1 0,-38-1,21 5,0 2,0 0,0 1,1 0,1 1,-1 1,1 1,0 0,-6 7,14-11,1 0,0 0,0 1,1 0,0 0,0 0,1 0,-1 1,2 0,-1 0,1 0,0 0,1 0,0 1,0-1,1 1,0 0,0-1,1 1,0 0,1-1,0 1,0-1,1 1,0-1,0 1,1-1,0 0,1 0,0 0,0-1,1 1,-1-1,2 0,4 5,-7-9,1-1,0 0,0 1,1-2,-1 1,0 0,1-1,-1 0,1 0,-1 0,1 0,0-1,-1 0,1 0,-1 0,1 0,0-1,-1 0,1 0,-1 0,1 0,-1-1,0 0,0 0,1 0,-1 0,-1-1,1 1,0-1,-1 0,4-3,6-7,0 0,0 0,-1-2,-1 1,0-2,-1 1,3-8,82-183,-76 95,-10 327,53 56,-38-95,-21-165,0 0,0 0,-1 1,-1-1,0 1,-1 0,0-1,-1 1,-1 0,1-1,-2 0,0 1,-1-1,0 0,0 0,-1-1,-1 0,0 1,-1-2,0 1,0-1,-1 0,-1-1,0 1,5-6,-1 1,1-1,-1-1,0 1,0-1,0 0,-1 0,1 0,-1-1,1 0,-1 0,0 0,0-1,0 0,0 0,0 0,0-1,0 0,0 0,0 0,0-1,0 0,0 0,0-1,1 1,-1-1,0-1,1 1,-1-1,1 0,0 0,0 0,0-1,0 0,1 0,0 0,-1 0,1-1,-1-1,1-1,0 0,0 0,1 0,0-1,0 1,0-1,1 1,0-1,1 0,0 0,0 0,1 0,-1 0,2 0,-1 0,1 0,1 1,-1-1,1 0,1 0,-1 1,1-1,4-10,0 0,1 1,0 0,2 0,0 1,0 0,2 1,0 0,1 1,0 0,1 1,0 1,1 0,1 1,0 1,0 0,1 1,3 0,67-13,-66 25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1:35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1:3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487 185,'1'-2,"0"1,0-1,-1 0,1 1,-1-1,1 0,-1 1,0-1,0 0,1 0,-1 1,0-1,-1 0,1 0,0 1,0-1,-1 0,1 0,-1 1,0-1,1 1,-1-1,0 0,0 1,0 0,0-1,0 1,0-1,0 1,-1 0,1 0,0 0,-1 0,1 0,-1 0,1 0,-1 0,0 1,1-1,-1 0,0 1,1 0,-1-1,0 1,1 0,-1 0,0 0,0 0,0 0,1 0,-1 0,0 1,1-1,-1 1,0-1,1 1,-2 0,-14 1,0 1,0 0,0 1,0 1,1 1,-1 0,2 2,-1-1,1 2,-1 0,-63 30,77-39,0 0,1 0,-1 0,0 0,0 0,1 0,-1 1,0-1,1 1,-1-1,0 1,1 0,-1-1,1 1,-1 0,1 0,0 0,-1 0,1 0,0 1,0-1,-1 0,1 1,0-1,0 0,0 1,1 0,-1-1,0 1,1-1,-1 1,1 0,-1-1,1 1,0 0,-1-1,1 1,0 0,0 0,1-1,-1 1,0 0,0-1,1 1,-1 0,1-1,-1 1,1 0,0-1,0 1,0-1,0 1,0-1,1 1,82 44,-77-43,-1 1,0 0,0 0,0 0,0 1,-1 0,0 0,0 0,0 1,0-1,-1 1,0 0,0 1,-1-1,0 1,0-1,0 1,-1 0,0 0,0 0,-1 0,0 1,0-1,-1 0,0 1,-1 0,0 1,0-1,-1 0,-1 0,1-1,-1 1,0 0,-1-1,0 0,0 0,-1 0,0 0,0-1,0 1,-1-1,0-1,0 1,-4 2,-134 76,118-71,22-10,0-1,0 0,0 0,0 0,0-1,-1 1,1-1,0 0,-1 0,1-1,-1 1,1-1,-1 0,1 0,-1-1,0-4</inkml:trace>
  <inkml:trace contextRef="#ctx0" brushRef="#br0" timeOffset="242.652">656 552,'-10'33,"-2"17,-1-6,4-10</inkml:trace>
  <inkml:trace contextRef="#ctx0" brushRef="#br0" timeOffset="841.468">826 806,'208'-431,"-204"424,-3 2,1 1,0 0,0 0,0 1,0-1,1 0,-1 1,1-1,0 1,0 0,1 0,-1 0,0 0,1 1,0-1,3-1,-5 6,-1-1,1 1,-1-1,1 1,-1-1,0 1,0 0,0 0,0 0,0 0,0 0,0 0,-1 0,1 0,-1 0,1 0,-1 0,0 0,0 0,0 0,0 0,0 1,0-1,-1 0,1 0,-1 0,1 0,-1 0,0 0,0 0,0 0,0 2,0-1,-21 201,22-195,0 1,1-1,0 0,0 0,1 1,0-1,1 0,0-1,0 1,1 0,0-1,1 0,-1 0,2 0,-1-1,1 1,0-1,1 0,-1-1,6 4,-7-7,0 0,0-1,0 1,0-1,0 0,1-1,-1 1,1-1,-1 0,1 0,0-1,-1 0,1 0,-1 0,1-1,0 1,-1-1,1-1,-1 1,0-1,1 0,-1 0,0-1,0 1,0-1,-1 0,1 0,-1-1,1 1,-1-1,0 0,0-1,-1 1,3-4,5-7,-1-1,0 0,-1-1,-1 1,-1-2,0 1,-1-1,-1 0,-1 0,0-1,-1 1,-1-1,-1 1,-1-14,-3-121,3 129</inkml:trace>
  <inkml:trace contextRef="#ctx0" brushRef="#br0" timeOffset="1497.681">1813 1032,'3'-89,"3"1,4 1,20-80,-20 125,2 0,2 1,2 1,1 0,2 1,2 1,1 1,2 1,2 1,1 1,2 1,0 2,3 1,0 1,10-5,-41 33,0 0,-1-1,1 1,0 0,0 0,0 0,0 0,0 0,0 0,0 0,0 0,0 0,0 0,1 1,-1-1,0 0,1 1,-1-1,0 1,1-1,-1 1,1 0,-1 0,0 0,1-1,-1 1,1 1,-1-1,1 0,-1 0,1 0,-1 1,0-1,1 1,-1-1,0 1,1 0,-1-1,0 1,0 0,0 0,1 0,-1 0,0 0,0 0,0 0,-1 0,1 0,1 1,-2 8,0 0,-1 0,0 0,0 0,-1 0,-1 0,1-1,-1 1,-1-1,0 1,0-1,-1-1,0 1,-1-1,-2 3,-6 13,-4 8,12-23,-1 1,2-1,-1 2,1-1,1 1,0-1,0 1,1 1,1-1,0 0,-1 10,3-18,1-1,-1 1,1-1,-1 0,1 1,0-1,0 0,0 1,0-1,0 0,1 0,-1 0,1 0,-1 0,1 0,0 0,0-1,0 1,0-1,0 1,0-1,0 0,0 0,0 0,1 0,-1 0,0 0,1-1,-1 1,1-1,1 1,86 1,-72-3,6 0,0 1,-1 2,1 0,-1 2,1 0,-1 1,6 4,-26-8,0 0,0 0,1 0,-1 1,0-1,0 1,0 0,-1 0,1 0,0 0,-1 1,1-1,-1 1,0 0,0-1,0 1,0 0,-1 0,1 0,-1 0,1 0,-1 1,0-1,0 0,-1 1,1-1,-1 0,1 1,-1-1,0 1,-1-1,1 1,0-1,-1 0,0 1,0-1,0 0,0 0,-1 1,-4 11,0 0,-1-1,-1 0,-1 0,0-1,0 0,-1-1,-1 0,0 0,-1-1,0-1,-1 0,0 0,0-1,-1-1,0 0,-5 1,6-5,1 0,-1 0,0-1,0 0,0-1,0-1,0 0,-1-1,1 0,0-1,0-1,0 0,0-1,0 0,0-1,-3-1,-12-6,0-1,1-1,0-1,1-1,1-2,-15-12,5 0,1-2,2-1,0-1,3-2,0-1,3-1,1-1,0-4,7 10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1:46.0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237 1,'-9'0,"-1"-1,1 1,0 1,0 0,0 0,0 1,1 0,-1 0,0 1,1 0,-1 0,1 1,0 1,0-1,1 1,-1 0,1 1,0 0,1 0,-1 1,1-1,0 1,1 0,0 1,0 0,1 0,-1 0,2 0,-1 0,1 1,-4 33,2 1,1-1,2 1,3 0,1-1,2 1,7 34,-4-26,84 563,-37-377,-48-210,-3-4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1:47.69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722 59,'92'-20,"2"4,0 4,1 5,0 3,12 5,-56-1,1507 29,-69-29,-453-27,86 43,217 63,-908-60,-14 7,-119 1,-278-23,0 1,0 1,0 1,-1 0,0 2,-1 0,0 1,0 1,1 2,9 1,1 0,0-2,1-1,0-2,1 0,0-3,30 4,10-6,-61-5,0 0,0 1,0 0,0 1,0 1,-1-1,1 1,0 1,-1 0,1 0,-1 1,0 0,0 0,0 1,4 4,169 201,-171-193,-1 1,0 1,-2 0,0 0,-1 1,-1-1,-1 2,0-1,-2 0,0 1,-2 0,0-1,-1 1,-1 0,-1 0,-4 13,-21 168,-49 180,73-355,-17 42,-6-100,23 24,-1-1,0 1,0-1,0 1,-1 0,0 1,-1-1,1 1,-1 0,-1 0,1 1,-1 0,0 0,0 1,0-1,-1 2,1-1,-1 1,0 0,0 0,0 1,-1 1,-6-2,-34 2,0 2,0 1,1 3,-1 3,-5 2,-83 11,-283 19,2-13,-216 2,-84 0,-202-31,243-24,-260 14,-433-4,796 42,-259 4,39-32,708 0,-1-5,1-4,1-3,0-4,1-4,1-3,-12-9,-92-21,186 54,-1 1,1-1,-1 0,1 0,0 0,-1 1,1-1,-1 1,0-1,1 1,-1 0,1-1,-1 1,0 0,1 0,-1 0,0 0,1 1,-1-1,1 0,-1 1,1-1,-1 1,1-1,-1 1,1 0,-1 0,1 0,0-1,-1 1,1 1,0-1,0 0,0 0,-1 0,1 1,1-1,-1 0,0 1,0-1,0 1,1-1,-1 1,1-1,-1 1,1-1,0 1,0-1,-1 1,1 0,0-1,0 1,1 0,-1-1,0 1,0-1,1 1,-1 0,5 5,0 0,1-1,0 1,0-1,0 0,1 0,0-1,0 0,0 0,1-1,-1 0,1 0,0-1,0 0,0 0,1-1,-1 0,1 0,0-1,0 0,16 3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4:4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397 763,'-1'-3,"0"1,0-1,-1 1,1-1,-1 1,0 0,1 0,-1-1,0 1,0 1,-1-1,1 0,0 0,0 1,-1-1,1 1,-1 0,0 0,1 0,-1 0,0 0,1 1,-1-1,0 1,0 0,0-1,1 1,-1 1,0-1,0 0,0 1,1-1,-1 1,0 0,0 0,0 0,-84 61,61-29,1 1,1 1,2 1,2 1,2 1,1 1,1 0,3 1,1 0,2 1,0 14,8-52,1 1,-1 0,1 0,0 0,0 0,0 0,1 0,0 0,0 0,0 0,0 1,0-1,1 0,0 0,0 0,0 0,0 0,0-1,1 1,0 0,0-1,0 1,0-1,0 1,1-1,0 0,-1 0,1 0,0 0,1-1,-1 1,0-1,1 0,-1 0,1 0,3 1,5-4,0-1,-1 0,1-1,0 0,-1-1,0 0,0-1,0 0,0-1,-1 0,0-1,0 0,-1 0,0-1,0-1,7-8,28-27,-1-2,-3-2,-1-2,-3-1,-2-2,-3-1,-1-2,-4-1,-1-1,-4-1,-2-1,0-10,-11 33,-1 1,-2-1,-2 0,-1-1,-2 1,-3-20,1 39,0 0,-1 0,-1 0,-1 0,-1 1,0 0,-1 0,-1 0,0 1,-1 0,-1 1,0 0,-2 1,-2-4,9 14,1-1,-1 1,1 0,-1 0,0 0,-1 0,1 1,-1 0,0 1,1-1,-1 1,0 0,0 0,-1 1,1-1,0 2,0-1,-1 1,1-1,0 2,-1-1,1 1,0 0,0 0,-1 1,1 0,0 0,1 0,-1 1,0-1,1 2,-1-1,1 0,0 1,0 0,0 1,1-1,-1 1,-2 3,-8 20,1 0,1 1,2 0,1 1,1 0,1 0,2 1,1 0,2 1,1-1,1 0,1 1,5 23,-2-21,1-1,2 0,1 0,2 0,1-1,2 0,1-1,1 0,1-1,2-1,1-1,2 0,0-1,2-1,1-1,1-1,14 10,150 158,-176-178</inkml:trace>
  <inkml:trace contextRef="#ctx0" brushRef="#br0" timeOffset="599.529">849 622,'19'139,"-10"-61,3 1,4-1,20 58,17-49,-51-85,0 0,0 0,1 0,-1 0,0 0,1-1,0 0,-1 1,1-1,0 0,-1 0,1 0,0-1,0 1,0-1,0 1,0-1,0 0,0 0,0 0,0-1,0 1,-1-1,1 0,0 1,0-1,0 0,-1-1,1 1,0 0,-1-1,2-1,5-5,-1 0,-1-1,1 0,-1-1,-1 1,0-1,0-1,-1 1,0-1,-1 0,0 0,1-6,0 2,23-60,-3-2,-4 0,5-41,-23 93,-1 4,-1 39,27 154,-24-157,0 1,1-1,1 0,0-1,1 1,1-1,0-1,1 1,0-2,1 1,1-1,0 0,0-1,6 4,-14-13,1 1,-1-1,0 0,1 0,-1 0,1-1,0 1,-1-1,1 1,0-1,0-1,0 1,0 0,0-1,0 0,0 0,0 0,0 0,-1-1,1 0,0 0,0 0,0 0,0 0,-1-1,1 1,-1-1,1 0,-1 0,0-1,1 1,-1-1,0 1,-1-1,1 0,0 0,-1 0,0-1,0 1,0 0,0-1,0 0,-1 1,2-4,17-56,-3-1,-2 0,-4-1,3-53,-9 82,5-102,-10 124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0 142,'476'0,"-514"-33,-82-53,111 68,14 14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4:46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1 887,'38'-10,"23"-2,5-1,-8-1,-10 1,-7 2,-7 4,-9 3</inkml:trace>
  <inkml:trace contextRef="#ctx0" brushRef="#br0" timeOffset="181.865">57 1113,'53'-9,"22"-4,3 1,-7-3,-10 1,-12 4,-13 2</inkml:trace>
  <inkml:trace contextRef="#ctx0" brushRef="#br0" timeOffset="1595.607">875 294,'0'533,"30"-226,-31-375,1 43</inkml:trace>
  <inkml:trace contextRef="#ctx0" brushRef="#br0" timeOffset="1851.641">649 407,'48'-19,"30"-11,7-1,-1 5,-11 3,-12 4,-8 6,-7 5,-7 4,-6 3,-3 1,-12 1,-8 5,-12 1,-4 0</inkml:trace>
  <inkml:trace contextRef="#ctx0" brushRef="#br0" timeOffset="2095.534">819 661,'43'0,"29"-5,7-1,-6 0,-9 1,-12-3,-9-1,-8-3,-10 0</inkml:trace>
  <inkml:trace contextRef="#ctx0" brushRef="#br0" timeOffset="5449.695">1271 1000,'-22'56,"-48"154,36-79,32-128,1 0,0 1,0-1,0 0,0 0,0 1,1-1,0 0,-1 1,1-1,0 1,1-1,-1 0,1 1,-1-1,1 0,0 1,0-1,0 0,1 0,-1 0,1 0,0 0,0 0,0 0,0-1,0 1,1-1,-1 1,1-1,-1 0,1 0,0 0,0 0,0-1,2 2,3-1,-1 1,1-1,0-1,0 1,0-1,1-1,-1 0,0 0,0 0,0-1,0 0,0-1,0 0,0 0,0 0,0-1,-1 0,4-3,2-7</inkml:trace>
  <inkml:trace contextRef="#ctx0" brushRef="#br0" timeOffset="5717.454">961 1338,'43'-9,"24"-4,5 1,-5 2,-8-2,-11 2,-7 1,-12 3</inkml:trace>
  <inkml:trace contextRef="#ctx0" brushRef="#br0" timeOffset="6134.773">1666 1197,'-26'19,"1"1,1 0,1 2,1 1,1 0,1 2,2 0,-8 14,24-38,1 1,-1 0,0-1,1 1,0 0,-1 0,1 0,0 0,0 0,0 1,0-1,0 0,1 0,-1 1,1-1,-1 0,1 0,0 1,0-1,0 1,0-1,0 0,1 1,-1-1,1 0,-1 0,1 1,0-1,0 0,0 0,0 0,0 0,1 0,-1 0,1 0,-1 0,1-1,-1 1,1 0,0-1,0 0,0 1,0-1,0 0,0 0,0 0,0 0,1 0,-1-1,0 1,1-1,-1 1,2-1,7-1,1-1,-1 0,0-1,0 0,0-1,0 0,0 0,-1-1,0-1,0 0,0 0,-1-1,0 0,0 0,-1-1,0-1,0 1,-1-1,0 0,-1-1,1 0,2-7,50-55,-41 57,-13 29,-11 30,3-21</inkml:trace>
  <inkml:trace contextRef="#ctx0" brushRef="#br0" timeOffset="6546.857">1976 1480,'77'-272,"-59"240,-17 32,-1 0,0-1,1 1,-1 0,1 0,-1-1,1 1,-1 0,1 0,-1 0,1 0,-1 0,1-1,-1 1,1 0,-1 0,1 0,-1 1,1-1,-1 0,1 0,-1 0,1 0,-1 0,1 0,-1 1,1-1,-1 0,1 0,-1 1,0-1,1 0,-1 1,0-1,1 1,-1-1,0 0,1 1,-1-1,0 1,0-1,1 1,-1-1,0 0,0 1,0-1,0 1,1-1,-1 1,0 0,0-1,0 1,0-1,0 1,-1-1,1 1,0-1,0 1,0-1,0 1,2 7,37 93,-37-98,0 0,0 0,1 0,-1 0,1-1,-1 1,1-1,0 0,0 0,0 0,0 0,0 0,0 0,1-1,-1 0,0 1,1-1,-1 0,1-1,-1 1,1-1,0 0,-1 0,1 0,0 0,-1 0,1-1,2 0,0-2,1 0,-1 0,1-1,-1 1,0-1,-1-1,1 1,-1-1,0 0,0 0,0-1,-1 0,0 1,0-1,0-1,-1 1,0 0,0-1,0 0,0-2,7-15</inkml:trace>
  <inkml:trace contextRef="#ctx0" brushRef="#br0" timeOffset="7301.134">2259 69,'-6'284,"8"-198,2 423,-16-437,6-55</inkml:trace>
  <inkml:trace contextRef="#ctx0" brushRef="#br0" timeOffset="7748.881">2117 266,'24'-28,"2"0,0 2,2 1,1 1,1 1,1 2,1 1,0 1,2 2,0 2,-30 12,-1 1,1 0,0 0,0 0,0 0,0 0,1 1,-1 0,0 0,0 0,1 1,-1-1,1 1,-1 0,0 0,1 1,-1-1,0 1,1 0,-1 0,0 1,0-1,0 1,0 0,0 0,0 0,0 0,-1 1,1 0,-1-1,1 1,-1 1,0-1,-1 0,1 1,0-1,-1 1,0 0,0 0,1 3,-4 6,0 0,-1 1,-1-1,0 0,0 0,-2 0,1-1,-2 1,0-1,0 0,-1-1,0 0,-1 0,-1 0,0-1,0 0,-1-1,1 3,-49 53,44-52,0 1,1 0,1 1,0 0,1 1,1 0,1 1,0 0,1 0,0 1,2 0,-4 14,9-25,1 0,0-1,0 1,1 0,0-1,0 1,0-1,1 1,0-1,0 0,0 1,1-1,0 0,0 0,1-1,0 1,0-1,0 0,0 0,1 0,0 0,116 82,-120-87,220 97,-200-88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4:55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1047,'-12'11,"0"0,0 1,1 1,0 0,1 1,1 0,0 0,1 1,1 0,0 0,1 1,0 0,2 0,-2 6,6-18,0 0,0 0,1 0,-1 0,1-1,0 1,0 0,0 0,0-1,1 1,-1-1,1 1,0-1,0 1,0-1,1 0,-1 0,1 0,-1-1,1 1,0 0,0-1,0 0,1 0,-1 0,1 0,-1 0,1-1,-1 1,1-1,0 0,0 0,1-1,3 2,0-1,0 0,0 0,0-1,0 0,0-1,0 0,0 0,0 0,0-1,0-1,0 1,-1-1,1 0,6-5,6-10,0-1,-2-2,0 1,-1-2,-1-1,-1 0,-1 0,-2-2,0 1,-1-2,-2 0,0 0,-2 0,4-26,4-3,-3-1,-2 0,-3 0,-2-1,-2 1,-3-1,-2 0,-3 1,-3-1,-1 1,-4 1,-1 0,-21-48,-27 2,60 98,0 0,-1 1,1 0,0-1,-1 1,0 0,1 1,-1-1,0 0,0 1,0-1,0 1,0 0,0 0,0 0,0 0,-1 1,1-1,0 1,0 0,-1 0,1 0,0 1,-1-1,1 1,0-1,0 1,0 0,0 0,0 1,0-1,0 1,0-1,-1 1,-9 12,0 0,1 0,0 1,1 1,1 0,0 0,1 1,1 0,1 1,0 0,1 0,1 0,1 1,0-1,2 1,-1 11,2 11,2 1,1-1,2 0,2 0,2-1,2 1,1-2,2 1,1-2,3 0,1-1,1 0,2-2,23 29,-4-5,2-2,2-3,3-1,28 24,-68-70,-5-5,0 1,1 0,-1-1,1 1,-1-1,1 0,0 0,0 0,0 0,0 0,1-1,-1 1,0-1,1 0,-1 0,1 0,-1 0,2-1,9-2</inkml:trace>
  <inkml:trace contextRef="#ctx0" brushRef="#br0" timeOffset="383.964">864 426,'-33'68,"2"3,4 0,2 1,-3 29,24-87,0 1,1-1,1 1,0 0,1-1,0 1,2 0,-1 0,2 0,0-1,1 1,0-1,1 1,1-1,0 0,1-1,0 1,1-1,1-1,0 1,0-1,2 0,-1-1,1 0,1-1,0 0,1-1,10 8,-14-12,-1 0,1-1,1 1,-1-1,0-1,1 0,0 0,0-1,0 0,0 0,0-1,0 0,1-1,-1 0,0 0,0-1,0 0,0-1,0 0,0 0,0-1,0 0,-1-1,1 0,-1 0,1-1,6-7,1 0,-2-1,0 0,0-2,-1 1,-1-2,0 1,-2-2,0 1,0-1,-2-1,0 0,-1 0,0-1,-2 1,3-16,-1-6,-2 0,-1-1,-2 0,-2 1,-2-1,-2 0,-5-21,6 42,-1 1,-1-1,0 1,-2 0,0 0,-1 1,-1 0,-1 1,-6-9,12 20,0 0,-1 1,0-1,0 1,-1 0,1 0,-1 0,0 1,0 0,-1 0,1 1,-1 0,0 0,1 0,-1 1,-1 0,1 0,0 1,0 0,-1 0,1 1,-1-1,1 2,0-1,-1 1,-5 2,-58 26,42-9</inkml:trace>
  <inkml:trace contextRef="#ctx0" brushRef="#br0" timeOffset="704.163">667 990,'48'-17,"-1"-3,-1-1,0-3,-2-1,-1-2,-1-3,24-21,-66 49,1 1,-1 0,1 0,0 0,0 0,0 0,-1 0,1 0,0 0,0 0,0 1,1-1,-1 0,0 1,0-1,0 0,0 1,1 0,-1-1,0 1,0 0,1-1,-1 1,0 0,1 0,-1 0,0 0,1 0,-1 1,0-1,0 0,1 0,-1 1,0-1,0 1,0-1,1 1,-1 0,0 0,0-1,0 1,0 0,0 0,0 0,0 0,-1 0,1 0,0 0,0 0,-1 0,1 0,-1 1,1-1,-1 0,1 1,6 7,1 0,0-1,1 0,-1 0,2-1,-1 0,1-1,0 0,0-1,1 0,-1 0,1-1,0 0,0-1,1 0,-1-1,1-1,-1 1,1-2,0 0,-1 0,1-1,-1 0,1-1,-1 0,1-1,3-2,64-16,-61 12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57 395,'138'26,"-100"-25,0-1,1-2,-1-2,26-6,17-1,107-18,-116 17,-65 14,-8 0</inkml:trace>
  <inkml:trace contextRef="#ctx0" brushRef="#br0" timeOffset="284.316">1 734,'62'-5,"26"-6,2-1,-4 1,-12 2,-14 3,-13 3,-9 2,-6 0,-4 1,-2 1,0-1,0 1,0-6,-4-1</inkml:trace>
  <inkml:trace contextRef="#ctx0" brushRef="#br0" timeOffset="720.392">254 0,'163'113,"106"13,-241-112,-7-6,-1 2,0 1,-1 0,0 1,-1 1,-1 1,0 0,0 2,1 3,-14-15,-1 1,0 0,-1 0,1 0,-1 0,0 1,0-1,0 0,-1 1,0 0,0-1,-1 1,1 0,-1-1,0 1,-1 0,1-1,-1 1,0 0,-1-1,1 1,-1-1,0 0,-1 0,1 1,-1-1,0-1,0 1,-1 0,1-1,-1 0,0 0,0 0,0 0,-3 1,-28 25,-2-2,-1-2,-1-1,-16 6,4-1,-120 75,122-39,42-44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405 649,'-19'0,"-1"0,1 1,-1 1,1 1,0 1,0 1,1 0,-1 1,1 1,0 1,1 1,0 0,0 1,1 1,0 0,1 1,0 1,1 1,1 0,-7 9,14-12,1 1,0 0,0 0,1 0,1 0,0 0,1 1,0 0,1-1,1 1,0 0,0 0,1-1,1 1,0 0,1-1,0 0,1 0,0 1,-2-9,0 0,0 0,0 0,1-1,-1 1,1 0,0-1,0 0,0 0,1 0,-1 0,1-1,-1 1,1-1,0 0,0 0,0 0,0 0,0-1,1 0,-1 1,0-2,1 1,-1 0,1-1,-1 0,0 0,1 0,-1-1,1 0,-1 1,4-3,9-1,0-1,0-1,-1 0,0-2,0 0,-1 0,13-11,-3-1,-1-1,-2-2,0 0,-1-1,17-27,-29 40,23-32,-2-2,-1 0,-3-2,-2-1,15-44,-31 72,-2 0,-1-1,-1 1,0-1,-1 0,-2 0,0-1,-1 1,-1 0,-1 0,-1 0,-1 0,-1 1,0-1,-2 1,0 0,-2 1,0 0,-1 0,0 1,-2 0,0 1,-1 0,-1 1,-1 0,12 12,-1-1,0 1,-1 0,1 0,-1 0,1 1,-1 0,0-1,0 2,-1-1,1 1,-1 0,1 0,-1 0,0 1,1-1,-1 2,0-1,0 1,0-1,0 1,0 1,1 0,-1-1,0 2,0-1,1 1,-1 0,1 0,-1 0,1 1,0-1,0 1,0 1,0-1,0 1,1 0,0 0,0 0,0 1,0-1,-1 4,-7 14,2 1,1 0,0 1,2 0,1 0,0 1,2-1,1 1,1 0,1 0,2 1,0-1,1 0,2-1,0 1,2 0,1-1,1 0,0-1,11 20,23 47,3-1,5-3,20 25,27 49,-83-142</inkml:trace>
  <inkml:trace contextRef="#ctx0" brushRef="#br0" timeOffset="530.876">969 282,'-13'40,"2"0,1 0,3 1,0 0,3 0,2 0,1 1,2-1,4 16,-5-49,1 1,-1 0,2-1,-1 0,1 1,1-1,-1 0,1 0,1 0,0 0,0-1,0 1,1-1,0 0,0 0,1-1,0 0,0 0,0 0,1-1,0 1,0-2,0 1,1-1,0 0,-1-1,1 1,1-2,-1 1,0-1,1 0,-1-1,1 0,-1 0,1-1,-1 0,6-1,1-6,0 0,0 0,-1-1,0-1,-1-1,0 0,-1 0,0-1,0-1,-1 0,-1-1,0 0,0 0,-2-1,6-10,-3 7,55-98,-56 141,-11-16,0 0,1 0,0 0,0 0,1 0,1 0,0 0,0-1,1 1,0-1,0 1,1-1,1 0,-1-1,1 1,1-1,0 0,0 0,0 0,1-1,0 0,1-1,0 1,-1-3,-1 0,1 0,1 0,-1-1,0-1,1 1,-1-1,1 0,0-1,0 0,-1 0,1 0,0-1,0-1,0 1,0-1,0 0,-1-1,1 0,0 0,-1-1,0 0,1 0,-1-1,0 0,11-10,-1 0,-1-1,0-1,-1-1,-1 0,0-1,-1 0,-1-1,-1-1,-1 0,-1 0,1-5,0 4,-2 0,0-1,-1 0,-1 0,-2-1,0 0,-1 0,-1 0,-1 0,-3-20,2 39,0 1,0-1,-1 1,1-1,-1 1,0-1,0 1,0 0,-1-1,1 1,-1 0,1 0,-1 0,0 0,-1 0,1 1,0-1,-1 1,1-1,-1 1,-1-1,-6 1</inkml:trace>
  <inkml:trace contextRef="#ctx0" brushRef="#br0" timeOffset="829.092">2295 423,'48'0,"21"0,8-5,-4-1,-10 0,-11 1,-9 2,-7 1,-10 0</inkml:trace>
  <inkml:trace contextRef="#ctx0" brushRef="#br0" timeOffset="1087.694">2239 706,'43'9,"34"-1,8-2,-5-3,-12-1,-12-1,-12-1,-12 0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396 401,'-134'280,"130"-274,0 0,0 0,1 1,-1 0,1-1,1 1,0 0,-1 0,2 0,-1 1,1-1,1 0,-1 0,1 1,0-1,1 1,-1-1,2 0,-1 0,1 0,0 0,0 0,1 0,0 0,0 0,1-1,0 0,3 4,1-3,0-1,1 0,0 0,0-1,0 0,1 0,-1-1,1-1,0 0,1 0,-1-1,0 0,1 0,-1-1,1-1,-1 0,1 0,-1-1,1-1,-1 0,0 0,1-1,-1 0,0 0,-1-2,1 1,-1-1,8-5,13-22,-22 14</inkml:trace>
  <inkml:trace contextRef="#ctx0" brushRef="#br0" timeOffset="392.64">0 401,'6'-12,"1"0,1 0,0 1,0 0,1 1,0 0,1 0,0 1,1 0,0 0,0 2,1-1,0 1,0 1,1 0,-1 1,1 0,1 1,-1 1,0 0,1 0,6 1,-10 4,0 0,0 0,0 1,0 1,0-1,0 2,-1-1,0 1,0 1,0-1,-1 2,0-1,1 1,60 39,-44-35,0 0,1-1,0-2,1 0,-1-2,1-1,1-1,-1-1,14-1,-21-5,-1 0,0-1,-1-1,1-1,-1 0,0-2,0 0,-1 0,3-4,-2 2</inkml:trace>
  <inkml:trace contextRef="#ctx0" brushRef="#br0" timeOffset="2800.788">1355 599,'-3'-2,"0"2,0-1,-1 0,1 1,0-1,0 1,0 0,0 0,-1 0,1 0,0 1,0-1,0 1,0 0,0 0,0 0,0 0,0 1,0-1,0 1,1-1,-1 1,1 0,-1 0,1 0,0 1,-1-1,0 3,-47 78,46-66,1-1,1 1,0 0,1 0,1 0,1-1,1 13,-1-26,0 1,0-1,0 0,0 0,0 0,1 0,-1 0,1 0,0 0,0-1,0 1,0 0,0-1,1 0,-1 1,1-1,0 0,-1-1,1 1,0 0,0-1,0 1,0-1,0 0,1 0,-1 0,0-1,1 1,-1-1,0 1,1-1,-1 0,1-1,113-20,-82 3,0-2,-1-2,-2 0,0-3,-1 0,-2-2,-1-2,-1 0,20-28,-34 40,1 0,-2-1,0 0,-2-1,0 0,-1-1,0 0,-2 0,-1 0,0-1,-1 0,-2-1,0 1,-1-1,-1 1,-1-1,-1 0,-1 1,-1-1,-4-12,6 25,-1-1,0 1,-1 0,1 1,-2-1,0 0,0 1,0 0,-1 0,0 0,-1 0,1 1,-2 0,1 0,-1 1,0 0,0 0,-1 0,1 1,-1 0,0 1,-1 0,1 0,-1 0,0 1,0 1,0 0,1 1,-1 0,0 0,0 1,0 0,0 1,0 0,0 0,1 1,-1 0,0 1,1 0,0 0,-1 1,1 0,1 0,-1 1,1 0,0 0,0 1,0 0,0 0,-3 5,-3 3,0 1,1 1,0-1,1 2,1 0,1 0,1 0,0 1,1 1,1-1,0 1,2 0,0 0,1 1,1-1,1 0,1 1,0 0,2-1,3 19,-2-22,2-1,-1 0,2 0,0 0,1-1,1 0,0 0,0-1,1 0,1 0,1-1,9 9,7 4,2-1,0-1,1-2,1-1,1-1,1-2,30 11,-58-25,1 0,-1-1,1 1,0-2,-1 1,1 0,0-1,0 0,0 0,0-1,0 0,0 0,0 0,0-1,0 0,0 0,0 0,0-1,-1 0,1 0,0 0,-1-1,0 0,0 0,0 0,0-1,0 0,1 0,8-13</inkml:trace>
  <inkml:trace contextRef="#ctx0" brushRef="#br0" timeOffset="3183.825">2399 204,'-26'24,"2"0,1 2,0 1,2 1,2 1,0 0,2 2,-10 25,21-47,2 1,-1 0,1 0,1 0,0 0,0 1,1-1,0 1,1 0,0 0,1-1,0 1,1 0,0 0,1-1,0 1,0-1,1 1,1-1,0 0,0 0,1-1,0 1,0-1,1 0,1 0,-1-1,2 0,-1 0,1-1,0 1,0-2,1 1,3 1,-4-3,0 0,0-1,0 0,0-1,1 1,0-1,-1-1,1 0,0 0,0-1,0 0,1 0,-1-1,0-1,0 1,0-1,0-1,0 0,0 0,0-1,-1 0,1 0,-1-1,0 0,6-4,1-2,0-1,0-1,-1-1,-1 0,0 0,-1-1,0-1,-1 0,-1-1,0 0,-1 0,-1-1,-1 0,0-1,-1 0,-1 1,-1-2,0 1,-1-3,-3 11,0 0,-1 0,1-1,-2 1,0 0,0 0,-1 0,0 0,0 1,-1-1,-1 1,0 0,0 0,0 0,-1 1,-1 0,1 0,-1 0,-1 1,1 0,-1 1,0-1,-1 1,1 1,-1 0,-1 0,1 1,0 0,-5-1,-111-3,90 14</inkml:trace>
  <inkml:trace contextRef="#ctx0" brushRef="#br0" timeOffset="3498.467">2061 571,'77'-22,"-1"-3,-2-4,15-10,-85 36,0 1,0-1,0 0,1 1,-1 0,0 0,1 0,-1 1,1-1,0 1,0 0,-1 0,1 1,0 0,0 0,0 0,-1 0,1 0,0 1,0 0,0 0,-1 1,1-1,-1 1,1 0,-1 0,0 0,0 1,0 0,0-1,3 4,21 30,-23-28,0 0,0-1,1 1,0-1,0-1,1 1,0-1,0 0,0-1,1 0,0 0,0 0,0-1,0 0,1-1,-1 0,4 0,1 0,1-2,0 0,0 0,0-1,0-1,0 0,-1-1,1-1,4-1,6-3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57 395,'138'26,"-100"-25,0-1,1-2,-1-2,26-6,17-1,107-18,-116 17,-65 14,-8 0</inkml:trace>
  <inkml:trace contextRef="#ctx0" brushRef="#br0" timeOffset="284.316">1 734,'62'-5,"26"-6,2-1,-4 1,-12 2,-14 3,-13 3,-9 2,-6 0,-4 1,-2 1,0-1,0 1,0-6,-4-1</inkml:trace>
  <inkml:trace contextRef="#ctx0" brushRef="#br0" timeOffset="720.392">254 0,'163'113,"106"13,-241-112,-7-6,-1 2,0 1,-1 0,0 1,-1 1,-1 1,0 0,0 2,1 3,-14-15,-1 1,0 0,-1 0,1 0,-1 0,0 1,0-1,0 0,-1 1,0 0,0-1,-1 1,1 0,-1-1,0 1,-1 0,1-1,-1 1,0 0,-1-1,1 1,-1-1,0 0,-1 0,1 1,-1-1,0-1,0 1,-1 0,1-1,-1 0,0 0,0 0,0 0,-3 1,-28 25,-2-2,-1-2,-1-1,-16 6,4-1,-120 75,122-39,42-44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405 649,'-19'0,"-1"0,1 1,-1 1,1 1,0 1,0 1,1 0,-1 1,1 1,0 1,1 1,0 0,0 1,1 1,0 0,1 1,0 1,1 1,1 0,-7 9,14-12,1 1,0 0,0 0,1 0,1 0,0 0,1 1,0 0,1-1,1 1,0 0,0 0,1-1,1 1,0 0,1-1,0 0,1 0,0 1,-2-9,0 0,0 0,0 0,1-1,-1 1,1 0,0-1,0 0,0 0,1 0,-1 0,1-1,-1 1,1-1,0 0,0 0,0 0,0 0,0-1,1 0,-1 1,0-2,1 1,-1 0,1-1,-1 0,0 0,1 0,-1-1,1 0,-1 1,4-3,9-1,0-1,0-1,-1 0,0-2,0 0,-1 0,13-11,-3-1,-1-1,-2-2,0 0,-1-1,17-27,-29 40,23-32,-2-2,-1 0,-3-2,-2-1,15-44,-31 72,-2 0,-1-1,-1 1,0-1,-1 0,-2 0,0-1,-1 1,-1 0,-1 0,-1 0,-1 0,-1 1,0-1,-2 1,0 0,-2 1,0 0,-1 0,0 1,-2 0,0 1,-1 0,-1 1,-1 0,12 12,-1-1,0 1,-1 0,1 0,-1 0,1 1,-1 0,0-1,0 2,-1-1,1 1,-1 0,1 0,-1 0,0 1,1-1,-1 2,0-1,0 1,0-1,0 1,0 1,1 0,-1-1,0 2,0-1,1 1,-1 0,1 0,-1 0,1 1,0-1,0 1,0 1,0-1,0 1,1 0,0 0,0 0,0 1,0-1,-1 4,-7 14,2 1,1 0,0 1,2 0,1 0,0 1,2-1,1 1,1 0,1 0,2 1,0-1,1 0,2-1,0 1,2 0,1-1,1 0,0-1,11 20,23 47,3-1,5-3,20 25,27 49,-83-142</inkml:trace>
  <inkml:trace contextRef="#ctx0" brushRef="#br0" timeOffset="530.876">969 282,'-13'40,"2"0,1 0,3 1,0 0,3 0,2 0,1 1,2-1,4 16,-5-49,1 1,-1 0,2-1,-1 0,1 1,1-1,-1 0,1 0,1 0,0 0,0-1,0 1,1-1,0 0,0 0,1-1,0 0,0 0,0 0,1-1,0 1,0-2,0 1,1-1,0 0,-1-1,1 1,1-2,-1 1,0-1,1 0,-1-1,1 0,-1 0,1-1,-1 0,6-1,1-6,0 0,0 0,-1-1,0-1,-1-1,0 0,-1 0,0-1,0-1,-1 0,-1-1,0 0,0 0,-2-1,6-10,-3 7,55-98,-56 141,-11-16,0 0,1 0,0 0,0 0,1 0,1 0,0 0,0-1,1 1,0-1,0 1,1-1,1 0,-1-1,1 1,1-1,0 0,0 0,0 0,1-1,0 0,1-1,0 1,-1-3,-1 0,1 0,1 0,-1-1,0-1,1 1,-1-1,1 0,0-1,0 0,-1 0,1 0,0-1,0-1,0 1,0-1,0 0,-1-1,1 0,0 0,-1-1,0 0,1 0,-1-1,0 0,11-10,-1 0,-1-1,0-1,-1-1,-1 0,0-1,-1 0,-1-1,-1-1,-1 0,-1 0,1-5,0 4,-2 0,0-1,-1 0,-1 0,-2-1,0 0,-1 0,-1 0,-1 0,-3-20,2 39,0 1,0-1,-1 1,1-1,-1 1,0-1,0 1,0 0,-1-1,1 1,-1 0,1 0,-1 0,0 0,-1 0,1 1,0-1,-1 1,1-1,-1 1,-1-1,-6 1</inkml:trace>
  <inkml:trace contextRef="#ctx0" brushRef="#br0" timeOffset="829.092">2295 423,'48'0,"21"0,8-5,-4-1,-10 0,-11 1,-9 2,-7 1,-10 0</inkml:trace>
  <inkml:trace contextRef="#ctx0" brushRef="#br0" timeOffset="1087.694">2239 706,'43'9,"34"-1,8-2,-5-3,-12-1,-12-1,-12-1,-12 0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396 401,'-134'280,"130"-274,0 0,0 0,1 1,-1 0,1-1,1 1,0 0,-1 0,2 0,-1 1,1-1,1 0,-1 0,1 1,0-1,1 1,-1-1,2 0,-1 0,1 0,0 0,0 0,1 0,0 0,0 0,1-1,0 0,3 4,1-3,0-1,1 0,0 0,0-1,0 0,1 0,-1-1,1-1,0 0,1 0,-1-1,0 0,1 0,-1-1,1-1,-1 0,1 0,-1-1,1-1,-1 0,0 0,1-1,-1 0,0 0,-1-2,1 1,-1-1,8-5,13-22,-22 14</inkml:trace>
  <inkml:trace contextRef="#ctx0" brushRef="#br0" timeOffset="392.64">0 401,'6'-12,"1"0,1 0,0 1,0 0,1 1,0 0,1 0,0 1,1 0,0 0,0 2,1-1,0 1,0 1,1 0,-1 1,1 0,1 1,-1 1,0 0,1 0,6 1,-10 4,0 0,0 0,0 1,0 1,0-1,0 2,-1-1,0 1,0 1,0-1,-1 2,0-1,1 1,60 39,-44-35,0 0,1-1,0-2,1 0,-1-2,1-1,1-1,-1-1,14-1,-21-5,-1 0,0-1,-1-1,1-1,-1 0,0-2,0 0,-1 0,3-4,-2 2</inkml:trace>
  <inkml:trace contextRef="#ctx0" brushRef="#br0" timeOffset="2800.788">1355 599,'-3'-2,"0"2,0-1,-1 0,1 1,0-1,0 1,0 0,0 0,-1 0,1 0,0 1,0-1,0 1,0 0,0 0,0 0,0 0,0 1,0-1,0 1,1-1,-1 1,1 0,-1 0,1 0,0 1,-1-1,0 3,-47 78,46-66,1-1,1 1,0 0,1 0,1 0,1-1,1 13,-1-26,0 1,0-1,0 0,0 0,0 0,1 0,-1 0,1 0,0 0,0-1,0 1,0 0,0-1,1 0,-1 1,1-1,0 0,-1-1,1 1,0 0,0-1,0 1,0-1,0 0,1 0,-1 0,0-1,1 1,-1-1,0 1,1-1,-1 0,1-1,113-20,-82 3,0-2,-1-2,-2 0,0-3,-1 0,-2-2,-1-2,-1 0,20-28,-34 40,1 0,-2-1,0 0,-2-1,0 0,-1-1,0 0,-2 0,-1 0,0-1,-1 0,-2-1,0 1,-1-1,-1 1,-1-1,-1 0,-1 1,-1-1,-4-12,6 25,-1-1,0 1,-1 0,1 1,-2-1,0 0,0 1,0 0,-1 0,0 0,-1 0,1 1,-2 0,1 0,-1 1,0 0,0 0,-1 0,1 1,-1 0,0 1,-1 0,1 0,-1 0,0 1,0 1,0 0,1 1,-1 0,0 0,0 1,0 0,0 1,0 0,0 0,1 1,-1 0,0 1,1 0,0 0,-1 1,1 0,1 0,-1 1,1 0,0 0,0 1,0 0,0 0,-3 5,-3 3,0 1,1 1,0-1,1 2,1 0,1 0,1 0,0 1,1 1,1-1,0 1,2 0,0 0,1 1,1-1,1 0,1 1,0 0,2-1,3 19,-2-22,2-1,-1 0,2 0,0 0,1-1,1 0,0 0,0-1,1 0,1 0,1-1,9 9,7 4,2-1,0-1,1-2,1-1,1-1,1-2,30 11,-58-25,1 0,-1-1,1 1,0-2,-1 1,1 0,0-1,0 0,0 0,0-1,0 0,0 0,0 0,0-1,0 0,0 0,0 0,0-1,-1 0,1 0,0 0,-1-1,0 0,0 0,0 0,0-1,0 0,1 0,8-13</inkml:trace>
  <inkml:trace contextRef="#ctx0" brushRef="#br0" timeOffset="3183.825">2399 204,'-26'24,"2"0,1 2,0 1,2 1,2 1,0 0,2 2,-10 25,21-47,2 1,-1 0,1 0,1 0,0 0,0 1,1-1,0 1,1 0,0 0,1-1,0 1,1 0,0 0,1-1,0 1,0-1,1 1,1-1,0 0,0 0,1-1,0 1,0-1,1 0,1 0,-1-1,2 0,-1 0,1-1,0 1,0-2,1 1,3 1,-4-3,0 0,0-1,0 0,0-1,1 1,0-1,-1-1,1 0,0 0,0-1,0 0,1 0,-1-1,0-1,0 1,0-1,0-1,0 0,0 0,0-1,-1 0,1 0,-1-1,0 0,6-4,1-2,0-1,0-1,-1-1,-1 0,0 0,-1-1,0-1,-1 0,-1-1,0 0,-1 0,-1-1,-1 0,0-1,-1 0,-1 1,-1-2,0 1,-1-3,-3 11,0 0,-1 0,1-1,-2 1,0 0,0 0,-1 0,0 0,0 1,-1-1,-1 1,0 0,0 0,0 0,-1 1,-1 0,1 0,-1 0,-1 1,1 0,-1 1,0-1,-1 1,1 1,-1 0,-1 0,1 1,0 0,-5-1,-111-3,90 14</inkml:trace>
  <inkml:trace contextRef="#ctx0" brushRef="#br0" timeOffset="3498.467">2061 571,'77'-22,"-1"-3,-2-4,15-10,-85 36,0 1,0-1,0 0,1 1,-1 0,0 0,1 0,-1 1,1-1,0 1,0 0,-1 0,1 1,0 0,0 0,0 0,-1 0,1 0,0 1,0 0,0 0,-1 1,1-1,-1 1,1 0,-1 0,0 0,0 1,0 0,0-1,3 4,21 30,-23-28,0 0,0-1,1 1,0-1,0-1,1 1,0-1,0 0,0-1,1 0,0 0,0 0,0-1,0 0,1-1,-1 0,4 0,1 0,1-2,0 0,0 0,0-1,0-1,0 0,-1-1,1-1,4-1,6-3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6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0 340,'46'14,"0"-3,1-1,0-2,0-2,1-3,10-1,-55-2,70 2,-1-3,1-4,0-3,-1-3,0-3,86-5,-133 19</inkml:trace>
  <inkml:trace contextRef="#ctx0" brushRef="#br0" timeOffset="287.568">57 594,'67'11,"2"-3,-1-3,62-4,-25-4,0-5,103-22,32-7,-218 30,-5-1</inkml:trace>
  <inkml:trace contextRef="#ctx0" brushRef="#br0" timeOffset="648.105">452 1,'280'144,"-174"-96,127 72,-218-111,-1 0,0 1,-1 1,0 0,-1 0,0 2,0-1,-2 1,1 1,-2 0,0 0,-1 1,4 8,-11-18,0-1,0 1,-1 0,1 0,-1 0,0 0,-1 0,1 0,-1 0,0 0,0-1,0 1,-1 0,0-1,0 1,0-1,0 1,-1-1,1 0,-1 0,0 0,-2 1,-83 79,80-77,-317 192,301-177,6-2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0,'36'163,"-14"-58,5-2,29 73,-52-163,1 0,0-1,0 0,2 0,-1 0,1-1,1 0,0 0,1-1,0 0,0 0,1-1,0-1,1 1,8 3,-15-10,0-1,0 0,0 0,0-1,0 1,1-1,-1 0,0 0,0 0,1-1,-1 1,0-1,0 0,0 0,0-1,0 1,0-1,0 0,0 0,-1 0,1 0,-1-1,1 0,0 0,74-78,184-306,-262 385,1 1,-1-1,1 0,0 1,0-1,0 1,0 0,0-1,0 1,0 0,0-1,0 1,1 0,-1 0,0 0,1 0,-1 0,1 0,-1 1,1-1,-1 0,1 1,0-1,-1 1,1-1,0 1,-1 0,1 0,0 0,0 0,-1 0,1 0,0 1,-1-1,1 0,0 1,-1-1,1 1,0 0,-1-1,1 1,-1 0,0 0,1 0,-1 0,0 0,1 1,-1-1,0 0,0 0,0 1,0-1,0 1,0 0,66 238,-66-238,0 6,0 0,1-1,0 1,1 0,0 0,0-1,0 0,1 0,0 0,1 0,-1 0,1-1,1 0,-1 0,1 0,0-1,0 1,1-2,-1 1,1-1,0 0,1 0,-1-1,0 0,7 2,-2-4,-1 0,1-1,-1 0,1-1,-1 0,0-1,1 0,-1-1,0 0,0-1,-1 0,1-1,-1 0,0 0,0-1,0-1,-1 1,0-2,-1 1,1-1,-1-1,-1 1,0-1,2-3,9-15,-1-2,-1 0,-1-1,-2-1,-1 0,-2 0,0-1,2-21,-7 32,17-89,-15 92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0,'-9'5,"1"1,7 0,3-6,2 2,-4 0,-4 6,-4 0,-2 0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0 143,'43'-10,"34"-12,13-3,-4 3,-11 5,-15 1,-11 3,-11 4,-6 3,-3 3,-8 7,-7 2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81,'43'0,"39"-5,9-6,0-2,-12 2,-14 3,-13-2,-11 0,-7 2,-10 3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9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543 541,'-20'2,"1"2,-1 1,1 0,0 1,1 1,-1 1,1 1,1 0,0 2,0 0,-7 7,-3-1,6-6,1 2,1 0,0 1,0 0,2 2,0 0,1 1,0 1,2 0,0 1,1 1,1 0,1 1,0 0,2 0,0 1,2 1,0-1,2 1,1 0,0 0,2 1,0-1,2 16,0-32,0 0,1 0,0 0,1 1,-1-1,1-1,1 1,-1 0,1 0,0-1,1 0,-1 1,1-1,0-1,1 1,0 0,0-1,0 0,0 0,1-1,0 0,0 0,0 0,2 1,2 0,1-1,0 0,0-1,0 0,0-1,1 0,-1 0,1-1,-1-1,1 0,-1 0,1-2,-1 1,0-1,0-1,1 0,-1 0,-1-1,1-1,-1 0,30-19,-1-2,-2-2,-1-1,-1-2,-1-1,-2-2,-2-1,-1-1,-1-2,-3 0,-1-2,-1-1,-3-1,-1 0,-3-2,-1 0,-2 0,1-14,-9 34,-1 1,-1-1,-1 0,-2 0,0 0,-1 0,-1 0,-2 0,0 1,-1-1,-2 1,0 0,-1 1,-2 0,0 0,-1 1,-1 0,-1 1,-1 1,-1 0,-1 0,0 2,-6-5,13 15,-1 1,1 0,-1 1,0 0,0 0,0 1,0 0,-1 1,0 0,0 1,0 0,0 1,0 0,0 1,0 0,0 0,0 1,0 1,0 0,0 0,1 1,-1 1,1 0,-1 0,1 1,1 0,-1 1,1 0,0 0,0 1,0 0,1 1,-6 7,-3 6,1 1,2 0,0 0,1 2,1-1,1 2,2-1,0 1,2 1,0 0,2 0,1 0,1 0,1 1,2-1,0 1,2 0,1-1,1 0,1 0,1 0,1 0,2-1,0 0,2-1,1 0,2 1,8 16,1-1,3-2,1 0,2-2,1-1,2-1,1-2,29 21,-26-24,1 3,1-2,2-1,1-2,34 15,-54-37,-18-9</inkml:trace>
  <inkml:trace contextRef="#ctx0" brushRef="#br0" timeOffset="792.162">1333 513,'-18'12,"1"1,0 1,1 1,0 0,1 1,1 0,0 1,1 1,1 0,1 1,1 0,0 1,1 0,2 1,0-1,1 2,1-1,1 0,1 1,0 0,2 0,1 4,2-13,1-1,0 1,1-1,0 0,1 0,1-1,0 1,0-1,1 0,0-1,1 0,0 0,1 0,0-1,0-1,1 1,0-1,1-1,0 0,0-1,0 0,1 0,0-1,0-1,0 0,0-1,1 0,0-1,-1 0,1-1,0 0,0-1,0-1,-1 0,1-1,0 0,-1-1,10-3,5-4,-1-2,0-1,-1-1,0-1,-1-1,-1-1,0-1,-2-1,0-1,-1-1,-1-1,-1 0,12-20,-23 31,0-1,-1 0,0 0,-1 0,-1-1,0 0,0 1,-1-2,-1 1,0 0,-1 0,0-1,-1 1,-1 0,0-1,0 1,-2 0,0 0,0 0,-1 0,-1 1,0-1,0 1,-1 0,-6-7,4 3,-2 1,0 0,-1 0,0 1,-1 0,0 1,-2 1,1 0,-1 0,-1 2,0-1,0 2,-1 0,-1 1,1 1,-1 0,0 2,-1 0,1 0,-1 2,0 0,0 1,0 1,0 0,0 2,0 0,-3 1,-20 9</inkml:trace>
  <inkml:trace contextRef="#ctx0" brushRef="#br0" timeOffset="1126.101">1080 964,'44'-15,"0"-2,-1-2,0-2,-2-1,-1-3,24-18,-44 26,-18 14,1 0,-1 1,1-1,0 1,0-1,0 1,0 0,0 0,0 1,1-1,-1 0,0 1,1 0,0 0,-1 0,1 0,-1 1,1 0,0-1,-1 1,1 0,0 1,-1-1,1 1,2 0,132 56,-113-48,0-1,1-1,0-1,0-2,1 0,-1-2,19-1,39-2,-59 0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3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397 819,'-9'-32,"-2"0,-1 1,-1 0,-1 1,-2 1,-1 0,-2 1,-11-12,13 21,-2 2,0 0,0 2,-2 0,0 1,0 1,-2 0,21 11,0 1,0-1,0 1,0-1,0 1,0 0,0 0,0 0,-1 0,1 0,0 0,-1 1,1-1,0 1,-1 0,1-1,-1 1,1 0,-1 0,1 1,0-1,-1 1,1-1,0 1,-1-1,1 1,0 0,-1 0,1 0,0 1,0-1,0 0,0 1,0 0,1-1,-1 1,0 0,1 0,-1 0,1 0,0 0,0 0,-1 0,1 0,0 0,1 1,-1-1,0 0,1 1,-1-1,1 2,1 244,1-212,1 0,2 1,2-1,1-1,2 1,1-2,5 8,55 140,-33-94,-4 1,-4 2,-4 0,-4 2,-3 11,-11-44,-3 1,-2 0,-3 0,-3 0,-2 0,-3 0,-3-1,-2-1,-3 0,-2-1,-6 9,19-56,0 1,0 0,-1-1,-1 0,1-1,-2 0,1 0,-2 0,1-1,-1 0,-4 3,12-11,0-1,0 1,1-1,-1 1,0 0,0-1,0 1,0-1,0 0,0 1,0-1,0 0,0 0,0 1,0-1,0 0,0 0,0 0,0 0,0 0,0 0,0-1,0 1,0 0,0-1,0 1,0 0,0-1,0 1,0-1,0 1,1-1,-1 0,0 1,0-1,0 0,1 1,-1-1,0 0,1 0,-1 0,1 0,-1 0,1 0,0 0,-1 0,1 0,0 0,-1 0,1 0,0 0,0 0,0 0,0 0,0 0,0 0,0 0,1 0,-1 0,6-66,-6 66,5-25</inkml:trace>
  <inkml:trace contextRef="#ctx0" brushRef="#br0" timeOffset="506.643">791 2287,'-17'27,"1"2,1 0,2 0,0 1,2 1,2 0,1 1,1 0,1 0,5-28,0 1,1-1,-1 0,1 0,-1 1,1-1,1 0,-1 1,1-1,-1 0,1 0,1 0,-1 1,0-1,1 0,0-1,0 1,0 0,0 0,1-1,-1 0,1 1,0-1,0 0,0 0,1 0,-1-1,1 1,-1-1,1 0,0 0,0 0,0-1,0 1,0-1,0 0,0 0,0 0,1-1,2 1,8-2,1-1,-1 0,0-1,0-1,-1 0,1-1,-1-1,0 0,0-1,-1 0,0-1,0-1,-1 0,0 0,-1-2,0 1,0-1,-1-1,5-8,-8 9,-1 0,-1-1,0 0,0 0,-1 0,-1 0,0-1,0 1,-2-1,1 0,-2 0,0 0,0 0,-1 1,-1-1,0 0,0 0,-2 1,1 0,-2 0,-3-9,3 16,1-1,-1 1,0 1,-1-1,1 1,-1 0,1 0,-1 1,-1-1,1 1,0 1,-1-1,1 1,-1 0,0 0,0 1,1 0,-1 1,0-1,0 1,0 0,0 1,0 0,0 0,0 0,1 1,-1 0,1 0,-1 1,1 0,-4 2,-15 7</inkml:trace>
  <inkml:trace contextRef="#ctx0" brushRef="#br0" timeOffset="819.055">678 2513,'20'-15,"10"-4,6 1,1 3,-1 4,-2 5,-2 2,-1 3,-1 6,-2 2,1 0,-6 3,-2 1,1-3,-4-1</inkml:trace>
  <inkml:trace contextRef="#ctx0" brushRef="#br0" timeOffset="1067.256">1412 2400,'-9'33,"1"17,2 4,7-8,3-10</inkml:trace>
  <inkml:trace contextRef="#ctx0" brushRef="#br0" timeOffset="1841.492">848 1,'-21'19,"1"2,0 0,2 1,1 1,0 1,2 0,1 1,1 1,-6 18,16-40,0 0,1 0,-1 0,1 0,0 1,1-1,-1 1,1 0,0-1,0 1,0 0,1 0,-1-1,1 1,0 0,1 0,-1 0,1-1,0 1,0 0,1-1,-1 1,1-1,0 1,0-1,0 0,1 0,0 0,0 0,0 0,0 0,0-1,1 0,-1 1,1-1,0-1,1 2,5 0,-1-1,0 0,1-1,-1 1,1-2,0 1,0-2,0 1,0-1,0-1,-1 0,1 0,0-1,0 0,-1 0,1-1,-1-1,0 0,0 0,0-1,-1 1,0-2,1 0,-2 0,1 0,-1-1,0 0,0 0,-1-1,0 1,0-2,-1 1,0 0,0-1,-1 0,-1 0,1-1,-1 1,-1-1,0 1,1-11,-1 14,-1-1,1 0,-2-1,1 1,-1 0,0 0,0 0,-1 0,0 0,0 0,-1 0,0 0,0 0,-1 1,0-1,0 1,0-1,-1 1,0 0,0 0,0 1,-1 0,0-1,0 1,0 1,-1-1,1 1,-1 0,0 0,-1 1,1-1,0 1,-1 1,0 0,0-1,-90 6,73 4</inkml:trace>
  <inkml:trace contextRef="#ctx0" brushRef="#br0" timeOffset="2116.305">622 339,'38'-19,"23"-11,5-1,-3 1,-13 9,-10 14,-11 13,-12 10,-3 2,1 3,2-2,4-5,2-8,3-7,1-2,1-1,-4-4,-6-1</inkml:trace>
  <inkml:trace contextRef="#ctx0" brushRef="#br0" timeOffset="2524.362">1299 198,'29'-5,"19"4,1 6,-7 7,-11 7,-16 5,-10 2,-11-2,-4-1,-1 0,7-3,8-5,9-6,7-4,4-2,4-8,1-1,-4-1</inkml:trace>
  <inkml:trace contextRef="#ctx0" brushRef="#br0" timeOffset="4422.962">2230 1242,'-1'29,"-1"0,-1 0,-2 0,-1-1,-1 1,-2-2,0 1,-3 0,3-4,2-10,0 0,1 0,1 1,0-1,1 1,1 0,0 1,1-1,1 0,0 1,1-1,1 1,0-1,2 5,-1-15,0 0,0 0,1 0,-1-1,1 1,0-1,0 0,1 0,-1 0,1 0,0-1,0 1,0-1,0 0,1 0,-1 0,1-1,0 0,0 0,0 0,0 0,0-1,0 0,2 0,133 5,-105-7,-18 1,-12 0,0 1,0-1,1 0,-1-1,0 1,0-1,0 0,0 0,0-1,0 1,0-1,0 0,-1-1,1 1,0-1,7-9</inkml:trace>
  <inkml:trace contextRef="#ctx0" brushRef="#br0" timeOffset="4856.187">1863 1327,'54'-41,"2"2,2 3,1 3,50-20,-105 50,-1 2,1-1,0 0,0 1,0 0,0 0,0 0,0 0,1 0,-1 1,0 0,0 0,1 0,-1 1,0-1,0 1,0 0,0 0,0 0,0 1,0-1,0 1,0 0,-1 0,1 1,-1-1,1 1,-1 0,0-1,0 1,0 1,0-1,-1 0,0 1,1-1,0 3,0 1,2 1,-1-1,1 0,0 0,0-1,1 1,0-1,0 0,1-1,-1 0,1 0,0 0,1 0,-1-1,1-1,0 1,0-1,0-1,0 1,0-1,1-1,-1 0,0 0,9 0,-3-2,0 0,0 0,0-1,-1-1,1-1,-1 0,0 0,0-2,0 1,-1-2,1 1,-2-2,1 0,-1 0,0-1,-1 0,4-5,0-3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57 395,'138'26,"-100"-25,0-1,1-2,-1-2,26-6,17-1,107-18,-116 17,-65 14,-8 0</inkml:trace>
  <inkml:trace contextRef="#ctx0" brushRef="#br0" timeOffset="284.316">1 734,'62'-5,"26"-6,2-1,-4 1,-12 2,-14 3,-13 3,-9 2,-6 0,-4 1,-2 1,0-1,0 1,0-6,-4-1</inkml:trace>
  <inkml:trace contextRef="#ctx0" brushRef="#br0" timeOffset="720.392">254 0,'163'113,"106"13,-241-112,-7-6,-1 2,0 1,-1 0,0 1,-1 1,-1 1,0 0,0 2,1 3,-14-15,-1 1,0 0,-1 0,1 0,-1 0,0 1,0-1,0 0,-1 1,0 0,0-1,-1 1,1 0,-1-1,0 1,-1 0,1-1,-1 1,0 0,-1-1,1 1,-1-1,0 0,-1 0,1 1,-1-1,0-1,0 1,-1 0,1-1,-1 0,0 0,0 0,0 0,-3 1,-28 25,-2-2,-1-2,-1-1,-16 6,4-1,-120 75,122-39,42-44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405 649,'-19'0,"-1"0,1 1,-1 1,1 1,0 1,0 1,1 0,-1 1,1 1,0 1,1 1,0 0,0 1,1 1,0 0,1 1,0 1,1 1,1 0,-7 9,14-12,1 1,0 0,0 0,1 0,1 0,0 0,1 1,0 0,1-1,1 1,0 0,0 0,1-1,1 1,0 0,1-1,0 0,1 0,0 1,-2-9,0 0,0 0,0 0,1-1,-1 1,1 0,0-1,0 0,0 0,1 0,-1 0,1-1,-1 1,1-1,0 0,0 0,0 0,0 0,0-1,1 0,-1 1,0-2,1 1,-1 0,1-1,-1 0,0 0,1 0,-1-1,1 0,-1 1,4-3,9-1,0-1,0-1,-1 0,0-2,0 0,-1 0,13-11,-3-1,-1-1,-2-2,0 0,-1-1,17-27,-29 40,23-32,-2-2,-1 0,-3-2,-2-1,15-44,-31 72,-2 0,-1-1,-1 1,0-1,-1 0,-2 0,0-1,-1 1,-1 0,-1 0,-1 0,-1 0,-1 1,0-1,-2 1,0 0,-2 1,0 0,-1 0,0 1,-2 0,0 1,-1 0,-1 1,-1 0,12 12,-1-1,0 1,-1 0,1 0,-1 0,1 1,-1 0,0-1,0 2,-1-1,1 1,-1 0,1 0,-1 0,0 1,1-1,-1 2,0-1,0 1,0-1,0 1,0 1,1 0,-1-1,0 2,0-1,1 1,-1 0,1 0,-1 0,1 1,0-1,0 1,0 1,0-1,0 1,1 0,0 0,0 0,0 1,0-1,-1 4,-7 14,2 1,1 0,0 1,2 0,1 0,0 1,2-1,1 1,1 0,1 0,2 1,0-1,1 0,2-1,0 1,2 0,1-1,1 0,0-1,11 20,23 47,3-1,5-3,20 25,27 49,-83-142</inkml:trace>
  <inkml:trace contextRef="#ctx0" brushRef="#br0" timeOffset="530.876">969 282,'-13'40,"2"0,1 0,3 1,0 0,3 0,2 0,1 1,2-1,4 16,-5-49,1 1,-1 0,2-1,-1 0,1 1,1-1,-1 0,1 0,1 0,0 0,0-1,0 1,1-1,0 0,0 0,1-1,0 0,0 0,0 0,1-1,0 1,0-2,0 1,1-1,0 0,-1-1,1 1,1-2,-1 1,0-1,1 0,-1-1,1 0,-1 0,1-1,-1 0,6-1,1-6,0 0,0 0,-1-1,0-1,-1-1,0 0,-1 0,0-1,0-1,-1 0,-1-1,0 0,0 0,-2-1,6-10,-3 7,55-98,-56 141,-11-16,0 0,1 0,0 0,0 0,1 0,1 0,0 0,0-1,1 1,0-1,0 1,1-1,1 0,-1-1,1 1,1-1,0 0,0 0,0 0,1-1,0 0,1-1,0 1,-1-3,-1 0,1 0,1 0,-1-1,0-1,1 1,-1-1,1 0,0-1,0 0,-1 0,1 0,0-1,0-1,0 1,0-1,0 0,-1-1,1 0,0 0,-1-1,0 0,1 0,-1-1,0 0,11-10,-1 0,-1-1,0-1,-1-1,-1 0,0-1,-1 0,-1-1,-1-1,-1 0,-1 0,1-5,0 4,-2 0,0-1,-1 0,-1 0,-2-1,0 0,-1 0,-1 0,-1 0,-3-20,2 39,0 1,0-1,-1 1,1-1,-1 1,0-1,0 1,0 0,-1-1,1 1,-1 0,1 0,-1 0,0 0,-1 0,1 1,0-1,-1 1,1-1,-1 1,-1-1,-6 1</inkml:trace>
  <inkml:trace contextRef="#ctx0" brushRef="#br0" timeOffset="829.092">2295 423,'48'0,"21"0,8-5,-4-1,-10 0,-11 1,-9 2,-7 1,-10 0</inkml:trace>
  <inkml:trace contextRef="#ctx0" brushRef="#br0" timeOffset="1087.694">2239 706,'43'9,"34"-1,8-2,-5-3,-12-1,-12-1,-12-1,-12 0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396 401,'-134'280,"130"-274,0 0,0 0,1 1,-1 0,1-1,1 1,0 0,-1 0,2 0,-1 1,1-1,1 0,-1 0,1 1,0-1,1 1,-1-1,2 0,-1 0,1 0,0 0,0 0,1 0,0 0,0 0,1-1,0 0,3 4,1-3,0-1,1 0,0 0,0-1,0 0,1 0,-1-1,1-1,0 0,1 0,-1-1,0 0,1 0,-1-1,1-1,-1 0,1 0,-1-1,1-1,-1 0,0 0,1-1,-1 0,0 0,-1-2,1 1,-1-1,8-5,13-22,-22 14</inkml:trace>
  <inkml:trace contextRef="#ctx0" brushRef="#br0" timeOffset="392.64">0 401,'6'-12,"1"0,1 0,0 1,0 0,1 1,0 0,1 0,0 1,1 0,0 0,0 2,1-1,0 1,0 1,1 0,-1 1,1 0,1 1,-1 1,0 0,1 0,6 1,-10 4,0 0,0 0,0 1,0 1,0-1,0 2,-1-1,0 1,0 1,0-1,-1 2,0-1,1 1,60 39,-44-35,0 0,1-1,0-2,1 0,-1-2,1-1,1-1,-1-1,14-1,-21-5,-1 0,0-1,-1-1,1-1,-1 0,0-2,0 0,-1 0,3-4,-2 2</inkml:trace>
  <inkml:trace contextRef="#ctx0" brushRef="#br0" timeOffset="2800.788">1355 599,'-3'-2,"0"2,0-1,-1 0,1 1,0-1,0 1,0 0,0 0,-1 0,1 0,0 1,0-1,0 1,0 0,0 0,0 0,0 0,0 1,0-1,0 1,1-1,-1 1,1 0,-1 0,1 0,0 1,-1-1,0 3,-47 78,46-66,1-1,1 1,0 0,1 0,1 0,1-1,1 13,-1-26,0 1,0-1,0 0,0 0,0 0,1 0,-1 0,1 0,0 0,0-1,0 1,0 0,0-1,1 0,-1 1,1-1,0 0,-1-1,1 1,0 0,0-1,0 1,0-1,0 0,1 0,-1 0,0-1,1 1,-1-1,0 1,1-1,-1 0,1-1,113-20,-82 3,0-2,-1-2,-2 0,0-3,-1 0,-2-2,-1-2,-1 0,20-28,-34 40,1 0,-2-1,0 0,-2-1,0 0,-1-1,0 0,-2 0,-1 0,0-1,-1 0,-2-1,0 1,-1-1,-1 1,-1-1,-1 0,-1 1,-1-1,-4-12,6 25,-1-1,0 1,-1 0,1 1,-2-1,0 0,0 1,0 0,-1 0,0 0,-1 0,1 1,-2 0,1 0,-1 1,0 0,0 0,-1 0,1 1,-1 0,0 1,-1 0,1 0,-1 0,0 1,0 1,0 0,1 1,-1 0,0 0,0 1,0 0,0 1,0 0,0 0,1 1,-1 0,0 1,1 0,0 0,-1 1,1 0,1 0,-1 1,1 0,0 0,0 1,0 0,0 0,-3 5,-3 3,0 1,1 1,0-1,1 2,1 0,1 0,1 0,0 1,1 1,1-1,0 1,2 0,0 0,1 1,1-1,1 0,1 1,0 0,2-1,3 19,-2-22,2-1,-1 0,2 0,0 0,1-1,1 0,0 0,0-1,1 0,1 0,1-1,9 9,7 4,2-1,0-1,1-2,1-1,1-1,1-2,30 11,-58-25,1 0,-1-1,1 1,0-2,-1 1,1 0,0-1,0 0,0 0,0-1,0 0,0 0,0 0,0-1,0 0,0 0,0 0,0-1,-1 0,1 0,0 0,-1-1,0 0,0 0,0 0,0-1,0 0,1 0,8-13</inkml:trace>
  <inkml:trace contextRef="#ctx0" brushRef="#br0" timeOffset="3183.825">2399 204,'-26'24,"2"0,1 2,0 1,2 1,2 1,0 0,2 2,-10 25,21-47,2 1,-1 0,1 0,1 0,0 0,0 1,1-1,0 1,1 0,0 0,1-1,0 1,1 0,0 0,1-1,0 1,0-1,1 1,1-1,0 0,0 0,1-1,0 1,0-1,1 0,1 0,-1-1,2 0,-1 0,1-1,0 1,0-2,1 1,3 1,-4-3,0 0,0-1,0 0,0-1,1 1,0-1,-1-1,1 0,0 0,0-1,0 0,1 0,-1-1,0-1,0 1,0-1,0-1,0 0,0 0,0-1,-1 0,1 0,-1-1,0 0,6-4,1-2,0-1,0-1,-1-1,-1 0,0 0,-1-1,0-1,-1 0,-1-1,0 0,-1 0,-1-1,-1 0,0-1,-1 0,-1 1,-1-2,0 1,-1-3,-3 11,0 0,-1 0,1-1,-2 1,0 0,0 0,-1 0,0 0,0 1,-1-1,-1 1,0 0,0 0,0 0,-1 1,-1 0,1 0,-1 0,-1 1,1 0,-1 1,0-1,-1 1,1 1,-1 0,-1 0,1 1,0 0,-5-1,-111-3,90 14</inkml:trace>
  <inkml:trace contextRef="#ctx0" brushRef="#br0" timeOffset="3498.467">2061 571,'77'-22,"-1"-3,-2-4,15-10,-85 36,0 1,0-1,0 0,1 1,-1 0,0 0,1 0,-1 1,1-1,0 1,0 0,-1 0,1 1,0 0,0 0,0 0,-1 0,1 0,0 1,0 0,0 0,-1 1,1-1,-1 1,1 0,-1 0,0 0,0 1,0 0,0-1,3 4,21 30,-23-28,0 0,0-1,1 1,0-1,0-1,1 1,0-1,0 0,0-1,1 0,0 0,0 0,0-1,0 0,1-1,-1 0,4 0,1 0,1-2,0 0,0 0,0-1,0-1,0 0,-1-1,1-1,4-1,6-3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6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0 340,'46'14,"0"-3,1-1,0-2,0-2,1-3,10-1,-55-2,70 2,-1-3,1-4,0-3,-1-3,0-3,86-5,-133 19</inkml:trace>
  <inkml:trace contextRef="#ctx0" brushRef="#br0" timeOffset="287.568">57 594,'67'11,"2"-3,-1-3,62-4,-25-4,0-5,103-22,32-7,-218 30,-5-1</inkml:trace>
  <inkml:trace contextRef="#ctx0" brushRef="#br0" timeOffset="648.105">452 1,'280'144,"-174"-96,127 72,-218-111,-1 0,0 1,-1 1,0 0,-1 0,0 2,0-1,-2 1,1 1,-2 0,0 0,-1 1,4 8,-11-18,0-1,0 1,-1 0,1 0,-1 0,0 0,-1 0,1 0,-1 0,0 0,0-1,0 1,-1 0,0-1,0 1,0-1,0 1,-1-1,1 0,-1 0,0 0,-2 1,-83 79,80-77,-317 192,301-177,6-2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0,'36'163,"-14"-58,5-2,29 73,-52-163,1 0,0-1,0 0,2 0,-1 0,1-1,1 0,0 0,1-1,0 0,0 0,1-1,0-1,1 1,8 3,-15-10,0-1,0 0,0 0,0-1,0 1,1-1,-1 0,0 0,0 0,1-1,-1 1,0-1,0 0,0 0,0-1,0 1,0-1,0 0,0 0,-1 0,1 0,-1-1,1 0,0 0,74-78,184-306,-262 385,1 1,-1-1,1 0,0 1,0-1,0 1,0 0,0-1,0 1,0 0,0-1,0 1,1 0,-1 0,0 0,1 0,-1 0,1 0,-1 1,1-1,-1 0,1 1,0-1,-1 1,1-1,0 1,-1 0,1 0,0 0,0 0,-1 0,1 0,0 1,-1-1,1 0,0 1,-1-1,1 1,0 0,-1-1,1 1,-1 0,0 0,1 0,-1 0,0 0,1 1,-1-1,0 0,0 0,0 1,0-1,0 1,0 0,66 238,-66-238,0 6,0 0,1-1,0 1,1 0,0 0,0-1,0 0,1 0,0 0,1 0,-1 0,1-1,1 0,-1 0,1 0,0-1,0 1,1-2,-1 1,1-1,0 0,1 0,-1-1,0 0,7 2,-2-4,-1 0,1-1,-1 0,1-1,-1 0,0-1,1 0,-1-1,0 0,0-1,-1 0,1-1,-1 0,0 0,0-1,0-1,-1 1,0-2,-1 1,1-1,-1-1,-1 1,0-1,2-3,9-15,-1-2,-1 0,-1-1,-2-1,-1 0,-2 0,0-1,2-21,-7 32,17-89,-15 92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0 143,'43'-10,"34"-12,13-3,-4 3,-11 5,-15 1,-11 3,-11 4,-6 3,-3 3,-8 7,-7 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3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69 187,'-68'-5,"68"5,0 0,1 0,-1 0,0 0,0 0,1-1,-1 1,0 0,1 0,-1 0,0 0,1 0,-1 0,0-1,0 1,1 0,-1 0,0 0,0-1,0 1,1 0,-1 0,0-1,0 1,0 0,1 0,-1-1,0 1,0 0,0-1,0 1,0 0,0 0,0-1,0 1,0 0,0-1,0 1,0 0,0-1,0 1,0 0,0-1,0 1,0 0,0 0,0-1,-1 1,1 0,0-1,0 1,0 0,-1 0,1-1,0 1,0 0,0 0,-1 0,1-1,0 1,-1 0,30-6,348 2,-329-8,-48 11,1 1,0 0,-1 0,1-1,0 1,-1 0,1-1,-1 1,1-1,0 1,-1-1,1 1,-1-1,1 1,-1-1,0 1,1-1,-1 0,0 1,1-1,-1 0,0 1,0-1,1 0,-1 0,0 1,0-1,0 0,0 1,0-1,0 0,0 0,0 1,0-1,0 0,-1 1,1-1,0 0,0 1,-1-1,1 0,0 1,-1-1,1 0,-1 1,1-1,-1 1,1-1,-1 1,1-1,-1 1,1-1,-1 1,0 0,1-1,-1 1,0 0,1 0,-1-1,0 1,-54-30,-31-29,79 46,6 3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81,'43'0,"39"-5,9-6,0-2,-12 2,-14 3,-13-2,-11 0,-7 2,-10 3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9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543 541,'-20'2,"1"2,-1 1,1 0,0 1,1 1,-1 1,1 1,1 0,0 2,0 0,-7 7,-3-1,6-6,1 2,1 0,0 1,0 0,2 2,0 0,1 1,0 1,2 0,0 1,1 1,1 0,1 1,0 0,2 0,0 1,2 1,0-1,2 1,1 0,0 0,2 1,0-1,2 16,0-32,0 0,1 0,0 0,1 1,-1-1,1-1,1 1,-1 0,1 0,0-1,1 0,-1 1,1-1,0-1,1 1,0 0,0-1,0 0,0 0,1-1,0 0,0 0,0 0,2 1,2 0,1-1,0 0,0-1,0 0,0-1,1 0,-1 0,1-1,-1-1,1 0,-1 0,1-2,-1 1,0-1,0-1,1 0,-1 0,-1-1,1-1,-1 0,30-19,-1-2,-2-2,-1-1,-1-2,-1-1,-2-2,-2-1,-1-1,-1-2,-3 0,-1-2,-1-1,-3-1,-1 0,-3-2,-1 0,-2 0,1-14,-9 34,-1 1,-1-1,-1 0,-2 0,0 0,-1 0,-1 0,-2 0,0 1,-1-1,-2 1,0 0,-1 1,-2 0,0 0,-1 1,-1 0,-1 1,-1 1,-1 0,-1 0,0 2,-6-5,13 15,-1 1,1 0,-1 1,0 0,0 0,0 1,0 0,-1 1,0 0,0 1,0 0,0 1,0 0,0 1,0 0,0 0,0 1,0 1,0 0,0 0,1 1,-1 1,1 0,-1 0,1 1,1 0,-1 1,1 0,0 0,0 1,0 0,1 1,-6 7,-3 6,1 1,2 0,0 0,1 2,1-1,1 2,2-1,0 1,2 1,0 0,2 0,1 0,1 0,1 1,2-1,0 1,2 0,1-1,1 0,1 0,1 0,1 0,2-1,0 0,2-1,1 0,2 1,8 16,1-1,3-2,1 0,2-2,1-1,2-1,1-2,29 21,-26-24,1 3,1-2,2-1,1-2,34 15,-54-37,-18-9</inkml:trace>
  <inkml:trace contextRef="#ctx0" brushRef="#br0" timeOffset="792.162">1333 513,'-18'12,"1"1,0 1,1 1,0 0,1 1,1 0,0 1,1 1,1 0,1 1,1 0,0 1,1 0,2 1,0-1,1 2,1-1,1 0,1 1,0 0,2 0,1 4,2-13,1-1,0 1,1-1,0 0,1 0,1-1,0 1,0-1,1 0,0-1,1 0,0 0,1 0,0-1,0-1,1 1,0-1,1-1,0 0,0-1,0 0,1 0,0-1,0-1,0 0,0-1,1 0,0-1,-1 0,1-1,0 0,0-1,0-1,-1 0,1-1,0 0,-1-1,10-3,5-4,-1-2,0-1,-1-1,0-1,-1-1,-1-1,0-1,-2-1,0-1,-1-1,-1-1,-1 0,12-20,-23 31,0-1,-1 0,0 0,-1 0,-1-1,0 0,0 1,-1-2,-1 1,0 0,-1 0,0-1,-1 1,-1 0,0-1,0 1,-2 0,0 0,0 0,-1 0,-1 1,0-1,0 1,-1 0,-6-7,4 3,-2 1,0 0,-1 0,0 1,-1 0,0 1,-2 1,1 0,-1 0,-1 2,0-1,0 2,-1 0,-1 1,1 1,-1 0,0 2,-1 0,1 0,-1 2,0 0,0 1,0 1,0 0,0 2,0 0,-3 1,-20 9</inkml:trace>
  <inkml:trace contextRef="#ctx0" brushRef="#br0" timeOffset="1126.101">1080 964,'44'-15,"0"-2,-1-2,0-2,-2-1,-1-3,24-18,-44 26,-18 14,1 0,-1 1,1-1,0 1,0-1,0 1,0 0,0 0,0 1,1-1,-1 0,0 1,1 0,0 0,-1 0,1 0,-1 1,1 0,0-1,-1 1,1 0,0 1,-1-1,1 1,2 0,132 56,-113-48,0-1,1-1,0-1,0-2,1 0,-1-2,19-1,39-2,-59 0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3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397 819,'-9'-32,"-2"0,-1 1,-1 0,-1 1,-2 1,-1 0,-2 1,-11-12,13 21,-2 2,0 0,0 2,-2 0,0 1,0 1,-2 0,21 11,0 1,0-1,0 1,0-1,0 1,0 0,0 0,0 0,-1 0,1 0,0 0,-1 1,1-1,0 1,-1 0,1-1,-1 1,1 0,-1 0,1 1,0-1,-1 1,1-1,0 1,-1-1,1 1,0 0,-1 0,1 0,0 1,0-1,0 0,0 1,0 0,1-1,-1 1,0 0,1 0,-1 0,1 0,0 0,0 0,-1 0,1 0,0 0,1 1,-1-1,0 0,1 1,-1-1,1 2,1 244,1-212,1 0,2 1,2-1,1-1,2 1,1-2,5 8,55 140,-33-94,-4 1,-4 2,-4 0,-4 2,-3 11,-11-44,-3 1,-2 0,-3 0,-3 0,-2 0,-3 0,-3-1,-2-1,-3 0,-2-1,-6 9,19-56,0 1,0 0,-1-1,-1 0,1-1,-2 0,1 0,-2 0,1-1,-1 0,-4 3,12-11,0-1,0 1,1-1,-1 1,0 0,0-1,0 1,0-1,0 0,0 1,0-1,0 0,0 0,0 1,0-1,0 0,0 0,0 0,0 0,0 0,0 0,0-1,0 1,0 0,0-1,0 1,0 0,0-1,0 1,0-1,0 1,1-1,-1 0,0 1,0-1,0 0,1 1,-1-1,0 0,1 0,-1 0,1 0,-1 0,1 0,0 0,-1 0,1 0,0 0,-1 0,1 0,0 0,0 0,0 0,0 0,0 0,0 0,0 0,1 0,-1 0,6-66,-6 66,5-25</inkml:trace>
  <inkml:trace contextRef="#ctx0" brushRef="#br0" timeOffset="506.643">791 2287,'-17'27,"1"2,1 0,2 0,0 1,2 1,2 0,1 1,1 0,1 0,5-28,0 1,1-1,-1 0,1 0,-1 1,1-1,1 0,-1 1,1-1,-1 0,1 0,1 0,-1 1,0-1,1 0,0-1,0 1,0 0,0 0,1-1,-1 0,1 1,0-1,0 0,0 0,1 0,-1-1,1 1,-1-1,1 0,0 0,0 0,0-1,0 1,0-1,0 0,0 0,0 0,1-1,2 1,8-2,1-1,-1 0,0-1,0-1,-1 0,1-1,-1-1,0 0,0-1,-1 0,0-1,0-1,-1 0,0 0,-1-2,0 1,0-1,-1-1,5-8,-8 9,-1 0,-1-1,0 0,0 0,-1 0,-1 0,0-1,0 1,-2-1,1 0,-2 0,0 0,0 0,-1 1,-1-1,0 0,0 0,-2 1,1 0,-2 0,-3-9,3 16,1-1,-1 1,0 1,-1-1,1 1,-1 0,1 0,-1 1,-1-1,1 1,0 1,-1-1,1 1,-1 0,0 0,0 1,1 0,-1 1,0-1,0 1,0 0,0 1,0 0,0 0,0 0,1 1,-1 0,1 0,-1 1,1 0,-4 2,-15 7</inkml:trace>
  <inkml:trace contextRef="#ctx0" brushRef="#br0" timeOffset="819.055">678 2513,'20'-15,"10"-4,6 1,1 3,-1 4,-2 5,-2 2,-1 3,-1 6,-2 2,1 0,-6 3,-2 1,1-3,-4-1</inkml:trace>
  <inkml:trace contextRef="#ctx0" brushRef="#br0" timeOffset="1067.256">1412 2400,'-9'33,"1"17,2 4,7-8,3-10</inkml:trace>
  <inkml:trace contextRef="#ctx0" brushRef="#br0" timeOffset="1841.492">848 1,'-21'19,"1"2,0 0,2 1,1 1,0 1,2 0,1 1,1 1,-6 18,16-40,0 0,1 0,-1 0,1 0,0 1,1-1,-1 1,1 0,0-1,0 1,0 0,1 0,-1-1,1 1,0 0,1 0,-1 0,1-1,0 1,0 0,1-1,-1 1,1-1,0 1,0-1,0 0,1 0,0 0,0 0,0 0,0 0,0-1,1 0,-1 1,1-1,0-1,1 2,5 0,-1-1,0 0,1-1,-1 1,1-2,0 1,0-2,0 1,0-1,0-1,-1 0,1 0,0-1,0 0,-1 0,1-1,-1-1,0 0,0 0,0-1,-1 1,0-2,1 0,-2 0,1 0,-1-1,0 0,0 0,-1-1,0 1,0-2,-1 1,0 0,0-1,-1 0,-1 0,1-1,-1 1,-1-1,0 1,1-11,-1 14,-1-1,1 0,-2-1,1 1,-1 0,0 0,0 0,-1 0,0 0,0 0,-1 0,0 0,0 0,-1 1,0-1,0 1,0-1,-1 1,0 0,0 0,0 1,-1 0,0-1,0 1,0 1,-1-1,1 1,-1 0,0 0,-1 1,1-1,0 1,-1 1,0 0,0-1,-90 6,73 4</inkml:trace>
  <inkml:trace contextRef="#ctx0" brushRef="#br0" timeOffset="2116.305">622 339,'38'-19,"23"-11,5-1,-3 1,-13 9,-10 14,-11 13,-12 10,-3 2,1 3,2-2,4-5,2-8,3-7,1-2,1-1,-4-4,-6-1</inkml:trace>
  <inkml:trace contextRef="#ctx0" brushRef="#br0" timeOffset="2524.362">1299 198,'29'-5,"19"4,1 6,-7 7,-11 7,-16 5,-10 2,-11-2,-4-1,-1 0,7-3,8-5,9-6,7-4,4-2,4-8,1-1,-4-1</inkml:trace>
  <inkml:trace contextRef="#ctx0" brushRef="#br0" timeOffset="4422.962">2230 1242,'-1'29,"-1"0,-1 0,-2 0,-1-1,-1 1,-2-2,0 1,-3 0,3-4,2-10,0 0,1 0,1 1,0-1,1 1,1 0,0 1,1-1,1 0,0 1,1-1,1 1,0-1,2 5,-1-15,0 0,0 0,1 0,-1-1,1 1,0-1,0 0,1 0,-1 0,1 0,0-1,0 1,0-1,0 0,1 0,-1 0,1-1,0 0,0 0,0 0,0 0,0-1,0 0,2 0,133 5,-105-7,-18 1,-12 0,0 1,0-1,1 0,-1-1,0 1,0-1,0 0,0 0,0-1,0 1,0-1,0 0,-1-1,1 1,0-1,7-9</inkml:trace>
  <inkml:trace contextRef="#ctx0" brushRef="#br0" timeOffset="4856.187">1863 1327,'54'-41,"2"2,2 3,1 3,50-20,-105 50,-1 2,1-1,0 0,0 1,0 0,0 0,0 0,0 0,1 0,-1 1,0 0,0 0,1 0,-1 1,0-1,0 1,0 0,0 0,0 0,0 1,0-1,0 1,0 0,-1 0,1 1,-1-1,1 1,-1 0,0-1,0 1,0 1,0-1,-1 0,0 1,1-1,0 3,0 1,2 1,-1-1,1 0,0 0,0-1,1 1,0-1,0 0,1-1,-1 0,1 0,0 0,1 0,-1-1,1-1,0 1,0-1,0-1,0 1,0-1,1-1,-1 0,0 0,9 0,-3-2,0 0,0 0,0-1,-1-1,1-1,-1 0,0 0,0-2,0 1,-1-2,1 1,-2-2,1 0,-1 0,0-1,-1 0,4-5,0-3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8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0,'-5'2,"0"0,0 0,0 1,1 0,-1 0,1 0,0 0,0 0,0 1,0 0,1 0,0 0,-1 0,1 1,1-1,-1 1,1-1,0 1,0 0,0 0,0 0,1 0,0 3,-9 128,11-111,0 62,-10 210,-46-3,32-213,15-64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1 345,'219'-61,"247"-67,126-3,-375 109,-216 21,1 1,-1 0,1-1,-1 1,1 0,-1 0,0 0,1 0,-1 0,1 0,-1 0,1 1,-1-1,0 0,1 1,-1-1,0 1,1 0,-1-1,0 1,0 0,1 0,-1 0,0-1,0 1,0 1,0-1,0 0,0 0,-1 0,1 0,0 1,-1-1,1 0,-1 1,1-1,-1 0,1 1,-1-1,0 1,0-1,0 0,0 1,0-1,0 1,0-1,0 1,0-1,-1 0,1 1,-1-1,1 1,-1-1,1 0,-1 0,0 1,0-1,1 0,-1 0,0 0,0 0,0 0,0 0,-19 20,-2-3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1 291,'47'0,"51"-10,17-7,3-6,-3-4,-12-2,-9-1,-6 0,-9 5,-7 1,-8 1,-4 4,-7 1,-14 2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2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166 316,'28'2,"-1"-1,1-1,0-1,-1-2,1-1,-1-1,9-3,-15 4,1 0,-2-2,1 0,0-2,-1 0,-1-1,0-1,0-1,-1 0,0-2,-1 0,0-1,-1 0,-1-2,14-16,-26 28,0-1,0 0,0 0,0 0,-1 0,0-1,0 1,0-1,-1 1,1-1,-1 0,-1 1,1-1,-1 0,0 0,-1 1,1-1,-2-5,1 10,-1-1,1 1,-1 0,0 0,1 1,-1-1,0 0,0 0,0 1,1-1,-1 1,0 0,0-1,0 1,0 0,0 0,0 0,1 1,-1-1,0 0,0 1,0-1,0 1,1-1,-1 1,0 0,0 0,1 0,-1 0,1 0,-1 0,1 0,-1 1,1-1,0 0,0 1,-1-1,1 1,0 0,0-1,1 1,-1 0,0 0,-16 23,2 1,0 0,2 0,1 2,1-1,1 2,2-1,0 1,3 0,-3 24,6-40,-27 177,1 121,-1 11,-43 177,67-477,0 0,-2 0,-1-1,0 0,-1-1,-2 1,-2 1,9-15,0 0,-1-1,0 0,0 0,-1 0,0 0,0-1,0 0,-1-1,1 1,-1-1,0 0,0-1,-1 0,1 0,-1 0,0-1,1 0,-1-1,0 1,-4-1,6-1,0-1,0 0,0 1,1-2,-1 1,0-1,1 0,-1 0,1 0,0-1,-1 0,1 0,1 0,-1-1,0 1,1-1,0 0,0-1,0 1,0-1,1 1,-1-1,0-3,-4-5,1 0,0 0,2-1,-1 0,1-1,1 1,1-1,-2-11,5 2,1 0,1 0,1 0,1 0,1 1,1-1,1 1,1 0,1 1,1 0,1 0,1 1,1 1,0 0,2 0,3-1,6-8,2 1,1 2,1 0,1 2,1 1,1 2,1 1,1 1,1 1,0 3,8-2,156-21,-87 28,-86 10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29,'38'5,"28"1,11 1,-2-2,-4-2,-10-1,-5-5,-8-3,-7-1,-5 2,-5-3,-2-1,-2 2,0 1,-10 3,-7 1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1,'43'9,"38"-1,16-2,0-2,-7-7,-13-2,-11-1,-12 0,-9 3,-13 0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380 367,'-307'169,"240"-113,66-56,1 1,-1 0,1-1,-1 1,1 0,0-1,-1 1,1 0,0-1,0 1,-1 0,1 0,0 0,0-1,0 1,0 0,0 0,0-1,0 1,0 0,0 0,0 0,1-1,-1 1,0 0,0 0,1-1,-1 1,1 0,-1-1,0 1,1 0,-1-1,1 1,-1-1,1 1,0-1,-1 1,1-1,0 1,-1-1,1 0,0 1,-1-1,1 0,0 1,0-1,-1 0,1 0,0 0,0 0,0 0,0 0,48 6,-46-6,58-3,-49 1,-1 1,1 0,0 1,0 0,0 0,-1 2,1-1,0 1,-1 1,1 0,-1 1,9 4,-19-7,1-1,-1 1,1 0,-1 0,1 0,-1 0,0 0,0 0,1 1,-1-1,0 0,0 1,0-1,0 0,-1 1,1-1,0 1,0 0,-1-1,1 1,-1-1,0 1,1 0,-1-1,0 1,0 0,0-1,0 1,0 0,-1 0,1-1,0 1,-1-1,1 1,-1 0,0-1,1 1,-1-1,0 1,0-1,0 1,0-1,0 0,0 1,-61 46,-130 26,174-66</inkml:trace>
  <inkml:trace contextRef="#ctx0" brushRef="#br0" timeOffset="250.804">917 141,'-19'48,"-17"31,-1 10,1 1,6-6,3-12,7-14,6-12,6-8,-1-7,2-3,1-2,3-6</inkml:trace>
  <inkml:trace contextRef="#ctx0" brushRef="#br0" timeOffset="507.087">466 594,'38'-10,"32"-3,14 1,-3 2,-6 3,-5 7,-11 4,-9 2,-10-2,-6 0,-9-1</inkml:trace>
  <inkml:trace contextRef="#ctx0" brushRef="#br0" timeOffset="754.124">1453 508,'-63'24,"30"-12,0 0,1 3,0 0,2 2,0 1,-4 5,-9 37,42-58,1 0,-1 0,1 0,0 0,0 0,0 0,0-1,1 1,-1 0,0 0,1 0,-1 0,1-1,0 1,-1 0,1 0,0-1,0 1,0-1,0 1,0-1,1 1,-1-1,0 1,1-1,-1 0,1 0,0 0,-1 0,1 0,0 0,-1 0,1-1,0 1,0-1,-1 1,2-1,13 3,0-2,1 0,-1-1,0-1,0 0,0-1,1-1,-2 0,1-1,0-1,-1 0,0-2,0 1,-1-2,13-8,6 1,-31 13,0 1,1 0,-1 0,1 0,-1 1,1-1,-1 0,1 1,-1-1,1 1,-1 0,1 0,-1 0,1 0,-1 1,1-1,0 1,-1-1,0 1,1 0,-1 0,1 0,-1 0,0 0,0 1,0-1,0 1,0 0,0-1,0 1,0 0,0 0,-1 0,1 0,-1 0,1 3,10 12</inkml:trace>
  <inkml:trace contextRef="#ctx0" brushRef="#br0" timeOffset="1033.32">1764 875,'19'-31,"-2"0,2 2,1 0,1 1,1 1,2 1,11-9,-35 34,1-1,0 1,0 0,0 0,1 0,-1 0,0 1,0-1,0 0,1 0,-1 1,0-1,1 1,-1-1,1 1,-1-1,1 1,-1 0,0 0,1 0,-1 0,1 0,-1 0,1 0,-1 0,1 1,-1-1,0 1,1-1,-1 1,1-1,-1 1,0 0,0-1,1 1,-1 0,0 0,0 0,0 0,0 0,0 0,0 0,0 1,-1-1,1 0,0 0,0 1,-1-1,1 0,-1 1,0-1,1 1,-1-1,0 1,0-1,0 0,0 1,0-1,0 2,1 2,-1 0,1 0,0-1,1 1,-1 0,1-1,0 1,0-1,1 1,-1-1,1 0,0 0,0 0,0-1,0 1,1-1,0 1,-1-1,1 0,0-1,1 1,-1-1,0 1,1-1,-1-1,1 1,0-1,0 1,-1-1,4 0,5-2,1 0,-1-1,1-1,-1 0,0-1,0 0,0-1,-1 0,1-1,-1 0,0-1,-1 0,0-1,0-1,-1 0,0 0,0-1,5-8,8-2,0-2,-5 3</inkml:trace>
  <inkml:trace contextRef="#ctx0" brushRef="#br0" timeOffset="1382.956">2949 0,'-34'210,"24"-168,-31 158,14-56,2-83,14-49</inkml:trace>
  <inkml:trace contextRef="#ctx0" brushRef="#br0" timeOffset="1640.218">2638 367,'39'0,"36"0,10 0,1 0,-10 0,-8 0,-11 0,-10 0,-14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74,'79'423,"-45"-276,-34-146,0 0,-1 0,1-1,0 1,0 0,0 0,0-1,-1 1,1 0,0 0,0 0,0 0,1-1,-1 1,0 0,0 0,0-1,1 1,-1 0,0 0,1-1,-1 1,0 0,1 0,-1-1,1 1,-1-1,1 1,0 0,-1-1,1 1,-1-1,1 1,0-1,0 0,-1 1,1-1,0 0,0 1,-1-1,1 0,0 0,0 0,0 0,-1 0,1 0,0 0,0 0,0 0,-1 0,1 0,0 0,0-1,-1 1,1 0,0 0,0-1,-1 1,1-1,0 1,40-101,31-111,-63 173,1-3,1 0,2 1,2 0,1 1,17-28,1 32,-20 31</inkml:trace>
  <inkml:trace contextRef="#ctx0" brushRef="#br0" timeOffset="355.192">537 609,'0'19,"0"12,0 5,4-4,3-7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1,'-48'24,"2"2,0 3,2 1,-37 34,63-50,1 0,1 2,0 0,1 1,1 0,-8 13,19-26,0-1,1 1,0 0,0 0,0 0,0 1,0-1,1 0,0 1,0-1,0 1,1-1,-1 1,1-1,0 1,0 0,1-1,-1 1,1-1,0 1,0-1,1 0,-1 1,1-1,0 0,0 0,1 0,-1 0,1 0,0-1,0 1,0-1,0 0,0 0,2 1,10 5,1 0,0-1,0-1,1 0,0-1,0-1,1-1,-1 0,1-1,0-1,0-1,0 0,0-2,0 0,-1-1,1 0,0-2,-1 0,12-4,59-19,-55 13</inkml:trace>
  <inkml:trace contextRef="#ctx0" brushRef="#br0" timeOffset="233.488">1084 86,'-39'16,"1"2,0 2,2 1,0 2,2 1,1 2,0 1,-9 13,-47 69,88-106,-1-1,1 1,0 0,-1 1,1-1,1 0,-1 0,0 0,1 0,-1 1,1-1,0 0,0 1,1-1,-1 0,1 0,-1 1,1-1,0 0,0 0,0 0,1 0,-1 0,1 0,0-1,-1 1,1 0,0-1,1 1,-1-1,0 0,1 0,-1 0,1 0,0 0,0 0,0-1,0 1,0-1,0 0,14 5,1-1,0 0,0-2,1 0,-1-1,1-1,-1 0,1-2,0 0,12-3,-14 1,-1 0,1-1,-1 0,0-2,0 0,-1-1,1 0,-1-1,-1-1,0 0,0-1,-1-1,0 0,-1 0,0-1,-1-1,0 0,5-10,-10 13,0-1,-1 1,-1-1,0 0,0 0,-1 0,-1 0,0-1,0 1,-1-1,-1 1,0-1,0 0,-1 1,-1-1,0 1,0 0,-1-1,-1 1,0 0,0 1,-1-1,-4-7,5 14,0 0,0 0,-1 1,1-1,-1 1,1 0,-1 0,0 0,0 1,0 0,-1 0,1 0,0 1,-1-1,1 1,-1 0,0 1,1 0,-1 0,0 0,0 0,-18 0</inkml:trace>
  <inkml:trace contextRef="#ctx0" brushRef="#br0" timeOffset="631.016">1281 453,'69'-63,"-3"-2,-2-4,18-29,-82 98,0 1,0 0,0 0,0-1,0 1,1 0,-1-1,0 1,0 0,1 0,-1-1,0 1,1 0,-1-1,0 1,1-1,-1 1,1-1,0 1,-1 0,1-1,-1 0,1 1,0-1,-1 1,1-1,0 0,-1 1,1-1,0 0,-1 0,1 0,0 0,0 1,-1-1,1 0,0 0,0 0,-1-1,1 1,0 0,0 0,-1 0,1 0,0-1,-1 1,1 0,0-1,-1 1,1-1,0 1,-1 0,1-1,-1 1,1-1,-1 0,1 1,-1-1,1 1,-1-1,1 0,-2 8,1 0,-1 0,2 0,-1 0,1-1,0 1,0 0,1 0,0 0,0-1,0 1,1-1,0 0,1 0,-1 0,1 0,0 0,0-1,1 1,0-1,0-1,0 1,1-1,-1 1,1-2,0 1,0-1,0 1,1-2,2 2,-1-4,0 0,0 0,-1-1,1 0,0 0,-1-1,0 0,1-1,-1 1,0-1,0-1,0 1,0-1,-1 0,0-1,0 0,0 0,0 0,-1 0,0-1,0 0,0 0,-1-1,0 1,0-1,0 0,-1 0,0 0,1-6,0 4,0 0,-1 1,0-1,0 0,-1-1,0 1,-1 0,0-1,0 1,-1-1,-1 1,1-1,-1 1,-1 0,0-1,-5-8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508 153,'-33'73,"-28"63,-5-3,-12 7,71-128,1 0,0 0,1 0,0 1,1 0,0 0,1 0,0 0,1 1,1-1,0 1,1-1,0 1,1 1,0-9,1-1,-1 0,1 0,0 0,1 0,-1 0,1-1,0 1,0-1,0 1,0-1,1 0,0-1,0 1,0 0,0-1,1 0,-1 0,1-1,0 1,-1-1,1 0,0 0,4 1,2 1,1-1,-1 0,1-1,0 0,0 0,0-2,0 1,0-1,0-1,9-2,-16 2,4 1,0-1,0 0,-1-1,1 0,-1 0,1-1,-1 0,0 0,0-1,0 0,0 0,-1-1,0 0,0-1,0 1,-1-1,1 0,-2-1,1 0,0-1,1-12</inkml:trace>
  <inkml:trace contextRef="#ctx0" brushRef="#br0" timeOffset="413.048">1 294,'2'-16,"1"0,0 0,1 0,1 1,1 0,0-1,1 2,0-1,1 1,1 0,0 1,1 0,0 0,1 1,1 1,0 0,0 0,1 1,3-1,-8 7,0 1,-1 0,1 0,1 1,-1 0,0 0,0 1,1 0,-1 1,1 0,-1 0,0 1,1 0,-1 0,0 1,0 0,1 0,-2 1,1 0,0 0,0 1,3 3,17 11,0 1,-2 2,-1 1,0 1,2 4,24 22,-42-41,0 0,0-1,0 0,1 0,0-1,1 0,0-1,-1 0,1-1,1 0,-1-1,0 0,1-1,0 0,0-1,-1 0,1-1,0 0,0-1,0 0,-1-1,1-1,-1 1,1-2,-1 0,0 0,0-1,-1 0,1-1,-1 0,0-1,-1 0,8-7,18-21,-18 21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5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44,'0'-14,"0"-2,5 30,57 317,-57-310,-2-3,1 0,0 0,2-1,0 1,1-2,1 1,0-1,1 0,1 0,6 6,-12-18,0 0,0-1,0 1,1-1,-1 0,1 0,0-1,0 1,0-1,1 0,-1 0,0-1,1 0,-1 0,1 0,-1 0,1-1,-1 0,1 0,-1 0,1-1,-1 0,1 0,-1-1,1 1,-1-1,0 0,0 0,4-3,9-5,0-1,-1-1,0 0,-1-1,0-1,-1 0,5-8,13-14,-1-1,-2-2,-1-2,-3 0,-1-2,-2 0,-1-4,10-17,-23 96,-9 28,-1-27,1-1,2 0,1 1,2-1,2 4,-5-27,1 0,0-1,0 1,1-1,0 1,0-1,1 0,1-1,-1 1,1-1,0 0,1 0,-1-1,1 0,1 0,-1-1,1 0,0 0,0 0,2-1,-2 0,1 0,-1-1,1 0,0 0,0-1,-1-1,1 1,1-1,-1-1,0 0,0 0,0-1,0 0,0 0,0-1,0 0,-1-1,1 0,-1 0,1-1,-1 0,0 0,-1-1,1 0,1-2,12-19,-2-1,0 0,-2-2,-2 1,0-2,-2 0,-1-1,-1 0,-2-1,5-32,1-73,-10 119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6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0 474,'43'-5,"43"-1,17 0,0 1,-8 2,-15 1,-11 1,-14 0,-10 1,-8 0,-7 1,-7-1</inkml:trace>
  <inkml:trace contextRef="#ctx0" brushRef="#br0" timeOffset="169.222">169 728,'72'0,"28"0,8-5,-6-1,-15-5,-13 0,-19 2</inkml:trace>
  <inkml:trace contextRef="#ctx0" brushRef="#br0" timeOffset="516.093">1523 193,'-54'86,"4"2,4 2,-12 41,56-127,-1 1,1-1,0 1,0 0,1 0,-1 0,1 0,0 0,0 0,1 0,0 1,0-1,0 0,0 0,1 0,0 0,0 0,0 1,1-2,0 1,0 0,0 0,0-1,1 1,-1-1,1 1,1-1,-1 0,3 2,2 0,0 0,0 0,0-1,0-1,1 1,0-1,0-1,0 0,0 0,1 0,-1-1,1-1,0 0,-1 0,1-1,0 0,0-1,-1 0,1 0,-1-1,1 0,-1-1,0 0,0-1,6-2,2-10,-5 0</inkml:trace>
  <inkml:trace contextRef="#ctx0" brushRef="#br0" timeOffset="902.306">1072 164,'41'-28,"2"2,1 3,0 1,2 2,42-12,-84 30,0 0,0 0,1 1,-1-1,0 1,1 0,-1 0,0 1,1-1,-1 1,1 0,-1 1,1-1,-1 1,1-1,-1 1,0 1,1-1,-1 1,0-1,0 1,0 0,0 1,0-1,-1 1,1-1,-1 1,0 0,1 1,-1-1,-1 0,1 1,1 1,26 70,-28-65,1 1,1-1,0 0,1 0,-1 0,2 0,0-1,0 0,0 0,1 0,0-1,3 1,-5-4,0 0,1 0,0-1,0 1,0-1,0-1,1 1,-1-1,1 0,0-1,0 0,0 0,0 0,1-1,-1 0,0 0,1-1,-1 0,0 0,1-1,-1 0,0 0,0-1,0 0,0 0,0-1,0 1,3-3,14-10,-2 0</inkml:trace>
  <inkml:trace contextRef="#ctx0" brushRef="#br0" timeOffset="1585.957">2540 193,'-24'43,"-1"-1,-2-1,-2-1,-1-2,-2-1,-2-1,-1-2,-22 16,55-49,-47 50,48-50,0 0,0 1,0-1,1 0,-1 1,0-1,1 1,-1-1,1 1,-1 0,1-1,0 1,-1 0,1-1,0 1,0-1,0 1,1 0,-1-1,0 1,0 0,1-1,-1 1,1-1,0 1,-1-1,1 1,0-1,0 0,0 1,0-1,0 0,0 1,0-1,1 0,-1 0,0 0,1 0,0 0,11 6,1-1,-1-1,1 0,0-1,1 0,-1-1,1-1,0 0,-1-1,11-1,30 5,-11 1,48 5,1 3,65 22,-175-58,-114-86,106 81,2 0,1-2,1-1,1 0,2-1,-4-11,8 12,8 20,0-1,1 0,0 0,1-1,0 1,1-1,0 0,1 0,0 0,1-1,0-6,5 1</inkml:trace>
  <inkml:trace contextRef="#ctx0" brushRef="#br0" timeOffset="1983.271">3358 51,'-36'21,"2"2,0 2,2 1,1 1,1 2,1 1,2 2,-16 22,39-47,0 0,0 1,0-1,1 1,0 0,1 0,0 0,0 0,0 0,1 0,0 0,1 1,0-1,0 0,1 1,0-1,1 0,-1 0,2 0,-1 0,1 0,0-1,1 1,-1-1,1 1,1-1,0-1,0 1,0-1,1 0,0 0,0 0,0-1,1 0,-1 0,4 1,4 2,-1-1,1 0,1-1,-1-1,1 0,0-1,0-1,0 0,1-1,-1-1,1 0,-1-1,1-1,-1 0,0-1,1-1,-1 0,0-1,-1-1,1 0,-1-1,0-1,0 0,0-1,-1 0,-1-1,1 0,-2-1,1-1,-1 0,-1 0,2-3,-5 6,-1-1,0 1,0-1,-1 0,0-1,-1 1,0-1,0 0,-1 0,0 0,-1 0,0-1,-1 1,0-1,-1 1,0-1,0 1,-1-1,0 1,-1-1,-1 1,1 0,-2 0,1 0,-1 0,-1 1,0-1,0 1,-1 0,0 1,0-1,-1 1,0 0,-1 1,1 0,-1 0,-1 1,1 0,-1 0,0 1,-1 0,-8-3,-103-11,89 18</inkml:trace>
  <inkml:trace contextRef="#ctx0" brushRef="#br0" timeOffset="2251.962">2991 418,'221'-55,"-171"39,0 2,1 2,0 3,16 0,-60 8,-1 0,0 1,0 0,0 0,0 1,0-1,1 1,-1 1,0-1,0 1,-1 0,1 0,0 1,-1 0,1 0,-1 0,0 0,0 1,2 2,16 14,-12-9,1 0,0-1,1-1,0 0,0-1,1 0,0-1,1-1,6 2,56 14,-53-17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57 395,'138'26,"-100"-25,0-1,1-2,-1-2,26-6,17-1,107-18,-116 17,-65 14,-8 0</inkml:trace>
  <inkml:trace contextRef="#ctx0" brushRef="#br0" timeOffset="284.316">1 734,'62'-5,"26"-6,2-1,-4 1,-12 2,-14 3,-13 3,-9 2,-6 0,-4 1,-2 1,0-1,0 1,0-6,-4-1</inkml:trace>
  <inkml:trace contextRef="#ctx0" brushRef="#br0" timeOffset="720.392">254 0,'163'113,"106"13,-241-112,-7-6,-1 2,0 1,-1 0,0 1,-1 1,-1 1,0 0,0 2,1 3,-14-15,-1 1,0 0,-1 0,1 0,-1 0,0 1,0-1,0 0,-1 1,0 0,0-1,-1 1,1 0,-1-1,0 1,-1 0,1-1,-1 1,0 0,-1-1,1 1,-1-1,0 0,-1 0,1 1,-1-1,0-1,0 1,-1 0,1-1,-1 0,0 0,0 0,0 0,-3 1,-28 25,-2-2,-1-2,-1-1,-16 6,4-1,-120 75,122-39,42-44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405 649,'-19'0,"-1"0,1 1,-1 1,1 1,0 1,0 1,1 0,-1 1,1 1,0 1,1 1,0 0,0 1,1 1,0 0,1 1,0 1,1 1,1 0,-7 9,14-12,1 1,0 0,0 0,1 0,1 0,0 0,1 1,0 0,1-1,1 1,0 0,0 0,1-1,1 1,0 0,1-1,0 0,1 0,0 1,-2-9,0 0,0 0,0 0,1-1,-1 1,1 0,0-1,0 0,0 0,1 0,-1 0,1-1,-1 1,1-1,0 0,0 0,0 0,0 0,0-1,1 0,-1 1,0-2,1 1,-1 0,1-1,-1 0,0 0,1 0,-1-1,1 0,-1 1,4-3,9-1,0-1,0-1,-1 0,0-2,0 0,-1 0,13-11,-3-1,-1-1,-2-2,0 0,-1-1,17-27,-29 40,23-32,-2-2,-1 0,-3-2,-2-1,15-44,-31 72,-2 0,-1-1,-1 1,0-1,-1 0,-2 0,0-1,-1 1,-1 0,-1 0,-1 0,-1 0,-1 1,0-1,-2 1,0 0,-2 1,0 0,-1 0,0 1,-2 0,0 1,-1 0,-1 1,-1 0,12 12,-1-1,0 1,-1 0,1 0,-1 0,1 1,-1 0,0-1,0 2,-1-1,1 1,-1 0,1 0,-1 0,0 1,1-1,-1 2,0-1,0 1,0-1,0 1,0 1,1 0,-1-1,0 2,0-1,1 1,-1 0,1 0,-1 0,1 1,0-1,0 1,0 1,0-1,0 1,1 0,0 0,0 0,0 1,0-1,-1 4,-7 14,2 1,1 0,0 1,2 0,1 0,0 1,2-1,1 1,1 0,1 0,2 1,0-1,1 0,2-1,0 1,2 0,1-1,1 0,0-1,11 20,23 47,3-1,5-3,20 25,27 49,-83-142</inkml:trace>
  <inkml:trace contextRef="#ctx0" brushRef="#br0" timeOffset="530.876">969 282,'-13'40,"2"0,1 0,3 1,0 0,3 0,2 0,1 1,2-1,4 16,-5-49,1 1,-1 0,2-1,-1 0,1 1,1-1,-1 0,1 0,1 0,0 0,0-1,0 1,1-1,0 0,0 0,1-1,0 0,0 0,0 0,1-1,0 1,0-2,0 1,1-1,0 0,-1-1,1 1,1-2,-1 1,0-1,1 0,-1-1,1 0,-1 0,1-1,-1 0,6-1,1-6,0 0,0 0,-1-1,0-1,-1-1,0 0,-1 0,0-1,0-1,-1 0,-1-1,0 0,0 0,-2-1,6-10,-3 7,55-98,-56 141,-11-16,0 0,1 0,0 0,0 0,1 0,1 0,0 0,0-1,1 1,0-1,0 1,1-1,1 0,-1-1,1 1,1-1,0 0,0 0,0 0,1-1,0 0,1-1,0 1,-1-3,-1 0,1 0,1 0,-1-1,0-1,1 1,-1-1,1 0,0-1,0 0,-1 0,1 0,0-1,0-1,0 1,0-1,0 0,-1-1,1 0,0 0,-1-1,0 0,1 0,-1-1,0 0,11-10,-1 0,-1-1,0-1,-1-1,-1 0,0-1,-1 0,-1-1,-1-1,-1 0,-1 0,1-5,0 4,-2 0,0-1,-1 0,-1 0,-2-1,0 0,-1 0,-1 0,-1 0,-3-20,2 39,0 1,0-1,-1 1,1-1,-1 1,0-1,0 1,0 0,-1-1,1 1,-1 0,1 0,-1 0,0 0,-1 0,1 1,0-1,-1 1,1-1,-1 1,-1-1,-6 1</inkml:trace>
  <inkml:trace contextRef="#ctx0" brushRef="#br0" timeOffset="829.092">2295 423,'48'0,"21"0,8-5,-4-1,-10 0,-11 1,-9 2,-7 1,-10 0</inkml:trace>
  <inkml:trace contextRef="#ctx0" brushRef="#br0" timeOffset="1087.694">2239 706,'43'9,"34"-1,8-2,-5-3,-12-1,-12-1,-12-1,-12 0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396 401,'-134'280,"130"-274,0 0,0 0,1 1,-1 0,1-1,1 1,0 0,-1 0,2 0,-1 1,1-1,1 0,-1 0,1 1,0-1,1 1,-1-1,2 0,-1 0,1 0,0 0,0 0,1 0,0 0,0 0,1-1,0 0,3 4,1-3,0-1,1 0,0 0,0-1,0 0,1 0,-1-1,1-1,0 0,1 0,-1-1,0 0,1 0,-1-1,1-1,-1 0,1 0,-1-1,1-1,-1 0,0 0,1-1,-1 0,0 0,-1-2,1 1,-1-1,8-5,13-22,-22 14</inkml:trace>
  <inkml:trace contextRef="#ctx0" brushRef="#br0" timeOffset="392.64">0 401,'6'-12,"1"0,1 0,0 1,0 0,1 1,0 0,1 0,0 1,1 0,0 0,0 2,1-1,0 1,0 1,1 0,-1 1,1 0,1 1,-1 1,0 0,1 0,6 1,-10 4,0 0,0 0,0 1,0 1,0-1,0 2,-1-1,0 1,0 1,0-1,-1 2,0-1,1 1,60 39,-44-35,0 0,1-1,0-2,1 0,-1-2,1-1,1-1,-1-1,14-1,-21-5,-1 0,0-1,-1-1,1-1,-1 0,0-2,0 0,-1 0,3-4,-2 2</inkml:trace>
  <inkml:trace contextRef="#ctx0" brushRef="#br0" timeOffset="2800.788">1355 599,'-3'-2,"0"2,0-1,-1 0,1 1,0-1,0 1,0 0,0 0,-1 0,1 0,0 1,0-1,0 1,0 0,0 0,0 0,0 0,0 1,0-1,0 1,1-1,-1 1,1 0,-1 0,1 0,0 1,-1-1,0 3,-47 78,46-66,1-1,1 1,0 0,1 0,1 0,1-1,1 13,-1-26,0 1,0-1,0 0,0 0,0 0,1 0,-1 0,1 0,0 0,0-1,0 1,0 0,0-1,1 0,-1 1,1-1,0 0,-1-1,1 1,0 0,0-1,0 1,0-1,0 0,1 0,-1 0,0-1,1 1,-1-1,0 1,1-1,-1 0,1-1,113-20,-82 3,0-2,-1-2,-2 0,0-3,-1 0,-2-2,-1-2,-1 0,20-28,-34 40,1 0,-2-1,0 0,-2-1,0 0,-1-1,0 0,-2 0,-1 0,0-1,-1 0,-2-1,0 1,-1-1,-1 1,-1-1,-1 0,-1 1,-1-1,-4-12,6 25,-1-1,0 1,-1 0,1 1,-2-1,0 0,0 1,0 0,-1 0,0 0,-1 0,1 1,-2 0,1 0,-1 1,0 0,0 0,-1 0,1 1,-1 0,0 1,-1 0,1 0,-1 0,0 1,0 1,0 0,1 1,-1 0,0 0,0 1,0 0,0 1,0 0,0 0,1 1,-1 0,0 1,1 0,0 0,-1 1,1 0,1 0,-1 1,1 0,0 0,0 1,0 0,0 0,-3 5,-3 3,0 1,1 1,0-1,1 2,1 0,1 0,1 0,0 1,1 1,1-1,0 1,2 0,0 0,1 1,1-1,1 0,1 1,0 0,2-1,3 19,-2-22,2-1,-1 0,2 0,0 0,1-1,1 0,0 0,0-1,1 0,1 0,1-1,9 9,7 4,2-1,0-1,1-2,1-1,1-1,1-2,30 11,-58-25,1 0,-1-1,1 1,0-2,-1 1,1 0,0-1,0 0,0 0,0-1,0 0,0 0,0 0,0-1,0 0,0 0,0 0,0-1,-1 0,1 0,0 0,-1-1,0 0,0 0,0 0,0-1,0 0,1 0,8-13</inkml:trace>
  <inkml:trace contextRef="#ctx0" brushRef="#br0" timeOffset="3183.825">2399 204,'-26'24,"2"0,1 2,0 1,2 1,2 1,0 0,2 2,-10 25,21-47,2 1,-1 0,1 0,1 0,0 0,0 1,1-1,0 1,1 0,0 0,1-1,0 1,1 0,0 0,1-1,0 1,0-1,1 1,1-1,0 0,0 0,1-1,0 1,0-1,1 0,1 0,-1-1,2 0,-1 0,1-1,0 1,0-2,1 1,3 1,-4-3,0 0,0-1,0 0,0-1,1 1,0-1,-1-1,1 0,0 0,0-1,0 0,1 0,-1-1,0-1,0 1,0-1,0-1,0 0,0 0,0-1,-1 0,1 0,-1-1,0 0,6-4,1-2,0-1,0-1,-1-1,-1 0,0 0,-1-1,0-1,-1 0,-1-1,0 0,-1 0,-1-1,-1 0,0-1,-1 0,-1 1,-1-2,0 1,-1-3,-3 11,0 0,-1 0,1-1,-2 1,0 0,0 0,-1 0,0 0,0 1,-1-1,-1 1,0 0,0 0,0 0,-1 1,-1 0,1 0,-1 0,-1 1,1 0,-1 1,0-1,-1 1,1 1,-1 0,-1 0,1 1,0 0,-5-1,-111-3,90 14</inkml:trace>
  <inkml:trace contextRef="#ctx0" brushRef="#br0" timeOffset="3498.467">2061 571,'77'-22,"-1"-3,-2-4,15-10,-85 36,0 1,0-1,0 0,1 1,-1 0,0 0,1 0,-1 1,1-1,0 1,0 0,-1 0,1 1,0 0,0 0,0 0,-1 0,1 0,0 1,0 0,0 0,-1 1,1-1,-1 1,1 0,-1 0,0 0,0 1,0 0,0-1,3 4,21 30,-23-28,0 0,0-1,1 1,0-1,0-1,1 1,0-1,0 0,0-1,1 0,0 0,0 0,0-1,0 0,1-1,-1 0,4 0,1 0,1-2,0 0,0 0,0-1,0-1,0 0,-1-1,1-1,4-1,6-3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6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0 340,'46'14,"0"-3,1-1,0-2,0-2,1-3,10-1,-55-2,70 2,-1-3,1-4,0-3,-1-3,0-3,86-5,-133 19</inkml:trace>
  <inkml:trace contextRef="#ctx0" brushRef="#br0" timeOffset="287.568">57 594,'67'11,"2"-3,-1-3,62-4,-25-4,0-5,103-22,32-7,-218 30,-5-1</inkml:trace>
  <inkml:trace contextRef="#ctx0" brushRef="#br0" timeOffset="648.105">452 1,'280'144,"-174"-96,127 72,-218-111,-1 0,0 1,-1 1,0 0,-1 0,0 2,0-1,-2 1,1 1,-2 0,0 0,-1 1,4 8,-11-18,0-1,0 1,-1 0,1 0,-1 0,0 0,-1 0,1 0,-1 0,0 0,0-1,0 1,-1 0,0-1,0 1,0-1,0 1,-1-1,1 0,-1 0,0 0,-2 1,-83 79,80-77,-317 192,301-177,6-2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0,'36'163,"-14"-58,5-2,29 73,-52-163,1 0,0-1,0 0,2 0,-1 0,1-1,1 0,0 0,1-1,0 0,0 0,1-1,0-1,1 1,8 3,-15-10,0-1,0 0,0 0,0-1,0 1,1-1,-1 0,0 0,0 0,1-1,-1 1,0-1,0 0,0 0,0-1,0 1,0-1,0 0,0 0,-1 0,1 0,-1-1,1 0,0 0,74-78,184-306,-262 385,1 1,-1-1,1 0,0 1,0-1,0 1,0 0,0-1,0 1,0 0,0-1,0 1,1 0,-1 0,0 0,1 0,-1 0,1 0,-1 1,1-1,-1 0,1 1,0-1,-1 1,1-1,0 1,-1 0,1 0,0 0,0 0,-1 0,1 0,0 1,-1-1,1 0,0 1,-1-1,1 1,0 0,-1-1,1 1,-1 0,0 0,1 0,-1 0,0 0,1 1,-1-1,0 0,0 0,0 1,0-1,0 1,0 0,66 238,-66-238,0 6,0 0,1-1,0 1,1 0,0 0,0-1,0 0,1 0,0 0,1 0,-1 0,1-1,1 0,-1 0,1 0,0-1,0 1,1-2,-1 1,1-1,0 0,1 0,-1-1,0 0,7 2,-2-4,-1 0,1-1,-1 0,1-1,-1 0,0-1,1 0,-1-1,0 0,0-1,-1 0,1-1,-1 0,0 0,0-1,0-1,-1 1,0-2,-1 1,1-1,-1-1,-1 1,0-1,2-3,9-15,-1-2,-1 0,-1-1,-2-1,-1 0,-2 0,0-1,2-21,-7 32,17-89,-15 92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0 143,'43'-10,"34"-12,13-3,-4 3,-11 5,-15 1,-11 3,-11 4,-6 3,-3 3,-8 7,-7 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27,'71'278,"-26"-69,-17-81,-28-127,1 0,-1-1,0 1,0-1,1 1,-1-1,0 1,1-1,-1 1,1-1,-1 1,1-1,-1 0,1 1,-1-1,1 0,-1 1,1-1,-1 0,1 0,-1 1,1-1,-1 0,1 0,0 0,-1 0,1 0,-1 0,1 0,0 0,-1 0,1 0,0 0,-1 0,1 0,-1-1,1 1,-1 0,1 0,-1-1,1 1,0 0,-1-1,0 1,1 0,-1-1,1 1,-1-1,1 1,-1-1,0 1,1-1,-1 1,0-1,0 1,1-1,-1 1,0-1,0 0,0 1,0-1,0 1,0-1,0 0,0 1,0-1,0 0,0 0,17-46,32-182,16-78,-38 256,-22 56,-1 6</inkml:trace>
  <inkml:trace contextRef="#ctx0" brushRef="#br0" timeOffset="421.064">537 506,'-3'-3,"0"0,0 0,0 0,0 1,0-1,-1 1,1 0,-1 0,1 0,-1 1,0-1,0 1,1 0,-1 0,0 0,0 0,0 1,0 0,0 0,-1 0,1 0,0 0,0 1,0 0,0 0,1 0,-1 0,0 1,0-1,1 1,-1 0,1 0,-1 0,1 1,0-1,0 1,0 0,0 0,0 0,1 0,-1 0,1 1,0-1,0 1,0-1,0 3,-1-2,1 1,0-1,0 1,0-1,0 1,1 0,0-1,0 1,0 0,1 0,-1 0,1 0,0 0,1 0,-1 0,1-1,0 1,0 0,0 0,1-1,0 1,0-1,0 1,0-1,1 0,-1 1,1-1,0-1,1 1,-1 0,1-1,-1 0,1 0,0 0,0 0,0 0,1-1,-1 0,1 0,-1 0,1-1,2 2,50 3,-31-6</inkml:trace>
  <inkml:trace contextRef="#ctx0" brushRef="#br0" timeOffset="937.703">593 704,'59'-44,"87"-103,-146 146,1 1,-1-1,1 1,-1-1,1 1,0 0,-1-1,1 1,0 0,-1 0,1 0,0-1,0 1,-1 0,1 0,0 0,-1 0,1 0,0 0,0 0,-1 0,1 1,0-1,-1 0,1 0,0 0,-1 1,1-1,0 0,-1 1,1-1,-1 1,1-1,0 1,-1-1,1 1,-1-1,0 1,1-1,-1 1,1 0,-1-1,0 1,1 0,-1-1,0 1,0 0,0-1,0 1,1 0,-1 0,0-1,0 1,0 0,0-1,-1 1,1 0,0 0,0-1,0 1,0 0,-1-1,1 1,0 0,-1-1,1 1,4 16,-2-13,1-1,-1 0,1-1,0 1,0 0,0-1,0 0,0 1,0-1,1 0,-1-1,1 1,-1-1,1 1,0-1,0 0,-1 0,1-1,0 1,0-1,0 0,0 0,0 0,-1-1,1 1,0-1,0 0,0 0,-1 0,1-1,0 1,-1-1,1 0,-1 0,0 0,1-1,51-11,5 43,-22-4,-19-19</inkml:trace>
  <inkml:trace contextRef="#ctx0" brushRef="#br0" timeOffset="2205.752">1185 82,'-19'5,"-11"2,4-1,12-1,12-2,12 0,-1-2,3-1,0 0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81,'43'0,"39"-5,9-6,0-2,-12 2,-14 3,-13-2,-11 0,-7 2,-10 3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9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543 541,'-20'2,"1"2,-1 1,1 0,0 1,1 1,-1 1,1 1,1 0,0 2,0 0,-7 7,-3-1,6-6,1 2,1 0,0 1,0 0,2 2,0 0,1 1,0 1,2 0,0 1,1 1,1 0,1 1,0 0,2 0,0 1,2 1,0-1,2 1,1 0,0 0,2 1,0-1,2 16,0-32,0 0,1 0,0 0,1 1,-1-1,1-1,1 1,-1 0,1 0,0-1,1 0,-1 1,1-1,0-1,1 1,0 0,0-1,0 0,0 0,1-1,0 0,0 0,0 0,2 1,2 0,1-1,0 0,0-1,0 0,0-1,1 0,-1 0,1-1,-1-1,1 0,-1 0,1-2,-1 1,0-1,0-1,1 0,-1 0,-1-1,1-1,-1 0,30-19,-1-2,-2-2,-1-1,-1-2,-1-1,-2-2,-2-1,-1-1,-1-2,-3 0,-1-2,-1-1,-3-1,-1 0,-3-2,-1 0,-2 0,1-14,-9 34,-1 1,-1-1,-1 0,-2 0,0 0,-1 0,-1 0,-2 0,0 1,-1-1,-2 1,0 0,-1 1,-2 0,0 0,-1 1,-1 0,-1 1,-1 1,-1 0,-1 0,0 2,-6-5,13 15,-1 1,1 0,-1 1,0 0,0 0,0 1,0 0,-1 1,0 0,0 1,0 0,0 1,0 0,0 1,0 0,0 0,0 1,0 1,0 0,0 0,1 1,-1 1,1 0,-1 0,1 1,1 0,-1 1,1 0,0 0,0 1,0 0,1 1,-6 7,-3 6,1 1,2 0,0 0,1 2,1-1,1 2,2-1,0 1,2 1,0 0,2 0,1 0,1 0,1 1,2-1,0 1,2 0,1-1,1 0,1 0,1 0,1 0,2-1,0 0,2-1,1 0,2 1,8 16,1-1,3-2,1 0,2-2,1-1,2-1,1-2,29 21,-26-24,1 3,1-2,2-1,1-2,34 15,-54-37,-18-9</inkml:trace>
  <inkml:trace contextRef="#ctx0" brushRef="#br0" timeOffset="792.162">1333 513,'-18'12,"1"1,0 1,1 1,0 0,1 1,1 0,0 1,1 1,1 0,1 1,1 0,0 1,1 0,2 1,0-1,1 2,1-1,1 0,1 1,0 0,2 0,1 4,2-13,1-1,0 1,1-1,0 0,1 0,1-1,0 1,0-1,1 0,0-1,1 0,0 0,1 0,0-1,0-1,1 1,0-1,1-1,0 0,0-1,0 0,1 0,0-1,0-1,0 0,0-1,1 0,0-1,-1 0,1-1,0 0,0-1,0-1,-1 0,1-1,0 0,-1-1,10-3,5-4,-1-2,0-1,-1-1,0-1,-1-1,-1-1,0-1,-2-1,0-1,-1-1,-1-1,-1 0,12-20,-23 31,0-1,-1 0,0 0,-1 0,-1-1,0 0,0 1,-1-2,-1 1,0 0,-1 0,0-1,-1 1,-1 0,0-1,0 1,-2 0,0 0,0 0,-1 0,-1 1,0-1,0 1,-1 0,-6-7,4 3,-2 1,0 0,-1 0,0 1,-1 0,0 1,-2 1,1 0,-1 0,-1 2,0-1,0 2,-1 0,-1 1,1 1,-1 0,0 2,-1 0,1 0,-1 2,0 0,0 1,0 1,0 0,0 2,0 0,-3 1,-20 9</inkml:trace>
  <inkml:trace contextRef="#ctx0" brushRef="#br0" timeOffset="1126.101">1080 964,'44'-15,"0"-2,-1-2,0-2,-2-1,-1-3,24-18,-44 26,-18 14,1 0,-1 1,1-1,0 1,0-1,0 1,0 0,0 0,0 1,1-1,-1 0,0 1,1 0,0 0,-1 0,1 0,-1 1,1 0,0-1,-1 1,1 0,0 1,-1-1,1 1,2 0,132 56,-113-48,0-1,1-1,0-1,0-2,1 0,-1-2,19-1,39-2,-59 0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3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397 819,'-9'-32,"-2"0,-1 1,-1 0,-1 1,-2 1,-1 0,-2 1,-11-12,13 21,-2 2,0 0,0 2,-2 0,0 1,0 1,-2 0,21 11,0 1,0-1,0 1,0-1,0 1,0 0,0 0,0 0,-1 0,1 0,0 0,-1 1,1-1,0 1,-1 0,1-1,-1 1,1 0,-1 0,1 1,0-1,-1 1,1-1,0 1,-1-1,1 1,0 0,-1 0,1 0,0 1,0-1,0 0,0 1,0 0,1-1,-1 1,0 0,1 0,-1 0,1 0,0 0,0 0,-1 0,1 0,0 0,1 1,-1-1,0 0,1 1,-1-1,1 2,1 244,1-212,1 0,2 1,2-1,1-1,2 1,1-2,5 8,55 140,-33-94,-4 1,-4 2,-4 0,-4 2,-3 11,-11-44,-3 1,-2 0,-3 0,-3 0,-2 0,-3 0,-3-1,-2-1,-3 0,-2-1,-6 9,19-56,0 1,0 0,-1-1,-1 0,1-1,-2 0,1 0,-2 0,1-1,-1 0,-4 3,12-11,0-1,0 1,1-1,-1 1,0 0,0-1,0 1,0-1,0 0,0 1,0-1,0 0,0 0,0 1,0-1,0 0,0 0,0 0,0 0,0 0,0 0,0-1,0 1,0 0,0-1,0 1,0 0,0-1,0 1,0-1,0 1,1-1,-1 0,0 1,0-1,0 0,1 1,-1-1,0 0,1 0,-1 0,1 0,-1 0,1 0,0 0,-1 0,1 0,0 0,-1 0,1 0,0 0,0 0,0 0,0 0,0 0,0 0,0 0,1 0,-1 0,6-66,-6 66,5-25</inkml:trace>
  <inkml:trace contextRef="#ctx0" brushRef="#br0" timeOffset="506.643">791 2287,'-17'27,"1"2,1 0,2 0,0 1,2 1,2 0,1 1,1 0,1 0,5-28,0 1,1-1,-1 0,1 0,-1 1,1-1,1 0,-1 1,1-1,-1 0,1 0,1 0,-1 1,0-1,1 0,0-1,0 1,0 0,0 0,1-1,-1 0,1 1,0-1,0 0,0 0,1 0,-1-1,1 1,-1-1,1 0,0 0,0 0,0-1,0 1,0-1,0 0,0 0,0 0,1-1,2 1,8-2,1-1,-1 0,0-1,0-1,-1 0,1-1,-1-1,0 0,0-1,-1 0,0-1,0-1,-1 0,0 0,-1-2,0 1,0-1,-1-1,5-8,-8 9,-1 0,-1-1,0 0,0 0,-1 0,-1 0,0-1,0 1,-2-1,1 0,-2 0,0 0,0 0,-1 1,-1-1,0 0,0 0,-2 1,1 0,-2 0,-3-9,3 16,1-1,-1 1,0 1,-1-1,1 1,-1 0,1 0,-1 1,-1-1,1 1,0 1,-1-1,1 1,-1 0,0 0,0 1,1 0,-1 1,0-1,0 1,0 0,0 1,0 0,0 0,0 0,1 1,-1 0,1 0,-1 1,1 0,-4 2,-15 7</inkml:trace>
  <inkml:trace contextRef="#ctx0" brushRef="#br0" timeOffset="819.055">678 2513,'20'-15,"10"-4,6 1,1 3,-1 4,-2 5,-2 2,-1 3,-1 6,-2 2,1 0,-6 3,-2 1,1-3,-4-1</inkml:trace>
  <inkml:trace contextRef="#ctx0" brushRef="#br0" timeOffset="1067.256">1412 2400,'-9'33,"1"17,2 4,7-8,3-10</inkml:trace>
  <inkml:trace contextRef="#ctx0" brushRef="#br0" timeOffset="1841.492">848 1,'-21'19,"1"2,0 0,2 1,1 1,0 1,2 0,1 1,1 1,-6 18,16-40,0 0,1 0,-1 0,1 0,0 1,1-1,-1 1,1 0,0-1,0 1,0 0,1 0,-1-1,1 1,0 0,1 0,-1 0,1-1,0 1,0 0,1-1,-1 1,1-1,0 1,0-1,0 0,1 0,0 0,0 0,0 0,0 0,0-1,1 0,-1 1,1-1,0-1,1 2,5 0,-1-1,0 0,1-1,-1 1,1-2,0 1,0-2,0 1,0-1,0-1,-1 0,1 0,0-1,0 0,-1 0,1-1,-1-1,0 0,0 0,0-1,-1 1,0-2,1 0,-2 0,1 0,-1-1,0 0,0 0,-1-1,0 1,0-2,-1 1,0 0,0-1,-1 0,-1 0,1-1,-1 1,-1-1,0 1,1-11,-1 14,-1-1,1 0,-2-1,1 1,-1 0,0 0,0 0,-1 0,0 0,0 0,-1 0,0 0,0 0,-1 1,0-1,0 1,0-1,-1 1,0 0,0 0,0 1,-1 0,0-1,0 1,0 1,-1-1,1 1,-1 0,0 0,-1 1,1-1,0 1,-1 1,0 0,0-1,-90 6,73 4</inkml:trace>
  <inkml:trace contextRef="#ctx0" brushRef="#br0" timeOffset="2116.305">622 339,'38'-19,"23"-11,5-1,-3 1,-13 9,-10 14,-11 13,-12 10,-3 2,1 3,2-2,4-5,2-8,3-7,1-2,1-1,-4-4,-6-1</inkml:trace>
  <inkml:trace contextRef="#ctx0" brushRef="#br0" timeOffset="2524.362">1299 198,'29'-5,"19"4,1 6,-7 7,-11 7,-16 5,-10 2,-11-2,-4-1,-1 0,7-3,8-5,9-6,7-4,4-2,4-8,1-1,-4-1</inkml:trace>
  <inkml:trace contextRef="#ctx0" brushRef="#br0" timeOffset="4422.962">2230 1242,'-1'29,"-1"0,-1 0,-2 0,-1-1,-1 1,-2-2,0 1,-3 0,3-4,2-10,0 0,1 0,1 1,0-1,1 1,1 0,0 1,1-1,1 0,0 1,1-1,1 1,0-1,2 5,-1-15,0 0,0 0,1 0,-1-1,1 1,0-1,0 0,1 0,-1 0,1 0,0-1,0 1,0-1,0 0,1 0,-1 0,1-1,0 0,0 0,0 0,0 0,0-1,0 0,2 0,133 5,-105-7,-18 1,-12 0,0 1,0-1,1 0,-1-1,0 1,0-1,0 0,0 0,0-1,0 1,0-1,0 0,-1-1,1 1,0-1,7-9</inkml:trace>
  <inkml:trace contextRef="#ctx0" brushRef="#br0" timeOffset="4856.187">1863 1327,'54'-41,"2"2,2 3,1 3,50-20,-105 50,-1 2,1-1,0 0,0 1,0 0,0 0,0 0,0 0,1 0,-1 1,0 0,0 0,1 0,-1 1,0-1,0 1,0 0,0 0,0 0,0 1,0-1,0 1,0 0,-1 0,1 1,-1-1,1 1,-1 0,0-1,0 1,0 1,0-1,-1 0,0 1,1-1,0 3,0 1,2 1,-1-1,1 0,0 0,0-1,1 1,0-1,0 0,1-1,-1 0,1 0,0 0,1 0,-1-1,1-1,0 1,0-1,0-1,0 1,0-1,1-1,-1 0,0 0,9 0,-3-2,0 0,0 0,0-1,-1-1,1-1,-1 0,0 0,0-2,0 1,-1-2,1 1,-2-2,1 0,-1 0,0-1,-1 0,4-5,0-3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8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0,'-5'2,"0"0,0 0,0 1,1 0,-1 0,1 0,0 0,0 0,0 1,0 0,1 0,0 0,-1 0,1 1,1-1,-1 1,1-1,0 1,0 0,0 0,0 0,1 0,0 3,-9 128,11-111,0 62,-10 210,-46-3,32-213,15-64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1 345,'219'-61,"247"-67,126-3,-375 109,-216 21,1 1,-1 0,1-1,-1 1,1 0,-1 0,0 0,1 0,-1 0,1 0,-1 0,1 1,-1-1,0 0,1 1,-1-1,0 1,1 0,-1-1,0 1,0 0,1 0,-1 0,0-1,0 1,0 1,0-1,0 0,0 0,-1 0,1 0,0 1,-1-1,1 0,-1 1,1-1,-1 0,1 1,-1-1,0 1,0-1,0 0,0 1,0-1,0 1,0-1,0 1,0-1,-1 0,1 1,-1-1,1 1,-1-1,1 0,-1 0,0 1,0-1,1 0,-1 0,0 0,0 0,0 0,0 0,-19 20,-2-3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1 291,'47'0,"51"-10,17-7,3-6,-3-4,-12-2,-9-1,-6 0,-9 5,-7 1,-8 1,-4 4,-7 1,-14 2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2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166 316,'28'2,"-1"-1,1-1,0-1,-1-2,1-1,-1-1,9-3,-15 4,1 0,-2-2,1 0,0-2,-1 0,-1-1,0-1,0-1,-1 0,0-2,-1 0,0-1,-1 0,-1-2,14-16,-26 28,0-1,0 0,0 0,0 0,-1 0,0-1,0 1,0-1,-1 1,1-1,-1 0,-1 1,1-1,-1 0,0 0,-1 1,1-1,-2-5,1 10,-1-1,1 1,-1 0,0 0,1 1,-1-1,0 0,0 0,0 1,1-1,-1 1,0 0,0-1,0 1,0 0,0 0,0 0,1 1,-1-1,0 0,0 1,0-1,0 1,1-1,-1 1,0 0,0 0,1 0,-1 0,1 0,-1 0,1 0,-1 1,1-1,0 0,0 1,-1-1,1 1,0 0,0-1,1 1,-1 0,0 0,-16 23,2 1,0 0,2 0,1 2,1-1,1 2,2-1,0 1,3 0,-3 24,6-40,-27 177,1 121,-1 11,-43 177,67-477,0 0,-2 0,-1-1,0 0,-1-1,-2 1,-2 1,9-15,0 0,-1-1,0 0,0 0,-1 0,0 0,0-1,0 0,-1-1,1 1,-1-1,0 0,0-1,-1 0,1 0,-1 0,0-1,1 0,-1-1,0 1,-4-1,6-1,0-1,0 0,0 1,1-2,-1 1,0-1,1 0,-1 0,1 0,0-1,-1 0,1 0,1 0,-1-1,0 1,1-1,0 0,0-1,0 1,0-1,1 1,-1-1,0-3,-4-5,1 0,0 0,2-1,-1 0,1-1,1 1,1-1,-2-11,5 2,1 0,1 0,1 0,1 0,1 1,1-1,1 1,1 0,1 1,1 0,1 0,1 1,1 1,0 0,2 0,3-1,6-8,2 1,1 2,1 0,1 2,1 1,1 2,1 1,1 1,1 1,0 3,8-2,156-21,-87 28,-86 10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29,'38'5,"28"1,11 1,-2-2,-4-2,-10-1,-5-5,-8-3,-7-1,-5 2,-5-3,-2-1,-2 2,0 1,-10 3,-7 1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1,'43'9,"38"-1,16-2,0-2,-7-7,-13-2,-11-1,-12 0,-9 3,-13 0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380 367,'-307'169,"240"-113,66-56,1 1,-1 0,1-1,-1 1,1 0,0-1,-1 1,1 0,0-1,0 1,-1 0,1 0,0 0,0-1,0 1,0 0,0 0,0-1,0 1,0 0,0 0,0 0,1-1,-1 1,0 0,0 0,1-1,-1 1,1 0,-1-1,0 1,1 0,-1-1,1 1,-1-1,1 1,0-1,-1 1,1-1,0 1,-1-1,1 0,0 1,-1-1,1 0,0 1,0-1,-1 0,1 0,0 0,0 0,0 0,0 0,48 6,-46-6,58-3,-49 1,-1 1,1 0,0 1,0 0,0 0,-1 2,1-1,0 1,-1 1,1 0,-1 1,9 4,-19-7,1-1,-1 1,1 0,-1 0,1 0,-1 0,0 0,0 0,1 1,-1-1,0 0,0 1,0-1,0 0,-1 1,1-1,0 1,0 0,-1-1,1 1,-1-1,0 1,1 0,-1-1,0 1,0 0,0-1,0 1,0 0,-1 0,1-1,0 1,-1-1,1 1,-1 0,0-1,1 1,-1-1,0 1,0-1,0 1,0-1,0 0,0 1,-61 46,-130 26,174-66</inkml:trace>
  <inkml:trace contextRef="#ctx0" brushRef="#br0" timeOffset="250.804">917 141,'-19'48,"-17"31,-1 10,1 1,6-6,3-12,7-14,6-12,6-8,-1-7,2-3,1-2,3-6</inkml:trace>
  <inkml:trace contextRef="#ctx0" brushRef="#br0" timeOffset="507.087">466 594,'38'-10,"32"-3,14 1,-3 2,-6 3,-5 7,-11 4,-9 2,-10-2,-6 0,-9-1</inkml:trace>
  <inkml:trace contextRef="#ctx0" brushRef="#br0" timeOffset="754.124">1453 508,'-63'24,"30"-12,0 0,1 3,0 0,2 2,0 1,-4 5,-9 37,42-58,1 0,-1 0,1 0,0 0,0 0,0 0,0-1,1 1,-1 0,0 0,1 0,-1 0,1-1,0 1,-1 0,1 0,0-1,0 1,0-1,0 1,0-1,1 1,-1-1,0 1,1-1,-1 0,1 0,0 0,-1 0,1 0,0 0,-1 0,1-1,0 1,0-1,-1 1,2-1,13 3,0-2,1 0,-1-1,0-1,0 0,0-1,1-1,-2 0,1-1,0-1,-1 0,0-2,0 1,-1-2,13-8,6 1,-31 13,0 1,1 0,-1 0,1 0,-1 1,1-1,-1 0,1 1,-1-1,1 1,-1 0,1 0,-1 0,1 0,-1 1,1-1,0 1,-1-1,0 1,1 0,-1 0,1 0,-1 0,0 0,0 1,0-1,0 1,0 0,0-1,0 1,0 0,0 0,-1 0,1 0,-1 0,1 3,10 12</inkml:trace>
  <inkml:trace contextRef="#ctx0" brushRef="#br0" timeOffset="1033.32">1764 875,'19'-31,"-2"0,2 2,1 0,1 1,1 1,2 1,11-9,-35 34,1-1,0 1,0 0,0 0,1 0,-1 0,0 1,0-1,0 0,1 0,-1 1,0-1,1 1,-1-1,1 1,-1-1,1 1,-1 0,0 0,1 0,-1 0,1 0,-1 0,1 0,-1 0,1 1,-1-1,0 1,1-1,-1 1,1-1,-1 1,0 0,0-1,1 1,-1 0,0 0,0 0,0 0,0 0,0 0,0 0,0 1,-1-1,1 0,0 0,0 1,-1-1,1 0,-1 1,0-1,1 1,-1-1,0 1,0-1,0 0,0 1,0-1,0 2,1 2,-1 0,1 0,0-1,1 1,-1 0,1-1,0 1,0-1,1 1,-1-1,1 0,0 0,0 0,0-1,0 1,1-1,0 1,-1-1,1 0,0-1,1 1,-1-1,0 1,1-1,-1-1,1 1,0-1,0 1,-1-1,4 0,5-2,1 0,-1-1,1-1,-1 0,0-1,0 0,0-1,-1 0,1-1,-1 0,0-1,-1 0,0-1,0-1,-1 0,0 0,0-1,5-8,8-2,0-2,-5 3</inkml:trace>
  <inkml:trace contextRef="#ctx0" brushRef="#br0" timeOffset="1382.956">2949 0,'-34'210,"24"-168,-31 158,14-56,2-83,14-49</inkml:trace>
  <inkml:trace contextRef="#ctx0" brushRef="#br0" timeOffset="1640.218">2638 367,'39'0,"36"0,10 0,1 0,-10 0,-8 0,-11 0,-10 0,-14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1,'-48'24,"2"2,0 3,2 1,-37 34,63-50,1 0,1 2,0 0,1 1,1 0,-8 13,19-26,0-1,1 1,0 0,0 0,0 0,0 1,0-1,1 0,0 1,0-1,0 1,1-1,-1 1,1-1,0 1,0 0,1-1,-1 1,1-1,0 1,0-1,1 0,-1 1,1-1,0 0,0 0,1 0,-1 0,1 0,0-1,0 1,0-1,0 0,0 0,2 1,10 5,1 0,0-1,0-1,1 0,0-1,0-1,1-1,-1 0,1-1,0-1,0-1,0 0,0-2,0 0,-1-1,1 0,0-2,-1 0,12-4,59-19,-55 13</inkml:trace>
  <inkml:trace contextRef="#ctx0" brushRef="#br0" timeOffset="233.488">1084 86,'-39'16,"1"2,0 2,2 1,0 2,2 1,1 2,0 1,-9 13,-47 69,88-106,-1-1,1 1,0 0,-1 1,1-1,1 0,-1 0,0 0,1 0,-1 1,1-1,0 0,0 1,1-1,-1 0,1 0,-1 1,1-1,0 0,0 0,0 0,1 0,-1 0,1 0,0-1,-1 1,1 0,0-1,1 1,-1-1,0 0,1 0,-1 0,1 0,0 0,0 0,0-1,0 1,0-1,0 0,14 5,1-1,0 0,0-2,1 0,-1-1,1-1,-1 0,1-2,0 0,12-3,-14 1,-1 0,1-1,-1 0,0-2,0 0,-1-1,1 0,-1-1,-1-1,0 0,0-1,-1-1,0 0,-1 0,0-1,-1-1,0 0,5-10,-10 13,0-1,-1 1,-1-1,0 0,0 0,-1 0,-1 0,0-1,0 1,-1-1,-1 1,0-1,0 0,-1 1,-1-1,0 1,0 0,-1-1,-1 1,0 0,0 1,-1-1,-4-7,5 14,0 0,0 0,-1 1,1-1,-1 1,1 0,-1 0,0 0,0 1,0 0,-1 0,1 0,0 1,-1-1,1 1,-1 0,0 1,1 0,-1 0,0 0,0 0,-18 0</inkml:trace>
  <inkml:trace contextRef="#ctx0" brushRef="#br0" timeOffset="631.016">1281 453,'69'-63,"-3"-2,-2-4,18-29,-82 98,0 1,0 0,0 0,0-1,0 1,1 0,-1-1,0 1,0 0,1 0,-1-1,0 1,1 0,-1-1,0 1,1-1,-1 1,1-1,0 1,-1 0,1-1,-1 0,1 1,0-1,-1 1,1-1,0 0,-1 1,1-1,0 0,-1 0,1 0,0 0,0 1,-1-1,1 0,0 0,0 0,-1-1,1 1,0 0,0 0,-1 0,1 0,0-1,-1 1,1 0,0-1,-1 1,1-1,0 1,-1 0,1-1,-1 1,1-1,-1 0,1 1,-1-1,1 1,-1-1,1 0,-2 8,1 0,-1 0,2 0,-1 0,1-1,0 1,0 0,1 0,0 0,0-1,0 1,1-1,0 0,1 0,-1 0,1 0,0 0,0-1,1 1,0-1,0-1,0 1,1-1,-1 1,1-2,0 1,0-1,0 1,1-2,2 2,-1-4,0 0,0 0,-1-1,1 0,0 0,-1-1,0 0,1-1,-1 1,0-1,0-1,0 1,0-1,-1 0,0-1,0 0,0 0,0 0,-1 0,0-1,0 0,0 0,-1-1,0 1,0-1,0 0,-1 0,0 0,1-6,0 4,0 0,-1 1,0-1,0 0,-1-1,0 1,-1 0,0-1,0 1,-1-1,-1 1,1-1,-1 1,-1 0,0-1,-5-8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508 153,'-33'73,"-28"63,-5-3,-12 7,71-128,1 0,0 0,1 0,0 1,1 0,0 0,1 0,0 0,1 1,1-1,0 1,1-1,0 1,1 1,0-9,1-1,-1 0,1 0,0 0,1 0,-1 0,1-1,0 1,0-1,0 1,0-1,1 0,0-1,0 1,0 0,0-1,1 0,-1 0,1-1,0 1,-1-1,1 0,0 0,4 1,2 1,1-1,-1 0,1-1,0 0,0 0,0-2,0 1,0-1,0-1,9-2,-16 2,4 1,0-1,0 0,-1-1,1 0,-1 0,1-1,-1 0,0 0,0-1,0 0,0 0,-1-1,0 0,0-1,0 1,-1-1,1 0,-2-1,1 0,0-1,1-12</inkml:trace>
  <inkml:trace contextRef="#ctx0" brushRef="#br0" timeOffset="413.048">1 294,'2'-16,"1"0,0 0,1 0,1 1,1 0,0-1,1 2,0-1,1 1,1 0,0 1,1 0,0 0,1 1,1 1,0 0,0 0,1 1,3-1,-8 7,0 1,-1 0,1 0,1 1,-1 0,0 0,0 1,1 0,-1 1,1 0,-1 0,0 1,1 0,-1 0,0 1,0 0,1 0,-2 1,1 0,0 0,0 1,3 3,17 11,0 1,-2 2,-1 1,0 1,2 4,24 22,-42-41,0 0,0-1,0 0,1 0,0-1,1 0,0-1,-1 0,1-1,1 0,-1-1,0 0,1-1,0 0,0-1,-1 0,1-1,0 0,0-1,0 0,-1-1,1-1,-1 1,1-2,-1 0,0 0,0-1,-1 0,1-1,-1 0,0-1,-1 0,8-7,18-21,-18 21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5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44,'0'-14,"0"-2,5 30,57 317,-57-310,-2-3,1 0,0 0,2-1,0 1,1-2,1 1,0-1,1 0,1 0,6 6,-12-18,0 0,0-1,0 1,1-1,-1 0,1 0,0-1,0 1,0-1,1 0,-1 0,0-1,1 0,-1 0,1 0,-1 0,1-1,-1 0,1 0,-1 0,1-1,-1 0,1 0,-1-1,1 1,-1-1,0 0,0 0,4-3,9-5,0-1,-1-1,0 0,-1-1,0-1,-1 0,5-8,13-14,-1-1,-2-2,-1-2,-3 0,-1-2,-2 0,-1-4,10-17,-23 96,-9 28,-1-27,1-1,2 0,1 1,2-1,2 4,-5-27,1 0,0-1,0 1,1-1,0 1,0-1,1 0,1-1,-1 1,1-1,0 0,1 0,-1-1,1 0,1 0,-1-1,1 0,0 0,0 0,2-1,-2 0,1 0,-1-1,1 0,0 0,0-1,-1-1,1 1,1-1,-1-1,0 0,0 0,0-1,0 0,0 0,0-1,0 0,-1-1,1 0,-1 0,1-1,-1 0,0 0,-1-1,1 0,1-2,12-19,-2-1,0 0,-2-2,-2 1,0-2,-2 0,-1-1,-1 0,-2-1,5-32,1-73,-10 119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6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0 474,'43'-5,"43"-1,17 0,0 1,-8 2,-15 1,-11 1,-14 0,-10 1,-8 0,-7 1,-7-1</inkml:trace>
  <inkml:trace contextRef="#ctx0" brushRef="#br0" timeOffset="169.222">169 728,'72'0,"28"0,8-5,-6-1,-15-5,-13 0,-19 2</inkml:trace>
  <inkml:trace contextRef="#ctx0" brushRef="#br0" timeOffset="516.093">1523 193,'-54'86,"4"2,4 2,-12 41,56-127,-1 1,1-1,0 1,0 0,1 0,-1 0,1 0,0 0,0 0,1 0,0 1,0-1,0 0,0 0,1 0,0 0,0 0,0 1,1-2,0 1,0 0,0 0,0-1,1 1,-1-1,1 1,1-1,-1 0,3 2,2 0,0 0,0 0,0-1,0-1,1 1,0-1,0-1,0 0,0 0,1 0,-1-1,1-1,0 0,-1 0,1-1,0 0,0-1,-1 0,1 0,-1-1,1 0,-1-1,0 0,0-1,6-2,2-10,-5 0</inkml:trace>
  <inkml:trace contextRef="#ctx0" brushRef="#br0" timeOffset="902.306">1072 164,'41'-28,"2"2,1 3,0 1,2 2,42-12,-84 30,0 0,0 0,1 1,-1-1,0 1,1 0,-1 0,0 1,1-1,-1 1,1 0,-1 1,1-1,-1 1,1-1,-1 1,0 1,1-1,-1 1,0-1,0 1,0 0,0 1,0-1,-1 1,1-1,-1 1,0 0,1 1,-1-1,-1 0,1 1,1 1,26 70,-28-65,1 1,1-1,0 0,1 0,-1 0,2 0,0-1,0 0,0 0,1 0,0-1,3 1,-5-4,0 0,1 0,0-1,0 1,0-1,0-1,1 1,-1-1,1 0,0-1,0 0,0 0,0 0,1-1,-1 0,0 0,1-1,-1 0,0 0,1-1,-1 0,0 0,0-1,0 0,0 0,0-1,0 1,3-3,14-10,-2 0</inkml:trace>
  <inkml:trace contextRef="#ctx0" brushRef="#br0" timeOffset="1585.957">2540 193,'-24'43,"-1"-1,-2-1,-2-1,-1-2,-2-1,-2-1,-1-2,-22 16,55-49,-47 50,48-50,0 0,0 1,0-1,1 0,-1 1,0-1,1 1,-1-1,1 1,-1 0,1-1,0 1,-1 0,1-1,0 1,0-1,0 1,1 0,-1-1,0 1,0 0,1-1,-1 1,1-1,0 1,-1-1,1 1,0-1,0 0,0 1,0-1,0 0,0 1,0-1,1 0,-1 0,0 0,1 0,0 0,11 6,1-1,-1-1,1 0,0-1,1 0,-1-1,1-1,0 0,-1-1,11-1,30 5,-11 1,48 5,1 3,65 22,-175-58,-114-86,106 81,2 0,1-2,1-1,1 0,2-1,-4-11,8 12,8 20,0-1,1 0,0 0,1-1,0 1,1-1,0 0,1 0,0 0,1-1,0-6,5 1</inkml:trace>
  <inkml:trace contextRef="#ctx0" brushRef="#br0" timeOffset="1983.271">3358 51,'-36'21,"2"2,0 2,2 1,1 1,1 2,1 1,2 2,-16 22,39-47,0 0,0 1,0-1,1 1,0 0,1 0,0 0,0 0,0 0,1 0,0 0,1 1,0-1,0 0,1 1,0-1,1 0,-1 0,2 0,-1 0,1 0,0-1,1 1,-1-1,1 1,1-1,0-1,0 1,0-1,1 0,0 0,0 0,0-1,1 0,-1 0,4 1,4 2,-1-1,1 0,1-1,-1-1,1 0,0-1,0-1,0 0,1-1,-1-1,1 0,-1-1,1-1,-1 0,0-1,1-1,-1 0,0-1,-1-1,1 0,-1-1,0-1,0 0,0-1,-1 0,-1-1,1 0,-2-1,1-1,-1 0,-1 0,2-3,-5 6,-1-1,0 1,0-1,-1 0,0-1,-1 1,0-1,0 0,-1 0,0 0,-1 0,0-1,-1 1,0-1,-1 1,0-1,0 1,-1-1,0 1,-1-1,-1 1,1 0,-2 0,1 0,-1 0,-1 1,0-1,0 1,-1 0,0 1,0-1,-1 1,0 0,-1 1,1 0,-1 0,-1 1,1 0,-1 0,0 1,-1 0,-8-3,-103-11,89 18</inkml:trace>
  <inkml:trace contextRef="#ctx0" brushRef="#br0" timeOffset="2251.962">2991 418,'221'-55,"-171"39,0 2,1 2,0 3,16 0,-60 8,-1 0,0 1,0 0,0 0,0 1,0-1,1 1,-1 1,0-1,0 1,-1 0,1 0,0 1,-1 0,1 0,-1 0,0 0,0 1,2 2,16 14,-12-9,1 0,0-1,1-1,0 0,0-1,1 0,0-1,1-1,6 2,56 14,-53-17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1,'-3'1,"0"1,0 0,0 0,1 0,-1 0,1 1,-1-1,1 1,0 0,-1-1,1 1,1 0,-1 0,0 0,1 1,0-1,-1 0,1 0,0 3,-5 20,1 0,1 0,1 0,1 1,1-1,2 1,2 11,-1 27,17 78,-17-137,0-1,0 1,0 0,1-1,0 1,0-1,0 0,1 0,-1 0,1-1,0 1,1-1,-1 0,1 0,0-1,0 1,0-1,0 0,1 0,-1-1,1 1,3 0,-1-3,1 0,0-1,-1 0,1 0,-1-1,0 0,1 0,-1-1,0 0,0 0,0-1,-1 0,1 0,-1-1,0 0,-1-1,1 1,-1-1,0 0,5-7,109-156,-120 167,1 0,-1 0,1 0,0 1,0-1,0 0,0 1,0-1,0 1,0-1,0 1,1-1,-1 1,1 0,-1 0,1 0,-1-1,1 2,0-1,-1 0,1 0,0 0,0 1,0-1,0 1,-1 0,1-1,0 1,0 0,0 0,0 0,0 0,0 1,0-1,-1 0,1 1,0-1,0 1,0 0,-1 0,1 0,0-1,-1 2,1-1,5 8,-1 1,0 0,-1 1,0-1,0 1,-1 0,-1 0,0 1,1 8,15 45,-14-53,0-1,1 0,0 0,1 0,0-1,0 0,1 0,1-1,0 0,0 0,0-1,1 0,0-1,1 0,0-1,0 0,0-1,0 0,1 0,0-1,0-1,0 0,1-1,-1 0,1-1,-1 0,1-1,0-1,-5 0,0 0,0-1,0 0,0-1,-1 0,1 0,0 0,-1-1,0 0,0-1,0 0,-1 0,1 0,-1-1,-1 1,1-2,-1 1,0 0,1-3,77-141,-78 138,7-18,-1-1,-1 0,-2-1,-1-1,-1 1,-2-1,-2 1,0-1,-3 0,-2-16,7 88,2-15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31,'25'-5,"21"-2,8 1,0 1,-4 2,-7 0,-5 2,-4 1,-4 0,-1 0,-2 0,0 0,-4 6,-12 0,-7 1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0,'33'0,"36"0,10 0,-3 0,-10 0,-11 0,-10 0,-9 0,-4 0,-4 0,-6 0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9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37,'397'0,"-257"-27,-116 17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9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11,'43'9,"38"-1,11-2,-2-3,-10-5,-15-4,-8 0,-10 1,-12-3,-12-1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463 508,'-22'-36,"-3"1,-1 0,-1 2,-2 1,-1 1,-1 2,-17-11,45 36,-1 0,0 1,-1-1,1 1,0 0,-1 0,0 0,0 0,0 1,0 0,0 0,0 0,0 1,-1-1,1 1,-1 1,1-1,-1 1,1 0,-1 0,1 1,-1-1,1 1,0 0,-1 1,1-1,0 1,0 0,0 1,0-1,0 1,-1 1,0 4,-1 1,1-1,1 2,-1-1,2 1,-1 0,1 0,1 0,0 0,0 0,1 1,0 0,1-1,0 1,1 0,0 0,1-1,0 1,1 0,1 5,-1 32,-1-14,2 0,1 0,2-1,1 1,2-1,1-1,1 0,119 228,-47-134,-55-87,-1 2,-2 0,-2 2,8 24,-18-31,-2 0,-1 1,-2 0,-2 0,-1 1,-2 0,-1 37,-1-68,-1 1,0 0,0 0,-1 0,0 0,0 0,0 0,-1 0,-1-1,1 1,-1-1,0 0,-1 0,0 0,0 0,0 0,-1-1,0 0,0 0,-1 0,0 0,0-1,0 0,0-1,-1 1,-5 2,-2-3,-1-1,1 0,0-1,-1 0,1-1,-1-1,0-1,1 0,-1 0,1-2,-1 1,1-2,0 0,0-1,-12-6,20 8,0 1,0-1,0-1,0 1,0-1,1 0,0-1,0 1,0-1,0 0,1 0,0 0,0-1,-3-5,0-6</inkml:trace>
  <inkml:trace contextRef="#ctx0" brushRef="#br0" timeOffset="1286.513">1535 1751,'0'34,"0"20,5 1,2-8</inkml:trace>
  <inkml:trace contextRef="#ctx0" brushRef="#br0" timeOffset="766.521">943 1609,'-14'13,"1"1,0 0,0 0,2 2,0-1,0 1,2 1,0 0,1 0,0 1,2 0,0 0,1 0,-1 9,6-20,1 1,-1 0,1-1,1 1,-1-1,1 1,0-1,1 0,0 0,0 0,1 0,-1-1,2 1,-1-1,1 0,-1 0,2 0,-1-1,1 0,-1 0,2 0,-1-1,0 0,1 0,0 0,0-1,0 0,0 0,0-1,0 0,1-1,-1 1,1-1,0 0,-1-1,1 0,-1 0,1-1,0 0,-1 0,1-1,3-1,-1-1,0 0,0-1,0-1,0 1,-1-1,0-1,0 0,-1 0,0-1,0 0,-1 0,0 0,0-1,-1-1,0 1,-1-1,0 0,0 0,-1 0,0-1,-1 1,0-1,-1 0,0 0,-1 0,0 0,-1 0,0 0,-1 0,0 0,0 0,-1 0,-2-5,0 8,1 1,-1-1,-1 1,1 1,-1-1,-1 0,1 1,-1 0,0 1,0-1,-1 1,1 0,-1 1,0 0,-1 0,1 0,-1 1,1 0,-1 0,0 1,0 0,0 1,-7-1,-10-1</inkml:trace>
  <inkml:trace contextRef="#ctx0" brushRef="#br0" timeOffset="1085.976">774 1892,'19'-15,"11"-9,6 0,1 3,-1 10,-2 8,-6 8,-4 4,-1 0,1-1,1 2,0 0,2-2,1-2,0-3,-5-1</inkml:trace>
  <inkml:trace contextRef="#ctx0" brushRef="#br0" timeOffset="2085.67">943 1,'-9'1,"-1"1,0 1,1-1,-1 2,1-1,0 1,0 1,1-1,-1 2,1-1,0 1,0 0,1 1,0 0,0 0,1 0,-1 1,2 0,-1 0,1 1,0-1,1 1,0 0,0 0,1 1,1-1,-1 1,1 0,1-1,0 1,0 0,1 0,0 0,1 0,0 0,1-1,0 1,0 0,1-1,2 6,-3-9,1 0,0 0,0 0,1 0,0 0,0-1,0 1,0-1,1 0,0 0,0-1,0 0,1 1,-1-2,1 1,0-1,0 0,1 0,-1 0,0-1,1 0,-1-1,1 1,0-1,0 0,0-1,-1 0,1 0,0 0,0-1,0 0,-1 0,1-1,-1 0,1 0,-1 0,1-1,-1 0,0 0,0-1,-1 1,3-3,0-4,1 0,-2 0,1-1,-1 0,-1-1,0 1,-1-1,0 0,-1-1,0 1,-1-1,0 0,-1 0,0 1,-1-2,-1 1,0 0,-1 0,0 0,-2-8,-42-49,31 60</inkml:trace>
  <inkml:trace contextRef="#ctx0" brushRef="#br0" timeOffset="2368.563">688 227,'22'-11,"5"-4,0 2,0 0,1 2,1 1,0 1,0 2,8 0,-33 6,0 1,1 0,-1 1,0-1,1 1,-1 0,0 0,0 0,0 0,1 1,-2 0,1 0,0 0,0 0,0 0,-1 1,0 0,1-1,-1 2,24 16,-14-15,-1-1,0 0,1-1,0 0,0-1,0 0,0-1,0-1,0 0,0 0,0-2,8-1,3-2,-6-1</inkml:trace>
  <inkml:trace contextRef="#ctx0" brushRef="#br0" timeOffset="2717.116">1366 198,'7'-2,"0"0,0 0,0 1,0 0,1 0,-1 1,0 0,1 0,-1 1,0 0,0 0,1 1,-1 0,0 0,-1 0,1 1,0 0,-1 0,1 1,-1 0,0 0,4 4,-9-2,-1 0,0 0,0 0,0 0,-1 0,0-1,0 1,0 0,-1 0,0-1,0 1,0-1,-1 1,1-1,-1 0,-1 0,1 0,-1 0,0-1,0 1,0-1,-1 0,0 0,1 1,-32 58,36-61,0 0,-1 0,1 0,0 0,1 0,-1 0,0 0,0 0,1-1,-1 1,1 0,0 0,-1 0,1-1,0 1,0 0,0-1,0 1,0-1,1 1,-1-1,0 1,1-1,-1 0,1 0,-1 0,1 0,-1 0,1 0,0 0,0 0,0-1,-1 1,1-1,0 1,1-1,9 3,1-1,0-1,1 0,-1 0,0-1,0-1,0 0,0-1,0-1,0 0,10-4,-16 6,18-6</inkml:trace>
  <inkml:trace contextRef="#ctx0" brushRef="#br0" timeOffset="4248.12">2185 678,'8'-2,"-11"19,-11 23,-113 235,112-239,0-5,3 1,0 0,2 1,2-1,-1 8,9-33,1 0,-1 0,1 0,0 0,1 0,0 0,0-1,0 1,1-1,0 1,0-1,0 0,1 0,0 0,0-1,1 0,0 1,0-1,0-1,0 1,1-1,-1 0,1 0,0-1,1 1,-1-1,0-1,1 1,0-1,-1 0,1-1,0 0,0 0,0 0,0-1,36-10,-31-1</inkml:trace>
  <inkml:trace contextRef="#ctx0" brushRef="#br0" timeOffset="4649.036">1789 819,'32'-34,"2"1,1 2,2 1,0 2,2 2,1 1,18-6,-53 28,0 1,1 0,-1 1,1 0,0-1,0 2,-1-1,1 1,0 0,0 0,-1 0,1 1,0 0,0 0,-1 0,1 1,-1 0,1 0,-1 1,0-1,0 1,0 0,0 0,0 1,-1-1,0 1,0 0,0 1,0-1,0 1,1 2,2 4,1 0,0-1,1 0,0-1,0 1,1-2,0 0,1 0,0 0,0-2,0 1,1-1,0-1,0 0,0-1,1 0,12 1,117-5,-118-1</inkml:trace>
  <inkml:trace contextRef="#ctx0" brushRef="#br0" timeOffset="5235.64">3003 988,'-24'15,"1"1,1 1,0 1,2 1,0 1,1 0,1 1,0 2,2-1,-6 15,19-34,1 0,0 0,0 1,0-1,1 1,-1-1,1 1,0 0,0-1,0 1,0 0,1 0,-1 0,1 0,0 0,0-1,1 1,-1 0,1 0,0 0,0 0,0-1,0 1,1 0,0-1,-1 1,1-1,0 0,1 0,-1 0,1 0,-1 0,1 0,0 0,0-1,0 1,0-1,1 0,-1 0,0 0,1-1,0 1,0-1,4 1,-1-1,1-1,0 1,0-1,-1 0,1-1,0 0,-1 0,1-1,-1 0,1 0,-1-1,0 0,0 0,0 0,0-1,-1 0,4-3,105-96,-81 61,-2-2,-2-1,-2-2,-2 0,-2-2,-2-1,-3-1,-1 0,-3-1,-2-1,-3 0,2-30,-10-97,-3 170,0 0,-1 1,0-1,0 0,-1 1,-1 0,0 0,0 0,0 0,-1 0,-1 1,1 0,-1 0,-1 1,1-1,-8-5,10 10,1 1,-1-1,0 1,0 0,0 0,0 0,0 0,0 1,0-1,-1 1,1 0,0 1,-1-1,1 1,-1 0,1 0,-1 0,1 0,-1 1,1 0,-1 0,1 0,0 0,0 1,0 0,0 0,0 0,0 0,0 1,0-1,1 1,-3 2,-6 6,0 1,1 0,0 1,1 0,1 1,0 0,0 0,0 5,-12 19,2 2,2 0,1 1,2 1,2 0,2 1,2 0,2 0,1 1,3 0,2 28,2-55,1 0,0 0,1-1,1 0,1 0,0 0,1-1,0 0,2 0,0-1,0 0,1 0,1-1,0 0,1-1,0-1,1 0,0 0,1-1,0-1,1 0,4 1,-5-2,1 0,0-1,0 0,0-1,1-1,0 0,0-2,0 1,0-2,1 0,-1-1,1-1,-1-1,1 0,-1-1,1 0,-1-2,0 0,0 0,-1-2,1 0,7-5,5-5,-4 2</inkml:trace>
  <inkml:trace contextRef="#ctx0" brushRef="#br0" timeOffset="5799.422">3878 508,'-16'36,"-16"32,2 2,4 1,3 2,-7 41,28-104,0-1,0 0,1 0,0 1,0-1,1 1,1-1,0 0,0 1,0-1,2 0,-1 0,1 0,0 0,1 0,0 0,0-1,1 0,0 0,0 0,1-1,0 1,0-1,1-1,0 1,0-1,1 0,-1-1,1 0,0 0,1-1,-1 0,2 0,7 1,1-1,0-1,0-1,0 0,0-1,1-1,-1-1,0-1,0 0,0-1,-1-1,1-1,-1-1,0 0,0-1,0-1,-1 0,0-1,-1-1,0 0,-1-1,0-1,-1 0,7-8,-5 2,1-1,-2 0,-1-1,0-1,-2 0,0-1,-1 0,-1 0,-2-1,0 0,-1-3,-3 16,-1 1,-1-1,0 0,0 0,-1 1,0-1,-1 0,0 0,0 0,-1 1,-1-1,1 1,-1-1,-1 1,0 0,0 0,-1 1,0-1,-1 1,0 0,0 0,0 1,-1 0,0 0,-1 1,1-1,-1 2,-1-1,-2-1,0 1,-1 1,0 0,0 0,-1 2,1-1,-1 1,1 1,-1 0,0 1,0 1,0 0,0 0,0 1,0 1,1 0,-1 1,0 0,1 1,-1 1,-22 9,2 1,0 1,0 2,2 1,1 2,-14 12,27-21,0 0,0 1,1 1,1 0,0 1,1 1,1 0,0 1,1 0,1 1,1 1,-5 12,14-29,0 0,0 0,0 0,0 0,0 0,1 0,-1 0,1 0,-1 0,1 0,0 0,0 0,0 1,0-1,0 0,1 0,-1 0,1 0,-1 0,1 0,0 0,-1 0,1 0,0 0,0 0,1-1,-1 1,0 0,1-1,-1 1,0-1,1 1,0-1,-1 0,1 0,0 1,0-1,0 0,0-1,0 1,0 0,0-1,0 1,0-1,0 1,0-1,0 0,0 0,0 0,0 0,0 0,1 0,0-1,139-62,-93 35,134-60,-178 87,-1 0,1 0,-1 0,1 0,0 1,-1-1,1 1,-1 1,1-1,0 0,-1 1,1 0,-1 0,1 1,-1-1,0 1,0 0,0 0,1 0,-2 1,1-1,0 1,-1 0,1 0,-1 1,0-1,0 0,0 1,0 0,-1 0,1 0,0 1,2 6,0 0,1-1,1 0,-1 0,2 0,-1-1,1 0,1-1,0 0,0 0,0-1,1 0,0-1,1 0,-1 0,1-1,0 0,0-1,4 0,-2-1,1-1,-1 0,1-2,0 1,0-1,0-1,-1-1,1 0,-1 0,1-2,-1 1,0-2,0 0,0 0,0-2,6-2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1,'-11'405,"-52"131,40-398,21-79,10-59,3-6</inkml:trace>
  <inkml:trace contextRef="#ctx0" brushRef="#br0" timeOffset="318.59">523 114,'-406'391,"394"-379,6-8,0 1,1 0,-1 0,1 0,1 0,-1 1,1 0,0 0,0 0,1 1,0-1,0 1,0-1,1 1,0 0,0 0,0 7,4-9,0-1,0 0,0 0,1 0,0 0,0 0,0 0,1-1,-1 0,1 1,-1-1,1 0,0-1,0 1,1-1,-1 0,0 0,1 0,-1 0,1-1,0 0,3 1,5 2,116 34,-106-34,0 1,0 1,-1 1,0 1,0 1,-1 1,0 1,-1 1,0 0,-1 2,2 2,8 28,-25-37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1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510 254,'-3'-9,"0"0,-1 0,0 1,0-1,-1 1,0 0,0 0,-1 1,0 0,0 0,0 0,-1 1,0-1,-1 2,0-1,1 1,-2 0,1 1,0 0,-1 0,0 1,0 0,-5-1,4 0,0 1,0 0,-1 0,1 1,0 1,-1-1,1 2,-1-1,0 2,1-1,-1 1,-1 1,7-1,0 0,0 0,0 0,1 1,-1 0,1-1,-1 2,1-1,0 0,0 1,0 0,0 0,0 0,1 1,-1-1,1 1,0-1,0 1,0 0,1 1,-1-1,1 0,0 1,0-1,1 1,-1-1,1 2,-1 217,5-188,1-1,3 0,0 0,2 0,13 29,1 8,82 273,-92-301,9 22,-3 1,-3 1,-3 0,-3 1,1 65,-8-63,-1-52,-1 1,0-1,-2 1,0-1,-1 1,-1-1,-1 3,2-16,1 1,-2-1,1-1,-1 1,1 0,-1 0,0-1,-1 0,1 0,-1 0,0 0,0 0,0-1,-1 1,1-1,-1 0,1-1,-1 1,0-1,0 0,-1 0,1-1,0 1,0-1,-1 0,1 0,-1-1,1 0,-1 0,-4-1,-3 1,-1-2,1 0,0 0,0-2,0 1,0-2,1 1,-1-2,1 0,1 0,-1-1,-1-2,5 3,0 0,0-1,1 0,0-1,1 0,-1 0,1 0,1-1,0 1,0-1,1-1,0 1,0-1,1 1,-2-9,1-6</inkml:trace>
  <inkml:trace contextRef="#ctx0" brushRef="#br0" timeOffset="812.855">1074 0,'-16'8,"0"0,1 0,0 2,1 0,0 1,0 0,1 1,0 0,2 1,-1 1,1 0,1 0,1 1,0 0,1 1,0 0,1 0,1 1,1-1,-2 12,7-19,1-1,0 1,1-1,0 1,0-1,1 0,0 0,0 0,1 0,0 0,0-1,1 0,0 0,0 0,1 0,-1-1,2 0,-1 0,1-1,-1 1,2-2,-1 1,0-1,1 0,0 0,0-1,0 0,0-1,1 1,-1-2,0 1,1-1,0 0,-1-1,1 0,-1-1,1 1,4-2,1-3,-1 0,0 0,0-1,-1-1,0 0,0-1,-1 0,0-1,0 0,-1 0,0-2,-1 1,0-1,0 0,-1-1,-1 0,0 0,-1 0,0-1,-1 0,0-1,-1 1,0-1,-1 1,-1-1,0 0,-1 0,-1 0,-1-13,0 19,0 1,-1 0,0 0,0-1,-1 2,0-1,0 0,0 0,-1 1,0 0,0 0,-1 0,0 0,0 1,-5-4,-11-9</inkml:trace>
  <inkml:trace contextRef="#ctx0" brushRef="#br0" timeOffset="1129.966">792 283,'209'-98,"-205"95,0 1,0 0,0 0,1 0,-1 0,1 1,-1 0,1 0,-1 0,1 1,0-1,-1 1,1 0,0 0,-1 1,1-1,0 1,-1 0,1 0,-1 1,1-1,-1 1,0 0,0 0,0 1,0-1,0 1,3 3,22 33,-26-34,0 1,1 0,-1-1,1 0,1 0,-1 0,1-1,-1 1,1-1,1 0,-1-1,0 1,1-1,0 0,0 0,5 1,-5-2,1-1,-1 0,1 0,0 0,-1-1,1 0,0 0,-1-1,1 0,0 0,-1 0,1-1,-1 0,1 0,-1-1,0 1,5-4,9-7</inkml:trace>
  <inkml:trace contextRef="#ctx0" brushRef="#br0" timeOffset="1517.065">1582 170,'22'-1,"-15"0,-1 1,1-1,0 1,-1 1,1-1,-1 1,1 0,0 1,-1-1,0 1,0 1,4 1,-9-2,0 1,0-1,-1 0,1 1,-1-1,0 1,0-1,0 1,0-1,0 1,0-1,-1 1,1-1,-1 1,0-1,0 1,1-1,-2 0,1 0,0 1,0-1,-1 0,1 0,-1 0,0 0,1-1,-1 1,0 0,0-1,0 1,0-1,-1 0,-1 4,1-2,-48 68,50-70,1 1,-1-1,0 1,0-1,1 1,-1 0,1-1,-1 1,1 0,0-1,0 1,0 0,0 0,0-1,0 1,0 0,0 0,1-1,-1 1,1 0,-1-1,1 1,0-1,-1 1,1-1,0 1,0-1,0 1,0-1,1 0,-1 1,0-1,0 0,1 0,-1 0,1 0,-1 0,1 0,-1-1,1 1,-1 0,1-1,0 1,-1-1,1 0,0 0,19 4,-1-2,1 0,0-2,-1 0,1-2,0 0,-1-1,0-1,1-1,1-1,3 0</inkml:trace>
  <inkml:trace contextRef="#ctx0" brushRef="#br0" timeOffset="2080.833">961 1637,'-12'23,"1"-1,0 1,2 1,1 0,1 0,1 1,1 0,1 0,1 0,2 0,0 0,2 13,0-33,0 0,1 0,-1 0,1 0,0-1,0 1,0 0,1-1,0 1,0-1,0 0,0 0,1 0,-1 0,1-1,0 0,0 1,0-1,1-1,-1 1,1-1,-1 1,1-1,0 0,0-1,0 0,0 1,0-1,0-1,0 1,0-1,1 0,12 1,-1-1,1-1,0-1,-1 0,1-1,-1-1,0-1,0 0,-1-1,3-1,-1-1,-1-1,0 0,0-1,-1-1,0 0,-1-2,0 1,-1-2,0 0,-1 0,-1-2,0 1,-1-2,-1 1,0-1,-2-1,0 0,-1 0,0 0,-2-1,0 0,-1 0,1-18,-6 28,0 1,0-1,-1 0,0 0,-1 1,0-1,0 1,-1 0,0 0,-1 0,1 1,-2-1,1 1,-1 0,0 1,0-1,-1 1,1 1,-1-1,-1 1,1 0,-1 1,0-1,0 2,0-1,0 1,-1 0,0 1,1 0,-1 0,0 1,-8 0,-23-3,6 3</inkml:trace>
  <inkml:trace contextRef="#ctx0" brushRef="#br0" timeOffset="2394.945">904 1835,'8'-5,"0"1,0 1,0-1,0 1,1 0,-1 1,1 0,0 1,0 0,-1 0,1 0,0 1,0 1,0 0,0 0,-1 0,7 3,2 1,1 0,0-1,0 0,0-2,0 0,1-1,-1-1,1-1,-1 0,0-1,0-1,0-1,0-1,-1 0,2-2,20-6,-26 13</inkml:trace>
  <inkml:trace contextRef="#ctx0" brushRef="#br0" timeOffset="2644.901">1667 1751,'5'28,"1"15,0 0</inkml:trace>
  <inkml:trace contextRef="#ctx0" brushRef="#br0" timeOffset="3897.585">1300 1497,'-1'-2,"-1"0,1 0,-1 0,0 0,1 0,-1 1,0-1,0 1,0 0,0-1,0 1,0 0,-1 0,1 0,0 0,-1 1,1-1,0 1,-1-1,1 1,-1 0,1 0,-1 0,1 0,-1 1,-11 1,1 1,0 0,1 1,-1 1,1 0,-1 0,2 1,-1 1,1 0,0 1,0 0,1 1,0 0,-1 2,-105 114,106-107,3 0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7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564 373,'-161'453,"158"-442,0 0,-1-1,0 1,-1-1,0 0,0 0,-1-1,-1 1,0-2,0 1,0-1,-1 0,0 0,-1-1,0 0,0 0,0-1,-1-1,0 1,0-1,-1-1,1 0,-1-1,0 0,0 0,0-1,0-1,0 0,0 0,-7-1,11-1,1 1,0-1,0-1,0 1,0-1,1 0,-1 0,0-1,1 1,-1-1,1-1,0 1,0-1,0 1,1-2,-1 1,1 0,0-1,0 0,1 0,-1 0,1 0,0 0,0-1,1 0,0 1,0-1,-1-2,0-4,1 1,0-1,0 0,1 0,0 0,1 0,1 0,0 0,0 1,1-1,1 0,0 1,1-1,1-1,0 2,0 0,1 0,1 1,-1 0,2 0,-1 0,2 1,-1 1,1-1,0 1,1 1,0 0,0 0,0 1,1 0,0 1,0 0,1 1,-1 0,1 1,0 0,0 1,11-1,-7 6,0 1,-1 0,1 1,-1 1,0 1,-1 0,1 0,-1 2,-1 0,0 0,0 1,10 12,93 80,23-5,-38-61,-89-33</inkml:trace>
  <inkml:trace contextRef="#ctx0" brushRef="#br0" timeOffset="969.898">1326 684,'-24'6,"0"2,1 0,0 2,1 0,0 2,1 0,0 2,1 0,0 1,1 1,1 1,1 0,-14 18,29-32,-1-1,1 1,0-1,0 1,0 0,0 0,1 0,-1 0,1 0,0 0,0 1,0-1,0 0,0 1,1-1,-1 1,1-1,0 0,0 1,1-1,-1 1,0-1,1 0,0 1,0-1,0 0,0 0,1 1,-1-1,1 0,0 0,0-1,0 1,0 0,0-1,1 1,-1-1,1 0,-1 1,1-1,0-1,0 1,0 0,0-1,0 1,1-1,-1 0,0 0,0 0,2 0,10-3,0-1,-1 0,1 0,-1-2,0 1,0-2,-1 0,1-1,-1 0,-1-1,1 0,-2-1,1 0,-1-1,0-1,-1 0,6-8,8-9,-1-1,-2-1,-1-1,-1-1,-2 0,0-3,-15 31,26-47,-3 0,-2-2,-2 0,-2-2,-3 0,-2-1,-3 0,-1-7,-9 51,-1 1,0-1,-1 1,0-1,0 1,-2 0,1-1,-1 1,-3-5,5 13,0 0,-1 0,1 0,-1 0,0 1,0-1,0 1,0-1,0 1,0 0,-1-1,1 1,-1 0,0 1,1-1,-1 0,0 1,0 0,0-1,0 1,0 0,0 1,0-1,-1 0,1 1,0 0,0 0,0 0,-1 0,1 0,0 1,0-1,0 1,-1 0,0 0,-10 6,0 1,0 0,1 1,0 0,0 1,1 1,1 0,-1 0,2 1,0 1,0 0,1 0,1 1,0 0,1 0,0 1,1 0,0 2,-7 19,0 0,3 0,1 1,2 0,1 1,2-1,1 1,3 0,3 36,-3-64,1 0,0-1,1 1,0 0,0-1,1 0,0 1,1-1,0 0,0-1,1 1,0-1,1 0,0 0,0 0,0-1,1 0,0-1,1 1,-1-1,1 0,0-1,1 0,-1-1,1 1,0-1,0-1,1 0,-1 0,1-1,-1 0,3-1,188-4,-144-13,-32 3</inkml:trace>
  <inkml:trace contextRef="#ctx0" brushRef="#br0" timeOffset="1300.278">2089 317,'-31'38,"3"2,1 1,2 1,2 1,2 1,2 1,-3 12,20-52,-1 1,1-1,0 1,1-1,-1 1,1-1,0 1,0 0,1 0,0-1,0 1,0 0,1 0,-1-1,1 1,1 0,-1-1,1 1,0-1,0 1,1-1,-1 0,1 0,1 0,-1 0,0-1,1 1,0-1,0 0,1 0,-1-1,1 1,1 0,12 1,1 0,-1-1,1-1,0-1,1-1,-1 0,0-1,0-2,0 0,3-1,-5-1,-1-1,1 0,-1-1,0-1,-1-1,1 0,-2-1,1-1,-1 0,-1-1,0 0,0-1,-1 0,-1-1,0-1,-1 1,0-2,-1 0,1-2,0-5,-1 0,0-1,-2 1,0-2,-2 1,0-1,-2 1,0-7,-2 23,-1 1,0-1,0 0,0 0,-1 1,0-1,0 0,-1 1,0-1,0 1,0-1,-1 1,0 0,0 0,-1 0,1 0,-1 1,-1-1,1 1,-1 0,0 1,0-1,0 1,0 0,-1 0,0 0,0 1,0 0,0 0,0 1,-1 0,1 0,-1 0,-2 0,-71-1,42 8</inkml:trace>
  <inkml:trace contextRef="#ctx0" brushRef="#br0" timeOffset="1563.451">1806 684,'140'-57,"-66"25,1 4,1 3,4 3,-77 20,0 1,0 0,0-1,0 1,0 1,0-1,1 0,-1 1,0 0,1 0,-1 0,0 0,0 0,1 1,-1-1,0 1,0 0,0 0,0 0,0 0,0 1,0-1,0 1,0 0,0-1,-1 1,1 1,-1-1,0 0,1 1,-1-1,0 1,11 26,-12-23,1-1,-1 1,1-1,0 1,1-1,-1 0,1 0,0 0,0 0,0-1,1 1,0-1,-1 0,2 0,-1 0,0 0,1-1,0 0,0 0,0 0,0 0,0-1,0 0,1 0,-1-1,1 1,-1-1,1 0,5 0,113-44,-79 22,-21 11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6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509 120,'0'527,"-1"-506,0 0,-1 0,0 0,-2 0,-1-1,0 1,-2-1,-5 11,5-18,1-7</inkml:trace>
  <inkml:trace contextRef="#ctx0" brushRef="#br0" timeOffset="299.188">1 205,'79'-34,"2"3,1 4,68-12,-134 34,57-14,2 3,-1 3,2 4,-1 2,17 4,-72 3,-8-1,0 1,0 0,0 1,0 0,0 1,0 0,0 0,0 2,-1-1,1 2,8 4,-18-8,-1 0,1 1,0-1,-1 1,0-1,1 1,-1 0,0 0,0 0,0-1,0 1,0 0,0 0,-1 0,1 0,-1 1,1-1,-1 0,0 0,1 0,-1 0,-1 0,1 0,0 1,0-1,-1 0,1 0,-1 0,0 0,1 0,-1 0,0 0,0 0,0-1,-1 1,1 0,0 0,-1-1,1 1,-1-1,1 1,-1-1,0 0,-1 1,-14 13</inkml:trace>
  <inkml:trace contextRef="#ctx0" brushRef="#br0" timeOffset="553.77">227 854,'43'5,"34"-4,12-1,2-6,-5-2,-9 1,-11-4,-8 1,-4 1,-7-2,-6 0,-5 3,-9 3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57 395,'138'26,"-100"-25,0-1,1-2,-1-2,26-6,17-1,107-18,-116 17,-65 14,-8 0</inkml:trace>
  <inkml:trace contextRef="#ctx0" brushRef="#br0" timeOffset="284.316">1 734,'62'-5,"26"-6,2-1,-4 1,-12 2,-14 3,-13 3,-9 2,-6 0,-4 1,-2 1,0-1,0 1,0-6,-4-1</inkml:trace>
  <inkml:trace contextRef="#ctx0" brushRef="#br0" timeOffset="720.392">254 0,'163'113,"106"13,-241-112,-7-6,-1 2,0 1,-1 0,0 1,-1 1,-1 1,0 0,0 2,1 3,-14-15,-1 1,0 0,-1 0,1 0,-1 0,0 1,0-1,0 0,-1 1,0 0,0-1,-1 1,1 0,-1-1,0 1,-1 0,1-1,-1 1,0 0,-1-1,1 1,-1-1,0 0,-1 0,1 1,-1-1,0-1,0 1,-1 0,1-1,-1 0,0 0,0 0,0 0,-3 1,-28 25,-2-2,-1-2,-1-1,-16 6,4-1,-120 75,122-39,42-44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405 649,'-19'0,"-1"0,1 1,-1 1,1 1,0 1,0 1,1 0,-1 1,1 1,0 1,1 1,0 0,0 1,1 1,0 0,1 1,0 1,1 1,1 0,-7 9,14-12,1 1,0 0,0 0,1 0,1 0,0 0,1 1,0 0,1-1,1 1,0 0,0 0,1-1,1 1,0 0,1-1,0 0,1 0,0 1,-2-9,0 0,0 0,0 0,1-1,-1 1,1 0,0-1,0 0,0 0,1 0,-1 0,1-1,-1 1,1-1,0 0,0 0,0 0,0 0,0-1,1 0,-1 1,0-2,1 1,-1 0,1-1,-1 0,0 0,1 0,-1-1,1 0,-1 1,4-3,9-1,0-1,0-1,-1 0,0-2,0 0,-1 0,13-11,-3-1,-1-1,-2-2,0 0,-1-1,17-27,-29 40,23-32,-2-2,-1 0,-3-2,-2-1,15-44,-31 72,-2 0,-1-1,-1 1,0-1,-1 0,-2 0,0-1,-1 1,-1 0,-1 0,-1 0,-1 0,-1 1,0-1,-2 1,0 0,-2 1,0 0,-1 0,0 1,-2 0,0 1,-1 0,-1 1,-1 0,12 12,-1-1,0 1,-1 0,1 0,-1 0,1 1,-1 0,0-1,0 2,-1-1,1 1,-1 0,1 0,-1 0,0 1,1-1,-1 2,0-1,0 1,0-1,0 1,0 1,1 0,-1-1,0 2,0-1,1 1,-1 0,1 0,-1 0,1 1,0-1,0 1,0 1,0-1,0 1,1 0,0 0,0 0,0 1,0-1,-1 4,-7 14,2 1,1 0,0 1,2 0,1 0,0 1,2-1,1 1,1 0,1 0,2 1,0-1,1 0,2-1,0 1,2 0,1-1,1 0,0-1,11 20,23 47,3-1,5-3,20 25,27 49,-83-142</inkml:trace>
  <inkml:trace contextRef="#ctx0" brushRef="#br0" timeOffset="530.876">969 282,'-13'40,"2"0,1 0,3 1,0 0,3 0,2 0,1 1,2-1,4 16,-5-49,1 1,-1 0,2-1,-1 0,1 1,1-1,-1 0,1 0,1 0,0 0,0-1,0 1,1-1,0 0,0 0,1-1,0 0,0 0,0 0,1-1,0 1,0-2,0 1,1-1,0 0,-1-1,1 1,1-2,-1 1,0-1,1 0,-1-1,1 0,-1 0,1-1,-1 0,6-1,1-6,0 0,0 0,-1-1,0-1,-1-1,0 0,-1 0,0-1,0-1,-1 0,-1-1,0 0,0 0,-2-1,6-10,-3 7,55-98,-56 141,-11-16,0 0,1 0,0 0,0 0,1 0,1 0,0 0,0-1,1 1,0-1,0 1,1-1,1 0,-1-1,1 1,1-1,0 0,0 0,0 0,1-1,0 0,1-1,0 1,-1-3,-1 0,1 0,1 0,-1-1,0-1,1 1,-1-1,1 0,0-1,0 0,-1 0,1 0,0-1,0-1,0 1,0-1,0 0,-1-1,1 0,0 0,-1-1,0 0,1 0,-1-1,0 0,11-10,-1 0,-1-1,0-1,-1-1,-1 0,0-1,-1 0,-1-1,-1-1,-1 0,-1 0,1-5,0 4,-2 0,0-1,-1 0,-1 0,-2-1,0 0,-1 0,-1 0,-1 0,-3-20,2 39,0 1,0-1,-1 1,1-1,-1 1,0-1,0 1,0 0,-1-1,1 1,-1 0,1 0,-1 0,0 0,-1 0,1 1,0-1,-1 1,1-1,-1 1,-1-1,-6 1</inkml:trace>
  <inkml:trace contextRef="#ctx0" brushRef="#br0" timeOffset="829.092">2295 423,'48'0,"21"0,8-5,-4-1,-10 0,-11 1,-9 2,-7 1,-10 0</inkml:trace>
  <inkml:trace contextRef="#ctx0" brushRef="#br0" timeOffset="1087.694">2239 706,'43'9,"34"-1,8-2,-5-3,-12-1,-12-1,-12-1,-12 0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396 401,'-134'280,"130"-274,0 0,0 0,1 1,-1 0,1-1,1 1,0 0,-1 0,2 0,-1 1,1-1,1 0,-1 0,1 1,0-1,1 1,-1-1,2 0,-1 0,1 0,0 0,0 0,1 0,0 0,0 0,1-1,0 0,3 4,1-3,0-1,1 0,0 0,0-1,0 0,1 0,-1-1,1-1,0 0,1 0,-1-1,0 0,1 0,-1-1,1-1,-1 0,1 0,-1-1,1-1,-1 0,0 0,1-1,-1 0,0 0,-1-2,1 1,-1-1,8-5,13-22,-22 14</inkml:trace>
  <inkml:trace contextRef="#ctx0" brushRef="#br0" timeOffset="392.64">0 401,'6'-12,"1"0,1 0,0 1,0 0,1 1,0 0,1 0,0 1,1 0,0 0,0 2,1-1,0 1,0 1,1 0,-1 1,1 0,1 1,-1 1,0 0,1 0,6 1,-10 4,0 0,0 0,0 1,0 1,0-1,0 2,-1-1,0 1,0 1,0-1,-1 2,0-1,1 1,60 39,-44-35,0 0,1-1,0-2,1 0,-1-2,1-1,1-1,-1-1,14-1,-21-5,-1 0,0-1,-1-1,1-1,-1 0,0-2,0 0,-1 0,3-4,-2 2</inkml:trace>
  <inkml:trace contextRef="#ctx0" brushRef="#br0" timeOffset="2800.788">1355 599,'-3'-2,"0"2,0-1,-1 0,1 1,0-1,0 1,0 0,0 0,-1 0,1 0,0 1,0-1,0 1,0 0,0 0,0 0,0 0,0 1,0-1,0 1,1-1,-1 1,1 0,-1 0,1 0,0 1,-1-1,0 3,-47 78,46-66,1-1,1 1,0 0,1 0,1 0,1-1,1 13,-1-26,0 1,0-1,0 0,0 0,0 0,1 0,-1 0,1 0,0 0,0-1,0 1,0 0,0-1,1 0,-1 1,1-1,0 0,-1-1,1 1,0 0,0-1,0 1,0-1,0 0,1 0,-1 0,0-1,1 1,-1-1,0 1,1-1,-1 0,1-1,113-20,-82 3,0-2,-1-2,-2 0,0-3,-1 0,-2-2,-1-2,-1 0,20-28,-34 40,1 0,-2-1,0 0,-2-1,0 0,-1-1,0 0,-2 0,-1 0,0-1,-1 0,-2-1,0 1,-1-1,-1 1,-1-1,-1 0,-1 1,-1-1,-4-12,6 25,-1-1,0 1,-1 0,1 1,-2-1,0 0,0 1,0 0,-1 0,0 0,-1 0,1 1,-2 0,1 0,-1 1,0 0,0 0,-1 0,1 1,-1 0,0 1,-1 0,1 0,-1 0,0 1,0 1,0 0,1 1,-1 0,0 0,0 1,0 0,0 1,0 0,0 0,1 1,-1 0,0 1,1 0,0 0,-1 1,1 0,1 0,-1 1,1 0,0 0,0 1,0 0,0 0,-3 5,-3 3,0 1,1 1,0-1,1 2,1 0,1 0,1 0,0 1,1 1,1-1,0 1,2 0,0 0,1 1,1-1,1 0,1 1,0 0,2-1,3 19,-2-22,2-1,-1 0,2 0,0 0,1-1,1 0,0 0,0-1,1 0,1 0,1-1,9 9,7 4,2-1,0-1,1-2,1-1,1-1,1-2,30 11,-58-25,1 0,-1-1,1 1,0-2,-1 1,1 0,0-1,0 0,0 0,0-1,0 0,0 0,0 0,0-1,0 0,0 0,0 0,0-1,-1 0,1 0,0 0,-1-1,0 0,0 0,0 0,0-1,0 0,1 0,8-13</inkml:trace>
  <inkml:trace contextRef="#ctx0" brushRef="#br0" timeOffset="3183.825">2399 204,'-26'24,"2"0,1 2,0 1,2 1,2 1,0 0,2 2,-10 25,21-47,2 1,-1 0,1 0,1 0,0 0,0 1,1-1,0 1,1 0,0 0,1-1,0 1,1 0,0 0,1-1,0 1,0-1,1 1,1-1,0 0,0 0,1-1,0 1,0-1,1 0,1 0,-1-1,2 0,-1 0,1-1,0 1,0-2,1 1,3 1,-4-3,0 0,0-1,0 0,0-1,1 1,0-1,-1-1,1 0,0 0,0-1,0 0,1 0,-1-1,0-1,0 1,0-1,0-1,0 0,0 0,0-1,-1 0,1 0,-1-1,0 0,6-4,1-2,0-1,0-1,-1-1,-1 0,0 0,-1-1,0-1,-1 0,-1-1,0 0,-1 0,-1-1,-1 0,0-1,-1 0,-1 1,-1-2,0 1,-1-3,-3 11,0 0,-1 0,1-1,-2 1,0 0,0 0,-1 0,0 0,0 1,-1-1,-1 1,0 0,0 0,0 0,-1 1,-1 0,1 0,-1 0,-1 1,1 0,-1 1,0-1,-1 1,1 1,-1 0,-1 0,1 1,0 0,-5-1,-111-3,90 14</inkml:trace>
  <inkml:trace contextRef="#ctx0" brushRef="#br0" timeOffset="3498.467">2061 571,'77'-22,"-1"-3,-2-4,15-10,-85 36,0 1,0-1,0 0,1 1,-1 0,0 0,1 0,-1 1,1-1,0 1,0 0,-1 0,1 1,0 0,0 0,0 0,-1 0,1 0,0 1,0 0,0 0,-1 1,1-1,-1 1,1 0,-1 0,0 0,0 1,0 0,0-1,3 4,21 30,-23-28,0 0,0-1,1 1,0-1,0-1,1 1,0-1,0 0,0-1,1 0,0 0,0 0,0-1,0 0,1-1,-1 0,4 0,1 0,1-2,0 0,0 0,0-1,0-1,0 0,-1-1,1-1,4-1,6-3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6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0 340,'46'14,"0"-3,1-1,0-2,0-2,1-3,10-1,-55-2,70 2,-1-3,1-4,0-3,-1-3,0-3,86-5,-133 19</inkml:trace>
  <inkml:trace contextRef="#ctx0" brushRef="#br0" timeOffset="287.568">57 594,'67'11,"2"-3,-1-3,62-4,-25-4,0-5,103-22,32-7,-218 30,-5-1</inkml:trace>
  <inkml:trace contextRef="#ctx0" brushRef="#br0" timeOffset="648.105">452 1,'280'144,"-174"-96,127 72,-218-111,-1 0,0 1,-1 1,0 0,-1 0,0 2,0-1,-2 1,1 1,-2 0,0 0,-1 1,4 8,-11-18,0-1,0 1,-1 0,1 0,-1 0,0 0,-1 0,1 0,-1 0,0 0,0-1,0 1,-1 0,0-1,0 1,0-1,0 1,-1-1,1 0,-1 0,0 0,-2 1,-83 79,80-77,-317 192,301-177,6-2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0,'36'163,"-14"-58,5-2,29 73,-52-163,1 0,0-1,0 0,2 0,-1 0,1-1,1 0,0 0,1-1,0 0,0 0,1-1,0-1,1 1,8 3,-15-10,0-1,0 0,0 0,0-1,0 1,1-1,-1 0,0 0,0 0,1-1,-1 1,0-1,0 0,0 0,0-1,0 1,0-1,0 0,0 0,-1 0,1 0,-1-1,1 0,0 0,74-78,184-306,-262 385,1 1,-1-1,1 0,0 1,0-1,0 1,0 0,0-1,0 1,0 0,0-1,0 1,1 0,-1 0,0 0,1 0,-1 0,1 0,-1 1,1-1,-1 0,1 1,0-1,-1 1,1-1,0 1,-1 0,1 0,0 0,0 0,-1 0,1 0,0 1,-1-1,1 0,0 1,-1-1,1 1,0 0,-1-1,1 1,-1 0,0 0,1 0,-1 0,0 0,1 1,-1-1,0 0,0 0,0 1,0-1,0 1,0 0,66 238,-66-238,0 6,0 0,1-1,0 1,1 0,0 0,0-1,0 0,1 0,0 0,1 0,-1 0,1-1,1 0,-1 0,1 0,0-1,0 1,1-2,-1 1,1-1,0 0,1 0,-1-1,0 0,7 2,-2-4,-1 0,1-1,-1 0,1-1,-1 0,0-1,1 0,-1-1,0 0,0-1,-1 0,1-1,-1 0,0 0,0-1,0-1,-1 1,0-2,-1 1,1-1,-1-1,-1 1,0-1,2-3,9-15,-1-2,-1 0,-1-1,-2-1,-1 0,-2 0,0-1,2-21,-7 32,17-89,-15 92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0 143,'43'-10,"34"-12,13-3,-4 3,-11 5,-15 1,-11 3,-11 4,-6 3,-3 3,-8 7,-7 2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81,'43'0,"39"-5,9-6,0-2,-12 2,-14 3,-13-2,-11 0,-7 2,-10 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4:02.15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4891 1609,'-88'-45,"-2"3,-2 4,-1 4,-88-19,-68 26,202 22,0 1,0 3,0 2,-19 4,1 2,14-2,0 2,0 1,1 3,0 3,-20 9,62-20,1 0,-1 1,1 1,0-1,1 1,-1 0,1 1,0-1,0 1,1 1,0-1,0 1,0-1,1 2,0-1,0 0,1 1,0-1,0 1,1 0,0 0,0 0,1 0,0 1,0 5,1 9,0 0,2-1,1 1,0 0,2-1,0 0,2 0,7 17,9 19,3-2,1-1,33 46,-53-90,16 18,-2 2,-1-1,-1 2,-1 1,-2 0,-2 1,-1 1,-1 0,-2 0,-2 1,-1 1,2 33,-10-59,-1 0,0 0,-1 0,0 0,0-1,-1 1,0-1,-1 0,-1 0,1-1,-1 1,-1-1,0-1,0 1,-7 5,-135 104,44-54,-2-5,-84 32,-31 17,146-69,1 4,-58 44,128-83,0 0,0 1,0 0,1-1,-1 2,1-1,1 0,-1 1,1 0,0 0,0 0,0 0,1 0,0 0,0 1,1-1,0 1,0-1,0 1,1 0,0-1,0 1,1 0,0-1,0 1,2 6,2 5,1-1,1 1,0-1,2 0,0-1,0 1,2-2,0 0,1 0,38 48,-2 2,-4 2,-2 2,-3 2,-4 2,-3 0,-2 4,0 14,4-3,3-1,5-1,7 4,-25-55,1 0,3-2,0-1,2-2,1-1,2-1,0-1,2-2,1-2,1-1,1-2,0-2,32 11,4-2,-51-20,0 1,-1 0,0 2,-1 1,0 0,-1 2,0 0,7 7,-24-18,-1 0,1 1,-1-1,0 1,1 0,-1 0,0 0,-1 0,1 0,0 0,-1 0,0 0,0 1,0-1,0 0,0 1,-1-1,1 1,-1-1,0 1,0-1,0 1,-1-1,1 1,-1-1,0 1,0-1,0 0,0 1,-1-1,1 0,-1 0,0 0,0 0,0 0,0-1,-1 1,1-1,-1 1,-1 0,-9 7,20-9,31-10,-27 6,643-175,446-117,-1021 276,0-4,-2-4,-1-2,-1-4,-2-4,-1-2,-3-3,57-46,-115 78,-1-1,0 1,-1-2,0 1,-1-1,0-1,-1 1,0-1,-1 0,0-1,-1 0,-1 0,0 0,-1 0,-1 0,0-1,-1 1,0-1,-2 1,1-1,-2 1,0-1,0 1,-1 0,-1 0,-1 0,-1-2,-16-34,-2 1,-3 1,-1 1,-12-11,-48-80,74 115,1 0,1-1,1 0,1-1,1 0,2-1,0 0,2 0,0 0,1-19,3 29,1 0,1 0,1 1,1-1,0 1,0-1,2 1,0 0,0 0,2 1,0 0,0 0,1 0,1 1,0 1,8-9,46-47,4 2,2 4,38-25,198-153,-218 155,-84 81,0 1,0-1,0 0,-1 0,0 0,0-1,0 1,0 0,-1-1,1 0,-1 1,-1-1,1 0,0 1,-1-1,0 0,0 1,-1-1,1 0,-1 0,0 1,0-1,-1 1,1-1,-8-9,-1 1,0 0,-1 1,0 0,-1 1,0 0,-1 1,0 1,-1 0,0 0,0 1,-1 1,0 1,0 0,-2 0,-18-10,-225-84,-40-20,277 109,6 3,0 0,1-1,0-1,1 0,0-1,0-1,1 0,-11-14,22 20,0-1,0 0,1 0,0 0,0 0,1 0,0 0,0-1,1 1,-1 0,2-1,-1 1,1 0,0 0,1-1,1-4,2-29,-4 35,-1 0,0-1,0 1,-1 0,0 0,0 0,0 0,-1 0,0 0,0 0,0 0,-1 1,0-1,0 1,0-1,-1 1,0 0,0 1,0-1,0 1,-1 0,0 0,0 0,0 0,-5-2,-24-12,-1 2,0 2,0 1,-2 2,1 1,-2 2,1 1,-1 2,0 2,-287-7,301 6,6-2</inkml:trace>
  <inkml:trace contextRef="#ctx0" brushRef="#br0" timeOffset="1332.964">5371 1497,'-37'-16,"30"16,0 0,0 0,0 1,0 0,0 1,0 0,1 0,-1 0,1 1,-1-1,1 2,-1 0,-9 3,-22 12,33-15,0 0,0-1,-1 0,1 0,-1 0,0 0,0-1,0 0,0-1,0 1,-1-1,1 0,0 0,-1-1,1 0,0 0,-1-1,1 1,0-1,-1-1,1 1,0-1,0 0,-5-3,10 4,-5-4,0 1,0 0,0 0,0 0,-1 1,0-1,0 2,1-1,-2 1,1 0,0 0,0 1,-1 0,1 0,0 1,-1 0,1 0,-2 1,-9 4</inkml:trace>
  <inkml:trace contextRef="#ctx0" brushRef="#br1" timeOffset="5147.493">4948 961,'0'0,"0"1,-1-1,1 0,0 1,-1-1,1 1,0-1,-1 0,1 1,0-1,-1 0,1 0,-1 1,1-1,0 0,-1 0,1 1,-1-1,1 0,-1 0,1 0,-1 0,1 0,-1 0,1 0,-1 0,1 0,-1 0,1 0,-1 0,1 0,0 0,-1-1,1 1,-1 0,1 0,-1 0,1-1,-1 1,1 0,0 0,-1-1,1 1,0-1,-1 1,1 0,0-1,0 1,-1 0,1-1,0 1,0-1,-1 1,1-1,0 1,0-1,0 1,0-1,0 1,0-1,0 1,0-1,-6 44,32 293,-41 149,5-361,-22 560,34-286,-3-396,0 1,1 0,0 0,0 0,0 0,0 0,0 0,1 0,-1 0,1 0,0 0,0 0,0 0,0 0,0-1,1 1,-1 0,1-1,0 1,0-1,0 0,0 0,0 0,0 0,1 0,-1 0,1 0,-1-1,1 1,-1-1,1 0,0 0,0 0,0 0,0 0,1 0,177 3,21 13,1-8,56-12,-60 2,295 1,-228 28,-149-28,100 11,-197-7,4 1,-1-1,1-1,-1-1,1-1,0-1,10-2,-23-8,-16 4</inkml:trace>
  <inkml:trace contextRef="#ctx0" brushRef="#br1" timeOffset="8055.329">7827 2880,'2'5,"0"1,0-1,0 1,-1-1,0 1,0 0,0 0,-1 0,0-1,0 1,-1 0,1 0,-1 0,0-1,-1 1,0 0,1-1,-2 1,1-1,-1 0,-1 3,-165 318,83-168,73-141,0-4</inkml:trace>
  <inkml:trace contextRef="#ctx0" brushRef="#br1" timeOffset="8303.47">7573 2936,'5'29,"6"24,6 7,5-6,4-7,-3-7,0-6,0-9,2-3,0-6,-3 0,0-4,-1 2,3-2,-4 1,0 0,-4-3</inkml:trace>
  <inkml:trace contextRef="#ctx0" brushRef="#br1" timeOffset="9539.208">5428 340,'-17'56,"11"-24,2 1,1 0,2-1,0 1,5 31,-3-60,-1 0,1 0,0 0,0 0,0 0,0 0,1 0,-1 0,1-1,0 1,0-1,1 1,-1-1,1 0,-1 1,1-1,0-1,0 1,1 0,-1-1,0 0,1 1,-1-1,1-1,0 1,0 0,0-1,0 0,0 0,0 0,0-1,0 1,0-1,0 0,0 0,1 0,-1-1,0 1,0-1,0 0,0 0,0-1,1 0,8-5,0-2,-1 0,0 0,0-1,-1 0,-1-1,0 0,0-1,-1 0,0-1,-1 0,-1 0,1-1,-1 1,60-119,-67 131,1 1,-1-1,0 0,1 0,-1 0,1 0,-1 1,1-1,-1 0,1 1,-1-1,1 0,0 1,-1-1,1 0,0 1,-1-1,1 1,0 0,0-1,0 1,0 0,-1-1,1 1,0 0,0 0,0 0,0 0,0 0,0 0,0 0,-1 0,1 0,0 0,0 0,0 0,0 1,0-1,0 0,-1 1,1-1,0 1,0-1,-1 1,1-1,0 1,32 36,-23-24,10 8,-1 0,-1 1,-1 0,-1 2,-1 0,-1 1,-1 0,-1 1,-2 0,0 1,-2 0,-1 1,-1 0,2 22,-9-41,1 0,-1 0,-1 0,0 0,0-1,0 1,-1-1,0 0,-1 1,0-1,0-1,-1 1,0-1,-1 0,1 0,-1 0,0-1,-1 0,1 0,-1 0,-1-1,1 0,-1-1,0 1,0-1,0-1,0 0,-1 0,1-1,-1 0,0 0,1-1,-10 1,13-2,0-1,0 1,0-1,0 0,1 0,-1 0,0-1,0 0,1 0,-1 0,1 0,0-1,0 0,0 0,0 0,0 0,0 0,1-1,0 0,-1 0,1 0,1 0,-1 0,1 0,-1-1,1 1,1-1,-1 0,1 0,-1 1,1-1,1 0,-1 0,1 0,0 0,0 0,0 0,0 0,1 0,0 0,0 0,1 1,-1-1,1 0,0 1,1-3,13-14,1 0,0 1,2 0,0 2,2 0,0 1,0 1,1 1,1 1,1 1,0 1,13-3,-21 6,308-148,-287 139</inkml:trace>
  <inkml:trace contextRef="#ctx0" brushRef="#br0" timeOffset="12884.431">320 1384,'9'-39,"-9"38,0 0,0 1,1-1,-1 1,0-1,1 1,-1-1,0 1,1-1,-1 1,1-1,-1 1,0-1,1 1,-1 0,1-1,-1 1,1 0,0-1,-1 1,1 0,-1 0,1-1,0 1,-1 0,1 0,-1 0,1 0,0 0,-1 0,1 0,-1 0,1 0,0 0,-1 0,1 1,-1-1,1 0,0 0,-1 1,1-1,-1 0,1 1,-1-1,1 0,-1 1,1-1,-1 1,1-1,-1 1,0-1,1 1,-1-1,0 1,1-1,-1 1,0-1,0 1,0 0,1 0,6 11,-1 2,0-1,-1 0,0 1,-1 0,-1 0,0 1,-1 3,5 13,24 158,-7 2,-5 112,-18-294,37 991,-56-72,7-621,21 177,8 281,-45-541,14-147,10-67,0 1,1 0,0 0,1 0,0 1,1-1,0 0,0 0,2 0,-1 0,2 2,17 128,-18-139,0 0,-1 0,1-1,0 1,0 0,0-1,0 0,1 1,-1-1,0 0,0 0,1 0,-1 0,1-1,-1 1,1-1,-1 1,1-1,-1 0,1 0,-1 0,1 0,-1-1,1 1,-1-1,1 1,-1-1,3-1,6 1,538-6,-335 8,2462-1,-2042-28,-101 29,-509-1</inkml:trace>
  <inkml:trace contextRef="#ctx0" brushRef="#br0" timeOffset="16437.912">6049 5928,'-315'428,"310"-420,-5 7,0 0,0 0,-1-1,-1 0,0-1,-1-1,-1 0,0-1,0 0,-7 3,2-6</inkml:trace>
  <inkml:trace contextRef="#ctx0" brushRef="#br0" timeOffset="16752.248">5541 6013,'29'43,"14"19,5 4,-6-5,-6-7,-8-9,-5-12,-5-6,-2-4,-4 0,2 1,-2 0,2-3,-2-5</inkml:trace>
  <inkml:trace contextRef="#ctx0" brushRef="#br0" timeOffset="18005.457">9 424,'-3'17,"1"0,0 0,1-1,1 1,1 0,0 0,1 0,1 0,0-1,1 1,1-1,5 11,-10-25,0-1,1 1,-1 0,1-1,-1 1,1 0,0-1,0 1,0-1,0 1,0-1,0 1,0-1,0 1,0-1,1 0,-1 0,0 0,1 0,-1 0,1 0,-1 0,1 0,0-1,-1 1,1 0,0-1,-1 0,1 1,0-1,0 0,0 0,-1 0,1 0,0 0,0 0,-1-1,1 1,0 0,0-1,-1 0,1 1,-1-1,1 0,0 0,-1 0,1 0,-1 0,1 0,63-104,9-67,-73 171,-1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1,16 43,73 399,-78-403,-3 0,-1 1,-2 0,-1 1,-3-1,-1 0,-2 5,1-40,-1 0,1 1,-1-1,0 0,-1 0,0 0,1-1,-2 1,1-1,-1 1,0-1,0 0,0-1,0 1,-1-1,0 0,0 0,0 0,-1 0,1-1,-1 0,0 0,0-1,0 0,0 0,0 0,0-1,-1 1,1-2,0 1,-1-1,1 0,-1 0,1 0,0-1,-1 0,1-1,0 1,0-1,0 0,0-1,0 1,0-1,0 0,1-3,-1 1,1-1,0 0,0 0,0 0,1-1,0 1,1-1,-1 0,1 0,0-1,1 1,0 0,0-1,1 0,0 1,0-1,0 0,1 0,1 1,-1-1,1 0,0 1,1-1,0 0,0 1,3-5,4-15,2 1,1 0,1 1,1 1,1 0,1 1,3-1,15-21,2 2,2 2,1 1,3 3,39-29,-53 47</inkml:trace>
  <inkml:trace contextRef="#ctx0" brushRef="#br0" timeOffset="35195.362">6755 5505,'-5'9,"-11"14,-8 6,1 4,-1-3,3-3,1-6,4-1,-1-5,8-4,6-5</inkml:trace>
  <inkml:trace contextRef="#ctx0" brushRef="#br0" timeOffset="36225.611">997 1,'0'5,"-10"6,-2 6,-5 1,1 1,-2-2,2 1,-1-3,3 1,-1-2,1 1,-1-2,-3 2,-3 2,-3 5,2 1,6-1</inkml:trace>
  <inkml:trace contextRef="#ctx0" brushRef="#br0" timeOffset="47283.318">4214 4347,'5'0,"2"5,-1 6,-1 7,-2 4,0 3,-2 3,-1 1,0 1,0-1,-5 1,-2-1,1-1,0 1,3-1,1-9,5-9,3-5</inkml:trace>
  <inkml:trace contextRef="#ctx0" brushRef="#br0" timeOffset="48185.474">4299 4291,'255'1,"-138"23,-114-24,1 0,-1 0,0 0,0 0,0 0,1 1,-1 0,0 0,0 0,0 0,0 0,0 0,0 1,0-1,-1 1,1 0,0 0,-1 0,0 0,1 1,-1-1,0 1,0-1,0 1,-1-1,1 1,0 0,-1 0,0 0,0 0,0 0,0 0,0 1,1 16,-1 0,0 0,-2 0,0 0,-1 0,-1-1,-1 1,-2 5,-4 25,8-29,2-18,0-1,1 1,-1-1,0 1,0-1,0 1,-1-1,1 1,-1-1,1 0,-1 1,0-1,0 0,0 1,0-1,0 0,0 0,-1 0,1 0,-1 0,1 0,-1 0,0-1,0 1,0 0,0-1,0 0,0 1,0-1,0 0,-1 0,1 0,-1 0,-158-12,133 10,6-2,0 2,0 1,-1 0,1 2,0 0,0 2,1 1,-14 4,8 9,24-9</inkml:trace>
  <inkml:trace contextRef="#ctx0" brushRef="#br1" timeOffset="58030.597">5428 2513,'-4'-2,"0"0,0 0,-1 1,1-1,-1 1,1 0,0 0,-1 1,0 0,1-1,-1 1,1 1,-1-1,1 1,-1 0,1 0,-1 0,1 0,0 1,0 0,-1 0,1 0,0 0,1 1,-1-1,0 1,1 0,0 0,-1 0,1 1,0-1,1 1,-1 0,1 0,-1 0,1 0,0 0,-1 4,-42 124,44-128,1 0,-1 0,1 1,0-1,0 0,1 0,-1 1,1-1,0 0,0 0,0 0,1 0,0 0,-1 0,1 0,0-1,1 1,-1-1,1 1,0-1,-1 0,1 0,1 0,-1 0,0-1,1 1,-1-1,1 0,0 0,0 0,1 0,17 5,-2-3</inkml:trace>
  <inkml:trace contextRef="#ctx0" brushRef="#br1" timeOffset="58599.303">5541 2767,'113'-111,"-52"45,-55 59,-1 2,0-1,0 1,0 0,0 0,1 1,0 0,0 0,0 0,0 1,1-1,0 1,-1 1,1 0,0 0,2 0,-7 2,1 1,0 0,0 1,-1-1,1 0,0 1,-1 0,0-1,1 1,-1 0,0 0,0 0,0 1,0-1,0 0,-1 1,1-1,-1 1,0 0,1-1,-1 1,0 2,28 35,-22-38,1 0,-1-1,0 0,1 0,-1-1,1 0,-1 0,1-1,-1 0,1 0,-1-1,1 0,-1 0,0 0,0-1,0 0,-1-1,1 1,-1-1,0-1,0 1,0-1,5-5,9-3,-19 12,0 0,-1 0,1 0,0 1,0-1,0 0,0 1,0-1,0 1,0-1,0 1,0-1,0 1,0 0,0-1,0 1,1 0,-1 0,0 0,0 0,0 0,0 0,0 0,0 0,1 0,-1 1,0-1,0 0,0 1,0-1,0 1,0-1,0 1,0 0,0-1,0 1,0 0,-1 0,1-1,0 1,0 0,-1 0,1 0,-1 0,1 0,-1 0,1 0,-1 0,1 0,-1 0,0 1,0-1,1 0,-1 0,0 0,0 1,17 90,-5-78</inkml:trace>
  <inkml:trace contextRef="#ctx0" brushRef="#br2" timeOffset="63552.511">5061 3134,'-3'0,"1"0,-1 1,0 0,1 0,-1 0,1 0,-1 0,1 0,-1 1,1-1,0 1,0 0,0-1,0 1,0 0,0 0,0 0,1 1,-1-1,1 0,-1 1,1-1,0 0,0 1,0 0,0-1,1 1,-1 0,0 2,0-3,-97 302,72-211,1-8,-3-1,-5-1,-3-2,-8 8,38-78,-5 7,1 0,0 1,1 0,2 1,0 0,1 0,0 1,1 7,2-10,2-26,-2-21,1 13,-2-1,0 1,-1 0,-1 1,0-1,-1 1,0 0,-1 1,-1 0,-1 0,0 1,0 0,-2 0,1 2,-1-1,-1 2,-13-10,-36-22,63 41,0-1,0 1,0-1,1 1,-1-1,0 1,1 0,-1 0,0 0,1 0,0 0,-1 0,1 0,0 0,-1 0,1 1,0-1,0 1,-1-1,1 1,0 0,0 0,0 0,0 0,-1 0,1 0,0 0,0 0,0 1,1 0,-1-1,43-1,0 3,0 2,0 1,11 5,-54-10,8 1,1-1,-1 2,0-1,0 2,0-1,0 1,0 1,0 0,-1 0,0 1,0 0,0 0,0 1,-1 1,0-1,0 1,-1 1,0-1,0 1,-1 0,0 1,2 3,-8-9,0 0,0 0,0 0,0 0,-1 0,0 0,1 0,-1-1,0 1,0 0,0 0,-1 0,1-1,-1 1,0-1,1 1,-1-1,0 0,0 1,-1-1,1 0,0 0,-1-1,1 1,-1 0,1-1,-1 0,0 1,0-1,0 0,0-1,0 1,0 0,0-1,0 1,0-1,0 0,0 0,0-1,0 1,-1-1,-17 6,-153 46,155-43</inkml:trace>
  <inkml:trace contextRef="#ctx0" brushRef="#br2" timeOffset="65265.861">5287 3698,'-10'42,"2"1,1 1,3-1,1 1,2 0,4 30,-2-49,27-139,-15 68,2 0,2 1,1 1,3 0,2 2,1 0,9-7,-33 48,0-1,1 1,-1 0,0 0,1-1,-1 1,1 0,-1 0,1 0,-1 0,1 0,0-1,0 1,-1 1,1-1,0 0,0 0,0 0,0 0,0 1,0-1,0 0,1 1,-1-1,0 1,0-1,0 1,1 0,-1-1,0 1,0 0,1 0,-1 0,0 0,0 0,1 0,-1 0,0 0,0 1,1-1,-1 0,0 1,0-1,0 1,1 0,-1-1,0 1,0 0,0-1,0 1,0 0,0 0,-1 0,1 0,0 0,0 0,-1 0,1 0,0 0,-1 0,1 1,-1-1,0 0,1 0,-1 1,0-1,18 98,0-29,-10-53</inkml:trace>
  <inkml:trace contextRef="#ctx0" brushRef="#br2" timeOffset="67620.58">5258 3275,'-13'-7,"17"3,64 13,1-4,0-3,42-5,-5 1,-126-16,11 15,1-1,0 0,0 0,0-1,0 0,1-1,0 0,0 0,0 0,1-1,0 0,0 0,1 0,-3-10</inkml:trace>
  <inkml:trace contextRef="#ctx0" brushRef="#br2" timeOffset="81846.339">5625 4094,'-26'54,"-14"5,31-49,1 1,0 0,1 1,0-1,1 1,1 1,-1-1,2 1,0 0,-1 8,4-19,1 0,0 0,-1 0,1 0,0 0,0 0,1 0,-1 0,0 0,1 0,-1 0,1 0,-1 0,1 0,0-1,0 1,0 0,0 0,0-1,0 1,1 0,-1-1,1 0,-1 1,1-1,-1 0,1 1,0-1,-1 0,1 0,0-1,0 1,0 0,0 0,0-1,0 0,0 1,0-1,0 0,0 0,80-17,-59 0,-3 0</inkml:trace>
  <inkml:trace contextRef="#ctx0" brushRef="#br2" timeOffset="82405.647">5936 3783,'-10'0,"-7"0,-7 0,2 5,-1 1,4 0</inkml:trace>
  <inkml:trace contextRef="#ctx0" brushRef="#br2" timeOffset="87759.675">546 6182,'1'0,"-1"-1,1 1,0-1,-1 0,1 1,0-1,-1 1,1-1,-1 0,1 0,-1 1,1-1,-1 0,0 0,1 0,-1 0,0 1,0-1,1 0,-1 0,0 0,0 0,0 0,0 0,0 1,0-1,-1 0,1 0,0 0,0 0,0 0,-1 1,1-1,-1 0,1 0,0 0,-1 1,0-1,1 0,-1 1,1-1,-1 0,0 1,1-1,-1 1,0-1,0 1,1-1,-1 1,0 0,0-1,0 1,1 0,-1 0,0 0,0-1,0 1,0 0,0 0,0 0,0 0,216-167,7-15,-53 66,86-77,-136 100,129-85,-51 50,29-59,20-10,-187 142,3 2,1 3,3 3,30-14,73-51,97-86,-51 38,89-31,-136 91,-134 83,0-1,-1-2,-1-1,17-16,198-167,-75 108,-14 12,-51-7,-105 90,27-19,-29 19,1 1,-1-1,0 1,0-1,1 1,-1-1,0 1,0-1,0 1,0-1,1 1,-1-1,0 1,0-1,0 1,0-1,0 1,0-1,0 1,-1-1,1 1,0-1,0 1,0-1,0 1,-1-1,1 1,0-1,0 1,-1 0,1-1,0 1,-1-1,1 1,-1 0,1-1,0 1,-1 0,1 0,-1-1,1 1,-1 0,1 0,-1 0,1-1,-1 1,1 0,-1 0,1 0,-1 0,1 0,-1 0,1 0,-1 0,1 0,-1 0,1 0,-1 1,1-1,-1 0,1 0,-1 0,1 1,-1-1,1 0,-132-17,128 19,1 0,-1 1,1 0,0 0,0 0,0 0,0 0,1 0,-1 1,1 0,0-1,0 1,0 0,0 0,1 0,-1 0,1 0,0 0,0 1,1-1,-1 0,1 0,0 1,0-1,1 0,-1 0,1 1,0-1,1 4,-1 3,-7 164,-8-101,14-74,0 0,1 0,-1 0,0 0,0 0,1 0,-1 0,0 0,0 0,1 0,-1 0,0 0,0 0,1 0,-1 0,0 0,0 0,1 0,-1 0,0 0,0 1,0-1,1 0,-1 0,0 0,0 0,0 1,0-1,1 0,-1 0,0 0,0 1,0-1,0 0,0 0,0 0,0 1,1-1,-1 0,0 0,0 1,0-1,0 0,0 1,10-24,113-223,-32 76,-76 125,-11 25</inkml:trace>
  <inkml:trace contextRef="#ctx0" brushRef="#br2" timeOffset="89115.09">1307 4574,'16'19,"-1"1,-1 0,-1 2,-1-1,-1 2,-1-1,-1 1,-1 1,-1 0,1 8,-6-28,13 71,-15-75,0 0,-1-1,1 1,0 0,0 0,-1 0,1 0,0 0,0 0,-1-1,1 1,0 0,0 0,-1 0,1 0,0 0,0 0,-1 0,1 0,0 0,-1 0,1 1,0-1,0 0,-1 0,1 0,0 0,0 0,-1 0,1 0,0 1,0-1,0 0,-1 0,1 0,0 1,0-1,0 0,0 0,-1 1,1-1,0 0,0 0,0 1,0-1,0 0,0 0,0 1,0-1,0 0,0 0,0 1,0-1,0 0,-14-22,5-4,1-1,2 1,0-1,2 0,1 0,1-1,2 1,0-1,4-21,-2-17,-2 45,1 0,2-1,0 1,1 0,1 1,1-1,1 1,0 0,2 0,0 1,1 0,-9 17,0 0,1-1,-1 1,0 0,0 0,1 0,-1 0,1 0,0 0,0 1,0-1,-1 1,1-1,1 1,-1 0,0-1,0 1,0 0,1 0,-1 1,0-1,1 0,-1 1,1 0,-1-1,1 1,-1 0,1 0,-1 0,1 1,-1-1,0 1,1-1,-1 1,1 0,-1 0,0 0,0 0,1 0,-1 0,0 1,0-1,0 1,-1-1,1 1,0 0,0 0,-1 0,48 55,-33-45</inkml:trace>
  <inkml:trace contextRef="#ctx0" brushRef="#br2" timeOffset="89594.082">1110 4121,'313'-170,"-294"162,-18 8,0 0,0 0,1 0,-1 0,0 0,1 0,-1-1,0 1,0 0,1-1,-1 1,0-1,0 1,0-1,0 1,0-1,0 0,0 0,0 0,0 1,0-1,0 0,0 0,0 0,-1 0,1-1,0 1,-1 0,1 0,-1 0,1 0,-1-1,0 1,1 0,-1 0,0-1,0 1,0 0,0-1,0 1,0 0,0 0,-1-1,1 1,0 0,-1 0,1-1,-1 1,1 0,-85-81,73 68</inkml:trace>
  <inkml:trace contextRef="#ctx0" brushRef="#br2" timeOffset="90098.737">1844 4461,'-7'1,"1"2,0-1,-1 1,1 0,0 0,0 1,1 0,-1 0,1 0,0 1,0-1,0 1,1 1,-1-1,1 0,0 1,1 0,0 0,0 0,0 0,0 1,1-1,0 1,1 0,-1-1,1 1,1 0,-1 0,1 0,0-1,1 4,-1-7,0 0,0 0,0 0,0 0,1 0,-1 0,1 0,0 1,0-1,0-1,0 1,0 0,1 0,-1 0,1-1,0 1,0-1,0 1,0-1,0 0,1 0,-1 0,0 0,1 0,0 0,-1-1,1 1,0-1,0 0,0 0,0 0,0 0,0 0,0-1,0 0,0 1,1-1,-1 0,0 0,0-1,0 1,0-1,0 1,0-1,0 0,0 0,0-1,0 1,0 0,-1-1,1 0,54-34,-32 16</inkml:trace>
  <inkml:trace contextRef="#ctx0" brushRef="#br2" timeOffset="90732.841">2098 4488,'0'-13,"-2"2,2 0,-1 0,1-1,1 1,0 0,0 0,1 0,1 1,0-1,0 0,1 1,1 0,-1 0,1 0,1 0,6-8,-10 17,0 0,0 0,0 1,0-1,0 0,0 1,0-1,0 1,0-1,0 1,0 0,0 0,1 0,-1 0,0 1,0-1,0 0,0 1,0 0,0-1,0 1,0 0,0 0,0 0,-1 0,2 1,32 8,-30-11,-1 0,0 0,1-1,-1 0,0 0,0 0,0 0,0-1,0 1,-1-1,1 0,-1-1,0 1,0 0,0-1,0 1,0-1,-1 0,0 0,1 0,-2-1,2-1,42-49,-43 55,0 0,0 0,0 0,0 0,0 1,0-1,0 1,-1-1,1 1,0 0,0-1,0 1,-1 0,1 0,0 0,-1 1,1-1,-1 0,1 1,-1-1,0 0,1 1,-1 0,0-1,0 1,0 0,0-1,-1 1,1 0,0 0,-1 0,1 0,-1 0,0 0,1 1,2 5,31 47,-25-39</inkml:trace>
  <inkml:trace contextRef="#ctx0" brushRef="#br2" timeOffset="95733.821">687 6126,'108'-38,"530"-215,-466 178,182-61,-162 51,57-28,-137 68,73-36,66-37,-54 35,-40 25,50-33,-9 28,-162 52,-1-3,0-1,-1-1,24-17,57-33,-35 29,-80 36,0 0,0 0,0 0,0 0,0-1,-1 1,1 0,0 0,-1 0,1 0,-1 0,0 0,1 0,-1 0,0 0,1 0,-1 0,0 0,0 0,0 0,0 1,0-1,0 0,0 1,0-1,0 1,0-1,0 1,0-1,-1 1,1 0,0 0,0-1,0 1,-1 0,-1-1,-165-91,167 90,-1 0,1 1,0 0,-1-1,1 1,-1 0,0 0,1-1,-1 1,0 1,0-1,0 0,0 0,0 1,0-1,1 1,-1-1,0 1,0 0,-1 0,1 0,0 0,0 0,0 1,0-1,0 0,1 1,-1 0,0-1,0 1,0 0,0 0,0 0,1 0,-1 0,1 0,-1 1,1-1,-1 0,1 1,-1 0,1-1,0 1,0 0,-35 162,12-47,-7 106,13-106,104-283,46 16,3 28,-121 111</inkml:trace>
  <inkml:trace contextRef="#ctx0" brushRef="#br2" timeOffset="96796.109">2945 5702,'-18'225,"19"-205,43-155,-28 93,2 1,2 0,2 1,15-19,43-34,-79 92,0 0,0 0,0 0,0 1,0-1,0 0,0 1,1-1,-1 1,0 0,0-1,0 1,1 0,-1 0,0 0,0 0,1 0,-1 0,0 0,1 0,-1 0,0 1,0-1,0 0,1 1,-1-1,0 1,0-1,0 1,0 0,0-1,0 1,0 0,0 0,0 0,0 0,0 0,-1 0,1 0,0 0,-1 0,1 0,0 0,-1 1,19 60,-16-46,14 71,-14-62</inkml:trace>
  <inkml:trace contextRef="#ctx0" brushRef="#br2" timeOffset="97095.536">3453 5843,'-5'19,"-2"12,1 4,1-3</inkml:trace>
  <inkml:trace contextRef="#ctx0" brushRef="#br2" timeOffset="97345.114">3622 5618,'-14'9,"-1"4,8-1,5-7,2-5</inkml:trace>
  <inkml:trace contextRef="#ctx0" brushRef="#br2" timeOffset="97992.67">3593 5251,'-9'5,"-4"6,-4 1,1 4,-2-1,-2-4,1 2,5 4,0-2,2-3</inkml:trace>
  <inkml:trace contextRef="#ctx0" brushRef="#br2" timeOffset="98999.833">2973 5419,'9'-4,"9"-3,1-3,1-2,3 3,2 1,2 4,1-4,0 1,1 1,-1 1,-9 2,-8-3,-10-1,-7-4,-5 0,-2-3,1 1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9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543 541,'-20'2,"1"2,-1 1,1 0,0 1,1 1,-1 1,1 1,1 0,0 2,0 0,-7 7,-3-1,6-6,1 2,1 0,0 1,0 0,2 2,0 0,1 1,0 1,2 0,0 1,1 1,1 0,1 1,0 0,2 0,0 1,2 1,0-1,2 1,1 0,0 0,2 1,0-1,2 16,0-32,0 0,1 0,0 0,1 1,-1-1,1-1,1 1,-1 0,1 0,0-1,1 0,-1 1,1-1,0-1,1 1,0 0,0-1,0 0,0 0,1-1,0 0,0 0,0 0,2 1,2 0,1-1,0 0,0-1,0 0,0-1,1 0,-1 0,1-1,-1-1,1 0,-1 0,1-2,-1 1,0-1,0-1,1 0,-1 0,-1-1,1-1,-1 0,30-19,-1-2,-2-2,-1-1,-1-2,-1-1,-2-2,-2-1,-1-1,-1-2,-3 0,-1-2,-1-1,-3-1,-1 0,-3-2,-1 0,-2 0,1-14,-9 34,-1 1,-1-1,-1 0,-2 0,0 0,-1 0,-1 0,-2 0,0 1,-1-1,-2 1,0 0,-1 1,-2 0,0 0,-1 1,-1 0,-1 1,-1 1,-1 0,-1 0,0 2,-6-5,13 15,-1 1,1 0,-1 1,0 0,0 0,0 1,0 0,-1 1,0 0,0 1,0 0,0 1,0 0,0 1,0 0,0 0,0 1,0 1,0 0,0 0,1 1,-1 1,1 0,-1 0,1 1,1 0,-1 1,1 0,0 0,0 1,0 0,1 1,-6 7,-3 6,1 1,2 0,0 0,1 2,1-1,1 2,2-1,0 1,2 1,0 0,2 0,1 0,1 0,1 1,2-1,0 1,2 0,1-1,1 0,1 0,1 0,1 0,2-1,0 0,2-1,1 0,2 1,8 16,1-1,3-2,1 0,2-2,1-1,2-1,1-2,29 21,-26-24,1 3,1-2,2-1,1-2,34 15,-54-37,-18-9</inkml:trace>
  <inkml:trace contextRef="#ctx0" brushRef="#br0" timeOffset="792.162">1333 513,'-18'12,"1"1,0 1,1 1,0 0,1 1,1 0,0 1,1 1,1 0,1 1,1 0,0 1,1 0,2 1,0-1,1 2,1-1,1 0,1 1,0 0,2 0,1 4,2-13,1-1,0 1,1-1,0 0,1 0,1-1,0 1,0-1,1 0,0-1,1 0,0 0,1 0,0-1,0-1,1 1,0-1,1-1,0 0,0-1,0 0,1 0,0-1,0-1,0 0,0-1,1 0,0-1,-1 0,1-1,0 0,0-1,0-1,-1 0,1-1,0 0,-1-1,10-3,5-4,-1-2,0-1,-1-1,0-1,-1-1,-1-1,0-1,-2-1,0-1,-1-1,-1-1,-1 0,12-20,-23 31,0-1,-1 0,0 0,-1 0,-1-1,0 0,0 1,-1-2,-1 1,0 0,-1 0,0-1,-1 1,-1 0,0-1,0 1,-2 0,0 0,0 0,-1 0,-1 1,0-1,0 1,-1 0,-6-7,4 3,-2 1,0 0,-1 0,0 1,-1 0,0 1,-2 1,1 0,-1 0,-1 2,0-1,0 2,-1 0,-1 1,1 1,-1 0,0 2,-1 0,1 0,-1 2,0 0,0 1,0 1,0 0,0 2,0 0,-3 1,-20 9</inkml:trace>
  <inkml:trace contextRef="#ctx0" brushRef="#br0" timeOffset="1126.101">1080 964,'44'-15,"0"-2,-1-2,0-2,-2-1,-1-3,24-18,-44 26,-18 14,1 0,-1 1,1-1,0 1,0-1,0 1,0 0,0 0,0 1,1-1,-1 0,0 1,1 0,0 0,-1 0,1 0,-1 1,1 0,0-1,-1 1,1 0,0 1,-1-1,1 1,2 0,132 56,-113-48,0-1,1-1,0-1,0-2,1 0,-1-2,19-1,39-2,-59 0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3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397 819,'-9'-32,"-2"0,-1 1,-1 0,-1 1,-2 1,-1 0,-2 1,-11-12,13 21,-2 2,0 0,0 2,-2 0,0 1,0 1,-2 0,21 11,0 1,0-1,0 1,0-1,0 1,0 0,0 0,0 0,-1 0,1 0,0 0,-1 1,1-1,0 1,-1 0,1-1,-1 1,1 0,-1 0,1 1,0-1,-1 1,1-1,0 1,-1-1,1 1,0 0,-1 0,1 0,0 1,0-1,0 0,0 1,0 0,1-1,-1 1,0 0,1 0,-1 0,1 0,0 0,0 0,-1 0,1 0,0 0,1 1,-1-1,0 0,1 1,-1-1,1 2,1 244,1-212,1 0,2 1,2-1,1-1,2 1,1-2,5 8,55 140,-33-94,-4 1,-4 2,-4 0,-4 2,-3 11,-11-44,-3 1,-2 0,-3 0,-3 0,-2 0,-3 0,-3-1,-2-1,-3 0,-2-1,-6 9,19-56,0 1,0 0,-1-1,-1 0,1-1,-2 0,1 0,-2 0,1-1,-1 0,-4 3,12-11,0-1,0 1,1-1,-1 1,0 0,0-1,0 1,0-1,0 0,0 1,0-1,0 0,0 0,0 1,0-1,0 0,0 0,0 0,0 0,0 0,0 0,0-1,0 1,0 0,0-1,0 1,0 0,0-1,0 1,0-1,0 1,1-1,-1 0,0 1,0-1,0 0,1 1,-1-1,0 0,1 0,-1 0,1 0,-1 0,1 0,0 0,-1 0,1 0,0 0,-1 0,1 0,0 0,0 0,0 0,0 0,0 0,0 0,0 0,1 0,-1 0,6-66,-6 66,5-25</inkml:trace>
  <inkml:trace contextRef="#ctx0" brushRef="#br0" timeOffset="506.643">791 2287,'-17'27,"1"2,1 0,2 0,0 1,2 1,2 0,1 1,1 0,1 0,5-28,0 1,1-1,-1 0,1 0,-1 1,1-1,1 0,-1 1,1-1,-1 0,1 0,1 0,-1 1,0-1,1 0,0-1,0 1,0 0,0 0,1-1,-1 0,1 1,0-1,0 0,0 0,1 0,-1-1,1 1,-1-1,1 0,0 0,0 0,0-1,0 1,0-1,0 0,0 0,0 0,1-1,2 1,8-2,1-1,-1 0,0-1,0-1,-1 0,1-1,-1-1,0 0,0-1,-1 0,0-1,0-1,-1 0,0 0,-1-2,0 1,0-1,-1-1,5-8,-8 9,-1 0,-1-1,0 0,0 0,-1 0,-1 0,0-1,0 1,-2-1,1 0,-2 0,0 0,0 0,-1 1,-1-1,0 0,0 0,-2 1,1 0,-2 0,-3-9,3 16,1-1,-1 1,0 1,-1-1,1 1,-1 0,1 0,-1 1,-1-1,1 1,0 1,-1-1,1 1,-1 0,0 0,0 1,1 0,-1 1,0-1,0 1,0 0,0 1,0 0,0 0,0 0,1 1,-1 0,1 0,-1 1,1 0,-4 2,-15 7</inkml:trace>
  <inkml:trace contextRef="#ctx0" brushRef="#br0" timeOffset="819.055">678 2513,'20'-15,"10"-4,6 1,1 3,-1 4,-2 5,-2 2,-1 3,-1 6,-2 2,1 0,-6 3,-2 1,1-3,-4-1</inkml:trace>
  <inkml:trace contextRef="#ctx0" brushRef="#br0" timeOffset="1067.256">1412 2400,'-9'33,"1"17,2 4,7-8,3-10</inkml:trace>
  <inkml:trace contextRef="#ctx0" brushRef="#br0" timeOffset="1841.492">848 1,'-21'19,"1"2,0 0,2 1,1 1,0 1,2 0,1 1,1 1,-6 18,16-40,0 0,1 0,-1 0,1 0,0 1,1-1,-1 1,1 0,0-1,0 1,0 0,1 0,-1-1,1 1,0 0,1 0,-1 0,1-1,0 1,0 0,1-1,-1 1,1-1,0 1,0-1,0 0,1 0,0 0,0 0,0 0,0 0,0-1,1 0,-1 1,1-1,0-1,1 2,5 0,-1-1,0 0,1-1,-1 1,1-2,0 1,0-2,0 1,0-1,0-1,-1 0,1 0,0-1,0 0,-1 0,1-1,-1-1,0 0,0 0,0-1,-1 1,0-2,1 0,-2 0,1 0,-1-1,0 0,0 0,-1-1,0 1,0-2,-1 1,0 0,0-1,-1 0,-1 0,1-1,-1 1,-1-1,0 1,1-11,-1 14,-1-1,1 0,-2-1,1 1,-1 0,0 0,0 0,-1 0,0 0,0 0,-1 0,0 0,0 0,-1 1,0-1,0 1,0-1,-1 1,0 0,0 0,0 1,-1 0,0-1,0 1,0 1,-1-1,1 1,-1 0,0 0,-1 1,1-1,0 1,-1 1,0 0,0-1,-90 6,73 4</inkml:trace>
  <inkml:trace contextRef="#ctx0" brushRef="#br0" timeOffset="2116.305">622 339,'38'-19,"23"-11,5-1,-3 1,-13 9,-10 14,-11 13,-12 10,-3 2,1 3,2-2,4-5,2-8,3-7,1-2,1-1,-4-4,-6-1</inkml:trace>
  <inkml:trace contextRef="#ctx0" brushRef="#br0" timeOffset="2524.362">1299 198,'29'-5,"19"4,1 6,-7 7,-11 7,-16 5,-10 2,-11-2,-4-1,-1 0,7-3,8-5,9-6,7-4,4-2,4-8,1-1,-4-1</inkml:trace>
  <inkml:trace contextRef="#ctx0" brushRef="#br0" timeOffset="4422.962">2230 1242,'-1'29,"-1"0,-1 0,-2 0,-1-1,-1 1,-2-2,0 1,-3 0,3-4,2-10,0 0,1 0,1 1,0-1,1 1,1 0,0 1,1-1,1 0,0 1,1-1,1 1,0-1,2 5,-1-15,0 0,0 0,1 0,-1-1,1 1,0-1,0 0,1 0,-1 0,1 0,0-1,0 1,0-1,0 0,1 0,-1 0,1-1,0 0,0 0,0 0,0 0,0-1,0 0,2 0,133 5,-105-7,-18 1,-12 0,0 1,0-1,1 0,-1-1,0 1,0-1,0 0,0 0,0-1,0 1,0-1,0 0,-1-1,1 1,0-1,7-9</inkml:trace>
  <inkml:trace contextRef="#ctx0" brushRef="#br0" timeOffset="4856.187">1863 1327,'54'-41,"2"2,2 3,1 3,50-20,-105 50,-1 2,1-1,0 0,0 1,0 0,0 0,0 0,0 0,1 0,-1 1,0 0,0 0,1 0,-1 1,0-1,0 1,0 0,0 0,0 0,0 1,0-1,0 1,0 0,-1 0,1 1,-1-1,1 1,-1 0,0-1,0 1,0 1,0-1,-1 0,0 1,1-1,0 3,0 1,2 1,-1-1,1 0,0 0,0-1,1 1,0-1,0 0,1-1,-1 0,1 0,0 0,1 0,-1-1,1-1,0 1,0-1,0-1,0 1,0-1,1-1,-1 0,0 0,9 0,-3-2,0 0,0 0,0-1,-1-1,1-1,-1 0,0 0,0-2,0 1,-1-2,1 1,-2-2,1 0,-1 0,0-1,-1 0,4-5,0-3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8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0,'-5'2,"0"0,0 0,0 1,1 0,-1 0,1 0,0 0,0 0,0 1,0 0,1 0,0 0,-1 0,1 1,1-1,-1 1,1-1,0 1,0 0,0 0,0 0,1 0,0 3,-9 128,11-111,0 62,-10 210,-46-3,32-213,15-64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1 345,'219'-61,"247"-67,126-3,-375 109,-216 21,1 1,-1 0,1-1,-1 1,1 0,-1 0,0 0,1 0,-1 0,1 0,-1 0,1 1,-1-1,0 0,1 1,-1-1,0 1,1 0,-1-1,0 1,0 0,1 0,-1 0,0-1,0 1,0 1,0-1,0 0,0 0,-1 0,1 0,0 1,-1-1,1 0,-1 1,1-1,-1 0,1 1,-1-1,0 1,0-1,0 0,0 1,0-1,0 1,0-1,0 1,0-1,-1 0,1 1,-1-1,1 1,-1-1,1 0,-1 0,0 1,0-1,1 0,-1 0,0 0,0 0,0 0,0 0,-19 20,-2-3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1 291,'47'0,"51"-10,17-7,3-6,-3-4,-12-2,-9-1,-6 0,-9 5,-7 1,-8 1,-4 4,-7 1,-14 2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2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166 316,'28'2,"-1"-1,1-1,0-1,-1-2,1-1,-1-1,9-3,-15 4,1 0,-2-2,1 0,0-2,-1 0,-1-1,0-1,0-1,-1 0,0-2,-1 0,0-1,-1 0,-1-2,14-16,-26 28,0-1,0 0,0 0,0 0,-1 0,0-1,0 1,0-1,-1 1,1-1,-1 0,-1 1,1-1,-1 0,0 0,-1 1,1-1,-2-5,1 10,-1-1,1 1,-1 0,0 0,1 1,-1-1,0 0,0 0,0 1,1-1,-1 1,0 0,0-1,0 1,0 0,0 0,0 0,1 1,-1-1,0 0,0 1,0-1,0 1,1-1,-1 1,0 0,0 0,1 0,-1 0,1 0,-1 0,1 0,-1 1,1-1,0 0,0 1,-1-1,1 1,0 0,0-1,1 1,-1 0,0 0,-16 23,2 1,0 0,2 0,1 2,1-1,1 2,2-1,0 1,3 0,-3 24,6-40,-27 177,1 121,-1 11,-43 177,67-477,0 0,-2 0,-1-1,0 0,-1-1,-2 1,-2 1,9-15,0 0,-1-1,0 0,0 0,-1 0,0 0,0-1,0 0,-1-1,1 1,-1-1,0 0,0-1,-1 0,1 0,-1 0,0-1,1 0,-1-1,0 1,-4-1,6-1,0-1,0 0,0 1,1-2,-1 1,0-1,1 0,-1 0,1 0,0-1,-1 0,1 0,1 0,-1-1,0 1,1-1,0 0,0-1,0 1,0-1,1 1,-1-1,0-3,-4-5,1 0,0 0,2-1,-1 0,1-1,1 1,1-1,-2-11,5 2,1 0,1 0,1 0,1 0,1 1,1-1,1 1,1 0,1 1,1 0,1 0,1 1,1 1,0 0,2 0,3-1,6-8,2 1,1 2,1 0,1 2,1 1,1 2,1 1,1 1,1 1,0 3,8-2,156-21,-87 28,-86 10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29,'38'5,"28"1,11 1,-2-2,-4-2,-10-1,-5-5,-8-3,-7-1,-5 2,-5-3,-2-1,-2 2,0 1,-10 3,-7 1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1,'43'9,"38"-1,16-2,0-2,-7-7,-13-2,-11-1,-12 0,-9 3,-13 0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380 367,'-307'169,"240"-113,66-56,1 1,-1 0,1-1,-1 1,1 0,0-1,-1 1,1 0,0-1,0 1,-1 0,1 0,0 0,0-1,0 1,0 0,0 0,0-1,0 1,0 0,0 0,0 0,1-1,-1 1,0 0,0 0,1-1,-1 1,1 0,-1-1,0 1,1 0,-1-1,1 1,-1-1,1 1,0-1,-1 1,1-1,0 1,-1-1,1 0,0 1,-1-1,1 0,0 1,0-1,-1 0,1 0,0 0,0 0,0 0,0 0,48 6,-46-6,58-3,-49 1,-1 1,1 0,0 1,0 0,0 0,-1 2,1-1,0 1,-1 1,1 0,-1 1,9 4,-19-7,1-1,-1 1,1 0,-1 0,1 0,-1 0,0 0,0 0,1 1,-1-1,0 0,0 1,0-1,0 0,-1 1,1-1,0 1,0 0,-1-1,1 1,-1-1,0 1,1 0,-1-1,0 1,0 0,0-1,0 1,0 0,-1 0,1-1,0 1,-1-1,1 1,-1 0,0-1,1 1,-1-1,0 1,0-1,0 1,0-1,0 0,0 1,-61 46,-130 26,174-66</inkml:trace>
  <inkml:trace contextRef="#ctx0" brushRef="#br0" timeOffset="250.804">917 141,'-19'48,"-17"31,-1 10,1 1,6-6,3-12,7-14,6-12,6-8,-1-7,2-3,1-2,3-6</inkml:trace>
  <inkml:trace contextRef="#ctx0" brushRef="#br0" timeOffset="507.087">466 594,'38'-10,"32"-3,14 1,-3 2,-6 3,-5 7,-11 4,-9 2,-10-2,-6 0,-9-1</inkml:trace>
  <inkml:trace contextRef="#ctx0" brushRef="#br0" timeOffset="754.124">1453 508,'-63'24,"30"-12,0 0,1 3,0 0,2 2,0 1,-4 5,-9 37,42-58,1 0,-1 0,1 0,0 0,0 0,0 0,0-1,1 1,-1 0,0 0,1 0,-1 0,1-1,0 1,-1 0,1 0,0-1,0 1,0-1,0 1,0-1,1 1,-1-1,0 1,1-1,-1 0,1 0,0 0,-1 0,1 0,0 0,-1 0,1-1,0 1,0-1,-1 1,2-1,13 3,0-2,1 0,-1-1,0-1,0 0,0-1,1-1,-2 0,1-1,0-1,-1 0,0-2,0 1,-1-2,13-8,6 1,-31 13,0 1,1 0,-1 0,1 0,-1 1,1-1,-1 0,1 1,-1-1,1 1,-1 0,1 0,-1 0,1 0,-1 1,1-1,0 1,-1-1,0 1,1 0,-1 0,1 0,-1 0,0 0,0 1,0-1,0 1,0 0,0-1,0 1,0 0,0 0,-1 0,1 0,-1 0,1 3,10 12</inkml:trace>
  <inkml:trace contextRef="#ctx0" brushRef="#br0" timeOffset="1033.32">1764 875,'19'-31,"-2"0,2 2,1 0,1 1,1 1,2 1,11-9,-35 34,1-1,0 1,0 0,0 0,1 0,-1 0,0 1,0-1,0 0,1 0,-1 1,0-1,1 1,-1-1,1 1,-1-1,1 1,-1 0,0 0,1 0,-1 0,1 0,-1 0,1 0,-1 0,1 1,-1-1,0 1,1-1,-1 1,1-1,-1 1,0 0,0-1,1 1,-1 0,0 0,0 0,0 0,0 0,0 0,0 0,0 1,-1-1,1 0,0 0,0 1,-1-1,1 0,-1 1,0-1,1 1,-1-1,0 1,0-1,0 0,0 1,0-1,0 2,1 2,-1 0,1 0,0-1,1 1,-1 0,1-1,0 1,0-1,1 1,-1-1,1 0,0 0,0 0,0-1,0 1,1-1,0 1,-1-1,1 0,0-1,1 1,-1-1,0 1,1-1,-1-1,1 1,0-1,0 1,-1-1,4 0,5-2,1 0,-1-1,1-1,-1 0,0-1,0 0,0-1,-1 0,1-1,-1 0,0-1,-1 0,0-1,0-1,-1 0,0 0,0-1,5-8,8-2,0-2,-5 3</inkml:trace>
  <inkml:trace contextRef="#ctx0" brushRef="#br0" timeOffset="1382.956">2949 0,'-34'210,"24"-168,-31 158,14-56,2-83,14-49</inkml:trace>
  <inkml:trace contextRef="#ctx0" brushRef="#br0" timeOffset="1640.218">2638 367,'39'0,"36"0,10 0,1 0,-10 0,-8 0,-11 0,-10 0,-14 0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1,'-48'24,"2"2,0 3,2 1,-37 34,63-50,1 0,1 2,0 0,1 1,1 0,-8 13,19-26,0-1,1 1,0 0,0 0,0 0,0 1,0-1,1 0,0 1,0-1,0 1,1-1,-1 1,1-1,0 1,0 0,1-1,-1 1,1-1,0 1,0-1,1 0,-1 1,1-1,0 0,0 0,1 0,-1 0,1 0,0-1,0 1,0-1,0 0,0 0,2 1,10 5,1 0,0-1,0-1,1 0,0-1,0-1,1-1,-1 0,1-1,0-1,0-1,0 0,0-2,0 0,-1-1,1 0,0-2,-1 0,12-4,59-19,-55 13</inkml:trace>
  <inkml:trace contextRef="#ctx0" brushRef="#br0" timeOffset="233.488">1084 86,'-39'16,"1"2,0 2,2 1,0 2,2 1,1 2,0 1,-9 13,-47 69,88-106,-1-1,1 1,0 0,-1 1,1-1,1 0,-1 0,0 0,1 0,-1 1,1-1,0 0,0 1,1-1,-1 0,1 0,-1 1,1-1,0 0,0 0,0 0,1 0,-1 0,1 0,0-1,-1 1,1 0,0-1,1 1,-1-1,0 0,1 0,-1 0,1 0,0 0,0 0,0-1,0 1,0-1,0 0,14 5,1-1,0 0,0-2,1 0,-1-1,1-1,-1 0,1-2,0 0,12-3,-14 1,-1 0,1-1,-1 0,0-2,0 0,-1-1,1 0,-1-1,-1-1,0 0,0-1,-1-1,0 0,-1 0,0-1,-1-1,0 0,5-10,-10 13,0-1,-1 1,-1-1,0 0,0 0,-1 0,-1 0,0-1,0 1,-1-1,-1 1,0-1,0 0,-1 1,-1-1,0 1,0 0,-1-1,-1 1,0 0,0 1,-1-1,-4-7,5 14,0 0,0 0,-1 1,1-1,-1 1,1 0,-1 0,0 0,0 1,0 0,-1 0,1 0,0 1,-1-1,1 1,-1 0,0 1,1 0,-1 0,0 0,0 0,-18 0</inkml:trace>
  <inkml:trace contextRef="#ctx0" brushRef="#br0" timeOffset="631.016">1281 453,'69'-63,"-3"-2,-2-4,18-29,-82 98,0 1,0 0,0 0,0-1,0 1,1 0,-1-1,0 1,0 0,1 0,-1-1,0 1,1 0,-1-1,0 1,1-1,-1 1,1-1,0 1,-1 0,1-1,-1 0,1 1,0-1,-1 1,1-1,0 0,-1 1,1-1,0 0,-1 0,1 0,0 0,0 1,-1-1,1 0,0 0,0 0,-1-1,1 1,0 0,0 0,-1 0,1 0,0-1,-1 1,1 0,0-1,-1 1,1-1,0 1,-1 0,1-1,-1 1,1-1,-1 0,1 1,-1-1,1 1,-1-1,1 0,-2 8,1 0,-1 0,2 0,-1 0,1-1,0 1,0 0,1 0,0 0,0-1,0 1,1-1,0 0,1 0,-1 0,1 0,0 0,0-1,1 1,0-1,0-1,0 1,1-1,-1 1,1-2,0 1,0-1,0 1,1-2,2 2,-1-4,0 0,0 0,-1-1,1 0,0 0,-1-1,0 0,1-1,-1 1,0-1,0-1,0 1,0-1,-1 0,0-1,0 0,0 0,0 0,-1 0,0-1,0 0,0 0,-1-1,0 1,0-1,0 0,-1 0,0 0,1-6,0 4,0 0,-1 1,0-1,0 0,-1-1,0 1,-1 0,0-1,0 1,-1-1,-1 1,1-1,-1 1,-1 0,0-1,-5-8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1 904,'38'-5,"27"-1,8-1,-4 2,-9 2,-10 1,-9-4,-6-1,-5 1,-2 1,-6 2</inkml:trace>
  <inkml:trace contextRef="#ctx0" brushRef="#br0" timeOffset="247.181">29 1214,'44'0,"37"-5,10-1,-5 0,-8 1,-13-4,-12 1,-15 1</inkml:trace>
  <inkml:trace contextRef="#ctx0" brushRef="#br0" timeOffset="137877.38">1355 367,'0'5,"0"16,0 9,0 4,0 2,5-1,2-2,-1-1,-1-2,-2-1,0 0,-2-1,4-5,1-2,0 1,-1-3</inkml:trace>
  <inkml:trace contextRef="#ctx0" brushRef="#br0" timeOffset="138128.735">988 791,'48'-5,"31"-2,10 1,-4-3,-12-1,-14 1,-11 3,-11 3,-5 0,-4 3,-2-1,-5 2</inkml:trace>
  <inkml:trace contextRef="#ctx0" brushRef="#br0" timeOffset="138495.404">1158 988,'42'-11,"1"2,0 1,1 3,22 0,-2 13,-62-8,-1 0,0 1,1-1,-1 0,0 0,1 1,-1-1,0 1,0-1,1 1,-1 0,0-1,0 1,0 0,0 0,0 0,0 0,0 0,0 0,0 0,0 0,0 0,-1 0,1 0,0 1,-1-1,1 0,-1 1,0-1,1 0,-1 1,0-1,0 0,0 1,0-1,0 0,0 1,0-1,0 0,0 1,-1-1,1 1,-7 9,-1 0,0 0,-1-1,0 0,0 0,-1-1,-1 0,1-1,-1 0,-8 3,-8 9,-137 105,163-124,-1-1,1 1,-1 0,1 0,0 0,-1 0,1 1,0-1,0 0,0 0,0 1,0-1,0 0,0 1,0-1,1 1,-1 0,0-1,1 1,0-1,-1 1,1 0,0-1,0 1,0 0,0-1,0 1,0 0,0-1,0 1,1 0,-1-1,1 1,-1 0,1-1,0 1,0-1,0 1,-1-1,1 0,1 1,-1-1,0 0,0 0,0 0,1 0,-1 0,0 0,1 0,-1 0,1 0,-1 0,1-1,-1 1,1-1,0 1,-1-1,1 0,0 0,-1 1,1-1,0 0,-1-1,1 1,0 0,25 1,0-1,0-1,0-1,0-2,0 0,-1-2,1-1,10-5,-8 3</inkml:trace>
  <inkml:trace contextRef="#ctx0" brushRef="#br0" timeOffset="139274.01">2766 283,'-330'95,"149"-14,179-80,0-1,0 1,0-1,0 1,0 0,1 0,-1 0,0 0,0 0,0 0,1 0,-1 1,1-1,-1 1,1-1,0 1,-1-1,1 1,0 0,0 0,0 0,0-1,1 1,-1 0,0 0,1 0,-1 0,1 0,0 0,0 1,-1-1,1 0,1 0,-1 0,0 0,0 0,1 0,-1 0,1 0,0 0,0 0,0 0,0-1,0 1,0 0,0 0,0-1,1 1,-1-1,1 2,8 2,0-1,0 0,0 0,0-1,1 0,-1 0,1-2,0 1,0-1,0-1,6 0,48 7,-31-3,-27-4,-1 0,1 1,0 0,-1 0,1 0,-1 1,1 0,-1 0,0 1,0-1,0 2,0-1,2 2,-7-2,0 0,-1 0,0 0,1 0,-1 0,0 0,0 0,-1 0,1 0,-1 0,1-1,-1 1,0 0,0 0,0 0,0-1,-1 1,1 0,-1-1,0 1,1-1,-1 0,0 0,0 1,-1-1,1-1,0 1,-1 0,1 0,-1-1,0 0,1 1,-1-1,-2 1,-255 156,226-142,2 2,0 0,1 3,1 0,-27 26,53-45,0 1,1 0,-1 0,1 0,0 0,0 0,0 1,0-1,1 1,-1 0,1 0,0 0,0 0,1 0,-1 0,1 1,0-1,0 0,0 1,1-1,-1 1,1-1,0 1,0-1,1 1,-1-1,1 1,0-1,0 0,1 1,-1-1,1 0,0 0,0 0,1 0,-1 0,3 2,6 1,0 0,1-1,0-1,0 0,1 0,-1-1,1-1,0 0,0-1,0 0,0-1,0-1,1 0,-1 0,0-2,0 1,5-3,34 1,91-28,-122 23</inkml:trace>
  <inkml:trace contextRef="#ctx0" brushRef="#br0" timeOffset="140708.552">2795 1186,'29'-83,"4"1,4 2,2 2,23-28,-15 53,-46 52,1 0,-1 1,0-1,1 0,-1 1,1 0,-1-1,0 1,1 0,-1 0,1-1,-1 1,1 0,-1 0,1 1,-1-1,1 0,-1 0,0 1,1-1,-1 1,1-1,-1 1,0 0,1 0,-1-1,0 1,0 0,0 0,0 0,0 0,0 0,0 0,0 1,0-1,0 0,-1 0,1 1,0-1,-1 0,1 1,-1-1,1 1,-1-1,0 2,15 89,-16-82,1-1,1 1,0-1,0 1,1-1,0 0,1 0,0 0,0 0,3 4,-5-12,-1 1,1-1,0 1,0-1,0 0,0 0,0 1,0-1,0 0,1 0,-1 0,0 0,0 0,1-1,-1 1,1 0,-1-1,1 1,-1 0,1-1,-1 0,1 1,0-1,-1 0,1 0,-1 0,1 0,0 0,-1 0,1-1,-1 1,1 0,-1-1,1 1,-1-1,1 0,-1 1,1-1,-1 0,0 0,2-1,51-50,-49 47,164-201,-58 75,-110 130,-1 1,1-1,0 1,-1-1,1 1,0 0,-1-1,1 1,0 0,-1-1,1 1,0 0,0 0,-1 0,1 0,0 0,0-1,-1 2,1-1,0 0,0 0,0 0,-1 0,1 0,0 1,-1-1,1 0,0 0,0 1,-1-1,1 1,-1-1,1 1,0-1,-1 1,1-1,-1 1,1-1,-1 1,1 0,-1-1,0 1,1 0,-1-1,0 1,1 0,-1 0,0-1,0 1,0 0,0 0,0-1,0 1,0 0,4 48,-4-45,-4 290,-19-155,20-114</inkml:trace>
  <inkml:trace contextRef="#ctx0" brushRef="#br0" timeOffset="140957.997">3811 1129,'0'24,"0"8</inkml:trace>
  <inkml:trace contextRef="#ctx0" brushRef="#br0" timeOffset="141211.85">3811 649,'-5'24,"-1"8</inkml:trace>
  <inkml:trace contextRef="#ctx0" brushRef="#br0" timeOffset="142746.914">3838 1072,'0'5,"0"7,0 5,0 5,0 4,0 2,5-4,7-6,5-6,0 0,3-2,2-3,-3-7,0-4,-2-1</inkml:trace>
  <inkml:trace contextRef="#ctx0" brushRef="#br0" timeOffset="146072.801">4347 452,'18'56,"140"428,-145-444,-11-32,0 0,0 0,1 0,0-1,0 1,1-1,0 1,0-1,0 0,1-1,0 1,1-1,5 5,-10-10,-1-1,1 1,-1-1,1 0,0 1,-1-1,1 0,0 1,0-1,-1 0,1 0,0 1,0-1,-1 0,1 0,0 0,0 0,0 0,-1 0,1 0,0-1,0 1,-1 0,1 0,0-1,0 1,-1 0,1-1,0 1,-1 0,1-1,-1 1,1-1,0 1,-1-1,1 0,-1 1,1-1,-1 0,0 1,1-1,-1 0,0 1,1-1,-1 0,0 1,0-1,1 0,-1 0,0 0,0 1,0-1,6-44,-6 44,11-203,1 120,4 0,4 2,4-4,29-55,-42 129,-1 7</inkml:trace>
  <inkml:trace contextRef="#ctx0" brushRef="#br0" timeOffset="146858.532">4996 988,'-5'15,"-1"13,-5 8,0 2,1 0,3-3,2-1,2-3,2-1,6-6,2-12,4-7,1-10,-2-4</inkml:trace>
  <inkml:trace contextRef="#ctx0" brushRef="#br0" timeOffset="147292.966">5109 734,'-5'-5,"-6"-1,3-5,4-5,2 0</inkml:trace>
  <inkml:trace contextRef="#ctx0" brushRef="#br0" timeOffset="151820.173">5363 28,'-5'0,"-1"5,-5 2,-1 4,-2 5,1 4,-3 0,-3 0,-3 3,3 1,-2-3,4 0,0-5,3 1,-1-2,1 0,4-2</inkml:trace>
  <inkml:trace contextRef="#ctx0" brushRef="#br0" timeOffset="153146.082">5730 85,'12'15,"0"1,-1 1,-1 0,0 0,-1 1,-1 0,-1 0,0 1,0 7,1 11,-1 1,-2-1,-2 1,-1 0,-2 0,-3 16,2 1,0-38,0-1,0 0,-1 0,-2 0,1 0,-2 0,0-1,0 0,-2 0,0 0,-1-1,0 0,-1 0,0-1,-1 0,-1-1,0 0,-1 0,-120 94,104-88</inkml:trace>
  <inkml:trace contextRef="#ctx0" brushRef="#br0" timeOffset="153743.771">4318 198,'-36'44,"1"1,2 2,2 1,2 2,-17 42,37-73,1 0,1 0,0 1,2 0,0 0,2 0,0 1,1-1,1 1,1-1,0 1,2 0,1-1,0 0,1 1,2-1,0-1,1 1,0-1,2 0,0-1,8 11,-4-9,0 0,2 0,0-2,1 0,1 0,0-2,1 0,1-1,1 0,5 1,116 41,-116-53</inkml:trace>
  <inkml:trace contextRef="#ctx0" brushRef="#br0" timeOffset="154345.447">6153 28,'7'-4,"-1"0,1 1,0 0,0 0,0 1,0 0,1 0,-1 0,1 1,-1 0,1 1,0-1,-1 1,1 1,-1 0,1 0,5 2,-10-3,0 1,-1-1,1 1,0 0,-1 0,1 0,-1 1,1-1,-1 0,0 1,0 0,1-1,-1 1,0 0,0 0,-1 0,1 1,0-1,-1 0,1 0,-1 1,0-1,0 1,0 0,0-1,0 1,-1 0,1-1,-1 1,0 0,1 0,-1-1,0 1,-1 1,-36 87,34-90,1 1,0 0,-1 0,1 0,0 1,0-1,0 1,0-1,1 1,-1-1,0 1,1 0,0 0,0 0,0 0,0 0,0 0,1 0,-1 0,1 0,0 0,0 0,0 0,0 0,1 0,-1 0,1 0,0 0,0 0,0 0,0 0,0 0,1 0,-1-1,1 1,-1 0,1-1,0 0,0 1,1 0,10 0,1 0,-1 0,0-2,1 1,-1-2,1 0,-1 0,12-3,8 1,-8 1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508 153,'-33'73,"-28"63,-5-3,-12 7,71-128,1 0,0 0,1 0,0 1,1 0,0 0,1 0,0 0,1 1,1-1,0 1,1-1,0 1,1 1,0-9,1-1,-1 0,1 0,0 0,1 0,-1 0,1-1,0 1,0-1,0 1,0-1,1 0,0-1,0 1,0 0,0-1,1 0,-1 0,1-1,0 1,-1-1,1 0,0 0,4 1,2 1,1-1,-1 0,1-1,0 0,0 0,0-2,0 1,0-1,0-1,9-2,-16 2,4 1,0-1,0 0,-1-1,1 0,-1 0,1-1,-1 0,0 0,0-1,0 0,0 0,-1-1,0 0,0-1,0 1,-1-1,1 0,-2-1,1 0,0-1,1-12</inkml:trace>
  <inkml:trace contextRef="#ctx0" brushRef="#br0" timeOffset="413.048">1 294,'2'-16,"1"0,0 0,1 0,1 1,1 0,0-1,1 2,0-1,1 1,1 0,0 1,1 0,0 0,1 1,1 1,0 0,0 0,1 1,3-1,-8 7,0 1,-1 0,1 0,1 1,-1 0,0 0,0 1,1 0,-1 1,1 0,-1 0,0 1,1 0,-1 0,0 1,0 0,1 0,-2 1,1 0,0 0,0 1,3 3,17 11,0 1,-2 2,-1 1,0 1,2 4,24 22,-42-41,0 0,0-1,0 0,1 0,0-1,1 0,0-1,-1 0,1-1,1 0,-1-1,0 0,1-1,0 0,0-1,-1 0,1-1,0 0,0-1,0 0,-1-1,1-1,-1 1,1-2,-1 0,0 0,0-1,-1 0,1-1,-1 0,0-1,-1 0,8-7,18-21,-18 21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5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44,'0'-14,"0"-2,5 30,57 317,-57-310,-2-3,1 0,0 0,2-1,0 1,1-2,1 1,0-1,1 0,1 0,6 6,-12-18,0 0,0-1,0 1,1-1,-1 0,1 0,0-1,0 1,0-1,1 0,-1 0,0-1,1 0,-1 0,1 0,-1 0,1-1,-1 0,1 0,-1 0,1-1,-1 0,1 0,-1-1,1 1,-1-1,0 0,0 0,4-3,9-5,0-1,-1-1,0 0,-1-1,0-1,-1 0,5-8,13-14,-1-1,-2-2,-1-2,-3 0,-1-2,-2 0,-1-4,10-17,-23 96,-9 28,-1-27,1-1,2 0,1 1,2-1,2 4,-5-27,1 0,0-1,0 1,1-1,0 1,0-1,1 0,1-1,-1 1,1-1,0 0,1 0,-1-1,1 0,1 0,-1-1,1 0,0 0,0 0,2-1,-2 0,1 0,-1-1,1 0,0 0,0-1,-1-1,1 1,1-1,-1-1,0 0,0 0,0-1,0 0,0 0,0-1,0 0,-1-1,1 0,-1 0,1-1,-1 0,0 0,-1-1,1 0,1-2,12-19,-2-1,0 0,-2-2,-2 1,0-2,-2 0,-1-1,-1 0,-2-1,5-32,1-73,-10 119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6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0 474,'43'-5,"43"-1,17 0,0 1,-8 2,-15 1,-11 1,-14 0,-10 1,-8 0,-7 1,-7-1</inkml:trace>
  <inkml:trace contextRef="#ctx0" brushRef="#br0" timeOffset="169.222">169 728,'72'0,"28"0,8-5,-6-1,-15-5,-13 0,-19 2</inkml:trace>
  <inkml:trace contextRef="#ctx0" brushRef="#br0" timeOffset="516.093">1523 193,'-54'86,"4"2,4 2,-12 41,56-127,-1 1,1-1,0 1,0 0,1 0,-1 0,1 0,0 0,0 0,1 0,0 1,0-1,0 0,0 0,1 0,0 0,0 0,0 1,1-2,0 1,0 0,0 0,0-1,1 1,-1-1,1 1,1-1,-1 0,3 2,2 0,0 0,0 0,0-1,0-1,1 1,0-1,0-1,0 0,0 0,1 0,-1-1,1-1,0 0,-1 0,1-1,0 0,0-1,-1 0,1 0,-1-1,1 0,-1-1,0 0,0-1,6-2,2-10,-5 0</inkml:trace>
  <inkml:trace contextRef="#ctx0" brushRef="#br0" timeOffset="902.306">1072 164,'41'-28,"2"2,1 3,0 1,2 2,42-12,-84 30,0 0,0 0,1 1,-1-1,0 1,1 0,-1 0,0 1,1-1,-1 1,1 0,-1 1,1-1,-1 1,1-1,-1 1,0 1,1-1,-1 1,0-1,0 1,0 0,0 1,0-1,-1 1,1-1,-1 1,0 0,1 1,-1-1,-1 0,1 1,1 1,26 70,-28-65,1 1,1-1,0 0,1 0,-1 0,2 0,0-1,0 0,0 0,1 0,0-1,3 1,-5-4,0 0,1 0,0-1,0 1,0-1,0-1,1 1,-1-1,1 0,0-1,0 0,0 0,0 0,1-1,-1 0,0 0,1-1,-1 0,0 0,1-1,-1 0,0 0,0-1,0 0,0 0,0-1,0 1,3-3,14-10,-2 0</inkml:trace>
  <inkml:trace contextRef="#ctx0" brushRef="#br0" timeOffset="1585.957">2540 193,'-24'43,"-1"-1,-2-1,-2-1,-1-2,-2-1,-2-1,-1-2,-22 16,55-49,-47 50,48-50,0 0,0 1,0-1,1 0,-1 1,0-1,1 1,-1-1,1 1,-1 0,1-1,0 1,-1 0,1-1,0 1,0-1,0 1,1 0,-1-1,0 1,0 0,1-1,-1 1,1-1,0 1,-1-1,1 1,0-1,0 0,0 1,0-1,0 0,0 1,0-1,1 0,-1 0,0 0,1 0,0 0,11 6,1-1,-1-1,1 0,0-1,1 0,-1-1,1-1,0 0,-1-1,11-1,30 5,-11 1,48 5,1 3,65 22,-175-58,-114-86,106 81,2 0,1-2,1-1,1 0,2-1,-4-11,8 12,8 20,0-1,1 0,0 0,1-1,0 1,1-1,0 0,1 0,0 0,1-1,0-6,5 1</inkml:trace>
  <inkml:trace contextRef="#ctx0" brushRef="#br0" timeOffset="1983.271">3358 51,'-36'21,"2"2,0 2,2 1,1 1,1 2,1 1,2 2,-16 22,39-47,0 0,0 1,0-1,1 1,0 0,1 0,0 0,0 0,0 0,1 0,0 0,1 1,0-1,0 0,1 1,0-1,1 0,-1 0,2 0,-1 0,1 0,0-1,1 1,-1-1,1 1,1-1,0-1,0 1,0-1,1 0,0 0,0 0,0-1,1 0,-1 0,4 1,4 2,-1-1,1 0,1-1,-1-1,1 0,0-1,0-1,0 0,1-1,-1-1,1 0,-1-1,1-1,-1 0,0-1,1-1,-1 0,0-1,-1-1,1 0,-1-1,0-1,0 0,0-1,-1 0,-1-1,1 0,-2-1,1-1,-1 0,-1 0,2-3,-5 6,-1-1,0 1,0-1,-1 0,0-1,-1 1,0-1,0 0,-1 0,0 0,-1 0,0-1,-1 1,0-1,-1 1,0-1,0 1,-1-1,0 1,-1-1,-1 1,1 0,-2 0,1 0,-1 0,-1 1,0-1,0 1,-1 0,0 1,0-1,-1 1,0 0,-1 1,1 0,-1 0,-1 1,1 0,-1 0,0 1,-1 0,-8-3,-103-11,89 18</inkml:trace>
  <inkml:trace contextRef="#ctx0" brushRef="#br0" timeOffset="2251.962">2991 418,'221'-55,"-171"39,0 2,1 2,0 3,16 0,-60 8,-1 0,0 1,0 0,0 0,0 1,0-1,1 1,-1 1,0-1,0 1,-1 0,1 0,0 1,-1 0,1 0,-1 0,0 0,0 1,2 2,16 14,-12-9,1 0,0-1,1-1,0 0,0-1,1 0,0-1,1-1,6 2,56 14,-53-17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1,'-3'1,"0"1,0 0,0 0,1 0,-1 0,1 1,-1-1,1 1,0 0,-1-1,1 1,1 0,-1 0,0 0,1 1,0-1,-1 0,1 0,0 3,-5 20,1 0,1 0,1 0,1 1,1-1,2 1,2 11,-1 27,17 78,-17-137,0-1,0 1,0 0,1-1,0 1,0-1,0 0,1 0,-1 0,1-1,0 1,1-1,-1 0,1 0,0-1,0 1,0-1,0 0,1 0,-1-1,1 1,3 0,-1-3,1 0,0-1,-1 0,1 0,-1-1,0 0,1 0,-1-1,0 0,0 0,0-1,-1 0,1 0,-1-1,0 0,-1-1,1 1,-1-1,0 0,5-7,109-156,-120 167,1 0,-1 0,1 0,0 1,0-1,0 0,0 1,0-1,0 1,0-1,0 1,1-1,-1 1,1 0,-1 0,1 0,-1-1,1 2,0-1,-1 0,1 0,0 0,0 1,0-1,0 1,-1 0,1-1,0 1,0 0,0 0,0 0,0 0,0 1,0-1,-1 0,1 1,0-1,0 1,0 0,-1 0,1 0,0-1,-1 2,1-1,5 8,-1 1,0 0,-1 1,0-1,0 1,-1 0,-1 0,0 1,1 8,15 45,-14-53,0-1,1 0,0 0,1 0,0-1,0 0,1 0,1-1,0 0,0 0,0-1,1 0,0-1,1 0,0-1,0 0,0-1,0 0,1 0,0-1,0-1,0 0,1-1,-1 0,1-1,-1 0,1-1,0-1,-5 0,0 0,0-1,0 0,0-1,-1 0,1 0,0 0,-1-1,0 0,0-1,0 0,-1 0,1 0,-1-1,-1 1,1-2,-1 1,0 0,1-3,77-141,-78 138,7-18,-1-1,-1 0,-2-1,-1-1,-1 1,-2-1,-2 1,0-1,-3 0,-2-16,7 88,2-15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31,'25'-5,"21"-2,8 1,0 1,-4 2,-7 0,-5 2,-4 1,-4 0,-1 0,-2 0,0 0,-4 6,-12 0,-7 1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0,'33'0,"36"0,10 0,-3 0,-10 0,-11 0,-10 0,-9 0,-4 0,-4 0,-6 0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9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37,'397'0,"-257"-27,-116 17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9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11,'43'9,"38"-1,11-2,-2-3,-10-5,-15-4,-8 0,-10 1,-12-3,-12-1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463 508,'-22'-36,"-3"1,-1 0,-1 2,-2 1,-1 1,-1 2,-17-11,45 36,-1 0,0 1,-1-1,1 1,0 0,-1 0,0 0,0 0,0 1,0 0,0 0,0 0,0 1,-1-1,1 1,-1 1,1-1,-1 1,1 0,-1 0,1 1,-1-1,1 1,0 0,-1 1,1-1,0 1,0 0,0 1,0-1,0 1,-1 1,0 4,-1 1,1-1,1 2,-1-1,2 1,-1 0,1 0,1 0,0 0,0 0,1 1,0 0,1-1,0 1,1 0,0 0,1-1,0 1,1 0,1 5,-1 32,-1-14,2 0,1 0,2-1,1 1,2-1,1-1,1 0,119 228,-47-134,-55-87,-1 2,-2 0,-2 2,8 24,-18-31,-2 0,-1 1,-2 0,-2 0,-1 1,-2 0,-1 37,-1-68,-1 1,0 0,0 0,-1 0,0 0,0 0,0 0,-1 0,-1-1,1 1,-1-1,0 0,-1 0,0 0,0 0,0 0,-1-1,0 0,0 0,-1 0,0 0,0-1,0 0,0-1,-1 1,-5 2,-2-3,-1-1,1 0,0-1,-1 0,1-1,-1-1,0-1,1 0,-1 0,1-2,-1 1,1-2,0 0,0-1,-12-6,20 8,0 1,0-1,0-1,0 1,0-1,1 0,0-1,0 1,0-1,0 0,1 0,0 0,0-1,-3-5,0-6</inkml:trace>
  <inkml:trace contextRef="#ctx0" brushRef="#br0" timeOffset="1286.513">1535 1751,'0'34,"0"20,5 1,2-8</inkml:trace>
  <inkml:trace contextRef="#ctx0" brushRef="#br0" timeOffset="766.521">943 1609,'-14'13,"1"1,0 0,0 0,2 2,0-1,0 1,2 1,0 0,1 0,0 1,2 0,0 0,1 0,-1 9,6-20,1 1,-1 0,1-1,1 1,-1-1,1 1,0-1,1 0,0 0,0 0,1 0,-1-1,2 1,-1-1,1 0,-1 0,2 0,-1-1,1 0,-1 0,2 0,-1-1,0 0,1 0,0 0,0-1,0 0,0 0,0-1,0 0,1-1,-1 1,1-1,0 0,-1-1,1 0,-1 0,1-1,0 0,-1 0,1-1,3-1,-1-1,0 0,0-1,0-1,0 1,-1-1,0-1,0 0,-1 0,0-1,0 0,-1 0,0 0,0-1,-1-1,0 1,-1-1,0 0,0 0,-1 0,0-1,-1 1,0-1,-1 0,0 0,-1 0,0 0,-1 0,0 0,-1 0,0 0,0 0,-1 0,-2-5,0 8,1 1,-1-1,-1 1,1 1,-1-1,-1 0,1 1,-1 0,0 1,0-1,-1 1,1 0,-1 1,0 0,-1 0,1 0,-1 1,1 0,-1 0,0 1,0 0,0 1,-7-1,-10-1</inkml:trace>
  <inkml:trace contextRef="#ctx0" brushRef="#br0" timeOffset="1085.976">774 1892,'19'-15,"11"-9,6 0,1 3,-1 10,-2 8,-6 8,-4 4,-1 0,1-1,1 2,0 0,2-2,1-2,0-3,-5-1</inkml:trace>
  <inkml:trace contextRef="#ctx0" brushRef="#br0" timeOffset="2085.67">943 1,'-9'1,"-1"1,0 1,1-1,-1 2,1-1,0 1,0 1,1-1,-1 2,1-1,0 1,0 0,1 1,0 0,0 0,1 0,-1 1,2 0,-1 0,1 1,0-1,1 1,0 0,0 0,1 1,1-1,-1 1,1 0,1-1,0 1,0 0,1 0,0 0,1 0,0 0,1-1,0 1,0 0,1-1,2 6,-3-9,1 0,0 0,0 0,1 0,0 0,0-1,0 1,0-1,1 0,0 0,0-1,0 0,1 1,-1-2,1 1,0-1,0 0,1 0,-1 0,0-1,1 0,-1-1,1 1,0-1,0 0,0-1,-1 0,1 0,0 0,0-1,0 0,-1 0,1-1,-1 0,1 0,-1 0,1-1,-1 0,0 0,0-1,-1 1,3-3,0-4,1 0,-2 0,1-1,-1 0,-1-1,0 1,-1-1,0 0,-1-1,0 1,-1-1,0 0,-1 0,0 1,-1-2,-1 1,0 0,-1 0,0 0,-2-8,-42-49,31 60</inkml:trace>
  <inkml:trace contextRef="#ctx0" brushRef="#br0" timeOffset="2368.563">688 227,'22'-11,"5"-4,0 2,0 0,1 2,1 1,0 1,0 2,8 0,-33 6,0 1,1 0,-1 1,0-1,1 1,-1 0,0 0,0 0,0 0,1 1,-2 0,1 0,0 0,0 0,0 0,-1 1,0 0,1-1,-1 2,24 16,-14-15,-1-1,0 0,1-1,0 0,0-1,0 0,0-1,0-1,0 0,0 0,0-2,8-1,3-2,-6-1</inkml:trace>
  <inkml:trace contextRef="#ctx0" brushRef="#br0" timeOffset="2717.116">1366 198,'7'-2,"0"0,0 0,0 1,0 0,1 0,-1 1,0 0,1 0,-1 1,0 0,0 0,1 1,-1 0,0 0,-1 0,1 1,0 0,-1 0,1 1,-1 0,0 0,4 4,-9-2,-1 0,0 0,0 0,0 0,-1 0,0-1,0 1,0 0,-1 0,0-1,0 1,0-1,-1 1,1-1,-1 0,-1 0,1 0,-1 0,0-1,0 1,0-1,-1 0,0 0,1 1,-32 58,36-61,0 0,-1 0,1 0,0 0,1 0,-1 0,0 0,0 0,1-1,-1 1,1 0,0 0,-1 0,1-1,0 1,0 0,0-1,0 1,0-1,1 1,-1-1,0 1,1-1,-1 0,1 0,-1 0,1 0,-1 0,1 0,0 0,0 0,0-1,-1 1,1-1,0 1,1-1,9 3,1-1,0-1,1 0,-1 0,0-1,0-1,0 0,0-1,0-1,0 0,10-4,-16 6,18-6</inkml:trace>
  <inkml:trace contextRef="#ctx0" brushRef="#br0" timeOffset="4248.12">2185 678,'8'-2,"-11"19,-11 23,-113 235,112-239,0-5,3 1,0 0,2 1,2-1,-1 8,9-33,1 0,-1 0,1 0,0 0,1 0,0 0,0-1,0 1,1-1,0 1,0-1,0 0,1 0,0 0,0-1,1 0,0 1,0-1,0-1,0 1,1-1,-1 0,1 0,0-1,1 1,-1-1,0-1,1 1,0-1,-1 0,1-1,0 0,0 0,0 0,0-1,36-10,-31-1</inkml:trace>
  <inkml:trace contextRef="#ctx0" brushRef="#br0" timeOffset="4649.036">1789 819,'32'-34,"2"1,1 2,2 1,0 2,2 2,1 1,18-6,-53 28,0 1,1 0,-1 1,1 0,0-1,0 2,-1-1,1 1,0 0,0 0,-1 0,1 1,0 0,0 0,-1 0,1 1,-1 0,1 0,-1 1,0-1,0 1,0 0,0 0,0 1,-1-1,0 1,0 0,0 1,0-1,0 1,1 2,2 4,1 0,0-1,1 0,0-1,0 1,1-2,0 0,1 0,0 0,0-2,0 1,1-1,0-1,0 0,0-1,1 0,12 1,117-5,-118-1</inkml:trace>
  <inkml:trace contextRef="#ctx0" brushRef="#br0" timeOffset="5235.64">3003 988,'-24'15,"1"1,1 1,0 1,2 1,0 1,1 0,1 1,0 2,2-1,-6 15,19-34,1 0,0 0,0 1,0-1,1 1,-1-1,1 1,0 0,0-1,0 1,0 0,1 0,-1 0,1 0,0 0,0-1,1 1,-1 0,1 0,0 0,0 0,0-1,0 1,1 0,0-1,-1 1,1-1,0 0,1 0,-1 0,1 0,-1 0,1 0,0 0,0-1,0 1,0-1,1 0,-1 0,0 0,1-1,0 1,0-1,4 1,-1-1,1-1,0 1,0-1,-1 0,1-1,0 0,-1 0,1-1,-1 0,1 0,-1-1,0 0,0 0,0 0,0-1,-1 0,4-3,105-96,-81 61,-2-2,-2-1,-2-2,-2 0,-2-2,-2-1,-3-1,-1 0,-3-1,-2-1,-3 0,2-30,-10-97,-3 170,0 0,-1 1,0-1,0 0,-1 1,-1 0,0 0,0 0,0 0,-1 0,-1 1,1 0,-1 0,-1 1,1-1,-8-5,10 10,1 1,-1-1,0 1,0 0,0 0,0 0,0 0,0 1,0-1,-1 1,1 0,0 1,-1-1,1 1,-1 0,1 0,-1 0,1 0,-1 1,1 0,-1 0,1 0,0 0,0 1,0 0,0 0,0 0,0 0,0 1,0-1,1 1,-3 2,-6 6,0 1,1 0,0 1,1 0,1 1,0 0,0 0,0 5,-12 19,2 2,2 0,1 1,2 1,2 0,2 1,2 0,2 0,1 1,3 0,2 28,2-55,1 0,0 0,1-1,1 0,1 0,0 0,1-1,0 0,2 0,0-1,0 0,1 0,1-1,0 0,1-1,0-1,1 0,0 0,1-1,0-1,1 0,4 1,-5-2,1 0,0-1,0 0,0-1,1-1,0 0,0-2,0 1,0-2,1 0,-1-1,1-1,-1-1,1 0,-1-1,1 0,-1-2,0 0,0 0,-1-2,1 0,7-5,5-5,-4 2</inkml:trace>
  <inkml:trace contextRef="#ctx0" brushRef="#br0" timeOffset="5799.422">3878 508,'-16'36,"-16"32,2 2,4 1,3 2,-7 41,28-104,0-1,0 0,1 0,0 1,0-1,1 1,1-1,0 0,0 1,0-1,2 0,-1 0,1 0,0 0,1 0,0 0,0-1,1 0,0 0,0 0,1-1,0 1,0-1,1-1,0 1,0-1,1 0,-1-1,1 0,0 0,1-1,-1 0,2 0,7 1,1-1,0-1,0-1,0 0,0-1,1-1,-1-1,0-1,0 0,0-1,-1-1,1-1,-1-1,0 0,0-1,0-1,-1 0,0-1,-1-1,0 0,-1-1,0-1,-1 0,7-8,-5 2,1-1,-2 0,-1-1,0-1,-2 0,0-1,-1 0,-1 0,-2-1,0 0,-1-3,-3 16,-1 1,-1-1,0 0,0 0,-1 1,0-1,-1 0,0 0,0 0,-1 1,-1-1,1 1,-1-1,-1 1,0 0,0 0,-1 1,0-1,-1 1,0 0,0 0,0 1,-1 0,0 0,-1 1,1-1,-1 2,-1-1,-2-1,0 1,-1 1,0 0,0 0,-1 2,1-1,-1 1,1 1,-1 0,0 1,0 1,0 0,0 0,0 1,0 1,1 0,-1 1,0 0,1 1,-1 1,-22 9,2 1,0 1,0 2,2 1,1 2,-14 12,27-21,0 0,0 1,1 1,1 0,0 1,1 1,1 0,0 1,1 0,1 1,1 1,-5 12,14-29,0 0,0 0,0 0,0 0,0 0,1 0,-1 0,1 0,-1 0,1 0,0 0,0 0,0 1,0-1,0 0,1 0,-1 0,1 0,-1 0,1 0,0 0,-1 0,1 0,0 0,0 0,1-1,-1 1,0 0,1-1,-1 1,0-1,1 1,0-1,-1 0,1 0,0 1,0-1,0 0,0-1,0 1,0 0,0-1,0 1,0-1,0 1,0-1,0 0,0 0,0 0,0 0,0 0,1 0,0-1,139-62,-93 35,134-60,-178 87,-1 0,1 0,-1 0,1 0,0 1,-1-1,1 1,-1 1,1-1,0 0,-1 1,1 0,-1 0,1 1,-1-1,0 1,0 0,0 0,1 0,-2 1,1-1,0 1,-1 0,1 0,-1 1,0-1,0 0,0 1,0 0,-1 0,1 0,0 1,2 6,0 0,1-1,1 0,-1 0,2 0,-1-1,1 0,1-1,0 0,0 0,0-1,1 0,0-1,1 0,-1 0,1-1,0 0,0-1,4 0,-2-1,1-1,-1 0,1-2,0 1,0-1,0-1,-1-1,1 0,-1 0,1-2,-1 1,0-2,0 0,0 0,0-2,6-2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1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510 254,'-3'-9,"0"0,-1 0,0 1,0-1,-1 1,0 0,0 0,-1 1,0 0,0 0,0 0,-1 1,0-1,-1 2,0-1,1 1,-2 0,1 1,0 0,-1 0,0 1,0 0,-5-1,4 0,0 1,0 0,-1 0,1 1,0 1,-1-1,1 2,-1-1,0 2,1-1,-1 1,-1 1,7-1,0 0,0 0,0 0,1 1,-1 0,1-1,-1 2,1-1,0 0,0 1,0 0,0 0,0 0,1 1,-1-1,1 1,0-1,0 1,0 0,1 1,-1-1,1 0,0 1,0-1,1 1,-1-1,1 2,-1 217,5-188,1-1,3 0,0 0,2 0,13 29,1 8,82 273,-92-301,9 22,-3 1,-3 1,-3 0,-3 1,1 65,-8-63,-1-52,-1 1,0-1,-2 1,0-1,-1 1,-1-1,-1 3,2-16,1 1,-2-1,1-1,-1 1,1 0,-1 0,0-1,-1 0,1 0,-1 0,0 0,0 0,0-1,-1 1,1-1,-1 0,1-1,-1 1,0-1,0 0,-1 0,1-1,0 1,0-1,-1 0,1 0,-1-1,1 0,-1 0,-4-1,-3 1,-1-2,1 0,0 0,0-2,0 1,0-2,1 1,-1-2,1 0,1 0,-1-1,-1-2,5 3,0 0,0-1,1 0,0-1,1 0,-1 0,1 0,1-1,0 1,0-1,1-1,0 1,0-1,1 1,-2-9,1-6</inkml:trace>
  <inkml:trace contextRef="#ctx0" brushRef="#br0" timeOffset="812.855">1074 0,'-16'8,"0"0,1 0,0 2,1 0,0 1,0 0,1 1,0 0,2 1,-1 1,1 0,1 0,1 1,0 0,1 1,0 0,1 0,1 1,1-1,-2 12,7-19,1-1,0 1,1-1,0 1,0-1,1 0,0 0,0 0,1 0,0 0,0-1,1 0,0 0,0 0,1 0,-1-1,2 0,-1 0,1-1,-1 1,2-2,-1 1,0-1,1 0,0 0,0-1,0 0,0-1,1 1,-1-2,0 1,1-1,0 0,-1-1,1 0,-1-1,1 1,4-2,1-3,-1 0,0 0,0-1,-1-1,0 0,0-1,-1 0,0-1,0 0,-1 0,0-2,-1 1,0-1,0 0,-1-1,-1 0,0 0,-1 0,0-1,-1 0,0-1,-1 1,0-1,-1 1,-1-1,0 0,-1 0,-1 0,-1-13,0 19,0 1,-1 0,0 0,0-1,-1 2,0-1,0 0,0 0,-1 1,0 0,0 0,-1 0,0 0,0 1,-5-4,-11-9</inkml:trace>
  <inkml:trace contextRef="#ctx0" brushRef="#br0" timeOffset="1129.966">792 283,'209'-98,"-205"95,0 1,0 0,0 0,1 0,-1 0,1 1,-1 0,1 0,-1 0,1 1,0-1,-1 1,1 0,0 0,-1 1,1-1,0 1,-1 0,1 0,-1 1,1-1,-1 1,0 0,0 0,0 1,0-1,0 1,3 3,22 33,-26-34,0 1,1 0,-1-1,1 0,1 0,-1 0,1-1,-1 1,1-1,1 0,-1-1,0 1,1-1,0 0,0 0,5 1,-5-2,1-1,-1 0,1 0,0 0,-1-1,1 0,0 0,-1-1,1 0,0 0,-1 0,1-1,-1 0,1 0,-1-1,0 1,5-4,9-7</inkml:trace>
  <inkml:trace contextRef="#ctx0" brushRef="#br0" timeOffset="1517.065">1582 170,'22'-1,"-15"0,-1 1,1-1,0 1,-1 1,1-1,-1 1,1 0,0 1,-1-1,0 1,0 1,4 1,-9-2,0 1,0-1,-1 0,1 1,-1-1,0 1,0-1,0 1,0-1,0 1,0-1,-1 1,1-1,-1 1,0-1,0 1,1-1,-2 0,1 0,0 1,0-1,-1 0,1 0,-1 0,0 0,1-1,-1 1,0 0,0-1,0 1,0-1,-1 0,-1 4,1-2,-48 68,50-70,1 1,-1-1,0 1,0-1,1 1,-1 0,1-1,-1 1,1 0,0-1,0 1,0 0,0 0,0-1,0 1,0 0,0 0,1-1,-1 1,1 0,-1-1,1 1,0-1,-1 1,1-1,0 1,0-1,0 1,0-1,1 0,-1 1,0-1,0 0,1 0,-1 0,1 0,-1 0,1 0,-1-1,1 1,-1 0,1-1,0 1,-1-1,1 0,0 0,19 4,-1-2,1 0,0-2,-1 0,1-2,0 0,-1-1,0-1,1-1,1-1,3 0</inkml:trace>
  <inkml:trace contextRef="#ctx0" brushRef="#br0" timeOffset="2080.833">961 1637,'-12'23,"1"-1,0 1,2 1,1 0,1 0,1 1,1 0,1 0,1 0,2 0,0 0,2 13,0-33,0 0,1 0,-1 0,1 0,0-1,0 1,0 0,1-1,0 1,0-1,0 0,0 0,1 0,-1 0,1-1,0 0,0 1,0-1,1-1,-1 1,1-1,-1 1,1-1,0 0,0-1,0 0,0 1,0-1,0-1,0 1,0-1,1 0,12 1,-1-1,1-1,0-1,-1 0,1-1,-1-1,0-1,0 0,-1-1,3-1,-1-1,-1-1,0 0,0-1,-1-1,0 0,-1-2,0 1,-1-2,0 0,-1 0,-1-2,0 1,-1-2,-1 1,0-1,-2-1,0 0,-1 0,0 0,-2-1,0 0,-1 0,1-18,-6 28,0 1,0-1,-1 0,0 0,-1 1,0-1,0 1,-1 0,0 0,-1 0,1 1,-2-1,1 1,-1 0,0 1,0-1,-1 1,1 1,-1-1,-1 1,1 0,-1 1,0-1,0 2,0-1,0 1,-1 0,0 1,1 0,-1 0,0 1,-8 0,-23-3,6 3</inkml:trace>
  <inkml:trace contextRef="#ctx0" brushRef="#br0" timeOffset="2394.945">904 1835,'8'-5,"0"1,0 1,0-1,0 1,1 0,-1 1,1 0,0 1,0 0,-1 0,1 0,0 1,0 1,0 0,0 0,-1 0,7 3,2 1,1 0,0-1,0 0,0-2,0 0,1-1,-1-1,1-1,-1 0,0-1,0-1,0-1,0-1,-1 0,2-2,20-6,-26 13</inkml:trace>
  <inkml:trace contextRef="#ctx0" brushRef="#br0" timeOffset="2644.901">1667 1751,'5'28,"1"15,0 0</inkml:trace>
  <inkml:trace contextRef="#ctx0" brushRef="#br0" timeOffset="3897.585">1300 1497,'-1'-2,"-1"0,1 0,-1 0,0 0,1 0,-1 1,0-1,0 1,0 0,0-1,0 1,0 0,-1 0,1 0,0 0,-1 1,1-1,0 1,-1-1,1 1,-1 0,1 0,-1 0,1 0,-1 1,-11 1,1 1,0 0,1 1,-1 1,1 0,-1 0,2 1,-1 1,1 0,0 1,0 0,1 1,0 0,-1 2,-105 114,106-107,3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4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114 246,'11'162,"24"113,-23-117,-12-134</inkml:trace>
  <inkml:trace contextRef="#ctx0" brushRef="#br0" timeOffset="478.747">1 302,'35'-25,"2"1,0 2,1 1,2 3,0 1,0 1,31-6,18 23,-87 0,0-1,-1 1,1 0,0-1,-1 1,1 0,0 0,-1 1,1-1,-1 0,0 0,1 1,-1-1,0 1,0-1,0 1,0-1,0 1,0 0,0-1,-1 1,1 0,-1 0,1 0,-1-1,0 1,1 0,-1 0,0 0,0 0,0 0,-1 0,1 0,0-1,-1 1,1 0,-1 0,0 0,1-1,-1 1,0 0,0-1,0 1,0-1,-85 118,34-56,49-60,-35 63,37-64,0-1,0 1,1 0,-1 0,0 0,1 0,0 0,-1 0,1 0,0 0,0 0,0 0,0 0,1 0,-1 0,0 0,1 0,-1 0,1 0,0 0,0-1,0 1,0 0,0 0,0-1,0 1,0-1,1 1,-1-1,0 1,1-1,0 0,-1 0,3 1,168 54,-169-56,0 1,1-1,-2 1,1 0,0 0,0 0,0 0,0 1,-1-1,1 1,0 0,-1-1,0 1,1 0,-1 0,0 1,0-1,0 0,0 1,-1-1,1 1,-1 0,1 0,-1-1,0 1,0 0,0 0,0 0,-1 0,1 0,-1 0,0 0,0 0,0 0,0 0,0 0,-1 0,1 0,-1 0,0 0,0 0,0 0,0 0,-1 1,-17 22,-1-2,-1 0,-2 0,0-2,-1-1,-1-1,0-2,-26 15,37-23,9-6,1-1,0 1,-1-1,0 0,0 0,0 0,0-1,0 0,-1 0,1 0,-1-1,1 1,-1-1,1-1,-2 1,2-3</inkml:trace>
  <inkml:trace contextRef="#ctx0" brushRef="#br0" timeOffset="8683.17">819 556,'0'1,"0"-1,0 1,0-1,0 1,0-1,0 1,0-1,0 1,0-1,0 1,0-1,0 1,-1-1,1 1,0-1,0 1,-1-1,1 1,0-1,-1 0,1 1,0-1,-1 0,1 1,0-1,-1 0,1 1,-1-1,1 0,-1 0,1 1,-1-1,1 0,-1 0,1 0,-1 0,1 0,-1 1,1-1,-1 0,1 0,-1-1,1 1,-1 0,1 0,-1 0,1 0,-1 0,1 0,-1-1,1 1,0 0,-1 0,1-1,-1 1,1 0,-1-1,1 1,0 0,-1-1,1 1,0-1,-1 1,-1 11,1 0,0 0,0 0,1 0,1 0,0 0,0 0,1 0,0 0,1-1,1 1,-1-1,2 0,-1 0,1 0,1 0,0-1,0 0,1 0,0 0,0-1,1 0,0-1,1 0,6 4,-11-8,0-1,1 0,-1-1,1 1,-1-1,1 0,0 0,0 0,-1-1,1 1,0-1,0 0,0-1,0 1,-1-1,1 0,0 0,-1-1,1 1,-1-1,1 0,-1 0,0-1,0 1,0-1,0 0,0 0,0 0,-1-1,1 0,87-123,-79 104,-11 23,-1 0,0-1,0 1,1 0,-1-1,0 1,0 0,1-1,-1 1,0 0,1-1,-1 1,1 0,-1 0,0-1,1 1,-1 0,1 0,-1 0,0 0,1 0,-1-1,1 1,-1 0,1 0,-1 0,1 0,-1 0,0 0,1 1,-1-1,1 0,-1 0,1 0,-1 0,0 0,1 1,-1-1,1 0,-1 0,0 1,1-1,-1 0,0 1,1-1,-1 0,0 1,1-1,-1 0,0 1,0-1,0 1,1-1,-1 0,0 1,0-1,0 1,0-1,0 1,0-1,0 1,0-1,17 44,-9-23,-6-15,0 0,1-1,0 1,0-1,1 0,0 0,0 0,0 0,0-1,1 0,-1 0,1 0,0 0,0-1,1 1,-1-1,1-1,-1 1,1-1,0 0,0 0,0-1,0 0,0 0,1 0,-1-1,5 0,-3 0,1-1,-1 0,0 0,1-1,-1 0,0 0,0-1,-1 0,1-1,0 1,-1-2,0 1,0-1,0 0,-1 0,0-1,0 1,0-2,-1 1,1 0,-1-1,0-1,12-20,0 0,-2 0,-1-2,-1 0,-1-5,3-6,-3-1,-1-1,-2 0,-2 0,-2-1,-1 0,-3-15,-1 41,1 7,0-1,-1 1,-1-1,0 1,0 0,-1-1,0 1,-1 0,-1 0,0 0,0 1,-1-2,5 11,-1 0,1 0,-1 0,0 0,1 0,-1 0,0 0,0 0,1 0,-1 0,0 0,0 0,0 0,0 1,0-1,0 0,-1 1,1-1,0 1,0-1,0 1,0 0,-1-1,1 1,0 0,0 0,-1 0,1 0,0 0,0 0,-1 0,1 0,0 1,0-1,-1 0,1 1,0-1,0 1,0-1,0 1,0 0,0-1,0 1,0 0,0 0,0 0,0 0,0 0,0 0,1 0,-1 0,0 0,1 0,-1 0,0 1,-4 11,-1 1,1 0,1 0,1 1,0-1,1 1,0-1,1 1,1 0,0 0,1-1,1 1,0 0,1-1,1 0,0 1,1-1,5 11,67 223,-25-152,-31-93,-13-11</inkml:trace>
  <inkml:trace contextRef="#ctx0" brushRef="#br0" timeOffset="8931.141">1271 218,'43'5,"48"-4,18-6,5-2,-7-1,-8-3,-11 0,-6 2,-7-2,-7 0,-10 3,-16 2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7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564 373,'-161'453,"158"-442,0 0,-1-1,0 1,-1-1,0 0,0 0,-1-1,-1 1,0-2,0 1,0-1,-1 0,0 0,-1-1,0 0,0 0,0-1,-1-1,0 1,0-1,-1-1,1 0,-1-1,0 0,0 0,0-1,0-1,0 0,0 0,-7-1,11-1,1 1,0-1,0-1,0 1,0-1,1 0,-1 0,0-1,1 1,-1-1,1-1,0 1,0-1,0 1,1-2,-1 1,1 0,0-1,0 0,1 0,-1 0,1 0,0 0,0-1,1 0,0 1,0-1,-1-2,0-4,1 1,0-1,0 0,1 0,0 0,1 0,1 0,0 0,0 1,1-1,1 0,0 1,1-1,1-1,0 2,0 0,1 0,1 1,-1 0,2 0,-1 0,2 1,-1 1,1-1,0 1,1 1,0 0,0 0,0 1,1 0,0 1,0 0,1 1,-1 0,1 1,0 0,0 1,11-1,-7 6,0 1,-1 0,1 1,-1 1,0 1,-1 0,1 0,-1 2,-1 0,0 0,0 1,10 12,93 80,23-5,-38-61,-89-33</inkml:trace>
  <inkml:trace contextRef="#ctx0" brushRef="#br0" timeOffset="969.898">1326 684,'-24'6,"0"2,1 0,0 2,1 0,0 2,1 0,0 2,1 0,0 1,1 1,1 1,1 0,-14 18,29-32,-1-1,1 1,0-1,0 1,0 0,0 0,1 0,-1 0,1 0,0 0,0 1,0-1,0 0,0 1,1-1,-1 1,1-1,0 0,0 1,1-1,-1 1,0-1,1 0,0 1,0-1,0 0,0 0,1 1,-1-1,1 0,0 0,0-1,0 1,0 0,0-1,1 1,-1-1,1 0,-1 1,1-1,0-1,0 1,0 0,0-1,0 1,1-1,-1 0,0 0,0 0,2 0,10-3,0-1,-1 0,1 0,-1-2,0 1,0-2,-1 0,1-1,-1 0,-1-1,1 0,-2-1,1 0,-1-1,0-1,-1 0,6-8,8-9,-1-1,-2-1,-1-1,-1-1,-2 0,0-3,-15 31,26-47,-3 0,-2-2,-2 0,-2-2,-3 0,-2-1,-3 0,-1-7,-9 51,-1 1,0-1,-1 1,0-1,0 1,-2 0,1-1,-1 1,-3-5,5 13,0 0,-1 0,1 0,-1 0,0 1,0-1,0 1,0-1,0 1,0 0,-1-1,1 1,-1 0,0 1,1-1,-1 0,0 1,0 0,0-1,0 1,0 0,0 1,0-1,-1 0,1 1,0 0,0 0,0 0,-1 0,1 0,0 1,0-1,0 1,-1 0,0 0,-10 6,0 1,0 0,1 1,0 0,0 1,1 1,1 0,-1 0,2 1,0 1,0 0,1 0,1 1,0 0,1 0,0 1,1 0,0 2,-7 19,0 0,3 0,1 1,2 0,1 1,2-1,1 1,3 0,3 36,-3-64,1 0,0-1,1 1,0 0,0-1,1 0,0 1,1-1,0 0,0-1,1 1,0-1,1 0,0 0,0 0,0-1,1 0,0-1,1 1,-1-1,1 0,0-1,1 0,-1-1,1 1,0-1,0-1,1 0,-1 0,1-1,-1 0,3-1,188-4,-144-13,-32 3</inkml:trace>
  <inkml:trace contextRef="#ctx0" brushRef="#br0" timeOffset="1300.278">2089 317,'-31'38,"3"2,1 1,2 1,2 1,2 1,2 1,-3 12,20-52,-1 1,1-1,0 1,1-1,-1 1,1-1,0 1,0 0,1 0,0-1,0 1,0 0,1 0,-1-1,1 1,1 0,-1-1,1 1,0-1,0 1,1-1,-1 0,1 0,1 0,-1 0,0-1,1 1,0-1,0 0,1 0,-1-1,1 1,1 0,12 1,1 0,-1-1,1-1,0-1,1-1,-1 0,0-1,0-2,0 0,3-1,-5-1,-1-1,1 0,-1-1,0-1,-1-1,1 0,-2-1,1-1,-1 0,-1-1,0 0,0-1,-1 0,-1-1,0-1,-1 1,0-2,-1 0,1-2,0-5,-1 0,0-1,-2 1,0-2,-2 1,0-1,-2 1,0-7,-2 23,-1 1,0-1,0 0,0 0,-1 1,0-1,0 0,-1 1,0-1,0 1,0-1,-1 1,0 0,0 0,-1 0,1 0,-1 1,-1-1,1 1,-1 0,0 1,0-1,0 1,0 0,-1 0,0 0,0 1,0 0,0 0,0 1,-1 0,1 0,-1 0,-2 0,-71-1,42 8</inkml:trace>
  <inkml:trace contextRef="#ctx0" brushRef="#br0" timeOffset="1563.451">1806 684,'140'-57,"-66"25,1 4,1 3,4 3,-77 20,0 1,0 0,0-1,0 1,0 1,0-1,1 0,-1 1,0 0,1 0,-1 0,0 0,0 0,1 1,-1-1,0 1,0 0,0 0,0 0,0 0,0 1,0-1,0 1,0 0,0-1,-1 1,1 1,-1-1,0 0,1 1,-1-1,0 1,11 26,-12-23,1-1,-1 1,1-1,0 1,1-1,-1 0,1 0,0 0,0 0,0-1,1 1,0-1,-1 0,2 0,-1 0,0 0,1-1,0 0,0 0,0 0,0 0,0-1,0 0,1 0,-1-1,1 1,-1-1,1 0,5 0,113-44,-79 22,-21 11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6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509 120,'0'527,"-1"-506,0 0,-1 0,0 0,-2 0,-1-1,0 1,-2-1,-5 11,5-18,1-7</inkml:trace>
  <inkml:trace contextRef="#ctx0" brushRef="#br0" timeOffset="299.188">1 205,'79'-34,"2"3,1 4,68-12,-134 34,57-14,2 3,-1 3,2 4,-1 2,17 4,-72 3,-8-1,0 1,0 0,0 1,0 0,0 1,0 0,0 0,0 2,-1-1,1 2,8 4,-18-8,-1 0,1 1,0-1,-1 1,0-1,1 1,-1 0,0 0,0 0,0-1,0 1,0 0,0 0,-1 0,1 0,-1 1,1-1,-1 0,0 0,1 0,-1 0,-1 0,1 0,0 1,0-1,-1 0,1 0,-1 0,0 0,1 0,-1 0,0 0,0 0,0-1,-1 1,1 0,0 0,-1-1,1 1,-1-1,1 1,-1-1,0 0,-1 1,-14 13</inkml:trace>
  <inkml:trace contextRef="#ctx0" brushRef="#br0" timeOffset="553.77">227 854,'43'5,"34"-4,12-1,2-6,-5-2,-9 1,-11-4,-8 1,-4 1,-7-2,-6 0,-5 3,-9 3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34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44 238,'-3'5,"0"0,0 1,0-1,1 1,-1-1,2 1,-1 0,0 0,1 0,0 0,0 0,1 0,0 0,0 3,-1 1,1 46,2 0,3 0,2 0,4 12,12 102,-17 185,-6-346,0 0,-1 1,0-1,-1 0,0 0,0 0,-1 0,0-1,-1 1,0-1,0 0,-1 0,0 0,0 0,-1 0,6-8,1-1,-1 0,0 1,1-1,-1 0,0 1,1-1,-1 0,0 1,0-1,0 0,0 1,0-1,0 0,0 1,0-1,0 0,0 0,0 1,0-1,0 0,0 1,-1-1,1 0,0 1,0-1,-1 0,1 1,0-1,-1 1,1-1,-1 1,1-1,-1 1,1-1,-1 1,1-1,-1 1,0-1,1 1,-1 0,0 0,1-1,-1 1,0 0,1 0,-1 0,0-1,1 1,-1 0,0 0,0 0,1 0,-1 0,0 1,1-1,-1 0,0 0,1 0,-1 1,0-1,1 0,-1 1,0-1,1 0,-1 1,1-1,-1 1,0-1,9-16,0-1,1 1,0 1,1-1,1 2,1-1,0 2,0 0,2 0,-1 1,2 0,-1 2,14-8,24-17,1 2,2 3,1 2,2 2,-41 19,0 1,0 0,0 2,1 0,0 1,0 0,0 2,4 0,-20 1,0-1,0 1,-1 0,1 0,0 0,0 1,0-1,-1 0,1 1,0-1,0 1,-1-1,1 1,-1 0,1 0,0 0,-1 0,0 0,1 0,-1 0,0 0,1 1,-1-1,0 0,0 1,0-1,0 1,0-1,0 1,-1-1,1 1,0 0,-1 0,1-1,-1 1,0 0,0 0,0-1,1 1,-2 0,1 0,0 0,0-1,0 1,-1 0,1-1,-1 1,0 0,1-1,-1 1,0 0,0-1,0 1,0-1,-1 2,-16 20,-1 0,-1-1,-1-1,-1 0,0-2,-2-1,0-1,-1-1,-1-1,-15 7,9-5,-23 16,-1-4,-2-1,-1-3,-7-1,65-23,1-1,0 1,0-1,-1 1,1-1,0 1,-1-1,1 0,0 1,-1-1,1 1,-1-1,1 0,0 1,-1-1,1 0,-1 1,1-1,-1 0,0 0,1 1,-1-1,1 0,-1 0,1 0,-1 0,0 0,1 0,-1 0,1 0,-1 0,1 0,-1 0,0 0,1-1,-1 1,1 0,-1 0,1 0,-1-1,1 1,-1 0,1-1,-1 1,1 0,0-1,-1 1,1-1,-1 1,1-1,0 1,-1-1,1 1,0-1,0 1,0-1,-1 1,1-1,0 1,0-1,0 0,0 1,0-1,0 1,0-1,0 0,30-29,-5 12,0 1</inkml:trace>
  <inkml:trace contextRef="#ctx0" brushRef="#br0" timeOffset="606.29">834 1085,'19'3,"-1"-1,1-1,0-1,1-1,-2 0,1-1,0-1,0-1,-1-1,0 0,0-2,0 0,-1 0,0-2,0 0,-1-1,0-1,-1 0,0-1,-1-1,0 0,-1-1,10-14,-12 13,0 3,-14 33,1-14,-1 0,1 0,1 1,-1-1,1 0,0 0,1 1,0-1,0 0,0 1,1-1,0 0,1 1,0-1,0 0,0 0,1 0,0-1,0 1,1-1,0 1,0-1,0 0,1 0,0-1,0 0,0 0,1 0,0 0,0-1,5 3,-2-3,0 0,1-1,-1 0,1-1,-1 0,1-1,0 0,0 0,-1-1,1 0,0-1,0 0,0-1,-1 0,1 0,-1-1,0 0,1-1,-1 0,-1 0,1-1,-1 0,0 0,0-1,0 0,-1-1,0 0,0 0,3-5,23-29,-3-2,-1-1,-2-2,-2-1,-2 0,-2-2,-2 0,11-52,13-74,17-154,-59 320,0 5,0 0,0 0,0 1,0-1,-1 0,0 0,1 0,-1 0,-1 0,1 1,-1-1,1 0,-1 0,0 1,-1-1,1 0,-1 1,1-1,-2-1,1 5,0 0,0 0,0 0,0 0,0 1,0-1,1 1,-1 0,0-1,0 1,1 0,-1 0,0 0,1 0,-1 0,1 0,-1 1,1-1,0 0,-1 1,1-1,0 1,0-1,0 1,0 0,0-1,1 1,-1 0,0 0,-11 26,2-1,0 2,2-1,1 1,2 0,0 1,2 0,1-1,2 1,0 0,4 12,-4-3,0 25,3 0,2 0,3-1,12 44,-14-85,0 1,1-1,1 0,1-1,1 0,1 0,5 5,-8-19,-19-25,-20-19,15 21</inkml:trace>
  <inkml:trace contextRef="#ctx0" brushRef="#br0" timeOffset="856.014">1483 437,'44'-15,"42"-4,16 0,2 0,-4 2,-4 4,-9 0,-5 2,-6 2,-2 4,-5 2,-3 1,-4-3,-8-1,-12 1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37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569 607,'-22'102,"-4"-2,-4-2,-12 17,31-90,-1-1,-1-1,-1 0,-1 0,-1-2,-1 0,-1 0,-12 9,21-23,0 1,-1-1,0 0,0-1,0 0,-1-1,0 0,0-1,0 0,0-1,-1 0,1 0,-1-1,0-1,0 0,-3-1,10-1,-1-1,1 1,-1-1,1-1,0 1,0-1,0 0,0 0,0 0,1-1,-1 0,1 1,0-2,0 1,1 0,-1-1,1 0,0 1,0-1,0-1,1 1,0 0,0-1,0 1,1-1,0 0,-3-10,0 0,2-1,0 1,1-1,0 1,1-1,1 0,3-9,-3 11,1 1,0-1,1 1,1 0,1 0,0 0,0 0,1 1,1 0,1 0,-1 1,2 0,0 0,0 1,1 0,1 1,-1 0,2 0,2-1,-9 9,0 0,0 0,1 1,-1 0,0 0,1 0,-1 1,0-1,1 1,-1 1,1-1,-1 1,0 0,1 0,-1 0,0 1,0 0,0 0,0 0,0 0,0 1,0 0,102 82,-72-54,0-2,1-2,0-2,3-1,0-1,1-3,0-1,2-2,0-2,30 6,-63-19,1 0,0 0,0-1,0 0,0-1,0 0,0-1,0 0,0 0,0-1,8-2,0-3</inkml:trace>
  <inkml:trace contextRef="#ctx0" brushRef="#br0" timeOffset="279.593">1161 834,'43'4,"34"-2,13-2,-4-2,-12 1,-8-5,-12-2,-9 1,-8 2,-5 1,-4 2,-6 1</inkml:trace>
  <inkml:trace contextRef="#ctx0" brushRef="#br0" timeOffset="533.398">1303 1115,'43'10,"34"-2,8-2,-6-2,-6-2,-11-1,-11-1,-10-5,-6-2,-5 0,-8 2</inkml:trace>
  <inkml:trace contextRef="#ctx0" brushRef="#br0" timeOffset="1972.15">2234 1228,'40'-7,"0"-2,-1-2,-1-2,0-1,-1-2,0-2,-1-1,-1-1,-1-2,-1-2,-1-1,18-19,-38 33,0 0,-1-1,0-1,0 1,-1-2,-1 1,-1-1,0-1,0 0,-2 0,0 0,0-1,-1 1,-1-1,-1-1,-1 1,1-11,-3 25,0 0,0 0,0 1,0-1,0 0,0 0,-1 0,1 0,-1 1,1-1,-1 0,0 1,0-1,0 0,0 1,0-1,0 1,0-1,0 1,-1 0,1-1,0 1,-1 0,1 0,-1 0,0 0,1 0,-1 0,0 1,1-1,-1 0,0 1,0-1,0 1,1 0,-1 0,0 0,0 0,0 0,0 0,1 0,-1 0,0 1,0-1,0 1,1-1,-2 2,-78 46,65-29,0 0,2 1,0 1,2 0,0 1,1 1,1-1,2 1,-5 18,10-34,1-1,0 0,0 1,1 0,0-1,0 1,0 0,1-1,0 1,0 0,1 0,-1-1,2 1,-1 0,1-1,0 1,0-1,1 0,0 0,0 0,0 0,1 0,-1-1,2 1,-1-1,0 0,1 0,0-1,0 1,1-1,-1 0,1-1,0 1,0-1,0 0,5 1,3 0,0-1,0-1,0 0,0-1,0 0,0-1,0-1,0 0,0-1,0-1,0 0,-1 0,1-2,-1 1,0-2,0 0,15-8,-1-1,-1-1,-1-1,0-1,-2-1,20-20,-32 29,-1 1,0-1,-1-1,0 0,-1 0,0-1,0 0,-1 0,-1-1,0 0,-1 0,0 0,1-10,-5 22,-1 1,0-1,1 0,-1 0,0 0,1 0,-1 0,0 0,0 0,0 0,0 0,0 0,0 0,0 0,0 0,0 0,-1 0,1 0,0 0,-1 0,1 0,-1 0,1 1,-1-1,1 0,-1 0,1 0,-1 1,0-1,1 0,-1 0,0 1,0-1,0 1,0-1,1 1,-1-1,0 1,0 0,0-1,0 1,0 0,0 0,0-1,0 1,0 0,0 0,0 0,0 0,0 1,0-1,0 0,0 0,0 0,0 1,0-1,0 1,1-1,-1 0,0 1,0 0,0-1,0 1,1-1,-1 1,0 0,1 0,-1-1,0 2,-5 5,1 1,0 0,0 1,0-1,1 1,1 0,-1 0,1 0,1 1,0-1,0 0,1 1,0 0,1-1,0 1,0 0,1-1,0 1,1-1,0 2,0-6,1 0,-1 0,1 0,-1-1,1 1,1-1,-1 0,1 0,-1 0,1 0,0-1,1 0,-1 0,0 0,1 0,0 0,-1-1,1 0,0 0,0 0,1-1,-1 0,2 1,125 9,-110-13,0 0,0-1,0-1,0-2,-1 0,0-1,0-1,-1 0,0-2,-1-1,0 0,0-1,-1-1,10-10,-16 13,-1 0,0-1,0 0,-1-1,-1 0,0-1,-1 0,0 0,-1-1,0 0,-1 0,-1 0,0-1,-1 0,0 0,-1 0,-1 0,-1-1,0 1,-1 0,-1-6,1 18,0 1,-1-1,1 1,-1-1,0 1,0-1,0 1,0-1,0 1,0 0,-1-1,1 1,-1 0,1 0,-1 0,0 0,0 0,0 1,0-1,0 1,0-1,-1 1,1 0,0 0,-1-1,1 2,-1-1,1 0,-1 1,0-1,1 1,-1-1,1 1,-1 0,0 0,1 1,-1-1,-4 1,0-1,0 1,0 1,0-1,1 1,-1 1,0-1,1 1,0 0,0 1,0-1,0 1,0 0,1 1,-3 1,1 1,0 0,0 0,0 0,1 1,0 0,1 1,-1-1,2 1,-1 0,1 0,1 0,0 1,0-1,0 1,2 0,-1 0,1 0,0 0,1 0,0 0,1 0,0-1,1 1,0 0,0 0,1-1,0 1,1-1,0 0,0 0,1 0,1-1,-1 1,1-1,1 1,3-1,0 0,1 0,-1-1,1 0,0-1,1 0,0-1,0-1,0 1,0-2,1 0,-1 0,1-1,0-1,0 0,0-1,-1 0,1-1,0 0,0-1,-1-1,1 0,-1 0,0-1,2-1,46-24,-36 17</inkml:trace>
  <inkml:trace contextRef="#ctx0" brushRef="#br0" timeOffset="2471.765">4520 494,'-32'33,"-153"173,182-203,1-1,-1 0,0 1,1 0,0-1,0 1,0 0,0 0,0 0,1 1,-1-1,1 0,0 1,0-1,0 0,0 1,0-1,1 1,0-1,0 1,0 0,0-1,0 1,1-1,-1 1,1-1,0 1,0-1,1 0,-1 1,1-1,-1 0,1 0,0 0,0 0,0 0,1-1,0 2,11 0,0-1,-1-1,1 0,0-1,0 0,0-1,0 0,0-2,0 1,0-2,12-3,3-4,0-2,-1-1,0-1,-1-1,-1-1,0-2,-1 0,-1-2,-1-1,-1-1,-1 0,0-2,-2 0,-1-2,3-5,-9 11,-1-1,0 1,-1-2,-2 1,0-1,-1-1,-1 1,-1-1,-2 0,0-1,-1 1,-1-15,0 28,1 1,-1-1,-1 0,0 0,0 0,-1 1,0-1,-1 0,0 1,0-1,-1 1,-1 0,1-1,-1 2,-1-1,0 0,0 1,-1 0,0 0,0 1,0-1,-1 1,0 1,-1-1,0 1,0 1,0-1,-4-1,6 6,0-1,0 1,-1 0,1 1,0 0,-1 0,1 0,0 0,-1 1,1 0,0 1,0-1,0 1,0 0,0 1,0 0,1-1,-1 2,1-1,-2 2,-95 88,93-84,1 1,0 0,0 1,1-1,1 2,0-1,0 1,1-1,0 1,1 1,1-1,0 1,0-1,2 1,-1 0,2 0,-1 0,2 0,0-1,0 1,1 0,1 0,0-1,1 0,0 1,1-1,0-1,1 1,1-1,-1 0,2 0,-1-1,1 0,6 4,6 0,1-1,0-1,1-1,1 0,0-2,0-1,1-1,-1-1,2-1,-1 0,0-3,1 0,0-1,-1-1,1-1,1-2,61-20,-63 11</inkml:trace>
  <inkml:trace contextRef="#ctx0" brushRef="#br0" timeOffset="3233.697">5084 693,'52'-14,"-1"-3,-1-1,-1-3,-1-1,0-3,10-10,-45 27,0-1,0 0,-1-1,0 0,-1-1,0 0,-1-1,0 0,-1-1,0 0,-1 0,0-1,-1 0,-1 0,0-1,-1 0,-1 0,2-11,-7 27,1 1,-1-1,0 0,1 1,-1-1,0 0,0 0,0 0,0 1,0-1,0 0,0 0,-1 0,1-1,0 1,0 0,-1 0,1-1,-1 1,1-1,0 1,-1-1,1 1,-1-1,1 0,-1 0,1 0,-1 0,0 0,1 0,-1 0,1-1,-1 1,1 0,0-1,-1 1,1-1,-1 0,1 1,0-1,-1 0,1 0,0 0,0 0,0 0,0 0,0 0,0 0,0 0,0-1,0 1,0 0,1-1,-1 1,0 0,1-1,-1 1,1-1,0 1,-1-1,1 1,0-1,0 1,0-1,0 1,0-1,0 1,1-1,-1 1,1-2,-8 10,1 0,0 0,0 0,1 1,0 0,0 0,1 0,0 0,1 1,0 0,0 0,0 0,1 0,1 0,0 0,0 0,0 1,1-1,1 0,0 0,0 1,1-1,0 0,0 0,1 0,0-1,1 1,-1-1,2 1,-1-1,1 0,4 3,1-4,1-1,-1-1,1 0,0 0,1-1,-1 0,1-1,0-1,-1 0,1 0,0-1,3-1,2-1,1-2,-1 0,0-1,0-1,-1 0,1-1,-1-1,-1 0,1-1,-1-1,-1-1,1 0,3-4,-6 4,0 0,0-1,-1-1,-1 0,0 0,0-1,-2 0,1-1,-2 0,0 0,0 0,-1-1,-1 0,-1 0,0-1,-1 1,0-1,0-15,-3 29,0 0,0 0,0 1,-1-1,1 0,0 0,-1 0,1 1,-1-1,0 0,1 0,-1 1,0-1,0 0,0 1,0-1,-1 1,1 0,0-1,-1 1,1 0,0 0,-1 0,0 0,1 0,-1 0,1 0,-1 0,0 1,0-1,0 1,1-1,-1 1,0 0,0-1,0 1,0 0,1 0,-1 1,0-1,0 0,0 0,0 1,1-1,-1 1,0 0,0 0,1-1,-1 1,1 0,-1 0,1 1,-1-1,1 0,-1 0,1 1,0-1,0 1,0-1,-9 8,1 1,1-1,0 2,0-1,1 1,0 0,1 0,0 1,1 0,0 0,1 0,0 0,1 1,1 0,0 0,0-1,1 1,1 7,1-14,0-1,0 1,0-1,1 1,-1-1,2 0,-1 0,0 0,1 0,0 0,0 0,0-1,1 1,0-1,-1 0,1 0,1 0,-1-1,1 0,-1 0,1 0,0 0,0 0,0-1,0 0,1 0,-1-1,1 1,-1-1,1 0,-1-1,1 1,-1-1,1 0,0-1,1 0,20-3,-1 0,0-2,-1-2,1 0,-2-1,1-2,-1 0,-1-2,0 0,-1-2,0 0,-1-2,-1 0,-1-1,0-1,8-13,-4 11,-12 11,1 1,0-1,-1 0,0-1,-1 0,0-1,-1 0,0 0,-1-1,0 0,-1-1,-1 0,0 0,2-9,-7 21,-1 1,1-1,-1 1,1-1,-1 0,0 1,0-1,0 1,0-1,0 1,0-1,-1 0,1 1,0-1,-1 1,1-1,-1 1,1-1,-1 1,0 0,0-1,0 1,0 0,0 0,0-1,0 1,0 0,0 0,0 0,-1 0,1 0,0 1,-1-1,1 0,0 1,-1-1,1 0,-1 1,1 0,-1-1,0 1,1 0,-1 0,1 0,-2 0,-67 24,55-14,2 1,-1 1,1 0,1 1,0 1,1 0,0 0,1 1,1 0,0 3,5-13,1 1,0 0,1 0,0 0,0 0,0 0,0 0,1 1,0-1,1 1,-1-1,1 1,1-1,-1 0,1 1,0-1,0 1,1-1,0 0,0 0,0 0,1 0,0 0,0-1,1 1,-1-1,1 0,0 0,1 1,10 5,0-1,1 0,0-1,1-1,0 0,0-2,0 0,1-1,0 0,0-2,0 0,6 0,80 2,-77-11</inkml:trace>
  <inkml:trace contextRef="#ctx0" brushRef="#br0" timeOffset="3484.884">4210 890,'315'12,"1"-15,0-13,145-32,303-30,-605 52,-123 20</inkml:trace>
  <inkml:trace contextRef="#ctx0" brushRef="#br0" timeOffset="4080.703">5254 1201,'-47'9,"1"3,0 2,1 1,1 3,1 2,0 1,2 2,-6 7,40-26,0 1,1 0,0 0,0 1,0-1,1 1,0 1,0-1,0 1,1 0,0 0,0 0,1 0,0 1,0 0,0-1,1 1,1 0,-1 0,1 0,1 0,-1 0,2 1,-1-1,1 0,0 0,0 0,1 0,0 0,1-1,0 1,0 0,0-1,1 1,1-1,-1 0,1 0,0-1,0 1,1-1,0 0,0-1,0 1,1-1,0 0,0-1,0 0,0 0,1 0,0-1,0 0,0-1,0 0,0 0,0 0,7-1,6 2,1-2,0 0,0-2,-1 0,1-2,-1 0,1-1,15-6,-1-1,-1-2,0-2,-1-1,0-1,-1-2,-1-1,-1-2,-1-1,-2-1,0-2,-1-1,-1 0,-2-2,-1-1,-1-1,0-5,-11 14,-1-1,-2 0,0 0,-1-1,-2 0,0 0,-1 0,-2-1,0 1,-2-1,-1 0,-1 1,0-1,-2 1,-2-4,4 20,0-1,-1 0,0 1,0 0,-1 0,1 0,-2 0,1 0,-1 1,-1 0,1 0,-1 0,0 1,-1 0,0 0,0 0,0 1,0 0,-1 1,0-1,0 2,0-1,0 1,-1 0,1 1,-1-1,0 2,1-1,-1 2,0-1,0 1,0 0,0 1,0 0,1 0,-1 1,0 0,-3 2,-5 4,-1 1,1 1,1 1,0 0,1 2,0-1,1 2,0 0,1 0,0 1,2 1,0 0,0 1,2 0,0 0,1 1,0 0,2 0,0 1,1 0,1 0,1 1,1-1,0 1,2-4,0-1,1 1,1-1,0 1,1-1,1 0,0 0,2 0,-1-1,1 1,1-1,1-1,0 1,1-2,0 1,1-1,0 0,1-1,0 0,1-1,2 1,6 4,0-1,1-1,0 0,1-2,1-1,0-1,0 0,1-2,0-1,0-1,0-1,1 0,0-2,13-1,-6-1</inkml:trace>
  <inkml:trace contextRef="#ctx0" brushRef="#br0" timeOffset="4897.658">6129 974,'-30'35,"3"1,1 1,2 2,1 0,2 1,2 1,-11 35,27-68,-1 0,2 0,-1 0,1 0,0 1,1-1,0 0,0 1,1-1,0 1,0 0,1-1,0 0,1 1,0-1,0 0,1 0,0 0,0 0,1 0,0 0,0-1,1 0,0 0,0 0,1-1,-1 0,1 0,3 2,0-1,0-1,0-1,1 0,0 0,0-1,0 0,0 0,0-1,1-1,0 0,-1 0,1-1,0 0,0-1,0 0,-1-1,1 0,0-1,0 0,8-4,9-2,-1-2,0-1,0-1,-1-1,-1-2,0 0,4-5,-13 8,0 0,-1-1,-1-1,0 0,0 0,-1-2,-1 0,8-14,-15 22,-1 0,0 0,-1 0,0-1,0 1,-1-1,0 1,0-1,-1 0,0 0,0 0,-1 0,-1 0,1 0,-1 0,-1 1,0-1,0 0,-1 1,-2-8,0 7,-1 1,0-1,0 1,-1 0,0 0,0 1,0 0,-1 0,0 1,-1 0,0 0,0 1,0 0,0 1,-1 0,1 0,-1 1,0 0,-3 1,-21-7</inkml:trace>
  <inkml:trace contextRef="#ctx0" brushRef="#br0" timeOffset="5165.658">5789 1426,'402'-159,"-264"102,-136 57,0-1,0 0,0 1,-1-1,1 1,0 0,0 0,0-1,0 1,0 0,0 1,0-1,0 0,-1 1,1-1,0 1,0-1,0 1,-1 0,1 0,0-1,-1 1,1 1,-1-1,1 0,-1 0,1 1,-1-1,0 0,0 1,0-1,1 1,-2 0,1-1,0 1,0 0,0 0,-1-1,1 1,-1 0,1 0,-1 0,0 0,0 0,0 0,0 2,0 0,1 0,-1-1,1 1,0 0,0 0,0 0,0 0,1-1,0 1,-1-1,1 1,0-1,1 0,-1 1,1-1,-1 0,1-1,0 1,0 0,0-1,1 0,-1 0,0 0,1 0,0 0,-1-1,1 1,0-1,0 0,3 1,34 0,0-2,-1-1,1-2,0-2,-1-2,0-1,-1-3,11-4,58-13,-78 22,-5 2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57 395,'138'26,"-100"-25,0-1,1-2,-1-2,26-6,17-1,107-18,-116 17,-65 14,-8 0</inkml:trace>
  <inkml:trace contextRef="#ctx0" brushRef="#br0" timeOffset="284.316">1 734,'62'-5,"26"-6,2-1,-4 1,-12 2,-14 3,-13 3,-9 2,-6 0,-4 1,-2 1,0-1,0 1,0-6,-4-1</inkml:trace>
  <inkml:trace contextRef="#ctx0" brushRef="#br0" timeOffset="720.392">254 0,'163'113,"106"13,-241-112,-7-6,-1 2,0 1,-1 0,0 1,-1 1,-1 1,0 0,0 2,1 3,-14-15,-1 1,0 0,-1 0,1 0,-1 0,0 1,0-1,0 0,-1 1,0 0,0-1,-1 1,1 0,-1-1,0 1,-1 0,1-1,-1 1,0 0,-1-1,1 1,-1-1,0 0,-1 0,1 1,-1-1,0-1,0 1,-1 0,1-1,-1 0,0 0,0 0,0 0,-3 1,-28 25,-2-2,-1-2,-1-1,-16 6,4-1,-120 75,122-39,42-44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405 649,'-19'0,"-1"0,1 1,-1 1,1 1,0 1,0 1,1 0,-1 1,1 1,0 1,1 1,0 0,0 1,1 1,0 0,1 1,0 1,1 1,1 0,-7 9,14-12,1 1,0 0,0 0,1 0,1 0,0 0,1 1,0 0,1-1,1 1,0 0,0 0,1-1,1 1,0 0,1-1,0 0,1 0,0 1,-2-9,0 0,0 0,0 0,1-1,-1 1,1 0,0-1,0 0,0 0,1 0,-1 0,1-1,-1 1,1-1,0 0,0 0,0 0,0 0,0-1,1 0,-1 1,0-2,1 1,-1 0,1-1,-1 0,0 0,1 0,-1-1,1 0,-1 1,4-3,9-1,0-1,0-1,-1 0,0-2,0 0,-1 0,13-11,-3-1,-1-1,-2-2,0 0,-1-1,17-27,-29 40,23-32,-2-2,-1 0,-3-2,-2-1,15-44,-31 72,-2 0,-1-1,-1 1,0-1,-1 0,-2 0,0-1,-1 1,-1 0,-1 0,-1 0,-1 0,-1 1,0-1,-2 1,0 0,-2 1,0 0,-1 0,0 1,-2 0,0 1,-1 0,-1 1,-1 0,12 12,-1-1,0 1,-1 0,1 0,-1 0,1 1,-1 0,0-1,0 2,-1-1,1 1,-1 0,1 0,-1 0,0 1,1-1,-1 2,0-1,0 1,0-1,0 1,0 1,1 0,-1-1,0 2,0-1,1 1,-1 0,1 0,-1 0,1 1,0-1,0 1,0 1,0-1,0 1,1 0,0 0,0 0,0 1,0-1,-1 4,-7 14,2 1,1 0,0 1,2 0,1 0,0 1,2-1,1 1,1 0,1 0,2 1,0-1,1 0,2-1,0 1,2 0,1-1,1 0,0-1,11 20,23 47,3-1,5-3,20 25,27 49,-83-142</inkml:trace>
  <inkml:trace contextRef="#ctx0" brushRef="#br0" timeOffset="530.876">969 282,'-13'40,"2"0,1 0,3 1,0 0,3 0,2 0,1 1,2-1,4 16,-5-49,1 1,-1 0,2-1,-1 0,1 1,1-1,-1 0,1 0,1 0,0 0,0-1,0 1,1-1,0 0,0 0,1-1,0 0,0 0,0 0,1-1,0 1,0-2,0 1,1-1,0 0,-1-1,1 1,1-2,-1 1,0-1,1 0,-1-1,1 0,-1 0,1-1,-1 0,6-1,1-6,0 0,0 0,-1-1,0-1,-1-1,0 0,-1 0,0-1,0-1,-1 0,-1-1,0 0,0 0,-2-1,6-10,-3 7,55-98,-56 141,-11-16,0 0,1 0,0 0,0 0,1 0,1 0,0 0,0-1,1 1,0-1,0 1,1-1,1 0,-1-1,1 1,1-1,0 0,0 0,0 0,1-1,0 0,1-1,0 1,-1-3,-1 0,1 0,1 0,-1-1,0-1,1 1,-1-1,1 0,0-1,0 0,-1 0,1 0,0-1,0-1,0 1,0-1,0 0,-1-1,1 0,0 0,-1-1,0 0,1 0,-1-1,0 0,11-10,-1 0,-1-1,0-1,-1-1,-1 0,0-1,-1 0,-1-1,-1-1,-1 0,-1 0,1-5,0 4,-2 0,0-1,-1 0,-1 0,-2-1,0 0,-1 0,-1 0,-1 0,-3-20,2 39,0 1,0-1,-1 1,1-1,-1 1,0-1,0 1,0 0,-1-1,1 1,-1 0,1 0,-1 0,0 0,-1 0,1 1,0-1,-1 1,1-1,-1 1,-1-1,-6 1</inkml:trace>
  <inkml:trace contextRef="#ctx0" brushRef="#br0" timeOffset="829.092">2295 423,'48'0,"21"0,8-5,-4-1,-10 0,-11 1,-9 2,-7 1,-10 0</inkml:trace>
  <inkml:trace contextRef="#ctx0" brushRef="#br0" timeOffset="1087.694">2239 706,'43'9,"34"-1,8-2,-5-3,-12-1,-12-1,-12-1,-12 0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396 401,'-134'280,"130"-274,0 0,0 0,1 1,-1 0,1-1,1 1,0 0,-1 0,2 0,-1 1,1-1,1 0,-1 0,1 1,0-1,1 1,-1-1,2 0,-1 0,1 0,0 0,0 0,1 0,0 0,0 0,1-1,0 0,3 4,1-3,0-1,1 0,0 0,0-1,0 0,1 0,-1-1,1-1,0 0,1 0,-1-1,0 0,1 0,-1-1,1-1,-1 0,1 0,-1-1,1-1,-1 0,0 0,1-1,-1 0,0 0,-1-2,1 1,-1-1,8-5,13-22,-22 14</inkml:trace>
  <inkml:trace contextRef="#ctx0" brushRef="#br0" timeOffset="392.64">0 401,'6'-12,"1"0,1 0,0 1,0 0,1 1,0 0,1 0,0 1,1 0,0 0,0 2,1-1,0 1,0 1,1 0,-1 1,1 0,1 1,-1 1,0 0,1 0,6 1,-10 4,0 0,0 0,0 1,0 1,0-1,0 2,-1-1,0 1,0 1,0-1,-1 2,0-1,1 1,60 39,-44-35,0 0,1-1,0-2,1 0,-1-2,1-1,1-1,-1-1,14-1,-21-5,-1 0,0-1,-1-1,1-1,-1 0,0-2,0 0,-1 0,3-4,-2 2</inkml:trace>
  <inkml:trace contextRef="#ctx0" brushRef="#br0" timeOffset="2800.788">1355 599,'-3'-2,"0"2,0-1,-1 0,1 1,0-1,0 1,0 0,0 0,-1 0,1 0,0 1,0-1,0 1,0 0,0 0,0 0,0 0,0 1,0-1,0 1,1-1,-1 1,1 0,-1 0,1 0,0 1,-1-1,0 3,-47 78,46-66,1-1,1 1,0 0,1 0,1 0,1-1,1 13,-1-26,0 1,0-1,0 0,0 0,0 0,1 0,-1 0,1 0,0 0,0-1,0 1,0 0,0-1,1 0,-1 1,1-1,0 0,-1-1,1 1,0 0,0-1,0 1,0-1,0 0,1 0,-1 0,0-1,1 1,-1-1,0 1,1-1,-1 0,1-1,113-20,-82 3,0-2,-1-2,-2 0,0-3,-1 0,-2-2,-1-2,-1 0,20-28,-34 40,1 0,-2-1,0 0,-2-1,0 0,-1-1,0 0,-2 0,-1 0,0-1,-1 0,-2-1,0 1,-1-1,-1 1,-1-1,-1 0,-1 1,-1-1,-4-12,6 25,-1-1,0 1,-1 0,1 1,-2-1,0 0,0 1,0 0,-1 0,0 0,-1 0,1 1,-2 0,1 0,-1 1,0 0,0 0,-1 0,1 1,-1 0,0 1,-1 0,1 0,-1 0,0 1,0 1,0 0,1 1,-1 0,0 0,0 1,0 0,0 1,0 0,0 0,1 1,-1 0,0 1,1 0,0 0,-1 1,1 0,1 0,-1 1,1 0,0 0,0 1,0 0,0 0,-3 5,-3 3,0 1,1 1,0-1,1 2,1 0,1 0,1 0,0 1,1 1,1-1,0 1,2 0,0 0,1 1,1-1,1 0,1 1,0 0,2-1,3 19,-2-22,2-1,-1 0,2 0,0 0,1-1,1 0,0 0,0-1,1 0,1 0,1-1,9 9,7 4,2-1,0-1,1-2,1-1,1-1,1-2,30 11,-58-25,1 0,-1-1,1 1,0-2,-1 1,1 0,0-1,0 0,0 0,0-1,0 0,0 0,0 0,0-1,0 0,0 0,0 0,0-1,-1 0,1 0,0 0,-1-1,0 0,0 0,0 0,0-1,0 0,1 0,8-13</inkml:trace>
  <inkml:trace contextRef="#ctx0" brushRef="#br0" timeOffset="3183.825">2399 204,'-26'24,"2"0,1 2,0 1,2 1,2 1,0 0,2 2,-10 25,21-47,2 1,-1 0,1 0,1 0,0 0,0 1,1-1,0 1,1 0,0 0,1-1,0 1,1 0,0 0,1-1,0 1,0-1,1 1,1-1,0 0,0 0,1-1,0 1,0-1,1 0,1 0,-1-1,2 0,-1 0,1-1,0 1,0-2,1 1,3 1,-4-3,0 0,0-1,0 0,0-1,1 1,0-1,-1-1,1 0,0 0,0-1,0 0,1 0,-1-1,0-1,0 1,0-1,0-1,0 0,0 0,0-1,-1 0,1 0,-1-1,0 0,6-4,1-2,0-1,0-1,-1-1,-1 0,0 0,-1-1,0-1,-1 0,-1-1,0 0,-1 0,-1-1,-1 0,0-1,-1 0,-1 1,-1-2,0 1,-1-3,-3 11,0 0,-1 0,1-1,-2 1,0 0,0 0,-1 0,0 0,0 1,-1-1,-1 1,0 0,0 0,0 0,-1 1,-1 0,1 0,-1 0,-1 1,1 0,-1 1,0-1,-1 1,1 1,-1 0,-1 0,1 1,0 0,-5-1,-111-3,90 14</inkml:trace>
  <inkml:trace contextRef="#ctx0" brushRef="#br0" timeOffset="3498.467">2061 571,'77'-22,"-1"-3,-2-4,15-10,-85 36,0 1,0-1,0 0,1 1,-1 0,0 0,1 0,-1 1,1-1,0 1,0 0,-1 0,1 1,0 0,0 0,0 0,-1 0,1 0,0 1,0 0,0 0,-1 1,1-1,-1 1,1 0,-1 0,0 0,0 1,0 0,0-1,3 4,21 30,-23-28,0 0,0-1,1 1,0-1,0-1,1 1,0-1,0 0,0-1,1 0,0 0,0 0,0-1,0 0,1-1,-1 0,4 0,1 0,1-2,0 0,0 0,0-1,0-1,0 0,-1-1,1-1,4-1,6-3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6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0 340,'46'14,"0"-3,1-1,0-2,0-2,1-3,10-1,-55-2,70 2,-1-3,1-4,0-3,-1-3,0-3,86-5,-133 19</inkml:trace>
  <inkml:trace contextRef="#ctx0" brushRef="#br0" timeOffset="287.568">57 594,'67'11,"2"-3,-1-3,62-4,-25-4,0-5,103-22,32-7,-218 30,-5-1</inkml:trace>
  <inkml:trace contextRef="#ctx0" brushRef="#br0" timeOffset="648.105">452 1,'280'144,"-174"-96,127 72,-218-111,-1 0,0 1,-1 1,0 0,-1 0,0 2,0-1,-2 1,1 1,-2 0,0 0,-1 1,4 8,-11-18,0-1,0 1,-1 0,1 0,-1 0,0 0,-1 0,1 0,-1 0,0 0,0-1,0 1,-1 0,0-1,0 1,0-1,0 1,-1-1,1 0,-1 0,0 0,-2 1,-83 79,80-77,-317 192,301-177,6-2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0,'36'163,"-14"-58,5-2,29 73,-52-163,1 0,0-1,0 0,2 0,-1 0,1-1,1 0,0 0,1-1,0 0,0 0,1-1,0-1,1 1,8 3,-15-10,0-1,0 0,0 0,0-1,0 1,1-1,-1 0,0 0,0 0,1-1,-1 1,0-1,0 0,0 0,0-1,0 1,0-1,0 0,0 0,-1 0,1 0,-1-1,1 0,0 0,74-78,184-306,-262 385,1 1,-1-1,1 0,0 1,0-1,0 1,0 0,0-1,0 1,0 0,0-1,0 1,1 0,-1 0,0 0,1 0,-1 0,1 0,-1 1,1-1,-1 0,1 1,0-1,-1 1,1-1,0 1,-1 0,1 0,0 0,0 0,-1 0,1 0,0 1,-1-1,1 0,0 1,-1-1,1 1,0 0,-1-1,1 1,-1 0,0 0,1 0,-1 0,0 0,1 1,-1-1,0 0,0 0,0 1,0-1,0 1,0 0,66 238,-66-238,0 6,0 0,1-1,0 1,1 0,0 0,0-1,0 0,1 0,0 0,1 0,-1 0,1-1,1 0,-1 0,1 0,0-1,0 1,1-2,-1 1,1-1,0 0,1 0,-1-1,0 0,7 2,-2-4,-1 0,1-1,-1 0,1-1,-1 0,0-1,1 0,-1-1,0 0,0-1,-1 0,1-1,-1 0,0 0,0-1,0-1,-1 1,0-2,-1 1,1-1,-1-1,-1 1,0-1,2-3,9-15,-1-2,-1 0,-1-1,-2-1,-1 0,-2 0,0-1,2-21,-7 32,17-89,-15 92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0 143,'43'-10,"34"-12,13-3,-4 3,-11 5,-15 1,-11 3,-11 4,-6 3,-3 3,-8 7,-7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7:4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1695,'-1'3,"0"0,1 0,0 0,-1 0,1 0,0 0,1 0,-1 0,0 0,1 0,0 0,0 0,0 0,0 0,0 0,0 0,1 0,0-1,-1 1,1-1,0 1,0-1,0 0,1 1,-1-1,0-1,1 1,0 0,79 42,-49-34,0-2,1 0,-1-3,1-1,1-1,-1-2,0-1,0-2,0-1,0-2,0-2,23-7,25-11,0-3,-2-4,-2-4,37-23,15-18,-3-4,-3-7,-5-4,-4-6,-4-4,-5-6,-4-4,-5-4,-6-4,-5-4,-5-4,-6-3,2-22,-36 75,-32 73,-13 30,3-18,-78 378,-50 426,118-745,-4 0,-2-1,-2-1,-23 45,31-83,-2 0,-1-1,-1-1,-1 0,-2-1,0 0,-1-2,-1 0,-1-2,0 0,-2-1,-8 4,-6-1,0-1,-2-3,0-1,-1-1,0-3,-1-1,-1-2,1-2,-2-2,-35 0,54-4,0-2,-1 0,1-2,0-1,0 0,0-2,1-1,-1-1,-2-2,16 6,1 0,-1-1,1-1,0 0,0 0,1 0,-1-1,2-1,-1 1,1-1,0 0,0-1,1 0,0 0,1 0,0-1,1 1,0-1,0-1,1 1,-2-9,6-132,5 106</inkml:trace>
  <inkml:trace contextRef="#ctx0" brushRef="#br0" timeOffset="449.772">3418 340,'6'112,"-5"0,-4 0,-6 0,-5 0,-21 83,-14 125,16-40,28-202,26-101,0-39,-14 31</inkml:trace>
  <inkml:trace contextRef="#ctx0" brushRef="#br0" timeOffset="766.818">2797 311,'50'-23,"1"2,1 2,1 2,0 3,1 2,40-3,422-23,-165 27,-341 11,-1 0,1 1,-1 0,1 0,-1 1,0 0,1 1,-1 0,0 1,4 2,4 5</inkml:trace>
  <inkml:trace contextRef="#ctx0" brushRef="#br0" timeOffset="1071.164">2458 1695,'17'12,"1"0,0-2,1 0,0 0,0-2,1 0,0-2,1 0,-1-1,1-1,0-1,0-1,0-1,20-1,32-5,0-3,0-3,46-15,-50 11,439-86,-289 61,-166 27</inkml:trace>
  <inkml:trace contextRef="#ctx0" brushRef="#br0" timeOffset="4752.385">4970 1892,'20'7,"1"0,-1-1,1-1,0-2,1 0,-1-1,0-1,1 0,-1-2,1-1,-1-1,0 0,0-2,0 0,-1-1,4-3,15-13,0-3,-1-1,-1-2,-2-1,-1-2,-1-1,-2-2,22-31,325-411,-378 476,68-60,-67 58,1 1,0 0,0-1,0 1,-1 0,1 0,0 0,1 0,-1 1,0-1,0 1,0-1,0 1,0 0,1 0,-1-1,0 2,0-1,0 0,1 0,-1 1,0-1,0 1,0 0,0-1,0 1,0 0,0 0,0 0,0 1,0-1,-1 0,1 1,0-1,-1 1,0 0,1-1,0 2,3 9,0 0,-1 1,-1 0,0-1,0 1,-2 0,1 0,-2 0,1 1,-2-1,-1 8,-6 58,-4-1,-4 0,-2-1,-4-2,-3 0,-8 9,24-59,1 0,0-1,-2 1,-1-2,-1 0,0 0,-2-1,-1-1,-11 12,21-27,0 0,-1 0,0-1,0 0,0 0,0 0,-1-1,0 0,0-1,0 1,0-1,-1-1,1 1,-1-1,0-1,1 1,-1-1,0 0,-4-1,3 1,-1-1,1 0,0 0,-1-1,1 0,0-1,-1 0,1-1,0 1,0-2,1 1,-1-1,1-1,-1 1,1-1,1-1,-1 0,1 0,0 0,0-1,1 0,0 0,0-1,-3-7,1 1,1-1,0 0,1 0,1-1,1 0,0 0,1 0,0-1,1 1,1 0,1-1,2-15,-2-1</inkml:trace>
  <inkml:trace contextRef="#ctx0" brushRef="#br0" timeOffset="6004.848">6409 1779,'64'-26,"-2"-2,-1-3,-1-2,-1-3,34-30,17-46,-106 106,0 0,-1 0,0 0,0-1,0 1,-1-1,0 0,0 0,-1 0,0 0,0 0,-1 0,1 0,-2 0,1 0,-1 0,0 0,0 0,-1 0,-2-6,3 9,0 1,-1 0,1-1,-1 1,0 0,0 0,0 0,0 0,0 0,-1 0,0 0,1 1,-1-1,0 1,0 0,0 0,0 0,0 0,-1 1,1-1,-1 1,1 0,-1 0,1 0,-1 1,0-1,1 1,-1 0,0-1,1 2,-1-1,0 0,1 1,-1 0,-7 1,1 1,-1 0,1 0,0 1,0 1,0 0,1 0,0 1,0 0,0 0,0 2,-7 6,1 1,1 1,0 0,2 1,-1 0,2 1,0 0,2 1,0 0,1 0,0 1,2 0,1 0,0 1,1 0,1 6,0-14,1-1,0 2,1-1,1 0,0 0,1 0,0 0,1 0,0 0,1 0,0-1,1 1,1-1,0 0,1 0,0 0,0-1,2 0,-1 0,1-1,1 0,0 0,0-1,1 0,0-1,0 0,1-1,0 0,1 0,-1-1,1-1,0 0,5 1,10-1,0 0,0-3,0 0,0-1,0-2,0-1,0-1,8-2,-2-6,-1-1,0-2,-1-1,-1-1,-1-2,0-1,-1-1,-1-2,-1 0,-1-2,-1-1,-1 0,-2-2,18-27,198-324,-232 370,-5 7,0 0,0 1,0-1,0 0,0 0,0 0,0 0,0 1,0-1,0 0,1 0,-1 0,0 1,1-1,-1 0,1 0,-1 1,1-1,-1 0,1 1,-1-1,1 1,-1-1,1 1,0-1,-1 1,1-1,0 1,0-1,-1 1,1 0,0 0,0-1,0 1,-1 0,1 0,0 0,0 0,0 0,-1 0,1 0,0 0,0 0,0 0,0 0,-1 1,1-1,0 0,0 1,-1-1,1 0,0 1,0-1,-1 1,1-1,0 1,-1-1,1 1,0 0,4 14,0-1,-1 1,0 0,-1 0,-1 1,-1-1,0 1,-1-1,-1 16,4 59,6-35,-4-32,-1 1,-1-1,-1 0,-1 1,-1-1,-1 1,-1-1,-1 1,-4 15,4-31,1-1,-2 0,1 1,-1-1,0 0,0-1,-1 1,0-1,0 0,0 0,-1 0,0-1,0 0,-1 0,1 0,-1-1,0 0,0 0,-1-1,1 0,-1 0,1-1,-1 0,0 0,0-1,0 0,0 0,0-1,0 0,0-1,-3 0,12 2,0-1,0 0,0 0,0 0,0 0,0 0,0 0,-1 0,1 0,0-1,0 1,0 0,0 0,0-1,0 1,0-1,-1 1,1 0,0-1,0 0,0 1,-1-1,1 1,0-1,-1 0,1 0,-1 1,1-1,-1 0,1 0,-1 0,1 0,-1 1,0-1,0 0,1 0,-1 0,0 0,0 0,0 0,0 0,0 0,0 0,0 0,0 0,0 1,-1-1,1 0,0 0,-1 0,1 0,0 0,-1 0,1 1,-1-1,1 0,-1 0,0 1,1-1,-1 0,0 1,1-1,-1 1,0-1,0 1,0-1,0 0,200-17,-175 13,0 0,0-2,-1-1,0 0,0-2,-1 0,0-2,-1 0,0-2,-1 0,-1-1,0-1,8-10,159-187,-150 166,-2-1,-2-1,-2-2,-2-1,6-22,-34 73,0 0,0-1,0 1,0 0,0 0,1-1,-1 1,0 0,1 0,-1-1,0 1,1 0,0 0,-1 0,1 0,0 0,-1 0,1 0,0 0,0 0,0 0,0 0,0 1,0-1,0 0,0 0,0 1,0-1,0 1,1-1,-1 1,0 0,0-1,0 1,1 0,-1 0,0 0,0 0,1 0,-1 0,0 0,0 0,1 1,-1-1,0 0,0 1,1-1,-1 1,0-1,0 1,0 0,0-1,0 1,0 0,0 0,39 134,-16-56,-14-49,-1 0,-2 1,-1 0,-1 0,0 26,-3-44,-2 0,0 0,0 0,-1 1,-1-1,0 0,-1-1,0 1,-1 0,0-1,-1 0,-1 0,0 0,0 0,-1-1,-1-1,0 1,0-1,-1 0,-1 0,-115 81,116-87,0 0,1 0,-2-1,1 0,0 0,-1-1,1 0,-1-1,1 0,-1 0,0-1,1-1,-1 1,0-2,1 1,-1-1,1-1,0 0,0 0,-8-4,14 5,0-1,0 1,1-1,-1 1,1-1,0 0,0 0,0 0,0 0,0 0,1-1,0 1,-1-1,1 1,0 0,1-1,-1 0,0 1,1-1,0 1,0-1,0 0,1 1,-1-1,1 1,0-1,-1 1,2-1,-1 1,0-1,1 1,-1 0,1 0,0 0,0 0,1 0,-1 0,0 0,1 1,0-1,15-11</inkml:trace>
  <inkml:trace contextRef="#ctx0" brushRef="#br0" timeOffset="6253.633">8978 1496,'9'34,"4"15,4 5,-1-2,-2-5,-5-6,-3-6,-3-3,-2-2,-1-7</inkml:trace>
  <inkml:trace contextRef="#ctx0" brushRef="#br0" timeOffset="6483.551">9147 875</inkml:trace>
  <inkml:trace contextRef="#ctx0" brushRef="#br0" timeOffset="6766.204">9514 1299,'-21'47,"4"-12,2 1,1 0,1 1,3 0,1 1,-3 29,11-58,0 0,1 0,0 0,1 0,0 0,0 0,1 0,0 0,1-1,0 1,0-1,1 0,0 0,1 0,-1 0,1-1,1 1,-1-1,1-1,1 1,-1-1,1 0,0 0,0-1,1 0,0-1,0 1,0-1,0-1,1 0,-1 0,1 0,0-1,-1 0,1-1,0 0,0-1,0 0,0 0,0-1,2 0,7-3,0-2,-1 0,1 0,-1-2,-1 0,1-1,-1-1,-1 0,0-1,-1-1,0 0,0-1,-2-1,1 0,-2 0,0-1,-1-1,0 0,-1 0,-1-1,0 0,-2 0,0-1,-1 0,0 0,-2 0,0 0,-1-1,-1 1,-1-1,0 0,-1 1,-1-1,-1 1,-4-14,4 24,0 1,0 1,0-1,0 0,-1 1,-1-1,1 1,-1 0,0 1,0-1,0 1,-1 0,0 0,0 1,0-1,-1 1,1 1,-1-1,0 1,0 0,0 1,0 0,-1 0,1 1,-1-1,1 1,-8 1,4-1,0 0,0 1,0 1,0 0,1 0,-1 1,0 0,0 1,1 1,0-1,-1 2,2-1,-1 1,0 1,1 0,0 0,0 1,-7 7,2 3</inkml:trace>
  <inkml:trace contextRef="#ctx0" brushRef="#br0" timeOffset="7220.973">10163 1722,'53'-44,"-2"-2,-2-3,14-21,23-22,94-83,-179 174,0 0,0 0,0 0,0 0,0 0,0 0,0 0,0 1,1-1,-1 0,0 1,0-1,1 1,-1 0,0-1,1 1,-1 0,0 0,1-1,-1 1,0 0,1 1,-1-1,0 0,1 0,-1 0,0 1,1-1,-1 1,0-1,0 1,1-1,-1 1,0 0,0 0,0 0,0-1,0 1,0 0,0 0,0 0,0 1,-1-1,1 0,0 0,-1 0,1 1,0-1,-1 0,0 0,1 1,-1-1,0 0,0 1,1-1,-1 0,0 1,6 44,-5-29,1 0,1 0,0 0,1-1,1 1,1-1,0 0,1 0,0-1,2 0,0 0,5 6,-5-10,0-1,0-1,1 0,0 0,0-1,1-1,0 1,1-2,-1 1,1-2,1 0,-1 0,1-1,0 0,0-1,0-1,0 0,0-1,0 0,1-1,-1-1,0 0,0 0,0-1,0-1,0-1,0 0,-1 0,1-1,-1 0,0-2,-1 1,7-10,-1 0,0-1,-2-1,0 0,-1-1,-1-1,0 0,-2-1,0 0,4-15,1-9,-2-1,-1-1,-3 0,-2 0,-2-1,-2 0,-2 0,-3 0,-1-9,1 20</inkml:trace>
  <inkml:trace contextRef="#ctx0" brushRef="#br0" timeOffset="26980.237">13155 1,'-3'84,"-2"1,-5-1,-6 15,-145 671,52-300,75-308,34-162,1 0,-1-1,1 1,-1 0,1 0,-1 0,1 0,-1 0,0 0,1 0,-1 0,1 0,-1 0,1 0,-1 0,1 0,-1 0,0 0,1 0,-1 1,1-1,-1 0,1 0,-1 1,0-1,1 0,-1 0,0 1,1-1,-1 0,0 1,0-1,1 0,-1 1,0-1,0 1,1-1,-1 0,0 1,0-1,0 1,0-1,0 1,0-1,0 1,0-1,0 0,0 1,0-1,0 1,0-1,0 1,0-1,0 1,19-38,1-14,-9 30</inkml:trace>
  <inkml:trace contextRef="#ctx0" brushRef="#br0" timeOffset="27222.543">12450 1074,'33'4,"21"3,11-1,4-1,4-2,0-1,2-5,2-3,3 0,-3-4,0 0,1 1,-3-2,-9 1,-12 1,-14 3</inkml:trace>
  <inkml:trace contextRef="#ctx0" brushRef="#br0" timeOffset="27505.72">13832 932,'-36'31,"6"-9,1 2,1 0,1 2,1 2,2 0,0 1,2 1,2 2,0 0,3 0,0 2,2 1,8-14,1 0,2 1,0-1,1 1,1 0,1 0,1 5,0-22,0 1,1-1,-1 0,1 0,1 1,-1-1,1 0,0 0,0 0,0-1,0 1,1 0,0-1,0 0,0 1,1-1,-1-1,1 1,0 0,0-1,1 0,-1 0,0 0,1 0,0-1,0 0,0 0,0 0,0 0,0-1,0 0,0 0,16-1,-1 0,0-2,0 0,0-1,0-2,0 1,-1-2,0-1,0 0,0-2,-1 0,-1-1,1 0,-2-2,1 0,-2 0,1-2,-2 0,0-1,-1 0,3 1,-1-1,-1 0,0-1,-1 0,-1-1,0-1,-1 0,-2 0,1-1,-2 0,-1-1,0 0,-1 0,-2 0,0-1,-1 0,0 1,-2-1,-1 0,-1 0,-1-6,0 20,-1-1,0 1,-1 0,1 0,-2 1,1-1,0 1,-1 0,-1 0,1 0,-1 1,1 0,-2 0,1 0,0 1,-1 0,0 0,0 1,0 0,0 0,-1 1,1-1,-1 2,1-1,-1 1,0 0,0 0,1 1,-1 1,0-1,0 1,1 0,-1 1,0-1,1 2,-1-1,1 1,0 0,-1 1,-13 6,1 0,1 1,0 0,0 2,1 0,1 2,0 0,-5 7,-3 3</inkml:trace>
  <inkml:trace contextRef="#ctx0" brushRef="#br0" timeOffset="28009.069">14453 1074,'-28'17,"0"1,2 1,0 1,2 2,0 1,1 0,2 2,0 0,2 1,0 2,2 0,-12 27,27-51,0 1,0 0,0 0,1 0,-1 0,1 0,1 1,-1-1,1 0,0 0,0 0,0 1,1-1,0 0,0 0,0 0,0 0,1 0,0 0,0 0,1 0,-1-1,1 1,0-1,0 0,0 0,1 0,-1 0,1 0,0-1,0 0,0 0,1 0,4 2,5 0,0-1,0 0,1-1,-1-1,1 0,0-1,0-1,0 0,-1-1,1-1,0 0,-1-1,1 0,-1-2,0 1,0-2,-1 0,1 0,-1-1,-1-1,10-7,28-25,-1-2,-3-2,-1-2,-2-2,-3-1,-2-3,14-26,-24 33,-2-1,-3-1,-1-2,-2 0,-3-1,-2-1,-2 0,-2-1,2-39,-20-44,6 130,-1 0,1 0,-1 0,0 1,0-1,-1 1,0-1,1 1,-1 0,0 0,-1 0,1 0,-1 1,0 0,0-1,0 1,0 0,0 1,-1-1,1 1,-1 0,0 0,1 1,-1-1,-1 1,-5-1,0 0,0 1,0 1,0 0,0 0,0 1,0 0,0 1,0 1,0 0,0 0,1 1,0 0,0 1,0 0,0 0,1 1,-1 1,2-1,-1 1,1 1,-1 1,-13 13,2 1,0 1,2 0,0 2,2 0,1 1,-5 13,4-6,2 1,2 1,1 0,1 1,2 0,2 0,2 1,1 0,2 36,1-59,0 0,2 0,0-1,0 1,2 0,0-1,0 1,1-1,1-1,0 1,1-1,1 0,0 0,1-1,0 0,0-1,1 0,1 0,0-1,1 0,0-1,0-1,0 0,1 0,1-1,6 2,-1-3,0-1,0 0,0-2,1 0,-1-1,1-1,0-1,-1-1,1 0,-1-1,1-2,2-1,13-4</inkml:trace>
  <inkml:trace contextRef="#ctx0" brushRef="#br0" timeOffset="28990.566">15581 904,'-35'23,"0"1,1 2,2 1,0 1,2 2,2 1,0 2,2 0,-9 19,30-41,0 0,0 1,2 0,-1 0,1 0,1 0,0 1,1-1,0 0,1 1,1-1,0 1,1 5,-1-13,1-1,-1 0,1 0,0 0,0 0,1 0,-1 0,1-1,-1 1,1-1,0 1,1-1,-1 0,0-1,1 1,0 0,0-1,-1 0,1 0,1 0,-1 0,0-1,0 0,1 1,-1-2,0 1,1 0,-1-1,1 0,-1 0,1 0,-1-1,1 1,-1-1,0 0,1 0,-1-1,0 1,0-1,0 0,0 0,0 0,0-1,-1 0,1 1,-1-1,1 0,227-188,-80 60,-148 128,-3 2,0 0,1 0,-1 0,1 0,-1 0,1 0,-1 0,1 0,0 0,0 1,-1-1,1 0,0 0,0 0,0 1,0-1,0 1,0-1,0 1,0-1,0 1,0-1,0 1,0 0,0 0,0-1,0 1,0 0,1 0,-1 0,0 0,0 0,0 1,0-1,0 0,0 0,0 1,0-1,0 1,0-1,0 1,0-1,0 1,0 0,0-1,0 1,0 0,-1 0,1-1,0 1,0 0,-1 0,1 0,0 1,-4 87,1-80,0 1,1-1,0 1,1 0,0-1,0 1,1-1,0 1,1 0,0-1,0 0,1 1,0-1,1 0,0-1,0 1,1-1,3 5,-5-11,-1 1,0-1,1 1,-1-1,1 0,0 0,0-1,0 1,0-1,0 1,0-1,0 0,0 0,1 0,-1 0,0-1,1 1,-1-1,0 0,1 0,-1 0,1-1,-1 1,0-1,0 0,1 1,-1-2,0 1,0 0,0-1,0 1,0-1,2-2,84-78,119-151,-129 149,-92 159,8-63,0 0,1 0,1 0,0 0,1 1,0-1,1 1,1-1,0 1,0 0,1-1,1 1,0-1,1 0,0 1,1-1,0 0,1-1,5 11,-8-20,-1 1,1 0,0-1,0 1,1-1,-1 1,0-1,1 0,0 0,-1 0,1-1,0 1,0 0,0-1,0 0,0 0,0 0,0 0,0 0,1-1,-1 1,0-1,0 0,1 0,-1 0,0-1,0 1,1-1,-1 1,0-1,0 0,0 0,0-1,0 1,0-1,0 1,-1-1,3-2,8-4,-1 0,0-1,0-1,-1 0,0-1,-1 0,0 0,0-2,148-212,103-65,-261 291,0 0,0-1,1 1,-1 0,0 0,0 0,1 0,-1 0,0-1,1 1,-1 0,1 0,-1-1,1 1,-1 0,1-1,0 1,-1 0,1-1,0 1,-1-1,1 1,0-1,0 0,0 1,-1-1,1 0,0 1,0-1,0 0,0 0,0 0,0 0,-1 0,1 0,0 0,0 0,0 0,0 0,0 0,0-1,-1 1,1 0,0-1,0 1,0 0,-1-1,1 1,0-1,0 0,-1 1,1-1,-1 1,1-1,0 0,-1 1,1-1,-1 0,1 0,-1 0,0 1,1-1,-1 0,0 0,0 0,1 0,-1 1,0-1,0-1,2 51,-2 0,-2 0,-3 0,-1 0,-4 3,0 15,-40 396,-21 136,66-564,-2 0,-1-1,-2 1,-1-2,-1 0,-2 0,-2-1,-1-1,-1 0,-1-2,-2 0,-1-1,-1-1,-1-1,-2-1,0-2,-2 0,-20 12,44-32,-1 1,1-1,0-1,-1 1,0-1,1 1,-1-1,0-1,0 1,0-1,0 0,-1 0,1 0,0 0,0-1,-1 0,1-1,0 1,0-1,0 0,-1 0,1 0,0-1,0 0,1 0,-1 0,0 0,1-1,-1 0,1 0,0 0,0 0,-3-3,3-1,0 0,0-1,0 1,1 0,0-1,1 0,0 0,0 0,0 0,1 0,1 0,-1 0,1 0,0 0,1-1,0 1,2-6,42-136,-43 144,30-71,3 2,3 1,3 2,4 2,2 1,3 3,4 3,2 1,2 3,3 3,3 2,1 4,49-28,-79 56,2 1,0 2,1 2,1 1,0 2,1 2,1 1,0 3,30-3,-35 9</inkml:trace>
  <inkml:trace contextRef="#ctx0" brushRef="#br0" timeOffset="29955.725">793 2626,'564'-45,"373"-23,-170 39,312 2,1896 26,-1496 28,-367-14,1006-7,-189-36,-285-4,206 23,-1287 12,438 27,-917-27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81,'43'0,"39"-5,9-6,0-2,-12 2,-14 3,-13-2,-11 0,-7 2,-10 3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9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543 541,'-20'2,"1"2,-1 1,1 0,0 1,1 1,-1 1,1 1,1 0,0 2,0 0,-7 7,-3-1,6-6,1 2,1 0,0 1,0 0,2 2,0 0,1 1,0 1,2 0,0 1,1 1,1 0,1 1,0 0,2 0,0 1,2 1,0-1,2 1,1 0,0 0,2 1,0-1,2 16,0-32,0 0,1 0,0 0,1 1,-1-1,1-1,1 1,-1 0,1 0,0-1,1 0,-1 1,1-1,0-1,1 1,0 0,0-1,0 0,0 0,1-1,0 0,0 0,0 0,2 1,2 0,1-1,0 0,0-1,0 0,0-1,1 0,-1 0,1-1,-1-1,1 0,-1 0,1-2,-1 1,0-1,0-1,1 0,-1 0,-1-1,1-1,-1 0,30-19,-1-2,-2-2,-1-1,-1-2,-1-1,-2-2,-2-1,-1-1,-1-2,-3 0,-1-2,-1-1,-3-1,-1 0,-3-2,-1 0,-2 0,1-14,-9 34,-1 1,-1-1,-1 0,-2 0,0 0,-1 0,-1 0,-2 0,0 1,-1-1,-2 1,0 0,-1 1,-2 0,0 0,-1 1,-1 0,-1 1,-1 1,-1 0,-1 0,0 2,-6-5,13 15,-1 1,1 0,-1 1,0 0,0 0,0 1,0 0,-1 1,0 0,0 1,0 0,0 1,0 0,0 1,0 0,0 0,0 1,0 1,0 0,0 0,1 1,-1 1,1 0,-1 0,1 1,1 0,-1 1,1 0,0 0,0 1,0 0,1 1,-6 7,-3 6,1 1,2 0,0 0,1 2,1-1,1 2,2-1,0 1,2 1,0 0,2 0,1 0,1 0,1 1,2-1,0 1,2 0,1-1,1 0,1 0,1 0,1 0,2-1,0 0,2-1,1 0,2 1,8 16,1-1,3-2,1 0,2-2,1-1,2-1,1-2,29 21,-26-24,1 3,1-2,2-1,1-2,34 15,-54-37,-18-9</inkml:trace>
  <inkml:trace contextRef="#ctx0" brushRef="#br0" timeOffset="792.162">1333 513,'-18'12,"1"1,0 1,1 1,0 0,1 1,1 0,0 1,1 1,1 0,1 1,1 0,0 1,1 0,2 1,0-1,1 2,1-1,1 0,1 1,0 0,2 0,1 4,2-13,1-1,0 1,1-1,0 0,1 0,1-1,0 1,0-1,1 0,0-1,1 0,0 0,1 0,0-1,0-1,1 1,0-1,1-1,0 0,0-1,0 0,1 0,0-1,0-1,0 0,0-1,1 0,0-1,-1 0,1-1,0 0,0-1,0-1,-1 0,1-1,0 0,-1-1,10-3,5-4,-1-2,0-1,-1-1,0-1,-1-1,-1-1,0-1,-2-1,0-1,-1-1,-1-1,-1 0,12-20,-23 31,0-1,-1 0,0 0,-1 0,-1-1,0 0,0 1,-1-2,-1 1,0 0,-1 0,0-1,-1 1,-1 0,0-1,0 1,-2 0,0 0,0 0,-1 0,-1 1,0-1,0 1,-1 0,-6-7,4 3,-2 1,0 0,-1 0,0 1,-1 0,0 1,-2 1,1 0,-1 0,-1 2,0-1,0 2,-1 0,-1 1,1 1,-1 0,0 2,-1 0,1 0,-1 2,0 0,0 1,0 1,0 0,0 2,0 0,-3 1,-20 9</inkml:trace>
  <inkml:trace contextRef="#ctx0" brushRef="#br0" timeOffset="1126.101">1080 964,'44'-15,"0"-2,-1-2,0-2,-2-1,-1-3,24-18,-44 26,-18 14,1 0,-1 1,1-1,0 1,0-1,0 1,0 0,0 0,0 1,1-1,-1 0,0 1,1 0,0 0,-1 0,1 0,-1 1,1 0,0-1,-1 1,1 0,0 1,-1-1,1 1,2 0,132 56,-113-48,0-1,1-1,0-1,0-2,1 0,-1-2,19-1,39-2,-59 0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3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397 819,'-9'-32,"-2"0,-1 1,-1 0,-1 1,-2 1,-1 0,-2 1,-11-12,13 21,-2 2,0 0,0 2,-2 0,0 1,0 1,-2 0,21 11,0 1,0-1,0 1,0-1,0 1,0 0,0 0,0 0,-1 0,1 0,0 0,-1 1,1-1,0 1,-1 0,1-1,-1 1,1 0,-1 0,1 1,0-1,-1 1,1-1,0 1,-1-1,1 1,0 0,-1 0,1 0,0 1,0-1,0 0,0 1,0 0,1-1,-1 1,0 0,1 0,-1 0,1 0,0 0,0 0,-1 0,1 0,0 0,1 1,-1-1,0 0,1 1,-1-1,1 2,1 244,1-212,1 0,2 1,2-1,1-1,2 1,1-2,5 8,55 140,-33-94,-4 1,-4 2,-4 0,-4 2,-3 11,-11-44,-3 1,-2 0,-3 0,-3 0,-2 0,-3 0,-3-1,-2-1,-3 0,-2-1,-6 9,19-56,0 1,0 0,-1-1,-1 0,1-1,-2 0,1 0,-2 0,1-1,-1 0,-4 3,12-11,0-1,0 1,1-1,-1 1,0 0,0-1,0 1,0-1,0 0,0 1,0-1,0 0,0 0,0 1,0-1,0 0,0 0,0 0,0 0,0 0,0 0,0-1,0 1,0 0,0-1,0 1,0 0,0-1,0 1,0-1,0 1,1-1,-1 0,0 1,0-1,0 0,1 1,-1-1,0 0,1 0,-1 0,1 0,-1 0,1 0,0 0,-1 0,1 0,0 0,-1 0,1 0,0 0,0 0,0 0,0 0,0 0,0 0,0 0,1 0,-1 0,6-66,-6 66,5-25</inkml:trace>
  <inkml:trace contextRef="#ctx0" brushRef="#br0" timeOffset="506.643">791 2287,'-17'27,"1"2,1 0,2 0,0 1,2 1,2 0,1 1,1 0,1 0,5-28,0 1,1-1,-1 0,1 0,-1 1,1-1,1 0,-1 1,1-1,-1 0,1 0,1 0,-1 1,0-1,1 0,0-1,0 1,0 0,0 0,1-1,-1 0,1 1,0-1,0 0,0 0,1 0,-1-1,1 1,-1-1,1 0,0 0,0 0,0-1,0 1,0-1,0 0,0 0,0 0,1-1,2 1,8-2,1-1,-1 0,0-1,0-1,-1 0,1-1,-1-1,0 0,0-1,-1 0,0-1,0-1,-1 0,0 0,-1-2,0 1,0-1,-1-1,5-8,-8 9,-1 0,-1-1,0 0,0 0,-1 0,-1 0,0-1,0 1,-2-1,1 0,-2 0,0 0,0 0,-1 1,-1-1,0 0,0 0,-2 1,1 0,-2 0,-3-9,3 16,1-1,-1 1,0 1,-1-1,1 1,-1 0,1 0,-1 1,-1-1,1 1,0 1,-1-1,1 1,-1 0,0 0,0 1,1 0,-1 1,0-1,0 1,0 0,0 1,0 0,0 0,0 0,1 1,-1 0,1 0,-1 1,1 0,-4 2,-15 7</inkml:trace>
  <inkml:trace contextRef="#ctx0" brushRef="#br0" timeOffset="819.055">678 2513,'20'-15,"10"-4,6 1,1 3,-1 4,-2 5,-2 2,-1 3,-1 6,-2 2,1 0,-6 3,-2 1,1-3,-4-1</inkml:trace>
  <inkml:trace contextRef="#ctx0" brushRef="#br0" timeOffset="1067.256">1412 2400,'-9'33,"1"17,2 4,7-8,3-10</inkml:trace>
  <inkml:trace contextRef="#ctx0" brushRef="#br0" timeOffset="1841.492">848 1,'-21'19,"1"2,0 0,2 1,1 1,0 1,2 0,1 1,1 1,-6 18,16-40,0 0,1 0,-1 0,1 0,0 1,1-1,-1 1,1 0,0-1,0 1,0 0,1 0,-1-1,1 1,0 0,1 0,-1 0,1-1,0 1,0 0,1-1,-1 1,1-1,0 1,0-1,0 0,1 0,0 0,0 0,0 0,0 0,0-1,1 0,-1 1,1-1,0-1,1 2,5 0,-1-1,0 0,1-1,-1 1,1-2,0 1,0-2,0 1,0-1,0-1,-1 0,1 0,0-1,0 0,-1 0,1-1,-1-1,0 0,0 0,0-1,-1 1,0-2,1 0,-2 0,1 0,-1-1,0 0,0 0,-1-1,0 1,0-2,-1 1,0 0,0-1,-1 0,-1 0,1-1,-1 1,-1-1,0 1,1-11,-1 14,-1-1,1 0,-2-1,1 1,-1 0,0 0,0 0,-1 0,0 0,0 0,-1 0,0 0,0 0,-1 1,0-1,0 1,0-1,-1 1,0 0,0 0,0 1,-1 0,0-1,0 1,0 1,-1-1,1 1,-1 0,0 0,-1 1,1-1,0 1,-1 1,0 0,0-1,-90 6,73 4</inkml:trace>
  <inkml:trace contextRef="#ctx0" brushRef="#br0" timeOffset="2116.305">622 339,'38'-19,"23"-11,5-1,-3 1,-13 9,-10 14,-11 13,-12 10,-3 2,1 3,2-2,4-5,2-8,3-7,1-2,1-1,-4-4,-6-1</inkml:trace>
  <inkml:trace contextRef="#ctx0" brushRef="#br0" timeOffset="2524.362">1299 198,'29'-5,"19"4,1 6,-7 7,-11 7,-16 5,-10 2,-11-2,-4-1,-1 0,7-3,8-5,9-6,7-4,4-2,4-8,1-1,-4-1</inkml:trace>
  <inkml:trace contextRef="#ctx0" brushRef="#br0" timeOffset="4422.962">2230 1242,'-1'29,"-1"0,-1 0,-2 0,-1-1,-1 1,-2-2,0 1,-3 0,3-4,2-10,0 0,1 0,1 1,0-1,1 1,1 0,0 1,1-1,1 0,0 1,1-1,1 1,0-1,2 5,-1-15,0 0,0 0,1 0,-1-1,1 1,0-1,0 0,1 0,-1 0,1 0,0-1,0 1,0-1,0 0,1 0,-1 0,1-1,0 0,0 0,0 0,0 0,0-1,0 0,2 0,133 5,-105-7,-18 1,-12 0,0 1,0-1,1 0,-1-1,0 1,0-1,0 0,0 0,0-1,0 1,0-1,0 0,-1-1,1 1,0-1,7-9</inkml:trace>
  <inkml:trace contextRef="#ctx0" brushRef="#br0" timeOffset="4856.187">1863 1327,'54'-41,"2"2,2 3,1 3,50-20,-105 50,-1 2,1-1,0 0,0 1,0 0,0 0,0 0,0 0,1 0,-1 1,0 0,0 0,1 0,-1 1,0-1,0 1,0 0,0 0,0 0,0 1,0-1,0 1,0 0,-1 0,1 1,-1-1,1 1,-1 0,0-1,0 1,0 1,0-1,-1 0,0 1,1-1,0 3,0 1,2 1,-1-1,1 0,0 0,0-1,1 1,0-1,0 0,1-1,-1 0,1 0,0 0,1 0,-1-1,1-1,0 1,0-1,0-1,0 1,0-1,1-1,-1 0,0 0,9 0,-3-2,0 0,0 0,0-1,-1-1,1-1,-1 0,0 0,0-2,0 1,-1-2,1 1,-2-2,1 0,-1 0,0-1,-1 0,4-5,0-3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8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0,'-5'2,"0"0,0 0,0 1,1 0,-1 0,1 0,0 0,0 0,0 1,0 0,1 0,0 0,-1 0,1 1,1-1,-1 1,1-1,0 1,0 0,0 0,0 0,1 0,0 3,-9 128,11-111,0 62,-10 210,-46-3,32-213,15-64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1 345,'219'-61,"247"-67,126-3,-375 109,-216 21,1 1,-1 0,1-1,-1 1,1 0,-1 0,0 0,1 0,-1 0,1 0,-1 0,1 1,-1-1,0 0,1 1,-1-1,0 1,1 0,-1-1,0 1,0 0,1 0,-1 0,0-1,0 1,0 1,0-1,0 0,0 0,-1 0,1 0,0 1,-1-1,1 0,-1 1,1-1,-1 0,1 1,-1-1,0 1,0-1,0 0,0 1,0-1,0 1,0-1,0 1,0-1,-1 0,1 1,-1-1,1 1,-1-1,1 0,-1 0,0 1,0-1,1 0,-1 0,0 0,0 0,0 0,0 0,-19 20,-2-3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1 291,'47'0,"51"-10,17-7,3-6,-3-4,-12-2,-9-1,-6 0,-9 5,-7 1,-8 1,-4 4,-7 1,-14 2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2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166 316,'28'2,"-1"-1,1-1,0-1,-1-2,1-1,-1-1,9-3,-15 4,1 0,-2-2,1 0,0-2,-1 0,-1-1,0-1,0-1,-1 0,0-2,-1 0,0-1,-1 0,-1-2,14-16,-26 28,0-1,0 0,0 0,0 0,-1 0,0-1,0 1,0-1,-1 1,1-1,-1 0,-1 1,1-1,-1 0,0 0,-1 1,1-1,-2-5,1 10,-1-1,1 1,-1 0,0 0,1 1,-1-1,0 0,0 0,0 1,1-1,-1 1,0 0,0-1,0 1,0 0,0 0,0 0,1 1,-1-1,0 0,0 1,0-1,0 1,1-1,-1 1,0 0,0 0,1 0,-1 0,1 0,-1 0,1 0,-1 1,1-1,0 0,0 1,-1-1,1 1,0 0,0-1,1 1,-1 0,0 0,-16 23,2 1,0 0,2 0,1 2,1-1,1 2,2-1,0 1,3 0,-3 24,6-40,-27 177,1 121,-1 11,-43 177,67-477,0 0,-2 0,-1-1,0 0,-1-1,-2 1,-2 1,9-15,0 0,-1-1,0 0,0 0,-1 0,0 0,0-1,0 0,-1-1,1 1,-1-1,0 0,0-1,-1 0,1 0,-1 0,0-1,1 0,-1-1,0 1,-4-1,6-1,0-1,0 0,0 1,1-2,-1 1,0-1,1 0,-1 0,1 0,0-1,-1 0,1 0,1 0,-1-1,0 1,1-1,0 0,0-1,0 1,0-1,1 1,-1-1,0-3,-4-5,1 0,0 0,2-1,-1 0,1-1,1 1,1-1,-2-11,5 2,1 0,1 0,1 0,1 0,1 1,1-1,1 1,1 0,1 1,1 0,1 0,1 1,1 1,0 0,2 0,3-1,6-8,2 1,1 2,1 0,1 2,1 1,1 2,1 1,1 1,1 1,0 3,8-2,156-21,-87 28,-86 10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29,'38'5,"28"1,11 1,-2-2,-4-2,-10-1,-5-5,-8-3,-7-1,-5 2,-5-3,-2-1,-2 2,0 1,-10 3,-7 1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1,'43'9,"38"-1,16-2,0-2,-7-7,-13-2,-11-1,-12 0,-9 3,-13 0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380 367,'-307'169,"240"-113,66-56,1 1,-1 0,1-1,-1 1,1 0,0-1,-1 1,1 0,0-1,0 1,-1 0,1 0,0 0,0-1,0 1,0 0,0 0,0-1,0 1,0 0,0 0,0 0,1-1,-1 1,0 0,0 0,1-1,-1 1,1 0,-1-1,0 1,1 0,-1-1,1 1,-1-1,1 1,0-1,-1 1,1-1,0 1,-1-1,1 0,0 1,-1-1,1 0,0 1,0-1,-1 0,1 0,0 0,0 0,0 0,0 0,48 6,-46-6,58-3,-49 1,-1 1,1 0,0 1,0 0,0 0,-1 2,1-1,0 1,-1 1,1 0,-1 1,9 4,-19-7,1-1,-1 1,1 0,-1 0,1 0,-1 0,0 0,0 0,1 1,-1-1,0 0,0 1,0-1,0 0,-1 1,1-1,0 1,0 0,-1-1,1 1,-1-1,0 1,1 0,-1-1,0 1,0 0,0-1,0 1,0 0,-1 0,1-1,0 1,-1-1,1 1,-1 0,0-1,1 1,-1-1,0 1,0-1,0 1,0-1,0 0,0 1,-61 46,-130 26,174-66</inkml:trace>
  <inkml:trace contextRef="#ctx0" brushRef="#br0" timeOffset="250.804">917 141,'-19'48,"-17"31,-1 10,1 1,6-6,3-12,7-14,6-12,6-8,-1-7,2-3,1-2,3-6</inkml:trace>
  <inkml:trace contextRef="#ctx0" brushRef="#br0" timeOffset="507.087">466 594,'38'-10,"32"-3,14 1,-3 2,-6 3,-5 7,-11 4,-9 2,-10-2,-6 0,-9-1</inkml:trace>
  <inkml:trace contextRef="#ctx0" brushRef="#br0" timeOffset="754.124">1453 508,'-63'24,"30"-12,0 0,1 3,0 0,2 2,0 1,-4 5,-9 37,42-58,1 0,-1 0,1 0,0 0,0 0,0 0,0-1,1 1,-1 0,0 0,1 0,-1 0,1-1,0 1,-1 0,1 0,0-1,0 1,0-1,0 1,0-1,1 1,-1-1,0 1,1-1,-1 0,1 0,0 0,-1 0,1 0,0 0,-1 0,1-1,0 1,0-1,-1 1,2-1,13 3,0-2,1 0,-1-1,0-1,0 0,0-1,1-1,-2 0,1-1,0-1,-1 0,0-2,0 1,-1-2,13-8,6 1,-31 13,0 1,1 0,-1 0,1 0,-1 1,1-1,-1 0,1 1,-1-1,1 1,-1 0,1 0,-1 0,1 0,-1 1,1-1,0 1,-1-1,0 1,1 0,-1 0,1 0,-1 0,0 0,0 1,0-1,0 1,0 0,0-1,0 1,0 0,0 0,-1 0,1 0,-1 0,1 3,10 12</inkml:trace>
  <inkml:trace contextRef="#ctx0" brushRef="#br0" timeOffset="1033.32">1764 875,'19'-31,"-2"0,2 2,1 0,1 1,1 1,2 1,11-9,-35 34,1-1,0 1,0 0,0 0,1 0,-1 0,0 1,0-1,0 0,1 0,-1 1,0-1,1 1,-1-1,1 1,-1-1,1 1,-1 0,0 0,1 0,-1 0,1 0,-1 0,1 0,-1 0,1 1,-1-1,0 1,1-1,-1 1,1-1,-1 1,0 0,0-1,1 1,-1 0,0 0,0 0,0 0,0 0,0 0,0 0,0 1,-1-1,1 0,0 0,0 1,-1-1,1 0,-1 1,0-1,1 1,-1-1,0 1,0-1,0 0,0 1,0-1,0 2,1 2,-1 0,1 0,0-1,1 1,-1 0,1-1,0 1,0-1,1 1,-1-1,1 0,0 0,0 0,0-1,0 1,1-1,0 1,-1-1,1 0,0-1,1 1,-1-1,0 1,1-1,-1-1,1 1,0-1,0 1,-1-1,4 0,5-2,1 0,-1-1,1-1,-1 0,0-1,0 0,0-1,-1 0,1-1,-1 0,0-1,-1 0,0-1,0-1,-1 0,0 0,0-1,5-8,8-2,0-2,-5 3</inkml:trace>
  <inkml:trace contextRef="#ctx0" brushRef="#br0" timeOffset="1382.956">2949 0,'-34'210,"24"-168,-31 158,14-56,2-83,14-49</inkml:trace>
  <inkml:trace contextRef="#ctx0" brushRef="#br0" timeOffset="1640.218">2638 367,'39'0,"36"0,10 0,1 0,-10 0,-8 0,-11 0,-10 0,-14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0,'-4'5,"-3"6,1 2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1,'-48'24,"2"2,0 3,2 1,-37 34,63-50,1 0,1 2,0 0,1 1,1 0,-8 13,19-26,0-1,1 1,0 0,0 0,0 0,0 1,0-1,1 0,0 1,0-1,0 1,1-1,-1 1,1-1,0 1,0 0,1-1,-1 1,1-1,0 1,0-1,1 0,-1 1,1-1,0 0,0 0,1 0,-1 0,1 0,0-1,0 1,0-1,0 0,0 0,2 1,10 5,1 0,0-1,0-1,1 0,0-1,0-1,1-1,-1 0,1-1,0-1,0-1,0 0,0-2,0 0,-1-1,1 0,0-2,-1 0,12-4,59-19,-55 13</inkml:trace>
  <inkml:trace contextRef="#ctx0" brushRef="#br0" timeOffset="233.488">1084 86,'-39'16,"1"2,0 2,2 1,0 2,2 1,1 2,0 1,-9 13,-47 69,88-106,-1-1,1 1,0 0,-1 1,1-1,1 0,-1 0,0 0,1 0,-1 1,1-1,0 0,0 1,1-1,-1 0,1 0,-1 1,1-1,0 0,0 0,0 0,1 0,-1 0,1 0,0-1,-1 1,1 0,0-1,1 1,-1-1,0 0,1 0,-1 0,1 0,0 0,0 0,0-1,0 1,0-1,0 0,14 5,1-1,0 0,0-2,1 0,-1-1,1-1,-1 0,1-2,0 0,12-3,-14 1,-1 0,1-1,-1 0,0-2,0 0,-1-1,1 0,-1-1,-1-1,0 0,0-1,-1-1,0 0,-1 0,0-1,-1-1,0 0,5-10,-10 13,0-1,-1 1,-1-1,0 0,0 0,-1 0,-1 0,0-1,0 1,-1-1,-1 1,0-1,0 0,-1 1,-1-1,0 1,0 0,-1-1,-1 1,0 0,0 1,-1-1,-4-7,5 14,0 0,0 0,-1 1,1-1,-1 1,1 0,-1 0,0 0,0 1,0 0,-1 0,1 0,0 1,-1-1,1 1,-1 0,0 1,1 0,-1 0,0 0,0 0,-18 0</inkml:trace>
  <inkml:trace contextRef="#ctx0" brushRef="#br0" timeOffset="631.016">1281 453,'69'-63,"-3"-2,-2-4,18-29,-82 98,0 1,0 0,0 0,0-1,0 1,1 0,-1-1,0 1,0 0,1 0,-1-1,0 1,1 0,-1-1,0 1,1-1,-1 1,1-1,0 1,-1 0,1-1,-1 0,1 1,0-1,-1 1,1-1,0 0,-1 1,1-1,0 0,-1 0,1 0,0 0,0 1,-1-1,1 0,0 0,0 0,-1-1,1 1,0 0,0 0,-1 0,1 0,0-1,-1 1,1 0,0-1,-1 1,1-1,0 1,-1 0,1-1,-1 1,1-1,-1 0,1 1,-1-1,1 1,-1-1,1 0,-2 8,1 0,-1 0,2 0,-1 0,1-1,0 1,0 0,1 0,0 0,0-1,0 1,1-1,0 0,1 0,-1 0,1 0,0 0,0-1,1 1,0-1,0-1,0 1,1-1,-1 1,1-2,0 1,0-1,0 1,1-2,2 2,-1-4,0 0,0 0,-1-1,1 0,0 0,-1-1,0 0,1-1,-1 1,0-1,0-1,0 1,0-1,-1 0,0-1,0 0,0 0,0 0,-1 0,0-1,0 0,0 0,-1-1,0 1,0-1,0 0,-1 0,0 0,1-6,0 4,0 0,-1 1,0-1,0 0,-1-1,0 1,-1 0,0-1,0 1,-1-1,-1 1,1-1,-1 1,-1 0,0-1,-5-8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508 153,'-33'73,"-28"63,-5-3,-12 7,71-128,1 0,0 0,1 0,0 1,1 0,0 0,1 0,0 0,1 1,1-1,0 1,1-1,0 1,1 1,0-9,1-1,-1 0,1 0,0 0,1 0,-1 0,1-1,0 1,0-1,0 1,0-1,1 0,0-1,0 1,0 0,0-1,1 0,-1 0,1-1,0 1,-1-1,1 0,0 0,4 1,2 1,1-1,-1 0,1-1,0 0,0 0,0-2,0 1,0-1,0-1,9-2,-16 2,4 1,0-1,0 0,-1-1,1 0,-1 0,1-1,-1 0,0 0,0-1,0 0,0 0,-1-1,0 0,0-1,0 1,-1-1,1 0,-2-1,1 0,0-1,1-12</inkml:trace>
  <inkml:trace contextRef="#ctx0" brushRef="#br0" timeOffset="413.048">1 294,'2'-16,"1"0,0 0,1 0,1 1,1 0,0-1,1 2,0-1,1 1,1 0,0 1,1 0,0 0,1 1,1 1,0 0,0 0,1 1,3-1,-8 7,0 1,-1 0,1 0,1 1,-1 0,0 0,0 1,1 0,-1 1,1 0,-1 0,0 1,1 0,-1 0,0 1,0 0,1 0,-2 1,1 0,0 0,0 1,3 3,17 11,0 1,-2 2,-1 1,0 1,2 4,24 22,-42-41,0 0,0-1,0 0,1 0,0-1,1 0,0-1,-1 0,1-1,1 0,-1-1,0 0,1-1,0 0,0-1,-1 0,1-1,0 0,0-1,0 0,-1-1,1-1,-1 1,1-2,-1 0,0 0,0-1,-1 0,1-1,-1 0,0-1,-1 0,8-7,18-21,-18 21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5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44,'0'-14,"0"-2,5 30,57 317,-57-310,-2-3,1 0,0 0,2-1,0 1,1-2,1 1,0-1,1 0,1 0,6 6,-12-18,0 0,0-1,0 1,1-1,-1 0,1 0,0-1,0 1,0-1,1 0,-1 0,0-1,1 0,-1 0,1 0,-1 0,1-1,-1 0,1 0,-1 0,1-1,-1 0,1 0,-1-1,1 1,-1-1,0 0,0 0,4-3,9-5,0-1,-1-1,0 0,-1-1,0-1,-1 0,5-8,13-14,-1-1,-2-2,-1-2,-3 0,-1-2,-2 0,-1-4,10-17,-23 96,-9 28,-1-27,1-1,2 0,1 1,2-1,2 4,-5-27,1 0,0-1,0 1,1-1,0 1,0-1,1 0,1-1,-1 1,1-1,0 0,1 0,-1-1,1 0,1 0,-1-1,1 0,0 0,0 0,2-1,-2 0,1 0,-1-1,1 0,0 0,0-1,-1-1,1 1,1-1,-1-1,0 0,0 0,0-1,0 0,0 0,0-1,0 0,-1-1,1 0,-1 0,1-1,-1 0,0 0,-1-1,1 0,1-2,12-19,-2-1,0 0,-2-2,-2 1,0-2,-2 0,-1-1,-1 0,-2-1,5-32,1-73,-10 119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6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0 474,'43'-5,"43"-1,17 0,0 1,-8 2,-15 1,-11 1,-14 0,-10 1,-8 0,-7 1,-7-1</inkml:trace>
  <inkml:trace contextRef="#ctx0" brushRef="#br0" timeOffset="169.222">169 728,'72'0,"28"0,8-5,-6-1,-15-5,-13 0,-19 2</inkml:trace>
  <inkml:trace contextRef="#ctx0" brushRef="#br0" timeOffset="516.093">1523 193,'-54'86,"4"2,4 2,-12 41,56-127,-1 1,1-1,0 1,0 0,1 0,-1 0,1 0,0 0,0 0,1 0,0 1,0-1,0 0,0 0,1 0,0 0,0 0,0 1,1-2,0 1,0 0,0 0,0-1,1 1,-1-1,1 1,1-1,-1 0,3 2,2 0,0 0,0 0,0-1,0-1,1 1,0-1,0-1,0 0,0 0,1 0,-1-1,1-1,0 0,-1 0,1-1,0 0,0-1,-1 0,1 0,-1-1,1 0,-1-1,0 0,0-1,6-2,2-10,-5 0</inkml:trace>
  <inkml:trace contextRef="#ctx0" brushRef="#br0" timeOffset="902.306">1072 164,'41'-28,"2"2,1 3,0 1,2 2,42-12,-84 30,0 0,0 0,1 1,-1-1,0 1,1 0,-1 0,0 1,1-1,-1 1,1 0,-1 1,1-1,-1 1,1-1,-1 1,0 1,1-1,-1 1,0-1,0 1,0 0,0 1,0-1,-1 1,1-1,-1 1,0 0,1 1,-1-1,-1 0,1 1,1 1,26 70,-28-65,1 1,1-1,0 0,1 0,-1 0,2 0,0-1,0 0,0 0,1 0,0-1,3 1,-5-4,0 0,1 0,0-1,0 1,0-1,0-1,1 1,-1-1,1 0,0-1,0 0,0 0,0 0,1-1,-1 0,0 0,1-1,-1 0,0 0,1-1,-1 0,0 0,0-1,0 0,0 0,0-1,0 1,3-3,14-10,-2 0</inkml:trace>
  <inkml:trace contextRef="#ctx0" brushRef="#br0" timeOffset="1585.957">2540 193,'-24'43,"-1"-1,-2-1,-2-1,-1-2,-2-1,-2-1,-1-2,-22 16,55-49,-47 50,48-50,0 0,0 1,0-1,1 0,-1 1,0-1,1 1,-1-1,1 1,-1 0,1-1,0 1,-1 0,1-1,0 1,0-1,0 1,1 0,-1-1,0 1,0 0,1-1,-1 1,1-1,0 1,-1-1,1 1,0-1,0 0,0 1,0-1,0 0,0 1,0-1,1 0,-1 0,0 0,1 0,0 0,11 6,1-1,-1-1,1 0,0-1,1 0,-1-1,1-1,0 0,-1-1,11-1,30 5,-11 1,48 5,1 3,65 22,-175-58,-114-86,106 81,2 0,1-2,1-1,1 0,2-1,-4-11,8 12,8 20,0-1,1 0,0 0,1-1,0 1,1-1,0 0,1 0,0 0,1-1,0-6,5 1</inkml:trace>
  <inkml:trace contextRef="#ctx0" brushRef="#br0" timeOffset="1983.271">3358 51,'-36'21,"2"2,0 2,2 1,1 1,1 2,1 1,2 2,-16 22,39-47,0 0,0 1,0-1,1 1,0 0,1 0,0 0,0 0,0 0,1 0,0 0,1 1,0-1,0 0,1 1,0-1,1 0,-1 0,2 0,-1 0,1 0,0-1,1 1,-1-1,1 1,1-1,0-1,0 1,0-1,1 0,0 0,0 0,0-1,1 0,-1 0,4 1,4 2,-1-1,1 0,1-1,-1-1,1 0,0-1,0-1,0 0,1-1,-1-1,1 0,-1-1,1-1,-1 0,0-1,1-1,-1 0,0-1,-1-1,1 0,-1-1,0-1,0 0,0-1,-1 0,-1-1,1 0,-2-1,1-1,-1 0,-1 0,2-3,-5 6,-1-1,0 1,0-1,-1 0,0-1,-1 1,0-1,0 0,-1 0,0 0,-1 0,0-1,-1 1,0-1,-1 1,0-1,0 1,-1-1,0 1,-1-1,-1 1,1 0,-2 0,1 0,-1 0,-1 1,0-1,0 1,-1 0,0 1,0-1,-1 1,0 0,-1 1,1 0,-1 0,-1 1,1 0,-1 0,0 1,-1 0,-8-3,-103-11,89 18</inkml:trace>
  <inkml:trace contextRef="#ctx0" brushRef="#br0" timeOffset="2251.962">2991 418,'221'-55,"-171"39,0 2,1 2,0 3,16 0,-60 8,-1 0,0 1,0 0,0 0,0 1,0-1,1 1,-1 1,0-1,0 1,-1 0,1 0,0 1,-1 0,1 0,-1 0,0 0,0 1,2 2,16 14,-12-9,1 0,0-1,1-1,0 0,0-1,1 0,0-1,1-1,6 2,56 14,-53-17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1,'-3'1,"0"1,0 0,0 0,1 0,-1 0,1 1,-1-1,1 1,0 0,-1-1,1 1,1 0,-1 0,0 0,1 1,0-1,-1 0,1 0,0 3,-5 20,1 0,1 0,1 0,1 1,1-1,2 1,2 11,-1 27,17 78,-17-137,0-1,0 1,0 0,1-1,0 1,0-1,0 0,1 0,-1 0,1-1,0 1,1-1,-1 0,1 0,0-1,0 1,0-1,0 0,1 0,-1-1,1 1,3 0,-1-3,1 0,0-1,-1 0,1 0,-1-1,0 0,1 0,-1-1,0 0,0 0,0-1,-1 0,1 0,-1-1,0 0,-1-1,1 1,-1-1,0 0,5-7,109-156,-120 167,1 0,-1 0,1 0,0 1,0-1,0 0,0 1,0-1,0 1,0-1,0 1,1-1,-1 1,1 0,-1 0,1 0,-1-1,1 2,0-1,-1 0,1 0,0 0,0 1,0-1,0 1,-1 0,1-1,0 1,0 0,0 0,0 0,0 0,0 1,0-1,-1 0,1 1,0-1,0 1,0 0,-1 0,1 0,0-1,-1 2,1-1,5 8,-1 1,0 0,-1 1,0-1,0 1,-1 0,-1 0,0 1,1 8,15 45,-14-53,0-1,1 0,0 0,1 0,0-1,0 0,1 0,1-1,0 0,0 0,0-1,1 0,0-1,1 0,0-1,0 0,0-1,0 0,1 0,0-1,0-1,0 0,1-1,-1 0,1-1,-1 0,1-1,0-1,-5 0,0 0,0-1,0 0,0-1,-1 0,1 0,0 0,-1-1,0 0,0-1,0 0,-1 0,1 0,-1-1,-1 1,1-2,-1 1,0 0,1-3,77-141,-78 138,7-18,-1-1,-1 0,-2-1,-1-1,-1 1,-2-1,-2 1,0-1,-3 0,-2-16,7 88,2-15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31,'25'-5,"21"-2,8 1,0 1,-4 2,-7 0,-5 2,-4 1,-4 0,-1 0,-2 0,0 0,-4 6,-12 0,-7 1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0,'33'0,"36"0,10 0,-3 0,-10 0,-11 0,-10 0,-9 0,-4 0,-4 0,-6 0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9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37,'397'0,"-257"-27,-116 17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9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11,'43'9,"38"-1,11-2,-2-3,-10-5,-15-4,-8 0,-10 1,-12-3,-12-1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463 508,'-22'-36,"-3"1,-1 0,-1 2,-2 1,-1 1,-1 2,-17-11,45 36,-1 0,0 1,-1-1,1 1,0 0,-1 0,0 0,0 0,0 1,0 0,0 0,0 0,0 1,-1-1,1 1,-1 1,1-1,-1 1,1 0,-1 0,1 1,-1-1,1 1,0 0,-1 1,1-1,0 1,0 0,0 1,0-1,0 1,-1 1,0 4,-1 1,1-1,1 2,-1-1,2 1,-1 0,1 0,1 0,0 0,0 0,1 1,0 0,1-1,0 1,1 0,0 0,1-1,0 1,1 0,1 5,-1 32,-1-14,2 0,1 0,2-1,1 1,2-1,1-1,1 0,119 228,-47-134,-55-87,-1 2,-2 0,-2 2,8 24,-18-31,-2 0,-1 1,-2 0,-2 0,-1 1,-2 0,-1 37,-1-68,-1 1,0 0,0 0,-1 0,0 0,0 0,0 0,-1 0,-1-1,1 1,-1-1,0 0,-1 0,0 0,0 0,0 0,-1-1,0 0,0 0,-1 0,0 0,0-1,0 0,0-1,-1 1,-5 2,-2-3,-1-1,1 0,0-1,-1 0,1-1,-1-1,0-1,1 0,-1 0,1-2,-1 1,1-2,0 0,0-1,-12-6,20 8,0 1,0-1,0-1,0 1,0-1,1 0,0-1,0 1,0-1,0 0,1 0,0 0,0-1,-3-5,0-6</inkml:trace>
  <inkml:trace contextRef="#ctx0" brushRef="#br0" timeOffset="1286.513">1535 1751,'0'34,"0"20,5 1,2-8</inkml:trace>
  <inkml:trace contextRef="#ctx0" brushRef="#br0" timeOffset="766.521">943 1609,'-14'13,"1"1,0 0,0 0,2 2,0-1,0 1,2 1,0 0,1 0,0 1,2 0,0 0,1 0,-1 9,6-20,1 1,-1 0,1-1,1 1,-1-1,1 1,0-1,1 0,0 0,0 0,1 0,-1-1,2 1,-1-1,1 0,-1 0,2 0,-1-1,1 0,-1 0,2 0,-1-1,0 0,1 0,0 0,0-1,0 0,0 0,0-1,0 0,1-1,-1 1,1-1,0 0,-1-1,1 0,-1 0,1-1,0 0,-1 0,1-1,3-1,-1-1,0 0,0-1,0-1,0 1,-1-1,0-1,0 0,-1 0,0-1,0 0,-1 0,0 0,0-1,-1-1,0 1,-1-1,0 0,0 0,-1 0,0-1,-1 1,0-1,-1 0,0 0,-1 0,0 0,-1 0,0 0,-1 0,0 0,0 0,-1 0,-2-5,0 8,1 1,-1-1,-1 1,1 1,-1-1,-1 0,1 1,-1 0,0 1,0-1,-1 1,1 0,-1 1,0 0,-1 0,1 0,-1 1,1 0,-1 0,0 1,0 0,0 1,-7-1,-10-1</inkml:trace>
  <inkml:trace contextRef="#ctx0" brushRef="#br0" timeOffset="1085.976">774 1892,'19'-15,"11"-9,6 0,1 3,-1 10,-2 8,-6 8,-4 4,-1 0,1-1,1 2,0 0,2-2,1-2,0-3,-5-1</inkml:trace>
  <inkml:trace contextRef="#ctx0" brushRef="#br0" timeOffset="2085.67">943 1,'-9'1,"-1"1,0 1,1-1,-1 2,1-1,0 1,0 1,1-1,-1 2,1-1,0 1,0 0,1 1,0 0,0 0,1 0,-1 1,2 0,-1 0,1 1,0-1,1 1,0 0,0 0,1 1,1-1,-1 1,1 0,1-1,0 1,0 0,1 0,0 0,1 0,0 0,1-1,0 1,0 0,1-1,2 6,-3-9,1 0,0 0,0 0,1 0,0 0,0-1,0 1,0-1,1 0,0 0,0-1,0 0,1 1,-1-2,1 1,0-1,0 0,1 0,-1 0,0-1,1 0,-1-1,1 1,0-1,0 0,0-1,-1 0,1 0,0 0,0-1,0 0,-1 0,1-1,-1 0,1 0,-1 0,1-1,-1 0,0 0,0-1,-1 1,3-3,0-4,1 0,-2 0,1-1,-1 0,-1-1,0 1,-1-1,0 0,-1-1,0 1,-1-1,0 0,-1 0,0 1,-1-2,-1 1,0 0,-1 0,0 0,-2-8,-42-49,31 60</inkml:trace>
  <inkml:trace contextRef="#ctx0" brushRef="#br0" timeOffset="2368.563">688 227,'22'-11,"5"-4,0 2,0 0,1 2,1 1,0 1,0 2,8 0,-33 6,0 1,1 0,-1 1,0-1,1 1,-1 0,0 0,0 0,0 0,1 1,-2 0,1 0,0 0,0 0,0 0,-1 1,0 0,1-1,-1 2,24 16,-14-15,-1-1,0 0,1-1,0 0,0-1,0 0,0-1,0-1,0 0,0 0,0-2,8-1,3-2,-6-1</inkml:trace>
  <inkml:trace contextRef="#ctx0" brushRef="#br0" timeOffset="2717.116">1366 198,'7'-2,"0"0,0 0,0 1,0 0,1 0,-1 1,0 0,1 0,-1 1,0 0,0 0,1 1,-1 0,0 0,-1 0,1 1,0 0,-1 0,1 1,-1 0,0 0,4 4,-9-2,-1 0,0 0,0 0,0 0,-1 0,0-1,0 1,0 0,-1 0,0-1,0 1,0-1,-1 1,1-1,-1 0,-1 0,1 0,-1 0,0-1,0 1,0-1,-1 0,0 0,1 1,-32 58,36-61,0 0,-1 0,1 0,0 0,1 0,-1 0,0 0,0 0,1-1,-1 1,1 0,0 0,-1 0,1-1,0 1,0 0,0-1,0 1,0-1,1 1,-1-1,0 1,1-1,-1 0,1 0,-1 0,1 0,-1 0,1 0,0 0,0 0,0-1,-1 1,1-1,0 1,1-1,9 3,1-1,0-1,1 0,-1 0,0-1,0-1,0 0,0-1,0-1,0 0,10-4,-16 6,18-6</inkml:trace>
  <inkml:trace contextRef="#ctx0" brushRef="#br0" timeOffset="4248.12">2185 678,'8'-2,"-11"19,-11 23,-113 235,112-239,0-5,3 1,0 0,2 1,2-1,-1 8,9-33,1 0,-1 0,1 0,0 0,1 0,0 0,0-1,0 1,1-1,0 1,0-1,0 0,1 0,0 0,0-1,1 0,0 1,0-1,0-1,0 1,1-1,-1 0,1 0,0-1,1 1,-1-1,0-1,1 1,0-1,-1 0,1-1,0 0,0 0,0 0,0-1,36-10,-31-1</inkml:trace>
  <inkml:trace contextRef="#ctx0" brushRef="#br0" timeOffset="4649.036">1789 819,'32'-34,"2"1,1 2,2 1,0 2,2 2,1 1,18-6,-53 28,0 1,1 0,-1 1,1 0,0-1,0 2,-1-1,1 1,0 0,0 0,-1 0,1 1,0 0,0 0,-1 0,1 1,-1 0,1 0,-1 1,0-1,0 1,0 0,0 0,0 1,-1-1,0 1,0 0,0 1,0-1,0 1,1 2,2 4,1 0,0-1,1 0,0-1,0 1,1-2,0 0,1 0,0 0,0-2,0 1,1-1,0-1,0 0,0-1,1 0,12 1,117-5,-118-1</inkml:trace>
  <inkml:trace contextRef="#ctx0" brushRef="#br0" timeOffset="5235.64">3003 988,'-24'15,"1"1,1 1,0 1,2 1,0 1,1 0,1 1,0 2,2-1,-6 15,19-34,1 0,0 0,0 1,0-1,1 1,-1-1,1 1,0 0,0-1,0 1,0 0,1 0,-1 0,1 0,0 0,0-1,1 1,-1 0,1 0,0 0,0 0,0-1,0 1,1 0,0-1,-1 1,1-1,0 0,1 0,-1 0,1 0,-1 0,1 0,0 0,0-1,0 1,0-1,1 0,-1 0,0 0,1-1,0 1,0-1,4 1,-1-1,1-1,0 1,0-1,-1 0,1-1,0 0,-1 0,1-1,-1 0,1 0,-1-1,0 0,0 0,0 0,0-1,-1 0,4-3,105-96,-81 61,-2-2,-2-1,-2-2,-2 0,-2-2,-2-1,-3-1,-1 0,-3-1,-2-1,-3 0,2-30,-10-97,-3 170,0 0,-1 1,0-1,0 0,-1 1,-1 0,0 0,0 0,0 0,-1 0,-1 1,1 0,-1 0,-1 1,1-1,-8-5,10 10,1 1,-1-1,0 1,0 0,0 0,0 0,0 0,0 1,0-1,-1 1,1 0,0 1,-1-1,1 1,-1 0,1 0,-1 0,1 0,-1 1,1 0,-1 0,1 0,0 0,0 1,0 0,0 0,0 0,0 0,0 1,0-1,1 1,-3 2,-6 6,0 1,1 0,0 1,1 0,1 1,0 0,0 0,0 5,-12 19,2 2,2 0,1 1,2 1,2 0,2 1,2 0,2 0,1 1,3 0,2 28,2-55,1 0,0 0,1-1,1 0,1 0,0 0,1-1,0 0,2 0,0-1,0 0,1 0,1-1,0 0,1-1,0-1,1 0,0 0,1-1,0-1,1 0,4 1,-5-2,1 0,0-1,0 0,0-1,1-1,0 0,0-2,0 1,0-2,1 0,-1-1,1-1,-1-1,1 0,-1-1,1 0,-1-2,0 0,0 0,-1-2,1 0,7-5,5-5,-4 2</inkml:trace>
  <inkml:trace contextRef="#ctx0" brushRef="#br0" timeOffset="5799.422">3878 508,'-16'36,"-16"32,2 2,4 1,3 2,-7 41,28-104,0-1,0 0,1 0,0 1,0-1,1 1,1-1,0 0,0 1,0-1,2 0,-1 0,1 0,0 0,1 0,0 0,0-1,1 0,0 0,0 0,1-1,0 1,0-1,1-1,0 1,0-1,1 0,-1-1,1 0,0 0,1-1,-1 0,2 0,7 1,1-1,0-1,0-1,0 0,0-1,1-1,-1-1,0-1,0 0,0-1,-1-1,1-1,-1-1,0 0,0-1,0-1,-1 0,0-1,-1-1,0 0,-1-1,0-1,-1 0,7-8,-5 2,1-1,-2 0,-1-1,0-1,-2 0,0-1,-1 0,-1 0,-2-1,0 0,-1-3,-3 16,-1 1,-1-1,0 0,0 0,-1 1,0-1,-1 0,0 0,0 0,-1 1,-1-1,1 1,-1-1,-1 1,0 0,0 0,-1 1,0-1,-1 1,0 0,0 0,0 1,-1 0,0 0,-1 1,1-1,-1 2,-1-1,-2-1,0 1,-1 1,0 0,0 0,-1 2,1-1,-1 1,1 1,-1 0,0 1,0 1,0 0,0 0,0 1,0 1,1 0,-1 1,0 0,1 1,-1 1,-22 9,2 1,0 1,0 2,2 1,1 2,-14 12,27-21,0 0,0 1,1 1,1 0,0 1,1 1,1 0,0 1,1 0,1 1,1 1,-5 12,14-29,0 0,0 0,0 0,0 0,0 0,1 0,-1 0,1 0,-1 0,1 0,0 0,0 0,0 1,0-1,0 0,1 0,-1 0,1 0,-1 0,1 0,0 0,-1 0,1 0,0 0,0 0,1-1,-1 1,0 0,1-1,-1 1,0-1,1 1,0-1,-1 0,1 0,0 1,0-1,0 0,0-1,0 1,0 0,0-1,0 1,0-1,0 1,0-1,0 0,0 0,0 0,0 0,0 0,1 0,0-1,139-62,-93 35,134-60,-178 87,-1 0,1 0,-1 0,1 0,0 1,-1-1,1 1,-1 1,1-1,0 0,-1 1,1 0,-1 0,1 1,-1-1,0 1,0 0,0 0,1 0,-2 1,1-1,0 1,-1 0,1 0,-1 1,0-1,0 0,0 1,0 0,-1 0,1 0,0 1,2 6,0 0,1-1,1 0,-1 0,2 0,-1-1,1 0,1-1,0 0,0 0,0-1,1 0,0-1,1 0,-1 0,1-1,0 0,0-1,4 0,-2-1,1-1,-1 0,1-2,0 1,0-1,0-1,-1-1,1 0,-1 0,1-2,-1 1,0-2,0 0,0 0,0-2,6-2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0,'-19'19,"-12"11,-4 1,3 0,7-6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1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510 254,'-3'-9,"0"0,-1 0,0 1,0-1,-1 1,0 0,0 0,-1 1,0 0,0 0,0 0,-1 1,0-1,-1 2,0-1,1 1,-2 0,1 1,0 0,-1 0,0 1,0 0,-5-1,4 0,0 1,0 0,-1 0,1 1,0 1,-1-1,1 2,-1-1,0 2,1-1,-1 1,-1 1,7-1,0 0,0 0,0 0,1 1,-1 0,1-1,-1 2,1-1,0 0,0 1,0 0,0 0,0 0,1 1,-1-1,1 1,0-1,0 1,0 0,1 1,-1-1,1 0,0 1,0-1,1 1,-1-1,1 2,-1 217,5-188,1-1,3 0,0 0,2 0,13 29,1 8,82 273,-92-301,9 22,-3 1,-3 1,-3 0,-3 1,1 65,-8-63,-1-52,-1 1,0-1,-2 1,0-1,-1 1,-1-1,-1 3,2-16,1 1,-2-1,1-1,-1 1,1 0,-1 0,0-1,-1 0,1 0,-1 0,0 0,0 0,0-1,-1 1,1-1,-1 0,1-1,-1 1,0-1,0 0,-1 0,1-1,0 1,0-1,-1 0,1 0,-1-1,1 0,-1 0,-4-1,-3 1,-1-2,1 0,0 0,0-2,0 1,0-2,1 1,-1-2,1 0,1 0,-1-1,-1-2,5 3,0 0,0-1,1 0,0-1,1 0,-1 0,1 0,1-1,0 1,0-1,1-1,0 1,0-1,1 1,-2-9,1-6</inkml:trace>
  <inkml:trace contextRef="#ctx0" brushRef="#br0" timeOffset="812.855">1074 0,'-16'8,"0"0,1 0,0 2,1 0,0 1,0 0,1 1,0 0,2 1,-1 1,1 0,1 0,1 1,0 0,1 1,0 0,1 0,1 1,1-1,-2 12,7-19,1-1,0 1,1-1,0 1,0-1,1 0,0 0,0 0,1 0,0 0,0-1,1 0,0 0,0 0,1 0,-1-1,2 0,-1 0,1-1,-1 1,2-2,-1 1,0-1,1 0,0 0,0-1,0 0,0-1,1 1,-1-2,0 1,1-1,0 0,-1-1,1 0,-1-1,1 1,4-2,1-3,-1 0,0 0,0-1,-1-1,0 0,0-1,-1 0,0-1,0 0,-1 0,0-2,-1 1,0-1,0 0,-1-1,-1 0,0 0,-1 0,0-1,-1 0,0-1,-1 1,0-1,-1 1,-1-1,0 0,-1 0,-1 0,-1-13,0 19,0 1,-1 0,0 0,0-1,-1 2,0-1,0 0,0 0,-1 1,0 0,0 0,-1 0,0 0,0 1,-5-4,-11-9</inkml:trace>
  <inkml:trace contextRef="#ctx0" brushRef="#br0" timeOffset="1129.966">792 283,'209'-98,"-205"95,0 1,0 0,0 0,1 0,-1 0,1 1,-1 0,1 0,-1 0,1 1,0-1,-1 1,1 0,0 0,-1 1,1-1,0 1,-1 0,1 0,-1 1,1-1,-1 1,0 0,0 0,0 1,0-1,0 1,3 3,22 33,-26-34,0 1,1 0,-1-1,1 0,1 0,-1 0,1-1,-1 1,1-1,1 0,-1-1,0 1,1-1,0 0,0 0,5 1,-5-2,1-1,-1 0,1 0,0 0,-1-1,1 0,0 0,-1-1,1 0,0 0,-1 0,1-1,-1 0,1 0,-1-1,0 1,5-4,9-7</inkml:trace>
  <inkml:trace contextRef="#ctx0" brushRef="#br0" timeOffset="1517.065">1582 170,'22'-1,"-15"0,-1 1,1-1,0 1,-1 1,1-1,-1 1,1 0,0 1,-1-1,0 1,0 1,4 1,-9-2,0 1,0-1,-1 0,1 1,-1-1,0 1,0-1,0 1,0-1,0 1,0-1,-1 1,1-1,-1 1,0-1,0 1,1-1,-2 0,1 0,0 1,0-1,-1 0,1 0,-1 0,0 0,1-1,-1 1,0 0,0-1,0 1,0-1,-1 0,-1 4,1-2,-48 68,50-70,1 1,-1-1,0 1,0-1,1 1,-1 0,1-1,-1 1,1 0,0-1,0 1,0 0,0 0,0-1,0 1,0 0,0 0,1-1,-1 1,1 0,-1-1,1 1,0-1,-1 1,1-1,0 1,0-1,0 1,0-1,1 0,-1 1,0-1,0 0,1 0,-1 0,1 0,-1 0,1 0,-1-1,1 1,-1 0,1-1,0 1,-1-1,1 0,0 0,19 4,-1-2,1 0,0-2,-1 0,1-2,0 0,-1-1,0-1,1-1,1-1,3 0</inkml:trace>
  <inkml:trace contextRef="#ctx0" brushRef="#br0" timeOffset="2080.833">961 1637,'-12'23,"1"-1,0 1,2 1,1 0,1 0,1 1,1 0,1 0,1 0,2 0,0 0,2 13,0-33,0 0,1 0,-1 0,1 0,0-1,0 1,0 0,1-1,0 1,0-1,0 0,0 0,1 0,-1 0,1-1,0 0,0 1,0-1,1-1,-1 1,1-1,-1 1,1-1,0 0,0-1,0 0,0 1,0-1,0-1,0 1,0-1,1 0,12 1,-1-1,1-1,0-1,-1 0,1-1,-1-1,0-1,0 0,-1-1,3-1,-1-1,-1-1,0 0,0-1,-1-1,0 0,-1-2,0 1,-1-2,0 0,-1 0,-1-2,0 1,-1-2,-1 1,0-1,-2-1,0 0,-1 0,0 0,-2-1,0 0,-1 0,1-18,-6 28,0 1,0-1,-1 0,0 0,-1 1,0-1,0 1,-1 0,0 0,-1 0,1 1,-2-1,1 1,-1 0,0 1,0-1,-1 1,1 1,-1-1,-1 1,1 0,-1 1,0-1,0 2,0-1,0 1,-1 0,0 1,1 0,-1 0,0 1,-8 0,-23-3,6 3</inkml:trace>
  <inkml:trace contextRef="#ctx0" brushRef="#br0" timeOffset="2394.945">904 1835,'8'-5,"0"1,0 1,0-1,0 1,1 0,-1 1,1 0,0 1,0 0,-1 0,1 0,0 1,0 1,0 0,0 0,-1 0,7 3,2 1,1 0,0-1,0 0,0-2,0 0,1-1,-1-1,1-1,-1 0,0-1,0-1,0-1,0-1,-1 0,2-2,20-6,-26 13</inkml:trace>
  <inkml:trace contextRef="#ctx0" brushRef="#br0" timeOffset="2644.901">1667 1751,'5'28,"1"15,0 0</inkml:trace>
  <inkml:trace contextRef="#ctx0" brushRef="#br0" timeOffset="3897.585">1300 1497,'-1'-2,"-1"0,1 0,-1 0,0 0,1 0,-1 1,0-1,0 1,0 0,0-1,0 1,0 0,-1 0,1 0,0 0,-1 1,1-1,0 1,-1-1,1 1,-1 0,1 0,-1 0,1 0,-1 1,-11 1,1 1,0 0,1 1,-1 1,1 0,-1 0,2 1,-1 1,1 0,0 1,0 0,1 1,0 0,-1 2,-105 114,106-107,3 0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7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564 373,'-161'453,"158"-442,0 0,-1-1,0 1,-1-1,0 0,0 0,-1-1,-1 1,0-2,0 1,0-1,-1 0,0 0,-1-1,0 0,0 0,0-1,-1-1,0 1,0-1,-1-1,1 0,-1-1,0 0,0 0,0-1,0-1,0 0,0 0,-7-1,11-1,1 1,0-1,0-1,0 1,0-1,1 0,-1 0,0-1,1 1,-1-1,1-1,0 1,0-1,0 1,1-2,-1 1,1 0,0-1,0 0,1 0,-1 0,1 0,0 0,0-1,1 0,0 1,0-1,-1-2,0-4,1 1,0-1,0 0,1 0,0 0,1 0,1 0,0 0,0 1,1-1,1 0,0 1,1-1,1-1,0 2,0 0,1 0,1 1,-1 0,2 0,-1 0,2 1,-1 1,1-1,0 1,1 1,0 0,0 0,0 1,1 0,0 1,0 0,1 1,-1 0,1 1,0 0,0 1,11-1,-7 6,0 1,-1 0,1 1,-1 1,0 1,-1 0,1 0,-1 2,-1 0,0 0,0 1,10 12,93 80,23-5,-38-61,-89-33</inkml:trace>
  <inkml:trace contextRef="#ctx0" brushRef="#br0" timeOffset="969.898">1326 684,'-24'6,"0"2,1 0,0 2,1 0,0 2,1 0,0 2,1 0,0 1,1 1,1 1,1 0,-14 18,29-32,-1-1,1 1,0-1,0 1,0 0,0 0,1 0,-1 0,1 0,0 0,0 1,0-1,0 0,0 1,1-1,-1 1,1-1,0 0,0 1,1-1,-1 1,0-1,1 0,0 1,0-1,0 0,0 0,1 1,-1-1,1 0,0 0,0-1,0 1,0 0,0-1,1 1,-1-1,1 0,-1 1,1-1,0-1,0 1,0 0,0-1,0 1,1-1,-1 0,0 0,0 0,2 0,10-3,0-1,-1 0,1 0,-1-2,0 1,0-2,-1 0,1-1,-1 0,-1-1,1 0,-2-1,1 0,-1-1,0-1,-1 0,6-8,8-9,-1-1,-2-1,-1-1,-1-1,-2 0,0-3,-15 31,26-47,-3 0,-2-2,-2 0,-2-2,-3 0,-2-1,-3 0,-1-7,-9 51,-1 1,0-1,-1 1,0-1,0 1,-2 0,1-1,-1 1,-3-5,5 13,0 0,-1 0,1 0,-1 0,0 1,0-1,0 1,0-1,0 1,0 0,-1-1,1 1,-1 0,0 1,1-1,-1 0,0 1,0 0,0-1,0 1,0 0,0 1,0-1,-1 0,1 1,0 0,0 0,0 0,-1 0,1 0,0 1,0-1,0 1,-1 0,0 0,-10 6,0 1,0 0,1 1,0 0,0 1,1 1,1 0,-1 0,2 1,0 1,0 0,1 0,1 1,0 0,1 0,0 1,1 0,0 2,-7 19,0 0,3 0,1 1,2 0,1 1,2-1,1 1,3 0,3 36,-3-64,1 0,0-1,1 1,0 0,0-1,1 0,0 1,1-1,0 0,0-1,1 1,0-1,1 0,0 0,0 0,0-1,1 0,0-1,1 1,-1-1,1 0,0-1,1 0,-1-1,1 1,0-1,0-1,1 0,-1 0,1-1,-1 0,3-1,188-4,-144-13,-32 3</inkml:trace>
  <inkml:trace contextRef="#ctx0" brushRef="#br0" timeOffset="1300.278">2089 317,'-31'38,"3"2,1 1,2 1,2 1,2 1,2 1,-3 12,20-52,-1 1,1-1,0 1,1-1,-1 1,1-1,0 1,0 0,1 0,0-1,0 1,0 0,1 0,-1-1,1 1,1 0,-1-1,1 1,0-1,0 1,1-1,-1 0,1 0,1 0,-1 0,0-1,1 1,0-1,0 0,1 0,-1-1,1 1,1 0,12 1,1 0,-1-1,1-1,0-1,1-1,-1 0,0-1,0-2,0 0,3-1,-5-1,-1-1,1 0,-1-1,0-1,-1-1,1 0,-2-1,1-1,-1 0,-1-1,0 0,0-1,-1 0,-1-1,0-1,-1 1,0-2,-1 0,1-2,0-5,-1 0,0-1,-2 1,0-2,-2 1,0-1,-2 1,0-7,-2 23,-1 1,0-1,0 0,0 0,-1 1,0-1,0 0,-1 1,0-1,0 1,0-1,-1 1,0 0,0 0,-1 0,1 0,-1 1,-1-1,1 1,-1 0,0 1,0-1,0 1,0 0,-1 0,0 0,0 1,0 0,0 0,0 1,-1 0,1 0,-1 0,-2 0,-71-1,42 8</inkml:trace>
  <inkml:trace contextRef="#ctx0" brushRef="#br0" timeOffset="1563.451">1806 684,'140'-57,"-66"25,1 4,1 3,4 3,-77 20,0 1,0 0,0-1,0 1,0 1,0-1,1 0,-1 1,0 0,1 0,-1 0,0 0,0 0,1 1,-1-1,0 1,0 0,0 0,0 0,0 0,0 1,0-1,0 1,0 0,0-1,-1 1,1 1,-1-1,0 0,1 1,-1-1,0 1,11 26,-12-23,1-1,-1 1,1-1,0 1,1-1,-1 0,1 0,0 0,0 0,0-1,1 1,0-1,-1 0,2 0,-1 0,0 0,1-1,0 0,0 0,0 0,0 0,0-1,0 0,1 0,-1-1,1 1,-1-1,1 0,5 0,113-44,-79 22,-21 11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6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509 120,'0'527,"-1"-506,0 0,-1 0,0 0,-2 0,-1-1,0 1,-2-1,-5 11,5-18,1-7</inkml:trace>
  <inkml:trace contextRef="#ctx0" brushRef="#br0" timeOffset="299.188">1 205,'79'-34,"2"3,1 4,68-12,-134 34,57-14,2 3,-1 3,2 4,-1 2,17 4,-72 3,-8-1,0 1,0 0,0 1,0 0,0 1,0 0,0 0,0 2,-1-1,1 2,8 4,-18-8,-1 0,1 1,0-1,-1 1,0-1,1 1,-1 0,0 0,0 0,0-1,0 1,0 0,0 0,-1 0,1 0,-1 1,1-1,-1 0,0 0,1 0,-1 0,-1 0,1 0,0 1,0-1,-1 0,1 0,-1 0,0 0,1 0,-1 0,0 0,0 0,0-1,-1 1,1 0,0 0,-1-1,1 1,-1-1,1 1,-1-1,0 0,-1 1,-14 13</inkml:trace>
  <inkml:trace contextRef="#ctx0" brushRef="#br0" timeOffset="553.77">227 854,'43'5,"34"-4,12-1,2-6,-5-2,-9 1,-11-4,-8 1,-4 1,-7-2,-6 0,-5 3,-9 3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34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44 238,'-3'5,"0"0,0 1,0-1,1 1,-1-1,2 1,-1 0,0 0,1 0,0 0,0 0,1 0,0 0,0 3,-1 1,1 46,2 0,3 0,2 0,4 12,12 102,-17 185,-6-346,0 0,-1 1,0-1,-1 0,0 0,0 0,-1 0,0-1,-1 1,0-1,0 0,-1 0,0 0,0 0,-1 0,6-8,1-1,-1 0,0 1,1-1,-1 0,0 1,1-1,-1 0,0 1,0-1,0 0,0 1,0-1,0 0,0 1,0-1,0 0,0 0,0 1,0-1,0 0,0 1,-1-1,1 0,0 1,0-1,-1 0,1 1,0-1,-1 1,1-1,-1 1,1-1,-1 1,1-1,-1 1,1-1,-1 1,0-1,1 1,-1 0,0 0,1-1,-1 1,0 0,1 0,-1 0,0-1,1 1,-1 0,0 0,0 0,1 0,-1 0,0 1,1-1,-1 0,0 0,1 0,-1 1,0-1,1 0,-1 1,0-1,1 0,-1 1,1-1,-1 1,0-1,9-16,0-1,1 1,0 1,1-1,1 2,1-1,0 2,0 0,2 0,-1 1,2 0,-1 2,14-8,24-17,1 2,2 3,1 2,2 2,-41 19,0 1,0 0,0 2,1 0,0 1,0 0,0 2,4 0,-20 1,0-1,0 1,-1 0,1 0,0 0,0 1,0-1,-1 0,1 1,0-1,0 1,-1-1,1 1,-1 0,1 0,0 0,-1 0,0 0,1 0,-1 0,0 0,1 1,-1-1,0 0,0 1,0-1,0 1,0-1,0 1,-1-1,1 1,0 0,-1 0,1-1,-1 1,0 0,0 0,0-1,1 1,-2 0,1 0,0 0,0-1,0 1,-1 0,1-1,-1 1,0 0,1-1,-1 1,0 0,0-1,0 1,0-1,-1 2,-16 20,-1 0,-1-1,-1-1,-1 0,0-2,-2-1,0-1,-1-1,-1-1,-15 7,9-5,-23 16,-1-4,-2-1,-1-3,-7-1,65-23,1-1,0 1,0-1,-1 1,1-1,0 1,-1-1,1 0,0 1,-1-1,1 1,-1-1,1 0,0 1,-1-1,1 0,-1 1,1-1,-1 0,0 0,1 1,-1-1,1 0,-1 0,1 0,-1 0,0 0,1 0,-1 0,1 0,-1 0,1 0,-1 0,0 0,1-1,-1 1,1 0,-1 0,1 0,-1-1,1 1,-1 0,1-1,-1 1,1 0,0-1,-1 1,1-1,-1 1,1-1,0 1,-1-1,1 1,0-1,0 1,0-1,-1 1,1-1,0 1,0-1,0 0,0 1,0-1,0 1,0-1,0 0,30-29,-5 12,0 1</inkml:trace>
  <inkml:trace contextRef="#ctx0" brushRef="#br0" timeOffset="606.29">834 1085,'19'3,"-1"-1,1-1,0-1,1-1,-2 0,1-1,0-1,0-1,-1-1,0 0,0-2,0 0,-1 0,0-2,0 0,-1-1,0-1,-1 0,0-1,-1-1,0 0,-1-1,10-14,-12 13,0 3,-14 33,1-14,-1 0,1 0,1 1,-1-1,1 0,0 0,1 1,0-1,0 0,0 1,1-1,0 0,1 1,0-1,0 0,0 0,1 0,0-1,0 1,1-1,0 1,0-1,0 0,1 0,0-1,0 0,0 0,1 0,0 0,0-1,5 3,-2-3,0 0,1-1,-1 0,1-1,-1 0,1-1,0 0,0 0,-1-1,1 0,0-1,0 0,0-1,-1 0,1 0,-1-1,0 0,1-1,-1 0,-1 0,1-1,-1 0,0 0,0-1,0 0,-1-1,0 0,0 0,3-5,23-29,-3-2,-1-1,-2-2,-2-1,-2 0,-2-2,-2 0,11-52,13-74,17-154,-59 320,0 5,0 0,0 0,0 1,0-1,-1 0,0 0,1 0,-1 0,-1 0,1 1,-1-1,1 0,-1 0,0 1,-1-1,1 0,-1 1,1-1,-2-1,1 5,0 0,0 0,0 0,0 0,0 1,0-1,1 1,-1 0,0-1,0 1,1 0,-1 0,0 0,1 0,-1 0,1 0,-1 1,1-1,0 0,-1 1,1-1,0 1,0-1,0 1,0 0,0-1,1 1,-1 0,0 0,-11 26,2-1,0 2,2-1,1 1,2 0,0 1,2 0,1-1,2 1,0 0,4 12,-4-3,0 25,3 0,2 0,3-1,12 44,-14-85,0 1,1-1,1 0,1-1,1 0,1 0,5 5,-8-19,-19-25,-20-19,15 21</inkml:trace>
  <inkml:trace contextRef="#ctx0" brushRef="#br0" timeOffset="856.014">1483 437,'44'-15,"42"-4,16 0,2 0,-4 2,-4 4,-9 0,-5 2,-6 2,-2 4,-5 2,-3 1,-4-3,-8-1,-12 1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37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569 607,'-22'102,"-4"-2,-4-2,-12 17,31-90,-1-1,-1-1,-1 0,-1 0,-1-2,-1 0,-1 0,-12 9,21-23,0 1,-1-1,0 0,0-1,0 0,-1-1,0 0,0-1,0 0,0-1,-1 0,1 0,-1-1,0-1,0 0,-3-1,10-1,-1-1,1 1,-1-1,1-1,0 1,0-1,0 0,0 0,0 0,1-1,-1 0,1 1,0-2,0 1,1 0,-1-1,1 0,0 1,0-1,0-1,1 1,0 0,0-1,0 1,1-1,0 0,-3-10,0 0,2-1,0 1,1-1,0 1,1-1,1 0,3-9,-3 11,1 1,0-1,1 1,1 0,1 0,0 0,0 0,1 1,1 0,1 0,-1 1,2 0,0 0,0 1,1 0,1 1,-1 0,2 0,2-1,-9 9,0 0,0 0,1 1,-1 0,0 0,1 0,-1 1,0-1,1 1,-1 1,1-1,-1 1,0 0,1 0,-1 0,0 1,0 0,0 0,0 0,0 0,0 1,0 0,102 82,-72-54,0-2,1-2,0-2,3-1,0-1,1-3,0-1,2-2,0-2,30 6,-63-19,1 0,0 0,0-1,0 0,0-1,0 0,0-1,0 0,0 0,0-1,8-2,0-3</inkml:trace>
  <inkml:trace contextRef="#ctx0" brushRef="#br0" timeOffset="279.593">1161 834,'43'4,"34"-2,13-2,-4-2,-12 1,-8-5,-12-2,-9 1,-8 2,-5 1,-4 2,-6 1</inkml:trace>
  <inkml:trace contextRef="#ctx0" brushRef="#br0" timeOffset="533.398">1303 1115,'43'10,"34"-2,8-2,-6-2,-6-2,-11-1,-11-1,-10-5,-6-2,-5 0,-8 2</inkml:trace>
  <inkml:trace contextRef="#ctx0" brushRef="#br0" timeOffset="1972.15">2234 1228,'40'-7,"0"-2,-1-2,-1-2,0-1,-1-2,0-2,-1-1,-1-1,-1-2,-1-2,-1-1,18-19,-38 33,0 0,-1-1,0-1,0 1,-1-2,-1 1,-1-1,0-1,0 0,-2 0,0 0,0-1,-1 1,-1-1,-1-1,-1 1,1-11,-3 25,0 0,0 0,0 1,0-1,0 0,0 0,-1 0,1 0,-1 1,1-1,-1 0,0 1,0-1,0 0,0 1,0-1,0 1,0-1,0 1,-1 0,1-1,0 1,-1 0,1 0,-1 0,0 0,1 0,-1 0,0 1,1-1,-1 0,0 1,0-1,0 1,1 0,-1 0,0 0,0 0,0 0,0 0,1 0,-1 0,0 1,0-1,0 1,1-1,-2 2,-78 46,65-29,0 0,2 1,0 1,2 0,0 1,1 1,1-1,2 1,-5 18,10-34,1-1,0 0,0 1,1 0,0-1,0 1,0 0,1-1,0 1,0 0,1 0,-1-1,2 1,-1 0,1-1,0 1,0-1,1 0,0 0,0 0,0 0,1 0,-1-1,2 1,-1-1,0 0,1 0,0-1,0 1,1-1,-1 0,1-1,0 1,0-1,0 0,5 1,3 0,0-1,0-1,0 0,0-1,0 0,0-1,0-1,0 0,0-1,0-1,0 0,-1 0,1-2,-1 1,0-2,0 0,15-8,-1-1,-1-1,-1-1,0-1,-2-1,20-20,-32 29,-1 1,0-1,-1-1,0 0,-1 0,0-1,0 0,-1 0,-1-1,0 0,-1 0,0 0,1-10,-5 22,-1 1,0-1,1 0,-1 0,0 0,1 0,-1 0,0 0,0 0,0 0,0 0,0 0,0 0,0 0,0 0,0 0,-1 0,1 0,0 0,-1 0,1 0,-1 0,1 1,-1-1,1 0,-1 0,1 0,-1 1,0-1,1 0,-1 0,0 1,0-1,0 1,0-1,1 1,-1-1,0 1,0 0,0-1,0 1,0 0,0 0,0-1,0 1,0 0,0 0,0 0,0 0,0 1,0-1,0 0,0 0,0 0,0 1,0-1,0 1,1-1,-1 0,0 1,0 0,0-1,0 1,1-1,-1 1,0 0,1 0,-1-1,0 2,-5 5,1 1,0 0,0 1,0-1,1 1,1 0,-1 0,1 0,1 1,0-1,0 0,1 1,0 0,1-1,0 1,0 0,1-1,0 1,1-1,0 2,0-6,1 0,-1 0,1 0,-1-1,1 1,1-1,-1 0,1 0,-1 0,1 0,0-1,1 0,-1 0,0 0,1 0,0 0,-1-1,1 0,0 0,0 0,1-1,-1 0,2 1,125 9,-110-13,0 0,0-1,0-1,0-2,-1 0,0-1,0-1,-1 0,0-2,-1-1,0 0,0-1,-1-1,10-10,-16 13,-1 0,0-1,0 0,-1-1,-1 0,0-1,-1 0,0 0,-1-1,0 0,-1 0,-1 0,0-1,-1 0,0 0,-1 0,-1 0,-1-1,0 1,-1 0,-1-6,1 18,0 1,-1-1,1 1,-1-1,0 1,0-1,0 1,0-1,0 1,0 0,-1-1,1 1,-1 0,1 0,-1 0,0 0,0 0,0 1,0-1,0 1,0-1,-1 1,1 0,0 0,-1-1,1 2,-1-1,1 0,-1 1,0-1,1 1,-1-1,1 1,-1 0,0 0,1 1,-1-1,-4 1,0-1,0 1,0 1,0-1,1 1,-1 1,0-1,1 1,0 0,0 1,0-1,0 1,0 0,1 1,-3 1,1 1,0 0,0 0,0 0,1 1,0 0,1 1,-1-1,2 1,-1 0,1 0,1 0,0 1,0-1,0 1,2 0,-1 0,1 0,0 0,1 0,0 0,1 0,0-1,1 1,0 0,0 0,1-1,0 1,1-1,0 0,0 0,1 0,1-1,-1 1,1-1,1 1,3-1,0 0,1 0,-1-1,1 0,0-1,1 0,0-1,0-1,0 1,0-2,1 0,-1 0,1-1,0-1,0 0,0-1,-1 0,1-1,0 0,0-1,-1-1,1 0,-1 0,0-1,2-1,46-24,-36 17</inkml:trace>
  <inkml:trace contextRef="#ctx0" brushRef="#br0" timeOffset="2471.765">4520 494,'-32'33,"-153"173,182-203,1-1,-1 0,0 1,1 0,0-1,0 1,0 0,0 0,0 0,1 1,-1-1,1 0,0 1,0-1,0 0,0 1,0-1,1 1,0-1,0 1,0 0,0-1,0 1,1-1,-1 1,1-1,0 1,0-1,1 0,-1 1,1-1,-1 0,1 0,0 0,0 0,0 0,1-1,0 2,11 0,0-1,-1-1,1 0,0-1,0 0,0-1,0 0,0-2,0 1,0-2,12-3,3-4,0-2,-1-1,0-1,-1-1,-1-1,0-2,-1 0,-1-2,-1-1,-1-1,-1 0,0-2,-2 0,-1-2,3-5,-9 11,-1-1,0 1,-1-2,-2 1,0-1,-1-1,-1 1,-1-1,-2 0,0-1,-1 1,-1-15,0 28,1 1,-1-1,-1 0,0 0,0 0,-1 1,0-1,-1 0,0 1,0-1,-1 1,-1 0,1-1,-1 2,-1-1,0 0,0 1,-1 0,0 0,0 1,0-1,-1 1,0 1,-1-1,0 1,0 1,0-1,-4-1,6 6,0-1,0 1,-1 0,1 1,0 0,-1 0,1 0,0 0,-1 1,1 0,0 1,0-1,0 1,0 0,0 1,0 0,1-1,-1 2,1-1,-2 2,-95 88,93-84,1 1,0 0,0 1,1-1,1 2,0-1,0 1,1-1,0 1,1 1,1-1,0 1,0-1,2 1,-1 0,2 0,-1 0,2 0,0-1,0 1,1 0,1 0,0-1,1 0,0 1,1-1,0-1,1 1,1-1,-1 0,2 0,-1-1,1 0,6 4,6 0,1-1,0-1,1-1,1 0,0-2,0-1,1-1,-1-1,2-1,-1 0,0-3,1 0,0-1,-1-1,1-1,1-2,61-20,-63 11</inkml:trace>
  <inkml:trace contextRef="#ctx0" brushRef="#br0" timeOffset="3233.697">5084 693,'52'-14,"-1"-3,-1-1,-1-3,-1-1,0-3,10-10,-45 27,0-1,0 0,-1-1,0 0,-1-1,0 0,-1-1,0 0,-1-1,0 0,-1 0,0-1,-1 0,-1 0,0-1,-1 0,-1 0,2-11,-7 27,1 1,-1-1,0 0,1 1,-1-1,0 0,0 0,0 0,0 1,0-1,0 0,0 0,-1 0,1-1,0 1,0 0,-1 0,1-1,-1 1,1-1,0 1,-1-1,1 1,-1-1,1 0,-1 0,1 0,-1 0,0 0,1 0,-1 0,1-1,-1 1,1 0,0-1,-1 1,1-1,-1 0,1 1,0-1,-1 0,1 0,0 0,0 0,0 0,0 0,0 0,0 0,0 0,0-1,0 1,0 0,1-1,-1 1,0 0,1-1,-1 1,1-1,0 1,-1-1,1 1,0-1,0 1,0-1,0 1,0-1,0 1,1-1,-1 1,1-2,-8 10,1 0,0 0,0 0,1 1,0 0,0 0,1 0,0 0,1 1,0 0,0 0,0 0,1 0,1 0,0 0,0 0,0 1,1-1,1 0,0 0,0 1,1-1,0 0,0 0,1 0,0-1,1 1,-1-1,2 1,-1-1,1 0,4 3,1-4,1-1,-1-1,1 0,0 0,1-1,-1 0,1-1,0-1,-1 0,1 0,0-1,3-1,2-1,1-2,-1 0,0-1,0-1,-1 0,1-1,-1-1,-1 0,1-1,-1-1,-1-1,1 0,3-4,-6 4,0 0,0-1,-1-1,-1 0,0 0,0-1,-2 0,1-1,-2 0,0 0,0 0,-1-1,-1 0,-1 0,0-1,-1 1,0-1,0-15,-3 29,0 0,0 0,0 1,-1-1,1 0,0 0,-1 0,1 1,-1-1,0 0,1 0,-1 1,0-1,0 0,0 1,0-1,-1 1,1 0,0-1,-1 1,1 0,0 0,-1 0,0 0,1 0,-1 0,1 0,-1 0,0 1,0-1,0 1,1-1,-1 1,0 0,0-1,0 1,0 0,1 0,-1 1,0-1,0 0,0 0,0 1,1-1,-1 1,0 0,0 0,1-1,-1 1,1 0,-1 0,1 1,-1-1,1 0,-1 0,1 1,0-1,0 1,0-1,-9 8,1 1,1-1,0 2,0-1,1 1,0 0,1 0,0 1,1 0,0 0,1 0,0 0,1 1,1 0,0 0,0-1,1 1,1 7,1-14,0-1,0 1,0-1,1 1,-1-1,2 0,-1 0,0 0,1 0,0 0,0 0,0-1,1 1,0-1,-1 0,1 0,1 0,-1-1,1 0,-1 0,1 0,0 0,0 0,0-1,0 0,1 0,-1-1,1 1,-1-1,1 0,-1-1,1 1,-1-1,1 0,0-1,1 0,20-3,-1 0,0-2,-1-2,1 0,-2-1,1-2,-1 0,-1-2,0 0,-1-2,0 0,-1-2,-1 0,-1-1,0-1,8-13,-4 11,-12 11,1 1,0-1,-1 0,0-1,-1 0,0-1,-1 0,0 0,-1-1,0 0,-1-1,-1 0,0 0,2-9,-7 21,-1 1,1-1,-1 1,1-1,-1 0,0 1,0-1,0 1,0-1,0 1,0-1,-1 0,1 1,0-1,-1 1,1-1,-1 1,1-1,-1 1,0 0,0-1,0 1,0 0,0 0,0-1,0 1,0 0,0 0,0 0,-1 0,1 0,0 1,-1-1,1 0,0 1,-1-1,1 0,-1 1,1 0,-1-1,0 1,1 0,-1 0,1 0,-2 0,-67 24,55-14,2 1,-1 1,1 0,1 1,0 1,1 0,0 0,1 1,1 0,0 3,5-13,1 1,0 0,1 0,0 0,0 0,0 0,0 0,1 1,0-1,1 1,-1-1,1 1,1-1,-1 0,1 1,0-1,0 1,1-1,0 0,0 0,0 0,1 0,0 0,0-1,1 1,-1-1,1 0,0 0,1 1,10 5,0-1,1 0,0-1,1-1,0 0,0-2,0 0,1-1,0 0,0-2,0 0,6 0,80 2,-77-11</inkml:trace>
  <inkml:trace contextRef="#ctx0" brushRef="#br0" timeOffset="3484.884">4210 890,'315'12,"1"-15,0-13,145-32,303-30,-605 52,-123 20</inkml:trace>
  <inkml:trace contextRef="#ctx0" brushRef="#br0" timeOffset="4080.703">5254 1201,'-47'9,"1"3,0 2,1 1,1 3,1 2,0 1,2 2,-6 7,40-26,0 1,1 0,0 0,0 1,0-1,1 1,0 1,0-1,0 1,1 0,0 0,0 0,1 0,0 1,0 0,0-1,1 1,1 0,-1 0,1 0,1 0,-1 0,2 1,-1-1,1 0,0 0,0 0,1 0,0 0,1-1,0 1,0 0,0-1,1 1,1-1,-1 0,1 0,0-1,0 1,1-1,0 0,0-1,0 1,1-1,0 0,0-1,0 0,0 0,1 0,0-1,0 0,0-1,0 0,0 0,0 0,7-1,6 2,1-2,0 0,0-2,-1 0,1-2,-1 0,1-1,15-6,-1-1,-1-2,0-2,-1-1,0-1,-1-2,-1-1,-1-2,-1-1,-2-1,0-2,-1-1,-1 0,-2-2,-1-1,-1-1,0-5,-11 14,-1-1,-2 0,0 0,-1-1,-2 0,0 0,-1 0,-2-1,0 1,-2-1,-1 0,-1 1,0-1,-2 1,-2-4,4 20,0-1,-1 0,0 1,0 0,-1 0,1 0,-2 0,1 0,-1 1,-1 0,1 0,-1 0,0 1,-1 0,0 0,0 0,0 1,0 0,-1 1,0-1,0 2,0-1,0 1,-1 0,1 1,-1-1,0 2,1-1,-1 2,0-1,0 1,0 0,0 1,0 0,1 0,-1 1,0 0,-3 2,-5 4,-1 1,1 1,1 1,0 0,1 2,0-1,1 2,0 0,1 0,0 1,2 1,0 0,0 1,2 0,0 0,1 1,0 0,2 0,0 1,1 0,1 0,1 1,1-1,0 1,2-4,0-1,1 1,1-1,0 1,1-1,1 0,0 0,2 0,-1-1,1 1,1-1,1-1,0 1,1-2,0 1,1-1,0 0,1-1,0 0,1-1,2 1,6 4,0-1,1-1,0 0,1-2,1-1,0-1,0 0,1-2,0-1,0-1,0-1,1 0,0-2,13-1,-6-1</inkml:trace>
  <inkml:trace contextRef="#ctx0" brushRef="#br0" timeOffset="4897.658">6129 974,'-30'35,"3"1,1 1,2 2,1 0,2 1,2 1,-11 35,27-68,-1 0,2 0,-1 0,1 0,0 1,1-1,0 0,0 1,1-1,0 1,0 0,1-1,0 0,1 1,0-1,0 0,1 0,0 0,0 0,1 0,0 0,0-1,1 0,0 0,0 0,1-1,-1 0,1 0,3 2,0-1,0-1,0-1,1 0,0 0,0-1,0 0,0 0,0-1,1-1,0 0,-1 0,1-1,0 0,0-1,0 0,-1-1,1 0,0-1,0 0,8-4,9-2,-1-2,0-1,0-1,-1-1,-1-2,0 0,4-5,-13 8,0 0,-1-1,-1-1,0 0,0 0,-1-2,-1 0,8-14,-15 22,-1 0,0 0,-1 0,0-1,0 1,-1-1,0 1,0-1,-1 0,0 0,0 0,-1 0,-1 0,1 0,-1 0,-1 1,0-1,0 0,-1 1,-2-8,0 7,-1 1,0-1,0 1,-1 0,0 0,0 1,0 0,-1 0,0 1,-1 0,0 0,0 1,0 0,0 1,-1 0,1 0,-1 1,0 0,-3 1,-21-7</inkml:trace>
  <inkml:trace contextRef="#ctx0" brushRef="#br0" timeOffset="5165.658">5789 1426,'402'-159,"-264"102,-136 57,0-1,0 0,0 1,-1-1,1 1,0 0,0 0,0-1,0 1,0 0,0 1,0-1,0 0,-1 1,1-1,0 1,0-1,0 1,-1 0,1 0,0-1,-1 1,1 1,-1-1,1 0,-1 0,1 1,-1-1,0 0,0 1,0-1,1 1,-2 0,1-1,0 1,0 0,0 0,-1-1,1 1,-1 0,1 0,-1 0,0 0,0 0,0 0,0 2,0 0,1 0,-1-1,1 1,0 0,0 0,0 0,0 0,1-1,0 1,-1-1,1 1,0-1,1 0,-1 1,1-1,-1 0,1-1,0 1,0 0,0-1,1 0,-1 0,0 0,1 0,0 0,-1-1,1 1,0-1,0 0,3 1,34 0,0-2,-1-1,1-2,0-2,-1-2,0-1,-1-3,11-4,58-13,-78 22,-5 2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46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32 695,'-2'1,"-1"0,1 1,0-1,0 1,0-1,1 1,-1 0,0-1,1 1,-1 0,1 0,-1 0,1 0,0 0,0 1,0-1,0 0,0 1,1-1,-1 0,1 1,-1-1,1 0,0 1,0-1,0 1,0-1,1 1,-1-1,1 0,-1 1,1-1,0 0,0 1,0-1,0 0,0 0,0 0,1 0,-1 0,1 0,-1 0,1 0,0-1,0 1,0-1,0 1,0-1,2 1,6 4,0-1,1-1,0 0,0-1,0 0,0 0,1-1,-1-1,1 0,-1 0,1-1,-1-1,1 0,-1 0,0-1,1-1,-1 0,0 0,5-3,14-7,0-1,-1 0,-1-3,0 0,-2-2,10-9,29-31,-2-2,-4-3,-2-3,-3-2,32-57,42-71,-127 194,0 1,1-1,-1 1,0-1,1 1,0 0,-1 0,1-1,0 1,0 0,0 1,0-1,1 0,-1 1,0-1,1 1,-1-1,1 1,0 0,-1 0,1 1,0-1,0 0,-1 1,1 0,0-1,0 1,0 0,-1 1,1-1,0 0,0 1,-1-1,1 1,0 0,-1 0,1 0,0 0,-1 1,0-1,1 1,-1-1,2 3,4 11,0 2,-1-1,-1 1,0 0,-2 0,0 0,0 1,-2-1,0 1,-1 0,-2 16,1-32,2 22,-1 0,-1 0,-1 0,-1 0,-1 0,-1 0,-1 0,-2-1,0 0,-1 0,-2-1,0 0,-1 0,-1-1,-1-1,-1 0,-1-1,0 0,-2-2,0 0,-6 4,1-1,-2-1,-1-2,0 0,-1-2,-1-1,0-1,-1-1,0-1,-1-2,0-1,0-1,-1-2,0 0,-17-1,-28-20,49 2</inkml:trace>
  <inkml:trace contextRef="#ctx0" brushRef="#br0" timeOffset="337.691">1585 243,'-26'27,"1"0,1 2,2 1,1 0,2 2,0 1,3 0,-12 31,25-59,1 1,0 0,0 0,0 0,0 0,1 0,0 0,0 0,1 0,0 0,0 0,0 1,1-1,0 0,0 0,0 0,1 0,0 0,0 0,1-1,-1 1,1-1,0 1,1-1,-1 0,1 0,0-1,1 1,-1-1,1 0,-1 0,5 3,11 0,-1-1,1 0,0-1,0-2,0 0,1-1,-1-1,1 0,-1-2,1 0,-1-2,1 0,-1-1,0-1,-1-1,1-1,-1-1,0 0,-1-2,0 0,-1 0,0-2,0 0,-1-1,-1-1,0 0,7-11,-15 18,1-1,-2 0,1-1,-1 0,0 0,-1 0,0-1,-1 1,0-1,0 0,-1-1,0 1,-1 0,0-1,-1 0,0 1,-1-1,0 0,0 1,-1-1,-1 0,0 1,0-1,-1 1,0 0,-1 0,0 0,-1 0,0 1,0 0,-1 0,0 0,-6-6,0 6,0 0,-1 1,0 1,0 0,0 0,-1 1,0 1,-1 1,-11-3,-9-1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48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6 941,'-4'55,"2"1,3 0,2-1,3 1,9 35,-13-69,1-1,2-1,0 1,1-1,1 0,0 0,2 0,1-1,0-1,1 0,1 0,1-1,0 0,1-1,3 1,-15-15,1 0,0 0,-1 0,1 0,0-1,0 1,0-1,0 1,0-1,0 0,0-1,0 1,1 0,-1-1,0 0,0 1,1-1,-1-1,0 1,0 0,1-1,-1 0,0 0,0 0,0 0,0 0,0 0,0-1,0 1,0-1,-1 0,1 0,-1 0,1 0,-1-1,0 1,1-1,72-103,40-173,-116 279,1-1,0 1,0-1,-1 0,1 1,0-1,0 0,0 1,0-1,0 0,0 1,0-1,0 0,0 1,0-1,1 1,-1-1,0 0,0 1,1-1,-1 1,0-1,1 0,-1 1,0-1,1 1,-1-1,1 1,-1 0,1-1,-1 1,1-1,-1 1,1 0,-1-1,1 1,0 0,-1 0,1-1,-1 1,1 0,0 0,-1 0,1 0,0 0,-1 0,1 0,0 0,-1 0,1 0,-1 0,1 0,0 1,-1-1,1 0,0 0,-1 1,1-1,-1 0,1 1,-1-1,1 0,-1 1,1-1,-1 1,1-1,-1 1,0-1,1 1,-1 0,14 45,-13-26,0 0,1 0,2-1,0 1,1-1,1 0,0 0,2-1,0 1,1-2,1 1,0-1,2-1,0 0,0-1,2 0,-1-1,2 0,0-1,1-1,2 1,-12-10,0 0,0 0,0-1,0 0,1 0,-1 0,1-1,0 0,-1 0,1 0,0-1,-1 0,1-1,0 1,0-1,-1-1,1 1,-1-1,1 0,-1-1,0 1,0-1,0-1,0 1,-1-1,1 0,-1 0,0 0,0-1,4-5,13-15,0-2,-2-1,-2 0,0-1,-2-1,-1-1,-1 0,-2-1,-1 0,-1-1,-3 0,0-1,-2 1,-1-1,-2 0,-2-9,0-7,-1 49,0 12</inkml:trace>
  <inkml:trace contextRef="#ctx0" brushRef="#br0" timeOffset="282.586">1558 1167,'39'-5,"36"-6,10-1,-4 1,-11-3,-13 2,-12 3,-7 2,-7 3,-3-3,-12 0,-7 6,-12 3,-4 1</inkml:trace>
  <inkml:trace contextRef="#ctx0" brushRef="#br0" timeOffset="531.68">1671 1365,'39'4,"31"-2,14-3,-3-4,-11-3,-11-4,-12-1,-9 3,-6-2,-3 1,-7 2</inkml:trace>
  <inkml:trace contextRef="#ctx0" brushRef="#br0" timeOffset="2196.026">3167 603,'2'-6,"0"0,0 0,0 0,-1 0,1 0,-1 0,-1-1,0 1,1 0,-2-1,1 1,-1 0,0 0,0-1,-1 1,0 0,0 0,0 0,-1 1,0-1,0 1,0-1,-4-3,-4-8,-2 1,0 1,-1 0,-1 1,0 0,-14-9,21 17,0 0,-1 1,0 0,0 0,0 0,0 1,-1 1,1 0,-1 0,0 1,0 0,0 0,0 1,-1 1,1 0,0 0,0 1,0 0,0 1,0 0,0 1,0 0,1 0,-1 1,1 0,0 1,0 0,0 0,1 1,0 0,0 1,1-1,-1 2,1-1,-3 5,4-2,0 1,0 0,1 1,1-1,0 1,0 0,1 0,0 0,1 0,1 0,0 1,1-1,0 1,1-1,0 0,1 1,2 10,8 24,3 0,1 0,21 40,-26-61,143 308,-26-63,-113-235,-3 1,-1-1,-2 2,-1-1,-2 1,-2 1,-1-1,-2 31,-2-56,0-1,-1 0,-1 0,0 0,0 0,-1 0,-1-1,0 1,0-1,-1 0,-1-1,0 1,0-1,-1-1,0 1,0-2,-1 1,-1-1,-2 2,6-5,1 0,-1 0,-1 0,1 0,-1-1,0 0,0-1,0 0,0 0,-1 0,1-1,-1 0,0 0,1-1,-1 0,0-1,0 1,0-2,0 1,1-1,-8-1,14 1,-1 0,0 0,0 0,0-1,0 1,1 0,-1-1,1 1,-1-1,1 1,-1-1,1 0,0 0,0 0,0 0,0 0,0 0,1 0,-1 0,0 0,1 0,-1 0,1 0,0 0,0 0,0-1,0 1,0 0,0 0,1 0,-1 0,1 0,0 0,-1 0,1 0,0 0,0 0,1-1,9-15</inkml:trace>
  <inkml:trace contextRef="#ctx0" brushRef="#br0" timeOffset="11305.061">4691 800,'-17'84,"8"11,4 1,6 86,1-56,3 80,7-172,-7-28</inkml:trace>
  <inkml:trace contextRef="#ctx0" brushRef="#br0" timeOffset="11622.29">4240 828,'109'-5,"0"-5,97-23,-159 25,317-82,-346 84,59-6,-76 13,0 1,0-1,-1 1,1-1,0 0,-1 1,0-1,1 1,-1 0,0-1,0 1,0-1,0 1,0-1,0 1,0-1,0 1,-1-1,1 1,-1-1,1 1,-1-1,1 1,-1-1,0 0,0 1,0-1,0 0,0 0,0 1,0-1,0 0,0 0,0 0,-1 0,1-1,0 1,-1 0,1 0,0-1,-1 1,0-1,-2 3,-89 79,67-58</inkml:trace>
  <inkml:trace contextRef="#ctx0" brushRef="#br0" timeOffset="11864.031">4381 1647,'38'0,"32"-5,14-6,-3-1,-10-4,-8 1,-9-2,-10 3,-7-2,-5 2,-4-2,-1 3,0 3,-1-2,-4 2</inkml:trace>
  <inkml:trace contextRef="#ctx0" brushRef="#br0" timeOffset="12704.059">5255 1505,'54'-22,"-1"-2,-1-2,-1-3,-1-2,41-34,-67 49,-2 0,0-2,0 0,-2-2,0 0,-2-1,0 0,-1-2,-1 0,-2-1,6-12,-5-40,-14 74,-1 0,0 0,0 0,0 0,1 1,-2-1,1 0,0 0,0 0,0 0,-1 1,1-1,-1 0,0 0,1 1,-1-1,0 1,0-1,0 0,0 1,0-1,-1 1,1 0,0-1,-1 1,1 0,-1 0,1 0,-1 0,1 0,-1 0,0 1,1-1,-1 0,0 1,0-1,1 1,-3 0,-3 1,0 2,0-1,0 1,1 0,-1 0,1 1,-1 0,1 0,0 0,1 1,-1 0,1 0,0 0,0 1,1 0,-1 0,1 0,0 1,-7 6,0 1,-1 0,2 1,0 0,0 1,2 0,0 0,1 1,0-1,1 2,0 4,6-18,-1-1,1 1,-1 0,1 0,0 0,1 0,-1 0,1 0,0-1,0 1,0 0,0 0,0-1,1 1,0-1,0 1,0-1,0 0,0 0,1 0,-1 0,1 0,0 0,0-1,0 1,0-1,0 0,1 0,-1 0,1-1,-1 1,1-1,-1 1,1-1,3 0,6 2,1 0,-1-1,1-1,0 0,0 0,-1-2,1 0,0 0,10-3,3-5,0-1,0-2,-1 0,-1-2,0 0,-1-2,0-1,-2-1,0-1,13-14,-35 33,7-5,-1 1,0-1,-1-1,1 1,-1-1,0 0,-1 0,1-1,-1 1,0-1,-1 0,0 0,0 0,0 0,0-3,-4 9,-1-1,1 1,0 0,-1 0,1 0,-1 1,1-1,-1 0,0 0,1 1,-1-1,0 1,1-1,-1 1,0 0,1 0,-1 0,0 0,0 0,1 0,-1 0,0 1,0-1,1 0,-1 1,0 0,1-1,-1 1,1 0,-1 0,1 0,-1 0,1 0,0 0,-1 0,1 0,0 1,0-1,0 0,0 1,-7 4,0 1,0 0,1 1,0-1,1 1,-1 1,2-1,-1 1,1 0,0 0,1 1,0-1,1 1,-2 9,3-15,1 1,1-1,-1 1,1-1,0 0,0 1,0-1,0 1,1-1,-1 0,1 1,1-1,-1 0,0 0,1 0,0 0,0 0,0 0,1 0,-1 0,1-1,0 0,0 1,0-1,0 0,0 0,1-1,0 1,-1-1,1 1,0-1,0-1,0 1,0 0,1-1,12 3,-1-1,1-1,0-1,0 0,0-1,0-1,0-1,-1 0,1-1,0-1,-1 0,0-1,0-1,-1-1,1 0,-1-1,-1 0,1-1,-2-1,5-4,2-3,-2-1,0 0,-1-1,0-1,-2-1,-1 0,0-1,7-17,-18 34,0-1,0 1,-1-1,0 0,0 1,0-1,-1 0,0 0,0 0,0 0,-1 0,0-1,0 1,0 0,-1 0,0 0,0 0,0 0,-1 0,0 1,0-1,-1 0,-1 4,0 0,0 1,0-1,0 1,0 0,0 0,0 1,0-1,0 1,-1 0,1 0,0 0,0 1,0 0,0-1,0 1,0 1,0-1,0 0,0 1,0 0,1 0,-1 0,1 1,-1-1,1 1,0-1,0 1,0 0,-2 3,-4 4,-1 1,1 0,1 1,0 0,0 1,2-1,-1 1,2 1,0-1,0 1,1 0,1 0,0 0,1 1,1-1,0 3,2-10,0-1,0 1,1 0,-1 0,2-1,-1 1,1-1,0 0,0 1,1-1,0-1,0 1,0-1,1 1,-1-1,1 0,1-1,-1 1,1-1,-1 0,1-1,0 1,1-1,-1 0,0-1,1 0,0 0,-1 0,1-1,0 1,0-2,0 1,0-1,5 0,16 0,-4-1</inkml:trace>
  <inkml:trace contextRef="#ctx0" brushRef="#br0" timeOffset="13183.715">6893 857,'-14'19,"0"2,2 0,1 0,1 1,0 0,2 1,0 0,2 0,1 1,-2 16,7-37,0 1,0-1,0 1,1-1,-1 1,1-1,0 1,0-1,1 0,-1 1,0-1,1 0,0 0,0 0,0 0,0 0,0 0,1-1,-1 1,1-1,0 0,0 0,0 0,0 0,0 0,0 0,0-1,0 0,1 1,-1-1,0 0,1-1,-1 1,1-1,0 1,129-3,-106-5,0 0,0-2,-1-1,0 0,-1-2,0-2,-1 0,0-1,-1-1,-1-1,-1-2,-1 0,0-1,-1 0,-1-2,-1 0,-1-1,-2-1,0 0,7-19,-12 26,0 0,-1 0,-1-1,0-1,-2 1,0-1,-1 0,-1 0,-1 0,0 0,-2 0,0-1,-1 1,-1 0,-1 0,-1 0,0 0,-1 0,-1 1,-8-16,9 25,-1 1,0 0,-1 1,0-1,0 1,0 1,-1-1,0 1,0 1,-1-1,1 1,-1 1,0 0,-1 0,1 1,-1 0,1 0,-1 1,0 0,0 1,0 0,0 1,0 0,0 0,0 1,0 1,1 0,-1 0,0 0,1 2,-1-1,1 1,0 0,0 1,1 0,-4 2,-1 5,0-1,1 1,0 1,1 0,1 1,0 0,1 1,0 0,1 0,1 1,0 0,1 0,1 0,1 1,0 0,1 0,1 0,0 0,2 0,0 1,0-1,2 0,0 0,1 0,1 0,0 0,2-1,0 0,0 0,2 0,-1-1,2 0,0-1,11 14,-6-11,1 0,0-1,1 0,1-1,1-1,0-1,0 0,1-2,1 0,0-1,0-1,1-1,0 0,1-2,18 3,-36-8,-1 0,1-1,-1 1,1-1,-1 0,1 0,-1 0,1-1,0 1,-1-1,1 0,-1 0,0 0,1 0,-1-1,0 1,0-1,2-1,7-10</inkml:trace>
  <inkml:trace contextRef="#ctx0" brushRef="#br0" timeOffset="14017.577">7570 1111,'33'-10,"0"-1,0-2,-1-1,-1-2,0-1,-2-1,0-1,-1-2,0-1,-2-1,13-16,-28 25,0 0,-1-1,-1-1,0 1,-1-2,-1 1,-1-1,0 0,-1 0,-1-1,0 1,-1-10,0 16,-2 9,0 0,0 0,0 0,0 0,-1 0,1 0,0 0,-1-1,0 1,1 0,-1 0,0-1,0 1,0 0,0 0,-1-1,1 1,-1 0,1 0,-1 0,0 0,0 0,0 0,0 0,0 0,0 0,0 0,-1 0,1 0,-1 1,1-1,-1 1,0-1,0 1,1 0,-1-1,0 1,0 0,0 0,0 1,-1-1,1 0,0 1,0-1,0 1,-1 0,0-1,-5 5,1-1,0 1,0 0,1 0,-1 1,1 0,0 0,0 1,1 0,0 0,0 0,0 0,0 1,1 0,0 0,1 0,-2 5,-3 4,0 1,2 1,0-1,1 1,0 0,2 0,-1 12,3-23,0 0,1 0,0 1,0-1,1 0,0 0,0 0,1 0,0 0,0 0,1 0,-1 0,2-1,-1 0,1 1,0-1,0 0,0-1,1 1,4 4,0-6,-1 0,0 0,1-1,0 0,0-1,-1 0,2 0,-1-1,0 0,0 0,0-1,0-1,1 1,-1-1,0-1,0 0,0 0,-1-1,1 0,0 0,-1-1,4-2,10-8,-1 0,-1-1,0-1,-1-1,0-1,-2 0,0-2,-1 1,-1-2,-1 0,-1-1,-1-1,0 0,1-7,1-18,-14 49,-1-1,1 1,0 0,0-1,0 1,-1-1,1 1,0 0,-1-1,1 1,-1-1,1 1,0-1,-1 1,1-1,-1 1,1-1,-1 0,1 1,-1-1,0 0,1 1,-1-1,1 0,-1 0,0 0,1 1,-1-1,0 0,1 0,-1 0,0 0,1 0,-1 0,0 0,1 0,-1-1,0 1,1 0,-1 0,1 0,-1-1,0 1,1 0,-1-1,1 1,-1 0,1-1,-1 1,1-1,-1 1,1-1,-1 1,1-1,0 1,-1-1,1 0,0 1,-1-1,1 1,0-1,0 0,0 1,0-1,0 0,-1 1,1-1,0 0,1 1,-1-1,-13 12,2 1,0 0,0 0,1 2,0-1,1 1,1 0,1 1,0 0,0 0,0 5,6-13,0 0,1 0,0 0,0 1,1-1,0 0,0 0,0 0,1 0,0-1,1 1,-1 0,1-1,0 1,1-1,0 0,0 0,0-1,1 1,-1-1,1 0,0 0,1 0,-1-1,1 0,0 0,0 0,1-1,-1 0,1 0,-1-1,1 1,0-1,0-1,0 0,0 0,0 0,0-1,0 1,0-2,0 1,2-1,19-9,-1-1,-1-2,0 0,-1-1,0-2,-1-1,-1 0,-1-2,0-1,-1 0,-2-2,0 0,-1-1,-1-1,12-23,-14 26,-4 8,0-1,0-1,-2 0,0 0,-1-1,0 0,-1 0,-1-1,-1 0,0 0,1-11,-5 26,-1 0,0 0,0 0,0 0,1 1,-2-1,1 0,0 0,0 0,-1 0,1 0,-1 0,1 1,-1-1,0 0,0 0,1 1,-1-1,-1 0,1 1,0-1,0 1,0 0,-1-1,1 1,-1 0,1 0,-1 0,0 0,1 0,-1 0,0 0,0 0,1 1,-1-1,0 1,0-1,0 1,0 0,0 0,0 0,0 0,1 0,-1 0,-2 1,-82 30,72-21,0 1,1 0,0 1,1 0,0 1,1 0,1 1,0 1,1-1,0 1,1 1,1-1,0 1,1 1,1-1,1 1,0 0,1 0,1 0,1 2,1-11,0-1,1 1,1 0,-1-1,1 1,1-1,-1 1,1-1,1 0,-1 0,1 0,0-1,1 1,0-1,0 0,0 0,0-1,1 1,0-1,0-1,1 1,0-1,10 7,1-1,1-1,0 0,0-2,0 0,1-1,19 2,62-9,-71-5</inkml:trace>
  <inkml:trace contextRef="#ctx0" brushRef="#br0" timeOffset="46062.331">3364 546,'22'-16,"0"-2,-2-1,0 0,-1-1,-1-2,0 0,-2 0,-1-2,-1 0,-1 0,-1-1,-1-1,-1 0,1-10,-10 34,0 1,0-1,-1 1,1-1,-1 1,1-1,-1 0,1 1,-1-1,0 0,0 0,0 1,0-1,0 0,0 1,-1-1,1 0,-1 1,1-1,-1 0,1 1,-1-1,0 1,0-1,0 1,0-1,0 1,0 0,0-1,0 1,0 0,-1 0,1 0,-1 0,1 0,-1 0,1 0,-1 1,1-1,-1 1,1-1,-1 1,0-1,1 1,-1 0,0 0,0-1,1 1,-1 1,0-1,1 0,-1 0,0 1,1-1,-1 1,0-1,1 1,-1 0,-1 0,-3 5,0 0,0 0,0 0,1 1,0-1,0 1,0 1,1-1,0 1,1-1,0 1,0 0,1 0,0 0,0 1,0-1,1 1,1-1,-1-2,0-1,1 1,0-1,0 1,1 0,0-1,-1 1,2-1,-1 0,1 1,0-1,0 0,0 0,1 0,-1 0,1 0,0-1,1 1,-1-1,1 0,0 0,0 0,0 0,1-1,-1 0,1 0,0 0,0 0,0-1,0 0,0 0,0 0,1-1,-1 1,4-1,1 0,-1-1,1 0,0-1,-1 0,1 0,-1-1,1 0,-1-1,0 0,0 0,0-1,0 0,-1-1,0 0,0 0,0-1,0 0,-1 0,0-1,0 0,4-6,-10 11,14-10,-2-2,0 0,0-1,-1 0,-1-1,-1 0,0 0,-1-1,-1-1,0 0,-1 0,-1 0,-1-3,-5 21,-1 1,1 0,-1-1,0 1,1 0,-1-1,0 1,0-1,1 1,-1-1,0 0,0 1,0-1,0 0,0 0,1 1,-1-1,0 0,0 0,0 0,0 0,0 0,0 0,0 0,1-1,-1 1,0 0,0 0,0-1,0 1,0 0,1-1,-1 1,0-1,0 1,1-1,-1 0,0 1,1-1,-1 0,1 1,-1-1,1 0,-1 1,1-1,-1 0,1 0,0 0,-1 0,1 1,0-1,0 0,0 0,-1 0,1 0,0 0,0 0,0 0,1 0,-1 1,0-1,0 0,0 0,1 0,-1 0,0 0,1 1,-1-1,1 0,-1 0,-6 9,0 1,1 0,0-1,1 1,0 1,0-1,0 1,2 0,-1-1,1 1,1 0,-1 0,2 1,-1-1,2 0,-1 0,1 0,1 0,0 0,3 9,-4-16,1 0,0 0,0 0,0-1,0 1,0 0,1-1,-1 0,1 1,0-1,-1 0,1-1,0 1,0 0,0-1,1 1,-1-1,0 0,0 0,1-1,-1 1,1-1,-1 1,0-1,1 0,-1 0,1-1,-1 1,0-1,1 1,1-2,99-45,-91 33,0 0,-1-1,-1-1,0 0,-1 0,-1-1,0 0,-2-1,0 0,-1 0,0 0,-2-1,1-2,-5-28,0 48,0 0,0 0,-1 1,1-1,0 0,0 1,-1-1,1 0,0 1,-1-1,1 0,-1 1,1-1,-1 1,1-1,-1 1,1-1,-1 1,0-1,1 1,-1-1,0 1,1 0,-1-1,0 1,1 0,-1 0,0 0,0-1,1 1,-1 0,0 0,0 0,1 0,-1 0,0 0,0 1,1-1,-1 0,0 0,0 0,1 1,-1-1,0 0,1 1,-1-1,0 1,1-1,-1 1,1-1,-1 1,1-1,-1 1,1-1,-1 1,1 0,0-1,-1 1,1 0,0-1,-1 1,1 0,-6 7,1 0,0 0,0 0,1 1,0-1,0 1,1 0,0 0,1 1,0-1,0 0,1 1,1-1,-1 1,1-1,1 1,0-1,0 1,1-1,0 0,1 0,0 0,2 7,-1-11,-1-1,1 1,0-1,0 1,1-1,-1 0,1-1,0 1,0-1,0 0,0 0,1-1,-1 1,1-1,-1 0,1-1,0 0,3 1,13 5,-2-1</inkml:trace>
  <inkml:trace contextRef="#ctx0" brushRef="#br0" timeOffset="46411.903">4408 123,'16'-3,"1"1,-1 0,0 1,1 1,-1 1,0 0,1 1,-1 1,0 1,13 4,-27-8,-1 1,1-1,-1 0,1 1,-1 0,0-1,1 1,-1 0,0-1,0 1,0 0,0 0,1 0,-1 0,0 0,0 0,-1 0,1 1,0-1,0 0,-1 0,1 1,0-1,-1 0,1 1,-1-1,0 1,0-1,1 1,-1-1,0 1,0-1,0 0,0 1,-1-1,1 1,0-1,-1 1,1-1,0 0,-1 1,0-1,1 0,-1 1,-50 52,31-35,19-18,-1-1,1 1,0 0,0 0,0 0,0 0,0 0,0 0,0 1,0-1,0 0,1 0,-1 1,0-1,1 0,-1 1,1-1,0 1,-1-1,1 0,0 1,0-1,0 1,0-1,0 1,0-1,0 1,1-1,-1 0,0 1,1-1,-1 1,1-1,-1 0,1 1,0-1,0 0,0 0,-1 0,1 1,0-1,0 0,1 0,-1-1,0 1,0 0,0 0,1 0,-1-1,0 1,1-1,-1 1,0-1,1 1,-1-1,1 0,-1 0,1 1,-1-1,1 0,-1 0,1-1,111 4,-87-4</inkml:trace>
  <inkml:trace contextRef="#ctx0" brushRef="#br0" timeOffset="47625.538">3280 2380,'28'-16,"-1"-2,-1-1,-1-1,0 0,-1-2,-2-1,0-1,-2-1,0-1,6-13,-4-49,-21 86,-1 0,0 0,0 0,0 0,0 0,0 0,-1 0,1 0,-1 0,1 0,-1 0,1 0,-1 1,0-1,0 0,0 1,0-1,0 0,-1 1,1-1,0 1,-1 0,1-1,-1 1,1 0,-1 0,0 0,1 0,-1 0,0 0,0 0,0 1,1-1,-1 1,0-1,0 1,0 0,0 0,0 0,0 0,0 0,0 0,-1 1,-2-1,-1 2,1-1,0 1,-1 0,1 0,0 0,0 0,0 1,1 0,-1 0,1 1,-1-1,1 1,0 0,1 0,-1 0,1 0,-1 1,1 0,1-1,-1 1,1 0,0 0,-1 2,-2 5,1 0,0 1,1 0,1 0,0 0,0 0,1 0,1 0,1 10,-1-17,1-1,0 0,1 0,-1 0,1 0,0 0,0-1,1 1,-1-1,1 1,0-1,0 0,1 0,-1 0,1 0,0-1,0 1,0-1,0 0,0 0,1-1,0 1,-1-1,1 0,0 0,0-1,0 1,0-1,0 0,0-1,1 1,-1-1,0 0,0 0,0-1,1 1,-1-1,0 0,0-1,0 1,0-1,3-2,11-3,0-2,-1 0,0-1,-1-1,0 0,-1-2,0 0,-1 0,-1-2,0 0,-1 0,0-1,-1-1,2-5,-12 20,-1 1,0 0,0-1,0 1,0 0,0-1,-1 0,1 1,0-1,-1 1,1-1,-1 0,0 1,1-1,-1 0,0 1,0-1,0 0,0 1,0-1,0 0,-1 1,1-1,-1 0,1 1,-1-1,1 0,-1 1,-1-2,-31 33,32-27,-2 1,0 0,0 0,0 1,1-1,-1 1,1-1,1 1,-1 0,0 0,1 0,0-1,1 1,-1 1,1-1,0 0,0 0,0 0,0 0,1 0,0 0,0 0,1 0,-1-1,1 1,0 0,1-1,-1 1,1-1,-1 0,1 0,1 0,-1 0,0 0,1-1,0 1,0-1,0 0,0 0,0-1,1 1,-1-1,1 0,0 0,0-1,-1 1,1-1,0 0,1 0,4-2,-1-1,0 0,0 0,0-1,0 0,0-1,0 0,-1 0,1-1,-1 0,-1-1,1 1,-1-1,0-1,0 1,-1-1,1-1,-2 1,1-1,-1 0,0 0,-1-1,0 1,2-8,-1 5,-1-1,0 0,-1 0,0 0,-1 0,-1-1,0 1,0 0,-2-1,1 1,-3-9,4 19,-1 0,0 0,0 0,0 1,-1-1,1 0,0 0,-1 1,1-1,-1 0,1 1,-1-1,0 1,0-1,0 0,0 1,0 0,0-1,0 1,0 0,-1-1,1 1,0 0,-1 0,1 0,-1 0,1 0,-1 1,0-1,1 0,-1 1,0-1,1 1,-1 0,0-1,0 1,1 0,-1 0,0 0,0 0,1 0,-1 1,0-1,0 0,1 1,-1 0,0-1,1 1,-1 0,1 0,-1-1,1 1,-1 1,1-1,-1 0,1 0,0 0,0 1,0-1,0 1,0-1,0 1,0 0,-4 2,0 1,0 0,1 0,0 0,0 1,0-1,0 1,1 0,0 0,0 0,1 0,0 1,0-1,0 1,1-1,0 1,0 0,1-1,0 1,0 0,0 0,1-1,0 1,1 0,-1-1,1 1,0-1,1 0,0 0,0 0,0 0,0 0,1 0,0-1,0 0,1 0,0 0,18 12,0-2</inkml:trace>
  <inkml:trace contextRef="#ctx0" brushRef="#br0" timeOffset="47877.95">4437 2211,'-10'39,"-2"12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57 395,'138'26,"-100"-25,0-1,1-2,-1-2,26-6,17-1,107-18,-116 17,-65 14,-8 0</inkml:trace>
  <inkml:trace contextRef="#ctx0" brushRef="#br0" timeOffset="284.316">1 734,'62'-5,"26"-6,2-1,-4 1,-12 2,-14 3,-13 3,-9 2,-6 0,-4 1,-2 1,0-1,0 1,0-6,-4-1</inkml:trace>
  <inkml:trace contextRef="#ctx0" brushRef="#br0" timeOffset="720.392">254 0,'163'113,"106"13,-241-112,-7-6,-1 2,0 1,-1 0,0 1,-1 1,-1 1,0 0,0 2,1 3,-14-15,-1 1,0 0,-1 0,1 0,-1 0,0 1,0-1,0 0,-1 1,0 0,0-1,-1 1,1 0,-1-1,0 1,-1 0,1-1,-1 1,0 0,-1-1,1 1,-1-1,0 0,-1 0,1 1,-1-1,0-1,0 1,-1 0,1-1,-1 0,0 0,0 0,0 0,-3 1,-28 25,-2-2,-1-2,-1-1,-16 6,4-1,-120 75,122-39,42-44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405 649,'-19'0,"-1"0,1 1,-1 1,1 1,0 1,0 1,1 0,-1 1,1 1,0 1,1 1,0 0,0 1,1 1,0 0,1 1,0 1,1 1,1 0,-7 9,14-12,1 1,0 0,0 0,1 0,1 0,0 0,1 1,0 0,1-1,1 1,0 0,0 0,1-1,1 1,0 0,1-1,0 0,1 0,0 1,-2-9,0 0,0 0,0 0,1-1,-1 1,1 0,0-1,0 0,0 0,1 0,-1 0,1-1,-1 1,1-1,0 0,0 0,0 0,0 0,0-1,1 0,-1 1,0-2,1 1,-1 0,1-1,-1 0,0 0,1 0,-1-1,1 0,-1 1,4-3,9-1,0-1,0-1,-1 0,0-2,0 0,-1 0,13-11,-3-1,-1-1,-2-2,0 0,-1-1,17-27,-29 40,23-32,-2-2,-1 0,-3-2,-2-1,15-44,-31 72,-2 0,-1-1,-1 1,0-1,-1 0,-2 0,0-1,-1 1,-1 0,-1 0,-1 0,-1 0,-1 1,0-1,-2 1,0 0,-2 1,0 0,-1 0,0 1,-2 0,0 1,-1 0,-1 1,-1 0,12 12,-1-1,0 1,-1 0,1 0,-1 0,1 1,-1 0,0-1,0 2,-1-1,1 1,-1 0,1 0,-1 0,0 1,1-1,-1 2,0-1,0 1,0-1,0 1,0 1,1 0,-1-1,0 2,0-1,1 1,-1 0,1 0,-1 0,1 1,0-1,0 1,0 1,0-1,0 1,1 0,0 0,0 0,0 1,0-1,-1 4,-7 14,2 1,1 0,0 1,2 0,1 0,0 1,2-1,1 1,1 0,1 0,2 1,0-1,1 0,2-1,0 1,2 0,1-1,1 0,0-1,11 20,23 47,3-1,5-3,20 25,27 49,-83-142</inkml:trace>
  <inkml:trace contextRef="#ctx0" brushRef="#br0" timeOffset="530.876">969 282,'-13'40,"2"0,1 0,3 1,0 0,3 0,2 0,1 1,2-1,4 16,-5-49,1 1,-1 0,2-1,-1 0,1 1,1-1,-1 0,1 0,1 0,0 0,0-1,0 1,1-1,0 0,0 0,1-1,0 0,0 0,0 0,1-1,0 1,0-2,0 1,1-1,0 0,-1-1,1 1,1-2,-1 1,0-1,1 0,-1-1,1 0,-1 0,1-1,-1 0,6-1,1-6,0 0,0 0,-1-1,0-1,-1-1,0 0,-1 0,0-1,0-1,-1 0,-1-1,0 0,0 0,-2-1,6-10,-3 7,55-98,-56 141,-11-16,0 0,1 0,0 0,0 0,1 0,1 0,0 0,0-1,1 1,0-1,0 1,1-1,1 0,-1-1,1 1,1-1,0 0,0 0,0 0,1-1,0 0,1-1,0 1,-1-3,-1 0,1 0,1 0,-1-1,0-1,1 1,-1-1,1 0,0-1,0 0,-1 0,1 0,0-1,0-1,0 1,0-1,0 0,-1-1,1 0,0 0,-1-1,0 0,1 0,-1-1,0 0,11-10,-1 0,-1-1,0-1,-1-1,-1 0,0-1,-1 0,-1-1,-1-1,-1 0,-1 0,1-5,0 4,-2 0,0-1,-1 0,-1 0,-2-1,0 0,-1 0,-1 0,-1 0,-3-20,2 39,0 1,0-1,-1 1,1-1,-1 1,0-1,0 1,0 0,-1-1,1 1,-1 0,1 0,-1 0,0 0,-1 0,1 1,0-1,-1 1,1-1,-1 1,-1-1,-6 1</inkml:trace>
  <inkml:trace contextRef="#ctx0" brushRef="#br0" timeOffset="829.092">2295 423,'48'0,"21"0,8-5,-4-1,-10 0,-11 1,-9 2,-7 1,-10 0</inkml:trace>
  <inkml:trace contextRef="#ctx0" brushRef="#br0" timeOffset="1087.694">2239 706,'43'9,"34"-1,8-2,-5-3,-12-1,-12-1,-12-1,-12 0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396 401,'-134'280,"130"-274,0 0,0 0,1 1,-1 0,1-1,1 1,0 0,-1 0,2 0,-1 1,1-1,1 0,-1 0,1 1,0-1,1 1,-1-1,2 0,-1 0,1 0,0 0,0 0,1 0,0 0,0 0,1-1,0 0,3 4,1-3,0-1,1 0,0 0,0-1,0 0,1 0,-1-1,1-1,0 0,1 0,-1-1,0 0,1 0,-1-1,1-1,-1 0,1 0,-1-1,1-1,-1 0,0 0,1-1,-1 0,0 0,-1-2,1 1,-1-1,8-5,13-22,-22 14</inkml:trace>
  <inkml:trace contextRef="#ctx0" brushRef="#br0" timeOffset="392.64">0 401,'6'-12,"1"0,1 0,0 1,0 0,1 1,0 0,1 0,0 1,1 0,0 0,0 2,1-1,0 1,0 1,1 0,-1 1,1 0,1 1,-1 1,0 0,1 0,6 1,-10 4,0 0,0 0,0 1,0 1,0-1,0 2,-1-1,0 1,0 1,0-1,-1 2,0-1,1 1,60 39,-44-35,0 0,1-1,0-2,1 0,-1-2,1-1,1-1,-1-1,14-1,-21-5,-1 0,0-1,-1-1,1-1,-1 0,0-2,0 0,-1 0,3-4,-2 2</inkml:trace>
  <inkml:trace contextRef="#ctx0" brushRef="#br0" timeOffset="2800.788">1355 599,'-3'-2,"0"2,0-1,-1 0,1 1,0-1,0 1,0 0,0 0,-1 0,1 0,0 1,0-1,0 1,0 0,0 0,0 0,0 0,0 1,0-1,0 1,1-1,-1 1,1 0,-1 0,1 0,0 1,-1-1,0 3,-47 78,46-66,1-1,1 1,0 0,1 0,1 0,1-1,1 13,-1-26,0 1,0-1,0 0,0 0,0 0,1 0,-1 0,1 0,0 0,0-1,0 1,0 0,0-1,1 0,-1 1,1-1,0 0,-1-1,1 1,0 0,0-1,0 1,0-1,0 0,1 0,-1 0,0-1,1 1,-1-1,0 1,1-1,-1 0,1-1,113-20,-82 3,0-2,-1-2,-2 0,0-3,-1 0,-2-2,-1-2,-1 0,20-28,-34 40,1 0,-2-1,0 0,-2-1,0 0,-1-1,0 0,-2 0,-1 0,0-1,-1 0,-2-1,0 1,-1-1,-1 1,-1-1,-1 0,-1 1,-1-1,-4-12,6 25,-1-1,0 1,-1 0,1 1,-2-1,0 0,0 1,0 0,-1 0,0 0,-1 0,1 1,-2 0,1 0,-1 1,0 0,0 0,-1 0,1 1,-1 0,0 1,-1 0,1 0,-1 0,0 1,0 1,0 0,1 1,-1 0,0 0,0 1,0 0,0 1,0 0,0 0,1 1,-1 0,0 1,1 0,0 0,-1 1,1 0,1 0,-1 1,1 0,0 0,0 1,0 0,0 0,-3 5,-3 3,0 1,1 1,0-1,1 2,1 0,1 0,1 0,0 1,1 1,1-1,0 1,2 0,0 0,1 1,1-1,1 0,1 1,0 0,2-1,3 19,-2-22,2-1,-1 0,2 0,0 0,1-1,1 0,0 0,0-1,1 0,1 0,1-1,9 9,7 4,2-1,0-1,1-2,1-1,1-1,1-2,30 11,-58-25,1 0,-1-1,1 1,0-2,-1 1,1 0,0-1,0 0,0 0,0-1,0 0,0 0,0 0,0-1,0 0,0 0,0 0,0-1,-1 0,1 0,0 0,-1-1,0 0,0 0,0 0,0-1,0 0,1 0,8-13</inkml:trace>
  <inkml:trace contextRef="#ctx0" brushRef="#br0" timeOffset="3183.825">2399 204,'-26'24,"2"0,1 2,0 1,2 1,2 1,0 0,2 2,-10 25,21-47,2 1,-1 0,1 0,1 0,0 0,0 1,1-1,0 1,1 0,0 0,1-1,0 1,1 0,0 0,1-1,0 1,0-1,1 1,1-1,0 0,0 0,1-1,0 1,0-1,1 0,1 0,-1-1,2 0,-1 0,1-1,0 1,0-2,1 1,3 1,-4-3,0 0,0-1,0 0,0-1,1 1,0-1,-1-1,1 0,0 0,0-1,0 0,1 0,-1-1,0-1,0 1,0-1,0-1,0 0,0 0,0-1,-1 0,1 0,-1-1,0 0,6-4,1-2,0-1,0-1,-1-1,-1 0,0 0,-1-1,0-1,-1 0,-1-1,0 0,-1 0,-1-1,-1 0,0-1,-1 0,-1 1,-1-2,0 1,-1-3,-3 11,0 0,-1 0,1-1,-2 1,0 0,0 0,-1 0,0 0,0 1,-1-1,-1 1,0 0,0 0,0 0,-1 1,-1 0,1 0,-1 0,-1 1,1 0,-1 1,0-1,-1 1,1 1,-1 0,-1 0,1 1,0 0,-5-1,-111-3,90 14</inkml:trace>
  <inkml:trace contextRef="#ctx0" brushRef="#br0" timeOffset="3498.467">2061 571,'77'-22,"-1"-3,-2-4,15-10,-85 36,0 1,0-1,0 0,1 1,-1 0,0 0,1 0,-1 1,1-1,0 1,0 0,-1 0,1 1,0 0,0 0,0 0,-1 0,1 0,0 1,0 0,0 0,-1 1,1-1,-1 1,1 0,-1 0,0 0,0 1,0 0,0-1,3 4,21 30,-23-28,0 0,0-1,1 1,0-1,0-1,1 1,0-1,0 0,0-1,1 0,0 0,0 0,0-1,0 0,1-1,-1 0,4 0,1 0,1-2,0 0,0 0,0-1,0-1,0 0,-1-1,1-1,4-1,6-3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1,'20'98,"-4"0,-5 2,-3 26,-7-110,0 1,-2 0,0-1,-1 1,0-1,-2 1,0-1,0 0,-2 0,0-1,-1 0,0 0,-1 0,-1-1,0 0,-1-1,-1 0,0 0,0-1,-2-1,1 0,-4 2,-44 30,38-24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6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0 340,'46'14,"0"-3,1-1,0-2,0-2,1-3,10-1,-55-2,70 2,-1-3,1-4,0-3,-1-3,0-3,86-5,-133 19</inkml:trace>
  <inkml:trace contextRef="#ctx0" brushRef="#br0" timeOffset="287.568">57 594,'67'11,"2"-3,-1-3,62-4,-25-4,0-5,103-22,32-7,-218 30,-5-1</inkml:trace>
  <inkml:trace contextRef="#ctx0" brushRef="#br0" timeOffset="648.105">452 1,'280'144,"-174"-96,127 72,-218-111,-1 0,0 1,-1 1,0 0,-1 0,0 2,0-1,-2 1,1 1,-2 0,0 0,-1 1,4 8,-11-18,0-1,0 1,-1 0,1 0,-1 0,0 0,-1 0,1 0,-1 0,0 0,0-1,0 1,-1 0,0-1,0 1,0-1,0 1,-1-1,1 0,-1 0,0 0,-2 1,-83 79,80-77,-317 192,301-177,6-2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0,'36'163,"-14"-58,5-2,29 73,-52-163,1 0,0-1,0 0,2 0,-1 0,1-1,1 0,0 0,1-1,0 0,0 0,1-1,0-1,1 1,8 3,-15-10,0-1,0 0,0 0,0-1,0 1,1-1,-1 0,0 0,0 0,1-1,-1 1,0-1,0 0,0 0,0-1,0 1,0-1,0 0,0 0,-1 0,1 0,-1-1,1 0,0 0,74-78,184-306,-262 385,1 1,-1-1,1 0,0 1,0-1,0 1,0 0,0-1,0 1,0 0,0-1,0 1,1 0,-1 0,0 0,1 0,-1 0,1 0,-1 1,1-1,-1 0,1 1,0-1,-1 1,1-1,0 1,-1 0,1 0,0 0,0 0,-1 0,1 0,0 1,-1-1,1 0,0 1,-1-1,1 1,0 0,-1-1,1 1,-1 0,0 0,1 0,-1 0,0 0,1 1,-1-1,0 0,0 0,0 1,0-1,0 1,0 0,66 238,-66-238,0 6,0 0,1-1,0 1,1 0,0 0,0-1,0 0,1 0,0 0,1 0,-1 0,1-1,1 0,-1 0,1 0,0-1,0 1,1-2,-1 1,1-1,0 0,1 0,-1-1,0 0,7 2,-2-4,-1 0,1-1,-1 0,1-1,-1 0,0-1,1 0,-1-1,0 0,0-1,-1 0,1-1,-1 0,0 0,0-1,0-1,-1 1,0-2,-1 1,1-1,-1-1,-1 1,0-1,2-3,9-15,-1-2,-1 0,-1-1,-2-1,-1 0,-2 0,0-1,2-21,-7 32,17-89,-15 92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0 143,'43'-10,"34"-12,13-3,-4 3,-11 5,-15 1,-11 3,-11 4,-6 3,-3 3,-8 7,-7 2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81,'43'0,"39"-5,9-6,0-2,-12 2,-14 3,-13-2,-11 0,-7 2,-10 3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9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543 541,'-20'2,"1"2,-1 1,1 0,0 1,1 1,-1 1,1 1,1 0,0 2,0 0,-7 7,-3-1,6-6,1 2,1 0,0 1,0 0,2 2,0 0,1 1,0 1,2 0,0 1,1 1,1 0,1 1,0 0,2 0,0 1,2 1,0-1,2 1,1 0,0 0,2 1,0-1,2 16,0-32,0 0,1 0,0 0,1 1,-1-1,1-1,1 1,-1 0,1 0,0-1,1 0,-1 1,1-1,0-1,1 1,0 0,0-1,0 0,0 0,1-1,0 0,0 0,0 0,2 1,2 0,1-1,0 0,0-1,0 0,0-1,1 0,-1 0,1-1,-1-1,1 0,-1 0,1-2,-1 1,0-1,0-1,1 0,-1 0,-1-1,1-1,-1 0,30-19,-1-2,-2-2,-1-1,-1-2,-1-1,-2-2,-2-1,-1-1,-1-2,-3 0,-1-2,-1-1,-3-1,-1 0,-3-2,-1 0,-2 0,1-14,-9 34,-1 1,-1-1,-1 0,-2 0,0 0,-1 0,-1 0,-2 0,0 1,-1-1,-2 1,0 0,-1 1,-2 0,0 0,-1 1,-1 0,-1 1,-1 1,-1 0,-1 0,0 2,-6-5,13 15,-1 1,1 0,-1 1,0 0,0 0,0 1,0 0,-1 1,0 0,0 1,0 0,0 1,0 0,0 1,0 0,0 0,0 1,0 1,0 0,0 0,1 1,-1 1,1 0,-1 0,1 1,1 0,-1 1,1 0,0 0,0 1,0 0,1 1,-6 7,-3 6,1 1,2 0,0 0,1 2,1-1,1 2,2-1,0 1,2 1,0 0,2 0,1 0,1 0,1 1,2-1,0 1,2 0,1-1,1 0,1 0,1 0,1 0,2-1,0 0,2-1,1 0,2 1,8 16,1-1,3-2,1 0,2-2,1-1,2-1,1-2,29 21,-26-24,1 3,1-2,2-1,1-2,34 15,-54-37,-18-9</inkml:trace>
  <inkml:trace contextRef="#ctx0" brushRef="#br0" timeOffset="792.162">1333 513,'-18'12,"1"1,0 1,1 1,0 0,1 1,1 0,0 1,1 1,1 0,1 1,1 0,0 1,1 0,2 1,0-1,1 2,1-1,1 0,1 1,0 0,2 0,1 4,2-13,1-1,0 1,1-1,0 0,1 0,1-1,0 1,0-1,1 0,0-1,1 0,0 0,1 0,0-1,0-1,1 1,0-1,1-1,0 0,0-1,0 0,1 0,0-1,0-1,0 0,0-1,1 0,0-1,-1 0,1-1,0 0,0-1,0-1,-1 0,1-1,0 0,-1-1,10-3,5-4,-1-2,0-1,-1-1,0-1,-1-1,-1-1,0-1,-2-1,0-1,-1-1,-1-1,-1 0,12-20,-23 31,0-1,-1 0,0 0,-1 0,-1-1,0 0,0 1,-1-2,-1 1,0 0,-1 0,0-1,-1 1,-1 0,0-1,0 1,-2 0,0 0,0 0,-1 0,-1 1,0-1,0 1,-1 0,-6-7,4 3,-2 1,0 0,-1 0,0 1,-1 0,0 1,-2 1,1 0,-1 0,-1 2,0-1,0 2,-1 0,-1 1,1 1,-1 0,0 2,-1 0,1 0,-1 2,0 0,0 1,0 1,0 0,0 2,0 0,-3 1,-20 9</inkml:trace>
  <inkml:trace contextRef="#ctx0" brushRef="#br0" timeOffset="1126.101">1080 964,'44'-15,"0"-2,-1-2,0-2,-2-1,-1-3,24-18,-44 26,-18 14,1 0,-1 1,1-1,0 1,0-1,0 1,0 0,0 0,0 1,1-1,-1 0,0 1,1 0,0 0,-1 0,1 0,-1 1,1 0,0-1,-1 1,1 0,0 1,-1-1,1 1,2 0,132 56,-113-48,0-1,1-1,0-1,0-2,1 0,-1-2,19-1,39-2,-59 0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3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397 819,'-9'-32,"-2"0,-1 1,-1 0,-1 1,-2 1,-1 0,-2 1,-11-12,13 21,-2 2,0 0,0 2,-2 0,0 1,0 1,-2 0,21 11,0 1,0-1,0 1,0-1,0 1,0 0,0 0,0 0,-1 0,1 0,0 0,-1 1,1-1,0 1,-1 0,1-1,-1 1,1 0,-1 0,1 1,0-1,-1 1,1-1,0 1,-1-1,1 1,0 0,-1 0,1 0,0 1,0-1,0 0,0 1,0 0,1-1,-1 1,0 0,1 0,-1 0,1 0,0 0,0 0,-1 0,1 0,0 0,1 1,-1-1,0 0,1 1,-1-1,1 2,1 244,1-212,1 0,2 1,2-1,1-1,2 1,1-2,5 8,55 140,-33-94,-4 1,-4 2,-4 0,-4 2,-3 11,-11-44,-3 1,-2 0,-3 0,-3 0,-2 0,-3 0,-3-1,-2-1,-3 0,-2-1,-6 9,19-56,0 1,0 0,-1-1,-1 0,1-1,-2 0,1 0,-2 0,1-1,-1 0,-4 3,12-11,0-1,0 1,1-1,-1 1,0 0,0-1,0 1,0-1,0 0,0 1,0-1,0 0,0 0,0 1,0-1,0 0,0 0,0 0,0 0,0 0,0 0,0-1,0 1,0 0,0-1,0 1,0 0,0-1,0 1,0-1,0 1,1-1,-1 0,0 1,0-1,0 0,1 1,-1-1,0 0,1 0,-1 0,1 0,-1 0,1 0,0 0,-1 0,1 0,0 0,-1 0,1 0,0 0,0 0,0 0,0 0,0 0,0 0,0 0,1 0,-1 0,6-66,-6 66,5-25</inkml:trace>
  <inkml:trace contextRef="#ctx0" brushRef="#br0" timeOffset="506.643">791 2287,'-17'27,"1"2,1 0,2 0,0 1,2 1,2 0,1 1,1 0,1 0,5-28,0 1,1-1,-1 0,1 0,-1 1,1-1,1 0,-1 1,1-1,-1 0,1 0,1 0,-1 1,0-1,1 0,0-1,0 1,0 0,0 0,1-1,-1 0,1 1,0-1,0 0,0 0,1 0,-1-1,1 1,-1-1,1 0,0 0,0 0,0-1,0 1,0-1,0 0,0 0,0 0,1-1,2 1,8-2,1-1,-1 0,0-1,0-1,-1 0,1-1,-1-1,0 0,0-1,-1 0,0-1,0-1,-1 0,0 0,-1-2,0 1,0-1,-1-1,5-8,-8 9,-1 0,-1-1,0 0,0 0,-1 0,-1 0,0-1,0 1,-2-1,1 0,-2 0,0 0,0 0,-1 1,-1-1,0 0,0 0,-2 1,1 0,-2 0,-3-9,3 16,1-1,-1 1,0 1,-1-1,1 1,-1 0,1 0,-1 1,-1-1,1 1,0 1,-1-1,1 1,-1 0,0 0,0 1,1 0,-1 1,0-1,0 1,0 0,0 1,0 0,0 0,0 0,1 1,-1 0,1 0,-1 1,1 0,-4 2,-15 7</inkml:trace>
  <inkml:trace contextRef="#ctx0" brushRef="#br0" timeOffset="819.055">678 2513,'20'-15,"10"-4,6 1,1 3,-1 4,-2 5,-2 2,-1 3,-1 6,-2 2,1 0,-6 3,-2 1,1-3,-4-1</inkml:trace>
  <inkml:trace contextRef="#ctx0" brushRef="#br0" timeOffset="1067.256">1412 2400,'-9'33,"1"17,2 4,7-8,3-10</inkml:trace>
  <inkml:trace contextRef="#ctx0" brushRef="#br0" timeOffset="1841.492">848 1,'-21'19,"1"2,0 0,2 1,1 1,0 1,2 0,1 1,1 1,-6 18,16-40,0 0,1 0,-1 0,1 0,0 1,1-1,-1 1,1 0,0-1,0 1,0 0,1 0,-1-1,1 1,0 0,1 0,-1 0,1-1,0 1,0 0,1-1,-1 1,1-1,0 1,0-1,0 0,1 0,0 0,0 0,0 0,0 0,0-1,1 0,-1 1,1-1,0-1,1 2,5 0,-1-1,0 0,1-1,-1 1,1-2,0 1,0-2,0 1,0-1,0-1,-1 0,1 0,0-1,0 0,-1 0,1-1,-1-1,0 0,0 0,0-1,-1 1,0-2,1 0,-2 0,1 0,-1-1,0 0,0 0,-1-1,0 1,0-2,-1 1,0 0,0-1,-1 0,-1 0,1-1,-1 1,-1-1,0 1,1-11,-1 14,-1-1,1 0,-2-1,1 1,-1 0,0 0,0 0,-1 0,0 0,0 0,-1 0,0 0,0 0,-1 1,0-1,0 1,0-1,-1 1,0 0,0 0,0 1,-1 0,0-1,0 1,0 1,-1-1,1 1,-1 0,0 0,-1 1,1-1,0 1,-1 1,0 0,0-1,-90 6,73 4</inkml:trace>
  <inkml:trace contextRef="#ctx0" brushRef="#br0" timeOffset="2116.305">622 339,'38'-19,"23"-11,5-1,-3 1,-13 9,-10 14,-11 13,-12 10,-3 2,1 3,2-2,4-5,2-8,3-7,1-2,1-1,-4-4,-6-1</inkml:trace>
  <inkml:trace contextRef="#ctx0" brushRef="#br0" timeOffset="2524.362">1299 198,'29'-5,"19"4,1 6,-7 7,-11 7,-16 5,-10 2,-11-2,-4-1,-1 0,7-3,8-5,9-6,7-4,4-2,4-8,1-1,-4-1</inkml:trace>
  <inkml:trace contextRef="#ctx0" brushRef="#br0" timeOffset="4422.962">2230 1242,'-1'29,"-1"0,-1 0,-2 0,-1-1,-1 1,-2-2,0 1,-3 0,3-4,2-10,0 0,1 0,1 1,0-1,1 1,1 0,0 1,1-1,1 0,0 1,1-1,1 1,0-1,2 5,-1-15,0 0,0 0,1 0,-1-1,1 1,0-1,0 0,1 0,-1 0,1 0,0-1,0 1,0-1,0 0,1 0,-1 0,1-1,0 0,0 0,0 0,0 0,0-1,0 0,2 0,133 5,-105-7,-18 1,-12 0,0 1,0-1,1 0,-1-1,0 1,0-1,0 0,0 0,0-1,0 1,0-1,0 0,-1-1,1 1,0-1,7-9</inkml:trace>
  <inkml:trace contextRef="#ctx0" brushRef="#br0" timeOffset="4856.187">1863 1327,'54'-41,"2"2,2 3,1 3,50-20,-105 50,-1 2,1-1,0 0,0 1,0 0,0 0,0 0,0 0,1 0,-1 1,0 0,0 0,1 0,-1 1,0-1,0 1,0 0,0 0,0 0,0 1,0-1,0 1,0 0,-1 0,1 1,-1-1,1 1,-1 0,0-1,0 1,0 1,0-1,-1 0,0 1,1-1,0 3,0 1,2 1,-1-1,1 0,0 0,0-1,1 1,0-1,0 0,1-1,-1 0,1 0,0 0,1 0,-1-1,1-1,0 1,0-1,0-1,0 1,0-1,1-1,-1 0,0 0,9 0,-3-2,0 0,0 0,0-1,-1-1,1-1,-1 0,0 0,0-2,0 1,-1-2,1 1,-2-2,1 0,-1 0,0-1,-1 0,4-5,0-3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8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0,'-5'2,"0"0,0 0,0 1,1 0,-1 0,1 0,0 0,0 0,0 1,0 0,1 0,0 0,-1 0,1 1,1-1,-1 1,1-1,0 1,0 0,0 0,0 0,1 0,0 3,-9 128,11-111,0 62,-10 210,-46-3,32-213,15-64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1 345,'219'-61,"247"-67,126-3,-375 109,-216 21,1 1,-1 0,1-1,-1 1,1 0,-1 0,0 0,1 0,-1 0,1 0,-1 0,1 1,-1-1,0 0,1 1,-1-1,0 1,1 0,-1-1,0 1,0 0,1 0,-1 0,0-1,0 1,0 1,0-1,0 0,0 0,-1 0,1 0,0 1,-1-1,1 0,-1 1,1-1,-1 0,1 1,-1-1,0 1,0-1,0 0,0 1,0-1,0 1,0-1,0 1,0-1,-1 0,1 1,-1-1,1 1,-1-1,1 0,-1 0,0 1,0-1,1 0,-1 0,0 0,0 0,0 0,0 0,-19 20,-2-3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1 291,'47'0,"51"-10,17-7,3-6,-3-4,-12-2,-9-1,-6 0,-9 5,-7 1,-8 1,-4 4,-7 1,-14 2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2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166 316,'28'2,"-1"-1,1-1,0-1,-1-2,1-1,-1-1,9-3,-15 4,1 0,-2-2,1 0,0-2,-1 0,-1-1,0-1,0-1,-1 0,0-2,-1 0,0-1,-1 0,-1-2,14-16,-26 28,0-1,0 0,0 0,0 0,-1 0,0-1,0 1,0-1,-1 1,1-1,-1 0,-1 1,1-1,-1 0,0 0,-1 1,1-1,-2-5,1 10,-1-1,1 1,-1 0,0 0,1 1,-1-1,0 0,0 0,0 1,1-1,-1 1,0 0,0-1,0 1,0 0,0 0,0 0,1 1,-1-1,0 0,0 1,0-1,0 1,1-1,-1 1,0 0,0 0,1 0,-1 0,1 0,-1 0,1 0,-1 1,1-1,0 0,0 1,-1-1,1 1,0 0,0-1,1 1,-1 0,0 0,-16 23,2 1,0 0,2 0,1 2,1-1,1 2,2-1,0 1,3 0,-3 24,6-40,-27 177,1 121,-1 11,-43 177,67-477,0 0,-2 0,-1-1,0 0,-1-1,-2 1,-2 1,9-15,0 0,-1-1,0 0,0 0,-1 0,0 0,0-1,0 0,-1-1,1 1,-1-1,0 0,0-1,-1 0,1 0,-1 0,0-1,1 0,-1-1,0 1,-4-1,6-1,0-1,0 0,0 1,1-2,-1 1,0-1,1 0,-1 0,1 0,0-1,-1 0,1 0,1 0,-1-1,0 1,1-1,0 0,0-1,0 1,0-1,1 1,-1-1,0-3,-4-5,1 0,0 0,2-1,-1 0,1-1,1 1,1-1,-2-11,5 2,1 0,1 0,1 0,1 0,1 1,1-1,1 1,1 0,1 1,1 0,1 0,1 1,1 1,0 0,2 0,3-1,6-8,2 1,1 2,1 0,1 2,1 1,1 2,1 1,1 1,1 1,0 3,8-2,156-21,-87 28,-86 10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1,'67'12,"-66"-12,1 1,-1-1,1 1,-1 0,1 0,-1 0,1 0,-1 0,0 0,0 0,1 0,-1 0,0 0,0 1,0-1,0 1,-1-1,1 0,0 1,0 0,-1-1,1 1,-1-1,0 1,1 0,-1-1,0 1,0 0,0-1,0 1,0 0,0-1,0 1,-1-1,1 1,-1 0,1-1,-1 1,-102 116,102-117,1 0,-1 0,1 1,-1-1,1 0,-1 0,1 0,0 0,0 0,0 0,0 1,0-1,0 0,0 0,0 0,0 0,0 1,1-1,-1 0,0 0,1 0,-1 0,1 0,-1 0,1 0,0 0,-1 0,1 0,0 0,0 0,-1 0,1-1,0 1,0 0,0-1,0 1,0 0,0-1,0 0,0 1,0-1,1 1,-1-1,0 0,0 0,0 0,2 0,60 6,-58-6,200-3,-180 3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29,'38'5,"28"1,11 1,-2-2,-4-2,-10-1,-5-5,-8-3,-7-1,-5 2,-5-3,-2-1,-2 2,0 1,-10 3,-7 1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1,'43'9,"38"-1,16-2,0-2,-7-7,-13-2,-11-1,-12 0,-9 3,-13 0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380 367,'-307'169,"240"-113,66-56,1 1,-1 0,1-1,-1 1,1 0,0-1,-1 1,1 0,0-1,0 1,-1 0,1 0,0 0,0-1,0 1,0 0,0 0,0-1,0 1,0 0,0 0,0 0,1-1,-1 1,0 0,0 0,1-1,-1 1,1 0,-1-1,0 1,1 0,-1-1,1 1,-1-1,1 1,0-1,-1 1,1-1,0 1,-1-1,1 0,0 1,-1-1,1 0,0 1,0-1,-1 0,1 0,0 0,0 0,0 0,0 0,48 6,-46-6,58-3,-49 1,-1 1,1 0,0 1,0 0,0 0,-1 2,1-1,0 1,-1 1,1 0,-1 1,9 4,-19-7,1-1,-1 1,1 0,-1 0,1 0,-1 0,0 0,0 0,1 1,-1-1,0 0,0 1,0-1,0 0,-1 1,1-1,0 1,0 0,-1-1,1 1,-1-1,0 1,1 0,-1-1,0 1,0 0,0-1,0 1,0 0,-1 0,1-1,0 1,-1-1,1 1,-1 0,0-1,1 1,-1-1,0 1,0-1,0 1,0-1,0 0,0 1,-61 46,-130 26,174-66</inkml:trace>
  <inkml:trace contextRef="#ctx0" brushRef="#br0" timeOffset="250.804">917 141,'-19'48,"-17"31,-1 10,1 1,6-6,3-12,7-14,6-12,6-8,-1-7,2-3,1-2,3-6</inkml:trace>
  <inkml:trace contextRef="#ctx0" brushRef="#br0" timeOffset="507.087">466 594,'38'-10,"32"-3,14 1,-3 2,-6 3,-5 7,-11 4,-9 2,-10-2,-6 0,-9-1</inkml:trace>
  <inkml:trace contextRef="#ctx0" brushRef="#br0" timeOffset="754.124">1453 508,'-63'24,"30"-12,0 0,1 3,0 0,2 2,0 1,-4 5,-9 37,42-58,1 0,-1 0,1 0,0 0,0 0,0 0,0-1,1 1,-1 0,0 0,1 0,-1 0,1-1,0 1,-1 0,1 0,0-1,0 1,0-1,0 1,0-1,1 1,-1-1,0 1,1-1,-1 0,1 0,0 0,-1 0,1 0,0 0,-1 0,1-1,0 1,0-1,-1 1,2-1,13 3,0-2,1 0,-1-1,0-1,0 0,0-1,1-1,-2 0,1-1,0-1,-1 0,0-2,0 1,-1-2,13-8,6 1,-31 13,0 1,1 0,-1 0,1 0,-1 1,1-1,-1 0,1 1,-1-1,1 1,-1 0,1 0,-1 0,1 0,-1 1,1-1,0 1,-1-1,0 1,1 0,-1 0,1 0,-1 0,0 0,0 1,0-1,0 1,0 0,0-1,0 1,0 0,0 0,-1 0,1 0,-1 0,1 3,10 12</inkml:trace>
  <inkml:trace contextRef="#ctx0" brushRef="#br0" timeOffset="1033.32">1764 875,'19'-31,"-2"0,2 2,1 0,1 1,1 1,2 1,11-9,-35 34,1-1,0 1,0 0,0 0,1 0,-1 0,0 1,0-1,0 0,1 0,-1 1,0-1,1 1,-1-1,1 1,-1-1,1 1,-1 0,0 0,1 0,-1 0,1 0,-1 0,1 0,-1 0,1 1,-1-1,0 1,1-1,-1 1,1-1,-1 1,0 0,0-1,1 1,-1 0,0 0,0 0,0 0,0 0,0 0,0 0,0 1,-1-1,1 0,0 0,0 1,-1-1,1 0,-1 1,0-1,1 1,-1-1,0 1,0-1,0 0,0 1,0-1,0 2,1 2,-1 0,1 0,0-1,1 1,-1 0,1-1,0 1,0-1,1 1,-1-1,1 0,0 0,0 0,0-1,0 1,1-1,0 1,-1-1,1 0,0-1,1 1,-1-1,0 1,1-1,-1-1,1 1,0-1,0 1,-1-1,4 0,5-2,1 0,-1-1,1-1,-1 0,0-1,0 0,0-1,-1 0,1-1,-1 0,0-1,-1 0,0-1,0-1,-1 0,0 0,0-1,5-8,8-2,0-2,-5 3</inkml:trace>
  <inkml:trace contextRef="#ctx0" brushRef="#br0" timeOffset="1382.956">2949 0,'-34'210,"24"-168,-31 158,14-56,2-83,14-49</inkml:trace>
  <inkml:trace contextRef="#ctx0" brushRef="#br0" timeOffset="1640.218">2638 367,'39'0,"36"0,10 0,1 0,-10 0,-8 0,-11 0,-10 0,-14 0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1,'-48'24,"2"2,0 3,2 1,-37 34,63-50,1 0,1 2,0 0,1 1,1 0,-8 13,19-26,0-1,1 1,0 0,0 0,0 0,0 1,0-1,1 0,0 1,0-1,0 1,1-1,-1 1,1-1,0 1,0 0,1-1,-1 1,1-1,0 1,0-1,1 0,-1 1,1-1,0 0,0 0,1 0,-1 0,1 0,0-1,0 1,0-1,0 0,0 0,2 1,10 5,1 0,0-1,0-1,1 0,0-1,0-1,1-1,-1 0,1-1,0-1,0-1,0 0,0-2,0 0,-1-1,1 0,0-2,-1 0,12-4,59-19,-55 13</inkml:trace>
  <inkml:trace contextRef="#ctx0" brushRef="#br0" timeOffset="233.488">1084 86,'-39'16,"1"2,0 2,2 1,0 2,2 1,1 2,0 1,-9 13,-47 69,88-106,-1-1,1 1,0 0,-1 1,1-1,1 0,-1 0,0 0,1 0,-1 1,1-1,0 0,0 1,1-1,-1 0,1 0,-1 1,1-1,0 0,0 0,0 0,1 0,-1 0,1 0,0-1,-1 1,1 0,0-1,1 1,-1-1,0 0,1 0,-1 0,1 0,0 0,0 0,0-1,0 1,0-1,0 0,14 5,1-1,0 0,0-2,1 0,-1-1,1-1,-1 0,1-2,0 0,12-3,-14 1,-1 0,1-1,-1 0,0-2,0 0,-1-1,1 0,-1-1,-1-1,0 0,0-1,-1-1,0 0,-1 0,0-1,-1-1,0 0,5-10,-10 13,0-1,-1 1,-1-1,0 0,0 0,-1 0,-1 0,0-1,0 1,-1-1,-1 1,0-1,0 0,-1 1,-1-1,0 1,0 0,-1-1,-1 1,0 0,0 1,-1-1,-4-7,5 14,0 0,0 0,-1 1,1-1,-1 1,1 0,-1 0,0 0,0 1,0 0,-1 0,1 0,0 1,-1-1,1 1,-1 0,0 1,1 0,-1 0,0 0,0 0,-18 0</inkml:trace>
  <inkml:trace contextRef="#ctx0" brushRef="#br0" timeOffset="631.016">1281 453,'69'-63,"-3"-2,-2-4,18-29,-82 98,0 1,0 0,0 0,0-1,0 1,1 0,-1-1,0 1,0 0,1 0,-1-1,0 1,1 0,-1-1,0 1,1-1,-1 1,1-1,0 1,-1 0,1-1,-1 0,1 1,0-1,-1 1,1-1,0 0,-1 1,1-1,0 0,-1 0,1 0,0 0,0 1,-1-1,1 0,0 0,0 0,-1-1,1 1,0 0,0 0,-1 0,1 0,0-1,-1 1,1 0,0-1,-1 1,1-1,0 1,-1 0,1-1,-1 1,1-1,-1 0,1 1,-1-1,1 1,-1-1,1 0,-2 8,1 0,-1 0,2 0,-1 0,1-1,0 1,0 0,1 0,0 0,0-1,0 1,1-1,0 0,1 0,-1 0,1 0,0 0,0-1,1 1,0-1,0-1,0 1,1-1,-1 1,1-2,0 1,0-1,0 1,1-2,2 2,-1-4,0 0,0 0,-1-1,1 0,0 0,-1-1,0 0,1-1,-1 1,0-1,0-1,0 1,0-1,-1 0,0-1,0 0,0 0,0 0,-1 0,0-1,0 0,0 0,-1-1,0 1,0-1,0 0,-1 0,0 0,1-6,0 4,0 0,-1 1,0-1,0 0,-1-1,0 1,-1 0,0-1,0 1,-1-1,-1 1,1-1,-1 1,-1 0,0-1,-5-8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508 153,'-33'73,"-28"63,-5-3,-12 7,71-128,1 0,0 0,1 0,0 1,1 0,0 0,1 0,0 0,1 1,1-1,0 1,1-1,0 1,1 1,0-9,1-1,-1 0,1 0,0 0,1 0,-1 0,1-1,0 1,0-1,0 1,0-1,1 0,0-1,0 1,0 0,0-1,1 0,-1 0,1-1,0 1,-1-1,1 0,0 0,4 1,2 1,1-1,-1 0,1-1,0 0,0 0,0-2,0 1,0-1,0-1,9-2,-16 2,4 1,0-1,0 0,-1-1,1 0,-1 0,1-1,-1 0,0 0,0-1,0 0,0 0,-1-1,0 0,0-1,0 1,-1-1,1 0,-2-1,1 0,0-1,1-12</inkml:trace>
  <inkml:trace contextRef="#ctx0" brushRef="#br0" timeOffset="413.048">1 294,'2'-16,"1"0,0 0,1 0,1 1,1 0,0-1,1 2,0-1,1 1,1 0,0 1,1 0,0 0,1 1,1 1,0 0,0 0,1 1,3-1,-8 7,0 1,-1 0,1 0,1 1,-1 0,0 0,0 1,1 0,-1 1,1 0,-1 0,0 1,1 0,-1 0,0 1,0 0,1 0,-2 1,1 0,0 0,0 1,3 3,17 11,0 1,-2 2,-1 1,0 1,2 4,24 22,-42-41,0 0,0-1,0 0,1 0,0-1,1 0,0-1,-1 0,1-1,1 0,-1-1,0 0,1-1,0 0,0-1,-1 0,1-1,0 0,0-1,0 0,-1-1,1-1,-1 1,1-2,-1 0,0 0,0-1,-1 0,1-1,-1 0,0-1,-1 0,8-7,18-21,-18 21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5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44,'0'-14,"0"-2,5 30,57 317,-57-310,-2-3,1 0,0 0,2-1,0 1,1-2,1 1,0-1,1 0,1 0,6 6,-12-18,0 0,0-1,0 1,1-1,-1 0,1 0,0-1,0 1,0-1,1 0,-1 0,0-1,1 0,-1 0,1 0,-1 0,1-1,-1 0,1 0,-1 0,1-1,-1 0,1 0,-1-1,1 1,-1-1,0 0,0 0,4-3,9-5,0-1,-1-1,0 0,-1-1,0-1,-1 0,5-8,13-14,-1-1,-2-2,-1-2,-3 0,-1-2,-2 0,-1-4,10-17,-23 96,-9 28,-1-27,1-1,2 0,1 1,2-1,2 4,-5-27,1 0,0-1,0 1,1-1,0 1,0-1,1 0,1-1,-1 1,1-1,0 0,1 0,-1-1,1 0,1 0,-1-1,1 0,0 0,0 0,2-1,-2 0,1 0,-1-1,1 0,0 0,0-1,-1-1,1 1,1-1,-1-1,0 0,0 0,0-1,0 0,0 0,0-1,0 0,-1-1,1 0,-1 0,1-1,-1 0,0 0,-1-1,1 0,1-2,12-19,-2-1,0 0,-2-2,-2 1,0-2,-2 0,-1-1,-1 0,-2-1,5-32,1-73,-10 119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6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0 474,'43'-5,"43"-1,17 0,0 1,-8 2,-15 1,-11 1,-14 0,-10 1,-8 0,-7 1,-7-1</inkml:trace>
  <inkml:trace contextRef="#ctx0" brushRef="#br0" timeOffset="169.222">169 728,'72'0,"28"0,8-5,-6-1,-15-5,-13 0,-19 2</inkml:trace>
  <inkml:trace contextRef="#ctx0" brushRef="#br0" timeOffset="516.093">1523 193,'-54'86,"4"2,4 2,-12 41,56-127,-1 1,1-1,0 1,0 0,1 0,-1 0,1 0,0 0,0 0,1 0,0 1,0-1,0 0,0 0,1 0,0 0,0 0,0 1,1-2,0 1,0 0,0 0,0-1,1 1,-1-1,1 1,1-1,-1 0,3 2,2 0,0 0,0 0,0-1,0-1,1 1,0-1,0-1,0 0,0 0,1 0,-1-1,1-1,0 0,-1 0,1-1,0 0,0-1,-1 0,1 0,-1-1,1 0,-1-1,0 0,0-1,6-2,2-10,-5 0</inkml:trace>
  <inkml:trace contextRef="#ctx0" brushRef="#br0" timeOffset="902.306">1072 164,'41'-28,"2"2,1 3,0 1,2 2,42-12,-84 30,0 0,0 0,1 1,-1-1,0 1,1 0,-1 0,0 1,1-1,-1 1,1 0,-1 1,1-1,-1 1,1-1,-1 1,0 1,1-1,-1 1,0-1,0 1,0 0,0 1,0-1,-1 1,1-1,-1 1,0 0,1 1,-1-1,-1 0,1 1,1 1,26 70,-28-65,1 1,1-1,0 0,1 0,-1 0,2 0,0-1,0 0,0 0,1 0,0-1,3 1,-5-4,0 0,1 0,0-1,0 1,0-1,0-1,1 1,-1-1,1 0,0-1,0 0,0 0,0 0,1-1,-1 0,0 0,1-1,-1 0,0 0,1-1,-1 0,0 0,0-1,0 0,0 0,0-1,0 1,3-3,14-10,-2 0</inkml:trace>
  <inkml:trace contextRef="#ctx0" brushRef="#br0" timeOffset="1585.957">2540 193,'-24'43,"-1"-1,-2-1,-2-1,-1-2,-2-1,-2-1,-1-2,-22 16,55-49,-47 50,48-50,0 0,0 1,0-1,1 0,-1 1,0-1,1 1,-1-1,1 1,-1 0,1-1,0 1,-1 0,1-1,0 1,0-1,0 1,1 0,-1-1,0 1,0 0,1-1,-1 1,1-1,0 1,-1-1,1 1,0-1,0 0,0 1,0-1,0 0,0 1,0-1,1 0,-1 0,0 0,1 0,0 0,11 6,1-1,-1-1,1 0,0-1,1 0,-1-1,1-1,0 0,-1-1,11-1,30 5,-11 1,48 5,1 3,65 22,-175-58,-114-86,106 81,2 0,1-2,1-1,1 0,2-1,-4-11,8 12,8 20,0-1,1 0,0 0,1-1,0 1,1-1,0 0,1 0,0 0,1-1,0-6,5 1</inkml:trace>
  <inkml:trace contextRef="#ctx0" brushRef="#br0" timeOffset="1983.271">3358 51,'-36'21,"2"2,0 2,2 1,1 1,1 2,1 1,2 2,-16 22,39-47,0 0,0 1,0-1,1 1,0 0,1 0,0 0,0 0,0 0,1 0,0 0,1 1,0-1,0 0,1 1,0-1,1 0,-1 0,2 0,-1 0,1 0,0-1,1 1,-1-1,1 1,1-1,0-1,0 1,0-1,1 0,0 0,0 0,0-1,1 0,-1 0,4 1,4 2,-1-1,1 0,1-1,-1-1,1 0,0-1,0-1,0 0,1-1,-1-1,1 0,-1-1,1-1,-1 0,0-1,1-1,-1 0,0-1,-1-1,1 0,-1-1,0-1,0 0,0-1,-1 0,-1-1,1 0,-2-1,1-1,-1 0,-1 0,2-3,-5 6,-1-1,0 1,0-1,-1 0,0-1,-1 1,0-1,0 0,-1 0,0 0,-1 0,0-1,-1 1,0-1,-1 1,0-1,0 1,-1-1,0 1,-1-1,-1 1,1 0,-2 0,1 0,-1 0,-1 1,0-1,0 1,-1 0,0 1,0-1,-1 1,0 0,-1 1,1 0,-1 0,-1 1,1 0,-1 0,0 1,-1 0,-8-3,-103-11,89 18</inkml:trace>
  <inkml:trace contextRef="#ctx0" brushRef="#br0" timeOffset="2251.962">2991 418,'221'-55,"-171"39,0 2,1 2,0 3,16 0,-60 8,-1 0,0 1,0 0,0 0,0 1,0-1,1 1,-1 1,0-1,0 1,-1 0,1 0,0 1,-1 0,1 0,-1 0,0 0,0 1,2 2,16 14,-12-9,1 0,0-1,1-1,0 0,0-1,1 0,0-1,1-1,6 2,56 14,-53-17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1,'-3'1,"0"1,0 0,0 0,1 0,-1 0,1 1,-1-1,1 1,0 0,-1-1,1 1,1 0,-1 0,0 0,1 1,0-1,-1 0,1 0,0 3,-5 20,1 0,1 0,1 0,1 1,1-1,2 1,2 11,-1 27,17 78,-17-137,0-1,0 1,0 0,1-1,0 1,0-1,0 0,1 0,-1 0,1-1,0 1,1-1,-1 0,1 0,0-1,0 1,0-1,0 0,1 0,-1-1,1 1,3 0,-1-3,1 0,0-1,-1 0,1 0,-1-1,0 0,1 0,-1-1,0 0,0 0,0-1,-1 0,1 0,-1-1,0 0,-1-1,1 1,-1-1,0 0,5-7,109-156,-120 167,1 0,-1 0,1 0,0 1,0-1,0 0,0 1,0-1,0 1,0-1,0 1,1-1,-1 1,1 0,-1 0,1 0,-1-1,1 2,0-1,-1 0,1 0,0 0,0 1,0-1,0 1,-1 0,1-1,0 1,0 0,0 0,0 0,0 0,0 1,0-1,-1 0,1 1,0-1,0 1,0 0,-1 0,1 0,0-1,-1 2,1-1,5 8,-1 1,0 0,-1 1,0-1,0 1,-1 0,-1 0,0 1,1 8,15 45,-14-53,0-1,1 0,0 0,1 0,0-1,0 0,1 0,1-1,0 0,0 0,0-1,1 0,0-1,1 0,0-1,0 0,0-1,0 0,1 0,0-1,0-1,0 0,1-1,-1 0,1-1,-1 0,1-1,0-1,-5 0,0 0,0-1,0 0,0-1,-1 0,1 0,0 0,-1-1,0 0,0-1,0 0,-1 0,1 0,-1-1,-1 1,1-2,-1 1,0 0,1-3,77-141,-78 138,7-18,-1-1,-1 0,-2-1,-1-1,-1 1,-2-1,-2 1,0-1,-3 0,-2-16,7 88,2-15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31,'25'-5,"21"-2,8 1,0 1,-4 2,-7 0,-5 2,-4 1,-4 0,-1 0,-2 0,0 0,-4 6,-12 0,-7 1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0,'33'0,"36"0,10 0,-3 0,-10 0,-11 0,-10 0,-9 0,-4 0,-4 0,-6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5,2 1,0 0,-3-1,-1-1,-3-2,-1-1,-1-1,-1 0,0 0,0-5,0-1,-5-1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9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37,'397'0,"-257"-27,-116 17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9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11,'43'9,"38"-1,11-2,-2-3,-10-5,-15-4,-8 0,-10 1,-12-3,-12-1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463 508,'-22'-36,"-3"1,-1 0,-1 2,-2 1,-1 1,-1 2,-17-11,45 36,-1 0,0 1,-1-1,1 1,0 0,-1 0,0 0,0 0,0 1,0 0,0 0,0 0,0 1,-1-1,1 1,-1 1,1-1,-1 1,1 0,-1 0,1 1,-1-1,1 1,0 0,-1 1,1-1,0 1,0 0,0 1,0-1,0 1,-1 1,0 4,-1 1,1-1,1 2,-1-1,2 1,-1 0,1 0,1 0,0 0,0 0,1 1,0 0,1-1,0 1,1 0,0 0,1-1,0 1,1 0,1 5,-1 32,-1-14,2 0,1 0,2-1,1 1,2-1,1-1,1 0,119 228,-47-134,-55-87,-1 2,-2 0,-2 2,8 24,-18-31,-2 0,-1 1,-2 0,-2 0,-1 1,-2 0,-1 37,-1-68,-1 1,0 0,0 0,-1 0,0 0,0 0,0 0,-1 0,-1-1,1 1,-1-1,0 0,-1 0,0 0,0 0,0 0,-1-1,0 0,0 0,-1 0,0 0,0-1,0 0,0-1,-1 1,-5 2,-2-3,-1-1,1 0,0-1,-1 0,1-1,-1-1,0-1,1 0,-1 0,1-2,-1 1,1-2,0 0,0-1,-12-6,20 8,0 1,0-1,0-1,0 1,0-1,1 0,0-1,0 1,0-1,0 0,1 0,0 0,0-1,-3-5,0-6</inkml:trace>
  <inkml:trace contextRef="#ctx0" brushRef="#br0" timeOffset="1286.513">1535 1751,'0'34,"0"20,5 1,2-8</inkml:trace>
  <inkml:trace contextRef="#ctx0" brushRef="#br0" timeOffset="766.521">943 1609,'-14'13,"1"1,0 0,0 0,2 2,0-1,0 1,2 1,0 0,1 0,0 1,2 0,0 0,1 0,-1 9,6-20,1 1,-1 0,1-1,1 1,-1-1,1 1,0-1,1 0,0 0,0 0,1 0,-1-1,2 1,-1-1,1 0,-1 0,2 0,-1-1,1 0,-1 0,2 0,-1-1,0 0,1 0,0 0,0-1,0 0,0 0,0-1,0 0,1-1,-1 1,1-1,0 0,-1-1,1 0,-1 0,1-1,0 0,-1 0,1-1,3-1,-1-1,0 0,0-1,0-1,0 1,-1-1,0-1,0 0,-1 0,0-1,0 0,-1 0,0 0,0-1,-1-1,0 1,-1-1,0 0,0 0,-1 0,0-1,-1 1,0-1,-1 0,0 0,-1 0,0 0,-1 0,0 0,-1 0,0 0,0 0,-1 0,-2-5,0 8,1 1,-1-1,-1 1,1 1,-1-1,-1 0,1 1,-1 0,0 1,0-1,-1 1,1 0,-1 1,0 0,-1 0,1 0,-1 1,1 0,-1 0,0 1,0 0,0 1,-7-1,-10-1</inkml:trace>
  <inkml:trace contextRef="#ctx0" brushRef="#br0" timeOffset="1085.976">774 1892,'19'-15,"11"-9,6 0,1 3,-1 10,-2 8,-6 8,-4 4,-1 0,1-1,1 2,0 0,2-2,1-2,0-3,-5-1</inkml:trace>
  <inkml:trace contextRef="#ctx0" brushRef="#br0" timeOffset="2085.67">943 1,'-9'1,"-1"1,0 1,1-1,-1 2,1-1,0 1,0 1,1-1,-1 2,1-1,0 1,0 0,1 1,0 0,0 0,1 0,-1 1,2 0,-1 0,1 1,0-1,1 1,0 0,0 0,1 1,1-1,-1 1,1 0,1-1,0 1,0 0,1 0,0 0,1 0,0 0,1-1,0 1,0 0,1-1,2 6,-3-9,1 0,0 0,0 0,1 0,0 0,0-1,0 1,0-1,1 0,0 0,0-1,0 0,1 1,-1-2,1 1,0-1,0 0,1 0,-1 0,0-1,1 0,-1-1,1 1,0-1,0 0,0-1,-1 0,1 0,0 0,0-1,0 0,-1 0,1-1,-1 0,1 0,-1 0,1-1,-1 0,0 0,0-1,-1 1,3-3,0-4,1 0,-2 0,1-1,-1 0,-1-1,0 1,-1-1,0 0,-1-1,0 1,-1-1,0 0,-1 0,0 1,-1-2,-1 1,0 0,-1 0,0 0,-2-8,-42-49,31 60</inkml:trace>
  <inkml:trace contextRef="#ctx0" brushRef="#br0" timeOffset="2368.563">688 227,'22'-11,"5"-4,0 2,0 0,1 2,1 1,0 1,0 2,8 0,-33 6,0 1,1 0,-1 1,0-1,1 1,-1 0,0 0,0 0,0 0,1 1,-2 0,1 0,0 0,0 0,0 0,-1 1,0 0,1-1,-1 2,24 16,-14-15,-1-1,0 0,1-1,0 0,0-1,0 0,0-1,0-1,0 0,0 0,0-2,8-1,3-2,-6-1</inkml:trace>
  <inkml:trace contextRef="#ctx0" brushRef="#br0" timeOffset="2717.116">1366 198,'7'-2,"0"0,0 0,0 1,0 0,1 0,-1 1,0 0,1 0,-1 1,0 0,0 0,1 1,-1 0,0 0,-1 0,1 1,0 0,-1 0,1 1,-1 0,0 0,4 4,-9-2,-1 0,0 0,0 0,0 0,-1 0,0-1,0 1,0 0,-1 0,0-1,0 1,0-1,-1 1,1-1,-1 0,-1 0,1 0,-1 0,0-1,0 1,0-1,-1 0,0 0,1 1,-32 58,36-61,0 0,-1 0,1 0,0 0,1 0,-1 0,0 0,0 0,1-1,-1 1,1 0,0 0,-1 0,1-1,0 1,0 0,0-1,0 1,0-1,1 1,-1-1,0 1,1-1,-1 0,1 0,-1 0,1 0,-1 0,1 0,0 0,0 0,0-1,-1 1,1-1,0 1,1-1,9 3,1-1,0-1,1 0,-1 0,0-1,0-1,0 0,0-1,0-1,0 0,10-4,-16 6,18-6</inkml:trace>
  <inkml:trace contextRef="#ctx0" brushRef="#br0" timeOffset="4248.12">2185 678,'8'-2,"-11"19,-11 23,-113 235,112-239,0-5,3 1,0 0,2 1,2-1,-1 8,9-33,1 0,-1 0,1 0,0 0,1 0,0 0,0-1,0 1,1-1,0 1,0-1,0 0,1 0,0 0,0-1,1 0,0 1,0-1,0-1,0 1,1-1,-1 0,1 0,0-1,1 1,-1-1,0-1,1 1,0-1,-1 0,1-1,0 0,0 0,0 0,0-1,36-10,-31-1</inkml:trace>
  <inkml:trace contextRef="#ctx0" brushRef="#br0" timeOffset="4649.036">1789 819,'32'-34,"2"1,1 2,2 1,0 2,2 2,1 1,18-6,-53 28,0 1,1 0,-1 1,1 0,0-1,0 2,-1-1,1 1,0 0,0 0,-1 0,1 1,0 0,0 0,-1 0,1 1,-1 0,1 0,-1 1,0-1,0 1,0 0,0 0,0 1,-1-1,0 1,0 0,0 1,0-1,0 1,1 2,2 4,1 0,0-1,1 0,0-1,0 1,1-2,0 0,1 0,0 0,0-2,0 1,1-1,0-1,0 0,0-1,1 0,12 1,117-5,-118-1</inkml:trace>
  <inkml:trace contextRef="#ctx0" brushRef="#br0" timeOffset="5235.64">3003 988,'-24'15,"1"1,1 1,0 1,2 1,0 1,1 0,1 1,0 2,2-1,-6 15,19-34,1 0,0 0,0 1,0-1,1 1,-1-1,1 1,0 0,0-1,0 1,0 0,1 0,-1 0,1 0,0 0,0-1,1 1,-1 0,1 0,0 0,0 0,0-1,0 1,1 0,0-1,-1 1,1-1,0 0,1 0,-1 0,1 0,-1 0,1 0,0 0,0-1,0 1,0-1,1 0,-1 0,0 0,1-1,0 1,0-1,4 1,-1-1,1-1,0 1,0-1,-1 0,1-1,0 0,-1 0,1-1,-1 0,1 0,-1-1,0 0,0 0,0 0,0-1,-1 0,4-3,105-96,-81 61,-2-2,-2-1,-2-2,-2 0,-2-2,-2-1,-3-1,-1 0,-3-1,-2-1,-3 0,2-30,-10-97,-3 170,0 0,-1 1,0-1,0 0,-1 1,-1 0,0 0,0 0,0 0,-1 0,-1 1,1 0,-1 0,-1 1,1-1,-8-5,10 10,1 1,-1-1,0 1,0 0,0 0,0 0,0 0,0 1,0-1,-1 1,1 0,0 1,-1-1,1 1,-1 0,1 0,-1 0,1 0,-1 1,1 0,-1 0,1 0,0 0,0 1,0 0,0 0,0 0,0 0,0 1,0-1,1 1,-3 2,-6 6,0 1,1 0,0 1,1 0,1 1,0 0,0 0,0 5,-12 19,2 2,2 0,1 1,2 1,2 0,2 1,2 0,2 0,1 1,3 0,2 28,2-55,1 0,0 0,1-1,1 0,1 0,0 0,1-1,0 0,2 0,0-1,0 0,1 0,1-1,0 0,1-1,0-1,1 0,0 0,1-1,0-1,1 0,4 1,-5-2,1 0,0-1,0 0,0-1,1-1,0 0,0-2,0 1,0-2,1 0,-1-1,1-1,-1-1,1 0,-1-1,1 0,-1-2,0 0,0 0,-1-2,1 0,7-5,5-5,-4 2</inkml:trace>
  <inkml:trace contextRef="#ctx0" brushRef="#br0" timeOffset="5799.422">3878 508,'-16'36,"-16"32,2 2,4 1,3 2,-7 41,28-104,0-1,0 0,1 0,0 1,0-1,1 1,1-1,0 0,0 1,0-1,2 0,-1 0,1 0,0 0,1 0,0 0,0-1,1 0,0 0,0 0,1-1,0 1,0-1,1-1,0 1,0-1,1 0,-1-1,1 0,0 0,1-1,-1 0,2 0,7 1,1-1,0-1,0-1,0 0,0-1,1-1,-1-1,0-1,0 0,0-1,-1-1,1-1,-1-1,0 0,0-1,0-1,-1 0,0-1,-1-1,0 0,-1-1,0-1,-1 0,7-8,-5 2,1-1,-2 0,-1-1,0-1,-2 0,0-1,-1 0,-1 0,-2-1,0 0,-1-3,-3 16,-1 1,-1-1,0 0,0 0,-1 1,0-1,-1 0,0 0,0 0,-1 1,-1-1,1 1,-1-1,-1 1,0 0,0 0,-1 1,0-1,-1 1,0 0,0 0,0 1,-1 0,0 0,-1 1,1-1,-1 2,-1-1,-2-1,0 1,-1 1,0 0,0 0,-1 2,1-1,-1 1,1 1,-1 0,0 1,0 1,0 0,0 0,0 1,0 1,1 0,-1 1,0 0,1 1,-1 1,-22 9,2 1,0 1,0 2,2 1,1 2,-14 12,27-21,0 0,0 1,1 1,1 0,0 1,1 1,1 0,0 1,1 0,1 1,1 1,-5 12,14-29,0 0,0 0,0 0,0 0,0 0,1 0,-1 0,1 0,-1 0,1 0,0 0,0 0,0 1,0-1,0 0,1 0,-1 0,1 0,-1 0,1 0,0 0,-1 0,1 0,0 0,0 0,1-1,-1 1,0 0,1-1,-1 1,0-1,1 1,0-1,-1 0,1 0,0 1,0-1,0 0,0-1,0 1,0 0,0-1,0 1,0-1,0 1,0-1,0 0,0 0,0 0,0 0,0 0,1 0,0-1,139-62,-93 35,134-60,-178 87,-1 0,1 0,-1 0,1 0,0 1,-1-1,1 1,-1 1,1-1,0 0,-1 1,1 0,-1 0,1 1,-1-1,0 1,0 0,0 0,1 0,-2 1,1-1,0 1,-1 0,1 0,-1 1,0-1,0 0,0 1,0 0,-1 0,1 0,0 1,2 6,0 0,1-1,1 0,-1 0,2 0,-1-1,1 0,1-1,0 0,0 0,0-1,1 0,0-1,1 0,-1 0,1-1,0 0,0-1,4 0,-2-1,1-1,-1 0,1-2,0 1,0-1,0-1,-1-1,1 0,-1 0,1-2,-1 1,0-2,0 0,0 0,0-2,6-2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1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510 254,'-3'-9,"0"0,-1 0,0 1,0-1,-1 1,0 0,0 0,-1 1,0 0,0 0,0 0,-1 1,0-1,-1 2,0-1,1 1,-2 0,1 1,0 0,-1 0,0 1,0 0,-5-1,4 0,0 1,0 0,-1 0,1 1,0 1,-1-1,1 2,-1-1,0 2,1-1,-1 1,-1 1,7-1,0 0,0 0,0 0,1 1,-1 0,1-1,-1 2,1-1,0 0,0 1,0 0,0 0,0 0,1 1,-1-1,1 1,0-1,0 1,0 0,1 1,-1-1,1 0,0 1,0-1,1 1,-1-1,1 2,-1 217,5-188,1-1,3 0,0 0,2 0,13 29,1 8,82 273,-92-301,9 22,-3 1,-3 1,-3 0,-3 1,1 65,-8-63,-1-52,-1 1,0-1,-2 1,0-1,-1 1,-1-1,-1 3,2-16,1 1,-2-1,1-1,-1 1,1 0,-1 0,0-1,-1 0,1 0,-1 0,0 0,0 0,0-1,-1 1,1-1,-1 0,1-1,-1 1,0-1,0 0,-1 0,1-1,0 1,0-1,-1 0,1 0,-1-1,1 0,-1 0,-4-1,-3 1,-1-2,1 0,0 0,0-2,0 1,0-2,1 1,-1-2,1 0,1 0,-1-1,-1-2,5 3,0 0,0-1,1 0,0-1,1 0,-1 0,1 0,1-1,0 1,0-1,1-1,0 1,0-1,1 1,-2-9,1-6</inkml:trace>
  <inkml:trace contextRef="#ctx0" brushRef="#br0" timeOffset="812.855">1074 0,'-16'8,"0"0,1 0,0 2,1 0,0 1,0 0,1 1,0 0,2 1,-1 1,1 0,1 0,1 1,0 0,1 1,0 0,1 0,1 1,1-1,-2 12,7-19,1-1,0 1,1-1,0 1,0-1,1 0,0 0,0 0,1 0,0 0,0-1,1 0,0 0,0 0,1 0,-1-1,2 0,-1 0,1-1,-1 1,2-2,-1 1,0-1,1 0,0 0,0-1,0 0,0-1,1 1,-1-2,0 1,1-1,0 0,-1-1,1 0,-1-1,1 1,4-2,1-3,-1 0,0 0,0-1,-1-1,0 0,0-1,-1 0,0-1,0 0,-1 0,0-2,-1 1,0-1,0 0,-1-1,-1 0,0 0,-1 0,0-1,-1 0,0-1,-1 1,0-1,-1 1,-1-1,0 0,-1 0,-1 0,-1-13,0 19,0 1,-1 0,0 0,0-1,-1 2,0-1,0 0,0 0,-1 1,0 0,0 0,-1 0,0 0,0 1,-5-4,-11-9</inkml:trace>
  <inkml:trace contextRef="#ctx0" brushRef="#br0" timeOffset="1129.966">792 283,'209'-98,"-205"95,0 1,0 0,0 0,1 0,-1 0,1 1,-1 0,1 0,-1 0,1 1,0-1,-1 1,1 0,0 0,-1 1,1-1,0 1,-1 0,1 0,-1 1,1-1,-1 1,0 0,0 0,0 1,0-1,0 1,3 3,22 33,-26-34,0 1,1 0,-1-1,1 0,1 0,-1 0,1-1,-1 1,1-1,1 0,-1-1,0 1,1-1,0 0,0 0,5 1,-5-2,1-1,-1 0,1 0,0 0,-1-1,1 0,0 0,-1-1,1 0,0 0,-1 0,1-1,-1 0,1 0,-1-1,0 1,5-4,9-7</inkml:trace>
  <inkml:trace contextRef="#ctx0" brushRef="#br0" timeOffset="1517.065">1582 170,'22'-1,"-15"0,-1 1,1-1,0 1,-1 1,1-1,-1 1,1 0,0 1,-1-1,0 1,0 1,4 1,-9-2,0 1,0-1,-1 0,1 1,-1-1,0 1,0-1,0 1,0-1,0 1,0-1,-1 1,1-1,-1 1,0-1,0 1,1-1,-2 0,1 0,0 1,0-1,-1 0,1 0,-1 0,0 0,1-1,-1 1,0 0,0-1,0 1,0-1,-1 0,-1 4,1-2,-48 68,50-70,1 1,-1-1,0 1,0-1,1 1,-1 0,1-1,-1 1,1 0,0-1,0 1,0 0,0 0,0-1,0 1,0 0,0 0,1-1,-1 1,1 0,-1-1,1 1,0-1,-1 1,1-1,0 1,0-1,0 1,0-1,1 0,-1 1,0-1,0 0,1 0,-1 0,1 0,-1 0,1 0,-1-1,1 1,-1 0,1-1,0 1,-1-1,1 0,0 0,19 4,-1-2,1 0,0-2,-1 0,1-2,0 0,-1-1,0-1,1-1,1-1,3 0</inkml:trace>
  <inkml:trace contextRef="#ctx0" brushRef="#br0" timeOffset="2080.833">961 1637,'-12'23,"1"-1,0 1,2 1,1 0,1 0,1 1,1 0,1 0,1 0,2 0,0 0,2 13,0-33,0 0,1 0,-1 0,1 0,0-1,0 1,0 0,1-1,0 1,0-1,0 0,0 0,1 0,-1 0,1-1,0 0,0 1,0-1,1-1,-1 1,1-1,-1 1,1-1,0 0,0-1,0 0,0 1,0-1,0-1,0 1,0-1,1 0,12 1,-1-1,1-1,0-1,-1 0,1-1,-1-1,0-1,0 0,-1-1,3-1,-1-1,-1-1,0 0,0-1,-1-1,0 0,-1-2,0 1,-1-2,0 0,-1 0,-1-2,0 1,-1-2,-1 1,0-1,-2-1,0 0,-1 0,0 0,-2-1,0 0,-1 0,1-18,-6 28,0 1,0-1,-1 0,0 0,-1 1,0-1,0 1,-1 0,0 0,-1 0,1 1,-2-1,1 1,-1 0,0 1,0-1,-1 1,1 1,-1-1,-1 1,1 0,-1 1,0-1,0 2,0-1,0 1,-1 0,0 1,1 0,-1 0,0 1,-8 0,-23-3,6 3</inkml:trace>
  <inkml:trace contextRef="#ctx0" brushRef="#br0" timeOffset="2394.945">904 1835,'8'-5,"0"1,0 1,0-1,0 1,1 0,-1 1,1 0,0 1,0 0,-1 0,1 0,0 1,0 1,0 0,0 0,-1 0,7 3,2 1,1 0,0-1,0 0,0-2,0 0,1-1,-1-1,1-1,-1 0,0-1,0-1,0-1,0-1,-1 0,2-2,20-6,-26 13</inkml:trace>
  <inkml:trace contextRef="#ctx0" brushRef="#br0" timeOffset="2644.901">1667 1751,'5'28,"1"15,0 0</inkml:trace>
  <inkml:trace contextRef="#ctx0" brushRef="#br0" timeOffset="3897.585">1300 1497,'-1'-2,"-1"0,1 0,-1 0,0 0,1 0,-1 1,0-1,0 1,0 0,0-1,0 1,0 0,-1 0,1 0,0 0,-1 1,1-1,0 1,-1-1,1 1,-1 0,1 0,-1 0,1 0,-1 1,-11 1,1 1,0 0,1 1,-1 1,1 0,-1 0,2 1,-1 1,1 0,0 1,0 0,1 1,0 0,-1 2,-105 114,106-107,3 0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7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564 373,'-161'453,"158"-442,0 0,-1-1,0 1,-1-1,0 0,0 0,-1-1,-1 1,0-2,0 1,0-1,-1 0,0 0,-1-1,0 0,0 0,0-1,-1-1,0 1,0-1,-1-1,1 0,-1-1,0 0,0 0,0-1,0-1,0 0,0 0,-7-1,11-1,1 1,0-1,0-1,0 1,0-1,1 0,-1 0,0-1,1 1,-1-1,1-1,0 1,0-1,0 1,1-2,-1 1,1 0,0-1,0 0,1 0,-1 0,1 0,0 0,0-1,1 0,0 1,0-1,-1-2,0-4,1 1,0-1,0 0,1 0,0 0,1 0,1 0,0 0,0 1,1-1,1 0,0 1,1-1,1-1,0 2,0 0,1 0,1 1,-1 0,2 0,-1 0,2 1,-1 1,1-1,0 1,1 1,0 0,0 0,0 1,1 0,0 1,0 0,1 1,-1 0,1 1,0 0,0 1,11-1,-7 6,0 1,-1 0,1 1,-1 1,0 1,-1 0,1 0,-1 2,-1 0,0 0,0 1,10 12,93 80,23-5,-38-61,-89-33</inkml:trace>
  <inkml:trace contextRef="#ctx0" brushRef="#br0" timeOffset="969.898">1326 684,'-24'6,"0"2,1 0,0 2,1 0,0 2,1 0,0 2,1 0,0 1,1 1,1 1,1 0,-14 18,29-32,-1-1,1 1,0-1,0 1,0 0,0 0,1 0,-1 0,1 0,0 0,0 1,0-1,0 0,0 1,1-1,-1 1,1-1,0 0,0 1,1-1,-1 1,0-1,1 0,0 1,0-1,0 0,0 0,1 1,-1-1,1 0,0 0,0-1,0 1,0 0,0-1,1 1,-1-1,1 0,-1 1,1-1,0-1,0 1,0 0,0-1,0 1,1-1,-1 0,0 0,0 0,2 0,10-3,0-1,-1 0,1 0,-1-2,0 1,0-2,-1 0,1-1,-1 0,-1-1,1 0,-2-1,1 0,-1-1,0-1,-1 0,6-8,8-9,-1-1,-2-1,-1-1,-1-1,-2 0,0-3,-15 31,26-47,-3 0,-2-2,-2 0,-2-2,-3 0,-2-1,-3 0,-1-7,-9 51,-1 1,0-1,-1 1,0-1,0 1,-2 0,1-1,-1 1,-3-5,5 13,0 0,-1 0,1 0,-1 0,0 1,0-1,0 1,0-1,0 1,0 0,-1-1,1 1,-1 0,0 1,1-1,-1 0,0 1,0 0,0-1,0 1,0 0,0 1,0-1,-1 0,1 1,0 0,0 0,0 0,-1 0,1 0,0 1,0-1,0 1,-1 0,0 0,-10 6,0 1,0 0,1 1,0 0,0 1,1 1,1 0,-1 0,2 1,0 1,0 0,1 0,1 1,0 0,1 0,0 1,1 0,0 2,-7 19,0 0,3 0,1 1,2 0,1 1,2-1,1 1,3 0,3 36,-3-64,1 0,0-1,1 1,0 0,0-1,1 0,0 1,1-1,0 0,0-1,1 1,0-1,1 0,0 0,0 0,0-1,1 0,0-1,1 1,-1-1,1 0,0-1,1 0,-1-1,1 1,0-1,0-1,1 0,-1 0,1-1,-1 0,3-1,188-4,-144-13,-32 3</inkml:trace>
  <inkml:trace contextRef="#ctx0" brushRef="#br0" timeOffset="1300.278">2089 317,'-31'38,"3"2,1 1,2 1,2 1,2 1,2 1,-3 12,20-52,-1 1,1-1,0 1,1-1,-1 1,1-1,0 1,0 0,1 0,0-1,0 1,0 0,1 0,-1-1,1 1,1 0,-1-1,1 1,0-1,0 1,1-1,-1 0,1 0,1 0,-1 0,0-1,1 1,0-1,0 0,1 0,-1-1,1 1,1 0,12 1,1 0,-1-1,1-1,0-1,1-1,-1 0,0-1,0-2,0 0,3-1,-5-1,-1-1,1 0,-1-1,0-1,-1-1,1 0,-2-1,1-1,-1 0,-1-1,0 0,0-1,-1 0,-1-1,0-1,-1 1,0-2,-1 0,1-2,0-5,-1 0,0-1,-2 1,0-2,-2 1,0-1,-2 1,0-7,-2 23,-1 1,0-1,0 0,0 0,-1 1,0-1,0 0,-1 1,0-1,0 1,0-1,-1 1,0 0,0 0,-1 0,1 0,-1 1,-1-1,1 1,-1 0,0 1,0-1,0 1,0 0,-1 0,0 0,0 1,0 0,0 0,0 1,-1 0,1 0,-1 0,-2 0,-71-1,42 8</inkml:trace>
  <inkml:trace contextRef="#ctx0" brushRef="#br0" timeOffset="1563.451">1806 684,'140'-57,"-66"25,1 4,1 3,4 3,-77 20,0 1,0 0,0-1,0 1,0 1,0-1,1 0,-1 1,0 0,1 0,-1 0,0 0,0 0,1 1,-1-1,0 1,0 0,0 0,0 0,0 0,0 1,0-1,0 1,0 0,0-1,-1 1,1 1,-1-1,0 0,1 1,-1-1,0 1,11 26,-12-23,1-1,-1 1,1-1,0 1,1-1,-1 0,1 0,0 0,0 0,0-1,1 1,0-1,-1 0,2 0,-1 0,0 0,1-1,0 0,0 0,0 0,0 0,0-1,0 0,1 0,-1-1,1 1,-1-1,1 0,5 0,113-44,-79 22,-21 11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6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509 120,'0'527,"-1"-506,0 0,-1 0,0 0,-2 0,-1-1,0 1,-2-1,-5 11,5-18,1-7</inkml:trace>
  <inkml:trace contextRef="#ctx0" brushRef="#br0" timeOffset="299.188">1 205,'79'-34,"2"3,1 4,68-12,-134 34,57-14,2 3,-1 3,2 4,-1 2,17 4,-72 3,-8-1,0 1,0 0,0 1,0 0,0 1,0 0,0 0,0 2,-1-1,1 2,8 4,-18-8,-1 0,1 1,0-1,-1 1,0-1,1 1,-1 0,0 0,0 0,0-1,0 1,0 0,0 0,-1 0,1 0,-1 1,1-1,-1 0,0 0,1 0,-1 0,-1 0,1 0,0 1,0-1,-1 0,1 0,-1 0,0 0,1 0,-1 0,0 0,0 0,0-1,-1 1,1 0,0 0,-1-1,1 1,-1-1,1 1,-1-1,0 0,-1 1,-14 13</inkml:trace>
  <inkml:trace contextRef="#ctx0" brushRef="#br0" timeOffset="553.77">227 854,'43'5,"34"-4,12-1,2-6,-5-2,-9 1,-11-4,-8 1,-4 1,-7-2,-6 0,-5 3,-9 3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34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44 238,'-3'5,"0"0,0 1,0-1,1 1,-1-1,2 1,-1 0,0 0,1 0,0 0,0 0,1 0,0 0,0 3,-1 1,1 46,2 0,3 0,2 0,4 12,12 102,-17 185,-6-346,0 0,-1 1,0-1,-1 0,0 0,0 0,-1 0,0-1,-1 1,0-1,0 0,-1 0,0 0,0 0,-1 0,6-8,1-1,-1 0,0 1,1-1,-1 0,0 1,1-1,-1 0,0 1,0-1,0 0,0 1,0-1,0 0,0 1,0-1,0 0,0 0,0 1,0-1,0 0,0 1,-1-1,1 0,0 1,0-1,-1 0,1 1,0-1,-1 1,1-1,-1 1,1-1,-1 1,1-1,-1 1,1-1,-1 1,0-1,1 1,-1 0,0 0,1-1,-1 1,0 0,1 0,-1 0,0-1,1 1,-1 0,0 0,0 0,1 0,-1 0,0 1,1-1,-1 0,0 0,1 0,-1 1,0-1,1 0,-1 1,0-1,1 0,-1 1,1-1,-1 1,0-1,9-16,0-1,1 1,0 1,1-1,1 2,1-1,0 2,0 0,2 0,-1 1,2 0,-1 2,14-8,24-17,1 2,2 3,1 2,2 2,-41 19,0 1,0 0,0 2,1 0,0 1,0 0,0 2,4 0,-20 1,0-1,0 1,-1 0,1 0,0 0,0 1,0-1,-1 0,1 1,0-1,0 1,-1-1,1 1,-1 0,1 0,0 0,-1 0,0 0,1 0,-1 0,0 0,1 1,-1-1,0 0,0 1,0-1,0 1,0-1,0 1,-1-1,1 1,0 0,-1 0,1-1,-1 1,0 0,0 0,0-1,1 1,-2 0,1 0,0 0,0-1,0 1,-1 0,1-1,-1 1,0 0,1-1,-1 1,0 0,0-1,0 1,0-1,-1 2,-16 20,-1 0,-1-1,-1-1,-1 0,0-2,-2-1,0-1,-1-1,-1-1,-15 7,9-5,-23 16,-1-4,-2-1,-1-3,-7-1,65-23,1-1,0 1,0-1,-1 1,1-1,0 1,-1-1,1 0,0 1,-1-1,1 1,-1-1,1 0,0 1,-1-1,1 0,-1 1,1-1,-1 0,0 0,1 1,-1-1,1 0,-1 0,1 0,-1 0,0 0,1 0,-1 0,1 0,-1 0,1 0,-1 0,0 0,1-1,-1 1,1 0,-1 0,1 0,-1-1,1 1,-1 0,1-1,-1 1,1 0,0-1,-1 1,1-1,-1 1,1-1,0 1,-1-1,1 1,0-1,0 1,0-1,-1 1,1-1,0 1,0-1,0 0,0 1,0-1,0 1,0-1,0 0,30-29,-5 12,0 1</inkml:trace>
  <inkml:trace contextRef="#ctx0" brushRef="#br0" timeOffset="606.29">834 1085,'19'3,"-1"-1,1-1,0-1,1-1,-2 0,1-1,0-1,0-1,-1-1,0 0,0-2,0 0,-1 0,0-2,0 0,-1-1,0-1,-1 0,0-1,-1-1,0 0,-1-1,10-14,-12 13,0 3,-14 33,1-14,-1 0,1 0,1 1,-1-1,1 0,0 0,1 1,0-1,0 0,0 1,1-1,0 0,1 1,0-1,0 0,0 0,1 0,0-1,0 1,1-1,0 1,0-1,0 0,1 0,0-1,0 0,0 0,1 0,0 0,0-1,5 3,-2-3,0 0,1-1,-1 0,1-1,-1 0,1-1,0 0,0 0,-1-1,1 0,0-1,0 0,0-1,-1 0,1 0,-1-1,0 0,1-1,-1 0,-1 0,1-1,-1 0,0 0,0-1,0 0,-1-1,0 0,0 0,3-5,23-29,-3-2,-1-1,-2-2,-2-1,-2 0,-2-2,-2 0,11-52,13-74,17-154,-59 320,0 5,0 0,0 0,0 1,0-1,-1 0,0 0,1 0,-1 0,-1 0,1 1,-1-1,1 0,-1 0,0 1,-1-1,1 0,-1 1,1-1,-2-1,1 5,0 0,0 0,0 0,0 0,0 1,0-1,1 1,-1 0,0-1,0 1,1 0,-1 0,0 0,1 0,-1 0,1 0,-1 1,1-1,0 0,-1 1,1-1,0 1,0-1,0 1,0 0,0-1,1 1,-1 0,0 0,-11 26,2-1,0 2,2-1,1 1,2 0,0 1,2 0,1-1,2 1,0 0,4 12,-4-3,0 25,3 0,2 0,3-1,12 44,-14-85,0 1,1-1,1 0,1-1,1 0,1 0,5 5,-8-19,-19-25,-20-19,15 21</inkml:trace>
  <inkml:trace contextRef="#ctx0" brushRef="#br0" timeOffset="856.014">1483 437,'44'-15,"42"-4,16 0,2 0,-4 2,-4 4,-9 0,-5 2,-6 2,-2 4,-5 2,-3 1,-4-3,-8-1,-12 1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37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569 607,'-22'102,"-4"-2,-4-2,-12 17,31-90,-1-1,-1-1,-1 0,-1 0,-1-2,-1 0,-1 0,-12 9,21-23,0 1,-1-1,0 0,0-1,0 0,-1-1,0 0,0-1,0 0,0-1,-1 0,1 0,-1-1,0-1,0 0,-3-1,10-1,-1-1,1 1,-1-1,1-1,0 1,0-1,0 0,0 0,0 0,1-1,-1 0,1 1,0-2,0 1,1 0,-1-1,1 0,0 1,0-1,0-1,1 1,0 0,0-1,0 1,1-1,0 0,-3-10,0 0,2-1,0 1,1-1,0 1,1-1,1 0,3-9,-3 11,1 1,0-1,1 1,1 0,1 0,0 0,0 0,1 1,1 0,1 0,-1 1,2 0,0 0,0 1,1 0,1 1,-1 0,2 0,2-1,-9 9,0 0,0 0,1 1,-1 0,0 0,1 0,-1 1,0-1,1 1,-1 1,1-1,-1 1,0 0,1 0,-1 0,0 1,0 0,0 0,0 0,0 0,0 1,0 0,102 82,-72-54,0-2,1-2,0-2,3-1,0-1,1-3,0-1,2-2,0-2,30 6,-63-19,1 0,0 0,0-1,0 0,0-1,0 0,0-1,0 0,0 0,0-1,8-2,0-3</inkml:trace>
  <inkml:trace contextRef="#ctx0" brushRef="#br0" timeOffset="279.593">1161 834,'43'4,"34"-2,13-2,-4-2,-12 1,-8-5,-12-2,-9 1,-8 2,-5 1,-4 2,-6 1</inkml:trace>
  <inkml:trace contextRef="#ctx0" brushRef="#br0" timeOffset="533.398">1303 1115,'43'10,"34"-2,8-2,-6-2,-6-2,-11-1,-11-1,-10-5,-6-2,-5 0,-8 2</inkml:trace>
  <inkml:trace contextRef="#ctx0" brushRef="#br0" timeOffset="1972.15">2234 1228,'40'-7,"0"-2,-1-2,-1-2,0-1,-1-2,0-2,-1-1,-1-1,-1-2,-1-2,-1-1,18-19,-38 33,0 0,-1-1,0-1,0 1,-1-2,-1 1,-1-1,0-1,0 0,-2 0,0 0,0-1,-1 1,-1-1,-1-1,-1 1,1-11,-3 25,0 0,0 0,0 1,0-1,0 0,0 0,-1 0,1 0,-1 1,1-1,-1 0,0 1,0-1,0 0,0 1,0-1,0 1,0-1,0 1,-1 0,1-1,0 1,-1 0,1 0,-1 0,0 0,1 0,-1 0,0 1,1-1,-1 0,0 1,0-1,0 1,1 0,-1 0,0 0,0 0,0 0,0 0,1 0,-1 0,0 1,0-1,0 1,1-1,-2 2,-78 46,65-29,0 0,2 1,0 1,2 0,0 1,1 1,1-1,2 1,-5 18,10-34,1-1,0 0,0 1,1 0,0-1,0 1,0 0,1-1,0 1,0 0,1 0,-1-1,2 1,-1 0,1-1,0 1,0-1,1 0,0 0,0 0,0 0,1 0,-1-1,2 1,-1-1,0 0,1 0,0-1,0 1,1-1,-1 0,1-1,0 1,0-1,0 0,5 1,3 0,0-1,0-1,0 0,0-1,0 0,0-1,0-1,0 0,0-1,0-1,0 0,-1 0,1-2,-1 1,0-2,0 0,15-8,-1-1,-1-1,-1-1,0-1,-2-1,20-20,-32 29,-1 1,0-1,-1-1,0 0,-1 0,0-1,0 0,-1 0,-1-1,0 0,-1 0,0 0,1-10,-5 22,-1 1,0-1,1 0,-1 0,0 0,1 0,-1 0,0 0,0 0,0 0,0 0,0 0,0 0,0 0,0 0,0 0,-1 0,1 0,0 0,-1 0,1 0,-1 0,1 1,-1-1,1 0,-1 0,1 0,-1 1,0-1,1 0,-1 0,0 1,0-1,0 1,0-1,1 1,-1-1,0 1,0 0,0-1,0 1,0 0,0 0,0-1,0 1,0 0,0 0,0 0,0 0,0 1,0-1,0 0,0 0,0 0,0 1,0-1,0 1,1-1,-1 0,0 1,0 0,0-1,0 1,1-1,-1 1,0 0,1 0,-1-1,0 2,-5 5,1 1,0 0,0 1,0-1,1 1,1 0,-1 0,1 0,1 1,0-1,0 0,1 1,0 0,1-1,0 1,0 0,1-1,0 1,1-1,0 2,0-6,1 0,-1 0,1 0,-1-1,1 1,1-1,-1 0,1 0,-1 0,1 0,0-1,1 0,-1 0,0 0,1 0,0 0,-1-1,1 0,0 0,0 0,1-1,-1 0,2 1,125 9,-110-13,0 0,0-1,0-1,0-2,-1 0,0-1,0-1,-1 0,0-2,-1-1,0 0,0-1,-1-1,10-10,-16 13,-1 0,0-1,0 0,-1-1,-1 0,0-1,-1 0,0 0,-1-1,0 0,-1 0,-1 0,0-1,-1 0,0 0,-1 0,-1 0,-1-1,0 1,-1 0,-1-6,1 18,0 1,-1-1,1 1,-1-1,0 1,0-1,0 1,0-1,0 1,0 0,-1-1,1 1,-1 0,1 0,-1 0,0 0,0 0,0 1,0-1,0 1,0-1,-1 1,1 0,0 0,-1-1,1 2,-1-1,1 0,-1 1,0-1,1 1,-1-1,1 1,-1 0,0 0,1 1,-1-1,-4 1,0-1,0 1,0 1,0-1,1 1,-1 1,0-1,1 1,0 0,0 1,0-1,0 1,0 0,1 1,-3 1,1 1,0 0,0 0,0 0,1 1,0 0,1 1,-1-1,2 1,-1 0,1 0,1 0,0 1,0-1,0 1,2 0,-1 0,1 0,0 0,1 0,0 0,1 0,0-1,1 1,0 0,0 0,1-1,0 1,1-1,0 0,0 0,1 0,1-1,-1 1,1-1,1 1,3-1,0 0,1 0,-1-1,1 0,0-1,1 0,0-1,0-1,0 1,0-2,1 0,-1 0,1-1,0-1,0 0,0-1,-1 0,1-1,0 0,0-1,-1-1,1 0,-1 0,0-1,2-1,46-24,-36 17</inkml:trace>
  <inkml:trace contextRef="#ctx0" brushRef="#br0" timeOffset="2471.765">4520 494,'-32'33,"-153"173,182-203,1-1,-1 0,0 1,1 0,0-1,0 1,0 0,0 0,0 0,1 1,-1-1,1 0,0 1,0-1,0 0,0 1,0-1,1 1,0-1,0 1,0 0,0-1,0 1,1-1,-1 1,1-1,0 1,0-1,1 0,-1 1,1-1,-1 0,1 0,0 0,0 0,0 0,1-1,0 2,11 0,0-1,-1-1,1 0,0-1,0 0,0-1,0 0,0-2,0 1,0-2,12-3,3-4,0-2,-1-1,0-1,-1-1,-1-1,0-2,-1 0,-1-2,-1-1,-1-1,-1 0,0-2,-2 0,-1-2,3-5,-9 11,-1-1,0 1,-1-2,-2 1,0-1,-1-1,-1 1,-1-1,-2 0,0-1,-1 1,-1-15,0 28,1 1,-1-1,-1 0,0 0,0 0,-1 1,0-1,-1 0,0 1,0-1,-1 1,-1 0,1-1,-1 2,-1-1,0 0,0 1,-1 0,0 0,0 1,0-1,-1 1,0 1,-1-1,0 1,0 1,0-1,-4-1,6 6,0-1,0 1,-1 0,1 1,0 0,-1 0,1 0,0 0,-1 1,1 0,0 1,0-1,0 1,0 0,0 1,0 0,1-1,-1 2,1-1,-2 2,-95 88,93-84,1 1,0 0,0 1,1-1,1 2,0-1,0 1,1-1,0 1,1 1,1-1,0 1,0-1,2 1,-1 0,2 0,-1 0,2 0,0-1,0 1,1 0,1 0,0-1,1 0,0 1,1-1,0-1,1 1,1-1,-1 0,2 0,-1-1,1 0,6 4,6 0,1-1,0-1,1-1,1 0,0-2,0-1,1-1,-1-1,2-1,-1 0,0-3,1 0,0-1,-1-1,1-1,1-2,61-20,-63 11</inkml:trace>
  <inkml:trace contextRef="#ctx0" brushRef="#br0" timeOffset="3233.697">5084 693,'52'-14,"-1"-3,-1-1,-1-3,-1-1,0-3,10-10,-45 27,0-1,0 0,-1-1,0 0,-1-1,0 0,-1-1,0 0,-1-1,0 0,-1 0,0-1,-1 0,-1 0,0-1,-1 0,-1 0,2-11,-7 27,1 1,-1-1,0 0,1 1,-1-1,0 0,0 0,0 0,0 1,0-1,0 0,0 0,-1 0,1-1,0 1,0 0,-1 0,1-1,-1 1,1-1,0 1,-1-1,1 1,-1-1,1 0,-1 0,1 0,-1 0,0 0,1 0,-1 0,1-1,-1 1,1 0,0-1,-1 1,1-1,-1 0,1 1,0-1,-1 0,1 0,0 0,0 0,0 0,0 0,0 0,0 0,0 0,0-1,0 1,0 0,1-1,-1 1,0 0,1-1,-1 1,1-1,0 1,-1-1,1 1,0-1,0 1,0-1,0 1,0-1,0 1,1-1,-1 1,1-2,-8 10,1 0,0 0,0 0,1 1,0 0,0 0,1 0,0 0,1 1,0 0,0 0,0 0,1 0,1 0,0 0,0 0,0 1,1-1,1 0,0 0,0 1,1-1,0 0,0 0,1 0,0-1,1 1,-1-1,2 1,-1-1,1 0,4 3,1-4,1-1,-1-1,1 0,0 0,1-1,-1 0,1-1,0-1,-1 0,1 0,0-1,3-1,2-1,1-2,-1 0,0-1,0-1,-1 0,1-1,-1-1,-1 0,1-1,-1-1,-1-1,1 0,3-4,-6 4,0 0,0-1,-1-1,-1 0,0 0,0-1,-2 0,1-1,-2 0,0 0,0 0,-1-1,-1 0,-1 0,0-1,-1 1,0-1,0-15,-3 29,0 0,0 0,0 1,-1-1,1 0,0 0,-1 0,1 1,-1-1,0 0,1 0,-1 1,0-1,0 0,0 1,0-1,-1 1,1 0,0-1,-1 1,1 0,0 0,-1 0,0 0,1 0,-1 0,1 0,-1 0,0 1,0-1,0 1,1-1,-1 1,0 0,0-1,0 1,0 0,1 0,-1 1,0-1,0 0,0 0,0 1,1-1,-1 1,0 0,0 0,1-1,-1 1,1 0,-1 0,1 1,-1-1,1 0,-1 0,1 1,0-1,0 1,0-1,-9 8,1 1,1-1,0 2,0-1,1 1,0 0,1 0,0 1,1 0,0 0,1 0,0 0,1 1,1 0,0 0,0-1,1 1,1 7,1-14,0-1,0 1,0-1,1 1,-1-1,2 0,-1 0,0 0,1 0,0 0,0 0,0-1,1 1,0-1,-1 0,1 0,1 0,-1-1,1 0,-1 0,1 0,0 0,0 0,0-1,0 0,1 0,-1-1,1 1,-1-1,1 0,-1-1,1 1,-1-1,1 0,0-1,1 0,20-3,-1 0,0-2,-1-2,1 0,-2-1,1-2,-1 0,-1-2,0 0,-1-2,0 0,-1-2,-1 0,-1-1,0-1,8-13,-4 11,-12 11,1 1,0-1,-1 0,0-1,-1 0,0-1,-1 0,0 0,-1-1,0 0,-1-1,-1 0,0 0,2-9,-7 21,-1 1,1-1,-1 1,1-1,-1 0,0 1,0-1,0 1,0-1,0 1,0-1,-1 0,1 1,0-1,-1 1,1-1,-1 1,1-1,-1 1,0 0,0-1,0 1,0 0,0 0,0-1,0 1,0 0,0 0,0 0,-1 0,1 0,0 1,-1-1,1 0,0 1,-1-1,1 0,-1 1,1 0,-1-1,0 1,1 0,-1 0,1 0,-2 0,-67 24,55-14,2 1,-1 1,1 0,1 1,0 1,1 0,0 0,1 1,1 0,0 3,5-13,1 1,0 0,1 0,0 0,0 0,0 0,0 0,1 1,0-1,1 1,-1-1,1 1,1-1,-1 0,1 1,0-1,0 1,1-1,0 0,0 0,0 0,1 0,0 0,0-1,1 1,-1-1,1 0,0 0,1 1,10 5,0-1,1 0,0-1,1-1,0 0,0-2,0 0,1-1,0 0,0-2,0 0,6 0,80 2,-77-11</inkml:trace>
  <inkml:trace contextRef="#ctx0" brushRef="#br0" timeOffset="3484.884">4210 890,'315'12,"1"-15,0-13,145-32,303-30,-605 52,-123 20</inkml:trace>
  <inkml:trace contextRef="#ctx0" brushRef="#br0" timeOffset="4080.703">5254 1201,'-47'9,"1"3,0 2,1 1,1 3,1 2,0 1,2 2,-6 7,40-26,0 1,1 0,0 0,0 1,0-1,1 1,0 1,0-1,0 1,1 0,0 0,0 0,1 0,0 1,0 0,0-1,1 1,1 0,-1 0,1 0,1 0,-1 0,2 1,-1-1,1 0,0 0,0 0,1 0,0 0,1-1,0 1,0 0,0-1,1 1,1-1,-1 0,1 0,0-1,0 1,1-1,0 0,0-1,0 1,1-1,0 0,0-1,0 0,0 0,1 0,0-1,0 0,0-1,0 0,0 0,0 0,7-1,6 2,1-2,0 0,0-2,-1 0,1-2,-1 0,1-1,15-6,-1-1,-1-2,0-2,-1-1,0-1,-1-2,-1-1,-1-2,-1-1,-2-1,0-2,-1-1,-1 0,-2-2,-1-1,-1-1,0-5,-11 14,-1-1,-2 0,0 0,-1-1,-2 0,0 0,-1 0,-2-1,0 1,-2-1,-1 0,-1 1,0-1,-2 1,-2-4,4 20,0-1,-1 0,0 1,0 0,-1 0,1 0,-2 0,1 0,-1 1,-1 0,1 0,-1 0,0 1,-1 0,0 0,0 0,0 1,0 0,-1 1,0-1,0 2,0-1,0 1,-1 0,1 1,-1-1,0 2,1-1,-1 2,0-1,0 1,0 0,0 1,0 0,1 0,-1 1,0 0,-3 2,-5 4,-1 1,1 1,1 1,0 0,1 2,0-1,1 2,0 0,1 0,0 1,2 1,0 0,0 1,2 0,0 0,1 1,0 0,2 0,0 1,1 0,1 0,1 1,1-1,0 1,2-4,0-1,1 1,1-1,0 1,1-1,1 0,0 0,2 0,-1-1,1 1,1-1,1-1,0 1,1-2,0 1,1-1,0 0,1-1,0 0,1-1,2 1,6 4,0-1,1-1,0 0,1-2,1-1,0-1,0 0,1-2,0-1,0-1,0-1,1 0,0-2,13-1,-6-1</inkml:trace>
  <inkml:trace contextRef="#ctx0" brushRef="#br0" timeOffset="4897.658">6129 974,'-30'35,"3"1,1 1,2 2,1 0,2 1,2 1,-11 35,27-68,-1 0,2 0,-1 0,1 0,0 1,1-1,0 0,0 1,1-1,0 1,0 0,1-1,0 0,1 1,0-1,0 0,1 0,0 0,0 0,1 0,0 0,0-1,1 0,0 0,0 0,1-1,-1 0,1 0,3 2,0-1,0-1,0-1,1 0,0 0,0-1,0 0,0 0,0-1,1-1,0 0,-1 0,1-1,0 0,0-1,0 0,-1-1,1 0,0-1,0 0,8-4,9-2,-1-2,0-1,0-1,-1-1,-1-2,0 0,4-5,-13 8,0 0,-1-1,-1-1,0 0,0 0,-1-2,-1 0,8-14,-15 22,-1 0,0 0,-1 0,0-1,0 1,-1-1,0 1,0-1,-1 0,0 0,0 0,-1 0,-1 0,1 0,-1 0,-1 1,0-1,0 0,-1 1,-2-8,0 7,-1 1,0-1,0 1,-1 0,0 0,0 1,0 0,-1 0,0 1,-1 0,0 0,0 1,0 0,0 1,-1 0,1 0,-1 1,0 0,-3 1,-21-7</inkml:trace>
  <inkml:trace contextRef="#ctx0" brushRef="#br0" timeOffset="5165.658">5789 1426,'402'-159,"-264"102,-136 57,0-1,0 0,0 1,-1-1,1 1,0 0,0 0,0-1,0 1,0 0,0 1,0-1,0 0,-1 1,1-1,0 1,0-1,0 1,-1 0,1 0,0-1,-1 1,1 1,-1-1,1 0,-1 0,1 1,-1-1,0 0,0 1,0-1,1 1,-2 0,1-1,0 1,0 0,0 0,-1-1,1 1,-1 0,1 0,-1 0,0 0,0 0,0 0,0 2,0 0,1 0,-1-1,1 1,0 0,0 0,0 0,0 0,1-1,0 1,-1-1,1 1,0-1,1 0,-1 1,1-1,-1 0,1-1,0 1,0 0,0-1,1 0,-1 0,0 0,1 0,0 0,-1-1,1 1,0-1,0 0,3 1,34 0,0-2,-1-1,1-2,0-2,-1-2,0-1,-1-3,11-4,58-13,-78 22,-5 2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46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32 695,'-2'1,"-1"0,1 1,0-1,0 1,0-1,1 1,-1 0,0-1,1 1,-1 0,1 0,-1 0,1 0,0 0,0 1,0-1,0 0,0 1,1-1,-1 0,1 1,-1-1,1 0,0 1,0-1,0 1,0-1,1 1,-1-1,1 0,-1 1,1-1,0 0,0 1,0-1,0 0,0 0,0 0,1 0,-1 0,1 0,-1 0,1 0,0-1,0 1,0-1,0 1,0-1,2 1,6 4,0-1,1-1,0 0,0-1,0 0,0 0,1-1,-1-1,1 0,-1 0,1-1,-1-1,1 0,-1 0,0-1,1-1,-1 0,0 0,5-3,14-7,0-1,-1 0,-1-3,0 0,-2-2,10-9,29-31,-2-2,-4-3,-2-3,-3-2,32-57,42-71,-127 194,0 1,1-1,-1 1,0-1,1 1,0 0,-1 0,1-1,0 1,0 0,0 1,0-1,1 0,-1 1,0-1,1 1,-1-1,1 1,0 0,-1 0,1 1,0-1,0 0,-1 1,1 0,0-1,0 1,0 0,-1 1,1-1,0 0,0 1,-1-1,1 1,0 0,-1 0,1 0,0 0,-1 1,0-1,1 1,-1-1,2 3,4 11,0 2,-1-1,-1 1,0 0,-2 0,0 0,0 1,-2-1,0 1,-1 0,-2 16,1-32,2 22,-1 0,-1 0,-1 0,-1 0,-1 0,-1 0,-1 0,-2-1,0 0,-1 0,-2-1,0 0,-1 0,-1-1,-1-1,-1 0,-1-1,0 0,-2-2,0 0,-6 4,1-1,-2-1,-1-2,0 0,-1-2,-1-1,0-1,-1-1,0-1,-1-2,0-1,0-1,-1-2,0 0,-17-1,-28-20,49 2</inkml:trace>
  <inkml:trace contextRef="#ctx0" brushRef="#br0" timeOffset="337.691">1585 243,'-26'27,"1"0,1 2,2 1,1 0,2 2,0 1,3 0,-12 31,25-59,1 1,0 0,0 0,0 0,0 0,1 0,0 0,0 0,1 0,0 0,0 0,0 1,1-1,0 0,0 0,0 0,1 0,0 0,0 0,1-1,-1 1,1-1,0 1,1-1,-1 0,1 0,0-1,1 1,-1-1,1 0,-1 0,5 3,11 0,-1-1,1 0,0-1,0-2,0 0,1-1,-1-1,1 0,-1-2,1 0,-1-2,1 0,-1-1,0-1,-1-1,1-1,-1-1,0 0,-1-2,0 0,-1 0,0-2,0 0,-1-1,-1-1,0 0,7-11,-15 18,1-1,-2 0,1-1,-1 0,0 0,-1 0,0-1,-1 1,0-1,0 0,-1-1,0 1,-1 0,0-1,-1 0,0 1,-1-1,0 0,0 1,-1-1,-1 0,0 1,0-1,-1 1,0 0,-1 0,0 0,-1 0,0 1,0 0,-1 0,0 0,-6-6,0 6,0 0,-1 1,0 1,0 0,0 0,-1 1,0 1,-1 1,-11-3,-9-1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48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6 941,'-4'55,"2"1,3 0,2-1,3 1,9 35,-13-69,1-1,2-1,0 1,1-1,1 0,0 0,2 0,1-1,0-1,1 0,1 0,1-1,0 0,1-1,3 1,-15-15,1 0,0 0,-1 0,1 0,0-1,0 1,0-1,0 1,0-1,0 0,0-1,0 1,1 0,-1-1,0 0,0 1,1-1,-1-1,0 1,0 0,1-1,-1 0,0 0,0 0,0 0,0 0,0 0,0-1,0 1,0-1,-1 0,1 0,-1 0,1 0,-1-1,0 1,1-1,72-103,40-173,-116 279,1-1,0 1,0-1,-1 0,1 1,0-1,0 0,0 1,0-1,0 0,0 1,0-1,0 0,0 1,0-1,1 1,-1-1,0 0,0 1,1-1,-1 1,0-1,1 0,-1 1,0-1,1 1,-1-1,1 1,-1 0,1-1,-1 1,1-1,-1 1,1 0,-1-1,1 1,0 0,-1 0,1-1,-1 1,1 0,0 0,-1 0,1 0,0 0,-1 0,1 0,0 0,-1 0,1 0,-1 0,1 0,0 1,-1-1,1 0,0 0,-1 1,1-1,-1 0,1 1,-1-1,1 0,-1 1,1-1,-1 1,1-1,-1 1,0-1,1 1,-1 0,14 45,-13-26,0 0,1 0,2-1,0 1,1-1,1 0,0 0,2-1,0 1,1-2,1 1,0-1,2-1,0 0,0-1,2 0,-1-1,2 0,0-1,1-1,2 1,-12-10,0 0,0 0,0-1,0 0,1 0,-1 0,1-1,0 0,-1 0,1 0,0-1,-1 0,1-1,0 1,0-1,-1-1,1 1,-1-1,1 0,-1-1,0 1,0-1,0-1,0 1,-1-1,1 0,-1 0,0 0,0-1,4-5,13-15,0-2,-2-1,-2 0,0-1,-2-1,-1-1,-1 0,-2-1,-1 0,-1-1,-3 0,0-1,-2 1,-1-1,-2 0,-2-9,0-7,-1 49,0 12</inkml:trace>
  <inkml:trace contextRef="#ctx0" brushRef="#br0" timeOffset="282.586">1558 1167,'39'-5,"36"-6,10-1,-4 1,-11-3,-13 2,-12 3,-7 2,-7 3,-3-3,-12 0,-7 6,-12 3,-4 1</inkml:trace>
  <inkml:trace contextRef="#ctx0" brushRef="#br0" timeOffset="531.68">1671 1365,'39'4,"31"-2,14-3,-3-4,-11-3,-11-4,-12-1,-9 3,-6-2,-3 1,-7 2</inkml:trace>
  <inkml:trace contextRef="#ctx0" brushRef="#br0" timeOffset="2196.026">3167 603,'2'-6,"0"0,0 0,0 0,-1 0,1 0,-1 0,-1-1,0 1,1 0,-2-1,1 1,-1 0,0 0,0-1,-1 1,0 0,0 0,0 0,-1 1,0-1,0 1,0-1,-4-3,-4-8,-2 1,0 1,-1 0,-1 1,0 0,-14-9,21 17,0 0,-1 1,0 0,0 0,0 0,0 1,-1 1,1 0,-1 0,0 1,0 0,0 0,0 1,-1 1,1 0,0 0,0 1,0 0,0 1,0 0,0 1,0 0,1 0,-1 1,1 0,0 1,0 0,0 0,1 1,0 0,0 1,1-1,-1 2,1-1,-3 5,4-2,0 1,0 0,1 1,1-1,0 1,0 0,1 0,0 0,1 0,1 0,0 1,1-1,0 1,1-1,0 0,1 1,2 10,8 24,3 0,1 0,21 40,-26-61,143 308,-26-63,-113-235,-3 1,-1-1,-2 2,-1-1,-2 1,-2 1,-1-1,-2 31,-2-56,0-1,-1 0,-1 0,0 0,0 0,-1 0,-1-1,0 1,0-1,-1 0,-1-1,0 1,0-1,-1-1,0 1,0-2,-1 1,-1-1,-2 2,6-5,1 0,-1 0,-1 0,1 0,-1-1,0 0,0-1,0 0,0 0,-1 0,1-1,-1 0,0 0,1-1,-1 0,0-1,0 1,0-2,0 1,1-1,-8-1,14 1,-1 0,0 0,0 0,0-1,0 1,1 0,-1-1,1 1,-1-1,1 1,-1-1,1 0,0 0,0 0,0 0,0 0,0 0,1 0,-1 0,0 0,1 0,-1 0,1 0,0 0,0 0,0-1,0 1,0 0,0 0,1 0,-1 0,1 0,0 0,-1 0,1 0,0 0,0 0,1-1,9-15</inkml:trace>
  <inkml:trace contextRef="#ctx0" brushRef="#br0" timeOffset="11305.061">4691 800,'-17'84,"8"11,4 1,6 86,1-56,3 80,7-172,-7-28</inkml:trace>
  <inkml:trace contextRef="#ctx0" brushRef="#br0" timeOffset="11622.29">4240 828,'109'-5,"0"-5,97-23,-159 25,317-82,-346 84,59-6,-76 13,0 1,0-1,-1 1,1-1,0 0,-1 1,0-1,1 1,-1 0,0-1,0 1,0-1,0 1,0-1,0 1,0-1,0 1,-1-1,1 1,-1-1,1 1,-1-1,1 1,-1-1,0 0,0 1,0-1,0 0,0 0,0 1,0-1,0 0,0 0,0 0,-1 0,1-1,0 1,-1 0,1 0,0-1,-1 1,0-1,-2 3,-89 79,67-58</inkml:trace>
  <inkml:trace contextRef="#ctx0" brushRef="#br0" timeOffset="11864.031">4381 1647,'38'0,"32"-5,14-6,-3-1,-10-4,-8 1,-9-2,-10 3,-7-2,-5 2,-4-2,-1 3,0 3,-1-2,-4 2</inkml:trace>
  <inkml:trace contextRef="#ctx0" brushRef="#br0" timeOffset="12704.059">5255 1505,'54'-22,"-1"-2,-1-2,-1-3,-1-2,41-34,-67 49,-2 0,0-2,0 0,-2-2,0 0,-2-1,0 0,-1-2,-1 0,-2-1,6-12,-5-40,-14 74,-1 0,0 0,0 0,0 0,1 1,-2-1,1 0,0 0,0 0,0 0,-1 1,1-1,-1 0,0 0,1 1,-1-1,0 1,0-1,0 0,0 1,0-1,-1 1,1 0,0-1,-1 1,1 0,-1 0,1 0,-1 0,1 0,-1 0,0 1,1-1,-1 0,0 1,0-1,1 1,-3 0,-3 1,0 2,0-1,0 1,1 0,-1 0,1 1,-1 0,1 0,0 0,1 1,-1 0,1 0,0 0,0 1,1 0,-1 0,1 0,0 1,-7 6,0 1,-1 0,2 1,0 0,0 1,2 0,0 0,1 1,0-1,1 2,0 4,6-18,-1-1,1 1,-1 0,1 0,0 0,1 0,-1 0,1 0,0-1,0 1,0 0,0 0,0-1,1 1,0-1,0 1,0-1,0 0,0 0,1 0,-1 0,1 0,0 0,0-1,0 1,0-1,0 0,1 0,-1 0,1-1,-1 1,1-1,-1 1,1-1,3 0,6 2,1 0,-1-1,1-1,0 0,0 0,-1-2,1 0,0 0,10-3,3-5,0-1,0-2,-1 0,-1-2,0 0,-1-2,0-1,-2-1,0-1,13-14,-35 33,7-5,-1 1,0-1,-1-1,1 1,-1-1,0 0,-1 0,1-1,-1 1,0-1,-1 0,0 0,0 0,0 0,0-3,-4 9,-1-1,1 1,0 0,-1 0,1 0,-1 1,1-1,-1 0,0 0,1 1,-1-1,0 1,1-1,-1 1,0 0,1 0,-1 0,0 0,0 0,1 0,-1 0,0 1,0-1,1 0,-1 1,0 0,1-1,-1 1,1 0,-1 0,1 0,-1 0,1 0,0 0,-1 0,1 0,0 1,0-1,0 0,0 1,-7 4,0 1,0 0,1 1,0-1,1 1,-1 1,2-1,-1 1,1 0,0 0,1 1,0-1,1 1,-2 9,3-15,1 1,1-1,-1 1,1-1,0 0,0 1,0-1,0 1,1-1,-1 0,1 1,1-1,-1 0,0 0,1 0,0 0,0 0,0 0,1 0,-1 0,1-1,0 0,0 1,0-1,0 0,0 0,1-1,0 1,-1-1,1 1,0-1,0-1,0 1,0 0,1-1,12 3,-1-1,1-1,0-1,0 0,0-1,0-1,0-1,-1 0,1-1,0-1,-1 0,0-1,0-1,-1-1,1 0,-1-1,-1 0,1-1,-2-1,5-4,2-3,-2-1,0 0,-1-1,0-1,-2-1,-1 0,0-1,7-17,-18 34,0-1,0 1,-1-1,0 0,0 1,0-1,-1 0,0 0,0 0,0 0,-1 0,0-1,0 1,0 0,-1 0,0 0,0 0,0 0,-1 0,0 1,0-1,-1 0,-1 4,0 0,0 1,0-1,0 1,0 0,0 0,0 1,0-1,0 1,-1 0,1 0,0 0,0 1,0 0,0-1,0 1,0 1,0-1,0 0,0 1,0 0,1 0,-1 0,1 1,-1-1,1 1,0-1,0 1,0 0,-2 3,-4 4,-1 1,1 0,1 1,0 0,0 1,2-1,-1 1,2 1,0-1,0 1,1 0,1 0,0 0,1 1,1-1,0 3,2-10,0-1,0 1,1 0,-1 0,2-1,-1 1,1-1,0 0,0 1,1-1,0-1,0 1,0-1,1 1,-1-1,1 0,1-1,-1 1,1-1,-1 0,1-1,0 1,1-1,-1 0,0-1,1 0,0 0,-1 0,1-1,0 1,0-2,0 1,0-1,5 0,16 0,-4-1</inkml:trace>
  <inkml:trace contextRef="#ctx0" brushRef="#br0" timeOffset="13183.715">6893 857,'-14'19,"0"2,2 0,1 0,1 1,0 0,2 1,0 0,2 0,1 1,-2 16,7-37,0 1,0-1,0 1,1-1,-1 1,1-1,0 1,0-1,1 0,-1 1,0-1,1 0,0 0,0 0,0 0,0 0,0 0,1-1,-1 1,1-1,0 0,0 0,0 0,0 0,0 0,0 0,0-1,0 0,1 1,-1-1,0 0,1-1,-1 1,1-1,0 1,129-3,-106-5,0 0,0-2,-1-1,0 0,-1-2,0-2,-1 0,0-1,-1-1,-1-1,-1-2,-1 0,0-1,-1 0,-1-2,-1 0,-1-1,-2-1,0 0,7-19,-12 26,0 0,-1 0,-1-1,0-1,-2 1,0-1,-1 0,-1 0,-1 0,0 0,-2 0,0-1,-1 1,-1 0,-1 0,-1 0,0 0,-1 0,-1 1,-8-16,9 25,-1 1,0 0,-1 1,0-1,0 1,0 1,-1-1,0 1,0 1,-1-1,1 1,-1 1,0 0,-1 0,1 1,-1 0,1 0,-1 1,0 0,0 1,0 0,0 1,0 0,0 0,0 1,0 1,1 0,-1 0,0 0,1 2,-1-1,1 1,0 0,0 1,1 0,-4 2,-1 5,0-1,1 1,0 1,1 0,1 1,0 0,1 1,0 0,1 0,1 1,0 0,1 0,1 0,1 1,0 0,1 0,1 0,0 0,2 0,0 1,0-1,2 0,0 0,1 0,1 0,0 0,2-1,0 0,0 0,2 0,-1-1,2 0,0-1,11 14,-6-11,1 0,0-1,1 0,1-1,1-1,0-1,0 0,1-2,1 0,0-1,0-1,1-1,0 0,1-2,18 3,-36-8,-1 0,1-1,-1 1,1-1,-1 0,1 0,-1 0,1-1,0 1,-1-1,1 0,-1 0,0 0,1 0,-1-1,0 1,0-1,2-1,7-10</inkml:trace>
  <inkml:trace contextRef="#ctx0" brushRef="#br0" timeOffset="14017.577">7570 1111,'33'-10,"0"-1,0-2,-1-1,-1-2,0-1,-2-1,0-1,-1-2,0-1,-2-1,13-16,-28 25,0 0,-1-1,-1-1,0 1,-1-2,-1 1,-1-1,0 0,-1 0,-1-1,0 1,-1-10,0 16,-2 9,0 0,0 0,0 0,0 0,-1 0,1 0,0 0,-1-1,0 1,1 0,-1 0,0-1,0 1,0 0,0 0,-1-1,1 1,-1 0,1 0,-1 0,0 0,0 0,0 0,0 0,0 0,0 0,0 0,-1 0,1 0,-1 1,1-1,-1 1,0-1,0 1,1 0,-1-1,0 1,0 0,0 0,0 1,-1-1,1 0,0 1,0-1,0 1,-1 0,0-1,-5 5,1-1,0 1,0 0,1 0,-1 1,1 0,0 0,0 1,1 0,0 0,0 0,0 0,0 1,1 0,0 0,1 0,-2 5,-3 4,0 1,2 1,0-1,1 1,0 0,2 0,-1 12,3-23,0 0,1 0,0 1,0-1,1 0,0 0,0 0,1 0,0 0,0 0,1 0,-1 0,2-1,-1 0,1 1,0-1,0 0,0-1,1 1,4 4,0-6,-1 0,0 0,1-1,0 0,0-1,-1 0,2 0,-1-1,0 0,0 0,0-1,0-1,1 1,-1-1,0-1,0 0,0 0,-1-1,1 0,0 0,-1-1,4-2,10-8,-1 0,-1-1,0-1,-1-1,0-1,-2 0,0-2,-1 1,-1-2,-1 0,-1-1,-1-1,0 0,1-7,1-18,-14 49,-1-1,1 1,0 0,0-1,0 1,-1-1,1 1,0 0,-1-1,1 1,-1-1,1 1,0-1,-1 1,1-1,-1 1,1-1,-1 0,1 1,-1-1,0 0,1 1,-1-1,1 0,-1 0,0 0,1 1,-1-1,0 0,1 0,-1 0,0 0,1 0,-1 0,0 0,1 0,-1-1,0 1,1 0,-1 0,1 0,-1-1,0 1,1 0,-1-1,1 1,-1 0,1-1,-1 1,1-1,-1 1,1-1,-1 1,1-1,0 1,-1-1,1 0,0 1,-1-1,1 1,0-1,0 0,0 1,0-1,0 0,-1 1,1-1,0 0,1 1,-1-1,-13 12,2 1,0 0,0 0,1 2,0-1,1 1,1 0,1 1,0 0,0 0,0 5,6-13,0 0,1 0,0 0,0 1,1-1,0 0,0 0,0 0,1 0,0-1,1 1,-1 0,1-1,0 1,1-1,0 0,0 0,0-1,1 1,-1-1,1 0,0 0,1 0,-1-1,1 0,0 0,0 0,1-1,-1 0,1 0,-1-1,1 1,0-1,0-1,0 0,0 0,0 0,0-1,0 1,0-2,0 1,2-1,19-9,-1-1,-1-2,0 0,-1-1,0-2,-1-1,-1 0,-1-2,0-1,-1 0,-2-2,0 0,-1-1,-1-1,12-23,-14 26,-4 8,0-1,0-1,-2 0,0 0,-1-1,0 0,-1 0,-1-1,-1 0,0 0,1-11,-5 26,-1 0,0 0,0 0,0 0,1 1,-2-1,1 0,0 0,0 0,-1 0,1 0,-1 0,1 1,-1-1,0 0,0 0,1 1,-1-1,-1 0,1 1,0-1,0 1,0 0,-1-1,1 1,-1 0,1 0,-1 0,0 0,1 0,-1 0,0 0,0 0,1 1,-1-1,0 1,0-1,0 1,0 0,0 0,0 0,0 0,1 0,-1 0,-2 1,-82 30,72-21,0 1,1 0,0 1,1 0,0 1,1 0,1 1,0 1,1-1,0 1,1 1,1-1,0 1,1 1,1-1,1 1,0 0,1 0,1 0,1 2,1-11,0-1,1 1,1 0,-1-1,1 1,1-1,-1 1,1-1,1 0,-1 0,1 0,0-1,1 1,0-1,0 0,0 0,0-1,1 1,0-1,0-1,1 1,0-1,10 7,1-1,1-1,0 0,0-2,0 0,1-1,19 2,62-9,-71-5</inkml:trace>
  <inkml:trace contextRef="#ctx0" brushRef="#br0" timeOffset="46062.331">3364 546,'22'-16,"0"-2,-2-1,0 0,-1-1,-1-2,0 0,-2 0,-1-2,-1 0,-1 0,-1-1,-1-1,-1 0,1-10,-10 34,0 1,0-1,-1 1,1-1,-1 1,1-1,-1 0,1 1,-1-1,0 0,0 0,0 1,0-1,0 0,0 1,-1-1,1 0,-1 1,1-1,-1 0,1 1,-1-1,0 1,0-1,0 1,0-1,0 1,0 0,0-1,0 1,0 0,-1 0,1 0,-1 0,1 0,-1 0,1 0,-1 1,1-1,-1 1,1-1,-1 1,0-1,1 1,-1 0,0 0,0-1,1 1,-1 1,0-1,1 0,-1 0,0 1,1-1,-1 1,0-1,1 1,-1 0,-1 0,-3 5,0 0,0 0,0 0,1 1,0-1,0 1,0 1,1-1,0 1,1-1,0 1,0 0,1 0,0 0,0 1,0-1,1 1,1-1,-1-2,0-1,1 1,0-1,0 1,1 0,0-1,-1 1,2-1,-1 0,1 1,0-1,0 0,0 0,1 0,-1 0,1 0,0-1,1 1,-1-1,1 0,0 0,0 0,0 0,1-1,-1 0,1 0,0 0,0 0,0-1,0 0,0 0,0 0,1-1,-1 1,4-1,1 0,-1-1,1 0,0-1,-1 0,1 0,-1-1,1 0,-1-1,0 0,0 0,0-1,0 0,-1-1,0 0,0 0,0-1,0 0,-1 0,0-1,0 0,4-6,-10 11,14-10,-2-2,0 0,0-1,-1 0,-1-1,-1 0,0 0,-1-1,-1-1,0 0,-1 0,-1 0,-1-3,-5 21,-1 1,1 0,-1-1,0 1,1 0,-1-1,0 1,0-1,1 1,-1-1,0 0,0 1,0-1,0 0,0 0,1 1,-1-1,0 0,0 0,0 0,0 0,0 0,0 0,0 0,1-1,-1 1,0 0,0 0,0-1,0 1,0 0,1-1,-1 1,0-1,0 1,1-1,-1 0,0 1,1-1,-1 0,1 1,-1-1,1 0,-1 1,1-1,-1 0,1 0,0 0,-1 0,1 1,0-1,0 0,0 0,-1 0,1 0,0 0,0 0,0 0,1 0,-1 1,0-1,0 0,0 0,1 0,-1 0,0 0,1 1,-1-1,1 0,-1 0,-6 9,0 1,1 0,0-1,1 1,0 1,0-1,0 1,2 0,-1-1,1 1,1 0,-1 0,2 1,-1-1,2 0,-1 0,1 0,1 0,0 0,3 9,-4-16,1 0,0 0,0 0,0-1,0 1,0 0,1-1,-1 0,1 1,0-1,-1 0,1-1,0 1,0 0,0-1,1 1,-1-1,0 0,0 0,1-1,-1 1,1-1,-1 1,0-1,1 0,-1 0,1-1,-1 1,0-1,1 1,1-2,99-45,-91 33,0 0,-1-1,-1-1,0 0,-1 0,-1-1,0 0,-2-1,0 0,-1 0,0 0,-2-1,1-2,-5-28,0 48,0 0,0 0,-1 1,1-1,0 0,0 1,-1-1,1 0,0 1,-1-1,1 0,-1 1,1-1,-1 1,1-1,-1 1,1-1,-1 1,0-1,1 1,-1-1,0 1,1 0,-1-1,0 1,1 0,-1 0,0 0,0-1,1 1,-1 0,0 0,0 0,1 0,-1 0,0 0,0 1,1-1,-1 0,0 0,0 0,1 1,-1-1,0 0,1 1,-1-1,0 1,1-1,-1 1,1-1,-1 1,1-1,-1 1,1-1,-1 1,1 0,0-1,-1 1,1 0,0-1,-1 1,1 0,-6 7,1 0,0 0,0 0,1 1,0-1,0 1,1 0,0 0,1 1,0-1,0 0,1 1,1-1,-1 1,1-1,1 1,0-1,0 1,1-1,0 0,1 0,0 0,2 7,-1-11,-1-1,1 1,0-1,0 1,1-1,-1 0,1-1,0 1,0-1,0 0,0 0,1-1,-1 1,1-1,-1 0,1-1,0 0,3 1,13 5,-2-1</inkml:trace>
  <inkml:trace contextRef="#ctx0" brushRef="#br0" timeOffset="46411.903">4408 123,'16'-3,"1"1,-1 0,0 1,1 1,-1 1,0 0,1 1,-1 1,0 1,13 4,-27-8,-1 1,1-1,-1 0,1 1,-1 0,0-1,1 1,-1 0,0-1,0 1,0 0,0 0,1 0,-1 0,0 0,0 0,-1 0,1 1,0-1,0 0,-1 0,1 1,0-1,-1 0,1 1,-1-1,0 1,0-1,1 1,-1-1,0 1,0-1,0 0,0 1,-1-1,1 1,0-1,-1 1,1-1,0 0,-1 1,0-1,1 0,-1 1,-50 52,31-35,19-18,-1-1,1 1,0 0,0 0,0 0,0 0,0 0,0 0,0 1,0-1,0 0,1 0,-1 1,0-1,1 0,-1 1,1-1,0 1,-1-1,1 0,0 1,0-1,0 1,0-1,0 1,0-1,0 1,1-1,-1 0,0 1,1-1,-1 1,1-1,-1 0,1 1,0-1,0 0,0 0,-1 0,1 1,0-1,0 0,1 0,-1-1,0 1,0 0,0 0,1 0,-1-1,0 1,1-1,-1 1,0-1,1 1,-1-1,1 0,-1 0,1 1,-1-1,1 0,-1 0,1-1,111 4,-87-4</inkml:trace>
  <inkml:trace contextRef="#ctx0" brushRef="#br0" timeOffset="47625.538">3280 2380,'28'-16,"-1"-2,-1-1,-1-1,0 0,-1-2,-2-1,0-1,-2-1,0-1,6-13,-4-49,-21 86,-1 0,0 0,0 0,0 0,0 0,0 0,-1 0,1 0,-1 0,1 0,-1 0,1 0,-1 1,0-1,0 0,0 1,0-1,0 0,-1 1,1-1,0 1,-1 0,1-1,-1 1,1 0,-1 0,0 0,1 0,-1 0,0 0,0 0,0 1,1-1,-1 1,0-1,0 1,0 0,0 0,0 0,0 0,0 0,0 0,-1 1,-2-1,-1 2,1-1,0 1,-1 0,1 0,0 0,0 0,0 1,1 0,-1 0,1 1,-1-1,1 1,0 0,1 0,-1 0,1 0,-1 1,1 0,1-1,-1 1,1 0,0 0,-1 2,-2 5,1 0,0 1,1 0,1 0,0 0,0 0,1 0,1 0,1 10,-1-17,1-1,0 0,1 0,-1 0,1 0,0 0,0-1,1 1,-1-1,1 1,0-1,0 0,1 0,-1 0,1 0,0-1,0 1,0-1,0 0,0 0,1-1,0 1,-1-1,1 0,0 0,0-1,0 1,0-1,0 0,0-1,1 1,-1-1,0 0,0 0,0-1,1 1,-1-1,0 0,0-1,0 1,0-1,3-2,11-3,0-2,-1 0,0-1,-1-1,0 0,-1-2,0 0,-1 0,-1-2,0 0,-1 0,0-1,-1-1,2-5,-12 20,-1 1,0 0,0-1,0 1,0 0,0-1,-1 0,1 1,0-1,-1 1,1-1,-1 0,0 1,1-1,-1 0,0 1,0-1,0 0,0 1,0-1,0 0,-1 1,1-1,-1 0,1 1,-1-1,1 0,-1 1,-1-2,-31 33,32-27,-2 1,0 0,0 0,0 1,1-1,-1 1,1-1,1 1,-1 0,0 0,1 0,0-1,1 1,-1 1,1-1,0 0,0 0,0 0,0 0,1 0,0 0,0 0,1 0,-1-1,1 1,0 0,1-1,-1 1,1-1,-1 0,1 0,1 0,-1 0,0 0,1-1,0 1,0-1,0 0,0 0,0-1,1 1,-1-1,1 0,0 0,0-1,-1 1,1-1,0 0,1 0,4-2,-1-1,0 0,0 0,0-1,0 0,0-1,0 0,-1 0,1-1,-1 0,-1-1,1 1,-1-1,0-1,0 1,-1-1,1-1,-2 1,1-1,-1 0,0 0,-1-1,0 1,2-8,-1 5,-1-1,0 0,-1 0,0 0,-1 0,-1-1,0 1,0 0,-2-1,1 1,-3-9,4 19,-1 0,0 0,0 0,0 1,-1-1,1 0,0 0,-1 1,1-1,-1 0,1 1,-1-1,0 1,0-1,0 0,0 1,0 0,0-1,0 1,0 0,-1-1,1 1,0 0,-1 0,1 0,-1 0,1 0,-1 1,0-1,1 0,-1 1,0-1,1 1,-1 0,0-1,0 1,1 0,-1 0,0 0,0 0,1 0,-1 1,0-1,0 0,1 1,-1 0,0-1,1 1,-1 0,1 0,-1-1,1 1,-1 1,1-1,-1 0,1 0,0 0,0 1,0-1,0 1,0-1,0 1,0 0,-4 2,0 1,0 0,1 0,0 0,0 1,0-1,0 1,1 0,0 0,0 0,1 0,0 1,0-1,0 1,1-1,0 1,0 0,1-1,0 1,0 0,0 0,1-1,0 1,1 0,-1-1,1 1,0-1,1 0,0 0,0 0,0 0,0 0,1 0,0-1,0 0,1 0,0 0,18 12,0-2</inkml:trace>
  <inkml:trace contextRef="#ctx0" brushRef="#br0" timeOffset="47877.95">4437 2211,'-10'39,"-2"12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27,'43'0,"34"0,12 0,-3-5,-11-2,-15 1,-12 1,-14 2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4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1 396,'168'-28,"401"-54,-178 49,-363 33</inkml:trace>
  <inkml:trace contextRef="#ctx0" brushRef="#br0" timeOffset="248.427">56 537,'90'6,"0"-3,81-9,-162 6,452-55,-149-2,-287 54</inkml:trace>
  <inkml:trace contextRef="#ctx0" brushRef="#br0" timeOffset="580.863">678 0,'67'34,"2"-3,2-4,0-2,1-4,67 11,-117-29,110 34,-130-36,0 0,-1 0,1 0,0 0,-1 1,0-1,1 0,-1 1,0 0,1-1,-1 1,0 0,0-1,0 1,-1 0,1 0,0 0,-1 0,1 0,-1 0,0 0,1 0,-1 0,0 0,0 0,0 0,-1 0,1 0,0 0,-1 0,0 0,1 0,-1 0,0 0,0-1,0 1,-43 61,-126 70,-15 15,181-143,0 0,0 0,0 0,0 1,1-1,0 1,0 0,1 0,0 0,0 0,0 0,0 1,1-1,0 6,-1 10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4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46,'-9'-20,"-5"44,9 15,2 0,1 0,3 1,0-1,3 0,4 15,-8-47,4 20,2 38,3 0,2 0,4-1,2-1,13 27,-29-87,0 0,0-1,0 1,0 0,1-1,-1 1,1-1,0 0,0 0,0 1,0-1,0 0,0-1,0 1,1 0,-1-1,1 1,-1-1,1 1,0-1,-1 0,1-1,0 1,0 0,0-1,0 1,-1-1,1 0,0 0,0 0,0 0,0-1,0 1,0-1,0 0,-1 1,1-1,0-1,-1 1,1 0,-1-1,1 1,-1-1,1 0,-1 0,0 1,0-2,0 1,1-2,18-21,-2-1,-1-1,-1 0,-1-1,-2-1,-1-1,0-2,-6 17,25-62,-4-1,-3-2,5-34,-20 90,-10 147,-3-104,1 1,1 0,0 0,2 0,0 0,1 0,2 0,0-1,0 1,2-1,1 0,0 0,1-1,1 0,1-1,0 0,5 4,-12-16,0-1,0 1,1-1,0 0,-1 0,1-1,1 1,-1-1,0 0,1 0,0 0,0-1,-1 1,1-1,1 0,-1-1,0 1,0-1,1 0,-1 0,1-1,-1 0,0 0,1 0,-1 0,1-1,-1 0,0 0,1-1,-1 1,0-1,3-2,12-13,0-2,-2 0,-1-1,0 0,-1-2,-1 0,-2 0,7-14,5-6,5-14,-2-2,-3 0,-3-2,-2 0,8-45,-1 37,-19 62</inkml:trace>
  <inkml:trace contextRef="#ctx0" brushRef="#br0" timeOffset="312.579">1472 300,'67'-10,"27"-2,7-5,-8 0,-16 4,-16-1,-14 2,-9 3,-8 3,-2 2,-3 3,0 0,-4 1</inkml:trace>
  <inkml:trace contextRef="#ctx0" brushRef="#br0" timeOffset="563">1612 582,'34'-5,"35"-11,15-3,-1-3,-6 3,-11 3,-12 6,-10 3,-8 4,-10 2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46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509 713,'5'34,"6"30,6 9,0-3,-2-4,-5-8,2-10,-2-7,-3-7,-1-3,-4-4,0 0,-2 0,-5-6,-1-10,-1-7</inkml:trace>
  <inkml:trace contextRef="#ctx0" brushRef="#br0" timeOffset="252.998">0 826,'195'-8,"126"-23,-217 19,-3-3,115-4,-214 19,0 0,0 0,0 0,0 0,-1 0,1 1,0-1,0 1,0-1,-1 1,1 0,0-1,0 1,-1 0,1 0,-1 0,1 0,-1 1,1-1,-1 0,0 1,0-1,1 0,-1 1,0 0,0-1,0 1,-1-1,1 2,-1 9</inkml:trace>
  <inkml:trace contextRef="#ctx0" brushRef="#br0" timeOffset="504.033">254 1419,'34'-9,"39"-9,18-5,2 1,-5-1,-12 4,-10 5,-11 0,-5 2,-7 4,-5 2,-5-1,-3-1,-7 2</inkml:trace>
  <inkml:trace contextRef="#ctx0" brushRef="#br0" timeOffset="983.421">1807 629,'-51'-35,"-2"2,-2 2,-1 3,-2 2,49 22,0 1,0 1,0 0,-1 0,1 1,-1 0,1 0,-1 1,1 0,-1 1,-2 1,9-2,0 1,-1 0,1 0,0 0,0 0,0 1,0-1,0 1,0 0,0-1,0 1,1 1,-1-1,1 0,-1 1,1-1,0 1,0 0,0 0,1-1,-1 1,0 1,1-1,0 0,0 0,0 0,0 1,1-1,-1 0,1 1,0-1,0 2,1 11,2 0,0 0,1 0,1 0,0 0,1-1,1 0,0 0,1-1,1 0,1 1,66 98,43 84,-109-171,-1 0,-1 1,-1 0,-2 0,0 1,-2 0,-1-1,-2 1,0 0,-2 0,-1 0,-1-1,-1 1,-2-1,-4 11,4-12,0 0,-2 0,-2-1,0 0,-1-1,-1 0,-2-1,0 0,-1-1,-2-1,-14 14,10-18</inkml:trace>
  <inkml:trace contextRef="#ctx0" brushRef="#br0" timeOffset="1888.041">1665 1899,'37'-19,"0"-2,-2-2,-1-1,-1-1,-1-2,-1-2,8-11,-36 38,0-1,0-1,0 1,-1 0,1-1,-1 1,0-1,0 0,0 1,-1-1,1 0,-1 0,0 0,0-1,0 1,-1 0,0 0,1 0,-1-1,-1 1,1 0,-1 0,1 0,-1 0,0 0,-1 0,1 0,-2-4,-1 8,1-1,-1 0,0 1,1 0,-1 0,1 0,-1 0,1 1,-1 0,1-1,-1 1,1 0,-1 1,1-1,0 0,0 1,-1 0,1 0,1 0,-1 0,0 0,0 1,1-1,-1 1,1 0,0 0,0 0,0 0,0 0,0 0,1 1,-4 1,1 1,0 0,1 0,-1 0,1 0,0 1,1-1,-1 1,1 0,1 0,-1 0,1 0,0 0,1 0,0 0,0 0,0 0,1 0,0 0,0 0,1 0,0-1,0 1,1 0,0-1,0 0,0 1,1-1,0 0,1 0,1-1,1-1,-1 0,1-1,0 0,0 0,0 0,1-1,-1 0,1-1,-1 1,1-1,-1-1,1 0,0 0,-1 0,1-1,-1 0,1 0,-1-1,1 0,-1 0,0-1,0 0,0 0,0-1,0 0,-1 0,0 0,0-1,0 0,0 0,-1-1,0 1,0-1,0 0,-1-1,0 1,0-1,-1 0,0 0,0 0,0 0,-1 0,0-1,-1 1,1-7,-1 13,-1 0,1-1,-1 0,0 1,1-1,-1 1,0-1,0 1,0-1,0 1,-1-1,1 1,0-1,-1 1,1-1,-1 1,1-1,-1 1,1-1,-1 1,0 0,0-1,0 1,0 0,0 0,0 0,0 0,0 0,-1 0,1 0,0 0,-1 0,1 1,0-1,-1 0,1 1,-1-1,1 1,-1 0,1-1,-1 1,1 0,-1 0,0 0,1 0,-1 0,1 0,-1 1,1-1,-1 0,1 1,-1-1,1 1,-1 0,1-1,0 1,-1 0,1 0,0 0,0 0,0 0,-1 0,1 0,0 0,0 0,1 1,-1-1,0 0,0 1,0 0,-1 2,1 0,-1 0,1 0,0 0,0 0,0 0,1 1,-1-1,1 0,0 0,0 1,1-1,-1 0,1 0,0 0,0 0,0 0,1 0,-1 0,1 0,0 0,0 0,0-1,1 1,-1-1,1 0,0 0,0 0,0 0,0 0,0 0,1-1,0 0,-1 0,1 0,0 0,0 0,0-1,0 1,0-1,0 0,0-1,0 1,0-1,1 1,-1-1,0-1,0 1,1-1,-1 1,0-1,0 0,3-2,9-2,0-1,0-1,0-1,-1 0,-1-1,1-1,-1 0,-1 0,0-2,-1 0,0 0,0-1,-2 0,0-1,0 0,-1-1,0-1,-7 13,0 0,0 0,0 0,-1-1,1 1,-1 0,0-1,0 1,0-1,0 1,-1-1,0 1,1-1,-1 0,0 1,-1-1,0-3,0 7,-1 0,0 0,0 0,0 0,0 1,0-1,0 0,0 1,1-1,-1 1,0 0,0 0,0-1,1 1,-1 1,1-1,-1 0,1 0,-1 0,1 1,0-1,-1 1,1-1,0 1,0-1,0 1,0 0,0-1,1 1,-1 0,0 1,-3 4,0 0,0 0,0 1,1-1,0 1,1-1,0 1,0 0,0 0,1 0,1 0,-1 1,1-1,0 0,1 0,0 0,0 0,1 0,0 0,1 0,-1-1,1 1,1-1,0 0,0 0,0 0,1 0,0-1,0 1,0-1,1 0,0-1,0 0,0 0,1 0,0-1,0 1,0-2,3 2,15 3</inkml:trace>
  <inkml:trace contextRef="#ctx0" brushRef="#br0" timeOffset="2135.069">2738 1701,'0'34,"0"15,0 5,0-7</inkml:trace>
  <inkml:trace contextRef="#ctx0" brushRef="#br0" timeOffset="3458.798">1920 601,'37'-28,"-2"-2,-1-2,-2-1,-1-1,-1-2,-3-1,8-14,-18 3,-16 48,-1-1,0 0,0 0,1 0,-1 0,0 0,0 0,0 0,0 0,0 0,0 0,0 0,-1 0,1 0,0 0,0 0,-1 0,1 0,-1 0,1 0,-1 0,1 0,-1 1,1-1,-1 0,0 0,0 1,1-1,-1 0,0 1,0-1,0 1,1-1,-1 1,0-1,0 1,0 0,0 0,0-1,0 1,0 0,0 0,0 0,0 0,-1 0,-5 2,1 1,0-1,-1 1,1 1,0-1,1 1,-1 0,0 1,1-1,0 1,0 0,1 0,-1 1,1-1,0 1,1 0,-1 0,1 0,1 1,-1-1,1 1,0-1,0 1,0 4,0-5,1 0,0 0,0 0,1 0,-1 0,1 0,1 0,-1 0,1 0,0 0,0-1,1 1,-1 0,1 0,1-1,-1 1,1-1,0 0,0 0,0 0,1 0,0 0,0-1,0 0,0 0,1 0,0 0,0-1,0 1,0-1,0 0,1-1,-1 0,1 1,-1-2,1 1,2 0,1 0,0-1,1 0,-1 0,1 0,-1-1,1-1,-1 0,1 0,-1-1,0 0,1 0,-1-1,0-1,-1 1,1-1,-1-1,1 0,-1 0,-1 0,1-1,-1 0,0-1,0 1,-1-2,0 1,0 0,0-1,-1 0,-1-1,2 1,-1 0,0 0,-1 0,0-1,0 0,-1 0,0 0,-1 0,0-1,0 1,-1-1,0 1,0-1,-2 1,1-1,-1 1,0-1,-1 1,0 0,0-1,-1 1,-1 0,1 0,-4-4,6 11,0 1,0-1,0 1,0 0,-1 0,1-1,0 1,-1 0,1 0,-1 1,1-1,-1 0,1 0,-1 1,0-1,1 1,-1-1,0 1,0 0,1-1,-1 1,0 0,0 0,1 0,-1 1,0-1,1 0,-1 1,0-1,0 1,1-1,-1 1,1 0,-1 0,1 0,-1 0,1 0,-1 0,1 0,0 1,-41 58,40-54,0-1,0 0,1 1,-1-1,1 1,1-1,-1 1,1 0,0-1,0 1,0 0,1-1,0 1,0-1,1 1,-1-1,1 1,1-1,-1 0,0 0,1 0,0 0,1-1,-1 1,1-1,-1 0,1 0,1 0,-1 0,0-1,1 1,3 1,-1-1,0-1,0 1,0-1,0-1,0 1,1-1,-1-1,1 1,0-1,-1-1,1 1,0-1,-1-1,1 1,0-1,-1-1,1 1,-1-1,1-1,-1 1,0-1,0 0,0-1,-1 0,1 0,-1 0,0-1,0 0,0 0,0-1,5-4,1-1,-2 0,0-1,0 0,-1 0,0-1,-1-1,-1 1,0-1,0-2,-1 2,0-1,-1 1,0-1,-1 0,-1 0,-1-1,0 1,0-1,-2 1,0-1,-1 1,0-1,-4-10,5 25,-1-1,1 0,-1 0,0 1,1-1,-1 0,0 1,0-1,-1 0,1 1,0-1,0 1,-1 0,1 0,-1-1,1 1,-1 0,1 0,-1 0,0 0,0 1,1-1,-1 0,0 1,0-1,0 1,0 0,0 0,1 0,-1-1,0 2,0-1,0 0,0 0,0 1,0-1,1 1,-1-1,0 1,0 0,0 0,1-1,-1 1,1 1,-1-1,1 0,-1 0,1 0,0 1,-1-1,1 1,0-1,0 1,0 0,0-1,0 1,0 0,0 1,-5 6,0 0,1 0,0 1,0 0,1 0,0 1,1-1,0 1,1-1,0 1,0 0,1 0,1 0,0 0,0 0,1 0,1 0,0-1,0 1,1 0,0-1,1 0,0 1,1-2,0 1,0 0,1-1,1 0,-1 0,1-1,1 0,0 0,0-1,0 0,1 0,1 0,-5-4,-1 1,1-1,-1 0,1 0,0 0,0-1,0 1,0-1,0-1,0 1,1-1,-1 1,1-2,-1 1,1 0,-1-1,1 0,-1-1,3 0,8-3</inkml:trace>
  <inkml:trace contextRef="#ctx0" brushRef="#br0" timeOffset="3819.876">2992 319,'17'-8,"0"2,1 0,0 2,-1 0,2 0,-1 2,0 0,11 1,-28 1,0 0,0-1,-1 1,1 0,0 0,0 0,0 0,0 0,0 0,0 1,0-1,0 0,0 0,-1 1,1-1,0 0,0 1,0-1,0 1,-1-1,1 1,0-1,0 1,-1 0,1-1,-1 1,1 0,-1 0,1-1,-1 1,1 0,-1 0,1 0,-1 0,0-1,0 1,1 0,-1 0,0 0,0 0,0 0,0 0,0 0,0 0,0 0,0 0,-1-1,1 1,0 0,-1 1,-27 46,18-34,7-12,1 0,0 0,0 0,0 0,0 1,1-1,-1 1,1-1,-1 1,1-1,0 1,0 0,0-1,0 1,1 0,-1 0,1 0,-1 0,1 0,0 0,0 0,0 0,1-1,-1 1,1 0,0 0,-1 0,1 0,1-1,-1 1,0 0,1-1,-1 1,1-1,-1 0,1 1,0-1,0 0,0 0,1 0,-1-1,0 1,1 0,-1-1,1 1,9 0,-1 0,1-1,-1 0,1-1,-1 0,1-1,-1 0,0-1,1 0,-1 0,2-2,13-4</inkml:trace>
  <inkml:trace contextRef="#ctx0" brushRef="#br0" timeOffset="5169.371">2936 1279,'19'-1,"0"-1,0 0,1-2,-2 0,1-1,0-1,-1 0,0-2,-1 0,0-1,0 0,-1-2,0 0,0-1,-1 0,-1-1,-1-1,1 0,-2-1,0 0,-1-1,-1 0,0-1,3-9,3-1,19-59,-35 85,0 1,0-1,-1 1,1-1,0 1,0-1,0 1,0-1,-1 1,1-1,0 1,0-1,-1 1,1-1,0 1,-1-1,1 1,0 0,-1-1,1 1,-1 0,1-1,-1 1,1 0,-1 0,1-1,-1 1,1 0,-1 0,1 0,-1 0,1 0,-1 0,1 0,-1 0,1 0,-1 0,1 0,-1 0,1 0,-1 0,0 0,1 0,-1 1,1-1,-1 0,1 0,0 1,-1-1,1 0,-1 1,1-1,-1 0,1 1,0-1,-1 1,1-1,0 0,-1 1,-26 22,20-15,1 0,1 0,0 0,0 1,0 0,1 0,1 0,-1 0,1 0,1 1,0 0,0-1,1 1,0 2,1-7,0-1,0 0,0 0,0 0,0 0,1 0,0 0,0 0,0-1,1 1,-1 0,1 0,0-1,0 1,0-1,0 1,0-1,1 0,0 0,0 0,0 0,0-1,0 1,0-1,0 0,1 0,0 0,-1 0,1 0,0-1,0 0,-1 0,1 0,0 0,1 0,13 0,1-1,0-1,0 0,-1-1,1-1,-1-1,0-1,0 0,0-2,0 0,-1 0,-1-2,1 0,-1-1,-1-1,0 0,0-1,4-6,-15 15,-1 1,0-2,1 1,-2 0,1-1,0 1,-1-1,1 0,-1 0,0 0,-1 0,1 0,0 0,-1 0,0-1,0 1,-1 0,1-1,-1 1,0-1,0 1,0-1,-1 1,0-3,0 6,1 0,-1 0,0 0,1 1,-1-1,0 0,0 0,0 1,0-1,0 0,0 1,0-1,0 1,0-1,0 1,0 0,0-1,0 1,-1 0,1 0,0 0,0 0,0 0,0 0,0 0,-1 0,1 0,0 1,0-1,0 0,0 1,0-1,0 1,0-1,0 1,0-1,0 1,0 0,0 0,0-1,1 1,-1 0,0 0,0 0,1 0,-1 0,1 0,-1 0,1 0,-1 0,1 0,-1 0,1 0,0 0,0 1,0-1,0 0,0 0,0 0,0 0,0 0,0 1,0-1,-2 4,1 1,0-1,0 0,0 1,0-1,1 1,0-1,0 1,0-1,1 1,-1-1,1 0,1 1,-1-1,1 0,0 0,0 0,0 0,1 0,0 0,0-1,0 1,1-1,-1 0,1 0,0 0,0 0,0-1,1 0,-1 1,1-2,0 1,0-1,0 1,0-1,0 0,0-1,0 0,1 0,-1 0,3 0,6-1,0-1,0-1,1 0,-2 0,1-2,0 0,-1 0,1-1,-1-1,0 0,-1-1,0-1,0 1,0-2,-1 0,0 0,-1-1,0 0,-1-1,0 0,0 0,-2-1,1 0,-1-1,-1 0,0 0,-1 0,0 0,1-11,-5 21,0 0,0 1,0-1,-1 0,0 0,1 0,-1 0,0 1,0-1,0 0,-1 0,1 0,-1 1,0-1,1 0,-1 0,0 1,-1-1,1 1,0-1,-1 1,1-1,-1 1,0 0,0 0,0 0,0 0,0 0,0 0,-1 1,1-1,-1 1,1-1,-1 1,1 0,-1 0,0 0,1 0,-1 1,0-1,0 1,0 0,1-1,-1 1,0 1,0-1,0 0,0 1,1-1,-1 1,0 0,0 0,1 0,-5 3,0 1,0-1,1 1,-1 1,2-1,-1 1,0 0,1 0,0 1,1 0,-1 0,1 0,1 0,-1 0,1 1,1 0,-1-1,1 1,1 0,-1 0,1 0,1 1,0-1,0 0,0 0,1 0,0 2,1-3,-1-1,1 0,1 0,-1 0,1 0,0 0,0-1,0 1,1-1,0 0,0 0,0 0,1-1,0 1,0-1,0 0,0 0,1-1,-1 0,1 0,0 0,0 0,0-1,0 0,0-1,0 1,1-1,-1 0,1-1,-1 1,1-1,-1-1,5 0,47 1,-33-1</inkml:trace>
  <inkml:trace contextRef="#ctx0" brushRef="#br0" timeOffset="5656.056">4630 799,'-11'12,"0"1,2 1,0 0,0 0,1 1,1 0,1 0,0 1,1-1,0 1,2 1,-1-1,2 0,1 1,0 0,1 5,0-20,0 1,0-1,1 0,-1 0,1 1,0-1,0 0,0 0,0 0,0 0,0 1,1-2,-1 1,0 0,1 0,0 0,-1-1,1 1,0-1,0 1,0-1,0 0,0 0,0 0,0 0,1 0,-1 0,0 0,0-1,1 1,-1-1,0 0,1 0,-1 0,1 0,-1 0,0 0,1-1,-1 1,2-1,87-44,-70 30,-2-1,0-1,-1 0,-1-2,0 0,-2 0,0-2,-1 0,-1 0,-1-1,-1-1,3-11,-4 5,-2 1,0-1,-2-1,-2 1,0-1,-2 0,-1 0,-2 0,-1 1,-1-1,-3-8,6 33,-1 1,0-1,0 1,-1-1,1 1,-1-1,0 1,0 0,0 0,-1 0,1 0,-1 0,0 0,0 1,-1-1,1 1,-1 0,1 0,-1 1,0-1,0 1,0-1,-1 1,1 0,0 1,-1-1,1 1,-1 0,0 0,1 0,-1 1,0 0,1 0,-1 0,0 0,0 1,1-1,-1 1,1 1,-1-1,1 1,-1-1,-3 3,-5 5,0 0,1 1,0 1,0 0,1 0,1 1,0 1,1-1,0 1,1 1,0 0,1 0,1 1,0-1,1 1,1 1,0-1,1 1,0-1,2 1,0 0,0 0,2-1,0 1,1 0,0 0,1-1,4 12,-2-13,1 0,1-1,0 1,1-1,0-1,1 0,1 0,0 0,0-1,1-1,0 0,1 0,0-1,1-1,0 0,0 0,0-2,1 1,0-2,1 0,-1 0,1-2,0 0,0 0,14-1,0 0</inkml:trace>
  <inkml:trace contextRef="#ctx0" brushRef="#br0" timeOffset="6386.175">5081 1024,'37'-11,"-1"-1,0-2,-1-1,-1-2,0-2,-1 0,-1-3,-1 0,15-16,-42 35,-1 0,1 0,-1 0,0 0,0 0,0-1,-1 1,1-1,-1 0,0 0,0 0,0 0,0 0,-1 0,1 0,-1-1,0 1,-1 0,1-1,-1 1,0-1,0-3,0 7,0 0,0 1,-1-1,1 0,0 0,-1 1,1-1,0 0,-1 1,1-1,-1 1,1-1,-1 0,1 1,-1-1,1 1,-1-1,0 1,1-1,-1 1,0 0,1-1,-1 1,0 0,0 0,1-1,-1 1,0 0,0 0,1 0,-1 0,0 0,0 0,1 0,-1 0,0 0,0 0,1 1,-1-1,0 0,0 0,1 1,-1-1,0 0,1 1,-1-1,0 1,1-1,-1 1,1-1,-1 1,1 0,-1-1,1 1,-31 31,27-28,0 0,1 0,-1 0,1 0,0 0,0 0,0 1,1 0,-1-1,1 1,0 0,1 0,-1 0,1 0,0 1,0-1,1 0,0 0,0 1,0-1,0 0,1 0,0 1,0-1,0 0,1 0,-1 0,1 0,0 0,1-1,-1 1,1 0,0-1,0 0,1 0,-1 0,1 0,0 0,1 0,5 0,0 0,-1-1,1-1,1 1,-1-1,0-1,0 0,1-1,-1 0,0 0,1-1,-1-1,0 1,0-2,0 1,0-1,0-1,-1 0,1 0,-1-1,0 0,-1-1,6-4,0-1,-1 0,0-1,-1 0,-1-1,0 0,-1-1,0 0,-1-1,0 0,-2 0,1-1,-2 0,0 0,-1-1,-1 0,-1 0,1-8,-3 24,-1 0,0 0,1 0,-1 0,0 0,0 0,0 0,0 0,0 0,0 0,0 0,0 0,-1 0,1 0,0 0,-1 0,1 0,0 0,-1 0,1 0,-1 0,0 0,1 0,-1 0,0 0,1 1,-1-1,0 0,0 1,0-1,0 0,0 1,1-1,-1 1,0-1,0 1,0 0,0-1,-1 1,1 0,0 0,0 0,0 0,0 0,0 0,0 0,0 0,0 0,0 0,0 1,0-1,0 0,0 1,0-1,0 1,0-1,0 1,0-1,0 1,0 0,1-1,-1 1,0 0,0 0,0 0,-4 6,-1 1,1 0,1 0,-1 1,1-1,1 1,0 0,0 0,0 0,1 0,1 0,0 1,0-1,0 0,1 1,1-1,0 1,0-1,1 0,0 0,0 0,1 0,4 9,-2-11,1 1,0-1,1-1,0 1,0-1,0 0,1-1,0 0,0 0,0 0,0-1,1 0,-1-1,1 0,0 0,0-1,1 0,-1-1,0 0,1 0,-1-1,0-1,1 1,-1-1,0-1,0 0,0 0,0 0,0-1,0-1,0 0,-1 0,0 0,7-6,7-6,0-1,-1-1,-1-1,-1-1,0-1,-2 0,1-3,-8 10,5-5,-1-1,-1 0,-1-1,-1 0,-1-1,0 0,-2 0,0-1,0-9,-8 30,1 1,-1-1,0 0,0 0,0 1,0-1,-1 0,1 0,0 1,-1-1,1 0,-1 1,0-1,0 1,1-1,-1 0,0 1,0 0,0-1,0 1,-1 0,1-1,0 1,-1 0,1 0,0 0,-1 0,1 0,-1 0,0 1,1-1,-1 0,0 1,1-1,-1 1,0 0,1 0,-1-1,0 1,0 0,0 1,1-1,-1 0,0 0,1 1,-1-1,0 1,1-1,-1 1,0 0,1 0,-1-1,1 1,-1 0,1 1,0-1,-1 0,1 0,0 0,0 1,0-1,0 1,-1 0,-9 8,0 1,0 0,1 1,0 0,1 1,1 0,0 0,0 1,2 0,0 0,0 0,1 1,1 0,0 0,1 0,1 0,1 1,0-1,0 1,2-1,0 1,1-1,0 0,1 0,3 6,-1-11,1-1,0 1,1-1,0 0,0 0,1-1,0 0,1 0,0-1,0 0,0 0,1-1,0-1,0 1,0-2,1 1,0-2,0 1,0-1,0-1,0 0,1-1,-1 0,1-1,-1 0,0 0,10-3,35-13,-31 3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57 395,'138'26,"-100"-25,0-1,1-2,-1-2,26-6,17-1,107-18,-116 17,-65 14,-8 0</inkml:trace>
  <inkml:trace contextRef="#ctx0" brushRef="#br0" timeOffset="284.316">1 734,'62'-5,"26"-6,2-1,-4 1,-12 2,-14 3,-13 3,-9 2,-6 0,-4 1,-2 1,0-1,0 1,0-6,-4-1</inkml:trace>
  <inkml:trace contextRef="#ctx0" brushRef="#br0" timeOffset="720.392">254 0,'163'113,"106"13,-241-112,-7-6,-1 2,0 1,-1 0,0 1,-1 1,-1 1,0 0,0 2,1 3,-14-15,-1 1,0 0,-1 0,1 0,-1 0,0 1,0-1,0 0,-1 1,0 0,0-1,-1 1,1 0,-1-1,0 1,-1 0,1-1,-1 1,0 0,-1-1,1 1,-1-1,0 0,-1 0,1 1,-1-1,0-1,0 1,-1 0,1-1,-1 0,0 0,0 0,0 0,-3 1,-28 25,-2-2,-1-2,-1-1,-16 6,4-1,-120 75,122-39,42-44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405 649,'-19'0,"-1"0,1 1,-1 1,1 1,0 1,0 1,1 0,-1 1,1 1,0 1,1 1,0 0,0 1,1 1,0 0,1 1,0 1,1 1,1 0,-7 9,14-12,1 1,0 0,0 0,1 0,1 0,0 0,1 1,0 0,1-1,1 1,0 0,0 0,1-1,1 1,0 0,1-1,0 0,1 0,0 1,-2-9,0 0,0 0,0 0,1-1,-1 1,1 0,0-1,0 0,0 0,1 0,-1 0,1-1,-1 1,1-1,0 0,0 0,0 0,0 0,0-1,1 0,-1 1,0-2,1 1,-1 0,1-1,-1 0,0 0,1 0,-1-1,1 0,-1 1,4-3,9-1,0-1,0-1,-1 0,0-2,0 0,-1 0,13-11,-3-1,-1-1,-2-2,0 0,-1-1,17-27,-29 40,23-32,-2-2,-1 0,-3-2,-2-1,15-44,-31 72,-2 0,-1-1,-1 1,0-1,-1 0,-2 0,0-1,-1 1,-1 0,-1 0,-1 0,-1 0,-1 1,0-1,-2 1,0 0,-2 1,0 0,-1 0,0 1,-2 0,0 1,-1 0,-1 1,-1 0,12 12,-1-1,0 1,-1 0,1 0,-1 0,1 1,-1 0,0-1,0 2,-1-1,1 1,-1 0,1 0,-1 0,0 1,1-1,-1 2,0-1,0 1,0-1,0 1,0 1,1 0,-1-1,0 2,0-1,1 1,-1 0,1 0,-1 0,1 1,0-1,0 1,0 1,0-1,0 1,1 0,0 0,0 0,0 1,0-1,-1 4,-7 14,2 1,1 0,0 1,2 0,1 0,0 1,2-1,1 1,1 0,1 0,2 1,0-1,1 0,2-1,0 1,2 0,1-1,1 0,0-1,11 20,23 47,3-1,5-3,20 25,27 49,-83-142</inkml:trace>
  <inkml:trace contextRef="#ctx0" brushRef="#br0" timeOffset="530.876">969 282,'-13'40,"2"0,1 0,3 1,0 0,3 0,2 0,1 1,2-1,4 16,-5-49,1 1,-1 0,2-1,-1 0,1 1,1-1,-1 0,1 0,1 0,0 0,0-1,0 1,1-1,0 0,0 0,1-1,0 0,0 0,0 0,1-1,0 1,0-2,0 1,1-1,0 0,-1-1,1 1,1-2,-1 1,0-1,1 0,-1-1,1 0,-1 0,1-1,-1 0,6-1,1-6,0 0,0 0,-1-1,0-1,-1-1,0 0,-1 0,0-1,0-1,-1 0,-1-1,0 0,0 0,-2-1,6-10,-3 7,55-98,-56 141,-11-16,0 0,1 0,0 0,0 0,1 0,1 0,0 0,0-1,1 1,0-1,0 1,1-1,1 0,-1-1,1 1,1-1,0 0,0 0,0 0,1-1,0 0,1-1,0 1,-1-3,-1 0,1 0,1 0,-1-1,0-1,1 1,-1-1,1 0,0-1,0 0,-1 0,1 0,0-1,0-1,0 1,0-1,0 0,-1-1,1 0,0 0,-1-1,0 0,1 0,-1-1,0 0,11-10,-1 0,-1-1,0-1,-1-1,-1 0,0-1,-1 0,-1-1,-1-1,-1 0,-1 0,1-5,0 4,-2 0,0-1,-1 0,-1 0,-2-1,0 0,-1 0,-1 0,-1 0,-3-20,2 39,0 1,0-1,-1 1,1-1,-1 1,0-1,0 1,0 0,-1-1,1 1,-1 0,1 0,-1 0,0 0,-1 0,1 1,0-1,-1 1,1-1,-1 1,-1-1,-6 1</inkml:trace>
  <inkml:trace contextRef="#ctx0" brushRef="#br0" timeOffset="829.092">2295 423,'48'0,"21"0,8-5,-4-1,-10 0,-11 1,-9 2,-7 1,-10 0</inkml:trace>
  <inkml:trace contextRef="#ctx0" brushRef="#br0" timeOffset="1087.694">2239 706,'43'9,"34"-1,8-2,-5-3,-12-1,-12-1,-12-1,-12 0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396 401,'-134'280,"130"-274,0 0,0 0,1 1,-1 0,1-1,1 1,0 0,-1 0,2 0,-1 1,1-1,1 0,-1 0,1 1,0-1,1 1,-1-1,2 0,-1 0,1 0,0 0,0 0,1 0,0 0,0 0,1-1,0 0,3 4,1-3,0-1,1 0,0 0,0-1,0 0,1 0,-1-1,1-1,0 0,1 0,-1-1,0 0,1 0,-1-1,1-1,-1 0,1 0,-1-1,1-1,-1 0,0 0,1-1,-1 0,0 0,-1-2,1 1,-1-1,8-5,13-22,-22 14</inkml:trace>
  <inkml:trace contextRef="#ctx0" brushRef="#br0" timeOffset="392.64">0 401,'6'-12,"1"0,1 0,0 1,0 0,1 1,0 0,1 0,0 1,1 0,0 0,0 2,1-1,0 1,0 1,1 0,-1 1,1 0,1 1,-1 1,0 0,1 0,6 1,-10 4,0 0,0 0,0 1,0 1,0-1,0 2,-1-1,0 1,0 1,0-1,-1 2,0-1,1 1,60 39,-44-35,0 0,1-1,0-2,1 0,-1-2,1-1,1-1,-1-1,14-1,-21-5,-1 0,0-1,-1-1,1-1,-1 0,0-2,0 0,-1 0,3-4,-2 2</inkml:trace>
  <inkml:trace contextRef="#ctx0" brushRef="#br0" timeOffset="2800.788">1355 599,'-3'-2,"0"2,0-1,-1 0,1 1,0-1,0 1,0 0,0 0,-1 0,1 0,0 1,0-1,0 1,0 0,0 0,0 0,0 0,0 1,0-1,0 1,1-1,-1 1,1 0,-1 0,1 0,0 1,-1-1,0 3,-47 78,46-66,1-1,1 1,0 0,1 0,1 0,1-1,1 13,-1-26,0 1,0-1,0 0,0 0,0 0,1 0,-1 0,1 0,0 0,0-1,0 1,0 0,0-1,1 0,-1 1,1-1,0 0,-1-1,1 1,0 0,0-1,0 1,0-1,0 0,1 0,-1 0,0-1,1 1,-1-1,0 1,1-1,-1 0,1-1,113-20,-82 3,0-2,-1-2,-2 0,0-3,-1 0,-2-2,-1-2,-1 0,20-28,-34 40,1 0,-2-1,0 0,-2-1,0 0,-1-1,0 0,-2 0,-1 0,0-1,-1 0,-2-1,0 1,-1-1,-1 1,-1-1,-1 0,-1 1,-1-1,-4-12,6 25,-1-1,0 1,-1 0,1 1,-2-1,0 0,0 1,0 0,-1 0,0 0,-1 0,1 1,-2 0,1 0,-1 1,0 0,0 0,-1 0,1 1,-1 0,0 1,-1 0,1 0,-1 0,0 1,0 1,0 0,1 1,-1 0,0 0,0 1,0 0,0 1,0 0,0 0,1 1,-1 0,0 1,1 0,0 0,-1 1,1 0,1 0,-1 1,1 0,0 0,0 1,0 0,0 0,-3 5,-3 3,0 1,1 1,0-1,1 2,1 0,1 0,1 0,0 1,1 1,1-1,0 1,2 0,0 0,1 1,1-1,1 0,1 1,0 0,2-1,3 19,-2-22,2-1,-1 0,2 0,0 0,1-1,1 0,0 0,0-1,1 0,1 0,1-1,9 9,7 4,2-1,0-1,1-2,1-1,1-1,1-2,30 11,-58-25,1 0,-1-1,1 1,0-2,-1 1,1 0,0-1,0 0,0 0,0-1,0 0,0 0,0 0,0-1,0 0,0 0,0 0,0-1,-1 0,1 0,0 0,-1-1,0 0,0 0,0 0,0-1,0 0,1 0,8-13</inkml:trace>
  <inkml:trace contextRef="#ctx0" brushRef="#br0" timeOffset="3183.825">2399 204,'-26'24,"2"0,1 2,0 1,2 1,2 1,0 0,2 2,-10 25,21-47,2 1,-1 0,1 0,1 0,0 0,0 1,1-1,0 1,1 0,0 0,1-1,0 1,1 0,0 0,1-1,0 1,0-1,1 1,1-1,0 0,0 0,1-1,0 1,0-1,1 0,1 0,-1-1,2 0,-1 0,1-1,0 1,0-2,1 1,3 1,-4-3,0 0,0-1,0 0,0-1,1 1,0-1,-1-1,1 0,0 0,0-1,0 0,1 0,-1-1,0-1,0 1,0-1,0-1,0 0,0 0,0-1,-1 0,1 0,-1-1,0 0,6-4,1-2,0-1,0-1,-1-1,-1 0,0 0,-1-1,0-1,-1 0,-1-1,0 0,-1 0,-1-1,-1 0,0-1,-1 0,-1 1,-1-2,0 1,-1-3,-3 11,0 0,-1 0,1-1,-2 1,0 0,0 0,-1 0,0 0,0 1,-1-1,-1 1,0 0,0 0,0 0,-1 1,-1 0,1 0,-1 0,-1 1,1 0,-1 1,0-1,-1 1,1 1,-1 0,-1 0,1 1,0 0,-5-1,-111-3,90 14</inkml:trace>
  <inkml:trace contextRef="#ctx0" brushRef="#br0" timeOffset="3498.467">2061 571,'77'-22,"-1"-3,-2-4,15-10,-85 36,0 1,0-1,0 0,1 1,-1 0,0 0,1 0,-1 1,1-1,0 1,0 0,-1 0,1 1,0 0,0 0,0 0,-1 0,1 0,0 1,0 0,0 0,-1 1,1-1,-1 1,1 0,-1 0,0 0,0 1,0 0,0-1,3 4,21 30,-23-28,0 0,0-1,1 1,0-1,0-1,1 1,0-1,0 0,0-1,1 0,0 0,0 0,0-1,0 0,1-1,-1 0,4 0,1 0,1-2,0 0,0 0,0-1,0-1,0 0,-1-1,1-1,4-1,6-3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6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0 340,'46'14,"0"-3,1-1,0-2,0-2,1-3,10-1,-55-2,70 2,-1-3,1-4,0-3,-1-3,0-3,86-5,-133 19</inkml:trace>
  <inkml:trace contextRef="#ctx0" brushRef="#br0" timeOffset="287.568">57 594,'67'11,"2"-3,-1-3,62-4,-25-4,0-5,103-22,32-7,-218 30,-5-1</inkml:trace>
  <inkml:trace contextRef="#ctx0" brushRef="#br0" timeOffset="648.105">452 1,'280'144,"-174"-96,127 72,-218-111,-1 0,0 1,-1 1,0 0,-1 0,0 2,0-1,-2 1,1 1,-2 0,0 0,-1 1,4 8,-11-18,0-1,0 1,-1 0,1 0,-1 0,0 0,-1 0,1 0,-1 0,0 0,0-1,0 1,-1 0,0-1,0 1,0-1,0 1,-1-1,1 0,-1 0,0 0,-2 1,-83 79,80-77,-317 192,301-177,6-2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0,'36'163,"-14"-58,5-2,29 73,-52-163,1 0,0-1,0 0,2 0,-1 0,1-1,1 0,0 0,1-1,0 0,0 0,1-1,0-1,1 1,8 3,-15-10,0-1,0 0,0 0,0-1,0 1,1-1,-1 0,0 0,0 0,1-1,-1 1,0-1,0 0,0 0,0-1,0 1,0-1,0 0,0 0,-1 0,1 0,-1-1,1 0,0 0,74-78,184-306,-262 385,1 1,-1-1,1 0,0 1,0-1,0 1,0 0,0-1,0 1,0 0,0-1,0 1,1 0,-1 0,0 0,1 0,-1 0,1 0,-1 1,1-1,-1 0,1 1,0-1,-1 1,1-1,0 1,-1 0,1 0,0 0,0 0,-1 0,1 0,0 1,-1-1,1 0,0 1,-1-1,1 1,0 0,-1-1,1 1,-1 0,0 0,1 0,-1 0,0 0,1 1,-1-1,0 0,0 0,0 1,0-1,0 1,0 0,66 238,-66-238,0 6,0 0,1-1,0 1,1 0,0 0,0-1,0 0,1 0,0 0,1 0,-1 0,1-1,1 0,-1 0,1 0,0-1,0 1,1-2,-1 1,1-1,0 0,1 0,-1-1,0 0,7 2,-2-4,-1 0,1-1,-1 0,1-1,-1 0,0-1,1 0,-1-1,0 0,0-1,-1 0,1-1,-1 0,0 0,0-1,0-1,-1 1,0-2,-1 1,1-1,-1-1,-1 1,0-1,2-3,9-15,-1-2,-1 0,-1-1,-2-1,-1 0,-2 0,0-1,2-21,-7 32,17-89,-15 92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0 143,'43'-10,"34"-12,13-3,-4 3,-11 5,-15 1,-11 3,-11 4,-6 3,-3 3,-8 7,-7 2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81,'43'0,"39"-5,9-6,0-2,-12 2,-14 3,-13-2,-11 0,-7 2,-10 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0 188,'4'-5,"1"-1,0 1,0 0,0 0,0 1,1 0,0 0,0 0,0 0,0 1,1 0,1 0,12-4,-1 1,1 0,0 2,0 0,0 1,0 2,10 0,69-10,2-4,-101 15,-1 0,1 1,-1-1,1 0,-1 1,1-1,-1 0,0 0,1 0,-1 0,0 0,1 0,-1 0,0 0,1 0,-1 0,1 0,-1 0,0 0,1 0,-1 0,1-1,-1 1,0 0,1-1,-1 1,1 0,-1-1,1 1,-1 0,1-1,-1 1,1-1,0 1,-1-1,1 1,0-1,-1 1,1-1,0 0,-1 1,1-1,0 1,0-1,0 0,0 1,0-1,0 0,0 1,0-1,0 1,0-1,0 0,0 1,0-1,0 0,0 1,1-1,-1 1,0-1,1 1,-1-1,0 0,1 1,-1-1,0 1,1 0,0-1,-16-2,6 2,1 0,-1 0,0-1,1 0,0-1,-1 0,1 0,0-1,1 0,-1 0,1-1,-3-2,5-1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9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543 541,'-20'2,"1"2,-1 1,1 0,0 1,1 1,-1 1,1 1,1 0,0 2,0 0,-7 7,-3-1,6-6,1 2,1 0,0 1,0 0,2 2,0 0,1 1,0 1,2 0,0 1,1 1,1 0,1 1,0 0,2 0,0 1,2 1,0-1,2 1,1 0,0 0,2 1,0-1,2 16,0-32,0 0,1 0,0 0,1 1,-1-1,1-1,1 1,-1 0,1 0,0-1,1 0,-1 1,1-1,0-1,1 1,0 0,0-1,0 0,0 0,1-1,0 0,0 0,0 0,2 1,2 0,1-1,0 0,0-1,0 0,0-1,1 0,-1 0,1-1,-1-1,1 0,-1 0,1-2,-1 1,0-1,0-1,1 0,-1 0,-1-1,1-1,-1 0,30-19,-1-2,-2-2,-1-1,-1-2,-1-1,-2-2,-2-1,-1-1,-1-2,-3 0,-1-2,-1-1,-3-1,-1 0,-3-2,-1 0,-2 0,1-14,-9 34,-1 1,-1-1,-1 0,-2 0,0 0,-1 0,-1 0,-2 0,0 1,-1-1,-2 1,0 0,-1 1,-2 0,0 0,-1 1,-1 0,-1 1,-1 1,-1 0,-1 0,0 2,-6-5,13 15,-1 1,1 0,-1 1,0 0,0 0,0 1,0 0,-1 1,0 0,0 1,0 0,0 1,0 0,0 1,0 0,0 0,0 1,0 1,0 0,0 0,1 1,-1 1,1 0,-1 0,1 1,1 0,-1 1,1 0,0 0,0 1,0 0,1 1,-6 7,-3 6,1 1,2 0,0 0,1 2,1-1,1 2,2-1,0 1,2 1,0 0,2 0,1 0,1 0,1 1,2-1,0 1,2 0,1-1,1 0,1 0,1 0,1 0,2-1,0 0,2-1,1 0,2 1,8 16,1-1,3-2,1 0,2-2,1-1,2-1,1-2,29 21,-26-24,1 3,1-2,2-1,1-2,34 15,-54-37,-18-9</inkml:trace>
  <inkml:trace contextRef="#ctx0" brushRef="#br0" timeOffset="792.162">1333 513,'-18'12,"1"1,0 1,1 1,0 0,1 1,1 0,0 1,1 1,1 0,1 1,1 0,0 1,1 0,2 1,0-1,1 2,1-1,1 0,1 1,0 0,2 0,1 4,2-13,1-1,0 1,1-1,0 0,1 0,1-1,0 1,0-1,1 0,0-1,1 0,0 0,1 0,0-1,0-1,1 1,0-1,1-1,0 0,0-1,0 0,1 0,0-1,0-1,0 0,0-1,1 0,0-1,-1 0,1-1,0 0,0-1,0-1,-1 0,1-1,0 0,-1-1,10-3,5-4,-1-2,0-1,-1-1,0-1,-1-1,-1-1,0-1,-2-1,0-1,-1-1,-1-1,-1 0,12-20,-23 31,0-1,-1 0,0 0,-1 0,-1-1,0 0,0 1,-1-2,-1 1,0 0,-1 0,0-1,-1 1,-1 0,0-1,0 1,-2 0,0 0,0 0,-1 0,-1 1,0-1,0 1,-1 0,-6-7,4 3,-2 1,0 0,-1 0,0 1,-1 0,0 1,-2 1,1 0,-1 0,-1 2,0-1,0 2,-1 0,-1 1,1 1,-1 0,0 2,-1 0,1 0,-1 2,0 0,0 1,0 1,0 0,0 2,0 0,-3 1,-20 9</inkml:trace>
  <inkml:trace contextRef="#ctx0" brushRef="#br0" timeOffset="1126.101">1080 964,'44'-15,"0"-2,-1-2,0-2,-2-1,-1-3,24-18,-44 26,-18 14,1 0,-1 1,1-1,0 1,0-1,0 1,0 0,0 0,0 1,1-1,-1 0,0 1,1 0,0 0,-1 0,1 0,-1 1,1 0,0-1,-1 1,1 0,0 1,-1-1,1 1,2 0,132 56,-113-48,0-1,1-1,0-1,0-2,1 0,-1-2,19-1,39-2,-59 0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3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397 819,'-9'-32,"-2"0,-1 1,-1 0,-1 1,-2 1,-1 0,-2 1,-11-12,13 21,-2 2,0 0,0 2,-2 0,0 1,0 1,-2 0,21 11,0 1,0-1,0 1,0-1,0 1,0 0,0 0,0 0,-1 0,1 0,0 0,-1 1,1-1,0 1,-1 0,1-1,-1 1,1 0,-1 0,1 1,0-1,-1 1,1-1,0 1,-1-1,1 1,0 0,-1 0,1 0,0 1,0-1,0 0,0 1,0 0,1-1,-1 1,0 0,1 0,-1 0,1 0,0 0,0 0,-1 0,1 0,0 0,1 1,-1-1,0 0,1 1,-1-1,1 2,1 244,1-212,1 0,2 1,2-1,1-1,2 1,1-2,5 8,55 140,-33-94,-4 1,-4 2,-4 0,-4 2,-3 11,-11-44,-3 1,-2 0,-3 0,-3 0,-2 0,-3 0,-3-1,-2-1,-3 0,-2-1,-6 9,19-56,0 1,0 0,-1-1,-1 0,1-1,-2 0,1 0,-2 0,1-1,-1 0,-4 3,12-11,0-1,0 1,1-1,-1 1,0 0,0-1,0 1,0-1,0 0,0 1,0-1,0 0,0 0,0 1,0-1,0 0,0 0,0 0,0 0,0 0,0 0,0-1,0 1,0 0,0-1,0 1,0 0,0-1,0 1,0-1,0 1,1-1,-1 0,0 1,0-1,0 0,1 1,-1-1,0 0,1 0,-1 0,1 0,-1 0,1 0,0 0,-1 0,1 0,0 0,-1 0,1 0,0 0,0 0,0 0,0 0,0 0,0 0,0 0,1 0,-1 0,6-66,-6 66,5-25</inkml:trace>
  <inkml:trace contextRef="#ctx0" brushRef="#br0" timeOffset="506.643">791 2287,'-17'27,"1"2,1 0,2 0,0 1,2 1,2 0,1 1,1 0,1 0,5-28,0 1,1-1,-1 0,1 0,-1 1,1-1,1 0,-1 1,1-1,-1 0,1 0,1 0,-1 1,0-1,1 0,0-1,0 1,0 0,0 0,1-1,-1 0,1 1,0-1,0 0,0 0,1 0,-1-1,1 1,-1-1,1 0,0 0,0 0,0-1,0 1,0-1,0 0,0 0,0 0,1-1,2 1,8-2,1-1,-1 0,0-1,0-1,-1 0,1-1,-1-1,0 0,0-1,-1 0,0-1,0-1,-1 0,0 0,-1-2,0 1,0-1,-1-1,5-8,-8 9,-1 0,-1-1,0 0,0 0,-1 0,-1 0,0-1,0 1,-2-1,1 0,-2 0,0 0,0 0,-1 1,-1-1,0 0,0 0,-2 1,1 0,-2 0,-3-9,3 16,1-1,-1 1,0 1,-1-1,1 1,-1 0,1 0,-1 1,-1-1,1 1,0 1,-1-1,1 1,-1 0,0 0,0 1,1 0,-1 1,0-1,0 1,0 0,0 1,0 0,0 0,0 0,1 1,-1 0,1 0,-1 1,1 0,-4 2,-15 7</inkml:trace>
  <inkml:trace contextRef="#ctx0" brushRef="#br0" timeOffset="819.055">678 2513,'20'-15,"10"-4,6 1,1 3,-1 4,-2 5,-2 2,-1 3,-1 6,-2 2,1 0,-6 3,-2 1,1-3,-4-1</inkml:trace>
  <inkml:trace contextRef="#ctx0" brushRef="#br0" timeOffset="1067.256">1412 2400,'-9'33,"1"17,2 4,7-8,3-10</inkml:trace>
  <inkml:trace contextRef="#ctx0" brushRef="#br0" timeOffset="1841.492">848 1,'-21'19,"1"2,0 0,2 1,1 1,0 1,2 0,1 1,1 1,-6 18,16-40,0 0,1 0,-1 0,1 0,0 1,1-1,-1 1,1 0,0-1,0 1,0 0,1 0,-1-1,1 1,0 0,1 0,-1 0,1-1,0 1,0 0,1-1,-1 1,1-1,0 1,0-1,0 0,1 0,0 0,0 0,0 0,0 0,0-1,1 0,-1 1,1-1,0-1,1 2,5 0,-1-1,0 0,1-1,-1 1,1-2,0 1,0-2,0 1,0-1,0-1,-1 0,1 0,0-1,0 0,-1 0,1-1,-1-1,0 0,0 0,0-1,-1 1,0-2,1 0,-2 0,1 0,-1-1,0 0,0 0,-1-1,0 1,0-2,-1 1,0 0,0-1,-1 0,-1 0,1-1,-1 1,-1-1,0 1,1-11,-1 14,-1-1,1 0,-2-1,1 1,-1 0,0 0,0 0,-1 0,0 0,0 0,-1 0,0 0,0 0,-1 1,0-1,0 1,0-1,-1 1,0 0,0 0,0 1,-1 0,0-1,0 1,0 1,-1-1,1 1,-1 0,0 0,-1 1,1-1,0 1,-1 1,0 0,0-1,-90 6,73 4</inkml:trace>
  <inkml:trace contextRef="#ctx0" brushRef="#br0" timeOffset="2116.305">622 339,'38'-19,"23"-11,5-1,-3 1,-13 9,-10 14,-11 13,-12 10,-3 2,1 3,2-2,4-5,2-8,3-7,1-2,1-1,-4-4,-6-1</inkml:trace>
  <inkml:trace contextRef="#ctx0" brushRef="#br0" timeOffset="2524.362">1299 198,'29'-5,"19"4,1 6,-7 7,-11 7,-16 5,-10 2,-11-2,-4-1,-1 0,7-3,8-5,9-6,7-4,4-2,4-8,1-1,-4-1</inkml:trace>
  <inkml:trace contextRef="#ctx0" brushRef="#br0" timeOffset="4422.962">2230 1242,'-1'29,"-1"0,-1 0,-2 0,-1-1,-1 1,-2-2,0 1,-3 0,3-4,2-10,0 0,1 0,1 1,0-1,1 1,1 0,0 1,1-1,1 0,0 1,1-1,1 1,0-1,2 5,-1-15,0 0,0 0,1 0,-1-1,1 1,0-1,0 0,1 0,-1 0,1 0,0-1,0 1,0-1,0 0,1 0,-1 0,1-1,0 0,0 0,0 0,0 0,0-1,0 0,2 0,133 5,-105-7,-18 1,-12 0,0 1,0-1,1 0,-1-1,0 1,0-1,0 0,0 0,0-1,0 1,0-1,0 0,-1-1,1 1,0-1,7-9</inkml:trace>
  <inkml:trace contextRef="#ctx0" brushRef="#br0" timeOffset="4856.187">1863 1327,'54'-41,"2"2,2 3,1 3,50-20,-105 50,-1 2,1-1,0 0,0 1,0 0,0 0,0 0,0 0,1 0,-1 1,0 0,0 0,1 0,-1 1,0-1,0 1,0 0,0 0,0 0,0 1,0-1,0 1,0 0,-1 0,1 1,-1-1,1 1,-1 0,0-1,0 1,0 1,0-1,-1 0,0 1,1-1,0 3,0 1,2 1,-1-1,1 0,0 0,0-1,1 1,0-1,0 0,1-1,-1 0,1 0,0 0,1 0,-1-1,1-1,0 1,0-1,0-1,0 1,0-1,1-1,-1 0,0 0,9 0,-3-2,0 0,0 0,0-1,-1-1,1-1,-1 0,0 0,0-2,0 1,-1-2,1 1,-2-2,1 0,-1 0,0-1,-1 0,4-5,0-3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8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0,'-5'2,"0"0,0 0,0 1,1 0,-1 0,1 0,0 0,0 0,0 1,0 0,1 0,0 0,-1 0,1 1,1-1,-1 1,1-1,0 1,0 0,0 0,0 0,1 0,0 3,-9 128,11-111,0 62,-10 210,-46-3,32-213,15-64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1 345,'219'-61,"247"-67,126-3,-375 109,-216 21,1 1,-1 0,1-1,-1 1,1 0,-1 0,0 0,1 0,-1 0,1 0,-1 0,1 1,-1-1,0 0,1 1,-1-1,0 1,1 0,-1-1,0 1,0 0,1 0,-1 0,0-1,0 1,0 1,0-1,0 0,0 0,-1 0,1 0,0 1,-1-1,1 0,-1 1,1-1,-1 0,1 1,-1-1,0 1,0-1,0 0,0 1,0-1,0 1,0-1,0 1,0-1,-1 0,1 1,-1-1,1 1,-1-1,1 0,-1 0,0 1,0-1,1 0,-1 0,0 0,0 0,0 0,0 0,-19 20,-2-3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1 291,'47'0,"51"-10,17-7,3-6,-3-4,-12-2,-9-1,-6 0,-9 5,-7 1,-8 1,-4 4,-7 1,-14 2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2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166 316,'28'2,"-1"-1,1-1,0-1,-1-2,1-1,-1-1,9-3,-15 4,1 0,-2-2,1 0,0-2,-1 0,-1-1,0-1,0-1,-1 0,0-2,-1 0,0-1,-1 0,-1-2,14-16,-26 28,0-1,0 0,0 0,0 0,-1 0,0-1,0 1,0-1,-1 1,1-1,-1 0,-1 1,1-1,-1 0,0 0,-1 1,1-1,-2-5,1 10,-1-1,1 1,-1 0,0 0,1 1,-1-1,0 0,0 0,0 1,1-1,-1 1,0 0,0-1,0 1,0 0,0 0,0 0,1 1,-1-1,0 0,0 1,0-1,0 1,1-1,-1 1,0 0,0 0,1 0,-1 0,1 0,-1 0,1 0,-1 1,1-1,0 0,0 1,-1-1,1 1,0 0,0-1,1 1,-1 0,0 0,-16 23,2 1,0 0,2 0,1 2,1-1,1 2,2-1,0 1,3 0,-3 24,6-40,-27 177,1 121,-1 11,-43 177,67-477,0 0,-2 0,-1-1,0 0,-1-1,-2 1,-2 1,9-15,0 0,-1-1,0 0,0 0,-1 0,0 0,0-1,0 0,-1-1,1 1,-1-1,0 0,0-1,-1 0,1 0,-1 0,0-1,1 0,-1-1,0 1,-4-1,6-1,0-1,0 0,0 1,1-2,-1 1,0-1,1 0,-1 0,1 0,0-1,-1 0,1 0,1 0,-1-1,0 1,1-1,0 0,0-1,0 1,0-1,1 1,-1-1,0-3,-4-5,1 0,0 0,2-1,-1 0,1-1,1 1,1-1,-2-11,5 2,1 0,1 0,1 0,1 0,1 1,1-1,1 1,1 0,1 1,1 0,1 0,1 1,1 1,0 0,2 0,3-1,6-8,2 1,1 2,1 0,1 2,1 1,1 2,1 1,1 1,1 1,0 3,8-2,156-21,-87 28,-86 10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29,'38'5,"28"1,11 1,-2-2,-4-2,-10-1,-5-5,-8-3,-7-1,-5 2,-5-3,-2-1,-2 2,0 1,-10 3,-7 1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1,'43'9,"38"-1,16-2,0-2,-7-7,-13-2,-11-1,-12 0,-9 3,-13 0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380 367,'-307'169,"240"-113,66-56,1 1,-1 0,1-1,-1 1,1 0,0-1,-1 1,1 0,0-1,0 1,-1 0,1 0,0 0,0-1,0 1,0 0,0 0,0-1,0 1,0 0,0 0,0 0,1-1,-1 1,0 0,0 0,1-1,-1 1,1 0,-1-1,0 1,1 0,-1-1,1 1,-1-1,1 1,0-1,-1 1,1-1,0 1,-1-1,1 0,0 1,-1-1,1 0,0 1,0-1,-1 0,1 0,0 0,0 0,0 0,0 0,48 6,-46-6,58-3,-49 1,-1 1,1 0,0 1,0 0,0 0,-1 2,1-1,0 1,-1 1,1 0,-1 1,9 4,-19-7,1-1,-1 1,1 0,-1 0,1 0,-1 0,0 0,0 0,1 1,-1-1,0 0,0 1,0-1,0 0,-1 1,1-1,0 1,0 0,-1-1,1 1,-1-1,0 1,1 0,-1-1,0 1,0 0,0-1,0 1,0 0,-1 0,1-1,0 1,-1-1,1 1,-1 0,0-1,1 1,-1-1,0 1,0-1,0 1,0-1,0 0,0 1,-61 46,-130 26,174-66</inkml:trace>
  <inkml:trace contextRef="#ctx0" brushRef="#br0" timeOffset="250.804">917 141,'-19'48,"-17"31,-1 10,1 1,6-6,3-12,7-14,6-12,6-8,-1-7,2-3,1-2,3-6</inkml:trace>
  <inkml:trace contextRef="#ctx0" brushRef="#br0" timeOffset="507.087">466 594,'38'-10,"32"-3,14 1,-3 2,-6 3,-5 7,-11 4,-9 2,-10-2,-6 0,-9-1</inkml:trace>
  <inkml:trace contextRef="#ctx0" brushRef="#br0" timeOffset="754.124">1453 508,'-63'24,"30"-12,0 0,1 3,0 0,2 2,0 1,-4 5,-9 37,42-58,1 0,-1 0,1 0,0 0,0 0,0 0,0-1,1 1,-1 0,0 0,1 0,-1 0,1-1,0 1,-1 0,1 0,0-1,0 1,0-1,0 1,0-1,1 1,-1-1,0 1,1-1,-1 0,1 0,0 0,-1 0,1 0,0 0,-1 0,1-1,0 1,0-1,-1 1,2-1,13 3,0-2,1 0,-1-1,0-1,0 0,0-1,1-1,-2 0,1-1,0-1,-1 0,0-2,0 1,-1-2,13-8,6 1,-31 13,0 1,1 0,-1 0,1 0,-1 1,1-1,-1 0,1 1,-1-1,1 1,-1 0,1 0,-1 0,1 0,-1 1,1-1,0 1,-1-1,0 1,1 0,-1 0,1 0,-1 0,0 0,0 1,0-1,0 1,0 0,0-1,0 1,0 0,0 0,-1 0,1 0,-1 0,1 3,10 12</inkml:trace>
  <inkml:trace contextRef="#ctx0" brushRef="#br0" timeOffset="1033.32">1764 875,'19'-31,"-2"0,2 2,1 0,1 1,1 1,2 1,11-9,-35 34,1-1,0 1,0 0,0 0,1 0,-1 0,0 1,0-1,0 0,1 0,-1 1,0-1,1 1,-1-1,1 1,-1-1,1 1,-1 0,0 0,1 0,-1 0,1 0,-1 0,1 0,-1 0,1 1,-1-1,0 1,1-1,-1 1,1-1,-1 1,0 0,0-1,1 1,-1 0,0 0,0 0,0 0,0 0,0 0,0 0,0 1,-1-1,1 0,0 0,0 1,-1-1,1 0,-1 1,0-1,1 1,-1-1,0 1,0-1,0 0,0 1,0-1,0 2,1 2,-1 0,1 0,0-1,1 1,-1 0,1-1,0 1,0-1,1 1,-1-1,1 0,0 0,0 0,0-1,0 1,1-1,0 1,-1-1,1 0,0-1,1 1,-1-1,0 1,1-1,-1-1,1 1,0-1,0 1,-1-1,4 0,5-2,1 0,-1-1,1-1,-1 0,0-1,0 0,0-1,-1 0,1-1,-1 0,0-1,-1 0,0-1,0-1,-1 0,0 0,0-1,5-8,8-2,0-2,-5 3</inkml:trace>
  <inkml:trace contextRef="#ctx0" brushRef="#br0" timeOffset="1382.956">2949 0,'-34'210,"24"-168,-31 158,14-56,2-83,14-49</inkml:trace>
  <inkml:trace contextRef="#ctx0" brushRef="#br0" timeOffset="1640.218">2638 367,'39'0,"36"0,10 0,1 0,-10 0,-8 0,-11 0,-10 0,-14 0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1,'-48'24,"2"2,0 3,2 1,-37 34,63-50,1 0,1 2,0 0,1 1,1 0,-8 13,19-26,0-1,1 1,0 0,0 0,0 0,0 1,0-1,1 0,0 1,0-1,0 1,1-1,-1 1,1-1,0 1,0 0,1-1,-1 1,1-1,0 1,0-1,1 0,-1 1,1-1,0 0,0 0,1 0,-1 0,1 0,0-1,0 1,0-1,0 0,0 0,2 1,10 5,1 0,0-1,0-1,1 0,0-1,0-1,1-1,-1 0,1-1,0-1,0-1,0 0,0-2,0 0,-1-1,1 0,0-2,-1 0,12-4,59-19,-55 13</inkml:trace>
  <inkml:trace contextRef="#ctx0" brushRef="#br0" timeOffset="233.488">1084 86,'-39'16,"1"2,0 2,2 1,0 2,2 1,1 2,0 1,-9 13,-47 69,88-106,-1-1,1 1,0 0,-1 1,1-1,1 0,-1 0,0 0,1 0,-1 1,1-1,0 0,0 1,1-1,-1 0,1 0,-1 1,1-1,0 0,0 0,0 0,1 0,-1 0,1 0,0-1,-1 1,1 0,0-1,1 1,-1-1,0 0,1 0,-1 0,1 0,0 0,0 0,0-1,0 1,0-1,0 0,14 5,1-1,0 0,0-2,1 0,-1-1,1-1,-1 0,1-2,0 0,12-3,-14 1,-1 0,1-1,-1 0,0-2,0 0,-1-1,1 0,-1-1,-1-1,0 0,0-1,-1-1,0 0,-1 0,0-1,-1-1,0 0,5-10,-10 13,0-1,-1 1,-1-1,0 0,0 0,-1 0,-1 0,0-1,0 1,-1-1,-1 1,0-1,0 0,-1 1,-1-1,0 1,0 0,-1-1,-1 1,0 0,0 1,-1-1,-4-7,5 14,0 0,0 0,-1 1,1-1,-1 1,1 0,-1 0,0 0,0 1,0 0,-1 0,1 0,0 1,-1-1,1 1,-1 0,0 1,1 0,-1 0,0 0,0 0,-18 0</inkml:trace>
  <inkml:trace contextRef="#ctx0" brushRef="#br0" timeOffset="631.016">1281 453,'69'-63,"-3"-2,-2-4,18-29,-82 98,0 1,0 0,0 0,0-1,0 1,1 0,-1-1,0 1,0 0,1 0,-1-1,0 1,1 0,-1-1,0 1,1-1,-1 1,1-1,0 1,-1 0,1-1,-1 0,1 1,0-1,-1 1,1-1,0 0,-1 1,1-1,0 0,-1 0,1 0,0 0,0 1,-1-1,1 0,0 0,0 0,-1-1,1 1,0 0,0 0,-1 0,1 0,0-1,-1 1,1 0,0-1,-1 1,1-1,0 1,-1 0,1-1,-1 1,1-1,-1 0,1 1,-1-1,1 1,-1-1,1 0,-2 8,1 0,-1 0,2 0,-1 0,1-1,0 1,0 0,1 0,0 0,0-1,0 1,1-1,0 0,1 0,-1 0,1 0,0 0,0-1,1 1,0-1,0-1,0 1,1-1,-1 1,1-2,0 1,0-1,0 1,1-2,2 2,-1-4,0 0,0 0,-1-1,1 0,0 0,-1-1,0 0,1-1,-1 1,0-1,0-1,0 1,0-1,-1 0,0-1,0 0,0 0,0 0,-1 0,0-1,0 0,0 0,-1-1,0 1,0-1,0 0,-1 0,0 0,1-6,0 4,0 0,-1 1,0-1,0 0,-1-1,0 1,-1 0,0-1,0 1,-1-1,-1 1,1-1,-1 1,-1 0,0-1,-5-8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26,'-10'5,"2"1,3-4,6-4,3-5,6-2,-4 0,-7 2,-4 3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508 153,'-33'73,"-28"63,-5-3,-12 7,71-128,1 0,0 0,1 0,0 1,1 0,0 0,1 0,0 0,1 1,1-1,0 1,1-1,0 1,1 1,0-9,1-1,-1 0,1 0,0 0,1 0,-1 0,1-1,0 1,0-1,0 1,0-1,1 0,0-1,0 1,0 0,0-1,1 0,-1 0,1-1,0 1,-1-1,1 0,0 0,4 1,2 1,1-1,-1 0,1-1,0 0,0 0,0-2,0 1,0-1,0-1,9-2,-16 2,4 1,0-1,0 0,-1-1,1 0,-1 0,1-1,-1 0,0 0,0-1,0 0,0 0,-1-1,0 0,0-1,0 1,-1-1,1 0,-2-1,1 0,0-1,1-12</inkml:trace>
  <inkml:trace contextRef="#ctx0" brushRef="#br0" timeOffset="413.048">1 294,'2'-16,"1"0,0 0,1 0,1 1,1 0,0-1,1 2,0-1,1 1,1 0,0 1,1 0,0 0,1 1,1 1,0 0,0 0,1 1,3-1,-8 7,0 1,-1 0,1 0,1 1,-1 0,0 0,0 1,1 0,-1 1,1 0,-1 0,0 1,1 0,-1 0,0 1,0 0,1 0,-2 1,1 0,0 0,0 1,3 3,17 11,0 1,-2 2,-1 1,0 1,2 4,24 22,-42-41,0 0,0-1,0 0,1 0,0-1,1 0,0-1,-1 0,1-1,1 0,-1-1,0 0,1-1,0 0,0-1,-1 0,1-1,0 0,0-1,0 0,-1-1,1-1,-1 1,1-2,-1 0,0 0,0-1,-1 0,1-1,-1 0,0-1,-1 0,8-7,18-21,-18 21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5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44,'0'-14,"0"-2,5 30,57 317,-57-310,-2-3,1 0,0 0,2-1,0 1,1-2,1 1,0-1,1 0,1 0,6 6,-12-18,0 0,0-1,0 1,1-1,-1 0,1 0,0-1,0 1,0-1,1 0,-1 0,0-1,1 0,-1 0,1 0,-1 0,1-1,-1 0,1 0,-1 0,1-1,-1 0,1 0,-1-1,1 1,-1-1,0 0,0 0,4-3,9-5,0-1,-1-1,0 0,-1-1,0-1,-1 0,5-8,13-14,-1-1,-2-2,-1-2,-3 0,-1-2,-2 0,-1-4,10-17,-23 96,-9 28,-1-27,1-1,2 0,1 1,2-1,2 4,-5-27,1 0,0-1,0 1,1-1,0 1,0-1,1 0,1-1,-1 1,1-1,0 0,1 0,-1-1,1 0,1 0,-1-1,1 0,0 0,0 0,2-1,-2 0,1 0,-1-1,1 0,0 0,0-1,-1-1,1 1,1-1,-1-1,0 0,0 0,0-1,0 0,0 0,0-1,0 0,-1-1,1 0,-1 0,1-1,-1 0,0 0,-1-1,1 0,1-2,12-19,-2-1,0 0,-2-2,-2 1,0-2,-2 0,-1-1,-1 0,-2-1,5-32,1-73,-10 119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6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0 474,'43'-5,"43"-1,17 0,0 1,-8 2,-15 1,-11 1,-14 0,-10 1,-8 0,-7 1,-7-1</inkml:trace>
  <inkml:trace contextRef="#ctx0" brushRef="#br0" timeOffset="169.222">169 728,'72'0,"28"0,8-5,-6-1,-15-5,-13 0,-19 2</inkml:trace>
  <inkml:trace contextRef="#ctx0" brushRef="#br0" timeOffset="516.093">1523 193,'-54'86,"4"2,4 2,-12 41,56-127,-1 1,1-1,0 1,0 0,1 0,-1 0,1 0,0 0,0 0,1 0,0 1,0-1,0 0,0 0,1 0,0 0,0 0,0 1,1-2,0 1,0 0,0 0,0-1,1 1,-1-1,1 1,1-1,-1 0,3 2,2 0,0 0,0 0,0-1,0-1,1 1,0-1,0-1,0 0,0 0,1 0,-1-1,1-1,0 0,-1 0,1-1,0 0,0-1,-1 0,1 0,-1-1,1 0,-1-1,0 0,0-1,6-2,2-10,-5 0</inkml:trace>
  <inkml:trace contextRef="#ctx0" brushRef="#br0" timeOffset="902.306">1072 164,'41'-28,"2"2,1 3,0 1,2 2,42-12,-84 30,0 0,0 0,1 1,-1-1,0 1,1 0,-1 0,0 1,1-1,-1 1,1 0,-1 1,1-1,-1 1,1-1,-1 1,0 1,1-1,-1 1,0-1,0 1,0 0,0 1,0-1,-1 1,1-1,-1 1,0 0,1 1,-1-1,-1 0,1 1,1 1,26 70,-28-65,1 1,1-1,0 0,1 0,-1 0,2 0,0-1,0 0,0 0,1 0,0-1,3 1,-5-4,0 0,1 0,0-1,0 1,0-1,0-1,1 1,-1-1,1 0,0-1,0 0,0 0,0 0,1-1,-1 0,0 0,1-1,-1 0,0 0,1-1,-1 0,0 0,0-1,0 0,0 0,0-1,0 1,3-3,14-10,-2 0</inkml:trace>
  <inkml:trace contextRef="#ctx0" brushRef="#br0" timeOffset="1585.957">2540 193,'-24'43,"-1"-1,-2-1,-2-1,-1-2,-2-1,-2-1,-1-2,-22 16,55-49,-47 50,48-50,0 0,0 1,0-1,1 0,-1 1,0-1,1 1,-1-1,1 1,-1 0,1-1,0 1,-1 0,1-1,0 1,0-1,0 1,1 0,-1-1,0 1,0 0,1-1,-1 1,1-1,0 1,-1-1,1 1,0-1,0 0,0 1,0-1,0 0,0 1,0-1,1 0,-1 0,0 0,1 0,0 0,11 6,1-1,-1-1,1 0,0-1,1 0,-1-1,1-1,0 0,-1-1,11-1,30 5,-11 1,48 5,1 3,65 22,-175-58,-114-86,106 81,2 0,1-2,1-1,1 0,2-1,-4-11,8 12,8 20,0-1,1 0,0 0,1-1,0 1,1-1,0 0,1 0,0 0,1-1,0-6,5 1</inkml:trace>
  <inkml:trace contextRef="#ctx0" brushRef="#br0" timeOffset="1983.271">3358 51,'-36'21,"2"2,0 2,2 1,1 1,1 2,1 1,2 2,-16 22,39-47,0 0,0 1,0-1,1 1,0 0,1 0,0 0,0 0,0 0,1 0,0 0,1 1,0-1,0 0,1 1,0-1,1 0,-1 0,2 0,-1 0,1 0,0-1,1 1,-1-1,1 1,1-1,0-1,0 1,0-1,1 0,0 0,0 0,0-1,1 0,-1 0,4 1,4 2,-1-1,1 0,1-1,-1-1,1 0,0-1,0-1,0 0,1-1,-1-1,1 0,-1-1,1-1,-1 0,0-1,1-1,-1 0,0-1,-1-1,1 0,-1-1,0-1,0 0,0-1,-1 0,-1-1,1 0,-2-1,1-1,-1 0,-1 0,2-3,-5 6,-1-1,0 1,0-1,-1 0,0-1,-1 1,0-1,0 0,-1 0,0 0,-1 0,0-1,-1 1,0-1,-1 1,0-1,0 1,-1-1,0 1,-1-1,-1 1,1 0,-2 0,1 0,-1 0,-1 1,0-1,0 1,-1 0,0 1,0-1,-1 1,0 0,-1 1,1 0,-1 0,-1 1,1 0,-1 0,0 1,-1 0,-8-3,-103-11,89 18</inkml:trace>
  <inkml:trace contextRef="#ctx0" brushRef="#br0" timeOffset="2251.962">2991 418,'221'-55,"-171"39,0 2,1 2,0 3,16 0,-60 8,-1 0,0 1,0 0,0 0,0 1,0-1,1 1,-1 1,0-1,0 1,-1 0,1 0,0 1,-1 0,1 0,-1 0,0 0,0 1,2 2,16 14,-12-9,1 0,0-1,1-1,0 0,0-1,1 0,0-1,1-1,6 2,56 14,-53-17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1,'-3'1,"0"1,0 0,0 0,1 0,-1 0,1 1,-1-1,1 1,0 0,-1-1,1 1,1 0,-1 0,0 0,1 1,0-1,-1 0,1 0,0 3,-5 20,1 0,1 0,1 0,1 1,1-1,2 1,2 11,-1 27,17 78,-17-137,0-1,0 1,0 0,1-1,0 1,0-1,0 0,1 0,-1 0,1-1,0 1,1-1,-1 0,1 0,0-1,0 1,0-1,0 0,1 0,-1-1,1 1,3 0,-1-3,1 0,0-1,-1 0,1 0,-1-1,0 0,1 0,-1-1,0 0,0 0,0-1,-1 0,1 0,-1-1,0 0,-1-1,1 1,-1-1,0 0,5-7,109-156,-120 167,1 0,-1 0,1 0,0 1,0-1,0 0,0 1,0-1,0 1,0-1,0 1,1-1,-1 1,1 0,-1 0,1 0,-1-1,1 2,0-1,-1 0,1 0,0 0,0 1,0-1,0 1,-1 0,1-1,0 1,0 0,0 0,0 0,0 0,0 1,0-1,-1 0,1 1,0-1,0 1,0 0,-1 0,1 0,0-1,-1 2,1-1,5 8,-1 1,0 0,-1 1,0-1,0 1,-1 0,-1 0,0 1,1 8,15 45,-14-53,0-1,1 0,0 0,1 0,0-1,0 0,1 0,1-1,0 0,0 0,0-1,1 0,0-1,1 0,0-1,0 0,0-1,0 0,1 0,0-1,0-1,0 0,1-1,-1 0,1-1,-1 0,1-1,0-1,-5 0,0 0,0-1,0 0,0-1,-1 0,1 0,0 0,-1-1,0 0,0-1,0 0,-1 0,1 0,-1-1,-1 1,1-2,-1 1,0 0,1-3,77-141,-78 138,7-18,-1-1,-1 0,-2-1,-1-1,-1 1,-2-1,-2 1,0-1,-3 0,-2-16,7 88,2-15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31,'25'-5,"21"-2,8 1,0 1,-4 2,-7 0,-5 2,-4 1,-4 0,-1 0,-2 0,0 0,-4 6,-12 0,-7 1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0,'33'0,"36"0,10 0,-3 0,-10 0,-11 0,-10 0,-9 0,-4 0,-4 0,-6 0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9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37,'397'0,"-257"-27,-116 17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9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11,'43'9,"38"-1,11-2,-2-3,-10-5,-15-4,-8 0,-10 1,-12-3,-12-1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463 508,'-22'-36,"-3"1,-1 0,-1 2,-2 1,-1 1,-1 2,-17-11,45 36,-1 0,0 1,-1-1,1 1,0 0,-1 0,0 0,0 0,0 1,0 0,0 0,0 0,0 1,-1-1,1 1,-1 1,1-1,-1 1,1 0,-1 0,1 1,-1-1,1 1,0 0,-1 1,1-1,0 1,0 0,0 1,0-1,0 1,-1 1,0 4,-1 1,1-1,1 2,-1-1,2 1,-1 0,1 0,1 0,0 0,0 0,1 1,0 0,1-1,0 1,1 0,0 0,1-1,0 1,1 0,1 5,-1 32,-1-14,2 0,1 0,2-1,1 1,2-1,1-1,1 0,119 228,-47-134,-55-87,-1 2,-2 0,-2 2,8 24,-18-31,-2 0,-1 1,-2 0,-2 0,-1 1,-2 0,-1 37,-1-68,-1 1,0 0,0 0,-1 0,0 0,0 0,0 0,-1 0,-1-1,1 1,-1-1,0 0,-1 0,0 0,0 0,0 0,-1-1,0 0,0 0,-1 0,0 0,0-1,0 0,0-1,-1 1,-5 2,-2-3,-1-1,1 0,0-1,-1 0,1-1,-1-1,0-1,1 0,-1 0,1-2,-1 1,1-2,0 0,0-1,-12-6,20 8,0 1,0-1,0-1,0 1,0-1,1 0,0-1,0 1,0-1,0 0,1 0,0 0,0-1,-3-5,0-6</inkml:trace>
  <inkml:trace contextRef="#ctx0" brushRef="#br0" timeOffset="1286.513">1535 1751,'0'34,"0"20,5 1,2-8</inkml:trace>
  <inkml:trace contextRef="#ctx0" brushRef="#br0" timeOffset="766.521">943 1609,'-14'13,"1"1,0 0,0 0,2 2,0-1,0 1,2 1,0 0,1 0,0 1,2 0,0 0,1 0,-1 9,6-20,1 1,-1 0,1-1,1 1,-1-1,1 1,0-1,1 0,0 0,0 0,1 0,-1-1,2 1,-1-1,1 0,-1 0,2 0,-1-1,1 0,-1 0,2 0,-1-1,0 0,1 0,0 0,0-1,0 0,0 0,0-1,0 0,1-1,-1 1,1-1,0 0,-1-1,1 0,-1 0,1-1,0 0,-1 0,1-1,3-1,-1-1,0 0,0-1,0-1,0 1,-1-1,0-1,0 0,-1 0,0-1,0 0,-1 0,0 0,0-1,-1-1,0 1,-1-1,0 0,0 0,-1 0,0-1,-1 1,0-1,-1 0,0 0,-1 0,0 0,-1 0,0 0,-1 0,0 0,0 0,-1 0,-2-5,0 8,1 1,-1-1,-1 1,1 1,-1-1,-1 0,1 1,-1 0,0 1,0-1,-1 1,1 0,-1 1,0 0,-1 0,1 0,-1 1,1 0,-1 0,0 1,0 0,0 1,-7-1,-10-1</inkml:trace>
  <inkml:trace contextRef="#ctx0" brushRef="#br0" timeOffset="1085.976">774 1892,'19'-15,"11"-9,6 0,1 3,-1 10,-2 8,-6 8,-4 4,-1 0,1-1,1 2,0 0,2-2,1-2,0-3,-5-1</inkml:trace>
  <inkml:trace contextRef="#ctx0" brushRef="#br0" timeOffset="2085.67">943 1,'-9'1,"-1"1,0 1,1-1,-1 2,1-1,0 1,0 1,1-1,-1 2,1-1,0 1,0 0,1 1,0 0,0 0,1 0,-1 1,2 0,-1 0,1 1,0-1,1 1,0 0,0 0,1 1,1-1,-1 1,1 0,1-1,0 1,0 0,1 0,0 0,1 0,0 0,1-1,0 1,0 0,1-1,2 6,-3-9,1 0,0 0,0 0,1 0,0 0,0-1,0 1,0-1,1 0,0 0,0-1,0 0,1 1,-1-2,1 1,0-1,0 0,1 0,-1 0,0-1,1 0,-1-1,1 1,0-1,0 0,0-1,-1 0,1 0,0 0,0-1,0 0,-1 0,1-1,-1 0,1 0,-1 0,1-1,-1 0,0 0,0-1,-1 1,3-3,0-4,1 0,-2 0,1-1,-1 0,-1-1,0 1,-1-1,0 0,-1-1,0 1,-1-1,0 0,-1 0,0 1,-1-2,-1 1,0 0,-1 0,0 0,-2-8,-42-49,31 60</inkml:trace>
  <inkml:trace contextRef="#ctx0" brushRef="#br0" timeOffset="2368.563">688 227,'22'-11,"5"-4,0 2,0 0,1 2,1 1,0 1,0 2,8 0,-33 6,0 1,1 0,-1 1,0-1,1 1,-1 0,0 0,0 0,0 0,1 1,-2 0,1 0,0 0,0 0,0 0,-1 1,0 0,1-1,-1 2,24 16,-14-15,-1-1,0 0,1-1,0 0,0-1,0 0,0-1,0-1,0 0,0 0,0-2,8-1,3-2,-6-1</inkml:trace>
  <inkml:trace contextRef="#ctx0" brushRef="#br0" timeOffset="2717.116">1366 198,'7'-2,"0"0,0 0,0 1,0 0,1 0,-1 1,0 0,1 0,-1 1,0 0,0 0,1 1,-1 0,0 0,-1 0,1 1,0 0,-1 0,1 1,-1 0,0 0,4 4,-9-2,-1 0,0 0,0 0,0 0,-1 0,0-1,0 1,0 0,-1 0,0-1,0 1,0-1,-1 1,1-1,-1 0,-1 0,1 0,-1 0,0-1,0 1,0-1,-1 0,0 0,1 1,-32 58,36-61,0 0,-1 0,1 0,0 0,1 0,-1 0,0 0,0 0,1-1,-1 1,1 0,0 0,-1 0,1-1,0 1,0 0,0-1,0 1,0-1,1 1,-1-1,0 1,1-1,-1 0,1 0,-1 0,1 0,-1 0,1 0,0 0,0 0,0-1,-1 1,1-1,0 1,1-1,9 3,1-1,0-1,1 0,-1 0,0-1,0-1,0 0,0-1,0-1,0 0,10-4,-16 6,18-6</inkml:trace>
  <inkml:trace contextRef="#ctx0" brushRef="#br0" timeOffset="4248.12">2185 678,'8'-2,"-11"19,-11 23,-113 235,112-239,0-5,3 1,0 0,2 1,2-1,-1 8,9-33,1 0,-1 0,1 0,0 0,1 0,0 0,0-1,0 1,1-1,0 1,0-1,0 0,1 0,0 0,0-1,1 0,0 1,0-1,0-1,0 1,1-1,-1 0,1 0,0-1,1 1,-1-1,0-1,1 1,0-1,-1 0,1-1,0 0,0 0,0 0,0-1,36-10,-31-1</inkml:trace>
  <inkml:trace contextRef="#ctx0" brushRef="#br0" timeOffset="4649.036">1789 819,'32'-34,"2"1,1 2,2 1,0 2,2 2,1 1,18-6,-53 28,0 1,1 0,-1 1,1 0,0-1,0 2,-1-1,1 1,0 0,0 0,-1 0,1 1,0 0,0 0,-1 0,1 1,-1 0,1 0,-1 1,0-1,0 1,0 0,0 0,0 1,-1-1,0 1,0 0,0 1,0-1,0 1,1 2,2 4,1 0,0-1,1 0,0-1,0 1,1-2,0 0,1 0,0 0,0-2,0 1,1-1,0-1,0 0,0-1,1 0,12 1,117-5,-118-1</inkml:trace>
  <inkml:trace contextRef="#ctx0" brushRef="#br0" timeOffset="5235.64">3003 988,'-24'15,"1"1,1 1,0 1,2 1,0 1,1 0,1 1,0 2,2-1,-6 15,19-34,1 0,0 0,0 1,0-1,1 1,-1-1,1 1,0 0,0-1,0 1,0 0,1 0,-1 0,1 0,0 0,0-1,1 1,-1 0,1 0,0 0,0 0,0-1,0 1,1 0,0-1,-1 1,1-1,0 0,1 0,-1 0,1 0,-1 0,1 0,0 0,0-1,0 1,0-1,1 0,-1 0,0 0,1-1,0 1,0-1,4 1,-1-1,1-1,0 1,0-1,-1 0,1-1,0 0,-1 0,1-1,-1 0,1 0,-1-1,0 0,0 0,0 0,0-1,-1 0,4-3,105-96,-81 61,-2-2,-2-1,-2-2,-2 0,-2-2,-2-1,-3-1,-1 0,-3-1,-2-1,-3 0,2-30,-10-97,-3 170,0 0,-1 1,0-1,0 0,-1 1,-1 0,0 0,0 0,0 0,-1 0,-1 1,1 0,-1 0,-1 1,1-1,-8-5,10 10,1 1,-1-1,0 1,0 0,0 0,0 0,0 0,0 1,0-1,-1 1,1 0,0 1,-1-1,1 1,-1 0,1 0,-1 0,1 0,-1 1,1 0,-1 0,1 0,0 0,0 1,0 0,0 0,0 0,0 0,0 1,0-1,1 1,-3 2,-6 6,0 1,1 0,0 1,1 0,1 1,0 0,0 0,0 5,-12 19,2 2,2 0,1 1,2 1,2 0,2 1,2 0,2 0,1 1,3 0,2 28,2-55,1 0,0 0,1-1,1 0,1 0,0 0,1-1,0 0,2 0,0-1,0 0,1 0,1-1,0 0,1-1,0-1,1 0,0 0,1-1,0-1,1 0,4 1,-5-2,1 0,0-1,0 0,0-1,1-1,0 0,0-2,0 1,0-2,1 0,-1-1,1-1,-1-1,1 0,-1-1,1 0,-1-2,0 0,0 0,-1-2,1 0,7-5,5-5,-4 2</inkml:trace>
  <inkml:trace contextRef="#ctx0" brushRef="#br0" timeOffset="5799.422">3878 508,'-16'36,"-16"32,2 2,4 1,3 2,-7 41,28-104,0-1,0 0,1 0,0 1,0-1,1 1,1-1,0 0,0 1,0-1,2 0,-1 0,1 0,0 0,1 0,0 0,0-1,1 0,0 0,0 0,1-1,0 1,0-1,1-1,0 1,0-1,1 0,-1-1,1 0,0 0,1-1,-1 0,2 0,7 1,1-1,0-1,0-1,0 0,0-1,1-1,-1-1,0-1,0 0,0-1,-1-1,1-1,-1-1,0 0,0-1,0-1,-1 0,0-1,-1-1,0 0,-1-1,0-1,-1 0,7-8,-5 2,1-1,-2 0,-1-1,0-1,-2 0,0-1,-1 0,-1 0,-2-1,0 0,-1-3,-3 16,-1 1,-1-1,0 0,0 0,-1 1,0-1,-1 0,0 0,0 0,-1 1,-1-1,1 1,-1-1,-1 1,0 0,0 0,-1 1,0-1,-1 1,0 0,0 0,0 1,-1 0,0 0,-1 1,1-1,-1 2,-1-1,-2-1,0 1,-1 1,0 0,0 0,-1 2,1-1,-1 1,1 1,-1 0,0 1,0 1,0 0,0 0,0 1,0 1,1 0,-1 1,0 0,1 1,-1 1,-22 9,2 1,0 1,0 2,2 1,1 2,-14 12,27-21,0 0,0 1,1 1,1 0,0 1,1 1,1 0,0 1,1 0,1 1,1 1,-5 12,14-29,0 0,0 0,0 0,0 0,0 0,1 0,-1 0,1 0,-1 0,1 0,0 0,0 0,0 1,0-1,0 0,1 0,-1 0,1 0,-1 0,1 0,0 0,-1 0,1 0,0 0,0 0,1-1,-1 1,0 0,1-1,-1 1,0-1,1 1,0-1,-1 0,1 0,0 1,0-1,0 0,0-1,0 1,0 0,0-1,0 1,0-1,0 1,0-1,0 0,0 0,0 0,0 0,0 0,1 0,0-1,139-62,-93 35,134-60,-178 87,-1 0,1 0,-1 0,1 0,0 1,-1-1,1 1,-1 1,1-1,0 0,-1 1,1 0,-1 0,1 1,-1-1,0 1,0 0,0 0,1 0,-2 1,1-1,0 1,-1 0,1 0,-1 1,0-1,0 0,0 1,0 0,-1 0,1 0,0 1,2 6,0 0,1-1,1 0,-1 0,2 0,-1-1,1 0,1-1,0 0,0 0,0-1,1 0,0-1,1 0,-1 0,1-1,0 0,0-1,4 0,-2-1,1-1,-1 0,1-2,0 1,0-1,0-1,-1-1,1 0,-1 0,1-2,-1 1,0-2,0 0,0 0,0-2,6-2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1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510 254,'-3'-9,"0"0,-1 0,0 1,0-1,-1 1,0 0,0 0,-1 1,0 0,0 0,0 0,-1 1,0-1,-1 2,0-1,1 1,-2 0,1 1,0 0,-1 0,0 1,0 0,-5-1,4 0,0 1,0 0,-1 0,1 1,0 1,-1-1,1 2,-1-1,0 2,1-1,-1 1,-1 1,7-1,0 0,0 0,0 0,1 1,-1 0,1-1,-1 2,1-1,0 0,0 1,0 0,0 0,0 0,1 1,-1-1,1 1,0-1,0 1,0 0,1 1,-1-1,1 0,0 1,0-1,1 1,-1-1,1 2,-1 217,5-188,1-1,3 0,0 0,2 0,13 29,1 8,82 273,-92-301,9 22,-3 1,-3 1,-3 0,-3 1,1 65,-8-63,-1-52,-1 1,0-1,-2 1,0-1,-1 1,-1-1,-1 3,2-16,1 1,-2-1,1-1,-1 1,1 0,-1 0,0-1,-1 0,1 0,-1 0,0 0,0 0,0-1,-1 1,1-1,-1 0,1-1,-1 1,0-1,0 0,-1 0,1-1,0 1,0-1,-1 0,1 0,-1-1,1 0,-1 0,-4-1,-3 1,-1-2,1 0,0 0,0-2,0 1,0-2,1 1,-1-2,1 0,1 0,-1-1,-1-2,5 3,0 0,0-1,1 0,0-1,1 0,-1 0,1 0,1-1,0 1,0-1,1-1,0 1,0-1,1 1,-2-9,1-6</inkml:trace>
  <inkml:trace contextRef="#ctx0" brushRef="#br0" timeOffset="812.855">1074 0,'-16'8,"0"0,1 0,0 2,1 0,0 1,0 0,1 1,0 0,2 1,-1 1,1 0,1 0,1 1,0 0,1 1,0 0,1 0,1 1,1-1,-2 12,7-19,1-1,0 1,1-1,0 1,0-1,1 0,0 0,0 0,1 0,0 0,0-1,1 0,0 0,0 0,1 0,-1-1,2 0,-1 0,1-1,-1 1,2-2,-1 1,0-1,1 0,0 0,0-1,0 0,0-1,1 1,-1-2,0 1,1-1,0 0,-1-1,1 0,-1-1,1 1,4-2,1-3,-1 0,0 0,0-1,-1-1,0 0,0-1,-1 0,0-1,0 0,-1 0,0-2,-1 1,0-1,0 0,-1-1,-1 0,0 0,-1 0,0-1,-1 0,0-1,-1 1,0-1,-1 1,-1-1,0 0,-1 0,-1 0,-1-13,0 19,0 1,-1 0,0 0,0-1,-1 2,0-1,0 0,0 0,-1 1,0 0,0 0,-1 0,0 0,0 1,-5-4,-11-9</inkml:trace>
  <inkml:trace contextRef="#ctx0" brushRef="#br0" timeOffset="1129.966">792 283,'209'-98,"-205"95,0 1,0 0,0 0,1 0,-1 0,1 1,-1 0,1 0,-1 0,1 1,0-1,-1 1,1 0,0 0,-1 1,1-1,0 1,-1 0,1 0,-1 1,1-1,-1 1,0 0,0 0,0 1,0-1,0 1,3 3,22 33,-26-34,0 1,1 0,-1-1,1 0,1 0,-1 0,1-1,-1 1,1-1,1 0,-1-1,0 1,1-1,0 0,0 0,5 1,-5-2,1-1,-1 0,1 0,0 0,-1-1,1 0,0 0,-1-1,1 0,0 0,-1 0,1-1,-1 0,1 0,-1-1,0 1,5-4,9-7</inkml:trace>
  <inkml:trace contextRef="#ctx0" brushRef="#br0" timeOffset="1517.065">1582 170,'22'-1,"-15"0,-1 1,1-1,0 1,-1 1,1-1,-1 1,1 0,0 1,-1-1,0 1,0 1,4 1,-9-2,0 1,0-1,-1 0,1 1,-1-1,0 1,0-1,0 1,0-1,0 1,0-1,-1 1,1-1,-1 1,0-1,0 1,1-1,-2 0,1 0,0 1,0-1,-1 0,1 0,-1 0,0 0,1-1,-1 1,0 0,0-1,0 1,0-1,-1 0,-1 4,1-2,-48 68,50-70,1 1,-1-1,0 1,0-1,1 1,-1 0,1-1,-1 1,1 0,0-1,0 1,0 0,0 0,0-1,0 1,0 0,0 0,1-1,-1 1,1 0,-1-1,1 1,0-1,-1 1,1-1,0 1,0-1,0 1,0-1,1 0,-1 1,0-1,0 0,1 0,-1 0,1 0,-1 0,1 0,-1-1,1 1,-1 0,1-1,0 1,-1-1,1 0,0 0,19 4,-1-2,1 0,0-2,-1 0,1-2,0 0,-1-1,0-1,1-1,1-1,3 0</inkml:trace>
  <inkml:trace contextRef="#ctx0" brushRef="#br0" timeOffset="2080.833">961 1637,'-12'23,"1"-1,0 1,2 1,1 0,1 0,1 1,1 0,1 0,1 0,2 0,0 0,2 13,0-33,0 0,1 0,-1 0,1 0,0-1,0 1,0 0,1-1,0 1,0-1,0 0,0 0,1 0,-1 0,1-1,0 0,0 1,0-1,1-1,-1 1,1-1,-1 1,1-1,0 0,0-1,0 0,0 1,0-1,0-1,0 1,0-1,1 0,12 1,-1-1,1-1,0-1,-1 0,1-1,-1-1,0-1,0 0,-1-1,3-1,-1-1,-1-1,0 0,0-1,-1-1,0 0,-1-2,0 1,-1-2,0 0,-1 0,-1-2,0 1,-1-2,-1 1,0-1,-2-1,0 0,-1 0,0 0,-2-1,0 0,-1 0,1-18,-6 28,0 1,0-1,-1 0,0 0,-1 1,0-1,0 1,-1 0,0 0,-1 0,1 1,-2-1,1 1,-1 0,0 1,0-1,-1 1,1 1,-1-1,-1 1,1 0,-1 1,0-1,0 2,0-1,0 1,-1 0,0 1,1 0,-1 0,0 1,-8 0,-23-3,6 3</inkml:trace>
  <inkml:trace contextRef="#ctx0" brushRef="#br0" timeOffset="2394.945">904 1835,'8'-5,"0"1,0 1,0-1,0 1,1 0,-1 1,1 0,0 1,0 0,-1 0,1 0,0 1,0 1,0 0,0 0,-1 0,7 3,2 1,1 0,0-1,0 0,0-2,0 0,1-1,-1-1,1-1,-1 0,0-1,0-1,0-1,0-1,-1 0,2-2,20-6,-26 13</inkml:trace>
  <inkml:trace contextRef="#ctx0" brushRef="#br0" timeOffset="2644.901">1667 1751,'5'28,"1"15,0 0</inkml:trace>
  <inkml:trace contextRef="#ctx0" brushRef="#br0" timeOffset="3897.585">1300 1497,'-1'-2,"-1"0,1 0,-1 0,0 0,1 0,-1 1,0-1,0 1,0 0,0-1,0 1,0 0,-1 0,1 0,0 0,-1 1,1-1,0 1,-1-1,1 1,-1 0,1 0,-1 0,1 0,-1 1,-11 1,1 1,0 0,1 1,-1 1,1 0,-1 0,2 1,-1 1,1 0,0 1,0 0,1 1,0 0,-1 2,-105 114,106-107,3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0 125,'45'154,"6"-3,21 33,-35-127,-34-58,-1 0,0 0,0-1,0 1,0-1,0 0,0 0,0 1,0-1,-1 0,1-1,-1 1,1 0,-1 0,0-1,0 1,0 0,0-1,-1 1,1-1,0 1,-1-1,0 2,54-230,-34 158,3 2,3 0,3 2,14-21,-34 72</inkml:trace>
  <inkml:trace contextRef="#ctx0" brushRef="#br0" timeOffset="404.507">565 633,'0'24,"0"12,0 6,0-5</inkml:trace>
  <inkml:trace contextRef="#ctx0" brushRef="#br0" timeOffset="665.029">706 238,'-5'10,"-1"7,0 1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7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564 373,'-161'453,"158"-442,0 0,-1-1,0 1,-1-1,0 0,0 0,-1-1,-1 1,0-2,0 1,0-1,-1 0,0 0,-1-1,0 0,0 0,0-1,-1-1,0 1,0-1,-1-1,1 0,-1-1,0 0,0 0,0-1,0-1,0 0,0 0,-7-1,11-1,1 1,0-1,0-1,0 1,0-1,1 0,-1 0,0-1,1 1,-1-1,1-1,0 1,0-1,0 1,1-2,-1 1,1 0,0-1,0 0,1 0,-1 0,1 0,0 0,0-1,1 0,0 1,0-1,-1-2,0-4,1 1,0-1,0 0,1 0,0 0,1 0,1 0,0 0,0 1,1-1,1 0,0 1,1-1,1-1,0 2,0 0,1 0,1 1,-1 0,2 0,-1 0,2 1,-1 1,1-1,0 1,1 1,0 0,0 0,0 1,1 0,0 1,0 0,1 1,-1 0,1 1,0 0,0 1,11-1,-7 6,0 1,-1 0,1 1,-1 1,0 1,-1 0,1 0,-1 2,-1 0,0 0,0 1,10 12,93 80,23-5,-38-61,-89-33</inkml:trace>
  <inkml:trace contextRef="#ctx0" brushRef="#br0" timeOffset="969.898">1326 684,'-24'6,"0"2,1 0,0 2,1 0,0 2,1 0,0 2,1 0,0 1,1 1,1 1,1 0,-14 18,29-32,-1-1,1 1,0-1,0 1,0 0,0 0,1 0,-1 0,1 0,0 0,0 1,0-1,0 0,0 1,1-1,-1 1,1-1,0 0,0 1,1-1,-1 1,0-1,1 0,0 1,0-1,0 0,0 0,1 1,-1-1,1 0,0 0,0-1,0 1,0 0,0-1,1 1,-1-1,1 0,-1 1,1-1,0-1,0 1,0 0,0-1,0 1,1-1,-1 0,0 0,0 0,2 0,10-3,0-1,-1 0,1 0,-1-2,0 1,0-2,-1 0,1-1,-1 0,-1-1,1 0,-2-1,1 0,-1-1,0-1,-1 0,6-8,8-9,-1-1,-2-1,-1-1,-1-1,-2 0,0-3,-15 31,26-47,-3 0,-2-2,-2 0,-2-2,-3 0,-2-1,-3 0,-1-7,-9 51,-1 1,0-1,-1 1,0-1,0 1,-2 0,1-1,-1 1,-3-5,5 13,0 0,-1 0,1 0,-1 0,0 1,0-1,0 1,0-1,0 1,0 0,-1-1,1 1,-1 0,0 1,1-1,-1 0,0 1,0 0,0-1,0 1,0 0,0 1,0-1,-1 0,1 1,0 0,0 0,0 0,-1 0,1 0,0 1,0-1,0 1,-1 0,0 0,-10 6,0 1,0 0,1 1,0 0,0 1,1 1,1 0,-1 0,2 1,0 1,0 0,1 0,1 1,0 0,1 0,0 1,1 0,0 2,-7 19,0 0,3 0,1 1,2 0,1 1,2-1,1 1,3 0,3 36,-3-64,1 0,0-1,1 1,0 0,0-1,1 0,0 1,1-1,0 0,0-1,1 1,0-1,1 0,0 0,0 0,0-1,1 0,0-1,1 1,-1-1,1 0,0-1,1 0,-1-1,1 1,0-1,0-1,1 0,-1 0,1-1,-1 0,3-1,188-4,-144-13,-32 3</inkml:trace>
  <inkml:trace contextRef="#ctx0" brushRef="#br0" timeOffset="1300.278">2089 317,'-31'38,"3"2,1 1,2 1,2 1,2 1,2 1,-3 12,20-52,-1 1,1-1,0 1,1-1,-1 1,1-1,0 1,0 0,1 0,0-1,0 1,0 0,1 0,-1-1,1 1,1 0,-1-1,1 1,0-1,0 1,1-1,-1 0,1 0,1 0,-1 0,0-1,1 1,0-1,0 0,1 0,-1-1,1 1,1 0,12 1,1 0,-1-1,1-1,0-1,1-1,-1 0,0-1,0-2,0 0,3-1,-5-1,-1-1,1 0,-1-1,0-1,-1-1,1 0,-2-1,1-1,-1 0,-1-1,0 0,0-1,-1 0,-1-1,0-1,-1 1,0-2,-1 0,1-2,0-5,-1 0,0-1,-2 1,0-2,-2 1,0-1,-2 1,0-7,-2 23,-1 1,0-1,0 0,0 0,-1 1,0-1,0 0,-1 1,0-1,0 1,0-1,-1 1,0 0,0 0,-1 0,1 0,-1 1,-1-1,1 1,-1 0,0 1,0-1,0 1,0 0,-1 0,0 0,0 1,0 0,0 0,0 1,-1 0,1 0,-1 0,-2 0,-71-1,42 8</inkml:trace>
  <inkml:trace contextRef="#ctx0" brushRef="#br0" timeOffset="1563.451">1806 684,'140'-57,"-66"25,1 4,1 3,4 3,-77 20,0 1,0 0,0-1,0 1,0 1,0-1,1 0,-1 1,0 0,1 0,-1 0,0 0,0 0,1 1,-1-1,0 1,0 0,0 0,0 0,0 0,0 1,0-1,0 1,0 0,0-1,-1 1,1 1,-1-1,0 0,1 1,-1-1,0 1,11 26,-12-23,1-1,-1 1,1-1,0 1,1-1,-1 0,1 0,0 0,0 0,0-1,1 1,0-1,-1 0,2 0,-1 0,0 0,1-1,0 0,0 0,0 0,0 0,0-1,0 0,1 0,-1-1,1 1,-1-1,1 0,5 0,113-44,-79 22,-21 11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6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509 120,'0'527,"-1"-506,0 0,-1 0,0 0,-2 0,-1-1,0 1,-2-1,-5 11,5-18,1-7</inkml:trace>
  <inkml:trace contextRef="#ctx0" brushRef="#br0" timeOffset="299.188">1 205,'79'-34,"2"3,1 4,68-12,-134 34,57-14,2 3,-1 3,2 4,-1 2,17 4,-72 3,-8-1,0 1,0 0,0 1,0 0,0 1,0 0,0 0,0 2,-1-1,1 2,8 4,-18-8,-1 0,1 1,0-1,-1 1,0-1,1 1,-1 0,0 0,0 0,0-1,0 1,0 0,0 0,-1 0,1 0,-1 1,1-1,-1 0,0 0,1 0,-1 0,-1 0,1 0,0 1,0-1,-1 0,1 0,-1 0,0 0,1 0,-1 0,0 0,0 0,0-1,-1 1,1 0,0 0,-1-1,1 1,-1-1,1 1,-1-1,0 0,-1 1,-14 13</inkml:trace>
  <inkml:trace contextRef="#ctx0" brushRef="#br0" timeOffset="553.77">227 854,'43'5,"34"-4,12-1,2-6,-5-2,-9 1,-11-4,-8 1,-4 1,-7-2,-6 0,-5 3,-9 3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34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44 238,'-3'5,"0"0,0 1,0-1,1 1,-1-1,2 1,-1 0,0 0,1 0,0 0,0 0,1 0,0 0,0 3,-1 1,1 46,2 0,3 0,2 0,4 12,12 102,-17 185,-6-346,0 0,-1 1,0-1,-1 0,0 0,0 0,-1 0,0-1,-1 1,0-1,0 0,-1 0,0 0,0 0,-1 0,6-8,1-1,-1 0,0 1,1-1,-1 0,0 1,1-1,-1 0,0 1,0-1,0 0,0 1,0-1,0 0,0 1,0-1,0 0,0 0,0 1,0-1,0 0,0 1,-1-1,1 0,0 1,0-1,-1 0,1 1,0-1,-1 1,1-1,-1 1,1-1,-1 1,1-1,-1 1,1-1,-1 1,0-1,1 1,-1 0,0 0,1-1,-1 1,0 0,1 0,-1 0,0-1,1 1,-1 0,0 0,0 0,1 0,-1 0,0 1,1-1,-1 0,0 0,1 0,-1 1,0-1,1 0,-1 1,0-1,1 0,-1 1,1-1,-1 1,0-1,9-16,0-1,1 1,0 1,1-1,1 2,1-1,0 2,0 0,2 0,-1 1,2 0,-1 2,14-8,24-17,1 2,2 3,1 2,2 2,-41 19,0 1,0 0,0 2,1 0,0 1,0 0,0 2,4 0,-20 1,0-1,0 1,-1 0,1 0,0 0,0 1,0-1,-1 0,1 1,0-1,0 1,-1-1,1 1,-1 0,1 0,0 0,-1 0,0 0,1 0,-1 0,0 0,1 1,-1-1,0 0,0 1,0-1,0 1,0-1,0 1,-1-1,1 1,0 0,-1 0,1-1,-1 1,0 0,0 0,0-1,1 1,-2 0,1 0,0 0,0-1,0 1,-1 0,1-1,-1 1,0 0,1-1,-1 1,0 0,0-1,0 1,0-1,-1 2,-16 20,-1 0,-1-1,-1-1,-1 0,0-2,-2-1,0-1,-1-1,-1-1,-15 7,9-5,-23 16,-1-4,-2-1,-1-3,-7-1,65-23,1-1,0 1,0-1,-1 1,1-1,0 1,-1-1,1 0,0 1,-1-1,1 1,-1-1,1 0,0 1,-1-1,1 0,-1 1,1-1,-1 0,0 0,1 1,-1-1,1 0,-1 0,1 0,-1 0,0 0,1 0,-1 0,1 0,-1 0,1 0,-1 0,0 0,1-1,-1 1,1 0,-1 0,1 0,-1-1,1 1,-1 0,1-1,-1 1,1 0,0-1,-1 1,1-1,-1 1,1-1,0 1,-1-1,1 1,0-1,0 1,0-1,-1 1,1-1,0 1,0-1,0 0,0 1,0-1,0 1,0-1,0 0,30-29,-5 12,0 1</inkml:trace>
  <inkml:trace contextRef="#ctx0" brushRef="#br0" timeOffset="606.29">834 1085,'19'3,"-1"-1,1-1,0-1,1-1,-2 0,1-1,0-1,0-1,-1-1,0 0,0-2,0 0,-1 0,0-2,0 0,-1-1,0-1,-1 0,0-1,-1-1,0 0,-1-1,10-14,-12 13,0 3,-14 33,1-14,-1 0,1 0,1 1,-1-1,1 0,0 0,1 1,0-1,0 0,0 1,1-1,0 0,1 1,0-1,0 0,0 0,1 0,0-1,0 1,1-1,0 1,0-1,0 0,1 0,0-1,0 0,0 0,1 0,0 0,0-1,5 3,-2-3,0 0,1-1,-1 0,1-1,-1 0,1-1,0 0,0 0,-1-1,1 0,0-1,0 0,0-1,-1 0,1 0,-1-1,0 0,1-1,-1 0,-1 0,1-1,-1 0,0 0,0-1,0 0,-1-1,0 0,0 0,3-5,23-29,-3-2,-1-1,-2-2,-2-1,-2 0,-2-2,-2 0,11-52,13-74,17-154,-59 320,0 5,0 0,0 0,0 1,0-1,-1 0,0 0,1 0,-1 0,-1 0,1 1,-1-1,1 0,-1 0,0 1,-1-1,1 0,-1 1,1-1,-2-1,1 5,0 0,0 0,0 0,0 0,0 1,0-1,1 1,-1 0,0-1,0 1,1 0,-1 0,0 0,1 0,-1 0,1 0,-1 1,1-1,0 0,-1 1,1-1,0 1,0-1,0 1,0 0,0-1,1 1,-1 0,0 0,-11 26,2-1,0 2,2-1,1 1,2 0,0 1,2 0,1-1,2 1,0 0,4 12,-4-3,0 25,3 0,2 0,3-1,12 44,-14-85,0 1,1-1,1 0,1-1,1 0,1 0,5 5,-8-19,-19-25,-20-19,15 21</inkml:trace>
  <inkml:trace contextRef="#ctx0" brushRef="#br0" timeOffset="856.014">1483 437,'44'-15,"42"-4,16 0,2 0,-4 2,-4 4,-9 0,-5 2,-6 2,-2 4,-5 2,-3 1,-4-3,-8-1,-12 1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37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569 607,'-22'102,"-4"-2,-4-2,-12 17,31-90,-1-1,-1-1,-1 0,-1 0,-1-2,-1 0,-1 0,-12 9,21-23,0 1,-1-1,0 0,0-1,0 0,-1-1,0 0,0-1,0 0,0-1,-1 0,1 0,-1-1,0-1,0 0,-3-1,10-1,-1-1,1 1,-1-1,1-1,0 1,0-1,0 0,0 0,0 0,1-1,-1 0,1 1,0-2,0 1,1 0,-1-1,1 0,0 1,0-1,0-1,1 1,0 0,0-1,0 1,1-1,0 0,-3-10,0 0,2-1,0 1,1-1,0 1,1-1,1 0,3-9,-3 11,1 1,0-1,1 1,1 0,1 0,0 0,0 0,1 1,1 0,1 0,-1 1,2 0,0 0,0 1,1 0,1 1,-1 0,2 0,2-1,-9 9,0 0,0 0,1 1,-1 0,0 0,1 0,-1 1,0-1,1 1,-1 1,1-1,-1 1,0 0,1 0,-1 0,0 1,0 0,0 0,0 0,0 0,0 1,0 0,102 82,-72-54,0-2,1-2,0-2,3-1,0-1,1-3,0-1,2-2,0-2,30 6,-63-19,1 0,0 0,0-1,0 0,0-1,0 0,0-1,0 0,0 0,0-1,8-2,0-3</inkml:trace>
  <inkml:trace contextRef="#ctx0" brushRef="#br0" timeOffset="279.593">1161 834,'43'4,"34"-2,13-2,-4-2,-12 1,-8-5,-12-2,-9 1,-8 2,-5 1,-4 2,-6 1</inkml:trace>
  <inkml:trace contextRef="#ctx0" brushRef="#br0" timeOffset="533.398">1303 1115,'43'10,"34"-2,8-2,-6-2,-6-2,-11-1,-11-1,-10-5,-6-2,-5 0,-8 2</inkml:trace>
  <inkml:trace contextRef="#ctx0" brushRef="#br0" timeOffset="1972.15">2234 1228,'40'-7,"0"-2,-1-2,-1-2,0-1,-1-2,0-2,-1-1,-1-1,-1-2,-1-2,-1-1,18-19,-38 33,0 0,-1-1,0-1,0 1,-1-2,-1 1,-1-1,0-1,0 0,-2 0,0 0,0-1,-1 1,-1-1,-1-1,-1 1,1-11,-3 25,0 0,0 0,0 1,0-1,0 0,0 0,-1 0,1 0,-1 1,1-1,-1 0,0 1,0-1,0 0,0 1,0-1,0 1,0-1,0 1,-1 0,1-1,0 1,-1 0,1 0,-1 0,0 0,1 0,-1 0,0 1,1-1,-1 0,0 1,0-1,0 1,1 0,-1 0,0 0,0 0,0 0,0 0,1 0,-1 0,0 1,0-1,0 1,1-1,-2 2,-78 46,65-29,0 0,2 1,0 1,2 0,0 1,1 1,1-1,2 1,-5 18,10-34,1-1,0 0,0 1,1 0,0-1,0 1,0 0,1-1,0 1,0 0,1 0,-1-1,2 1,-1 0,1-1,0 1,0-1,1 0,0 0,0 0,0 0,1 0,-1-1,2 1,-1-1,0 0,1 0,0-1,0 1,1-1,-1 0,1-1,0 1,0-1,0 0,5 1,3 0,0-1,0-1,0 0,0-1,0 0,0-1,0-1,0 0,0-1,0-1,0 0,-1 0,1-2,-1 1,0-2,0 0,15-8,-1-1,-1-1,-1-1,0-1,-2-1,20-20,-32 29,-1 1,0-1,-1-1,0 0,-1 0,0-1,0 0,-1 0,-1-1,0 0,-1 0,0 0,1-10,-5 22,-1 1,0-1,1 0,-1 0,0 0,1 0,-1 0,0 0,0 0,0 0,0 0,0 0,0 0,0 0,0 0,0 0,-1 0,1 0,0 0,-1 0,1 0,-1 0,1 1,-1-1,1 0,-1 0,1 0,-1 1,0-1,1 0,-1 0,0 1,0-1,0 1,0-1,1 1,-1-1,0 1,0 0,0-1,0 1,0 0,0 0,0-1,0 1,0 0,0 0,0 0,0 0,0 1,0-1,0 0,0 0,0 0,0 1,0-1,0 1,1-1,-1 0,0 1,0 0,0-1,0 1,1-1,-1 1,0 0,1 0,-1-1,0 2,-5 5,1 1,0 0,0 1,0-1,1 1,1 0,-1 0,1 0,1 1,0-1,0 0,1 1,0 0,1-1,0 1,0 0,1-1,0 1,1-1,0 2,0-6,1 0,-1 0,1 0,-1-1,1 1,1-1,-1 0,1 0,-1 0,1 0,0-1,1 0,-1 0,0 0,1 0,0 0,-1-1,1 0,0 0,0 0,1-1,-1 0,2 1,125 9,-110-13,0 0,0-1,0-1,0-2,-1 0,0-1,0-1,-1 0,0-2,-1-1,0 0,0-1,-1-1,10-10,-16 13,-1 0,0-1,0 0,-1-1,-1 0,0-1,-1 0,0 0,-1-1,0 0,-1 0,-1 0,0-1,-1 0,0 0,-1 0,-1 0,-1-1,0 1,-1 0,-1-6,1 18,0 1,-1-1,1 1,-1-1,0 1,0-1,0 1,0-1,0 1,0 0,-1-1,1 1,-1 0,1 0,-1 0,0 0,0 0,0 1,0-1,0 1,0-1,-1 1,1 0,0 0,-1-1,1 2,-1-1,1 0,-1 1,0-1,1 1,-1-1,1 1,-1 0,0 0,1 1,-1-1,-4 1,0-1,0 1,0 1,0-1,1 1,-1 1,0-1,1 1,0 0,0 1,0-1,0 1,0 0,1 1,-3 1,1 1,0 0,0 0,0 0,1 1,0 0,1 1,-1-1,2 1,-1 0,1 0,1 0,0 1,0-1,0 1,2 0,-1 0,1 0,0 0,1 0,0 0,1 0,0-1,1 1,0 0,0 0,1-1,0 1,1-1,0 0,0 0,1 0,1-1,-1 1,1-1,1 1,3-1,0 0,1 0,-1-1,1 0,0-1,1 0,0-1,0-1,0 1,0-2,1 0,-1 0,1-1,0-1,0 0,0-1,-1 0,1-1,0 0,0-1,-1-1,1 0,-1 0,0-1,2-1,46-24,-36 17</inkml:trace>
  <inkml:trace contextRef="#ctx0" brushRef="#br0" timeOffset="2471.765">4520 494,'-32'33,"-153"173,182-203,1-1,-1 0,0 1,1 0,0-1,0 1,0 0,0 0,0 0,1 1,-1-1,1 0,0 1,0-1,0 0,0 1,0-1,1 1,0-1,0 1,0 0,0-1,0 1,1-1,-1 1,1-1,0 1,0-1,1 0,-1 1,1-1,-1 0,1 0,0 0,0 0,0 0,1-1,0 2,11 0,0-1,-1-1,1 0,0-1,0 0,0-1,0 0,0-2,0 1,0-2,12-3,3-4,0-2,-1-1,0-1,-1-1,-1-1,0-2,-1 0,-1-2,-1-1,-1-1,-1 0,0-2,-2 0,-1-2,3-5,-9 11,-1-1,0 1,-1-2,-2 1,0-1,-1-1,-1 1,-1-1,-2 0,0-1,-1 1,-1-15,0 28,1 1,-1-1,-1 0,0 0,0 0,-1 1,0-1,-1 0,0 1,0-1,-1 1,-1 0,1-1,-1 2,-1-1,0 0,0 1,-1 0,0 0,0 1,0-1,-1 1,0 1,-1-1,0 1,0 1,0-1,-4-1,6 6,0-1,0 1,-1 0,1 1,0 0,-1 0,1 0,0 0,-1 1,1 0,0 1,0-1,0 1,0 0,0 1,0 0,1-1,-1 2,1-1,-2 2,-95 88,93-84,1 1,0 0,0 1,1-1,1 2,0-1,0 1,1-1,0 1,1 1,1-1,0 1,0-1,2 1,-1 0,2 0,-1 0,2 0,0-1,0 1,1 0,1 0,0-1,1 0,0 1,1-1,0-1,1 1,1-1,-1 0,2 0,-1-1,1 0,6 4,6 0,1-1,0-1,1-1,1 0,0-2,0-1,1-1,-1-1,2-1,-1 0,0-3,1 0,0-1,-1-1,1-1,1-2,61-20,-63 11</inkml:trace>
  <inkml:trace contextRef="#ctx0" brushRef="#br0" timeOffset="3233.697">5084 693,'52'-14,"-1"-3,-1-1,-1-3,-1-1,0-3,10-10,-45 27,0-1,0 0,-1-1,0 0,-1-1,0 0,-1-1,0 0,-1-1,0 0,-1 0,0-1,-1 0,-1 0,0-1,-1 0,-1 0,2-11,-7 27,1 1,-1-1,0 0,1 1,-1-1,0 0,0 0,0 0,0 1,0-1,0 0,0 0,-1 0,1-1,0 1,0 0,-1 0,1-1,-1 1,1-1,0 1,-1-1,1 1,-1-1,1 0,-1 0,1 0,-1 0,0 0,1 0,-1 0,1-1,-1 1,1 0,0-1,-1 1,1-1,-1 0,1 1,0-1,-1 0,1 0,0 0,0 0,0 0,0 0,0 0,0 0,0 0,0-1,0 1,0 0,1-1,-1 1,0 0,1-1,-1 1,1-1,0 1,-1-1,1 1,0-1,0 1,0-1,0 1,0-1,0 1,1-1,-1 1,1-2,-8 10,1 0,0 0,0 0,1 1,0 0,0 0,1 0,0 0,1 1,0 0,0 0,0 0,1 0,1 0,0 0,0 0,0 1,1-1,1 0,0 0,0 1,1-1,0 0,0 0,1 0,0-1,1 1,-1-1,2 1,-1-1,1 0,4 3,1-4,1-1,-1-1,1 0,0 0,1-1,-1 0,1-1,0-1,-1 0,1 0,0-1,3-1,2-1,1-2,-1 0,0-1,0-1,-1 0,1-1,-1-1,-1 0,1-1,-1-1,-1-1,1 0,3-4,-6 4,0 0,0-1,-1-1,-1 0,0 0,0-1,-2 0,1-1,-2 0,0 0,0 0,-1-1,-1 0,-1 0,0-1,-1 1,0-1,0-15,-3 29,0 0,0 0,0 1,-1-1,1 0,0 0,-1 0,1 1,-1-1,0 0,1 0,-1 1,0-1,0 0,0 1,0-1,-1 1,1 0,0-1,-1 1,1 0,0 0,-1 0,0 0,1 0,-1 0,1 0,-1 0,0 1,0-1,0 1,1-1,-1 1,0 0,0-1,0 1,0 0,1 0,-1 1,0-1,0 0,0 0,0 1,1-1,-1 1,0 0,0 0,1-1,-1 1,1 0,-1 0,1 1,-1-1,1 0,-1 0,1 1,0-1,0 1,0-1,-9 8,1 1,1-1,0 2,0-1,1 1,0 0,1 0,0 1,1 0,0 0,1 0,0 0,1 1,1 0,0 0,0-1,1 1,1 7,1-14,0-1,0 1,0-1,1 1,-1-1,2 0,-1 0,0 0,1 0,0 0,0 0,0-1,1 1,0-1,-1 0,1 0,1 0,-1-1,1 0,-1 0,1 0,0 0,0 0,0-1,0 0,1 0,-1-1,1 1,-1-1,1 0,-1-1,1 1,-1-1,1 0,0-1,1 0,20-3,-1 0,0-2,-1-2,1 0,-2-1,1-2,-1 0,-1-2,0 0,-1-2,0 0,-1-2,-1 0,-1-1,0-1,8-13,-4 11,-12 11,1 1,0-1,-1 0,0-1,-1 0,0-1,-1 0,0 0,-1-1,0 0,-1-1,-1 0,0 0,2-9,-7 21,-1 1,1-1,-1 1,1-1,-1 0,0 1,0-1,0 1,0-1,0 1,0-1,-1 0,1 1,0-1,-1 1,1-1,-1 1,1-1,-1 1,0 0,0-1,0 1,0 0,0 0,0-1,0 1,0 0,0 0,0 0,-1 0,1 0,0 1,-1-1,1 0,0 1,-1-1,1 0,-1 1,1 0,-1-1,0 1,1 0,-1 0,1 0,-2 0,-67 24,55-14,2 1,-1 1,1 0,1 1,0 1,1 0,0 0,1 1,1 0,0 3,5-13,1 1,0 0,1 0,0 0,0 0,0 0,0 0,1 1,0-1,1 1,-1-1,1 1,1-1,-1 0,1 1,0-1,0 1,1-1,0 0,0 0,0 0,1 0,0 0,0-1,1 1,-1-1,1 0,0 0,1 1,10 5,0-1,1 0,0-1,1-1,0 0,0-2,0 0,1-1,0 0,0-2,0 0,6 0,80 2,-77-11</inkml:trace>
  <inkml:trace contextRef="#ctx0" brushRef="#br0" timeOffset="3484.884">4210 890,'315'12,"1"-15,0-13,145-32,303-30,-605 52,-123 20</inkml:trace>
  <inkml:trace contextRef="#ctx0" brushRef="#br0" timeOffset="4080.703">5254 1201,'-47'9,"1"3,0 2,1 1,1 3,1 2,0 1,2 2,-6 7,40-26,0 1,1 0,0 0,0 1,0-1,1 1,0 1,0-1,0 1,1 0,0 0,0 0,1 0,0 1,0 0,0-1,1 1,1 0,-1 0,1 0,1 0,-1 0,2 1,-1-1,1 0,0 0,0 0,1 0,0 0,1-1,0 1,0 0,0-1,1 1,1-1,-1 0,1 0,0-1,0 1,1-1,0 0,0-1,0 1,1-1,0 0,0-1,0 0,0 0,1 0,0-1,0 0,0-1,0 0,0 0,0 0,7-1,6 2,1-2,0 0,0-2,-1 0,1-2,-1 0,1-1,15-6,-1-1,-1-2,0-2,-1-1,0-1,-1-2,-1-1,-1-2,-1-1,-2-1,0-2,-1-1,-1 0,-2-2,-1-1,-1-1,0-5,-11 14,-1-1,-2 0,0 0,-1-1,-2 0,0 0,-1 0,-2-1,0 1,-2-1,-1 0,-1 1,0-1,-2 1,-2-4,4 20,0-1,-1 0,0 1,0 0,-1 0,1 0,-2 0,1 0,-1 1,-1 0,1 0,-1 0,0 1,-1 0,0 0,0 0,0 1,0 0,-1 1,0-1,0 2,0-1,0 1,-1 0,1 1,-1-1,0 2,1-1,-1 2,0-1,0 1,0 0,0 1,0 0,1 0,-1 1,0 0,-3 2,-5 4,-1 1,1 1,1 1,0 0,1 2,0-1,1 2,0 0,1 0,0 1,2 1,0 0,0 1,2 0,0 0,1 1,0 0,2 0,0 1,1 0,1 0,1 1,1-1,0 1,2-4,0-1,1 1,1-1,0 1,1-1,1 0,0 0,2 0,-1-1,1 1,1-1,1-1,0 1,1-2,0 1,1-1,0 0,1-1,0 0,1-1,2 1,6 4,0-1,1-1,0 0,1-2,1-1,0-1,0 0,1-2,0-1,0-1,0-1,1 0,0-2,13-1,-6-1</inkml:trace>
  <inkml:trace contextRef="#ctx0" brushRef="#br0" timeOffset="4897.658">6129 974,'-30'35,"3"1,1 1,2 2,1 0,2 1,2 1,-11 35,27-68,-1 0,2 0,-1 0,1 0,0 1,1-1,0 0,0 1,1-1,0 1,0 0,1-1,0 0,1 1,0-1,0 0,1 0,0 0,0 0,1 0,0 0,0-1,1 0,0 0,0 0,1-1,-1 0,1 0,3 2,0-1,0-1,0-1,1 0,0 0,0-1,0 0,0 0,0-1,1-1,0 0,-1 0,1-1,0 0,0-1,0 0,-1-1,1 0,0-1,0 0,8-4,9-2,-1-2,0-1,0-1,-1-1,-1-2,0 0,4-5,-13 8,0 0,-1-1,-1-1,0 0,0 0,-1-2,-1 0,8-14,-15 22,-1 0,0 0,-1 0,0-1,0 1,-1-1,0 1,0-1,-1 0,0 0,0 0,-1 0,-1 0,1 0,-1 0,-1 1,0-1,0 0,-1 1,-2-8,0 7,-1 1,0-1,0 1,-1 0,0 0,0 1,0 0,-1 0,0 1,-1 0,0 0,0 1,0 0,0 1,-1 0,1 0,-1 1,0 0,-3 1,-21-7</inkml:trace>
  <inkml:trace contextRef="#ctx0" brushRef="#br0" timeOffset="5165.658">5789 1426,'402'-159,"-264"102,-136 57,0-1,0 0,0 1,-1-1,1 1,0 0,0 0,0-1,0 1,0 0,0 1,0-1,0 0,-1 1,1-1,0 1,0-1,0 1,-1 0,1 0,0-1,-1 1,1 1,-1-1,1 0,-1 0,1 1,-1-1,0 0,0 1,0-1,1 1,-2 0,1-1,0 1,0 0,0 0,-1-1,1 1,-1 0,1 0,-1 0,0 0,0 0,0 0,0 2,0 0,1 0,-1-1,1 1,0 0,0 0,0 0,0 0,1-1,0 1,-1-1,1 1,0-1,1 0,-1 1,1-1,-1 0,1-1,0 1,0 0,0-1,1 0,-1 0,0 0,1 0,0 0,-1-1,1 1,0-1,0 0,3 1,34 0,0-2,-1-1,1-2,0-2,-1-2,0-1,-1-3,11-4,58-13,-78 22,-5 2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46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32 695,'-2'1,"-1"0,1 1,0-1,0 1,0-1,1 1,-1 0,0-1,1 1,-1 0,1 0,-1 0,1 0,0 0,0 1,0-1,0 0,0 1,1-1,-1 0,1 1,-1-1,1 0,0 1,0-1,0 1,0-1,1 1,-1-1,1 0,-1 1,1-1,0 0,0 1,0-1,0 0,0 0,0 0,1 0,-1 0,1 0,-1 0,1 0,0-1,0 1,0-1,0 1,0-1,2 1,6 4,0-1,1-1,0 0,0-1,0 0,0 0,1-1,-1-1,1 0,-1 0,1-1,-1-1,1 0,-1 0,0-1,1-1,-1 0,0 0,5-3,14-7,0-1,-1 0,-1-3,0 0,-2-2,10-9,29-31,-2-2,-4-3,-2-3,-3-2,32-57,42-71,-127 194,0 1,1-1,-1 1,0-1,1 1,0 0,-1 0,1-1,0 1,0 0,0 1,0-1,1 0,-1 1,0-1,1 1,-1-1,1 1,0 0,-1 0,1 1,0-1,0 0,-1 1,1 0,0-1,0 1,0 0,-1 1,1-1,0 0,0 1,-1-1,1 1,0 0,-1 0,1 0,0 0,-1 1,0-1,1 1,-1-1,2 3,4 11,0 2,-1-1,-1 1,0 0,-2 0,0 0,0 1,-2-1,0 1,-1 0,-2 16,1-32,2 22,-1 0,-1 0,-1 0,-1 0,-1 0,-1 0,-1 0,-2-1,0 0,-1 0,-2-1,0 0,-1 0,-1-1,-1-1,-1 0,-1-1,0 0,-2-2,0 0,-6 4,1-1,-2-1,-1-2,0 0,-1-2,-1-1,0-1,-1-1,0-1,-1-2,0-1,0-1,-1-2,0 0,-17-1,-28-20,49 2</inkml:trace>
  <inkml:trace contextRef="#ctx0" brushRef="#br0" timeOffset="337.691">1585 243,'-26'27,"1"0,1 2,2 1,1 0,2 2,0 1,3 0,-12 31,25-59,1 1,0 0,0 0,0 0,0 0,1 0,0 0,0 0,1 0,0 0,0 0,0 1,1-1,0 0,0 0,0 0,1 0,0 0,0 0,1-1,-1 1,1-1,0 1,1-1,-1 0,1 0,0-1,1 1,-1-1,1 0,-1 0,5 3,11 0,-1-1,1 0,0-1,0-2,0 0,1-1,-1-1,1 0,-1-2,1 0,-1-2,1 0,-1-1,0-1,-1-1,1-1,-1-1,0 0,-1-2,0 0,-1 0,0-2,0 0,-1-1,-1-1,0 0,7-11,-15 18,1-1,-2 0,1-1,-1 0,0 0,-1 0,0-1,-1 1,0-1,0 0,-1-1,0 1,-1 0,0-1,-1 0,0 1,-1-1,0 0,0 1,-1-1,-1 0,0 1,0-1,-1 1,0 0,-1 0,0 0,-1 0,0 1,0 0,-1 0,0 0,-6-6,0 6,0 0,-1 1,0 1,0 0,0 0,-1 1,0 1,-1 1,-11-3,-9-1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48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6 941,'-4'55,"2"1,3 0,2-1,3 1,9 35,-13-69,1-1,2-1,0 1,1-1,1 0,0 0,2 0,1-1,0-1,1 0,1 0,1-1,0 0,1-1,3 1,-15-15,1 0,0 0,-1 0,1 0,0-1,0 1,0-1,0 1,0-1,0 0,0-1,0 1,1 0,-1-1,0 0,0 1,1-1,-1-1,0 1,0 0,1-1,-1 0,0 0,0 0,0 0,0 0,0 0,0-1,0 1,0-1,-1 0,1 0,-1 0,1 0,-1-1,0 1,1-1,72-103,40-173,-116 279,1-1,0 1,0-1,-1 0,1 1,0-1,0 0,0 1,0-1,0 0,0 1,0-1,0 0,0 1,0-1,1 1,-1-1,0 0,0 1,1-1,-1 1,0-1,1 0,-1 1,0-1,1 1,-1-1,1 1,-1 0,1-1,-1 1,1-1,-1 1,1 0,-1-1,1 1,0 0,-1 0,1-1,-1 1,1 0,0 0,-1 0,1 0,0 0,-1 0,1 0,0 0,-1 0,1 0,-1 0,1 0,0 1,-1-1,1 0,0 0,-1 1,1-1,-1 0,1 1,-1-1,1 0,-1 1,1-1,-1 1,1-1,-1 1,0-1,1 1,-1 0,14 45,-13-26,0 0,1 0,2-1,0 1,1-1,1 0,0 0,2-1,0 1,1-2,1 1,0-1,2-1,0 0,0-1,2 0,-1-1,2 0,0-1,1-1,2 1,-12-10,0 0,0 0,0-1,0 0,1 0,-1 0,1-1,0 0,-1 0,1 0,0-1,-1 0,1-1,0 1,0-1,-1-1,1 1,-1-1,1 0,-1-1,0 1,0-1,0-1,0 1,-1-1,1 0,-1 0,0 0,0-1,4-5,13-15,0-2,-2-1,-2 0,0-1,-2-1,-1-1,-1 0,-2-1,-1 0,-1-1,-3 0,0-1,-2 1,-1-1,-2 0,-2-9,0-7,-1 49,0 12</inkml:trace>
  <inkml:trace contextRef="#ctx0" brushRef="#br0" timeOffset="282.586">1558 1167,'39'-5,"36"-6,10-1,-4 1,-11-3,-13 2,-12 3,-7 2,-7 3,-3-3,-12 0,-7 6,-12 3,-4 1</inkml:trace>
  <inkml:trace contextRef="#ctx0" brushRef="#br0" timeOffset="531.68">1671 1365,'39'4,"31"-2,14-3,-3-4,-11-3,-11-4,-12-1,-9 3,-6-2,-3 1,-7 2</inkml:trace>
  <inkml:trace contextRef="#ctx0" brushRef="#br0" timeOffset="2196.026">3167 603,'2'-6,"0"0,0 0,0 0,-1 0,1 0,-1 0,-1-1,0 1,1 0,-2-1,1 1,-1 0,0 0,0-1,-1 1,0 0,0 0,0 0,-1 1,0-1,0 1,0-1,-4-3,-4-8,-2 1,0 1,-1 0,-1 1,0 0,-14-9,21 17,0 0,-1 1,0 0,0 0,0 0,0 1,-1 1,1 0,-1 0,0 1,0 0,0 0,0 1,-1 1,1 0,0 0,0 1,0 0,0 1,0 0,0 1,0 0,1 0,-1 1,1 0,0 1,0 0,0 0,1 1,0 0,0 1,1-1,-1 2,1-1,-3 5,4-2,0 1,0 0,1 1,1-1,0 1,0 0,1 0,0 0,1 0,1 0,0 1,1-1,0 1,1-1,0 0,1 1,2 10,8 24,3 0,1 0,21 40,-26-61,143 308,-26-63,-113-235,-3 1,-1-1,-2 2,-1-1,-2 1,-2 1,-1-1,-2 31,-2-56,0-1,-1 0,-1 0,0 0,0 0,-1 0,-1-1,0 1,0-1,-1 0,-1-1,0 1,0-1,-1-1,0 1,0-2,-1 1,-1-1,-2 2,6-5,1 0,-1 0,-1 0,1 0,-1-1,0 0,0-1,0 0,0 0,-1 0,1-1,-1 0,0 0,1-1,-1 0,0-1,0 1,0-2,0 1,1-1,-8-1,14 1,-1 0,0 0,0 0,0-1,0 1,1 0,-1-1,1 1,-1-1,1 1,-1-1,1 0,0 0,0 0,0 0,0 0,0 0,1 0,-1 0,0 0,1 0,-1 0,1 0,0 0,0 0,0-1,0 1,0 0,0 0,1 0,-1 0,1 0,0 0,-1 0,1 0,0 0,0 0,1-1,9-15</inkml:trace>
  <inkml:trace contextRef="#ctx0" brushRef="#br0" timeOffset="11305.061">4691 800,'-17'84,"8"11,4 1,6 86,1-56,3 80,7-172,-7-28</inkml:trace>
  <inkml:trace contextRef="#ctx0" brushRef="#br0" timeOffset="11622.29">4240 828,'109'-5,"0"-5,97-23,-159 25,317-82,-346 84,59-6,-76 13,0 1,0-1,-1 1,1-1,0 0,-1 1,0-1,1 1,-1 0,0-1,0 1,0-1,0 1,0-1,0 1,0-1,0 1,-1-1,1 1,-1-1,1 1,-1-1,1 1,-1-1,0 0,0 1,0-1,0 0,0 0,0 1,0-1,0 0,0 0,0 0,-1 0,1-1,0 1,-1 0,1 0,0-1,-1 1,0-1,-2 3,-89 79,67-58</inkml:trace>
  <inkml:trace contextRef="#ctx0" brushRef="#br0" timeOffset="11864.031">4381 1647,'38'0,"32"-5,14-6,-3-1,-10-4,-8 1,-9-2,-10 3,-7-2,-5 2,-4-2,-1 3,0 3,-1-2,-4 2</inkml:trace>
  <inkml:trace contextRef="#ctx0" brushRef="#br0" timeOffset="12704.059">5255 1505,'54'-22,"-1"-2,-1-2,-1-3,-1-2,41-34,-67 49,-2 0,0-2,0 0,-2-2,0 0,-2-1,0 0,-1-2,-1 0,-2-1,6-12,-5-40,-14 74,-1 0,0 0,0 0,0 0,1 1,-2-1,1 0,0 0,0 0,0 0,-1 1,1-1,-1 0,0 0,1 1,-1-1,0 1,0-1,0 0,0 1,0-1,-1 1,1 0,0-1,-1 1,1 0,-1 0,1 0,-1 0,1 0,-1 0,0 1,1-1,-1 0,0 1,0-1,1 1,-3 0,-3 1,0 2,0-1,0 1,1 0,-1 0,1 1,-1 0,1 0,0 0,1 1,-1 0,1 0,0 0,0 1,1 0,-1 0,1 0,0 1,-7 6,0 1,-1 0,2 1,0 0,0 1,2 0,0 0,1 1,0-1,1 2,0 4,6-18,-1-1,1 1,-1 0,1 0,0 0,1 0,-1 0,1 0,0-1,0 1,0 0,0 0,0-1,1 1,0-1,0 1,0-1,0 0,0 0,1 0,-1 0,1 0,0 0,0-1,0 1,0-1,0 0,1 0,-1 0,1-1,-1 1,1-1,-1 1,1-1,3 0,6 2,1 0,-1-1,1-1,0 0,0 0,-1-2,1 0,0 0,10-3,3-5,0-1,0-2,-1 0,-1-2,0 0,-1-2,0-1,-2-1,0-1,13-14,-35 33,7-5,-1 1,0-1,-1-1,1 1,-1-1,0 0,-1 0,1-1,-1 1,0-1,-1 0,0 0,0 0,0 0,0-3,-4 9,-1-1,1 1,0 0,-1 0,1 0,-1 1,1-1,-1 0,0 0,1 1,-1-1,0 1,1-1,-1 1,0 0,1 0,-1 0,0 0,0 0,1 0,-1 0,0 1,0-1,1 0,-1 1,0 0,1-1,-1 1,1 0,-1 0,1 0,-1 0,1 0,0 0,-1 0,1 0,0 1,0-1,0 0,0 1,-7 4,0 1,0 0,1 1,0-1,1 1,-1 1,2-1,-1 1,1 0,0 0,1 1,0-1,1 1,-2 9,3-15,1 1,1-1,-1 1,1-1,0 0,0 1,0-1,0 1,1-1,-1 0,1 1,1-1,-1 0,0 0,1 0,0 0,0 0,0 0,1 0,-1 0,1-1,0 0,0 1,0-1,0 0,0 0,1-1,0 1,-1-1,1 1,0-1,0-1,0 1,0 0,1-1,12 3,-1-1,1-1,0-1,0 0,0-1,0-1,0-1,-1 0,1-1,0-1,-1 0,0-1,0-1,-1-1,1 0,-1-1,-1 0,1-1,-2-1,5-4,2-3,-2-1,0 0,-1-1,0-1,-2-1,-1 0,0-1,7-17,-18 34,0-1,0 1,-1-1,0 0,0 1,0-1,-1 0,0 0,0 0,0 0,-1 0,0-1,0 1,0 0,-1 0,0 0,0 0,0 0,-1 0,0 1,0-1,-1 0,-1 4,0 0,0 1,0-1,0 1,0 0,0 0,0 1,0-1,0 1,-1 0,1 0,0 0,0 1,0 0,0-1,0 1,0 1,0-1,0 0,0 1,0 0,1 0,-1 0,1 1,-1-1,1 1,0-1,0 1,0 0,-2 3,-4 4,-1 1,1 0,1 1,0 0,0 1,2-1,-1 1,2 1,0-1,0 1,1 0,1 0,0 0,1 1,1-1,0 3,2-10,0-1,0 1,1 0,-1 0,2-1,-1 1,1-1,0 0,0 1,1-1,0-1,0 1,0-1,1 1,-1-1,1 0,1-1,-1 1,1-1,-1 0,1-1,0 1,1-1,-1 0,0-1,1 0,0 0,-1 0,1-1,0 1,0-2,0 1,0-1,5 0,16 0,-4-1</inkml:trace>
  <inkml:trace contextRef="#ctx0" brushRef="#br0" timeOffset="13183.715">6893 857,'-14'19,"0"2,2 0,1 0,1 1,0 0,2 1,0 0,2 0,1 1,-2 16,7-37,0 1,0-1,0 1,1-1,-1 1,1-1,0 1,0-1,1 0,-1 1,0-1,1 0,0 0,0 0,0 0,0 0,0 0,1-1,-1 1,1-1,0 0,0 0,0 0,0 0,0 0,0 0,0-1,0 0,1 1,-1-1,0 0,1-1,-1 1,1-1,0 1,129-3,-106-5,0 0,0-2,-1-1,0 0,-1-2,0-2,-1 0,0-1,-1-1,-1-1,-1-2,-1 0,0-1,-1 0,-1-2,-1 0,-1-1,-2-1,0 0,7-19,-12 26,0 0,-1 0,-1-1,0-1,-2 1,0-1,-1 0,-1 0,-1 0,0 0,-2 0,0-1,-1 1,-1 0,-1 0,-1 0,0 0,-1 0,-1 1,-8-16,9 25,-1 1,0 0,-1 1,0-1,0 1,0 1,-1-1,0 1,0 1,-1-1,1 1,-1 1,0 0,-1 0,1 1,-1 0,1 0,-1 1,0 0,0 1,0 0,0 1,0 0,0 0,0 1,0 1,1 0,-1 0,0 0,1 2,-1-1,1 1,0 0,0 1,1 0,-4 2,-1 5,0-1,1 1,0 1,1 0,1 1,0 0,1 1,0 0,1 0,1 1,0 0,1 0,1 0,1 1,0 0,1 0,1 0,0 0,2 0,0 1,0-1,2 0,0 0,1 0,1 0,0 0,2-1,0 0,0 0,2 0,-1-1,2 0,0-1,11 14,-6-11,1 0,0-1,1 0,1-1,1-1,0-1,0 0,1-2,1 0,0-1,0-1,1-1,0 0,1-2,18 3,-36-8,-1 0,1-1,-1 1,1-1,-1 0,1 0,-1 0,1-1,0 1,-1-1,1 0,-1 0,0 0,1 0,-1-1,0 1,0-1,2-1,7-10</inkml:trace>
  <inkml:trace contextRef="#ctx0" brushRef="#br0" timeOffset="14017.577">7570 1111,'33'-10,"0"-1,0-2,-1-1,-1-2,0-1,-2-1,0-1,-1-2,0-1,-2-1,13-16,-28 25,0 0,-1-1,-1-1,0 1,-1-2,-1 1,-1-1,0 0,-1 0,-1-1,0 1,-1-10,0 16,-2 9,0 0,0 0,0 0,0 0,-1 0,1 0,0 0,-1-1,0 1,1 0,-1 0,0-1,0 1,0 0,0 0,-1-1,1 1,-1 0,1 0,-1 0,0 0,0 0,0 0,0 0,0 0,0 0,0 0,-1 0,1 0,-1 1,1-1,-1 1,0-1,0 1,1 0,-1-1,0 1,0 0,0 0,0 1,-1-1,1 0,0 1,0-1,0 1,-1 0,0-1,-5 5,1-1,0 1,0 0,1 0,-1 1,1 0,0 0,0 1,1 0,0 0,0 0,0 0,0 1,1 0,0 0,1 0,-2 5,-3 4,0 1,2 1,0-1,1 1,0 0,2 0,-1 12,3-23,0 0,1 0,0 1,0-1,1 0,0 0,0 0,1 0,0 0,0 0,1 0,-1 0,2-1,-1 0,1 1,0-1,0 0,0-1,1 1,4 4,0-6,-1 0,0 0,1-1,0 0,0-1,-1 0,2 0,-1-1,0 0,0 0,0-1,0-1,1 1,-1-1,0-1,0 0,0 0,-1-1,1 0,0 0,-1-1,4-2,10-8,-1 0,-1-1,0-1,-1-1,0-1,-2 0,0-2,-1 1,-1-2,-1 0,-1-1,-1-1,0 0,1-7,1-18,-14 49,-1-1,1 1,0 0,0-1,0 1,-1-1,1 1,0 0,-1-1,1 1,-1-1,1 1,0-1,-1 1,1-1,-1 1,1-1,-1 0,1 1,-1-1,0 0,1 1,-1-1,1 0,-1 0,0 0,1 1,-1-1,0 0,1 0,-1 0,0 0,1 0,-1 0,0 0,1 0,-1-1,0 1,1 0,-1 0,1 0,-1-1,0 1,1 0,-1-1,1 1,-1 0,1-1,-1 1,1-1,-1 1,1-1,-1 1,1-1,0 1,-1-1,1 0,0 1,-1-1,1 1,0-1,0 0,0 1,0-1,0 0,-1 1,1-1,0 0,1 1,-1-1,-13 12,2 1,0 0,0 0,1 2,0-1,1 1,1 0,1 1,0 0,0 0,0 5,6-13,0 0,1 0,0 0,0 1,1-1,0 0,0 0,0 0,1 0,0-1,1 1,-1 0,1-1,0 1,1-1,0 0,0 0,0-1,1 1,-1-1,1 0,0 0,1 0,-1-1,1 0,0 0,0 0,1-1,-1 0,1 0,-1-1,1 1,0-1,0-1,0 0,0 0,0 0,0-1,0 1,0-2,0 1,2-1,19-9,-1-1,-1-2,0 0,-1-1,0-2,-1-1,-1 0,-1-2,0-1,-1 0,-2-2,0 0,-1-1,-1-1,12-23,-14 26,-4 8,0-1,0-1,-2 0,0 0,-1-1,0 0,-1 0,-1-1,-1 0,0 0,1-11,-5 26,-1 0,0 0,0 0,0 0,1 1,-2-1,1 0,0 0,0 0,-1 0,1 0,-1 0,1 1,-1-1,0 0,0 0,1 1,-1-1,-1 0,1 1,0-1,0 1,0 0,-1-1,1 1,-1 0,1 0,-1 0,0 0,1 0,-1 0,0 0,0 0,1 1,-1-1,0 1,0-1,0 1,0 0,0 0,0 0,0 0,1 0,-1 0,-2 1,-82 30,72-21,0 1,1 0,0 1,1 0,0 1,1 0,1 1,0 1,1-1,0 1,1 1,1-1,0 1,1 1,1-1,1 1,0 0,1 0,1 0,1 2,1-11,0-1,1 1,1 0,-1-1,1 1,1-1,-1 1,1-1,1 0,-1 0,1 0,0-1,1 1,0-1,0 0,0 0,0-1,1 1,0-1,0-1,1 1,0-1,10 7,1-1,1-1,0 0,0-2,0 0,1-1,19 2,62-9,-71-5</inkml:trace>
  <inkml:trace contextRef="#ctx0" brushRef="#br0" timeOffset="46062.331">3364 546,'22'-16,"0"-2,-2-1,0 0,-1-1,-1-2,0 0,-2 0,-1-2,-1 0,-1 0,-1-1,-1-1,-1 0,1-10,-10 34,0 1,0-1,-1 1,1-1,-1 1,1-1,-1 0,1 1,-1-1,0 0,0 0,0 1,0-1,0 0,0 1,-1-1,1 0,-1 1,1-1,-1 0,1 1,-1-1,0 1,0-1,0 1,0-1,0 1,0 0,0-1,0 1,0 0,-1 0,1 0,-1 0,1 0,-1 0,1 0,-1 1,1-1,-1 1,1-1,-1 1,0-1,1 1,-1 0,0 0,0-1,1 1,-1 1,0-1,1 0,-1 0,0 1,1-1,-1 1,0-1,1 1,-1 0,-1 0,-3 5,0 0,0 0,0 0,1 1,0-1,0 1,0 1,1-1,0 1,1-1,0 1,0 0,1 0,0 0,0 1,0-1,1 1,1-1,-1-2,0-1,1 1,0-1,0 1,1 0,0-1,-1 1,2-1,-1 0,1 1,0-1,0 0,0 0,1 0,-1 0,1 0,0-1,1 1,-1-1,1 0,0 0,0 0,0 0,1-1,-1 0,1 0,0 0,0 0,0-1,0 0,0 0,0 0,1-1,-1 1,4-1,1 0,-1-1,1 0,0-1,-1 0,1 0,-1-1,1 0,-1-1,0 0,0 0,0-1,0 0,-1-1,0 0,0 0,0-1,0 0,-1 0,0-1,0 0,4-6,-10 11,14-10,-2-2,0 0,0-1,-1 0,-1-1,-1 0,0 0,-1-1,-1-1,0 0,-1 0,-1 0,-1-3,-5 21,-1 1,1 0,-1-1,0 1,1 0,-1-1,0 1,0-1,1 1,-1-1,0 0,0 1,0-1,0 0,0 0,1 1,-1-1,0 0,0 0,0 0,0 0,0 0,0 0,0 0,1-1,-1 1,0 0,0 0,0-1,0 1,0 0,1-1,-1 1,0-1,0 1,1-1,-1 0,0 1,1-1,-1 0,1 1,-1-1,1 0,-1 1,1-1,-1 0,1 0,0 0,-1 0,1 1,0-1,0 0,0 0,-1 0,1 0,0 0,0 0,0 0,1 0,-1 1,0-1,0 0,0 0,1 0,-1 0,0 0,1 1,-1-1,1 0,-1 0,-6 9,0 1,1 0,0-1,1 1,0 1,0-1,0 1,2 0,-1-1,1 1,1 0,-1 0,2 1,-1-1,2 0,-1 0,1 0,1 0,0 0,3 9,-4-16,1 0,0 0,0 0,0-1,0 1,0 0,1-1,-1 0,1 1,0-1,-1 0,1-1,0 1,0 0,0-1,1 1,-1-1,0 0,0 0,1-1,-1 1,1-1,-1 1,0-1,1 0,-1 0,1-1,-1 1,0-1,1 1,1-2,99-45,-91 33,0 0,-1-1,-1-1,0 0,-1 0,-1-1,0 0,-2-1,0 0,-1 0,0 0,-2-1,1-2,-5-28,0 48,0 0,0 0,-1 1,1-1,0 0,0 1,-1-1,1 0,0 1,-1-1,1 0,-1 1,1-1,-1 1,1-1,-1 1,1-1,-1 1,0-1,1 1,-1-1,0 1,1 0,-1-1,0 1,1 0,-1 0,0 0,0-1,1 1,-1 0,0 0,0 0,1 0,-1 0,0 0,0 1,1-1,-1 0,0 0,0 0,1 1,-1-1,0 0,1 1,-1-1,0 1,1-1,-1 1,1-1,-1 1,1-1,-1 1,1-1,-1 1,1 0,0-1,-1 1,1 0,0-1,-1 1,1 0,-6 7,1 0,0 0,0 0,1 1,0-1,0 1,1 0,0 0,1 1,0-1,0 0,1 1,1-1,-1 1,1-1,1 1,0-1,0 1,1-1,0 0,1 0,0 0,2 7,-1-11,-1-1,1 1,0-1,0 1,1-1,-1 0,1-1,0 1,0-1,0 0,0 0,1-1,-1 1,1-1,-1 0,1-1,0 0,3 1,13 5,-2-1</inkml:trace>
  <inkml:trace contextRef="#ctx0" brushRef="#br0" timeOffset="46411.903">4408 123,'16'-3,"1"1,-1 0,0 1,1 1,-1 1,0 0,1 1,-1 1,0 1,13 4,-27-8,-1 1,1-1,-1 0,1 1,-1 0,0-1,1 1,-1 0,0-1,0 1,0 0,0 0,1 0,-1 0,0 0,0 0,-1 0,1 1,0-1,0 0,-1 0,1 1,0-1,-1 0,1 1,-1-1,0 1,0-1,1 1,-1-1,0 1,0-1,0 0,0 1,-1-1,1 1,0-1,-1 1,1-1,0 0,-1 1,0-1,1 0,-1 1,-50 52,31-35,19-18,-1-1,1 1,0 0,0 0,0 0,0 0,0 0,0 0,0 1,0-1,0 0,1 0,-1 1,0-1,1 0,-1 1,1-1,0 1,-1-1,1 0,0 1,0-1,0 1,0-1,0 1,0-1,0 1,1-1,-1 0,0 1,1-1,-1 1,1-1,-1 0,1 1,0-1,0 0,0 0,-1 0,1 1,0-1,0 0,1 0,-1-1,0 1,0 0,0 0,1 0,-1-1,0 1,1-1,-1 1,0-1,1 1,-1-1,1 0,-1 0,1 1,-1-1,1 0,-1 0,1-1,111 4,-87-4</inkml:trace>
  <inkml:trace contextRef="#ctx0" brushRef="#br0" timeOffset="47625.538">3280 2380,'28'-16,"-1"-2,-1-1,-1-1,0 0,-1-2,-2-1,0-1,-2-1,0-1,6-13,-4-49,-21 86,-1 0,0 0,0 0,0 0,0 0,0 0,-1 0,1 0,-1 0,1 0,-1 0,1 0,-1 1,0-1,0 0,0 1,0-1,0 0,-1 1,1-1,0 1,-1 0,1-1,-1 1,1 0,-1 0,0 0,1 0,-1 0,0 0,0 0,0 1,1-1,-1 1,0-1,0 1,0 0,0 0,0 0,0 0,0 0,0 0,-1 1,-2-1,-1 2,1-1,0 1,-1 0,1 0,0 0,0 0,0 1,1 0,-1 0,1 1,-1-1,1 1,0 0,1 0,-1 0,1 0,-1 1,1 0,1-1,-1 1,1 0,0 0,-1 2,-2 5,1 0,0 1,1 0,1 0,0 0,0 0,1 0,1 0,1 10,-1-17,1-1,0 0,1 0,-1 0,1 0,0 0,0-1,1 1,-1-1,1 1,0-1,0 0,1 0,-1 0,1 0,0-1,0 1,0-1,0 0,0 0,1-1,0 1,-1-1,1 0,0 0,0-1,0 1,0-1,0 0,0-1,1 1,-1-1,0 0,0 0,0-1,1 1,-1-1,0 0,0-1,0 1,0-1,3-2,11-3,0-2,-1 0,0-1,-1-1,0 0,-1-2,0 0,-1 0,-1-2,0 0,-1 0,0-1,-1-1,2-5,-12 20,-1 1,0 0,0-1,0 1,0 0,0-1,-1 0,1 1,0-1,-1 1,1-1,-1 0,0 1,1-1,-1 0,0 1,0-1,0 0,0 1,0-1,0 0,-1 1,1-1,-1 0,1 1,-1-1,1 0,-1 1,-1-2,-31 33,32-27,-2 1,0 0,0 0,0 1,1-1,-1 1,1-1,1 1,-1 0,0 0,1 0,0-1,1 1,-1 1,1-1,0 0,0 0,0 0,0 0,1 0,0 0,0 0,1 0,-1-1,1 1,0 0,1-1,-1 1,1-1,-1 0,1 0,1 0,-1 0,0 0,1-1,0 1,0-1,0 0,0 0,0-1,1 1,-1-1,1 0,0 0,0-1,-1 1,1-1,0 0,1 0,4-2,-1-1,0 0,0 0,0-1,0 0,0-1,0 0,-1 0,1-1,-1 0,-1-1,1 1,-1-1,0-1,0 1,-1-1,1-1,-2 1,1-1,-1 0,0 0,-1-1,0 1,2-8,-1 5,-1-1,0 0,-1 0,0 0,-1 0,-1-1,0 1,0 0,-2-1,1 1,-3-9,4 19,-1 0,0 0,0 0,0 1,-1-1,1 0,0 0,-1 1,1-1,-1 0,1 1,-1-1,0 1,0-1,0 0,0 1,0 0,0-1,0 1,0 0,-1-1,1 1,0 0,-1 0,1 0,-1 0,1 0,-1 1,0-1,1 0,-1 1,0-1,1 1,-1 0,0-1,0 1,1 0,-1 0,0 0,0 0,1 0,-1 1,0-1,0 0,1 1,-1 0,0-1,1 1,-1 0,1 0,-1-1,1 1,-1 1,1-1,-1 0,1 0,0 0,0 1,0-1,0 1,0-1,0 1,0 0,-4 2,0 1,0 0,1 0,0 0,0 1,0-1,0 1,1 0,0 0,0 0,1 0,0 1,0-1,0 1,1-1,0 1,0 0,1-1,0 1,0 0,0 0,1-1,0 1,1 0,-1-1,1 1,0-1,1 0,0 0,0 0,0 0,0 0,1 0,0-1,0 0,1 0,0 0,18 12,0-2</inkml:trace>
  <inkml:trace contextRef="#ctx0" brushRef="#br0" timeOffset="47877.95">4437 2211,'-10'39,"-2"12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4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1 396,'168'-28,"401"-54,-178 49,-363 33</inkml:trace>
  <inkml:trace contextRef="#ctx0" brushRef="#br0" timeOffset="248.427">56 537,'90'6,"0"-3,81-9,-162 6,452-55,-149-2,-287 54</inkml:trace>
  <inkml:trace contextRef="#ctx0" brushRef="#br0" timeOffset="580.863">678 0,'67'34,"2"-3,2-4,0-2,1-4,67 11,-117-29,110 34,-130-36,0 0,-1 0,1 0,0 0,-1 1,0-1,1 0,-1 1,0 0,1-1,-1 1,0 0,0-1,0 1,-1 0,1 0,0 0,-1 0,1 0,-1 0,0 0,1 0,-1 0,0 0,0 0,0 0,-1 0,1 0,0 0,-1 0,0 0,1 0,-1 0,0 0,0-1,0 1,-43 61,-126 70,-15 15,181-143,0 0,0 0,0 0,0 1,1-1,0 1,0 0,1 0,0 0,0 0,0 0,0 1,1-1,0 6,-1 10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4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46,'-9'-20,"-5"44,9 15,2 0,1 0,3 1,0-1,3 0,4 15,-8-47,4 20,2 38,3 0,2 0,4-1,2-1,13 27,-29-87,0 0,0-1,0 1,0 0,1-1,-1 1,1-1,0 0,0 0,0 1,0-1,0 0,0-1,0 1,1 0,-1-1,1 1,-1-1,1 1,0-1,-1 0,1-1,0 1,0 0,0-1,0 1,-1-1,1 0,0 0,0 0,0 0,0-1,0 1,0-1,0 0,-1 1,1-1,0-1,-1 1,1 0,-1-1,1 1,-1-1,1 0,-1 0,0 1,0-2,0 1,1-2,18-21,-2-1,-1-1,-1 0,-1-1,-2-1,-1-1,0-2,-6 17,25-62,-4-1,-3-2,5-34,-20 90,-10 147,-3-104,1 1,1 0,0 0,2 0,0 0,1 0,2 0,0-1,0 1,2-1,1 0,0 0,1-1,1 0,1-1,0 0,5 4,-12-16,0-1,0 1,1-1,0 0,-1 0,1-1,1 1,-1-1,0 0,1 0,0 0,0-1,-1 1,1-1,1 0,-1-1,0 1,0-1,1 0,-1 0,1-1,-1 0,0 0,1 0,-1 0,1-1,-1 0,0 0,1-1,-1 1,0-1,3-2,12-13,0-2,-2 0,-1-1,0 0,-1-2,-1 0,-2 0,7-14,5-6,5-14,-2-2,-3 0,-3-2,-2 0,8-45,-1 37,-19 62</inkml:trace>
  <inkml:trace contextRef="#ctx0" brushRef="#br0" timeOffset="312.579">1472 300,'67'-10,"27"-2,7-5,-8 0,-16 4,-16-1,-14 2,-9 3,-8 3,-2 2,-3 3,0 0,-4 1</inkml:trace>
  <inkml:trace contextRef="#ctx0" brushRef="#br0" timeOffset="563">1612 582,'34'-5,"35"-11,15-3,-1-3,-6 3,-11 3,-12 6,-10 3,-8 4,-10 2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46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509 713,'5'34,"6"30,6 9,0-3,-2-4,-5-8,2-10,-2-7,-3-7,-1-3,-4-4,0 0,-2 0,-5-6,-1-10,-1-7</inkml:trace>
  <inkml:trace contextRef="#ctx0" brushRef="#br0" timeOffset="252.998">0 826,'195'-8,"126"-23,-217 19,-3-3,115-4,-214 19,0 0,0 0,0 0,0 0,-1 0,1 1,0-1,0 1,0-1,-1 1,1 0,0-1,0 1,-1 0,1 0,-1 0,1 0,-1 1,1-1,-1 0,0 1,0-1,1 0,-1 1,0 0,0-1,0 1,-1-1,1 2,-1 9</inkml:trace>
  <inkml:trace contextRef="#ctx0" brushRef="#br0" timeOffset="504.033">254 1419,'34'-9,"39"-9,18-5,2 1,-5-1,-12 4,-10 5,-11 0,-5 2,-7 4,-5 2,-5-1,-3-1,-7 2</inkml:trace>
  <inkml:trace contextRef="#ctx0" brushRef="#br0" timeOffset="983.421">1807 629,'-51'-35,"-2"2,-2 2,-1 3,-2 2,49 22,0 1,0 1,0 0,-1 0,1 1,-1 0,1 0,-1 1,1 0,-1 1,-2 1,9-2,0 1,-1 0,1 0,0 0,0 0,0 1,0-1,0 1,0 0,0-1,0 1,1 1,-1-1,1 0,-1 1,1-1,0 1,0 0,0 0,1-1,-1 1,0 1,1-1,0 0,0 0,0 0,0 1,1-1,-1 0,1 1,0-1,0 2,1 11,2 0,0 0,1 0,1 0,0 0,1-1,1 0,0 0,1-1,1 0,1 1,66 98,43 84,-109-171,-1 0,-1 1,-1 0,-2 0,0 1,-2 0,-1-1,-2 1,0 0,-2 0,-1 0,-1-1,-1 1,-2-1,-4 11,4-12,0 0,-2 0,-2-1,0 0,-1-1,-1 0,-2-1,0 0,-1-1,-2-1,-14 14,10-18</inkml:trace>
  <inkml:trace contextRef="#ctx0" brushRef="#br0" timeOffset="1888.041">1665 1899,'37'-19,"0"-2,-2-2,-1-1,-1-1,-1-2,-1-2,8-11,-36 38,0-1,0-1,0 1,-1 0,1-1,-1 1,0-1,0 0,0 1,-1-1,1 0,-1 0,0 0,0-1,0 1,-1 0,0 0,1 0,-1-1,-1 1,1 0,-1 0,1 0,-1 0,0 0,-1 0,1 0,-2-4,-1 8,1-1,-1 0,0 1,1 0,-1 0,1 0,-1 0,1 1,-1 0,1-1,-1 1,1 0,-1 1,1-1,0 0,0 1,-1 0,1 0,1 0,-1 0,0 0,0 1,1-1,-1 1,1 0,0 0,0 0,0 0,0 0,0 0,1 1,-4 1,1 1,0 0,1 0,-1 0,1 0,0 1,1-1,-1 1,1 0,1 0,-1 0,1 0,0 0,1 0,0 0,0 0,0 0,1 0,0 0,0 0,1 0,0-1,0 1,1 0,0-1,0 0,0 1,1-1,0 0,1 0,1-1,1-1,-1 0,1-1,0 0,0 0,0 0,1-1,-1 0,1-1,-1 1,1-1,-1-1,1 0,0 0,-1 0,1-1,-1 0,1 0,-1-1,1 0,-1 0,0-1,0 0,0 0,0-1,0 0,-1 0,0 0,0-1,0 0,0 0,-1-1,0 1,0-1,0 0,-1-1,0 1,0-1,-1 0,0 0,0 0,0 0,-1 0,0-1,-1 1,1-7,-1 13,-1 0,1-1,-1 0,0 1,1-1,-1 1,0-1,0 1,0-1,0 1,-1-1,1 1,0-1,-1 1,1-1,-1 1,1-1,-1 1,1-1,-1 1,0 0,0-1,0 1,0 0,0 0,0 0,0 0,0 0,-1 0,1 0,0 0,-1 0,1 1,0-1,-1 0,1 1,-1-1,1 1,-1 0,1-1,-1 1,1 0,-1 0,0 0,1 0,-1 0,1 0,-1 1,1-1,-1 0,1 1,-1-1,1 1,-1 0,1-1,0 1,-1 0,1 0,0 0,0 0,0 0,-1 0,1 0,0 0,0 0,1 1,-1-1,0 0,0 1,0 0,-1 2,1 0,-1 0,1 0,0 0,0 0,0 0,1 1,-1-1,1 0,0 0,0 1,1-1,-1 0,1 0,0 0,0 0,0 0,1 0,-1 0,1 0,0 0,0 0,0-1,1 1,-1-1,1 0,0 0,0 0,0 0,0 0,0 0,1-1,0 0,-1 0,1 0,0 0,0 0,0-1,0 1,0-1,0 0,0-1,0 1,0-1,1 1,-1-1,0-1,0 1,1-1,-1 1,0-1,0 0,3-2,9-2,0-1,0-1,0-1,-1 0,-1-1,1-1,-1 0,-1 0,0-2,-1 0,0 0,0-1,-2 0,0-1,0 0,-1-1,0-1,-7 13,0 0,0 0,0 0,-1-1,1 1,-1 0,0-1,0 1,0-1,0 1,-1-1,0 1,1-1,-1 0,0 1,-1-1,0-3,0 7,-1 0,0 0,0 0,0 0,0 1,0-1,0 0,0 1,1-1,-1 1,0 0,0 0,0-1,1 1,-1 1,1-1,-1 0,1 0,-1 0,1 1,0-1,-1 1,1-1,0 1,0-1,0 1,0 0,0-1,1 1,-1 0,0 1,-3 4,0 0,0 0,0 1,1-1,0 1,1-1,0 1,0 0,0 0,1 0,1 0,-1 1,1-1,0 0,1 0,0 0,0 0,1 0,0 0,1 0,-1-1,1 1,1-1,0 0,0 0,0 0,1 0,0-1,0 1,0-1,1 0,0-1,0 0,0 0,1 0,0-1,0 1,0-2,3 2,15 3</inkml:trace>
  <inkml:trace contextRef="#ctx0" brushRef="#br0" timeOffset="2135.069">2738 1701,'0'34,"0"15,0 5,0-7</inkml:trace>
  <inkml:trace contextRef="#ctx0" brushRef="#br0" timeOffset="3458.798">1920 601,'37'-28,"-2"-2,-1-2,-2-1,-1-1,-1-2,-3-1,8-14,-18 3,-16 48,-1-1,0 0,0 0,1 0,-1 0,0 0,0 0,0 0,0 0,0 0,0 0,0 0,-1 0,1 0,0 0,0 0,-1 0,1 0,-1 0,1 0,-1 0,1 0,-1 1,1-1,-1 0,0 0,0 1,1-1,-1 0,0 1,0-1,0 1,1-1,-1 1,0-1,0 1,0 0,0 0,0-1,0 1,0 0,0 0,0 0,0 0,-1 0,-5 2,1 1,0-1,-1 1,1 1,0-1,1 1,-1 0,0 1,1-1,0 1,0 0,1 0,-1 1,1-1,0 1,1 0,-1 0,1 0,1 1,-1-1,1 1,0-1,0 1,0 4,0-5,1 0,0 0,0 0,1 0,-1 0,1 0,1 0,-1 0,1 0,0 0,0-1,1 1,-1 0,1 0,1-1,-1 1,1-1,0 0,0 0,0 0,1 0,0 0,0-1,0 0,0 0,1 0,0 0,0-1,0 1,0-1,0 0,1-1,-1 0,1 1,-1-2,1 1,2 0,1 0,0-1,1 0,-1 0,1 0,-1-1,1-1,-1 0,1 0,-1-1,0 0,1 0,-1-1,0-1,-1 1,1-1,-1-1,1 0,-1 0,-1 0,1-1,-1 0,0-1,0 1,-1-2,0 1,0 0,0-1,-1 0,-1-1,2 1,-1 0,0 0,-1 0,0-1,0 0,-1 0,0 0,-1 0,0-1,0 1,-1-1,0 1,0-1,-2 1,1-1,-1 1,0-1,-1 1,0 0,0-1,-1 1,-1 0,1 0,-4-4,6 11,0 1,0-1,0 1,0 0,-1 0,1-1,0 1,-1 0,1 0,-1 1,1-1,-1 0,1 0,-1 1,0-1,1 1,-1-1,0 1,0 0,1-1,-1 1,0 0,0 0,1 0,-1 1,0-1,1 0,-1 1,0-1,0 1,1-1,-1 1,1 0,-1 0,1 0,-1 0,1 0,-1 0,1 0,0 1,-41 58,40-54,0-1,0 0,1 1,-1-1,1 1,1-1,-1 1,1 0,0-1,0 1,0 0,1-1,0 1,0-1,1 1,-1-1,1 1,1-1,-1 0,0 0,1 0,0 0,1-1,-1 1,1-1,-1 0,1 0,1 0,-1 0,0-1,1 1,3 1,-1-1,0-1,0 1,0-1,0-1,0 1,1-1,-1-1,1 1,0-1,-1-1,1 1,0-1,-1-1,1 1,0-1,-1-1,1 1,-1-1,1-1,-1 1,0-1,0 0,0-1,-1 0,1 0,-1 0,0-1,0 0,0 0,0-1,5-4,1-1,-2 0,0-1,0 0,-1 0,0-1,-1-1,-1 1,0-1,0-2,-1 2,0-1,-1 1,0-1,-1 0,-1 0,-1-1,0 1,0-1,-2 1,0-1,-1 1,0-1,-4-10,5 25,-1-1,1 0,-1 0,0 1,1-1,-1 0,0 1,0-1,-1 0,1 1,0-1,0 1,-1 0,1 0,-1-1,1 1,-1 0,1 0,-1 0,0 0,0 1,1-1,-1 0,0 1,0-1,0 1,0 0,0 0,1 0,-1-1,0 2,0-1,0 0,0 0,0 1,0-1,1 1,-1-1,0 1,0 0,0 0,1-1,-1 1,1 1,-1-1,1 0,-1 0,1 0,0 1,-1-1,1 1,0-1,0 1,0 0,0-1,0 1,0 0,0 1,-5 6,0 0,1 0,0 1,0 0,1 0,0 1,1-1,0 1,1-1,0 1,0 0,1 0,1 0,0 0,0 0,1 0,1 0,0-1,0 1,1 0,0-1,1 0,0 1,1-2,0 1,0 0,1-1,1 0,-1 0,1-1,1 0,0 0,0-1,0 0,1 0,1 0,-5-4,-1 1,1-1,-1 0,1 0,0 0,0-1,0 1,0-1,0-1,0 1,1-1,-1 1,1-2,-1 1,1 0,-1-1,1 0,-1-1,3 0,8-3</inkml:trace>
  <inkml:trace contextRef="#ctx0" brushRef="#br0" timeOffset="3819.876">2992 319,'17'-8,"0"2,1 0,0 2,-1 0,2 0,-1 2,0 0,11 1,-28 1,0 0,0-1,-1 1,1 0,0 0,0 0,0 0,0 0,0 0,0 1,0-1,0 0,0 0,-1 1,1-1,0 0,0 1,0-1,0 1,-1-1,1 1,0-1,0 1,-1 0,1-1,-1 1,1 0,-1 0,1-1,-1 1,1 0,-1 0,1 0,-1 0,0-1,0 1,1 0,-1 0,0 0,0 0,0 0,0 0,0 0,0 0,0 0,0 0,-1-1,1 1,0 0,-1 1,-27 46,18-34,7-12,1 0,0 0,0 0,0 0,0 1,1-1,-1 1,1-1,-1 1,1-1,0 1,0 0,0-1,0 1,1 0,-1 0,1 0,-1 0,1 0,0 0,0 0,0 0,1-1,-1 1,1 0,0 0,-1 0,1 0,1-1,-1 1,0 0,1-1,-1 1,1-1,-1 0,1 1,0-1,0 0,0 0,1 0,-1-1,0 1,1 0,-1-1,1 1,9 0,-1 0,1-1,-1 0,1-1,-1 0,1-1,-1 0,0-1,1 0,-1 0,2-2,13-4</inkml:trace>
  <inkml:trace contextRef="#ctx0" brushRef="#br0" timeOffset="5169.371">2936 1279,'19'-1,"0"-1,0 0,1-2,-2 0,1-1,0-1,-1 0,0-2,-1 0,0-1,0 0,-1-2,0 0,0-1,-1 0,-1-1,-1-1,1 0,-2-1,0 0,-1-1,-1 0,0-1,3-9,3-1,19-59,-35 85,0 1,0-1,-1 1,1-1,0 1,0-1,0 1,0-1,-1 1,1-1,0 1,0-1,-1 1,1-1,0 1,-1-1,1 1,0 0,-1-1,1 1,-1 0,1-1,-1 1,1 0,-1 0,1-1,-1 1,1 0,-1 0,1 0,-1 0,1 0,-1 0,1 0,-1 0,1 0,-1 0,1 0,-1 0,1 0,-1 0,0 0,1 0,-1 1,1-1,-1 0,1 0,0 1,-1-1,1 0,-1 1,1-1,-1 0,1 1,0-1,-1 1,1-1,0 0,-1 1,-26 22,20-15,1 0,1 0,0 0,0 1,0 0,1 0,1 0,-1 0,1 0,1 1,0 0,0-1,1 1,0 2,1-7,0-1,0 0,0 0,0 0,0 0,1 0,0 0,0 0,0-1,1 1,-1 0,1 0,0-1,0 1,0-1,0 1,0-1,1 0,0 0,0 0,0 0,0-1,0 1,0-1,0 0,1 0,0 0,-1 0,1 0,0-1,0 0,-1 0,1 0,0 0,1 0,13 0,1-1,0-1,0 0,-1-1,1-1,-1-1,0-1,0 0,0-2,0 0,-1 0,-1-2,1 0,-1-1,-1-1,0 0,0-1,4-6,-15 15,-1 1,0-2,1 1,-2 0,1-1,0 1,-1-1,1 0,-1 0,0 0,-1 0,1 0,0 0,-1 0,0-1,0 1,-1 0,1-1,-1 1,0-1,0 1,0-1,-1 1,0-3,0 6,1 0,-1 0,0 0,1 1,-1-1,0 0,0 0,0 1,0-1,0 0,0 1,0-1,0 1,0-1,0 1,0 0,0-1,0 1,-1 0,1 0,0 0,0 0,0 0,0 0,0 0,-1 0,1 0,0 1,0-1,0 0,0 1,0-1,0 1,0-1,0 1,0-1,0 1,0 0,0 0,0-1,1 1,-1 0,0 0,0 0,1 0,-1 0,1 0,-1 0,1 0,-1 0,1 0,-1 0,1 0,0 0,0 1,0-1,0 0,0 0,0 0,0 0,0 0,0 1,0-1,-2 4,1 1,0-1,0 0,0 1,0-1,1 1,0-1,0 1,0-1,1 1,-1-1,1 0,1 1,-1-1,1 0,0 0,0 0,0 0,1 0,0 0,0-1,0 1,1-1,-1 0,1 0,0 0,0 0,0-1,1 0,-1 1,1-2,0 1,0-1,0 1,0-1,0 0,0-1,0 0,1 0,-1 0,3 0,6-1,0-1,0-1,1 0,-2 0,1-2,0 0,-1 0,1-1,-1-1,0 0,-1-1,0-1,0 1,0-2,-1 0,0 0,-1-1,0 0,-1-1,0 0,0 0,-2-1,1 0,-1-1,-1 0,0 0,-1 0,0 0,1-11,-5 21,0 0,0 1,0-1,-1 0,0 0,1 0,-1 0,0 1,0-1,0 0,-1 0,1 0,-1 1,0-1,1 0,-1 0,0 1,-1-1,1 1,0-1,-1 1,1-1,-1 1,0 0,0 0,0 0,0 0,0 0,0 0,-1 1,1-1,-1 1,1-1,-1 1,1 0,-1 0,0 0,1 0,-1 1,0-1,0 1,0 0,1-1,-1 1,0 1,0-1,0 0,0 1,1-1,-1 1,0 0,0 0,1 0,-5 3,0 1,0-1,1 1,-1 1,2-1,-1 1,0 0,1 0,0 1,1 0,-1 0,1 0,1 0,-1 0,1 1,1 0,-1-1,1 1,1 0,-1 0,1 0,1 1,0-1,0 0,0 0,1 0,0 2,1-3,-1-1,1 0,1 0,-1 0,1 0,0 0,0-1,0 1,1-1,0 0,0 0,0 0,1-1,0 1,0-1,0 0,0 0,1-1,-1 0,1 0,0 0,0 0,0-1,0 0,0-1,0 1,1-1,-1 0,1-1,-1 1,1-1,-1-1,5 0,47 1,-33-1</inkml:trace>
  <inkml:trace contextRef="#ctx0" brushRef="#br0" timeOffset="5656.056">4630 799,'-11'12,"0"1,2 1,0 0,0 0,1 1,1 0,1 0,0 1,1-1,0 1,2 1,-1-1,2 0,1 1,0 0,1 5,0-20,0 1,0-1,1 0,-1 0,1 1,0-1,0 0,0 0,0 0,0 0,0 1,1-2,-1 1,0 0,1 0,0 0,-1-1,1 1,0-1,0 1,0-1,0 0,0 0,0 0,0 0,1 0,-1 0,0 0,0-1,1 1,-1-1,0 0,1 0,-1 0,1 0,-1 0,0 0,1-1,-1 1,2-1,87-44,-70 30,-2-1,0-1,-1 0,-1-2,0 0,-2 0,0-2,-1 0,-1 0,-1-1,-1-1,3-11,-4 5,-2 1,0-1,-2-1,-2 1,0-1,-2 0,-1 0,-2 0,-1 1,-1-1,-3-8,6 33,-1 1,0-1,0 1,-1-1,1 1,-1-1,0 1,0 0,0 0,-1 0,1 0,-1 0,0 0,0 1,-1-1,1 1,-1 0,1 0,-1 1,0-1,0 1,0-1,-1 1,1 0,0 1,-1-1,1 1,-1 0,0 0,1 0,-1 1,0 0,1 0,-1 0,0 0,0 1,1-1,-1 1,1 1,-1-1,1 1,-1-1,-3 3,-5 5,0 0,1 1,0 1,0 0,1 0,1 1,0 1,1-1,0 1,1 1,0 0,1 0,1 1,0-1,1 1,1 1,0-1,1 1,0-1,2 1,0 0,0 0,2-1,0 1,1 0,0 0,1-1,4 12,-2-13,1 0,1-1,0 1,1-1,0-1,1 0,1 0,0 0,0-1,1-1,0 0,1 0,0-1,1-1,0 0,0 0,0-2,1 1,0-2,1 0,-1 0,1-2,0 0,0 0,14-1,0 0</inkml:trace>
  <inkml:trace contextRef="#ctx0" brushRef="#br0" timeOffset="6386.175">5081 1024,'37'-11,"-1"-1,0-2,-1-1,-1-2,0-2,-1 0,-1-3,-1 0,15-16,-42 35,-1 0,1 0,-1 0,0 0,0 0,0-1,-1 1,1-1,-1 0,0 0,0 0,0 0,0 0,-1 0,1 0,-1-1,0 1,-1 0,1-1,-1 1,0-1,0-3,0 7,0 0,0 1,-1-1,1 0,0 0,-1 1,1-1,0 0,-1 1,1-1,-1 1,1-1,-1 0,1 1,-1-1,1 1,-1-1,0 1,1-1,-1 1,0 0,1-1,-1 1,0 0,0 0,1-1,-1 1,0 0,0 0,1 0,-1 0,0 0,0 0,1 0,-1 0,0 0,0 0,1 1,-1-1,0 0,0 0,1 1,-1-1,0 0,1 1,-1-1,0 1,1-1,-1 1,1-1,-1 1,1 0,-1-1,1 1,-31 31,27-28,0 0,1 0,-1 0,1 0,0 0,0 0,0 1,1 0,-1-1,1 1,0 0,1 0,-1 0,1 0,0 1,0-1,1 0,0 0,0 1,0-1,0 0,1 0,0 1,0-1,0 0,1 0,-1 0,1 0,0 0,1-1,-1 1,1 0,0-1,0 0,1 0,-1 0,1 0,0 0,1 0,5 0,0 0,-1-1,1-1,1 1,-1-1,0-1,0 0,1-1,-1 0,0 0,1-1,-1-1,0 1,0-2,0 1,0-1,0-1,-1 0,1 0,-1-1,0 0,-1-1,6-4,0-1,-1 0,0-1,-1 0,-1-1,0 0,-1-1,0 0,-1-1,0 0,-2 0,1-1,-2 0,0 0,-1-1,-1 0,-1 0,1-8,-3 24,-1 0,0 0,1 0,-1 0,0 0,0 0,0 0,0 0,0 0,0 0,0 0,0 0,-1 0,1 0,0 0,-1 0,1 0,0 0,-1 0,1 0,-1 0,0 0,1 0,-1 0,0 0,1 1,-1-1,0 0,0 1,0-1,0 0,0 1,1-1,-1 1,0-1,0 1,0 0,0-1,-1 1,1 0,0 0,0 0,0 0,0 0,0 0,0 0,0 0,0 0,0 0,0 1,0-1,0 0,0 1,0-1,0 1,0-1,0 1,0-1,0 1,0 0,1-1,-1 1,0 0,0 0,0 0,-4 6,-1 1,1 0,1 0,-1 1,1-1,1 1,0 0,0 0,0 0,1 0,1 0,0 1,0-1,0 0,1 1,1-1,0 1,0-1,1 0,0 0,0 0,1 0,4 9,-2-11,1 1,0-1,1-1,0 1,0-1,0 0,1-1,0 0,0 0,0 0,0-1,1 0,-1-1,1 0,0 0,0-1,1 0,-1-1,0 0,1 0,-1-1,0-1,1 1,-1-1,0-1,0 0,0 0,0 0,0-1,0-1,0 0,-1 0,0 0,7-6,7-6,0-1,-1-1,-1-1,-1-1,0-1,-2 0,1-3,-8 10,5-5,-1-1,-1 0,-1-1,-1 0,-1-1,0 0,-2 0,0-1,0-9,-8 30,1 1,-1-1,0 0,0 0,0 1,0-1,-1 0,1 0,0 1,-1-1,1 0,-1 1,0-1,0 1,1-1,-1 0,0 1,0 0,0-1,0 1,-1 0,1-1,0 1,-1 0,1 0,0 0,-1 0,1 0,-1 0,0 1,1-1,-1 0,0 1,1-1,-1 1,0 0,1 0,-1-1,0 1,0 0,0 1,1-1,-1 0,0 0,1 1,-1-1,0 1,1-1,-1 1,0 0,1 0,-1-1,1 1,-1 0,1 1,0-1,-1 0,1 0,0 0,0 1,0-1,0 1,-1 0,-9 8,0 1,0 0,1 1,0 0,1 1,1 0,0 0,0 1,2 0,0 0,0 0,1 1,1 0,0 0,1 0,1 0,1 1,0-1,0 1,2-1,0 1,1-1,0 0,1 0,3 6,-1-11,1-1,0 1,1-1,0 0,0 0,1-1,0 0,1 0,0-1,0 0,0 0,1-1,0-1,0 1,0-2,1 1,0-2,0 1,0-1,0-1,0 0,1-1,-1 0,1-1,-1 0,0 0,10-3,35-13,-31 3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56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0 114,'39'-9,"17"-9,9 0,-2 2,-7 4,-8 4,-8 4,-5-3,-4 0,-3 1,-1 2,0 1,-5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20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142,'-361'461,"291"-360,50-69,-2 0,-2-1,0-2,-2 0,-26 21,-146 95,174-132</inkml:trace>
  <inkml:trace contextRef="#ctx0" brushRef="#br0" timeOffset="286.131">0 536,'74'14,"-2"2,0 3,-1 4,36 18,97 38,12 5,68 43,-193-75,-113-72,7 7</inkml:trace>
  <inkml:trace contextRef="#ctx0" brushRef="#br0" timeOffset="537.276">509 1,'-3'75,"2"0,4 0,3-1,4 1,2-1,4-1,3-1,7 11,-2 12,-4 0,-4 2,-4 0,-5 0,-4 48,-4-121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0 130,'24'156,"6"-1,14 24,-10-101,-23-107,24-178,76-156,-76 270,-28 88</inkml:trace>
  <inkml:trace contextRef="#ctx0" brushRef="#br0" timeOffset="311.58">480 609,'0'28,"0"16,0-6,0-9</inkml:trace>
  <inkml:trace contextRef="#ctx0" brushRef="#br0" timeOffset="560.421">537 186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57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24,'39'5,"21"1,6-5,2-2,-7-2,-4 1,-1-1,-7 2,0-5,-6-2,-4 2,-9 1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00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2,'311'1,"-310"-2,1 1,-1-1,1 1,-1 0,1 0,-1 0,1 0,0 0,-1 0,1 0,-1 0,1 0,-1 1,1-1,-1 1,0-1,1 1,-1 0,1-1,-1 1,0 0,0 0,1 0,-1 0,0 0,0 0,0 0,0 1,0-1,0 0,-1 0,1 1,0-1,-1 1,1-1,-1 1,1-1,-1 1,0-1,1 1,-1-1,0 1,0-1,0 1,0-1,0 1,-1-1,1 1,-1 0,-82 67,58-52,-53 46,76-61,0 1,0-1,0 0,1 0,-1 1,0-1,1 1,0 0,-1-1,1 1,0 0,0 0,1-1,-1 1,1 0,-1 0,1 0,0 0,0 0,0 0,1 0,-1 0,1-1,-1 1,1 0,0 0,0 0,0-1,1 3,4 0,0-1,0 0,0 1,1-2,-1 1,1-1,0 0,0 0,0-1,0 0,1 0,-1-1,1 0,-1 0,1-1,-1 0,1 0,-1-1,1 0,-1 0,3-1,30-4,0-1,-1-2,0-1,-1-3,17-8,-28 11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59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0,'0'14,"0"10,0 6,0 2,0 0,0 1,0-2,0-1,0 0,0-1,0-1,0 0,5-5,1-1,0 0,4-4,5-4,-1-6</inkml:trace>
  <inkml:trace contextRef="#ctx0" brushRef="#br0" timeOffset="249.468">0 564,'29'5,"19"2,6-1,4-6,-4-3,-1-1,-4 0,-2-3,-4-2,-4 2,-4 1,-3 2,-3 2,-5 1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58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63,'28'293,"-28"-19,3-260,0 2,-10-23,0-7</inkml:trace>
  <inkml:trace contextRef="#ctx0" brushRef="#br0" timeOffset="465.531">1 90,'18'-3,"183"-31,0 9,161 1,-325 23,-27 0,1 0,0 0,0 1,-1 1,1 0,0 0,-1 1,1 0,-1 1,1 0,-1 1,3 2,-11-5,0 0,-1 1,1-1,0 0,-1 1,0-1,1 1,-1 0,0 0,0-1,0 1,0 0,0 0,0 0,-1 0,1 0,-1 0,1 0,-1 0,0 0,1 0,-1 0,0 0,-1 0,1 0,0 0,-1 1,1-1,-1 0,1 0,-1-1,0 1,0 0,0 0,0 0,-1 1,-9 11</inkml:trace>
  <inkml:trace contextRef="#ctx0" brushRef="#br0" timeOffset="718.125">169 683,'39'5,"17"-3,4-2,1-2,-4 1,-3-5,-1-1,-5 0,0-3,-4-1,-5 3,1-3,-2 1,-2 2,-8 2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01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264 453,'-28'30,"1"2,1 1,2 1,1 1,2 1,2 1,1 1,2 0,1 2,2-1,2 2,-2 18,8-22,2 0,2 0,1 0,2 0,1-1,2 1,1-1,3 1,0-2,2 0,2 0,5 8,-12-32,0 0,1 0,0-1,0 0,1-1,0 0,1 0,0 0,0-1,1-1,0 1,0-2,1 1,0-1,0-1,0 0,1-1,0 0,-1-1,2 0,8 1,1-7,-5-4</inkml:trace>
  <inkml:trace contextRef="#ctx0" brushRef="#br0" timeOffset="793.639">293 1412,'20'-6,"245"-87,-247 84,0 0,-1-2,0 0,-1 0,0-2,-1 0,0 0,-1-2,-1 0,0 0,-1-1,9-17,-14 22,0-2,-1 1,-1 0,0-1,-1 0,0-1,-1 1,-1 0,0-1,0 0,-1 1,-1-1,0 12,1 1,-1 0,0 0,1-1,-1 1,0 0,0-1,0 1,0 0,0 0,0-1,0 1,-1 0,1 0,0-1,-1 1,1 0,-1 0,1-1,-1 1,0 0,1 0,-1 0,0 0,0 0,0 0,0 0,0 0,0 1,0-1,0 0,0 0,0 1,0-1,0 1,-1-1,1 1,0 0,0-1,-1 1,1 0,0 0,0 0,-1-1,1 2,0-1,-1 0,1 0,0 0,0 1,-1-1,1 0,0 1,0-1,0 1,-1-1,1 1,0 0,0 0,0-1,0 1,0 0,0 0,1 0,-1 0,0 0,0 1,-6 10,2 1,-1 0,2 0,-1 0,2 1,0 0,1-1,0 1,1 0,0 0,1 0,1 0,0 0,1 0,3 9,-2-14,0 0,1-1,1 1,0-1,0 0,0-1,1 1,0-1,1 0,-1 0,1-1,1 0,-1 0,1 0,0-1,0-1,0 1,1-1,0-1,0 0,0 0,0 0,0-1,1-1,-1 1,0-2,1 1,-1-1,1-1,-1 0,1 0,-1 0,0-2,0 1,0-1,0 0,0-1,0 0,-1 0,0-1,0 0,3-3,7-4,-1-1,0 0,-1-1,0-1,-2-1,1 0,-2-1,0-1,-1 1,-1-2,-1 0,-1 0,0-1,-1 0,-1 0,-1-1,-1 0,-1 0,-1-1,0-11,-3 31,0 0,0-1,0 1,0 0,0-1,-1 1,1 0,-1 0,1-1,-1 1,0 0,0 0,0 0,0 0,-1 0,1 0,0 0,-1 1,1-1,-1 0,0 1,0-1,1 1,-1-1,0 1,0 0,0 0,0 0,-1 0,1 0,0 1,0-1,-1 1,1-1,0 1,0 0,-1 0,1 0,0 0,-1 0,1 0,0 1,0-1,-1 1,1 0,0-1,0 1,0 0,0 0,0 0,0 1,0-1,0 1,0-1,1 1,-1-1,0 1,1 0,-1 0,1-1,-1 3,-4 4,1 1,-1-1,2 1,-1 1,1-1,1 0,0 1,0 0,1 0,0 0,0 0,1 0,1 0,0 0,0 0,1 0,0 0,1 0,0 0,0 0,1 0,0-1,1 1,0-1,1 0,0 0,0 0,1-1,0 0,1 0,5 5,-4-6,1 0,0-1,0 0,1-1,-1 0,1 0,0-1,1 0,-1-1,1 0,-1-1,1 0,0-1,0 0,0 0,0-1,0-1,-1 0,1 0,3-2,3-3,0-1,0-1,0-1,-1 0,-1-1,0-1,0-1,-1 0,0 0,-1-1,-1-1,0 0,-1-1,0 0,-2-1,1 0,-2-1,0 0,-1 0,-1 0,-1-1,0 0,-1 0,-1 0,-1-1,0 1,-2-1,0 1,-1-6,2 21,-1 1,0-1,1 0,-1 0,0 0,0 1,-1-1,1 0,-1 0,1 1,-1-1,0 0,0 0,0 1,0-1,0 1,-1-1,1 1,-1 0,0 0,1-1,-1 1,0 0,0 1,0-1,-1 0,1 0,0 1,-1 0,1-1,-1 1,1 0,-1 0,0 0,1 0,-1 1,0-1,0 1,1 0,-1 0,0 0,0 0,0 0,1 0,-1 1,0 0,0-1,-4 6,0 1,1-1,0 1,1 0,-1 0,1 1,0-1,1 1,0 0,0 1,1-1,0 1,1-1,-1 1,2 0,-1 0,1 0,1 0,-1 0,2 0,-1 0,1 0,0 0,1 0,1 3,-1 22,-1-11,1 0,1-1,1 1,1-1,1 0,1 0,0-1,2 0,1 0,0-1,2 0,0-1,4 3,40 58,-41-65</inkml:trace>
  <inkml:trace contextRef="#ctx0" brushRef="#br0" timeOffset="1394.656">1986 1158,'0'24,"0"13,0 4,0-9,0-9</inkml:trace>
  <inkml:trace contextRef="#ctx0" brushRef="#br0" timeOffset="2012.755">1761 1214,'191'-67,"-132"59,-58 8,1 0,-1 0,0 1,1-1,-1 1,0-1,0 1,1-1,-1 1,0 0,0 0,0-1,0 1,0 0,0 0,0 0,0 0,0 0,-1 0,1 1,0-1,-1 0,1 0,-1 0,1 1,-1-1,1 0,-1 1,0-1,0 0,0 1,0-1,0 0,0 1,0-1,0 0,0 1,-1-1,1 0,0 1,-1-1,0 0,-89 172,89-172,1 1,-1-1,0 1,1 0,-1-1,1 1,0 0,-1-1,1 1,0 0,0-1,0 1,0 0,0-1,1 1,-1 0,0-1,1 1,-1 0,1-1,0 1,0-1,-1 1,1-1,0 1,0-1,0 0,0 1,1-1,-1 0,0 0,0 0,1 0,-1 0,1 0,-1 0,1 0,-1-1,1 1,0 0,-1-1,1 0,-1 1,1-1,0 0,0 0,0 0,84-7,22-14,-96 19</inkml:trace>
  <inkml:trace contextRef="#ctx0" brushRef="#br0" timeOffset="2983.355">1873 254,'275'-26,"-271"25,-1 1,0 0,1 0,-1 0,1 0,-1 0,0 1,0-1,1 1,-1 0,0 0,0 0,0 0,0 1,0-1,0 1,0 0,0 0,0 0,-1 0,1 0,-1 1,0-1,0 1,0-1,0 1,0 0,0 0,-1 0,1 0,-1 0,0 0,0 0,0 1,0-1,-1 0,1 1,-1-1,0 0,0 2,-23 55,-4 15,27-73,1 1,-1-1,0 1,0-1,1 1,0-1,-1 1,1-1,0 0,0 1,0-1,1 0,-1 0,0 0,1 0,0 0,-1 0,1 0,0 0,0-1,0 1,0-1,0 1,0-1,0 0,1 0,-1 0,0 0,1 0,0 0,15 3,-1 0,1 0,0-2,0 0,1-2,-1 0,0 0,15-4,23 1,-29 3,-2-1</inkml:trace>
  <inkml:trace contextRef="#ctx0" brushRef="#br0" timeOffset="3234.136">2494 1045,'33'-5,"17"-1,9 0,-1 1,-5 2,-8 0,-5-3,-6 0,-8-1</inkml:trace>
  <inkml:trace contextRef="#ctx0" brushRef="#br0" timeOffset="3982.65">2889 1299,'30'-30,"30"-26,-3-3,-3-3,-2-1,-3-3,18-36,-4-50,-63 153,0-1,-1 0,1 0,0 0,0 0,-1 0,1 1,0-1,-1 0,1 0,0 0,-1 0,1 0,0 0,0 0,-1 0,1 0,0 0,-1 0,1 0,0 0,-1 0,1 0,0-1,-1 1,1 0,0 0,0 0,-1 0,1-1,0 1,0 0,-1 0,1 0,0-1,0 1,0 0,-1 0,1-1,0 1,0 0,0-1,0 1,0 0,0 0,-1-1,1 1,0 0,0-1,0 1,0 0,0-1,-21 27,8-5,1 1,1 1,1 0,1 1,1-1,1 2,-2 14,7-33,0 0,1 1,0-1,1 0,-1 1,1-1,0 1,1-1,0 0,0 1,0-1,0 0,1 0,0 1,1-2,-1 1,1 0,0 0,1-1,-1 0,1 1,0-1,1-1,-1 1,1-1,0 1,0-1,0-1,0 1,1-1,4 3,5-2,-1 0,1-1,0 0,0-1,0-1,0-1,0 0,0-1,0 0,0-1,-1-1,1 0,0-1,-1-1,0 0,0-1,-1 0,1-1,-1-1,-1 0,12-10,-9 7,0 0,-1-2,-1 1,0-2,-1 0,0 0,-2-1,1-1,-2 0,0 0,-1-1,0 0,-2 0,0 0,4-17,-10 32,1 1,-1 0,0-1,1 1,-1-1,0 1,0 0,1-1,-1 1,0-1,-1 1,1-1,0 1,0-1,-1 1,1 0,-1-1,1 1,-1 0,1-1,-1 1,0 0,0 0,1-1,-1 1,0 0,0 0,0 0,-1 0,1 0,0 0,0 1,0-1,-1 0,1 1,0-1,-1 1,1-1,0 1,-1-1,1 1,-1 0,1 0,-1 0,1 0,0 0,-1 0,1 0,-1 0,1 0,-1 1,1-1,0 1,-1-1,1 1,0-1,-1 1,1 0,0 0,0 0,-1 0,-7 7,0 0,0 0,1 1,0 0,0 0,1 1,1 0,-1 0,2 1,-1 0,2 0,-1 0,2 0,-1 1,1 0,0 5,3-12,0 0,0 0,0 0,1 0,-1 0,1 1,1-2,-1 1,1 0,-1 0,1 0,1-1,-1 1,1-1,0 0,0 0,0 0,0 0,1 0,-1-1,1 1,0-1,0 0,0 0,1 0,-1-1,1 0,2 1,1 1,1 0,0-1,-1 0,1-1,0 0,0 0,1-1,-1 0,0-1,0 0,1 0,-1-1,0 0,0-1,4-1,7-5,0-2,-1 0,0-1,-1-1,0-1,-1-1,0 0,-2-1,1-1,-2 0,0-1,-1 0,-1-1,0-1,-1 0,-2-1,0 0,0 0,-2 0,-1-2,1-40,-7 61,0-1,0 1,0 0,0-1,0 1,0 0,0-1,-1 1,1 0,0-1,-1 1,1 0,-1-1,1 1,-1 0,0 0,1 0,-1 0,0 0,0 0,0 0,0 0,0 0,0 0,0 0,0 0,0 1,-1-1,1 0,0 1,0-1,-1 1,1-1,0 1,-1 0,1 0,0 0,-1-1,1 1,0 0,-1 1,1-1,-1 0,-3 3,1 1,-1-1,1 1,0 0,0 0,1 1,-1-1,1 1,0 0,0 0,0 0,1 0,0 0,0 1,0-1,0 1,1-1,-1 6,-4 15,0-13,1 1,1-1,1 1,-1 0,2 0,0 0,1 0,0 0,1 0,1 1,0-1,1 0,1 0,0 0,1-1,0 1,1-1,0 0,4 6,23 20,-16-24</inkml:trace>
  <inkml:trace contextRef="#ctx0" brushRef="#br0" timeOffset="4230.632">4414 988,'-5'24,"-2"13,1 5,1 0,6-8,4-3,5-9,0-7</inkml:trace>
  <inkml:trace contextRef="#ctx0" brushRef="#br0" timeOffset="4965.406">4357 311,'20'-7,"0"-1,1 1,0 1,0 1,0 1,0 0,1 2,14 0,-35 2,0-1,1 1,-1 0,0 0,1 0,-1 0,1 0,-1 0,0 0,1 0,-1 0,0 1,1-1,-1 1,0-1,1 1,-1-1,0 1,0 0,0-1,1 1,-1 0,0 0,0 0,0 0,0 0,-1 0,1 0,0 0,0 1,-1-1,1 0,0 0,-1 1,1-1,-1 0,0 1,0-1,1 0,-1 1,0-1,0 1,0-1,0 0,0 1,-1-1,1 0,0 1,-1-1,1 0,-1 1,1-1,-1 1,-16 26,12-21,0-1,0 1,1 0,-1 1,2-1,-1 1,1 0,0 0,1 0,0 0,0 0,1 0,0 0,0 1,1-1,0 1,0-1,1 0,0 1,1-6,0 0,0 0,0-1,0 1,0 0,0-1,1 1,-1-1,1 0,0 0,0 0,0 0,0-1,0 1,0-1,0 1,0-1,1 0,-1 0,0-1,1 1,-1-1,1 1,-1-1,0 0,1-1,-1 1,1 0,-1-1,4-1,11-4</inkml:trace>
  <inkml:trace contextRef="#ctx0" brushRef="#br0" timeOffset="5353.182">4781 1,'111'441,"-99"-397,39 143,20 158,-69-332,-1 1,0 0,-1 0,-1-1,0 1,-1 0,0-1,-1 1,0-1,-1 0,-1 0,0 0,-1-1,0 1,-1-1,0-1,-1 1,0-1,-1-1,0 0,-9 8,3-4,-1 0,0-1,0-1,-1 0,-1-2,0 0,-5 2,-6-1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57 395,'138'26,"-100"-25,0-1,1-2,-1-2,26-6,17-1,107-18,-116 17,-65 14,-8 0</inkml:trace>
  <inkml:trace contextRef="#ctx0" brushRef="#br0" timeOffset="284.316">1 734,'62'-5,"26"-6,2-1,-4 1,-12 2,-14 3,-13 3,-9 2,-6 0,-4 1,-2 1,0-1,0 1,0-6,-4-1</inkml:trace>
  <inkml:trace contextRef="#ctx0" brushRef="#br0" timeOffset="720.392">254 0,'163'113,"106"13,-241-112,-7-6,-1 2,0 1,-1 0,0 1,-1 1,-1 1,0 0,0 2,1 3,-14-15,-1 1,0 0,-1 0,1 0,-1 0,0 1,0-1,0 0,-1 1,0 0,0-1,-1 1,1 0,-1-1,0 1,-1 0,1-1,-1 1,0 0,-1-1,1 1,-1-1,0 0,-1 0,1 1,-1-1,0-1,0 1,-1 0,1-1,-1 0,0 0,0 0,0 0,-3 1,-28 25,-2-2,-1-2,-1-1,-16 6,4-1,-120 75,122-39,42-44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405 649,'-19'0,"-1"0,1 1,-1 1,1 1,0 1,0 1,1 0,-1 1,1 1,0 1,1 1,0 0,0 1,1 1,0 0,1 1,0 1,1 1,1 0,-7 9,14-12,1 1,0 0,0 0,1 0,1 0,0 0,1 1,0 0,1-1,1 1,0 0,0 0,1-1,1 1,0 0,1-1,0 0,1 0,0 1,-2-9,0 0,0 0,0 0,1-1,-1 1,1 0,0-1,0 0,0 0,1 0,-1 0,1-1,-1 1,1-1,0 0,0 0,0 0,0 0,0-1,1 0,-1 1,0-2,1 1,-1 0,1-1,-1 0,0 0,1 0,-1-1,1 0,-1 1,4-3,9-1,0-1,0-1,-1 0,0-2,0 0,-1 0,13-11,-3-1,-1-1,-2-2,0 0,-1-1,17-27,-29 40,23-32,-2-2,-1 0,-3-2,-2-1,15-44,-31 72,-2 0,-1-1,-1 1,0-1,-1 0,-2 0,0-1,-1 1,-1 0,-1 0,-1 0,-1 0,-1 1,0-1,-2 1,0 0,-2 1,0 0,-1 0,0 1,-2 0,0 1,-1 0,-1 1,-1 0,12 12,-1-1,0 1,-1 0,1 0,-1 0,1 1,-1 0,0-1,0 2,-1-1,1 1,-1 0,1 0,-1 0,0 1,1-1,-1 2,0-1,0 1,0-1,0 1,0 1,1 0,-1-1,0 2,0-1,1 1,-1 0,1 0,-1 0,1 1,0-1,0 1,0 1,0-1,0 1,1 0,0 0,0 0,0 1,0-1,-1 4,-7 14,2 1,1 0,0 1,2 0,1 0,0 1,2-1,1 1,1 0,1 0,2 1,0-1,1 0,2-1,0 1,2 0,1-1,1 0,0-1,11 20,23 47,3-1,5-3,20 25,27 49,-83-142</inkml:trace>
  <inkml:trace contextRef="#ctx0" brushRef="#br0" timeOffset="530.876">969 282,'-13'40,"2"0,1 0,3 1,0 0,3 0,2 0,1 1,2-1,4 16,-5-49,1 1,-1 0,2-1,-1 0,1 1,1-1,-1 0,1 0,1 0,0 0,0-1,0 1,1-1,0 0,0 0,1-1,0 0,0 0,0 0,1-1,0 1,0-2,0 1,1-1,0 0,-1-1,1 1,1-2,-1 1,0-1,1 0,-1-1,1 0,-1 0,1-1,-1 0,6-1,1-6,0 0,0 0,-1-1,0-1,-1-1,0 0,-1 0,0-1,0-1,-1 0,-1-1,0 0,0 0,-2-1,6-10,-3 7,55-98,-56 141,-11-16,0 0,1 0,0 0,0 0,1 0,1 0,0 0,0-1,1 1,0-1,0 1,1-1,1 0,-1-1,1 1,1-1,0 0,0 0,0 0,1-1,0 0,1-1,0 1,-1-3,-1 0,1 0,1 0,-1-1,0-1,1 1,-1-1,1 0,0-1,0 0,-1 0,1 0,0-1,0-1,0 1,0-1,0 0,-1-1,1 0,0 0,-1-1,0 0,1 0,-1-1,0 0,11-10,-1 0,-1-1,0-1,-1-1,-1 0,0-1,-1 0,-1-1,-1-1,-1 0,-1 0,1-5,0 4,-2 0,0-1,-1 0,-1 0,-2-1,0 0,-1 0,-1 0,-1 0,-3-20,2 39,0 1,0-1,-1 1,1-1,-1 1,0-1,0 1,0 0,-1-1,1 1,-1 0,1 0,-1 0,0 0,-1 0,1 1,0-1,-1 1,1-1,-1 1,-1-1,-6 1</inkml:trace>
  <inkml:trace contextRef="#ctx0" brushRef="#br0" timeOffset="829.092">2295 423,'48'0,"21"0,8-5,-4-1,-10 0,-11 1,-9 2,-7 1,-10 0</inkml:trace>
  <inkml:trace contextRef="#ctx0" brushRef="#br0" timeOffset="1087.694">2239 706,'43'9,"34"-1,8-2,-5-3,-12-1,-12-1,-12-1,-12 0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396 401,'-134'280,"130"-274,0 0,0 0,1 1,-1 0,1-1,1 1,0 0,-1 0,2 0,-1 1,1-1,1 0,-1 0,1 1,0-1,1 1,-1-1,2 0,-1 0,1 0,0 0,0 0,1 0,0 0,0 0,1-1,0 0,3 4,1-3,0-1,1 0,0 0,0-1,0 0,1 0,-1-1,1-1,0 0,1 0,-1-1,0 0,1 0,-1-1,1-1,-1 0,1 0,-1-1,1-1,-1 0,0 0,1-1,-1 0,0 0,-1-2,1 1,-1-1,8-5,13-22,-22 14</inkml:trace>
  <inkml:trace contextRef="#ctx0" brushRef="#br0" timeOffset="392.64">0 401,'6'-12,"1"0,1 0,0 1,0 0,1 1,0 0,1 0,0 1,1 0,0 0,0 2,1-1,0 1,0 1,1 0,-1 1,1 0,1 1,-1 1,0 0,1 0,6 1,-10 4,0 0,0 0,0 1,0 1,0-1,0 2,-1-1,0 1,0 1,0-1,-1 2,0-1,1 1,60 39,-44-35,0 0,1-1,0-2,1 0,-1-2,1-1,1-1,-1-1,14-1,-21-5,-1 0,0-1,-1-1,1-1,-1 0,0-2,0 0,-1 0,3-4,-2 2</inkml:trace>
  <inkml:trace contextRef="#ctx0" brushRef="#br0" timeOffset="2800.788">1355 599,'-3'-2,"0"2,0-1,-1 0,1 1,0-1,0 1,0 0,0 0,-1 0,1 0,0 1,0-1,0 1,0 0,0 0,0 0,0 0,0 1,0-1,0 1,1-1,-1 1,1 0,-1 0,1 0,0 1,-1-1,0 3,-47 78,46-66,1-1,1 1,0 0,1 0,1 0,1-1,1 13,-1-26,0 1,0-1,0 0,0 0,0 0,1 0,-1 0,1 0,0 0,0-1,0 1,0 0,0-1,1 0,-1 1,1-1,0 0,-1-1,1 1,0 0,0-1,0 1,0-1,0 0,1 0,-1 0,0-1,1 1,-1-1,0 1,1-1,-1 0,1-1,113-20,-82 3,0-2,-1-2,-2 0,0-3,-1 0,-2-2,-1-2,-1 0,20-28,-34 40,1 0,-2-1,0 0,-2-1,0 0,-1-1,0 0,-2 0,-1 0,0-1,-1 0,-2-1,0 1,-1-1,-1 1,-1-1,-1 0,-1 1,-1-1,-4-12,6 25,-1-1,0 1,-1 0,1 1,-2-1,0 0,0 1,0 0,-1 0,0 0,-1 0,1 1,-2 0,1 0,-1 1,0 0,0 0,-1 0,1 1,-1 0,0 1,-1 0,1 0,-1 0,0 1,0 1,0 0,1 1,-1 0,0 0,0 1,0 0,0 1,0 0,0 0,1 1,-1 0,0 1,1 0,0 0,-1 1,1 0,1 0,-1 1,1 0,0 0,0 1,0 0,0 0,-3 5,-3 3,0 1,1 1,0-1,1 2,1 0,1 0,1 0,0 1,1 1,1-1,0 1,2 0,0 0,1 1,1-1,1 0,1 1,0 0,2-1,3 19,-2-22,2-1,-1 0,2 0,0 0,1-1,1 0,0 0,0-1,1 0,1 0,1-1,9 9,7 4,2-1,0-1,1-2,1-1,1-1,1-2,30 11,-58-25,1 0,-1-1,1 1,0-2,-1 1,1 0,0-1,0 0,0 0,0-1,0 0,0 0,0 0,0-1,0 0,0 0,0 0,0-1,-1 0,1 0,0 0,-1-1,0 0,0 0,0 0,0-1,0 0,1 0,8-13</inkml:trace>
  <inkml:trace contextRef="#ctx0" brushRef="#br0" timeOffset="3183.825">2399 204,'-26'24,"2"0,1 2,0 1,2 1,2 1,0 0,2 2,-10 25,21-47,2 1,-1 0,1 0,1 0,0 0,0 1,1-1,0 1,1 0,0 0,1-1,0 1,1 0,0 0,1-1,0 1,0-1,1 1,1-1,0 0,0 0,1-1,0 1,0-1,1 0,1 0,-1-1,2 0,-1 0,1-1,0 1,0-2,1 1,3 1,-4-3,0 0,0-1,0 0,0-1,1 1,0-1,-1-1,1 0,0 0,0-1,0 0,1 0,-1-1,0-1,0 1,0-1,0-1,0 0,0 0,0-1,-1 0,1 0,-1-1,0 0,6-4,1-2,0-1,0-1,-1-1,-1 0,0 0,-1-1,0-1,-1 0,-1-1,0 0,-1 0,-1-1,-1 0,0-1,-1 0,-1 1,-1-2,0 1,-1-3,-3 11,0 0,-1 0,1-1,-2 1,0 0,0 0,-1 0,0 0,0 1,-1-1,-1 1,0 0,0 0,0 0,-1 1,-1 0,1 0,-1 0,-1 1,1 0,-1 1,0-1,-1 1,1 1,-1 0,-1 0,1 1,0 0,-5-1,-111-3,90 14</inkml:trace>
  <inkml:trace contextRef="#ctx0" brushRef="#br0" timeOffset="3498.467">2061 571,'77'-22,"-1"-3,-2-4,15-10,-85 36,0 1,0-1,0 0,1 1,-1 0,0 0,1 0,-1 1,1-1,0 1,0 0,-1 0,1 1,0 0,0 0,0 0,-1 0,1 0,0 1,0 0,0 0,-1 1,1-1,-1 1,1 0,-1 0,0 0,0 1,0 0,0-1,3 4,21 30,-23-28,0 0,0-1,1 1,0-1,0-1,1 1,0-1,0 0,0-1,1 0,0 0,0 0,0-1,0 0,1-1,-1 0,4 0,1 0,1-2,0 0,0 0,0-1,0-1,0 0,-1-1,1-1,4-1,6-3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6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0 340,'46'14,"0"-3,1-1,0-2,0-2,1-3,10-1,-55-2,70 2,-1-3,1-4,0-3,-1-3,0-3,86-5,-133 19</inkml:trace>
  <inkml:trace contextRef="#ctx0" brushRef="#br0" timeOffset="287.568">57 594,'67'11,"2"-3,-1-3,62-4,-25-4,0-5,103-22,32-7,-218 30,-5-1</inkml:trace>
  <inkml:trace contextRef="#ctx0" brushRef="#br0" timeOffset="648.105">452 1,'280'144,"-174"-96,127 72,-218-111,-1 0,0 1,-1 1,0 0,-1 0,0 2,0-1,-2 1,1 1,-2 0,0 0,-1 1,4 8,-11-18,0-1,0 1,-1 0,1 0,-1 0,0 0,-1 0,1 0,-1 0,0 0,0-1,0 1,-1 0,0-1,0 1,0-1,0 1,-1-1,1 0,-1 0,0 0,-2 1,-83 79,80-77,-317 192,301-177,6-2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0,'36'163,"-14"-58,5-2,29 73,-52-163,1 0,0-1,0 0,2 0,-1 0,1-1,1 0,0 0,1-1,0 0,0 0,1-1,0-1,1 1,8 3,-15-10,0-1,0 0,0 0,0-1,0 1,1-1,-1 0,0 0,0 0,1-1,-1 1,0-1,0 0,0 0,0-1,0 1,0-1,0 0,0 0,-1 0,1 0,-1-1,1 0,0 0,74-78,184-306,-262 385,1 1,-1-1,1 0,0 1,0-1,0 1,0 0,0-1,0 1,0 0,0-1,0 1,1 0,-1 0,0 0,1 0,-1 0,1 0,-1 1,1-1,-1 0,1 1,0-1,-1 1,1-1,0 1,-1 0,1 0,0 0,0 0,-1 0,1 0,0 1,-1-1,1 0,0 1,-1-1,1 1,0 0,-1-1,1 1,-1 0,0 0,1 0,-1 0,0 0,1 1,-1-1,0 0,0 0,0 1,0-1,0 1,0 0,66 238,-66-238,0 6,0 0,1-1,0 1,1 0,0 0,0-1,0 0,1 0,0 0,1 0,-1 0,1-1,1 0,-1 0,1 0,0-1,0 1,1-2,-1 1,1-1,0 0,1 0,-1-1,0 0,7 2,-2-4,-1 0,1-1,-1 0,1-1,-1 0,0-1,1 0,-1-1,0 0,0-1,-1 0,1-1,-1 0,0 0,0-1,0-1,-1 1,0-2,-1 1,1-1,-1-1,-1 1,0-1,2-3,9-15,-1-2,-1 0,-1-1,-2-1,-1 0,-2 0,0-1,2-21,-7 32,17-89,-15 92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513 114,'17'78,"97"429,-66-393,-48-113,1-1,-1 1,0-1,1 1,-1-1,0 1,1-1,-1 0,0 1,1-1,-1 1,1-1,-1 0,0 0,1 1,-1-1,1 0,-1 0,1 1,-1-1,1 0,0 0,-1 0,1 0,-1 0,1 0,-1 0,1 0,-1 0,1 0,-1 0,1 0,0 0,-1 0,1 0,-1-1,1 1,-1 0,1 0,-1-1,1 1,-1 0,0-1,1 1,-1 0,1-1,-1 1,0-1,1 1,-1-1,0 1,0-1,1 1,-1-1,0 1,0-1,0 1,1-1,-1 1,0-1,0 1,0-1,0 0,12-38,36-144,61-149,-79 211,-35 152,3-10</inkml:trace>
  <inkml:trace contextRef="#ctx0" brushRef="#br0" timeOffset="2366.572">259 1,'-32'37,"2"2,1 1,2 1,2 2,2 0,2 2,2 0,1 1,-5 29,20-65,1 0,0 0,0 1,1-1,0 0,1 1,0-1,1 0,0 1,0-1,1 0,1 0,-1 0,2 0,-1-1,2 1,-1-1,1 0,0 0,1 0,0-1,1 0,-1 0,1 0,1-1,1 1,19 14,0-2,1 0,2-3,-1 0,2-2,0-1,25 6,-21-7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0 143,'43'-10,"34"-12,13-3,-4 3,-11 5,-15 1,-11 3,-11 4,-6 3,-3 3,-8 7,-7 2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81,'43'0,"39"-5,9-6,0-2,-12 2,-14 3,-13-2,-11 0,-7 2,-10 3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9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543 541,'-20'2,"1"2,-1 1,1 0,0 1,1 1,-1 1,1 1,1 0,0 2,0 0,-7 7,-3-1,6-6,1 2,1 0,0 1,0 0,2 2,0 0,1 1,0 1,2 0,0 1,1 1,1 0,1 1,0 0,2 0,0 1,2 1,0-1,2 1,1 0,0 0,2 1,0-1,2 16,0-32,0 0,1 0,0 0,1 1,-1-1,1-1,1 1,-1 0,1 0,0-1,1 0,-1 1,1-1,0-1,1 1,0 0,0-1,0 0,0 0,1-1,0 0,0 0,0 0,2 1,2 0,1-1,0 0,0-1,0 0,0-1,1 0,-1 0,1-1,-1-1,1 0,-1 0,1-2,-1 1,0-1,0-1,1 0,-1 0,-1-1,1-1,-1 0,30-19,-1-2,-2-2,-1-1,-1-2,-1-1,-2-2,-2-1,-1-1,-1-2,-3 0,-1-2,-1-1,-3-1,-1 0,-3-2,-1 0,-2 0,1-14,-9 34,-1 1,-1-1,-1 0,-2 0,0 0,-1 0,-1 0,-2 0,0 1,-1-1,-2 1,0 0,-1 1,-2 0,0 0,-1 1,-1 0,-1 1,-1 1,-1 0,-1 0,0 2,-6-5,13 15,-1 1,1 0,-1 1,0 0,0 0,0 1,0 0,-1 1,0 0,0 1,0 0,0 1,0 0,0 1,0 0,0 0,0 1,0 1,0 0,0 0,1 1,-1 1,1 0,-1 0,1 1,1 0,-1 1,1 0,0 0,0 1,0 0,1 1,-6 7,-3 6,1 1,2 0,0 0,1 2,1-1,1 2,2-1,0 1,2 1,0 0,2 0,1 0,1 0,1 1,2-1,0 1,2 0,1-1,1 0,1 0,1 0,1 0,2-1,0 0,2-1,1 0,2 1,8 16,1-1,3-2,1 0,2-2,1-1,2-1,1-2,29 21,-26-24,1 3,1-2,2-1,1-2,34 15,-54-37,-18-9</inkml:trace>
  <inkml:trace contextRef="#ctx0" brushRef="#br0" timeOffset="792.162">1333 513,'-18'12,"1"1,0 1,1 1,0 0,1 1,1 0,0 1,1 1,1 0,1 1,1 0,0 1,1 0,2 1,0-1,1 2,1-1,1 0,1 1,0 0,2 0,1 4,2-13,1-1,0 1,1-1,0 0,1 0,1-1,0 1,0-1,1 0,0-1,1 0,0 0,1 0,0-1,0-1,1 1,0-1,1-1,0 0,0-1,0 0,1 0,0-1,0-1,0 0,0-1,1 0,0-1,-1 0,1-1,0 0,0-1,0-1,-1 0,1-1,0 0,-1-1,10-3,5-4,-1-2,0-1,-1-1,0-1,-1-1,-1-1,0-1,-2-1,0-1,-1-1,-1-1,-1 0,12-20,-23 31,0-1,-1 0,0 0,-1 0,-1-1,0 0,0 1,-1-2,-1 1,0 0,-1 0,0-1,-1 1,-1 0,0-1,0 1,-2 0,0 0,0 0,-1 0,-1 1,0-1,0 1,-1 0,-6-7,4 3,-2 1,0 0,-1 0,0 1,-1 0,0 1,-2 1,1 0,-1 0,-1 2,0-1,0 2,-1 0,-1 1,1 1,-1 0,0 2,-1 0,1 0,-1 2,0 0,0 1,0 1,0 0,0 2,0 0,-3 1,-20 9</inkml:trace>
  <inkml:trace contextRef="#ctx0" brushRef="#br0" timeOffset="1126.101">1080 964,'44'-15,"0"-2,-1-2,0-2,-2-1,-1-3,24-18,-44 26,-18 14,1 0,-1 1,1-1,0 1,0-1,0 1,0 0,0 0,0 1,1-1,-1 0,0 1,1 0,0 0,-1 0,1 0,-1 1,1 0,0-1,-1 1,1 0,0 1,-1-1,1 1,2 0,132 56,-113-48,0-1,1-1,0-1,0-2,1 0,-1-2,19-1,39-2,-59 0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3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397 819,'-9'-32,"-2"0,-1 1,-1 0,-1 1,-2 1,-1 0,-2 1,-11-12,13 21,-2 2,0 0,0 2,-2 0,0 1,0 1,-2 0,21 11,0 1,0-1,0 1,0-1,0 1,0 0,0 0,0 0,-1 0,1 0,0 0,-1 1,1-1,0 1,-1 0,1-1,-1 1,1 0,-1 0,1 1,0-1,-1 1,1-1,0 1,-1-1,1 1,0 0,-1 0,1 0,0 1,0-1,0 0,0 1,0 0,1-1,-1 1,0 0,1 0,-1 0,1 0,0 0,0 0,-1 0,1 0,0 0,1 1,-1-1,0 0,1 1,-1-1,1 2,1 244,1-212,1 0,2 1,2-1,1-1,2 1,1-2,5 8,55 140,-33-94,-4 1,-4 2,-4 0,-4 2,-3 11,-11-44,-3 1,-2 0,-3 0,-3 0,-2 0,-3 0,-3-1,-2-1,-3 0,-2-1,-6 9,19-56,0 1,0 0,-1-1,-1 0,1-1,-2 0,1 0,-2 0,1-1,-1 0,-4 3,12-11,0-1,0 1,1-1,-1 1,0 0,0-1,0 1,0-1,0 0,0 1,0-1,0 0,0 0,0 1,0-1,0 0,0 0,0 0,0 0,0 0,0 0,0-1,0 1,0 0,0-1,0 1,0 0,0-1,0 1,0-1,0 1,1-1,-1 0,0 1,0-1,0 0,1 1,-1-1,0 0,1 0,-1 0,1 0,-1 0,1 0,0 0,-1 0,1 0,0 0,-1 0,1 0,0 0,0 0,0 0,0 0,0 0,0 0,0 0,1 0,-1 0,6-66,-6 66,5-25</inkml:trace>
  <inkml:trace contextRef="#ctx0" brushRef="#br0" timeOffset="506.643">791 2287,'-17'27,"1"2,1 0,2 0,0 1,2 1,2 0,1 1,1 0,1 0,5-28,0 1,1-1,-1 0,1 0,-1 1,1-1,1 0,-1 1,1-1,-1 0,1 0,1 0,-1 1,0-1,1 0,0-1,0 1,0 0,0 0,1-1,-1 0,1 1,0-1,0 0,0 0,1 0,-1-1,1 1,-1-1,1 0,0 0,0 0,0-1,0 1,0-1,0 0,0 0,0 0,1-1,2 1,8-2,1-1,-1 0,0-1,0-1,-1 0,1-1,-1-1,0 0,0-1,-1 0,0-1,0-1,-1 0,0 0,-1-2,0 1,0-1,-1-1,5-8,-8 9,-1 0,-1-1,0 0,0 0,-1 0,-1 0,0-1,0 1,-2-1,1 0,-2 0,0 0,0 0,-1 1,-1-1,0 0,0 0,-2 1,1 0,-2 0,-3-9,3 16,1-1,-1 1,0 1,-1-1,1 1,-1 0,1 0,-1 1,-1-1,1 1,0 1,-1-1,1 1,-1 0,0 0,0 1,1 0,-1 1,0-1,0 1,0 0,0 1,0 0,0 0,0 0,1 1,-1 0,1 0,-1 1,1 0,-4 2,-15 7</inkml:trace>
  <inkml:trace contextRef="#ctx0" brushRef="#br0" timeOffset="819.055">678 2513,'20'-15,"10"-4,6 1,1 3,-1 4,-2 5,-2 2,-1 3,-1 6,-2 2,1 0,-6 3,-2 1,1-3,-4-1</inkml:trace>
  <inkml:trace contextRef="#ctx0" brushRef="#br0" timeOffset="1067.256">1412 2400,'-9'33,"1"17,2 4,7-8,3-10</inkml:trace>
  <inkml:trace contextRef="#ctx0" brushRef="#br0" timeOffset="1841.492">848 1,'-21'19,"1"2,0 0,2 1,1 1,0 1,2 0,1 1,1 1,-6 18,16-40,0 0,1 0,-1 0,1 0,0 1,1-1,-1 1,1 0,0-1,0 1,0 0,1 0,-1-1,1 1,0 0,1 0,-1 0,1-1,0 1,0 0,1-1,-1 1,1-1,0 1,0-1,0 0,1 0,0 0,0 0,0 0,0 0,0-1,1 0,-1 1,1-1,0-1,1 2,5 0,-1-1,0 0,1-1,-1 1,1-2,0 1,0-2,0 1,0-1,0-1,-1 0,1 0,0-1,0 0,-1 0,1-1,-1-1,0 0,0 0,0-1,-1 1,0-2,1 0,-2 0,1 0,-1-1,0 0,0 0,-1-1,0 1,0-2,-1 1,0 0,0-1,-1 0,-1 0,1-1,-1 1,-1-1,0 1,1-11,-1 14,-1-1,1 0,-2-1,1 1,-1 0,0 0,0 0,-1 0,0 0,0 0,-1 0,0 0,0 0,-1 1,0-1,0 1,0-1,-1 1,0 0,0 0,0 1,-1 0,0-1,0 1,0 1,-1-1,1 1,-1 0,0 0,-1 1,1-1,0 1,-1 1,0 0,0-1,-90 6,73 4</inkml:trace>
  <inkml:trace contextRef="#ctx0" brushRef="#br0" timeOffset="2116.305">622 339,'38'-19,"23"-11,5-1,-3 1,-13 9,-10 14,-11 13,-12 10,-3 2,1 3,2-2,4-5,2-8,3-7,1-2,1-1,-4-4,-6-1</inkml:trace>
  <inkml:trace contextRef="#ctx0" brushRef="#br0" timeOffset="2524.362">1299 198,'29'-5,"19"4,1 6,-7 7,-11 7,-16 5,-10 2,-11-2,-4-1,-1 0,7-3,8-5,9-6,7-4,4-2,4-8,1-1,-4-1</inkml:trace>
  <inkml:trace contextRef="#ctx0" brushRef="#br0" timeOffset="4422.962">2230 1242,'-1'29,"-1"0,-1 0,-2 0,-1-1,-1 1,-2-2,0 1,-3 0,3-4,2-10,0 0,1 0,1 1,0-1,1 1,1 0,0 1,1-1,1 0,0 1,1-1,1 1,0-1,2 5,-1-15,0 0,0 0,1 0,-1-1,1 1,0-1,0 0,1 0,-1 0,1 0,0-1,0 1,0-1,0 0,1 0,-1 0,1-1,0 0,0 0,0 0,0 0,0-1,0 0,2 0,133 5,-105-7,-18 1,-12 0,0 1,0-1,1 0,-1-1,0 1,0-1,0 0,0 0,0-1,0 1,0-1,0 0,-1-1,1 1,0-1,7-9</inkml:trace>
  <inkml:trace contextRef="#ctx0" brushRef="#br0" timeOffset="4856.187">1863 1327,'54'-41,"2"2,2 3,1 3,50-20,-105 50,-1 2,1-1,0 0,0 1,0 0,0 0,0 0,0 0,1 0,-1 1,0 0,0 0,1 0,-1 1,0-1,0 1,0 0,0 0,0 0,0 1,0-1,0 1,0 0,-1 0,1 1,-1-1,1 1,-1 0,0-1,0 1,0 1,0-1,-1 0,0 1,1-1,0 3,0 1,2 1,-1-1,1 0,0 0,0-1,1 1,0-1,0 0,1-1,-1 0,1 0,0 0,1 0,-1-1,1-1,0 1,0-1,0-1,0 1,0-1,1-1,-1 0,0 0,9 0,-3-2,0 0,0 0,0-1,-1-1,1-1,-1 0,0 0,0-2,0 1,-1-2,1 1,-2-2,1 0,-1 0,0-1,-1 0,4-5,0-3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8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0,'-5'2,"0"0,0 0,0 1,1 0,-1 0,1 0,0 0,0 0,0 1,0 0,1 0,0 0,-1 0,1 1,1-1,-1 1,1-1,0 1,0 0,0 0,0 0,1 0,0 3,-9 128,11-111,0 62,-10 210,-46-3,32-213,15-64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1 345,'219'-61,"247"-67,126-3,-375 109,-216 21,1 1,-1 0,1-1,-1 1,1 0,-1 0,0 0,1 0,-1 0,1 0,-1 0,1 1,-1-1,0 0,1 1,-1-1,0 1,1 0,-1-1,0 1,0 0,1 0,-1 0,0-1,0 1,0 1,0-1,0 0,0 0,-1 0,1 0,0 1,-1-1,1 0,-1 1,1-1,-1 0,1 1,-1-1,0 1,0-1,0 0,0 1,0-1,0 1,0-1,0 1,0-1,-1 0,1 1,-1-1,1 1,-1-1,1 0,-1 0,0 1,0-1,1 0,-1 0,0 0,0 0,0 0,0 0,-19 20,-2-3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1 291,'47'0,"51"-10,17-7,3-6,-3-4,-12-2,-9-1,-6 0,-9 5,-7 1,-8 1,-4 4,-7 1,-14 2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2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166 316,'28'2,"-1"-1,1-1,0-1,-1-2,1-1,-1-1,9-3,-15 4,1 0,-2-2,1 0,0-2,-1 0,-1-1,0-1,0-1,-1 0,0-2,-1 0,0-1,-1 0,-1-2,14-16,-26 28,0-1,0 0,0 0,0 0,-1 0,0-1,0 1,0-1,-1 1,1-1,-1 0,-1 1,1-1,-1 0,0 0,-1 1,1-1,-2-5,1 10,-1-1,1 1,-1 0,0 0,1 1,-1-1,0 0,0 0,0 1,1-1,-1 1,0 0,0-1,0 1,0 0,0 0,0 0,1 1,-1-1,0 0,0 1,0-1,0 1,1-1,-1 1,0 0,0 0,1 0,-1 0,1 0,-1 0,1 0,-1 1,1-1,0 0,0 1,-1-1,1 1,0 0,0-1,1 1,-1 0,0 0,-16 23,2 1,0 0,2 0,1 2,1-1,1 2,2-1,0 1,3 0,-3 24,6-40,-27 177,1 121,-1 11,-43 177,67-477,0 0,-2 0,-1-1,0 0,-1-1,-2 1,-2 1,9-15,0 0,-1-1,0 0,0 0,-1 0,0 0,0-1,0 0,-1-1,1 1,-1-1,0 0,0-1,-1 0,1 0,-1 0,0-1,1 0,-1-1,0 1,-4-1,6-1,0-1,0 0,0 1,1-2,-1 1,0-1,1 0,-1 0,1 0,0-1,-1 0,1 0,1 0,-1-1,0 1,1-1,0 0,0-1,0 1,0-1,1 1,-1-1,0-3,-4-5,1 0,0 0,2-1,-1 0,1-1,1 1,1-1,-2-11,5 2,1 0,1 0,1 0,1 0,1 1,1-1,1 1,1 0,1 1,1 0,1 0,1 1,1 1,0 0,2 0,3-1,6-8,2 1,1 2,1 0,1 2,1 1,1 2,1 1,1 1,1 1,0 3,8-2,156-21,-87 28,-86 10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29,'38'5,"28"1,11 1,-2-2,-4-2,-10-1,-5-5,-8-3,-7-1,-5 2,-5-3,-2-1,-2 2,0 1,-10 3,-7 1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1,'43'9,"38"-1,16-2,0-2,-7-7,-13-2,-11-1,-12 0,-9 3,-13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0 165,'216'-11,"24"-24,-140 24,-216-25,19-18,79 44,1 3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380 367,'-307'169,"240"-113,66-56,1 1,-1 0,1-1,-1 1,1 0,0-1,-1 1,1 0,0-1,0 1,-1 0,1 0,0 0,0-1,0 1,0 0,0 0,0-1,0 1,0 0,0 0,0 0,1-1,-1 1,0 0,0 0,1-1,-1 1,1 0,-1-1,0 1,1 0,-1-1,1 1,-1-1,1 1,0-1,-1 1,1-1,0 1,-1-1,1 0,0 1,-1-1,1 0,0 1,0-1,-1 0,1 0,0 0,0 0,0 0,0 0,48 6,-46-6,58-3,-49 1,-1 1,1 0,0 1,0 0,0 0,-1 2,1-1,0 1,-1 1,1 0,-1 1,9 4,-19-7,1-1,-1 1,1 0,-1 0,1 0,-1 0,0 0,0 0,1 1,-1-1,0 0,0 1,0-1,0 0,-1 1,1-1,0 1,0 0,-1-1,1 1,-1-1,0 1,1 0,-1-1,0 1,0 0,0-1,0 1,0 0,-1 0,1-1,0 1,-1-1,1 1,-1 0,0-1,1 1,-1-1,0 1,0-1,0 1,0-1,0 0,0 1,-61 46,-130 26,174-66</inkml:trace>
  <inkml:trace contextRef="#ctx0" brushRef="#br0" timeOffset="250.804">917 141,'-19'48,"-17"31,-1 10,1 1,6-6,3-12,7-14,6-12,6-8,-1-7,2-3,1-2,3-6</inkml:trace>
  <inkml:trace contextRef="#ctx0" brushRef="#br0" timeOffset="507.087">466 594,'38'-10,"32"-3,14 1,-3 2,-6 3,-5 7,-11 4,-9 2,-10-2,-6 0,-9-1</inkml:trace>
  <inkml:trace contextRef="#ctx0" brushRef="#br0" timeOffset="754.124">1453 508,'-63'24,"30"-12,0 0,1 3,0 0,2 2,0 1,-4 5,-9 37,42-58,1 0,-1 0,1 0,0 0,0 0,0 0,0-1,1 1,-1 0,0 0,1 0,-1 0,1-1,0 1,-1 0,1 0,0-1,0 1,0-1,0 1,0-1,1 1,-1-1,0 1,1-1,-1 0,1 0,0 0,-1 0,1 0,0 0,-1 0,1-1,0 1,0-1,-1 1,2-1,13 3,0-2,1 0,-1-1,0-1,0 0,0-1,1-1,-2 0,1-1,0-1,-1 0,0-2,0 1,-1-2,13-8,6 1,-31 13,0 1,1 0,-1 0,1 0,-1 1,1-1,-1 0,1 1,-1-1,1 1,-1 0,1 0,-1 0,1 0,-1 1,1-1,0 1,-1-1,0 1,1 0,-1 0,1 0,-1 0,0 0,0 1,0-1,0 1,0 0,0-1,0 1,0 0,0 0,-1 0,1 0,-1 0,1 3,10 12</inkml:trace>
  <inkml:trace contextRef="#ctx0" brushRef="#br0" timeOffset="1033.32">1764 875,'19'-31,"-2"0,2 2,1 0,1 1,1 1,2 1,11-9,-35 34,1-1,0 1,0 0,0 0,1 0,-1 0,0 1,0-1,0 0,1 0,-1 1,0-1,1 1,-1-1,1 1,-1-1,1 1,-1 0,0 0,1 0,-1 0,1 0,-1 0,1 0,-1 0,1 1,-1-1,0 1,1-1,-1 1,1-1,-1 1,0 0,0-1,1 1,-1 0,0 0,0 0,0 0,0 0,0 0,0 0,0 1,-1-1,1 0,0 0,0 1,-1-1,1 0,-1 1,0-1,1 1,-1-1,0 1,0-1,0 0,0 1,0-1,0 2,1 2,-1 0,1 0,0-1,1 1,-1 0,1-1,0 1,0-1,1 1,-1-1,1 0,0 0,0 0,0-1,0 1,1-1,0 1,-1-1,1 0,0-1,1 1,-1-1,0 1,1-1,-1-1,1 1,0-1,0 1,-1-1,4 0,5-2,1 0,-1-1,1-1,-1 0,0-1,0 0,0-1,-1 0,1-1,-1 0,0-1,-1 0,0-1,0-1,-1 0,0 0,0-1,5-8,8-2,0-2,-5 3</inkml:trace>
  <inkml:trace contextRef="#ctx0" brushRef="#br0" timeOffset="1382.956">2949 0,'-34'210,"24"-168,-31 158,14-56,2-83,14-49</inkml:trace>
  <inkml:trace contextRef="#ctx0" brushRef="#br0" timeOffset="1640.218">2638 367,'39'0,"36"0,10 0,1 0,-10 0,-8 0,-11 0,-10 0,-14 0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1,'-48'24,"2"2,0 3,2 1,-37 34,63-50,1 0,1 2,0 0,1 1,1 0,-8 13,19-26,0-1,1 1,0 0,0 0,0 0,0 1,0-1,1 0,0 1,0-1,0 1,1-1,-1 1,1-1,0 1,0 0,1-1,-1 1,1-1,0 1,0-1,1 0,-1 1,1-1,0 0,0 0,1 0,-1 0,1 0,0-1,0 1,0-1,0 0,0 0,2 1,10 5,1 0,0-1,0-1,1 0,0-1,0-1,1-1,-1 0,1-1,0-1,0-1,0 0,0-2,0 0,-1-1,1 0,0-2,-1 0,12-4,59-19,-55 13</inkml:trace>
  <inkml:trace contextRef="#ctx0" brushRef="#br0" timeOffset="233.488">1084 86,'-39'16,"1"2,0 2,2 1,0 2,2 1,1 2,0 1,-9 13,-47 69,88-106,-1-1,1 1,0 0,-1 1,1-1,1 0,-1 0,0 0,1 0,-1 1,1-1,0 0,0 1,1-1,-1 0,1 0,-1 1,1-1,0 0,0 0,0 0,1 0,-1 0,1 0,0-1,-1 1,1 0,0-1,1 1,-1-1,0 0,1 0,-1 0,1 0,0 0,0 0,0-1,0 1,0-1,0 0,14 5,1-1,0 0,0-2,1 0,-1-1,1-1,-1 0,1-2,0 0,12-3,-14 1,-1 0,1-1,-1 0,0-2,0 0,-1-1,1 0,-1-1,-1-1,0 0,0-1,-1-1,0 0,-1 0,0-1,-1-1,0 0,5-10,-10 13,0-1,-1 1,-1-1,0 0,0 0,-1 0,-1 0,0-1,0 1,-1-1,-1 1,0-1,0 0,-1 1,-1-1,0 1,0 0,-1-1,-1 1,0 0,0 1,-1-1,-4-7,5 14,0 0,0 0,-1 1,1-1,-1 1,1 0,-1 0,0 0,0 1,0 0,-1 0,1 0,0 1,-1-1,1 1,-1 0,0 1,1 0,-1 0,0 0,0 0,-18 0</inkml:trace>
  <inkml:trace contextRef="#ctx0" brushRef="#br0" timeOffset="631.016">1281 453,'69'-63,"-3"-2,-2-4,18-29,-82 98,0 1,0 0,0 0,0-1,0 1,1 0,-1-1,0 1,0 0,1 0,-1-1,0 1,1 0,-1-1,0 1,1-1,-1 1,1-1,0 1,-1 0,1-1,-1 0,1 1,0-1,-1 1,1-1,0 0,-1 1,1-1,0 0,-1 0,1 0,0 0,0 1,-1-1,1 0,0 0,0 0,-1-1,1 1,0 0,0 0,-1 0,1 0,0-1,-1 1,1 0,0-1,-1 1,1-1,0 1,-1 0,1-1,-1 1,1-1,-1 0,1 1,-1-1,1 1,-1-1,1 0,-2 8,1 0,-1 0,2 0,-1 0,1-1,0 1,0 0,1 0,0 0,0-1,0 1,1-1,0 0,1 0,-1 0,1 0,0 0,0-1,1 1,0-1,0-1,0 1,1-1,-1 1,1-2,0 1,0-1,0 1,1-2,2 2,-1-4,0 0,0 0,-1-1,1 0,0 0,-1-1,0 0,1-1,-1 1,0-1,0-1,0 1,0-1,-1 0,0-1,0 0,0 0,0 0,-1 0,0-1,0 0,0 0,-1-1,0 1,0-1,0 0,-1 0,0 0,1-6,0 4,0 0,-1 1,0-1,0 0,-1-1,0 1,-1 0,0-1,0 1,-1-1,-1 1,1-1,-1 1,-1 0,0-1,-5-8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508 153,'-33'73,"-28"63,-5-3,-12 7,71-128,1 0,0 0,1 0,0 1,1 0,0 0,1 0,0 0,1 1,1-1,0 1,1-1,0 1,1 1,0-9,1-1,-1 0,1 0,0 0,1 0,-1 0,1-1,0 1,0-1,0 1,0-1,1 0,0-1,0 1,0 0,0-1,1 0,-1 0,1-1,0 1,-1-1,1 0,0 0,4 1,2 1,1-1,-1 0,1-1,0 0,0 0,0-2,0 1,0-1,0-1,9-2,-16 2,4 1,0-1,0 0,-1-1,1 0,-1 0,1-1,-1 0,0 0,0-1,0 0,0 0,-1-1,0 0,0-1,0 1,-1-1,1 0,-2-1,1 0,0-1,1-12</inkml:trace>
  <inkml:trace contextRef="#ctx0" brushRef="#br0" timeOffset="413.048">1 294,'2'-16,"1"0,0 0,1 0,1 1,1 0,0-1,1 2,0-1,1 1,1 0,0 1,1 0,0 0,1 1,1 1,0 0,0 0,1 1,3-1,-8 7,0 1,-1 0,1 0,1 1,-1 0,0 0,0 1,1 0,-1 1,1 0,-1 0,0 1,1 0,-1 0,0 1,0 0,1 0,-2 1,1 0,0 0,0 1,3 3,17 11,0 1,-2 2,-1 1,0 1,2 4,24 22,-42-41,0 0,0-1,0 0,1 0,0-1,1 0,0-1,-1 0,1-1,1 0,-1-1,0 0,1-1,0 0,0-1,-1 0,1-1,0 0,0-1,0 0,-1-1,1-1,-1 1,1-2,-1 0,0 0,0-1,-1 0,1-1,-1 0,0-1,-1 0,8-7,18-21,-18 21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5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44,'0'-14,"0"-2,5 30,57 317,-57-310,-2-3,1 0,0 0,2-1,0 1,1-2,1 1,0-1,1 0,1 0,6 6,-12-18,0 0,0-1,0 1,1-1,-1 0,1 0,0-1,0 1,0-1,1 0,-1 0,0-1,1 0,-1 0,1 0,-1 0,1-1,-1 0,1 0,-1 0,1-1,-1 0,1 0,-1-1,1 1,-1-1,0 0,0 0,4-3,9-5,0-1,-1-1,0 0,-1-1,0-1,-1 0,5-8,13-14,-1-1,-2-2,-1-2,-3 0,-1-2,-2 0,-1-4,10-17,-23 96,-9 28,-1-27,1-1,2 0,1 1,2-1,2 4,-5-27,1 0,0-1,0 1,1-1,0 1,0-1,1 0,1-1,-1 1,1-1,0 0,1 0,-1-1,1 0,1 0,-1-1,1 0,0 0,0 0,2-1,-2 0,1 0,-1-1,1 0,0 0,0-1,-1-1,1 1,1-1,-1-1,0 0,0 0,0-1,0 0,0 0,0-1,0 0,-1-1,1 0,-1 0,1-1,-1 0,0 0,-1-1,1 0,1-2,12-19,-2-1,0 0,-2-2,-2 1,0-2,-2 0,-1-1,-1 0,-2-1,5-32,1-73,-10 119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6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0 474,'43'-5,"43"-1,17 0,0 1,-8 2,-15 1,-11 1,-14 0,-10 1,-8 0,-7 1,-7-1</inkml:trace>
  <inkml:trace contextRef="#ctx0" brushRef="#br0" timeOffset="169.222">169 728,'72'0,"28"0,8-5,-6-1,-15-5,-13 0,-19 2</inkml:trace>
  <inkml:trace contextRef="#ctx0" brushRef="#br0" timeOffset="516.093">1523 193,'-54'86,"4"2,4 2,-12 41,56-127,-1 1,1-1,0 1,0 0,1 0,-1 0,1 0,0 0,0 0,1 0,0 1,0-1,0 0,0 0,1 0,0 0,0 0,0 1,1-2,0 1,0 0,0 0,0-1,1 1,-1-1,1 1,1-1,-1 0,3 2,2 0,0 0,0 0,0-1,0-1,1 1,0-1,0-1,0 0,0 0,1 0,-1-1,1-1,0 0,-1 0,1-1,0 0,0-1,-1 0,1 0,-1-1,1 0,-1-1,0 0,0-1,6-2,2-10,-5 0</inkml:trace>
  <inkml:trace contextRef="#ctx0" brushRef="#br0" timeOffset="902.306">1072 164,'41'-28,"2"2,1 3,0 1,2 2,42-12,-84 30,0 0,0 0,1 1,-1-1,0 1,1 0,-1 0,0 1,1-1,-1 1,1 0,-1 1,1-1,-1 1,1-1,-1 1,0 1,1-1,-1 1,0-1,0 1,0 0,0 1,0-1,-1 1,1-1,-1 1,0 0,1 1,-1-1,-1 0,1 1,1 1,26 70,-28-65,1 1,1-1,0 0,1 0,-1 0,2 0,0-1,0 0,0 0,1 0,0-1,3 1,-5-4,0 0,1 0,0-1,0 1,0-1,0-1,1 1,-1-1,1 0,0-1,0 0,0 0,0 0,1-1,-1 0,0 0,1-1,-1 0,0 0,1-1,-1 0,0 0,0-1,0 0,0 0,0-1,0 1,3-3,14-10,-2 0</inkml:trace>
  <inkml:trace contextRef="#ctx0" brushRef="#br0" timeOffset="1585.957">2540 193,'-24'43,"-1"-1,-2-1,-2-1,-1-2,-2-1,-2-1,-1-2,-22 16,55-49,-47 50,48-50,0 0,0 1,0-1,1 0,-1 1,0-1,1 1,-1-1,1 1,-1 0,1-1,0 1,-1 0,1-1,0 1,0-1,0 1,1 0,-1-1,0 1,0 0,1-1,-1 1,1-1,0 1,-1-1,1 1,0-1,0 0,0 1,0-1,0 0,0 1,0-1,1 0,-1 0,0 0,1 0,0 0,11 6,1-1,-1-1,1 0,0-1,1 0,-1-1,1-1,0 0,-1-1,11-1,30 5,-11 1,48 5,1 3,65 22,-175-58,-114-86,106 81,2 0,1-2,1-1,1 0,2-1,-4-11,8 12,8 20,0-1,1 0,0 0,1-1,0 1,1-1,0 0,1 0,0 0,1-1,0-6,5 1</inkml:trace>
  <inkml:trace contextRef="#ctx0" brushRef="#br0" timeOffset="1983.271">3358 51,'-36'21,"2"2,0 2,2 1,1 1,1 2,1 1,2 2,-16 22,39-47,0 0,0 1,0-1,1 1,0 0,1 0,0 0,0 0,0 0,1 0,0 0,1 1,0-1,0 0,1 1,0-1,1 0,-1 0,2 0,-1 0,1 0,0-1,1 1,-1-1,1 1,1-1,0-1,0 1,0-1,1 0,0 0,0 0,0-1,1 0,-1 0,4 1,4 2,-1-1,1 0,1-1,-1-1,1 0,0-1,0-1,0 0,1-1,-1-1,1 0,-1-1,1-1,-1 0,0-1,1-1,-1 0,0-1,-1-1,1 0,-1-1,0-1,0 0,0-1,-1 0,-1-1,1 0,-2-1,1-1,-1 0,-1 0,2-3,-5 6,-1-1,0 1,0-1,-1 0,0-1,-1 1,0-1,0 0,-1 0,0 0,-1 0,0-1,-1 1,0-1,-1 1,0-1,0 1,-1-1,0 1,-1-1,-1 1,1 0,-2 0,1 0,-1 0,-1 1,0-1,0 1,-1 0,0 1,0-1,-1 1,0 0,-1 1,1 0,-1 0,-1 1,1 0,-1 0,0 1,-1 0,-8-3,-103-11,89 18</inkml:trace>
  <inkml:trace contextRef="#ctx0" brushRef="#br0" timeOffset="2251.962">2991 418,'221'-55,"-171"39,0 2,1 2,0 3,16 0,-60 8,-1 0,0 1,0 0,0 0,0 1,0-1,1 1,-1 1,0-1,0 1,-1 0,1 0,0 1,-1 0,1 0,-1 0,0 0,0 1,2 2,16 14,-12-9,1 0,0-1,1-1,0 0,0-1,1 0,0-1,1-1,6 2,56 14,-53-17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1,'-3'1,"0"1,0 0,0 0,1 0,-1 0,1 1,-1-1,1 1,0 0,-1-1,1 1,1 0,-1 0,0 0,1 1,0-1,-1 0,1 0,0 3,-5 20,1 0,1 0,1 0,1 1,1-1,2 1,2 11,-1 27,17 78,-17-137,0-1,0 1,0 0,1-1,0 1,0-1,0 0,1 0,-1 0,1-1,0 1,1-1,-1 0,1 0,0-1,0 1,0-1,0 0,1 0,-1-1,1 1,3 0,-1-3,1 0,0-1,-1 0,1 0,-1-1,0 0,1 0,-1-1,0 0,0 0,0-1,-1 0,1 0,-1-1,0 0,-1-1,1 1,-1-1,0 0,5-7,109-156,-120 167,1 0,-1 0,1 0,0 1,0-1,0 0,0 1,0-1,0 1,0-1,0 1,1-1,-1 1,1 0,-1 0,1 0,-1-1,1 2,0-1,-1 0,1 0,0 0,0 1,0-1,0 1,-1 0,1-1,0 1,0 0,0 0,0 0,0 0,0 1,0-1,-1 0,1 1,0-1,0 1,0 0,-1 0,1 0,0-1,-1 2,1-1,5 8,-1 1,0 0,-1 1,0-1,0 1,-1 0,-1 0,0 1,1 8,15 45,-14-53,0-1,1 0,0 0,1 0,0-1,0 0,1 0,1-1,0 0,0 0,0-1,1 0,0-1,1 0,0-1,0 0,0-1,0 0,1 0,0-1,0-1,0 0,1-1,-1 0,1-1,-1 0,1-1,0-1,-5 0,0 0,0-1,0 0,0-1,-1 0,1 0,0 0,-1-1,0 0,0-1,0 0,-1 0,1 0,-1-1,-1 1,1-2,-1 1,0 0,1-3,77-141,-78 138,7-18,-1-1,-1 0,-2-1,-1-1,-1 1,-2-1,-2 1,0-1,-3 0,-2-16,7 88,2-15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31,'25'-5,"21"-2,8 1,0 1,-4 2,-7 0,-5 2,-4 1,-4 0,-1 0,-2 0,0 0,-4 6,-12 0,-7 1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0,'33'0,"36"0,10 0,-3 0,-10 0,-11 0,-10 0,-9 0,-4 0,-4 0,-6 0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9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37,'397'0,"-257"-27,-116 17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9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11,'43'9,"38"-1,11-2,-2-3,-10-5,-15-4,-8 0,-10 1,-12-3,-12-1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1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0,'-14'10,"-10"12,-6 3,3 2,1-4,4-1,2-4,5 0,-1-4,2 1,0-2,1 2,4-3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463 508,'-22'-36,"-3"1,-1 0,-1 2,-2 1,-1 1,-1 2,-17-11,45 36,-1 0,0 1,-1-1,1 1,0 0,-1 0,0 0,0 0,0 1,0 0,0 0,0 0,0 1,-1-1,1 1,-1 1,1-1,-1 1,1 0,-1 0,1 1,-1-1,1 1,0 0,-1 1,1-1,0 1,0 0,0 1,0-1,0 1,-1 1,0 4,-1 1,1-1,1 2,-1-1,2 1,-1 0,1 0,1 0,0 0,0 0,1 1,0 0,1-1,0 1,1 0,0 0,1-1,0 1,1 0,1 5,-1 32,-1-14,2 0,1 0,2-1,1 1,2-1,1-1,1 0,119 228,-47-134,-55-87,-1 2,-2 0,-2 2,8 24,-18-31,-2 0,-1 1,-2 0,-2 0,-1 1,-2 0,-1 37,-1-68,-1 1,0 0,0 0,-1 0,0 0,0 0,0 0,-1 0,-1-1,1 1,-1-1,0 0,-1 0,0 0,0 0,0 0,-1-1,0 0,0 0,-1 0,0 0,0-1,0 0,0-1,-1 1,-5 2,-2-3,-1-1,1 0,0-1,-1 0,1-1,-1-1,0-1,1 0,-1 0,1-2,-1 1,1-2,0 0,0-1,-12-6,20 8,0 1,0-1,0-1,0 1,0-1,1 0,0-1,0 1,0-1,0 0,1 0,0 0,0-1,-3-5,0-6</inkml:trace>
  <inkml:trace contextRef="#ctx0" brushRef="#br0" timeOffset="1286.513">1535 1751,'0'34,"0"20,5 1,2-8</inkml:trace>
  <inkml:trace contextRef="#ctx0" brushRef="#br0" timeOffset="766.521">943 1609,'-14'13,"1"1,0 0,0 0,2 2,0-1,0 1,2 1,0 0,1 0,0 1,2 0,0 0,1 0,-1 9,6-20,1 1,-1 0,1-1,1 1,-1-1,1 1,0-1,1 0,0 0,0 0,1 0,-1-1,2 1,-1-1,1 0,-1 0,2 0,-1-1,1 0,-1 0,2 0,-1-1,0 0,1 0,0 0,0-1,0 0,0 0,0-1,0 0,1-1,-1 1,1-1,0 0,-1-1,1 0,-1 0,1-1,0 0,-1 0,1-1,3-1,-1-1,0 0,0-1,0-1,0 1,-1-1,0-1,0 0,-1 0,0-1,0 0,-1 0,0 0,0-1,-1-1,0 1,-1-1,0 0,0 0,-1 0,0-1,-1 1,0-1,-1 0,0 0,-1 0,0 0,-1 0,0 0,-1 0,0 0,0 0,-1 0,-2-5,0 8,1 1,-1-1,-1 1,1 1,-1-1,-1 0,1 1,-1 0,0 1,0-1,-1 1,1 0,-1 1,0 0,-1 0,1 0,-1 1,1 0,-1 0,0 1,0 0,0 1,-7-1,-10-1</inkml:trace>
  <inkml:trace contextRef="#ctx0" brushRef="#br0" timeOffset="1085.976">774 1892,'19'-15,"11"-9,6 0,1 3,-1 10,-2 8,-6 8,-4 4,-1 0,1-1,1 2,0 0,2-2,1-2,0-3,-5-1</inkml:trace>
  <inkml:trace contextRef="#ctx0" brushRef="#br0" timeOffset="2085.67">943 1,'-9'1,"-1"1,0 1,1-1,-1 2,1-1,0 1,0 1,1-1,-1 2,1-1,0 1,0 0,1 1,0 0,0 0,1 0,-1 1,2 0,-1 0,1 1,0-1,1 1,0 0,0 0,1 1,1-1,-1 1,1 0,1-1,0 1,0 0,1 0,0 0,1 0,0 0,1-1,0 1,0 0,1-1,2 6,-3-9,1 0,0 0,0 0,1 0,0 0,0-1,0 1,0-1,1 0,0 0,0-1,0 0,1 1,-1-2,1 1,0-1,0 0,1 0,-1 0,0-1,1 0,-1-1,1 1,0-1,0 0,0-1,-1 0,1 0,0 0,0-1,0 0,-1 0,1-1,-1 0,1 0,-1 0,1-1,-1 0,0 0,0-1,-1 1,3-3,0-4,1 0,-2 0,1-1,-1 0,-1-1,0 1,-1-1,0 0,-1-1,0 1,-1-1,0 0,-1 0,0 1,-1-2,-1 1,0 0,-1 0,0 0,-2-8,-42-49,31 60</inkml:trace>
  <inkml:trace contextRef="#ctx0" brushRef="#br0" timeOffset="2368.563">688 227,'22'-11,"5"-4,0 2,0 0,1 2,1 1,0 1,0 2,8 0,-33 6,0 1,1 0,-1 1,0-1,1 1,-1 0,0 0,0 0,0 0,1 1,-2 0,1 0,0 0,0 0,0 0,-1 1,0 0,1-1,-1 2,24 16,-14-15,-1-1,0 0,1-1,0 0,0-1,0 0,0-1,0-1,0 0,0 0,0-2,8-1,3-2,-6-1</inkml:trace>
  <inkml:trace contextRef="#ctx0" brushRef="#br0" timeOffset="2717.116">1366 198,'7'-2,"0"0,0 0,0 1,0 0,1 0,-1 1,0 0,1 0,-1 1,0 0,0 0,1 1,-1 0,0 0,-1 0,1 1,0 0,-1 0,1 1,-1 0,0 0,4 4,-9-2,-1 0,0 0,0 0,0 0,-1 0,0-1,0 1,0 0,-1 0,0-1,0 1,0-1,-1 1,1-1,-1 0,-1 0,1 0,-1 0,0-1,0 1,0-1,-1 0,0 0,1 1,-32 58,36-61,0 0,-1 0,1 0,0 0,1 0,-1 0,0 0,0 0,1-1,-1 1,1 0,0 0,-1 0,1-1,0 1,0 0,0-1,0 1,0-1,1 1,-1-1,0 1,1-1,-1 0,1 0,-1 0,1 0,-1 0,1 0,0 0,0 0,0-1,-1 1,1-1,0 1,1-1,9 3,1-1,0-1,1 0,-1 0,0-1,0-1,0 0,0-1,0-1,0 0,10-4,-16 6,18-6</inkml:trace>
  <inkml:trace contextRef="#ctx0" brushRef="#br0" timeOffset="4248.12">2185 678,'8'-2,"-11"19,-11 23,-113 235,112-239,0-5,3 1,0 0,2 1,2-1,-1 8,9-33,1 0,-1 0,1 0,0 0,1 0,0 0,0-1,0 1,1-1,0 1,0-1,0 0,1 0,0 0,0-1,1 0,0 1,0-1,0-1,0 1,1-1,-1 0,1 0,0-1,1 1,-1-1,0-1,1 1,0-1,-1 0,1-1,0 0,0 0,0 0,0-1,36-10,-31-1</inkml:trace>
  <inkml:trace contextRef="#ctx0" brushRef="#br0" timeOffset="4649.036">1789 819,'32'-34,"2"1,1 2,2 1,0 2,2 2,1 1,18-6,-53 28,0 1,1 0,-1 1,1 0,0-1,0 2,-1-1,1 1,0 0,0 0,-1 0,1 1,0 0,0 0,-1 0,1 1,-1 0,1 0,-1 1,0-1,0 1,0 0,0 0,0 1,-1-1,0 1,0 0,0 1,0-1,0 1,1 2,2 4,1 0,0-1,1 0,0-1,0 1,1-2,0 0,1 0,0 0,0-2,0 1,1-1,0-1,0 0,0-1,1 0,12 1,117-5,-118-1</inkml:trace>
  <inkml:trace contextRef="#ctx0" brushRef="#br0" timeOffset="5235.64">3003 988,'-24'15,"1"1,1 1,0 1,2 1,0 1,1 0,1 1,0 2,2-1,-6 15,19-34,1 0,0 0,0 1,0-1,1 1,-1-1,1 1,0 0,0-1,0 1,0 0,1 0,-1 0,1 0,0 0,0-1,1 1,-1 0,1 0,0 0,0 0,0-1,0 1,1 0,0-1,-1 1,1-1,0 0,1 0,-1 0,1 0,-1 0,1 0,0 0,0-1,0 1,0-1,1 0,-1 0,0 0,1-1,0 1,0-1,4 1,-1-1,1-1,0 1,0-1,-1 0,1-1,0 0,-1 0,1-1,-1 0,1 0,-1-1,0 0,0 0,0 0,0-1,-1 0,4-3,105-96,-81 61,-2-2,-2-1,-2-2,-2 0,-2-2,-2-1,-3-1,-1 0,-3-1,-2-1,-3 0,2-30,-10-97,-3 170,0 0,-1 1,0-1,0 0,-1 1,-1 0,0 0,0 0,0 0,-1 0,-1 1,1 0,-1 0,-1 1,1-1,-8-5,10 10,1 1,-1-1,0 1,0 0,0 0,0 0,0 0,0 1,0-1,-1 1,1 0,0 1,-1-1,1 1,-1 0,1 0,-1 0,1 0,-1 1,1 0,-1 0,1 0,0 0,0 1,0 0,0 0,0 0,0 0,0 1,0-1,1 1,-3 2,-6 6,0 1,1 0,0 1,1 0,1 1,0 0,0 0,0 5,-12 19,2 2,2 0,1 1,2 1,2 0,2 1,2 0,2 0,1 1,3 0,2 28,2-55,1 0,0 0,1-1,1 0,1 0,0 0,1-1,0 0,2 0,0-1,0 0,1 0,1-1,0 0,1-1,0-1,1 0,0 0,1-1,0-1,1 0,4 1,-5-2,1 0,0-1,0 0,0-1,1-1,0 0,0-2,0 1,0-2,1 0,-1-1,1-1,-1-1,1 0,-1-1,1 0,-1-2,0 0,0 0,-1-2,1 0,7-5,5-5,-4 2</inkml:trace>
  <inkml:trace contextRef="#ctx0" brushRef="#br0" timeOffset="5799.422">3878 508,'-16'36,"-16"32,2 2,4 1,3 2,-7 41,28-104,0-1,0 0,1 0,0 1,0-1,1 1,1-1,0 0,0 1,0-1,2 0,-1 0,1 0,0 0,1 0,0 0,0-1,1 0,0 0,0 0,1-1,0 1,0-1,1-1,0 1,0-1,1 0,-1-1,1 0,0 0,1-1,-1 0,2 0,7 1,1-1,0-1,0-1,0 0,0-1,1-1,-1-1,0-1,0 0,0-1,-1-1,1-1,-1-1,0 0,0-1,0-1,-1 0,0-1,-1-1,0 0,-1-1,0-1,-1 0,7-8,-5 2,1-1,-2 0,-1-1,0-1,-2 0,0-1,-1 0,-1 0,-2-1,0 0,-1-3,-3 16,-1 1,-1-1,0 0,0 0,-1 1,0-1,-1 0,0 0,0 0,-1 1,-1-1,1 1,-1-1,-1 1,0 0,0 0,-1 1,0-1,-1 1,0 0,0 0,0 1,-1 0,0 0,-1 1,1-1,-1 2,-1-1,-2-1,0 1,-1 1,0 0,0 0,-1 2,1-1,-1 1,1 1,-1 0,0 1,0 1,0 0,0 0,0 1,0 1,1 0,-1 1,0 0,1 1,-1 1,-22 9,2 1,0 1,0 2,2 1,1 2,-14 12,27-21,0 0,0 1,1 1,1 0,0 1,1 1,1 0,0 1,1 0,1 1,1 1,-5 12,14-29,0 0,0 0,0 0,0 0,0 0,1 0,-1 0,1 0,-1 0,1 0,0 0,0 0,0 1,0-1,0 0,1 0,-1 0,1 0,-1 0,1 0,0 0,-1 0,1 0,0 0,0 0,1-1,-1 1,0 0,1-1,-1 1,0-1,1 1,0-1,-1 0,1 0,0 1,0-1,0 0,0-1,0 1,0 0,0-1,0 1,0-1,0 1,0-1,0 0,0 0,0 0,0 0,0 0,1 0,0-1,139-62,-93 35,134-60,-178 87,-1 0,1 0,-1 0,1 0,0 1,-1-1,1 1,-1 1,1-1,0 0,-1 1,1 0,-1 0,1 1,-1-1,0 1,0 0,0 0,1 0,-2 1,1-1,0 1,-1 0,1 0,-1 1,0-1,0 0,0 1,0 0,-1 0,1 0,0 1,2 6,0 0,1-1,1 0,-1 0,2 0,-1-1,1 0,1-1,0 0,0 0,0-1,1 0,0-1,1 0,-1 0,1-1,0 0,0-1,4 0,-2-1,1-1,-1 0,1-2,0 1,0-1,0-1,-1-1,1 0,-1 0,1-2,-1 1,0-2,0 0,0 0,0-2,6-2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1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510 254,'-3'-9,"0"0,-1 0,0 1,0-1,-1 1,0 0,0 0,-1 1,0 0,0 0,0 0,-1 1,0-1,-1 2,0-1,1 1,-2 0,1 1,0 0,-1 0,0 1,0 0,-5-1,4 0,0 1,0 0,-1 0,1 1,0 1,-1-1,1 2,-1-1,0 2,1-1,-1 1,-1 1,7-1,0 0,0 0,0 0,1 1,-1 0,1-1,-1 2,1-1,0 0,0 1,0 0,0 0,0 0,1 1,-1-1,1 1,0-1,0 1,0 0,1 1,-1-1,1 0,0 1,0-1,1 1,-1-1,1 2,-1 217,5-188,1-1,3 0,0 0,2 0,13 29,1 8,82 273,-92-301,9 22,-3 1,-3 1,-3 0,-3 1,1 65,-8-63,-1-52,-1 1,0-1,-2 1,0-1,-1 1,-1-1,-1 3,2-16,1 1,-2-1,1-1,-1 1,1 0,-1 0,0-1,-1 0,1 0,-1 0,0 0,0 0,0-1,-1 1,1-1,-1 0,1-1,-1 1,0-1,0 0,-1 0,1-1,0 1,0-1,-1 0,1 0,-1-1,1 0,-1 0,-4-1,-3 1,-1-2,1 0,0 0,0-2,0 1,0-2,1 1,-1-2,1 0,1 0,-1-1,-1-2,5 3,0 0,0-1,1 0,0-1,1 0,-1 0,1 0,1-1,0 1,0-1,1-1,0 1,0-1,1 1,-2-9,1-6</inkml:trace>
  <inkml:trace contextRef="#ctx0" brushRef="#br0" timeOffset="812.855">1074 0,'-16'8,"0"0,1 0,0 2,1 0,0 1,0 0,1 1,0 0,2 1,-1 1,1 0,1 0,1 1,0 0,1 1,0 0,1 0,1 1,1-1,-2 12,7-19,1-1,0 1,1-1,0 1,0-1,1 0,0 0,0 0,1 0,0 0,0-1,1 0,0 0,0 0,1 0,-1-1,2 0,-1 0,1-1,-1 1,2-2,-1 1,0-1,1 0,0 0,0-1,0 0,0-1,1 1,-1-2,0 1,1-1,0 0,-1-1,1 0,-1-1,1 1,4-2,1-3,-1 0,0 0,0-1,-1-1,0 0,0-1,-1 0,0-1,0 0,-1 0,0-2,-1 1,0-1,0 0,-1-1,-1 0,0 0,-1 0,0-1,-1 0,0-1,-1 1,0-1,-1 1,-1-1,0 0,-1 0,-1 0,-1-13,0 19,0 1,-1 0,0 0,0-1,-1 2,0-1,0 0,0 0,-1 1,0 0,0 0,-1 0,0 0,0 1,-5-4,-11-9</inkml:trace>
  <inkml:trace contextRef="#ctx0" brushRef="#br0" timeOffset="1129.966">792 283,'209'-98,"-205"95,0 1,0 0,0 0,1 0,-1 0,1 1,-1 0,1 0,-1 0,1 1,0-1,-1 1,1 0,0 0,-1 1,1-1,0 1,-1 0,1 0,-1 1,1-1,-1 1,0 0,0 0,0 1,0-1,0 1,3 3,22 33,-26-34,0 1,1 0,-1-1,1 0,1 0,-1 0,1-1,-1 1,1-1,1 0,-1-1,0 1,1-1,0 0,0 0,5 1,-5-2,1-1,-1 0,1 0,0 0,-1-1,1 0,0 0,-1-1,1 0,0 0,-1 0,1-1,-1 0,1 0,-1-1,0 1,5-4,9-7</inkml:trace>
  <inkml:trace contextRef="#ctx0" brushRef="#br0" timeOffset="1517.065">1582 170,'22'-1,"-15"0,-1 1,1-1,0 1,-1 1,1-1,-1 1,1 0,0 1,-1-1,0 1,0 1,4 1,-9-2,0 1,0-1,-1 0,1 1,-1-1,0 1,0-1,0 1,0-1,0 1,0-1,-1 1,1-1,-1 1,0-1,0 1,1-1,-2 0,1 0,0 1,0-1,-1 0,1 0,-1 0,0 0,1-1,-1 1,0 0,0-1,0 1,0-1,-1 0,-1 4,1-2,-48 68,50-70,1 1,-1-1,0 1,0-1,1 1,-1 0,1-1,-1 1,1 0,0-1,0 1,0 0,0 0,0-1,0 1,0 0,0 0,1-1,-1 1,1 0,-1-1,1 1,0-1,-1 1,1-1,0 1,0-1,0 1,0-1,1 0,-1 1,0-1,0 0,1 0,-1 0,1 0,-1 0,1 0,-1-1,1 1,-1 0,1-1,0 1,-1-1,1 0,0 0,19 4,-1-2,1 0,0-2,-1 0,1-2,0 0,-1-1,0-1,1-1,1-1,3 0</inkml:trace>
  <inkml:trace contextRef="#ctx0" brushRef="#br0" timeOffset="2080.833">961 1637,'-12'23,"1"-1,0 1,2 1,1 0,1 0,1 1,1 0,1 0,1 0,2 0,0 0,2 13,0-33,0 0,1 0,-1 0,1 0,0-1,0 1,0 0,1-1,0 1,0-1,0 0,0 0,1 0,-1 0,1-1,0 0,0 1,0-1,1-1,-1 1,1-1,-1 1,1-1,0 0,0-1,0 0,0 1,0-1,0-1,0 1,0-1,1 0,12 1,-1-1,1-1,0-1,-1 0,1-1,-1-1,0-1,0 0,-1-1,3-1,-1-1,-1-1,0 0,0-1,-1-1,0 0,-1-2,0 1,-1-2,0 0,-1 0,-1-2,0 1,-1-2,-1 1,0-1,-2-1,0 0,-1 0,0 0,-2-1,0 0,-1 0,1-18,-6 28,0 1,0-1,-1 0,0 0,-1 1,0-1,0 1,-1 0,0 0,-1 0,1 1,-2-1,1 1,-1 0,0 1,0-1,-1 1,1 1,-1-1,-1 1,1 0,-1 1,0-1,0 2,0-1,0 1,-1 0,0 1,1 0,-1 0,0 1,-8 0,-23-3,6 3</inkml:trace>
  <inkml:trace contextRef="#ctx0" brushRef="#br0" timeOffset="2394.945">904 1835,'8'-5,"0"1,0 1,0-1,0 1,1 0,-1 1,1 0,0 1,0 0,-1 0,1 0,0 1,0 1,0 0,0 0,-1 0,7 3,2 1,1 0,0-1,0 0,0-2,0 0,1-1,-1-1,1-1,-1 0,0-1,0-1,0-1,0-1,-1 0,2-2,20-6,-26 13</inkml:trace>
  <inkml:trace contextRef="#ctx0" brushRef="#br0" timeOffset="2644.901">1667 1751,'5'28,"1"15,0 0</inkml:trace>
  <inkml:trace contextRef="#ctx0" brushRef="#br0" timeOffset="3897.585">1300 1497,'-1'-2,"-1"0,1 0,-1 0,0 0,1 0,-1 1,0-1,0 1,0 0,0-1,0 1,0 0,-1 0,1 0,0 0,-1 1,1-1,0 1,-1-1,1 1,-1 0,1 0,-1 0,1 0,-1 1,-11 1,1 1,0 0,1 1,-1 1,1 0,-1 0,2 1,-1 1,1 0,0 1,0 0,1 1,0 0,-1 2,-105 114,106-107,3 0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7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564 373,'-161'453,"158"-442,0 0,-1-1,0 1,-1-1,0 0,0 0,-1-1,-1 1,0-2,0 1,0-1,-1 0,0 0,-1-1,0 0,0 0,0-1,-1-1,0 1,0-1,-1-1,1 0,-1-1,0 0,0 0,0-1,0-1,0 0,0 0,-7-1,11-1,1 1,0-1,0-1,0 1,0-1,1 0,-1 0,0-1,1 1,-1-1,1-1,0 1,0-1,0 1,1-2,-1 1,1 0,0-1,0 0,1 0,-1 0,1 0,0 0,0-1,1 0,0 1,0-1,-1-2,0-4,1 1,0-1,0 0,1 0,0 0,1 0,1 0,0 0,0 1,1-1,1 0,0 1,1-1,1-1,0 2,0 0,1 0,1 1,-1 0,2 0,-1 0,2 1,-1 1,1-1,0 1,1 1,0 0,0 0,0 1,1 0,0 1,0 0,1 1,-1 0,1 1,0 0,0 1,11-1,-7 6,0 1,-1 0,1 1,-1 1,0 1,-1 0,1 0,-1 2,-1 0,0 0,0 1,10 12,93 80,23-5,-38-61,-89-33</inkml:trace>
  <inkml:trace contextRef="#ctx0" brushRef="#br0" timeOffset="969.898">1326 684,'-24'6,"0"2,1 0,0 2,1 0,0 2,1 0,0 2,1 0,0 1,1 1,1 1,1 0,-14 18,29-32,-1-1,1 1,0-1,0 1,0 0,0 0,1 0,-1 0,1 0,0 0,0 1,0-1,0 0,0 1,1-1,-1 1,1-1,0 0,0 1,1-1,-1 1,0-1,1 0,0 1,0-1,0 0,0 0,1 1,-1-1,1 0,0 0,0-1,0 1,0 0,0-1,1 1,-1-1,1 0,-1 1,1-1,0-1,0 1,0 0,0-1,0 1,1-1,-1 0,0 0,0 0,2 0,10-3,0-1,-1 0,1 0,-1-2,0 1,0-2,-1 0,1-1,-1 0,-1-1,1 0,-2-1,1 0,-1-1,0-1,-1 0,6-8,8-9,-1-1,-2-1,-1-1,-1-1,-2 0,0-3,-15 31,26-47,-3 0,-2-2,-2 0,-2-2,-3 0,-2-1,-3 0,-1-7,-9 51,-1 1,0-1,-1 1,0-1,0 1,-2 0,1-1,-1 1,-3-5,5 13,0 0,-1 0,1 0,-1 0,0 1,0-1,0 1,0-1,0 1,0 0,-1-1,1 1,-1 0,0 1,1-1,-1 0,0 1,0 0,0-1,0 1,0 0,0 1,0-1,-1 0,1 1,0 0,0 0,0 0,-1 0,1 0,0 1,0-1,0 1,-1 0,0 0,-10 6,0 1,0 0,1 1,0 0,0 1,1 1,1 0,-1 0,2 1,0 1,0 0,1 0,1 1,0 0,1 0,0 1,1 0,0 2,-7 19,0 0,3 0,1 1,2 0,1 1,2-1,1 1,3 0,3 36,-3-64,1 0,0-1,1 1,0 0,0-1,1 0,0 1,1-1,0 0,0-1,1 1,0-1,1 0,0 0,0 0,0-1,1 0,0-1,1 1,-1-1,1 0,0-1,1 0,-1-1,1 1,0-1,0-1,1 0,-1 0,1-1,-1 0,3-1,188-4,-144-13,-32 3</inkml:trace>
  <inkml:trace contextRef="#ctx0" brushRef="#br0" timeOffset="1300.278">2089 317,'-31'38,"3"2,1 1,2 1,2 1,2 1,2 1,-3 12,20-52,-1 1,1-1,0 1,1-1,-1 1,1-1,0 1,0 0,1 0,0-1,0 1,0 0,1 0,-1-1,1 1,1 0,-1-1,1 1,0-1,0 1,1-1,-1 0,1 0,1 0,-1 0,0-1,1 1,0-1,0 0,1 0,-1-1,1 1,1 0,12 1,1 0,-1-1,1-1,0-1,1-1,-1 0,0-1,0-2,0 0,3-1,-5-1,-1-1,1 0,-1-1,0-1,-1-1,1 0,-2-1,1-1,-1 0,-1-1,0 0,0-1,-1 0,-1-1,0-1,-1 1,0-2,-1 0,1-2,0-5,-1 0,0-1,-2 1,0-2,-2 1,0-1,-2 1,0-7,-2 23,-1 1,0-1,0 0,0 0,-1 1,0-1,0 0,-1 1,0-1,0 1,0-1,-1 1,0 0,0 0,-1 0,1 0,-1 1,-1-1,1 1,-1 0,0 1,0-1,0 1,0 0,-1 0,0 0,0 1,0 0,0 0,0 1,-1 0,1 0,-1 0,-2 0,-71-1,42 8</inkml:trace>
  <inkml:trace contextRef="#ctx0" brushRef="#br0" timeOffset="1563.451">1806 684,'140'-57,"-66"25,1 4,1 3,4 3,-77 20,0 1,0 0,0-1,0 1,0 1,0-1,1 0,-1 1,0 0,1 0,-1 0,0 0,0 0,1 1,-1-1,0 1,0 0,0 0,0 0,0 0,0 1,0-1,0 1,0 0,0-1,-1 1,1 1,-1-1,0 0,1 1,-1-1,0 1,11 26,-12-23,1-1,-1 1,1-1,0 1,1-1,-1 0,1 0,0 0,0 0,0-1,1 1,0-1,-1 0,2 0,-1 0,0 0,1-1,0 0,0 0,0 0,0 0,0-1,0 0,1 0,-1-1,1 1,-1-1,1 0,5 0,113-44,-79 22,-21 11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6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509 120,'0'527,"-1"-506,0 0,-1 0,0 0,-2 0,-1-1,0 1,-2-1,-5 11,5-18,1-7</inkml:trace>
  <inkml:trace contextRef="#ctx0" brushRef="#br0" timeOffset="299.188">1 205,'79'-34,"2"3,1 4,68-12,-134 34,57-14,2 3,-1 3,2 4,-1 2,17 4,-72 3,-8-1,0 1,0 0,0 1,0 0,0 1,0 0,0 0,0 2,-1-1,1 2,8 4,-18-8,-1 0,1 1,0-1,-1 1,0-1,1 1,-1 0,0 0,0 0,0-1,0 1,0 0,0 0,-1 0,1 0,-1 1,1-1,-1 0,0 0,1 0,-1 0,-1 0,1 0,0 1,0-1,-1 0,1 0,-1 0,0 0,1 0,-1 0,0 0,0 0,0-1,-1 1,1 0,0 0,-1-1,1 1,-1-1,1 1,-1-1,0 0,-1 1,-14 13</inkml:trace>
  <inkml:trace contextRef="#ctx0" brushRef="#br0" timeOffset="553.77">227 854,'43'5,"34"-4,12-1,2-6,-5-2,-9 1,-11-4,-8 1,-4 1,-7-2,-6 0,-5 3,-9 3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34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44 238,'-3'5,"0"0,0 1,0-1,1 1,-1-1,2 1,-1 0,0 0,1 0,0 0,0 0,1 0,0 0,0 3,-1 1,1 46,2 0,3 0,2 0,4 12,12 102,-17 185,-6-346,0 0,-1 1,0-1,-1 0,0 0,0 0,-1 0,0-1,-1 1,0-1,0 0,-1 0,0 0,0 0,-1 0,6-8,1-1,-1 0,0 1,1-1,-1 0,0 1,1-1,-1 0,0 1,0-1,0 0,0 1,0-1,0 0,0 1,0-1,0 0,0 0,0 1,0-1,0 0,0 1,-1-1,1 0,0 1,0-1,-1 0,1 1,0-1,-1 1,1-1,-1 1,1-1,-1 1,1-1,-1 1,1-1,-1 1,0-1,1 1,-1 0,0 0,1-1,-1 1,0 0,1 0,-1 0,0-1,1 1,-1 0,0 0,0 0,1 0,-1 0,0 1,1-1,-1 0,0 0,1 0,-1 1,0-1,1 0,-1 1,0-1,1 0,-1 1,1-1,-1 1,0-1,9-16,0-1,1 1,0 1,1-1,1 2,1-1,0 2,0 0,2 0,-1 1,2 0,-1 2,14-8,24-17,1 2,2 3,1 2,2 2,-41 19,0 1,0 0,0 2,1 0,0 1,0 0,0 2,4 0,-20 1,0-1,0 1,-1 0,1 0,0 0,0 1,0-1,-1 0,1 1,0-1,0 1,-1-1,1 1,-1 0,1 0,0 0,-1 0,0 0,1 0,-1 0,0 0,1 1,-1-1,0 0,0 1,0-1,0 1,0-1,0 1,-1-1,1 1,0 0,-1 0,1-1,-1 1,0 0,0 0,0-1,1 1,-2 0,1 0,0 0,0-1,0 1,-1 0,1-1,-1 1,0 0,1-1,-1 1,0 0,0-1,0 1,0-1,-1 2,-16 20,-1 0,-1-1,-1-1,-1 0,0-2,-2-1,0-1,-1-1,-1-1,-15 7,9-5,-23 16,-1-4,-2-1,-1-3,-7-1,65-23,1-1,0 1,0-1,-1 1,1-1,0 1,-1-1,1 0,0 1,-1-1,1 1,-1-1,1 0,0 1,-1-1,1 0,-1 1,1-1,-1 0,0 0,1 1,-1-1,1 0,-1 0,1 0,-1 0,0 0,1 0,-1 0,1 0,-1 0,1 0,-1 0,0 0,1-1,-1 1,1 0,-1 0,1 0,-1-1,1 1,-1 0,1-1,-1 1,1 0,0-1,-1 1,1-1,-1 1,1-1,0 1,-1-1,1 1,0-1,0 1,0-1,-1 1,1-1,0 1,0-1,0 0,0 1,0-1,0 1,0-1,0 0,30-29,-5 12,0 1</inkml:trace>
  <inkml:trace contextRef="#ctx0" brushRef="#br0" timeOffset="606.29">834 1085,'19'3,"-1"-1,1-1,0-1,1-1,-2 0,1-1,0-1,0-1,-1-1,0 0,0-2,0 0,-1 0,0-2,0 0,-1-1,0-1,-1 0,0-1,-1-1,0 0,-1-1,10-14,-12 13,0 3,-14 33,1-14,-1 0,1 0,1 1,-1-1,1 0,0 0,1 1,0-1,0 0,0 1,1-1,0 0,1 1,0-1,0 0,0 0,1 0,0-1,0 1,1-1,0 1,0-1,0 0,1 0,0-1,0 0,0 0,1 0,0 0,0-1,5 3,-2-3,0 0,1-1,-1 0,1-1,-1 0,1-1,0 0,0 0,-1-1,1 0,0-1,0 0,0-1,-1 0,1 0,-1-1,0 0,1-1,-1 0,-1 0,1-1,-1 0,0 0,0-1,0 0,-1-1,0 0,0 0,3-5,23-29,-3-2,-1-1,-2-2,-2-1,-2 0,-2-2,-2 0,11-52,13-74,17-154,-59 320,0 5,0 0,0 0,0 1,0-1,-1 0,0 0,1 0,-1 0,-1 0,1 1,-1-1,1 0,-1 0,0 1,-1-1,1 0,-1 1,1-1,-2-1,1 5,0 0,0 0,0 0,0 0,0 1,0-1,1 1,-1 0,0-1,0 1,1 0,-1 0,0 0,1 0,-1 0,1 0,-1 1,1-1,0 0,-1 1,1-1,0 1,0-1,0 1,0 0,0-1,1 1,-1 0,0 0,-11 26,2-1,0 2,2-1,1 1,2 0,0 1,2 0,1-1,2 1,0 0,4 12,-4-3,0 25,3 0,2 0,3-1,12 44,-14-85,0 1,1-1,1 0,1-1,1 0,1 0,5 5,-8-19,-19-25,-20-19,15 21</inkml:trace>
  <inkml:trace contextRef="#ctx0" brushRef="#br0" timeOffset="856.014">1483 437,'44'-15,"42"-4,16 0,2 0,-4 2,-4 4,-9 0,-5 2,-6 2,-2 4,-5 2,-3 1,-4-3,-8-1,-12 1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37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569 607,'-22'102,"-4"-2,-4-2,-12 17,31-90,-1-1,-1-1,-1 0,-1 0,-1-2,-1 0,-1 0,-12 9,21-23,0 1,-1-1,0 0,0-1,0 0,-1-1,0 0,0-1,0 0,0-1,-1 0,1 0,-1-1,0-1,0 0,-3-1,10-1,-1-1,1 1,-1-1,1-1,0 1,0-1,0 0,0 0,0 0,1-1,-1 0,1 1,0-2,0 1,1 0,-1-1,1 0,0 1,0-1,0-1,1 1,0 0,0-1,0 1,1-1,0 0,-3-10,0 0,2-1,0 1,1-1,0 1,1-1,1 0,3-9,-3 11,1 1,0-1,1 1,1 0,1 0,0 0,0 0,1 1,1 0,1 0,-1 1,2 0,0 0,0 1,1 0,1 1,-1 0,2 0,2-1,-9 9,0 0,0 0,1 1,-1 0,0 0,1 0,-1 1,0-1,1 1,-1 1,1-1,-1 1,0 0,1 0,-1 0,0 1,0 0,0 0,0 0,0 0,0 1,0 0,102 82,-72-54,0-2,1-2,0-2,3-1,0-1,1-3,0-1,2-2,0-2,30 6,-63-19,1 0,0 0,0-1,0 0,0-1,0 0,0-1,0 0,0 0,0-1,8-2,0-3</inkml:trace>
  <inkml:trace contextRef="#ctx0" brushRef="#br0" timeOffset="279.593">1161 834,'43'4,"34"-2,13-2,-4-2,-12 1,-8-5,-12-2,-9 1,-8 2,-5 1,-4 2,-6 1</inkml:trace>
  <inkml:trace contextRef="#ctx0" brushRef="#br0" timeOffset="533.398">1303 1115,'43'10,"34"-2,8-2,-6-2,-6-2,-11-1,-11-1,-10-5,-6-2,-5 0,-8 2</inkml:trace>
  <inkml:trace contextRef="#ctx0" brushRef="#br0" timeOffset="1972.15">2234 1228,'40'-7,"0"-2,-1-2,-1-2,0-1,-1-2,0-2,-1-1,-1-1,-1-2,-1-2,-1-1,18-19,-38 33,0 0,-1-1,0-1,0 1,-1-2,-1 1,-1-1,0-1,0 0,-2 0,0 0,0-1,-1 1,-1-1,-1-1,-1 1,1-11,-3 25,0 0,0 0,0 1,0-1,0 0,0 0,-1 0,1 0,-1 1,1-1,-1 0,0 1,0-1,0 0,0 1,0-1,0 1,0-1,0 1,-1 0,1-1,0 1,-1 0,1 0,-1 0,0 0,1 0,-1 0,0 1,1-1,-1 0,0 1,0-1,0 1,1 0,-1 0,0 0,0 0,0 0,0 0,1 0,-1 0,0 1,0-1,0 1,1-1,-2 2,-78 46,65-29,0 0,2 1,0 1,2 0,0 1,1 1,1-1,2 1,-5 18,10-34,1-1,0 0,0 1,1 0,0-1,0 1,0 0,1-1,0 1,0 0,1 0,-1-1,2 1,-1 0,1-1,0 1,0-1,1 0,0 0,0 0,0 0,1 0,-1-1,2 1,-1-1,0 0,1 0,0-1,0 1,1-1,-1 0,1-1,0 1,0-1,0 0,5 1,3 0,0-1,0-1,0 0,0-1,0 0,0-1,0-1,0 0,0-1,0-1,0 0,-1 0,1-2,-1 1,0-2,0 0,15-8,-1-1,-1-1,-1-1,0-1,-2-1,20-20,-32 29,-1 1,0-1,-1-1,0 0,-1 0,0-1,0 0,-1 0,-1-1,0 0,-1 0,0 0,1-10,-5 22,-1 1,0-1,1 0,-1 0,0 0,1 0,-1 0,0 0,0 0,0 0,0 0,0 0,0 0,0 0,0 0,0 0,-1 0,1 0,0 0,-1 0,1 0,-1 0,1 1,-1-1,1 0,-1 0,1 0,-1 1,0-1,1 0,-1 0,0 1,0-1,0 1,0-1,1 1,-1-1,0 1,0 0,0-1,0 1,0 0,0 0,0-1,0 1,0 0,0 0,0 0,0 0,0 1,0-1,0 0,0 0,0 0,0 1,0-1,0 1,1-1,-1 0,0 1,0 0,0-1,0 1,1-1,-1 1,0 0,1 0,-1-1,0 2,-5 5,1 1,0 0,0 1,0-1,1 1,1 0,-1 0,1 0,1 1,0-1,0 0,1 1,0 0,1-1,0 1,0 0,1-1,0 1,1-1,0 2,0-6,1 0,-1 0,1 0,-1-1,1 1,1-1,-1 0,1 0,-1 0,1 0,0-1,1 0,-1 0,0 0,1 0,0 0,-1-1,1 0,0 0,0 0,1-1,-1 0,2 1,125 9,-110-13,0 0,0-1,0-1,0-2,-1 0,0-1,0-1,-1 0,0-2,-1-1,0 0,0-1,-1-1,10-10,-16 13,-1 0,0-1,0 0,-1-1,-1 0,0-1,-1 0,0 0,-1-1,0 0,-1 0,-1 0,0-1,-1 0,0 0,-1 0,-1 0,-1-1,0 1,-1 0,-1-6,1 18,0 1,-1-1,1 1,-1-1,0 1,0-1,0 1,0-1,0 1,0 0,-1-1,1 1,-1 0,1 0,-1 0,0 0,0 0,0 1,0-1,0 1,0-1,-1 1,1 0,0 0,-1-1,1 2,-1-1,1 0,-1 1,0-1,1 1,-1-1,1 1,-1 0,0 0,1 1,-1-1,-4 1,0-1,0 1,0 1,0-1,1 1,-1 1,0-1,1 1,0 0,0 1,0-1,0 1,0 0,1 1,-3 1,1 1,0 0,0 0,0 0,1 1,0 0,1 1,-1-1,2 1,-1 0,1 0,1 0,0 1,0-1,0 1,2 0,-1 0,1 0,0 0,1 0,0 0,1 0,0-1,1 1,0 0,0 0,1-1,0 1,1-1,0 0,0 0,1 0,1-1,-1 1,1-1,1 1,3-1,0 0,1 0,-1-1,1 0,0-1,1 0,0-1,0-1,0 1,0-2,1 0,-1 0,1-1,0-1,0 0,0-1,-1 0,1-1,0 0,0-1,-1-1,1 0,-1 0,0-1,2-1,46-24,-36 17</inkml:trace>
  <inkml:trace contextRef="#ctx0" brushRef="#br0" timeOffset="2471.765">4520 494,'-32'33,"-153"173,182-203,1-1,-1 0,0 1,1 0,0-1,0 1,0 0,0 0,0 0,1 1,-1-1,1 0,0 1,0-1,0 0,0 1,0-1,1 1,0-1,0 1,0 0,0-1,0 1,1-1,-1 1,1-1,0 1,0-1,1 0,-1 1,1-1,-1 0,1 0,0 0,0 0,0 0,1-1,0 2,11 0,0-1,-1-1,1 0,0-1,0 0,0-1,0 0,0-2,0 1,0-2,12-3,3-4,0-2,-1-1,0-1,-1-1,-1-1,0-2,-1 0,-1-2,-1-1,-1-1,-1 0,0-2,-2 0,-1-2,3-5,-9 11,-1-1,0 1,-1-2,-2 1,0-1,-1-1,-1 1,-1-1,-2 0,0-1,-1 1,-1-15,0 28,1 1,-1-1,-1 0,0 0,0 0,-1 1,0-1,-1 0,0 1,0-1,-1 1,-1 0,1-1,-1 2,-1-1,0 0,0 1,-1 0,0 0,0 1,0-1,-1 1,0 1,-1-1,0 1,0 1,0-1,-4-1,6 6,0-1,0 1,-1 0,1 1,0 0,-1 0,1 0,0 0,-1 1,1 0,0 1,0-1,0 1,0 0,0 1,0 0,1-1,-1 2,1-1,-2 2,-95 88,93-84,1 1,0 0,0 1,1-1,1 2,0-1,0 1,1-1,0 1,1 1,1-1,0 1,0-1,2 1,-1 0,2 0,-1 0,2 0,0-1,0 1,1 0,1 0,0-1,1 0,0 1,1-1,0-1,1 1,1-1,-1 0,2 0,-1-1,1 0,6 4,6 0,1-1,0-1,1-1,1 0,0-2,0-1,1-1,-1-1,2-1,-1 0,0-3,1 0,0-1,-1-1,1-1,1-2,61-20,-63 11</inkml:trace>
  <inkml:trace contextRef="#ctx0" brushRef="#br0" timeOffset="3233.697">5084 693,'52'-14,"-1"-3,-1-1,-1-3,-1-1,0-3,10-10,-45 27,0-1,0 0,-1-1,0 0,-1-1,0 0,-1-1,0 0,-1-1,0 0,-1 0,0-1,-1 0,-1 0,0-1,-1 0,-1 0,2-11,-7 27,1 1,-1-1,0 0,1 1,-1-1,0 0,0 0,0 0,0 1,0-1,0 0,0 0,-1 0,1-1,0 1,0 0,-1 0,1-1,-1 1,1-1,0 1,-1-1,1 1,-1-1,1 0,-1 0,1 0,-1 0,0 0,1 0,-1 0,1-1,-1 1,1 0,0-1,-1 1,1-1,-1 0,1 1,0-1,-1 0,1 0,0 0,0 0,0 0,0 0,0 0,0 0,0 0,0-1,0 1,0 0,1-1,-1 1,0 0,1-1,-1 1,1-1,0 1,-1-1,1 1,0-1,0 1,0-1,0 1,0-1,0 1,1-1,-1 1,1-2,-8 10,1 0,0 0,0 0,1 1,0 0,0 0,1 0,0 0,1 1,0 0,0 0,0 0,1 0,1 0,0 0,0 0,0 1,1-1,1 0,0 0,0 1,1-1,0 0,0 0,1 0,0-1,1 1,-1-1,2 1,-1-1,1 0,4 3,1-4,1-1,-1-1,1 0,0 0,1-1,-1 0,1-1,0-1,-1 0,1 0,0-1,3-1,2-1,1-2,-1 0,0-1,0-1,-1 0,1-1,-1-1,-1 0,1-1,-1-1,-1-1,1 0,3-4,-6 4,0 0,0-1,-1-1,-1 0,0 0,0-1,-2 0,1-1,-2 0,0 0,0 0,-1-1,-1 0,-1 0,0-1,-1 1,0-1,0-15,-3 29,0 0,0 0,0 1,-1-1,1 0,0 0,-1 0,1 1,-1-1,0 0,1 0,-1 1,0-1,0 0,0 1,0-1,-1 1,1 0,0-1,-1 1,1 0,0 0,-1 0,0 0,1 0,-1 0,1 0,-1 0,0 1,0-1,0 1,1-1,-1 1,0 0,0-1,0 1,0 0,1 0,-1 1,0-1,0 0,0 0,0 1,1-1,-1 1,0 0,0 0,1-1,-1 1,1 0,-1 0,1 1,-1-1,1 0,-1 0,1 1,0-1,0 1,0-1,-9 8,1 1,1-1,0 2,0-1,1 1,0 0,1 0,0 1,1 0,0 0,1 0,0 0,1 1,1 0,0 0,0-1,1 1,1 7,1-14,0-1,0 1,0-1,1 1,-1-1,2 0,-1 0,0 0,1 0,0 0,0 0,0-1,1 1,0-1,-1 0,1 0,1 0,-1-1,1 0,-1 0,1 0,0 0,0 0,0-1,0 0,1 0,-1-1,1 1,-1-1,1 0,-1-1,1 1,-1-1,1 0,0-1,1 0,20-3,-1 0,0-2,-1-2,1 0,-2-1,1-2,-1 0,-1-2,0 0,-1-2,0 0,-1-2,-1 0,-1-1,0-1,8-13,-4 11,-12 11,1 1,0-1,-1 0,0-1,-1 0,0-1,-1 0,0 0,-1-1,0 0,-1-1,-1 0,0 0,2-9,-7 21,-1 1,1-1,-1 1,1-1,-1 0,0 1,0-1,0 1,0-1,0 1,0-1,-1 0,1 1,0-1,-1 1,1-1,-1 1,1-1,-1 1,0 0,0-1,0 1,0 0,0 0,0-1,0 1,0 0,0 0,0 0,-1 0,1 0,0 1,-1-1,1 0,0 1,-1-1,1 0,-1 1,1 0,-1-1,0 1,1 0,-1 0,1 0,-2 0,-67 24,55-14,2 1,-1 1,1 0,1 1,0 1,1 0,0 0,1 1,1 0,0 3,5-13,1 1,0 0,1 0,0 0,0 0,0 0,0 0,1 1,0-1,1 1,-1-1,1 1,1-1,-1 0,1 1,0-1,0 1,1-1,0 0,0 0,0 0,1 0,0 0,0-1,1 1,-1-1,1 0,0 0,1 1,10 5,0-1,1 0,0-1,1-1,0 0,0-2,0 0,1-1,0 0,0-2,0 0,6 0,80 2,-77-11</inkml:trace>
  <inkml:trace contextRef="#ctx0" brushRef="#br0" timeOffset="3484.884">4210 890,'315'12,"1"-15,0-13,145-32,303-30,-605 52,-123 20</inkml:trace>
  <inkml:trace contextRef="#ctx0" brushRef="#br0" timeOffset="4080.703">5254 1201,'-47'9,"1"3,0 2,1 1,1 3,1 2,0 1,2 2,-6 7,40-26,0 1,1 0,0 0,0 1,0-1,1 1,0 1,0-1,0 1,1 0,0 0,0 0,1 0,0 1,0 0,0-1,1 1,1 0,-1 0,1 0,1 0,-1 0,2 1,-1-1,1 0,0 0,0 0,1 0,0 0,1-1,0 1,0 0,0-1,1 1,1-1,-1 0,1 0,0-1,0 1,1-1,0 0,0-1,0 1,1-1,0 0,0-1,0 0,0 0,1 0,0-1,0 0,0-1,0 0,0 0,0 0,7-1,6 2,1-2,0 0,0-2,-1 0,1-2,-1 0,1-1,15-6,-1-1,-1-2,0-2,-1-1,0-1,-1-2,-1-1,-1-2,-1-1,-2-1,0-2,-1-1,-1 0,-2-2,-1-1,-1-1,0-5,-11 14,-1-1,-2 0,0 0,-1-1,-2 0,0 0,-1 0,-2-1,0 1,-2-1,-1 0,-1 1,0-1,-2 1,-2-4,4 20,0-1,-1 0,0 1,0 0,-1 0,1 0,-2 0,1 0,-1 1,-1 0,1 0,-1 0,0 1,-1 0,0 0,0 0,0 1,0 0,-1 1,0-1,0 2,0-1,0 1,-1 0,1 1,-1-1,0 2,1-1,-1 2,0-1,0 1,0 0,0 1,0 0,1 0,-1 1,0 0,-3 2,-5 4,-1 1,1 1,1 1,0 0,1 2,0-1,1 2,0 0,1 0,0 1,2 1,0 0,0 1,2 0,0 0,1 1,0 0,2 0,0 1,1 0,1 0,1 1,1-1,0 1,2-4,0-1,1 1,1-1,0 1,1-1,1 0,0 0,2 0,-1-1,1 1,1-1,1-1,0 1,1-2,0 1,1-1,0 0,1-1,0 0,1-1,2 1,6 4,0-1,1-1,0 0,1-2,1-1,0-1,0 0,1-2,0-1,0-1,0-1,1 0,0-2,13-1,-6-1</inkml:trace>
  <inkml:trace contextRef="#ctx0" brushRef="#br0" timeOffset="4897.658">6129 974,'-30'35,"3"1,1 1,2 2,1 0,2 1,2 1,-11 35,27-68,-1 0,2 0,-1 0,1 0,0 1,1-1,0 0,0 1,1-1,0 1,0 0,1-1,0 0,1 1,0-1,0 0,1 0,0 0,0 0,1 0,0 0,0-1,1 0,0 0,0 0,1-1,-1 0,1 0,3 2,0-1,0-1,0-1,1 0,0 0,0-1,0 0,0 0,0-1,1-1,0 0,-1 0,1-1,0 0,0-1,0 0,-1-1,1 0,0-1,0 0,8-4,9-2,-1-2,0-1,0-1,-1-1,-1-2,0 0,4-5,-13 8,0 0,-1-1,-1-1,0 0,0 0,-1-2,-1 0,8-14,-15 22,-1 0,0 0,-1 0,0-1,0 1,-1-1,0 1,0-1,-1 0,0 0,0 0,-1 0,-1 0,1 0,-1 0,-1 1,0-1,0 0,-1 1,-2-8,0 7,-1 1,0-1,0 1,-1 0,0 0,0 1,0 0,-1 0,0 1,-1 0,0 0,0 1,0 0,0 1,-1 0,1 0,-1 1,0 0,-3 1,-21-7</inkml:trace>
  <inkml:trace contextRef="#ctx0" brushRef="#br0" timeOffset="5165.658">5789 1426,'402'-159,"-264"102,-136 57,0-1,0 0,0 1,-1-1,1 1,0 0,0 0,0-1,0 1,0 0,0 1,0-1,0 0,-1 1,1-1,0 1,0-1,0 1,-1 0,1 0,0-1,-1 1,1 1,-1-1,1 0,-1 0,1 1,-1-1,0 0,0 1,0-1,1 1,-2 0,1-1,0 1,0 0,0 0,-1-1,1 1,-1 0,1 0,-1 0,0 0,0 0,0 0,0 2,0 0,1 0,-1-1,1 1,0 0,0 0,0 0,0 0,1-1,0 1,-1-1,1 1,0-1,1 0,-1 1,1-1,-1 0,1-1,0 1,0 0,0-1,1 0,-1 0,0 0,1 0,0 0,-1-1,1 1,0-1,0 0,3 1,34 0,0-2,-1-1,1-2,0-2,-1-2,0-1,-1-3,11-4,58-13,-78 22,-5 2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46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32 695,'-2'1,"-1"0,1 1,0-1,0 1,0-1,1 1,-1 0,0-1,1 1,-1 0,1 0,-1 0,1 0,0 0,0 1,0-1,0 0,0 1,1-1,-1 0,1 1,-1-1,1 0,0 1,0-1,0 1,0-1,1 1,-1-1,1 0,-1 1,1-1,0 0,0 1,0-1,0 0,0 0,0 0,1 0,-1 0,1 0,-1 0,1 0,0-1,0 1,0-1,0 1,0-1,2 1,6 4,0-1,1-1,0 0,0-1,0 0,0 0,1-1,-1-1,1 0,-1 0,1-1,-1-1,1 0,-1 0,0-1,1-1,-1 0,0 0,5-3,14-7,0-1,-1 0,-1-3,0 0,-2-2,10-9,29-31,-2-2,-4-3,-2-3,-3-2,32-57,42-71,-127 194,0 1,1-1,-1 1,0-1,1 1,0 0,-1 0,1-1,0 1,0 0,0 1,0-1,1 0,-1 1,0-1,1 1,-1-1,1 1,0 0,-1 0,1 1,0-1,0 0,-1 1,1 0,0-1,0 1,0 0,-1 1,1-1,0 0,0 1,-1-1,1 1,0 0,-1 0,1 0,0 0,-1 1,0-1,1 1,-1-1,2 3,4 11,0 2,-1-1,-1 1,0 0,-2 0,0 0,0 1,-2-1,0 1,-1 0,-2 16,1-32,2 22,-1 0,-1 0,-1 0,-1 0,-1 0,-1 0,-1 0,-2-1,0 0,-1 0,-2-1,0 0,-1 0,-1-1,-1-1,-1 0,-1-1,0 0,-2-2,0 0,-6 4,1-1,-2-1,-1-2,0 0,-1-2,-1-1,0-1,-1-1,0-1,-1-2,0-1,0-1,-1-2,0 0,-17-1,-28-20,49 2</inkml:trace>
  <inkml:trace contextRef="#ctx0" brushRef="#br0" timeOffset="337.691">1585 243,'-26'27,"1"0,1 2,2 1,1 0,2 2,0 1,3 0,-12 31,25-59,1 1,0 0,0 0,0 0,0 0,1 0,0 0,0 0,1 0,0 0,0 0,0 1,1-1,0 0,0 0,0 0,1 0,0 0,0 0,1-1,-1 1,1-1,0 1,1-1,-1 0,1 0,0-1,1 1,-1-1,1 0,-1 0,5 3,11 0,-1-1,1 0,0-1,0-2,0 0,1-1,-1-1,1 0,-1-2,1 0,-1-2,1 0,-1-1,0-1,-1-1,1-1,-1-1,0 0,-1-2,0 0,-1 0,0-2,0 0,-1-1,-1-1,0 0,7-11,-15 18,1-1,-2 0,1-1,-1 0,0 0,-1 0,0-1,-1 1,0-1,0 0,-1-1,0 1,-1 0,0-1,-1 0,0 1,-1-1,0 0,0 1,-1-1,-1 0,0 1,0-1,-1 1,0 0,-1 0,0 0,-1 0,0 1,0 0,-1 0,0 0,-6-6,0 6,0 0,-1 1,0 1,0 0,0 0,-1 1,0 1,-1 1,-11-3,-9-1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48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6 941,'-4'55,"2"1,3 0,2-1,3 1,9 35,-13-69,1-1,2-1,0 1,1-1,1 0,0 0,2 0,1-1,0-1,1 0,1 0,1-1,0 0,1-1,3 1,-15-15,1 0,0 0,-1 0,1 0,0-1,0 1,0-1,0 1,0-1,0 0,0-1,0 1,1 0,-1-1,0 0,0 1,1-1,-1-1,0 1,0 0,1-1,-1 0,0 0,0 0,0 0,0 0,0 0,0-1,0 1,0-1,-1 0,1 0,-1 0,1 0,-1-1,0 1,1-1,72-103,40-173,-116 279,1-1,0 1,0-1,-1 0,1 1,0-1,0 0,0 1,0-1,0 0,0 1,0-1,0 0,0 1,0-1,1 1,-1-1,0 0,0 1,1-1,-1 1,0-1,1 0,-1 1,0-1,1 1,-1-1,1 1,-1 0,1-1,-1 1,1-1,-1 1,1 0,-1-1,1 1,0 0,-1 0,1-1,-1 1,1 0,0 0,-1 0,1 0,0 0,-1 0,1 0,0 0,-1 0,1 0,-1 0,1 0,0 1,-1-1,1 0,0 0,-1 1,1-1,-1 0,1 1,-1-1,1 0,-1 1,1-1,-1 1,1-1,-1 1,0-1,1 1,-1 0,14 45,-13-26,0 0,1 0,2-1,0 1,1-1,1 0,0 0,2-1,0 1,1-2,1 1,0-1,2-1,0 0,0-1,2 0,-1-1,2 0,0-1,1-1,2 1,-12-10,0 0,0 0,0-1,0 0,1 0,-1 0,1-1,0 0,-1 0,1 0,0-1,-1 0,1-1,0 1,0-1,-1-1,1 1,-1-1,1 0,-1-1,0 1,0-1,0-1,0 1,-1-1,1 0,-1 0,0 0,0-1,4-5,13-15,0-2,-2-1,-2 0,0-1,-2-1,-1-1,-1 0,-2-1,-1 0,-1-1,-3 0,0-1,-2 1,-1-1,-2 0,-2-9,0-7,-1 49,0 12</inkml:trace>
  <inkml:trace contextRef="#ctx0" brushRef="#br0" timeOffset="282.586">1558 1167,'39'-5,"36"-6,10-1,-4 1,-11-3,-13 2,-12 3,-7 2,-7 3,-3-3,-12 0,-7 6,-12 3,-4 1</inkml:trace>
  <inkml:trace contextRef="#ctx0" brushRef="#br0" timeOffset="531.68">1671 1365,'39'4,"31"-2,14-3,-3-4,-11-3,-11-4,-12-1,-9 3,-6-2,-3 1,-7 2</inkml:trace>
  <inkml:trace contextRef="#ctx0" brushRef="#br0" timeOffset="2196.026">3167 603,'2'-6,"0"0,0 0,0 0,-1 0,1 0,-1 0,-1-1,0 1,1 0,-2-1,1 1,-1 0,0 0,0-1,-1 1,0 0,0 0,0 0,-1 1,0-1,0 1,0-1,-4-3,-4-8,-2 1,0 1,-1 0,-1 1,0 0,-14-9,21 17,0 0,-1 1,0 0,0 0,0 0,0 1,-1 1,1 0,-1 0,0 1,0 0,0 0,0 1,-1 1,1 0,0 0,0 1,0 0,0 1,0 0,0 1,0 0,1 0,-1 1,1 0,0 1,0 0,0 0,1 1,0 0,0 1,1-1,-1 2,1-1,-3 5,4-2,0 1,0 0,1 1,1-1,0 1,0 0,1 0,0 0,1 0,1 0,0 1,1-1,0 1,1-1,0 0,1 1,2 10,8 24,3 0,1 0,21 40,-26-61,143 308,-26-63,-113-235,-3 1,-1-1,-2 2,-1-1,-2 1,-2 1,-1-1,-2 31,-2-56,0-1,-1 0,-1 0,0 0,0 0,-1 0,-1-1,0 1,0-1,-1 0,-1-1,0 1,0-1,-1-1,0 1,0-2,-1 1,-1-1,-2 2,6-5,1 0,-1 0,-1 0,1 0,-1-1,0 0,0-1,0 0,0 0,-1 0,1-1,-1 0,0 0,1-1,-1 0,0-1,0 1,0-2,0 1,1-1,-8-1,14 1,-1 0,0 0,0 0,0-1,0 1,1 0,-1-1,1 1,-1-1,1 1,-1-1,1 0,0 0,0 0,0 0,0 0,0 0,1 0,-1 0,0 0,1 0,-1 0,1 0,0 0,0 0,0-1,0 1,0 0,0 0,1 0,-1 0,1 0,0 0,-1 0,1 0,0 0,0 0,1-1,9-15</inkml:trace>
  <inkml:trace contextRef="#ctx0" brushRef="#br0" timeOffset="11305.061">4691 800,'-17'84,"8"11,4 1,6 86,1-56,3 80,7-172,-7-28</inkml:trace>
  <inkml:trace contextRef="#ctx0" brushRef="#br0" timeOffset="11622.29">4240 828,'109'-5,"0"-5,97-23,-159 25,317-82,-346 84,59-6,-76 13,0 1,0-1,-1 1,1-1,0 0,-1 1,0-1,1 1,-1 0,0-1,0 1,0-1,0 1,0-1,0 1,0-1,0 1,-1-1,1 1,-1-1,1 1,-1-1,1 1,-1-1,0 0,0 1,0-1,0 0,0 0,0 1,0-1,0 0,0 0,0 0,-1 0,1-1,0 1,-1 0,1 0,0-1,-1 1,0-1,-2 3,-89 79,67-58</inkml:trace>
  <inkml:trace contextRef="#ctx0" brushRef="#br0" timeOffset="11864.031">4381 1647,'38'0,"32"-5,14-6,-3-1,-10-4,-8 1,-9-2,-10 3,-7-2,-5 2,-4-2,-1 3,0 3,-1-2,-4 2</inkml:trace>
  <inkml:trace contextRef="#ctx0" brushRef="#br0" timeOffset="12704.059">5255 1505,'54'-22,"-1"-2,-1-2,-1-3,-1-2,41-34,-67 49,-2 0,0-2,0 0,-2-2,0 0,-2-1,0 0,-1-2,-1 0,-2-1,6-12,-5-40,-14 74,-1 0,0 0,0 0,0 0,1 1,-2-1,1 0,0 0,0 0,0 0,-1 1,1-1,-1 0,0 0,1 1,-1-1,0 1,0-1,0 0,0 1,0-1,-1 1,1 0,0-1,-1 1,1 0,-1 0,1 0,-1 0,1 0,-1 0,0 1,1-1,-1 0,0 1,0-1,1 1,-3 0,-3 1,0 2,0-1,0 1,1 0,-1 0,1 1,-1 0,1 0,0 0,1 1,-1 0,1 0,0 0,0 1,1 0,-1 0,1 0,0 1,-7 6,0 1,-1 0,2 1,0 0,0 1,2 0,0 0,1 1,0-1,1 2,0 4,6-18,-1-1,1 1,-1 0,1 0,0 0,1 0,-1 0,1 0,0-1,0 1,0 0,0 0,0-1,1 1,0-1,0 1,0-1,0 0,0 0,1 0,-1 0,1 0,0 0,0-1,0 1,0-1,0 0,1 0,-1 0,1-1,-1 1,1-1,-1 1,1-1,3 0,6 2,1 0,-1-1,1-1,0 0,0 0,-1-2,1 0,0 0,10-3,3-5,0-1,0-2,-1 0,-1-2,0 0,-1-2,0-1,-2-1,0-1,13-14,-35 33,7-5,-1 1,0-1,-1-1,1 1,-1-1,0 0,-1 0,1-1,-1 1,0-1,-1 0,0 0,0 0,0 0,0-3,-4 9,-1-1,1 1,0 0,-1 0,1 0,-1 1,1-1,-1 0,0 0,1 1,-1-1,0 1,1-1,-1 1,0 0,1 0,-1 0,0 0,0 0,1 0,-1 0,0 1,0-1,1 0,-1 1,0 0,1-1,-1 1,1 0,-1 0,1 0,-1 0,1 0,0 0,-1 0,1 0,0 1,0-1,0 0,0 1,-7 4,0 1,0 0,1 1,0-1,1 1,-1 1,2-1,-1 1,1 0,0 0,1 1,0-1,1 1,-2 9,3-15,1 1,1-1,-1 1,1-1,0 0,0 1,0-1,0 1,1-1,-1 0,1 1,1-1,-1 0,0 0,1 0,0 0,0 0,0 0,1 0,-1 0,1-1,0 0,0 1,0-1,0 0,0 0,1-1,0 1,-1-1,1 1,0-1,0-1,0 1,0 0,1-1,12 3,-1-1,1-1,0-1,0 0,0-1,0-1,0-1,-1 0,1-1,0-1,-1 0,0-1,0-1,-1-1,1 0,-1-1,-1 0,1-1,-2-1,5-4,2-3,-2-1,0 0,-1-1,0-1,-2-1,-1 0,0-1,7-17,-18 34,0-1,0 1,-1-1,0 0,0 1,0-1,-1 0,0 0,0 0,0 0,-1 0,0-1,0 1,0 0,-1 0,0 0,0 0,0 0,-1 0,0 1,0-1,-1 0,-1 4,0 0,0 1,0-1,0 1,0 0,0 0,0 1,0-1,0 1,-1 0,1 0,0 0,0 1,0 0,0-1,0 1,0 1,0-1,0 0,0 1,0 0,1 0,-1 0,1 1,-1-1,1 1,0-1,0 1,0 0,-2 3,-4 4,-1 1,1 0,1 1,0 0,0 1,2-1,-1 1,2 1,0-1,0 1,1 0,1 0,0 0,1 1,1-1,0 3,2-10,0-1,0 1,1 0,-1 0,2-1,-1 1,1-1,0 0,0 1,1-1,0-1,0 1,0-1,1 1,-1-1,1 0,1-1,-1 1,1-1,-1 0,1-1,0 1,1-1,-1 0,0-1,1 0,0 0,-1 0,1-1,0 1,0-2,0 1,0-1,5 0,16 0,-4-1</inkml:trace>
  <inkml:trace contextRef="#ctx0" brushRef="#br0" timeOffset="13183.715">6893 857,'-14'19,"0"2,2 0,1 0,1 1,0 0,2 1,0 0,2 0,1 1,-2 16,7-37,0 1,0-1,0 1,1-1,-1 1,1-1,0 1,0-1,1 0,-1 1,0-1,1 0,0 0,0 0,0 0,0 0,0 0,1-1,-1 1,1-1,0 0,0 0,0 0,0 0,0 0,0 0,0-1,0 0,1 1,-1-1,0 0,1-1,-1 1,1-1,0 1,129-3,-106-5,0 0,0-2,-1-1,0 0,-1-2,0-2,-1 0,0-1,-1-1,-1-1,-1-2,-1 0,0-1,-1 0,-1-2,-1 0,-1-1,-2-1,0 0,7-19,-12 26,0 0,-1 0,-1-1,0-1,-2 1,0-1,-1 0,-1 0,-1 0,0 0,-2 0,0-1,-1 1,-1 0,-1 0,-1 0,0 0,-1 0,-1 1,-8-16,9 25,-1 1,0 0,-1 1,0-1,0 1,0 1,-1-1,0 1,0 1,-1-1,1 1,-1 1,0 0,-1 0,1 1,-1 0,1 0,-1 1,0 0,0 1,0 0,0 1,0 0,0 0,0 1,0 1,1 0,-1 0,0 0,1 2,-1-1,1 1,0 0,0 1,1 0,-4 2,-1 5,0-1,1 1,0 1,1 0,1 1,0 0,1 1,0 0,1 0,1 1,0 0,1 0,1 0,1 1,0 0,1 0,1 0,0 0,2 0,0 1,0-1,2 0,0 0,1 0,1 0,0 0,2-1,0 0,0 0,2 0,-1-1,2 0,0-1,11 14,-6-11,1 0,0-1,1 0,1-1,1-1,0-1,0 0,1-2,1 0,0-1,0-1,1-1,0 0,1-2,18 3,-36-8,-1 0,1-1,-1 1,1-1,-1 0,1 0,-1 0,1-1,0 1,-1-1,1 0,-1 0,0 0,1 0,-1-1,0 1,0-1,2-1,7-10</inkml:trace>
  <inkml:trace contextRef="#ctx0" brushRef="#br0" timeOffset="14017.577">7570 1111,'33'-10,"0"-1,0-2,-1-1,-1-2,0-1,-2-1,0-1,-1-2,0-1,-2-1,13-16,-28 25,0 0,-1-1,-1-1,0 1,-1-2,-1 1,-1-1,0 0,-1 0,-1-1,0 1,-1-10,0 16,-2 9,0 0,0 0,0 0,0 0,-1 0,1 0,0 0,-1-1,0 1,1 0,-1 0,0-1,0 1,0 0,0 0,-1-1,1 1,-1 0,1 0,-1 0,0 0,0 0,0 0,0 0,0 0,0 0,0 0,-1 0,1 0,-1 1,1-1,-1 1,0-1,0 1,1 0,-1-1,0 1,0 0,0 0,0 1,-1-1,1 0,0 1,0-1,0 1,-1 0,0-1,-5 5,1-1,0 1,0 0,1 0,-1 1,1 0,0 0,0 1,1 0,0 0,0 0,0 0,0 1,1 0,0 0,1 0,-2 5,-3 4,0 1,2 1,0-1,1 1,0 0,2 0,-1 12,3-23,0 0,1 0,0 1,0-1,1 0,0 0,0 0,1 0,0 0,0 0,1 0,-1 0,2-1,-1 0,1 1,0-1,0 0,0-1,1 1,4 4,0-6,-1 0,0 0,1-1,0 0,0-1,-1 0,2 0,-1-1,0 0,0 0,0-1,0-1,1 1,-1-1,0-1,0 0,0 0,-1-1,1 0,0 0,-1-1,4-2,10-8,-1 0,-1-1,0-1,-1-1,0-1,-2 0,0-2,-1 1,-1-2,-1 0,-1-1,-1-1,0 0,1-7,1-18,-14 49,-1-1,1 1,0 0,0-1,0 1,-1-1,1 1,0 0,-1-1,1 1,-1-1,1 1,0-1,-1 1,1-1,-1 1,1-1,-1 0,1 1,-1-1,0 0,1 1,-1-1,1 0,-1 0,0 0,1 1,-1-1,0 0,1 0,-1 0,0 0,1 0,-1 0,0 0,1 0,-1-1,0 1,1 0,-1 0,1 0,-1-1,0 1,1 0,-1-1,1 1,-1 0,1-1,-1 1,1-1,-1 1,1-1,-1 1,1-1,0 1,-1-1,1 0,0 1,-1-1,1 1,0-1,0 0,0 1,0-1,0 0,-1 1,1-1,0 0,1 1,-1-1,-13 12,2 1,0 0,0 0,1 2,0-1,1 1,1 0,1 1,0 0,0 0,0 5,6-13,0 0,1 0,0 0,0 1,1-1,0 0,0 0,0 0,1 0,0-1,1 1,-1 0,1-1,0 1,1-1,0 0,0 0,0-1,1 1,-1-1,1 0,0 0,1 0,-1-1,1 0,0 0,0 0,1-1,-1 0,1 0,-1-1,1 1,0-1,0-1,0 0,0 0,0 0,0-1,0 1,0-2,0 1,2-1,19-9,-1-1,-1-2,0 0,-1-1,0-2,-1-1,-1 0,-1-2,0-1,-1 0,-2-2,0 0,-1-1,-1-1,12-23,-14 26,-4 8,0-1,0-1,-2 0,0 0,-1-1,0 0,-1 0,-1-1,-1 0,0 0,1-11,-5 26,-1 0,0 0,0 0,0 0,1 1,-2-1,1 0,0 0,0 0,-1 0,1 0,-1 0,1 1,-1-1,0 0,0 0,1 1,-1-1,-1 0,1 1,0-1,0 1,0 0,-1-1,1 1,-1 0,1 0,-1 0,0 0,1 0,-1 0,0 0,0 0,1 1,-1-1,0 1,0-1,0 1,0 0,0 0,0 0,0 0,1 0,-1 0,-2 1,-82 30,72-21,0 1,1 0,0 1,1 0,0 1,1 0,1 1,0 1,1-1,0 1,1 1,1-1,0 1,1 1,1-1,1 1,0 0,1 0,1 0,1 2,1-11,0-1,1 1,1 0,-1-1,1 1,1-1,-1 1,1-1,1 0,-1 0,1 0,0-1,1 1,0-1,0 0,0 0,0-1,1 1,0-1,0-1,1 1,0-1,10 7,1-1,1-1,0 0,0-2,0 0,1-1,19 2,62-9,-71-5</inkml:trace>
  <inkml:trace contextRef="#ctx0" brushRef="#br0" timeOffset="46062.331">3364 546,'22'-16,"0"-2,-2-1,0 0,-1-1,-1-2,0 0,-2 0,-1-2,-1 0,-1 0,-1-1,-1-1,-1 0,1-10,-10 34,0 1,0-1,-1 1,1-1,-1 1,1-1,-1 0,1 1,-1-1,0 0,0 0,0 1,0-1,0 0,0 1,-1-1,1 0,-1 1,1-1,-1 0,1 1,-1-1,0 1,0-1,0 1,0-1,0 1,0 0,0-1,0 1,0 0,-1 0,1 0,-1 0,1 0,-1 0,1 0,-1 1,1-1,-1 1,1-1,-1 1,0-1,1 1,-1 0,0 0,0-1,1 1,-1 1,0-1,1 0,-1 0,0 1,1-1,-1 1,0-1,1 1,-1 0,-1 0,-3 5,0 0,0 0,0 0,1 1,0-1,0 1,0 1,1-1,0 1,1-1,0 1,0 0,1 0,0 0,0 1,0-1,1 1,1-1,-1-2,0-1,1 1,0-1,0 1,1 0,0-1,-1 1,2-1,-1 0,1 1,0-1,0 0,0 0,1 0,-1 0,1 0,0-1,1 1,-1-1,1 0,0 0,0 0,0 0,1-1,-1 0,1 0,0 0,0 0,0-1,0 0,0 0,0 0,1-1,-1 1,4-1,1 0,-1-1,1 0,0-1,-1 0,1 0,-1-1,1 0,-1-1,0 0,0 0,0-1,0 0,-1-1,0 0,0 0,0-1,0 0,-1 0,0-1,0 0,4-6,-10 11,14-10,-2-2,0 0,0-1,-1 0,-1-1,-1 0,0 0,-1-1,-1-1,0 0,-1 0,-1 0,-1-3,-5 21,-1 1,1 0,-1-1,0 1,1 0,-1-1,0 1,0-1,1 1,-1-1,0 0,0 1,0-1,0 0,0 0,1 1,-1-1,0 0,0 0,0 0,0 0,0 0,0 0,0 0,1-1,-1 1,0 0,0 0,0-1,0 1,0 0,1-1,-1 1,0-1,0 1,1-1,-1 0,0 1,1-1,-1 0,1 1,-1-1,1 0,-1 1,1-1,-1 0,1 0,0 0,-1 0,1 1,0-1,0 0,0 0,-1 0,1 0,0 0,0 0,0 0,1 0,-1 1,0-1,0 0,0 0,1 0,-1 0,0 0,1 1,-1-1,1 0,-1 0,-6 9,0 1,1 0,0-1,1 1,0 1,0-1,0 1,2 0,-1-1,1 1,1 0,-1 0,2 1,-1-1,2 0,-1 0,1 0,1 0,0 0,3 9,-4-16,1 0,0 0,0 0,0-1,0 1,0 0,1-1,-1 0,1 1,0-1,-1 0,1-1,0 1,0 0,0-1,1 1,-1-1,0 0,0 0,1-1,-1 1,1-1,-1 1,0-1,1 0,-1 0,1-1,-1 1,0-1,1 1,1-2,99-45,-91 33,0 0,-1-1,-1-1,0 0,-1 0,-1-1,0 0,-2-1,0 0,-1 0,0 0,-2-1,1-2,-5-28,0 48,0 0,0 0,-1 1,1-1,0 0,0 1,-1-1,1 0,0 1,-1-1,1 0,-1 1,1-1,-1 1,1-1,-1 1,1-1,-1 1,0-1,1 1,-1-1,0 1,1 0,-1-1,0 1,1 0,-1 0,0 0,0-1,1 1,-1 0,0 0,0 0,1 0,-1 0,0 0,0 1,1-1,-1 0,0 0,0 0,1 1,-1-1,0 0,1 1,-1-1,0 1,1-1,-1 1,1-1,-1 1,1-1,-1 1,1-1,-1 1,1 0,0-1,-1 1,1 0,0-1,-1 1,1 0,-6 7,1 0,0 0,0 0,1 1,0-1,0 1,1 0,0 0,1 1,0-1,0 0,1 1,1-1,-1 1,1-1,1 1,0-1,0 1,1-1,0 0,1 0,0 0,2 7,-1-11,-1-1,1 1,0-1,0 1,1-1,-1 0,1-1,0 1,0-1,0 0,0 0,1-1,-1 1,1-1,-1 0,1-1,0 0,3 1,13 5,-2-1</inkml:trace>
  <inkml:trace contextRef="#ctx0" brushRef="#br0" timeOffset="46411.903">4408 123,'16'-3,"1"1,-1 0,0 1,1 1,-1 1,0 0,1 1,-1 1,0 1,13 4,-27-8,-1 1,1-1,-1 0,1 1,-1 0,0-1,1 1,-1 0,0-1,0 1,0 0,0 0,1 0,-1 0,0 0,0 0,-1 0,1 1,0-1,0 0,-1 0,1 1,0-1,-1 0,1 1,-1-1,0 1,0-1,1 1,-1-1,0 1,0-1,0 0,0 1,-1-1,1 1,0-1,-1 1,1-1,0 0,-1 1,0-1,1 0,-1 1,-50 52,31-35,19-18,-1-1,1 1,0 0,0 0,0 0,0 0,0 0,0 0,0 1,0-1,0 0,1 0,-1 1,0-1,1 0,-1 1,1-1,0 1,-1-1,1 0,0 1,0-1,0 1,0-1,0 1,0-1,0 1,1-1,-1 0,0 1,1-1,-1 1,1-1,-1 0,1 1,0-1,0 0,0 0,-1 0,1 1,0-1,0 0,1 0,-1-1,0 1,0 0,0 0,1 0,-1-1,0 1,1-1,-1 1,0-1,1 1,-1-1,1 0,-1 0,1 1,-1-1,1 0,-1 0,1-1,111 4,-87-4</inkml:trace>
  <inkml:trace contextRef="#ctx0" brushRef="#br0" timeOffset="47625.538">3280 2380,'28'-16,"-1"-2,-1-1,-1-1,0 0,-1-2,-2-1,0-1,-2-1,0-1,6-13,-4-49,-21 86,-1 0,0 0,0 0,0 0,0 0,0 0,-1 0,1 0,-1 0,1 0,-1 0,1 0,-1 1,0-1,0 0,0 1,0-1,0 0,-1 1,1-1,0 1,-1 0,1-1,-1 1,1 0,-1 0,0 0,1 0,-1 0,0 0,0 0,0 1,1-1,-1 1,0-1,0 1,0 0,0 0,0 0,0 0,0 0,0 0,-1 1,-2-1,-1 2,1-1,0 1,-1 0,1 0,0 0,0 0,0 1,1 0,-1 0,1 1,-1-1,1 1,0 0,1 0,-1 0,1 0,-1 1,1 0,1-1,-1 1,1 0,0 0,-1 2,-2 5,1 0,0 1,1 0,1 0,0 0,0 0,1 0,1 0,1 10,-1-17,1-1,0 0,1 0,-1 0,1 0,0 0,0-1,1 1,-1-1,1 1,0-1,0 0,1 0,-1 0,1 0,0-1,0 1,0-1,0 0,0 0,1-1,0 1,-1-1,1 0,0 0,0-1,0 1,0-1,0 0,0-1,1 1,-1-1,0 0,0 0,0-1,1 1,-1-1,0 0,0-1,0 1,0-1,3-2,11-3,0-2,-1 0,0-1,-1-1,0 0,-1-2,0 0,-1 0,-1-2,0 0,-1 0,0-1,-1-1,2-5,-12 20,-1 1,0 0,0-1,0 1,0 0,0-1,-1 0,1 1,0-1,-1 1,1-1,-1 0,0 1,1-1,-1 0,0 1,0-1,0 0,0 1,0-1,0 0,-1 1,1-1,-1 0,1 1,-1-1,1 0,-1 1,-1-2,-31 33,32-27,-2 1,0 0,0 0,0 1,1-1,-1 1,1-1,1 1,-1 0,0 0,1 0,0-1,1 1,-1 1,1-1,0 0,0 0,0 0,0 0,1 0,0 0,0 0,1 0,-1-1,1 1,0 0,1-1,-1 1,1-1,-1 0,1 0,1 0,-1 0,0 0,1-1,0 1,0-1,0 0,0 0,0-1,1 1,-1-1,1 0,0 0,0-1,-1 1,1-1,0 0,1 0,4-2,-1-1,0 0,0 0,0-1,0 0,0-1,0 0,-1 0,1-1,-1 0,-1-1,1 1,-1-1,0-1,0 1,-1-1,1-1,-2 1,1-1,-1 0,0 0,-1-1,0 1,2-8,-1 5,-1-1,0 0,-1 0,0 0,-1 0,-1-1,0 1,0 0,-2-1,1 1,-3-9,4 19,-1 0,0 0,0 0,0 1,-1-1,1 0,0 0,-1 1,1-1,-1 0,1 1,-1-1,0 1,0-1,0 0,0 1,0 0,0-1,0 1,0 0,-1-1,1 1,0 0,-1 0,1 0,-1 0,1 0,-1 1,0-1,1 0,-1 1,0-1,1 1,-1 0,0-1,0 1,1 0,-1 0,0 0,0 0,1 0,-1 1,0-1,0 0,1 1,-1 0,0-1,1 1,-1 0,1 0,-1-1,1 1,-1 1,1-1,-1 0,1 0,0 0,0 1,0-1,0 1,0-1,0 1,0 0,-4 2,0 1,0 0,1 0,0 0,0 1,0-1,0 1,1 0,0 0,0 0,1 0,0 1,0-1,0 1,1-1,0 1,0 0,1-1,0 1,0 0,0 0,1-1,0 1,1 0,-1-1,1 1,0-1,1 0,0 0,0 0,0 0,0 0,1 0,0-1,0 0,1 0,0 0,18 12,0-2</inkml:trace>
  <inkml:trace contextRef="#ctx0" brushRef="#br0" timeOffset="47877.95">4437 2211,'-10'39,"-2"12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4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1 396,'168'-28,"401"-54,-178 49,-363 33</inkml:trace>
  <inkml:trace contextRef="#ctx0" brushRef="#br0" timeOffset="248.427">56 537,'90'6,"0"-3,81-9,-162 6,452-55,-149-2,-287 54</inkml:trace>
  <inkml:trace contextRef="#ctx0" brushRef="#br0" timeOffset="580.863">678 0,'67'34,"2"-3,2-4,0-2,1-4,67 11,-117-29,110 34,-130-36,0 0,-1 0,1 0,0 0,-1 1,0-1,1 0,-1 1,0 0,1-1,-1 1,0 0,0-1,0 1,-1 0,1 0,0 0,-1 0,1 0,-1 0,0 0,1 0,-1 0,0 0,0 0,0 0,-1 0,1 0,0 0,-1 0,0 0,1 0,-1 0,0 0,0-1,0 1,-43 61,-126 70,-15 15,181-143,0 0,0 0,0 0,0 1,1-1,0 1,0 0,1 0,0 0,0 0,0 0,0 1,1-1,0 6,-1 10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4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46,'-9'-20,"-5"44,9 15,2 0,1 0,3 1,0-1,3 0,4 15,-8-47,4 20,2 38,3 0,2 0,4-1,2-1,13 27,-29-87,0 0,0-1,0 1,0 0,1-1,-1 1,1-1,0 0,0 0,0 1,0-1,0 0,0-1,0 1,1 0,-1-1,1 1,-1-1,1 1,0-1,-1 0,1-1,0 1,0 0,0-1,0 1,-1-1,1 0,0 0,0 0,0 0,0-1,0 1,0-1,0 0,-1 1,1-1,0-1,-1 1,1 0,-1-1,1 1,-1-1,1 0,-1 0,0 1,0-2,0 1,1-2,18-21,-2-1,-1-1,-1 0,-1-1,-2-1,-1-1,0-2,-6 17,25-62,-4-1,-3-2,5-34,-20 90,-10 147,-3-104,1 1,1 0,0 0,2 0,0 0,1 0,2 0,0-1,0 1,2-1,1 0,0 0,1-1,1 0,1-1,0 0,5 4,-12-16,0-1,0 1,1-1,0 0,-1 0,1-1,1 1,-1-1,0 0,1 0,0 0,0-1,-1 1,1-1,1 0,-1-1,0 1,0-1,1 0,-1 0,1-1,-1 0,0 0,1 0,-1 0,1-1,-1 0,0 0,1-1,-1 1,0-1,3-2,12-13,0-2,-2 0,-1-1,0 0,-1-2,-1 0,-2 0,7-14,5-6,5-14,-2-2,-3 0,-3-2,-2 0,8-45,-1 37,-19 62</inkml:trace>
  <inkml:trace contextRef="#ctx0" brushRef="#br0" timeOffset="312.579">1472 300,'67'-10,"27"-2,7-5,-8 0,-16 4,-16-1,-14 2,-9 3,-8 3,-2 2,-3 3,0 0,-4 1</inkml:trace>
  <inkml:trace contextRef="#ctx0" brushRef="#br0" timeOffset="563">1612 582,'34'-5,"35"-11,15-3,-1-3,-6 3,-11 3,-12 6,-10 3,-8 4,-10 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0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158 113,'0'0,"-5"0,-6 0,-1 5,-4 2,1 4,-2 0,3 3,3 5,3-2</inkml:trace>
  <inkml:trace contextRef="#ctx0" brushRef="#br0" timeOffset="1936.651">215 0,'-5'0,"-6"5,-7 6,-4 7,-4 4,-2 4,4 2,1-4,4-1,1-4,4-1,8-4,6-8,7-6,3-2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46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509 713,'5'34,"6"30,6 9,0-3,-2-4,-5-8,2-10,-2-7,-3-7,-1-3,-4-4,0 0,-2 0,-5-6,-1-10,-1-7</inkml:trace>
  <inkml:trace contextRef="#ctx0" brushRef="#br0" timeOffset="252.998">0 826,'195'-8,"126"-23,-217 19,-3-3,115-4,-214 19,0 0,0 0,0 0,0 0,-1 0,1 1,0-1,0 1,0-1,-1 1,1 0,0-1,0 1,-1 0,1 0,-1 0,1 0,-1 1,1-1,-1 0,0 1,0-1,1 0,-1 1,0 0,0-1,0 1,-1-1,1 2,-1 9</inkml:trace>
  <inkml:trace contextRef="#ctx0" brushRef="#br0" timeOffset="504.033">254 1419,'34'-9,"39"-9,18-5,2 1,-5-1,-12 4,-10 5,-11 0,-5 2,-7 4,-5 2,-5-1,-3-1,-7 2</inkml:trace>
  <inkml:trace contextRef="#ctx0" brushRef="#br0" timeOffset="983.421">1807 629,'-51'-35,"-2"2,-2 2,-1 3,-2 2,49 22,0 1,0 1,0 0,-1 0,1 1,-1 0,1 0,-1 1,1 0,-1 1,-2 1,9-2,0 1,-1 0,1 0,0 0,0 0,0 1,0-1,0 1,0 0,0-1,0 1,1 1,-1-1,1 0,-1 1,1-1,0 1,0 0,0 0,1-1,-1 1,0 1,1-1,0 0,0 0,0 0,0 1,1-1,-1 0,1 1,0-1,0 2,1 11,2 0,0 0,1 0,1 0,0 0,1-1,1 0,0 0,1-1,1 0,1 1,66 98,43 84,-109-171,-1 0,-1 1,-1 0,-2 0,0 1,-2 0,-1-1,-2 1,0 0,-2 0,-1 0,-1-1,-1 1,-2-1,-4 11,4-12,0 0,-2 0,-2-1,0 0,-1-1,-1 0,-2-1,0 0,-1-1,-2-1,-14 14,10-18</inkml:trace>
  <inkml:trace contextRef="#ctx0" brushRef="#br0" timeOffset="1888.041">1665 1899,'37'-19,"0"-2,-2-2,-1-1,-1-1,-1-2,-1-2,8-11,-36 38,0-1,0-1,0 1,-1 0,1-1,-1 1,0-1,0 0,0 1,-1-1,1 0,-1 0,0 0,0-1,0 1,-1 0,0 0,1 0,-1-1,-1 1,1 0,-1 0,1 0,-1 0,0 0,-1 0,1 0,-2-4,-1 8,1-1,-1 0,0 1,1 0,-1 0,1 0,-1 0,1 1,-1 0,1-1,-1 1,1 0,-1 1,1-1,0 0,0 1,-1 0,1 0,1 0,-1 0,0 0,0 1,1-1,-1 1,1 0,0 0,0 0,0 0,0 0,0 0,1 1,-4 1,1 1,0 0,1 0,-1 0,1 0,0 1,1-1,-1 1,1 0,1 0,-1 0,1 0,0 0,1 0,0 0,0 0,0 0,1 0,0 0,0 0,1 0,0-1,0 1,1 0,0-1,0 0,0 1,1-1,0 0,1 0,1-1,1-1,-1 0,1-1,0 0,0 0,0 0,1-1,-1 0,1-1,-1 1,1-1,-1-1,1 0,0 0,-1 0,1-1,-1 0,1 0,-1-1,1 0,-1 0,0-1,0 0,0 0,0-1,0 0,-1 0,0 0,0-1,0 0,0 0,-1-1,0 1,0-1,0 0,-1-1,0 1,0-1,-1 0,0 0,0 0,0 0,-1 0,0-1,-1 1,1-7,-1 13,-1 0,1-1,-1 0,0 1,1-1,-1 1,0-1,0 1,0-1,0 1,-1-1,1 1,0-1,-1 1,1-1,-1 1,1-1,-1 1,1-1,-1 1,0 0,0-1,0 1,0 0,0 0,0 0,0 0,0 0,-1 0,1 0,0 0,-1 0,1 1,0-1,-1 0,1 1,-1-1,1 1,-1 0,1-1,-1 1,1 0,-1 0,0 0,1 0,-1 0,1 0,-1 1,1-1,-1 0,1 1,-1-1,1 1,-1 0,1-1,0 1,-1 0,1 0,0 0,0 0,0 0,-1 0,1 0,0 0,0 0,1 1,-1-1,0 0,0 1,0 0,-1 2,1 0,-1 0,1 0,0 0,0 0,0 0,1 1,-1-1,1 0,0 0,0 1,1-1,-1 0,1 0,0 0,0 0,0 0,1 0,-1 0,1 0,0 0,0 0,0-1,1 1,-1-1,1 0,0 0,0 0,0 0,0 0,0 0,1-1,0 0,-1 0,1 0,0 0,0 0,0-1,0 1,0-1,0 0,0-1,0 1,0-1,1 1,-1-1,0-1,0 1,1-1,-1 1,0-1,0 0,3-2,9-2,0-1,0-1,0-1,-1 0,-1-1,1-1,-1 0,-1 0,0-2,-1 0,0 0,0-1,-2 0,0-1,0 0,-1-1,0-1,-7 13,0 0,0 0,0 0,-1-1,1 1,-1 0,0-1,0 1,0-1,0 1,-1-1,0 1,1-1,-1 0,0 1,-1-1,0-3,0 7,-1 0,0 0,0 0,0 0,0 1,0-1,0 0,0 1,1-1,-1 1,0 0,0 0,0-1,1 1,-1 1,1-1,-1 0,1 0,-1 0,1 1,0-1,-1 1,1-1,0 1,0-1,0 1,0 0,0-1,1 1,-1 0,0 1,-3 4,0 0,0 0,0 1,1-1,0 1,1-1,0 1,0 0,0 0,1 0,1 0,-1 1,1-1,0 0,1 0,0 0,0 0,1 0,0 0,1 0,-1-1,1 1,1-1,0 0,0 0,0 0,1 0,0-1,0 1,0-1,1 0,0-1,0 0,0 0,1 0,0-1,0 1,0-2,3 2,15 3</inkml:trace>
  <inkml:trace contextRef="#ctx0" brushRef="#br0" timeOffset="2135.069">2738 1701,'0'34,"0"15,0 5,0-7</inkml:trace>
  <inkml:trace contextRef="#ctx0" brushRef="#br0" timeOffset="3458.798">1920 601,'37'-28,"-2"-2,-1-2,-2-1,-1-1,-1-2,-3-1,8-14,-18 3,-16 48,-1-1,0 0,0 0,1 0,-1 0,0 0,0 0,0 0,0 0,0 0,0 0,0 0,-1 0,1 0,0 0,0 0,-1 0,1 0,-1 0,1 0,-1 0,1 0,-1 1,1-1,-1 0,0 0,0 1,1-1,-1 0,0 1,0-1,0 1,1-1,-1 1,0-1,0 1,0 0,0 0,0-1,0 1,0 0,0 0,0 0,0 0,-1 0,-5 2,1 1,0-1,-1 1,1 1,0-1,1 1,-1 0,0 1,1-1,0 1,0 0,1 0,-1 1,1-1,0 1,1 0,-1 0,1 0,1 1,-1-1,1 1,0-1,0 1,0 4,0-5,1 0,0 0,0 0,1 0,-1 0,1 0,1 0,-1 0,1 0,0 0,0-1,1 1,-1 0,1 0,1-1,-1 1,1-1,0 0,0 0,0 0,1 0,0 0,0-1,0 0,0 0,1 0,0 0,0-1,0 1,0-1,0 0,1-1,-1 0,1 1,-1-2,1 1,2 0,1 0,0-1,1 0,-1 0,1 0,-1-1,1-1,-1 0,1 0,-1-1,0 0,1 0,-1-1,0-1,-1 1,1-1,-1-1,1 0,-1 0,-1 0,1-1,-1 0,0-1,0 1,-1-2,0 1,0 0,0-1,-1 0,-1-1,2 1,-1 0,0 0,-1 0,0-1,0 0,-1 0,0 0,-1 0,0-1,0 1,-1-1,0 1,0-1,-2 1,1-1,-1 1,0-1,-1 1,0 0,0-1,-1 1,-1 0,1 0,-4-4,6 11,0 1,0-1,0 1,0 0,-1 0,1-1,0 1,-1 0,1 0,-1 1,1-1,-1 0,1 0,-1 1,0-1,1 1,-1-1,0 1,0 0,1-1,-1 1,0 0,0 0,1 0,-1 1,0-1,1 0,-1 1,0-1,0 1,1-1,-1 1,1 0,-1 0,1 0,-1 0,1 0,-1 0,1 0,0 1,-41 58,40-54,0-1,0 0,1 1,-1-1,1 1,1-1,-1 1,1 0,0-1,0 1,0 0,1-1,0 1,0-1,1 1,-1-1,1 1,1-1,-1 0,0 0,1 0,0 0,1-1,-1 1,1-1,-1 0,1 0,1 0,-1 0,0-1,1 1,3 1,-1-1,0-1,0 1,0-1,0-1,0 1,1-1,-1-1,1 1,0-1,-1-1,1 1,0-1,-1-1,1 1,0-1,-1-1,1 1,-1-1,1-1,-1 1,0-1,0 0,0-1,-1 0,1 0,-1 0,0-1,0 0,0 0,0-1,5-4,1-1,-2 0,0-1,0 0,-1 0,0-1,-1-1,-1 1,0-1,0-2,-1 2,0-1,-1 1,0-1,-1 0,-1 0,-1-1,0 1,0-1,-2 1,0-1,-1 1,0-1,-4-10,5 25,-1-1,1 0,-1 0,0 1,1-1,-1 0,0 1,0-1,-1 0,1 1,0-1,0 1,-1 0,1 0,-1-1,1 1,-1 0,1 0,-1 0,0 0,0 1,1-1,-1 0,0 1,0-1,0 1,0 0,0 0,1 0,-1-1,0 2,0-1,0 0,0 0,0 1,0-1,1 1,-1-1,0 1,0 0,0 0,1-1,-1 1,1 1,-1-1,1 0,-1 0,1 0,0 1,-1-1,1 1,0-1,0 1,0 0,0-1,0 1,0 0,0 1,-5 6,0 0,1 0,0 1,0 0,1 0,0 1,1-1,0 1,1-1,0 1,0 0,1 0,1 0,0 0,0 0,1 0,1 0,0-1,0 1,1 0,0-1,1 0,0 1,1-2,0 1,0 0,1-1,1 0,-1 0,1-1,1 0,0 0,0-1,0 0,1 0,1 0,-5-4,-1 1,1-1,-1 0,1 0,0 0,0-1,0 1,0-1,0-1,0 1,1-1,-1 1,1-2,-1 1,1 0,-1-1,1 0,-1-1,3 0,8-3</inkml:trace>
  <inkml:trace contextRef="#ctx0" brushRef="#br0" timeOffset="3819.876">2992 319,'17'-8,"0"2,1 0,0 2,-1 0,2 0,-1 2,0 0,11 1,-28 1,0 0,0-1,-1 1,1 0,0 0,0 0,0 0,0 0,0 0,0 1,0-1,0 0,0 0,-1 1,1-1,0 0,0 1,0-1,0 1,-1-1,1 1,0-1,0 1,-1 0,1-1,-1 1,1 0,-1 0,1-1,-1 1,1 0,-1 0,1 0,-1 0,0-1,0 1,1 0,-1 0,0 0,0 0,0 0,0 0,0 0,0 0,0 0,0 0,-1-1,1 1,0 0,-1 1,-27 46,18-34,7-12,1 0,0 0,0 0,0 0,0 1,1-1,-1 1,1-1,-1 1,1-1,0 1,0 0,0-1,0 1,1 0,-1 0,1 0,-1 0,1 0,0 0,0 0,0 0,1-1,-1 1,1 0,0 0,-1 0,1 0,1-1,-1 1,0 0,1-1,-1 1,1-1,-1 0,1 1,0-1,0 0,0 0,1 0,-1-1,0 1,1 0,-1-1,1 1,9 0,-1 0,1-1,-1 0,1-1,-1 0,1-1,-1 0,0-1,1 0,-1 0,2-2,13-4</inkml:trace>
  <inkml:trace contextRef="#ctx0" brushRef="#br0" timeOffset="5169.371">2936 1279,'19'-1,"0"-1,0 0,1-2,-2 0,1-1,0-1,-1 0,0-2,-1 0,0-1,0 0,-1-2,0 0,0-1,-1 0,-1-1,-1-1,1 0,-2-1,0 0,-1-1,-1 0,0-1,3-9,3-1,19-59,-35 85,0 1,0-1,-1 1,1-1,0 1,0-1,0 1,0-1,-1 1,1-1,0 1,0-1,-1 1,1-1,0 1,-1-1,1 1,0 0,-1-1,1 1,-1 0,1-1,-1 1,1 0,-1 0,1-1,-1 1,1 0,-1 0,1 0,-1 0,1 0,-1 0,1 0,-1 0,1 0,-1 0,1 0,-1 0,1 0,-1 0,0 0,1 0,-1 1,1-1,-1 0,1 0,0 1,-1-1,1 0,-1 1,1-1,-1 0,1 1,0-1,-1 1,1-1,0 0,-1 1,-26 22,20-15,1 0,1 0,0 0,0 1,0 0,1 0,1 0,-1 0,1 0,1 1,0 0,0-1,1 1,0 2,1-7,0-1,0 0,0 0,0 0,0 0,1 0,0 0,0 0,0-1,1 1,-1 0,1 0,0-1,0 1,0-1,0 1,0-1,1 0,0 0,0 0,0 0,0-1,0 1,0-1,0 0,1 0,0 0,-1 0,1 0,0-1,0 0,-1 0,1 0,0 0,1 0,13 0,1-1,0-1,0 0,-1-1,1-1,-1-1,0-1,0 0,0-2,0 0,-1 0,-1-2,1 0,-1-1,-1-1,0 0,0-1,4-6,-15 15,-1 1,0-2,1 1,-2 0,1-1,0 1,-1-1,1 0,-1 0,0 0,-1 0,1 0,0 0,-1 0,0-1,0 1,-1 0,1-1,-1 1,0-1,0 1,0-1,-1 1,0-3,0 6,1 0,-1 0,0 0,1 1,-1-1,0 0,0 0,0 1,0-1,0 0,0 1,0-1,0 1,0-1,0 1,0 0,0-1,0 1,-1 0,1 0,0 0,0 0,0 0,0 0,0 0,-1 0,1 0,0 1,0-1,0 0,0 1,0-1,0 1,0-1,0 1,0-1,0 1,0 0,0 0,0-1,1 1,-1 0,0 0,0 0,1 0,-1 0,1 0,-1 0,1 0,-1 0,1 0,-1 0,1 0,0 0,0 1,0-1,0 0,0 0,0 0,0 0,0 0,0 1,0-1,-2 4,1 1,0-1,0 0,0 1,0-1,1 1,0-1,0 1,0-1,1 1,-1-1,1 0,1 1,-1-1,1 0,0 0,0 0,0 0,1 0,0 0,0-1,0 1,1-1,-1 0,1 0,0 0,0 0,0-1,1 0,-1 1,1-2,0 1,0-1,0 1,0-1,0 0,0-1,0 0,1 0,-1 0,3 0,6-1,0-1,0-1,1 0,-2 0,1-2,0 0,-1 0,1-1,-1-1,0 0,-1-1,0-1,0 1,0-2,-1 0,0 0,-1-1,0 0,-1-1,0 0,0 0,-2-1,1 0,-1-1,-1 0,0 0,-1 0,0 0,1-11,-5 21,0 0,0 1,0-1,-1 0,0 0,1 0,-1 0,0 1,0-1,0 0,-1 0,1 0,-1 1,0-1,1 0,-1 0,0 1,-1-1,1 1,0-1,-1 1,1-1,-1 1,0 0,0 0,0 0,0 0,0 0,0 0,-1 1,1-1,-1 1,1-1,-1 1,1 0,-1 0,0 0,1 0,-1 1,0-1,0 1,0 0,1-1,-1 1,0 1,0-1,0 0,0 1,1-1,-1 1,0 0,0 0,1 0,-5 3,0 1,0-1,1 1,-1 1,2-1,-1 1,0 0,1 0,0 1,1 0,-1 0,1 0,1 0,-1 0,1 1,1 0,-1-1,1 1,1 0,-1 0,1 0,1 1,0-1,0 0,0 0,1 0,0 2,1-3,-1-1,1 0,1 0,-1 0,1 0,0 0,0-1,0 1,1-1,0 0,0 0,0 0,1-1,0 1,0-1,0 0,0 0,1-1,-1 0,1 0,0 0,0 0,0-1,0 0,0-1,0 1,1-1,-1 0,1-1,-1 1,1-1,-1-1,5 0,47 1,-33-1</inkml:trace>
  <inkml:trace contextRef="#ctx0" brushRef="#br0" timeOffset="5656.056">4630 799,'-11'12,"0"1,2 1,0 0,0 0,1 1,1 0,1 0,0 1,1-1,0 1,2 1,-1-1,2 0,1 1,0 0,1 5,0-20,0 1,0-1,1 0,-1 0,1 1,0-1,0 0,0 0,0 0,0 0,0 1,1-2,-1 1,0 0,1 0,0 0,-1-1,1 1,0-1,0 1,0-1,0 0,0 0,0 0,0 0,1 0,-1 0,0 0,0-1,1 1,-1-1,0 0,1 0,-1 0,1 0,-1 0,0 0,1-1,-1 1,2-1,87-44,-70 30,-2-1,0-1,-1 0,-1-2,0 0,-2 0,0-2,-1 0,-1 0,-1-1,-1-1,3-11,-4 5,-2 1,0-1,-2-1,-2 1,0-1,-2 0,-1 0,-2 0,-1 1,-1-1,-3-8,6 33,-1 1,0-1,0 1,-1-1,1 1,-1-1,0 1,0 0,0 0,-1 0,1 0,-1 0,0 0,0 1,-1-1,1 1,-1 0,1 0,-1 1,0-1,0 1,0-1,-1 1,1 0,0 1,-1-1,1 1,-1 0,0 0,1 0,-1 1,0 0,1 0,-1 0,0 0,0 1,1-1,-1 1,1 1,-1-1,1 1,-1-1,-3 3,-5 5,0 0,1 1,0 1,0 0,1 0,1 1,0 1,1-1,0 1,1 1,0 0,1 0,1 1,0-1,1 1,1 1,0-1,1 1,0-1,2 1,0 0,0 0,2-1,0 1,1 0,0 0,1-1,4 12,-2-13,1 0,1-1,0 1,1-1,0-1,1 0,1 0,0 0,0-1,1-1,0 0,1 0,0-1,1-1,0 0,0 0,0-2,1 1,0-2,1 0,-1 0,1-2,0 0,0 0,14-1,0 0</inkml:trace>
  <inkml:trace contextRef="#ctx0" brushRef="#br0" timeOffset="6386.175">5081 1024,'37'-11,"-1"-1,0-2,-1-1,-1-2,0-2,-1 0,-1-3,-1 0,15-16,-42 35,-1 0,1 0,-1 0,0 0,0 0,0-1,-1 1,1-1,-1 0,0 0,0 0,0 0,0 0,-1 0,1 0,-1-1,0 1,-1 0,1-1,-1 1,0-1,0-3,0 7,0 0,0 1,-1-1,1 0,0 0,-1 1,1-1,0 0,-1 1,1-1,-1 1,1-1,-1 0,1 1,-1-1,1 1,-1-1,0 1,1-1,-1 1,0 0,1-1,-1 1,0 0,0 0,1-1,-1 1,0 0,0 0,1 0,-1 0,0 0,0 0,1 0,-1 0,0 0,0 0,1 1,-1-1,0 0,0 0,1 1,-1-1,0 0,1 1,-1-1,0 1,1-1,-1 1,1-1,-1 1,1 0,-1-1,1 1,-31 31,27-28,0 0,1 0,-1 0,1 0,0 0,0 0,0 1,1 0,-1-1,1 1,0 0,1 0,-1 0,1 0,0 1,0-1,1 0,0 0,0 1,0-1,0 0,1 0,0 1,0-1,0 0,1 0,-1 0,1 0,0 0,1-1,-1 1,1 0,0-1,0 0,1 0,-1 0,1 0,0 0,1 0,5 0,0 0,-1-1,1-1,1 1,-1-1,0-1,0 0,1-1,-1 0,0 0,1-1,-1-1,0 1,0-2,0 1,0-1,0-1,-1 0,1 0,-1-1,0 0,-1-1,6-4,0-1,-1 0,0-1,-1 0,-1-1,0 0,-1-1,0 0,-1-1,0 0,-2 0,1-1,-2 0,0 0,-1-1,-1 0,-1 0,1-8,-3 24,-1 0,0 0,1 0,-1 0,0 0,0 0,0 0,0 0,0 0,0 0,0 0,0 0,-1 0,1 0,0 0,-1 0,1 0,0 0,-1 0,1 0,-1 0,0 0,1 0,-1 0,0 0,1 1,-1-1,0 0,0 1,0-1,0 0,0 1,1-1,-1 1,0-1,0 1,0 0,0-1,-1 1,1 0,0 0,0 0,0 0,0 0,0 0,0 0,0 0,0 0,0 0,0 1,0-1,0 0,0 1,0-1,0 1,0-1,0 1,0-1,0 1,0 0,1-1,-1 1,0 0,0 0,0 0,-4 6,-1 1,1 0,1 0,-1 1,1-1,1 1,0 0,0 0,0 0,1 0,1 0,0 1,0-1,0 0,1 1,1-1,0 1,0-1,1 0,0 0,0 0,1 0,4 9,-2-11,1 1,0-1,1-1,0 1,0-1,0 0,1-1,0 0,0 0,0 0,0-1,1 0,-1-1,1 0,0 0,0-1,1 0,-1-1,0 0,1 0,-1-1,0-1,1 1,-1-1,0-1,0 0,0 0,0 0,0-1,0-1,0 0,-1 0,0 0,7-6,7-6,0-1,-1-1,-1-1,-1-1,0-1,-2 0,1-3,-8 10,5-5,-1-1,-1 0,-1-1,-1 0,-1-1,0 0,-2 0,0-1,0-9,-8 30,1 1,-1-1,0 0,0 0,0 1,0-1,-1 0,1 0,0 1,-1-1,1 0,-1 1,0-1,0 1,1-1,-1 0,0 1,0 0,0-1,0 1,-1 0,1-1,0 1,-1 0,1 0,0 0,-1 0,1 0,-1 0,0 1,1-1,-1 0,0 1,1-1,-1 1,0 0,1 0,-1-1,0 1,0 0,0 1,1-1,-1 0,0 0,1 1,-1-1,0 1,1-1,-1 1,0 0,1 0,-1-1,1 1,-1 0,1 1,0-1,-1 0,1 0,0 0,0 1,0-1,0 1,-1 0,-9 8,0 1,0 0,1 1,0 0,1 1,1 0,0 0,0 1,2 0,0 0,0 0,1 1,1 0,0 0,1 0,1 0,1 1,0-1,0 1,2-1,0 1,1-1,0 0,1 0,3 6,-1-11,1-1,0 1,1-1,0 0,0 0,1-1,0 0,1 0,0-1,0 0,0 0,1-1,0-1,0 1,0-2,1 1,0-2,0 1,0-1,0-1,0 0,1-1,-1 0,1-1,-1 0,0 0,10-3,35-13,-31 3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56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0 114,'39'-9,"17"-9,9 0,-2 2,-7 4,-8 4,-8 4,-5-3,-4 0,-3 1,-1 2,0 1,-5 2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57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24,'39'5,"21"1,6-5,2-2,-7-2,-4 1,-1-1,-7 2,0-5,-6-2,-4 2,-9 1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00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2,'311'1,"-310"-2,1 1,-1-1,1 1,-1 0,1 0,-1 0,1 0,0 0,-1 0,1 0,-1 0,1 0,-1 1,1-1,-1 1,0-1,1 1,-1 0,1-1,-1 1,0 0,0 0,1 0,-1 0,0 0,0 0,0 0,0 1,0-1,0 0,-1 0,1 1,0-1,-1 1,1-1,-1 1,1-1,-1 1,0-1,1 1,-1-1,0 1,0-1,0 1,0-1,0 1,-1-1,1 1,-1 0,-82 67,58-52,-53 46,76-61,0 1,0-1,0 0,1 0,-1 1,0-1,1 1,0 0,-1-1,1 1,0 0,0 0,1-1,-1 1,1 0,-1 0,1 0,0 0,0 0,0 0,1 0,-1 0,1-1,-1 1,1 0,0 0,0 0,0-1,1 3,4 0,0-1,0 0,0 1,1-2,-1 1,1-1,0 0,0 0,0-1,0 0,1 0,-1-1,1 0,-1 0,1-1,-1 0,1 0,-1-1,1 0,-1 0,3-1,30-4,0-1,-1-2,0-1,-1-3,17-8,-28 11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59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0,'0'14,"0"10,0 6,0 2,0 0,0 1,0-2,0-1,0 0,0-1,0-1,0 0,5-5,1-1,0 0,4-4,5-4,-1-6</inkml:trace>
  <inkml:trace contextRef="#ctx0" brushRef="#br0" timeOffset="249.468">0 564,'29'5,"19"2,6-1,4-6,-4-3,-1-1,-4 0,-2-3,-4-2,-4 2,-4 1,-3 2,-3 2,-5 1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58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63,'28'293,"-28"-19,3-260,0 2,-10-23,0-7</inkml:trace>
  <inkml:trace contextRef="#ctx0" brushRef="#br0" timeOffset="465.531">1 90,'18'-3,"183"-31,0 9,161 1,-325 23,-27 0,1 0,0 0,0 1,-1 1,1 0,0 0,-1 1,1 0,-1 1,1 0,-1 1,3 2,-11-5,0 0,-1 1,1-1,0 0,-1 1,0-1,1 1,-1 0,0 0,0-1,0 1,0 0,0 0,0 0,-1 0,1 0,-1 0,1 0,-1 0,0 0,1 0,-1 0,0 0,-1 0,1 0,0 0,-1 1,1-1,-1 0,1 0,-1-1,0 1,0 0,0 0,0 0,-1 1,-9 11</inkml:trace>
  <inkml:trace contextRef="#ctx0" brushRef="#br0" timeOffset="718.125">169 683,'39'5,"17"-3,4-2,1-2,-4 1,-3-5,-1-1,-5 0,0-3,-4-1,-5 3,1-3,-2 1,-2 2,-8 2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01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264 453,'-28'30,"1"2,1 1,2 1,1 1,2 1,2 1,1 1,2 0,1 2,2-1,2 2,-2 18,8-22,2 0,2 0,1 0,2 0,1-1,2 1,1-1,3 1,0-2,2 0,2 0,5 8,-12-32,0 0,1 0,0-1,0 0,1-1,0 0,1 0,0 0,0-1,1-1,0 1,0-2,1 1,0-1,0-1,0 0,1-1,0 0,-1-1,2 0,8 1,1-7,-5-4</inkml:trace>
  <inkml:trace contextRef="#ctx0" brushRef="#br0" timeOffset="793.639">293 1412,'20'-6,"245"-87,-247 84,0 0,-1-2,0 0,-1 0,0-2,-1 0,0 0,-1-2,-1 0,0 0,-1-1,9-17,-14 22,0-2,-1 1,-1 0,0-1,-1 0,0-1,-1 1,-1 0,0-1,0 0,-1 1,-1-1,0 12,1 1,-1 0,0 0,1-1,-1 1,0 0,0-1,0 1,0 0,0 0,0-1,0 1,-1 0,1 0,0-1,-1 1,1 0,-1 0,1-1,-1 1,0 0,1 0,-1 0,0 0,0 0,0 0,0 0,0 0,0 1,0-1,0 0,0 0,0 1,0-1,0 1,-1-1,1 1,0 0,0-1,-1 1,1 0,0 0,0 0,-1-1,1 2,0-1,-1 0,1 0,0 0,0 1,-1-1,1 0,0 1,0-1,0 1,-1-1,1 1,0 0,0 0,0-1,0 1,0 0,0 0,1 0,-1 0,0 0,0 1,-6 10,2 1,-1 0,2 0,-1 0,2 1,0 0,1-1,0 1,1 0,0 0,1 0,1 0,0 0,1 0,3 9,-2-14,0 0,1-1,1 1,0-1,0 0,0-1,1 1,0-1,1 0,-1 0,1-1,1 0,-1 0,1 0,0-1,0-1,0 1,1-1,0-1,0 0,0 0,0 0,0-1,1-1,-1 1,0-2,1 1,-1-1,1-1,-1 0,1 0,-1 0,0-2,0 1,0-1,0 0,0-1,0 0,-1 0,0-1,0 0,3-3,7-4,-1-1,0 0,-1-1,0-1,-2-1,1 0,-2-1,0-1,-1 1,-1-2,-1 0,-1 0,0-1,-1 0,-1 0,-1-1,-1 0,-1 0,-1-1,0-11,-3 31,0 0,0-1,0 1,0 0,0-1,-1 1,1 0,-1 0,1-1,-1 1,0 0,0 0,0 0,0 0,-1 0,1 0,0 0,-1 1,1-1,-1 0,0 1,0-1,1 1,-1-1,0 1,0 0,0 0,0 0,-1 0,1 0,0 1,0-1,-1 1,1-1,0 1,0 0,-1 0,1 0,0 0,-1 0,1 0,0 1,0-1,-1 1,1 0,0-1,0 1,0 0,0 0,0 0,0 1,0-1,0 1,0-1,1 1,-1-1,0 1,1 0,-1 0,1-1,-1 3,-4 4,1 1,-1-1,2 1,-1 1,1-1,1 0,0 1,0 0,1 0,0 0,0 0,1 0,1 0,0 0,0 0,1 0,0 0,1 0,0 0,0 0,1 0,0-1,1 1,0-1,1 0,0 0,0 0,1-1,0 0,1 0,5 5,-4-6,1 0,0-1,0 0,1-1,-1 0,1 0,0-1,1 0,-1-1,1 0,-1-1,1 0,0-1,0 0,0 0,0-1,0-1,-1 0,1 0,3-2,3-3,0-1,0-1,0-1,-1 0,-1-1,0-1,0-1,-1 0,0 0,-1-1,-1-1,0 0,-1-1,0 0,-2-1,1 0,-2-1,0 0,-1 0,-1 0,-1-1,0 0,-1 0,-1 0,-1-1,0 1,-2-1,0 1,-1-6,2 21,-1 1,0-1,1 0,-1 0,0 0,0 1,-1-1,1 0,-1 0,1 1,-1-1,0 0,0 0,0 1,0-1,0 1,-1-1,1 1,-1 0,0 0,1-1,-1 1,0 0,0 1,0-1,-1 0,1 0,0 1,-1 0,1-1,-1 1,1 0,-1 0,0 0,1 0,-1 1,0-1,0 1,1 0,-1 0,0 0,0 0,0 0,1 0,-1 1,0 0,0-1,-4 6,0 1,1-1,0 1,1 0,-1 0,1 1,0-1,1 1,0 0,0 1,1-1,0 1,1-1,-1 1,2 0,-1 0,1 0,1 0,-1 0,2 0,-1 0,1 0,0 0,1 0,1 3,-1 22,-1-11,1 0,1-1,1 1,1-1,1 0,1 0,0-1,2 0,1 0,0-1,2 0,0-1,4 3,40 58,-41-65</inkml:trace>
  <inkml:trace contextRef="#ctx0" brushRef="#br0" timeOffset="1394.656">1986 1158,'0'24,"0"13,0 4,0-9,0-9</inkml:trace>
  <inkml:trace contextRef="#ctx0" brushRef="#br0" timeOffset="2012.755">1761 1214,'191'-67,"-132"59,-58 8,1 0,-1 0,0 1,1-1,-1 1,0-1,0 1,1-1,-1 1,0 0,0 0,0-1,0 1,0 0,0 0,0 0,0 0,0 0,-1 0,1 1,0-1,-1 0,1 0,-1 0,1 1,-1-1,1 0,-1 1,0-1,0 0,0 1,0-1,0 0,0 1,0-1,0 0,0 1,-1-1,1 0,0 1,-1-1,0 0,-89 172,89-172,1 1,-1-1,0 1,1 0,-1-1,1 1,0 0,-1-1,1 1,0 0,0-1,0 1,0 0,0-1,1 1,-1 0,0-1,1 1,-1 0,1-1,0 1,0-1,-1 1,1-1,0 1,0-1,0 0,0 1,1-1,-1 0,0 0,0 0,1 0,-1 0,1 0,-1 0,1 0,-1-1,1 1,0 0,-1-1,1 0,-1 1,1-1,0 0,0 0,0 0,84-7,22-14,-96 19</inkml:trace>
  <inkml:trace contextRef="#ctx0" brushRef="#br0" timeOffset="2983.355">1873 254,'275'-26,"-271"25,-1 1,0 0,1 0,-1 0,1 0,-1 0,0 1,0-1,1 1,-1 0,0 0,0 0,0 0,0 1,0-1,0 1,0 0,0 0,0 0,-1 0,1 0,-1 1,0-1,0 1,0-1,0 1,0 0,0 0,-1 0,1 0,-1 0,0 0,0 0,0 1,0-1,-1 0,1 1,-1-1,0 0,0 2,-23 55,-4 15,27-73,1 1,-1-1,0 1,0-1,1 1,0-1,-1 1,1-1,0 0,0 1,0-1,1 0,-1 0,0 0,1 0,0 0,-1 0,1 0,0 0,0-1,0 1,0-1,0 1,0-1,0 0,1 0,-1 0,0 0,1 0,0 0,15 3,-1 0,1 0,0-2,0 0,1-2,-1 0,0 0,15-4,23 1,-29 3,-2-1</inkml:trace>
  <inkml:trace contextRef="#ctx0" brushRef="#br0" timeOffset="3234.136">2494 1045,'33'-5,"17"-1,9 0,-1 1,-5 2,-8 0,-5-3,-6 0,-8-1</inkml:trace>
  <inkml:trace contextRef="#ctx0" brushRef="#br0" timeOffset="3982.65">2889 1299,'30'-30,"30"-26,-3-3,-3-3,-2-1,-3-3,18-36,-4-50,-63 153,0-1,-1 0,1 0,0 0,0 0,-1 0,1 1,0-1,-1 0,1 0,0 0,-1 0,1 0,0 0,0 0,-1 0,1 0,0 0,-1 0,1 0,0 0,-1 0,1 0,0-1,-1 1,1 0,0 0,0 0,-1 0,1-1,0 1,0 0,-1 0,1 0,0-1,0 1,0 0,-1 0,1-1,0 1,0 0,0-1,0 1,0 0,0 0,-1-1,1 1,0 0,0-1,0 1,0 0,0-1,-21 27,8-5,1 1,1 1,1 0,1 1,1-1,1 2,-2 14,7-33,0 0,1 1,0-1,1 0,-1 1,1-1,0 1,1-1,0 0,0 1,0-1,0 0,1 0,0 1,1-2,-1 1,1 0,0 0,1-1,-1 0,1 1,0-1,1-1,-1 1,1-1,0 1,0-1,0-1,0 1,1-1,4 3,5-2,-1 0,1-1,0 0,0-1,0-1,0-1,0 0,0-1,0 0,0-1,-1-1,1 0,0-1,-1-1,0 0,0-1,-1 0,1-1,-1-1,-1 0,12-10,-9 7,0 0,-1-2,-1 1,0-2,-1 0,0 0,-2-1,1-1,-2 0,0 0,-1-1,0 0,-2 0,0 0,4-17,-10 32,1 1,-1 0,0-1,1 1,-1-1,0 1,0 0,1-1,-1 1,0-1,-1 1,1-1,0 1,0-1,-1 1,1 0,-1-1,1 1,-1 0,1-1,-1 1,0 0,0 0,1-1,-1 1,0 0,0 0,0 0,-1 0,1 0,0 0,0 1,0-1,-1 0,1 1,0-1,-1 1,1-1,0 1,-1-1,1 1,-1 0,1 0,-1 0,1 0,0 0,-1 0,1 0,-1 0,1 0,-1 1,1-1,0 1,-1-1,1 1,0-1,-1 1,1 0,0 0,0 0,-1 0,-7 7,0 0,0 0,1 1,0 0,0 0,1 1,1 0,-1 0,2 1,-1 0,2 0,-1 0,2 0,-1 1,1 0,0 5,3-12,0 0,0 0,0 0,1 0,-1 0,1 1,1-2,-1 1,1 0,-1 0,1 0,1-1,-1 1,1-1,0 0,0 0,0 0,0 0,1 0,-1-1,1 1,0-1,0 0,0 0,1 0,-1-1,1 0,2 1,1 1,1 0,0-1,-1 0,1-1,0 0,0 0,1-1,-1 0,0-1,0 0,1 0,-1-1,0 0,0-1,4-1,7-5,0-2,-1 0,0-1,-1-1,0-1,-1-1,0 0,-2-1,1-1,-2 0,0-1,-1 0,-1-1,0-1,-1 0,-2-1,0 0,0 0,-2 0,-1-2,1-40,-7 61,0-1,0 1,0 0,0-1,0 1,0 0,0-1,-1 1,1 0,0-1,-1 1,1 0,-1-1,1 1,-1 0,0 0,1 0,-1 0,0 0,0 0,0 0,0 0,0 0,0 0,0 0,0 0,0 1,-1-1,1 0,0 1,0-1,-1 1,1-1,0 1,-1 0,1 0,0 0,-1-1,1 1,0 0,-1 1,1-1,-1 0,-3 3,1 1,-1-1,1 1,0 0,0 0,1 1,-1-1,1 1,0 0,0 0,0 0,1 0,0 0,0 1,0-1,0 1,1-1,-1 6,-4 15,0-13,1 1,1-1,1 1,-1 0,2 0,0 0,1 0,0 0,1 0,1 1,0-1,1 0,1 0,0 0,1-1,0 1,1-1,0 0,4 6,23 20,-16-24</inkml:trace>
  <inkml:trace contextRef="#ctx0" brushRef="#br0" timeOffset="4230.632">4414 988,'-5'24,"-2"13,1 5,1 0,6-8,4-3,5-9,0-7</inkml:trace>
  <inkml:trace contextRef="#ctx0" brushRef="#br0" timeOffset="4965.406">4357 311,'20'-7,"0"-1,1 1,0 1,0 1,0 1,0 0,1 2,14 0,-35 2,0-1,1 1,-1 0,0 0,1 0,-1 0,1 0,-1 0,0 0,1 0,-1 0,0 1,1-1,-1 1,0-1,1 1,-1-1,0 1,0 0,0-1,1 1,-1 0,0 0,0 0,0 0,0 0,-1 0,1 0,0 0,0 1,-1-1,1 0,0 0,-1 1,1-1,-1 0,0 1,0-1,1 0,-1 1,0-1,0 1,0-1,0 0,0 1,-1-1,1 0,0 1,-1-1,1 0,-1 1,1-1,-1 1,-16 26,12-21,0-1,0 1,1 0,-1 1,2-1,-1 1,1 0,0 0,1 0,0 0,0 0,1 0,0 0,0 1,1-1,0 1,0-1,1 0,0 1,1-6,0 0,0 0,0-1,0 1,0 0,0-1,1 1,-1-1,1 0,0 0,0 0,0 0,0-1,0 1,0-1,0 1,0-1,1 0,-1 0,0-1,1 1,-1-1,1 1,-1-1,0 0,1-1,-1 1,1 0,-1-1,4-1,11-4</inkml:trace>
  <inkml:trace contextRef="#ctx0" brushRef="#br0" timeOffset="5353.182">4781 1,'111'441,"-99"-397,39 143,20 158,-69-332,-1 1,0 0,-1 0,-1-1,0 1,-1 0,0-1,-1 1,0-1,-1 0,-1 0,0 0,-1-1,0 1,-1-1,0-1,-1 1,0-1,-1-1,0 0,-9 8,3-4,-1 0,0-1,0-1,-1 0,-1-2,0 0,-5 2,-6-1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17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0,'0'5,"0"6,0 6,0 5,0 4,0 2,0 1,0 0,0 1,0-1,5 0,1 0,0-1,4-4,0-2,-2 0,-2-4</inkml:trace>
  <inkml:trace contextRef="#ctx0" brushRef="#br0" timeOffset="248.459">0 536,'39'-5,"17"-1,4-5,-4 0,-6 1,-7 3,-6 2,-4 2,-3 2,-2 1,-2 5,-4 2</inkml:trace>
  <inkml:trace contextRef="#ctx0" brushRef="#br0" timeOffset="629.276">170 734,'27'-8,"0"-1,0 2,0 0,1 2,0 1,0 1,13 1,-37 2,-1 0,0 0,0 0,0 0,1 1,-1 0,0-1,0 1,0 0,0 1,0-1,0 0,0 1,-1 0,1-1,0 1,-1 0,0 0,1 1,-1-1,0 0,0 1,0 0,0-1,-1 1,1 0,-1 0,1 0,-1 0,0 0,0 0,-1 0,1 0,-1 0,1 1,-1-1,0 0,0 0,0 0,-1 1,1-1,-1 0,0 0,0 0,0 0,0 0,0 0,-1 0,1 0,-1 0,0-1,0 1,-137 178,137-179,1 1,-1 0,1 0,0 0,0 0,0 0,0 0,0 0,1 0,-1 0,1 1,0-1,0 0,0 0,1 0,-1 1,1-1,-1 0,1 0,0 0,0 0,1 0,-1 0,0 0,1-1,0 1,0 0,0-1,0 1,0-1,0 0,0 0,1 0,0 0,-1 0,1 0,0-1,-1 1,1-1,0 0,0 0,0 0,1 0,-1 0,0-1,0 1,0-1,1 0,23 2,1-2,-1 0,0-2,0-1,0-2,0 0,0-2,-1-1,13-5,-20 7,0 0</inkml:trace>
  <inkml:trace contextRef="#ctx0" brushRef="#br0" timeOffset="1031.94">1355 311,'-5'19,"-1"11,5 5,2 2,2 4,-1 0,1-3,-2-2,1-3,-2-2,0-2,1 0,3-2,3 1,-1 0,-1-5</inkml:trace>
  <inkml:trace contextRef="#ctx0" brushRef="#br0" timeOffset="1332.824">1045 311,'54'8,"1"-2,0-2,0-3,0-2,0-2,48-10,174-47,-277 60,1 0,-1-1,1 1,0 0,0-1,0 1,-1 0,1 0,0 0,0 0,0 0,0 0,0 0,-1 0,1 0,0 0,0 0,0 0,-1 1,1-1,0 0,0 1,0-1,-1 0,1 1,0-1,-1 1,1-1,0 1,-1 0,1-1,-1 1,1-1,-1 1,1 0,-1 0,1-1,-1 1,0 0,-4 6</inkml:trace>
  <inkml:trace contextRef="#ctx0" brushRef="#br0" timeOffset="1580.873">1017 959,'38'0,"18"0,4-5,1-1,-5 0,-2-4,-5 1,-7-5,-1 2,-2 2,-3-2,-3 1,-2 3,-7 2</inkml:trace>
  <inkml:trace contextRef="#ctx0" brushRef="#br0" timeOffset="2450.292">1835 1016,'48'-17,"-2"-2,0-2,-1-3,-1-1,-1-1,-2-3,0-2,-2-1,-2-2,-1-1,7-12,-37 40,-3 5,0-1,1 0,-1 0,0 0,0 0,0 0,-1 0,1-1,-1 0,0 1,0-1,0 0,0 0,-1 0,1 0,-1 0,0 0,0 0,-1-1,1 1,-1 0,0-1,0 1,-1 0,1 0,-1-1,0 1,0 0,0 0,-1-1,-1 5,1 0,-1-1,0 1,0 0,0 0,1 1,-1-1,0 0,0 1,1 0,-1 0,0 0,1 0,-1 0,1 0,-1 1,1-1,0 1,-1-1,1 1,0 0,0 0,0 0,1 0,-1 0,0 1,0 1,-3 1,-9 7,1 1,0 1,1 1,1 0,0 0,1 1,0 0,2 0,0 1,1 1,0-1,2 1,-3 12,8-26,-1 0,1 0,0 1,1-1,-1 0,1 0,0 0,0 0,0 0,0 0,1 0,-1 0,1 0,0-1,0 1,1-1,-1 1,1-1,-1 0,1 0,0 0,0 0,1-1,-1 1,1-1,-1 0,1 1,0-2,-1 1,1 0,0-1,0 0,4 1,7 1,-1 0,0-1,1-1,0 0,-1-1,1-1,-1 0,1-1,4-1,8-4,0-2,0 0,-1-2,0-1,-1-1,-1-1,0-1,19-16,-35 26,0-1,0 0,0 0,-1-1,1 0,-2-1,1 1,-1-1,0 0,-1-1,0 0,0 0,-1 0,0 0,0 0,-1-1,-1 0,1-2,-3 12,0-1,0 0,0 1,0-1,0 0,0 1,0-1,0 0,0 1,0-1,0 0,-1 1,1-1,0 0,0 1,-1-1,1 1,0-1,-1 0,1 1,-1-1,1 1,-1-1,1 1,-1-1,1 1,-1 0,1-1,-1 1,1 0,-1-1,0 1,1 0,-1 0,0-1,1 1,-1 0,0 0,1 0,-1 0,0 0,1 0,-1 0,0 0,1 0,-1 0,0 1,1-1,-1 0,0 0,1 1,-1-1,1 0,-1 1,0-1,1 0,-1 1,1-1,-1 1,1-1,-1 1,1-1,0 1,-1-1,-34 32,30-27,0 0,0 1,0 0,0 0,1 0,0 0,0 1,1 0,0-1,0 1,1 0,0 1,0-1,0 0,1 1,0-1,1 1,-1-1,1 1,1-1,0 1,0-1,0 0,1 1,0-1,0 0,1 0,0 0,0 0,0-1,1 1,0-1,1 0,-1 0,1 0,0-1,1 0,-1 0,2 0,1 0,1-1,0-1,1 0,-1 0,1 0,-1-1,1-1,0 0,0 0,-1-1,1 0,0-1,0 0,-1 0,1-1,0-1,-1 1,6-4,159-82,-153 74,0-1,-1-1,-1-1,0 0,-1-2,-1 0,-1-1,-1 0,0-1,-2-1,8-17,-19 36,1-1,-1 1,0 0,0 0,-1-1,1 1,-1-1,1 1,-1-1,0 0,-1 0,1 1,-1-1,1 0,-1 0,0 0,-1 1,1-1,-1 0,1 0,-1 0,0 1,-1-1,1 1,-1-1,1 1,-1-1,0 1,0 0,0 0,-1 0,1 0,-1 0,0 0,0 1,0 0,0-1,0 1,0 0,-1 0,-1 0,-4 2,1 1,-1 1,0-1,1 2,-1-1,1 1,0 0,0 1,0 0,1 0,-1 0,1 1,0 0,0 1,0 0,1 0,0 0,0 1,1 0,0 0,0 0,-3 7,-1 0,1-1,0 1,1 1,1-1,0 1,1 0,0 1,2-1,-2 9,4-17,1-1,-1 1,1-1,0 1,1 0,0-1,0 1,0-1,0 1,1-1,0 0,1 1,0-1,0 0,0-1,0 1,1 0,0-1,0 0,0 0,1 0,0-1,0 1,1 0,8 4,1 0,0-1,0-1,1 0,0-1,0-1,1-1,-1 0,1-1,0 0,3-1,6-1</inkml:trace>
  <inkml:trace contextRef="#ctx0" brushRef="#br0" timeOffset="3283.214">3529 875,'22'-1,"-17"0,0 0,0 0,-1 1,1 0,0 0,0 0,0 0,0 1,0 0,-1 0,1 0,0 0,-1 1,1 0,-1 0,1 0,-1 0,0 1,0 0,-3 2,-1 0,0 0,0-1,0 1,-1 0,0 0,0 0,0 0,0-1,-1 1,0 0,0-1,0 1,0-1,-1 0,0 0,0 0,0 0,0 0,0-1,-1 0,0 1,0-1,0 0,0-1,-1 1,-1 3,-57 74,62-78,-1 0,1 0,0 0,0 0,0 1,0-1,0 0,0 0,1 1,-1-1,1 1,0-1,0 0,-1 1,2-1,-1 1,0-1,0 1,1-1,-1 0,1 1,0-1,0 0,0 0,0 1,0-1,0 0,0 0,1 0,-1 0,1 0,0-1,-1 1,1 0,0-1,0 1,0-1,0 0,1 1,3 1,1 0,0-1,0 0,0 0,0 0,0-1,0 0,0 0,1-1,-1 0,0-1,0 1,1-1,-1 0,0-1,0 0,0 0,-1 0,1-1,0 0,-1-1,0 1,0-1,0 0,0-1,0 1,-1-1,0 0,0-1,0 1,1-5,5-7,0 3</inkml:trace>
  <inkml:trace contextRef="#ctx0" brushRef="#br0" timeOffset="3715.697">3584 198,'7'-8,"0"1,0 1,1-1,0 1,0 0,0 1,0 0,1 0,0 1,0 0,1 1,-1 0,0 0,1 1,0 0,0 1,3 0,-12 2,1 0,0 1,-1-1,1 1,-1-1,1 1,-1 0,0 0,0-1,0 1,0 0,0 0,0 0,-1 0,1 0,0 0,-1 0,0 0,1 1,-1-1,0 0,0 0,0 0,-1 0,1 0,0 0,-1 1,1-1,-1 0,0 0,0 0,0 0,0-1,0 1,0 0,0 0,0-1,-1 1,1 0,-1-1,1 0,-1 1,-1 0,2-1,-2 3,0-1,1 1,-1-1,1 1,0 0,0 0,0 0,0 0,0 0,1 0,0 0,0 1,0-1,1 0,-1 1,1-1,0 1,0-1,1 0,-1 1,1-1,0 0,0 1,1-1,-1 0,1 0,0 0,0 0,0 0,0 0,1-1,0 1,-1-1,1 0,1 0,-1 0,0 0,1 0,0 0,131 28,-78-25,-32-4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16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0,'-46'260,"43"-246,0 1,1-1,0 1,1 0,1 0,0-1,1 1,1 0,0 0,1-1,0 1,2-1,-1 0,2 0,0-1,0 1,1-1,1-1,0 1,1-1,1-1,7 8,-12-15,0-1,0 0,0 0,1 0,0 0,-1-1,1 0,0 0,0-1,0 1,0-2,0 1,1 0,-1-1,0 0,0-1,0 1,0-1,0 0,0-1,0 1,0-1,0-1,0 1,0-1,12-5,0-2,-1 1,0-2,-1-1,0 0,0-1,2-3,24-25,-2-1,-2-1,-2-3,-2-1,22-41,-16 25,-30 101,-9-1,0 0,2 0,2-1,2 1,1-1,-6-27,1 1,0-1,1 0,0 0,1 0,0-1,0 1,1-1,0 0,0-1,1 1,-1-1,2-1,-1 1,1-1,0 0,0-1,1 0,0 0,0-1,2 1,0-2,0 0,0 0,0-1,1-1,-1 1,0-2,1 0,-1 0,1-1,-1 0,0-1,0-1,1 0,-2 0,1-1,0 0,-1-1,0 0,0 0,0-2,0 1,-1-1,0 0,6-8,4-3,-1-1,-1 0,-1-1,-1-1,0-1,-2 0,0-1,-2 0,0-1,3-15,8-147,-18 163,1 5</inkml:trace>
  <inkml:trace contextRef="#ctx0" brushRef="#br0" timeOffset="307.021">1638 141,'29'0,"14"0,5 0,-1 0,1 0,-3 0,-5 0,-3 0,-4-5,-2-1,2 0,2 1,-2 2,-1 1,-1 1,-6-5,-2 0,-6 0</inkml:trace>
  <inkml:trace contextRef="#ctx0" brushRef="#br0" timeOffset="548.833">1837 424,'33'-5,"16"-1,10 0,-1 1,-6 2,-6 0,-7 2,-4 1,-5 0,-1 0,-2 0,-5 1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22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30,'33'-5,"17"-1,4 0,-3 1,1 1,-5 2,-5 1,-5 0,1 1,-1 1,-3-1,-1 0,-3 0,0 0,-7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0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26,'5'0,"6"0,6 0,6 0,2 0,3 0,1 0,1 0,-1 0,0 0,0 0,0 0,-1 0,1-5,-1-1,0 0,0 1,-4 1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24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1,'0'397,"0"-382,-2 0,0 0,0 0,-1 0,-1 0,-1 0,0-1,-3 5,0-4</inkml:trace>
  <inkml:trace contextRef="#ctx0" brushRef="#br0" timeOffset="247.867">0 565,'39'-4,"17"-3,4 1,1-3,-4-1,-3 1,-1-2,-5 1,0 2,-4 2,-5 3,-4 1,-3 1,-3 1,-5 0</inkml:trace>
  <inkml:trace contextRef="#ctx0" brushRef="#br0" timeOffset="651.409">199 763,'90'-20,"-76"15,0 0,1 2,0-1,0 2,0-1,0 2,0 0,0 1,0 1,0 0,0 1,0 1,0 0,0 1,3 2,-16-6,0 1,-1 0,1 0,0 0,-1 1,1-1,-1 0,1 0,-1 1,1-1,-1 1,0 0,0-1,0 1,0 0,0-1,0 1,0 0,-1 0,1 0,0 0,-1 0,0 0,0 0,1 0,-1 0,0 0,0 0,-1 0,1 0,0 0,-1 0,1 0,-1 0,0-1,1 1,-1 0,0 0,0 0,0-1,-1 1,1 0,-60 66,60-66,-192 165,192-167,-1 1,0 0,1 0,-1 0,0 0,1 0,-1 0,1 0,0 0,-1 1,1-1,0 1,0-1,0 1,0-1,0 1,0 0,0-1,0 1,1 0,-1 0,1 0,-1-1,1 1,0 0,0 0,0 0,0 0,0 0,0 0,0-1,0 1,1 0,-1 0,1 0,0-1,-1 1,1 0,0 0,0-1,0 1,0-1,0 1,1-1,-1 1,0-1,1 0,-1 0,1 1,0-1,15 3,1-1,0-1,0 0,1-2,-1 0,0-1,0 0,4-2,150-26,-148 28</inkml:trace>
  <inkml:trace contextRef="#ctx0" brushRef="#br0" timeOffset="1068.234">1271 284,'14'93,"-5"1,-3 0,-6 80,-27-34,20-119,0-4</inkml:trace>
  <inkml:trace contextRef="#ctx0" brushRef="#br0" timeOffset="1379.943">988 284,'34'0,"20"-5,11-2,0 1,-3-4,-1 0,-3 2,-5 2,-2-2,-6-1,0 2,-4 2,-3 1,-4 2,-2 2,-7 4,-8 3</inkml:trace>
  <inkml:trace contextRef="#ctx0" brushRef="#br0" timeOffset="1635.928">1045 989,'33'0,"17"0,4 0,-2 0,-6 0,0 0,-4 0,-4-5,1-1,-1 0,3-4,-2 0,-1 2,-4-3,-7 1</inkml:trace>
  <inkml:trace contextRef="#ctx0" brushRef="#br0" timeOffset="2900.786">1864 989,'116'-72,"-4"-4,88-79,-191 147,0 0,0-1,-1 0,0-1,-1 0,0 0,0 0,-1-1,-1 0,0 0,0-1,-1 1,-1-1,1 0,0-11,-4 19,1 1,-1 0,0 0,0 0,0 0,-1 0,1 0,-1 0,0 0,1 0,-1 0,-1 1,1-1,0 0,-1 0,1 1,-1-1,0 1,0 0,0-1,0 1,0 0,0 0,-1 0,1 0,-1 1,1-1,-1 1,0-1,0 1,1 0,-1 0,0 0,0 0,0 1,0-1,0 1,0 0,0 0,0 0,0 0,0 1,0-1,0 1,0-1,0 1,0 0,0 0,0 1,0-1,1 0,-1 1,1 0,-1 0,-10 7,0 0,0 2,2-1,-1 1,1 1,1 0,0 1,0 0,1 0,1 1,1 0,0 1,0 0,2 0,-3 7,7-13,1 0,0-1,0 1,0 0,1-1,0 1,1 0,0-1,0 0,1 1,0-1,1 0,-1 0,1-1,1 1,0-1,0 0,0 0,1-1,0 1,0-1,0 0,1-1,0 0,0 0,1 0,-1-1,1 0,0 0,0-1,0 0,1-1,-1 0,1 0,-1-1,1 0,-1 0,1-1,1 0,12 3,-1-1,1-1,0-1,0-1,-1-1,1-1,0 0,-1-2,0-1,0 0,-1-2,1 0,-2-1,1-1,-1-1,-1-1,0-1,-1 0,0-1,-1-1,0 0,-2-1,0-1,0 0,5-11,3-58,-22 84,0 0,0 0,1 0,-1 0,-1 0,1 0,0 0,0 0,-1 1,1-1,-1 0,1 0,-1 0,0 0,0 1,0-1,0 0,0 1,0-1,0 1,-1-1,1 1,0 0,-1-1,1 1,-1 0,0 0,1 0,-1 0,0 0,1 0,-1 1,0-1,0 1,0-1,0 1,0 0,0-1,0 1,0 0,1 0,-3 1,-5 2,1 1,-1 0,1 0,0 1,1 0,-1 0,1 1,0 0,0 1,1-1,0 1,0 0,0 1,1-1,0 1,1 0,0 1,0-1,1 1,-1-1,2 1,0 0,0 0,0 5,0-8,1 1,-1-1,1 0,1 0,0 1,-1-1,2 0,-1 0,1 1,0-1,0 0,1 0,-1 0,2 0,-1 0,0 0,1-1,0 1,1-1,-1 0,1 0,0 0,0 0,1-1,-1 1,1-1,0 0,0-1,0 1,1-1,-1 0,1 0,0-1,0 0,2 1,18 3,0-2,0-1,1-1,-1-1,1-2,-1 0,1-2,9-3,-10 3,0-2,0-2,-1 0,0-1,0-2,-1 0,0-1,-1-2,0-1,-1 0,0-2,-2 0,16-16,-27 21,0 1,0-2,-2 1,1-1,-1-1,-1 1,0-1,-1 0,-1-1,0 1,0-1,-1 0,-1 1,-1-1,0-1,0 1,-1 0,-1 0,-1 0,-2-11,3 22,0 0,0 1,0-1,0 0,0 0,-1 1,0-1,1 1,-1-1,0 1,0 0,0 0,0 0,-1 0,1 0,-1 0,1 1,-1-1,1 1,-1 0,0-1,0 1,1 1,-1-1,0 0,0 1,0-1,0 1,0 0,0 0,0 0,0 0,0 1,-2 0,-3 0,1 1,-1 1,1 0,-1 0,1 0,0 1,0 0,1 0,-1 1,1-1,0 2,-5 4,5-4,-1 1,1 0,0 0,0 1,1 0,0 0,1 0,0 0,0 1,0 0,1 0,1 0,0 0,0 0,0 0,1 1,1-1,-1 0,2 1,-1-1,1 1,1-1,0 0,0 0,0 0,1 0,1 0,0 0,0-1,0 0,1 0,0 0,1 0,0-1,3 4,5 1,0 0,1-1,0 0,0-1,1-1,1 0,0-1,0-1,0-1,1 0,0-1,0-1,0-1,0 0,17-1,-11-1</inkml:trace>
  <inkml:trace contextRef="#ctx0" brushRef="#br0" timeOffset="3154.188">3783 763,'-5'14,"-6"5,-2 5,2 2,3 1,2 2,3 0,1 0,2 0,0 0,5-5,2-7</inkml:trace>
  <inkml:trace contextRef="#ctx0" brushRef="#br0" timeOffset="3983.349">3585 142,'8'-10,"0"0,1 1,0 0,0 1,1 0,0 0,1 1,-1 0,1 1,1 1,-1-1,1 2,0-1,0 2,0 0,0 0,1 1,-1 0,1 1,-1 1,1 0,0 1,-11-1,0 0,0 0,0 0,-1 0,1 0,0 0,0 0,0 1,-1-1,1 1,0 0,-1-1,1 1,-1 0,1 0,0 0,-1 0,0 0,1 0,-1 0,0 1,1-1,-1 1,0-1,0 0,0 1,0 0,-1-1,1 1,0-1,-1 1,1 0,-1 0,1-1,-1 1,0 0,0 0,0 0,0-1,0 1,0 0,0 0,-1 0,1-1,-1 1,1 0,-1-1,1 1,-1 0,0-1,0 1,0-1,0 1,-125 149,125-150,0 0,0 1,0-1,1 0,-1 1,0-1,0 1,1-1,-1 1,1-1,-1 1,1-1,0 1,0 0,-1-1,1 1,0-1,1 1,-1 0,0-1,0 1,1-1,-1 1,1-1,-1 1,1-1,-1 1,1-1,0 1,0-1,0 0,0 1,0-1,0 0,0 0,0 0,1 0,-1 0,0 0,1 0,-1 0,1 0,-1-1,0 1,1-1,0 1,-1-1,1 1,1-1,82 10,92-36,-153 22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57 395,'138'26,"-100"-25,0-1,1-2,-1-2,26-6,17-1,107-18,-116 17,-65 14,-8 0</inkml:trace>
  <inkml:trace contextRef="#ctx0" brushRef="#br0" timeOffset="284.316">1 734,'62'-5,"26"-6,2-1,-4 1,-12 2,-14 3,-13 3,-9 2,-6 0,-4 1,-2 1,0-1,0 1,0-6,-4-1</inkml:trace>
  <inkml:trace contextRef="#ctx0" brushRef="#br0" timeOffset="720.392">254 0,'163'113,"106"13,-241-112,-7-6,-1 2,0 1,-1 0,0 1,-1 1,-1 1,0 0,0 2,1 3,-14-15,-1 1,0 0,-1 0,1 0,-1 0,0 1,0-1,0 0,-1 1,0 0,0-1,-1 1,1 0,-1-1,0 1,-1 0,1-1,-1 1,0 0,-1-1,1 1,-1-1,0 0,-1 0,1 1,-1-1,0-1,0 1,-1 0,1-1,-1 0,0 0,0 0,0 0,-3 1,-28 25,-2-2,-1-2,-1-1,-16 6,4-1,-120 75,122-39,42-44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405 649,'-19'0,"-1"0,1 1,-1 1,1 1,0 1,0 1,1 0,-1 1,1 1,0 1,1 1,0 0,0 1,1 1,0 0,1 1,0 1,1 1,1 0,-7 9,14-12,1 1,0 0,0 0,1 0,1 0,0 0,1 1,0 0,1-1,1 1,0 0,0 0,1-1,1 1,0 0,1-1,0 0,1 0,0 1,-2-9,0 0,0 0,0 0,1-1,-1 1,1 0,0-1,0 0,0 0,1 0,-1 0,1-1,-1 1,1-1,0 0,0 0,0 0,0 0,0-1,1 0,-1 1,0-2,1 1,-1 0,1-1,-1 0,0 0,1 0,-1-1,1 0,-1 1,4-3,9-1,0-1,0-1,-1 0,0-2,0 0,-1 0,13-11,-3-1,-1-1,-2-2,0 0,-1-1,17-27,-29 40,23-32,-2-2,-1 0,-3-2,-2-1,15-44,-31 72,-2 0,-1-1,-1 1,0-1,-1 0,-2 0,0-1,-1 1,-1 0,-1 0,-1 0,-1 0,-1 1,0-1,-2 1,0 0,-2 1,0 0,-1 0,0 1,-2 0,0 1,-1 0,-1 1,-1 0,12 12,-1-1,0 1,-1 0,1 0,-1 0,1 1,-1 0,0-1,0 2,-1-1,1 1,-1 0,1 0,-1 0,0 1,1-1,-1 2,0-1,0 1,0-1,0 1,0 1,1 0,-1-1,0 2,0-1,1 1,-1 0,1 0,-1 0,1 1,0-1,0 1,0 1,0-1,0 1,1 0,0 0,0 0,0 1,0-1,-1 4,-7 14,2 1,1 0,0 1,2 0,1 0,0 1,2-1,1 1,1 0,1 0,2 1,0-1,1 0,2-1,0 1,2 0,1-1,1 0,0-1,11 20,23 47,3-1,5-3,20 25,27 49,-83-142</inkml:trace>
  <inkml:trace contextRef="#ctx0" brushRef="#br0" timeOffset="530.876">969 282,'-13'40,"2"0,1 0,3 1,0 0,3 0,2 0,1 1,2-1,4 16,-5-49,1 1,-1 0,2-1,-1 0,1 1,1-1,-1 0,1 0,1 0,0 0,0-1,0 1,1-1,0 0,0 0,1-1,0 0,0 0,0 0,1-1,0 1,0-2,0 1,1-1,0 0,-1-1,1 1,1-2,-1 1,0-1,1 0,-1-1,1 0,-1 0,1-1,-1 0,6-1,1-6,0 0,0 0,-1-1,0-1,-1-1,0 0,-1 0,0-1,0-1,-1 0,-1-1,0 0,0 0,-2-1,6-10,-3 7,55-98,-56 141,-11-16,0 0,1 0,0 0,0 0,1 0,1 0,0 0,0-1,1 1,0-1,0 1,1-1,1 0,-1-1,1 1,1-1,0 0,0 0,0 0,1-1,0 0,1-1,0 1,-1-3,-1 0,1 0,1 0,-1-1,0-1,1 1,-1-1,1 0,0-1,0 0,-1 0,1 0,0-1,0-1,0 1,0-1,0 0,-1-1,1 0,0 0,-1-1,0 0,1 0,-1-1,0 0,11-10,-1 0,-1-1,0-1,-1-1,-1 0,0-1,-1 0,-1-1,-1-1,-1 0,-1 0,1-5,0 4,-2 0,0-1,-1 0,-1 0,-2-1,0 0,-1 0,-1 0,-1 0,-3-20,2 39,0 1,0-1,-1 1,1-1,-1 1,0-1,0 1,0 0,-1-1,1 1,-1 0,1 0,-1 0,0 0,-1 0,1 1,0-1,-1 1,1-1,-1 1,-1-1,-6 1</inkml:trace>
  <inkml:trace contextRef="#ctx0" brushRef="#br0" timeOffset="829.092">2295 423,'48'0,"21"0,8-5,-4-1,-10 0,-11 1,-9 2,-7 1,-10 0</inkml:trace>
  <inkml:trace contextRef="#ctx0" brushRef="#br0" timeOffset="1087.694">2239 706,'43'9,"34"-1,8-2,-5-3,-12-1,-12-1,-12-1,-12 0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1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396 401,'-134'280,"130"-274,0 0,0 0,1 1,-1 0,1-1,1 1,0 0,-1 0,2 0,-1 1,1-1,1 0,-1 0,1 1,0-1,1 1,-1-1,2 0,-1 0,1 0,0 0,0 0,1 0,0 0,0 0,1-1,0 0,3 4,1-3,0-1,1 0,0 0,0-1,0 0,1 0,-1-1,1-1,0 0,1 0,-1-1,0 0,1 0,-1-1,1-1,-1 0,1 0,-1-1,1-1,-1 0,0 0,1-1,-1 0,0 0,-1-2,1 1,-1-1,8-5,13-22,-22 14</inkml:trace>
  <inkml:trace contextRef="#ctx0" brushRef="#br0" timeOffset="392.64">0 401,'6'-12,"1"0,1 0,0 1,0 0,1 1,0 0,1 0,0 1,1 0,0 0,0 2,1-1,0 1,0 1,1 0,-1 1,1 0,1 1,-1 1,0 0,1 0,6 1,-10 4,0 0,0 0,0 1,0 1,0-1,0 2,-1-1,0 1,0 1,0-1,-1 2,0-1,1 1,60 39,-44-35,0 0,1-1,0-2,1 0,-1-2,1-1,1-1,-1-1,14-1,-21-5,-1 0,0-1,-1-1,1-1,-1 0,0-2,0 0,-1 0,3-4,-2 2</inkml:trace>
  <inkml:trace contextRef="#ctx0" brushRef="#br0" timeOffset="2800.788">1355 599,'-3'-2,"0"2,0-1,-1 0,1 1,0-1,0 1,0 0,0 0,-1 0,1 0,0 1,0-1,0 1,0 0,0 0,0 0,0 0,0 1,0-1,0 1,1-1,-1 1,1 0,-1 0,1 0,0 1,-1-1,0 3,-47 78,46-66,1-1,1 1,0 0,1 0,1 0,1-1,1 13,-1-26,0 1,0-1,0 0,0 0,0 0,1 0,-1 0,1 0,0 0,0-1,0 1,0 0,0-1,1 0,-1 1,1-1,0 0,-1-1,1 1,0 0,0-1,0 1,0-1,0 0,1 0,-1 0,0-1,1 1,-1-1,0 1,1-1,-1 0,1-1,113-20,-82 3,0-2,-1-2,-2 0,0-3,-1 0,-2-2,-1-2,-1 0,20-28,-34 40,1 0,-2-1,0 0,-2-1,0 0,-1-1,0 0,-2 0,-1 0,0-1,-1 0,-2-1,0 1,-1-1,-1 1,-1-1,-1 0,-1 1,-1-1,-4-12,6 25,-1-1,0 1,-1 0,1 1,-2-1,0 0,0 1,0 0,-1 0,0 0,-1 0,1 1,-2 0,1 0,-1 1,0 0,0 0,-1 0,1 1,-1 0,0 1,-1 0,1 0,-1 0,0 1,0 1,0 0,1 1,-1 0,0 0,0 1,0 0,0 1,0 0,0 0,1 1,-1 0,0 1,1 0,0 0,-1 1,1 0,1 0,-1 1,1 0,0 0,0 1,0 0,0 0,-3 5,-3 3,0 1,1 1,0-1,1 2,1 0,1 0,1 0,0 1,1 1,1-1,0 1,2 0,0 0,1 1,1-1,1 0,1 1,0 0,2-1,3 19,-2-22,2-1,-1 0,2 0,0 0,1-1,1 0,0 0,0-1,1 0,1 0,1-1,9 9,7 4,2-1,0-1,1-2,1-1,1-1,1-2,30 11,-58-25,1 0,-1-1,1 1,0-2,-1 1,1 0,0-1,0 0,0 0,0-1,0 0,0 0,0 0,0-1,0 0,0 0,0 0,0-1,-1 0,1 0,0 0,-1-1,0 0,0 0,0 0,0-1,0 0,1 0,8-13</inkml:trace>
  <inkml:trace contextRef="#ctx0" brushRef="#br0" timeOffset="3183.825">2399 204,'-26'24,"2"0,1 2,0 1,2 1,2 1,0 0,2 2,-10 25,21-47,2 1,-1 0,1 0,1 0,0 0,0 1,1-1,0 1,1 0,0 0,1-1,0 1,1 0,0 0,1-1,0 1,0-1,1 1,1-1,0 0,0 0,1-1,0 1,0-1,1 0,1 0,-1-1,2 0,-1 0,1-1,0 1,0-2,1 1,3 1,-4-3,0 0,0-1,0 0,0-1,1 1,0-1,-1-1,1 0,0 0,0-1,0 0,1 0,-1-1,0-1,0 1,0-1,0-1,0 0,0 0,0-1,-1 0,1 0,-1-1,0 0,6-4,1-2,0-1,0-1,-1-1,-1 0,0 0,-1-1,0-1,-1 0,-1-1,0 0,-1 0,-1-1,-1 0,0-1,-1 0,-1 1,-1-2,0 1,-1-3,-3 11,0 0,-1 0,1-1,-2 1,0 0,0 0,-1 0,0 0,0 1,-1-1,-1 1,0 0,0 0,0 0,-1 1,-1 0,1 0,-1 0,-1 1,1 0,-1 1,0-1,-1 1,1 1,-1 0,-1 0,1 1,0 0,-5-1,-111-3,90 14</inkml:trace>
  <inkml:trace contextRef="#ctx0" brushRef="#br0" timeOffset="3498.467">2061 571,'77'-22,"-1"-3,-2-4,15-10,-85 36,0 1,0-1,0 0,1 1,-1 0,0 0,1 0,-1 1,1-1,0 1,0 0,-1 0,1 1,0 0,0 0,0 0,-1 0,1 0,0 1,0 0,0 0,-1 1,1-1,-1 1,1 0,-1 0,0 0,0 1,0 0,0-1,3 4,21 30,-23-28,0 0,0-1,1 1,0-1,0-1,1 1,0-1,0 0,0-1,1 0,0 0,0 0,0-1,0 0,1-1,-1 0,4 0,1 0,1-2,0 0,0 0,0-1,0-1,0 0,-1-1,1-1,4-1,6-3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6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0 340,'46'14,"0"-3,1-1,0-2,0-2,1-3,10-1,-55-2,70 2,-1-3,1-4,0-3,-1-3,0-3,86-5,-133 19</inkml:trace>
  <inkml:trace contextRef="#ctx0" brushRef="#br0" timeOffset="287.568">57 594,'67'11,"2"-3,-1-3,62-4,-25-4,0-5,103-22,32-7,-218 30,-5-1</inkml:trace>
  <inkml:trace contextRef="#ctx0" brushRef="#br0" timeOffset="648.105">452 1,'280'144,"-174"-96,127 72,-218-111,-1 0,0 1,-1 1,0 0,-1 0,0 2,0-1,-2 1,1 1,-2 0,0 0,-1 1,4 8,-11-18,0-1,0 1,-1 0,1 0,-1 0,0 0,-1 0,1 0,-1 0,0 0,0-1,0 1,-1 0,0-1,0 1,0-1,0 1,-1-1,1 0,-1 0,0 0,-2 1,-83 79,80-77,-317 192,301-177,6-2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0,'36'163,"-14"-58,5-2,29 73,-52-163,1 0,0-1,0 0,2 0,-1 0,1-1,1 0,0 0,1-1,0 0,0 0,1-1,0-1,1 1,8 3,-15-10,0-1,0 0,0 0,0-1,0 1,1-1,-1 0,0 0,0 0,1-1,-1 1,0-1,0 0,0 0,0-1,0 1,0-1,0 0,0 0,-1 0,1 0,-1-1,1 0,0 0,74-78,184-306,-262 385,1 1,-1-1,1 0,0 1,0-1,0 1,0 0,0-1,0 1,0 0,0-1,0 1,1 0,-1 0,0 0,1 0,-1 0,1 0,-1 1,1-1,-1 0,1 1,0-1,-1 1,1-1,0 1,-1 0,1 0,0 0,0 0,-1 0,1 0,0 1,-1-1,1 0,0 1,-1-1,1 1,0 0,-1-1,1 1,-1 0,0 0,1 0,-1 0,0 0,1 1,-1-1,0 0,0 0,0 1,0-1,0 1,0 0,66 238,-66-238,0 6,0 0,1-1,0 1,1 0,0 0,0-1,0 0,1 0,0 0,1 0,-1 0,1-1,1 0,-1 0,1 0,0-1,0 1,1-2,-1 1,1-1,0 0,1 0,-1-1,0 0,7 2,-2-4,-1 0,1-1,-1 0,1-1,-1 0,0-1,1 0,-1-1,0 0,0-1,-1 0,1-1,-1 0,0 0,0-1,0-1,-1 1,0-2,-1 1,1-1,-1-1,-1 1,0-1,2-3,9-15,-1-2,-1 0,-1-1,-2-1,-1 0,-2 0,0-1,2-21,-7 32,17-89,-15 92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0 143,'43'-10,"34"-12,13-3,-4 3,-11 5,-15 1,-11 3,-11 4,-6 3,-3 3,-8 7,-7 2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2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81,'43'0,"39"-5,9-6,0-2,-12 2,-14 3,-13-2,-11 0,-7 2,-10 3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9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543 541,'-20'2,"1"2,-1 1,1 0,0 1,1 1,-1 1,1 1,1 0,0 2,0 0,-7 7,-3-1,6-6,1 2,1 0,0 1,0 0,2 2,0 0,1 1,0 1,2 0,0 1,1 1,1 0,1 1,0 0,2 0,0 1,2 1,0-1,2 1,1 0,0 0,2 1,0-1,2 16,0-32,0 0,1 0,0 0,1 1,-1-1,1-1,1 1,-1 0,1 0,0-1,1 0,-1 1,1-1,0-1,1 1,0 0,0-1,0 0,0 0,1-1,0 0,0 0,0 0,2 1,2 0,1-1,0 0,0-1,0 0,0-1,1 0,-1 0,1-1,-1-1,1 0,-1 0,1-2,-1 1,0-1,0-1,1 0,-1 0,-1-1,1-1,-1 0,30-19,-1-2,-2-2,-1-1,-1-2,-1-1,-2-2,-2-1,-1-1,-1-2,-3 0,-1-2,-1-1,-3-1,-1 0,-3-2,-1 0,-2 0,1-14,-9 34,-1 1,-1-1,-1 0,-2 0,0 0,-1 0,-1 0,-2 0,0 1,-1-1,-2 1,0 0,-1 1,-2 0,0 0,-1 1,-1 0,-1 1,-1 1,-1 0,-1 0,0 2,-6-5,13 15,-1 1,1 0,-1 1,0 0,0 0,0 1,0 0,-1 1,0 0,0 1,0 0,0 1,0 0,0 1,0 0,0 0,0 1,0 1,0 0,0 0,1 1,-1 1,1 0,-1 0,1 1,1 0,-1 1,1 0,0 0,0 1,0 0,1 1,-6 7,-3 6,1 1,2 0,0 0,1 2,1-1,1 2,2-1,0 1,2 1,0 0,2 0,1 0,1 0,1 1,2-1,0 1,2 0,1-1,1 0,1 0,1 0,1 0,2-1,0 0,2-1,1 0,2 1,8 16,1-1,3-2,1 0,2-2,1-1,2-1,1-2,29 21,-26-24,1 3,1-2,2-1,1-2,34 15,-54-37,-18-9</inkml:trace>
  <inkml:trace contextRef="#ctx0" brushRef="#br0" timeOffset="792.162">1333 513,'-18'12,"1"1,0 1,1 1,0 0,1 1,1 0,0 1,1 1,1 0,1 1,1 0,0 1,1 0,2 1,0-1,1 2,1-1,1 0,1 1,0 0,2 0,1 4,2-13,1-1,0 1,1-1,0 0,1 0,1-1,0 1,0-1,1 0,0-1,1 0,0 0,1 0,0-1,0-1,1 1,0-1,1-1,0 0,0-1,0 0,1 0,0-1,0-1,0 0,0-1,1 0,0-1,-1 0,1-1,0 0,0-1,0-1,-1 0,1-1,0 0,-1-1,10-3,5-4,-1-2,0-1,-1-1,0-1,-1-1,-1-1,0-1,-2-1,0-1,-1-1,-1-1,-1 0,12-20,-23 31,0-1,-1 0,0 0,-1 0,-1-1,0 0,0 1,-1-2,-1 1,0 0,-1 0,0-1,-1 1,-1 0,0-1,0 1,-2 0,0 0,0 0,-1 0,-1 1,0-1,0 1,-1 0,-6-7,4 3,-2 1,0 0,-1 0,0 1,-1 0,0 1,-2 1,1 0,-1 0,-1 2,0-1,0 2,-1 0,-1 1,1 1,-1 0,0 2,-1 0,1 0,-1 2,0 0,0 1,0 1,0 0,0 2,0 0,-3 1,-20 9</inkml:trace>
  <inkml:trace contextRef="#ctx0" brushRef="#br0" timeOffset="1126.101">1080 964,'44'-15,"0"-2,-1-2,0-2,-2-1,-1-3,24-18,-44 26,-18 14,1 0,-1 1,1-1,0 1,0-1,0 1,0 0,0 0,0 1,1-1,-1 0,0 1,1 0,0 0,-1 0,1 0,-1 1,1 0,0-1,-1 1,1 0,0 1,-1-1,1 1,2 0,132 56,-113-48,0-1,1-1,0-1,0-2,1 0,-1-2,19-1,39-2,-59 0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33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397 819,'-9'-32,"-2"0,-1 1,-1 0,-1 1,-2 1,-1 0,-2 1,-11-12,13 21,-2 2,0 0,0 2,-2 0,0 1,0 1,-2 0,21 11,0 1,0-1,0 1,0-1,0 1,0 0,0 0,0 0,-1 0,1 0,0 0,-1 1,1-1,0 1,-1 0,1-1,-1 1,1 0,-1 0,1 1,0-1,-1 1,1-1,0 1,-1-1,1 1,0 0,-1 0,1 0,0 1,0-1,0 0,0 1,0 0,1-1,-1 1,0 0,1 0,-1 0,1 0,0 0,0 0,-1 0,1 0,0 0,1 1,-1-1,0 0,1 1,-1-1,1 2,1 244,1-212,1 0,2 1,2-1,1-1,2 1,1-2,5 8,55 140,-33-94,-4 1,-4 2,-4 0,-4 2,-3 11,-11-44,-3 1,-2 0,-3 0,-3 0,-2 0,-3 0,-3-1,-2-1,-3 0,-2-1,-6 9,19-56,0 1,0 0,-1-1,-1 0,1-1,-2 0,1 0,-2 0,1-1,-1 0,-4 3,12-11,0-1,0 1,1-1,-1 1,0 0,0-1,0 1,0-1,0 0,0 1,0-1,0 0,0 0,0 1,0-1,0 0,0 0,0 0,0 0,0 0,0 0,0-1,0 1,0 0,0-1,0 1,0 0,0-1,0 1,0-1,0 1,1-1,-1 0,0 1,0-1,0 0,1 1,-1-1,0 0,1 0,-1 0,1 0,-1 0,1 0,0 0,-1 0,1 0,0 0,-1 0,1 0,0 0,0 0,0 0,0 0,0 0,0 0,0 0,1 0,-1 0,6-66,-6 66,5-25</inkml:trace>
  <inkml:trace contextRef="#ctx0" brushRef="#br0" timeOffset="506.643">791 2287,'-17'27,"1"2,1 0,2 0,0 1,2 1,2 0,1 1,1 0,1 0,5-28,0 1,1-1,-1 0,1 0,-1 1,1-1,1 0,-1 1,1-1,-1 0,1 0,1 0,-1 1,0-1,1 0,0-1,0 1,0 0,0 0,1-1,-1 0,1 1,0-1,0 0,0 0,1 0,-1-1,1 1,-1-1,1 0,0 0,0 0,0-1,0 1,0-1,0 0,0 0,0 0,1-1,2 1,8-2,1-1,-1 0,0-1,0-1,-1 0,1-1,-1-1,0 0,0-1,-1 0,0-1,0-1,-1 0,0 0,-1-2,0 1,0-1,-1-1,5-8,-8 9,-1 0,-1-1,0 0,0 0,-1 0,-1 0,0-1,0 1,-2-1,1 0,-2 0,0 0,0 0,-1 1,-1-1,0 0,0 0,-2 1,1 0,-2 0,-3-9,3 16,1-1,-1 1,0 1,-1-1,1 1,-1 0,1 0,-1 1,-1-1,1 1,0 1,-1-1,1 1,-1 0,0 0,0 1,1 0,-1 1,0-1,0 1,0 0,0 1,0 0,0 0,0 0,1 1,-1 0,1 0,-1 1,1 0,-4 2,-15 7</inkml:trace>
  <inkml:trace contextRef="#ctx0" brushRef="#br0" timeOffset="819.055">678 2513,'20'-15,"10"-4,6 1,1 3,-1 4,-2 5,-2 2,-1 3,-1 6,-2 2,1 0,-6 3,-2 1,1-3,-4-1</inkml:trace>
  <inkml:trace contextRef="#ctx0" brushRef="#br0" timeOffset="1067.256">1412 2400,'-9'33,"1"17,2 4,7-8,3-10</inkml:trace>
  <inkml:trace contextRef="#ctx0" brushRef="#br0" timeOffset="1841.492">848 1,'-21'19,"1"2,0 0,2 1,1 1,0 1,2 0,1 1,1 1,-6 18,16-40,0 0,1 0,-1 0,1 0,0 1,1-1,-1 1,1 0,0-1,0 1,0 0,1 0,-1-1,1 1,0 0,1 0,-1 0,1-1,0 1,0 0,1-1,-1 1,1-1,0 1,0-1,0 0,1 0,0 0,0 0,0 0,0 0,0-1,1 0,-1 1,1-1,0-1,1 2,5 0,-1-1,0 0,1-1,-1 1,1-2,0 1,0-2,0 1,0-1,0-1,-1 0,1 0,0-1,0 0,-1 0,1-1,-1-1,0 0,0 0,0-1,-1 1,0-2,1 0,-2 0,1 0,-1-1,0 0,0 0,-1-1,0 1,0-2,-1 1,0 0,0-1,-1 0,-1 0,1-1,-1 1,-1-1,0 1,1-11,-1 14,-1-1,1 0,-2-1,1 1,-1 0,0 0,0 0,-1 0,0 0,0 0,-1 0,0 0,0 0,-1 1,0-1,0 1,0-1,-1 1,0 0,0 0,0 1,-1 0,0-1,0 1,0 1,-1-1,1 1,-1 0,0 0,-1 1,1-1,0 1,-1 1,0 0,0-1,-90 6,73 4</inkml:trace>
  <inkml:trace contextRef="#ctx0" brushRef="#br0" timeOffset="2116.305">622 339,'38'-19,"23"-11,5-1,-3 1,-13 9,-10 14,-11 13,-12 10,-3 2,1 3,2-2,4-5,2-8,3-7,1-2,1-1,-4-4,-6-1</inkml:trace>
  <inkml:trace contextRef="#ctx0" brushRef="#br0" timeOffset="2524.362">1299 198,'29'-5,"19"4,1 6,-7 7,-11 7,-16 5,-10 2,-11-2,-4-1,-1 0,7-3,8-5,9-6,7-4,4-2,4-8,1-1,-4-1</inkml:trace>
  <inkml:trace contextRef="#ctx0" brushRef="#br0" timeOffset="4422.962">2230 1242,'-1'29,"-1"0,-1 0,-2 0,-1-1,-1 1,-2-2,0 1,-3 0,3-4,2-10,0 0,1 0,1 1,0-1,1 1,1 0,0 1,1-1,1 0,0 1,1-1,1 1,0-1,2 5,-1-15,0 0,0 0,1 0,-1-1,1 1,0-1,0 0,1 0,-1 0,1 0,0-1,0 1,0-1,0 0,1 0,-1 0,1-1,0 0,0 0,0 0,0 0,0-1,0 0,2 0,133 5,-105-7,-18 1,-12 0,0 1,0-1,1 0,-1-1,0 1,0-1,0 0,0 0,0-1,0 1,0-1,0 0,-1-1,1 1,0-1,7-9</inkml:trace>
  <inkml:trace contextRef="#ctx0" brushRef="#br0" timeOffset="4856.187">1863 1327,'54'-41,"2"2,2 3,1 3,50-20,-105 50,-1 2,1-1,0 0,0 1,0 0,0 0,0 0,0 0,1 0,-1 1,0 0,0 0,1 0,-1 1,0-1,0 1,0 0,0 0,0 0,0 1,0-1,0 1,0 0,-1 0,1 1,-1-1,1 1,-1 0,0-1,0 1,0 1,0-1,-1 0,0 1,1-1,0 3,0 1,2 1,-1-1,1 0,0 0,0-1,1 1,0-1,0 0,1-1,-1 0,1 0,0 0,1 0,-1-1,1-1,0 1,0-1,0-1,0 1,0-1,1-1,-1 0,0 0,9 0,-3-2,0 0,0 0,0-1,-1-1,1-1,-1 0,0 0,0-2,0 1,-1-2,1 1,-2-2,1 0,-1 0,0-1,-1 0,4-5,0-3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1,'10'5,"7"1,7 0,3-1,2-2,1-1,0-1,0 0,-6-6,-1-1,0-1,0 2,2 2,-4 0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8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0,'-5'2,"0"0,0 0,0 1,1 0,-1 0,1 0,0 0,0 0,0 1,0 0,1 0,0 0,-1 0,1 1,1-1,-1 1,1-1,0 1,0 0,0 0,0 0,1 0,0 3,-9 128,11-111,0 62,-10 210,-46-3,32-213,15-64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1 345,'219'-61,"247"-67,126-3,-375 109,-216 21,1 1,-1 0,1-1,-1 1,1 0,-1 0,0 0,1 0,-1 0,1 0,-1 0,1 1,-1-1,0 0,1 1,-1-1,0 1,1 0,-1-1,0 1,0 0,1 0,-1 0,0-1,0 1,0 1,0-1,0 0,0 0,-1 0,1 0,0 1,-1-1,1 0,-1 1,1-1,-1 0,1 1,-1-1,0 1,0-1,0 0,0 1,0-1,0 1,0-1,0 1,0-1,-1 0,1 1,-1-1,1 1,-1-1,1 0,-1 0,0 1,0-1,1 0,-1 0,0 0,0 0,0 0,0 0,-19 20,-2-3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5:59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1 291,'47'0,"51"-10,17-7,3-6,-3-4,-12-2,-9-1,-6 0,-9 5,-7 1,-8 1,-4 4,-7 1,-14 2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2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166 316,'28'2,"-1"-1,1-1,0-1,-1-2,1-1,-1-1,9-3,-15 4,1 0,-2-2,1 0,0-2,-1 0,-1-1,0-1,0-1,-1 0,0-2,-1 0,0-1,-1 0,-1-2,14-16,-26 28,0-1,0 0,0 0,0 0,-1 0,0-1,0 1,0-1,-1 1,1-1,-1 0,-1 1,1-1,-1 0,0 0,-1 1,1-1,-2-5,1 10,-1-1,1 1,-1 0,0 0,1 1,-1-1,0 0,0 0,0 1,1-1,-1 1,0 0,0-1,0 1,0 0,0 0,0 0,1 1,-1-1,0 0,0 1,0-1,0 1,1-1,-1 1,0 0,0 0,1 0,-1 0,1 0,-1 0,1 0,-1 1,1-1,0 0,0 1,-1-1,1 1,0 0,0-1,1 1,-1 0,0 0,-16 23,2 1,0 0,2 0,1 2,1-1,1 2,2-1,0 1,3 0,-3 24,6-40,-27 177,1 121,-1 11,-43 177,67-477,0 0,-2 0,-1-1,0 0,-1-1,-2 1,-2 1,9-15,0 0,-1-1,0 0,0 0,-1 0,0 0,0-1,0 0,-1-1,1 1,-1-1,0 0,0-1,-1 0,1 0,-1 0,0-1,1 0,-1-1,0 1,-4-1,6-1,0-1,0 0,0 1,1-2,-1 1,0-1,1 0,-1 0,1 0,0-1,-1 0,1 0,1 0,-1-1,0 1,1-1,0 0,0-1,0 1,0-1,1 1,-1-1,0-3,-4-5,1 0,0 0,2-1,-1 0,1-1,1 1,1-1,-2-11,5 2,1 0,1 0,1 0,1 0,1 1,1-1,1 1,1 0,1 1,1 0,1 0,1 1,1 1,0 0,2 0,3-1,6-8,2 1,1 2,1 0,1 2,1 1,1 2,1 1,1 1,1 1,0 3,8-2,156-21,-87 28,-86 10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29,'38'5,"28"1,11 1,-2-2,-4-2,-10-1,-5-5,-8-3,-7-1,-5 2,-5-3,-2-1,-2 2,0 1,-10 3,-7 1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1,'43'9,"38"-1,16-2,0-2,-7-7,-13-2,-11-1,-12 0,-9 3,-13 0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380 367,'-307'169,"240"-113,66-56,1 1,-1 0,1-1,-1 1,1 0,0-1,-1 1,1 0,0-1,0 1,-1 0,1 0,0 0,0-1,0 1,0 0,0 0,0-1,0 1,0 0,0 0,0 0,1-1,-1 1,0 0,0 0,1-1,-1 1,1 0,-1-1,0 1,1 0,-1-1,1 1,-1-1,1 1,0-1,-1 1,1-1,0 1,-1-1,1 0,0 1,-1-1,1 0,0 1,0-1,-1 0,1 0,0 0,0 0,0 0,0 0,48 6,-46-6,58-3,-49 1,-1 1,1 0,0 1,0 0,0 0,-1 2,1-1,0 1,-1 1,1 0,-1 1,9 4,-19-7,1-1,-1 1,1 0,-1 0,1 0,-1 0,0 0,0 0,1 1,-1-1,0 0,0 1,0-1,0 0,-1 1,1-1,0 1,0 0,-1-1,1 1,-1-1,0 1,1 0,-1-1,0 1,0 0,0-1,0 1,0 0,-1 0,1-1,0 1,-1-1,1 1,-1 0,0-1,1 1,-1-1,0 1,0-1,0 1,0-1,0 0,0 1,-61 46,-130 26,174-66</inkml:trace>
  <inkml:trace contextRef="#ctx0" brushRef="#br0" timeOffset="250.804">917 141,'-19'48,"-17"31,-1 10,1 1,6-6,3-12,7-14,6-12,6-8,-1-7,2-3,1-2,3-6</inkml:trace>
  <inkml:trace contextRef="#ctx0" brushRef="#br0" timeOffset="507.087">466 594,'38'-10,"32"-3,14 1,-3 2,-6 3,-5 7,-11 4,-9 2,-10-2,-6 0,-9-1</inkml:trace>
  <inkml:trace contextRef="#ctx0" brushRef="#br0" timeOffset="754.124">1453 508,'-63'24,"30"-12,0 0,1 3,0 0,2 2,0 1,-4 5,-9 37,42-58,1 0,-1 0,1 0,0 0,0 0,0 0,0-1,1 1,-1 0,0 0,1 0,-1 0,1-1,0 1,-1 0,1 0,0-1,0 1,0-1,0 1,0-1,1 1,-1-1,0 1,1-1,-1 0,1 0,0 0,-1 0,1 0,0 0,-1 0,1-1,0 1,0-1,-1 1,2-1,13 3,0-2,1 0,-1-1,0-1,0 0,0-1,1-1,-2 0,1-1,0-1,-1 0,0-2,0 1,-1-2,13-8,6 1,-31 13,0 1,1 0,-1 0,1 0,-1 1,1-1,-1 0,1 1,-1-1,1 1,-1 0,1 0,-1 0,1 0,-1 1,1-1,0 1,-1-1,0 1,1 0,-1 0,1 0,-1 0,0 0,0 1,0-1,0 1,0 0,0-1,0 1,0 0,0 0,-1 0,1 0,-1 0,1 3,10 12</inkml:trace>
  <inkml:trace contextRef="#ctx0" brushRef="#br0" timeOffset="1033.32">1764 875,'19'-31,"-2"0,2 2,1 0,1 1,1 1,2 1,11-9,-35 34,1-1,0 1,0 0,0 0,1 0,-1 0,0 1,0-1,0 0,1 0,-1 1,0-1,1 1,-1-1,1 1,-1-1,1 1,-1 0,0 0,1 0,-1 0,1 0,-1 0,1 0,-1 0,1 1,-1-1,0 1,1-1,-1 1,1-1,-1 1,0 0,0-1,1 1,-1 0,0 0,0 0,0 0,0 0,0 0,0 0,0 1,-1-1,1 0,0 0,0 1,-1-1,1 0,-1 1,0-1,1 1,-1-1,0 1,0-1,0 0,0 1,0-1,0 2,1 2,-1 0,1 0,0-1,1 1,-1 0,1-1,0 1,0-1,1 1,-1-1,1 0,0 0,0 0,0-1,0 1,1-1,0 1,-1-1,1 0,0-1,1 1,-1-1,0 1,1-1,-1-1,1 1,0-1,0 1,-1-1,4 0,5-2,1 0,-1-1,1-1,-1 0,0-1,0 0,0-1,-1 0,1-1,-1 0,0-1,-1 0,0-1,0-1,-1 0,0 0,0-1,5-8,8-2,0-2,-5 3</inkml:trace>
  <inkml:trace contextRef="#ctx0" brushRef="#br0" timeOffset="1382.956">2949 0,'-34'210,"24"-168,-31 158,14-56,2-83,14-49</inkml:trace>
  <inkml:trace contextRef="#ctx0" brushRef="#br0" timeOffset="1640.218">2638 367,'39'0,"36"0,10 0,1 0,-10 0,-8 0,-11 0,-10 0,-14 0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8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1,'-48'24,"2"2,0 3,2 1,-37 34,63-50,1 0,1 2,0 0,1 1,1 0,-8 13,19-26,0-1,1 1,0 0,0 0,0 0,0 1,0-1,1 0,0 1,0-1,0 1,1-1,-1 1,1-1,0 1,0 0,1-1,-1 1,1-1,0 1,0-1,1 0,-1 1,1-1,0 0,0 0,1 0,-1 0,1 0,0-1,0 1,0-1,0 0,0 0,2 1,10 5,1 0,0-1,0-1,1 0,0-1,0-1,1-1,-1 0,1-1,0-1,0-1,0 0,0-2,0 0,-1-1,1 0,0-2,-1 0,12-4,59-19,-55 13</inkml:trace>
  <inkml:trace contextRef="#ctx0" brushRef="#br0" timeOffset="233.488">1084 86,'-39'16,"1"2,0 2,2 1,0 2,2 1,1 2,0 1,-9 13,-47 69,88-106,-1-1,1 1,0 0,-1 1,1-1,1 0,-1 0,0 0,1 0,-1 1,1-1,0 0,0 1,1-1,-1 0,1 0,-1 1,1-1,0 0,0 0,0 0,1 0,-1 0,1 0,0-1,-1 1,1 0,0-1,1 1,-1-1,0 0,1 0,-1 0,1 0,0 0,0 0,0-1,0 1,0-1,0 0,14 5,1-1,0 0,0-2,1 0,-1-1,1-1,-1 0,1-2,0 0,12-3,-14 1,-1 0,1-1,-1 0,0-2,0 0,-1-1,1 0,-1-1,-1-1,0 0,0-1,-1-1,0 0,-1 0,0-1,-1-1,0 0,5-10,-10 13,0-1,-1 1,-1-1,0 0,0 0,-1 0,-1 0,0-1,0 1,-1-1,-1 1,0-1,0 0,-1 1,-1-1,0 1,0 0,-1-1,-1 1,0 0,0 1,-1-1,-4-7,5 14,0 0,0 0,-1 1,1-1,-1 1,1 0,-1 0,0 0,0 1,0 0,-1 0,1 0,0 1,-1-1,1 1,-1 0,0 1,1 0,-1 0,0 0,0 0,-18 0</inkml:trace>
  <inkml:trace contextRef="#ctx0" brushRef="#br0" timeOffset="631.016">1281 453,'69'-63,"-3"-2,-2-4,18-29,-82 98,0 1,0 0,0 0,0-1,0 1,1 0,-1-1,0 1,0 0,1 0,-1-1,0 1,1 0,-1-1,0 1,1-1,-1 1,1-1,0 1,-1 0,1-1,-1 0,1 1,0-1,-1 1,1-1,0 0,-1 1,1-1,0 0,-1 0,1 0,0 0,0 1,-1-1,1 0,0 0,0 0,-1-1,1 1,0 0,0 0,-1 0,1 0,0-1,-1 1,1 0,0-1,-1 1,1-1,0 1,-1 0,1-1,-1 1,1-1,-1 0,1 1,-1-1,1 1,-1-1,1 0,-2 8,1 0,-1 0,2 0,-1 0,1-1,0 1,0 0,1 0,0 0,0-1,0 1,1-1,0 0,1 0,-1 0,1 0,0 0,0-1,1 1,0-1,0-1,0 1,1-1,-1 1,1-2,0 1,0-1,0 1,1-2,2 2,-1-4,0 0,0 0,-1-1,1 0,0 0,-1-1,0 0,1-1,-1 1,0-1,0-1,0 1,0-1,-1 0,0-1,0 0,0 0,0 0,-1 0,0-1,0 0,0 0,-1-1,0 1,0-1,0 0,-1 0,0 0,1-6,0 4,0 0,-1 1,0-1,0 0,-1-1,0 1,-1 0,0-1,0 1,-1-1,-1 1,1-1,-1 1,-1 0,0-1,-5-8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17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508 153,'-33'73,"-28"63,-5-3,-12 7,71-128,1 0,0 0,1 0,0 1,1 0,0 0,1 0,0 0,1 1,1-1,0 1,1-1,0 1,1 1,0-9,1-1,-1 0,1 0,0 0,1 0,-1 0,1-1,0 1,0-1,0 1,0-1,1 0,0-1,0 1,0 0,0-1,1 0,-1 0,1-1,0 1,-1-1,1 0,0 0,4 1,2 1,1-1,-1 0,1-1,0 0,0 0,0-2,0 1,0-1,0-1,9-2,-16 2,4 1,0-1,0 0,-1-1,1 0,-1 0,1-1,-1 0,0 0,0-1,0 0,0 0,-1-1,0 0,0-1,0 1,-1-1,1 0,-2-1,1 0,0-1,1-12</inkml:trace>
  <inkml:trace contextRef="#ctx0" brushRef="#br0" timeOffset="413.048">1 294,'2'-16,"1"0,0 0,1 0,1 1,1 0,0-1,1 2,0-1,1 1,1 0,0 1,1 0,0 0,1 1,1 1,0 0,0 0,1 1,3-1,-8 7,0 1,-1 0,1 0,1 1,-1 0,0 0,0 1,1 0,-1 1,1 0,-1 0,0 1,1 0,-1 0,0 1,0 0,1 0,-2 1,1 0,0 0,0 1,3 3,17 11,0 1,-2 2,-1 1,0 1,2 4,24 22,-42-41,0 0,0-1,0 0,1 0,0-1,1 0,0-1,-1 0,1-1,1 0,-1-1,0 0,1-1,0 0,0-1,-1 0,1-1,0 0,0-1,0 0,-1-1,1-1,-1 1,1-2,-1 0,0 0,0-1,-1 0,1-1,-1 0,0-1,-1 0,8-7,18-21,-18 21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5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44,'0'-14,"0"-2,5 30,57 317,-57-310,-2-3,1 0,0 0,2-1,0 1,1-2,1 1,0-1,1 0,1 0,6 6,-12-18,0 0,0-1,0 1,1-1,-1 0,1 0,0-1,0 1,0-1,1 0,-1 0,0-1,1 0,-1 0,1 0,-1 0,1-1,-1 0,1 0,-1 0,1-1,-1 0,1 0,-1-1,1 1,-1-1,0 0,0 0,4-3,9-5,0-1,-1-1,0 0,-1-1,0-1,-1 0,5-8,13-14,-1-1,-2-2,-1-2,-3 0,-1-2,-2 0,-1-4,10-17,-23 96,-9 28,-1-27,1-1,2 0,1 1,2-1,2 4,-5-27,1 0,0-1,0 1,1-1,0 1,0-1,1 0,1-1,-1 1,1-1,0 0,1 0,-1-1,1 0,1 0,-1-1,1 0,0 0,0 0,2-1,-2 0,1 0,-1-1,1 0,0 0,0-1,-1-1,1 1,1-1,-1-1,0 0,0 0,0-1,0 0,0 0,0-1,0 0,-1-1,1 0,-1 0,1-1,-1 0,0 0,-1-1,1 0,1-2,12-19,-2-1,0 0,-2-2,-2 1,0-2,-2 0,-1-1,-1 0,-2-1,5-32,1-73,-10 119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0,'-10'4,"0"1,1 0,-1 1,1 0,0 0,1 1,0 0,0 1,0 0,1 0,0 0,0 1,1 0,1 0,-1 1,1 0,1-1,0 3,-7 32,3 1,1 1,3-1,2 1,1 0,3 11,-1-13,1-12,3 1,0 0,2-1,1 0,2-1,1 0,2 0,0-1,2-1,7 9,-19-32,1 0,0 0,0 0,0-1,0 1,1-1,0 0,0-1,0 1,1-1,-1 0,1 0,0-1,0 0,1 0,-1 0,1-1,-1 0,1 0,2 0,14 2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6:26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0 474,'43'-5,"43"-1,17 0,0 1,-8 2,-15 1,-11 1,-14 0,-10 1,-8 0,-7 1,-7-1</inkml:trace>
  <inkml:trace contextRef="#ctx0" brushRef="#br0" timeOffset="169.222">169 728,'72'0,"28"0,8-5,-6-1,-15-5,-13 0,-19 2</inkml:trace>
  <inkml:trace contextRef="#ctx0" brushRef="#br0" timeOffset="516.093">1523 193,'-54'86,"4"2,4 2,-12 41,56-127,-1 1,1-1,0 1,0 0,1 0,-1 0,1 0,0 0,0 0,1 0,0 1,0-1,0 0,0 0,1 0,0 0,0 0,0 1,1-2,0 1,0 0,0 0,0-1,1 1,-1-1,1 1,1-1,-1 0,3 2,2 0,0 0,0 0,0-1,0-1,1 1,0-1,0-1,0 0,0 0,1 0,-1-1,1-1,0 0,-1 0,1-1,0 0,0-1,-1 0,1 0,-1-1,1 0,-1-1,0 0,0-1,6-2,2-10,-5 0</inkml:trace>
  <inkml:trace contextRef="#ctx0" brushRef="#br0" timeOffset="902.306">1072 164,'41'-28,"2"2,1 3,0 1,2 2,42-12,-84 30,0 0,0 0,1 1,-1-1,0 1,1 0,-1 0,0 1,1-1,-1 1,1 0,-1 1,1-1,-1 1,1-1,-1 1,0 1,1-1,-1 1,0-1,0 1,0 0,0 1,0-1,-1 1,1-1,-1 1,0 0,1 1,-1-1,-1 0,1 1,1 1,26 70,-28-65,1 1,1-1,0 0,1 0,-1 0,2 0,0-1,0 0,0 0,1 0,0-1,3 1,-5-4,0 0,1 0,0-1,0 1,0-1,0-1,1 1,-1-1,1 0,0-1,0 0,0 0,0 0,1-1,-1 0,0 0,1-1,-1 0,0 0,1-1,-1 0,0 0,0-1,0 0,0 0,0-1,0 1,3-3,14-10,-2 0</inkml:trace>
  <inkml:trace contextRef="#ctx0" brushRef="#br0" timeOffset="1585.957">2540 193,'-24'43,"-1"-1,-2-1,-2-1,-1-2,-2-1,-2-1,-1-2,-22 16,55-49,-47 50,48-50,0 0,0 1,0-1,1 0,-1 1,0-1,1 1,-1-1,1 1,-1 0,1-1,0 1,-1 0,1-1,0 1,0-1,0 1,1 0,-1-1,0 1,0 0,1-1,-1 1,1-1,0 1,-1-1,1 1,0-1,0 0,0 1,0-1,0 0,0 1,0-1,1 0,-1 0,0 0,1 0,0 0,11 6,1-1,-1-1,1 0,0-1,1 0,-1-1,1-1,0 0,-1-1,11-1,30 5,-11 1,48 5,1 3,65 22,-175-58,-114-86,106 81,2 0,1-2,1-1,1 0,2-1,-4-11,8 12,8 20,0-1,1 0,0 0,1-1,0 1,1-1,0 0,1 0,0 0,1-1,0-6,5 1</inkml:trace>
  <inkml:trace contextRef="#ctx0" brushRef="#br0" timeOffset="1983.271">3358 51,'-36'21,"2"2,0 2,2 1,1 1,1 2,1 1,2 2,-16 22,39-47,0 0,0 1,0-1,1 1,0 0,1 0,0 0,0 0,0 0,1 0,0 0,1 1,0-1,0 0,1 1,0-1,1 0,-1 0,2 0,-1 0,1 0,0-1,1 1,-1-1,1 1,1-1,0-1,0 1,0-1,1 0,0 0,0 0,0-1,1 0,-1 0,4 1,4 2,-1-1,1 0,1-1,-1-1,1 0,0-1,0-1,0 0,1-1,-1-1,1 0,-1-1,1-1,-1 0,0-1,1-1,-1 0,0-1,-1-1,1 0,-1-1,0-1,0 0,0-1,-1 0,-1-1,1 0,-2-1,1-1,-1 0,-1 0,2-3,-5 6,-1-1,0 1,0-1,-1 0,0-1,-1 1,0-1,0 0,-1 0,0 0,-1 0,0-1,-1 1,0-1,-1 1,0-1,0 1,-1-1,0 1,-1-1,-1 1,1 0,-2 0,1 0,-1 0,-1 1,0-1,0 1,-1 0,0 1,0-1,-1 1,0 0,-1 1,1 0,-1 0,-1 1,1 0,-1 0,0 1,-1 0,-8-3,-103-11,89 18</inkml:trace>
  <inkml:trace contextRef="#ctx0" brushRef="#br0" timeOffset="2251.962">2991 418,'221'-55,"-171"39,0 2,1 2,0 3,16 0,-60 8,-1 0,0 1,0 0,0 0,0 1,0-1,1 1,-1 1,0-1,0 1,-1 0,1 0,0 1,-1 0,1 0,-1 0,0 0,0 1,2 2,16 14,-12-9,1 0,0-1,1-1,0 0,0-1,1 0,0-1,1-1,6 2,56 14,-53-17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1,'-3'1,"0"1,0 0,0 0,1 0,-1 0,1 1,-1-1,1 1,0 0,-1-1,1 1,1 0,-1 0,0 0,1 1,0-1,-1 0,1 0,0 3,-5 20,1 0,1 0,1 0,1 1,1-1,2 1,2 11,-1 27,17 78,-17-137,0-1,0 1,0 0,1-1,0 1,0-1,0 0,1 0,-1 0,1-1,0 1,1-1,-1 0,1 0,0-1,0 1,0-1,0 0,1 0,-1-1,1 1,3 0,-1-3,1 0,0-1,-1 0,1 0,-1-1,0 0,1 0,-1-1,0 0,0 0,0-1,-1 0,1 0,-1-1,0 0,-1-1,1 1,-1-1,0 0,5-7,109-156,-120 167,1 0,-1 0,1 0,0 1,0-1,0 0,0 1,0-1,0 1,0-1,0 1,1-1,-1 1,1 0,-1 0,1 0,-1-1,1 2,0-1,-1 0,1 0,0 0,0 1,0-1,0 1,-1 0,1-1,0 1,0 0,0 0,0 0,0 0,0 1,0-1,-1 0,1 1,0-1,0 1,0 0,-1 0,1 0,0-1,-1 2,1-1,5 8,-1 1,0 0,-1 1,0-1,0 1,-1 0,-1 0,0 1,1 8,15 45,-14-53,0-1,1 0,0 0,1 0,0-1,0 0,1 0,1-1,0 0,0 0,0-1,1 0,0-1,1 0,0-1,0 0,0-1,0 0,1 0,0-1,0-1,0 0,1-1,-1 0,1-1,-1 0,1-1,0-1,-5 0,0 0,0-1,0 0,0-1,-1 0,1 0,0 0,-1-1,0 0,0-1,0 0,-1 0,1 0,-1-1,-1 1,1-2,-1 1,0 0,1-3,77-141,-78 138,7-18,-1-1,-1 0,-2-1,-1-1,-1 1,-2-1,-2 1,0-1,-3 0,-2-16,7 88,2-15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31,'25'-5,"21"-2,8 1,0 1,-4 2,-7 0,-5 2,-4 1,-4 0,-1 0,-2 0,0 0,-4 6,-12 0,-7 1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0,'33'0,"36"0,10 0,-3 0,-10 0,-11 0,-10 0,-9 0,-4 0,-4 0,-6 0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9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37,'397'0,"-257"-27,-116 17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9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11,'43'9,"38"-1,11-2,-2-3,-10-5,-15-4,-8 0,-10 1,-12-3,-12-1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1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463 508,'-22'-36,"-3"1,-1 0,-1 2,-2 1,-1 1,-1 2,-17-11,45 36,-1 0,0 1,-1-1,1 1,0 0,-1 0,0 0,0 0,0 1,0 0,0 0,0 0,0 1,-1-1,1 1,-1 1,1-1,-1 1,1 0,-1 0,1 1,-1-1,1 1,0 0,-1 1,1-1,0 1,0 0,0 1,0-1,0 1,-1 1,0 4,-1 1,1-1,1 2,-1-1,2 1,-1 0,1 0,1 0,0 0,0 0,1 1,0 0,1-1,0 1,1 0,0 0,1-1,0 1,1 0,1 5,-1 32,-1-14,2 0,1 0,2-1,1 1,2-1,1-1,1 0,119 228,-47-134,-55-87,-1 2,-2 0,-2 2,8 24,-18-31,-2 0,-1 1,-2 0,-2 0,-1 1,-2 0,-1 37,-1-68,-1 1,0 0,0 0,-1 0,0 0,0 0,0 0,-1 0,-1-1,1 1,-1-1,0 0,-1 0,0 0,0 0,0 0,-1-1,0 0,0 0,-1 0,0 0,0-1,0 0,0-1,-1 1,-5 2,-2-3,-1-1,1 0,0-1,-1 0,1-1,-1-1,0-1,1 0,-1 0,1-2,-1 1,1-2,0 0,0-1,-12-6,20 8,0 1,0-1,0-1,0 1,0-1,1 0,0-1,0 1,0-1,0 0,1 0,0 0,0-1,-3-5,0-6</inkml:trace>
  <inkml:trace contextRef="#ctx0" brushRef="#br0" timeOffset="1286.513">1535 1751,'0'34,"0"20,5 1,2-8</inkml:trace>
  <inkml:trace contextRef="#ctx0" brushRef="#br0" timeOffset="766.521">943 1609,'-14'13,"1"1,0 0,0 0,2 2,0-1,0 1,2 1,0 0,1 0,0 1,2 0,0 0,1 0,-1 9,6-20,1 1,-1 0,1-1,1 1,-1-1,1 1,0-1,1 0,0 0,0 0,1 0,-1-1,2 1,-1-1,1 0,-1 0,2 0,-1-1,1 0,-1 0,2 0,-1-1,0 0,1 0,0 0,0-1,0 0,0 0,0-1,0 0,1-1,-1 1,1-1,0 0,-1-1,1 0,-1 0,1-1,0 0,-1 0,1-1,3-1,-1-1,0 0,0-1,0-1,0 1,-1-1,0-1,0 0,-1 0,0-1,0 0,-1 0,0 0,0-1,-1-1,0 1,-1-1,0 0,0 0,-1 0,0-1,-1 1,0-1,-1 0,0 0,-1 0,0 0,-1 0,0 0,-1 0,0 0,0 0,-1 0,-2-5,0 8,1 1,-1-1,-1 1,1 1,-1-1,-1 0,1 1,-1 0,0 1,0-1,-1 1,1 0,-1 1,0 0,-1 0,1 0,-1 1,1 0,-1 0,0 1,0 0,0 1,-7-1,-10-1</inkml:trace>
  <inkml:trace contextRef="#ctx0" brushRef="#br0" timeOffset="1085.976">774 1892,'19'-15,"11"-9,6 0,1 3,-1 10,-2 8,-6 8,-4 4,-1 0,1-1,1 2,0 0,2-2,1-2,0-3,-5-1</inkml:trace>
  <inkml:trace contextRef="#ctx0" brushRef="#br0" timeOffset="2085.67">943 1,'-9'1,"-1"1,0 1,1-1,-1 2,1-1,0 1,0 1,1-1,-1 2,1-1,0 1,0 0,1 1,0 0,0 0,1 0,-1 1,2 0,-1 0,1 1,0-1,1 1,0 0,0 0,1 1,1-1,-1 1,1 0,1-1,0 1,0 0,1 0,0 0,1 0,0 0,1-1,0 1,0 0,1-1,2 6,-3-9,1 0,0 0,0 0,1 0,0 0,0-1,0 1,0-1,1 0,0 0,0-1,0 0,1 1,-1-2,1 1,0-1,0 0,1 0,-1 0,0-1,1 0,-1-1,1 1,0-1,0 0,0-1,-1 0,1 0,0 0,0-1,0 0,-1 0,1-1,-1 0,1 0,-1 0,1-1,-1 0,0 0,0-1,-1 1,3-3,0-4,1 0,-2 0,1-1,-1 0,-1-1,0 1,-1-1,0 0,-1-1,0 1,-1-1,0 0,-1 0,0 1,-1-2,-1 1,0 0,-1 0,0 0,-2-8,-42-49,31 60</inkml:trace>
  <inkml:trace contextRef="#ctx0" brushRef="#br0" timeOffset="2368.563">688 227,'22'-11,"5"-4,0 2,0 0,1 2,1 1,0 1,0 2,8 0,-33 6,0 1,1 0,-1 1,0-1,1 1,-1 0,0 0,0 0,0 0,1 1,-2 0,1 0,0 0,0 0,0 0,-1 1,0 0,1-1,-1 2,24 16,-14-15,-1-1,0 0,1-1,0 0,0-1,0 0,0-1,0-1,0 0,0 0,0-2,8-1,3-2,-6-1</inkml:trace>
  <inkml:trace contextRef="#ctx0" brushRef="#br0" timeOffset="2717.116">1366 198,'7'-2,"0"0,0 0,0 1,0 0,1 0,-1 1,0 0,1 0,-1 1,0 0,0 0,1 1,-1 0,0 0,-1 0,1 1,0 0,-1 0,1 1,-1 0,0 0,4 4,-9-2,-1 0,0 0,0 0,0 0,-1 0,0-1,0 1,0 0,-1 0,0-1,0 1,0-1,-1 1,1-1,-1 0,-1 0,1 0,-1 0,0-1,0 1,0-1,-1 0,0 0,1 1,-32 58,36-61,0 0,-1 0,1 0,0 0,1 0,-1 0,0 0,0 0,1-1,-1 1,1 0,0 0,-1 0,1-1,0 1,0 0,0-1,0 1,0-1,1 1,-1-1,0 1,1-1,-1 0,1 0,-1 0,1 0,-1 0,1 0,0 0,0 0,0-1,-1 1,1-1,0 1,1-1,9 3,1-1,0-1,1 0,-1 0,0-1,0-1,0 0,0-1,0-1,0 0,10-4,-16 6,18-6</inkml:trace>
  <inkml:trace contextRef="#ctx0" brushRef="#br0" timeOffset="4248.12">2185 678,'8'-2,"-11"19,-11 23,-113 235,112-239,0-5,3 1,0 0,2 1,2-1,-1 8,9-33,1 0,-1 0,1 0,0 0,1 0,0 0,0-1,0 1,1-1,0 1,0-1,0 0,1 0,0 0,0-1,1 0,0 1,0-1,0-1,0 1,1-1,-1 0,1 0,0-1,1 1,-1-1,0-1,1 1,0-1,-1 0,1-1,0 0,0 0,0 0,0-1,36-10,-31-1</inkml:trace>
  <inkml:trace contextRef="#ctx0" brushRef="#br0" timeOffset="4649.036">1789 819,'32'-34,"2"1,1 2,2 1,0 2,2 2,1 1,18-6,-53 28,0 1,1 0,-1 1,1 0,0-1,0 2,-1-1,1 1,0 0,0 0,-1 0,1 1,0 0,0 0,-1 0,1 1,-1 0,1 0,-1 1,0-1,0 1,0 0,0 0,0 1,-1-1,0 1,0 0,0 1,0-1,0 1,1 2,2 4,1 0,0-1,1 0,0-1,0 1,1-2,0 0,1 0,0 0,0-2,0 1,1-1,0-1,0 0,0-1,1 0,12 1,117-5,-118-1</inkml:trace>
  <inkml:trace contextRef="#ctx0" brushRef="#br0" timeOffset="5235.64">3003 988,'-24'15,"1"1,1 1,0 1,2 1,0 1,1 0,1 1,0 2,2-1,-6 15,19-34,1 0,0 0,0 1,0-1,1 1,-1-1,1 1,0 0,0-1,0 1,0 0,1 0,-1 0,1 0,0 0,0-1,1 1,-1 0,1 0,0 0,0 0,0-1,0 1,1 0,0-1,-1 1,1-1,0 0,1 0,-1 0,1 0,-1 0,1 0,0 0,0-1,0 1,0-1,1 0,-1 0,0 0,1-1,0 1,0-1,4 1,-1-1,1-1,0 1,0-1,-1 0,1-1,0 0,-1 0,1-1,-1 0,1 0,-1-1,0 0,0 0,0 0,0-1,-1 0,4-3,105-96,-81 61,-2-2,-2-1,-2-2,-2 0,-2-2,-2-1,-3-1,-1 0,-3-1,-2-1,-3 0,2-30,-10-97,-3 170,0 0,-1 1,0-1,0 0,-1 1,-1 0,0 0,0 0,0 0,-1 0,-1 1,1 0,-1 0,-1 1,1-1,-8-5,10 10,1 1,-1-1,0 1,0 0,0 0,0 0,0 0,0 1,0-1,-1 1,1 0,0 1,-1-1,1 1,-1 0,1 0,-1 0,1 0,-1 1,1 0,-1 0,1 0,0 0,0 1,0 0,0 0,0 0,0 0,0 1,0-1,1 1,-3 2,-6 6,0 1,1 0,0 1,1 0,1 1,0 0,0 0,0 5,-12 19,2 2,2 0,1 1,2 1,2 0,2 1,2 0,2 0,1 1,3 0,2 28,2-55,1 0,0 0,1-1,1 0,1 0,0 0,1-1,0 0,2 0,0-1,0 0,1 0,1-1,0 0,1-1,0-1,1 0,0 0,1-1,0-1,1 0,4 1,-5-2,1 0,0-1,0 0,0-1,1-1,0 0,0-2,0 1,0-2,1 0,-1-1,1-1,-1-1,1 0,-1-1,1 0,-1-2,0 0,0 0,-1-2,1 0,7-5,5-5,-4 2</inkml:trace>
  <inkml:trace contextRef="#ctx0" brushRef="#br0" timeOffset="5799.422">3878 508,'-16'36,"-16"32,2 2,4 1,3 2,-7 41,28-104,0-1,0 0,1 0,0 1,0-1,1 1,1-1,0 0,0 1,0-1,2 0,-1 0,1 0,0 0,1 0,0 0,0-1,1 0,0 0,0 0,1-1,0 1,0-1,1-1,0 1,0-1,1 0,-1-1,1 0,0 0,1-1,-1 0,2 0,7 1,1-1,0-1,0-1,0 0,0-1,1-1,-1-1,0-1,0 0,0-1,-1-1,1-1,-1-1,0 0,0-1,0-1,-1 0,0-1,-1-1,0 0,-1-1,0-1,-1 0,7-8,-5 2,1-1,-2 0,-1-1,0-1,-2 0,0-1,-1 0,-1 0,-2-1,0 0,-1-3,-3 16,-1 1,-1-1,0 0,0 0,-1 1,0-1,-1 0,0 0,0 0,-1 1,-1-1,1 1,-1-1,-1 1,0 0,0 0,-1 1,0-1,-1 1,0 0,0 0,0 1,-1 0,0 0,-1 1,1-1,-1 2,-1-1,-2-1,0 1,-1 1,0 0,0 0,-1 2,1-1,-1 1,1 1,-1 0,0 1,0 1,0 0,0 0,0 1,0 1,1 0,-1 1,0 0,1 1,-1 1,-22 9,2 1,0 1,0 2,2 1,1 2,-14 12,27-21,0 0,0 1,1 1,1 0,0 1,1 1,1 0,0 1,1 0,1 1,1 1,-5 12,14-29,0 0,0 0,0 0,0 0,0 0,1 0,-1 0,1 0,-1 0,1 0,0 0,0 0,0 1,0-1,0 0,1 0,-1 0,1 0,-1 0,1 0,0 0,-1 0,1 0,0 0,0 0,1-1,-1 1,0 0,1-1,-1 1,0-1,1 1,0-1,-1 0,1 0,0 1,0-1,0 0,0-1,0 1,0 0,0-1,0 1,0-1,0 1,0-1,0 0,0 0,0 0,0 0,0 0,1 0,0-1,139-62,-93 35,134-60,-178 87,-1 0,1 0,-1 0,1 0,0 1,-1-1,1 1,-1 1,1-1,0 0,-1 1,1 0,-1 0,1 1,-1-1,0 1,0 0,0 0,1 0,-2 1,1-1,0 1,-1 0,1 0,-1 1,0-1,0 0,0 1,0 0,-1 0,1 0,0 1,2 6,0 0,1-1,1 0,-1 0,2 0,-1-1,1 0,1-1,0 0,0 0,0-1,1 0,0-1,1 0,-1 0,1-1,0 0,0-1,4 0,-2-1,1-1,-1 0,1-2,0 1,0-1,0-1,-1-1,1 0,-1 0,1-2,-1 1,0-2,0 0,0 0,0-2,6-2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1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510 254,'-3'-9,"0"0,-1 0,0 1,0-1,-1 1,0 0,0 0,-1 1,0 0,0 0,0 0,-1 1,0-1,-1 2,0-1,1 1,-2 0,1 1,0 0,-1 0,0 1,0 0,-5-1,4 0,0 1,0 0,-1 0,1 1,0 1,-1-1,1 2,-1-1,0 2,1-1,-1 1,-1 1,7-1,0 0,0 0,0 0,1 1,-1 0,1-1,-1 2,1-1,0 0,0 1,0 0,0 0,0 0,1 1,-1-1,1 1,0-1,0 1,0 0,1 1,-1-1,1 0,0 1,0-1,1 1,-1-1,1 2,-1 217,5-188,1-1,3 0,0 0,2 0,13 29,1 8,82 273,-92-301,9 22,-3 1,-3 1,-3 0,-3 1,1 65,-8-63,-1-52,-1 1,0-1,-2 1,0-1,-1 1,-1-1,-1 3,2-16,1 1,-2-1,1-1,-1 1,1 0,-1 0,0-1,-1 0,1 0,-1 0,0 0,0 0,0-1,-1 1,1-1,-1 0,1-1,-1 1,0-1,0 0,-1 0,1-1,0 1,0-1,-1 0,1 0,-1-1,1 0,-1 0,-4-1,-3 1,-1-2,1 0,0 0,0-2,0 1,0-2,1 1,-1-2,1 0,1 0,-1-1,-1-2,5 3,0 0,0-1,1 0,0-1,1 0,-1 0,1 0,1-1,0 1,0-1,1-1,0 1,0-1,1 1,-2-9,1-6</inkml:trace>
  <inkml:trace contextRef="#ctx0" brushRef="#br0" timeOffset="812.855">1074 0,'-16'8,"0"0,1 0,0 2,1 0,0 1,0 0,1 1,0 0,2 1,-1 1,1 0,1 0,1 1,0 0,1 1,0 0,1 0,1 1,1-1,-2 12,7-19,1-1,0 1,1-1,0 1,0-1,1 0,0 0,0 0,1 0,0 0,0-1,1 0,0 0,0 0,1 0,-1-1,2 0,-1 0,1-1,-1 1,2-2,-1 1,0-1,1 0,0 0,0-1,0 0,0-1,1 1,-1-2,0 1,1-1,0 0,-1-1,1 0,-1-1,1 1,4-2,1-3,-1 0,0 0,0-1,-1-1,0 0,0-1,-1 0,0-1,0 0,-1 0,0-2,-1 1,0-1,0 0,-1-1,-1 0,0 0,-1 0,0-1,-1 0,0-1,-1 1,0-1,-1 1,-1-1,0 0,-1 0,-1 0,-1-13,0 19,0 1,-1 0,0 0,0-1,-1 2,0-1,0 0,0 0,-1 1,0 0,0 0,-1 0,0 0,0 1,-5-4,-11-9</inkml:trace>
  <inkml:trace contextRef="#ctx0" brushRef="#br0" timeOffset="1129.966">792 283,'209'-98,"-205"95,0 1,0 0,0 0,1 0,-1 0,1 1,-1 0,1 0,-1 0,1 1,0-1,-1 1,1 0,0 0,-1 1,1-1,0 1,-1 0,1 0,-1 1,1-1,-1 1,0 0,0 0,0 1,0-1,0 1,3 3,22 33,-26-34,0 1,1 0,-1-1,1 0,1 0,-1 0,1-1,-1 1,1-1,1 0,-1-1,0 1,1-1,0 0,0 0,5 1,-5-2,1-1,-1 0,1 0,0 0,-1-1,1 0,0 0,-1-1,1 0,0 0,-1 0,1-1,-1 0,1 0,-1-1,0 1,5-4,9-7</inkml:trace>
  <inkml:trace contextRef="#ctx0" brushRef="#br0" timeOffset="1517.065">1582 170,'22'-1,"-15"0,-1 1,1-1,0 1,-1 1,1-1,-1 1,1 0,0 1,-1-1,0 1,0 1,4 1,-9-2,0 1,0-1,-1 0,1 1,-1-1,0 1,0-1,0 1,0-1,0 1,0-1,-1 1,1-1,-1 1,0-1,0 1,1-1,-2 0,1 0,0 1,0-1,-1 0,1 0,-1 0,0 0,1-1,-1 1,0 0,0-1,0 1,0-1,-1 0,-1 4,1-2,-48 68,50-70,1 1,-1-1,0 1,0-1,1 1,-1 0,1-1,-1 1,1 0,0-1,0 1,0 0,0 0,0-1,0 1,0 0,0 0,1-1,-1 1,1 0,-1-1,1 1,0-1,-1 1,1-1,0 1,0-1,0 1,0-1,1 0,-1 1,0-1,0 0,1 0,-1 0,1 0,-1 0,1 0,-1-1,1 1,-1 0,1-1,0 1,-1-1,1 0,0 0,19 4,-1-2,1 0,0-2,-1 0,1-2,0 0,-1-1,0-1,1-1,1-1,3 0</inkml:trace>
  <inkml:trace contextRef="#ctx0" brushRef="#br0" timeOffset="2080.833">961 1637,'-12'23,"1"-1,0 1,2 1,1 0,1 0,1 1,1 0,1 0,1 0,2 0,0 0,2 13,0-33,0 0,1 0,-1 0,1 0,0-1,0 1,0 0,1-1,0 1,0-1,0 0,0 0,1 0,-1 0,1-1,0 0,0 1,0-1,1-1,-1 1,1-1,-1 1,1-1,0 0,0-1,0 0,0 1,0-1,0-1,0 1,0-1,1 0,12 1,-1-1,1-1,0-1,-1 0,1-1,-1-1,0-1,0 0,-1-1,3-1,-1-1,-1-1,0 0,0-1,-1-1,0 0,-1-2,0 1,-1-2,0 0,-1 0,-1-2,0 1,-1-2,-1 1,0-1,-2-1,0 0,-1 0,0 0,-2-1,0 0,-1 0,1-18,-6 28,0 1,0-1,-1 0,0 0,-1 1,0-1,0 1,-1 0,0 0,-1 0,1 1,-2-1,1 1,-1 0,0 1,0-1,-1 1,1 1,-1-1,-1 1,1 0,-1 1,0-1,0 2,0-1,0 1,-1 0,0 1,1 0,-1 0,0 1,-8 0,-23-3,6 3</inkml:trace>
  <inkml:trace contextRef="#ctx0" brushRef="#br0" timeOffset="2394.945">904 1835,'8'-5,"0"1,0 1,0-1,0 1,1 0,-1 1,1 0,0 1,0 0,-1 0,1 0,0 1,0 1,0 0,0 0,-1 0,7 3,2 1,1 0,0-1,0 0,0-2,0 0,1-1,-1-1,1-1,-1 0,0-1,0-1,0-1,0-1,-1 0,2-2,20-6,-26 13</inkml:trace>
  <inkml:trace contextRef="#ctx0" brushRef="#br0" timeOffset="2644.901">1667 1751,'5'28,"1"15,0 0</inkml:trace>
  <inkml:trace contextRef="#ctx0" brushRef="#br0" timeOffset="3897.585">1300 1497,'-1'-2,"-1"0,1 0,-1 0,0 0,1 0,-1 1,0-1,0 1,0 0,0-1,0 1,0 0,-1 0,1 0,0 0,-1 1,1-1,0 1,-1-1,1 1,-1 0,1 0,-1 0,1 0,-1 1,-11 1,1 1,0 0,1 1,-1 1,1 0,-1 0,2 1,-1 1,1 0,0 1,0 0,1 1,0 0,-1 2,-105 114,106-107,3 0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7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564 373,'-161'453,"158"-442,0 0,-1-1,0 1,-1-1,0 0,0 0,-1-1,-1 1,0-2,0 1,0-1,-1 0,0 0,-1-1,0 0,0 0,0-1,-1-1,0 1,0-1,-1-1,1 0,-1-1,0 0,0 0,0-1,0-1,0 0,0 0,-7-1,11-1,1 1,0-1,0-1,0 1,0-1,1 0,-1 0,0-1,1 1,-1-1,1-1,0 1,0-1,0 1,1-2,-1 1,1 0,0-1,0 0,1 0,-1 0,1 0,0 0,0-1,1 0,0 1,0-1,-1-2,0-4,1 1,0-1,0 0,1 0,0 0,1 0,1 0,0 0,0 1,1-1,1 0,0 1,1-1,1-1,0 2,0 0,1 0,1 1,-1 0,2 0,-1 0,2 1,-1 1,1-1,0 1,1 1,0 0,0 0,0 1,1 0,0 1,0 0,1 1,-1 0,1 1,0 0,0 1,11-1,-7 6,0 1,-1 0,1 1,-1 1,0 1,-1 0,1 0,-1 2,-1 0,0 0,0 1,10 12,93 80,23-5,-38-61,-89-33</inkml:trace>
  <inkml:trace contextRef="#ctx0" brushRef="#br0" timeOffset="969.898">1326 684,'-24'6,"0"2,1 0,0 2,1 0,0 2,1 0,0 2,1 0,0 1,1 1,1 1,1 0,-14 18,29-32,-1-1,1 1,0-1,0 1,0 0,0 0,1 0,-1 0,1 0,0 0,0 1,0-1,0 0,0 1,1-1,-1 1,1-1,0 0,0 1,1-1,-1 1,0-1,1 0,0 1,0-1,0 0,0 0,1 1,-1-1,1 0,0 0,0-1,0 1,0 0,0-1,1 1,-1-1,1 0,-1 1,1-1,0-1,0 1,0 0,0-1,0 1,1-1,-1 0,0 0,0 0,2 0,10-3,0-1,-1 0,1 0,-1-2,0 1,0-2,-1 0,1-1,-1 0,-1-1,1 0,-2-1,1 0,-1-1,0-1,-1 0,6-8,8-9,-1-1,-2-1,-1-1,-1-1,-2 0,0-3,-15 31,26-47,-3 0,-2-2,-2 0,-2-2,-3 0,-2-1,-3 0,-1-7,-9 51,-1 1,0-1,-1 1,0-1,0 1,-2 0,1-1,-1 1,-3-5,5 13,0 0,-1 0,1 0,-1 0,0 1,0-1,0 1,0-1,0 1,0 0,-1-1,1 1,-1 0,0 1,1-1,-1 0,0 1,0 0,0-1,0 1,0 0,0 1,0-1,-1 0,1 1,0 0,0 0,0 0,-1 0,1 0,0 1,0-1,0 1,-1 0,0 0,-10 6,0 1,0 0,1 1,0 0,0 1,1 1,1 0,-1 0,2 1,0 1,0 0,1 0,1 1,0 0,1 0,0 1,1 0,0 2,-7 19,0 0,3 0,1 1,2 0,1 1,2-1,1 1,3 0,3 36,-3-64,1 0,0-1,1 1,0 0,0-1,1 0,0 1,1-1,0 0,0-1,1 1,0-1,1 0,0 0,0 0,0-1,1 0,0-1,1 1,-1-1,1 0,0-1,1 0,-1-1,1 1,0-1,0-1,1 0,-1 0,1-1,-1 0,3-1,188-4,-144-13,-32 3</inkml:trace>
  <inkml:trace contextRef="#ctx0" brushRef="#br0" timeOffset="1300.278">2089 317,'-31'38,"3"2,1 1,2 1,2 1,2 1,2 1,-3 12,20-52,-1 1,1-1,0 1,1-1,-1 1,1-1,0 1,0 0,1 0,0-1,0 1,0 0,1 0,-1-1,1 1,1 0,-1-1,1 1,0-1,0 1,1-1,-1 0,1 0,1 0,-1 0,0-1,1 1,0-1,0 0,1 0,-1-1,1 1,1 0,12 1,1 0,-1-1,1-1,0-1,1-1,-1 0,0-1,0-2,0 0,3-1,-5-1,-1-1,1 0,-1-1,0-1,-1-1,1 0,-2-1,1-1,-1 0,-1-1,0 0,0-1,-1 0,-1-1,0-1,-1 1,0-2,-1 0,1-2,0-5,-1 0,0-1,-2 1,0-2,-2 1,0-1,-2 1,0-7,-2 23,-1 1,0-1,0 0,0 0,-1 1,0-1,0 0,-1 1,0-1,0 1,0-1,-1 1,0 0,0 0,-1 0,1 0,-1 1,-1-1,1 1,-1 0,0 1,0-1,0 1,0 0,-1 0,0 0,0 1,0 0,0 0,0 1,-1 0,1 0,-1 0,-2 0,-71-1,42 8</inkml:trace>
  <inkml:trace contextRef="#ctx0" brushRef="#br0" timeOffset="1563.451">1806 684,'140'-57,"-66"25,1 4,1 3,4 3,-77 20,0 1,0 0,0-1,0 1,0 1,0-1,1 0,-1 1,0 0,1 0,-1 0,0 0,0 0,1 1,-1-1,0 1,0 0,0 0,0 0,0 0,0 1,0-1,0 1,0 0,0-1,-1 1,1 1,-1-1,0 0,1 1,-1-1,0 1,11 26,-12-23,1-1,-1 1,1-1,0 1,1-1,-1 0,1 0,0 0,0 0,0-1,1 1,0-1,-1 0,2 0,-1 0,0 0,1-1,0 0,0 0,0 0,0 0,0-1,0 0,1 0,-1-1,1 1,-1-1,1 0,5 0,113-44,-79 22,-21 11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26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509 120,'0'527,"-1"-506,0 0,-1 0,0 0,-2 0,-1-1,0 1,-2-1,-5 11,5-18,1-7</inkml:trace>
  <inkml:trace contextRef="#ctx0" brushRef="#br0" timeOffset="299.188">1 205,'79'-34,"2"3,1 4,68-12,-134 34,57-14,2 3,-1 3,2 4,-1 2,17 4,-72 3,-8-1,0 1,0 0,0 1,0 0,0 1,0 0,0 0,0 2,-1-1,1 2,8 4,-18-8,-1 0,1 1,0-1,-1 1,0-1,1 1,-1 0,0 0,0 0,0-1,0 1,0 0,0 0,-1 0,1 0,-1 1,1-1,-1 0,0 0,1 0,-1 0,-1 0,1 0,0 1,0-1,-1 0,1 0,-1 0,0 0,1 0,-1 0,0 0,0 0,0-1,-1 1,1 0,0 0,-1-1,1 1,-1-1,1 1,-1-1,0 0,-1 1,-14 13</inkml:trace>
  <inkml:trace contextRef="#ctx0" brushRef="#br0" timeOffset="553.77">227 854,'43'5,"34"-4,12-1,2-6,-5-2,-9 1,-11-4,-8 1,-4 1,-7-2,-6 0,-5 3,-9 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62,'0'0,"1"0,-1 0,0 1,0-1,1 0,-1 1,0-1,0 0,0 1,0-1,1 1,-1-1,0 0,0 1,0-1,0 1,0-1,0 0,0 1,0-1,0 0,0 1,0-1,0 1,0-1,0 0,-1 1,1-1,0 1,0-1,0 0,-1 1,1-1,0 0,0 0,-1 1,1-1,0 0,0 1,-1-1,1 0,0 0,-1 0,1 1,0-1,-1 0,1 0,-1 0,1 0,0 0,-1 0,1 1,0-1,-1 0,1 0,-1 0,1 0,0-1,-1 1,1 0,-1 0,1 0,8 39,85 220,-32-74,-61-184,0 0,0 0,0 0,0 0,0-1,1 1,-1 0,0 0,0 0,1 0,-1-1,1 1,-1 0,1 0,-1-1,1 1,-1 0,1-1,0 1,-1 0,1-1,0 1,0-1,-1 1,1-1,0 0,0 1,0-1,0 0,-1 0,1 1,0-1,0 0,0 0,0 0,0 0,0 0,0 0,-1 0,1 0,0-1,0 1,0 0,0 0,0-1,-1 1,1 0,0-1,0 1,-1-1,1 1,0-1,-1 0,1 1,0-1,-1 0,1 1,-1-1,1 0,-1 0,1 1,-1-1,0 0,1 0,79-342,-42 132,-37 198</inkml:trace>
  <inkml:trace contextRef="#ctx0" brushRef="#br0" timeOffset="396.626">603 429,'-5'-2,"-1"1,0 0,1 0,-1 1,1-1,-1 1,0 1,1-1,-1 1,0 0,1 0,-1 0,1 1,0 0,0 0,-1 1,1-1,0 1,1 0,-1 0,1 1,-1-1,1 1,0 0,0 0,1 1,-1-1,1 1,0 0,0-1,0 1,1 1,0-1,-1 2,1-4,1 1,-1 0,1 0,0 0,0 0,0 0,0 0,1 1,-1-1,1 0,0 0,0 0,1 1,-1-1,1 0,0 0,0 0,1 0,-1 0,1 0,0 0,0-1,0 1,0-1,0 1,1-1,0 0,0 0,0 0,0 0,0 0,0-1,1 1,-1-1,1 0,0 0,0 0,0-1,0 0,0 1,0-1,3 0,49 5,-30-6</inkml:trace>
  <inkml:trace contextRef="#ctx0" brushRef="#br0" timeOffset="944.974">687 711,'121'-176,"-121"175,0 0,0 0,1 0,-1 0,0 0,1 0,-1 0,0 0,1 0,-1 0,1 0,0 0,-1 0,1 0,0 0,-1 0,1 1,0-1,0 0,0 0,0 1,0-1,0 1,0-1,0 1,0-1,0 1,0-1,0 1,0 0,0 0,0 0,0 0,1 0,-1 0,0 0,0 0,0 0,0 0,0 0,0 1,0-1,0 0,0 1,0-1,0 1,0-1,0 1,0 0,0-1,0 1,0 0,0 0,2 9,-3-8,0 0,0 0,0 0,0 0,1 0,-1 0,0 0,1 0,0 0,-1 0,1-1,0 1,0 0,0 0,0 0,0-1,1 1,-1-1,0 1,1-1,-1 1,1-1,0 0,-1 0,1 0,0 0,0 0,-1 0,1 0,0 0,0-1,0 1,0-1,0 0,0 1,0-1,0 0,0 0,0 0,0 0,0-1,0 1,0-1,2 0,22-15,-24 14,0-1,1 1,-1 0,0 0,0 0,1 1,0-1,-1 0,1 1,0 0,-1-1,1 1,0 0,0 1,0-1,0 0,0 1,0 0,0 0,0 0,0 0,0 0,0 0,0 1,0-1,0 1,0 0,0 0,0 0,-1 1,1-1,0 0,-1 1,1 0,1 1,19 29,-14-16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34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44 238,'-3'5,"0"0,0 1,0-1,1 1,-1-1,2 1,-1 0,0 0,1 0,0 0,0 0,1 0,0 0,0 3,-1 1,1 46,2 0,3 0,2 0,4 12,12 102,-17 185,-6-346,0 0,-1 1,0-1,-1 0,0 0,0 0,-1 0,0-1,-1 1,0-1,0 0,-1 0,0 0,0 0,-1 0,6-8,1-1,-1 0,0 1,1-1,-1 0,0 1,1-1,-1 0,0 1,0-1,0 0,0 1,0-1,0 0,0 1,0-1,0 0,0 0,0 1,0-1,0 0,0 1,-1-1,1 0,0 1,0-1,-1 0,1 1,0-1,-1 1,1-1,-1 1,1-1,-1 1,1-1,-1 1,1-1,-1 1,0-1,1 1,-1 0,0 0,1-1,-1 1,0 0,1 0,-1 0,0-1,1 1,-1 0,0 0,0 0,1 0,-1 0,0 1,1-1,-1 0,0 0,1 0,-1 1,0-1,1 0,-1 1,0-1,1 0,-1 1,1-1,-1 1,0-1,9-16,0-1,1 1,0 1,1-1,1 2,1-1,0 2,0 0,2 0,-1 1,2 0,-1 2,14-8,24-17,1 2,2 3,1 2,2 2,-41 19,0 1,0 0,0 2,1 0,0 1,0 0,0 2,4 0,-20 1,0-1,0 1,-1 0,1 0,0 0,0 1,0-1,-1 0,1 1,0-1,0 1,-1-1,1 1,-1 0,1 0,0 0,-1 0,0 0,1 0,-1 0,0 0,1 1,-1-1,0 0,0 1,0-1,0 1,0-1,0 1,-1-1,1 1,0 0,-1 0,1-1,-1 1,0 0,0 0,0-1,1 1,-2 0,1 0,0 0,0-1,0 1,-1 0,1-1,-1 1,0 0,1-1,-1 1,0 0,0-1,0 1,0-1,-1 2,-16 20,-1 0,-1-1,-1-1,-1 0,0-2,-2-1,0-1,-1-1,-1-1,-15 7,9-5,-23 16,-1-4,-2-1,-1-3,-7-1,65-23,1-1,0 1,0-1,-1 1,1-1,0 1,-1-1,1 0,0 1,-1-1,1 1,-1-1,1 0,0 1,-1-1,1 0,-1 1,1-1,-1 0,0 0,1 1,-1-1,1 0,-1 0,1 0,-1 0,0 0,1 0,-1 0,1 0,-1 0,1 0,-1 0,0 0,1-1,-1 1,1 0,-1 0,1 0,-1-1,1 1,-1 0,1-1,-1 1,1 0,0-1,-1 1,1-1,-1 1,1-1,0 1,-1-1,1 1,0-1,0 1,0-1,-1 1,1-1,0 1,0-1,0 0,0 1,0-1,0 1,0-1,0 0,30-29,-5 12,0 1</inkml:trace>
  <inkml:trace contextRef="#ctx0" brushRef="#br0" timeOffset="606.29">834 1085,'19'3,"-1"-1,1-1,0-1,1-1,-2 0,1-1,0-1,0-1,-1-1,0 0,0-2,0 0,-1 0,0-2,0 0,-1-1,0-1,-1 0,0-1,-1-1,0 0,-1-1,10-14,-12 13,0 3,-14 33,1-14,-1 0,1 0,1 1,-1-1,1 0,0 0,1 1,0-1,0 0,0 1,1-1,0 0,1 1,0-1,0 0,0 0,1 0,0-1,0 1,1-1,0 1,0-1,0 0,1 0,0-1,0 0,0 0,1 0,0 0,0-1,5 3,-2-3,0 0,1-1,-1 0,1-1,-1 0,1-1,0 0,0 0,-1-1,1 0,0-1,0 0,0-1,-1 0,1 0,-1-1,0 0,1-1,-1 0,-1 0,1-1,-1 0,0 0,0-1,0 0,-1-1,0 0,0 0,3-5,23-29,-3-2,-1-1,-2-2,-2-1,-2 0,-2-2,-2 0,11-52,13-74,17-154,-59 320,0 5,0 0,0 0,0 1,0-1,-1 0,0 0,1 0,-1 0,-1 0,1 1,-1-1,1 0,-1 0,0 1,-1-1,1 0,-1 1,1-1,-2-1,1 5,0 0,0 0,0 0,0 0,0 1,0-1,1 1,-1 0,0-1,0 1,1 0,-1 0,0 0,1 0,-1 0,1 0,-1 1,1-1,0 0,-1 1,1-1,0 1,0-1,0 1,0 0,0-1,1 1,-1 0,0 0,-11 26,2-1,0 2,2-1,1 1,2 0,0 1,2 0,1-1,2 1,0 0,4 12,-4-3,0 25,3 0,2 0,3-1,12 44,-14-85,0 1,1-1,1 0,1-1,1 0,1 0,5 5,-8-19,-19-25,-20-19,15 21</inkml:trace>
  <inkml:trace contextRef="#ctx0" brushRef="#br0" timeOffset="856.014">1483 437,'44'-15,"42"-4,16 0,2 0,-4 2,-4 4,-9 0,-5 2,-6 2,-2 4,-5 2,-3 1,-4-3,-8-1,-12 1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37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569 607,'-22'102,"-4"-2,-4-2,-12 17,31-90,-1-1,-1-1,-1 0,-1 0,-1-2,-1 0,-1 0,-12 9,21-23,0 1,-1-1,0 0,0-1,0 0,-1-1,0 0,0-1,0 0,0-1,-1 0,1 0,-1-1,0-1,0 0,-3-1,10-1,-1-1,1 1,-1-1,1-1,0 1,0-1,0 0,0 0,0 0,1-1,-1 0,1 1,0-2,0 1,1 0,-1-1,1 0,0 1,0-1,0-1,1 1,0 0,0-1,0 1,1-1,0 0,-3-10,0 0,2-1,0 1,1-1,0 1,1-1,1 0,3-9,-3 11,1 1,0-1,1 1,1 0,1 0,0 0,0 0,1 1,1 0,1 0,-1 1,2 0,0 0,0 1,1 0,1 1,-1 0,2 0,2-1,-9 9,0 0,0 0,1 1,-1 0,0 0,1 0,-1 1,0-1,1 1,-1 1,1-1,-1 1,0 0,1 0,-1 0,0 1,0 0,0 0,0 0,0 0,0 1,0 0,102 82,-72-54,0-2,1-2,0-2,3-1,0-1,1-3,0-1,2-2,0-2,30 6,-63-19,1 0,0 0,0-1,0 0,0-1,0 0,0-1,0 0,0 0,0-1,8-2,0-3</inkml:trace>
  <inkml:trace contextRef="#ctx0" brushRef="#br0" timeOffset="279.593">1161 834,'43'4,"34"-2,13-2,-4-2,-12 1,-8-5,-12-2,-9 1,-8 2,-5 1,-4 2,-6 1</inkml:trace>
  <inkml:trace contextRef="#ctx0" brushRef="#br0" timeOffset="533.398">1303 1115,'43'10,"34"-2,8-2,-6-2,-6-2,-11-1,-11-1,-10-5,-6-2,-5 0,-8 2</inkml:trace>
  <inkml:trace contextRef="#ctx0" brushRef="#br0" timeOffset="1972.15">2234 1228,'40'-7,"0"-2,-1-2,-1-2,0-1,-1-2,0-2,-1-1,-1-1,-1-2,-1-2,-1-1,18-19,-38 33,0 0,-1-1,0-1,0 1,-1-2,-1 1,-1-1,0-1,0 0,-2 0,0 0,0-1,-1 1,-1-1,-1-1,-1 1,1-11,-3 25,0 0,0 0,0 1,0-1,0 0,0 0,-1 0,1 0,-1 1,1-1,-1 0,0 1,0-1,0 0,0 1,0-1,0 1,0-1,0 1,-1 0,1-1,0 1,-1 0,1 0,-1 0,0 0,1 0,-1 0,0 1,1-1,-1 0,0 1,0-1,0 1,1 0,-1 0,0 0,0 0,0 0,0 0,1 0,-1 0,0 1,0-1,0 1,1-1,-2 2,-78 46,65-29,0 0,2 1,0 1,2 0,0 1,1 1,1-1,2 1,-5 18,10-34,1-1,0 0,0 1,1 0,0-1,0 1,0 0,1-1,0 1,0 0,1 0,-1-1,2 1,-1 0,1-1,0 1,0-1,1 0,0 0,0 0,0 0,1 0,-1-1,2 1,-1-1,0 0,1 0,0-1,0 1,1-1,-1 0,1-1,0 1,0-1,0 0,5 1,3 0,0-1,0-1,0 0,0-1,0 0,0-1,0-1,0 0,0-1,0-1,0 0,-1 0,1-2,-1 1,0-2,0 0,15-8,-1-1,-1-1,-1-1,0-1,-2-1,20-20,-32 29,-1 1,0-1,-1-1,0 0,-1 0,0-1,0 0,-1 0,-1-1,0 0,-1 0,0 0,1-10,-5 22,-1 1,0-1,1 0,-1 0,0 0,1 0,-1 0,0 0,0 0,0 0,0 0,0 0,0 0,0 0,0 0,0 0,-1 0,1 0,0 0,-1 0,1 0,-1 0,1 1,-1-1,1 0,-1 0,1 0,-1 1,0-1,1 0,-1 0,0 1,0-1,0 1,0-1,1 1,-1-1,0 1,0 0,0-1,0 1,0 0,0 0,0-1,0 1,0 0,0 0,0 0,0 0,0 1,0-1,0 0,0 0,0 0,0 1,0-1,0 1,1-1,-1 0,0 1,0 0,0-1,0 1,1-1,-1 1,0 0,1 0,-1-1,0 2,-5 5,1 1,0 0,0 1,0-1,1 1,1 0,-1 0,1 0,1 1,0-1,0 0,1 1,0 0,1-1,0 1,0 0,1-1,0 1,1-1,0 2,0-6,1 0,-1 0,1 0,-1-1,1 1,1-1,-1 0,1 0,-1 0,1 0,0-1,1 0,-1 0,0 0,1 0,0 0,-1-1,1 0,0 0,0 0,1-1,-1 0,2 1,125 9,-110-13,0 0,0-1,0-1,0-2,-1 0,0-1,0-1,-1 0,0-2,-1-1,0 0,0-1,-1-1,10-10,-16 13,-1 0,0-1,0 0,-1-1,-1 0,0-1,-1 0,0 0,-1-1,0 0,-1 0,-1 0,0-1,-1 0,0 0,-1 0,-1 0,-1-1,0 1,-1 0,-1-6,1 18,0 1,-1-1,1 1,-1-1,0 1,0-1,0 1,0-1,0 1,0 0,-1-1,1 1,-1 0,1 0,-1 0,0 0,0 0,0 1,0-1,0 1,0-1,-1 1,1 0,0 0,-1-1,1 2,-1-1,1 0,-1 1,0-1,1 1,-1-1,1 1,-1 0,0 0,1 1,-1-1,-4 1,0-1,0 1,0 1,0-1,1 1,-1 1,0-1,1 1,0 0,0 1,0-1,0 1,0 0,1 1,-3 1,1 1,0 0,0 0,0 0,1 1,0 0,1 1,-1-1,2 1,-1 0,1 0,1 0,0 1,0-1,0 1,2 0,-1 0,1 0,0 0,1 0,0 0,1 0,0-1,1 1,0 0,0 0,1-1,0 1,1-1,0 0,0 0,1 0,1-1,-1 1,1-1,1 1,3-1,0 0,1 0,-1-1,1 0,0-1,1 0,0-1,0-1,0 1,0-2,1 0,-1 0,1-1,0-1,0 0,0-1,-1 0,1-1,0 0,0-1,-1-1,1 0,-1 0,0-1,2-1,46-24,-36 17</inkml:trace>
  <inkml:trace contextRef="#ctx0" brushRef="#br0" timeOffset="2471.765">4520 494,'-32'33,"-153"173,182-203,1-1,-1 0,0 1,1 0,0-1,0 1,0 0,0 0,0 0,1 1,-1-1,1 0,0 1,0-1,0 0,0 1,0-1,1 1,0-1,0 1,0 0,0-1,0 1,1-1,-1 1,1-1,0 1,0-1,1 0,-1 1,1-1,-1 0,1 0,0 0,0 0,0 0,1-1,0 2,11 0,0-1,-1-1,1 0,0-1,0 0,0-1,0 0,0-2,0 1,0-2,12-3,3-4,0-2,-1-1,0-1,-1-1,-1-1,0-2,-1 0,-1-2,-1-1,-1-1,-1 0,0-2,-2 0,-1-2,3-5,-9 11,-1-1,0 1,-1-2,-2 1,0-1,-1-1,-1 1,-1-1,-2 0,0-1,-1 1,-1-15,0 28,1 1,-1-1,-1 0,0 0,0 0,-1 1,0-1,-1 0,0 1,0-1,-1 1,-1 0,1-1,-1 2,-1-1,0 0,0 1,-1 0,0 0,0 1,0-1,-1 1,0 1,-1-1,0 1,0 1,0-1,-4-1,6 6,0-1,0 1,-1 0,1 1,0 0,-1 0,1 0,0 0,-1 1,1 0,0 1,0-1,0 1,0 0,0 1,0 0,1-1,-1 2,1-1,-2 2,-95 88,93-84,1 1,0 0,0 1,1-1,1 2,0-1,0 1,1-1,0 1,1 1,1-1,0 1,0-1,2 1,-1 0,2 0,-1 0,2 0,0-1,0 1,1 0,1 0,0-1,1 0,0 1,1-1,0-1,1 1,1-1,-1 0,2 0,-1-1,1 0,6 4,6 0,1-1,0-1,1-1,1 0,0-2,0-1,1-1,-1-1,2-1,-1 0,0-3,1 0,0-1,-1-1,1-1,1-2,61-20,-63 11</inkml:trace>
  <inkml:trace contextRef="#ctx0" brushRef="#br0" timeOffset="3233.697">5084 693,'52'-14,"-1"-3,-1-1,-1-3,-1-1,0-3,10-10,-45 27,0-1,0 0,-1-1,0 0,-1-1,0 0,-1-1,0 0,-1-1,0 0,-1 0,0-1,-1 0,-1 0,0-1,-1 0,-1 0,2-11,-7 27,1 1,-1-1,0 0,1 1,-1-1,0 0,0 0,0 0,0 1,0-1,0 0,0 0,-1 0,1-1,0 1,0 0,-1 0,1-1,-1 1,1-1,0 1,-1-1,1 1,-1-1,1 0,-1 0,1 0,-1 0,0 0,1 0,-1 0,1-1,-1 1,1 0,0-1,-1 1,1-1,-1 0,1 1,0-1,-1 0,1 0,0 0,0 0,0 0,0 0,0 0,0 0,0 0,0-1,0 1,0 0,1-1,-1 1,0 0,1-1,-1 1,1-1,0 1,-1-1,1 1,0-1,0 1,0-1,0 1,0-1,0 1,1-1,-1 1,1-2,-8 10,1 0,0 0,0 0,1 1,0 0,0 0,1 0,0 0,1 1,0 0,0 0,0 0,1 0,1 0,0 0,0 0,0 1,1-1,1 0,0 0,0 1,1-1,0 0,0 0,1 0,0-1,1 1,-1-1,2 1,-1-1,1 0,4 3,1-4,1-1,-1-1,1 0,0 0,1-1,-1 0,1-1,0-1,-1 0,1 0,0-1,3-1,2-1,1-2,-1 0,0-1,0-1,-1 0,1-1,-1-1,-1 0,1-1,-1-1,-1-1,1 0,3-4,-6 4,0 0,0-1,-1-1,-1 0,0 0,0-1,-2 0,1-1,-2 0,0 0,0 0,-1-1,-1 0,-1 0,0-1,-1 1,0-1,0-15,-3 29,0 0,0 0,0 1,-1-1,1 0,0 0,-1 0,1 1,-1-1,0 0,1 0,-1 1,0-1,0 0,0 1,0-1,-1 1,1 0,0-1,-1 1,1 0,0 0,-1 0,0 0,1 0,-1 0,1 0,-1 0,0 1,0-1,0 1,1-1,-1 1,0 0,0-1,0 1,0 0,1 0,-1 1,0-1,0 0,0 0,0 1,1-1,-1 1,0 0,0 0,1-1,-1 1,1 0,-1 0,1 1,-1-1,1 0,-1 0,1 1,0-1,0 1,0-1,-9 8,1 1,1-1,0 2,0-1,1 1,0 0,1 0,0 1,1 0,0 0,1 0,0 0,1 1,1 0,0 0,0-1,1 1,1 7,1-14,0-1,0 1,0-1,1 1,-1-1,2 0,-1 0,0 0,1 0,0 0,0 0,0-1,1 1,0-1,-1 0,1 0,1 0,-1-1,1 0,-1 0,1 0,0 0,0 0,0-1,0 0,1 0,-1-1,1 1,-1-1,1 0,-1-1,1 1,-1-1,1 0,0-1,1 0,20-3,-1 0,0-2,-1-2,1 0,-2-1,1-2,-1 0,-1-2,0 0,-1-2,0 0,-1-2,-1 0,-1-1,0-1,8-13,-4 11,-12 11,1 1,0-1,-1 0,0-1,-1 0,0-1,-1 0,0 0,-1-1,0 0,-1-1,-1 0,0 0,2-9,-7 21,-1 1,1-1,-1 1,1-1,-1 0,0 1,0-1,0 1,0-1,0 1,0-1,-1 0,1 1,0-1,-1 1,1-1,-1 1,1-1,-1 1,0 0,0-1,0 1,0 0,0 0,0-1,0 1,0 0,0 0,0 0,-1 0,1 0,0 1,-1-1,1 0,0 1,-1-1,1 0,-1 1,1 0,-1-1,0 1,1 0,-1 0,1 0,-2 0,-67 24,55-14,2 1,-1 1,1 0,1 1,0 1,1 0,0 0,1 1,1 0,0 3,5-13,1 1,0 0,1 0,0 0,0 0,0 0,0 0,1 1,0-1,1 1,-1-1,1 1,1-1,-1 0,1 1,0-1,0 1,1-1,0 0,0 0,0 0,1 0,0 0,0-1,1 1,-1-1,1 0,0 0,1 1,10 5,0-1,1 0,0-1,1-1,0 0,0-2,0 0,1-1,0 0,0-2,0 0,6 0,80 2,-77-11</inkml:trace>
  <inkml:trace contextRef="#ctx0" brushRef="#br0" timeOffset="3484.884">4210 890,'315'12,"1"-15,0-13,145-32,303-30,-605 52,-123 20</inkml:trace>
  <inkml:trace contextRef="#ctx0" brushRef="#br0" timeOffset="4080.703">5254 1201,'-47'9,"1"3,0 2,1 1,1 3,1 2,0 1,2 2,-6 7,40-26,0 1,1 0,0 0,0 1,0-1,1 1,0 1,0-1,0 1,1 0,0 0,0 0,1 0,0 1,0 0,0-1,1 1,1 0,-1 0,1 0,1 0,-1 0,2 1,-1-1,1 0,0 0,0 0,1 0,0 0,1-1,0 1,0 0,0-1,1 1,1-1,-1 0,1 0,0-1,0 1,1-1,0 0,0-1,0 1,1-1,0 0,0-1,0 0,0 0,1 0,0-1,0 0,0-1,0 0,0 0,0 0,7-1,6 2,1-2,0 0,0-2,-1 0,1-2,-1 0,1-1,15-6,-1-1,-1-2,0-2,-1-1,0-1,-1-2,-1-1,-1-2,-1-1,-2-1,0-2,-1-1,-1 0,-2-2,-1-1,-1-1,0-5,-11 14,-1-1,-2 0,0 0,-1-1,-2 0,0 0,-1 0,-2-1,0 1,-2-1,-1 0,-1 1,0-1,-2 1,-2-4,4 20,0-1,-1 0,0 1,0 0,-1 0,1 0,-2 0,1 0,-1 1,-1 0,1 0,-1 0,0 1,-1 0,0 0,0 0,0 1,0 0,-1 1,0-1,0 2,0-1,0 1,-1 0,1 1,-1-1,0 2,1-1,-1 2,0-1,0 1,0 0,0 1,0 0,1 0,-1 1,0 0,-3 2,-5 4,-1 1,1 1,1 1,0 0,1 2,0-1,1 2,0 0,1 0,0 1,2 1,0 0,0 1,2 0,0 0,1 1,0 0,2 0,0 1,1 0,1 0,1 1,1-1,0 1,2-4,0-1,1 1,1-1,0 1,1-1,1 0,0 0,2 0,-1-1,1 1,1-1,1-1,0 1,1-2,0 1,1-1,0 0,1-1,0 0,1-1,2 1,6 4,0-1,1-1,0 0,1-2,1-1,0-1,0 0,1-2,0-1,0-1,0-1,1 0,0-2,13-1,-6-1</inkml:trace>
  <inkml:trace contextRef="#ctx0" brushRef="#br0" timeOffset="4897.658">6129 974,'-30'35,"3"1,1 1,2 2,1 0,2 1,2 1,-11 35,27-68,-1 0,2 0,-1 0,1 0,0 1,1-1,0 0,0 1,1-1,0 1,0 0,1-1,0 0,1 1,0-1,0 0,1 0,0 0,0 0,1 0,0 0,0-1,1 0,0 0,0 0,1-1,-1 0,1 0,3 2,0-1,0-1,0-1,1 0,0 0,0-1,0 0,0 0,0-1,1-1,0 0,-1 0,1-1,0 0,0-1,0 0,-1-1,1 0,0-1,0 0,8-4,9-2,-1-2,0-1,0-1,-1-1,-1-2,0 0,4-5,-13 8,0 0,-1-1,-1-1,0 0,0 0,-1-2,-1 0,8-14,-15 22,-1 0,0 0,-1 0,0-1,0 1,-1-1,0 1,0-1,-1 0,0 0,0 0,-1 0,-1 0,1 0,-1 0,-1 1,0-1,0 0,-1 1,-2-8,0 7,-1 1,0-1,0 1,-1 0,0 0,0 1,0 0,-1 0,0 1,-1 0,0 0,0 1,0 0,0 1,-1 0,1 0,-1 1,0 0,-3 1,-21-7</inkml:trace>
  <inkml:trace contextRef="#ctx0" brushRef="#br0" timeOffset="5165.658">5789 1426,'402'-159,"-264"102,-136 57,0-1,0 0,0 1,-1-1,1 1,0 0,0 0,0-1,0 1,0 0,0 1,0-1,0 0,-1 1,1-1,0 1,0-1,0 1,-1 0,1 0,0-1,-1 1,1 1,-1-1,1 0,-1 0,1 1,-1-1,0 0,0 1,0-1,1 1,-2 0,1-1,0 1,0 0,0 0,-1-1,1 1,-1 0,1 0,-1 0,0 0,0 0,0 0,0 2,0 0,1 0,-1-1,1 1,0 0,0 0,0 0,0 0,1-1,0 1,-1-1,1 1,0-1,1 0,-1 1,1-1,-1 0,1-1,0 1,0 0,0-1,1 0,-1 0,0 0,1 0,0 0,-1-1,1 1,0-1,0 0,3 1,34 0,0-2,-1-1,1-2,0-2,-1-2,0-1,-1-3,11-4,58-13,-78 22,-5 2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46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32 695,'-2'1,"-1"0,1 1,0-1,0 1,0-1,1 1,-1 0,0-1,1 1,-1 0,1 0,-1 0,1 0,0 0,0 1,0-1,0 0,0 1,1-1,-1 0,1 1,-1-1,1 0,0 1,0-1,0 1,0-1,1 1,-1-1,1 0,-1 1,1-1,0 0,0 1,0-1,0 0,0 0,0 0,1 0,-1 0,1 0,-1 0,1 0,0-1,0 1,0-1,0 1,0-1,2 1,6 4,0-1,1-1,0 0,0-1,0 0,0 0,1-1,-1-1,1 0,-1 0,1-1,-1-1,1 0,-1 0,0-1,1-1,-1 0,0 0,5-3,14-7,0-1,-1 0,-1-3,0 0,-2-2,10-9,29-31,-2-2,-4-3,-2-3,-3-2,32-57,42-71,-127 194,0 1,1-1,-1 1,0-1,1 1,0 0,-1 0,1-1,0 1,0 0,0 1,0-1,1 0,-1 1,0-1,1 1,-1-1,1 1,0 0,-1 0,1 1,0-1,0 0,-1 1,1 0,0-1,0 1,0 0,-1 1,1-1,0 0,0 1,-1-1,1 1,0 0,-1 0,1 0,0 0,-1 1,0-1,1 1,-1-1,2 3,4 11,0 2,-1-1,-1 1,0 0,-2 0,0 0,0 1,-2-1,0 1,-1 0,-2 16,1-32,2 22,-1 0,-1 0,-1 0,-1 0,-1 0,-1 0,-1 0,-2-1,0 0,-1 0,-2-1,0 0,-1 0,-1-1,-1-1,-1 0,-1-1,0 0,-2-2,0 0,-6 4,1-1,-2-1,-1-2,0 0,-1-2,-1-1,0-1,-1-1,0-1,-1-2,0-1,0-1,-1-2,0 0,-17-1,-28-20,49 2</inkml:trace>
  <inkml:trace contextRef="#ctx0" brushRef="#br0" timeOffset="337.691">1585 243,'-26'27,"1"0,1 2,2 1,1 0,2 2,0 1,3 0,-12 31,25-59,1 1,0 0,0 0,0 0,0 0,1 0,0 0,0 0,1 0,0 0,0 0,0 1,1-1,0 0,0 0,0 0,1 0,0 0,0 0,1-1,-1 1,1-1,0 1,1-1,-1 0,1 0,0-1,1 1,-1-1,1 0,-1 0,5 3,11 0,-1-1,1 0,0-1,0-2,0 0,1-1,-1-1,1 0,-1-2,1 0,-1-2,1 0,-1-1,0-1,-1-1,1-1,-1-1,0 0,-1-2,0 0,-1 0,0-2,0 0,-1-1,-1-1,0 0,7-11,-15 18,1-1,-2 0,1-1,-1 0,0 0,-1 0,0-1,-1 1,0-1,0 0,-1-1,0 1,-1 0,0-1,-1 0,0 1,-1-1,0 0,0 1,-1-1,-1 0,0 1,0-1,-1 1,0 0,-1 0,0 0,-1 0,0 1,0 0,-1 0,0 0,-6-6,0 6,0 0,-1 1,0 1,0 0,0 0,-1 1,0 1,-1 1,-11-3,-9-1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7:48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6 941,'-4'55,"2"1,3 0,2-1,3 1,9 35,-13-69,1-1,2-1,0 1,1-1,1 0,0 0,2 0,1-1,0-1,1 0,1 0,1-1,0 0,1-1,3 1,-15-15,1 0,0 0,-1 0,1 0,0-1,0 1,0-1,0 1,0-1,0 0,0-1,0 1,1 0,-1-1,0 0,0 1,1-1,-1-1,0 1,0 0,1-1,-1 0,0 0,0 0,0 0,0 0,0 0,0-1,0 1,0-1,-1 0,1 0,-1 0,1 0,-1-1,0 1,1-1,72-103,40-173,-116 279,1-1,0 1,0-1,-1 0,1 1,0-1,0 0,0 1,0-1,0 0,0 1,0-1,0 0,0 1,0-1,1 1,-1-1,0 0,0 1,1-1,-1 1,0-1,1 0,-1 1,0-1,1 1,-1-1,1 1,-1 0,1-1,-1 1,1-1,-1 1,1 0,-1-1,1 1,0 0,-1 0,1-1,-1 1,1 0,0 0,-1 0,1 0,0 0,-1 0,1 0,0 0,-1 0,1 0,-1 0,1 0,0 1,-1-1,1 0,0 0,-1 1,1-1,-1 0,1 1,-1-1,1 0,-1 1,1-1,-1 1,1-1,-1 1,0-1,1 1,-1 0,14 45,-13-26,0 0,1 0,2-1,0 1,1-1,1 0,0 0,2-1,0 1,1-2,1 1,0-1,2-1,0 0,0-1,2 0,-1-1,2 0,0-1,1-1,2 1,-12-10,0 0,0 0,0-1,0 0,1 0,-1 0,1-1,0 0,-1 0,1 0,0-1,-1 0,1-1,0 1,0-1,-1-1,1 1,-1-1,1 0,-1-1,0 1,0-1,0-1,0 1,-1-1,1 0,-1 0,0 0,0-1,4-5,13-15,0-2,-2-1,-2 0,0-1,-2-1,-1-1,-1 0,-2-1,-1 0,-1-1,-3 0,0-1,-2 1,-1-1,-2 0,-2-9,0-7,-1 49,0 12</inkml:trace>
  <inkml:trace contextRef="#ctx0" brushRef="#br0" timeOffset="282.586">1558 1167,'39'-5,"36"-6,10-1,-4 1,-11-3,-13 2,-12 3,-7 2,-7 3,-3-3,-12 0,-7 6,-12 3,-4 1</inkml:trace>
  <inkml:trace contextRef="#ctx0" brushRef="#br0" timeOffset="531.68">1671 1365,'39'4,"31"-2,14-3,-3-4,-11-3,-11-4,-12-1,-9 3,-6-2,-3 1,-7 2</inkml:trace>
  <inkml:trace contextRef="#ctx0" brushRef="#br0" timeOffset="2196.026">3167 603,'2'-6,"0"0,0 0,0 0,-1 0,1 0,-1 0,-1-1,0 1,1 0,-2-1,1 1,-1 0,0 0,0-1,-1 1,0 0,0 0,0 0,-1 1,0-1,0 1,0-1,-4-3,-4-8,-2 1,0 1,-1 0,-1 1,0 0,-14-9,21 17,0 0,-1 1,0 0,0 0,0 0,0 1,-1 1,1 0,-1 0,0 1,0 0,0 0,0 1,-1 1,1 0,0 0,0 1,0 0,0 1,0 0,0 1,0 0,1 0,-1 1,1 0,0 1,0 0,0 0,1 1,0 0,0 1,1-1,-1 2,1-1,-3 5,4-2,0 1,0 0,1 1,1-1,0 1,0 0,1 0,0 0,1 0,1 0,0 1,1-1,0 1,1-1,0 0,1 1,2 10,8 24,3 0,1 0,21 40,-26-61,143 308,-26-63,-113-235,-3 1,-1-1,-2 2,-1-1,-2 1,-2 1,-1-1,-2 31,-2-56,0-1,-1 0,-1 0,0 0,0 0,-1 0,-1-1,0 1,0-1,-1 0,-1-1,0 1,0-1,-1-1,0 1,0-2,-1 1,-1-1,-2 2,6-5,1 0,-1 0,-1 0,1 0,-1-1,0 0,0-1,0 0,0 0,-1 0,1-1,-1 0,0 0,1-1,-1 0,0-1,0 1,0-2,0 1,1-1,-8-1,14 1,-1 0,0 0,0 0,0-1,0 1,1 0,-1-1,1 1,-1-1,1 1,-1-1,1 0,0 0,0 0,0 0,0 0,0 0,1 0,-1 0,0 0,1 0,-1 0,1 0,0 0,0 0,0-1,0 1,0 0,0 0,1 0,-1 0,1 0,0 0,-1 0,1 0,0 0,0 0,1-1,9-15</inkml:trace>
  <inkml:trace contextRef="#ctx0" brushRef="#br0" timeOffset="11305.061">4691 800,'-17'84,"8"11,4 1,6 86,1-56,3 80,7-172,-7-28</inkml:trace>
  <inkml:trace contextRef="#ctx0" brushRef="#br0" timeOffset="11622.29">4240 828,'109'-5,"0"-5,97-23,-159 25,317-82,-346 84,59-6,-76 13,0 1,0-1,-1 1,1-1,0 0,-1 1,0-1,1 1,-1 0,0-1,0 1,0-1,0 1,0-1,0 1,0-1,0 1,-1-1,1 1,-1-1,1 1,-1-1,1 1,-1-1,0 0,0 1,0-1,0 0,0 0,0 1,0-1,0 0,0 0,0 0,-1 0,1-1,0 1,-1 0,1 0,0-1,-1 1,0-1,-2 3,-89 79,67-58</inkml:trace>
  <inkml:trace contextRef="#ctx0" brushRef="#br0" timeOffset="11864.031">4381 1647,'38'0,"32"-5,14-6,-3-1,-10-4,-8 1,-9-2,-10 3,-7-2,-5 2,-4-2,-1 3,0 3,-1-2,-4 2</inkml:trace>
  <inkml:trace contextRef="#ctx0" brushRef="#br0" timeOffset="12704.059">5255 1505,'54'-22,"-1"-2,-1-2,-1-3,-1-2,41-34,-67 49,-2 0,0-2,0 0,-2-2,0 0,-2-1,0 0,-1-2,-1 0,-2-1,6-12,-5-40,-14 74,-1 0,0 0,0 0,0 0,1 1,-2-1,1 0,0 0,0 0,0 0,-1 1,1-1,-1 0,0 0,1 1,-1-1,0 1,0-1,0 0,0 1,0-1,-1 1,1 0,0-1,-1 1,1 0,-1 0,1 0,-1 0,1 0,-1 0,0 1,1-1,-1 0,0 1,0-1,1 1,-3 0,-3 1,0 2,0-1,0 1,1 0,-1 0,1 1,-1 0,1 0,0 0,1 1,-1 0,1 0,0 0,0 1,1 0,-1 0,1 0,0 1,-7 6,0 1,-1 0,2 1,0 0,0 1,2 0,0 0,1 1,0-1,1 2,0 4,6-18,-1-1,1 1,-1 0,1 0,0 0,1 0,-1 0,1 0,0-1,0 1,0 0,0 0,0-1,1 1,0-1,0 1,0-1,0 0,0 0,1 0,-1 0,1 0,0 0,0-1,0 1,0-1,0 0,1 0,-1 0,1-1,-1 1,1-1,-1 1,1-1,3 0,6 2,1 0,-1-1,1-1,0 0,0 0,-1-2,1 0,0 0,10-3,3-5,0-1,0-2,-1 0,-1-2,0 0,-1-2,0-1,-2-1,0-1,13-14,-35 33,7-5,-1 1,0-1,-1-1,1 1,-1-1,0 0,-1 0,1-1,-1 1,0-1,-1 0,0 0,0 0,0 0,0-3,-4 9,-1-1,1 1,0 0,-1 0,1 0,-1 1,1-1,-1 0,0 0,1 1,-1-1,0 1,1-1,-1 1,0 0,1 0,-1 0,0 0,0 0,1 0,-1 0,0 1,0-1,1 0,-1 1,0 0,1-1,-1 1,1 0,-1 0,1 0,-1 0,1 0,0 0,-1 0,1 0,0 1,0-1,0 0,0 1,-7 4,0 1,0 0,1 1,0-1,1 1,-1 1,2-1,-1 1,1 0,0 0,1 1,0-1,1 1,-2 9,3-15,1 1,1-1,-1 1,1-1,0 0,0 1,0-1,0 1,1-1,-1 0,1 1,1-1,-1 0,0 0,1 0,0 0,0 0,0 0,1 0,-1 0,1-1,0 0,0 1,0-1,0 0,0 0,1-1,0 1,-1-1,1 1,0-1,0-1,0 1,0 0,1-1,12 3,-1-1,1-1,0-1,0 0,0-1,0-1,0-1,-1 0,1-1,0-1,-1 0,0-1,0-1,-1-1,1 0,-1-1,-1 0,1-1,-2-1,5-4,2-3,-2-1,0 0,-1-1,0-1,-2-1,-1 0,0-1,7-17,-18 34,0-1,0 1,-1-1,0 0,0 1,0-1,-1 0,0 0,0 0,0 0,-1 0,0-1,0 1,0 0,-1 0,0 0,0 0,0 0,-1 0,0 1,0-1,-1 0,-1 4,0 0,0 1,0-1,0 1,0 0,0 0,0 1,0-1,0 1,-1 0,1 0,0 0,0 1,0 0,0-1,0 1,0 1,0-1,0 0,0 1,0 0,1 0,-1 0,1 1,-1-1,1 1,0-1,0 1,0 0,-2 3,-4 4,-1 1,1 0,1 1,0 0,0 1,2-1,-1 1,2 1,0-1,0 1,1 0,1 0,0 0,1 1,1-1,0 3,2-10,0-1,0 1,1 0,-1 0,2-1,-1 1,1-1,0 0,0 1,1-1,0-1,0 1,0-1,1 1,-1-1,1 0,1-1,-1 1,1-1,-1 0,1-1,0 1,1-1,-1 0,0-1,1 0,0 0,-1 0,1-1,0 1,0-2,0 1,0-1,5 0,16 0,-4-1</inkml:trace>
  <inkml:trace contextRef="#ctx0" brushRef="#br0" timeOffset="13183.715">6893 857,'-14'19,"0"2,2 0,1 0,1 1,0 0,2 1,0 0,2 0,1 1,-2 16,7-37,0 1,0-1,0 1,1-1,-1 1,1-1,0 1,0-1,1 0,-1 1,0-1,1 0,0 0,0 0,0 0,0 0,0 0,1-1,-1 1,1-1,0 0,0 0,0 0,0 0,0 0,0 0,0-1,0 0,1 1,-1-1,0 0,1-1,-1 1,1-1,0 1,129-3,-106-5,0 0,0-2,-1-1,0 0,-1-2,0-2,-1 0,0-1,-1-1,-1-1,-1-2,-1 0,0-1,-1 0,-1-2,-1 0,-1-1,-2-1,0 0,7-19,-12 26,0 0,-1 0,-1-1,0-1,-2 1,0-1,-1 0,-1 0,-1 0,0 0,-2 0,0-1,-1 1,-1 0,-1 0,-1 0,0 0,-1 0,-1 1,-8-16,9 25,-1 1,0 0,-1 1,0-1,0 1,0 1,-1-1,0 1,0 1,-1-1,1 1,-1 1,0 0,-1 0,1 1,-1 0,1 0,-1 1,0 0,0 1,0 0,0 1,0 0,0 0,0 1,0 1,1 0,-1 0,0 0,1 2,-1-1,1 1,0 0,0 1,1 0,-4 2,-1 5,0-1,1 1,0 1,1 0,1 1,0 0,1 1,0 0,1 0,1 1,0 0,1 0,1 0,1 1,0 0,1 0,1 0,0 0,2 0,0 1,0-1,2 0,0 0,1 0,1 0,0 0,2-1,0 0,0 0,2 0,-1-1,2 0,0-1,11 14,-6-11,1 0,0-1,1 0,1-1,1-1,0-1,0 0,1-2,1 0,0-1,0-1,1-1,0 0,1-2,18 3,-36-8,-1 0,1-1,-1 1,1-1,-1 0,1 0,-1 0,1-1,0 1,-1-1,1 0,-1 0,0 0,1 0,-1-1,0 1,0-1,2-1,7-10</inkml:trace>
  <inkml:trace contextRef="#ctx0" brushRef="#br0" timeOffset="14017.577">7570 1111,'33'-10,"0"-1,0-2,-1-1,-1-2,0-1,-2-1,0-1,-1-2,0-1,-2-1,13-16,-28 25,0 0,-1-1,-1-1,0 1,-1-2,-1 1,-1-1,0 0,-1 0,-1-1,0 1,-1-10,0 16,-2 9,0 0,0 0,0 0,0 0,-1 0,1 0,0 0,-1-1,0 1,1 0,-1 0,0-1,0 1,0 0,0 0,-1-1,1 1,-1 0,1 0,-1 0,0 0,0 0,0 0,0 0,0 0,0 0,0 0,-1 0,1 0,-1 1,1-1,-1 1,0-1,0 1,1 0,-1-1,0 1,0 0,0 0,0 1,-1-1,1 0,0 1,0-1,0 1,-1 0,0-1,-5 5,1-1,0 1,0 0,1 0,-1 1,1 0,0 0,0 1,1 0,0 0,0 0,0 0,0 1,1 0,0 0,1 0,-2 5,-3 4,0 1,2 1,0-1,1 1,0 0,2 0,-1 12,3-23,0 0,1 0,0 1,0-1,1 0,0 0,0 0,1 0,0 0,0 0,1 0,-1 0,2-1,-1 0,1 1,0-1,0 0,0-1,1 1,4 4,0-6,-1 0,0 0,1-1,0 0,0-1,-1 0,2 0,-1-1,0 0,0 0,0-1,0-1,1 1,-1-1,0-1,0 0,0 0,-1-1,1 0,0 0,-1-1,4-2,10-8,-1 0,-1-1,0-1,-1-1,0-1,-2 0,0-2,-1 1,-1-2,-1 0,-1-1,-1-1,0 0,1-7,1-18,-14 49,-1-1,1 1,0 0,0-1,0 1,-1-1,1 1,0 0,-1-1,1 1,-1-1,1 1,0-1,-1 1,1-1,-1 1,1-1,-1 0,1 1,-1-1,0 0,1 1,-1-1,1 0,-1 0,0 0,1 1,-1-1,0 0,1 0,-1 0,0 0,1 0,-1 0,0 0,1 0,-1-1,0 1,1 0,-1 0,1 0,-1-1,0 1,1 0,-1-1,1 1,-1 0,1-1,-1 1,1-1,-1 1,1-1,-1 1,1-1,0 1,-1-1,1 0,0 1,-1-1,1 1,0-1,0 0,0 1,0-1,0 0,-1 1,1-1,0 0,1 1,-1-1,-13 12,2 1,0 0,0 0,1 2,0-1,1 1,1 0,1 1,0 0,0 0,0 5,6-13,0 0,1 0,0 0,0 1,1-1,0 0,0 0,0 0,1 0,0-1,1 1,-1 0,1-1,0 1,1-1,0 0,0 0,0-1,1 1,-1-1,1 0,0 0,1 0,-1-1,1 0,0 0,0 0,1-1,-1 0,1 0,-1-1,1 1,0-1,0-1,0 0,0 0,0 0,0-1,0 1,0-2,0 1,2-1,19-9,-1-1,-1-2,0 0,-1-1,0-2,-1-1,-1 0,-1-2,0-1,-1 0,-2-2,0 0,-1-1,-1-1,12-23,-14 26,-4 8,0-1,0-1,-2 0,0 0,-1-1,0 0,-1 0,-1-1,-1 0,0 0,1-11,-5 26,-1 0,0 0,0 0,0 0,1 1,-2-1,1 0,0 0,0 0,-1 0,1 0,-1 0,1 1,-1-1,0 0,0 0,1 1,-1-1,-1 0,1 1,0-1,0 1,0 0,-1-1,1 1,-1 0,1 0,-1 0,0 0,1 0,-1 0,0 0,0 0,1 1,-1-1,0 1,0-1,0 1,0 0,0 0,0 0,0 0,1 0,-1 0,-2 1,-82 30,72-21,0 1,1 0,0 1,1 0,0 1,1 0,1 1,0 1,1-1,0 1,1 1,1-1,0 1,1 1,1-1,1 1,0 0,1 0,1 0,1 2,1-11,0-1,1 1,1 0,-1-1,1 1,1-1,-1 1,1-1,1 0,-1 0,1 0,0-1,1 1,0-1,0 0,0 0,0-1,1 1,0-1,0-1,1 1,0-1,10 7,1-1,1-1,0 0,0-2,0 0,1-1,19 2,62-9,-71-5</inkml:trace>
  <inkml:trace contextRef="#ctx0" brushRef="#br0" timeOffset="46062.331">3364 546,'22'-16,"0"-2,-2-1,0 0,-1-1,-1-2,0 0,-2 0,-1-2,-1 0,-1 0,-1-1,-1-1,-1 0,1-10,-10 34,0 1,0-1,-1 1,1-1,-1 1,1-1,-1 0,1 1,-1-1,0 0,0 0,0 1,0-1,0 0,0 1,-1-1,1 0,-1 1,1-1,-1 0,1 1,-1-1,0 1,0-1,0 1,0-1,0 1,0 0,0-1,0 1,0 0,-1 0,1 0,-1 0,1 0,-1 0,1 0,-1 1,1-1,-1 1,1-1,-1 1,0-1,1 1,-1 0,0 0,0-1,1 1,-1 1,0-1,1 0,-1 0,0 1,1-1,-1 1,0-1,1 1,-1 0,-1 0,-3 5,0 0,0 0,0 0,1 1,0-1,0 1,0 1,1-1,0 1,1-1,0 1,0 0,1 0,0 0,0 1,0-1,1 1,1-1,-1-2,0-1,1 1,0-1,0 1,1 0,0-1,-1 1,2-1,-1 0,1 1,0-1,0 0,0 0,1 0,-1 0,1 0,0-1,1 1,-1-1,1 0,0 0,0 0,0 0,1-1,-1 0,1 0,0 0,0 0,0-1,0 0,0 0,0 0,1-1,-1 1,4-1,1 0,-1-1,1 0,0-1,-1 0,1 0,-1-1,1 0,-1-1,0 0,0 0,0-1,0 0,-1-1,0 0,0 0,0-1,0 0,-1 0,0-1,0 0,4-6,-10 11,14-10,-2-2,0 0,0-1,-1 0,-1-1,-1 0,0 0,-1-1,-1-1,0 0,-1 0,-1 0,-1-3,-5 21,-1 1,1 0,-1-1,0 1,1 0,-1-1,0 1,0-1,1 1,-1-1,0 0,0 1,0-1,0 0,0 0,1 1,-1-1,0 0,0 0,0 0,0 0,0 0,0 0,0 0,1-1,-1 1,0 0,0 0,0-1,0 1,0 0,1-1,-1 1,0-1,0 1,1-1,-1 0,0 1,1-1,-1 0,1 1,-1-1,1 0,-1 1,1-1,-1 0,1 0,0 0,-1 0,1 1,0-1,0 0,0 0,-1 0,1 0,0 0,0 0,0 0,1 0,-1 1,0-1,0 0,0 0,1 0,-1 0,0 0,1 1,-1-1,1 0,-1 0,-6 9,0 1,1 0,0-1,1 1,0 1,0-1,0 1,2 0,-1-1,1 1,1 0,-1 0,2 1,-1-1,2 0,-1 0,1 0,1 0,0 0,3 9,-4-16,1 0,0 0,0 0,0-1,0 1,0 0,1-1,-1 0,1 1,0-1,-1 0,1-1,0 1,0 0,0-1,1 1,-1-1,0 0,0 0,1-1,-1 1,1-1,-1 1,0-1,1 0,-1 0,1-1,-1 1,0-1,1 1,1-2,99-45,-91 33,0 0,-1-1,-1-1,0 0,-1 0,-1-1,0 0,-2-1,0 0,-1 0,0 0,-2-1,1-2,-5-28,0 48,0 0,0 0,-1 1,1-1,0 0,0 1,-1-1,1 0,0 1,-1-1,1 0,-1 1,1-1,-1 1,1-1,-1 1,1-1,-1 1,0-1,1 1,-1-1,0 1,1 0,-1-1,0 1,1 0,-1 0,0 0,0-1,1 1,-1 0,0 0,0 0,1 0,-1 0,0 0,0 1,1-1,-1 0,0 0,0 0,1 1,-1-1,0 0,1 1,-1-1,0 1,1-1,-1 1,1-1,-1 1,1-1,-1 1,1-1,-1 1,1 0,0-1,-1 1,1 0,0-1,-1 1,1 0,-6 7,1 0,0 0,0 0,1 1,0-1,0 1,1 0,0 0,1 1,0-1,0 0,1 1,1-1,-1 1,1-1,1 1,0-1,0 1,1-1,0 0,1 0,0 0,2 7,-1-11,-1-1,1 1,0-1,0 1,1-1,-1 0,1-1,0 1,0-1,0 0,0 0,1-1,-1 1,1-1,-1 0,1-1,0 0,3 1,13 5,-2-1</inkml:trace>
  <inkml:trace contextRef="#ctx0" brushRef="#br0" timeOffset="46411.903">4408 123,'16'-3,"1"1,-1 0,0 1,1 1,-1 1,0 0,1 1,-1 1,0 1,13 4,-27-8,-1 1,1-1,-1 0,1 1,-1 0,0-1,1 1,-1 0,0-1,0 1,0 0,0 0,1 0,-1 0,0 0,0 0,-1 0,1 1,0-1,0 0,-1 0,1 1,0-1,-1 0,1 1,-1-1,0 1,0-1,1 1,-1-1,0 1,0-1,0 0,0 1,-1-1,1 1,0-1,-1 1,1-1,0 0,-1 1,0-1,1 0,-1 1,-50 52,31-35,19-18,-1-1,1 1,0 0,0 0,0 0,0 0,0 0,0 0,0 1,0-1,0 0,1 0,-1 1,0-1,1 0,-1 1,1-1,0 1,-1-1,1 0,0 1,0-1,0 1,0-1,0 1,0-1,0 1,1-1,-1 0,0 1,1-1,-1 1,1-1,-1 0,1 1,0-1,0 0,0 0,-1 0,1 1,0-1,0 0,1 0,-1-1,0 1,0 0,0 0,1 0,-1-1,0 1,1-1,-1 1,0-1,1 1,-1-1,1 0,-1 0,1 1,-1-1,1 0,-1 0,1-1,111 4,-87-4</inkml:trace>
  <inkml:trace contextRef="#ctx0" brushRef="#br0" timeOffset="47625.538">3280 2380,'28'-16,"-1"-2,-1-1,-1-1,0 0,-1-2,-2-1,0-1,-2-1,0-1,6-13,-4-49,-21 86,-1 0,0 0,0 0,0 0,0 0,0 0,-1 0,1 0,-1 0,1 0,-1 0,1 0,-1 1,0-1,0 0,0 1,0-1,0 0,-1 1,1-1,0 1,-1 0,1-1,-1 1,1 0,-1 0,0 0,1 0,-1 0,0 0,0 0,0 1,1-1,-1 1,0-1,0 1,0 0,0 0,0 0,0 0,0 0,0 0,-1 1,-2-1,-1 2,1-1,0 1,-1 0,1 0,0 0,0 0,0 1,1 0,-1 0,1 1,-1-1,1 1,0 0,1 0,-1 0,1 0,-1 1,1 0,1-1,-1 1,1 0,0 0,-1 2,-2 5,1 0,0 1,1 0,1 0,0 0,0 0,1 0,1 0,1 10,-1-17,1-1,0 0,1 0,-1 0,1 0,0 0,0-1,1 1,-1-1,1 1,0-1,0 0,1 0,-1 0,1 0,0-1,0 1,0-1,0 0,0 0,1-1,0 1,-1-1,1 0,0 0,0-1,0 1,0-1,0 0,0-1,1 1,-1-1,0 0,0 0,0-1,1 1,-1-1,0 0,0-1,0 1,0-1,3-2,11-3,0-2,-1 0,0-1,-1-1,0 0,-1-2,0 0,-1 0,-1-2,0 0,-1 0,0-1,-1-1,2-5,-12 20,-1 1,0 0,0-1,0 1,0 0,0-1,-1 0,1 1,0-1,-1 1,1-1,-1 0,0 1,1-1,-1 0,0 1,0-1,0 0,0 1,0-1,0 0,-1 1,1-1,-1 0,1 1,-1-1,1 0,-1 1,-1-2,-31 33,32-27,-2 1,0 0,0 0,0 1,1-1,-1 1,1-1,1 1,-1 0,0 0,1 0,0-1,1 1,-1 1,1-1,0 0,0 0,0 0,0 0,1 0,0 0,0 0,1 0,-1-1,1 1,0 0,1-1,-1 1,1-1,-1 0,1 0,1 0,-1 0,0 0,1-1,0 1,0-1,0 0,0 0,0-1,1 1,-1-1,1 0,0 0,0-1,-1 1,1-1,0 0,1 0,4-2,-1-1,0 0,0 0,0-1,0 0,0-1,0 0,-1 0,1-1,-1 0,-1-1,1 1,-1-1,0-1,0 1,-1-1,1-1,-2 1,1-1,-1 0,0 0,-1-1,0 1,2-8,-1 5,-1-1,0 0,-1 0,0 0,-1 0,-1-1,0 1,0 0,-2-1,1 1,-3-9,4 19,-1 0,0 0,0 0,0 1,-1-1,1 0,0 0,-1 1,1-1,-1 0,1 1,-1-1,0 1,0-1,0 0,0 1,0 0,0-1,0 1,0 0,-1-1,1 1,0 0,-1 0,1 0,-1 0,1 0,-1 1,0-1,1 0,-1 1,0-1,1 1,-1 0,0-1,0 1,1 0,-1 0,0 0,0 0,1 0,-1 1,0-1,0 0,1 1,-1 0,0-1,1 1,-1 0,1 0,-1-1,1 1,-1 1,1-1,-1 0,1 0,0 0,0 1,0-1,0 1,0-1,0 1,0 0,-4 2,0 1,0 0,1 0,0 0,0 1,0-1,0 1,1 0,0 0,0 0,1 0,0 1,0-1,0 1,1-1,0 1,0 0,1-1,0 1,0 0,0 0,1-1,0 1,1 0,-1-1,1 1,0-1,1 0,0 0,0 0,0 0,0 0,1 0,0-1,0 0,1 0,0 0,18 12,0-2</inkml:trace>
  <inkml:trace contextRef="#ctx0" brushRef="#br0" timeOffset="47877.95">4437 2211,'-10'39,"-2"12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4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1 396,'168'-28,"401"-54,-178 49,-363 33</inkml:trace>
  <inkml:trace contextRef="#ctx0" brushRef="#br0" timeOffset="248.427">56 537,'90'6,"0"-3,81-9,-162 6,452-55,-149-2,-287 54</inkml:trace>
  <inkml:trace contextRef="#ctx0" brushRef="#br0" timeOffset="580.863">678 0,'67'34,"2"-3,2-4,0-2,1-4,67 11,-117-29,110 34,-130-36,0 0,-1 0,1 0,0 0,-1 1,0-1,1 0,-1 1,0 0,1-1,-1 1,0 0,0-1,0 1,-1 0,1 0,0 0,-1 0,1 0,-1 0,0 0,1 0,-1 0,0 0,0 0,0 0,-1 0,1 0,0 0,-1 0,0 0,1 0,-1 0,0 0,0-1,0 1,-43 61,-126 70,-15 15,181-143,0 0,0 0,0 0,0 1,1-1,0 1,0 0,1 0,0 0,0 0,0 0,0 1,1-1,0 6,-1 10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4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46,'-9'-20,"-5"44,9 15,2 0,1 0,3 1,0-1,3 0,4 15,-8-47,4 20,2 38,3 0,2 0,4-1,2-1,13 27,-29-87,0 0,0-1,0 1,0 0,1-1,-1 1,1-1,0 0,0 0,0 1,0-1,0 0,0-1,0 1,1 0,-1-1,1 1,-1-1,1 1,0-1,-1 0,1-1,0 1,0 0,0-1,0 1,-1-1,1 0,0 0,0 0,0 0,0-1,0 1,0-1,0 0,-1 1,1-1,0-1,-1 1,1 0,-1-1,1 1,-1-1,1 0,-1 0,0 1,0-2,0 1,1-2,18-21,-2-1,-1-1,-1 0,-1-1,-2-1,-1-1,0-2,-6 17,25-62,-4-1,-3-2,5-34,-20 90,-10 147,-3-104,1 1,1 0,0 0,2 0,0 0,1 0,2 0,0-1,0 1,2-1,1 0,0 0,1-1,1 0,1-1,0 0,5 4,-12-16,0-1,0 1,1-1,0 0,-1 0,1-1,1 1,-1-1,0 0,1 0,0 0,0-1,-1 1,1-1,1 0,-1-1,0 1,0-1,1 0,-1 0,1-1,-1 0,0 0,1 0,-1 0,1-1,-1 0,0 0,1-1,-1 1,0-1,3-2,12-13,0-2,-2 0,-1-1,0 0,-1-2,-1 0,-2 0,7-14,5-6,5-14,-2-2,-3 0,-3-2,-2 0,8-45,-1 37,-19 62</inkml:trace>
  <inkml:trace contextRef="#ctx0" brushRef="#br0" timeOffset="312.579">1472 300,'67'-10,"27"-2,7-5,-8 0,-16 4,-16-1,-14 2,-9 3,-8 3,-2 2,-3 3,0 0,-4 1</inkml:trace>
  <inkml:trace contextRef="#ctx0" brushRef="#br0" timeOffset="563">1612 582,'34'-5,"35"-11,15-3,-1-3,-6 3,-11 3,-12 6,-10 3,-8 4,-10 2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46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509 713,'5'34,"6"30,6 9,0-3,-2-4,-5-8,2-10,-2-7,-3-7,-1-3,-4-4,0 0,-2 0,-5-6,-1-10,-1-7</inkml:trace>
  <inkml:trace contextRef="#ctx0" brushRef="#br0" timeOffset="252.998">0 826,'195'-8,"126"-23,-217 19,-3-3,115-4,-214 19,0 0,0 0,0 0,0 0,-1 0,1 1,0-1,0 1,0-1,-1 1,1 0,0-1,0 1,-1 0,1 0,-1 0,1 0,-1 1,1-1,-1 0,0 1,0-1,1 0,-1 1,0 0,0-1,0 1,-1-1,1 2,-1 9</inkml:trace>
  <inkml:trace contextRef="#ctx0" brushRef="#br0" timeOffset="504.033">254 1419,'34'-9,"39"-9,18-5,2 1,-5-1,-12 4,-10 5,-11 0,-5 2,-7 4,-5 2,-5-1,-3-1,-7 2</inkml:trace>
  <inkml:trace contextRef="#ctx0" brushRef="#br0" timeOffset="983.421">1807 629,'-51'-35,"-2"2,-2 2,-1 3,-2 2,49 22,0 1,0 1,0 0,-1 0,1 1,-1 0,1 0,-1 1,1 0,-1 1,-2 1,9-2,0 1,-1 0,1 0,0 0,0 0,0 1,0-1,0 1,0 0,0-1,0 1,1 1,-1-1,1 0,-1 1,1-1,0 1,0 0,0 0,1-1,-1 1,0 1,1-1,0 0,0 0,0 0,0 1,1-1,-1 0,1 1,0-1,0 2,1 11,2 0,0 0,1 0,1 0,0 0,1-1,1 0,0 0,1-1,1 0,1 1,66 98,43 84,-109-171,-1 0,-1 1,-1 0,-2 0,0 1,-2 0,-1-1,-2 1,0 0,-2 0,-1 0,-1-1,-1 1,-2-1,-4 11,4-12,0 0,-2 0,-2-1,0 0,-1-1,-1 0,-2-1,0 0,-1-1,-2-1,-14 14,10-18</inkml:trace>
  <inkml:trace contextRef="#ctx0" brushRef="#br0" timeOffset="1888.041">1665 1899,'37'-19,"0"-2,-2-2,-1-1,-1-1,-1-2,-1-2,8-11,-36 38,0-1,0-1,0 1,-1 0,1-1,-1 1,0-1,0 0,0 1,-1-1,1 0,-1 0,0 0,0-1,0 1,-1 0,0 0,1 0,-1-1,-1 1,1 0,-1 0,1 0,-1 0,0 0,-1 0,1 0,-2-4,-1 8,1-1,-1 0,0 1,1 0,-1 0,1 0,-1 0,1 1,-1 0,1-1,-1 1,1 0,-1 1,1-1,0 0,0 1,-1 0,1 0,1 0,-1 0,0 0,0 1,1-1,-1 1,1 0,0 0,0 0,0 0,0 0,0 0,1 1,-4 1,1 1,0 0,1 0,-1 0,1 0,0 1,1-1,-1 1,1 0,1 0,-1 0,1 0,0 0,1 0,0 0,0 0,0 0,1 0,0 0,0 0,1 0,0-1,0 1,1 0,0-1,0 0,0 1,1-1,0 0,1 0,1-1,1-1,-1 0,1-1,0 0,0 0,0 0,1-1,-1 0,1-1,-1 1,1-1,-1-1,1 0,0 0,-1 0,1-1,-1 0,1 0,-1-1,1 0,-1 0,0-1,0 0,0 0,0-1,0 0,-1 0,0 0,0-1,0 0,0 0,-1-1,0 1,0-1,0 0,-1-1,0 1,0-1,-1 0,0 0,0 0,0 0,-1 0,0-1,-1 1,1-7,-1 13,-1 0,1-1,-1 0,0 1,1-1,-1 1,0-1,0 1,0-1,0 1,-1-1,1 1,0-1,-1 1,1-1,-1 1,1-1,-1 1,1-1,-1 1,0 0,0-1,0 1,0 0,0 0,0 0,0 0,0 0,-1 0,1 0,0 0,-1 0,1 1,0-1,-1 0,1 1,-1-1,1 1,-1 0,1-1,-1 1,1 0,-1 0,0 0,1 0,-1 0,1 0,-1 1,1-1,-1 0,1 1,-1-1,1 1,-1 0,1-1,0 1,-1 0,1 0,0 0,0 0,0 0,-1 0,1 0,0 0,0 0,1 1,-1-1,0 0,0 1,0 0,-1 2,1 0,-1 0,1 0,0 0,0 0,0 0,1 1,-1-1,1 0,0 0,0 1,1-1,-1 0,1 0,0 0,0 0,0 0,1 0,-1 0,1 0,0 0,0 0,0-1,1 1,-1-1,1 0,0 0,0 0,0 0,0 0,0 0,1-1,0 0,-1 0,1 0,0 0,0 0,0-1,0 1,0-1,0 0,0-1,0 1,0-1,1 1,-1-1,0-1,0 1,1-1,-1 1,0-1,0 0,3-2,9-2,0-1,0-1,0-1,-1 0,-1-1,1-1,-1 0,-1 0,0-2,-1 0,0 0,0-1,-2 0,0-1,0 0,-1-1,0-1,-7 13,0 0,0 0,0 0,-1-1,1 1,-1 0,0-1,0 1,0-1,0 1,-1-1,0 1,1-1,-1 0,0 1,-1-1,0-3,0 7,-1 0,0 0,0 0,0 0,0 1,0-1,0 0,0 1,1-1,-1 1,0 0,0 0,0-1,1 1,-1 1,1-1,-1 0,1 0,-1 0,1 1,0-1,-1 1,1-1,0 1,0-1,0 1,0 0,0-1,1 1,-1 0,0 1,-3 4,0 0,0 0,0 1,1-1,0 1,1-1,0 1,0 0,0 0,1 0,1 0,-1 1,1-1,0 0,1 0,0 0,0 0,1 0,0 0,1 0,-1-1,1 1,1-1,0 0,0 0,0 0,1 0,0-1,0 1,0-1,1 0,0-1,0 0,0 0,1 0,0-1,0 1,0-2,3 2,15 3</inkml:trace>
  <inkml:trace contextRef="#ctx0" brushRef="#br0" timeOffset="2135.069">2738 1701,'0'34,"0"15,0 5,0-7</inkml:trace>
  <inkml:trace contextRef="#ctx0" brushRef="#br0" timeOffset="3458.798">1920 601,'37'-28,"-2"-2,-1-2,-2-1,-1-1,-1-2,-3-1,8-14,-18 3,-16 48,-1-1,0 0,0 0,1 0,-1 0,0 0,0 0,0 0,0 0,0 0,0 0,0 0,-1 0,1 0,0 0,0 0,-1 0,1 0,-1 0,1 0,-1 0,1 0,-1 1,1-1,-1 0,0 0,0 1,1-1,-1 0,0 1,0-1,0 1,1-1,-1 1,0-1,0 1,0 0,0 0,0-1,0 1,0 0,0 0,0 0,0 0,-1 0,-5 2,1 1,0-1,-1 1,1 1,0-1,1 1,-1 0,0 1,1-1,0 1,0 0,1 0,-1 1,1-1,0 1,1 0,-1 0,1 0,1 1,-1-1,1 1,0-1,0 1,0 4,0-5,1 0,0 0,0 0,1 0,-1 0,1 0,1 0,-1 0,1 0,0 0,0-1,1 1,-1 0,1 0,1-1,-1 1,1-1,0 0,0 0,0 0,1 0,0 0,0-1,0 0,0 0,1 0,0 0,0-1,0 1,0-1,0 0,1-1,-1 0,1 1,-1-2,1 1,2 0,1 0,0-1,1 0,-1 0,1 0,-1-1,1-1,-1 0,1 0,-1-1,0 0,1 0,-1-1,0-1,-1 1,1-1,-1-1,1 0,-1 0,-1 0,1-1,-1 0,0-1,0 1,-1-2,0 1,0 0,0-1,-1 0,-1-1,2 1,-1 0,0 0,-1 0,0-1,0 0,-1 0,0 0,-1 0,0-1,0 1,-1-1,0 1,0-1,-2 1,1-1,-1 1,0-1,-1 1,0 0,0-1,-1 1,-1 0,1 0,-4-4,6 11,0 1,0-1,0 1,0 0,-1 0,1-1,0 1,-1 0,1 0,-1 1,1-1,-1 0,1 0,-1 1,0-1,1 1,-1-1,0 1,0 0,1-1,-1 1,0 0,0 0,1 0,-1 1,0-1,1 0,-1 1,0-1,0 1,1-1,-1 1,1 0,-1 0,1 0,-1 0,1 0,-1 0,1 0,0 1,-41 58,40-54,0-1,0 0,1 1,-1-1,1 1,1-1,-1 1,1 0,0-1,0 1,0 0,1-1,0 1,0-1,1 1,-1-1,1 1,1-1,-1 0,0 0,1 0,0 0,1-1,-1 1,1-1,-1 0,1 0,1 0,-1 0,0-1,1 1,3 1,-1-1,0-1,0 1,0-1,0-1,0 1,1-1,-1-1,1 1,0-1,-1-1,1 1,0-1,-1-1,1 1,0-1,-1-1,1 1,-1-1,1-1,-1 1,0-1,0 0,0-1,-1 0,1 0,-1 0,0-1,0 0,0 0,0-1,5-4,1-1,-2 0,0-1,0 0,-1 0,0-1,-1-1,-1 1,0-1,0-2,-1 2,0-1,-1 1,0-1,-1 0,-1 0,-1-1,0 1,0-1,-2 1,0-1,-1 1,0-1,-4-10,5 25,-1-1,1 0,-1 0,0 1,1-1,-1 0,0 1,0-1,-1 0,1 1,0-1,0 1,-1 0,1 0,-1-1,1 1,-1 0,1 0,-1 0,0 0,0 1,1-1,-1 0,0 1,0-1,0 1,0 0,0 0,1 0,-1-1,0 2,0-1,0 0,0 0,0 1,0-1,1 1,-1-1,0 1,0 0,0 0,1-1,-1 1,1 1,-1-1,1 0,-1 0,1 0,0 1,-1-1,1 1,0-1,0 1,0 0,0-1,0 1,0 0,0 1,-5 6,0 0,1 0,0 1,0 0,1 0,0 1,1-1,0 1,1-1,0 1,0 0,1 0,1 0,0 0,0 0,1 0,1 0,0-1,0 1,1 0,0-1,1 0,0 1,1-2,0 1,0 0,1-1,1 0,-1 0,1-1,1 0,0 0,0-1,0 0,1 0,1 0,-5-4,-1 1,1-1,-1 0,1 0,0 0,0-1,0 1,0-1,0-1,0 1,1-1,-1 1,1-2,-1 1,1 0,-1-1,1 0,-1-1,3 0,8-3</inkml:trace>
  <inkml:trace contextRef="#ctx0" brushRef="#br0" timeOffset="3819.876">2992 319,'17'-8,"0"2,1 0,0 2,-1 0,2 0,-1 2,0 0,11 1,-28 1,0 0,0-1,-1 1,1 0,0 0,0 0,0 0,0 0,0 0,0 1,0-1,0 0,0 0,-1 1,1-1,0 0,0 1,0-1,0 1,-1-1,1 1,0-1,0 1,-1 0,1-1,-1 1,1 0,-1 0,1-1,-1 1,1 0,-1 0,1 0,-1 0,0-1,0 1,1 0,-1 0,0 0,0 0,0 0,0 0,0 0,0 0,0 0,0 0,-1-1,1 1,0 0,-1 1,-27 46,18-34,7-12,1 0,0 0,0 0,0 0,0 1,1-1,-1 1,1-1,-1 1,1-1,0 1,0 0,0-1,0 1,1 0,-1 0,1 0,-1 0,1 0,0 0,0 0,0 0,1-1,-1 1,1 0,0 0,-1 0,1 0,1-1,-1 1,0 0,1-1,-1 1,1-1,-1 0,1 1,0-1,0 0,0 0,1 0,-1-1,0 1,1 0,-1-1,1 1,9 0,-1 0,1-1,-1 0,1-1,-1 0,1-1,-1 0,0-1,1 0,-1 0,2-2,13-4</inkml:trace>
  <inkml:trace contextRef="#ctx0" brushRef="#br0" timeOffset="5169.371">2936 1279,'19'-1,"0"-1,0 0,1-2,-2 0,1-1,0-1,-1 0,0-2,-1 0,0-1,0 0,-1-2,0 0,0-1,-1 0,-1-1,-1-1,1 0,-2-1,0 0,-1-1,-1 0,0-1,3-9,3-1,19-59,-35 85,0 1,0-1,-1 1,1-1,0 1,0-1,0 1,0-1,-1 1,1-1,0 1,0-1,-1 1,1-1,0 1,-1-1,1 1,0 0,-1-1,1 1,-1 0,1-1,-1 1,1 0,-1 0,1-1,-1 1,1 0,-1 0,1 0,-1 0,1 0,-1 0,1 0,-1 0,1 0,-1 0,1 0,-1 0,1 0,-1 0,0 0,1 0,-1 1,1-1,-1 0,1 0,0 1,-1-1,1 0,-1 1,1-1,-1 0,1 1,0-1,-1 1,1-1,0 0,-1 1,-26 22,20-15,1 0,1 0,0 0,0 1,0 0,1 0,1 0,-1 0,1 0,1 1,0 0,0-1,1 1,0 2,1-7,0-1,0 0,0 0,0 0,0 0,1 0,0 0,0 0,0-1,1 1,-1 0,1 0,0-1,0 1,0-1,0 1,0-1,1 0,0 0,0 0,0 0,0-1,0 1,0-1,0 0,1 0,0 0,-1 0,1 0,0-1,0 0,-1 0,1 0,0 0,1 0,13 0,1-1,0-1,0 0,-1-1,1-1,-1-1,0-1,0 0,0-2,0 0,-1 0,-1-2,1 0,-1-1,-1-1,0 0,0-1,4-6,-15 15,-1 1,0-2,1 1,-2 0,1-1,0 1,-1-1,1 0,-1 0,0 0,-1 0,1 0,0 0,-1 0,0-1,0 1,-1 0,1-1,-1 1,0-1,0 1,0-1,-1 1,0-3,0 6,1 0,-1 0,0 0,1 1,-1-1,0 0,0 0,0 1,0-1,0 0,0 1,0-1,0 1,0-1,0 1,0 0,0-1,0 1,-1 0,1 0,0 0,0 0,0 0,0 0,0 0,-1 0,1 0,0 1,0-1,0 0,0 1,0-1,0 1,0-1,0 1,0-1,0 1,0 0,0 0,0-1,1 1,-1 0,0 0,0 0,1 0,-1 0,1 0,-1 0,1 0,-1 0,1 0,-1 0,1 0,0 0,0 1,0-1,0 0,0 0,0 0,0 0,0 0,0 1,0-1,-2 4,1 1,0-1,0 0,0 1,0-1,1 1,0-1,0 1,0-1,1 1,-1-1,1 0,1 1,-1-1,1 0,0 0,0 0,0 0,1 0,0 0,0-1,0 1,1-1,-1 0,1 0,0 0,0 0,0-1,1 0,-1 1,1-2,0 1,0-1,0 1,0-1,0 0,0-1,0 0,1 0,-1 0,3 0,6-1,0-1,0-1,1 0,-2 0,1-2,0 0,-1 0,1-1,-1-1,0 0,-1-1,0-1,0 1,0-2,-1 0,0 0,-1-1,0 0,-1-1,0 0,0 0,-2-1,1 0,-1-1,-1 0,0 0,-1 0,0 0,1-11,-5 21,0 0,0 1,0-1,-1 0,0 0,1 0,-1 0,0 1,0-1,0 0,-1 0,1 0,-1 1,0-1,1 0,-1 0,0 1,-1-1,1 1,0-1,-1 1,1-1,-1 1,0 0,0 0,0 0,0 0,0 0,0 0,-1 1,1-1,-1 1,1-1,-1 1,1 0,-1 0,0 0,1 0,-1 1,0-1,0 1,0 0,1-1,-1 1,0 1,0-1,0 0,0 1,1-1,-1 1,0 0,0 0,1 0,-5 3,0 1,0-1,1 1,-1 1,2-1,-1 1,0 0,1 0,0 1,1 0,-1 0,1 0,1 0,-1 0,1 1,1 0,-1-1,1 1,1 0,-1 0,1 0,1 1,0-1,0 0,0 0,1 0,0 2,1-3,-1-1,1 0,1 0,-1 0,1 0,0 0,0-1,0 1,1-1,0 0,0 0,0 0,1-1,0 1,0-1,0 0,0 0,1-1,-1 0,1 0,0 0,0 0,0-1,0 0,0-1,0 1,1-1,-1 0,1-1,-1 1,1-1,-1-1,5 0,47 1,-33-1</inkml:trace>
  <inkml:trace contextRef="#ctx0" brushRef="#br0" timeOffset="5656.056">4630 799,'-11'12,"0"1,2 1,0 0,0 0,1 1,1 0,1 0,0 1,1-1,0 1,2 1,-1-1,2 0,1 1,0 0,1 5,0-20,0 1,0-1,1 0,-1 0,1 1,0-1,0 0,0 0,0 0,0 0,0 1,1-2,-1 1,0 0,1 0,0 0,-1-1,1 1,0-1,0 1,0-1,0 0,0 0,0 0,0 0,1 0,-1 0,0 0,0-1,1 1,-1-1,0 0,1 0,-1 0,1 0,-1 0,0 0,1-1,-1 1,2-1,87-44,-70 30,-2-1,0-1,-1 0,-1-2,0 0,-2 0,0-2,-1 0,-1 0,-1-1,-1-1,3-11,-4 5,-2 1,0-1,-2-1,-2 1,0-1,-2 0,-1 0,-2 0,-1 1,-1-1,-3-8,6 33,-1 1,0-1,0 1,-1-1,1 1,-1-1,0 1,0 0,0 0,-1 0,1 0,-1 0,0 0,0 1,-1-1,1 1,-1 0,1 0,-1 1,0-1,0 1,0-1,-1 1,1 0,0 1,-1-1,1 1,-1 0,0 0,1 0,-1 1,0 0,1 0,-1 0,0 0,0 1,1-1,-1 1,1 1,-1-1,1 1,-1-1,-3 3,-5 5,0 0,1 1,0 1,0 0,1 0,1 1,0 1,1-1,0 1,1 1,0 0,1 0,1 1,0-1,1 1,1 1,0-1,1 1,0-1,2 1,0 0,0 0,2-1,0 1,1 0,0 0,1-1,4 12,-2-13,1 0,1-1,0 1,1-1,0-1,1 0,1 0,0 0,0-1,1-1,0 0,1 0,0-1,1-1,0 0,0 0,0-2,1 1,0-2,1 0,-1 0,1-2,0 0,0 0,14-1,0 0</inkml:trace>
  <inkml:trace contextRef="#ctx0" brushRef="#br0" timeOffset="6386.175">5081 1024,'37'-11,"-1"-1,0-2,-1-1,-1-2,0-2,-1 0,-1-3,-1 0,15-16,-42 35,-1 0,1 0,-1 0,0 0,0 0,0-1,-1 1,1-1,-1 0,0 0,0 0,0 0,0 0,-1 0,1 0,-1-1,0 1,-1 0,1-1,-1 1,0-1,0-3,0 7,0 0,0 1,-1-1,1 0,0 0,-1 1,1-1,0 0,-1 1,1-1,-1 1,1-1,-1 0,1 1,-1-1,1 1,-1-1,0 1,1-1,-1 1,0 0,1-1,-1 1,0 0,0 0,1-1,-1 1,0 0,0 0,1 0,-1 0,0 0,0 0,1 0,-1 0,0 0,0 0,1 1,-1-1,0 0,0 0,1 1,-1-1,0 0,1 1,-1-1,0 1,1-1,-1 1,1-1,-1 1,1 0,-1-1,1 1,-31 31,27-28,0 0,1 0,-1 0,1 0,0 0,0 0,0 1,1 0,-1-1,1 1,0 0,1 0,-1 0,1 0,0 1,0-1,1 0,0 0,0 1,0-1,0 0,1 0,0 1,0-1,0 0,1 0,-1 0,1 0,0 0,1-1,-1 1,1 0,0-1,0 0,1 0,-1 0,1 0,0 0,1 0,5 0,0 0,-1-1,1-1,1 1,-1-1,0-1,0 0,1-1,-1 0,0 0,1-1,-1-1,0 1,0-2,0 1,0-1,0-1,-1 0,1 0,-1-1,0 0,-1-1,6-4,0-1,-1 0,0-1,-1 0,-1-1,0 0,-1-1,0 0,-1-1,0 0,-2 0,1-1,-2 0,0 0,-1-1,-1 0,-1 0,1-8,-3 24,-1 0,0 0,1 0,-1 0,0 0,0 0,0 0,0 0,0 0,0 0,0 0,0 0,-1 0,1 0,0 0,-1 0,1 0,0 0,-1 0,1 0,-1 0,0 0,1 0,-1 0,0 0,1 1,-1-1,0 0,0 1,0-1,0 0,0 1,1-1,-1 1,0-1,0 1,0 0,0-1,-1 1,1 0,0 0,0 0,0 0,0 0,0 0,0 0,0 0,0 0,0 0,0 1,0-1,0 0,0 1,0-1,0 1,0-1,0 1,0-1,0 1,0 0,1-1,-1 1,0 0,0 0,0 0,-4 6,-1 1,1 0,1 0,-1 1,1-1,1 1,0 0,0 0,0 0,1 0,1 0,0 1,0-1,0 0,1 1,1-1,0 1,0-1,1 0,0 0,0 0,1 0,4 9,-2-11,1 1,0-1,1-1,0 1,0-1,0 0,1-1,0 0,0 0,0 0,0-1,1 0,-1-1,1 0,0 0,0-1,1 0,-1-1,0 0,1 0,-1-1,0-1,1 1,-1-1,0-1,0 0,0 0,0 0,0-1,0-1,0 0,-1 0,0 0,7-6,7-6,0-1,-1-1,-1-1,-1-1,0-1,-2 0,1-3,-8 10,5-5,-1-1,-1 0,-1-1,-1 0,-1-1,0 0,-2 0,0-1,0-9,-8 30,1 1,-1-1,0 0,0 0,0 1,0-1,-1 0,1 0,0 1,-1-1,1 0,-1 1,0-1,0 1,1-1,-1 0,0 1,0 0,0-1,0 1,-1 0,1-1,0 1,-1 0,1 0,0 0,-1 0,1 0,-1 0,0 1,1-1,-1 0,0 1,1-1,-1 1,0 0,1 0,-1-1,0 1,0 0,0 1,1-1,-1 0,0 0,1 1,-1-1,0 1,1-1,-1 1,0 0,1 0,-1-1,1 1,-1 0,1 1,0-1,-1 0,1 0,0 0,0 1,0-1,0 1,-1 0,-9 8,0 1,0 0,1 1,0 0,1 1,1 0,0 0,0 1,2 0,0 0,0 0,1 1,1 0,0 0,1 0,1 0,1 1,0-1,0 1,2-1,0 1,1-1,0 0,1 0,3 6,-1-11,1-1,0 1,1-1,0 0,0 0,1-1,0 0,1 0,0-1,0 0,0 0,1-1,0-1,0 1,0-2,1 1,0-2,0 1,0-1,0-1,0 0,1-1,-1 0,1-1,-1 0,0 0,10-3,35-13,-31 3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56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0 114,'39'-9,"17"-9,9 0,-2 2,-7 4,-8 4,-8 4,-5-3,-4 0,-3 1,-1 2,0 1,-5 2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57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24,'39'5,"21"1,6-5,2-2,-7-2,-4 1,-1-1,-7 2,0-5,-6-2,-4 2,-9 1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00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2,'311'1,"-310"-2,1 1,-1-1,1 1,-1 0,1 0,-1 0,1 0,0 0,-1 0,1 0,-1 0,1 0,-1 1,1-1,-1 1,0-1,1 1,-1 0,1-1,-1 1,0 0,0 0,1 0,-1 0,0 0,0 0,0 0,0 1,0-1,0 0,-1 0,1 1,0-1,-1 1,1-1,-1 1,1-1,-1 1,0-1,1 1,-1-1,0 1,0-1,0 1,0-1,0 1,-1-1,1 1,-1 0,-82 67,58-52,-53 46,76-61,0 1,0-1,0 0,1 0,-1 1,0-1,1 1,0 0,-1-1,1 1,0 0,0 0,1-1,-1 1,1 0,-1 0,1 0,0 0,0 0,0 0,1 0,-1 0,1-1,-1 1,1 0,0 0,0 0,0-1,1 3,4 0,0-1,0 0,0 1,1-2,-1 1,1-1,0 0,0 0,0-1,0 0,1 0,-1-1,1 0,-1 0,1-1,-1 0,1 0,-1-1,1 0,-1 0,3-1,30-4,0-1,-1-2,0-1,-1-3,17-8,-28 11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0 172,'8'-5,"-1"2,1-1,-1 1,1 0,0 0,0 1,0 0,0 0,1 1,-1 0,0 1,1 0,-1 0,3 1,5-2,271 2,-247-6,-39 5,0 0,-1 0,1-1,0 1,-1 0,1-1,-1 1,1 0,-1-1,1 1,-1-1,1 1,-1-1,1 1,-1-1,0 1,1-1,-1 1,0-1,1 0,-1 1,0-1,0 1,0-1,1 0,-1 1,0-1,0 0,0 1,0-1,0 0,0 1,0-1,-1 0,1 1,0-1,0 1,0-1,-1 0,1 1,0-1,-1 1,1-1,0 1,-1-1,1 1,-1-1,1 1,0-1,-1 1,0-1,1 1,-1 0,1-1,-1 1,1 0,-1-1,0 1,0 0,-123-79,124 78,-1 1,0-1,1 1,-1-1,1 1,0-1,-1 0,1 1,-1-1,1 0,0 1,0-1,-1 0,1 0,0 1,0-1,0 0,0 1,0-1,0 0,0 0,0 1,0-1,0 0,0 0,0 1,0-1,1 0,-1 0,0 1,1-1,-1 0,0 1,1-1,-1 1,1-1,-1 0,1 1,-1-1,1 1,0-1,-1 1,1 0,-1-1,1 1,0 0,-1-1,1 1,0 0,0 0,-1-1,1 1,0 0,0 0,-1 0,1 0,0 0,0 0,-1 0,1 0,0 1,0-1,-1 0,1 0,0 1,-1-1,1 0,0 1,0-1,19-2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59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0,'0'14,"0"10,0 6,0 2,0 0,0 1,0-2,0-1,0 0,0-1,0-1,0 0,5-5,1-1,0 0,4-4,5-4,-1-6</inkml:trace>
  <inkml:trace contextRef="#ctx0" brushRef="#br0" timeOffset="249.468">0 564,'29'5,"19"2,6-1,4-6,-4-3,-1-1,-4 0,-2-3,-4-2,-4 2,-4 1,-3 2,-3 2,-5 1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8:58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63,'28'293,"-28"-19,3-260,0 2,-10-23,0-7</inkml:trace>
  <inkml:trace contextRef="#ctx0" brushRef="#br0" timeOffset="465.531">1 90,'18'-3,"183"-31,0 9,161 1,-325 23,-27 0,1 0,0 0,0 1,-1 1,1 0,0 0,-1 1,1 0,-1 1,1 0,-1 1,3 2,-11-5,0 0,-1 1,1-1,0 0,-1 1,0-1,1 1,-1 0,0 0,0-1,0 1,0 0,0 0,0 0,-1 0,1 0,-1 0,1 0,-1 0,0 0,1 0,-1 0,0 0,-1 0,1 0,0 0,-1 1,1-1,-1 0,1 0,-1-1,0 1,0 0,0 0,0 0,-1 1,-9 11</inkml:trace>
  <inkml:trace contextRef="#ctx0" brushRef="#br0" timeOffset="718.125">169 683,'39'5,"17"-3,4-2,1-2,-4 1,-3-5,-1-1,-5 0,0-3,-4-1,-5 3,1-3,-2 1,-2 2,-8 2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01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264 453,'-28'30,"1"2,1 1,2 1,1 1,2 1,2 1,1 1,2 0,1 2,2-1,2 2,-2 18,8-22,2 0,2 0,1 0,2 0,1-1,2 1,1-1,3 1,0-2,2 0,2 0,5 8,-12-32,0 0,1 0,0-1,0 0,1-1,0 0,1 0,0 0,0-1,1-1,0 1,0-2,1 1,0-1,0-1,0 0,1-1,0 0,-1-1,2 0,8 1,1-7,-5-4</inkml:trace>
  <inkml:trace contextRef="#ctx0" brushRef="#br0" timeOffset="793.639">293 1412,'20'-6,"245"-87,-247 84,0 0,-1-2,0 0,-1 0,0-2,-1 0,0 0,-1-2,-1 0,0 0,-1-1,9-17,-14 22,0-2,-1 1,-1 0,0-1,-1 0,0-1,-1 1,-1 0,0-1,0 0,-1 1,-1-1,0 12,1 1,-1 0,0 0,1-1,-1 1,0 0,0-1,0 1,0 0,0 0,0-1,0 1,-1 0,1 0,0-1,-1 1,1 0,-1 0,1-1,-1 1,0 0,1 0,-1 0,0 0,0 0,0 0,0 0,0 0,0 1,0-1,0 0,0 0,0 1,0-1,0 1,-1-1,1 1,0 0,0-1,-1 1,1 0,0 0,0 0,-1-1,1 2,0-1,-1 0,1 0,0 0,0 1,-1-1,1 0,0 1,0-1,0 1,-1-1,1 1,0 0,0 0,0-1,0 1,0 0,0 0,1 0,-1 0,0 0,0 1,-6 10,2 1,-1 0,2 0,-1 0,2 1,0 0,1-1,0 1,1 0,0 0,1 0,1 0,0 0,1 0,3 9,-2-14,0 0,1-1,1 1,0-1,0 0,0-1,1 1,0-1,1 0,-1 0,1-1,1 0,-1 0,1 0,0-1,0-1,0 1,1-1,0-1,0 0,0 0,0 0,0-1,1-1,-1 1,0-2,1 1,-1-1,1-1,-1 0,1 0,-1 0,0-2,0 1,0-1,0 0,0-1,0 0,-1 0,0-1,0 0,3-3,7-4,-1-1,0 0,-1-1,0-1,-2-1,1 0,-2-1,0-1,-1 1,-1-2,-1 0,-1 0,0-1,-1 0,-1 0,-1-1,-1 0,-1 0,-1-1,0-11,-3 31,0 0,0-1,0 1,0 0,0-1,-1 1,1 0,-1 0,1-1,-1 1,0 0,0 0,0 0,0 0,-1 0,1 0,0 0,-1 1,1-1,-1 0,0 1,0-1,1 1,-1-1,0 1,0 0,0 0,0 0,-1 0,1 0,0 1,0-1,-1 1,1-1,0 1,0 0,-1 0,1 0,0 0,-1 0,1 0,0 1,0-1,-1 1,1 0,0-1,0 1,0 0,0 0,0 0,0 1,0-1,0 1,0-1,1 1,-1-1,0 1,1 0,-1 0,1-1,-1 3,-4 4,1 1,-1-1,2 1,-1 1,1-1,1 0,0 1,0 0,1 0,0 0,0 0,1 0,1 0,0 0,0 0,1 0,0 0,1 0,0 0,0 0,1 0,0-1,1 1,0-1,1 0,0 0,0 0,1-1,0 0,1 0,5 5,-4-6,1 0,0-1,0 0,1-1,-1 0,1 0,0-1,1 0,-1-1,1 0,-1-1,1 0,0-1,0 0,0 0,0-1,0-1,-1 0,1 0,3-2,3-3,0-1,0-1,0-1,-1 0,-1-1,0-1,0-1,-1 0,0 0,-1-1,-1-1,0 0,-1-1,0 0,-2-1,1 0,-2-1,0 0,-1 0,-1 0,-1-1,0 0,-1 0,-1 0,-1-1,0 1,-2-1,0 1,-1-6,2 21,-1 1,0-1,1 0,-1 0,0 0,0 1,-1-1,1 0,-1 0,1 1,-1-1,0 0,0 0,0 1,0-1,0 1,-1-1,1 1,-1 0,0 0,1-1,-1 1,0 0,0 1,0-1,-1 0,1 0,0 1,-1 0,1-1,-1 1,1 0,-1 0,0 0,1 0,-1 1,0-1,0 1,1 0,-1 0,0 0,0 0,0 0,1 0,-1 1,0 0,0-1,-4 6,0 1,1-1,0 1,1 0,-1 0,1 1,0-1,1 1,0 0,0 1,1-1,0 1,1-1,-1 1,2 0,-1 0,1 0,1 0,-1 0,2 0,-1 0,1 0,0 0,1 0,1 3,-1 22,-1-11,1 0,1-1,1 1,1-1,1 0,1 0,0-1,2 0,1 0,0-1,2 0,0-1,4 3,40 58,-41-65</inkml:trace>
  <inkml:trace contextRef="#ctx0" brushRef="#br0" timeOffset="1394.656">1986 1158,'0'24,"0"13,0 4,0-9,0-9</inkml:trace>
  <inkml:trace contextRef="#ctx0" brushRef="#br0" timeOffset="2012.755">1761 1214,'191'-67,"-132"59,-58 8,1 0,-1 0,0 1,1-1,-1 1,0-1,0 1,1-1,-1 1,0 0,0 0,0-1,0 1,0 0,0 0,0 0,0 0,0 0,-1 0,1 1,0-1,-1 0,1 0,-1 0,1 1,-1-1,1 0,-1 1,0-1,0 0,0 1,0-1,0 0,0 1,0-1,0 0,0 1,-1-1,1 0,0 1,-1-1,0 0,-89 172,89-172,1 1,-1-1,0 1,1 0,-1-1,1 1,0 0,-1-1,1 1,0 0,0-1,0 1,0 0,0-1,1 1,-1 0,0-1,1 1,-1 0,1-1,0 1,0-1,-1 1,1-1,0 1,0-1,0 0,0 1,1-1,-1 0,0 0,0 0,1 0,-1 0,1 0,-1 0,1 0,-1-1,1 1,0 0,-1-1,1 0,-1 1,1-1,0 0,0 0,0 0,84-7,22-14,-96 19</inkml:trace>
  <inkml:trace contextRef="#ctx0" brushRef="#br0" timeOffset="2983.355">1873 254,'275'-26,"-271"25,-1 1,0 0,1 0,-1 0,1 0,-1 0,0 1,0-1,1 1,-1 0,0 0,0 0,0 0,0 1,0-1,0 1,0 0,0 0,0 0,-1 0,1 0,-1 1,0-1,0 1,0-1,0 1,0 0,0 0,-1 0,1 0,-1 0,0 0,0 0,0 1,0-1,-1 0,1 1,-1-1,0 0,0 2,-23 55,-4 15,27-73,1 1,-1-1,0 1,0-1,1 1,0-1,-1 1,1-1,0 0,0 1,0-1,1 0,-1 0,0 0,1 0,0 0,-1 0,1 0,0 0,0-1,0 1,0-1,0 1,0-1,0 0,1 0,-1 0,0 0,1 0,0 0,15 3,-1 0,1 0,0-2,0 0,1-2,-1 0,0 0,15-4,23 1,-29 3,-2-1</inkml:trace>
  <inkml:trace contextRef="#ctx0" brushRef="#br0" timeOffset="3234.136">2494 1045,'33'-5,"17"-1,9 0,-1 1,-5 2,-8 0,-5-3,-6 0,-8-1</inkml:trace>
  <inkml:trace contextRef="#ctx0" brushRef="#br0" timeOffset="3982.65">2889 1299,'30'-30,"30"-26,-3-3,-3-3,-2-1,-3-3,18-36,-4-50,-63 153,0-1,-1 0,1 0,0 0,0 0,-1 0,1 1,0-1,-1 0,1 0,0 0,-1 0,1 0,0 0,0 0,-1 0,1 0,0 0,-1 0,1 0,0 0,-1 0,1 0,0-1,-1 1,1 0,0 0,0 0,-1 0,1-1,0 1,0 0,-1 0,1 0,0-1,0 1,0 0,-1 0,1-1,0 1,0 0,0-1,0 1,0 0,0 0,-1-1,1 1,0 0,0-1,0 1,0 0,0-1,-21 27,8-5,1 1,1 1,1 0,1 1,1-1,1 2,-2 14,7-33,0 0,1 1,0-1,1 0,-1 1,1-1,0 1,1-1,0 0,0 1,0-1,0 0,1 0,0 1,1-2,-1 1,1 0,0 0,1-1,-1 0,1 1,0-1,1-1,-1 1,1-1,0 1,0-1,0-1,0 1,1-1,4 3,5-2,-1 0,1-1,0 0,0-1,0-1,0-1,0 0,0-1,0 0,0-1,-1-1,1 0,0-1,-1-1,0 0,0-1,-1 0,1-1,-1-1,-1 0,12-10,-9 7,0 0,-1-2,-1 1,0-2,-1 0,0 0,-2-1,1-1,-2 0,0 0,-1-1,0 0,-2 0,0 0,4-17,-10 32,1 1,-1 0,0-1,1 1,-1-1,0 1,0 0,1-1,-1 1,0-1,-1 1,1-1,0 1,0-1,-1 1,1 0,-1-1,1 1,-1 0,1-1,-1 1,0 0,0 0,1-1,-1 1,0 0,0 0,0 0,-1 0,1 0,0 0,0 1,0-1,-1 0,1 1,0-1,-1 1,1-1,0 1,-1-1,1 1,-1 0,1 0,-1 0,1 0,0 0,-1 0,1 0,-1 0,1 0,-1 1,1-1,0 1,-1-1,1 1,0-1,-1 1,1 0,0 0,0 0,-1 0,-7 7,0 0,0 0,1 1,0 0,0 0,1 1,1 0,-1 0,2 1,-1 0,2 0,-1 0,2 0,-1 1,1 0,0 5,3-12,0 0,0 0,0 0,1 0,-1 0,1 1,1-2,-1 1,1 0,-1 0,1 0,1-1,-1 1,1-1,0 0,0 0,0 0,0 0,1 0,-1-1,1 1,0-1,0 0,0 0,1 0,-1-1,1 0,2 1,1 1,1 0,0-1,-1 0,1-1,0 0,0 0,1-1,-1 0,0-1,0 0,1 0,-1-1,0 0,0-1,4-1,7-5,0-2,-1 0,0-1,-1-1,0-1,-1-1,0 0,-2-1,1-1,-2 0,0-1,-1 0,-1-1,0-1,-1 0,-2-1,0 0,0 0,-2 0,-1-2,1-40,-7 61,0-1,0 1,0 0,0-1,0 1,0 0,0-1,-1 1,1 0,0-1,-1 1,1 0,-1-1,1 1,-1 0,0 0,1 0,-1 0,0 0,0 0,0 0,0 0,0 0,0 0,0 0,0 0,0 1,-1-1,1 0,0 1,0-1,-1 1,1-1,0 1,-1 0,1 0,0 0,-1-1,1 1,0 0,-1 1,1-1,-1 0,-3 3,1 1,-1-1,1 1,0 0,0 0,1 1,-1-1,1 1,0 0,0 0,0 0,1 0,0 0,0 1,0-1,0 1,1-1,-1 6,-4 15,0-13,1 1,1-1,1 1,-1 0,2 0,0 0,1 0,0 0,1 0,1 1,0-1,1 0,1 0,0 0,1-1,0 1,1-1,0 0,4 6,23 20,-16-24</inkml:trace>
  <inkml:trace contextRef="#ctx0" brushRef="#br0" timeOffset="4230.632">4414 988,'-5'24,"-2"13,1 5,1 0,6-8,4-3,5-9,0-7</inkml:trace>
  <inkml:trace contextRef="#ctx0" brushRef="#br0" timeOffset="4965.406">4357 311,'20'-7,"0"-1,1 1,0 1,0 1,0 1,0 0,1 2,14 0,-35 2,0-1,1 1,-1 0,0 0,1 0,-1 0,1 0,-1 0,0 0,1 0,-1 0,0 1,1-1,-1 1,0-1,1 1,-1-1,0 1,0 0,0-1,1 1,-1 0,0 0,0 0,0 0,0 0,-1 0,1 0,0 0,0 1,-1-1,1 0,0 0,-1 1,1-1,-1 0,0 1,0-1,1 0,-1 1,0-1,0 1,0-1,0 0,0 1,-1-1,1 0,0 1,-1-1,1 0,-1 1,1-1,-1 1,-16 26,12-21,0-1,0 1,1 0,-1 1,2-1,-1 1,1 0,0 0,1 0,0 0,0 0,1 0,0 0,0 1,1-1,0 1,0-1,1 0,0 1,1-6,0 0,0 0,0-1,0 1,0 0,0-1,1 1,-1-1,1 0,0 0,0 0,0 0,0-1,0 1,0-1,0 1,0-1,1 0,-1 0,0-1,1 1,-1-1,1 1,-1-1,0 0,1-1,-1 1,1 0,-1-1,4-1,11-4</inkml:trace>
  <inkml:trace contextRef="#ctx0" brushRef="#br0" timeOffset="5353.182">4781 1,'111'441,"-99"-397,39 143,20 158,-69-332,-1 1,0 0,-1 0,-1-1,0 1,-1 0,0-1,-1 1,0-1,-1 0,-1 0,0 0,-1-1,0 1,-1-1,0-1,-1 1,0-1,-1-1,0 0,-9 8,3-4,-1 0,0-1,0-1,-1 0,-1-2,0 0,-5 2,-6-1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17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0,'0'5,"0"6,0 6,0 5,0 4,0 2,0 1,0 0,0 1,0-1,5 0,1 0,0-1,4-4,0-2,-2 0,-2-4</inkml:trace>
  <inkml:trace contextRef="#ctx0" brushRef="#br0" timeOffset="248.459">0 536,'39'-5,"17"-1,4-5,-4 0,-6 1,-7 3,-6 2,-4 2,-3 2,-2 1,-2 5,-4 2</inkml:trace>
  <inkml:trace contextRef="#ctx0" brushRef="#br0" timeOffset="629.276">170 734,'27'-8,"0"-1,0 2,0 0,1 2,0 1,0 1,13 1,-37 2,-1 0,0 0,0 0,0 0,1 1,-1 0,0-1,0 1,0 0,0 1,0-1,0 0,0 1,-1 0,1-1,0 1,-1 0,0 0,1 1,-1-1,0 0,0 1,0 0,0-1,-1 1,1 0,-1 0,1 0,-1 0,0 0,0 0,-1 0,1 0,-1 0,1 1,-1-1,0 0,0 0,0 0,-1 1,1-1,-1 0,0 0,0 0,0 0,0 0,0 0,-1 0,1 0,-1 0,0-1,0 1,-137 178,137-179,1 1,-1 0,1 0,0 0,0 0,0 0,0 0,0 0,1 0,-1 0,1 1,0-1,0 0,0 0,1 0,-1 1,1-1,-1 0,1 0,0 0,0 0,1 0,-1 0,0 0,1-1,0 1,0 0,0-1,0 1,0-1,0 0,0 0,1 0,0 0,-1 0,1 0,0-1,-1 1,1-1,0 0,0 0,0 0,1 0,-1 0,0-1,0 1,0-1,1 0,23 2,1-2,-1 0,0-2,0-1,0-2,0 0,0-2,-1-1,13-5,-20 7,0 0</inkml:trace>
  <inkml:trace contextRef="#ctx0" brushRef="#br0" timeOffset="1031.94">1355 311,'-5'19,"-1"11,5 5,2 2,2 4,-1 0,1-3,-2-2,1-3,-2-2,0-2,1 0,3-2,3 1,-1 0,-1-5</inkml:trace>
  <inkml:trace contextRef="#ctx0" brushRef="#br0" timeOffset="1332.824">1045 311,'54'8,"1"-2,0-2,0-3,0-2,0-2,48-10,174-47,-277 60,1 0,-1-1,1 1,0 0,0-1,0 1,-1 0,1 0,0 0,0 0,0 0,0 0,0 0,-1 0,1 0,0 0,0 0,0 0,-1 1,1-1,0 0,0 1,0-1,-1 0,1 1,0-1,-1 1,1-1,0 1,-1 0,1-1,-1 1,1-1,-1 1,1 0,-1 0,1-1,-1 1,0 0,-4 6</inkml:trace>
  <inkml:trace contextRef="#ctx0" brushRef="#br0" timeOffset="1580.873">1017 959,'38'0,"18"0,4-5,1-1,-5 0,-2-4,-5 1,-7-5,-1 2,-2 2,-3-2,-3 1,-2 3,-7 2</inkml:trace>
  <inkml:trace contextRef="#ctx0" brushRef="#br0" timeOffset="2450.292">1835 1016,'48'-17,"-2"-2,0-2,-1-3,-1-1,-1-1,-2-3,0-2,-2-1,-2-2,-1-1,7-12,-37 40,-3 5,0-1,1 0,-1 0,0 0,0 0,0 0,-1 0,1-1,-1 0,0 1,0-1,0 0,0 0,-1 0,1 0,-1 0,0 0,0 0,-1-1,1 1,-1 0,0-1,0 1,-1 0,1 0,-1-1,0 1,0 0,0 0,-1-1,-1 5,1 0,-1-1,0 1,0 0,0 0,1 1,-1-1,0 0,0 1,1 0,-1 0,0 0,1 0,-1 0,1 0,-1 1,1-1,0 1,-1-1,1 1,0 0,0 0,0 0,1 0,-1 0,0 1,0 1,-3 1,-9 7,1 1,0 1,1 1,1 0,0 0,1 1,0 0,2 0,0 1,1 1,0-1,2 1,-3 12,8-26,-1 0,1 0,0 1,1-1,-1 0,1 0,0 0,0 0,0 0,0 0,1 0,-1 0,1 0,0-1,0 1,1-1,-1 1,1-1,-1 0,1 0,0 0,0 0,1-1,-1 1,1-1,-1 0,1 1,0-2,-1 1,1 0,0-1,0 0,4 1,7 1,-1 0,0-1,1-1,0 0,-1-1,1-1,-1 0,1-1,4-1,8-4,0-2,0 0,-1-2,0-1,-1-1,-1-1,0-1,19-16,-35 26,0-1,0 0,0 0,-1-1,1 0,-2-1,1 1,-1-1,0 0,-1-1,0 0,0 0,-1 0,0 0,0 0,-1-1,-1 0,1-2,-3 12,0-1,0 0,0 1,0-1,0 0,0 1,0-1,0 0,0 1,0-1,0 0,-1 1,1-1,0 0,0 1,-1-1,1 1,0-1,-1 0,1 1,-1-1,1 1,-1-1,1 1,-1-1,1 1,-1 0,1-1,-1 1,1 0,-1-1,0 1,1 0,-1 0,0-1,1 1,-1 0,0 0,1 0,-1 0,0 0,1 0,-1 0,0 0,1 0,-1 0,0 1,1-1,-1 0,0 0,1 1,-1-1,1 0,-1 1,0-1,1 0,-1 1,1-1,-1 1,1-1,-1 1,1-1,0 1,-1-1,-34 32,30-27,0 0,0 1,0 0,0 0,1 0,0 0,0 1,1 0,0-1,0 1,1 0,0 1,0-1,0 0,1 1,0-1,1 1,-1-1,1 1,1-1,0 1,0-1,0 0,1 1,0-1,0 0,1 0,0 0,0 0,0-1,1 1,0-1,1 0,-1 0,1 0,0-1,1 0,-1 0,2 0,1 0,1-1,0-1,1 0,-1 0,1 0,-1-1,1-1,0 0,0 0,-1-1,1 0,0-1,0 0,-1 0,1-1,0-1,-1 1,6-4,159-82,-153 74,0-1,-1-1,-1-1,0 0,-1-2,-1 0,-1-1,-1 0,0-1,-2-1,8-17,-19 36,1-1,-1 1,0 0,0 0,-1-1,1 1,-1-1,1 1,-1-1,0 0,-1 0,1 1,-1-1,1 0,-1 0,0 0,-1 1,1-1,-1 0,1 0,-1 0,0 1,-1-1,1 1,-1-1,1 1,-1-1,0 1,0 0,0 0,-1 0,1 0,-1 0,0 0,0 1,0 0,0-1,0 1,0 0,-1 0,-1 0,-4 2,1 1,-1 1,0-1,1 2,-1-1,1 1,0 0,0 1,0 0,1 0,-1 0,1 1,0 0,0 1,0 0,1 0,0 0,0 1,1 0,0 0,0 0,-3 7,-1 0,1-1,0 1,1 1,1-1,0 1,1 0,0 1,2-1,-2 9,4-17,1-1,-1 1,1-1,0 1,1 0,0-1,0 1,0-1,0 1,1-1,0 0,1 1,0-1,0 0,0-1,0 1,1 0,0-1,0 0,0 0,1 0,0-1,0 1,1 0,8 4,1 0,0-1,0-1,1 0,0-1,0-1,1-1,-1 0,1-1,0 0,3-1,6-1</inkml:trace>
  <inkml:trace contextRef="#ctx0" brushRef="#br0" timeOffset="3283.214">3529 875,'22'-1,"-17"0,0 0,0 0,-1 1,1 0,0 0,0 0,0 0,0 1,0 0,-1 0,1 0,0 0,-1 1,1 0,-1 0,1 0,-1 0,0 1,0 0,-3 2,-1 0,0 0,0-1,0 1,-1 0,0 0,0 0,0 0,0-1,-1 1,0 0,0-1,0 1,0-1,-1 0,0 0,0 0,0 0,0 0,0-1,-1 0,0 1,0-1,0 0,0-1,-1 1,-1 3,-57 74,62-78,-1 0,1 0,0 0,0 0,0 1,0-1,0 0,0 0,1 1,-1-1,1 1,0-1,0 0,-1 1,2-1,-1 1,0-1,0 1,1-1,-1 0,1 1,0-1,0 0,0 0,0 1,0-1,0 0,0 0,1 0,-1 0,1 0,0-1,-1 1,1 0,0-1,0 1,0-1,0 0,1 1,3 1,1 0,0-1,0 0,0 0,0 0,0-1,0 0,0 0,1-1,-1 0,0-1,0 1,1-1,-1 0,0-1,0 0,0 0,-1 0,1-1,0 0,-1-1,0 1,0-1,0 0,0-1,0 1,-1-1,0 0,0-1,0 1,1-5,5-7,0 3</inkml:trace>
  <inkml:trace contextRef="#ctx0" brushRef="#br0" timeOffset="3715.697">3584 198,'7'-8,"0"1,0 1,1-1,0 1,0 0,0 1,0 0,1 0,0 1,0 0,1 1,-1 0,0 0,1 1,0 0,0 1,3 0,-12 2,1 0,0 1,-1-1,1 1,-1-1,1 1,-1 0,0 0,0-1,0 1,0 0,0 0,0 0,-1 0,1 0,0 0,-1 0,0 0,1 1,-1-1,0 0,0 0,0 0,-1 0,1 0,0 0,-1 1,1-1,-1 0,0 0,0 0,0 0,0-1,0 1,0 0,0 0,0-1,-1 1,1 0,-1-1,1 0,-1 1,-1 0,2-1,-2 3,0-1,1 1,-1-1,1 1,0 0,0 0,0 0,0 0,0 0,1 0,0 0,0 1,0-1,1 0,-1 1,1-1,0 1,0-1,1 0,-1 1,1-1,0 0,0 1,1-1,-1 0,1 0,0 0,0 0,0 0,0 0,1-1,0 1,-1-1,1 0,1 0,-1 0,0 0,1 0,0 0,131 28,-78-25,-32-4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16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0,'-46'260,"43"-246,0 1,1-1,0 1,1 0,1 0,0-1,1 1,1 0,0 0,1-1,0 1,2-1,-1 0,2 0,0-1,0 1,1-1,1-1,0 1,1-1,1-1,7 8,-12-15,0-1,0 0,0 0,1 0,0 0,-1-1,1 0,0 0,0-1,0 1,0-2,0 1,1 0,-1-1,0 0,0-1,0 1,0-1,0 0,0-1,0 1,0-1,0-1,0 1,0-1,12-5,0-2,-1 1,0-2,-1-1,0 0,0-1,2-3,24-25,-2-1,-2-1,-2-3,-2-1,22-41,-16 25,-30 101,-9-1,0 0,2 0,2-1,2 1,1-1,-6-27,1 1,0-1,1 0,0 0,1 0,0-1,0 1,1-1,0 0,0-1,1 1,-1-1,2-1,-1 1,1-1,0 0,0-1,1 0,0 0,0-1,2 1,0-2,0 0,0 0,0-1,1-1,-1 1,0-2,1 0,-1 0,1-1,-1 0,0-1,0-1,1 0,-2 0,1-1,0 0,-1-1,0 0,0 0,0-2,0 1,-1-1,0 0,6-8,4-3,-1-1,-1 0,-1-1,-1-1,0-1,-2 0,0-1,-2 0,0-1,3-15,8-147,-18 163,1 5</inkml:trace>
  <inkml:trace contextRef="#ctx0" brushRef="#br0" timeOffset="307.021">1638 141,'29'0,"14"0,5 0,-1 0,1 0,-3 0,-5 0,-3 0,-4-5,-2-1,2 0,2 1,-2 2,-1 1,-1 1,-6-5,-2 0,-6 0</inkml:trace>
  <inkml:trace contextRef="#ctx0" brushRef="#br0" timeOffset="548.833">1837 424,'33'-5,"16"-1,10 0,-1 1,-6 2,-6 0,-7 2,-4 1,-5 0,-1 0,-2 0,-5 1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22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30,'33'-5,"17"-1,4 0,-3 1,1 1,-5 2,-5 1,-5 0,1 1,-1 1,-3-1,-1 0,-3 0,0 0,-7 1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24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1,'0'397,"0"-382,-2 0,0 0,0 0,-1 0,-1 0,-1 0,0-1,-3 5,0-4</inkml:trace>
  <inkml:trace contextRef="#ctx0" brushRef="#br0" timeOffset="247.867">0 565,'39'-4,"17"-3,4 1,1-3,-4-1,-3 1,-1-2,-5 1,0 2,-4 2,-5 3,-4 1,-3 1,-3 1,-5 0</inkml:trace>
  <inkml:trace contextRef="#ctx0" brushRef="#br0" timeOffset="651.409">199 763,'90'-20,"-76"15,0 0,1 2,0-1,0 2,0-1,0 2,0 0,0 1,0 1,0 0,0 1,0 1,0 0,0 1,3 2,-16-6,0 1,-1 0,1 0,0 0,-1 1,1-1,-1 0,1 0,-1 1,1-1,-1 1,0 0,0-1,0 1,0 0,0-1,0 1,0 0,-1 0,1 0,0 0,-1 0,0 0,0 0,1 0,-1 0,0 0,0 0,-1 0,1 0,0 0,-1 0,1 0,-1 0,0-1,1 1,-1 0,0 0,0 0,0-1,-1 1,1 0,-60 66,60-66,-192 165,192-167,-1 1,0 0,1 0,-1 0,0 0,1 0,-1 0,1 0,0 0,-1 1,1-1,0 1,0-1,0 1,0-1,0 1,0 0,0-1,0 1,1 0,-1 0,1 0,-1-1,1 1,0 0,0 0,0 0,0 0,0 0,0 0,0-1,0 1,1 0,-1 0,1 0,0-1,-1 1,1 0,0 0,0-1,0 1,0-1,0 1,1-1,-1 1,0-1,1 0,-1 0,1 1,0-1,15 3,1-1,0-1,0 0,1-2,-1 0,0-1,0 0,4-2,150-26,-148 28</inkml:trace>
  <inkml:trace contextRef="#ctx0" brushRef="#br0" timeOffset="1068.234">1271 284,'14'93,"-5"1,-3 0,-6 80,-27-34,20-119,0-4</inkml:trace>
  <inkml:trace contextRef="#ctx0" brushRef="#br0" timeOffset="1379.943">988 284,'34'0,"20"-5,11-2,0 1,-3-4,-1 0,-3 2,-5 2,-2-2,-6-1,0 2,-4 2,-3 1,-4 2,-2 2,-7 4,-8 3</inkml:trace>
  <inkml:trace contextRef="#ctx0" brushRef="#br0" timeOffset="1635.928">1045 989,'33'0,"17"0,4 0,-2 0,-6 0,0 0,-4 0,-4-5,1-1,-1 0,3-4,-2 0,-1 2,-4-3,-7 1</inkml:trace>
  <inkml:trace contextRef="#ctx0" brushRef="#br0" timeOffset="2900.786">1864 989,'116'-72,"-4"-4,88-79,-191 147,0 0,0-1,-1 0,0-1,-1 0,0 0,0 0,-1-1,-1 0,0 0,0-1,-1 1,-1-1,1 0,0-11,-4 19,1 1,-1 0,0 0,0 0,0 0,-1 0,1 0,-1 0,0 0,1 0,-1 0,-1 1,1-1,0 0,-1 0,1 1,-1-1,0 1,0 0,0-1,0 1,0 0,0 0,-1 0,1 0,-1 1,1-1,-1 1,0-1,0 1,1 0,-1 0,0 0,0 0,0 1,0-1,0 1,0 0,0 0,0 0,0 0,0 1,0-1,0 1,0-1,0 1,0 0,0 0,0 1,0-1,1 0,-1 1,1 0,-1 0,-10 7,0 0,0 2,2-1,-1 1,1 1,1 0,0 1,0 0,1 0,1 1,1 0,0 1,0 0,2 0,-3 7,7-13,1 0,0-1,0 1,0 0,1-1,0 1,1 0,0-1,0 0,1 1,0-1,1 0,-1 0,1-1,1 1,0-1,0 0,0 0,1-1,0 1,0-1,0 0,1-1,0 0,0 0,1 0,-1-1,1 0,0 0,0-1,0 0,1-1,-1 0,1 0,-1-1,1 0,-1 0,1-1,1 0,12 3,-1-1,1-1,0-1,0-1,-1-1,1-1,0 0,-1-2,0-1,0 0,-1-2,1 0,-2-1,1-1,-1-1,-1-1,0-1,-1 0,0-1,-1-1,0 0,-2-1,0-1,0 0,5-11,3-58,-22 84,0 0,0 0,1 0,-1 0,-1 0,1 0,0 0,0 0,-1 1,1-1,-1 0,1 0,-1 0,0 0,0 1,0-1,0 0,0 1,0-1,0 1,-1-1,1 1,0 0,-1-1,1 1,-1 0,0 0,1 0,-1 0,0 0,1 0,-1 1,0-1,0 1,0-1,0 1,0 0,0-1,0 1,0 0,1 0,-3 1,-5 2,1 1,-1 0,1 0,0 1,1 0,-1 0,1 1,0 0,0 1,1-1,0 1,0 0,0 1,1-1,0 1,1 0,0 1,0-1,1 1,-1-1,2 1,0 0,0 0,0 5,0-8,1 1,-1-1,1 0,1 0,0 1,-1-1,2 0,-1 0,1 1,0-1,0 0,1 0,-1 0,2 0,-1 0,0 0,1-1,0 1,1-1,-1 0,1 0,0 0,0 0,1-1,-1 1,1-1,0 0,0-1,0 1,1-1,-1 0,1 0,0-1,0 0,2 1,18 3,0-2,0-1,1-1,-1-1,1-2,-1 0,1-2,9-3,-10 3,0-2,0-2,-1 0,0-1,0-2,-1 0,0-1,-1-2,0-1,-1 0,0-2,-2 0,16-16,-27 21,0 1,0-2,-2 1,1-1,-1-1,-1 1,0-1,-1 0,-1-1,0 1,0-1,-1 0,-1 1,-1-1,0-1,0 1,-1 0,-1 0,-1 0,-2-11,3 22,0 0,0 1,0-1,0 0,0 0,-1 1,0-1,1 1,-1-1,0 1,0 0,0 0,0 0,-1 0,1 0,-1 0,1 1,-1-1,1 1,-1 0,0-1,0 1,1 1,-1-1,0 0,0 1,0-1,0 1,0 0,0 0,0 0,0 0,0 1,-2 0,-3 0,1 1,-1 1,1 0,-1 0,1 0,0 1,0 0,1 0,-1 1,1-1,0 2,-5 4,5-4,-1 1,1 0,0 0,0 1,1 0,0 0,1 0,0 0,0 1,0 0,1 0,1 0,0 0,0 0,0 0,1 1,1-1,-1 0,2 1,-1-1,1 1,1-1,0 0,0 0,0 0,1 0,1 0,0 0,0-1,0 0,1 0,0 0,1 0,0-1,3 4,5 1,0 0,1-1,0 0,0-1,1-1,1 0,0-1,0-1,0-1,1 0,0-1,0-1,0-1,0 0,17-1,-11-1</inkml:trace>
  <inkml:trace contextRef="#ctx0" brushRef="#br0" timeOffset="3154.188">3783 763,'-5'14,"-6"5,-2 5,2 2,3 1,2 2,3 0,1 0,2 0,0 0,5-5,2-7</inkml:trace>
  <inkml:trace contextRef="#ctx0" brushRef="#br0" timeOffset="3983.349">3585 142,'8'-10,"0"0,1 1,0 0,0 1,1 0,0 0,1 1,-1 0,1 1,1 1,-1-1,1 2,0-1,0 2,0 0,0 0,1 1,-1 0,1 1,-1 1,1 0,0 1,-11-1,0 0,0 0,0 0,-1 0,1 0,0 0,0 0,0 1,-1-1,1 1,0 0,-1-1,1 1,-1 0,1 0,0 0,-1 0,0 0,1 0,-1 0,0 1,1-1,-1 1,0-1,0 0,0 1,0 0,-1-1,1 1,0-1,-1 1,1 0,-1 0,1-1,-1 1,0 0,0 0,0 0,0-1,0 1,0 0,0 0,-1 0,1-1,-1 1,1 0,-1-1,1 1,-1 0,0-1,0 1,0-1,0 1,-125 149,125-150,0 0,0 1,0-1,1 0,-1 1,0-1,0 1,1-1,-1 1,1-1,-1 1,1-1,0 1,0 0,-1-1,1 1,0-1,1 1,-1 0,0-1,0 1,1-1,-1 1,1-1,-1 1,1-1,-1 1,1-1,0 1,0-1,0 0,0 1,0-1,0 0,0 0,0 0,1 0,-1 0,0 0,1 0,-1 0,1 0,-1-1,0 1,1-1,0 1,-1-1,1 1,1-1,82 10,92-36,-153 22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38.9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28,'197'-27,"162"26,-347 1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39.1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1,'38'0,"18"0,4 0,-4 0,-6 0,-7 0,-6 0,-4 0,-3 0,-3 0,1 0,-2 0,1 0,-4 0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40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1,'282'1,"-281"-1,1-1,-1 1,0 0,0 0,1 0,-1 0,0 0,0 0,1 0,-1 0,0 0,0 1,1-1,-1 1,0-1,0 0,0 1,0 0,1-1,-1 1,0 0,0 0,0-1,-1 1,1 0,0 0,0 0,0 0,-1 0,1 0,0 0,-1 1,1-1,-1 0,1 0,-1 0,0 1,1-1,-1 0,0 0,0 1,0-1,0 0,0 0,0 1,0-1,-1 0,1 0,0 1,-1-1,1 0,-1 0,1 0,-1 0,0 0,1 0,-1 0,0 0,0 0,0 0,1 0,-2 1,-156 105,157-106,0-1,0 1,0 0,1-1,-1 1,0 0,0 0,0 0,1 0,-1 0,0 0,1 0,-1 0,1 0,-1 0,1 0,0 0,-1 0,1 0,0 0,0 1,0-1,0 0,0 0,0 0,0 0,0 1,0-1,0 0,1 0,-1 0,1 0,-1 0,1 0,-1 0,1 0,-1 0,1 0,0 0,-1 0,1 0,0 0,0-1,0 1,0 0,0 0,0-1,0 1,0-1,0 1,0-1,0 1,61 17,229-18,-267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22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424 197,'-5'0,"-34"-1,0 1,0 3,1 1,-1 2,-20 6,50-10,0 1,0 0,0 0,1 1,-1 0,1 1,0 0,1 0,-1 1,1 0,0 0,0 0,1 1,0 0,0 0,0 1,1 0,0 0,1 0,0 0,0 1,1 0,0 0,0 0,-1 8,3-7,1-1,0 0,0 0,1 0,0 0,0 0,1 0,0 0,1 0,0 0,0-1,1 0,0 1,0-1,1-1,0 1,1-1,-1 0,1 0,1 0,3 2,11 10,0 0,2-2,0-1,0-1,2 0,9 2,-27-13,16 5,-1 1,0 1,-1 0,0 2,-1 1,-1 0,0 1,-1 1,0 1,-2 1,0 0,-1 1,2 4,-14-17,1 1,-1-1,-1 1,1 0,-1 0,-1 0,1 0,-1 0,0 0,0 0,-1 0,0 0,-1 0,1 1,-1-1,-1 0,1 0,-1 0,0-1,-1 1,0 0,0-1,0 1,-1-1,0 0,0 0,0-1,-1 1,0-1,0 0,0 0,-1-1,0 1,-14 9,0 0,-1-1,-1-1,0-2,0 0,-1-1,0-1,-1-1,0-1,0-2,0 0,-1-1,1-2,-12 0,5-5,5-2</inkml:trace>
  <inkml:trace contextRef="#ctx0" brushRef="#br0" timeOffset="268.465">227 112,'156'-2,"0"-7,0-7,32-12,95-20,-257 43,-3 2</inkml:trace>
  <inkml:trace contextRef="#ctx0" brushRef="#br0" timeOffset="2786.432">1186 563,'6'7,"1"-1,0 0,0-1,0 0,1 0,-1 0,1-1,0-1,1 1,-1-1,0 0,1-1,0 0,-1 0,1-1,0 0,0-1,0 0,0 0,0-1,0 0,3-1,6 1,368-1,-361 2</inkml:trace>
  <inkml:trace contextRef="#ctx0" brushRef="#br0" timeOffset="3283.091">2710 140,'-6'-4,"0"0,0 1,0 0,-1 0,0 1,1 0,-1 0,0 0,0 1,0 0,0 0,0 1,0 0,0 0,0 0,0 1,0 0,0 1,0 0,0 0,0 0,1 1,-1 0,1 0,0 0,0 1,0 0,-1 1,-10 8,1 1,1 1,0 0,1 0,1 2,0 0,1 0,1 1,1 1,-11 18,2 0,2 2,1 0,2 1,2 1,2 0,-1 12,9-36,-1 0,2 1,1-1,0 0,1 1,0-1,2 0,0 0,1 0,0-1,2 1,0-1,1 0,0-1,1 1,1-1,0-1,1 0,3 2,-1-4,1-1,0-1,0 0,1-1,0 0,0-2,1 1,0-2,1 0,-1 0,1-2,0 0,0-1,1 0,-1-1,1-1,-1-1,1 0,-1-2,0 1,1-2,-1 0,0-1,0-1,-1 0,1-1,-1-1,0 0,-1-1,0 0,0-2,-1 1,0-2,-1 0,0 0,0-1,-1 0,-1-1,0-1,-1 1,4-9,-10 16,0-1,-1 0,1 1,-1-1,-1 0,1 0,-1 0,0 0,-1 0,0-1,0 1,0 0,-1 0,0 0,0 0,-1 0,0 0,0 0,-1 1,0-1,0 1,0-1,-1 1,0 0,0 1,0-1,-1 1,0-1,0 1,-1 1,1-1,-1 1,0 0,0 0,-4-1,-9-6,0 2,-1 0,0 2,0 0,-1 1,1 1,-1 1,0 0,-1 2,1 1,0 0,-1 2,-4 1,17-1,-1 0,1 0,0 1,0 1,0 0,1 0,-1 0,1 1,-1 0,1 1,0 0,1 0,-1 1,1 0,1 0,-1 1,1 0,0 0,0 0,1 1,0 0,0 0,0 0,-1 14</inkml:trace>
  <inkml:trace contextRef="#ctx0" brushRef="#br0" timeOffset="4333.456">3473 903,'4'2,"1"0,0 1,-1-2,1 1,0 0,0-1,0 0,0 0,0-1,0 1,0-1,1 0,-1-1,0 1,0-1,0 0,0 0,0 0,0-1,-1 0,1 0,0 0,-1 0,0-1,1 0,-1 0,0 0,0 0,-1-1,1 0,-1 1,2-3,108-152,-112 156,0 0,0 0,1 1,-1-1,0 1,1-1,-1 1,1-1,-1 1,1 0,0 0,-1 0,1 0,0 0,0 0,0 0,0 1,0-1,0 1,0-1,0 1,0 0,0 0,0 0,0 0,0 0,0 0,0 0,0 1,0-1,0 1,0-1,0 1,0 0,0 0,-1 0,1 0,0 0,-1 0,1 1,0-1,-1 0,0 1,1-1,-1 1,0 0,0-1,0 1,0 0,0 0,0 0,0 0,0 0,-1-1,1 1,-1 2,12 37,-1 1,-3-1,-1 2,-2-1,-2 0,-2 1,-1 0,-4 10,3 23,0-35,-2 0,-2-1,-1 0,-2 0,-2 0,-1-1,-8 14,16-45,2-2,-1 1,1-1,-1 0,-1 0,1 0,-1 0,0 0,0-1,-1 1,1-1,-1 0,0 0,-1 0,1 0,-1-1,0 0,0 0,-1 0,1 0,-1-1,1 0,-1 0,-5 1,8-5,1-1,-1 1,1-1,0 1,-1-1,1 0,0 0,0 0,0 0,0 0,0 0,1-1,-1 1,1-1,0 1,-1-1,1 1,0-1,0 0,1 0,-1 1,0-1,1 0,0 0,0 0,0 0,0 0,0 1,0-1,1-3,-1 3,1-42,2 1,2 0,2 0,2 0,2 1,2 0,1 1,2 0,2 2,16-26,-4 12,2 0,2 3,3 0,2 3,2 1,2 2,37-30,-71 65,1 1,0 1,0 0,1 0,0 1,0 0,1 1,0 0,0 1,0 0,1 1,-1 0,1 1,0 1,4 0,-14 2,1 0,-1 1,0 0,0-1,0 1,0 1,1-1,-2 0,1 1,0-1,0 1,0 0,-1 0,1 0,-1 0,0 1,1-1,-1 1,0-1,0 1,-1 0,1-1,0 1,-1 0,0 0,0 0,0 1,0-1,10 94,-16-65,-1 1,-1-1,-2 0,-1 0,-2-1,-1 0,-1-2,-2 1,-12 16,21-35,0 0,0-1,-1 0,-1-1,0 0,0 0,0-1,-1 0,-1 0,1-1,-1-1,-1 0,1 0,-1-1,0-1,0 0,0 0,0-1,-1-1,1 0,-1-1,0 0,0-1,1 0,-1-1,-9-2,16 1,1 0,1-1,-1 1,0-1,1 0,-1-1,1 1,0-1,0 0,0 0,0 0,1 0,0-1,0 1,-10-18</inkml:trace>
  <inkml:trace contextRef="#ctx0" brushRef="#br0" timeOffset="4938.297">4601 1043,'-7'18,"21"-41,-1 3,89-134,-82 127,2 1,0 1,1 1,1 1,2 1,49-49,-67 63,-4 2,0 1,1 0,-1 0,1 0,0 0,1 1,-1 0,1 0,0 0,0 1,0 0,0 0,0 0,1 1,0 0,-1 0,7 0,-10 4,0 0,-1 0,1 1,0-1,-1 1,0 0,0-1,0 1,0 0,0 0,-1 0,1 1,-1-1,0 0,0 1,0-1,0 1,0-1,-1 0,0 1,0 0,0-1,0 1,0-1,-1 1,1-1,-1 0,0 1,0-1,0 1,-1-1,0 2,1 0,-21 190,21-193,1 0,0 0,0 0,1 0,-1-1,0 1,1 0,-1 0,1 0,-1 0,1-1,0 1,0 0,0-1,0 1,0-1,0 1,0-1,0 1,1-1,-1 0,1 1,-1-1,1 0,-1 0,1 0,0 0,-1-1,1 1,0 0,0-1,-1 1,1-1,0 1,0-1,0 0,0 0,0 0,0 0,-1 0,1-1,0 1,0 0,0-1,0 1,-1-1,3 0,83-43,162-151,-236 184,1 0,0 1,0 1,1 0,1 1,-1 1,1 0,7-1,-21 8,0-1,0 1,0 0,0 0,0-1,0 1,0 1,0-1,0 0,0 0,0 1,0-1,0 1,-1 0,1 0,0-1,0 1,0 0,-1 1,1-1,-1 0,1 0,-1 1,1-1,-1 1,0-1,1 1,-1-1,0 1,0 0,0 0,0 0,-1-1,1 1,0 0,-1 0,0 0,1 0,-1 0,0 0,0 0,0 1,-4 89,-46 102,48-189,1 1,0 0,1-1,-1 1,1 0,0 0,1 0,0-1,-1 1,2 0,-1-1,1 1,-1-1,2 1,-1-1,1 0,-1 0,1 0,1 0,-1 0,4 3,10 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2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16,'0'5,"4"-3,3-8,-6-1,-7-1,-4 7,2 7,5 4,4-1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41.6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0,'34'0,"20"0,6 0,3 0,-6 0,-1 0,-7 0,-6 0,-1 0,-3 0,-3 0,-3 0,-7 0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42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1,'-5'28,"4"15,1 5,1-1,5-9,2-5,-1-10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42.2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0,'26'253,"-23"51,-31-162,27-132</inkml:trace>
  <inkml:trace contextRef="#ctx0" brushRef="#br0" timeOffset="416.405">454 113,'-109'59,"3"4,-52 44,156-107,0 1,-1 0,1 0,0 0,0 0,0 0,0 1,0-1,0 0,0 1,0 0,1-1,-1 1,0 0,1 0,0 0,-1 0,1 0,0 0,0 1,0-1,0 0,0 0,1 1,-1-1,1 1,0-1,-1 0,1 1,0-1,1 1,-1-1,0 1,1-1,-1 0,1 1,-1-1,1 0,0 0,0 1,0-1,1 0,-1 0,0 0,1 0,0 0,-1 0,1 0,85 50,63 70,-98-87,-39-23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39.9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 0,'1'1,"0"-1,0 1,0 0,0-1,0 1,0 0,0 0,-1-1,1 1,0 0,0 0,-1 0,1 0,0 0,-1 0,1 0,-1 0,0 0,1 1,-1-1,0 0,0 0,1 0,-1 0,0 1,0-1,0 0,0 0,-1 0,1 0,0 1,0-1,-1 0,1 0,-1 0,1 0,-1 0,1 0,-1 0,0 0,1 0,-1 0,0 0,0 0,0 8,-5 476,6-475,-1 0,0 0,0 0,-1 0,0-1,-1 1,0-1,0 1,-1-1,-3 6,-3 0</inkml:trace>
  <inkml:trace contextRef="#ctx0" brushRef="#br0" timeOffset="534.779">517 113,'-118'80,"56"-41,3 3,2 3,-11 13,64-56,0 1,1 0,-1 0,1 0,0 0,0 1,0-1,0 1,1 0,-1 0,1 0,0 0,0 0,0 1,1-1,0 0,-1 1,2-1,-1 1,0-1,1 1,0 0,0-1,0 1,1-1,-1 1,1 0,0-1,1 0,-1 1,1-1,0 0,0 0,0 1,0-2,1 1,0 0,-1 0,1-1,1 0,-1 1,0-1,1 0,0-1,3 3,174 43,-177-45,0-1,0 1,0 0,0 0,-1 1,1-1,-1 1,0 0,0-1,0 1,0 1,-1-1,1 0,-1 1,0 2,27 37,-21-38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47.1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47,'-1'-23,"0"-1,8 43,10 93,-17-93,1-1,1 1,1-1,1 0,0 0,1-1,1 1,1-1,1 0,0-1,1 1,2 1,-5-12,0-1,0 1,0-1,1 0,0-1,0 0,0 0,1 0,-1-1,1 0,0-1,0 0,0 0,0 0,0-1,0 0,0-1,1 0,-1 0,0-1,0 0,0 0,0-1,0 0,0 0,0-1,-1 0,1 0,6-5,182-134,-194 141,0 0,0-1,1 1,-1 0,1 0,-1 0,1 1,-1-1,1 1,-1-1,1 1,-1 0,1 0,0 0,-1 0,1 0,-1 1,1-1,-1 1,1 0,-1 0,1 0,-1 0,0 0,1 0,-1 0,0 1,0 0,0-1,0 1,0 0,0 0,-1 0,1 0,-1 0,1 0,-1 0,0 0,1 1,-1-1,0 1,-1-1,1 1,0-1,-1 1,0-1,1 1,8 20,-6-12,1-1,1 1,0-1,0 0,1 0,0 0,0-1,1 0,1 0,-1 0,1-1,7 5,-5-6,1-1,0 0,0-1,0 0,0-1,1 0,0-1,0 0,0 0,0-2,0 1,0-2,1 1,-1-2,0 0,0 0,0-1,0 0,0-1,0-1,-1 0,10-4,-5 1,-1-1,0 0,0-1,0-1,-1 0,-1-1,0 0,0-1,-1 0,-1-1,0-1,0 0,-2 0,0-1,0 0,-1-2,-2-3,0 0,-1-1,-2 0,0 0,-1 0,-1 0,-1 0,-1 0,-1-4,1 9,0-8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9:45.4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1 395,'917'0,"-883"0</inkml:trace>
  <inkml:trace contextRef="#ctx0" brushRef="#br0" timeOffset="248.908">57 622,'34'4,"25"3,12-1,9-2,5-5,2-3,1-1,-5 1,-2 0,0 2,-5 1,-6 0,1 1,-3 0,-9 0,-8 0,-14 0</inkml:trace>
  <inkml:trace contextRef="#ctx0" brushRef="#br0" timeOffset="629.426">961 1,'-3'6,"0"0,0 1,1-1,0 1,1 0,-1-1,1 1,1 0,-1 0,1 0,0 0,1-1,0 1,0 0,0 0,1-1,0 1,0 0,0-1,1 0,0 0,1 0,-1 0,1 0,0-1,0 1,1-1,0 0,0 0,0-1,0 0,1 1,4 1,26 15,1-2,0-1,2-2,37 10,132 62,-200-83,0-2,0 0,0 1,-1 0,1 1,-1-1,0 1,0 1,0-1,-1 1,0 1,0-1,0 1,-1 0,0 0,-1 0,1 1,-1 0,-1 0,1 0,-2 0,1 0,-1 1,0-1,0 5,-5-6,0 0,0 0,-1 0,0 0,0 0,-1-1,0 0,0 0,0 0,-1-1,0 0,0 0,0 0,-1-1,-1 1,0 2,-50 32,-2-3,-2-2,-63 26,-302 127,401-174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10:24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509 457,'-1'1,"1"-1,0 0,-1 0,1 1,0-1,-1 0,1 0,0 0,-1 1,1-1,0 0,-1 0,1 0,-1 0,1 0,0 0,-1 0,1 0,-1 0,1 0,0 0,-1 0,1 0,-1 0,1 0,0 0,-1 0,1 0,-1 0,1-1,0 1,-1 0,1 0,0-1,-1 1,1 0,0 0,-1-1,1 1,0 0,0-1,-1 1,1 0,0-1,0 1,0 0,0-1,1 43,26 149,8-1,33 90,-24-100,-14-66,-25-88</inkml:trace>
  <inkml:trace contextRef="#ctx0" brushRef="#br0" timeOffset="298.071">169 373,'9'-21,"1"-1,0 2,1 0,2 0,0 1,1 0,0 2,2-1,0 2,1 0,1 1,0 1,1 0,0 2,1 0,0 1,1 1,1 1,-1 1,1 1,9-1,12-5,2 3,-1 2,1 1,1 3,-1 2,1 1,-1 3,0 1,1 3,-2 1,44 14,-75-19,-1 1,1 1,-1 0,0 1,0 0,-1 1,0 0,0 1,0 0,-1 0,1 1,-2 1,0 0,0 0,0 1,-1 0,0 0,-1 1,-1 0,0 0,0 1,-1 0,0 0,-1 0,0 0,-1 1,-1-1,1 11,-6-2,-2-1,-1 1,0-1,-2 0,0-1,-1 0,-1 0,0-1,-2 0,0-1,-1 0,-1-1,0-1,-1 0,-16 12,-23 20,-1-2,-2-3,-1-3,-3-2,-1-3,-1-3,-2-2,-1-3,-15 1,-61 3,124-33,10-2</inkml:trace>
  <inkml:trace contextRef="#ctx0" brushRef="#br0" timeOffset="667.375">1779 852,'-15'0,"1"1,0 1,-1 0,1 1,0 1,0 0,0 0,1 2,0 0,0 0,0 1,1 1,0 0,0 0,1 1,0 1,1 0,0 1,0-1,1 2,1 0,0 0,0 0,1 1,1 0,-1 2,4-5,1-1,0 0,1 1,0-1,0 1,1-1,0 1,1-1,0 1,0-1,1 1,0-1,1 0,0 0,0 0,1 0,0-1,1 1,0-1,0 0,1-1,0 1,0-1,1 0,-1 0,2-1,-1 0,2 0,6 2,1-2,0 0,0-1,0-1,0 0,1-2,0 1,-1-2,1 0,0-1,0-1,0-1,-1 0,1-1,-1 0,0-2,0 0,0-1,0 0,-1-1,0-1,-1-1,1 0,-2 0,1-2,-1 0,-1 0,0-1,-1 0,9-14,-13 18,0-1,-1 0,0 0,-1-1,0 0,-1 0,0 0,0 0,-1-1,0 1,-1-1,0 0,-1 0,0 0,-1 0,0 0,-1 1,0-1,-1 0,0 0,0 0,-1 1,-1-1,0 1,0 0,-1 0,0 1,-1-1,0 1,0 0,-1 1,-8-8,3 8,0 0,-1 1,0 1,0 0,-1 1,1 0,-1 1,0 1,-1 0,1 1,0 0,-1 2,-11-1,-7 1</inkml:trace>
  <inkml:trace contextRef="#ctx0" brushRef="#br0" timeOffset="1115.735">2287 881,'-6'20,"1"0,0 1,2 0,1 0,0 0,2 0,0 0,1 0,3 14,-3-31,0-1,0 1,0 0,0 0,0-1,1 1,0-1,-1 1,1-1,1 0,-1 1,0-1,1 0,0-1,-1 1,1 0,0-1,0 0,1 1,-1-1,0 0,1-1,-1 1,1-1,0 1,0-1,-1 0,1-1,0 1,0-1,0 1,1-1,5 0,1-1,-1 0,1-1,-1 0,0 0,1-1,-1-1,-1 0,1 0,0-1,3-2,7-7,0-1,-1-1,-1 0,-1-2,0 0,-1 0,8-15,52-56,-75 88,-1 0,1 0,-1-1,1 1,-1 0,1 0,-1 0,1 0,0 0,0 0,0 0,0 0,-1 0,1 0,0 0,1 1,-1-1,0 0,0 1,0-1,0 1,0-1,1 1,-1 0,0-1,0 1,1 0,-1 0,0 0,1 0,-1 0,0 0,0 0,1 0,-1 0,0 1,0-1,1 1,-1-1,0 1,0-1,0 1,0 0,0-1,0 1,0 0,0 0,0 0,0 0,0 0,0 0,-1 0,1 0,0 0,-1 0,1 0,0 1,6 51,-7-47,0 0,0 1,0-1,1 0,0 0,1 0,-1 0,1-1,0 1,0 0,1-1,0 1,0-1,0 0,1 0,-1 0,1 0,0-1,1 1,4 3,-2-5,0 1,1-1,-1-1,1 1,0-1,0 0,0-1,0 0,0-1,0 1,1-1,-1-1,0 0,0 0,0 0,0-1,0 0,-1-1,1 0,-1 0,1 0,-1-1,0 0,0-1,-1 0,1 0,-1 0,0 0,0-1,-1 0,0-1,0 1,0-1,-1 0,0 0,1-3,63-102,-42 74,-12 26</inkml:trace>
  <inkml:trace contextRef="#ctx0" brushRef="#br0" timeOffset="1728.904">3556 994,'29'-8,"-7"4,-1-1,1-1,-1 0,0-2,0 0,-1-2,0 0,0-1,-2-1,1-1,-1-1,-1 0,-1-1,0-1,3-4,-15 13,0 0,-1 0,0-1,0 1,0-1,-1 0,0 0,-1 0,1 1,-2-1,1-1,-1 1,0 0,-1-3,1 8,-1 0,1 0,-1 0,1 0,-1 0,0 0,0 1,0-1,-1 0,1 0,0 1,-1-1,0 1,0-1,0 1,0 0,0 0,0 0,0 0,-1 0,1 0,-1 1,1-1,-1 1,0 0,0 0,0 0,1 0,-1 0,0 0,0 1,0-1,0 1,0 0,0 0,0 0,0 0,-3 1,-4 1,0 1,0 0,0 0,0 1,1 0,-1 1,1 0,0 0,1 1,-1 0,1 1,0 0,1 0,-1 1,2 0,-1 0,1 0,0 1,1 0,0 0,0 0,1 1,0 0,1 0,0 0,0 3,0-4,0 0,1 1,0-1,1 0,0 1,1-1,0 1,0 0,1-1,0 1,1-1,0 0,0 1,1-1,0 0,0 0,1-1,1 1,0-1,0 0,0 0,1 0,0-1,0 0,1 0,0-1,0 1,7 3,4-2,1-1,0 0,1-1,-1-1,1-1,0-1,0-1,0 0,1-2,-1 0,0-1,0-1,1-1,-2-1,1-1,0 0,-1-2,0 0,-1-1,1-1,7-6,7-6,-2-1,0-2,-2-1,-1-1,-1-1,-1-2,-1-1,-2 0,-1-2,-1-1,-2 0,6-17,5-47,-29 94,-1 1,1-1,-1 1,0-1,1 1,-1-1,0 1,-1-1,1 1,0-1,-1 1,1-1,-1 1,0-1,0 1,0 0,0-1,0 1,0 0,-1 0,1 0,-1 0,0 0,1 0,-1 0,0 1,0-1,0 0,0 1,0 0,0-1,-1 1,1 0,0 0,-1 1,1-1,-3 0,-5 2,0 0,0 1,0 0,0 1,0 0,0 1,0 0,1 1,0-1,0 2,0-1,1 1,0 1,0-1,0 1,1 1,-6 7,11-14,-1 1,1 0,0 0,-1 0,1 1,0-1,1 0,-1 1,0 0,1-1,-1 1,1 0,0-1,0 1,0 0,0 0,0 0,1 0,-1 0,1 0,0 0,0 0,0 0,0 0,1 0,-1 0,1 0,0 0,0 0,0 0,0 0,0 0,1 0,-1-1,1 1,0-1,-1 1,1-1,1 0,-1 0,0 0,0 0,1 0,-1 0,3 1,26 7,0-2,1-1,0-1,0-2,31 0,92 15,-148-17,-1 0,1 1,0 0,-1 1,1-1,-1 1,0 0,-1 1,1-1,-1 1,1 0,-1 1,-1-1,1 1,-1 0,0 0,-1 0,1 1,-1-1,0 1,-1 0,1 0,-2 0,1 0,-1 0,0 0,0 0,-1 1,0-1,0 0,0 0,-1 1,-1-1,-1 7,-4 16,4-19,0 0,1 1,0-1,0 1,1-1,1 1,0-1,0 1,1-1,3 10,23 7,-10-21</inkml:trace>
  <inkml:trace contextRef="#ctx0" brushRef="#br0" timeOffset="2164.45">1 1982,'654'-53,"751"-120,446 11,-581 123,-855 23,-324 11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10:28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451 342,'-1'-2,"-21"-34,22 36,-1-1,1 1,-1-1,1 1,-1 0,1-1,-1 1,0 0,1-1,-1 1,1 0,-1 0,0-1,1 1,-1 0,0 0,1 0,-1 0,0 0,1 0,-1 0,0 0,1 0,-1 0,0 1,1-1,-1 0,1 0,-1 0,0 1,1-1,-1 0,1 1,-1-1,1 1,-1-1,1 1,-1-1,1 1,-1-1,1 1,0-1,-1 1,1-1,0 1,-1-1,1 1,0 0,0-1,0 1,-1 0,1-1,0 1,0 0,0-1,0 1,0 0,0-1,1 1,-1 0,-14 132,0-7,6 1,9 115,28 120,-29-335,0-4</inkml:trace>
  <inkml:trace contextRef="#ctx0" brushRef="#br0" timeOffset="301.696">0 399,'18'-28,"1"0,1 2,2 0,0 1,2 2,0 0,2 1,0 2,2 1,0 1,1 1,0 1,26-8,-12 7,1 1,0 3,1 2,0 1,1 3,0 2,0 1,0 3,33 3,-61 0,-1 0,1 0,-1 2,0 0,-1 1,1 0,-1 2,0 0,0 1,-10-5,0 1,0 0,0 0,-1 0,1 1,-1-1,0 2,-1-1,1 0,-1 1,0 0,-1 0,1 0,-1 0,0 0,-1 1,1 0,-1-1,-1 1,1 0,-1 0,0 0,-1 4,-2 8,-2 1,0-1,-1 1,-1-1,-1-1,-1 1,0-1,-2-1,0 1,0-1,-2-1,0 0,-1-1,0 0,-2-1,1-1,-2 0,-2 1,-20 17,-2-1,-1-2,-1-2,-1-1,-1-3,-1-2,-1-1,-1-3,0-1,-1-3,-22 2,-19-7,58-7</inkml:trace>
  <inkml:trace contextRef="#ctx0" brushRef="#br0" timeOffset="902.721">1411 568,'37'9,"0"-2,0-1,0-2,0-2,1-1,-1-2,1-1,23-6,34-8,-51 10,0-2,-1-1,0-3,0-1,11-7,-37 12</inkml:trace>
  <inkml:trace contextRef="#ctx0" brushRef="#br0" timeOffset="1149.466">1468 935,'38'0,"18"0,9-5,2-1,-4 0,-4-4,-3 0,-5 2,-7 2,-7 2,-3 2,-4-4,-2-1,-1 2,-5 0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10:31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564 200,'0'-1,"-1"0,1 1,-1-1,0 0,0 1,0-1,1 1,-1-1,0 1,0 0,0-1,0 1,0 0,0-1,1 1,-1 0,0 0,0 0,0 0,0 0,0 0,0 0,0 0,0 1,0-1,0 0,0 0,0 1,1-1,-1 1,0-1,0 1,0-1,1 1,-1-1,0 1,0 0,1-1,-1 1,1 0,-1-1,1 1,-1 0,1 0,-1 0,1 0,-22 44,21-41,-75 225,67-209,-39 129,48-143,1-1,0 0,0 1,0-1,0 0,1 0,0 0,0 0,1 0,-1-1,1 1,0 0,0-1,0 0,1 0,-1 0,1 0,0-1,1 1,-1-1,0 0,1 0,0-1,-1 1,1-1,0 0,0 0,0-1,1 0,-1 1,0-2,0 1,1-1,-1 1,1-2,-1 1,0 0,1-1,-1 0,0 0,0-1,0 0,0 0,0 0,2-1,4-1,1-1,-1-1,0 0,0 0,0-1,-1-1,0 0,-1 0,1-1,-2 0,1 0,1-4,0-1</inkml:trace>
  <inkml:trace contextRef="#ctx0" brushRef="#br0" timeOffset="466.509">0 285,'51'-65,"84"-88,-126 146,0 0,0 0,0 1,1 0,0 1,0 0,0 0,1 1,0 1,-1-1,1 2,1 0,-1 0,0 1,0 0,8 1,-10 2,0 0,-1 1,1-1,-1 2,0-1,0 1,0 1,0-1,-1 1,0 1,0-1,0 1,-1 1,0-1,0 1,0 0,-1 0,0 0,1 4,49 52,-40-51,-1-2,1 0,1-1,0 0,0-2,1 0,0 0,0-2,0 0,1-1,-1 0,1-2,0 0,0-1,0-1,0 0,6-2,-18 1,0-1,0 1,0-1,0 0,0 0,0 0,-1-1,1 0,-1 0,0 0,1-1,-2 0,1 0,0 0,-1-1,0 1,0-1,0 0,1-3,5-4,6-4,-1 5</inkml:trace>
  <inkml:trace contextRef="#ctx0" brushRef="#br0" timeOffset="3916.879">1044 765,'12'5,"1"-1,-1 0,0-1,1-1,0 0,-1 0,1-1,0-1,0 0,0-1,-1 0,1-1,0 0,-1-1,1-1,-1 0,0 0,10-6,239-191,-250 194,0-1,0-1,-1 0,0-1,0 0,-1 0,0-1,-1 0,-1 0,1-1,-2 0,0-1,0 1,-1-1,-1 0,0 0,0-1,-1-3,-3 15,0 0,0 0,0 0,0 0,0-1,0 1,-1 0,1 0,-1 0,0 0,1 0,-1 0,0 0,0 0,0 0,0 1,-1-1,1 0,0 0,-1 1,0-1,1 1,-1 0,0-1,1 1,-1 0,0 0,0 0,0 0,0 0,0 1,0-1,0 0,0 1,0 0,-1-1,1 1,0 0,0 0,0 0,-1 1,-4-1,1 1,-1 0,1 1,-1-1,1 1,0 1,0-1,0 1,0 0,0 0,1 1,-1 0,0 0,-1 2,-1 1,1 0,0 0,1 1,0 0,0 0,0 0,1 1,0-1,1 1,0 0,1 1,-1-1,2 1,-1-1,2 1,-1 0,1 0,1 0,-1 0,2 0,-1 0,2 0,-1 0,1-1,1 1,-1 0,2-1,-1 0,1 0,1 0,3 5,-3-8,1 0,0 0,1-1,-1 0,1 0,0 0,0-1,0 0,1-1,0 1,0-1,0-1,0 1,0-2,0 1,0-1,1 0,-1-1,0 0,1 0,-1 0,4-2,15 1,0-1,-1-2,1 0,-1-2,0-1,0-1,-1-1,0-1,-1-1,0-1,-1-2,0 0,-1-1,14-14,-11 10,-10 10,-2-1,0 0,0 0,-1-1,0-1,0 0,-2-1,1 0,-2-1,0 1,0-2,-2 1,0-1,0-1,0-3,-7 18,1-1,-1 1,1-1,-1 1,0-1,1 1,-1-1,0 1,0-1,0 1,0-1,-1 1,1-1,0 1,-1-1,1 1,-1-1,1 1,-1-1,1 1,-1 0,0-1,0 1,0 0,0 0,0 0,0-1,0 1,0 0,0 0,-1 1,1-1,0 0,-1 0,1 1,-1-1,1 0,0 1,-2-1,-58 17,47-7,-1 0,2 2,0-1,0 2,1 0,0 0,1 1,0 0,2 1,-1 0,2 1,-1 0,2 0,0 1,1 0,1 0,0 1,1 4,3-16,1 1,0-1,0 1,0-1,1 1,0-1,0 0,1 1,-1-1,1 0,0 0,0 0,1 0,0 0,0 0,0-1,0 0,0 1,1-1,0 0,0-1,0 1,1-1,-1 0,1 0,2 2,5 2,1-1,-1 0,1-1,1 0,-1-1,0 0,1-1,0-1,12 1,14-5,0-1,0-2,-1-2,1-1,-2-2,0-2,0-1,-1-3,0 0,8-8,1 0,-1-2,-1-1,-1-3,-2-1,-1-2,-2-2,-1-1,-2-3,22-30,-51 62,0 0,0-1,-1 0,0 0,-1 0,1-1,-2 0,1 1,-1-1,-1 0,1-1,-1 1,-1 0,0-1,0 1,-1-1,-1 1,1 0,-3-10,2 17,0 0,0 0,0 1,0-1,-1 0,1 0,-1 1,1-1,-1 1,0-1,0 1,1 0,-1-1,0 1,0 0,0 0,0 1,-1-1,1 0,0 1,0-1,0 1,-1 0,1 0,0-1,0 2,-1-1,1 0,0 0,0 1,0-1,-1 1,1 0,0-1,0 1,0 0,0 0,-75 44,56-27,0 2,2 0,0 1,2 1,0 1,2 0,0 2,2-1,0 1,2 1,-6 20,14-37,0 0,0 0,1 0,0 0,1 0,0 0,1 0,-1 1,2-1,-1 0,2 0,-1 1,1-1,0 0,1-1,0 1,0 0,1-1,0 0,1 1,0-2,0 1,0 0,1-1,0 0,1-1,0 1,4 2,13 5,0-1,1-1,0-2,1 0,0-2,1-1,0-1,0-1,0-1,1-1,-1-2,1-1,-1-1,1-1,1-2,16-8,-28 6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0 101,'425'0,"-425"0,-1 0,1-1,0 1,0-1,0 1,0-1,0 1,0 0,0-1,0 1,0-1,0 1,0-1,0 1,0-1,0 1,0 0,0-1,1 1,-1-1,0 1,0 0,1-1,-1 1,0-1,0 1,1 0,-1-1,0 1,1 0,-1 0,0-1,1 1,-1 0,1 0,-1 0,0-1,1 1,-1 0,1 0,-1 0,1 0,-1 0,0 0,1 0,-1 0,1 0,-1 0,1 0,-1 0,1 0,-1 0,0 0,1 0,-1 1,1-1,-1 0,0 0,1 1,-1-1,1 0,-35-20,31 19,-93-56,88 46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1,'29'57,"-2"2,-3 1,-3 1,-3 0,-2 2,-3 0,2 37,-10-65,-2 0,-2 0,-1 0,-2 0,-1 0,-2 0,-1 0,-2-1,-1 0,-1-1,-3 0,0-1,-2 0,-1-1,-2-1,-6 7,-94 91,96-110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7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1 111,'0'395,"22"-249,-22-144,0-1,0 0,-1 0,1 1,0-1,1 0,-1 1,0-1,0 0,0 1,1-1,-1 0,1 0,-1 0,1 1,-1-1,1 0,0 0,0 0,-1 0,1 0,0 0,0 0,0 0,0 0,0-1,0 1,0 0,0-1,1 1,-1 0,0-1,0 0,1 1,-1-1,0 0,0 1,1-1,-1 0,0 0,1 0,-1 0,0 0,1-1,-1 1,0 0,0 0,1-1,-1 1,0-1,0 1,0-1,0 0,1 1,-1-1,0 0,0 0,0 0,-1 0,1 0,0 0,0 0,0-1,59-177,65-255,-112 401,1 6</inkml:trace>
  <inkml:trace contextRef="#ctx0" brushRef="#br0" timeOffset="386.234">424 675,'-9'24,"-4"17,1 7,2 0,3-3,7-10,4-15,1-11</inkml:trace>
  <inkml:trace contextRef="#ctx0" brushRef="#br0" timeOffset="711.989">565 280,'-10'10,"3"7,1-3,7-5,-1-3,-2 1,-4 1,-1 3,0-1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1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1 701,'39'17,"-15"-12,1-1,0-1,1-1,-1-2,24-2,-8 2,99-21,-125 24</inkml:trace>
  <inkml:trace contextRef="#ctx0" brushRef="#br0" timeOffset="435.977">171 475,'-1'0,"1"-1,-1 1,1-1,-1 1,1 0,-1-1,1 1,-1 0,1 0,-1 0,0-1,1 1,-1 0,1 0,-1 0,0 0,1 0,-1 0,1 0,-1 0,1 0,-1 0,0 1,1-1,-1 0,1 0,-1 0,1 1,-1-1,1 0,-1 1,1-1,-1 0,1 1,-1-1,1 1,-1-1,1 0,0 1,-1-1,1 1,0-1,0 1,-1 0,1-1,0 1,0-1,0 1,0-1,-1 1,1 0,0-1,0 1,0-1,0 1,1 0,-1-1,0 1,-5 40,31 131,-24 83,3-232,0-5</inkml:trace>
  <inkml:trace contextRef="#ctx0" brushRef="#br0" timeOffset="2699.875">706 391,'-2'1,"0"0,0 1,1-1,-1 1,0 0,1-1,-1 1,1 0,-1 0,1 0,0 0,0 0,0 0,0 0,0 1,1-1,-1 0,1 1,-1-1,1 0,0 1,0-1,0 0,0 1,0-1,0 1,-3 265,31-54,-26-204,-1 0,1 0,1 0,0 0,0-1,1 0,0 0,1 0,0 0,1 0,-5-9,1 0,0-1,0 1,-1 0,1-1,0 0,-1 1,1-1,-1 0,1 0,-1 0,1 0,-1 0,1 0,-1-1,0 1,0 0,0 0,0-1,0 1,0-1,0 1,0-1,0 0,-1 1,1-1,-1 0,1 1,-1-1,0 0,1 0,-1 1,0-1,0 0,67-288,1 74,-53 157,-13 49</inkml:trace>
  <inkml:trace contextRef="#ctx0" brushRef="#br0" timeOffset="4401.877">1016 1068,'-4'5,"-3"6,1 6,-3 0,-1 2,1 3,3 2,-2-3,-1 0,2 1,2 2,7-4,7-4,3-6</inkml:trace>
  <inkml:trace contextRef="#ctx0" brushRef="#br0" timeOffset="4912.779">1158 758,'0'-5,"-5"-2,4 1,-4 1,0 6,0 4</inkml:trace>
  <inkml:trace contextRef="#ctx0" brushRef="#br0" timeOffset="6779.766">565 165,'254'0,"-194"11,-76-29,-83-67,93 81</inkml:trace>
  <inkml:trace contextRef="#ctx0" brushRef="#br0" timeOffset="7170.202">1412 165,'25'42,"-3"2,-1 1,-3 1,-1 0,-3 1,-1 1,-3 0,4 43,-9-50,-2 0,-1 0,-2-1,-2 1,-2 0,-2-1,-1 1,-2-2,-2 1,-2-1,-7 14,10-29,-1 0,-1-1,-2 0,0-1,-1-1,-1 0,-1-1,-1 0,-1-2,0 0,-4 1,-25 6,26-17</inkml:trace>
  <inkml:trace contextRef="#ctx0" brushRef="#br0" timeOffset="7705.252">2033 108,'-16'15,"1"1,0 1,1 0,1 0,1 2,0-1,2 2,0-1,1 2,1-1,1 1,0 0,2 0,1 1,0 0,2 0,0 2,-5 16,-6 33,4 1,3 1,4-1,2 1,5 3,0-56,2-1,0 1,2-2,0 1,1-1,1 0,1-1,1 0,1-1,0-1,1 0,1-1,0-1,2 1,0-8,-13-13</inkml:trace>
  <inkml:trace contextRef="#ctx0" brushRef="#br0" timeOffset="8398.118">1723 559,'-16'16,"8"-11,1 1,0 1,0-1,0 1,1 0,0 1,1 0,-1-1,1 2,1-1,0 1,0-1,1 1,0 0,0 0,1 1,-1 4,5-11,-1-1,0 1,1-1,0 1,0-1,0 1,0-1,0 0,0 0,0 0,1 0,-1 0,1-1,-1 1,1-1,0 1,0-1,-1 0,1 0,0-1,0 1,0 0,0-1,0 0,0 0,0 0,0 0,0 0,0 0,0-1,0 1,0-1,0 0,0 0,0 0,0-1,-1 1,1 0,-1-1,1 0,-1 0,1 0,-1 0,0 0,0 0,0 0,0-1,0 1,0-3,0 2,-1 0,0 0,0 0,0 0,0 0,-1 0,1 0,-1 0,0 0,0-1,0 1,-1 0,1 0,-1 0,1 0,-1 0,0 0,0 0,0 0,-1 0,1 0,-1 0,1 1,-1-1,0 0,0 1,0 0,-1-1,1 1,0 0,-1 0,0 0,1 1,-1-1,0 1,0-1,0 1,0 0,0 0,0 0,0 1,0-1,0 1,0-1,-1 1,1 0,0 0,0 1,0-1,0 1,-1-1,1 1,0 0,0 0,0 0,1 1,-1-1,-2 2,4-1,-1 0,0 0,1 0,-1 0,1 0,0 1,0-1,0 0,0 1,0-1,0 1,1-1,-1 1,1-1,0 1,-1-1,1 1,0 0,1-1,-1 1,0-1,1 1,0-1,-1 1,1-1,0 1,0-1,2 3,2 14,-2-5</inkml:trace>
  <inkml:trace contextRef="#ctx0" brushRef="#br0" timeOffset="15066.184">2203 165,'366'0,"-341"-4,-30-10,-149-75,153 88,-1 0,1 1,-1-1,1-1,0 1,-1 0,1 0,0 0,0-1,0 1,0 0,0-1,0 1,0-1,0 0,1 1,-1-1,1 1,-1-1,1 0,-1 0,1 1,0-1,0 0,0 1,0-1,0 0,0 0,1 1,-1-1,1 0,7-8</inkml:trace>
  <inkml:trace contextRef="#ctx0" brushRef="#br0" timeOffset="12686.803">2371 475,'2'12,"0"-1,0 1,1-1,1 0,0 0,0 0,1 0,0-1,1 1,2 1,15 32,62 215,-50-130,-33-129,-1-1,1 1,-1-1,1 1,-1-1,0 0,1 0,-1 1,0-1,0 0,1 0,-1 0,0 0,0 0,0-1,0 1,0 0,-1 0,1-1,0 1,0 0,-1-1,1 1,-1-1,1 1,-1-1,0 1,0-1,0 1,1-1,-1 1,-1-1,1 0,48-252,19-40,-67 292,0 1,0-1,0 1,1-1,-1 1,1-1,-1 1,1 0,-1-1,1 1,0 0,0-1,0 1,0 0,0 0,0 0,0 0,0-1,0 2,0-1,1 0,-1 0,0 0,1 1,-1-1,1 0,-1 1,1-1,-1 1,1 0,-1-1,1 1,-1 0,1 0,0 0,10 6</inkml:trace>
  <inkml:trace contextRef="#ctx0" brushRef="#br0" timeOffset="13100.612">3048 898,'-4'-9,"-7"-4,-7 1,1 7,-2 9,2 9,-1 2,3 3,4 4,4 2,2 3,8 1,8 0,7-4,5-6,3-6,2-6,-3-3</inkml:trace>
  <inkml:trace contextRef="#ctx0" brushRef="#br0" timeOffset="13636.797">3161 1152,'62'-78,"-59"75,-1-2,1 1,-1 0,1 0,-1-1,1 2,1-1,-1 0,0 1,1-1,0 1,0 0,0 0,0 0,0 1,1 0,-1 0,1 0,-1 0,1 0,0 1,0 0,-1 0,1 0,0 1,0 0,0 0,0 0,0 0,0 1,0 0,2 1,-3 0,0 0,1-1,-1 1,0-1,0 0,1 0,-1 0,1 0,-1-1,1 0,-1 0,1 0,-1 0,1-1,-1 0,1 0,-1 0,0 0,1-1,-1 1,0-1,0 0,0-1,-1 2,-1 0,1-1,-1 1,1 1,0-1,0 0,-1 0,1 1,0 0,0 0,0-1,-1 1,1 1,0-1,0 0,0 1,-1 0,1-1,0 1,-1 0,1 0,-1 1,1-1,-1 0,1 1,-1 0,0-1,0 1,0 0,0 0,2 2,42 34,-28-31</inkml:trace>
  <inkml:trace contextRef="#ctx0" brushRef="#br0" timeOffset="16072.132">3669 559,'-4'-5,"-3"4,6 1,7 1,8 1,6-1,5 0,2 0,2-1,1 0,0 0,-1 0,0 0,0 0,-5-4,-7-3</inkml:trace>
  <inkml:trace contextRef="#ctx0" brushRef="#br0" timeOffset="16320.786">3895 305,'-9'24,"-9"18,0 6,2 0,4-4,4-4,4-4,2-3,1-3,7-2,1 0,-1-1,5 1,-1-1,-1-4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1,'39'16,"-11"-10,1-1,-1-2,1-1,0-1,0-2,6-1,31 0,35-10,-83 6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0,'14'5,"15"1,7 0,2-1,0-2,-3-1,-1 0,-7-7,-4-1,0 0,-5 1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1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0 199,'20'0,"19"0,10-5,0-1,-4 0,-3 1,-5 1,-4 2,-3 1,-6 0</inkml:trace>
  <inkml:trace contextRef="#ctx0" brushRef="#br0" timeOffset="262.604">85 1,'-5'38,"3"23,3 5,0-3,0-8,5-13,2-9,-1-6,-2-2,4 0,-1-5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9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0 354,'31'156,"-16"-105,69 250,-59-198,-25-103,0-1,0 1,1-1,-1 1,0-1,0 1,0-1,1 1,-1-1,0 1,0 0,1-1,-1 1,0-1,1 1,-1 0,1-1,-1 1,0 0,1-1,-1 1,1 0,-1 0,1-1,-1 1,1 0,-1 0,1 0,-1 0,1 0,-1 0,1 0,-1 0,1 0,-1 0,1 0,-1 0,1 0,-1 0,1 0,-1 0,1 1,-1-1,1 0,-1 0,1 0,-1 1,0-1,1 0,-1 1,1-1,-1 1,0-1,1 0,-1 1,0-1,1 1,-1-1,0 1,0-1,0 1,1-1,-1 1,0-1,0 1,0-1,0 1,13-42,4-55,4 0,3 1,23-50,-37 126,0 8</inkml:trace>
  <inkml:trace contextRef="#ctx0" brushRef="#br0" timeOffset="380.691">734 834,'-22'4,"7"-3,1 1,0 1,0 1,0-1,0 2,0 0,1 1,0 0,0 1,0 1,1 0,-8 7,17-12,0 1,1 0,-1-1,1 1,0 1,0-1,0 0,0 0,1 1,0-1,0 1,0-1,0 1,1 0,0-1,0 1,0 0,0-1,1 1,0-1,0 1,0-1,0 1,1-1,-1 1,1-1,1 0,-1 0,0 0,1 0,0-1,0 1,0-1,0 1,1-1,-1 0,1 0,0-1,0 1,0-1,1 1,6 1,1-1,0 0,0 0,0-2,0 1,0-1,0-1,1 0,-1-1,0 0,0-1,0-1,0 0,9-3,-3-1</inkml:trace>
  <inkml:trace contextRef="#ctx0" brushRef="#br0" timeOffset="947.616">847 1059,'78'-73,"36"-38,-113 110,0 0,0 0,0 0,0 1,0-1,1 0,-1 1,0-1,0 1,1-1,-1 1,0 0,1-1,-1 1,1 0,-1 0,0 0,1 0,-1 0,0 0,1 1,-1-1,0 0,1 1,-1-1,0 1,1-1,-1 1,0 0,0-1,0 1,0 0,0 0,0 0,0 0,0 0,1 1,18 53,-4-11,-13-42,-1-1,1 0,0 0,0 0,0 0,1 0,-1-1,0 0,0 1,0-1,0 0,0-1,0 1,1 0,-1-1,0 0,0 0,0 1,0-2,-1 1,1 0,0-1,0 1,-1-1,1 0,-1 0,1 0,-1 0,0 0,0-1,2-1,12-7,2-2,-13 9,0 0,0 1,0-1,0 1,1 0,-1 0,1 1,-1-1,1 1,0 1,0-1,0 1,0 0,0 0,1 1,-1 0,2 0,-4 2,-1 1,0 0,0-1,0 1,0 0,0 1,-1-1,0 0,1 1,-1-1,0 1,-1 0,1 0,-1 0,1 0,-1 0,0 0,-1 0,1 4,4 8,1 4</inkml:trace>
  <inkml:trace contextRef="#ctx0" brushRef="#br0" timeOffset="1535.695">621 71,'35'-15,"0"2,1 2,0 1,1 2,0 1,20 0,4 14,-60-6,1-1,-1 1,0-1,0 1,0 0,0-1,0 1,0 0,0 0,-1 0,1 0,0 0,0 0,-1 0,1 0,0 0,-1 0,1 0,-1 0,0 1,1-1,-1 0,0 0,0 1,1-1,-1 0,0 0,0 0,-1 1,1-1,0 0,0 0,-1 1,1-1,0 0,-1 0,1 0,-1 0,0 0,1 1,-1-1,0 0,1-1,-1 1,0 0,0 0,-42 49,38-46,0 0,0 0,1 1,-1 0,1-1,0 2,0-1,1 0,0 1,-1-1,2 1,-1 0,1 0,0 0,0 1,0-1,1 0,0 1,1-1,-1 0,1 2,3-4,-1 0,1-1,0 1,0-1,1 0,-1 0,1 0,-1 0,1-1,0 1,0-1,0 0,0 0,1-1,-1 1,0-1,1 0,-1 0,1 0,-1-1,1 1,-1-1,1 0,-1-1,1 1,0-1,-1 0,2 0,2 1,138-4,-121 3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5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0 199,'14'4,"15"3,7-1,2-1,0-2,-3-1,-1-1,-3 0,-1-6,-1-1,0-1,-1 2,-1 2,-4-5,-6 1</inkml:trace>
  <inkml:trace contextRef="#ctx0" brushRef="#br0" timeOffset="278.329">141 0,'0'34,"0"25,0 8,0-3,0-8,0-8,0-8,0-5,0-10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3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1013 1,'-129'120,"5"6,-10 25,0-2,89-101,-1-1,-2-3,-2-2,-2-2,-2-2,-45 23,29-33,42-20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0 227,'152'528,"-110"-377,-42-150,0 0,0 0,0 0,0-1,0 1,1 0,-1 0,0 0,0 0,1 0,-1-1,1 1,-1 0,1 0,-1-1,1 1,-1 0,1 0,0-1,-1 1,1-1,0 1,-1-1,1 1,0-1,0 1,0-1,-1 0,1 1,0-1,0 0,0 0,0 0,0 1,0-1,0 0,-1 0,1 0,0-1,0 1,0 0,0 0,0 0,0-1,0 1,-1 0,1-1,0 1,0-1,-1 1,1-1,0 1,0-1,-1 1,1-1,23-48,83-320,-47 156,-57 206,-1 8</inkml:trace>
  <inkml:trace contextRef="#ctx0" brushRef="#br0" timeOffset="1334.508">537 905,'-5'24,"-6"17,-2 7,2 0,8-9,3-5,8-9,6-14,2-13,-3-6</inkml:trace>
  <inkml:trace contextRef="#ctx0" brushRef="#br0" timeOffset="1751.132">650 594,'-5'10,"-6"3,3-1,3-7,3-9,6-5,-2 1,-2 0</inkml:trace>
  <inkml:trace contextRef="#ctx0" brushRef="#br0" timeOffset="2384.66">734 58,'9'-7,"1"2,-1-1,1 1,0 1,0-1,1 2,-1-1,1 2,6-2,-15 4,87-12,-87 12,0 0,0 0,-1 0,1 0,0 0,0 0,0 1,0-1,-1 1,1-1,0 1,-1 0,1-1,0 1,-1 0,1 0,-1 0,1 0,-1 1,1-1,-1 0,0 1,0-1,0 0,0 1,0-1,0 1,0 0,0-1,0 1,-1 0,1 0,-1-1,1 1,-1 0,0 0,0 0,0 0,0-1,0 1,0 0,0 0,0 0,-1 1,-2 4,0 1,0-1,0 0,-1 0,0-1,0 1,-1-1,0 0,0 0,-1 0,1-1,-1 1,-1-1,-29 33,35-38,0 1,1 0,-1-1,0 1,0 0,1-1,-1 1,0 0,1 0,-1 0,1 0,-1 0,1 0,0 0,-1 0,1 0,0 0,0 0,-1 0,1 0,0 0,0 0,0 0,0 0,0 0,0 0,1 0,-1 0,0 0,1 0,-1 0,0 0,1-1,-1 1,1 0,-1 0,1 0,0 0,-1 0,1-1,0 1,-1 0,1-1,0 1,0-1,0 1,0 0,0-1,0 0,0 1,0-1,-1 0,1 1,1-1,59 6,-59-6,88-2,-64 2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8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1 116,'2'-6,"0"0,1 1,-1 0,1 0,0-1,1 1,-1 1,1-1,0 1,0-1,1 1,-1 0,1 1,0-1,0 1,0 0,0 0,0 0,1 1,-1 0,1 0,0 0,0 1,-1 0,1 0,0 1,0-1,0 1,5 1,14-6,-22 4,6-2,0 0,0 0,0 1,0 0,0 1,1 0,-1 1,0 0,1 0,-1 1,0 0,0 1,1 0,-1 0,-1 1,1 0,0 0,3 3,-10-4,-1 0,1 1,0-1,-1 1,1-1,-1 1,0-1,0 1,0 0,0-1,-1 1,1 0,-1 0,1 0,-1-1,0 1,0 0,0 0,0 0,-1 0,1 0,-1-1,0 1,0 0,0-1,0 1,0 0,-1-1,1 1,-1-1,-52 74,54-76,-202 216,191-203,3-6,0 1,0 0,1 1,0 0,1 0,0 0,1 1,0 0,0 0,1 0,0 1,1-1,0 1,1 0,-1 6,3-14,1 1,0 0,0 0,0-1,1 1,-1-1,1 1,0-1,0 0,0 1,0-1,1 0,-1-1,1 1,0 0,0-1,0 1,0-1,0 0,0 0,0 0,1 0,-1-1,1 1,0-1,-1 0,1 0,0 0,0-1,-1 1,1-1,0 0,0 0,0 0,0-1,-1 1,1-1,2-1,176-62,-163 57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0 142,'476'0,"-514"-33,-82-53,111 68,14 14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0,'-9'5,"1"1,7 0,3-6,2 2,-4 0,-4 6,-4 0,-2 0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3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69 187,'-68'-5,"68"5,0 0,1 0,-1 0,0 0,0 0,1-1,-1 1,0 0,1 0,-1 0,0 0,1 0,-1 0,0-1,0 1,1 0,-1 0,0 0,0-1,0 1,1 0,-1 0,0-1,0 1,0 0,1 0,-1-1,0 1,0 0,0-1,0 1,0 0,0 0,0-1,0 1,0 0,0-1,0 1,0 0,0-1,0 1,0 0,0-1,0 1,0 0,0 0,0-1,-1 1,1 0,0-1,0 1,0 0,-1 0,1-1,0 1,0 0,0 0,-1 0,1-1,0 1,-1 0,30-6,348 2,-329-8,-48 11,1 1,0 0,-1 0,1-1,0 1,-1 0,1-1,-1 1,1-1,0 1,-1-1,1 1,-1-1,1 1,-1-1,0 1,1-1,-1 0,0 1,1-1,-1 0,0 1,0-1,1 0,-1 0,0 1,0-1,0 0,0 1,0-1,0 0,0 0,0 1,0-1,0 0,-1 1,1-1,0 0,0 1,-1-1,1 0,0 1,-1-1,1 0,-1 1,1-1,-1 1,1-1,-1 1,1-1,-1 1,1-1,-1 1,0 0,1-1,-1 1,0 0,1 0,-1-1,0 1,-54-30,-31-29,79 46,6 3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74,'79'423,"-45"-276,-34-146,0 0,-1 0,1-1,0 1,0 0,0 0,0-1,-1 1,1 0,0 0,0 0,0 0,1-1,-1 1,0 0,0 0,0-1,1 1,-1 0,0 0,1-1,-1 1,0 0,1 0,-1-1,1 1,-1-1,1 1,0 0,-1-1,1 1,-1-1,1 1,0-1,0 0,-1 1,1-1,0 0,0 1,-1-1,1 0,0 0,0 0,0 0,-1 0,1 0,0 0,0 0,0 0,-1 0,1 0,0 0,0-1,-1 1,1 0,0 0,0-1,-1 1,1-1,0 1,40-101,31-111,-63 173,1-3,1 0,2 1,2 0,1 1,17-28,1 32,-20 31</inkml:trace>
  <inkml:trace contextRef="#ctx0" brushRef="#br0" timeOffset="355.192">537 609,'0'19,"0"12,0 5,4-4,3-7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27,'71'278,"-26"-69,-17-81,-28-127,1 0,-1-1,0 1,0-1,1 1,-1-1,0 1,1-1,-1 1,1-1,-1 1,1-1,-1 0,1 1,-1-1,1 0,-1 1,1-1,-1 0,1 0,-1 1,1-1,-1 0,1 0,0 0,-1 0,1 0,-1 0,1 0,0 0,-1 0,1 0,0 0,-1 0,1 0,-1-1,1 1,-1 0,1 0,-1-1,1 1,0 0,-1-1,0 1,1 0,-1-1,1 1,-1-1,1 1,-1-1,0 1,1-1,-1 1,0-1,0 1,1-1,-1 1,0-1,0 0,0 1,0-1,0 1,0-1,0 0,0 1,0-1,0 0,0 0,17-46,32-182,16-78,-38 256,-22 56,-1 6</inkml:trace>
  <inkml:trace contextRef="#ctx0" brushRef="#br0" timeOffset="421.064">537 506,'-3'-3,"0"0,0 0,0 0,0 1,0-1,-1 1,1 0,-1 0,1 0,-1 1,0-1,0 1,1 0,-1 0,0 0,0 0,0 1,0 0,0 0,-1 0,1 0,0 0,0 1,0 0,0 0,1 0,-1 0,0 1,0-1,1 1,-1 0,1 0,-1 0,1 1,0-1,0 1,0 0,0 0,0 0,1 0,-1 0,1 1,0-1,0 1,0-1,0 3,-1-2,1 1,0-1,0 1,0-1,0 1,1 0,0-1,0 1,0 0,1 0,-1 0,1 0,0 0,1 0,-1 0,1-1,0 1,0 0,0 0,1-1,0 1,0-1,0 1,0-1,1 0,-1 1,1-1,0-1,1 1,-1 0,1-1,-1 0,1 0,0 0,0 0,0 0,1-1,-1 0,1 0,-1 0,1-1,2 2,50 3,-31-6</inkml:trace>
  <inkml:trace contextRef="#ctx0" brushRef="#br0" timeOffset="937.703">593 704,'59'-44,"87"-103,-146 146,1 1,-1-1,1 1,-1-1,1 1,0 0,-1-1,1 1,0 0,-1 0,1 0,0-1,0 1,-1 0,1 0,0 0,-1 0,1 0,0 0,0 0,-1 0,1 1,0-1,-1 0,1 0,0 0,-1 1,1-1,0 0,-1 1,1-1,-1 1,1-1,0 1,-1-1,1 1,-1-1,0 1,1-1,-1 1,1 0,-1-1,0 1,1 0,-1-1,0 1,0 0,0-1,0 1,1 0,-1 0,0-1,0 1,0 0,0-1,-1 1,1 0,0 0,0-1,0 1,0 0,-1-1,1 1,0 0,-1-1,1 1,4 16,-2-13,1-1,-1 0,1-1,0 1,0 0,0-1,0 0,0 1,0-1,1 0,-1-1,1 1,-1-1,1 1,0-1,0 0,-1 0,1-1,0 1,0-1,0 0,0 0,0 0,-1-1,1 1,0-1,0 0,0 0,-1 0,1-1,0 1,-1-1,1 0,-1 0,0 0,1-1,51-11,5 43,-22-4,-19-19</inkml:trace>
  <inkml:trace contextRef="#ctx0" brushRef="#br0" timeOffset="2205.752">1185 82,'-19'5,"-11"2,4-1,12-1,12-2,12 0,-1-2,3-1,0 0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9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0 868,'17'3,"-1"-2,0 1,1-2,-1-1,1 0,-1-1,0 0,0-1,0-1,0-1,0 0,-1-1,0-1,0 0,7-6,10-7,0-2,-1-1,-1-1,-2-2,0-1,1-4,356-420,-365 427,2-4,0 1,3 1,0 1,25-18,-49 41,0 0,0 1,1 0,-1-1,1 1,-1 0,1-1,-1 1,1 0,-1 0,1 0,0 1,0-1,-1 0,1 1,0-1,0 1,0-1,0 1,0 0,0 0,0 0,-1 0,1 0,0 0,0 1,0-1,0 1,0-1,0 1,-1 0,1-1,0 1,-1 0,1 0,0 0,-1 1,1-1,-1 0,0 0,1 1,-1-1,0 1,0-1,0 1,0 0,1 1,1 14,-1 0,-1 1,0-1,-1 0,-1 1,0-1,-2 1,0-1,0 0,-5 9,4-9,-5 30,-2 0,-3-1,-1-1,-3 0,-1-1,-2-1,-2-1,-2-1,-2-1,-1-2,-2 0,-23 20,42-48,0-1,-1-1,0 0,0-1,-1 0,0-1,0 0,0-1,-1 0,0-1,0-1,0 0,0-1,0-1,-1 0,1-1,0 0,-3-2,12 1,1 0,-1 0,1-1,-1 0,1 0,0 0,0 0,0-1,0 1,0-1,1 0,-1 0,1-1,0 1,0-1,0 1,0-1,1 0,0 0,-1 0,1 0,1-1,-1 1,1-1,-1 1,1-1,1 1,-1-1,1 0,-1 1,2-6,-3-15</inkml:trace>
  <inkml:trace contextRef="#ctx0" brushRef="#br0" timeOffset="322.092">1496 445,'-18'34,"1"0,1 1,3 1,1 1,1-1,-3 30,12-61,1 0,0-1,0 1,0 0,1 0,-1 0,1 0,1 0,-1 0,1 0,0 0,0 0,0 0,0-1,1 1,0 0,0-1,0 1,1-1,-1 0,1 0,0 0,0 0,1 0,-1-1,1 1,0-1,0 0,0 0,0-1,0 1,0-1,1 0,0 0,10 0,0 0,1-2,-1 0,0 0,0-2,0 0,0 0,0-2,-1 0,1 0,-1-1,0-1,0-1,-1 0,0 0,0-2,0 1,-1-2,-1 1,0-2,0 1,-1-1,7-10,-11 15,0-1,0 1,-1-1,0 0,-1 0,1-1,-1 1,-1-1,1 0,-1 0,-1 0,0-1,0 1,0-1,-1 1,0-1,-1 1,0-1,0 1,-1-1,0 0,0 1,-1 0,0-1,-1 1,0 0,0 0,-1-1,-4-2,0 0,0 0,-1 1,0 0,-1 0,0 1,-1 1,0-1,0 2,-1 0,1 0,-2 1,1 0,-1 1,0 1,-1-1,-17-1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1,'29'10,"23"2,14 1,-1-4,-6-2,-8-2,-9-3,-5-1,-6-1,-2 0,-2-1,-5-4,-2-2,1 1,-8 1,-7 1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30,'43'0,"34"-5,8-1,-5 0,-7 1,-11 1,-11 2,-10 1,-7 0,-9 1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3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1,'359'202,"-33"-35,-133-76,-160-65,-33-21,-6-4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3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24,'302'-24,"-239"31,-62-7,0 1,1-1,-1 0,0 1,1-1,-1 1,0 0,0-1,0 1,0 0,0 0,0-1,0 1,0 0,0 0,0 0,0 0,0 0,-1 1,1-1,0 0,-1 0,1 0,-1 1,1-1,-1 0,0 1,1-1,-1 0,0 1,0-1,0 0,0 1,0-1,0 0,-1 1,1-1,0 0,-1 1,1-1,-1 0,1 0,-8 13,0 0,-2-1,1 0,-1-1,-1 0,0-1,-1 0,0 0,-1-1,-12 7,-4 5,18-14,0 1,1 1,0-1,0 1,1 1,0 0,1 0,0 1,1 0,-5 9,12-18,-1-1,0 0,1 1,-1-1,1 1,0-1,-1 1,1-1,1 1,-1-1,0 1,0-1,1 0,0 1,-1-1,1 1,0-1,0 0,0 0,0 1,1-1,-1 0,1 0,-1 0,1-1,0 1,-1 0,1-1,0 1,0-1,0 1,0-1,1 0,-1 0,0 0,1 0,-1 0,0 0,1-1,-1 1,1-1,104 6,38-49,-120 36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1,'0'14,"0"20,0 8,5 2,2-2,-1-3,-1-3,-1-3,3-8,0-2,-1-1,-1 0,3-2,1-1,-2 1,-2-2</inkml:trace>
  <inkml:trace contextRef="#ctx0" brushRef="#br0" timeOffset="249.658">1 508,'38'-4,"37"-3,11 1,-1-3,-9-1,-13 1,-12 3,-11 2,-6 2,-5 1,-7 1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1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0,'-9'85,"4"-1,4 1,5 23,37 476,-42-465,11-158,-4 16</inkml:trace>
  <inkml:trace contextRef="#ctx0" brushRef="#br0" timeOffset="377.568">467 282,'-362'238,"330"-211,32-26,0-1,-1 1,1 0,0-1,0 1,0 0,0-1,0 1,0 0,0-1,0 1,0 0,0-1,0 1,0 0,1-1,-1 1,0-1,0 1,1 0,-1-1,0 1,1-1,-1 1,1-1,-1 1,1-1,-1 1,1-1,-1 1,1-1,-1 0,1 1,0-1,-1 0,1 1,-1-1,1 0,0 0,-1 0,1 1,0-1,-1 0,1 0,0 0,-1 0,1 0,0-1,-1 1,1 0,0 0,-1 0,1 0,0-1,-1 1,1 0,0-1,11 2,4 0,0 1,0 0,0 1,0 1,0 0,-1 1,12 6,-9-2,-1 1,-1 1,0 1,0 0,-1 1,-1 0,0 2,-1-1,0 2,-1-1,-1 2,-1 0,0 0,-1 1,-1 0,3 9,-10-22,1 0,0 0,0-1,0 1,1-1,-1 0,1 1,0-1,0 0,1-1,-1 1,1-1,0 1,0-1,0 0,0 0,4 1,12 3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1,'-30'3,"0"1,0 2,0 0,1 3,0 0,1 2,-22 11,-31 10,-91 32,171-65,0 1,0 0,1-1,-1 1,0 0,0 0,1-1,-1 1,0 0,0 0,1 0,-1 0,0 0,0 0,0 0,1 0,-1 0,0 0,0 1,0-1,1 0,-1 1,0-1,1 0,-1 1,0-1,1 1,-1-1,0 1,1-1,-1 1,1-1,-1 1,1 0,-1-1,1 1,-1 0,1-1,0 1,-1 0,1 0,0-1,0 1,0 0,-1 0,1-1,0 1,0 0,0 0,0 0,0-1,0 1,1 0,-1 0,0 0,0-1,1 1,-1 0,0 0,1-1,-1 1,0 0,1-1,-1 1,1 0,0-1,23 8,1-1,0-1,0-2,0 0,1-2,12 0,76 9,-76-6,-29-5,0 1,0-1,-1 2,1-1,-1 1,1 1,-1-1,0 2,0-1,0 1,0 0,7 5,-14-5,1-1,-1 1,0 0,0 0,0 0,-1 0,1 0,-1 0,0 0,0 0,0 0,0 0,-1-1,0 1,0 0,0 0,0 0,-1-1,1 1,-1 0,0-1,0 1,0-1,-1 0,1 0,-1 0,1 0,-1 0,0-1,0 1,-1-1,1 0,-2 2,-3 4,-237 182,215-164,1 3,2 0,1 2,-12 18,37-48,0 1,0-1,0 1,0 0,0-1,0 1,0 0,1 0,-1 0,1-1,-1 1,1 0,0 0,-1 0,1 0,0 0,0 0,1 0,-1-1,0 1,1 0,-1 0,1 0,-1 0,1-1,0 1,0 0,0 0,0-1,0 1,0-1,0 1,0-1,1 1,-1-1,1 0,-1 0,1 0,-1 0,1 0,0 0,-1 0,1 0,0-1,0 1,1 0,93 18,-48-21,1-3,-1-1,0-3,-1-1,0-3,0-2,25-12,-24 8,-38 12</inkml:trace>
  <inkml:trace contextRef="#ctx0" brushRef="#br0" timeOffset="1070.456">821 791,'8'-22,"32"-88,4 2,5 2,28-38,-11 48,-65 96,0 0,0 0,0 0,1 0,-1 0,0 0,0 0,0 1,0-1,0 0,0 1,0-1,0 1,0-1,0 1,0-1,0 1,0 0,0-1,0 1,0 0,-1 0,1 0,0 0,-1-1,1 1,-1 0,1 0,-1 0,1 0,-1 1,1-1,-1 0,0 0,0 0,0 0,1 0,-1 0,0 0,0 1,-1-1,1 0,0 0,0 0,0 0,-1 0,1 0,-1 0,1 0,-1 0,1 0,-1 0,1 0,-1 0,-8 47,-9 139,18-184,0 0,0 0,0 0,0 0,1 0,-1 0,1 0,-1 0,1 0,0 0,0 0,1 0,-1-1,0 1,1 0,0-1,0 0,-1 1,2-1,-1 0,0 0,0 0,1 0,-1 0,1 0,-1-1,1 1,0-1,-1 0,1 0,0 0,0 0,0 0,0-1,0 1,0-1,0 0,0 0,0 0,0 0,0 0,0-1,0 1,0-1,0 0,0 0,2-1,9-10,0 0,-1-1,-1 0,0-1,0-1,-1 0,-1-1,-1 1,0-2,-1 1,-1-1,4-16,5-4,105-245,-107 262,-8 30,-5 42,-1-44,-31 251,31-56,17-136,-12-48</inkml:trace>
  <inkml:trace contextRef="#ctx0" brushRef="#br0" timeOffset="1320.466">1836 622,'-14'34,"-5"20,1 6,8-7,6-13</inkml:trace>
  <inkml:trace contextRef="#ctx0" brushRef="#br0" timeOffset="1615.258">1893 171,'-10'14,"2"5,7-6,9-4,3-10,-6-4,-8 4,-4 2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9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1 630,'37'108,"-8"-32,-3 1,-4 1,5 36,-4-24,-23-91,0 0,1 0,-1 0,0 0,0 0,1 0,-1-1,0 1,1 0,-1 0,1 0,-1 0,1 0,0 0,0 1,-1-1,1 0,0 0,0 0,0 1,0-1,0 0,0 1,0-1,0 1,0-1,0 1,0-1,0 1,0 0,0 0,0-1,0 1,1 0,-1 0,0 0,0 0,0 0,0 1,0-1,1 0,-1 0,0 1,0-1,0 1,0-1,0 1,0-1,0 1,0 0,0-1,0 1,-1 0,1 0,0 0,0-1,-1 1,1 0,0 0,-1 0,1 0,-1 0,0 0,1 1,-1-1,0 0,1 1,36-192,-25 143,3 1,2 1,1 0,3 1,1 1,7-6,-23 38,-1 0,0-1,0 0,-1 0,-1 0,0-1,-1 1,0-1,-1 1,0-1,-1 0,-1-11,2-35,14 19,-3 27</inkml:trace>
  <inkml:trace contextRef="#ctx0" brushRef="#br0" timeOffset="515.956">678 883,'-15'5,"-14"16,-6 9,1 5,8 0,8 0,6-2,11-6,5-3,7-5,7-7,4-5,4-3,2-3,1-6,1-2,-1-1,-4 2</inkml:trace>
  <inkml:trace contextRef="#ctx0" brushRef="#br0" timeOffset="999.081">819 1223,'211'-222,"-211"221,1 0,0 0,-1 0,1 0,-1 0,1 0,0 1,0-1,-1 0,1 0,0 1,0-1,0 0,0 1,0-1,0 1,0-1,0 1,0 0,0-1,0 1,0 0,0 0,1 0,-1-1,0 1,0 1,0-1,0 0,0 0,0 0,0 0,0 1,1-1,-1 0,0 1,0-1,0 1,0 0,-1-1,1 1,0 0,0-1,0 1,0 0,-1 0,1 0,0 0,-1-1,1 1,-1 0,1 0,-1 0,1 0,-1 1,0-1,1 0,-1 0,0 0,0 0,0 0,0 0,0 0,0 0,0 1,0-1,0 1,0 0,1 1,-1-1,1 0,0 0,-1 1,1-1,0 0,0 0,1 0,-1 0,0 0,1 0,-1 0,1-1,-1 1,1 0,0-1,0 1,0-1,0 0,0 0,0 0,0 0,0 0,0 0,1 0,-1-1,0 1,0-1,1 1,-1-1,1 0,-1 0,0 0,1-1,-1 1,0 0,0-1,1 1,-1-1,0 0,2-1,98-39,-101 40,1 0,-1-1,1 1,-1 1,1-1,0 0,-1 0,1 0,0 1,-1-1,1 1,0 0,0-1,0 1,0 0,-1 0,1 0,0 0,0 0,0 1,-1-1,1 1,0-1,0 1,-1-1,1 1,0 0,-1 0,1 0,-1 0,1 0,-1 0,1 0,-1 0,0 1,0-1,1 1,-1-1,0 1,0-1,-1 1,1-1,0 1,0 0,-1 0,1-1,-1 1,0 0,1 0,-1 0,0-1,0 2,3 26,9 47,-11-75,0 1,0 0,-1 0,1 0,0-1,1 1,-1-1,0 1,0 0,1-1,-1 0,1 1,-1-1,1 0,-1 0,1 0,0 0,0 0,-1 0,1-1,0 1,0 0,0-1,0 0,0 1,0-1,0 0,0 0,0 0,0 0,0 0,-1-1,1 1,1-1,13-2</inkml:trace>
  <inkml:trace contextRef="#ctx0" brushRef="#br0" timeOffset="1547.227">819 93,'5'-8,"1"1,0 0,1 0,-1 1,1 0,1 0,-1 0,1 1,0 0,0 0,0 1,1 0,0 1,-1 0,1 0,0 1,1 0,-1 1,0 0,0 0,1 1,-1 0,0 0,1 1,-1 1,4 0,-10-1,1-1,-1 1,1-1,-1 1,0 0,1 1,-1-1,0 0,0 1,0 0,0 0,0 0,-1 0,1 0,0 0,-1 1,0-1,1 1,-1 0,0 0,0-1,-1 1,1 1,-1-1,1 0,-1 0,0 0,0 1,-1-1,1 1,0-1,-1 0,0 1,0-1,0 1,-1-1,1 1,-1-1,1 1,-1-1,0 0,-1 0,1 1,-1-1,-67 138,69-138,0-1,-1 0,1 0,0 0,0 0,1 0,-1 0,0 0,1 0,-1 0,1 0,0 0,-1 0,1 0,0 0,0 0,1 0,-1-1,0 1,0 0,1-1,-1 1,1-1,-1 0,1 1,0-1,0 0,-1 0,1 0,0 0,0 0,0-1,0 1,0 0,0-1,0 0,2 1,84 3,-79-4,21-1,-4 0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2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0 283,'125'-12,"89"-42,-55 32,-147 23</inkml:trace>
  <inkml:trace contextRef="#ctx0" brushRef="#br0" timeOffset="315.501">254 0,'0'24,"0"22,0 9,0-1,0-5,0-5,0-6,0-5,0-2,0-3,0 0,0-1,0 0,0 0,0 1,5-5,1-6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0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1 254,'14'-4,"10"-3,10 1,5 2,-1-5,4 1,-1 0,-2 3,-4 1,-2 2,-2 1,-2 1,-1 0,0 1,-1-1,1 0,0 1,-5-1</inkml:trace>
  <inkml:trace contextRef="#ctx0" brushRef="#br0" timeOffset="247.032">1 481,'38'0,"37"0,15 0,-2 0,-13 0,-13 0,-13 0,-9 0,-8 0,-4 0,-1 0,-7 0</inkml:trace>
  <inkml:trace contextRef="#ctx0" brushRef="#br0" timeOffset="700.024">424 1,'12'2,"-1"1,1 0,-1 1,0 0,0 1,-1 0,1 0,-1 1,-1 1,1 0,-1 0,2 3,2-1,192 146,-201-153,1 1,-1 1,0-1,0 0,0 1,0 0,-1 0,1 0,-1 1,0-1,0 1,-1-1,0 1,1 0,-1 0,-1 0,1 0,-1 0,0 1,0-1,-1 0,1 0,-1 1,0-1,-1 0,1 1,-1-1,0 0,0 1,-1-1,0 0,1 0,-2 0,1-1,-1 1,1 0,-1-1,0 0,-2 2,-203 120,90-42,104-74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1,'-16'2,"1"2,0 0,0 1,1 0,-1 1,1 1,1 0,-1 1,1 1,0 0,1 0,0 1,1 1,0 0,1 1,0 0,0 0,1 2,-23 20,14-15,12-15,1 0,-1 1,1 0,0 0,0 0,1 0,0 1,0 0,0 0,0 0,1 0,0 1,0-1,1 1,0-1,0 1,1 0,0 0,0 0,0 3,4-5,1 0,0 0,0 0,0-1,0 1,1-1,0 0,0 0,0-1,0 1,1-1,-1 0,1-1,0 1,0-1,0 0,0-1,0 1,0-1,0 0,4-1,5 4,67 12,0-3,1-5,0-2,73-6,-130-4,-32-11,-102-84,-15-15,-29-32,138 130,13 18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30,'28'0,"20"-5,6-1,-1 0,-5 1,-6 1,-5 2,-4 1,-3 0,-2 1,0 0,-1 1,0-1,0 0,-4 0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7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57,'38'0,"28"-4,6-3,2 1,-8-3,-10-1,-10 2,-7 2,-7 2,-8 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19,'-6'-3,"1"0,-1 1,0 0,0 0,0 0,0 1,-1 0,1 0,0 0,0 1,-1 0,1 0,0 1,-1-1,1 1,0 1,0-1,0 1,0 0,0 1,0 0,1-1,-1 2,1-1,0 1,0-1,0 1,0 1,1-1,-1 1,1 0,1 0,-1 0,0 0,1 1,0-1,1 1,-1 0,1 1,-8 17,1 0,2 1,0 0,2 0,0 0,2 1,1-1,1 16,1-32,0 0,0 0,1 0,1 0,0 0,0 0,0 0,1-1,1 1,-1-1,1 0,1 0,-1 0,1-1,1 1,-1-1,1-1,1 1,-1-1,1 0,0 0,0-1,1 0,0 0,8 3,-5-4,0 0,1-1,0 0,0-1,0 0,0-1,0 0,1-1,-1 0,0-1,0-1,0 0,0 0,0-1,-1-1,1 0,2-2,17-7,-2-2,1-1,-2-1,-1-2,20-17,-34 26,0 0,-1-1,0 0,-1-1,0-1,-1 0,0 0,-1-1,0 0,-2 0,0-1,0 0,-1 0,1-7,-8 13,0 0,-1 0,0 1,0-1,-1 0,0 1,-1 0,0-1,0 2,0-1,-1 0,0 1,-1 0,0 0,0 0,0 1,-1 0,0 0,0 1,-1 0,1 0,-1 0,0 1,0 1,-1-1,1 1,-1 1,-5-2,-90-9,75 12</inkml:trace>
  <inkml:trace contextRef="#ctx0" brushRef="#br0" timeOffset="349.883">3 274,'10'-2,"45"-8,1 2,1 2,-1 3,25 3,-68 2,0 1,0 0,0 1,0 1,-1 0,0 1,0 0,0 1,-1 0,1 1,-2-1,1 0,-1-1,1 0,1 0,-1-1,0-1,1 0,0-1,0 0,0-1,8 1,23-11,-25 2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01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678 194,'3'-6,"-19"21,-23 35,2 2,2 2,2 1,-15 37,46-89,0 0,0 0,0 1,1-1,-1 1,1-1,0 1,0-1,0 1,0 0,0-1,1 1,0 0,0 0,0-1,0 1,0 0,1 0,0-1,0 1,0 0,0-1,0 1,1-1,0 0,-1 1,1-1,1 0,-1 0,0 0,1 0,-1 0,1-1,0 1,0-1,0 0,0 0,0 0,4 2,5-1,0-1,1 0,-1-1,1 0,0-1,-1 0,1-1,-1 0,1-1,-1-1,1 0,-1 0,0-1,-1-1,1 0,10-6,-5 3</inkml:trace>
  <inkml:trace contextRef="#ctx0" brushRef="#br0" timeOffset="530.93">340 194,'9'-11,"0"1,1 0,1 1,-1 0,1 1,1 0,0 0,0 1,0 1,1 0,0 1,0 0,1 1,-1 1,1 0,0 0,10 1,-17 1,-1 1,0-1,1 1,-1 1,0-1,1 1,-1 0,0 1,0 0,0 0,0 0,0 0,0 1,0 0,-1 0,0 1,0 0,0 0,0 0,0 0,-1 1,1-1,-1 2,-2-4,90 91,-88-90,1 0,-1 0,1 0,0-1,0 0,0 0,0 0,0-1,0 0,1 0,-1 0,0 0,1-1,-1 0,0 0,1 0,-1-1,0 0,1 0,-1 0,0-1,0 1,2-2,10-7,26-4,-36 21</inkml:trace>
  <inkml:trace contextRef="#ctx0" brushRef="#br0" timeOffset="1948.322">0 731,'95'0,"263"-12,197-57,-288 65,-245 8,-5 3</inkml:trace>
  <inkml:trace contextRef="#ctx0" brushRef="#br0" timeOffset="2576.252">86 1041,'14'-3,"43"-13,1 3,1 3,54-3,-111 13,-1-1,1 0,0 1,-1-1,1 1,0-1,-1 1,1 0,0 0,-1 0,1 0,0 0,-1 0,1 0,0 1,0-1,-1 0,1 1,-1-1,1 1,0 0,-1 0,0 0,1-1,-1 1,1 1,-1-1,0 0,0 0,1 0,-1 1,0-1,0 0,0 1,-1-1,1 1,0-1,0 1,-1 0,1-1,-1 1,0 0,1-1,-1 1,0 0,0-1,0 1,0 0,0-1,0 1,-1 0,1-1,-1 1,1 0,-1-1,1 1,-1-1,0 1,0 0,-145 111,44-6,100-105,1-1,-1 1,1 0,0 0,-1 0,1-1,0 1,0 0,0 0,0 1,1-1,-1 0,1 0,-1 0,1 0,0 1,0-1,0 0,0 0,0 1,0-1,0 0,1 0,-1 0,1 1,0-1,0 0,0 0,0 0,0 0,0 0,0-1,0 1,1 0,-1 0,1-1,0 1,-1-1,1 1,0-1,0 0,0 0,0 0,0 0,0 0,0 0,0 0,0-1,0 1,0-1,1 1,1-1,13 2,1-1,-1 0,1-1,-1-1,1-1,-1 0,0-1,0-1,11-4,96-11,-106 13</inkml:trace>
  <inkml:trace contextRef="#ctx0" brushRef="#br0" timeOffset="2949.896">988 985,'-17'55,"-50"172,28-96,38-108,3-21</inkml:trace>
  <inkml:trace contextRef="#ctx0" brushRef="#br0" timeOffset="3329.042">706 985,'30'-15,"1"1,0 2,1 1,0 2,0 1,1 1,0 2,1 1,-1 2,18 1,199 5,-227 0,-5 2</inkml:trace>
  <inkml:trace contextRef="#ctx0" brushRef="#br0" timeOffset="3650.392">622 1351,'38'0,"28"-4,6-3,-3 1,-5 1,-7 1,-10 2,-7 1,-6 0,-4 1,-2 1,-1-1,-1 0,1 0,0-4,0-2,-4 0</inkml:trace>
  <inkml:trace contextRef="#ctx0" brushRef="#br0" timeOffset="4482.448">2231 335,'-10'22,"-1"-1,-1 0,-1 0,-1-1,-1-1,0 0,-2-2,0 1,6-6,-179 155,50-51,139-116,1 0,-1 0,0 0,0 1,1-1,-1 0,0 1,1-1,-1 1,0-1,1 1,-1-1,1 1,-1-1,1 1,-1-1,1 1,-1 0,1-1,-1 1,1 0,0-1,0 1,-1 0,1 0,0-1,0 1,0 0,0 0,-1-1,1 1,0 0,1 0,-1 0,0-1,0 1,0 0,0 0,1-1,-1 1,0 0,0-1,1 1,-1 0,1-1,-1 1,1 0,-1-1,1 1,-1-1,1 1,-1-1,1 1,0-1,-1 1,1-1,0 0,0 1,-1-1,1 0,0 0,-1 1,2-1,53 4,-50-4,372-3,-374 3,-1 1,1 0,0-1,-1 0,1 0,0 0,0 0,-1 0,1 0,0-1,-1 1,1-1,0 0,-1 0,1 0,-1 0,1 0,-1 0,0-1,1 1,-1-1,0 0,0 1,0-1,0 0,-1 0,1 0,0-1,-1 1,1 0,-1-1,0 1,0-1,0 1,0-1,0 1,-1-1,1-2,-38-92,12 45,-62-143,74 172,1 5</inkml:trace>
  <inkml:trace contextRef="#ctx0" brushRef="#br0" timeOffset="4993.298">2823 391,'-11'8,"0"0,0 1,1 0,0 0,1 1,0 0,0 1,-4 8,4-8,-29 37,2 2,2 1,2 2,-16 39,46-90,0 1,1 0,-1 0,1-1,0 1,0 0,0 0,0 0,0 0,1 0,0 0,-1 0,1 1,0-1,0 0,1 0,-1 0,1 0,-1 0,1 0,0 0,0 0,0 0,1 0,-1-1,1 1,-1 0,1-1,0 1,0-1,0 0,0 0,1 0,-1 0,1 0,-1 0,1 0,-1-1,1 1,0-1,0 0,1 1,136 19,32-13,-170-8,0 0,0 0,0 0,0 0,0-1,0 1,0-1,0 1,0-1,0 0,0 0,-1 0,1 0,0 0,0 0,-1 0,1-1,-1 1,1 0,-1-1,1 0,-1 1,0-1,0 0,0 1,1-3,-1-7</inkml:trace>
  <inkml:trace contextRef="#ctx0" brushRef="#br0" timeOffset="5248.942">2315 561,'43'0,"39"0,9 0,0 0,-12 0,-9 0,-12 0,-10 5,-10 1,-5 1,-5-2,-6-7,-7-2</inkml:trace>
  <inkml:trace contextRef="#ctx0" brushRef="#br0" timeOffset="5483.477">3332 223,'63'118,"-4"2,15 56,-67-159,-1 0,0 0,-1 1,-1 0,-1 0,0 0,-2 0,0 0,-1 1,0-1,-2 0,0 1,-4 11,1-21,0 0,-1-1,0 0,0 0,-1 0,0-1,0 1,-1-2,1 1,-2-1,1 0,-1-1,0 0,0-1,0 1,-1-2,1 1,-1-1,-21 8</inkml:trace>
  <inkml:trace contextRef="#ctx0" brushRef="#br0" timeOffset="5951.261">1948 166,'-41'30,"1"2,2 1,1 2,1 1,2 2,2 2,2 0,1 3,-17 35,35-58,1-1,1 2,1-1,1 1,1 1,1-1,0 1,2 0,-1 21,4-31,0 0,1 0,0 0,1 0,0-1,1 1,1-1,-1 0,2 0,0 0,0 0,1-1,0 0,0 0,1 0,1-1,0 0,0 0,3 1,8 3,0-1,1 0,1-2,0 0,0-1,1-2,0 0,0-1,1-1,-1-1,1-1,0-1,11-1,147-8,-133 2</inkml:trace>
  <inkml:trace contextRef="#ctx0" brushRef="#br0" timeOffset="6377.93">3670 110,'0'0,"66"-28,2 4,1 2,37-5,-103 25,-1 1,0 0,1 0,-1 0,1 0,0 1,-1-1,1 1,-1-1,1 1,0 0,-1 0,1 0,0 1,-1-1,1 0,-1 1,1 0,0 0,-1 0,0 0,1 0,-1 0,0 0,1 1,-1-1,0 1,0 0,0-1,0 1,0 0,-1 0,1 0,-1 1,1-1,-1 0,0 1,0-1,0 0,0 1,0-1,0 2,-3 7,-1-1,0 1,-1-1,0 0,-1 0,0 0,0 0,-1-1,0 0,-1 0,0-1,0 0,-8 6,-28 40,41-52,1 0,-1 0,1 0,0 0,0 1,0-1,0 1,0-1,0 1,0-1,1 1,-1-1,1 1,0-1,0 1,0 0,0-1,0 1,1-1,-1 1,1-1,0 1,-1-1,1 1,0-1,0 1,1-1,-1 0,1 0,-1 0,1 0,-1 0,1 0,0 0,0 0,0 0,0-1,0 1,0-1,1 0,-1 0,0 0,1 0,-1 0,3 1,7 2,0 0,0 0,0-1,1 0,-1-1,1-1,0 0,-1 0,1-1,0-1,0 0,-1-1,1-1,11-3,61-6,-61 10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1,'-11'405,"-52"131,40-398,21-79,10-59,3-6</inkml:trace>
  <inkml:trace contextRef="#ctx0" brushRef="#br0" timeOffset="318.59">523 114,'-406'391,"394"-379,6-8,0 1,1 0,-1 0,1 0,1 0,-1 1,1 0,0 0,0 0,1 1,0-1,0 1,0-1,1 1,0 0,0 0,0 7,4-9,0-1,0 0,0 0,1 0,0 0,0 0,0 0,1-1,-1 0,1 1,-1-1,1 0,0-1,0 1,1-1,-1 0,0 0,1 0,-1 0,1-1,0 0,3 1,5 2,116 34,-106-34,0 1,0 1,-1 1,0 1,0 1,-1 1,0 1,-1 1,0 0,-1 2,2 2,8 28,-25-37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4:02.15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4891 1609,'-88'-45,"-2"3,-2 4,-1 4,-88-19,-68 26,202 22,0 1,0 3,0 2,-19 4,1 2,14-2,0 2,0 1,1 3,0 3,-20 9,62-20,1 0,-1 1,1 1,0-1,1 1,-1 0,1 1,0-1,0 1,1 1,0-1,0 1,0-1,1 2,0-1,0 0,1 1,0-1,0 1,1 0,0 0,0 0,1 0,0 1,0 5,1 9,0 0,2-1,1 1,0 0,2-1,0 0,2 0,7 17,9 19,3-2,1-1,33 46,-53-90,16 18,-2 2,-1-1,-1 2,-1 1,-2 0,-2 1,-1 1,-1 0,-2 0,-2 1,-1 1,2 33,-10-59,-1 0,0 0,-1 0,0 0,0-1,-1 1,0-1,-1 0,-1 0,1-1,-1 1,-1-1,0-1,0 1,-7 5,-135 104,44-54,-2-5,-84 32,-31 17,146-69,1 4,-58 44,128-83,0 0,0 1,0 0,1-1,-1 2,1-1,1 0,-1 1,1 0,0 0,0 0,0 0,1 0,0 0,0 1,1-1,0 1,0-1,0 1,1 0,0-1,0 1,1 0,0-1,0 1,2 6,2 5,1-1,1 1,0-1,2 0,0-1,0 1,2-2,0 0,1 0,38 48,-2 2,-4 2,-2 2,-3 2,-4 2,-3 0,-2 4,0 14,4-3,3-1,5-1,7 4,-25-55,1 0,3-2,0-1,2-2,1-1,2-1,0-1,2-2,1-2,1-1,1-2,0-2,32 11,4-2,-51-20,0 1,-1 0,0 2,-1 1,0 0,-1 2,0 0,7 7,-24-18,-1 0,1 1,-1-1,0 1,1 0,-1 0,0 0,-1 0,1 0,0 0,-1 0,0 0,0 1,0-1,0 0,0 1,-1-1,1 1,-1-1,0 1,0-1,0 1,-1-1,1 1,-1-1,0 1,0-1,0 0,0 1,-1-1,1 0,-1 0,0 0,0 0,0 0,0-1,-1 1,1-1,-1 1,-1 0,-9 7,20-9,31-10,-27 6,643-175,446-117,-1021 276,0-4,-2-4,-1-2,-1-4,-2-4,-1-2,-3-3,57-46,-115 78,-1-1,0 1,-1-2,0 1,-1-1,0-1,-1 1,0-1,-1 0,0-1,-1 0,-1 0,0 0,-1 0,-1 0,0-1,-1 1,0-1,-2 1,1-1,-2 1,0-1,0 1,-1 0,-1 0,-1 0,-1-2,-16-34,-2 1,-3 1,-1 1,-12-11,-48-80,74 115,1 0,1-1,1 0,1-1,1 0,2-1,0 0,2 0,0 0,1-19,3 29,1 0,1 0,1 1,1-1,0 1,0-1,2 1,0 0,0 0,2 1,0 0,0 0,1 0,1 1,0 1,8-9,46-47,4 2,2 4,38-25,198-153,-218 155,-84 81,0 1,0-1,0 0,-1 0,0 0,0-1,0 1,0 0,-1-1,1 0,-1 1,-1-1,1 0,0 1,-1-1,0 0,0 1,-1-1,1 0,-1 0,0 1,0-1,-1 1,1-1,-8-9,-1 1,0 0,-1 1,0 0,-1 1,0 0,-1 1,0 1,-1 0,0 0,0 1,-1 1,0 1,0 0,-2 0,-18-10,-225-84,-40-20,277 109,6 3,0 0,1-1,0-1,1 0,0-1,0-1,1 0,-11-14,22 20,0-1,0 0,1 0,0 0,0 0,1 0,0 0,0-1,1 1,-1 0,2-1,-1 1,1 0,0 0,1-1,1-4,2-29,-4 35,-1 0,0-1,0 1,-1 0,0 0,0 0,0 0,-1 0,0 0,0 0,0 0,-1 1,0-1,0 1,0-1,-1 1,0 0,0 1,0-1,0 1,-1 0,0 0,0 0,0 0,-5-2,-24-12,-1 2,0 2,0 1,-2 2,1 1,-2 2,1 1,-1 2,0 2,-287-7,301 6,6-2</inkml:trace>
  <inkml:trace contextRef="#ctx0" brushRef="#br0" timeOffset="1332.964">5371 1497,'-37'-16,"30"16,0 0,0 0,0 1,0 0,0 1,0 0,1 0,-1 0,1 1,-1-1,1 2,-1 0,-9 3,-22 12,33-15,0 0,0-1,-1 0,1 0,-1 0,0 0,0-1,0 0,0-1,0 1,-1-1,1 0,0 0,-1-1,1 0,0 0,-1-1,1 1,0-1,-1-1,1 1,0-1,0 0,-5-3,10 4,-5-4,0 1,0 0,0 0,0 0,-1 1,0-1,0 2,1-1,-2 1,1 0,0 0,0 1,-1 0,1 0,0 1,-1 0,1 0,-2 1,-9 4</inkml:trace>
  <inkml:trace contextRef="#ctx0" brushRef="#br1" timeOffset="5147.493">4948 961,'0'0,"0"1,-1-1,1 0,0 1,-1-1,1 1,0-1,-1 0,1 1,0-1,-1 0,1 0,-1 1,1-1,0 0,-1 0,1 1,-1-1,1 0,-1 0,1 0,-1 0,1 0,-1 0,1 0,-1 0,1 0,-1 0,1 0,-1 0,1 0,0 0,-1-1,1 1,-1 0,1 0,-1 0,1-1,-1 1,1 0,0 0,-1-1,1 1,0-1,-1 1,1 0,0-1,0 1,-1 0,1-1,0 1,0-1,-1 1,1-1,0 1,0-1,0 1,0-1,0 1,0-1,0 1,0-1,-6 44,32 293,-41 149,5-361,-22 560,34-286,-3-396,0 1,1 0,0 0,0 0,0 0,0 0,0 0,1 0,-1 0,1 0,0 0,0 0,0 0,0 0,0-1,1 1,-1 0,1-1,0 1,0-1,0 0,0 0,0 0,0 0,1 0,-1 0,1 0,-1-1,1 1,-1-1,1 0,0 0,0 0,0 0,0 0,1 0,177 3,21 13,1-8,56-12,-60 2,295 1,-228 28,-149-28,100 11,-197-7,4 1,-1-1,1-1,-1-1,1-1,0-1,10-2,-23-8,-16 4</inkml:trace>
  <inkml:trace contextRef="#ctx0" brushRef="#br1" timeOffset="8055.329">7827 2880,'2'5,"0"1,0-1,0 1,-1-1,0 1,0 0,0 0,-1 0,0-1,0 1,-1 0,1 0,-1 0,0-1,-1 1,0 0,1-1,-2 1,1-1,-1 0,-1 3,-165 318,83-168,73-141,0-4</inkml:trace>
  <inkml:trace contextRef="#ctx0" brushRef="#br1" timeOffset="8303.47">7573 2936,'5'29,"6"24,6 7,5-6,4-7,-3-7,0-6,0-9,2-3,0-6,-3 0,0-4,-1 2,3-2,-4 1,0 0,-4-3</inkml:trace>
  <inkml:trace contextRef="#ctx0" brushRef="#br1" timeOffset="9539.208">5428 340,'-17'56,"11"-24,2 1,1 0,2-1,0 1,5 31,-3-60,-1 0,1 0,0 0,0 0,0 0,0 0,1 0,-1 0,1-1,0 1,0-1,1 1,-1-1,1 0,-1 1,1-1,0-1,0 1,1 0,-1-1,0 0,1 1,-1-1,1-1,0 1,0 0,0-1,0 0,0 0,0 0,0-1,0 1,0-1,0 0,0 0,1 0,-1-1,0 1,0-1,0 0,0 0,0-1,1 0,8-5,0-2,-1 0,0 0,0-1,-1 0,-1-1,0 0,0-1,-1 0,0-1,-1 0,-1 0,1-1,-1 1,60-119,-67 131,1 1,-1-1,0 0,1 0,-1 0,1 0,-1 1,1-1,-1 0,1 1,-1-1,1 0,0 1,-1-1,1 0,0 1,-1-1,1 1,0 0,0-1,0 1,0 0,-1-1,1 1,0 0,0 0,0 0,0 0,0 0,0 0,0 0,-1 0,1 0,0 0,0 0,0 0,0 1,0-1,0 0,-1 1,1-1,0 1,0-1,-1 1,1-1,0 1,32 36,-23-24,10 8,-1 0,-1 1,-1 0,-1 2,-1 0,-1 1,-1 0,-1 1,-2 0,0 1,-2 0,-1 1,-1 0,2 22,-9-41,1 0,-1 0,-1 0,0 0,0-1,0 1,-1-1,0 0,-1 1,0-1,0-1,-1 1,0-1,-1 0,1 0,-1 0,0-1,-1 0,1 0,-1 0,-1-1,1 0,-1-1,0 1,0-1,0-1,0 0,-1 0,1-1,-1 0,0 0,1-1,-10 1,13-2,0-1,0 1,0-1,0 0,1 0,-1 0,0-1,0 0,1 0,-1 0,1 0,0-1,0 0,0 0,0 0,0 0,0 0,1-1,0 0,-1 0,1 0,1 0,-1 0,1 0,-1-1,1 1,1-1,-1 0,1 0,-1 1,1-1,1 0,-1 0,1 0,0 0,0 0,0 0,0 0,1 0,0 0,0 0,1 1,-1-1,1 0,0 1,1-3,13-14,1 0,0 1,2 0,0 2,2 0,0 1,0 1,1 1,1 1,1 1,0 1,13-3,-21 6,308-148,-287 139</inkml:trace>
  <inkml:trace contextRef="#ctx0" brushRef="#br0" timeOffset="12884.431">320 1384,'9'-39,"-9"38,0 0,0 1,1-1,-1 1,0-1,1 1,-1-1,0 1,1-1,-1 1,1-1,-1 1,0-1,1 1,-1 0,1-1,-1 1,1 0,0-1,-1 1,1 0,-1 0,1-1,0 1,-1 0,1 0,-1 0,1 0,0 0,-1 0,1 0,-1 0,1 0,0 0,-1 0,1 1,-1-1,1 0,0 0,-1 1,1-1,-1 0,1 1,-1-1,1 0,-1 1,1-1,-1 1,1-1,-1 1,0-1,1 1,-1-1,0 1,1-1,-1 1,0-1,0 1,0 0,1 0,6 11,-1 2,0-1,-1 0,0 1,-1 0,-1 0,0 1,-1 3,5 13,24 158,-7 2,-5 112,-18-294,37 991,-56-72,7-621,21 177,8 281,-45-541,14-147,10-67,0 1,1 0,0 0,1 0,0 1,1-1,0 0,0 0,2 0,-1 0,2 2,17 128,-18-139,0 0,-1 0,1-1,0 1,0 0,0-1,0 0,1 1,-1-1,0 0,0 0,1 0,-1 0,1-1,-1 1,1-1,-1 1,1-1,-1 0,1 0,-1 0,1 0,-1-1,1 1,-1-1,1 1,-1-1,3-1,6 1,538-6,-335 8,2462-1,-2042-28,-101 29,-509-1</inkml:trace>
  <inkml:trace contextRef="#ctx0" brushRef="#br0" timeOffset="16437.912">6049 5928,'-315'428,"310"-420,-5 7,0 0,0 0,-1-1,-1 0,0-1,-1-1,-1 0,0-1,0 0,-7 3,2-6</inkml:trace>
  <inkml:trace contextRef="#ctx0" brushRef="#br0" timeOffset="16752.248">5541 6013,'29'43,"14"19,5 4,-6-5,-6-7,-8-9,-5-12,-5-6,-2-4,-4 0,2 1,-2 0,2-3,-2-5</inkml:trace>
  <inkml:trace contextRef="#ctx0" brushRef="#br0" timeOffset="18005.457">9 424,'-3'17,"1"0,0 0,1-1,1 1,1 0,0 0,1 0,1 0,0-1,1 1,1-1,5 11,-10-25,0-1,1 1,-1 0,1-1,-1 1,1 0,0-1,0 1,0-1,0 1,0-1,0 1,0-1,0 1,0-1,1 0,-1 0,0 0,1 0,-1 0,1 0,-1 0,1 0,0-1,-1 1,1 0,0-1,-1 0,1 1,0-1,0 0,0 0,-1 0,1 0,0 0,0 0,-1-1,1 1,0 0,0-1,-1 0,1 1,-1-1,1 0,0 0,-1 0,1 0,-1 0,1 0,63-104,9-67,-73 171,-1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1,16 43,73 399,-78-403,-3 0,-1 1,-2 0,-1 1,-3-1,-1 0,-2 5,1-40,-1 0,1 1,-1-1,0 0,-1 0,0 0,1-1,-2 1,1-1,-1 1,0-1,0 0,0-1,0 1,-1-1,0 0,0 0,0 0,-1 0,1-1,-1 0,0 0,0-1,0 0,0 0,0 0,0-1,-1 1,1-2,0 1,-1-1,1 0,-1 0,1 0,0-1,-1 0,1-1,0 1,0-1,0 0,0-1,0 1,0-1,0 0,1-3,-1 1,1-1,0 0,0 0,0 0,1-1,0 1,1-1,-1 0,1 0,0-1,1 1,0 0,0-1,1 0,0 1,0-1,0 0,1 0,1 1,-1-1,1 0,0 1,1-1,0 0,0 1,3-5,4-15,2 1,1 0,1 1,1 1,1 0,1 1,3-1,15-21,2 2,2 2,1 1,3 3,39-29,-53 47</inkml:trace>
  <inkml:trace contextRef="#ctx0" brushRef="#br0" timeOffset="35195.362">6755 5505,'-5'9,"-11"14,-8 6,1 4,-1-3,3-3,1-6,4-1,-1-5,8-4,6-5</inkml:trace>
  <inkml:trace contextRef="#ctx0" brushRef="#br0" timeOffset="36225.611">997 1,'0'5,"-10"6,-2 6,-5 1,1 1,-2-2,2 1,-1-3,3 1,-1-2,1 1,-1-2,-3 2,-3 2,-3 5,2 1,6-1</inkml:trace>
  <inkml:trace contextRef="#ctx0" brushRef="#br0" timeOffset="47283.318">4214 4347,'5'0,"2"5,-1 6,-1 7,-2 4,0 3,-2 3,-1 1,0 1,0-1,-5 1,-2-1,1-1,0 1,3-1,1-9,5-9,3-5</inkml:trace>
  <inkml:trace contextRef="#ctx0" brushRef="#br0" timeOffset="48185.474">4299 4291,'255'1,"-138"23,-114-24,1 0,-1 0,0 0,0 0,0 0,1 1,-1 0,0 0,0 0,0 0,0 0,0 0,0 1,0-1,-1 1,1 0,0 0,-1 0,0 0,1 1,-1-1,0 1,0-1,0 1,-1-1,1 1,0 0,-1 0,0 0,0 0,0 0,0 0,0 1,1 16,-1 0,0 0,-2 0,0 0,-1 0,-1-1,-1 1,-2 5,-4 25,8-29,2-18,0-1,1 1,-1-1,0 1,0-1,0 1,-1-1,1 1,-1-1,1 0,-1 1,0-1,0 0,0 1,0-1,0 0,0 0,-1 0,1 0,-1 0,1 0,-1 0,0-1,0 1,0 0,0-1,0 0,0 1,0-1,0 0,-1 0,1 0,-1 0,-158-12,133 10,6-2,0 2,0 1,-1 0,1 2,0 0,0 2,1 1,-14 4,8 9,24-9</inkml:trace>
  <inkml:trace contextRef="#ctx0" brushRef="#br1" timeOffset="58030.597">5428 2513,'-4'-2,"0"0,0 0,-1 1,1-1,-1 1,1 0,0 0,-1 1,0 0,1-1,-1 1,1 1,-1-1,1 1,-1 0,1 0,-1 0,1 0,0 1,0 0,-1 0,1 0,0 0,1 1,-1-1,0 1,1 0,0 0,-1 0,1 1,0-1,1 1,-1 0,1 0,-1 0,1 0,0 0,-1 4,-42 124,44-128,1 0,-1 0,1 1,0-1,0 0,1 0,-1 1,1-1,0 0,0 0,0 0,1 0,0 0,-1 0,1 0,0-1,1 1,-1-1,1 1,0-1,-1 0,1 0,1 0,-1 0,0-1,1 1,-1-1,1 0,0 0,0 0,1 0,17 5,-2-3</inkml:trace>
  <inkml:trace contextRef="#ctx0" brushRef="#br1" timeOffset="58599.303">5541 2767,'113'-111,"-52"45,-55 59,-1 2,0-1,0 1,0 0,0 0,1 1,0 0,0 0,0 0,0 1,1-1,0 1,-1 1,1 0,0 0,2 0,-7 2,1 1,0 0,0 1,-1-1,1 0,0 1,-1 0,0-1,1 1,-1 0,0 0,0 0,0 1,0-1,0 0,-1 1,1-1,-1 1,0 0,1-1,-1 1,0 2,28 35,-22-38,1 0,-1-1,0 0,1 0,-1-1,1 0,-1 0,1-1,-1 0,1 0,-1-1,1 0,-1 0,0 0,0-1,0 0,-1-1,1 1,-1-1,0-1,0 1,0-1,5-5,9-3,-19 12,0 0,-1 0,1 0,0 1,0-1,0 0,0 1,0-1,0 1,0-1,0 1,0-1,0 1,0 0,0-1,0 1,1 0,-1 0,0 0,0 0,0 0,0 0,0 0,0 0,1 0,-1 1,0-1,0 0,0 1,0-1,0 1,0-1,0 1,0 0,0-1,0 1,0 0,-1 0,1-1,0 1,0 0,-1 0,1 0,-1 0,1 0,-1 0,1 0,-1 0,1 0,-1 0,0 1,0-1,1 0,-1 0,0 0,0 1,17 90,-5-78</inkml:trace>
  <inkml:trace contextRef="#ctx0" brushRef="#br2" timeOffset="63552.511">5061 3134,'-3'0,"1"0,-1 1,0 0,1 0,-1 0,1 0,-1 0,1 0,-1 1,1-1,0 1,0 0,0-1,0 1,0 0,0 0,0 0,1 1,-1-1,1 0,-1 1,1-1,0 0,0 1,0 0,0-1,1 1,-1 0,0 2,0-3,-97 302,72-211,1-8,-3-1,-5-1,-3-2,-8 8,38-78,-5 7,1 0,0 1,1 0,2 1,0 0,1 0,0 1,1 7,2-10,2-26,-2-21,1 13,-2-1,0 1,-1 0,-1 1,0-1,-1 1,0 0,-1 1,-1 0,-1 0,0 1,0 0,-2 0,1 2,-1-1,-1 2,-13-10,-36-22,63 41,0-1,0 1,0-1,1 1,-1-1,0 1,1 0,-1 0,0 0,1 0,0 0,-1 0,1 0,0 0,-1 0,1 1,0-1,0 1,-1-1,1 1,0 0,0 0,0 0,0 0,-1 0,1 0,0 0,0 0,0 1,1 0,-1-1,43-1,0 3,0 2,0 1,11 5,-54-10,8 1,1-1,-1 2,0-1,0 2,0-1,0 1,0 1,0 0,-1 0,0 1,0 0,0 0,0 1,-1 1,0-1,0 1,-1 1,0-1,0 1,-1 0,0 1,2 3,-8-9,0 0,0 0,0 0,0 0,-1 0,0 0,1 0,-1-1,0 1,0 0,0 0,-1 0,1-1,-1 1,0-1,1 1,-1-1,0 0,0 1,-1-1,1 0,0 0,-1-1,1 1,-1 0,1-1,-1 0,0 1,0-1,0 0,0-1,0 1,0 0,0-1,0 1,0-1,0 0,0 0,0-1,0 1,-1-1,-17 6,-153 46,155-43</inkml:trace>
  <inkml:trace contextRef="#ctx0" brushRef="#br2" timeOffset="65265.861">5287 3698,'-10'42,"2"1,1 1,3-1,1 1,2 0,4 30,-2-49,27-139,-15 68,2 0,2 1,1 1,3 0,2 2,1 0,9-7,-33 48,0-1,1 1,-1 0,0 0,1-1,-1 1,1 0,-1 0,1 0,-1 0,1 0,0-1,0 1,-1 1,1-1,0 0,0 0,0 0,0 0,0 1,0-1,0 0,1 1,-1-1,0 1,0-1,0 1,1 0,-1-1,0 1,0 0,1 0,-1 0,0 0,0 0,1 0,-1 0,0 0,0 1,1-1,-1 0,0 1,0-1,0 1,1 0,-1-1,0 1,0 0,0-1,0 1,0 0,0 0,-1 0,1 0,0 0,0 0,-1 0,1 0,0 0,-1 0,1 1,-1-1,0 0,1 0,-1 1,0-1,18 98,0-29,-10-53</inkml:trace>
  <inkml:trace contextRef="#ctx0" brushRef="#br2" timeOffset="67620.58">5258 3275,'-13'-7,"17"3,64 13,1-4,0-3,42-5,-5 1,-126-16,11 15,1-1,0 0,0 0,0-1,0 0,1-1,0 0,0 0,0 0,1-1,0 0,0 0,1 0,-3-10</inkml:trace>
  <inkml:trace contextRef="#ctx0" brushRef="#br2" timeOffset="81846.339">5625 4094,'-26'54,"-14"5,31-49,1 1,0 0,1 1,0-1,1 1,1 1,-1-1,2 1,0 0,-1 8,4-19,1 0,0 0,-1 0,1 0,0 0,0 0,1 0,-1 0,0 0,1 0,-1 0,1 0,-1 0,1 0,0-1,0 1,0 0,0 0,0-1,0 1,1 0,-1-1,1 0,-1 1,1-1,-1 0,1 1,0-1,-1 0,1 0,0-1,0 1,0 0,0 0,0-1,0 0,0 1,0-1,0 0,0 0,80-17,-59 0,-3 0</inkml:trace>
  <inkml:trace contextRef="#ctx0" brushRef="#br2" timeOffset="82405.647">5936 3783,'-10'0,"-7"0,-7 0,2 5,-1 1,4 0</inkml:trace>
  <inkml:trace contextRef="#ctx0" brushRef="#br2" timeOffset="87759.675">546 6182,'1'0,"-1"-1,1 1,0-1,-1 0,1 1,0-1,-1 1,1-1,-1 0,1 0,-1 1,1-1,-1 0,0 0,1 0,-1 0,0 1,0-1,1 0,-1 0,0 0,0 0,0 0,0 0,0 1,0-1,-1 0,1 0,0 0,0 0,0 0,-1 1,1-1,-1 0,1 0,0 0,-1 1,0-1,1 0,-1 1,1-1,-1 0,0 1,1-1,-1 1,0-1,0 1,1-1,-1 1,0 0,0-1,0 1,1 0,-1 0,0 0,0-1,0 1,0 0,0 0,0 0,0 0,216-167,7-15,-53 66,86-77,-136 100,129-85,-51 50,29-59,20-10,-187 142,3 2,1 3,3 3,30-14,73-51,97-86,-51 38,89-31,-136 91,-134 83,0-1,-1-2,-1-1,17-16,198-167,-75 108,-14 12,-51-7,-105 90,27-19,-29 19,1 1,-1-1,0 1,0-1,1 1,-1-1,0 1,0-1,0 1,0-1,1 1,-1-1,0 1,0-1,0 1,0-1,0 1,0-1,0 1,-1-1,1 1,0-1,0 1,0-1,0 1,-1-1,1 1,0-1,0 1,-1 0,1-1,0 1,-1-1,1 1,-1 0,1-1,0 1,-1 0,1 0,-1-1,1 1,-1 0,1 0,-1 0,1-1,-1 1,1 0,-1 0,1 0,-1 0,1 0,-1 0,1 0,-1 0,1 0,-1 0,1 0,-1 1,1-1,-1 0,1 0,-1 0,1 1,-1-1,1 0,-132-17,128 19,1 0,-1 1,1 0,0 0,0 0,0 0,0 0,1 0,-1 1,1 0,0-1,0 1,0 0,0 0,1 0,-1 0,1 0,0 0,0 1,1-1,-1 0,1 0,0 1,0-1,1 0,-1 0,1 1,0-1,1 4,-1 3,-7 164,-8-101,14-74,0 0,1 0,-1 0,0 0,0 0,1 0,-1 0,0 0,0 0,1 0,-1 0,0 0,0 0,1 0,-1 0,0 0,0 0,1 0,-1 0,0 0,0 1,0-1,1 0,-1 0,0 0,0 0,0 1,0-1,1 0,-1 0,0 0,0 1,0-1,0 0,0 0,0 0,0 1,1-1,-1 0,0 0,0 1,0-1,0 0,0 1,10-24,113-223,-32 76,-76 125,-11 25</inkml:trace>
  <inkml:trace contextRef="#ctx0" brushRef="#br2" timeOffset="89115.09">1307 4574,'16'19,"-1"1,-1 0,-1 2,-1-1,-1 2,-1-1,-1 1,-1 1,-1 0,1 8,-6-28,13 71,-15-75,0 0,-1-1,1 1,0 0,0 0,-1 0,1 0,0 0,0 0,-1-1,1 1,0 0,0 0,-1 0,1 0,0 0,0 0,-1 0,1 0,0 0,-1 0,1 1,0-1,0 0,-1 0,1 0,0 0,0 0,-1 0,1 0,0 1,0-1,0 0,-1 0,1 0,0 1,0-1,0 0,0 0,-1 1,1-1,0 0,0 0,0 1,0-1,0 0,0 0,0 1,0-1,0 0,0 0,0 1,0-1,0 0,-14-22,5-4,1-1,2 1,0-1,2 0,1 0,1-1,2 1,0-1,4-21,-2-17,-2 45,1 0,2-1,0 1,1 0,1 1,1-1,1 1,0 0,2 0,0 1,1 0,-9 17,0 0,1-1,-1 1,0 0,0 0,1 0,-1 0,1 0,0 0,0 1,0-1,-1 1,1-1,1 1,-1 0,0-1,0 1,0 0,1 0,-1 1,0-1,1 0,-1 1,1 0,-1-1,1 1,-1 0,1 0,-1 0,1 1,-1-1,0 1,1-1,-1 1,1 0,-1 0,0 0,0 0,1 0,-1 0,0 1,0-1,0 1,-1-1,1 1,0 0,0 0,-1 0,48 55,-33-45</inkml:trace>
  <inkml:trace contextRef="#ctx0" brushRef="#br2" timeOffset="89594.082">1110 4121,'313'-170,"-294"162,-18 8,0 0,0 0,1 0,-1 0,0 0,1 0,-1-1,0 1,0 0,1-1,-1 1,0-1,0 1,0-1,0 1,0-1,0 0,0 0,0 0,0 1,0-1,0 0,0 0,0 0,-1 0,1-1,0 1,-1 0,1 0,-1 0,1 0,-1-1,0 1,1 0,-1 0,0-1,0 1,0 0,0-1,0 1,0 0,0 0,-1-1,1 1,0 0,-1 0,1-1,-1 1,1 0,-85-81,73 68</inkml:trace>
  <inkml:trace contextRef="#ctx0" brushRef="#br2" timeOffset="90098.737">1844 4461,'-7'1,"1"2,0-1,-1 1,1 0,0 0,0 1,1 0,-1 0,1 0,0 1,0-1,0 1,1 1,-1-1,1 0,0 1,1 0,0 0,0 0,0 0,0 1,1-1,0 1,1 0,-1-1,1 1,1 0,-1 0,1 0,0-1,1 4,-1-7,0 0,0 0,0 0,0 0,1 0,-1 0,1 0,0 1,0-1,0-1,0 1,0 0,1 0,-1 0,1-1,0 1,0-1,0 1,0-1,0 0,1 0,-1 0,0 0,1 0,0 0,-1-1,1 1,0-1,0 0,0 0,0 0,0 0,0 0,0-1,0 0,0 1,1-1,-1 0,0 0,0-1,0 1,0-1,0 1,0-1,0 0,0 0,0-1,0 1,0 0,-1-1,1 0,54-34,-32 16</inkml:trace>
  <inkml:trace contextRef="#ctx0" brushRef="#br2" timeOffset="90732.841">2098 4488,'0'-13,"-2"2,2 0,-1 0,1-1,1 1,0 0,0 0,1 0,1 1,0-1,0 0,1 1,1 0,-1 0,1 0,1 0,6-8,-10 17,0 0,0 0,0 1,0-1,0 0,0 1,0-1,0 1,0-1,0 1,0 0,0 0,1 0,-1 0,0 1,0-1,0 0,0 1,0 0,0-1,0 1,0 0,0 0,0 0,-1 0,2 1,32 8,-30-11,-1 0,0 0,1-1,-1 0,0 0,0 0,0 0,0-1,0 1,-1-1,1 0,-1-1,0 1,0 0,0-1,0 1,0-1,-1 0,0 0,1 0,-2-1,2-1,42-49,-43 55,0 0,0 0,0 0,0 0,0 1,0-1,0 1,-1-1,1 1,0 0,0-1,0 1,-1 0,1 0,0 0,-1 1,1-1,-1 0,1 1,-1-1,0 0,1 1,-1 0,0-1,0 1,0 0,0-1,-1 1,1 0,0 0,-1 0,1 0,-1 0,0 0,1 1,2 5,31 47,-25-39</inkml:trace>
  <inkml:trace contextRef="#ctx0" brushRef="#br2" timeOffset="95733.821">687 6126,'108'-38,"530"-215,-466 178,182-61,-162 51,57-28,-137 68,73-36,66-37,-54 35,-40 25,50-33,-9 28,-162 52,-1-3,0-1,-1-1,24-17,57-33,-35 29,-80 36,0 0,0 0,0 0,0 0,0-1,-1 1,1 0,0 0,-1 0,1 0,-1 0,0 0,1 0,-1 0,0 0,1 0,-1 0,0 0,0 0,0 0,0 1,0-1,0 0,0 1,0-1,0 1,0-1,0 1,0-1,-1 1,1 0,0 0,0-1,0 1,-1 0,-1-1,-165-91,167 90,-1 0,1 1,0 0,-1-1,1 1,-1 0,0 0,1-1,-1 1,0 1,0-1,0 0,0 0,0 1,0-1,1 1,-1-1,0 1,0 0,-1 0,1 0,0 0,0 0,0 1,0-1,0 0,1 1,-1 0,0-1,0 1,0 0,0 0,0 0,1 0,-1 0,1 0,-1 1,1-1,-1 0,1 1,-1 0,1-1,0 1,0 0,-35 162,12-47,-7 106,13-106,104-283,46 16,3 28,-121 111</inkml:trace>
  <inkml:trace contextRef="#ctx0" brushRef="#br2" timeOffset="96796.109">2945 5702,'-18'225,"19"-205,43-155,-28 93,2 1,2 0,2 1,15-19,43-34,-79 92,0 0,0 0,0 0,0 1,0-1,0 0,0 1,1-1,-1 1,0 0,0-1,0 1,1 0,-1 0,0 0,0 0,1 0,-1 0,0 0,1 0,-1 0,0 1,0-1,0 0,1 1,-1-1,0 1,0-1,0 1,0 0,0-1,0 1,0 0,0 0,0 0,0 0,0 0,-1 0,1 0,0 0,-1 0,1 0,0 0,-1 1,19 60,-16-46,14 71,-14-62</inkml:trace>
  <inkml:trace contextRef="#ctx0" brushRef="#br2" timeOffset="97095.536">3453 5843,'-5'19,"-2"12,1 4,1-3</inkml:trace>
  <inkml:trace contextRef="#ctx0" brushRef="#br2" timeOffset="97345.114">3622 5618,'-14'9,"-1"4,8-1,5-7,2-5</inkml:trace>
  <inkml:trace contextRef="#ctx0" brushRef="#br2" timeOffset="97992.67">3593 5251,'-9'5,"-4"6,-4 1,1 4,-2-1,-2-4,1 2,5 4,0-2,2-3</inkml:trace>
  <inkml:trace contextRef="#ctx0" brushRef="#br2" timeOffset="98999.833">2973 5419,'9'-4,"9"-3,1-3,1-2,3 3,2 1,2 4,1-4,0 1,1 1,-1 1,-9 2,-8-3,-10-1,-7-4,-5 0,-2-3,1 1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1 904,'38'-5,"27"-1,8-1,-4 2,-9 2,-10 1,-9-4,-6-1,-5 1,-2 1,-6 2</inkml:trace>
  <inkml:trace contextRef="#ctx0" brushRef="#br0" timeOffset="247.181">29 1214,'44'0,"37"-5,10-1,-5 0,-8 1,-13-4,-12 1,-15 1</inkml:trace>
  <inkml:trace contextRef="#ctx0" brushRef="#br0" timeOffset="137877.38">1355 367,'0'5,"0"16,0 9,0 4,0 2,5-1,2-2,-1-1,-1-2,-2-1,0 0,-2-1,4-5,1-2,0 1,-1-3</inkml:trace>
  <inkml:trace contextRef="#ctx0" brushRef="#br0" timeOffset="138128.735">988 791,'48'-5,"31"-2,10 1,-4-3,-12-1,-14 1,-11 3,-11 3,-5 0,-4 3,-2-1,-5 2</inkml:trace>
  <inkml:trace contextRef="#ctx0" brushRef="#br0" timeOffset="138495.404">1158 988,'42'-11,"1"2,0 1,1 3,22 0,-2 13,-62-8,-1 0,0 1,1-1,-1 0,0 0,1 1,-1-1,0 1,0-1,1 1,-1 0,0-1,0 1,0 0,0 0,0 0,0 0,0 0,0 0,0 0,0 0,0 0,-1 0,1 0,0 1,-1-1,1 0,-1 1,0-1,1 0,-1 1,0-1,0 0,0 1,0-1,0 0,0 1,0-1,0 0,0 1,-1-1,1 1,-7 9,-1 0,0 0,-1-1,0 0,0 0,-1-1,-1 0,1-1,-1 0,-8 3,-8 9,-137 105,163-124,-1-1,1 1,-1 0,1 0,0 0,-1 0,1 1,0-1,0 0,0 0,0 1,0-1,0 0,0 1,0-1,1 1,-1 0,0-1,1 1,0-1,-1 1,1 0,0-1,0 1,0 0,0-1,0 1,0 0,0-1,0 1,1 0,-1-1,1 1,-1 0,1-1,0 1,0-1,0 1,-1-1,1 0,1 1,-1-1,0 0,0 0,0 0,1 0,-1 0,0 0,1 0,-1 0,1 0,-1 0,1-1,-1 1,1-1,0 1,-1-1,1 0,0 0,-1 1,1-1,0 0,-1-1,1 1,0 0,25 1,0-1,0-1,0-1,0-2,0 0,-1-2,1-1,10-5,-8 3</inkml:trace>
  <inkml:trace contextRef="#ctx0" brushRef="#br0" timeOffset="139274.01">2766 283,'-330'95,"149"-14,179-80,0-1,0 1,0-1,0 1,0 0,1 0,-1 0,0 0,0 0,0 0,1 0,-1 1,1-1,-1 1,1-1,0 1,-1-1,1 1,0 0,0 0,0 0,0-1,1 1,-1 0,0 0,1 0,-1 0,1 0,0 0,0 1,-1-1,1 0,1 0,-1 0,0 0,0 0,1 0,-1 0,1 0,0 0,0 0,0 0,0-1,0 1,0 0,0 0,0-1,1 1,-1-1,1 2,8 2,0-1,0 0,0 0,0-1,1 0,-1 0,1-2,0 1,0-1,0-1,6 0,48 7,-31-3,-27-4,-1 0,1 1,0 0,-1 0,1 0,-1 1,1 0,-1 0,0 1,0-1,0 2,0-1,2 2,-7-2,0 0,-1 0,0 0,1 0,-1 0,0 0,0 0,-1 0,1 0,-1 0,1-1,-1 1,0 0,0 0,0 0,0-1,-1 1,1 0,-1-1,0 1,1-1,-1 0,0 0,0 1,-1-1,1-1,0 1,-1 0,1 0,-1-1,0 0,1 1,-1-1,-2 1,-255 156,226-142,2 2,0 0,1 3,1 0,-27 26,53-45,0 1,1 0,-1 0,1 0,0 0,0 0,0 1,0-1,1 1,-1 0,1 0,0 0,0 0,1 0,-1 0,1 1,0-1,0 0,0 1,1-1,-1 1,1-1,0 1,0-1,1 1,-1-1,1 1,0-1,0 0,1 1,-1-1,1 0,0 0,0 0,1 0,-1 0,3 2,6 1,0 0,1-1,0-1,0 0,1 0,-1-1,1-1,0 0,0-1,0 0,0-1,0-1,1 0,-1 0,0-2,0 1,5-3,34 1,91-28,-122 23</inkml:trace>
  <inkml:trace contextRef="#ctx0" brushRef="#br0" timeOffset="140708.552">2795 1186,'29'-83,"4"1,4 2,2 2,23-28,-15 53,-46 52,1 0,-1 1,0-1,1 0,-1 1,1 0,-1-1,0 1,1 0,-1 0,1-1,-1 1,1 0,-1 0,1 1,-1-1,1 0,-1 0,0 1,1-1,-1 1,1-1,-1 1,0 0,1 0,-1-1,0 1,0 0,0 0,0 0,0 0,0 0,0 0,0 1,0-1,0 0,-1 0,1 1,0-1,-1 0,1 1,-1-1,1 1,-1-1,0 2,15 89,-16-82,1-1,1 1,0-1,0 1,1-1,0 0,1 0,0 0,0 0,3 4,-5-12,-1 1,1-1,0 1,0-1,0 0,0 0,0 1,0-1,0 0,1 0,-1 0,0 0,0 0,1-1,-1 1,1 0,-1-1,1 1,-1 0,1-1,-1 0,1 1,0-1,-1 0,1 0,-1 0,1 0,0 0,-1 0,1-1,-1 1,1 0,-1-1,1 1,-1-1,1 0,-1 1,1-1,-1 0,0 0,2-1,51-50,-49 47,164-201,-58 75,-110 130,-1 1,1-1,0 1,-1-1,1 1,0 0,-1-1,1 1,0 0,-1-1,1 1,0 0,0 0,-1 0,1 0,0 0,0-1,-1 2,1-1,0 0,0 0,0 0,-1 0,1 0,0 1,-1-1,1 0,0 0,0 1,-1-1,1 1,-1-1,1 1,0-1,-1 1,1-1,-1 1,1-1,-1 1,1 0,-1-1,0 1,1 0,-1-1,0 1,1 0,-1 0,0-1,0 1,0 0,0 0,0-1,0 1,0 0,4 48,-4-45,-4 290,-19-155,20-114</inkml:trace>
  <inkml:trace contextRef="#ctx0" brushRef="#br0" timeOffset="140957.997">3811 1129,'0'24,"0"8</inkml:trace>
  <inkml:trace contextRef="#ctx0" brushRef="#br0" timeOffset="141211.85">3811 649,'-5'24,"-1"8</inkml:trace>
  <inkml:trace contextRef="#ctx0" brushRef="#br0" timeOffset="142746.914">3838 1072,'0'5,"0"7,0 5,0 5,0 4,0 2,5-4,7-6,5-6,0 0,3-2,2-3,-3-7,0-4,-2-1</inkml:trace>
  <inkml:trace contextRef="#ctx0" brushRef="#br0" timeOffset="146072.801">4347 452,'18'56,"140"428,-145-444,-11-32,0 0,0 0,1 0,0-1,0 1,1-1,0 1,0-1,0 0,1-1,0 1,1-1,5 5,-10-10,-1-1,1 1,-1-1,1 0,0 1,-1-1,1 0,0 1,0-1,-1 0,1 0,0 1,0-1,-1 0,1 0,0 0,0 0,0 0,-1 0,1 0,0-1,0 1,-1 0,1 0,0-1,0 1,-1 0,1-1,0 1,-1 0,1-1,-1 1,1-1,0 1,-1-1,1 0,-1 1,1-1,-1 0,0 1,1-1,-1 0,0 1,1-1,-1 0,0 1,0-1,1 0,-1 0,0 0,0 1,0-1,6-44,-6 44,11-203,1 120,4 0,4 2,4-4,29-55,-42 129,-1 7</inkml:trace>
  <inkml:trace contextRef="#ctx0" brushRef="#br0" timeOffset="146858.532">4996 988,'-5'15,"-1"13,-5 8,0 2,1 0,3-3,2-1,2-3,2-1,6-6,2-12,4-7,1-10,-2-4</inkml:trace>
  <inkml:trace contextRef="#ctx0" brushRef="#br0" timeOffset="147292.966">5109 734,'-5'-5,"-6"-1,3-5,4-5,2 0</inkml:trace>
  <inkml:trace contextRef="#ctx0" brushRef="#br0" timeOffset="151820.173">5363 28,'-5'0,"-1"5,-5 2,-1 4,-2 5,1 4,-3 0,-3 0,-3 3,3 1,-2-3,4 0,0-5,3 1,-1-2,1 0,4-2</inkml:trace>
  <inkml:trace contextRef="#ctx0" brushRef="#br0" timeOffset="153146.082">5730 85,'12'15,"0"1,-1 1,-1 0,0 0,-1 1,-1 0,-1 0,0 1,0 7,1 11,-1 1,-2-1,-2 1,-1 0,-2 0,-3 16,2 1,0-38,0-1,0 0,-1 0,-2 0,1 0,-2 0,0-1,0 0,-2 0,0 0,-1-1,0 0,-1 0,0-1,-1 0,-1-1,0 0,-1 0,-120 94,104-88</inkml:trace>
  <inkml:trace contextRef="#ctx0" brushRef="#br0" timeOffset="153743.771">4318 198,'-36'44,"1"1,2 2,2 1,2 2,-17 42,37-73,1 0,1 0,0 1,2 0,0 0,2 0,0 1,1-1,1 1,1-1,0 1,2 0,1-1,0 0,1 1,2-1,0-1,1 1,0-1,2 0,0-1,8 11,-4-9,0 0,2 0,0-2,1 0,1 0,0-2,1 0,1-1,1 0,5 1,116 41,-116-53</inkml:trace>
  <inkml:trace contextRef="#ctx0" brushRef="#br0" timeOffset="154345.447">6153 28,'7'-4,"-1"0,1 1,0 0,0 0,0 1,0 0,1 0,-1 0,1 1,-1 0,1 1,0-1,-1 1,1 1,-1 0,1 0,5 2,-10-3,0 1,-1-1,1 1,0 0,-1 0,1 0,-1 1,1-1,-1 0,0 1,0 0,1-1,-1 1,0 0,0 0,-1 0,1 1,0-1,-1 0,1 0,-1 1,0-1,0 1,0 0,0-1,0 1,-1 0,1-1,-1 1,0 0,1 0,-1-1,0 1,-1 1,-36 87,34-90,1 1,0 0,-1 0,1 0,0 1,0-1,0 1,0-1,1 1,-1-1,0 1,1 0,0 0,0 0,0 0,0 0,0 0,1 0,-1 0,1 0,0 0,0 0,0 0,0 0,1 0,-1 0,1 0,0 0,0 0,0 0,0 0,0 0,1 0,-1-1,1 1,-1 0,1-1,0 0,0 1,1 0,10 0,1 0,-1 0,0-2,1 1,-1-2,1 0,-1 0,12-3,8 1,-8 1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38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0,'0'146,"6"0,15 77,32 180,-48-217,-5-163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4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114 246,'11'162,"24"113,-23-117,-12-134</inkml:trace>
  <inkml:trace contextRef="#ctx0" brushRef="#br0" timeOffset="478.747">1 302,'35'-25,"2"1,0 2,1 1,2 3,0 1,0 1,31-6,18 23,-87 0,0-1,-1 1,1 0,0-1,-1 1,1 0,0 0,-1 1,1-1,-1 0,0 0,1 1,-1-1,0 1,0-1,0 1,0-1,0 1,0 0,0-1,-1 1,1 0,-1 0,1 0,-1-1,0 1,1 0,-1 0,0 0,0 0,0 0,-1 0,1 0,0-1,-1 1,1 0,-1 0,0 0,1-1,-1 1,0 0,0-1,0 1,0-1,-85 118,34-56,49-60,-35 63,37-64,0-1,0 1,1 0,-1 0,0 0,1 0,0 0,-1 0,1 0,0 0,0 0,0 0,0 0,1 0,-1 0,0 0,1 0,-1 0,1 0,0 0,0-1,0 1,0 0,0 0,0-1,0 1,0-1,1 1,-1-1,0 1,1-1,0 0,-1 0,3 1,168 54,-169-56,0 1,1-1,-2 1,1 0,0 0,0 0,0 0,0 1,-1-1,1 1,0 0,-1-1,0 1,1 0,-1 0,0 1,0-1,0 0,0 1,-1-1,1 1,-1 0,1 0,-1-1,0 1,0 0,0 0,0 0,-1 0,1 0,-1 0,0 0,0 0,0 0,0 0,0 0,-1 0,1 0,-1 0,0 0,0 0,0 0,0 0,-1 1,-17 22,-1-2,-1 0,-2 0,0-2,-1-1,-1-1,0-2,-26 15,37-23,9-6,1-1,0 1,-1-1,0 0,0 0,0 0,0-1,0 0,-1 0,1 0,-1-1,1 1,-1-1,1-1,-2 1,2-3</inkml:trace>
  <inkml:trace contextRef="#ctx0" brushRef="#br0" timeOffset="8683.17">819 556,'0'1,"0"-1,0 1,0-1,0 1,0-1,0 1,0-1,0 1,0-1,0 1,0-1,0 1,-1-1,1 1,0-1,0 1,-1-1,1 1,0-1,-1 0,1 1,0-1,-1 0,1 1,0-1,-1 0,1 1,-1-1,1 0,-1 0,1 1,-1-1,1 0,-1 0,1 0,-1 0,1 0,-1 1,1-1,-1 0,1 0,-1-1,1 1,-1 0,1 0,-1 0,1 0,-1 0,1 0,-1-1,1 1,0 0,-1 0,1-1,-1 1,1 0,-1-1,1 1,0 0,-1-1,1 1,0-1,-1 1,-1 11,1 0,0 0,0 0,1 0,1 0,0 0,0 0,1 0,0 0,1-1,1 1,-1-1,2 0,-1 0,1 0,1 0,0-1,0 0,1 0,0 0,0-1,1 0,0-1,1 0,6 4,-11-8,0-1,1 0,-1-1,1 1,-1-1,1 0,0 0,0 0,-1-1,1 1,0-1,0 0,0-1,0 1,-1-1,1 0,0 0,-1-1,1 1,-1-1,1 0,-1 0,0-1,0 1,0-1,0 0,0 0,0 0,-1-1,1 0,87-123,-79 104,-11 23,-1 0,0-1,0 1,1 0,-1-1,0 1,0 0,1-1,-1 1,0 0,1-1,-1 1,1 0,-1 0,0-1,1 1,-1 0,1 0,-1 0,0 0,1 0,-1-1,1 1,-1 0,1 0,-1 0,1 0,-1 0,0 0,1 1,-1-1,1 0,-1 0,1 0,-1 0,0 0,1 1,-1-1,1 0,-1 0,0 1,1-1,-1 0,0 1,1-1,-1 0,0 1,1-1,-1 0,0 1,0-1,0 1,1-1,-1 0,0 1,0-1,0 1,0-1,0 1,0-1,0 1,0-1,17 44,-9-23,-6-15,0 0,1-1,0 1,0-1,1 0,0 0,0 0,0 0,0-1,1 0,-1 0,1 0,0 0,0-1,1 1,-1-1,1-1,-1 1,1-1,0 0,0 0,0-1,0 0,0 0,1 0,-1-1,5 0,-3 0,1-1,-1 0,0 0,1-1,-1 0,0 0,0-1,-1 0,1-1,0 1,-1-2,0 1,0-1,0 0,-1 0,0-1,0 1,0-2,-1 1,1 0,-1-1,0-1,12-20,0 0,-2 0,-1-2,-1 0,-1-5,3-6,-3-1,-1-1,-2 0,-2 0,-2-1,-1 0,-3-15,-1 41,1 7,0-1,-1 1,-1-1,0 1,0 0,-1-1,0 1,-1 0,-1 0,0 0,0 1,-1-2,5 11,-1 0,1 0,-1 0,0 0,1 0,-1 0,0 0,0 0,1 0,-1 0,0 0,0 0,0 0,0 1,0-1,0 0,-1 1,1-1,0 1,0-1,0 1,0 0,-1-1,1 1,0 0,0 0,-1 0,1 0,0 0,0 0,-1 0,1 0,0 1,0-1,-1 0,1 1,0-1,0 1,0-1,0 1,0 0,0-1,0 1,0 0,0 0,0 0,0 0,0 0,0 0,1 0,-1 0,0 0,1 0,-1 0,0 1,-4 11,-1 1,1 0,1 0,1 1,0-1,1 1,0-1,1 1,1 0,0 0,1-1,1 1,0 0,1-1,1 0,0 1,1-1,5 11,67 223,-25-152,-31-93,-13-11</inkml:trace>
  <inkml:trace contextRef="#ctx0" brushRef="#br0" timeOffset="8931.141">1271 218,'43'5,"48"-4,18-6,5-2,-7-1,-8-3,-11 0,-6 2,-7-2,-7 0,-10 3,-16 2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0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1 254,'14'-4,"10"-3,10 1,5 2,-1-5,4 1,-1 0,-2 3,-4 1,-2 2,-2 1,-2 1,-1 0,0 1,-1-1,1 0,0 1,-5-1</inkml:trace>
  <inkml:trace contextRef="#ctx0" brushRef="#br0" timeOffset="247.032">1 481,'38'0,"37"0,15 0,-2 0,-13 0,-13 0,-13 0,-9 0,-8 0,-4 0,-1 0,-7 0</inkml:trace>
  <inkml:trace contextRef="#ctx0" brushRef="#br0" timeOffset="700.024">424 1,'12'2,"-1"1,1 0,-1 1,0 0,0 1,-1 0,1 0,-1 1,-1 1,1 0,-1 0,2 3,2-1,192 146,-201-153,1 1,-1 1,0-1,0 0,0 1,0 0,-1 0,1 0,-1 1,0-1,0 1,-1-1,0 1,1 0,-1 0,-1 0,1 0,-1 0,0 1,0-1,-1 0,1 0,-1 1,0-1,-1 0,1 1,-1-1,0 0,0 1,-1-1,0 0,1 0,-2 0,1-1,-1 1,1 0,-1-1,0 0,-2 2,-203 120,90-42,104-74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1,'-16'2,"1"2,0 0,0 1,1 0,-1 1,1 1,1 0,-1 1,1 1,0 0,1 0,0 1,1 1,0 0,1 1,0 0,0 0,1 2,-23 20,14-15,12-15,1 0,-1 1,1 0,0 0,0 0,1 0,0 1,0 0,0 0,0 0,1 0,0 1,0-1,1 1,0-1,0 1,1 0,0 0,0 0,0 3,4-5,1 0,0 0,0 0,0-1,0 1,1-1,0 0,0 0,0-1,0 1,1-1,-1 0,1-1,0 1,0-1,0 0,0-1,0 1,0-1,0 0,4-1,5 4,67 12,0-3,1-5,0-2,73-6,-130-4,-32-11,-102-84,-15-15,-29-32,138 130,13 18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30,'28'0,"20"-5,6-1,-1 0,-5 1,-6 1,-5 2,-4 1,-3 0,-2 1,0 0,-1 1,0-1,0 0,-4 0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7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57,'38'0,"28"-4,6-3,2 1,-8-3,-10-1,-10 2,-7 2,-7 2,-8 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19,'-6'-3,"1"0,-1 1,0 0,0 0,0 0,0 1,-1 0,1 0,0 0,0 1,-1 0,1 0,0 1,-1-1,1 1,0 1,0-1,0 1,0 0,0 1,0 0,1-1,-1 2,1-1,0 1,0-1,0 1,0 1,1-1,-1 1,1 0,1 0,-1 0,0 0,1 1,0-1,1 1,-1 0,1 1,-8 17,1 0,2 1,0 0,2 0,0 0,2 1,1-1,1 16,1-32,0 0,0 0,1 0,1 0,0 0,0 0,0 0,1-1,1 1,-1-1,1 0,1 0,-1 0,1-1,1 1,-1-1,1-1,1 1,-1-1,1 0,0 0,0-1,1 0,0 0,8 3,-5-4,0 0,1-1,0 0,0-1,0 0,0-1,0 0,1-1,-1 0,0-1,0-1,0 0,0 0,0-1,-1-1,1 0,2-2,17-7,-2-2,1-1,-2-1,-1-2,20-17,-34 26,0 0,-1-1,0 0,-1-1,0-1,-1 0,0 0,-1-1,0 0,-2 0,0-1,0 0,-1 0,1-7,-8 13,0 0,-1 0,0 1,0-1,-1 0,0 1,-1 0,0-1,0 2,0-1,-1 0,0 1,-1 0,0 0,0 0,0 1,-1 0,0 0,0 1,-1 0,1 0,-1 0,0 1,0 1,-1-1,1 1,-1 1,-5-2,-90-9,75 12</inkml:trace>
  <inkml:trace contextRef="#ctx0" brushRef="#br0" timeOffset="349.883">3 274,'10'-2,"45"-8,1 2,1 2,-1 3,25 3,-68 2,0 1,0 0,0 1,0 1,-1 0,0 1,0 0,0 1,-1 0,1 1,-2-1,1 0,-1-1,1 0,1 0,-1-1,0-1,1 0,0-1,0 0,0-1,8 1,23-11,-25 2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01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678 194,'3'-6,"-19"21,-23 35,2 2,2 2,2 1,-15 37,46-89,0 0,0 0,0 1,1-1,-1 1,1-1,0 1,0-1,0 1,0 0,0-1,1 1,0 0,0 0,0-1,0 1,0 0,1 0,0-1,0 1,0 0,0-1,0 1,1-1,0 0,-1 1,1-1,1 0,-1 0,0 0,1 0,-1 0,1-1,0 1,0-1,0 0,0 0,0 0,4 2,5-1,0-1,1 0,-1-1,1 0,0-1,-1 0,1-1,-1 0,1-1,-1-1,1 0,-1 0,0-1,-1-1,1 0,10-6,-5 3</inkml:trace>
  <inkml:trace contextRef="#ctx0" brushRef="#br0" timeOffset="530.93">340 194,'9'-11,"0"1,1 0,1 1,-1 0,1 1,1 0,0 0,0 1,0 1,1 0,0 1,0 0,1 1,-1 1,1 0,0 0,10 1,-17 1,-1 1,0-1,1 1,-1 1,0-1,1 1,-1 0,0 1,0 0,0 0,0 0,0 0,0 1,0 0,-1 0,0 1,0 0,0 0,0 0,0 0,-1 1,1-1,-1 2,-2-4,90 91,-88-90,1 0,-1 0,1 0,0-1,0 0,0 0,0 0,0-1,0 0,1 0,-1 0,0 0,1-1,-1 0,0 0,1 0,-1-1,0 0,1 0,-1 0,0-1,0 1,2-2,10-7,26-4,-36 21</inkml:trace>
  <inkml:trace contextRef="#ctx0" brushRef="#br0" timeOffset="1948.322">0 731,'95'0,"263"-12,197-57,-288 65,-245 8,-5 3</inkml:trace>
  <inkml:trace contextRef="#ctx0" brushRef="#br0" timeOffset="2576.252">86 1041,'14'-3,"43"-13,1 3,1 3,54-3,-111 13,-1-1,1 0,0 1,-1-1,1 1,0-1,-1 1,1 0,0 0,-1 0,1 0,0 0,-1 0,1 0,0 1,0-1,-1 0,1 1,-1-1,1 1,0 0,-1 0,0 0,1-1,-1 1,1 1,-1-1,0 0,0 0,1 0,-1 1,0-1,0 0,0 1,-1-1,1 1,0-1,0 1,-1 0,1-1,-1 1,0 0,1-1,-1 1,0 0,0-1,0 1,0 0,0-1,0 1,-1 0,1-1,-1 1,1 0,-1-1,1 1,-1-1,0 1,0 0,-145 111,44-6,100-105,1-1,-1 1,1 0,0 0,-1 0,1-1,0 1,0 0,0 0,0 1,1-1,-1 0,1 0,-1 0,1 0,0 1,0-1,0 0,0 0,0 1,0-1,0 0,1 0,-1 0,1 1,0-1,0 0,0 0,0 0,0 0,0 0,0-1,0 1,1 0,-1 0,1-1,0 1,-1-1,1 1,0-1,0 0,0 0,0 0,0 0,0 0,0 0,0 0,0-1,0 1,0-1,1 1,1-1,13 2,1-1,-1 0,1-1,-1-1,1-1,-1 0,0-1,0-1,11-4,96-11,-106 13</inkml:trace>
  <inkml:trace contextRef="#ctx0" brushRef="#br0" timeOffset="2949.896">988 985,'-17'55,"-50"172,28-96,38-108,3-21</inkml:trace>
  <inkml:trace contextRef="#ctx0" brushRef="#br0" timeOffset="3329.042">706 985,'30'-15,"1"1,0 2,1 1,0 2,0 1,1 1,0 2,1 1,-1 2,18 1,199 5,-227 0,-5 2</inkml:trace>
  <inkml:trace contextRef="#ctx0" brushRef="#br0" timeOffset="3650.392">622 1351,'38'0,"28"-4,6-3,-3 1,-5 1,-7 1,-10 2,-7 1,-6 0,-4 1,-2 1,-1-1,-1 0,1 0,0-4,0-2,-4 0</inkml:trace>
  <inkml:trace contextRef="#ctx0" brushRef="#br0" timeOffset="4482.448">2231 335,'-10'22,"-1"-1,-1 0,-1 0,-1-1,-1-1,0 0,-2-2,0 1,6-6,-179 155,50-51,139-116,1 0,-1 0,0 0,0 1,1-1,-1 0,0 1,1-1,-1 1,0-1,1 1,-1-1,1 1,-1-1,1 1,-1-1,1 1,-1 0,1-1,-1 1,1 0,0-1,0 1,-1 0,1 0,0-1,0 1,0 0,0 0,-1-1,1 1,0 0,1 0,-1 0,0-1,0 1,0 0,0 0,1-1,-1 1,0 0,0-1,1 1,-1 0,1-1,-1 1,1 0,-1-1,1 1,-1-1,1 1,-1-1,1 1,0-1,-1 1,1-1,0 0,0 1,-1-1,1 0,0 0,-1 1,2-1,53 4,-50-4,372-3,-374 3,-1 1,1 0,0-1,-1 0,1 0,0 0,0 0,-1 0,1 0,0-1,-1 1,1-1,0 0,-1 0,1 0,-1 0,1 0,-1 0,0-1,1 1,-1-1,0 0,0 1,0-1,0 0,-1 0,1 0,0-1,-1 1,1 0,-1-1,0 1,0-1,0 1,0-1,0 1,-1-1,1-2,-38-92,12 45,-62-143,74 172,1 5</inkml:trace>
  <inkml:trace contextRef="#ctx0" brushRef="#br0" timeOffset="4993.298">2823 391,'-11'8,"0"0,0 1,1 0,0 0,1 1,0 0,0 1,-4 8,4-8,-29 37,2 2,2 1,2 2,-16 39,46-90,0 1,1 0,-1 0,1-1,0 1,0 0,0 0,0 0,0 0,1 0,0 0,-1 0,1 1,0-1,0 0,1 0,-1 0,1 0,-1 0,1 0,0 0,0 0,0 0,1 0,-1-1,1 1,-1 0,1-1,0 1,0-1,0 0,0 0,1 0,-1 0,1 0,-1 0,1 0,-1-1,1 1,0-1,0 0,1 1,136 19,32-13,-170-8,0 0,0 0,0 0,0 0,0-1,0 1,0-1,0 1,0-1,0 0,0 0,-1 0,1 0,0 0,0 0,-1 0,1-1,-1 1,1 0,-1-1,1 0,-1 1,0-1,0 0,0 1,1-3,-1-7</inkml:trace>
  <inkml:trace contextRef="#ctx0" brushRef="#br0" timeOffset="5248.942">2315 561,'43'0,"39"0,9 0,0 0,-12 0,-9 0,-12 0,-10 5,-10 1,-5 1,-5-2,-6-7,-7-2</inkml:trace>
  <inkml:trace contextRef="#ctx0" brushRef="#br0" timeOffset="5483.477">3332 223,'63'118,"-4"2,15 56,-67-159,-1 0,0 0,-1 1,-1 0,-1 0,0 0,-2 0,0 0,-1 1,0-1,-2 0,0 1,-4 11,1-21,0 0,-1-1,0 0,0 0,-1 0,0-1,0 1,-1-2,1 1,-2-1,1 0,-1-1,0 0,0-1,0 1,-1-2,1 1,-1-1,-21 8</inkml:trace>
  <inkml:trace contextRef="#ctx0" brushRef="#br0" timeOffset="5951.261">1948 166,'-41'30,"1"2,2 1,1 2,1 1,2 2,2 2,2 0,1 3,-17 35,35-58,1-1,1 2,1-1,1 1,1 1,1-1,0 1,2 0,-1 21,4-31,0 0,1 0,0 0,1 0,0-1,1 1,1-1,-1 0,2 0,0 0,0 0,1-1,0 0,0 0,1 0,1-1,0 0,0 0,3 1,8 3,0-1,1 0,1-2,0 0,0-1,1-2,0 0,0-1,1-1,-1-1,1-1,0-1,11-1,147-8,-133 2</inkml:trace>
  <inkml:trace contextRef="#ctx0" brushRef="#br0" timeOffset="6377.93">3670 110,'0'0,"66"-28,2 4,1 2,37-5,-103 25,-1 1,0 0,1 0,-1 0,1 0,0 1,-1-1,1 1,-1-1,1 1,0 0,-1 0,1 0,0 1,-1-1,1 0,-1 1,1 0,0 0,-1 0,0 0,1 0,-1 0,0 0,1 1,-1-1,0 1,0 0,0-1,0 1,0 0,-1 0,1 0,-1 1,1-1,-1 0,0 1,0-1,0 0,0 1,0-1,0 2,-3 7,-1-1,0 1,-1-1,0 0,-1 0,0 0,0 0,-1-1,0 0,-1 0,0-1,0 0,-8 6,-28 40,41-52,1 0,-1 0,1 0,0 0,0 1,0-1,0 1,0-1,0 1,0-1,1 1,-1-1,1 1,0-1,0 1,0 0,0-1,0 1,1-1,-1 1,1-1,0 1,-1-1,1 1,0-1,0 1,1-1,-1 0,1 0,-1 0,1 0,-1 0,1 0,0 0,0 0,0 0,0-1,0 1,0-1,1 0,-1 0,0 0,1 0,-1 0,3 1,7 2,0 0,0 0,0-1,1 0,-1-1,1-1,0 0,-1 0,1-1,0-1,0 0,-1-1,1-1,11-3,61-6,-61 10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1 263,'0'365,"0"-347,0 0,0 0,2-1,0 1,1 0,1-1,0 0,2 0,0 0,1 0,0-1,1 0,1-1,1 1,10 12,-15-24,-1-1,0 0,1 0,-1-1,1 1,0-1,0 0,0 0,0-1,0 1,0-1,0 0,1-1,-1 1,0-1,1 0,-1 0,0-1,1 1,-1-1,0 0,0-1,0 1,0-1,0 0,0-1,0 1,120-89,-116 83,44-40,-3-3,-1-2,-3-2,-2-2,0-7,11-11,-55 74,0 0,1 1,-1-1,1 1,-1-1,1 1,-1-1,1 1,-1 0,1-1,-1 1,1 0,-1-1,1 1,0 0,-1 0,1-1,0 1,-1 0,1 0,0 0,-1 0,1 0,0 0,-1 0,1 0,0 0,-1 0,1 0,-1 0,1 1,0-1,-1 0,1 0,0 1,-1-1,1 0,-1 1,1-1,-1 1,1-1,-1 1,1-1,-1 1,1-1,-1 1,0-1,1 1,-1 0,0-1,0 1,1-1,-1 1,0 0,0-1,0 1,0 0,0-1,0 1,0 0,5 45,-4-44,-3 11,1 0,0 1,2-1,-1 0,2 0,0 1,0-1,1 0,1-1,0 1,0-1,2 1,-1-1,2-1,-1 1,2-1,-1 0,2-1,-1 0,1 0,1-1,0 0,0 0,1-2,0 1,-5-5,0 0,0 0,1-1,-1 0,1 0,0-1,-1 0,1 0,0 0,0-1,0 0,0 0,0-1,-1 0,1 0,0-1,-1 1,1-2,-1 1,1-1,-1 1,0-2,0 1,0-1,-1 0,1 0,-1 0,0-1,0 0,0-1,9-9,-1 0,-1-2,0 1,-1-2,-1 0,-1 0,0 0,-1-1,3-14,18-78,-4-2,3-66,-25 159,13-102,-16 121,0 1,1-1,-1 1,0-1,1 0,-1 1,1-1,-1 1,1-1,-1 1,1 0,-1-1,1 1,0-1,-1 1,1 0,0-1,-1 1,1 0,0 0,-1 0,1 0,0-1,-1 1,1 0,0 0,-1 0,1 0,0 1,0-1,-1 0,1 0,0 0,-1 0,1 1,0-1,-1 0,1 1,-1-1,1 0,0 1,-1-1,1 1,-1-1,1 1,-1-1,1 1,-1 0,0-1,1 1,-1-1,0 1,1 0,-1-1,0 1,0 0,0-1,1 1,-1 0,0 0,0-1,0 1,0 0,0-1,8 15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740 282,'1'0,"-1"-1,0 1,1-1,-1 1,0-1,0 1,1-1,-1 1,0-1,0 0,0 1,1-1,-1 1,0-1,0 0,0 1,0-1,0 1,0-1,-1 1,1-1,0 0,0 1,0-1,0 1,-1-1,1 1,0-1,0 1,-1-1,1 1,-1-1,1 1,0-1,-1 1,1-1,-1 1,1 0,-1-1,1 1,-1 0,1 0,-1-1,1 1,-1 0,0 0,1 0,-1 0,1-1,-1 1,1 0,-1 0,0 0,1 0,-1 1,1-1,-1 0,0 0,1 0,-1 0,-42-5,42 5,-31 2,0 0,0 3,1 1,0 1,0 1,0 2,1 1,-21 12,-11 1,-220 83,251-88,30-19,1 0,0 1,-1-1,1 1,0-1,-1 1,1-1,0 1,0-1,0 1,-1-1,1 1,0-1,0 1,0-1,0 1,0-1,0 1,0 0,0-1,0 1,0-1,0 1,1-1,-1 1,0-1,0 1,0-1,1 1,-1-1,0 1,1-1,-1 0,0 1,1-1,-1 1,0-1,1 0,-1 1,1-1,-1 0,1 0,-1 1,1-1,-1 0,1 0,-1 0,1 1,-1-1,1 0,-1 0,1 0,-1 0,1 0,-1 0,1 0,0 0,156 11,-115-12,253 0,-293 0,1 1,0 0,0-1,0 1,-1 0,1 0,0 0,0 1,0-1,-1 1,1 0,0-1,-1 1,1 0,0 1,-1-1,0 0,1 1,-1-1,0 1,1 0,-1 0,0 0,0 0,-1 0,1 0,0 0,-1 1,1-1,-1 1,0-1,0 1,0 0,0-1,0 1,0 0,-1-1,0 1,1 0,-1 0,0 0,0-1,-1 1,1 0,0 0,-1 0,0-1,-7 12,-1-1,-1-1,0 0,0 0,-1-1,-1-1,0 0,0 0,-1-1,0-1,-1 0,-2 0,4 0,-295 186,303-192,1-1,0 1,0 0,0 0,0 0,0 0,0 1,1-1,-1 1,1 0,0 0,-1 0,1 0,1 0,-1 0,0 0,1 1,0-1,-1 0,1 1,1-1,-1 1,0 0,1-1,0 1,0-1,0 1,0 0,0-1,1 1,0 0,0-1,0 1,0 1,9 3,-1-1,1 1,0-1,0-1,1 0,0-1,0 0,0 0,1-1,0-1,-1 0,1 0,0-1,0-1,1 0,-1-1,0 0,0 0,0-2,0 1,2-2,8 2,-16 2,-1-1,1 0,0 0,-1 0,1-1,-1 0,1 0,-1 0,0-1,1 0,-1 0,0 0,0-1,0 1,-1-1,1 0,-1-1,1 1,-1-1,0 0,0 0,-1 0,1 0,-1-1,0 1,0-1,0 0,-1 0,0 0,1-3,4-46,-6 29</inkml:trace>
  <inkml:trace contextRef="#ctx0" brushRef="#br0" timeOffset="285.348">401 1,'-13'22,"1"1,1 0,1 1,1 1,1-1,2 1,0 1,2-1,0 1,2 0,1-1,1 6,-10 530,6-505,1 0,4 0,5 42,7 136,-9-212,2-4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1 830,'28'-5,"30"-1,9 0,-2 1,-8 1,-7 2,-9 1,-6 0,-4 1,-3 0,-1 1,0-6,-1-1,-4 0</inkml:trace>
  <inkml:trace contextRef="#ctx0" brushRef="#br0" timeOffset="246.55">57 1084,'48'0,"35"-5,13-6,-5-1,-9 1,-12 2,-15 4,-11 1,-8 3,-11 0</inkml:trace>
  <inkml:trace contextRef="#ctx0" brushRef="#br0" timeOffset="1385.132">1666 520,'-48'58,"-141"212,136-195,33-49,0 1,2 1,1 1,2 0,-8 23,22-51,0 0,0 1,1-1,-1 1,1 0,0-1,-1 1,1-1,0 1,0 0,0-1,0 1,0-1,0 1,0 0,1-1,-1 1,0-1,1 1,0 0,-1-1,1 0,0 1,0-1,0 1,0-1,0 0,0 0,0 1,0-1,0 0,0 0,1 0,-1 0,1 0,-1-1,0 1,1 0,-1-1,1 1,0-1,-1 1,1-1,77 5,-69-6,194-30,-198 30,-1 0,1 0,-1-1,1 0,-1 0,0 0,1-1,-1 0,-1 0,1 0,0-1,-1 1,0-1,1 0,-2-1,1 1,0-1,-1 1,0-1,8-15</inkml:trace>
  <inkml:trace contextRef="#ctx0" brushRef="#br0" timeOffset="1900.095">1355 548,'-2'-2,"0"0,-1 0,1 0,0-1,0 1,0-1,0 1,0-1,1 1,-1-1,1 0,-1 0,1 0,0 0,0 0,1 0,-1 0,1 0,-1 0,1 0,0 0,0 0,0 0,1-1,-1 1,1 0,-1 0,1 0,0 0,1 0,-1 1,0-1,1 0,-1 0,1 1,0-1,0 1,0-1,0 1,0 0,1 0,-1 0,2-1,9-5,0 1,0 0,1 1,0 1,0 0,1 1,-1 0,1 1,0 1,0 0,-1 1,1 0,0 2,10 1,-18-1,0 1,-1 0,0 0,1 1,-1 0,0 0,0 1,0-1,-1 1,0 0,1 1,-1-1,-1 1,1 0,-1 0,1 1,-2-1,1 1,-1 0,1 0,-2 0,1 1,-1-1,0 1,0-1,0 4,1 1,1-1,0 0,1 0,0-1,1 1,0-1,0 0,1-1,0 0,0 0,2 1,0-5,1 1,0-2,-1 0,1 0,0 0,1-2,-1 1,0-1,1-1,-1 1,0-2,1 0,-1 0,0 0,0-2,3 0,-6 2,-1 0,1-1,-1 0,0 0,0-1,0 1,0-1,0-1,0 1,-1-1,1 0,-1 0,0 0,-1-1,1 0,1-2,6-13</inkml:trace>
  <inkml:trace contextRef="#ctx0" brushRef="#br0" timeOffset="3399.582">1299 68,'-3'-5,"1"0,-1 1,0 0,-1-1,1 1,-1 0,0 1,1-1,-2 1,1 0,0 0,-1 0,1 0,-1 1,0 0,0 0,0 0,0 0,0 1,0 0,-1 0,1 0,0 1,-1 0,1 0,0 0,-1 1,1-1,0 1,0 1,0-1,-1 1,2 0,-1 0,-3 2,-1 3,1 0,-1 2,2-1,-1 1,1 0,1 0,-1 1,2-1,-1 2,1-1,1 0,0 1,0 0,1 0,1 0,0 0,0 1,1-1,1 1,0-1,0 0,1 1,0-1,1 0,2 6,-2 20,2 23,4 1,2-1,3 0,2-2,10 20,1 3,-3 2,-4 0,6 63,-22-120,-1 1,-2-1,0 0,-2 0,-1 0,-1 0,-1-1,-1 1,-2-1,0 0,-2-1,0 0,-2-1,-5 9,2-10,-1 0,-1-1,-1-1,0 0,-2-2,0 0,-1-1,-1-1,0-1,-1-1,-1-1,-15 5,39-17,0-1,-1 1,1-1,-1 0,1 1,-1-1,1 1,-1-1,1 0,-1 1,1-1,-1 0,1 0,-1 1,0-1,1 0,-1 0,1 0,-1 0,0 0,1 0,-1 0,0 0,1 0,-1 0,1 0,-1 0,0 0,1 0,-1-1,1 1,-1 0,0 0,1-1,-1 1,1 0,-1-1,1 1,-1-1,1 1,-1 0,1-1,0 1,-1-1,1 0,0 1,-1-1,1 1,0-1,0 1,-1-1,1 0,0 1,0-1,0 1,0-1,0 0,0 1,0-1,0 0,0 1,0-1,0 0,0 1,1-1,-1 1,0-1,0 1,1-1,-1 0,21-43,52-43,-48 61</inkml:trace>
  <inkml:trace contextRef="#ctx0" brushRef="#br0" timeOffset="4317.025">2371 774,'-26'8,"0"1,1 1,0 1,1 1,0 2,1 0,0 1,2 2,-1 0,-10 13,29-28,0 1,0 0,0-1,0 1,0 1,1-1,0 0,0 0,0 1,0 0,0-1,1 1,-1 0,1 0,0 0,0-1,0 1,1 0,0 0,-1 0,1 1,1-1,-1 0,0 0,1 0,0-1,0 1,0 0,1 0,-1 0,1-1,0 1,0-1,0 1,0-1,1 0,0 0,-1 0,3 2,1 0,0 0,0-1,1 0,-1 0,1-1,0 1,0-1,0-1,0 0,0 0,1 0,-1-1,1 0,-1 0,1-1,-1 0,1 0,0-1,-1 1,1-2,-1 1,0-1,3-1,10-4,0-1,0 0,-1-2,-1 0,1-1,-2-1,14-11,-9 1,-1 0,0-2,-2 0,-1-2,0 0,-2-1,-2 0,0-1,8-27,-12 28,-1-1,-2-1,-1 1,-1-1,-1 0,-2 0,-1 0,-1-1,-2 1,0 0,-2 0,-2 0,0 1,-2 0,-3-5,10 27,0 1,0-1,-1 1,0-1,0 1,-1 0,1 0,-1 0,0 0,-1 0,1 0,-1 1,0 0,0 0,0 0,-1 0,1 0,-1 1,0 0,0 0,0 0,0 1,-1 0,1 0,-1 0,1 1,-1-1,1 1,-1 1,0-1,0 1,0 0,1 0,-1 1,0-1,0 1,1 1,-1-1,1 1,-1 0,1 0,-2 1,-4 7,1 0,0 1,1 0,0 1,1 0,0 0,1 1,0-1,1 2,1-1,0 1,0 0,2 0,0 0,0 0,1 0,1 1,0 2,-1 10,1 0,1 0,1 0,2 0,0 0,2-1,1 1,1-1,1 0,1-1,1 0,2 0,0-1,2-1,1 0,0-1,12 12,-12-16,-4-3,0-1,1 0,1-1,0 0,1-1,0-1,0 0,2-1,-1 0,14 5,13-10,-26-10</inkml:trace>
  <inkml:trace contextRef="#ctx0" brushRef="#br0" timeOffset="4714.073">3246 435,'-37'35,"2"2,1 2,3 1,1 1,2 2,1 1,3 1,2 2,17-40,2 1,-1 0,1 0,0 1,1-1,0 1,0-1,1 1,0 0,1-1,-1 1,2 0,-1 0,1-1,1 1,-1 0,2-1,-1 0,1 1,0-1,1 0,0 0,0-1,1 1,0-1,0 0,0 0,1-1,0 1,1-1,3 0,0 0,0 0,0-2,0 1,1-1,0 0,0-1,0-1,0 0,1 0,-1-1,0 0,1-1,-1 0,1-1,-1-1,0 1,1-2,-1 0,0 0,-1-1,1 0,-1-1,1 0,-1 0,-1-2,1 1,-1-1,0 0,4-5,3-5,-1 0,-1-1,-1 0,0-1,-2 0,0-1,-1-1,-1 1,-1-1,0-1,3-21,-8 31,-1-1,-1 0,0 0,0 0,-1 0,-1 0,0 0,-1 0,-1 0,0 0,0 1,-1-1,-1 1,0 0,0 0,-2 1,1-1,-1 1,-1 1,0-1,-3-1,3 4,0 1,-1 1,0-1,0 1,0 1,-1 0,0 0,0 1,0 0,0 1,-1 0,1 1,-1 0,0 0,0 1,0 1,0 0,1 0,-1 1,-10 2,-17 3</inkml:trace>
  <inkml:trace contextRef="#ctx0" brushRef="#br0" timeOffset="5016.256">2794 745,'51'3,"-1"-2,1-3,-1-1,0-3,0-2,33-11,-8 5,-73 13,1 0,-1 0,1 0,-1 0,1 1,-1-1,1 1,0 0,-1-1,1 1,-1 1,1-1,0 0,-1 1,1-1,-1 1,1 0,-1-1,1 1,-1 1,1-1,-1 0,0 0,0 1,0 0,0-1,0 1,0 0,0 0,0 0,-1 0,1 0,0 2,14 38,-14-35,-1 0,1-1,0 1,1-1,0 1,0-1,0 0,1 0,-1 0,1-1,1 1,-1-1,1 0,0 0,0-1,1 1,-1-1,1 0,0-1,0 1,6 1,-2-2,0 0,1-1,-1-1,0 0,1 0,-1-1,1-1,-1 1,0-2,1 1,-1-1,0-1,0 0,0 0,-1-1,8-4,3-4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0,'-4'5,"-3"6,1 2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0,'-19'19,"-12"11,-4 1,3 0,7-6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1,'20'98,"-4"0,-5 2,-3 26,-7-110,0 1,-2 0,0-1,-1 1,0-1,-2 1,0-1,0 0,-2 0,0-1,-1 0,0 0,-1 0,-1-1,0 0,-1-1,-1 0,0 0,0-1,-2-1,1 0,-4 2,-44 30,38-24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1,'67'12,"-66"-12,1 1,-1-1,1 1,-1 0,1 0,-1 0,1 0,-1 0,0 0,0 0,1 0,-1 0,0 0,0 1,0-1,0 1,-1-1,1 0,0 1,0 0,-1-1,1 1,-1-1,0 1,1 0,-1-1,0 1,0 0,0-1,0 1,0 0,0-1,0 1,-1-1,1 1,-1 0,1-1,-1 1,-102 116,102-117,1 0,-1 0,1 1,-1-1,1 0,-1 0,1 0,0 0,0 0,0 0,0 1,0-1,0 0,0 0,0 0,0 0,0 1,1-1,-1 0,0 0,1 0,-1 0,1 0,-1 0,1 0,0 0,-1 0,1 0,0 0,0 0,-1 0,1-1,0 1,0 0,0-1,0 1,0 0,0-1,0 0,0 1,0-1,1 1,-1-1,0 0,0 0,0 0,2 0,60 6,-58-6,200-3,-180 3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0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1 254,'14'-4,"10"-3,10 1,5 2,-1-5,4 1,-1 0,-2 3,-4 1,-2 2,-2 1,-2 1,-1 0,0 1,-1-1,1 0,0 1,-5-1</inkml:trace>
  <inkml:trace contextRef="#ctx0" brushRef="#br0" timeOffset="247.032">1 481,'38'0,"37"0,15 0,-2 0,-13 0,-13 0,-13 0,-9 0,-8 0,-4 0,-1 0,-7 0</inkml:trace>
  <inkml:trace contextRef="#ctx0" brushRef="#br0" timeOffset="700.024">424 1,'12'2,"-1"1,1 0,-1 1,0 0,0 1,-1 0,1 0,-1 1,-1 1,1 0,-1 0,2 3,2-1,192 146,-201-153,1 1,-1 1,0-1,0 0,0 1,0 0,-1 0,1 0,-1 1,0-1,0 1,-1-1,0 1,1 0,-1 0,-1 0,1 0,-1 0,0 1,0-1,-1 0,1 0,-1 1,0-1,-1 0,1 1,-1-1,0 0,0 1,-1-1,0 0,1 0,-2 0,1-1,-1 1,1 0,-1-1,0 0,-2 2,-203 120,90-42,104-74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5,2 1,0 0,-3-1,-1-1,-3-2,-1-1,-1-1,-1 0,0 0,0-5,0-1,-5-1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1,'-16'2,"1"2,0 0,0 1,1 0,-1 1,1 1,1 0,-1 1,1 1,0 0,1 0,0 1,1 1,0 0,1 1,0 0,0 0,1 2,-23 20,14-15,12-15,1 0,-1 1,1 0,0 0,0 0,1 0,0 1,0 0,0 0,0 0,1 0,0 1,0-1,1 1,0-1,0 1,1 0,0 0,0 0,0 3,4-5,1 0,0 0,0 0,0-1,0 1,1-1,0 0,0 0,0-1,0 1,1-1,-1 0,1-1,0 1,0-1,0 0,0-1,0 1,0-1,0 0,4-1,5 4,67 12,0-3,1-5,0-2,73-6,-130-4,-32-11,-102-84,-15-15,-29-32,138 130,13 18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30,'28'0,"20"-5,6-1,-1 0,-5 1,-6 1,-5 2,-4 1,-3 0,-2 1,0 0,-1 1,0-1,0 0,-4 0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7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57,'38'0,"28"-4,6-3,2 1,-8-3,-10-1,-10 2,-7 2,-7 2,-8 2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19,'-6'-3,"1"0,-1 1,0 0,0 0,0 0,0 1,-1 0,1 0,0 0,0 1,-1 0,1 0,0 1,-1-1,1 1,0 1,0-1,0 1,0 0,0 1,0 0,1-1,-1 2,1-1,0 1,0-1,0 1,0 1,1-1,-1 1,1 0,1 0,-1 0,0 0,1 1,0-1,1 1,-1 0,1 1,-8 17,1 0,2 1,0 0,2 0,0 0,2 1,1-1,1 16,1-32,0 0,0 0,1 0,1 0,0 0,0 0,0 0,1-1,1 1,-1-1,1 0,1 0,-1 0,1-1,1 1,-1-1,1-1,1 1,-1-1,1 0,0 0,0-1,1 0,0 0,8 3,-5-4,0 0,1-1,0 0,0-1,0 0,0-1,0 0,1-1,-1 0,0-1,0-1,0 0,0 0,0-1,-1-1,1 0,2-2,17-7,-2-2,1-1,-2-1,-1-2,20-17,-34 26,0 0,-1-1,0 0,-1-1,0-1,-1 0,0 0,-1-1,0 0,-2 0,0-1,0 0,-1 0,1-7,-8 13,0 0,-1 0,0 1,0-1,-1 0,0 1,-1 0,0-1,0 2,0-1,-1 0,0 1,-1 0,0 0,0 0,0 1,-1 0,0 0,0 1,-1 0,1 0,-1 0,0 1,0 1,-1-1,1 1,-1 1,-5-2,-90-9,75 12</inkml:trace>
  <inkml:trace contextRef="#ctx0" brushRef="#br0" timeOffset="349.883">3 274,'10'-2,"45"-8,1 2,1 2,-1 3,25 3,-68 2,0 1,0 0,0 1,0 1,-1 0,0 1,0 0,0 1,-1 0,1 1,-2-1,1 0,-1-1,1 0,1 0,-1-1,0-1,1 0,0-1,0 0,0-1,8 1,23-11,-25 2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01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678 194,'3'-6,"-19"21,-23 35,2 2,2 2,2 1,-15 37,46-89,0 0,0 0,0 1,1-1,-1 1,1-1,0 1,0-1,0 1,0 0,0-1,1 1,0 0,0 0,0-1,0 1,0 0,1 0,0-1,0 1,0 0,0-1,0 1,1-1,0 0,-1 1,1-1,1 0,-1 0,0 0,1 0,-1 0,1-1,0 1,0-1,0 0,0 0,0 0,4 2,5-1,0-1,1 0,-1-1,1 0,0-1,-1 0,1-1,-1 0,1-1,-1-1,1 0,-1 0,0-1,-1-1,1 0,10-6,-5 3</inkml:trace>
  <inkml:trace contextRef="#ctx0" brushRef="#br0" timeOffset="530.93">340 194,'9'-11,"0"1,1 0,1 1,-1 0,1 1,1 0,0 0,0 1,0 1,1 0,0 1,0 0,1 1,-1 1,1 0,0 0,10 1,-17 1,-1 1,0-1,1 1,-1 1,0-1,1 1,-1 0,0 1,0 0,0 0,0 0,0 0,0 1,0 0,-1 0,0 1,0 0,0 0,0 0,0 0,-1 1,1-1,-1 2,-2-4,90 91,-88-90,1 0,-1 0,1 0,0-1,0 0,0 0,0 0,0-1,0 0,1 0,-1 0,0 0,1-1,-1 0,0 0,1 0,-1-1,0 0,1 0,-1 0,0-1,0 1,2-2,10-7,26-4,-36 21</inkml:trace>
  <inkml:trace contextRef="#ctx0" brushRef="#br0" timeOffset="1948.322">0 731,'95'0,"263"-12,197-57,-288 65,-245 8,-5 3</inkml:trace>
  <inkml:trace contextRef="#ctx0" brushRef="#br0" timeOffset="2576.252">86 1041,'14'-3,"43"-13,1 3,1 3,54-3,-111 13,-1-1,1 0,0 1,-1-1,1 1,0-1,-1 1,1 0,0 0,-1 0,1 0,0 0,-1 0,1 0,0 1,0-1,-1 0,1 1,-1-1,1 1,0 0,-1 0,0 0,1-1,-1 1,1 1,-1-1,0 0,0 0,1 0,-1 1,0-1,0 0,0 1,-1-1,1 1,0-1,0 1,-1 0,1-1,-1 1,0 0,1-1,-1 1,0 0,0-1,0 1,0 0,0-1,0 1,-1 0,1-1,-1 1,1 0,-1-1,1 1,-1-1,0 1,0 0,-145 111,44-6,100-105,1-1,-1 1,1 0,0 0,-1 0,1-1,0 1,0 0,0 0,0 1,1-1,-1 0,1 0,-1 0,1 0,0 1,0-1,0 0,0 0,0 1,0-1,0 0,1 0,-1 0,1 1,0-1,0 0,0 0,0 0,0 0,0 0,0-1,0 1,1 0,-1 0,1-1,0 1,-1-1,1 1,0-1,0 0,0 0,0 0,0 0,0 0,0 0,0 0,0-1,0 1,0-1,1 1,1-1,13 2,1-1,-1 0,1-1,-1-1,1-1,-1 0,0-1,0-1,11-4,96-11,-106 13</inkml:trace>
  <inkml:trace contextRef="#ctx0" brushRef="#br0" timeOffset="2949.896">988 985,'-17'55,"-50"172,28-96,38-108,3-21</inkml:trace>
  <inkml:trace contextRef="#ctx0" brushRef="#br0" timeOffset="3329.042">706 985,'30'-15,"1"1,0 2,1 1,0 2,0 1,1 1,0 2,1 1,-1 2,18 1,199 5,-227 0,-5 2</inkml:trace>
  <inkml:trace contextRef="#ctx0" brushRef="#br0" timeOffset="3650.392">622 1351,'38'0,"28"-4,6-3,-3 1,-5 1,-7 1,-10 2,-7 1,-6 0,-4 1,-2 1,-1-1,-1 0,1 0,0-4,0-2,-4 0</inkml:trace>
  <inkml:trace contextRef="#ctx0" brushRef="#br0" timeOffset="4482.448">2231 335,'-10'22,"-1"-1,-1 0,-1 0,-1-1,-1-1,0 0,-2-2,0 1,6-6,-179 155,50-51,139-116,1 0,-1 0,0 0,0 1,1-1,-1 0,0 1,1-1,-1 1,0-1,1 1,-1-1,1 1,-1-1,1 1,-1-1,1 1,-1 0,1-1,-1 1,1 0,0-1,0 1,-1 0,1 0,0-1,0 1,0 0,0 0,-1-1,1 1,0 0,1 0,-1 0,0-1,0 1,0 0,0 0,1-1,-1 1,0 0,0-1,1 1,-1 0,1-1,-1 1,1 0,-1-1,1 1,-1-1,1 1,-1-1,1 1,0-1,-1 1,1-1,0 0,0 1,-1-1,1 0,0 0,-1 1,2-1,53 4,-50-4,372-3,-374 3,-1 1,1 0,0-1,-1 0,1 0,0 0,0 0,-1 0,1 0,0-1,-1 1,1-1,0 0,-1 0,1 0,-1 0,1 0,-1 0,0-1,1 1,-1-1,0 0,0 1,0-1,0 0,-1 0,1 0,0-1,-1 1,1 0,-1-1,0 1,0-1,0 1,0-1,0 1,-1-1,1-2,-38-92,12 45,-62-143,74 172,1 5</inkml:trace>
  <inkml:trace contextRef="#ctx0" brushRef="#br0" timeOffset="4993.298">2823 391,'-11'8,"0"0,0 1,1 0,0 0,1 1,0 0,0 1,-4 8,4-8,-29 37,2 2,2 1,2 2,-16 39,46-90,0 1,1 0,-1 0,1-1,0 1,0 0,0 0,0 0,0 0,1 0,0 0,-1 0,1 1,0-1,0 0,1 0,-1 0,1 0,-1 0,1 0,0 0,0 0,0 0,1 0,-1-1,1 1,-1 0,1-1,0 1,0-1,0 0,0 0,1 0,-1 0,1 0,-1 0,1 0,-1-1,1 1,0-1,0 0,1 1,136 19,32-13,-170-8,0 0,0 0,0 0,0 0,0-1,0 1,0-1,0 1,0-1,0 0,0 0,-1 0,1 0,0 0,0 0,-1 0,1-1,-1 1,1 0,-1-1,1 0,-1 1,0-1,0 0,0 1,1-3,-1-7</inkml:trace>
  <inkml:trace contextRef="#ctx0" brushRef="#br0" timeOffset="5248.942">2315 561,'43'0,"39"0,9 0,0 0,-12 0,-9 0,-12 0,-10 5,-10 1,-5 1,-5-2,-6-7,-7-2</inkml:trace>
  <inkml:trace contextRef="#ctx0" brushRef="#br0" timeOffset="5483.477">3332 223,'63'118,"-4"2,15 56,-67-159,-1 0,0 0,-1 1,-1 0,-1 0,0 0,-2 0,0 0,-1 1,0-1,-2 0,0 1,-4 11,1-21,0 0,-1-1,0 0,0 0,-1 0,0-1,0 1,-1-2,1 1,-2-1,1 0,-1-1,0 0,0-1,0 1,-1-2,1 1,-1-1,-21 8</inkml:trace>
  <inkml:trace contextRef="#ctx0" brushRef="#br0" timeOffset="5951.261">1948 166,'-41'30,"1"2,2 1,1 2,1 1,2 2,2 2,2 0,1 3,-17 35,35-58,1-1,1 2,1-1,1 1,1 1,1-1,0 1,2 0,-1 21,4-31,0 0,1 0,0 0,1 0,0-1,1 1,1-1,-1 0,2 0,0 0,0 0,1-1,0 0,0 0,1 0,1-1,0 0,0 0,3 1,8 3,0-1,1 0,1-2,0 0,0-1,1-2,0 0,0-1,1-1,-1-1,1-1,0-1,11-1,147-8,-133 2</inkml:trace>
  <inkml:trace contextRef="#ctx0" brushRef="#br0" timeOffset="6377.93">3670 110,'0'0,"66"-28,2 4,1 2,37-5,-103 25,-1 1,0 0,1 0,-1 0,1 0,0 1,-1-1,1 1,-1-1,1 1,0 0,-1 0,1 0,0 1,-1-1,1 0,-1 1,1 0,0 0,-1 0,0 0,1 0,-1 0,0 0,1 1,-1-1,0 1,0 0,0-1,0 1,0 0,-1 0,1 0,-1 1,1-1,-1 0,0 1,0-1,0 0,0 1,0-1,0 2,-3 7,-1-1,0 1,-1-1,0 0,-1 0,0 0,0 0,-1-1,0 0,-1 0,0-1,0 0,-8 6,-28 40,41-52,1 0,-1 0,1 0,0 0,0 1,0-1,0 1,0-1,0 1,0-1,1 1,-1-1,1 1,0-1,0 1,0 0,0-1,0 1,1-1,-1 1,1-1,0 1,-1-1,1 1,0-1,0 1,1-1,-1 0,1 0,-1 0,1 0,-1 0,1 0,0 0,0 0,0 0,0-1,0 1,0-1,1 0,-1 0,0 0,1 0,-1 0,3 1,7 2,0 0,0 0,0-1,1 0,-1-1,1-1,0 0,-1 0,1-1,0-1,0 0,-1-1,1-1,11-3,61-6,-61 10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1 263,'0'365,"0"-347,0 0,0 0,2-1,0 1,1 0,1-1,0 0,2 0,0 0,1 0,0-1,1 0,1-1,1 1,10 12,-15-24,-1-1,0 0,1 0,-1-1,1 1,0-1,0 0,0 0,0-1,0 1,0-1,0 0,1-1,-1 1,0-1,1 0,-1 0,0-1,1 1,-1-1,0 0,0-1,0 1,0-1,0 0,0-1,0 1,120-89,-116 83,44-40,-3-3,-1-2,-3-2,-2-2,0-7,11-11,-55 74,0 0,1 1,-1-1,1 1,-1-1,1 1,-1-1,1 1,-1 0,1-1,-1 1,1 0,-1-1,1 1,0 0,-1 0,1-1,0 1,-1 0,1 0,0 0,-1 0,1 0,0 0,-1 0,1 0,0 0,-1 0,1 0,-1 0,1 1,0-1,-1 0,1 0,0 1,-1-1,1 0,-1 1,1-1,-1 1,1-1,-1 1,1-1,-1 1,1-1,-1 1,0-1,1 1,-1 0,0-1,0 1,1-1,-1 1,0 0,0-1,0 1,0 0,0-1,0 1,0 0,5 45,-4-44,-3 11,1 0,0 1,2-1,-1 0,2 0,0 1,0-1,1 0,1-1,0 1,0-1,2 1,-1-1,2-1,-1 1,2-1,-1 0,2-1,-1 0,1 0,1-1,0 0,0 0,1-2,0 1,-5-5,0 0,0 0,1-1,-1 0,1 0,0-1,-1 0,1 0,0 0,0-1,0 0,0 0,0-1,-1 0,1 0,0-1,-1 1,1-2,-1 1,1-1,-1 1,0-2,0 1,0-1,-1 0,1 0,-1 0,0-1,0 0,0-1,9-9,-1 0,-1-2,0 1,-1-2,-1 0,-1 0,0 0,-1-1,3-14,18-78,-4-2,3-66,-25 159,13-102,-16 121,0 1,1-1,-1 1,0-1,1 0,-1 1,1-1,-1 1,1-1,-1 1,1 0,-1-1,1 1,0-1,-1 1,1 0,0-1,-1 1,1 0,0 0,-1 0,1 0,0-1,-1 1,1 0,0 0,-1 0,1 0,0 1,0-1,-1 0,1 0,0 0,-1 0,1 1,0-1,-1 0,1 1,-1-1,1 0,0 1,-1-1,1 1,-1-1,1 1,-1-1,1 1,-1 0,0-1,1 1,-1-1,0 1,1 0,-1-1,0 1,0 0,0-1,1 1,-1 0,0 0,0-1,0 1,0 0,0-1,8 15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740 282,'1'0,"-1"-1,0 1,1-1,-1 1,0-1,0 1,1-1,-1 1,0-1,0 0,0 1,1-1,-1 1,0-1,0 0,0 1,0-1,0 1,0-1,-1 1,1-1,0 0,0 1,0-1,0 1,-1-1,1 1,0-1,0 1,-1-1,1 1,-1-1,1 1,0-1,-1 1,1-1,-1 1,1 0,-1-1,1 1,-1 0,1 0,-1-1,1 1,-1 0,0 0,1 0,-1 0,1-1,-1 1,1 0,-1 0,0 0,1 0,-1 1,1-1,-1 0,0 0,1 0,-1 0,-42-5,42 5,-31 2,0 0,0 3,1 1,0 1,0 1,0 2,1 1,-21 12,-11 1,-220 83,251-88,30-19,1 0,0 1,-1-1,1 1,0-1,-1 1,1-1,0 1,0-1,0 1,-1-1,1 1,0-1,0 1,0-1,0 1,0-1,0 1,0 0,0-1,0 1,0-1,0 1,1-1,-1 1,0-1,0 1,0-1,1 1,-1-1,0 1,1-1,-1 0,0 1,1-1,-1 1,0-1,1 0,-1 1,1-1,-1 0,1 0,-1 1,1-1,-1 0,1 0,-1 0,1 1,-1-1,1 0,-1 0,1 0,-1 0,1 0,-1 0,1 0,0 0,156 11,-115-12,253 0,-293 0,1 1,0 0,0-1,0 1,-1 0,1 0,0 0,0 1,0-1,-1 1,1 0,0-1,-1 1,1 0,0 1,-1-1,0 0,1 1,-1-1,0 1,1 0,-1 0,0 0,0 0,-1 0,1 0,0 0,-1 1,1-1,-1 1,0-1,0 1,0 0,0-1,0 1,0 0,-1-1,0 1,1 0,-1 0,0 0,0-1,-1 1,1 0,0 0,-1 0,0-1,-7 12,-1-1,-1-1,0 0,0 0,-1-1,-1-1,0 0,0 0,-1-1,0-1,-1 0,-2 0,4 0,-295 186,303-192,1-1,0 1,0 0,0 0,0 0,0 0,0 1,1-1,-1 1,1 0,0 0,-1 0,1 0,1 0,-1 0,0 0,1 1,0-1,-1 0,1 1,1-1,-1 1,0 0,1-1,0 1,0-1,0 1,0 0,0-1,1 1,0 0,0-1,0 1,0 1,9 3,-1-1,1 1,0-1,0-1,1 0,0-1,0 0,0 0,1-1,0-1,-1 0,1 0,0-1,0-1,1 0,-1-1,0 0,0 0,0-2,0 1,2-2,8 2,-16 2,-1-1,1 0,0 0,-1 0,1-1,-1 0,1 0,-1 0,0-1,1 0,-1 0,0 0,0-1,0 1,-1-1,1 0,-1-1,1 1,-1-1,0 0,0 0,-1 0,1 0,-1-1,0 1,0-1,0 0,-1 0,0 0,1-3,4-46,-6 29</inkml:trace>
  <inkml:trace contextRef="#ctx0" brushRef="#br0" timeOffset="285.348">401 1,'-13'22,"1"1,1 0,1 1,1 1,1-1,2 1,0 1,2-1,0 1,2 0,1-1,1 6,-10 530,6-505,1 0,4 0,5 42,7 136,-9-212,2-4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1 830,'28'-5,"30"-1,9 0,-2 1,-8 1,-7 2,-9 1,-6 0,-4 1,-3 0,-1 1,0-6,-1-1,-4 0</inkml:trace>
  <inkml:trace contextRef="#ctx0" brushRef="#br0" timeOffset="246.55">57 1084,'48'0,"35"-5,13-6,-5-1,-9 1,-12 2,-15 4,-11 1,-8 3,-11 0</inkml:trace>
  <inkml:trace contextRef="#ctx0" brushRef="#br0" timeOffset="1385.132">1666 520,'-48'58,"-141"212,136-195,33-49,0 1,2 1,1 1,2 0,-8 23,22-51,0 0,0 1,1-1,-1 1,1 0,0-1,-1 1,1-1,0 1,0 0,0-1,0 1,0-1,0 1,0 0,1-1,-1 1,0-1,1 1,0 0,-1-1,1 0,0 1,0-1,0 1,0-1,0 0,0 0,0 1,0-1,0 0,0 0,1 0,-1 0,1 0,-1-1,0 1,1 0,-1-1,1 1,0-1,-1 1,1-1,77 5,-69-6,194-30,-198 30,-1 0,1 0,-1-1,1 0,-1 0,0 0,1-1,-1 0,-1 0,1 0,0-1,-1 1,0-1,1 0,-2-1,1 1,0-1,-1 1,0-1,8-15</inkml:trace>
  <inkml:trace contextRef="#ctx0" brushRef="#br0" timeOffset="1900.095">1355 548,'-2'-2,"0"0,-1 0,1 0,0-1,0 1,0-1,0 1,0-1,1 1,-1-1,1 0,-1 0,1 0,0 0,0 0,1 0,-1 0,1 0,-1 0,1 0,0 0,0 0,0 0,1-1,-1 1,1 0,-1 0,1 0,0 0,1 0,-1 1,0-1,1 0,-1 0,1 1,0-1,0 1,0-1,0 1,0 0,1 0,-1 0,2-1,9-5,0 1,0 0,1 1,0 1,0 0,1 1,-1 0,1 1,0 1,0 0,-1 1,1 0,0 2,10 1,-18-1,0 1,-1 0,0 0,1 1,-1 0,0 0,0 1,0-1,-1 1,0 0,1 1,-1-1,-1 1,1 0,-1 0,1 1,-2-1,1 1,-1 0,1 0,-2 0,1 1,-1-1,0 1,0-1,0 4,1 1,1-1,0 0,1 0,0-1,1 1,0-1,0 0,1-1,0 0,0 0,2 1,0-5,1 1,0-2,-1 0,1 0,0 0,1-2,-1 1,0-1,1-1,-1 1,0-2,1 0,-1 0,0 0,0-2,3 0,-6 2,-1 0,1-1,-1 0,0 0,0-1,0 1,0-1,0-1,0 1,-1-1,1 0,-1 0,0 0,-1-1,1 0,1-2,6-13</inkml:trace>
  <inkml:trace contextRef="#ctx0" brushRef="#br0" timeOffset="3399.582">1299 68,'-3'-5,"1"0,-1 1,0 0,-1-1,1 1,-1 0,0 1,1-1,-2 1,1 0,0 0,-1 0,1 0,-1 1,0 0,0 0,0 0,0 0,0 1,0 0,-1 0,1 0,0 1,-1 0,1 0,0 0,-1 1,1-1,0 1,0 1,0-1,-1 1,2 0,-1 0,-3 2,-1 3,1 0,-1 2,2-1,-1 1,1 0,1 0,-1 1,2-1,-1 2,1-1,1 0,0 1,0 0,1 0,1 0,0 0,0 1,1-1,1 1,0-1,0 0,1 1,0-1,1 0,2 6,-2 20,2 23,4 1,2-1,3 0,2-2,10 20,1 3,-3 2,-4 0,6 63,-22-120,-1 1,-2-1,0 0,-2 0,-1 0,-1 0,-1-1,-1 1,-2-1,0 0,-2-1,0 0,-2-1,-5 9,2-10,-1 0,-1-1,-1-1,0 0,-2-2,0 0,-1-1,-1-1,0-1,-1-1,-1-1,-15 5,39-17,0-1,-1 1,1-1,-1 0,1 1,-1-1,1 1,-1-1,1 0,-1 1,1-1,-1 0,1 0,-1 1,0-1,1 0,-1 0,1 0,-1 0,0 0,1 0,-1 0,0 0,1 0,-1 0,1 0,-1 0,0 0,1 0,-1-1,1 1,-1 0,0 0,1-1,-1 1,1 0,-1-1,1 1,-1-1,1 1,-1 0,1-1,0 1,-1-1,1 0,0 1,-1-1,1 1,0-1,0 1,-1-1,1 0,0 1,0-1,0 1,0-1,0 0,0 1,0-1,0 0,0 1,0-1,0 0,0 1,1-1,-1 1,0-1,0 1,1-1,-1 0,21-43,52-43,-48 61</inkml:trace>
  <inkml:trace contextRef="#ctx0" brushRef="#br0" timeOffset="4317.025">2371 774,'-26'8,"0"1,1 1,0 1,1 1,0 2,1 0,0 1,2 2,-1 0,-10 13,29-28,0 1,0 0,0-1,0 1,0 1,1-1,0 0,0 0,0 1,0 0,0-1,1 1,-1 0,1 0,0 0,0-1,0 1,1 0,0 0,-1 0,1 1,1-1,-1 0,0 0,1 0,0-1,0 1,0 0,1 0,-1 0,1-1,0 1,0-1,0 1,0-1,1 0,0 0,-1 0,3 2,1 0,0 0,0-1,1 0,-1 0,1-1,0 1,0-1,0-1,0 0,0 0,1 0,-1-1,1 0,-1 0,1-1,-1 0,1 0,0-1,-1 1,1-2,-1 1,0-1,3-1,10-4,0-1,0 0,-1-2,-1 0,1-1,-2-1,14-11,-9 1,-1 0,0-2,-2 0,-1-2,0 0,-2-1,-2 0,0-1,8-27,-12 28,-1-1,-2-1,-1 1,-1-1,-1 0,-2 0,-1 0,-1-1,-2 1,0 0,-2 0,-2 0,0 1,-2 0,-3-5,10 27,0 1,0-1,-1 1,0-1,0 1,-1 0,1 0,-1 0,0 0,-1 0,1 0,-1 1,0 0,0 0,0 0,-1 0,1 0,-1 1,0 0,0 0,0 0,0 1,-1 0,1 0,-1 0,1 1,-1-1,1 1,-1 1,0-1,0 1,0 0,1 0,-1 1,0-1,0 1,1 1,-1-1,1 1,-1 0,1 0,-2 1,-4 7,1 0,0 1,1 0,0 1,1 0,0 0,1 1,0-1,1 2,1-1,0 1,0 0,2 0,0 0,0 0,1 0,1 1,0 2,-1 10,1 0,1 0,1 0,2 0,0 0,2-1,1 1,1-1,1 0,1-1,1 0,2 0,0-1,2-1,1 0,0-1,12 12,-12-16,-4-3,0-1,1 0,1-1,0 0,1-1,0-1,0 0,2-1,-1 0,14 5,13-10,-26-10</inkml:trace>
  <inkml:trace contextRef="#ctx0" brushRef="#br0" timeOffset="4714.073">3246 435,'-37'35,"2"2,1 2,3 1,1 1,2 2,1 1,3 1,2 2,17-40,2 1,-1 0,1 0,0 1,1-1,0 1,0-1,1 1,0 0,1-1,-1 1,2 0,-1 0,1-1,1 1,-1 0,2-1,-1 0,1 1,0-1,1 0,0 0,0-1,1 1,0-1,0 0,0 0,1-1,0 1,1-1,3 0,0 0,0 0,0-2,0 1,1-1,0 0,0-1,0-1,0 0,1 0,-1-1,0 0,1-1,-1 0,1-1,-1-1,0 1,1-2,-1 0,0 0,-1-1,1 0,-1-1,1 0,-1 0,-1-2,1 1,-1-1,0 0,4-5,3-5,-1 0,-1-1,-1 0,0-1,-2 0,0-1,-1-1,-1 1,-1-1,0-1,3-21,-8 31,-1-1,-1 0,0 0,0 0,-1 0,-1 0,0 0,-1 0,-1 0,0 0,0 1,-1-1,-1 1,0 0,0 0,-2 1,1-1,-1 1,-1 1,0-1,-3-1,3 4,0 1,-1 1,0-1,0 1,0 1,-1 0,0 0,0 1,0 0,0 1,-1 0,1 1,-1 0,0 0,0 1,0 1,0 0,1 0,-1 1,-10 2,-17 3</inkml:trace>
  <inkml:trace contextRef="#ctx0" brushRef="#br0" timeOffset="5016.256">2794 745,'51'3,"-1"-2,1-3,-1-1,0-3,0-2,33-11,-8 5,-73 13,1 0,-1 0,1 0,-1 0,1 1,-1-1,1 1,0 0,-1-1,1 1,-1 1,1-1,0 0,-1 1,1-1,-1 1,1 0,-1-1,1 1,-1 1,1-1,-1 0,0 0,0 1,0 0,0-1,0 1,0 0,0 0,0 0,-1 0,1 0,0 2,14 38,-14-35,-1 0,1-1,0 1,1-1,0 1,0-1,0 0,1 0,-1 0,1-1,1 1,-1-1,1 0,0 0,0-1,1 1,-1-1,1 0,0-1,0 1,6 1,-2-2,0 0,1-1,-1-1,0 0,1 0,-1-1,1-1,-1 1,0-2,1 1,-1-1,0-1,0 0,0 0,-1-1,8-4,3-4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55,'19'0,"11"0,6 0,0 0,0 0,-1-5,-3-1,-1 0,-1 1,-2 2,0 1,0 1,0 0,0-4,0-1,0 0,-10 1,-7 2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1,-12 2,-9 1,-8 0,-5 1,-8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27,'43'0,"34"0,12 0,-3-5,-11-2,-15 1,-12 1,-14 2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424 177,'-2'11,"-1"1,0-1,0 0,-1 0,0 0,-1 0,0-1,-1 0,0 0,-1 0,0 0,3-4,-141 217,141-214,0 0,0 0,1 1,0-1,0 1,1 0,0 0,1-1,0 1,1 0,0 0,0 0,1 0,1 0,-1 0,4 9,1-11,0 1,0-1,1 0,0 0,0-1,1 0,0 0,0-1,1 0,-1 0,1-1,1-1,-1 1,1-1,0-1,-1 0,2 0,-1-1,0 0,0-1,4 0,74-22,-73 11</inkml:trace>
  <inkml:trace contextRef="#ctx0" brushRef="#br0" timeOffset="443.85">0 204,'21'-22,"0"0,2 1,0 1,1 1,1 2,1 0,13-5,-34 18,1 0,-1 0,1 0,0 1,0 0,0 0,0 0,1 1,-1 0,1 1,-1-1,1 1,-1 0,1 1,0-1,0 1,-1 1,1-1,0 1,-1 1,1-1,0 1,-1 0,0 0,0 1,1 0,-1 0,-1 0,5 4,52 63,-49-52,1-2,0 0,1-1,1 0,1-1,12 8,-19-16,1-1,0 1,0-2,0 1,0-2,1 1,0-2,-1 1,1-2,0 1,0-2,12 0,61-1,-60 0</inkml:trace>
  <inkml:trace contextRef="#ctx0" brushRef="#br0" timeOffset="1057.139">1327 63,'-271'315,"103"-151,164-161,-1 1,1 0,0 0,0 1,1-1,-1 1,1 0,0 0,1 0,-1 0,1 1,0-1,0 1,0-1,1 1,-1 2,5-5,-1-1,0 1,1-1,-1 1,1-1,0 0,0 0,0 0,0 0,0-1,0 1,0-1,0 0,1 0,-1 0,1 0,-1 0,1-1,-1 1,1-1,-1 0,1 0,-1-1,1 1,1-1,1 1,351-2,-238 23,-118-22,0-1,-1 1,1-1,0 0,-1 1,0-1,1 1,-1-1,0 0,0 1,0-1,0 0,0 1,0-1,0 0,0 1,-1-1,1 0,-1 1,1-1,-1 1,0-1,1 1,-1-1,0 1,0-1,0 1,0 0,0 0,-1-1,1 1,0 0,0 0,-1 0,1 0,-1 1,1-1,-6-10,-4-11,2-1,0 0,2 0,0-1,2 0,-2-19,-4-15,-42-190,30 162,15 67</inkml:trace>
  <inkml:trace contextRef="#ctx0" brushRef="#br0" timeOffset="1455.883">2004 35,'-21'9,"0"1,0 1,0 1,2 1,0 0,0 2,1 0,1 1,0 1,2 0,0 1,1 1,-7 11,18-24,0 0,0 0,1 1,0-1,0 1,0-1,1 1,0 0,0 0,1-1,0 1,0 0,0 0,1-1,0 1,0 0,1 0,0-1,0 0,1 1,-1-1,1 0,1 0,-1 0,1 0,0-1,2 2,2 3,0 0,0-1,1-1,1 1,-1-2,1 1,1-1,-1-1,1 0,0 0,1-1,-1 0,1-1,9 2,-5-4,0-1,0-1,0 0,0-1,0 0,0-2,-1 1,1-2,-1 0,1-1,-1-1,-1 0,1-1,-1-1,0 0,-1-1,0 0,0-1,-1 0,0-1,-1-1,-1 0,1 0,-2-1,0 0,0-1,-2 0,1 0,-2 0,0-1,0 0,-2-1,0 1,0-1,-2 0,0 0,-1 0,-1 7,-1 1,-1-1,1 1,-1-1,-1 1,0 0,0 0,0 0,-1 0,0 1,-1-1,0 1,0 0,0 0,-1 1,0 0,0 0,-1 0,0 1,1 0,-2 0,1 1,-1-1,1 2,-1-1,0 1,-1 0,1 1,0 0,-1 0,1 1,-9 0,-19-2</inkml:trace>
  <inkml:trace contextRef="#ctx0" brushRef="#br0" timeOffset="1720.627">1694 374,'375'-79,"-336"68,-35 9,1 0,-1 0,1 0,-1 1,1-1,-1 1,1 0,0 1,0-1,-1 1,1 0,0 0,0 0,-1 1,1 0,0 0,0 0,-1 0,1 1,-1-1,1 1,-1 0,0 1,0-1,3 4,84 75,-83-78,1 1,-1-2,0 1,1-1,0 0,-1-1,1 0,0-1,0 1,-1-2,1 1,0-1,0 0,4-2,12-2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0 188,'4'-5,"1"-1,0 1,0 0,0 0,0 1,1 0,0 0,0 0,0 0,0 1,1 0,1 0,12-4,-1 1,1 0,0 2,0 0,0 1,0 2,10 0,69-10,2-4,-101 15,-1 0,1 1,-1-1,1 0,-1 1,1-1,-1 0,0 0,1 0,-1 0,0 0,1 0,-1 0,0 0,1 0,-1 0,1 0,-1 0,0 0,1 0,-1 0,1-1,-1 1,0 0,1-1,-1 1,1 0,-1-1,1 1,-1 0,1-1,-1 1,1-1,0 1,-1-1,1 1,0-1,-1 1,1-1,0 0,-1 1,1-1,0 1,0-1,0 0,0 1,0-1,0 0,0 1,0-1,0 1,0-1,0 0,0 1,0-1,0 0,0 1,1-1,-1 1,0-1,1 1,-1-1,0 0,1 1,-1-1,0 1,1 0,0-1,-16-2,6 2,1 0,-1 0,0-1,1 0,0-1,-1 0,1 0,0-1,1 0,-1 0,1-1,-3-2,5-1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26,'-10'5,"2"1,3-4,6-4,3-5,6-2,-4 0,-7 2,-4 3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39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0,'-30'74,"4"1,2 1,4 1,4 0,3 2,-2 55,-12 152,27-231,1-31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0 125,'45'154,"6"-3,21 33,-35-127,-34-58,-1 0,0 0,0-1,0 1,0-1,0 0,0 0,0 1,0-1,-1 0,1-1,-1 1,1 0,-1 0,0-1,0 1,0 0,0-1,-1 1,1-1,0 1,-1-1,0 2,54-230,-34 158,3 2,3 0,3 2,14-21,-34 72</inkml:trace>
  <inkml:trace contextRef="#ctx0" brushRef="#br0" timeOffset="404.507">565 633,'0'24,"0"12,0 6,0-5</inkml:trace>
  <inkml:trace contextRef="#ctx0" brushRef="#br0" timeOffset="665.029">706 238,'-5'10,"-1"7,0 1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0 130,'24'156,"6"-1,14 24,-10-101,-23-107,24-178,76-156,-76 270,-28 88</inkml:trace>
  <inkml:trace contextRef="#ctx0" brushRef="#br0" timeOffset="311.58">480 609,'0'28,"0"16,0-6,0-9</inkml:trace>
  <inkml:trace contextRef="#ctx0" brushRef="#br0" timeOffset="560.421">537 186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0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1 254,'14'-4,"10"-3,10 1,5 2,-1-5,4 1,-1 0,-2 3,-4 1,-2 2,-2 1,-2 1,-1 0,0 1,-1-1,1 0,0 1,-5-1</inkml:trace>
  <inkml:trace contextRef="#ctx0" brushRef="#br0" timeOffset="247.032">1 481,'38'0,"37"0,15 0,-2 0,-13 0,-13 0,-13 0,-9 0,-8 0,-4 0,-1 0,-7 0</inkml:trace>
  <inkml:trace contextRef="#ctx0" brushRef="#br0" timeOffset="700.024">424 1,'12'2,"-1"1,1 0,-1 1,0 0,0 1,-1 0,1 0,-1 1,-1 1,1 0,-1 0,2 3,2-1,192 146,-201-153,1 1,-1 1,0-1,0 0,0 1,0 0,-1 0,1 0,-1 1,0-1,0 1,-1-1,0 1,1 0,-1 0,-1 0,1 0,-1 0,0 1,0-1,-1 0,1 0,-1 1,0-1,-1 0,1 1,-1-1,0 0,0 1,-1-1,0 0,1 0,-2 0,1-1,-1 1,1 0,-1-1,0 0,-2 2,-203 120,90-42,104-74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1,'-16'2,"1"2,0 0,0 1,1 0,-1 1,1 1,1 0,-1 1,1 1,0 0,1 0,0 1,1 1,0 0,1 1,0 0,0 0,1 2,-23 20,14-15,12-15,1 0,-1 1,1 0,0 0,0 0,1 0,0 1,0 0,0 0,0 0,1 0,0 1,0-1,1 1,0-1,0 1,1 0,0 0,0 0,0 3,4-5,1 0,0 0,0 0,0-1,0 1,1-1,0 0,0 0,0-1,0 1,1-1,-1 0,1-1,0 1,0-1,0 0,0-1,0 1,0-1,0 0,4-1,5 4,67 12,0-3,1-5,0-2,73-6,-130-4,-32-11,-102-84,-15-15,-29-32,138 130,13 18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30,'28'0,"20"-5,6-1,-1 0,-5 1,-6 1,-5 2,-4 1,-3 0,-2 1,0 0,-1 1,0-1,0 0,-4 0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7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57,'38'0,"28"-4,6-3,2 1,-8-3,-10-1,-10 2,-7 2,-7 2,-8 2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19,'-6'-3,"1"0,-1 1,0 0,0 0,0 0,0 1,-1 0,1 0,0 0,0 1,-1 0,1 0,0 1,-1-1,1 1,0 1,0-1,0 1,0 0,0 1,0 0,1-1,-1 2,1-1,0 1,0-1,0 1,0 1,1-1,-1 1,1 0,1 0,-1 0,0 0,1 1,0-1,1 1,-1 0,1 1,-8 17,1 0,2 1,0 0,2 0,0 0,2 1,1-1,1 16,1-32,0 0,0 0,1 0,1 0,0 0,0 0,0 0,1-1,1 1,-1-1,1 0,1 0,-1 0,1-1,1 1,-1-1,1-1,1 1,-1-1,1 0,0 0,0-1,1 0,0 0,8 3,-5-4,0 0,1-1,0 0,0-1,0 0,0-1,0 0,1-1,-1 0,0-1,0-1,0 0,0 0,0-1,-1-1,1 0,2-2,17-7,-2-2,1-1,-2-1,-1-2,20-17,-34 26,0 0,-1-1,0 0,-1-1,0-1,-1 0,0 0,-1-1,0 0,-2 0,0-1,0 0,-1 0,1-7,-8 13,0 0,-1 0,0 1,0-1,-1 0,0 1,-1 0,0-1,0 2,0-1,-1 0,0 1,-1 0,0 0,0 0,0 1,-1 0,0 0,0 1,-1 0,1 0,-1 0,0 1,0 1,-1-1,1 1,-1 1,-5-2,-90-9,75 12</inkml:trace>
  <inkml:trace contextRef="#ctx0" brushRef="#br0" timeOffset="349.883">3 274,'10'-2,"45"-8,1 2,1 2,-1 3,25 3,-68 2,0 1,0 0,0 1,0 1,-1 0,0 1,0 0,0 1,-1 0,1 1,-2-1,1 0,-1-1,1 0,1 0,-1-1,0-1,1 0,0-1,0 0,0-1,8 1,23-11,-25 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513 114,'17'78,"97"429,-66-393,-48-113,1-1,-1 1,0-1,1 1,-1-1,0 1,1-1,-1 0,0 1,1-1,-1 1,1-1,-1 0,0 0,1 1,-1-1,1 0,-1 0,1 1,-1-1,1 0,0 0,-1 0,1 0,-1 0,1 0,-1 0,1 0,-1 0,1 0,-1 0,1 0,0 0,-1 0,1 0,-1-1,1 1,-1 0,1 0,-1-1,1 1,-1 0,0-1,1 1,-1 0,1-1,-1 1,0-1,1 1,-1-1,0 1,0-1,1 1,-1-1,0 1,0-1,0 1,1-1,-1 1,0-1,0 1,0-1,0 0,12-38,36-144,61-149,-79 211,-35 152,3-10</inkml:trace>
  <inkml:trace contextRef="#ctx0" brushRef="#br0" timeOffset="2366.572">259 1,'-32'37,"2"2,1 1,2 1,2 2,2 0,2 2,2 0,1 1,-5 29,20-65,1 0,0 0,0 1,1-1,0 0,1 1,0-1,1 0,0 1,0-1,1 0,1 0,-1 0,2 0,-1-1,2 1,-1-1,1 0,0 0,1 0,0-1,1 0,-1 0,1 0,1-1,1 1,19 14,0-2,1 0,2-3,-1 0,2-2,0-1,25 6,-21-7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01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678 194,'3'-6,"-19"21,-23 35,2 2,2 2,2 1,-15 37,46-89,0 0,0 0,0 1,1-1,-1 1,1-1,0 1,0-1,0 1,0 0,0-1,1 1,0 0,0 0,0-1,0 1,0 0,1 0,0-1,0 1,0 0,0-1,0 1,1-1,0 0,-1 1,1-1,1 0,-1 0,0 0,1 0,-1 0,1-1,0 1,0-1,0 0,0 0,0 0,4 2,5-1,0-1,1 0,-1-1,1 0,0-1,-1 0,1-1,-1 0,1-1,-1-1,1 0,-1 0,0-1,-1-1,1 0,10-6,-5 3</inkml:trace>
  <inkml:trace contextRef="#ctx0" brushRef="#br0" timeOffset="530.93">340 194,'9'-11,"0"1,1 0,1 1,-1 0,1 1,1 0,0 0,0 1,0 1,1 0,0 1,0 0,1 1,-1 1,1 0,0 0,10 1,-17 1,-1 1,0-1,1 1,-1 1,0-1,1 1,-1 0,0 1,0 0,0 0,0 0,0 0,0 1,0 0,-1 0,0 1,0 0,0 0,0 0,0 0,-1 1,1-1,-1 2,-2-4,90 91,-88-90,1 0,-1 0,1 0,0-1,0 0,0 0,0 0,0-1,0 0,1 0,-1 0,0 0,1-1,-1 0,0 0,1 0,-1-1,0 0,1 0,-1 0,0-1,0 1,2-2,10-7,26-4,-36 21</inkml:trace>
  <inkml:trace contextRef="#ctx0" brushRef="#br0" timeOffset="1948.322">0 731,'95'0,"263"-12,197-57,-288 65,-245 8,-5 3</inkml:trace>
  <inkml:trace contextRef="#ctx0" brushRef="#br0" timeOffset="2576.252">86 1041,'14'-3,"43"-13,1 3,1 3,54-3,-111 13,-1-1,1 0,0 1,-1-1,1 1,0-1,-1 1,1 0,0 0,-1 0,1 0,0 0,-1 0,1 0,0 1,0-1,-1 0,1 1,-1-1,1 1,0 0,-1 0,0 0,1-1,-1 1,1 1,-1-1,0 0,0 0,1 0,-1 1,0-1,0 0,0 1,-1-1,1 1,0-1,0 1,-1 0,1-1,-1 1,0 0,1-1,-1 1,0 0,0-1,0 1,0 0,0-1,0 1,-1 0,1-1,-1 1,1 0,-1-1,1 1,-1-1,0 1,0 0,-145 111,44-6,100-105,1-1,-1 1,1 0,0 0,-1 0,1-1,0 1,0 0,0 0,0 1,1-1,-1 0,1 0,-1 0,1 0,0 1,0-1,0 0,0 0,0 1,0-1,0 0,1 0,-1 0,1 1,0-1,0 0,0 0,0 0,0 0,0 0,0-1,0 1,1 0,-1 0,1-1,0 1,-1-1,1 1,0-1,0 0,0 0,0 0,0 0,0 0,0 0,0 0,0-1,0 1,0-1,1 1,1-1,13 2,1-1,-1 0,1-1,-1-1,1-1,-1 0,0-1,0-1,11-4,96-11,-106 13</inkml:trace>
  <inkml:trace contextRef="#ctx0" brushRef="#br0" timeOffset="2949.896">988 985,'-17'55,"-50"172,28-96,38-108,3-21</inkml:trace>
  <inkml:trace contextRef="#ctx0" brushRef="#br0" timeOffset="3329.042">706 985,'30'-15,"1"1,0 2,1 1,0 2,0 1,1 1,0 2,1 1,-1 2,18 1,199 5,-227 0,-5 2</inkml:trace>
  <inkml:trace contextRef="#ctx0" brushRef="#br0" timeOffset="3650.392">622 1351,'38'0,"28"-4,6-3,-3 1,-5 1,-7 1,-10 2,-7 1,-6 0,-4 1,-2 1,-1-1,-1 0,1 0,0-4,0-2,-4 0</inkml:trace>
  <inkml:trace contextRef="#ctx0" brushRef="#br0" timeOffset="4482.448">2231 335,'-10'22,"-1"-1,-1 0,-1 0,-1-1,-1-1,0 0,-2-2,0 1,6-6,-179 155,50-51,139-116,1 0,-1 0,0 0,0 1,1-1,-1 0,0 1,1-1,-1 1,0-1,1 1,-1-1,1 1,-1-1,1 1,-1-1,1 1,-1 0,1-1,-1 1,1 0,0-1,0 1,-1 0,1 0,0-1,0 1,0 0,0 0,-1-1,1 1,0 0,1 0,-1 0,0-1,0 1,0 0,0 0,1-1,-1 1,0 0,0-1,1 1,-1 0,1-1,-1 1,1 0,-1-1,1 1,-1-1,1 1,-1-1,1 1,0-1,-1 1,1-1,0 0,0 1,-1-1,1 0,0 0,-1 1,2-1,53 4,-50-4,372-3,-374 3,-1 1,1 0,0-1,-1 0,1 0,0 0,0 0,-1 0,1 0,0-1,-1 1,1-1,0 0,-1 0,1 0,-1 0,1 0,-1 0,0-1,1 1,-1-1,0 0,0 1,0-1,0 0,-1 0,1 0,0-1,-1 1,1 0,-1-1,0 1,0-1,0 1,0-1,0 1,-1-1,1-2,-38-92,12 45,-62-143,74 172,1 5</inkml:trace>
  <inkml:trace contextRef="#ctx0" brushRef="#br0" timeOffset="4993.298">2823 391,'-11'8,"0"0,0 1,1 0,0 0,1 1,0 0,0 1,-4 8,4-8,-29 37,2 2,2 1,2 2,-16 39,46-90,0 1,1 0,-1 0,1-1,0 1,0 0,0 0,0 0,0 0,1 0,0 0,-1 0,1 1,0-1,0 0,1 0,-1 0,1 0,-1 0,1 0,0 0,0 0,0 0,1 0,-1-1,1 1,-1 0,1-1,0 1,0-1,0 0,0 0,1 0,-1 0,1 0,-1 0,1 0,-1-1,1 1,0-1,0 0,1 1,136 19,32-13,-170-8,0 0,0 0,0 0,0 0,0-1,0 1,0-1,0 1,0-1,0 0,0 0,-1 0,1 0,0 0,0 0,-1 0,1-1,-1 1,1 0,-1-1,1 0,-1 1,0-1,0 0,0 1,1-3,-1-7</inkml:trace>
  <inkml:trace contextRef="#ctx0" brushRef="#br0" timeOffset="5248.942">2315 561,'43'0,"39"0,9 0,0 0,-12 0,-9 0,-12 0,-10 5,-10 1,-5 1,-5-2,-6-7,-7-2</inkml:trace>
  <inkml:trace contextRef="#ctx0" brushRef="#br0" timeOffset="5483.477">3332 223,'63'118,"-4"2,15 56,-67-159,-1 0,0 0,-1 1,-1 0,-1 0,0 0,-2 0,0 0,-1 1,0-1,-2 0,0 1,-4 11,1-21,0 0,-1-1,0 0,0 0,-1 0,0-1,0 1,-1-2,1 1,-2-1,1 0,-1-1,0 0,0-1,0 1,-1-2,1 1,-1-1,-21 8</inkml:trace>
  <inkml:trace contextRef="#ctx0" brushRef="#br0" timeOffset="5951.261">1948 166,'-41'30,"1"2,2 1,1 2,1 1,2 2,2 2,2 0,1 3,-17 35,35-58,1-1,1 2,1-1,1 1,1 1,1-1,0 1,2 0,-1 21,4-31,0 0,1 0,0 0,1 0,0-1,1 1,1-1,-1 0,2 0,0 0,0 0,1-1,0 0,0 0,1 0,1-1,0 0,0 0,3 1,8 3,0-1,1 0,1-2,0 0,0-1,1-2,0 0,0-1,1-1,-1-1,1-1,0-1,11-1,147-8,-133 2</inkml:trace>
  <inkml:trace contextRef="#ctx0" brushRef="#br0" timeOffset="6377.93">3670 110,'0'0,"66"-28,2 4,1 2,37-5,-103 25,-1 1,0 0,1 0,-1 0,1 0,0 1,-1-1,1 1,-1-1,1 1,0 0,-1 0,1 0,0 1,-1-1,1 0,-1 1,1 0,0 0,-1 0,0 0,1 0,-1 0,0 0,1 1,-1-1,0 1,0 0,0-1,0 1,0 0,-1 0,1 0,-1 1,1-1,-1 0,0 1,0-1,0 0,0 1,0-1,0 2,-3 7,-1-1,0 1,-1-1,0 0,-1 0,0 0,0 0,-1-1,0 0,-1 0,0-1,0 0,-8 6,-28 40,41-52,1 0,-1 0,1 0,0 0,0 1,0-1,0 1,0-1,0 1,0-1,1 1,-1-1,1 1,0-1,0 1,0 0,0-1,0 1,1-1,-1 1,1-1,0 1,-1-1,1 1,0-1,0 1,1-1,-1 0,1 0,-1 0,1 0,-1 0,1 0,0 0,0 0,0 0,0-1,0 1,0-1,1 0,-1 0,0 0,1 0,-1 0,3 1,7 2,0 0,0 0,0-1,1 0,-1-1,1-1,0 0,-1 0,1-1,0-1,0 0,-1-1,1-1,11-3,61-6,-61 10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1 263,'0'365,"0"-347,0 0,0 0,2-1,0 1,1 0,1-1,0 0,2 0,0 0,1 0,0-1,1 0,1-1,1 1,10 12,-15-24,-1-1,0 0,1 0,-1-1,1 1,0-1,0 0,0 0,0-1,0 1,0-1,0 0,1-1,-1 1,0-1,1 0,-1 0,0-1,1 1,-1-1,0 0,0-1,0 1,0-1,0 0,0-1,0 1,120-89,-116 83,44-40,-3-3,-1-2,-3-2,-2-2,0-7,11-11,-55 74,0 0,1 1,-1-1,1 1,-1-1,1 1,-1-1,1 1,-1 0,1-1,-1 1,1 0,-1-1,1 1,0 0,-1 0,1-1,0 1,-1 0,1 0,0 0,-1 0,1 0,0 0,-1 0,1 0,0 0,-1 0,1 0,-1 0,1 1,0-1,-1 0,1 0,0 1,-1-1,1 0,-1 1,1-1,-1 1,1-1,-1 1,1-1,-1 1,1-1,-1 1,0-1,1 1,-1 0,0-1,0 1,1-1,-1 1,0 0,0-1,0 1,0 0,0-1,0 1,0 0,5 45,-4-44,-3 11,1 0,0 1,2-1,-1 0,2 0,0 1,0-1,1 0,1-1,0 1,0-1,2 1,-1-1,2-1,-1 1,2-1,-1 0,2-1,-1 0,1 0,1-1,0 0,0 0,1-2,0 1,-5-5,0 0,0 0,1-1,-1 0,1 0,0-1,-1 0,1 0,0 0,0-1,0 0,0 0,0-1,-1 0,1 0,0-1,-1 1,1-2,-1 1,1-1,-1 1,0-2,0 1,0-1,-1 0,1 0,-1 0,0-1,0 0,0-1,9-9,-1 0,-1-2,0 1,-1-2,-1 0,-1 0,0 0,-1-1,3-14,18-78,-4-2,3-66,-25 159,13-102,-16 121,0 1,1-1,-1 1,0-1,1 0,-1 1,1-1,-1 1,1-1,-1 1,1 0,-1-1,1 1,0-1,-1 1,1 0,0-1,-1 1,1 0,0 0,-1 0,1 0,0-1,-1 1,1 0,0 0,-1 0,1 0,0 1,0-1,-1 0,1 0,0 0,-1 0,1 1,0-1,-1 0,1 1,-1-1,1 0,0 1,-1-1,1 1,-1-1,1 1,-1-1,1 1,-1 0,0-1,1 1,-1-1,0 1,1 0,-1-1,0 1,0 0,0-1,1 1,-1 0,0 0,0-1,0 1,0 0,0-1,8 15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740 282,'1'0,"-1"-1,0 1,1-1,-1 1,0-1,0 1,1-1,-1 1,0-1,0 0,0 1,1-1,-1 1,0-1,0 0,0 1,0-1,0 1,0-1,-1 1,1-1,0 0,0 1,0-1,0 1,-1-1,1 1,0-1,0 1,-1-1,1 1,-1-1,1 1,0-1,-1 1,1-1,-1 1,1 0,-1-1,1 1,-1 0,1 0,-1-1,1 1,-1 0,0 0,1 0,-1 0,1-1,-1 1,1 0,-1 0,0 0,1 0,-1 1,1-1,-1 0,0 0,1 0,-1 0,-42-5,42 5,-31 2,0 0,0 3,1 1,0 1,0 1,0 2,1 1,-21 12,-11 1,-220 83,251-88,30-19,1 0,0 1,-1-1,1 1,0-1,-1 1,1-1,0 1,0-1,0 1,-1-1,1 1,0-1,0 1,0-1,0 1,0-1,0 1,0 0,0-1,0 1,0-1,0 1,1-1,-1 1,0-1,0 1,0-1,1 1,-1-1,0 1,1-1,-1 0,0 1,1-1,-1 1,0-1,1 0,-1 1,1-1,-1 0,1 0,-1 1,1-1,-1 0,1 0,-1 0,1 1,-1-1,1 0,-1 0,1 0,-1 0,1 0,-1 0,1 0,0 0,156 11,-115-12,253 0,-293 0,1 1,0 0,0-1,0 1,-1 0,1 0,0 0,0 1,0-1,-1 1,1 0,0-1,-1 1,1 0,0 1,-1-1,0 0,1 1,-1-1,0 1,1 0,-1 0,0 0,0 0,-1 0,1 0,0 0,-1 1,1-1,-1 1,0-1,0 1,0 0,0-1,0 1,0 0,-1-1,0 1,1 0,-1 0,0 0,0-1,-1 1,1 0,0 0,-1 0,0-1,-7 12,-1-1,-1-1,0 0,0 0,-1-1,-1-1,0 0,0 0,-1-1,0-1,-1 0,-2 0,4 0,-295 186,303-192,1-1,0 1,0 0,0 0,0 0,0 0,0 1,1-1,-1 1,1 0,0 0,-1 0,1 0,1 0,-1 0,0 0,1 1,0-1,-1 0,1 1,1-1,-1 1,0 0,1-1,0 1,0-1,0 1,0 0,0-1,1 1,0 0,0-1,0 1,0 1,9 3,-1-1,1 1,0-1,0-1,1 0,0-1,0 0,0 0,1-1,0-1,-1 0,1 0,0-1,0-1,1 0,-1-1,0 0,0 0,0-2,0 1,2-2,8 2,-16 2,-1-1,1 0,0 0,-1 0,1-1,-1 0,1 0,-1 0,0-1,1 0,-1 0,0 0,0-1,0 1,-1-1,1 0,-1-1,1 1,-1-1,0 0,0 0,-1 0,1 0,-1-1,0 1,0-1,0 0,-1 0,0 0,1-3,4-46,-6 29</inkml:trace>
  <inkml:trace contextRef="#ctx0" brushRef="#br0" timeOffset="285.348">401 1,'-13'22,"1"1,1 0,1 1,1 1,1-1,2 1,0 1,2-1,0 1,2 0,1-1,1 6,-10 530,6-505,1 0,4 0,5 42,7 136,-9-212,2-4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1 830,'28'-5,"30"-1,9 0,-2 1,-8 1,-7 2,-9 1,-6 0,-4 1,-3 0,-1 1,0-6,-1-1,-4 0</inkml:trace>
  <inkml:trace contextRef="#ctx0" brushRef="#br0" timeOffset="246.55">57 1084,'48'0,"35"-5,13-6,-5-1,-9 1,-12 2,-15 4,-11 1,-8 3,-11 0</inkml:trace>
  <inkml:trace contextRef="#ctx0" brushRef="#br0" timeOffset="1385.132">1666 520,'-48'58,"-141"212,136-195,33-49,0 1,2 1,1 1,2 0,-8 23,22-51,0 0,0 1,1-1,-1 1,1 0,0-1,-1 1,1-1,0 1,0 0,0-1,0 1,0-1,0 1,0 0,1-1,-1 1,0-1,1 1,0 0,-1-1,1 0,0 1,0-1,0 1,0-1,0 0,0 0,0 1,0-1,0 0,0 0,1 0,-1 0,1 0,-1-1,0 1,1 0,-1-1,1 1,0-1,-1 1,1-1,77 5,-69-6,194-30,-198 30,-1 0,1 0,-1-1,1 0,-1 0,0 0,1-1,-1 0,-1 0,1 0,0-1,-1 1,0-1,1 0,-2-1,1 1,0-1,-1 1,0-1,8-15</inkml:trace>
  <inkml:trace contextRef="#ctx0" brushRef="#br0" timeOffset="1900.095">1355 548,'-2'-2,"0"0,-1 0,1 0,0-1,0 1,0-1,0 1,0-1,1 1,-1-1,1 0,-1 0,1 0,0 0,0 0,1 0,-1 0,1 0,-1 0,1 0,0 0,0 0,0 0,1-1,-1 1,1 0,-1 0,1 0,0 0,1 0,-1 1,0-1,1 0,-1 0,1 1,0-1,0 1,0-1,0 1,0 0,1 0,-1 0,2-1,9-5,0 1,0 0,1 1,0 1,0 0,1 1,-1 0,1 1,0 1,0 0,-1 1,1 0,0 2,10 1,-18-1,0 1,-1 0,0 0,1 1,-1 0,0 0,0 1,0-1,-1 1,0 0,1 1,-1-1,-1 1,1 0,-1 0,1 1,-2-1,1 1,-1 0,1 0,-2 0,1 1,-1-1,0 1,0-1,0 4,1 1,1-1,0 0,1 0,0-1,1 1,0-1,0 0,1-1,0 0,0 0,2 1,0-5,1 1,0-2,-1 0,1 0,0 0,1-2,-1 1,0-1,1-1,-1 1,0-2,1 0,-1 0,0 0,0-2,3 0,-6 2,-1 0,1-1,-1 0,0 0,0-1,0 1,0-1,0-1,0 1,-1-1,1 0,-1 0,0 0,-1-1,1 0,1-2,6-13</inkml:trace>
  <inkml:trace contextRef="#ctx0" brushRef="#br0" timeOffset="3399.582">1299 68,'-3'-5,"1"0,-1 1,0 0,-1-1,1 1,-1 0,0 1,1-1,-2 1,1 0,0 0,-1 0,1 0,-1 1,0 0,0 0,0 0,0 0,0 1,0 0,-1 0,1 0,0 1,-1 0,1 0,0 0,-1 1,1-1,0 1,0 1,0-1,-1 1,2 0,-1 0,-3 2,-1 3,1 0,-1 2,2-1,-1 1,1 0,1 0,-1 1,2-1,-1 2,1-1,1 0,0 1,0 0,1 0,1 0,0 0,0 1,1-1,1 1,0-1,0 0,1 1,0-1,1 0,2 6,-2 20,2 23,4 1,2-1,3 0,2-2,10 20,1 3,-3 2,-4 0,6 63,-22-120,-1 1,-2-1,0 0,-2 0,-1 0,-1 0,-1-1,-1 1,-2-1,0 0,-2-1,0 0,-2-1,-5 9,2-10,-1 0,-1-1,-1-1,0 0,-2-2,0 0,-1-1,-1-1,0-1,-1-1,-1-1,-15 5,39-17,0-1,-1 1,1-1,-1 0,1 1,-1-1,1 1,-1-1,1 0,-1 1,1-1,-1 0,1 0,-1 1,0-1,1 0,-1 0,1 0,-1 0,0 0,1 0,-1 0,0 0,1 0,-1 0,1 0,-1 0,0 0,1 0,-1-1,1 1,-1 0,0 0,1-1,-1 1,1 0,-1-1,1 1,-1-1,1 1,-1 0,1-1,0 1,-1-1,1 0,0 1,-1-1,1 1,0-1,0 1,-1-1,1 0,0 1,0-1,0 1,0-1,0 0,0 1,0-1,0 0,0 1,0-1,0 0,0 1,1-1,-1 1,0-1,0 1,1-1,-1 0,21-43,52-43,-48 61</inkml:trace>
  <inkml:trace contextRef="#ctx0" brushRef="#br0" timeOffset="4317.025">2371 774,'-26'8,"0"1,1 1,0 1,1 1,0 2,1 0,0 1,2 2,-1 0,-10 13,29-28,0 1,0 0,0-1,0 1,0 1,1-1,0 0,0 0,0 1,0 0,0-1,1 1,-1 0,1 0,0 0,0-1,0 1,1 0,0 0,-1 0,1 1,1-1,-1 0,0 0,1 0,0-1,0 1,0 0,1 0,-1 0,1-1,0 1,0-1,0 1,0-1,1 0,0 0,-1 0,3 2,1 0,0 0,0-1,1 0,-1 0,1-1,0 1,0-1,0-1,0 0,0 0,1 0,-1-1,1 0,-1 0,1-1,-1 0,1 0,0-1,-1 1,1-2,-1 1,0-1,3-1,10-4,0-1,0 0,-1-2,-1 0,1-1,-2-1,14-11,-9 1,-1 0,0-2,-2 0,-1-2,0 0,-2-1,-2 0,0-1,8-27,-12 28,-1-1,-2-1,-1 1,-1-1,-1 0,-2 0,-1 0,-1-1,-2 1,0 0,-2 0,-2 0,0 1,-2 0,-3-5,10 27,0 1,0-1,-1 1,0-1,0 1,-1 0,1 0,-1 0,0 0,-1 0,1 0,-1 1,0 0,0 0,0 0,-1 0,1 0,-1 1,0 0,0 0,0 0,0 1,-1 0,1 0,-1 0,1 1,-1-1,1 1,-1 1,0-1,0 1,0 0,1 0,-1 1,0-1,0 1,1 1,-1-1,1 1,-1 0,1 0,-2 1,-4 7,1 0,0 1,1 0,0 1,1 0,0 0,1 1,0-1,1 2,1-1,0 1,0 0,2 0,0 0,0 0,1 0,1 1,0 2,-1 10,1 0,1 0,1 0,2 0,0 0,2-1,1 1,1-1,1 0,1-1,1 0,2 0,0-1,2-1,1 0,0-1,12 12,-12-16,-4-3,0-1,1 0,1-1,0 0,1-1,0-1,0 0,2-1,-1 0,14 5,13-10,-26-10</inkml:trace>
  <inkml:trace contextRef="#ctx0" brushRef="#br0" timeOffset="4714.073">3246 435,'-37'35,"2"2,1 2,3 1,1 1,2 2,1 1,3 1,2 2,17-40,2 1,-1 0,1 0,0 1,1-1,0 1,0-1,1 1,0 0,1-1,-1 1,2 0,-1 0,1-1,1 1,-1 0,2-1,-1 0,1 1,0-1,1 0,0 0,0-1,1 1,0-1,0 0,0 0,1-1,0 1,1-1,3 0,0 0,0 0,0-2,0 1,1-1,0 0,0-1,0-1,0 0,1 0,-1-1,0 0,1-1,-1 0,1-1,-1-1,0 1,1-2,-1 0,0 0,-1-1,1 0,-1-1,1 0,-1 0,-1-2,1 1,-1-1,0 0,4-5,3-5,-1 0,-1-1,-1 0,0-1,-2 0,0-1,-1-1,-1 1,-1-1,0-1,3-21,-8 31,-1-1,-1 0,0 0,0 0,-1 0,-1 0,0 0,-1 0,-1 0,0 0,0 1,-1-1,-1 1,0 0,0 0,-2 1,1-1,-1 1,-1 1,0-1,-3-1,3 4,0 1,-1 1,0-1,0 1,0 1,-1 0,0 0,0 1,0 0,0 1,-1 0,1 1,-1 0,0 0,0 1,0 1,0 0,1 0,-1 1,-10 2,-17 3</inkml:trace>
  <inkml:trace contextRef="#ctx0" brushRef="#br0" timeOffset="5016.256">2794 745,'51'3,"-1"-2,1-3,-1-1,0-3,0-2,33-11,-8 5,-73 13,1 0,-1 0,1 0,-1 0,1 1,-1-1,1 1,0 0,-1-1,1 1,-1 1,1-1,0 0,-1 1,1-1,-1 1,1 0,-1-1,1 1,-1 1,1-1,-1 0,0 0,0 1,0 0,0-1,0 1,0 0,0 0,0 0,-1 0,1 0,0 2,14 38,-14-35,-1 0,1-1,0 1,1-1,0 1,0-1,0 0,1 0,-1 0,1-1,1 1,-1-1,1 0,0 0,0-1,1 1,-1-1,1 0,0-1,0 1,6 1,-2-2,0 0,1-1,-1-1,0 0,1 0,-1-1,1-1,-1 1,0-2,1 1,-1-1,0-1,0 0,0 0,-1-1,8-4,3-4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55,'19'0,"11"0,6 0,0 0,0 0,-1-5,-3-1,-1 0,-1 1,-2 2,0 1,0 1,0 0,0-4,0-1,0 0,-10 1,-7 2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1,-12 2,-9 1,-8 0,-5 1,-8 0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424 177,'-2'11,"-1"1,0-1,0 0,-1 0,0 0,-1 0,0-1,-1 0,0 0,-1 0,0 0,3-4,-141 217,141-214,0 0,0 0,1 1,0-1,0 1,1 0,0 0,1-1,0 1,1 0,0 0,0 0,1 0,1 0,-1 0,4 9,1-11,0 1,0-1,1 0,0 0,0-1,1 0,0 0,0-1,1 0,-1 0,1-1,1-1,-1 1,1-1,0-1,-1 0,2 0,-1-1,0 0,0-1,4 0,74-22,-73 11</inkml:trace>
  <inkml:trace contextRef="#ctx0" brushRef="#br0" timeOffset="443.85">0 204,'21'-22,"0"0,2 1,0 1,1 1,1 2,1 0,13-5,-34 18,1 0,-1 0,1 0,0 1,0 0,0 0,0 0,1 1,-1 0,1 1,-1-1,1 1,-1 0,1 1,0-1,0 1,-1 1,1-1,0 1,-1 1,1-1,0 1,-1 0,0 0,0 1,1 0,-1 0,-1 0,5 4,52 63,-49-52,1-2,0 0,1-1,1 0,1-1,12 8,-19-16,1-1,0 1,0-2,0 1,0-2,1 1,0-2,-1 1,1-2,0 1,0-2,12 0,61-1,-60 0</inkml:trace>
  <inkml:trace contextRef="#ctx0" brushRef="#br0" timeOffset="1057.139">1327 63,'-271'315,"103"-151,164-161,-1 1,1 0,0 0,0 1,1-1,-1 1,1 0,0 0,1 0,-1 0,1 1,0-1,0 1,0-1,1 1,-1 2,5-5,-1-1,0 1,1-1,-1 1,1-1,0 0,0 0,0 0,0 0,0-1,0 1,0-1,0 0,1 0,-1 0,1 0,-1 0,1-1,-1 1,1-1,-1 0,1 0,-1-1,1 1,1-1,1 1,351-2,-238 23,-118-22,0-1,-1 1,1-1,0 0,-1 1,0-1,1 1,-1-1,0 0,0 1,0-1,0 0,0 1,0-1,0 0,0 1,-1-1,1 0,-1 1,1-1,-1 1,0-1,1 1,-1-1,0 1,0-1,0 1,0 0,0 0,-1-1,1 1,0 0,0 0,-1 0,1 0,-1 1,1-1,-6-10,-4-11,2-1,0 0,2 0,0-1,2 0,-2-19,-4-15,-42-190,30 162,15 67</inkml:trace>
  <inkml:trace contextRef="#ctx0" brushRef="#br0" timeOffset="1455.883">2004 35,'-21'9,"0"1,0 1,0 1,2 1,0 0,0 2,1 0,1 1,0 1,2 0,0 1,1 1,-7 11,18-24,0 0,0 0,1 1,0-1,0 1,0-1,1 1,0 0,0 0,1-1,0 1,0 0,0 0,1-1,0 1,0 0,1 0,0-1,0 0,1 1,-1-1,1 0,1 0,-1 0,1 0,0-1,2 2,2 3,0 0,0-1,1-1,1 1,-1-2,1 1,1-1,-1-1,1 0,0 0,1-1,-1 0,1-1,9 2,-5-4,0-1,0-1,0 0,0-1,0 0,0-2,-1 1,1-2,-1 0,1-1,-1-1,-1 0,1-1,-1-1,0 0,-1-1,0 0,0-1,-1 0,0-1,-1-1,-1 0,1 0,-2-1,0 0,0-1,-2 0,1 0,-2 0,0-1,0 0,-2-1,0 1,0-1,-2 0,0 0,-1 0,-1 7,-1 1,-1-1,1 1,-1-1,-1 1,0 0,0 0,0 0,-1 0,0 1,-1-1,0 1,0 0,0 0,-1 1,0 0,0 0,-1 0,0 1,1 0,-2 0,1 1,-1-1,1 2,-1-1,0 1,-1 0,1 1,0 0,-1 0,1 1,-9 0,-19-2</inkml:trace>
  <inkml:trace contextRef="#ctx0" brushRef="#br0" timeOffset="1720.627">1694 374,'375'-79,"-336"68,-35 9,1 0,-1 0,1 0,-1 1,1-1,-1 1,1 0,0 1,0-1,-1 1,1 0,0 0,0 0,-1 1,1 0,0 0,0 0,-1 0,1 1,-1-1,1 1,-1 0,0 1,0-1,3 4,84 75,-83-78,1 1,-1-2,0 1,1-1,0 0,-1-1,1 0,0-1,0 1,-1-2,1 1,0-1,0 0,4-2,12-2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0 982,'126'-21,"-100"19,-1-2,0 0,0-1,-1-2,1 0,-1-2,-1-1,20-11,187-162,-166 121,-4-2,-2-2,-3-3,33-57,96-118,-180 240,0-2,0 0,1 0,-1 1,1-1,1 1,-1 0,1 1,-1 0,2-1,-1 2,0-1,1 1,-1 0,1 0,0 1,5-2,-9 6,0 0,-1 0,1 0,0 1,-1-1,0 1,1-1,-1 1,0 0,0-1,-1 1,1 0,-1 1,1-1,-1 0,0 0,0 0,0 1,-1-1,1 0,-1 1,0-1,0 1,0-1,0 0,0 1,-1-1,0 3,1 0,-3 64,-3 1,-2-2,-4 1,-13 36,13-49,-5 12,-2-2,-4 0,-14 28,28-75,-2 0,1 0,-2-1,-1-1,0 0,-2-1,1 0,-2-1,0-1,-1 0,-1-1,0-1,-1-1,0-1,-1 0,0-1,-11 2,3-3,1-1,-2-1,1-1,-1-2,0-1,-13-1,32-2,1 0,0-1,-1 0,1-1,0 0,0 0,0-1,0 0,1 0,-1-1,1-1,0 1,0-1,0 0,0-1,1 0,0 0,1-1,-1 1,1-2,0 1,1-1,2 3,1 0,0 0,1-1,-1 1,1-1,0 0,0 1,1-1,-1 0,1 1,1-1,-1 0,1 1,0-1,0 0,1 1,-1 0,1-1,0 1,1 0,-1 0,1 0,0 0,1 0,-1 1,1-1,0 1,3-3,12-12</inkml:trace>
  <inkml:trace contextRef="#ctx0" brushRef="#br0" timeOffset="364.437">1722 728,'-21'13,"-128"93,141-99,1 0,0 0,0 1,0-1,1 1,1 1,-1-1,1 1,1 0,0 0,0 1,0-1,1 1,1 0,0 0,0 5,1-9,2 0,-1 0,1 0,0 0,0 0,0 0,1-1,0 1,0 0,0-1,1 1,0-1,0 0,0 0,1 0,0 0,0-1,0 1,0-1,1 0,0 0,0-1,0 1,0-1,0 0,0-1,1 1,5 1,-1 0,0-1,0 0,0 0,0-1,0-1,1 0,-1 0,0-1,1 0,-1-1,0 0,1 0,-1-1,0-1,0 0,7-3,-3-1,0 0,-1-1,0-1,0 0,-1-1,0-1,-1 1,0-2,-1 1,0-2,-1 1,0-1,-1-1,-1 1,0-2,0 1,-2 0,0-1,0 0,-2 0,0-1,0 1,-2-1,1-14,-26-58,12 63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1,'33'67,"-9"-4,-2 1,-4 1,10 65,28 94,-55-217,1 0,1 0,-1 0,1 0,0-1,1 1,-1-1,1 0,1 0,-1 0,1-1,0 0,0 0,1 0,-1 0,1-1,6 3,-7-7,1-1,-1 0,1-1,0 1,-1-1,0 0,0-1,1 1,-1-1,-1 0,1 0,0-1,-1 1,0-1,1 0,-1 0,-1-1,1 1,-1-1,0 0,2-2,158-268,-98 102,-56 240,-4-40,1-1,1 0,2 0,0-1,2-1,0 1,2-2,1 0,1 0,0-1,2-1,83 74,-96-93,-1 0,1 0,0 0,0 0,0-1,0 1,0-1,0 0,0-1,0 1,0-1,1 1,-1-1,0 0,0-1,0 1,0-1,1 0,-1 0,0 0,0 0,0-1,-1 0,1 0,0 0,-1 0,1 0,-1-1,1 1,2-4,8-11,0 0,-1-1,0 0,-2-1,0-1,-1 1,6-21,2 2,3-10,-2-1,-2 0,-2-1,-2-1,4-42,4 15,-19 77,0 1,0 0,0 0,0 0,0 1,0-1,0 0,0 1,0-1,0 1,0 0,0 0,0 0,0 0,-1 0,1 0,0 0,-1 0,1 1,-1-1,1 0,-1 1,1 1,1 0,16 15,-3 0</inkml:trace>
  <inkml:trace contextRef="#ctx0" brushRef="#br0" timeOffset="330.501">1693 198,'58'-9,"23"-4,3-4,-3 0,-10 4,-13 4,-12 3,-8 3,-6 2,-4 1,-11 0,-9 1</inkml:trace>
  <inkml:trace contextRef="#ctx0" brushRef="#br0" timeOffset="585.768">1806 423,'38'-4,"23"-3,10 1,-2 2,-8 0,-9-3,-9 0,-7 0,-5 3,-3 0,-1 7,-1 3,0-1,-4 0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43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910 453,'22'-54,"-47"69,-34 94,-54 121,105-216,1 0,0 0,2 1,0 0,0 0,1 0,-1 13,5-24,0 0,0 0,0 0,0 0,1 0,0 0,0 0,0 0,0 0,1 0,-1 0,1-1,0 1,0-1,0 1,1-1,-1 0,1 0,0 0,0 0,0 0,0 0,0-1,1 0,-1 0,1 0,-1 0,1 0,0-1,0 1,0-1,0 0,0 0,1 0,147 7,-136-9,8 0</inkml:trace>
  <inkml:trace contextRef="#ctx0" brushRef="#br0" timeOffset="510.755">459 369,'19'-18,"2"2,0 0,1 2,0 0,1 2,1 0,0 1,0 2,21-5,-37 14,0 0,-1 1,1 0,0 0,0 1,-1 0,1 0,-1 1,0 0,0 1,0-1,0 1,0 1,-1-1,0 1,0 0,0 0,0 1,-1 0,0 0,0 0,-1 1,0-1,0 1,3 6,34 40,-35-46,0 1,1-1,0-1,0 1,0-1,1 0,0-1,0 0,0 0,1 0,-1-1,1-1,0 0,0 0,1 0,-1-1,0-1,1 1,0-2,-1 1,1-1,-1-1,1 0,-1 0,1-1,-1 0,0 0,1-1,-1 0,-1-1,9-4,11-22,-23 17</inkml:trace>
  <inkml:trace contextRef="#ctx0" brushRef="#br0" timeOffset="1808.231">1842 369,'-202'232,"133"-164,44-47,2 2,0 1,2 0,1 2,0 0,-4 11,23-35,0 0,0-1,0 1,1 0,-1 0,1-1,-1 1,1 0,-1 0,1 0,0 0,0 0,0 0,0-1,0 1,0 0,1 0,-1 0,1 0,-1 0,1-1,-1 1,1 0,0 0,0-1,0 1,0-1,0 1,1-1,-1 1,0-1,1 0,-1 1,1-1,-1 0,1 0,-1 0,1 0,0-1,0 1,-1 0,3 0,80 17,110-10,-192-7,0-1,0 1,1-1,-1 0,0 0,0 0,0 0,1 0,-1 0,0-1,0 1,0-1,0 1,1-1,-1 0,0 0,0 0,-1 0,1 0,0 0,0-1,0 1,-1-1,1 1,-1-1,1 0,-1 1,0-1,1 0,-1 0,0 0,0 0,0 0,-1 0,1 0,0 0,-1-1,6-89,-7 74,2 2,-1 0,-1-1,-1 1,0 0,-1 0,-1 0,0 0,-1 1,-7-15,-2 4,-2-1,-1 2,-1 0,-1 1,-1 2,-1-1,-12-7,22 19,5 3</inkml:trace>
  <inkml:trace contextRef="#ctx0" brushRef="#br0" timeOffset="2295.727">2293 283,'-26'22,"0"1,2 1,1 1,1 1,1 1,1 1,-7 13,14-21,0 0,2 0,0 1,1 1,1 0,1 0,2 1,0-1,0 5,6-21,-1 0,1-1,1 1,-1-1,1 1,0-1,0 1,1-1,-1 1,1-1,0 0,1 0,-1 0,1 0,0 0,0-1,1 1,-1-1,1 0,0 0,0 0,1-1,-1 1,1-1,-1 0,1 0,0-1,0 1,1-1,4 1,2 2,0-1,0-1,0 0,0-1,1 0,-1-1,1 0,-1-1,1-1,-1 0,1 0,-1-1,7-2,-13 2,0 1,-1-1,1-1,0 1,-1-1,0 1,1-1,-1-1,0 1,-1-1,1 0,-1 0,1 0,-1-1,-1 0,3-2,2-10</inkml:trace>
  <inkml:trace contextRef="#ctx0" brushRef="#br0" timeOffset="2549.726">1899 396,'28'10,"30"3,8-1,4-2,-6-3,-9-3,-4-2,-6-1,-6-1,-4 0,-4-1,-2 1,-7-6,-1 0,-5-1</inkml:trace>
  <inkml:trace contextRef="#ctx0" brushRef="#br0" timeOffset="2849.754">2660 142,'28'13,"-2"0,0 2,0 1,-1 1,-1 1,-1 1,-1 1,4 5,-14-13,0 0,-1 0,-1 1,0 1,0 0,-2 0,0 1,0 0,-1 0,-1 0,-1 1,0 0,-1 0,-1 1,0-1,-1 1,-1 0,0-1,-2 1,0 0,0-1,-2 1,-2 8,2-10,-2 1,1-1,-2-1,0 1,-1-1,0 0,-1 0,0-1,-1 0,-1 0,0-1,-1-1,0 0,-1 0,0-1,0 0,-11 5,-55 31,-1-2,-3-5,-47 15,85-36</inkml:trace>
  <inkml:trace contextRef="#ctx0" brushRef="#br0" timeOffset="3360.85">318 86,'-37'46,"2"2,2 1,2 2,3 1,2 1,1 5,8-25,1 0,2 2,2 0,1 0,2 1,1 1,2-1,1 1,2 0,2 0,1 0,2 1,1-2,6 21,-3-41,0 0,1-1,1 0,0-1,1 1,0-2,1 1,1-1,0-1,1 0,0-1,1 0,0-1,1 0,0-1,1 0,1-1,12 6,0-2,1-1,1-1,0-2,0 0,1-2,-1-2,22 1,-3-3</inkml:trace>
  <inkml:trace contextRef="#ctx0" brushRef="#br0" timeOffset="3960.41">3224 29,'15'-5,"0"-1,0 2,0 0,0 1,0 0,1 1,0 1,-1 1,14 1,-25-1,-1 1,0-1,0 1,-1 0,1 0,0 0,0 1,0-1,-1 1,1-1,-1 1,1 0,-1 0,1 0,-1 0,0 1,0-1,0 1,-1-1,1 1,-1-1,1 1,-1 0,0 0,0 0,0 0,0 0,0 0,-1 0,1 0,-1 0,0 0,0 0,0 0,-1 0,1 0,-1 0,1 0,-1 0,0 0,0 0,0 0,-1 0,1-1,-1 1,1 0,-1-1,0 1,0-1,0 0,0 0,-2 2,-98 103,101-106,1 1,-1 0,0 0,1 0,-1 0,1 0,0 0,0 0,-1 0,1 0,1 0,-1 0,0 0,0 0,1-1,-1 1,1 0,-1 0,1 0,0 0,0 0,0-1,0 1,0 0,0-1,1 1,-1-1,0 1,1-1,-1 0,1 0,-1 1,1-1,0 0,0 0,-1-1,1 1,0 0,0-1,0 1,2 0,82 15,-59-15,-15-2,-1 1,0 1,0 0,0 1,1-1,-1 2,-1 0,1 0,4 3,3 5</inkml:trace>
  <inkml:trace contextRef="#ctx0" brushRef="#br0" timeOffset="4498.745">120 1271,'1513'-177,"-296"25,-732 90,-418 57,-42 4</inkml:trace>
  <inkml:trace contextRef="#ctx0" brushRef="#br0" timeOffset="4975.421">1475 1327,'11'-1,"276"-18,-207 34,-78-15,0 1,0 0,0-1,0 1,-1 0,1 0,0 0,-1 0,1 0,0 1,-1-1,0 0,1 1,-1-1,0 1,1-1,-1 1,0 0,0 0,-1-1,1 1,0 0,0 0,-1 0,1 0,-1 0,0 0,0 0,1 0,-1 0,0 0,-1 0,1 0,0-1,-1 1,1 0,-1 0,1 0,-8 12,0-1,0 0,-1-1,-1 0,0 0,-1-1,0 0,0-1,-1-1,-1 1,0-2,0 0,-7 3,19-10,-165 110,165-110,-1 0,1 0,-1 0,1 0,0 0,0 1,0-1,-1 0,1 1,1-1,-1 1,0-1,0 1,0 0,1-1,-1 1,1 0,-1-1,1 1,0 0,0 0,0-1,0 1,0 0,0 0,0-1,1 1,-1 0,0 0,1-1,0 1,-1 0,1-1,0 1,0-1,0 1,0-1,0 1,0-1,0 0,0 1,1-1,-1 0,0 0,1 0,0 0,77 32,152-32,-64-46,-143 39</inkml:trace>
  <inkml:trace contextRef="#ctx0" brushRef="#br0" timeOffset="5241.042">2688 1214,'-10'39,"-7"31,-2 9,4-4,3-10,4-12,3-9,3-8,2-5,0-13,1-9</inkml:trace>
  <inkml:trace contextRef="#ctx0" brushRef="#br0" timeOffset="5526.91">2406 1214,'43'0,"34"-4,13-3,-4 1,-7 2,-12-5,-13 1,-5 0,-8 3,-4 1,-5 2,-2 1,-7 6,-7 6,-6 2</inkml:trace>
  <inkml:trace contextRef="#ctx0" brushRef="#br0" timeOffset="5778.608">2293 1751,'43'0,"39"-5,14-1,1 0,-7 1,-8-3,-15-1,-8 2,-9 1,-9 3,-6 1,-5 1,-2 1,-6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0 165,'216'-11,"24"-24,-140 24,-216-25,19-18,79 44,1 3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1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0,'-14'10,"-10"12,-6 3,3 2,1-4,4-1,2-4,5 0,-1-4,2 1,0-2,1 2,4-3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0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158 113,'0'0,"-5"0,-6 0,-1 5,-4 2,1 4,-2 0,3 3,3 5,3-2</inkml:trace>
  <inkml:trace contextRef="#ctx0" brushRef="#br0" timeOffset="1936.651">215 0,'-5'0,"-6"5,-7 6,-4 7,-4 4,-2 4,4 2,1-4,4-1,1-4,4-1,8-4,6-8,7-6,3-2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0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26,'5'0,"6"0,6 0,6 0,2 0,3 0,1 0,1 0,-1 0,0 0,0 0,0 0,-1 0,1-5,-1-1,0 0,0 1,-4 1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1,'10'5,"7"1,7 0,3-1,2-2,1-1,0-1,0 0,-6-6,-1-1,0-1,0 2,2 2,-4 0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0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1 254,'14'-4,"10"-3,10 1,5 2,-1-5,4 1,-1 0,-2 3,-4 1,-2 2,-2 1,-2 1,-1 0,0 1,-1-1,1 0,0 1,-5-1</inkml:trace>
  <inkml:trace contextRef="#ctx0" brushRef="#br0" timeOffset="247.032">1 481,'38'0,"37"0,15 0,-2 0,-13 0,-13 0,-13 0,-9 0,-8 0,-4 0,-1 0,-7 0</inkml:trace>
  <inkml:trace contextRef="#ctx0" brushRef="#br0" timeOffset="700.024">424 1,'12'2,"-1"1,1 0,-1 1,0 0,0 1,-1 0,1 0,-1 1,-1 1,1 0,-1 0,2 3,2-1,192 146,-201-153,1 1,-1 1,0-1,0 0,0 1,0 0,-1 0,1 0,-1 1,0-1,0 1,-1-1,0 1,1 0,-1 0,-1 0,1 0,-1 0,0 1,0-1,-1 0,1 0,-1 1,0-1,-1 0,1 1,-1-1,0 0,0 1,-1-1,0 0,1 0,-2 0,1-1,-1 1,1 0,-1-1,0 0,-2 2,-203 120,90-42,104-74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1,'-16'2,"1"2,0 0,0 1,1 0,-1 1,1 1,1 0,-1 1,1 1,0 0,1 0,0 1,1 1,0 0,1 1,0 0,0 0,1 2,-23 20,14-15,12-15,1 0,-1 1,1 0,0 0,0 0,1 0,0 1,0 0,0 0,0 0,1 0,0 1,0-1,1 1,0-1,0 1,1 0,0 0,0 0,0 3,4-5,1 0,0 0,0 0,0-1,0 1,1-1,0 0,0 0,0-1,0 1,1-1,-1 0,1-1,0 1,0-1,0 0,0-1,0 1,0-1,0 0,4-1,5 4,67 12,0-3,1-5,0-2,73-6,-130-4,-32-11,-102-84,-15-15,-29-32,138 130,13 18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30,'28'0,"20"-5,6-1,-1 0,-5 1,-6 1,-5 2,-4 1,-3 0,-2 1,0 0,-1 1,0-1,0 0,-4 0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7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57,'38'0,"28"-4,6-3,2 1,-8-3,-10-1,-10 2,-7 2,-7 2,-8 2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19,'-6'-3,"1"0,-1 1,0 0,0 0,0 0,0 1,-1 0,1 0,0 0,0 1,-1 0,1 0,0 1,-1-1,1 1,0 1,0-1,0 1,0 0,0 1,0 0,1-1,-1 2,1-1,0 1,0-1,0 1,0 1,1-1,-1 1,1 0,1 0,-1 0,0 0,1 1,0-1,1 1,-1 0,1 1,-8 17,1 0,2 1,0 0,2 0,0 0,2 1,1-1,1 16,1-32,0 0,0 0,1 0,1 0,0 0,0 0,0 0,1-1,1 1,-1-1,1 0,1 0,-1 0,1-1,1 1,-1-1,1-1,1 1,-1-1,1 0,0 0,0-1,1 0,0 0,8 3,-5-4,0 0,1-1,0 0,0-1,0 0,0-1,0 0,1-1,-1 0,0-1,0-1,0 0,0 0,0-1,-1-1,1 0,2-2,17-7,-2-2,1-1,-2-1,-1-2,20-17,-34 26,0 0,-1-1,0 0,-1-1,0-1,-1 0,0 0,-1-1,0 0,-2 0,0-1,0 0,-1 0,1-7,-8 13,0 0,-1 0,0 1,0-1,-1 0,0 1,-1 0,0-1,0 2,0-1,-1 0,0 1,-1 0,0 0,0 0,0 1,-1 0,0 0,0 1,-1 0,1 0,-1 0,0 1,0 1,-1-1,1 1,-1 1,-5-2,-90-9,75 12</inkml:trace>
  <inkml:trace contextRef="#ctx0" brushRef="#br0" timeOffset="349.883">3 274,'10'-2,"45"-8,1 2,1 2,-1 3,25 3,-68 2,0 1,0 0,0 1,0 1,-1 0,0 1,0 0,0 1,-1 0,1 1,-2-1,1 0,-1-1,1 0,1 0,-1-1,0-1,1 0,0-1,0 0,0-1,8 1,23-11,-25 2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01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678 194,'3'-6,"-19"21,-23 35,2 2,2 2,2 1,-15 37,46-89,0 0,0 0,0 1,1-1,-1 1,1-1,0 1,0-1,0 1,0 0,0-1,1 1,0 0,0 0,0-1,0 1,0 0,1 0,0-1,0 1,0 0,0-1,0 1,1-1,0 0,-1 1,1-1,1 0,-1 0,0 0,1 0,-1 0,1-1,0 1,0-1,0 0,0 0,0 0,4 2,5-1,0-1,1 0,-1-1,1 0,0-1,-1 0,1-1,-1 0,1-1,-1-1,1 0,-1 0,0-1,-1-1,1 0,10-6,-5 3</inkml:trace>
  <inkml:trace contextRef="#ctx0" brushRef="#br0" timeOffset="530.93">340 194,'9'-11,"0"1,1 0,1 1,-1 0,1 1,1 0,0 0,0 1,0 1,1 0,0 1,0 0,1 1,-1 1,1 0,0 0,10 1,-17 1,-1 1,0-1,1 1,-1 1,0-1,1 1,-1 0,0 1,0 0,0 0,0 0,0 0,0 1,0 0,-1 0,0 1,0 0,0 0,0 0,0 0,-1 1,1-1,-1 2,-2-4,90 91,-88-90,1 0,-1 0,1 0,0-1,0 0,0 0,0 0,0-1,0 0,1 0,-1 0,0 0,1-1,-1 0,0 0,1 0,-1-1,0 0,1 0,-1 0,0-1,0 1,2-2,10-7,26-4,-36 21</inkml:trace>
  <inkml:trace contextRef="#ctx0" brushRef="#br0" timeOffset="1948.322">0 731,'95'0,"263"-12,197-57,-288 65,-245 8,-5 3</inkml:trace>
  <inkml:trace contextRef="#ctx0" brushRef="#br0" timeOffset="2576.252">86 1041,'14'-3,"43"-13,1 3,1 3,54-3,-111 13,-1-1,1 0,0 1,-1-1,1 1,0-1,-1 1,1 0,0 0,-1 0,1 0,0 0,-1 0,1 0,0 1,0-1,-1 0,1 1,-1-1,1 1,0 0,-1 0,0 0,1-1,-1 1,1 1,-1-1,0 0,0 0,1 0,-1 1,0-1,0 0,0 1,-1-1,1 1,0-1,0 1,-1 0,1-1,-1 1,0 0,1-1,-1 1,0 0,0-1,0 1,0 0,0-1,0 1,-1 0,1-1,-1 1,1 0,-1-1,1 1,-1-1,0 1,0 0,-145 111,44-6,100-105,1-1,-1 1,1 0,0 0,-1 0,1-1,0 1,0 0,0 0,0 1,1-1,-1 0,1 0,-1 0,1 0,0 1,0-1,0 0,0 0,0 1,0-1,0 0,1 0,-1 0,1 1,0-1,0 0,0 0,0 0,0 0,0 0,0-1,0 1,1 0,-1 0,1-1,0 1,-1-1,1 1,0-1,0 0,0 0,0 0,0 0,0 0,0 0,0 0,0-1,0 1,0-1,1 1,1-1,13 2,1-1,-1 0,1-1,-1-1,1-1,-1 0,0-1,0-1,11-4,96-11,-106 13</inkml:trace>
  <inkml:trace contextRef="#ctx0" brushRef="#br0" timeOffset="2949.896">988 985,'-17'55,"-50"172,28-96,38-108,3-21</inkml:trace>
  <inkml:trace contextRef="#ctx0" brushRef="#br0" timeOffset="3329.042">706 985,'30'-15,"1"1,0 2,1 1,0 2,0 1,1 1,0 2,1 1,-1 2,18 1,199 5,-227 0,-5 2</inkml:trace>
  <inkml:trace contextRef="#ctx0" brushRef="#br0" timeOffset="3650.392">622 1351,'38'0,"28"-4,6-3,-3 1,-5 1,-7 1,-10 2,-7 1,-6 0,-4 1,-2 1,-1-1,-1 0,1 0,0-4,0-2,-4 0</inkml:trace>
  <inkml:trace contextRef="#ctx0" brushRef="#br0" timeOffset="4482.448">2231 335,'-10'22,"-1"-1,-1 0,-1 0,-1-1,-1-1,0 0,-2-2,0 1,6-6,-179 155,50-51,139-116,1 0,-1 0,0 0,0 1,1-1,-1 0,0 1,1-1,-1 1,0-1,1 1,-1-1,1 1,-1-1,1 1,-1-1,1 1,-1 0,1-1,-1 1,1 0,0-1,0 1,-1 0,1 0,0-1,0 1,0 0,0 0,-1-1,1 1,0 0,1 0,-1 0,0-1,0 1,0 0,0 0,1-1,-1 1,0 0,0-1,1 1,-1 0,1-1,-1 1,1 0,-1-1,1 1,-1-1,1 1,-1-1,1 1,0-1,-1 1,1-1,0 0,0 1,-1-1,1 0,0 0,-1 1,2-1,53 4,-50-4,372-3,-374 3,-1 1,1 0,0-1,-1 0,1 0,0 0,0 0,-1 0,1 0,0-1,-1 1,1-1,0 0,-1 0,1 0,-1 0,1 0,-1 0,0-1,1 1,-1-1,0 0,0 1,0-1,0 0,-1 0,1 0,0-1,-1 1,1 0,-1-1,0 1,0-1,0 1,0-1,0 1,-1-1,1-2,-38-92,12 45,-62-143,74 172,1 5</inkml:trace>
  <inkml:trace contextRef="#ctx0" brushRef="#br0" timeOffset="4993.298">2823 391,'-11'8,"0"0,0 1,1 0,0 0,1 1,0 0,0 1,-4 8,4-8,-29 37,2 2,2 1,2 2,-16 39,46-90,0 1,1 0,-1 0,1-1,0 1,0 0,0 0,0 0,0 0,1 0,0 0,-1 0,1 1,0-1,0 0,1 0,-1 0,1 0,-1 0,1 0,0 0,0 0,0 0,1 0,-1-1,1 1,-1 0,1-1,0 1,0-1,0 0,0 0,1 0,-1 0,1 0,-1 0,1 0,-1-1,1 1,0-1,0 0,1 1,136 19,32-13,-170-8,0 0,0 0,0 0,0 0,0-1,0 1,0-1,0 1,0-1,0 0,0 0,-1 0,1 0,0 0,0 0,-1 0,1-1,-1 1,1 0,-1-1,1 0,-1 1,0-1,0 0,0 1,1-3,-1-7</inkml:trace>
  <inkml:trace contextRef="#ctx0" brushRef="#br0" timeOffset="5248.942">2315 561,'43'0,"39"0,9 0,0 0,-12 0,-9 0,-12 0,-10 5,-10 1,-5 1,-5-2,-6-7,-7-2</inkml:trace>
  <inkml:trace contextRef="#ctx0" brushRef="#br0" timeOffset="5483.477">3332 223,'63'118,"-4"2,15 56,-67-159,-1 0,0 0,-1 1,-1 0,-1 0,0 0,-2 0,0 0,-1 1,0-1,-2 0,0 1,-4 11,1-21,0 0,-1-1,0 0,0 0,-1 0,0-1,0 1,-1-2,1 1,-2-1,1 0,-1-1,0 0,0-1,0 1,-1-2,1 1,-1-1,-21 8</inkml:trace>
  <inkml:trace contextRef="#ctx0" brushRef="#br0" timeOffset="5951.261">1948 166,'-41'30,"1"2,2 1,1 2,1 1,2 2,2 2,2 0,1 3,-17 35,35-58,1-1,1 2,1-1,1 1,1 1,1-1,0 1,2 0,-1 21,4-31,0 0,1 0,0 0,1 0,0-1,1 1,1-1,-1 0,2 0,0 0,0 0,1-1,0 0,0 0,1 0,1-1,0 0,0 0,3 1,8 3,0-1,1 0,1-2,0 0,0-1,1-2,0 0,0-1,1-1,-1-1,1-1,0-1,11-1,147-8,-133 2</inkml:trace>
  <inkml:trace contextRef="#ctx0" brushRef="#br0" timeOffset="6377.93">3670 110,'0'0,"66"-28,2 4,1 2,37-5,-103 25,-1 1,0 0,1 0,-1 0,1 0,0 1,-1-1,1 1,-1-1,1 1,0 0,-1 0,1 0,0 1,-1-1,1 0,-1 1,1 0,0 0,-1 0,0 0,1 0,-1 0,0 0,1 1,-1-1,0 1,0 0,0-1,0 1,0 0,-1 0,1 0,-1 1,1-1,-1 0,0 1,0-1,0 0,0 1,0-1,0 2,-3 7,-1-1,0 1,-1-1,0 0,-1 0,0 0,0 0,-1-1,0 0,-1 0,0-1,0 0,-8 6,-28 40,41-52,1 0,-1 0,1 0,0 0,0 1,0-1,0 1,0-1,0 1,0-1,1 1,-1-1,1 1,0-1,0 1,0 0,0-1,0 1,1-1,-1 1,1-1,0 1,-1-1,1 1,0-1,0 1,1-1,-1 0,1 0,-1 0,1 0,-1 0,1 0,0 0,0 0,0 0,0-1,0 1,0-1,1 0,-1 0,0 0,1 0,-1 0,3 1,7 2,0 0,0 0,0-1,1 0,-1-1,1-1,0 0,-1 0,1-1,0-1,0 0,-1-1,1-1,11-3,61-6,-61 10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0,'-10'4,"0"1,1 0,-1 1,1 0,0 0,1 1,0 0,0 1,0 0,1 0,0 0,0 1,1 0,1 0,-1 1,1 0,1-1,0 3,-7 32,3 1,1 1,3-1,2 1,1 0,3 11,-1-13,1-12,3 1,0 0,2-1,1 0,2-1,1 0,2 0,0-1,2-1,7 9,-19-32,1 0,0 0,0 0,0-1,0 1,1-1,0 0,0-1,0 1,1-1,-1 0,1 0,0-1,0 0,1 0,-1 0,1-1,-1 0,1 0,2 0,14 2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1 263,'0'365,"0"-347,0 0,0 0,2-1,0 1,1 0,1-1,0 0,2 0,0 0,1 0,0-1,1 0,1-1,1 1,10 12,-15-24,-1-1,0 0,1 0,-1-1,1 1,0-1,0 0,0 0,0-1,0 1,0-1,0 0,1-1,-1 1,0-1,1 0,-1 0,0-1,1 1,-1-1,0 0,0-1,0 1,0-1,0 0,0-1,0 1,120-89,-116 83,44-40,-3-3,-1-2,-3-2,-2-2,0-7,11-11,-55 74,0 0,1 1,-1-1,1 1,-1-1,1 1,-1-1,1 1,-1 0,1-1,-1 1,1 0,-1-1,1 1,0 0,-1 0,1-1,0 1,-1 0,1 0,0 0,-1 0,1 0,0 0,-1 0,1 0,0 0,-1 0,1 0,-1 0,1 1,0-1,-1 0,1 0,0 1,-1-1,1 0,-1 1,1-1,-1 1,1-1,-1 1,1-1,-1 1,1-1,-1 1,0-1,1 1,-1 0,0-1,0 1,1-1,-1 1,0 0,0-1,0 1,0 0,0-1,0 1,0 0,5 45,-4-44,-3 11,1 0,0 1,2-1,-1 0,2 0,0 1,0-1,1 0,1-1,0 1,0-1,2 1,-1-1,2-1,-1 1,2-1,-1 0,2-1,-1 0,1 0,1-1,0 0,0 0,1-2,0 1,-5-5,0 0,0 0,1-1,-1 0,1 0,0-1,-1 0,1 0,0 0,0-1,0 0,0 0,0-1,-1 0,1 0,0-1,-1 1,1-2,-1 1,1-1,-1 1,0-2,0 1,0-1,-1 0,1 0,-1 0,0-1,0 0,0-1,9-9,-1 0,-1-2,0 1,-1-2,-1 0,-1 0,0 0,-1-1,3-14,18-78,-4-2,3-66,-25 159,13-102,-16 121,0 1,1-1,-1 1,0-1,1 0,-1 1,1-1,-1 1,1-1,-1 1,1 0,-1-1,1 1,0-1,-1 1,1 0,0-1,-1 1,1 0,0 0,-1 0,1 0,0-1,-1 1,1 0,0 0,-1 0,1 0,0 1,0-1,-1 0,1 0,0 0,-1 0,1 1,0-1,-1 0,1 1,-1-1,1 0,0 1,-1-1,1 1,-1-1,1 1,-1-1,1 1,-1 0,0-1,1 1,-1-1,0 1,1 0,-1-1,0 1,0 0,0-1,1 1,-1 0,0 0,0-1,0 1,0 0,0-1,8 15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740 282,'1'0,"-1"-1,0 1,1-1,-1 1,0-1,0 1,1-1,-1 1,0-1,0 0,0 1,1-1,-1 1,0-1,0 0,0 1,0-1,0 1,0-1,-1 1,1-1,0 0,0 1,0-1,0 1,-1-1,1 1,0-1,0 1,-1-1,1 1,-1-1,1 1,0-1,-1 1,1-1,-1 1,1 0,-1-1,1 1,-1 0,1 0,-1-1,1 1,-1 0,0 0,1 0,-1 0,1-1,-1 1,1 0,-1 0,0 0,1 0,-1 1,1-1,-1 0,0 0,1 0,-1 0,-42-5,42 5,-31 2,0 0,0 3,1 1,0 1,0 1,0 2,1 1,-21 12,-11 1,-220 83,251-88,30-19,1 0,0 1,-1-1,1 1,0-1,-1 1,1-1,0 1,0-1,0 1,-1-1,1 1,0-1,0 1,0-1,0 1,0-1,0 1,0 0,0-1,0 1,0-1,0 1,1-1,-1 1,0-1,0 1,0-1,1 1,-1-1,0 1,1-1,-1 0,0 1,1-1,-1 1,0-1,1 0,-1 1,1-1,-1 0,1 0,-1 1,1-1,-1 0,1 0,-1 0,1 1,-1-1,1 0,-1 0,1 0,-1 0,1 0,-1 0,1 0,0 0,156 11,-115-12,253 0,-293 0,1 1,0 0,0-1,0 1,-1 0,1 0,0 0,0 1,0-1,-1 1,1 0,0-1,-1 1,1 0,0 1,-1-1,0 0,1 1,-1-1,0 1,1 0,-1 0,0 0,0 0,-1 0,1 0,0 0,-1 1,1-1,-1 1,0-1,0 1,0 0,0-1,0 1,0 0,-1-1,0 1,1 0,-1 0,0 0,0-1,-1 1,1 0,0 0,-1 0,0-1,-7 12,-1-1,-1-1,0 0,0 0,-1-1,-1-1,0 0,0 0,-1-1,0-1,-1 0,-2 0,4 0,-295 186,303-192,1-1,0 1,0 0,0 0,0 0,0 0,0 1,1-1,-1 1,1 0,0 0,-1 0,1 0,1 0,-1 0,0 0,1 1,0-1,-1 0,1 1,1-1,-1 1,0 0,1-1,0 1,0-1,0 1,0 0,0-1,1 1,0 0,0-1,0 1,0 1,9 3,-1-1,1 1,0-1,0-1,1 0,0-1,0 0,0 0,1-1,0-1,-1 0,1 0,0-1,0-1,1 0,-1-1,0 0,0 0,0-2,0 1,2-2,8 2,-16 2,-1-1,1 0,0 0,-1 0,1-1,-1 0,1 0,-1 0,0-1,1 0,-1 0,0 0,0-1,0 1,-1-1,1 0,-1-1,1 1,-1-1,0 0,0 0,-1 0,1 0,-1-1,0 1,0-1,0 0,-1 0,0 0,1-3,4-46,-6 29</inkml:trace>
  <inkml:trace contextRef="#ctx0" brushRef="#br0" timeOffset="285.348">401 1,'-13'22,"1"1,1 0,1 1,1 1,1-1,2 1,0 1,2-1,0 1,2 0,1-1,1 6,-10 530,6-505,1 0,4 0,5 42,7 136,-9-212,2-4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1 830,'28'-5,"30"-1,9 0,-2 1,-8 1,-7 2,-9 1,-6 0,-4 1,-3 0,-1 1,0-6,-1-1,-4 0</inkml:trace>
  <inkml:trace contextRef="#ctx0" brushRef="#br0" timeOffset="246.55">57 1084,'48'0,"35"-5,13-6,-5-1,-9 1,-12 2,-15 4,-11 1,-8 3,-11 0</inkml:trace>
  <inkml:trace contextRef="#ctx0" brushRef="#br0" timeOffset="1385.132">1666 520,'-48'58,"-141"212,136-195,33-49,0 1,2 1,1 1,2 0,-8 23,22-51,0 0,0 1,1-1,-1 1,1 0,0-1,-1 1,1-1,0 1,0 0,0-1,0 1,0-1,0 1,0 0,1-1,-1 1,0-1,1 1,0 0,-1-1,1 0,0 1,0-1,0 1,0-1,0 0,0 0,0 1,0-1,0 0,0 0,1 0,-1 0,1 0,-1-1,0 1,1 0,-1-1,1 1,0-1,-1 1,1-1,77 5,-69-6,194-30,-198 30,-1 0,1 0,-1-1,1 0,-1 0,0 0,1-1,-1 0,-1 0,1 0,0-1,-1 1,0-1,1 0,-2-1,1 1,0-1,-1 1,0-1,8-15</inkml:trace>
  <inkml:trace contextRef="#ctx0" brushRef="#br0" timeOffset="1900.095">1355 548,'-2'-2,"0"0,-1 0,1 0,0-1,0 1,0-1,0 1,0-1,1 1,-1-1,1 0,-1 0,1 0,0 0,0 0,1 0,-1 0,1 0,-1 0,1 0,0 0,0 0,0 0,1-1,-1 1,1 0,-1 0,1 0,0 0,1 0,-1 1,0-1,1 0,-1 0,1 1,0-1,0 1,0-1,0 1,0 0,1 0,-1 0,2-1,9-5,0 1,0 0,1 1,0 1,0 0,1 1,-1 0,1 1,0 1,0 0,-1 1,1 0,0 2,10 1,-18-1,0 1,-1 0,0 0,1 1,-1 0,0 0,0 1,0-1,-1 1,0 0,1 1,-1-1,-1 1,1 0,-1 0,1 1,-2-1,1 1,-1 0,1 0,-2 0,1 1,-1-1,0 1,0-1,0 4,1 1,1-1,0 0,1 0,0-1,1 1,0-1,0 0,1-1,0 0,0 0,2 1,0-5,1 1,0-2,-1 0,1 0,0 0,1-2,-1 1,0-1,1-1,-1 1,0-2,1 0,-1 0,0 0,0-2,3 0,-6 2,-1 0,1-1,-1 0,0 0,0-1,0 1,0-1,0-1,0 1,-1-1,1 0,-1 0,0 0,-1-1,1 0,1-2,6-13</inkml:trace>
  <inkml:trace contextRef="#ctx0" brushRef="#br0" timeOffset="3399.582">1299 68,'-3'-5,"1"0,-1 1,0 0,-1-1,1 1,-1 0,0 1,1-1,-2 1,1 0,0 0,-1 0,1 0,-1 1,0 0,0 0,0 0,0 0,0 1,0 0,-1 0,1 0,0 1,-1 0,1 0,0 0,-1 1,1-1,0 1,0 1,0-1,-1 1,2 0,-1 0,-3 2,-1 3,1 0,-1 2,2-1,-1 1,1 0,1 0,-1 1,2-1,-1 2,1-1,1 0,0 1,0 0,1 0,1 0,0 0,0 1,1-1,1 1,0-1,0 0,1 1,0-1,1 0,2 6,-2 20,2 23,4 1,2-1,3 0,2-2,10 20,1 3,-3 2,-4 0,6 63,-22-120,-1 1,-2-1,0 0,-2 0,-1 0,-1 0,-1-1,-1 1,-2-1,0 0,-2-1,0 0,-2-1,-5 9,2-10,-1 0,-1-1,-1-1,0 0,-2-2,0 0,-1-1,-1-1,0-1,-1-1,-1-1,-15 5,39-17,0-1,-1 1,1-1,-1 0,1 1,-1-1,1 1,-1-1,1 0,-1 1,1-1,-1 0,1 0,-1 1,0-1,1 0,-1 0,1 0,-1 0,0 0,1 0,-1 0,0 0,1 0,-1 0,1 0,-1 0,0 0,1 0,-1-1,1 1,-1 0,0 0,1-1,-1 1,1 0,-1-1,1 1,-1-1,1 1,-1 0,1-1,0 1,-1-1,1 0,0 1,-1-1,1 1,0-1,0 1,-1-1,1 0,0 1,0-1,0 1,0-1,0 0,0 1,0-1,0 0,0 1,0-1,0 0,0 1,1-1,-1 1,0-1,0 1,1-1,-1 0,21-43,52-43,-48 61</inkml:trace>
  <inkml:trace contextRef="#ctx0" brushRef="#br0" timeOffset="4317.025">2371 774,'-26'8,"0"1,1 1,0 1,1 1,0 2,1 0,0 1,2 2,-1 0,-10 13,29-28,0 1,0 0,0-1,0 1,0 1,1-1,0 0,0 0,0 1,0 0,0-1,1 1,-1 0,1 0,0 0,0-1,0 1,1 0,0 0,-1 0,1 1,1-1,-1 0,0 0,1 0,0-1,0 1,0 0,1 0,-1 0,1-1,0 1,0-1,0 1,0-1,1 0,0 0,-1 0,3 2,1 0,0 0,0-1,1 0,-1 0,1-1,0 1,0-1,0-1,0 0,0 0,1 0,-1-1,1 0,-1 0,1-1,-1 0,1 0,0-1,-1 1,1-2,-1 1,0-1,3-1,10-4,0-1,0 0,-1-2,-1 0,1-1,-2-1,14-11,-9 1,-1 0,0-2,-2 0,-1-2,0 0,-2-1,-2 0,0-1,8-27,-12 28,-1-1,-2-1,-1 1,-1-1,-1 0,-2 0,-1 0,-1-1,-2 1,0 0,-2 0,-2 0,0 1,-2 0,-3-5,10 27,0 1,0-1,-1 1,0-1,0 1,-1 0,1 0,-1 0,0 0,-1 0,1 0,-1 1,0 0,0 0,0 0,-1 0,1 0,-1 1,0 0,0 0,0 0,0 1,-1 0,1 0,-1 0,1 1,-1-1,1 1,-1 1,0-1,0 1,0 0,1 0,-1 1,0-1,0 1,1 1,-1-1,1 1,-1 0,1 0,-2 1,-4 7,1 0,0 1,1 0,0 1,1 0,0 0,1 1,0-1,1 2,1-1,0 1,0 0,2 0,0 0,0 0,1 0,1 1,0 2,-1 10,1 0,1 0,1 0,2 0,0 0,2-1,1 1,1-1,1 0,1-1,1 0,2 0,0-1,2-1,1 0,0-1,12 12,-12-16,-4-3,0-1,1 0,1-1,0 0,1-1,0-1,0 0,2-1,-1 0,14 5,13-10,-26-10</inkml:trace>
  <inkml:trace contextRef="#ctx0" brushRef="#br0" timeOffset="4714.073">3246 435,'-37'35,"2"2,1 2,3 1,1 1,2 2,1 1,3 1,2 2,17-40,2 1,-1 0,1 0,0 1,1-1,0 1,0-1,1 1,0 0,1-1,-1 1,2 0,-1 0,1-1,1 1,-1 0,2-1,-1 0,1 1,0-1,1 0,0 0,0-1,1 1,0-1,0 0,0 0,1-1,0 1,1-1,3 0,0 0,0 0,0-2,0 1,1-1,0 0,0-1,0-1,0 0,1 0,-1-1,0 0,1-1,-1 0,1-1,-1-1,0 1,1-2,-1 0,0 0,-1-1,1 0,-1-1,1 0,-1 0,-1-2,1 1,-1-1,0 0,4-5,3-5,-1 0,-1-1,-1 0,0-1,-2 0,0-1,-1-1,-1 1,-1-1,0-1,3-21,-8 31,-1-1,-1 0,0 0,0 0,-1 0,-1 0,0 0,-1 0,-1 0,0 0,0 1,-1-1,-1 1,0 0,0 0,-2 1,1-1,-1 1,-1 1,0-1,-3-1,3 4,0 1,-1 1,0-1,0 1,0 1,-1 0,0 0,0 1,0 0,0 1,-1 0,1 1,-1 0,0 0,0 1,0 1,0 0,1 0,-1 1,-10 2,-17 3</inkml:trace>
  <inkml:trace contextRef="#ctx0" brushRef="#br0" timeOffset="5016.256">2794 745,'51'3,"-1"-2,1-3,-1-1,0-3,0-2,33-11,-8 5,-73 13,1 0,-1 0,1 0,-1 0,1 1,-1-1,1 1,0 0,-1-1,1 1,-1 1,1-1,0 0,-1 1,1-1,-1 1,1 0,-1-1,1 1,-1 1,1-1,-1 0,0 0,0 1,0 0,0-1,0 1,0 0,0 0,0 0,-1 0,1 0,0 2,14 38,-14-35,-1 0,1-1,0 1,1-1,0 1,0-1,0 0,1 0,-1 0,1-1,1 1,-1-1,1 0,0 0,0-1,1 1,-1-1,1 0,0-1,0 1,6 1,-2-2,0 0,1-1,-1-1,0 0,1 0,-1-1,1-1,-1 1,0-2,1 1,-1-1,0-1,0 0,0 0,-1-1,8-4,3-4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55,'19'0,"11"0,6 0,0 0,0 0,-1-5,-3-1,-1 0,-1 1,-2 2,0 1,0 1,0 0,0-4,0-1,0 0,-10 1,-7 2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1,-12 2,-9 1,-8 0,-5 1,-8 0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424 177,'-2'11,"-1"1,0-1,0 0,-1 0,0 0,-1 0,0-1,-1 0,0 0,-1 0,0 0,3-4,-141 217,141-214,0 0,0 0,1 1,0-1,0 1,1 0,0 0,1-1,0 1,1 0,0 0,0 0,1 0,1 0,-1 0,4 9,1-11,0 1,0-1,1 0,0 0,0-1,1 0,0 0,0-1,1 0,-1 0,1-1,1-1,-1 1,1-1,0-1,-1 0,2 0,-1-1,0 0,0-1,4 0,74-22,-73 11</inkml:trace>
  <inkml:trace contextRef="#ctx0" brushRef="#br0" timeOffset="443.85">0 204,'21'-22,"0"0,2 1,0 1,1 1,1 2,1 0,13-5,-34 18,1 0,-1 0,1 0,0 1,0 0,0 0,0 0,1 1,-1 0,1 1,-1-1,1 1,-1 0,1 1,0-1,0 1,-1 1,1-1,0 1,-1 1,1-1,0 1,-1 0,0 0,0 1,1 0,-1 0,-1 0,5 4,52 63,-49-52,1-2,0 0,1-1,1 0,1-1,12 8,-19-16,1-1,0 1,0-2,0 1,0-2,1 1,0-2,-1 1,1-2,0 1,0-2,12 0,61-1,-60 0</inkml:trace>
  <inkml:trace contextRef="#ctx0" brushRef="#br0" timeOffset="1057.139">1327 63,'-271'315,"103"-151,164-161,-1 1,1 0,0 0,0 1,1-1,-1 1,1 0,0 0,1 0,-1 0,1 1,0-1,0 1,0-1,1 1,-1 2,5-5,-1-1,0 1,1-1,-1 1,1-1,0 0,0 0,0 0,0 0,0-1,0 1,0-1,0 0,1 0,-1 0,1 0,-1 0,1-1,-1 1,1-1,-1 0,1 0,-1-1,1 1,1-1,1 1,351-2,-238 23,-118-22,0-1,-1 1,1-1,0 0,-1 1,0-1,1 1,-1-1,0 0,0 1,0-1,0 0,0 1,0-1,0 0,0 1,-1-1,1 0,-1 1,1-1,-1 1,0-1,1 1,-1-1,0 1,0-1,0 1,0 0,0 0,-1-1,1 1,0 0,0 0,-1 0,1 0,-1 1,1-1,-6-10,-4-11,2-1,0 0,2 0,0-1,2 0,-2-19,-4-15,-42-190,30 162,15 67</inkml:trace>
  <inkml:trace contextRef="#ctx0" brushRef="#br0" timeOffset="1455.883">2004 35,'-21'9,"0"1,0 1,0 1,2 1,0 0,0 2,1 0,1 1,0 1,2 0,0 1,1 1,-7 11,18-24,0 0,0 0,1 1,0-1,0 1,0-1,1 1,0 0,0 0,1-1,0 1,0 0,0 0,1-1,0 1,0 0,1 0,0-1,0 0,1 1,-1-1,1 0,1 0,-1 0,1 0,0-1,2 2,2 3,0 0,0-1,1-1,1 1,-1-2,1 1,1-1,-1-1,1 0,0 0,1-1,-1 0,1-1,9 2,-5-4,0-1,0-1,0 0,0-1,0 0,0-2,-1 1,1-2,-1 0,1-1,-1-1,-1 0,1-1,-1-1,0 0,-1-1,0 0,0-1,-1 0,0-1,-1-1,-1 0,1 0,-2-1,0 0,0-1,-2 0,1 0,-2 0,0-1,0 0,-2-1,0 1,0-1,-2 0,0 0,-1 0,-1 7,-1 1,-1-1,1 1,-1-1,-1 1,0 0,0 0,0 0,-1 0,0 1,-1-1,0 1,0 0,0 0,-1 1,0 0,0 0,-1 0,0 1,1 0,-2 0,1 1,-1-1,1 2,-1-1,0 1,-1 0,1 1,0 0,-1 0,1 1,-9 0,-19-2</inkml:trace>
  <inkml:trace contextRef="#ctx0" brushRef="#br0" timeOffset="1720.627">1694 374,'375'-79,"-336"68,-35 9,1 0,-1 0,1 0,-1 1,1-1,-1 1,1 0,0 1,0-1,-1 1,1 0,0 0,0 0,-1 1,1 0,0 0,0 0,-1 0,1 1,-1-1,1 1,-1 0,0 1,0-1,3 4,84 75,-83-78,1 1,-1-2,0 1,1-1,0 0,-1-1,1 0,0-1,0 1,-1-2,1 1,0-1,0 0,4-2,12-2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0 982,'126'-21,"-100"19,-1-2,0 0,0-1,-1-2,1 0,-1-2,-1-1,20-11,187-162,-166 121,-4-2,-2-2,-3-3,33-57,96-118,-180 240,0-2,0 0,1 0,-1 1,1-1,1 1,-1 0,1 1,-1 0,2-1,-1 2,0-1,1 1,-1 0,1 0,0 1,5-2,-9 6,0 0,-1 0,1 0,0 1,-1-1,0 1,1-1,-1 1,0 0,0-1,-1 1,1 0,-1 1,1-1,-1 0,0 0,0 0,0 1,-1-1,1 0,-1 1,0-1,0 1,0-1,0 0,0 1,-1-1,0 3,1 0,-3 64,-3 1,-2-2,-4 1,-13 36,13-49,-5 12,-2-2,-4 0,-14 28,28-75,-2 0,1 0,-2-1,-1-1,0 0,-2-1,1 0,-2-1,0-1,-1 0,-1-1,0-1,-1-1,0-1,-1 0,0-1,-11 2,3-3,1-1,-2-1,1-1,-1-2,0-1,-13-1,32-2,1 0,0-1,-1 0,1-1,0 0,0 0,0-1,0 0,1 0,-1-1,1-1,0 1,0-1,0 0,0-1,1 0,0 0,1-1,-1 1,1-2,0 1,1-1,2 3,1 0,0 0,1-1,-1 1,1-1,0 0,0 1,1-1,-1 0,1 1,1-1,-1 0,1 1,0-1,0 0,1 1,-1 0,1-1,0 1,1 0,-1 0,1 0,0 0,1 0,-1 1,1-1,0 1,3-3,12-12</inkml:trace>
  <inkml:trace contextRef="#ctx0" brushRef="#br0" timeOffset="364.437">1722 728,'-21'13,"-128"93,141-99,1 0,0 0,0 1,0-1,1 1,1 1,-1-1,1 1,1 0,0 0,0 1,0-1,1 1,1 0,0 0,0 5,1-9,2 0,-1 0,1 0,0 0,0 0,0 0,1-1,0 1,0 0,0-1,1 1,0-1,0 0,0 0,1 0,0 0,0-1,0 1,0-1,1 0,0 0,0-1,0 1,0-1,0 0,0-1,1 1,5 1,-1 0,0-1,0 0,0 0,0-1,0-1,1 0,-1 0,0-1,1 0,-1-1,0 0,1 0,-1-1,0-1,0 0,7-3,-3-1,0 0,-1-1,0-1,0 0,-1-1,0-1,-1 1,0-2,-1 1,0-2,-1 1,0-1,-1-1,-1 1,0-2,0 1,-2 0,0-1,0 0,-2 0,0-1,0 1,-2-1,1-14,-26-58,12 63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1,'33'67,"-9"-4,-2 1,-4 1,10 65,28 94,-55-217,1 0,1 0,-1 0,1 0,0-1,1 1,-1-1,1 0,1 0,-1 0,1-1,0 0,0 0,1 0,-1 0,1-1,6 3,-7-7,1-1,-1 0,1-1,0 1,-1-1,0 0,0-1,1 1,-1-1,-1 0,1 0,0-1,-1 1,0-1,1 0,-1 0,-1-1,1 1,-1-1,0 0,2-2,158-268,-98 102,-56 240,-4-40,1-1,1 0,2 0,0-1,2-1,0 1,2-2,1 0,1 0,0-1,2-1,83 74,-96-93,-1 0,1 0,0 0,0 0,0-1,0 1,0-1,0 0,0-1,0 1,0-1,1 1,-1-1,0 0,0-1,0 1,0-1,1 0,-1 0,0 0,0 0,0-1,-1 0,1 0,0 0,-1 0,1 0,-1-1,1 1,2-4,8-11,0 0,-1-1,0 0,-2-1,0-1,-1 1,6-21,2 2,3-10,-2-1,-2 0,-2-1,-2-1,4-42,4 15,-19 77,0 1,0 0,0 0,0 0,0 1,0-1,0 0,0 1,0-1,0 1,0 0,0 0,0 0,0 0,-1 0,1 0,0 0,-1 0,1 1,-1-1,1 0,-1 1,1 1,1 0,16 15,-3 0</inkml:trace>
  <inkml:trace contextRef="#ctx0" brushRef="#br0" timeOffset="330.501">1693 198,'58'-9,"23"-4,3-4,-3 0,-10 4,-13 4,-12 3,-8 3,-6 2,-4 1,-11 0,-9 1</inkml:trace>
  <inkml:trace contextRef="#ctx0" brushRef="#br0" timeOffset="585.768">1806 423,'38'-4,"23"-3,10 1,-2 2,-8 0,-9-3,-9 0,-7 0,-5 3,-3 0,-1 7,-1 3,0-1,-4 0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43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910 453,'22'-54,"-47"69,-34 94,-54 121,105-216,1 0,0 0,2 1,0 0,0 0,1 0,-1 13,5-24,0 0,0 0,0 0,0 0,1 0,0 0,0 0,0 0,0 0,1 0,-1 0,1-1,0 1,0-1,0 1,1-1,-1 0,1 0,0 0,0 0,0 0,0 0,0-1,1 0,-1 0,1 0,-1 0,1 0,0-1,0 1,0-1,0 0,0 0,1 0,147 7,-136-9,8 0</inkml:trace>
  <inkml:trace contextRef="#ctx0" brushRef="#br0" timeOffset="510.755">459 369,'19'-18,"2"2,0 0,1 2,0 0,1 2,1 0,0 1,0 2,21-5,-37 14,0 0,-1 1,1 0,0 0,0 1,-1 0,1 0,-1 1,0 0,0 1,0-1,0 1,0 1,-1-1,0 1,0 0,0 0,0 1,-1 0,0 0,0 0,-1 1,0-1,0 1,3 6,34 40,-35-46,0 1,1-1,0-1,0 1,0-1,1 0,0-1,0 0,0 0,1 0,-1-1,1-1,0 0,0 0,1 0,-1-1,0-1,1 1,0-2,-1 1,1-1,-1-1,1 0,-1 0,1-1,-1 0,0 0,1-1,-1 0,-1-1,9-4,11-22,-23 17</inkml:trace>
  <inkml:trace contextRef="#ctx0" brushRef="#br0" timeOffset="1808.231">1842 369,'-202'232,"133"-164,44-47,2 2,0 1,2 0,1 2,0 0,-4 11,23-35,0 0,0-1,0 1,1 0,-1 0,1-1,-1 1,1 0,-1 0,1 0,0 0,0 0,0 0,0-1,0 1,0 0,1 0,-1 0,1 0,-1 0,1-1,-1 1,1 0,0 0,0-1,0 1,0-1,0 1,1-1,-1 1,0-1,1 0,-1 1,1-1,-1 0,1 0,-1 0,1 0,0-1,0 1,-1 0,3 0,80 17,110-10,-192-7,0-1,0 1,1-1,-1 0,0 0,0 0,0 0,1 0,-1 0,0-1,0 1,0-1,0 1,1-1,-1 0,0 0,0 0,-1 0,1 0,0 0,0-1,0 1,-1-1,1 1,-1-1,1 0,-1 1,0-1,1 0,-1 0,0 0,0 0,0 0,-1 0,1 0,0 0,-1-1,6-89,-7 74,2 2,-1 0,-1-1,-1 1,0 0,-1 0,-1 0,0 0,-1 1,-7-15,-2 4,-2-1,-1 2,-1 0,-1 1,-1 2,-1-1,-12-7,22 19,5 3</inkml:trace>
  <inkml:trace contextRef="#ctx0" brushRef="#br0" timeOffset="2295.727">2293 283,'-26'22,"0"1,2 1,1 1,1 1,1 1,1 1,-7 13,14-21,0 0,2 0,0 1,1 1,1 0,1 0,2 1,0-1,0 5,6-21,-1 0,1-1,1 1,-1-1,1 1,0-1,0 1,1-1,-1 1,1-1,0 0,1 0,-1 0,1 0,0 0,0-1,1 1,-1-1,1 0,0 0,0 0,1-1,-1 1,1-1,-1 0,1 0,0-1,0 1,1-1,4 1,2 2,0-1,0-1,0 0,0-1,1 0,-1-1,1 0,-1-1,1-1,-1 0,1 0,-1-1,7-2,-13 2,0 1,-1-1,1-1,0 1,-1-1,0 1,1-1,-1-1,0 1,-1-1,1 0,-1 0,1 0,-1-1,-1 0,3-2,2-10</inkml:trace>
  <inkml:trace contextRef="#ctx0" brushRef="#br0" timeOffset="2549.726">1899 396,'28'10,"30"3,8-1,4-2,-6-3,-9-3,-4-2,-6-1,-6-1,-4 0,-4-1,-2 1,-7-6,-1 0,-5-1</inkml:trace>
  <inkml:trace contextRef="#ctx0" brushRef="#br0" timeOffset="2849.754">2660 142,'28'13,"-2"0,0 2,0 1,-1 1,-1 1,-1 1,-1 1,4 5,-14-13,0 0,-1 0,-1 1,0 1,0 0,-2 0,0 1,0 0,-1 0,-1 0,-1 1,0 0,-1 0,-1 1,0-1,-1 1,-1 0,0-1,-2 1,0 0,0-1,-2 1,-2 8,2-10,-2 1,1-1,-2-1,0 1,-1-1,0 0,-1 0,0-1,-1 0,-1 0,0-1,-1-1,0 0,-1 0,0-1,0 0,-11 5,-55 31,-1-2,-3-5,-47 15,85-36</inkml:trace>
  <inkml:trace contextRef="#ctx0" brushRef="#br0" timeOffset="3360.85">318 86,'-37'46,"2"2,2 1,2 2,3 1,2 1,1 5,8-25,1 0,2 2,2 0,1 0,2 1,1 1,2-1,1 1,2 0,2 0,1 0,2 1,1-2,6 21,-3-41,0 0,1-1,1 0,0-1,1 1,0-2,1 1,1-1,0-1,1 0,0-1,1 0,0-1,1 0,0-1,1 0,1-1,12 6,0-2,1-1,1-1,0-2,0 0,1-2,-1-2,22 1,-3-3</inkml:trace>
  <inkml:trace contextRef="#ctx0" brushRef="#br0" timeOffset="3960.41">3224 29,'15'-5,"0"-1,0 2,0 0,0 1,0 0,1 1,0 1,-1 1,14 1,-25-1,-1 1,0-1,0 1,-1 0,1 0,0 0,0 1,0-1,-1 1,1-1,-1 1,1 0,-1 0,1 0,-1 0,0 1,0-1,0 1,-1-1,1 1,-1-1,1 1,-1 0,0 0,0 0,0 0,0 0,0 0,-1 0,1 0,-1 0,0 0,0 0,0 0,-1 0,1 0,-1 0,1 0,-1 0,0 0,0 0,0 0,-1 0,1-1,-1 1,1 0,-1-1,0 1,0-1,0 0,0 0,-2 2,-98 103,101-106,1 1,-1 0,0 0,1 0,-1 0,1 0,0 0,0 0,-1 0,1 0,1 0,-1 0,0 0,0 0,1-1,-1 1,1 0,-1 0,1 0,0 0,0 0,0-1,0 1,0 0,0-1,1 1,-1-1,0 1,1-1,-1 0,1 0,-1 1,1-1,0 0,0 0,-1-1,1 1,0 0,0-1,0 1,2 0,82 15,-59-15,-15-2,-1 1,0 1,0 0,0 1,1-1,-1 2,-1 0,1 0,4 3,3 5</inkml:trace>
  <inkml:trace contextRef="#ctx0" brushRef="#br0" timeOffset="4498.745">120 1271,'1513'-177,"-296"25,-732 90,-418 57,-42 4</inkml:trace>
  <inkml:trace contextRef="#ctx0" brushRef="#br0" timeOffset="4975.421">1475 1327,'11'-1,"276"-18,-207 34,-78-15,0 1,0 0,0-1,0 1,-1 0,1 0,0 0,-1 0,1 0,0 1,-1-1,0 0,1 1,-1-1,0 1,1-1,-1 1,0 0,0 0,-1-1,1 1,0 0,0 0,-1 0,1 0,-1 0,0 0,0 0,1 0,-1 0,0 0,-1 0,1 0,0-1,-1 1,1 0,-1 0,1 0,-8 12,0-1,0 0,-1-1,-1 0,0 0,-1-1,0 0,0-1,-1-1,-1 1,0-2,0 0,-7 3,19-10,-165 110,165-110,-1 0,1 0,-1 0,1 0,0 0,0 1,0-1,-1 0,1 1,1-1,-1 1,0-1,0 1,0 0,1-1,-1 1,1 0,-1-1,1 1,0 0,0 0,0-1,0 1,0 0,0 0,0-1,1 1,-1 0,0 0,1-1,0 1,-1 0,1-1,0 1,0-1,0 1,0-1,0 1,0-1,0 0,0 1,1-1,-1 0,0 0,1 0,0 0,77 32,152-32,-64-46,-143 39</inkml:trace>
  <inkml:trace contextRef="#ctx0" brushRef="#br0" timeOffset="5241.042">2688 1214,'-10'39,"-7"31,-2 9,4-4,3-10,4-12,3-9,3-8,2-5,0-13,1-9</inkml:trace>
  <inkml:trace contextRef="#ctx0" brushRef="#br0" timeOffset="5526.91">2406 1214,'43'0,"34"-4,13-3,-4 1,-7 2,-12-5,-13 1,-5 0,-8 3,-4 1,-5 2,-2 1,-7 6,-7 6,-6 2</inkml:trace>
  <inkml:trace contextRef="#ctx0" brushRef="#br0" timeOffset="5778.608">2293 1751,'43'0,"39"-5,14-1,1 0,-7 1,-8-3,-15-1,-8 2,-9 1,-9 3,-6 1,-5 1,-2 1,-6 0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1 115,'1'-4,"1"0,0 0,0 1,1-1,-1 1,1-1,-1 1,1 0,0 0,0 0,1 0,-1 1,1-1,-1 1,1 0,0 0,-1 0,1 1,0-1,0 1,0 0,1 0,-1 0,0 1,0 0,0-1,1 1,-1 1,0-1,0 1,1-1,0 2,17-4,98-21,-69 9,-42 11,1-1,0 2,0-1,1 1,-1 1,0 0,1 0,-1 1,1 0,-1 1,0 0,5 1,-2 5,-7-1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62,'0'0,"1"0,-1 0,0 1,0-1,1 0,-1 1,0-1,0 0,0 1,0-1,1 1,-1-1,0 0,0 1,0-1,0 1,0-1,0 0,0 1,0-1,0 0,0 1,0-1,0 1,0-1,0 0,-1 1,1-1,0 1,0-1,0 0,-1 1,1-1,0 0,0 0,-1 1,1-1,0 0,0 1,-1-1,1 0,0 0,-1 0,1 1,0-1,-1 0,1 0,-1 0,1 0,0 0,-1 0,1 1,0-1,-1 0,1 0,-1 0,1 0,0-1,-1 1,1 0,-1 0,1 0,8 39,85 220,-32-74,-61-184,0 0,0 0,0 0,0 0,0-1,1 1,-1 0,0 0,0 0,1 0,-1-1,1 1,-1 0,1 0,-1-1,1 1,-1 0,1-1,0 1,-1 0,1-1,0 1,0-1,-1 1,1-1,0 0,0 1,0-1,0 0,-1 0,1 1,0-1,0 0,0 0,0 0,0 0,0 0,0 0,-1 0,1 0,0-1,0 1,0 0,0 0,0-1,-1 1,1 0,0-1,0 1,-1-1,1 1,0-1,-1 0,1 1,0-1,-1 0,1 1,-1-1,1 0,-1 0,1 1,-1-1,0 0,1 0,79-342,-42 132,-37 198</inkml:trace>
  <inkml:trace contextRef="#ctx0" brushRef="#br0" timeOffset="396.626">603 429,'-5'-2,"-1"1,0 0,1 0,-1 1,1-1,-1 1,0 1,1-1,-1 1,0 0,1 0,-1 0,1 1,0 0,0 0,-1 1,1-1,0 1,1 0,-1 0,1 1,-1-1,1 1,0 0,0 0,1 1,-1-1,1 1,0 0,0-1,0 1,1 1,0-1,-1 2,1-4,1 1,-1 0,1 0,0 0,0 0,0 0,0 0,1 1,-1-1,1 0,0 0,0 0,1 1,-1-1,1 0,0 0,0 0,1 0,-1 0,1 0,0 0,0-1,0 1,0-1,0 1,1-1,0 0,0 0,0 0,0 0,0 0,0-1,1 1,-1-1,1 0,0 0,0 0,0-1,0 0,0 1,0-1,3 0,49 5,-30-6</inkml:trace>
  <inkml:trace contextRef="#ctx0" brushRef="#br0" timeOffset="944.974">687 711,'121'-176,"-121"175,0 0,0 0,1 0,-1 0,0 0,1 0,-1 0,0 0,1 0,-1 0,1 0,0 0,-1 0,1 0,0 0,-1 0,1 1,0-1,0 0,0 0,0 1,0-1,0 1,0-1,0 1,0-1,0 1,0-1,0 1,0 0,0 0,0 0,0 0,1 0,-1 0,0 0,0 0,0 0,0 0,0 0,0 1,0-1,0 0,0 1,0-1,0 1,0-1,0 1,0 0,0-1,0 1,0 0,0 0,2 9,-3-8,0 0,0 0,0 0,0 0,1 0,-1 0,0 0,1 0,0 0,-1 0,1-1,0 1,0 0,0 0,0 0,0-1,1 1,-1-1,0 1,1-1,-1 1,1-1,0 0,-1 0,1 0,0 0,0 0,-1 0,1 0,0 0,0-1,0 1,0-1,0 0,0 1,0-1,0 0,0 0,0 0,0 0,0-1,0 1,0-1,2 0,22-15,-24 14,0-1,1 1,-1 0,0 0,0 0,1 1,0-1,-1 0,1 1,0 0,-1-1,1 1,0 0,0 1,0-1,0 0,0 1,0 0,0 0,0 0,0 0,0 0,0 0,0 1,0-1,0 1,0 0,0 0,0 0,-1 1,1-1,0 0,-1 1,1 0,1 1,19 29,-14-16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19,'48'21,"-45"-20,29 3,0-2,0-1,0-1,-1-2,1-1,0-2,7-2,146-17,-167 18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0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0 170,'89'-20,"0"5,1 3,65 1,-90 16,-64-5,1 1,-1-1,1 0,-1 1,0-1,1 1,-1-1,0 1,0-1,1 1,-1 0,0 0,0-1,0 1,0 0,0 0,0 0,0 0,0 1,0-1,-1 0,1 0,0 0,-1 1,1-1,-1 0,1 1,-1-1,0 0,1 1,-1-1,0 1,0-1,0 0,0 1,0-1,-1 1,1-1,0 0,0 1,-1-1,1 0,-1 1,-6 10,-1-1,0 0,-1 0,0 0,0-2,-1 1,-1-1,1 0,-2-1,0 0,-2 3,-204 149,151-89,66-69,-1 0,1 1,0-1,0 1,0-1,0 1,0-1,1 1,-1 0,1-1,-1 1,1 0,0-1,0 1,0 0,1-1,-1 1,1 0,-1-1,1 1,0 0,0-1,0 1,0-1,0 0,1 1,-1-1,1 0,0 0,-1 0,1 0,0 0,0 0,1 0,6 3,1-1,-1 0,1 0,0-1,0 0,1-1,-1 0,0-1,1 0,-1 0,1-1,-1-1,1 1,-1-2,0 0,1 0,1-1,74-21,-62 14</inkml:trace>
  <inkml:trace contextRef="#ctx0" brushRef="#br0" timeOffset="249.991">1157 198,'-24'33,"-8"17,-3 4,-1-2,6-6,3-9,2-8,0-8,4-7</inkml:trace>
  <inkml:trace contextRef="#ctx0" brushRef="#br0" timeOffset="566.282">705 226,'39'15,"21"13,7 3,-5 1,-7-5,-8-3,-8-5,-5-1,-14-3,-9-10,-13-10,-4-9,-3-2</inkml:trace>
  <inkml:trace contextRef="#ctx0" brushRef="#br0" timeOffset="821.253">1044 0,'0'431,"28"-266,-27-84,-1-56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31,'169'-12,"-141"6,1 1,0 1,0 2,1 0,25 3,-53-1,0 1,1-1,-1 0,0 1,0-1,1 1,-1 0,0-1,0 1,0 0,0 0,0 1,0-1,0 0,-1 1,1-1,0 1,-1-1,1 1,-1 0,1 0,-1 0,0 0,0 0,0 0,0 0,0 0,0 0,-1 0,1 1,-1-1,1 0,-1 0,0 1,0-1,0 0,0 0,0 1,-1-1,1 0,-1 0,1 1,-1-1,0 0,0 0,0 0,0 0,0 0,0 0,-1 0,-1 1,-137 137,104-104,27-31,1 1,0 1,0-1,0 1,1 1,0 0,0 0,1 0,0 0,0 1,1 0,0 1,1-1,0 1,0-1,1 1,1 0,0 1,0-1,0 0,2 1,-1-1,2 8,0-15,1 1,-1 0,1-1,0 1,1-1,-1 1,1-1,-1 0,1 0,0 0,0-1,0 1,0-1,1 1,-1-1,1 0,-1-1,1 1,0 0,0-1,0 0,0 0,0 0,0-1,0 1,0-1,0 0,0 0,2 0,119-20,-68-1,-33 12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9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454 637,'0'255,"-5"-226,-1-1,-1 1,-1-2,-2 1,-1-1,-1 0,-9 14,-21 50,43-62,7-20</inkml:trace>
  <inkml:trace contextRef="#ctx0" brushRef="#br0" timeOffset="327.965">1046 637,'-45'58,"2"1,3 3,3 1,-19 45,54-105,-1 1,1 0,0-1,0 1,0 0,0 1,1-1,0 0,-1 0,2 1,-1-1,0 0,1 1,0-1,0 1,0-1,1 0,-1 1,1-1,0 0,0 1,1-1,-1 0,1 0,0 0,0 0,0 0,1-1,-1 1,1 0,0-1,0 0,0 0,0 0,1 0,-1 0,1-1,0 0,-1 1,5 0,14 2,1-2,-1 0,1-1,-1-2,1 0,0-2,-1 0,1-1,2-2,-12 4,-1-1,0 0,0 0,0-1,0-1,0 0,-1-1,0 0,0 0,0-1,0-1,-1 0,0 0,-1-1,0 0,0-1,0 0,-1-1,-1 1,1-1,-2-1,1 1,-2-1,1 0,-1-1,-1 1,0-1,2-11,-6 16,0 0,-1 0,1 0,-1 0,-1 0,0 0,0 0,0 1,0-1,-1 1,0-1,-1 1,1 0,-1 0,0 0,-1 1,0 0,1-1,-2 2,1-1,0 0,-1 1,0 0,-1 0,-6-4,0 1,-1 0,0 1,0 1,0 0,0 1,-1 0,0 1,0 1,-13-1,-31 3,34 1</inkml:trace>
  <inkml:trace contextRef="#ctx0" brushRef="#br0" timeOffset="4483.773">2543 637,'-7'0,"0"1,1 0,-1 0,0 1,1-1,-1 2,1-1,0 1,0-1,0 2,0-1,0 1,1 0,-1 0,1 0,0 1,0 0,1 0,-1 0,1 1,1-1,-1 1,1 0,0 0,0 0,0 0,1 1,0-1,0 1,1 0,0-1,0 1,0 0,1 0,0-1,1 1,-1 0,1 0,0-1,1 1,0-1,0 1,0-1,1 2,0-4,0 0,0 1,0-1,1 0,-1-1,1 1,0-1,0 0,0 1,1-2,-1 1,1 0,-1-1,1 0,0 0,0-1,0 1,0-1,0 0,0 0,0-1,0 1,0-1,1 0,-1-1,0 1,0-1,0 0,0 0,0-1,0 1,0-1,0 0,-1-1,2 0,19-9,0-1,-1-1,0-1,-1-1,-1-1,-1-1,0-1,4-7,43-86,-66 108,-1 0,0 0,1 0,-2 0,1 0,0-1,-1 1,0 0,0 0,0 0,0-1,-1 1,0 0,0 0,0 0,0 0,-1 0,1 0,-1 0,0 0,0 1,-1-1,1 1,-1-1,1 1,-1 0,0 0,0 0,-4-2,-5-1,0 1,-1 0,0 1,0 1,0 0,0 0,-1 1,1 1,-1 0,1 1,-1 1,1 0,-1 0,-12 4,-53 14,46-7</inkml:trace>
  <inkml:trace contextRef="#ctx0" brushRef="#br0" timeOffset="4849.161">2768 806,'-30'22,"1"1,1 1,1 1,2 1,0 2,2 0,-18 29,39-54,0-1,1 0,-1 1,1-1,-1 1,1-1,0 1,0-1,0 1,1 0,-1 0,0 0,1-1,0 1,0 0,0 0,0 0,0 0,0-1,1 1,0 0,-1 0,1 0,0-1,0 1,0-1,1 1,-1-1,1 1,-1-1,1 0,0 1,0-1,0 0,0 0,0 0,0-1,1 1,-1-1,1 1,-1-1,1 0,-1 0,1 0,0 0,-1 0,1 0,0-1,0 1,1-1,9 1,0 0,0 0,-1-1,1-1,0-1,0 1,-1-2,1 0,-1 0,0-1,0-1,0 0,0 0,-1-2,0 1,0-1,-1-1,0 0,0 0,-1-1,8-8,-15 13,-1 1,1 0,0-1,-1 1,0 0,1-1,-2 0,1 1,0-1,-1 0,1 1,-1-1,0 0,0 1,-1-1,1 0,-1 0,0 1,0-1,0 1,0-1,0 1,-1-1,0 1,1 0,-1 0,-1 0,1 0,0 0,-1 0,1 1,-1-1,0 1,0-1,0 1,0 0,0 0,-1 1,1-1,-1 1,-1-1,-19-12</inkml:trace>
  <inkml:trace contextRef="#ctx0" brushRef="#br0" timeOffset="3218.264">2063 637,'-19'29,"-12"18,0 7,1-1,0-5,5-6,3-10,4-5,1-8,-2-2,-2-4,3 1,3-3</inkml:trace>
  <inkml:trace contextRef="#ctx0" brushRef="#br0" timeOffset="3531.821">1696 778,'34'14,"20"15,6 2,-3 0,-5-4,-8-7,-10-3,-8-3,-2-5,-5 1,-2-1,-3-2</inkml:trace>
  <inkml:trace contextRef="#ctx0" brushRef="#br0" timeOffset="3901.672">1893 608,'-4'34,"-3"20,1 6,2-2,0-7,2-6,1-7,5-5,2-3,1-2,2-5,1-3,3 1,0 1,2-3,-2-4</inkml:trace>
  <inkml:trace contextRef="#ctx0" brushRef="#br0" timeOffset="6481.841">115 1484,'514'0,"-348"-28,200 26,-168-25,536 27,-537-28,-10 16,20-23,-36 13,83 5,-227 13,-3-2</inkml:trace>
  <inkml:trace contextRef="#ctx0" brushRef="#br0" timeOffset="7746.451">172 354,'-22'28,"2"0,1 2,1 0,2 1,1 1,1 0,2 1,1 0,2 1,1 0,0 10,8-18,1-1,1 1,2-1,0 1,1-1,2 0,1-1,0 0,2 0,1-1,1 0,0-1,2 0,13 16,-1-10,1-1,0-1,2-1,2-1,0-2,27 14,-11-13,-25-16</inkml:trace>
  <inkml:trace contextRef="#ctx0" brushRef="#br0" timeOffset="6998.716">3248 298,'17'8,"-1"1,0 1,0 0,-1 2,-1-1,0 2,0 0,-2 0,1 2,-2-1,0 1,0 1,-2 0,0 1,-1-1,0 2,2 11,-3-8,-2 0,-1 1,-1 0,0 0,-2-1,-1 1,0 0,-3 14,0-12,-1-1,-1 0,-1 0,-1 0,-1-1,-1 0,-1 0,-1-1,-7 9,8-14,-1 0,0-1,-1-1,-1 0,0-1,-1 0,0-1,-1 0,0-1,-1-1,-1 0,-7 2</inkml:trace>
  <inkml:trace contextRef="#ctx0" brushRef="#br0" timeOffset="8681.596">3586 73,'252'-73,"-190"75,-61-2,0 0,0 0,0 0,0 1,0-1,0 0,0 0,0 1,0-1,0 1,0-1,0 1,0-1,-1 1,1-1,0 1,0 0,-1-1,1 1,0 0,-1 0,1 0,-1-1,1 1,-1 0,1 0,-1 0,0 0,1 0,-1 0,0 0,0 0,0 0,0 0,0 0,0 0,0 0,0 0,0 0,0 0,0 0,-1 0,1 0,0 0,-1 0,1-1,-1 1,1 0,-1 0,1 0,-1 0,0-1,1 1,-1 0,0-1,0 2,-136 133,135-133,1-1,-1 1,1 0,-1 0,1-1,0 1,0 0,0 0,0 0,0 0,0 0,0 0,1 0,-1 1,1-1,-1 0,1 0,0 0,0 1,0-1,0 0,0 0,1 1,-1-1,1 0,-1 0,1 0,0 0,0 0,0 0,0 0,0 0,0 0,0 0,1 0,-1-1,1 1,-1-1,1 1,0-1,0 1,-1-1,1 0,0 0,0 0,0 0,0 0,1-1,-1 1,0 0,0-1,0 0,0 1,2-1,226 0,-205 0</inkml:trace>
  <inkml:trace contextRef="#ctx0" brushRef="#br0" timeOffset="16106.731">4630 637,'-3'16,"1"0,0 0,1 1,0-1,2 1,0-1,3 16,-3-24,31 208,-31-201,0 0,-1 1,0-1,-2 1,0-1,0 0,-2 0,1 0,-2 0,0-1,-1 1,-1-1,0-1,0 1,-2-1,1-1,-2 1,-9 9,8-11,-1-1,0 0,-1 0,0-1,-1-1,0 0,0-1,0-1,-1 0,0-1,0 0,-1-1,1-1,-10 0,21-2,-1-1,0-1,1 1,-1-1,0 0,1 0,-1 0,1 0,-1-1,1 0,0 0,-1 0,1 0,0-1,1 0,-1 0,0 0,1 0,0 0,-1-1,1 1,1-1,-1 0,0 0,1 0,0 0,0 0,0-1,1 1,-1-1,1 1,0-1,0 0,1 1,-1-1,1 0,0 1,0-1,1 0,-1 1,1-1,5-13</inkml:trace>
  <inkml:trace contextRef="#ctx0" brushRef="#br0" timeOffset="16589.445">4292 637,'220'-23,"100"-12,-246 22,-60 9,0 1,1 0,-1 1,1 1,-1 0,1 1,-1 1,1 0,1 1,2 4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40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232 251,'-161'287,"148"-259,1 1,2 0,1 0,1 1,2 1,1-1,1 1,1 0,2 18,2-41,0-1,1 0,0 0,0 1,0-1,1-1,0 1,0 0,1-1,0 1,0-1,1 0,-1-1,1 1,1-1,-1 0,1 0,-1 0,2-1,-1 0,0 0,1-1,-1 1,1-1,0-1,0 1,0-1,1-1,-1 1,0-1,1-1,-1 1,1-1,-1 0,0-1,4 0,15-5,-1-1,0 0,0-2,-1-1,0-1,-1-1,0-1,-1-1,0-1,-1-1,6-7,1-1,-1 0,-2-2,0-2,-2 0,-1-1,-1-1,-1-1,-2 0,-2-2,0 0,-3-1,10-32,-18 52,-1-1,0 0,-1 0,-1 0,0 0,-1-1,-1 1,0 0,-1 0,-1-1,0 1,-1 0,0 0,-2 1,0-1,0 1,-1 0,-1 0,0 0,-1 1,-1 1,0-1,0 1,-1 1,-1 0,-3-3,4 6,-1 1,0 0,0 0,0 2,-1-1,0 1,0 1,-1 0,1 1,-1 0,1 1,-1 0,0 1,0 0,0 1,0 1,0 0,0 1,1 0,-1 1,1 0,-1 1,1 1,0 0,0 0,1 1,0 1,0 0,-6 5,6-4,1 0,0 1,0 0,1 1,1 0,-1 0,1 1,1 0,0 0,1 1,0 0,1 0,0 0,1 1,0 0,0 3,-2 21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0 172,'8'-5,"-1"2,1-1,-1 1,1 0,0 0,0 1,0 0,0 0,1 1,-1 0,0 1,1 0,-1 0,3 1,5-2,271 2,-247-6,-39 5,0 0,-1 0,1-1,0 1,-1 0,1-1,-1 1,1 0,-1-1,1 1,-1-1,1 1,-1-1,1 1,-1-1,0 1,1-1,-1 1,0-1,1 0,-1 1,0-1,0 1,0-1,1 0,-1 1,0-1,0 0,0 1,0-1,0 0,0 1,0-1,-1 0,1 1,0-1,0 1,0-1,-1 0,1 1,0-1,-1 1,1-1,0 1,-1-1,1 1,-1-1,1 1,0-1,-1 1,0-1,1 1,-1 0,1-1,-1 1,1 0,-1-1,0 1,0 0,-123-79,124 78,-1 1,0-1,1 1,-1-1,1 1,0-1,-1 0,1 1,-1-1,1 0,0 1,0-1,-1 0,1 0,0 1,0-1,0 0,0 1,0-1,0 0,0 0,0 1,0-1,0 0,0 0,0 1,0-1,1 0,-1 0,0 1,1-1,-1 0,0 1,1-1,-1 1,1-1,-1 0,1 1,-1-1,1 1,0-1,-1 1,1 0,-1-1,1 1,0 0,-1-1,1 1,0 0,0 0,-1-1,1 1,0 0,0 0,-1 0,1 0,0 0,0 0,-1 0,1 0,0 1,0-1,-1 0,1 0,0 1,-1-1,1 0,0 1,0-1,19-2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2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16,'0'5,"4"-3,3-8,-6-1,-7-1,-4 7,2 7,5 4,4-1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0 101,'425'0,"-425"0,-1 0,1-1,0 1,0-1,0 1,0-1,0 1,0 0,0-1,0 1,0-1,0 1,0-1,0 1,0-1,0 1,0 0,0-1,1 1,-1-1,0 1,0 0,1-1,-1 1,0-1,0 1,1 0,-1-1,0 1,1 0,-1 0,0-1,1 1,-1 0,1 0,-1 0,0-1,1 1,-1 0,1 0,-1 0,1 0,-1 0,0 0,1 0,-1 0,1 0,-1 0,1 0,-1 0,1 0,-1 0,0 0,1 0,-1 1,1-1,-1 0,0 0,1 1,-1-1,1 0,-35-20,31 19,-93-56,88 46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1,'29'57,"-2"2,-3 1,-3 1,-3 0,-2 2,-3 0,2 37,-10-65,-2 0,-2 0,-1 0,-2 0,-1 0,-2 0,-1 0,-2-1,-1 0,-1-1,-3 0,0-1,-2 0,-1-1,-2-1,-6 7,-94 91,96-110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0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1 254,'14'-4,"10"-3,10 1,5 2,-1-5,4 1,-1 0,-2 3,-4 1,-2 2,-2 1,-2 1,-1 0,0 1,-1-1,1 0,0 1,-5-1</inkml:trace>
  <inkml:trace contextRef="#ctx0" brushRef="#br0" timeOffset="247.032">1 481,'38'0,"37"0,15 0,-2 0,-13 0,-13 0,-13 0,-9 0,-8 0,-4 0,-1 0,-7 0</inkml:trace>
  <inkml:trace contextRef="#ctx0" brushRef="#br0" timeOffset="700.024">424 1,'12'2,"-1"1,1 0,-1 1,0 0,0 1,-1 0,1 0,-1 1,-1 1,1 0,-1 0,2 3,2-1,192 146,-201-153,1 1,-1 1,0-1,0 0,0 1,0 0,-1 0,1 0,-1 1,0-1,0 1,-1-1,0 1,1 0,-1 0,-1 0,1 0,-1 0,0 1,0-1,-1 0,1 0,-1 1,0-1,-1 0,1 1,-1-1,0 0,0 1,-1-1,0 0,1 0,-2 0,1-1,-1 1,1 0,-1-1,0 0,-2 2,-203 120,90-42,104-74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1,'-16'2,"1"2,0 0,0 1,1 0,-1 1,1 1,1 0,-1 1,1 1,0 0,1 0,0 1,1 1,0 0,1 1,0 0,0 0,1 2,-23 20,14-15,12-15,1 0,-1 1,1 0,0 0,0 0,1 0,0 1,0 0,0 0,0 0,1 0,0 1,0-1,1 1,0-1,0 1,1 0,0 0,0 0,0 3,4-5,1 0,0 0,0 0,0-1,0 1,1-1,0 0,0 0,0-1,0 1,1-1,-1 0,1-1,0 1,0-1,0 0,0-1,0 1,0-1,0 0,4-1,5 4,67 12,0-3,1-5,0-2,73-6,-130-4,-32-11,-102-84,-15-15,-29-32,138 130,13 18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7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1 111,'0'395,"22"-249,-22-144,0-1,0 0,-1 0,1 1,0-1,1 0,-1 1,0-1,0 0,0 1,1-1,-1 0,1 0,-1 0,1 1,-1-1,1 0,0 0,0 0,-1 0,1 0,0 0,0 0,0 0,0 0,0-1,0 1,0 0,0-1,1 1,-1 0,0-1,0 0,1 1,-1-1,0 0,0 1,1-1,-1 0,0 0,1 0,-1 0,0 0,1-1,-1 1,0 0,0 0,1-1,-1 1,0-1,0 1,0-1,0 0,1 1,-1-1,0 0,0 0,0 0,-1 0,1 0,0 0,0 0,0-1,59-177,65-255,-112 401,1 6</inkml:trace>
  <inkml:trace contextRef="#ctx0" brushRef="#br0" timeOffset="386.234">424 675,'-9'24,"-4"17,1 7,2 0,3-3,7-10,4-15,1-11</inkml:trace>
  <inkml:trace contextRef="#ctx0" brushRef="#br0" timeOffset="711.989">565 280,'-10'10,"3"7,1-3,7-5,-1-3,-2 1,-4 1,-1 3,0-1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30,'28'0,"20"-5,6-1,-1 0,-5 1,-6 1,-5 2,-4 1,-3 0,-2 1,0 0,-1 1,0-1,0 0,-4 0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7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57,'38'0,"28"-4,6-3,2 1,-8-3,-10-1,-10 2,-7 2,-7 2,-8 2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19,'-6'-3,"1"0,-1 1,0 0,0 0,0 0,0 1,-1 0,1 0,0 0,0 1,-1 0,1 0,0 1,-1-1,1 1,0 1,0-1,0 1,0 0,0 1,0 0,1-1,-1 2,1-1,0 1,0-1,0 1,0 1,1-1,-1 1,1 0,1 0,-1 0,0 0,1 1,0-1,1 1,-1 0,1 1,-8 17,1 0,2 1,0 0,2 0,0 0,2 1,1-1,1 16,1-32,0 0,0 0,1 0,1 0,0 0,0 0,0 0,1-1,1 1,-1-1,1 0,1 0,-1 0,1-1,1 1,-1-1,1-1,1 1,-1-1,1 0,0 0,0-1,1 0,0 0,8 3,-5-4,0 0,1-1,0 0,0-1,0 0,0-1,0 0,1-1,-1 0,0-1,0-1,0 0,0 0,0-1,-1-1,1 0,2-2,17-7,-2-2,1-1,-2-1,-1-2,20-17,-34 26,0 0,-1-1,0 0,-1-1,0-1,-1 0,0 0,-1-1,0 0,-2 0,0-1,0 0,-1 0,1-7,-8 13,0 0,-1 0,0 1,0-1,-1 0,0 1,-1 0,0-1,0 2,0-1,-1 0,0 1,-1 0,0 0,0 0,0 1,-1 0,0 0,0 1,-1 0,1 0,-1 0,0 1,0 1,-1-1,1 1,-1 1,-5-2,-90-9,75 12</inkml:trace>
  <inkml:trace contextRef="#ctx0" brushRef="#br0" timeOffset="349.883">3 274,'10'-2,"45"-8,1 2,1 2,-1 3,25 3,-68 2,0 1,0 0,0 1,0 1,-1 0,0 1,0 0,0 1,-1 0,1 1,-2-1,1 0,-1-1,1 0,1 0,-1-1,0-1,1 0,0-1,0 0,0-1,8 1,23-11,-25 2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01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678 194,'3'-6,"-19"21,-23 35,2 2,2 2,2 1,-15 37,46-89,0 0,0 0,0 1,1-1,-1 1,1-1,0 1,0-1,0 1,0 0,0-1,1 1,0 0,0 0,0-1,0 1,0 0,1 0,0-1,0 1,0 0,0-1,0 1,1-1,0 0,-1 1,1-1,1 0,-1 0,0 0,1 0,-1 0,1-1,0 1,0-1,0 0,0 0,0 0,4 2,5-1,0-1,1 0,-1-1,1 0,0-1,-1 0,1-1,-1 0,1-1,-1-1,1 0,-1 0,0-1,-1-1,1 0,10-6,-5 3</inkml:trace>
  <inkml:trace contextRef="#ctx0" brushRef="#br0" timeOffset="530.93">340 194,'9'-11,"0"1,1 0,1 1,-1 0,1 1,1 0,0 0,0 1,0 1,1 0,0 1,0 0,1 1,-1 1,1 0,0 0,10 1,-17 1,-1 1,0-1,1 1,-1 1,0-1,1 1,-1 0,0 1,0 0,0 0,0 0,0 0,0 1,0 0,-1 0,0 1,0 0,0 0,0 0,0 0,-1 1,1-1,-1 2,-2-4,90 91,-88-90,1 0,-1 0,1 0,0-1,0 0,0 0,0 0,0-1,0 0,1 0,-1 0,0 0,1-1,-1 0,0 0,1 0,-1-1,0 0,1 0,-1 0,0-1,0 1,2-2,10-7,26-4,-36 21</inkml:trace>
  <inkml:trace contextRef="#ctx0" brushRef="#br0" timeOffset="1948.322">0 731,'95'0,"263"-12,197-57,-288 65,-245 8,-5 3</inkml:trace>
  <inkml:trace contextRef="#ctx0" brushRef="#br0" timeOffset="2576.252">86 1041,'14'-3,"43"-13,1 3,1 3,54-3,-111 13,-1-1,1 0,0 1,-1-1,1 1,0-1,-1 1,1 0,0 0,-1 0,1 0,0 0,-1 0,1 0,0 1,0-1,-1 0,1 1,-1-1,1 1,0 0,-1 0,0 0,1-1,-1 1,1 1,-1-1,0 0,0 0,1 0,-1 1,0-1,0 0,0 1,-1-1,1 1,0-1,0 1,-1 0,1-1,-1 1,0 0,1-1,-1 1,0 0,0-1,0 1,0 0,0-1,0 1,-1 0,1-1,-1 1,1 0,-1-1,1 1,-1-1,0 1,0 0,-145 111,44-6,100-105,1-1,-1 1,1 0,0 0,-1 0,1-1,0 1,0 0,0 0,0 1,1-1,-1 0,1 0,-1 0,1 0,0 1,0-1,0 0,0 0,0 1,0-1,0 0,1 0,-1 0,1 1,0-1,0 0,0 0,0 0,0 0,0 0,0-1,0 1,1 0,-1 0,1-1,0 1,-1-1,1 1,0-1,0 0,0 0,0 0,0 0,0 0,0 0,0 0,0-1,0 1,0-1,1 1,1-1,13 2,1-1,-1 0,1-1,-1-1,1-1,-1 0,0-1,0-1,11-4,96-11,-106 13</inkml:trace>
  <inkml:trace contextRef="#ctx0" brushRef="#br0" timeOffset="2949.896">988 985,'-17'55,"-50"172,28-96,38-108,3-21</inkml:trace>
  <inkml:trace contextRef="#ctx0" brushRef="#br0" timeOffset="3329.042">706 985,'30'-15,"1"1,0 2,1 1,0 2,0 1,1 1,0 2,1 1,-1 2,18 1,199 5,-227 0,-5 2</inkml:trace>
  <inkml:trace contextRef="#ctx0" brushRef="#br0" timeOffset="3650.392">622 1351,'38'0,"28"-4,6-3,-3 1,-5 1,-7 1,-10 2,-7 1,-6 0,-4 1,-2 1,-1-1,-1 0,1 0,0-4,0-2,-4 0</inkml:trace>
  <inkml:trace contextRef="#ctx0" brushRef="#br0" timeOffset="4482.448">2231 335,'-10'22,"-1"-1,-1 0,-1 0,-1-1,-1-1,0 0,-2-2,0 1,6-6,-179 155,50-51,139-116,1 0,-1 0,0 0,0 1,1-1,-1 0,0 1,1-1,-1 1,0-1,1 1,-1-1,1 1,-1-1,1 1,-1-1,1 1,-1 0,1-1,-1 1,1 0,0-1,0 1,-1 0,1 0,0-1,0 1,0 0,0 0,-1-1,1 1,0 0,1 0,-1 0,0-1,0 1,0 0,0 0,1-1,-1 1,0 0,0-1,1 1,-1 0,1-1,-1 1,1 0,-1-1,1 1,-1-1,1 1,-1-1,1 1,0-1,-1 1,1-1,0 0,0 1,-1-1,1 0,0 0,-1 1,2-1,53 4,-50-4,372-3,-374 3,-1 1,1 0,0-1,-1 0,1 0,0 0,0 0,-1 0,1 0,0-1,-1 1,1-1,0 0,-1 0,1 0,-1 0,1 0,-1 0,0-1,1 1,-1-1,0 0,0 1,0-1,0 0,-1 0,1 0,0-1,-1 1,1 0,-1-1,0 1,0-1,0 1,0-1,0 1,-1-1,1-2,-38-92,12 45,-62-143,74 172,1 5</inkml:trace>
  <inkml:trace contextRef="#ctx0" brushRef="#br0" timeOffset="4993.298">2823 391,'-11'8,"0"0,0 1,1 0,0 0,1 1,0 0,0 1,-4 8,4-8,-29 37,2 2,2 1,2 2,-16 39,46-90,0 1,1 0,-1 0,1-1,0 1,0 0,0 0,0 0,0 0,1 0,0 0,-1 0,1 1,0-1,0 0,1 0,-1 0,1 0,-1 0,1 0,0 0,0 0,0 0,1 0,-1-1,1 1,-1 0,1-1,0 1,0-1,0 0,0 0,1 0,-1 0,1 0,-1 0,1 0,-1-1,1 1,0-1,0 0,1 1,136 19,32-13,-170-8,0 0,0 0,0 0,0 0,0-1,0 1,0-1,0 1,0-1,0 0,0 0,-1 0,1 0,0 0,0 0,-1 0,1-1,-1 1,1 0,-1-1,1 0,-1 1,0-1,0 0,0 1,1-3,-1-7</inkml:trace>
  <inkml:trace contextRef="#ctx0" brushRef="#br0" timeOffset="5248.942">2315 561,'43'0,"39"0,9 0,0 0,-12 0,-9 0,-12 0,-10 5,-10 1,-5 1,-5-2,-6-7,-7-2</inkml:trace>
  <inkml:trace contextRef="#ctx0" brushRef="#br0" timeOffset="5483.477">3332 223,'63'118,"-4"2,15 56,-67-159,-1 0,0 0,-1 1,-1 0,-1 0,0 0,-2 0,0 0,-1 1,0-1,-2 0,0 1,-4 11,1-21,0 0,-1-1,0 0,0 0,-1 0,0-1,0 1,-1-2,1 1,-2-1,1 0,-1-1,0 0,0-1,0 1,-1-2,1 1,-1-1,-21 8</inkml:trace>
  <inkml:trace contextRef="#ctx0" brushRef="#br0" timeOffset="5951.261">1948 166,'-41'30,"1"2,2 1,1 2,1 1,2 2,2 2,2 0,1 3,-17 35,35-58,1-1,1 2,1-1,1 1,1 1,1-1,0 1,2 0,-1 21,4-31,0 0,1 0,0 0,1 0,0-1,1 1,1-1,-1 0,2 0,0 0,0 0,1-1,0 0,0 0,1 0,1-1,0 0,0 0,3 1,8 3,0-1,1 0,1-2,0 0,0-1,1-2,0 0,0-1,1-1,-1-1,1-1,0-1,11-1,147-8,-133 2</inkml:trace>
  <inkml:trace contextRef="#ctx0" brushRef="#br0" timeOffset="6377.93">3670 110,'0'0,"66"-28,2 4,1 2,37-5,-103 25,-1 1,0 0,1 0,-1 0,1 0,0 1,-1-1,1 1,-1-1,1 1,0 0,-1 0,1 0,0 1,-1-1,1 0,-1 1,1 0,0 0,-1 0,0 0,1 0,-1 0,0 0,1 1,-1-1,0 1,0 0,0-1,0 1,0 0,-1 0,1 0,-1 1,1-1,-1 0,0 1,0-1,0 0,0 1,0-1,0 2,-3 7,-1-1,0 1,-1-1,0 0,-1 0,0 0,0 0,-1-1,0 0,-1 0,0-1,0 0,-8 6,-28 40,41-52,1 0,-1 0,1 0,0 0,0 1,0-1,0 1,0-1,0 1,0-1,1 1,-1-1,1 1,0-1,0 1,0 0,0-1,0 1,1-1,-1 1,1-1,0 1,-1-1,1 1,0-1,0 1,1-1,-1 0,1 0,-1 0,1 0,-1 0,1 0,0 0,0 0,0 0,0-1,0 1,0-1,1 0,-1 0,0 0,1 0,-1 0,3 1,7 2,0 0,0 0,0-1,1 0,-1-1,1-1,0 0,-1 0,1-1,0-1,0 0,-1-1,1-1,11-3,61-6,-61 10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1 263,'0'365,"0"-347,0 0,0 0,2-1,0 1,1 0,1-1,0 0,2 0,0 0,1 0,0-1,1 0,1-1,1 1,10 12,-15-24,-1-1,0 0,1 0,-1-1,1 1,0-1,0 0,0 0,0-1,0 1,0-1,0 0,1-1,-1 1,0-1,1 0,-1 0,0-1,1 1,-1-1,0 0,0-1,0 1,0-1,0 0,0-1,0 1,120-89,-116 83,44-40,-3-3,-1-2,-3-2,-2-2,0-7,11-11,-55 74,0 0,1 1,-1-1,1 1,-1-1,1 1,-1-1,1 1,-1 0,1-1,-1 1,1 0,-1-1,1 1,0 0,-1 0,1-1,0 1,-1 0,1 0,0 0,-1 0,1 0,0 0,-1 0,1 0,0 0,-1 0,1 0,-1 0,1 1,0-1,-1 0,1 0,0 1,-1-1,1 0,-1 1,1-1,-1 1,1-1,-1 1,1-1,-1 1,1-1,-1 1,0-1,1 1,-1 0,0-1,0 1,1-1,-1 1,0 0,0-1,0 1,0 0,0-1,0 1,0 0,5 45,-4-44,-3 11,1 0,0 1,2-1,-1 0,2 0,0 1,0-1,1 0,1-1,0 1,0-1,2 1,-1-1,2-1,-1 1,2-1,-1 0,2-1,-1 0,1 0,1-1,0 0,0 0,1-2,0 1,-5-5,0 0,0 0,1-1,-1 0,1 0,0-1,-1 0,1 0,0 0,0-1,0 0,0 0,0-1,-1 0,1 0,0-1,-1 1,1-2,-1 1,1-1,-1 1,0-2,0 1,0-1,-1 0,1 0,-1 0,0-1,0 0,0-1,9-9,-1 0,-1-2,0 1,-1-2,-1 0,-1 0,0 0,-1-1,3-14,18-78,-4-2,3-66,-25 159,13-102,-16 121,0 1,1-1,-1 1,0-1,1 0,-1 1,1-1,-1 1,1-1,-1 1,1 0,-1-1,1 1,0-1,-1 1,1 0,0-1,-1 1,1 0,0 0,-1 0,1 0,0-1,-1 1,1 0,0 0,-1 0,1 0,0 1,0-1,-1 0,1 0,0 0,-1 0,1 1,0-1,-1 0,1 1,-1-1,1 0,0 1,-1-1,1 1,-1-1,1 1,-1-1,1 1,-1 0,0-1,1 1,-1-1,0 1,1 0,-1-1,0 1,0 0,0-1,1 1,-1 0,0 0,0-1,0 1,0 0,0-1,8 15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740 282,'1'0,"-1"-1,0 1,1-1,-1 1,0-1,0 1,1-1,-1 1,0-1,0 0,0 1,1-1,-1 1,0-1,0 0,0 1,0-1,0 1,0-1,-1 1,1-1,0 0,0 1,0-1,0 1,-1-1,1 1,0-1,0 1,-1-1,1 1,-1-1,1 1,0-1,-1 1,1-1,-1 1,1 0,-1-1,1 1,-1 0,1 0,-1-1,1 1,-1 0,0 0,1 0,-1 0,1-1,-1 1,1 0,-1 0,0 0,1 0,-1 1,1-1,-1 0,0 0,1 0,-1 0,-42-5,42 5,-31 2,0 0,0 3,1 1,0 1,0 1,0 2,1 1,-21 12,-11 1,-220 83,251-88,30-19,1 0,0 1,-1-1,1 1,0-1,-1 1,1-1,0 1,0-1,0 1,-1-1,1 1,0-1,0 1,0-1,0 1,0-1,0 1,0 0,0-1,0 1,0-1,0 1,1-1,-1 1,0-1,0 1,0-1,1 1,-1-1,0 1,1-1,-1 0,0 1,1-1,-1 1,0-1,1 0,-1 1,1-1,-1 0,1 0,-1 1,1-1,-1 0,1 0,-1 0,1 1,-1-1,1 0,-1 0,1 0,-1 0,1 0,-1 0,1 0,0 0,156 11,-115-12,253 0,-293 0,1 1,0 0,0-1,0 1,-1 0,1 0,0 0,0 1,0-1,-1 1,1 0,0-1,-1 1,1 0,0 1,-1-1,0 0,1 1,-1-1,0 1,1 0,-1 0,0 0,0 0,-1 0,1 0,0 0,-1 1,1-1,-1 1,0-1,0 1,0 0,0-1,0 1,0 0,-1-1,0 1,1 0,-1 0,0 0,0-1,-1 1,1 0,0 0,-1 0,0-1,-7 12,-1-1,-1-1,0 0,0 0,-1-1,-1-1,0 0,0 0,-1-1,0-1,-1 0,-2 0,4 0,-295 186,303-192,1-1,0 1,0 0,0 0,0 0,0 0,0 1,1-1,-1 1,1 0,0 0,-1 0,1 0,1 0,-1 0,0 0,1 1,0-1,-1 0,1 1,1-1,-1 1,0 0,1-1,0 1,0-1,0 1,0 0,0-1,1 1,0 0,0-1,0 1,0 1,9 3,-1-1,1 1,0-1,0-1,1 0,0-1,0 0,0 0,1-1,0-1,-1 0,1 0,0-1,0-1,1 0,-1-1,0 0,0 0,0-2,0 1,2-2,8 2,-16 2,-1-1,1 0,0 0,-1 0,1-1,-1 0,1 0,-1 0,0-1,1 0,-1 0,0 0,0-1,0 1,-1-1,1 0,-1-1,1 1,-1-1,0 0,0 0,-1 0,1 0,-1-1,0 1,0-1,0 0,-1 0,0 0,1-3,4-46,-6 29</inkml:trace>
  <inkml:trace contextRef="#ctx0" brushRef="#br0" timeOffset="285.348">401 1,'-13'22,"1"1,1 0,1 1,1 1,1-1,2 1,0 1,2-1,0 1,2 0,1-1,1 6,-10 530,6-505,1 0,4 0,5 42,7 136,-9-212,2-4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1 830,'28'-5,"30"-1,9 0,-2 1,-8 1,-7 2,-9 1,-6 0,-4 1,-3 0,-1 1,0-6,-1-1,-4 0</inkml:trace>
  <inkml:trace contextRef="#ctx0" brushRef="#br0" timeOffset="246.55">57 1084,'48'0,"35"-5,13-6,-5-1,-9 1,-12 2,-15 4,-11 1,-8 3,-11 0</inkml:trace>
  <inkml:trace contextRef="#ctx0" brushRef="#br0" timeOffset="1385.132">1666 520,'-48'58,"-141"212,136-195,33-49,0 1,2 1,1 1,2 0,-8 23,22-51,0 0,0 1,1-1,-1 1,1 0,0-1,-1 1,1-1,0 1,0 0,0-1,0 1,0-1,0 1,0 0,1-1,-1 1,0-1,1 1,0 0,-1-1,1 0,0 1,0-1,0 1,0-1,0 0,0 0,0 1,0-1,0 0,0 0,1 0,-1 0,1 0,-1-1,0 1,1 0,-1-1,1 1,0-1,-1 1,1-1,77 5,-69-6,194-30,-198 30,-1 0,1 0,-1-1,1 0,-1 0,0 0,1-1,-1 0,-1 0,1 0,0-1,-1 1,0-1,1 0,-2-1,1 1,0-1,-1 1,0-1,8-15</inkml:trace>
  <inkml:trace contextRef="#ctx0" brushRef="#br0" timeOffset="1900.095">1355 548,'-2'-2,"0"0,-1 0,1 0,0-1,0 1,0-1,0 1,0-1,1 1,-1-1,1 0,-1 0,1 0,0 0,0 0,1 0,-1 0,1 0,-1 0,1 0,0 0,0 0,0 0,1-1,-1 1,1 0,-1 0,1 0,0 0,1 0,-1 1,0-1,1 0,-1 0,1 1,0-1,0 1,0-1,0 1,0 0,1 0,-1 0,2-1,9-5,0 1,0 0,1 1,0 1,0 0,1 1,-1 0,1 1,0 1,0 0,-1 1,1 0,0 2,10 1,-18-1,0 1,-1 0,0 0,1 1,-1 0,0 0,0 1,0-1,-1 1,0 0,1 1,-1-1,-1 1,1 0,-1 0,1 1,-2-1,1 1,-1 0,1 0,-2 0,1 1,-1-1,0 1,0-1,0 4,1 1,1-1,0 0,1 0,0-1,1 1,0-1,0 0,1-1,0 0,0 0,2 1,0-5,1 1,0-2,-1 0,1 0,0 0,1-2,-1 1,0-1,1-1,-1 1,0-2,1 0,-1 0,0 0,0-2,3 0,-6 2,-1 0,1-1,-1 0,0 0,0-1,0 1,0-1,0-1,0 1,-1-1,1 0,-1 0,0 0,-1-1,1 0,1-2,6-13</inkml:trace>
  <inkml:trace contextRef="#ctx0" brushRef="#br0" timeOffset="3399.582">1299 68,'-3'-5,"1"0,-1 1,0 0,-1-1,1 1,-1 0,0 1,1-1,-2 1,1 0,0 0,-1 0,1 0,-1 1,0 0,0 0,0 0,0 0,0 1,0 0,-1 0,1 0,0 1,-1 0,1 0,0 0,-1 1,1-1,0 1,0 1,0-1,-1 1,2 0,-1 0,-3 2,-1 3,1 0,-1 2,2-1,-1 1,1 0,1 0,-1 1,2-1,-1 2,1-1,1 0,0 1,0 0,1 0,1 0,0 0,0 1,1-1,1 1,0-1,0 0,1 1,0-1,1 0,2 6,-2 20,2 23,4 1,2-1,3 0,2-2,10 20,1 3,-3 2,-4 0,6 63,-22-120,-1 1,-2-1,0 0,-2 0,-1 0,-1 0,-1-1,-1 1,-2-1,0 0,-2-1,0 0,-2-1,-5 9,2-10,-1 0,-1-1,-1-1,0 0,-2-2,0 0,-1-1,-1-1,0-1,-1-1,-1-1,-15 5,39-17,0-1,-1 1,1-1,-1 0,1 1,-1-1,1 1,-1-1,1 0,-1 1,1-1,-1 0,1 0,-1 1,0-1,1 0,-1 0,1 0,-1 0,0 0,1 0,-1 0,0 0,1 0,-1 0,1 0,-1 0,0 0,1 0,-1-1,1 1,-1 0,0 0,1-1,-1 1,1 0,-1-1,1 1,-1-1,1 1,-1 0,1-1,0 1,-1-1,1 0,0 1,-1-1,1 1,0-1,0 1,-1-1,1 0,0 1,0-1,0 1,0-1,0 0,0 1,0-1,0 0,0 1,0-1,0 0,0 1,1-1,-1 1,0-1,0 1,1-1,-1 0,21-43,52-43,-48 61</inkml:trace>
  <inkml:trace contextRef="#ctx0" brushRef="#br0" timeOffset="4317.025">2371 774,'-26'8,"0"1,1 1,0 1,1 1,0 2,1 0,0 1,2 2,-1 0,-10 13,29-28,0 1,0 0,0-1,0 1,0 1,1-1,0 0,0 0,0 1,0 0,0-1,1 1,-1 0,1 0,0 0,0-1,0 1,1 0,0 0,-1 0,1 1,1-1,-1 0,0 0,1 0,0-1,0 1,0 0,1 0,-1 0,1-1,0 1,0-1,0 1,0-1,1 0,0 0,-1 0,3 2,1 0,0 0,0-1,1 0,-1 0,1-1,0 1,0-1,0-1,0 0,0 0,1 0,-1-1,1 0,-1 0,1-1,-1 0,1 0,0-1,-1 1,1-2,-1 1,0-1,3-1,10-4,0-1,0 0,-1-2,-1 0,1-1,-2-1,14-11,-9 1,-1 0,0-2,-2 0,-1-2,0 0,-2-1,-2 0,0-1,8-27,-12 28,-1-1,-2-1,-1 1,-1-1,-1 0,-2 0,-1 0,-1-1,-2 1,0 0,-2 0,-2 0,0 1,-2 0,-3-5,10 27,0 1,0-1,-1 1,0-1,0 1,-1 0,1 0,-1 0,0 0,-1 0,1 0,-1 1,0 0,0 0,0 0,-1 0,1 0,-1 1,0 0,0 0,0 0,0 1,-1 0,1 0,-1 0,1 1,-1-1,1 1,-1 1,0-1,0 1,0 0,1 0,-1 1,0-1,0 1,1 1,-1-1,1 1,-1 0,1 0,-2 1,-4 7,1 0,0 1,1 0,0 1,1 0,0 0,1 1,0-1,1 2,1-1,0 1,0 0,2 0,0 0,0 0,1 0,1 1,0 2,-1 10,1 0,1 0,1 0,2 0,0 0,2-1,1 1,1-1,1 0,1-1,1 0,2 0,0-1,2-1,1 0,0-1,12 12,-12-16,-4-3,0-1,1 0,1-1,0 0,1-1,0-1,0 0,2-1,-1 0,14 5,13-10,-26-10</inkml:trace>
  <inkml:trace contextRef="#ctx0" brushRef="#br0" timeOffset="4714.073">3246 435,'-37'35,"2"2,1 2,3 1,1 1,2 2,1 1,3 1,2 2,17-40,2 1,-1 0,1 0,0 1,1-1,0 1,0-1,1 1,0 0,1-1,-1 1,2 0,-1 0,1-1,1 1,-1 0,2-1,-1 0,1 1,0-1,1 0,0 0,0-1,1 1,0-1,0 0,0 0,1-1,0 1,1-1,3 0,0 0,0 0,0-2,0 1,1-1,0 0,0-1,0-1,0 0,1 0,-1-1,0 0,1-1,-1 0,1-1,-1-1,0 1,1-2,-1 0,0 0,-1-1,1 0,-1-1,1 0,-1 0,-1-2,1 1,-1-1,0 0,4-5,3-5,-1 0,-1-1,-1 0,0-1,-2 0,0-1,-1-1,-1 1,-1-1,0-1,3-21,-8 31,-1-1,-1 0,0 0,0 0,-1 0,-1 0,0 0,-1 0,-1 0,0 0,0 1,-1-1,-1 1,0 0,0 0,-2 1,1-1,-1 1,-1 1,0-1,-3-1,3 4,0 1,-1 1,0-1,0 1,0 1,-1 0,0 0,0 1,0 0,0 1,-1 0,1 1,-1 0,0 0,0 1,0 1,0 0,1 0,-1 1,-10 2,-17 3</inkml:trace>
  <inkml:trace contextRef="#ctx0" brushRef="#br0" timeOffset="5016.256">2794 745,'51'3,"-1"-2,1-3,-1-1,0-3,0-2,33-11,-8 5,-73 13,1 0,-1 0,1 0,-1 0,1 1,-1-1,1 1,0 0,-1-1,1 1,-1 1,1-1,0 0,-1 1,1-1,-1 1,1 0,-1-1,1 1,-1 1,1-1,-1 0,0 0,0 1,0 0,0-1,0 1,0 0,0 0,0 0,-1 0,1 0,0 2,14 38,-14-35,-1 0,1-1,0 1,1-1,0 1,0-1,0 0,1 0,-1 0,1-1,1 1,-1-1,1 0,0 0,0-1,1 1,-1-1,1 0,0-1,0 1,6 1,-2-2,0 0,1-1,-1-1,0 0,1 0,-1-1,1-1,-1 1,0-2,1 1,-1-1,0-1,0 0,0 0,-1-1,8-4,3-4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55,'19'0,"11"0,6 0,0 0,0 0,-1-5,-3-1,-1 0,-1 1,-2 2,0 1,0 1,0 0,0-4,0-1,0 0,-10 1,-7 2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1,-12 2,-9 1,-8 0,-5 1,-8 0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424 177,'-2'11,"-1"1,0-1,0 0,-1 0,0 0,-1 0,0-1,-1 0,0 0,-1 0,0 0,3-4,-141 217,141-214,0 0,0 0,1 1,0-1,0 1,1 0,0 0,1-1,0 1,1 0,0 0,0 0,1 0,1 0,-1 0,4 9,1-11,0 1,0-1,1 0,0 0,0-1,1 0,0 0,0-1,1 0,-1 0,1-1,1-1,-1 1,1-1,0-1,-1 0,2 0,-1-1,0 0,0-1,4 0,74-22,-73 11</inkml:trace>
  <inkml:trace contextRef="#ctx0" brushRef="#br0" timeOffset="443.85">0 204,'21'-22,"0"0,2 1,0 1,1 1,1 2,1 0,13-5,-34 18,1 0,-1 0,1 0,0 1,0 0,0 0,0 0,1 1,-1 0,1 1,-1-1,1 1,-1 0,1 1,0-1,0 1,-1 1,1-1,0 1,-1 1,1-1,0 1,-1 0,0 0,0 1,1 0,-1 0,-1 0,5 4,52 63,-49-52,1-2,0 0,1-1,1 0,1-1,12 8,-19-16,1-1,0 1,0-2,0 1,0-2,1 1,0-2,-1 1,1-2,0 1,0-2,12 0,61-1,-60 0</inkml:trace>
  <inkml:trace contextRef="#ctx0" brushRef="#br0" timeOffset="1057.139">1327 63,'-271'315,"103"-151,164-161,-1 1,1 0,0 0,0 1,1-1,-1 1,1 0,0 0,1 0,-1 0,1 1,0-1,0 1,0-1,1 1,-1 2,5-5,-1-1,0 1,1-1,-1 1,1-1,0 0,0 0,0 0,0 0,0-1,0 1,0-1,0 0,1 0,-1 0,1 0,-1 0,1-1,-1 1,1-1,-1 0,1 0,-1-1,1 1,1-1,1 1,351-2,-238 23,-118-22,0-1,-1 1,1-1,0 0,-1 1,0-1,1 1,-1-1,0 0,0 1,0-1,0 0,0 1,0-1,0 0,0 1,-1-1,1 0,-1 1,1-1,-1 1,0-1,1 1,-1-1,0 1,0-1,0 1,0 0,0 0,-1-1,1 1,0 0,0 0,-1 0,1 0,-1 1,1-1,-6-10,-4-11,2-1,0 0,2 0,0-1,2 0,-2-19,-4-15,-42-190,30 162,15 67</inkml:trace>
  <inkml:trace contextRef="#ctx0" brushRef="#br0" timeOffset="1455.883">2004 35,'-21'9,"0"1,0 1,0 1,2 1,0 0,0 2,1 0,1 1,0 1,2 0,0 1,1 1,-7 11,18-24,0 0,0 0,1 1,0-1,0 1,0-1,1 1,0 0,0 0,1-1,0 1,0 0,0 0,1-1,0 1,0 0,1 0,0-1,0 0,1 1,-1-1,1 0,1 0,-1 0,1 0,0-1,2 2,2 3,0 0,0-1,1-1,1 1,-1-2,1 1,1-1,-1-1,1 0,0 0,1-1,-1 0,1-1,9 2,-5-4,0-1,0-1,0 0,0-1,0 0,0-2,-1 1,1-2,-1 0,1-1,-1-1,-1 0,1-1,-1-1,0 0,-1-1,0 0,0-1,-1 0,0-1,-1-1,-1 0,1 0,-2-1,0 0,0-1,-2 0,1 0,-2 0,0-1,0 0,-2-1,0 1,0-1,-2 0,0 0,-1 0,-1 7,-1 1,-1-1,1 1,-1-1,-1 1,0 0,0 0,0 0,-1 0,0 1,-1-1,0 1,0 0,0 0,-1 1,0 0,0 0,-1 0,0 1,1 0,-2 0,1 1,-1-1,1 2,-1-1,0 1,-1 0,1 1,0 0,-1 0,1 1,-9 0,-19-2</inkml:trace>
  <inkml:trace contextRef="#ctx0" brushRef="#br0" timeOffset="1720.627">1694 374,'375'-79,"-336"68,-35 9,1 0,-1 0,1 0,-1 1,1-1,-1 1,1 0,0 1,0-1,-1 1,1 0,0 0,0 0,-1 1,1 0,0 0,0 0,-1 0,1 1,-1-1,1 1,-1 0,0 1,0-1,3 4,84 75,-83-78,1 1,-1-2,0 1,1-1,0 0,-1-1,1 0,0-1,0 1,-1-2,1 1,0-1,0 0,4-2,12-2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1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1 701,'39'17,"-15"-12,1-1,0-1,1-1,-1-2,24-2,-8 2,99-21,-125 24</inkml:trace>
  <inkml:trace contextRef="#ctx0" brushRef="#br0" timeOffset="435.977">171 475,'-1'0,"1"-1,-1 1,1-1,-1 1,1 0,-1-1,1 1,-1 0,1 0,-1 0,0-1,1 1,-1 0,1 0,-1 0,0 0,1 0,-1 0,1 0,-1 0,1 0,-1 0,0 1,1-1,-1 0,1 0,-1 0,1 1,-1-1,1 0,-1 1,1-1,-1 0,1 1,-1-1,1 1,-1-1,1 0,0 1,-1-1,1 1,0-1,0 1,-1 0,1-1,0 1,0-1,0 1,0-1,-1 1,1 0,0-1,0 1,0-1,0 1,1 0,-1-1,0 1,-5 40,31 131,-24 83,3-232,0-5</inkml:trace>
  <inkml:trace contextRef="#ctx0" brushRef="#br0" timeOffset="2699.875">706 391,'-2'1,"0"0,0 1,1-1,-1 1,0 0,1-1,-1 1,1 0,-1 0,1 0,0 0,0 0,0 0,0 0,0 1,1-1,-1 0,1 1,-1-1,1 0,0 1,0-1,0 0,0 1,0-1,0 1,-3 265,31-54,-26-204,-1 0,1 0,1 0,0 0,0-1,1 0,0 0,1 0,0 0,1 0,-5-9,1 0,0-1,0 1,-1 0,1-1,0 0,-1 1,1-1,-1 0,1 0,-1 0,1 0,-1 0,1 0,-1-1,0 1,0 0,0 0,0-1,0 1,0-1,0 1,0-1,0 0,-1 1,1-1,-1 0,1 1,-1-1,0 0,1 0,-1 1,0-1,0 0,67-288,1 74,-53 157,-13 49</inkml:trace>
  <inkml:trace contextRef="#ctx0" brushRef="#br0" timeOffset="4401.877">1016 1068,'-4'5,"-3"6,1 6,-3 0,-1 2,1 3,3 2,-2-3,-1 0,2 1,2 2,7-4,7-4,3-6</inkml:trace>
  <inkml:trace contextRef="#ctx0" brushRef="#br0" timeOffset="4912.779">1158 758,'0'-5,"-5"-2,4 1,-4 1,0 6,0 4</inkml:trace>
  <inkml:trace contextRef="#ctx0" brushRef="#br0" timeOffset="6779.766">565 165,'254'0,"-194"11,-76-29,-83-67,93 81</inkml:trace>
  <inkml:trace contextRef="#ctx0" brushRef="#br0" timeOffset="7170.202">1412 165,'25'42,"-3"2,-1 1,-3 1,-1 0,-3 1,-1 1,-3 0,4 43,-9-50,-2 0,-1 0,-2-1,-2 1,-2 0,-2-1,-1 1,-2-2,-2 1,-2-1,-7 14,10-29,-1 0,-1-1,-2 0,0-1,-1-1,-1 0,-1-1,-1 0,-1-2,0 0,-4 1,-25 6,26-17</inkml:trace>
  <inkml:trace contextRef="#ctx0" brushRef="#br0" timeOffset="7705.252">2033 108,'-16'15,"1"1,0 1,1 0,1 0,1 2,0-1,2 2,0-1,1 2,1-1,1 1,0 0,2 0,1 1,0 0,2 0,0 2,-5 16,-6 33,4 1,3 1,4-1,2 1,5 3,0-56,2-1,0 1,2-2,0 1,1-1,1 0,1-1,1 0,1-1,0-1,1 0,1-1,0-1,2 1,0-8,-13-13</inkml:trace>
  <inkml:trace contextRef="#ctx0" brushRef="#br0" timeOffset="8398.118">1723 559,'-16'16,"8"-11,1 1,0 1,0-1,0 1,1 0,0 1,1 0,-1-1,1 2,1-1,0 1,0-1,1 1,0 0,0 0,1 1,-1 4,5-11,-1-1,0 1,1-1,0 1,0-1,0 1,0-1,0 0,0 0,0 0,1 0,-1 0,1-1,-1 1,1-1,0 1,0-1,-1 0,1 0,0-1,0 1,0 0,0-1,0 0,0 0,0 0,0 0,0 0,0 0,0-1,0 1,0-1,0 0,0 0,0 0,0-1,-1 1,1 0,-1-1,1 0,-1 0,1 0,-1 0,0 0,0 0,0 0,0-1,0 1,0-3,0 2,-1 0,0 0,0 0,0 0,0 0,-1 0,1 0,-1 0,0 0,0-1,0 1,-1 0,1 0,-1 0,1 0,-1 0,0 0,0 0,0 0,-1 0,1 0,-1 0,1 1,-1-1,0 0,0 1,0 0,-1-1,1 1,0 0,-1 0,0 0,1 1,-1-1,0 1,0-1,0 1,0 0,0 0,0 0,0 1,0-1,0 1,0-1,-1 1,1 0,0 0,0 1,0-1,0 1,-1-1,1 1,0 0,0 0,0 0,1 1,-1-1,-2 2,4-1,-1 0,0 0,1 0,-1 0,1 0,0 1,0-1,0 0,0 1,0-1,0 1,1-1,-1 1,1-1,0 1,-1-1,1 1,0 0,1-1,-1 1,0-1,1 1,0-1,-1 1,1-1,0 1,0-1,2 3,2 14,-2-5</inkml:trace>
  <inkml:trace contextRef="#ctx0" brushRef="#br0" timeOffset="15066.184">2203 165,'366'0,"-341"-4,-30-10,-149-75,153 88,-1 0,1 1,-1-1,1-1,0 1,-1 0,1 0,0 0,0-1,0 1,0 0,0-1,0 1,0-1,0 0,1 1,-1-1,1 1,-1-1,1 0,-1 0,1 1,0-1,0 0,0 1,0-1,0 0,0 0,1 1,-1-1,1 0,7-8</inkml:trace>
  <inkml:trace contextRef="#ctx0" brushRef="#br0" timeOffset="12686.803">2371 475,'2'12,"0"-1,0 1,1-1,1 0,0 0,0 0,1 0,0-1,1 1,2 1,15 32,62 215,-50-130,-33-129,-1-1,1 1,-1-1,1 1,-1-1,0 0,1 0,-1 1,0-1,0 0,1 0,-1 0,0 0,0 0,0-1,0 1,0 0,-1 0,1-1,0 1,0 0,-1-1,1 1,-1-1,1 1,-1-1,0 1,0-1,0 1,1-1,-1 1,-1-1,1 0,48-252,19-40,-67 292,0 1,0-1,0 1,1-1,-1 1,1-1,-1 1,1 0,-1-1,1 1,0 0,0-1,0 1,0 0,0 0,0 0,0 0,0-1,0 2,0-1,1 0,-1 0,0 0,1 1,-1-1,1 0,-1 1,1-1,-1 1,1 0,-1-1,1 1,-1 0,1 0,0 0,10 6</inkml:trace>
  <inkml:trace contextRef="#ctx0" brushRef="#br0" timeOffset="13100.612">3048 898,'-4'-9,"-7"-4,-7 1,1 7,-2 9,2 9,-1 2,3 3,4 4,4 2,2 3,8 1,8 0,7-4,5-6,3-6,2-6,-3-3</inkml:trace>
  <inkml:trace contextRef="#ctx0" brushRef="#br0" timeOffset="13636.797">3161 1152,'62'-78,"-59"75,-1-2,1 1,-1 0,1 0,-1-1,1 2,1-1,-1 0,0 1,1-1,0 1,0 0,0 0,0 0,0 1,1 0,-1 0,1 0,-1 0,1 0,0 1,0 0,-1 0,1 0,0 1,0 0,0 0,0 0,0 0,0 1,0 0,2 1,-3 0,0 0,1-1,-1 1,0-1,0 0,1 0,-1 0,1 0,-1-1,1 0,-1 0,1 0,-1 0,1-1,-1 0,1 0,-1 0,0 0,1-1,-1 1,0-1,0 0,0-1,-1 2,-1 0,1-1,-1 1,1 1,0-1,0 0,-1 0,1 1,0 0,0 0,0-1,-1 1,1 1,0-1,0 0,0 1,-1 0,1-1,0 1,-1 0,1 0,-1 1,1-1,-1 0,1 1,-1 0,0-1,0 1,0 0,0 0,2 2,42 34,-28-31</inkml:trace>
  <inkml:trace contextRef="#ctx0" brushRef="#br0" timeOffset="16072.132">3669 559,'-4'-5,"-3"4,6 1,7 1,8 1,6-1,5 0,2 0,2-1,1 0,0 0,-1 0,0 0,0 0,-5-4,-7-3</inkml:trace>
  <inkml:trace contextRef="#ctx0" brushRef="#br0" timeOffset="16320.786">3895 305,'-9'24,"-9"18,0 6,2 0,4-4,4-4,4-4,2-3,1-3,7-2,1 0,-1-1,5 1,-1-1,-1-4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0 982,'126'-21,"-100"19,-1-2,0 0,0-1,-1-2,1 0,-1-2,-1-1,20-11,187-162,-166 121,-4-2,-2-2,-3-3,33-57,96-118,-180 240,0-2,0 0,1 0,-1 1,1-1,1 1,-1 0,1 1,-1 0,2-1,-1 2,0-1,1 1,-1 0,1 0,0 1,5-2,-9 6,0 0,-1 0,1 0,0 1,-1-1,0 1,1-1,-1 1,0 0,0-1,-1 1,1 0,-1 1,1-1,-1 0,0 0,0 0,0 1,-1-1,1 0,-1 1,0-1,0 1,0-1,0 0,0 1,-1-1,0 3,1 0,-3 64,-3 1,-2-2,-4 1,-13 36,13-49,-5 12,-2-2,-4 0,-14 28,28-75,-2 0,1 0,-2-1,-1-1,0 0,-2-1,1 0,-2-1,0-1,-1 0,-1-1,0-1,-1-1,0-1,-1 0,0-1,-11 2,3-3,1-1,-2-1,1-1,-1-2,0-1,-13-1,32-2,1 0,0-1,-1 0,1-1,0 0,0 0,0-1,0 0,1 0,-1-1,1-1,0 1,0-1,0 0,0-1,1 0,0 0,1-1,-1 1,1-2,0 1,1-1,2 3,1 0,0 0,1-1,-1 1,1-1,0 0,0 1,1-1,-1 0,1 1,1-1,-1 0,1 1,0-1,0 0,1 1,-1 0,1-1,0 1,1 0,-1 0,1 0,0 0,1 0,-1 1,1-1,0 1,3-3,12-12</inkml:trace>
  <inkml:trace contextRef="#ctx0" brushRef="#br0" timeOffset="364.437">1722 728,'-21'13,"-128"93,141-99,1 0,0 0,0 1,0-1,1 1,1 1,-1-1,1 1,1 0,0 0,0 1,0-1,1 1,1 0,0 0,0 5,1-9,2 0,-1 0,1 0,0 0,0 0,0 0,1-1,0 1,0 0,0-1,1 1,0-1,0 0,0 0,1 0,0 0,0-1,0 1,0-1,1 0,0 0,0-1,0 1,0-1,0 0,0-1,1 1,5 1,-1 0,0-1,0 0,0 0,0-1,0-1,1 0,-1 0,0-1,1 0,-1-1,0 0,1 0,-1-1,0-1,0 0,7-3,-3-1,0 0,-1-1,0-1,0 0,-1-1,0-1,-1 1,0-2,-1 1,0-2,-1 1,0-1,-1-1,-1 1,0-2,0 1,-2 0,0-1,0 0,-2 0,0-1,0 1,-2-1,1-14,-26-58,12 63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1,'33'67,"-9"-4,-2 1,-4 1,10 65,28 94,-55-217,1 0,1 0,-1 0,1 0,0-1,1 1,-1-1,1 0,1 0,-1 0,1-1,0 0,0 0,1 0,-1 0,1-1,6 3,-7-7,1-1,-1 0,1-1,0 1,-1-1,0 0,0-1,1 1,-1-1,-1 0,1 0,0-1,-1 1,0-1,1 0,-1 0,-1-1,1 1,-1-1,0 0,2-2,158-268,-98 102,-56 240,-4-40,1-1,1 0,2 0,0-1,2-1,0 1,2-2,1 0,1 0,0-1,2-1,83 74,-96-93,-1 0,1 0,0 0,0 0,0-1,0 1,0-1,0 0,0-1,0 1,0-1,1 1,-1-1,0 0,0-1,0 1,0-1,1 0,-1 0,0 0,0 0,0-1,-1 0,1 0,0 0,-1 0,1 0,-1-1,1 1,2-4,8-11,0 0,-1-1,0 0,-2-1,0-1,-1 1,6-21,2 2,3-10,-2-1,-2 0,-2-1,-2-1,4-42,4 15,-19 77,0 1,0 0,0 0,0 0,0 1,0-1,0 0,0 1,0-1,0 1,0 0,0 0,0 0,0 0,-1 0,1 0,0 0,-1 0,1 1,-1-1,1 0,-1 1,1 1,1 0,16 15,-3 0</inkml:trace>
  <inkml:trace contextRef="#ctx0" brushRef="#br0" timeOffset="330.501">1693 198,'58'-9,"23"-4,3-4,-3 0,-10 4,-13 4,-12 3,-8 3,-6 2,-4 1,-11 0,-9 1</inkml:trace>
  <inkml:trace contextRef="#ctx0" brushRef="#br0" timeOffset="585.768">1806 423,'38'-4,"23"-3,10 1,-2 2,-8 0,-9-3,-9 0,-7 0,-5 3,-3 0,-1 7,-1 3,0-1,-4 0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43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910 453,'22'-54,"-47"69,-34 94,-54 121,105-216,1 0,0 0,2 1,0 0,0 0,1 0,-1 13,5-24,0 0,0 0,0 0,0 0,1 0,0 0,0 0,0 0,0 0,1 0,-1 0,1-1,0 1,0-1,0 1,1-1,-1 0,1 0,0 0,0 0,0 0,0 0,0-1,1 0,-1 0,1 0,-1 0,1 0,0-1,0 1,0-1,0 0,0 0,1 0,147 7,-136-9,8 0</inkml:trace>
  <inkml:trace contextRef="#ctx0" brushRef="#br0" timeOffset="510.755">459 369,'19'-18,"2"2,0 0,1 2,0 0,1 2,1 0,0 1,0 2,21-5,-37 14,0 0,-1 1,1 0,0 0,0 1,-1 0,1 0,-1 1,0 0,0 1,0-1,0 1,0 1,-1-1,0 1,0 0,0 0,0 1,-1 0,0 0,0 0,-1 1,0-1,0 1,3 6,34 40,-35-46,0 1,1-1,0-1,0 1,0-1,1 0,0-1,0 0,0 0,1 0,-1-1,1-1,0 0,0 0,1 0,-1-1,0-1,1 1,0-2,-1 1,1-1,-1-1,1 0,-1 0,1-1,-1 0,0 0,1-1,-1 0,-1-1,9-4,11-22,-23 17</inkml:trace>
  <inkml:trace contextRef="#ctx0" brushRef="#br0" timeOffset="1808.231">1842 369,'-202'232,"133"-164,44-47,2 2,0 1,2 0,1 2,0 0,-4 11,23-35,0 0,0-1,0 1,1 0,-1 0,1-1,-1 1,1 0,-1 0,1 0,0 0,0 0,0 0,0-1,0 1,0 0,1 0,-1 0,1 0,-1 0,1-1,-1 1,1 0,0 0,0-1,0 1,0-1,0 1,1-1,-1 1,0-1,1 0,-1 1,1-1,-1 0,1 0,-1 0,1 0,0-1,0 1,-1 0,3 0,80 17,110-10,-192-7,0-1,0 1,1-1,-1 0,0 0,0 0,0 0,1 0,-1 0,0-1,0 1,0-1,0 1,1-1,-1 0,0 0,0 0,-1 0,1 0,0 0,0-1,0 1,-1-1,1 1,-1-1,1 0,-1 1,0-1,1 0,-1 0,0 0,0 0,0 0,-1 0,1 0,0 0,-1-1,6-89,-7 74,2 2,-1 0,-1-1,-1 1,0 0,-1 0,-1 0,0 0,-1 1,-7-15,-2 4,-2-1,-1 2,-1 0,-1 1,-1 2,-1-1,-12-7,22 19,5 3</inkml:trace>
  <inkml:trace contextRef="#ctx0" brushRef="#br0" timeOffset="2295.727">2293 283,'-26'22,"0"1,2 1,1 1,1 1,1 1,1 1,-7 13,14-21,0 0,2 0,0 1,1 1,1 0,1 0,2 1,0-1,0 5,6-21,-1 0,1-1,1 1,-1-1,1 1,0-1,0 1,1-1,-1 1,1-1,0 0,1 0,-1 0,1 0,0 0,0-1,1 1,-1-1,1 0,0 0,0 0,1-1,-1 1,1-1,-1 0,1 0,0-1,0 1,1-1,4 1,2 2,0-1,0-1,0 0,0-1,1 0,-1-1,1 0,-1-1,1-1,-1 0,1 0,-1-1,7-2,-13 2,0 1,-1-1,1-1,0 1,-1-1,0 1,1-1,-1-1,0 1,-1-1,1 0,-1 0,1 0,-1-1,-1 0,3-2,2-10</inkml:trace>
  <inkml:trace contextRef="#ctx0" brushRef="#br0" timeOffset="2549.726">1899 396,'28'10,"30"3,8-1,4-2,-6-3,-9-3,-4-2,-6-1,-6-1,-4 0,-4-1,-2 1,-7-6,-1 0,-5-1</inkml:trace>
  <inkml:trace contextRef="#ctx0" brushRef="#br0" timeOffset="2849.754">2660 142,'28'13,"-2"0,0 2,0 1,-1 1,-1 1,-1 1,-1 1,4 5,-14-13,0 0,-1 0,-1 1,0 1,0 0,-2 0,0 1,0 0,-1 0,-1 0,-1 1,0 0,-1 0,-1 1,0-1,-1 1,-1 0,0-1,-2 1,0 0,0-1,-2 1,-2 8,2-10,-2 1,1-1,-2-1,0 1,-1-1,0 0,-1 0,0-1,-1 0,-1 0,0-1,-1-1,0 0,-1 0,0-1,0 0,-11 5,-55 31,-1-2,-3-5,-47 15,85-36</inkml:trace>
  <inkml:trace contextRef="#ctx0" brushRef="#br0" timeOffset="3360.85">318 86,'-37'46,"2"2,2 1,2 2,3 1,2 1,1 5,8-25,1 0,2 2,2 0,1 0,2 1,1 1,2-1,1 1,2 0,2 0,1 0,2 1,1-2,6 21,-3-41,0 0,1-1,1 0,0-1,1 1,0-2,1 1,1-1,0-1,1 0,0-1,1 0,0-1,1 0,0-1,1 0,1-1,12 6,0-2,1-1,1-1,0-2,0 0,1-2,-1-2,22 1,-3-3</inkml:trace>
  <inkml:trace contextRef="#ctx0" brushRef="#br0" timeOffset="3960.41">3224 29,'15'-5,"0"-1,0 2,0 0,0 1,0 0,1 1,0 1,-1 1,14 1,-25-1,-1 1,0-1,0 1,-1 0,1 0,0 0,0 1,0-1,-1 1,1-1,-1 1,1 0,-1 0,1 0,-1 0,0 1,0-1,0 1,-1-1,1 1,-1-1,1 1,-1 0,0 0,0 0,0 0,0 0,0 0,-1 0,1 0,-1 0,0 0,0 0,0 0,-1 0,1 0,-1 0,1 0,-1 0,0 0,0 0,0 0,-1 0,1-1,-1 1,1 0,-1-1,0 1,0-1,0 0,0 0,-2 2,-98 103,101-106,1 1,-1 0,0 0,1 0,-1 0,1 0,0 0,0 0,-1 0,1 0,1 0,-1 0,0 0,0 0,1-1,-1 1,1 0,-1 0,1 0,0 0,0 0,0-1,0 1,0 0,0-1,1 1,-1-1,0 1,1-1,-1 0,1 0,-1 1,1-1,0 0,0 0,-1-1,1 1,0 0,0-1,0 1,2 0,82 15,-59-15,-15-2,-1 1,0 1,0 0,0 1,1-1,-1 2,-1 0,1 0,4 3,3 5</inkml:trace>
  <inkml:trace contextRef="#ctx0" brushRef="#br0" timeOffset="4498.745">120 1271,'1513'-177,"-296"25,-732 90,-418 57,-42 4</inkml:trace>
  <inkml:trace contextRef="#ctx0" brushRef="#br0" timeOffset="4975.421">1475 1327,'11'-1,"276"-18,-207 34,-78-15,0 1,0 0,0-1,0 1,-1 0,1 0,0 0,-1 0,1 0,0 1,-1-1,0 0,1 1,-1-1,0 1,1-1,-1 1,0 0,0 0,-1-1,1 1,0 0,0 0,-1 0,1 0,-1 0,0 0,0 0,1 0,-1 0,0 0,-1 0,1 0,0-1,-1 1,1 0,-1 0,1 0,-8 12,0-1,0 0,-1-1,-1 0,0 0,-1-1,0 0,0-1,-1-1,-1 1,0-2,0 0,-7 3,19-10,-165 110,165-110,-1 0,1 0,-1 0,1 0,0 0,0 1,0-1,-1 0,1 1,1-1,-1 1,0-1,0 1,0 0,1-1,-1 1,1 0,-1-1,1 1,0 0,0 0,0-1,0 1,0 0,0 0,0-1,1 1,-1 0,0 0,1-1,0 1,-1 0,1-1,0 1,0-1,0 1,0-1,0 1,0-1,0 0,0 1,1-1,-1 0,0 0,1 0,0 0,77 32,152-32,-64-46,-143 39</inkml:trace>
  <inkml:trace contextRef="#ctx0" brushRef="#br0" timeOffset="5241.042">2688 1214,'-10'39,"-7"31,-2 9,4-4,3-10,4-12,3-9,3-8,2-5,0-13,1-9</inkml:trace>
  <inkml:trace contextRef="#ctx0" brushRef="#br0" timeOffset="5526.91">2406 1214,'43'0,"34"-4,13-3,-4 1,-7 2,-12-5,-13 1,-5 0,-8 3,-4 1,-5 2,-2 1,-7 6,-7 6,-6 2</inkml:trace>
  <inkml:trace contextRef="#ctx0" brushRef="#br0" timeOffset="5778.608">2293 1751,'43'0,"39"-5,14-1,1 0,-7 1,-8-3,-15-1,-8 2,-9 1,-9 3,-6 1,-5 1,-2 1,-6 0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1 115,'1'-4,"1"0,0 0,0 1,1-1,-1 1,1-1,-1 1,1 0,0 0,0 0,1 0,-1 1,1-1,-1 1,1 0,0 0,-1 0,1 1,0-1,0 1,0 0,1 0,-1 0,0 1,0 0,0-1,1 1,-1 1,0-1,0 1,1-1,0 2,17-4,98-21,-69 9,-42 11,1-1,0 2,0-1,1 1,-1 1,0 0,1 0,-1 1,1 0,-1 1,0 0,5 1,-2 5,-7-1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19,'48'21,"-45"-20,29 3,0-2,0-1,0-1,-1-2,1-1,0-2,7-2,146-17,-167 18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0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0 170,'89'-20,"0"5,1 3,65 1,-90 16,-64-5,1 1,-1-1,1 0,-1 1,0-1,1 1,-1-1,0 1,0-1,1 1,-1 0,0 0,0-1,0 1,0 0,0 0,0 0,0 0,0 1,0-1,-1 0,1 0,0 0,-1 1,1-1,-1 0,1 1,-1-1,0 0,1 1,-1-1,0 1,0-1,0 0,0 1,0-1,-1 1,1-1,0 0,0 1,-1-1,1 0,-1 1,-6 10,-1-1,0 0,-1 0,0 0,0-2,-1 1,-1-1,1 0,-2-1,0 0,-2 3,-204 149,151-89,66-69,-1 0,1 1,0-1,0 1,0-1,0 1,0-1,1 1,-1 0,1-1,-1 1,1 0,0-1,0 1,0 0,1-1,-1 1,1 0,-1-1,1 1,0 0,0-1,0 1,0-1,0 0,1 1,-1-1,1 0,0 0,-1 0,1 0,0 0,0 0,1 0,6 3,1-1,-1 0,1 0,0-1,0 0,1-1,-1 0,0-1,1 0,-1 0,1-1,-1-1,1 1,-1-2,0 0,1 0,1-1,74-21,-62 14</inkml:trace>
  <inkml:trace contextRef="#ctx0" brushRef="#br0" timeOffset="249.991">1157 198,'-24'33,"-8"17,-3 4,-1-2,6-6,3-9,2-8,0-8,4-7</inkml:trace>
  <inkml:trace contextRef="#ctx0" brushRef="#br0" timeOffset="566.282">705 226,'39'15,"21"13,7 3,-5 1,-7-5,-8-3,-8-5,-5-1,-14-3,-9-10,-13-10,-4-9,-3-2</inkml:trace>
  <inkml:trace contextRef="#ctx0" brushRef="#br0" timeOffset="821.253">1044 0,'0'431,"28"-266,-27-84,-1-56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31,'169'-12,"-141"6,1 1,0 1,0 2,1 0,25 3,-53-1,0 1,1-1,-1 0,0 1,0-1,1 1,-1 0,0-1,0 1,0 0,0 0,0 1,0-1,0 0,-1 1,1-1,0 1,-1-1,1 1,-1 0,1 0,-1 0,0 0,0 0,0 0,0 0,0 0,0 0,-1 0,1 1,-1-1,1 0,-1 0,0 1,0-1,0 0,0 0,0 1,-1-1,1 0,-1 0,1 1,-1-1,0 0,0 0,0 0,0 0,0 0,0 0,-1 0,-1 1,-137 137,104-104,27-31,1 1,0 1,0-1,0 1,1 1,0 0,0 0,1 0,0 0,0 1,1 0,0 1,1-1,0 1,0-1,1 1,1 0,0 1,0-1,0 0,2 1,-1-1,2 8,0-15,1 1,-1 0,1-1,0 1,1-1,-1 1,1-1,-1 0,1 0,0 0,0-1,0 1,0-1,1 1,-1-1,1 0,-1-1,1 1,0 0,0-1,0 0,0 0,0 0,0-1,0 1,0-1,0 0,0 0,2 0,119-20,-68-1,-33 12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9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454 637,'0'255,"-5"-226,-1-1,-1 1,-1-2,-2 1,-1-1,-1 0,-9 14,-21 50,43-62,7-20</inkml:trace>
  <inkml:trace contextRef="#ctx0" brushRef="#br0" timeOffset="327.965">1046 637,'-45'58,"2"1,3 3,3 1,-19 45,54-105,-1 1,1 0,0-1,0 1,0 0,0 1,1-1,0 0,-1 0,2 1,-1-1,0 0,1 1,0-1,0 1,0-1,1 0,-1 1,1-1,0 0,0 1,1-1,-1 0,1 0,0 0,0 0,0 0,1-1,-1 1,1 0,0-1,0 0,0 0,0 0,1 0,-1 0,1-1,0 0,-1 1,5 0,14 2,1-2,-1 0,1-1,-1-2,1 0,0-2,-1 0,1-1,2-2,-12 4,-1-1,0 0,0 0,0-1,0-1,0 0,-1-1,0 0,0 0,0-1,0-1,-1 0,0 0,-1-1,0 0,0-1,0 0,-1-1,-1 1,1-1,-2-1,1 1,-2-1,1 0,-1-1,-1 1,0-1,2-11,-6 16,0 0,-1 0,1 0,-1 0,-1 0,0 0,0 0,0 1,0-1,-1 1,0-1,-1 1,1 0,-1 0,0 0,-1 1,0 0,1-1,-2 2,1-1,0 0,-1 1,0 0,-1 0,-6-4,0 1,-1 0,0 1,0 1,0 0,0 1,-1 0,0 1,0 1,-13-1,-31 3,34 1</inkml:trace>
  <inkml:trace contextRef="#ctx0" brushRef="#br0" timeOffset="4483.773">2543 637,'-7'0,"0"1,1 0,-1 0,0 1,1-1,-1 2,1-1,0 1,0-1,0 2,0-1,0 1,1 0,-1 0,1 0,0 1,0 0,1 0,-1 0,1 1,1-1,-1 1,1 0,0 0,0 0,0 0,1 1,0-1,0 1,1 0,0-1,0 1,0 0,1 0,0-1,1 1,-1 0,1 0,0-1,1 1,0-1,0 1,0-1,1 2,0-4,0 0,0 1,0-1,1 0,-1-1,1 1,0-1,0 0,0 1,1-2,-1 1,1 0,-1-1,1 0,0 0,0-1,0 1,0-1,0 0,0 0,0-1,0 1,0-1,1 0,-1-1,0 1,0-1,0 0,0 0,0-1,0 1,0-1,0 0,-1-1,2 0,19-9,0-1,-1-1,0-1,-1-1,-1-1,-1-1,0-1,4-7,43-86,-66 108,-1 0,0 0,1 0,-2 0,1 0,0-1,-1 1,0 0,0 0,0 0,0-1,-1 1,0 0,0 0,0 0,0 0,-1 0,1 0,-1 0,0 0,0 1,-1-1,1 1,-1-1,1 1,-1 0,0 0,0 0,-4-2,-5-1,0 1,-1 0,0 1,0 1,0 0,0 0,-1 1,1 1,-1 0,1 1,-1 1,1 0,-1 0,-12 4,-53 14,46-7</inkml:trace>
  <inkml:trace contextRef="#ctx0" brushRef="#br0" timeOffset="4849.161">2768 806,'-30'22,"1"1,1 1,1 1,2 1,0 2,2 0,-18 29,39-54,0-1,1 0,-1 1,1-1,-1 1,1-1,0 1,0-1,0 1,1 0,-1 0,0 0,1-1,0 1,0 0,0 0,0 0,0 0,0-1,1 1,0 0,-1 0,1 0,0-1,0 1,0-1,1 1,-1-1,1 1,-1-1,1 0,0 1,0-1,0 0,0 0,0 0,0-1,1 1,-1-1,1 1,-1-1,1 0,-1 0,1 0,0 0,-1 0,1 0,0-1,0 1,1-1,9 1,0 0,0 0,-1-1,1-1,0-1,0 1,-1-2,1 0,-1 0,0-1,0-1,0 0,0 0,-1-2,0 1,0-1,-1-1,0 0,0 0,-1-1,8-8,-15 13,-1 1,1 0,0-1,-1 1,0 0,1-1,-2 0,1 1,0-1,-1 0,1 1,-1-1,0 0,0 1,-1-1,1 0,-1 0,0 1,0-1,0 1,0-1,0 1,-1-1,0 1,1 0,-1 0,-1 0,1 0,0 0,-1 0,1 1,-1-1,0 1,0-1,0 1,0 0,0 0,-1 1,1-1,-1 1,-1-1,-19-12</inkml:trace>
  <inkml:trace contextRef="#ctx0" brushRef="#br0" timeOffset="3218.264">2063 637,'-19'29,"-12"18,0 7,1-1,0-5,5-6,3-10,4-5,1-8,-2-2,-2-4,3 1,3-3</inkml:trace>
  <inkml:trace contextRef="#ctx0" brushRef="#br0" timeOffset="3531.821">1696 778,'34'14,"20"15,6 2,-3 0,-5-4,-8-7,-10-3,-8-3,-2-5,-5 1,-2-1,-3-2</inkml:trace>
  <inkml:trace contextRef="#ctx0" brushRef="#br0" timeOffset="3901.672">1893 608,'-4'34,"-3"20,1 6,2-2,0-7,2-6,1-7,5-5,2-3,1-2,2-5,1-3,3 1,0 1,2-3,-2-4</inkml:trace>
  <inkml:trace contextRef="#ctx0" brushRef="#br0" timeOffset="6481.841">115 1484,'514'0,"-348"-28,200 26,-168-25,536 27,-537-28,-10 16,20-23,-36 13,83 5,-227 13,-3-2</inkml:trace>
  <inkml:trace contextRef="#ctx0" brushRef="#br0" timeOffset="7746.451">172 354,'-22'28,"2"0,1 2,1 0,2 1,1 1,1 0,2 1,1 0,2 1,1 0,0 10,8-18,1-1,1 1,2-1,0 1,1-1,2 0,1-1,0 0,2 0,1-1,1 0,0-1,2 0,13 16,-1-10,1-1,0-1,2-1,2-1,0-2,27 14,-11-13,-25-16</inkml:trace>
  <inkml:trace contextRef="#ctx0" brushRef="#br0" timeOffset="6998.716">3248 298,'17'8,"-1"1,0 1,0 0,-1 2,-1-1,0 2,0 0,-2 0,1 2,-2-1,0 1,0 1,-2 0,0 1,-1-1,0 2,2 11,-3-8,-2 0,-1 1,-1 0,0 0,-2-1,-1 1,0 0,-3 14,0-12,-1-1,-1 0,-1 0,-1 0,-1-1,-1 0,-1 0,-1-1,-7 9,8-14,-1 0,0-1,-1-1,-1 0,0-1,-1 0,0-1,-1 0,0-1,-1-1,-1 0,-7 2</inkml:trace>
  <inkml:trace contextRef="#ctx0" brushRef="#br0" timeOffset="8681.596">3586 73,'252'-73,"-190"75,-61-2,0 0,0 0,0 0,0 1,0-1,0 0,0 0,0 1,0-1,0 1,0-1,0 1,0-1,-1 1,1-1,0 1,0 0,-1-1,1 1,0 0,-1 0,1 0,-1-1,1 1,-1 0,1 0,-1 0,0 0,1 0,-1 0,0 0,0 0,0 0,0 0,0 0,0 0,0 0,0 0,0 0,0 0,0 0,-1 0,1 0,0 0,-1 0,1-1,-1 1,1 0,-1 0,1 0,-1 0,0-1,1 1,-1 0,0-1,0 2,-136 133,135-133,1-1,-1 1,1 0,-1 0,1-1,0 1,0 0,0 0,0 0,0 0,0 0,0 0,1 0,-1 1,1-1,-1 0,1 0,0 0,0 1,0-1,0 0,0 0,1 1,-1-1,1 0,-1 0,1 0,0 0,0 0,0 0,0 0,0 0,0 0,0 0,1 0,-1-1,1 1,-1-1,1 1,0-1,0 1,-1-1,1 0,0 0,0 0,0 0,0 0,1-1,-1 1,0 0,0-1,0 0,0 1,2-1,226 0,-205 0</inkml:trace>
  <inkml:trace contextRef="#ctx0" brushRef="#br0" timeOffset="16106.731">4630 637,'-3'16,"1"0,0 0,1 1,0-1,2 1,0-1,3 16,-3-24,31 208,-31-201,0 0,-1 1,0-1,-2 1,0-1,0 0,-2 0,1 0,-2 0,0-1,-1 1,-1-1,0-1,0 1,-2-1,1-1,-2 1,-9 9,8-11,-1-1,0 0,-1 0,0-1,-1-1,0 0,0-1,0-1,-1 0,0-1,0 0,-1-1,1-1,-10 0,21-2,-1-1,0-1,1 1,-1-1,0 0,1 0,-1 0,1 0,-1-1,1 0,0 0,-1 0,1 0,0-1,1 0,-1 0,0 0,1 0,0 0,-1-1,1 1,1-1,-1 0,0 0,1 0,0 0,0 0,0-1,1 1,-1-1,1 1,0-1,0 0,1 1,-1-1,1 0,0 1,0-1,1 0,-1 1,1-1,5-13</inkml:trace>
  <inkml:trace contextRef="#ctx0" brushRef="#br0" timeOffset="16589.445">4292 637,'220'-23,"100"-12,-246 22,-60 9,0 1,1 0,-1 1,1 1,-1 0,1 1,-1 1,1 0,1 1,2 4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51,'19'0,"11"0,6 0,1 0,-1 0,-2 0,-2 0,-1 0,-1-4,-1-3,-1 1,0 2,0 0,-1 2,-4-4,-1-1,0 1,-4 1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59,'44'-10,"32"-2,9-1,-5 4,-12 2,-12 2,-16 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1,'39'16,"-11"-10,1-1,-1-2,1-1,0-1,0-2,6-1,31 0,35-10,-83 6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398 113,'-19'3,"0"0,0 1,0 1,1 0,0 2,0 0,1 1,-1 1,2 0,-1 1,1 1,1 1,0 0,1 1,0 0,1 1,1 1,0 0,1 1,0 0,1 1,1-1,1 2,0 0,2 0,0 0,1 0,0 1,2 0,0 0,0 19,3-33,-1 1,1-1,0 1,1-1,-1 1,1-1,1 0,-1 1,0-1,1 0,0 0,1 0,-1 0,1 0,0-1,0 1,0-1,0 0,1 0,0 0,0 0,0-1,0 1,1-1,-1 0,1 0,0-1,0 1,0-1,0 0,0-1,0 1,0-1,3 0,10 0,0-2,-1 0,1-1,-1-1,1-1,-1 0,0-1,0-1,-1 0,0-2,0 1,0-2,-1 0,0-1,-1-1,0 0,0-3,-10 13,-1-1,1 1,-1-1,0-1,0 1,0 0,-1-1,1 1,0-1,-1 0,1 0,-1 0,0 0,0 0,0 0,-1 0,1-1,-1 1,0-1,0 1,0-1,0 0,-1 1,1-1,-1 0,0 0,0 1,0-1,-1 0,1 1,-1-1,0 0,0 1,0-1,0 1,-1-1,0 1,1 0,-1 0,0-1,-1 1,1 1,0-1,-1 0,0 0,-8-2,0 0,-1 1,0 0,0 1,0 0,0 1,0 0,-1 1,1 0,0 1,-1 0,1 1,0 1,-1 0,1 0,0 1,-4 3,-12 0</inkml:trace>
  <inkml:trace contextRef="#ctx0" brushRef="#br0" timeOffset="441.715">849 57,'-64'72,"6"69,57-139,0 0,1 0,-1-1,1 1,-1 0,1 0,-1 0,1 0,0 0,0 0,0 0,0 0,0 0,1 0,-1-1,0 1,1 0,0 0,-1 0,1 0,0-1,0 1,0 0,0-1,0 1,0-1,1 1,-1-1,0 1,1-1,-1 0,1 0,-1 0,1 0,0 0,0 0,-1 0,1 0,0-1,0 1,0-1,1 1,83-5,-28-24,-33 11</inkml:trace>
  <inkml:trace contextRef="#ctx0" brushRef="#br0" timeOffset="728.97">1132 0,'-49'78,"3"2,4 2,3 1,5 3,-4 19,28-73,6-22,0 0,1-1,0 2,0-1,1 0,1 0,0 1,0-1,1 1,0-1,2 5,3-3,1-6</inkml:trace>
  <inkml:trace contextRef="#ctx0" brushRef="#br0" timeOffset="1133.958">1442 141,'-34'35,"2"1,1 2,1 1,3 2,-14 26,14 17,27-81,0-1,0 0,0 1,0-1,0 0,1 1,-1-1,1 0,0 0,0 1,-1-1,1 0,0 0,1 0,-1 0,0 0,1 0,-1-1,1 1,-1 0,1-1,0 1,0-1,0 0,0 1,0-1,0 0,0 0,0 0,0 0,0-1,1 1,-1-1,0 1,3-1,10 0,1 0,0-1,-1-1,1-1,-1 0,1-1,-1 0,0-2,-1 1,1-2,-1 0,-1-1,1 0,-1-1,-1 0,1-1,-2-1,1 0,-2 0,1-1,-2-1,1 1,-2-2,0 1,0-1,-1 0,0-4,-3 13,-1-1,0 1,0-1,0 0,-1 0,0-1,0 1,0 0,-1-1,0 1,0-1,-1 1,1-1,-2 1,1-1,-1 1,0-1,0 1,0-1,-1 1,0 0,-1 0,1 0,-1 0,0 0,-1 1,1-1,-1 1,0 0,0 0,-1 0,0 0,0 1,0 0,0 0,0 0,-1 1,0 0,0 0,-2 1,1 0,-1 1,-1 0,1 1,0-1,0 1,0 1,0 0,0 0,0 1,0 0,1 0,-1 0,0 1,1 0,0 1,-4 2,-14 7</inkml:trace>
  <inkml:trace contextRef="#ctx0" brushRef="#br0" timeOffset="1517.213">2035 198,'-19'2,"0"1,1 0,-1 2,1 0,-1 1,2 1,-1 1,1 0,0 1,1 1,0 1,0 0,-2 4,17-14,-1 0,0 1,1 0,-1-1,0 1,1 0,0 0,0-1,-1 1,1 0,0 0,0 1,1-1,-1 0,0 0,1 0,-1 0,1 1,0-1,0 0,0 0,0 1,0-1,0 0,1 1,-1-1,1 0,-1 0,1 0,0 0,0 0,0 0,0 0,0 0,0 0,1 0,-1 0,1-1,-1 1,1 0,0-1,0 1,-1-1,1 0,0 0,2 1,5 4,0-1,1 0,0-1,0 0,0-1,0 0,1 0,-1-1,1 0,0-1,-1 0,1-1,0 0,0-1,-1 0,1-1,0 0,-1 0,0-1,1-1,-1 0,2-1,8-4,-1-1,1 0,-2-2,0 0,0-1,-1-1,-1 0,0-1,-1-1,7-11,-15 19,-4 5,0 0,0 0,0 0,0 0,0-1,-1 1,0-1,0 0,0 0,0 0,0 0,-1 0,0 0,1 0,-2 0,1-1,0 1,-1 0,0-1,0 1,0 0,-1-1,1 1,-1 0,0-1,-1 0,-1-1,-1 1,1 0,-1 0,-1 0,1 0,-1 1,0-1,0 1,0 0,0 1,-1-1,0 1,0 0,0 1,0-1,0 1,0 0,0 1,-1-1,1 1,-1 1,1-1,-1 1,1 0,-1 1,1-1,0 1,-1 1,-3 0,-20 2</inkml:trace>
  <inkml:trace contextRef="#ctx0" brushRef="#br0" timeOffset="2585.943">228 932,'25'6,"0"-1,1-1,-1-1,1-1,23-1,-28-1,143-5,1-6,-2-8,17-11,-58 11,574-85,-605 99,-86 5,-6 0</inkml:trace>
  <inkml:trace contextRef="#ctx0" brushRef="#br0" timeOffset="2931.357">1188 988,'-14'38,"-10"18,-1 4,4-3,6-7,10-12,10-12,10-10,7-9,4-5,3-2,1-3,0-4,1-2,-2-3,-4-1</inkml:trace>
  <inkml:trace contextRef="#ctx0" brushRef="#br0" timeOffset="3181.442">1696 960,'-38'39,"-32"36,-9 10,4 1,15-6,13-10,9-9,12-9,10-9,3-6,3-6,4-3,2-1,3 0,1-1,5-4,2-6</inkml:trace>
  <inkml:trace contextRef="#ctx0" brushRef="#br0" timeOffset="3848.213">2910 395,'-3'5,"0"1,1-1,0 1,0 0,0 0,0 0,1 0,0 0,0 0,1 0,0 0,0 0,0 0,1 0,0 0,0 0,0 0,1 0,1 5,1 5,7 40,-5-39,-1 1,0 0,-2 0,0 0,0 0,-2 0,0 1,-2-1,0 0,-1 1,0-1,-2 0,0 0,-1-1,0 1,-2-1,0 0,-1-1,-4 7,3-13,0 1,0-2,-1 1,0-1,-1-1,0 0,0 0,-1-1,0-1,0 0,0 0,-1-1,0-1,0 0,0-1,-1 0,1-1,-1-1,1 0,-1-1,1 0,-7-2,17 1,-1 1,1-2,0 1,0 0,-1-1,1 0,0 1,0-1,1 0,-1-1,0 1,1 0,-1-1,1 1,0-1,0 0,0 0,0 0,0 0,1 0,-1 0,1-1,0 1,0 0,0-1,0 1,1-1,0 1,-1-1,1-1,-1-17</inkml:trace>
  <inkml:trace contextRef="#ctx0" brushRef="#br0" timeOffset="4106.119">2571 367,'43'-9,"43"-4,17-4,0 1,-8 3,-10-1,-10 2,-13 2,-12 4,-5-2,-6 0,-4 1,-8 3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0,'14'5,"15"1,7 0,2-1,0-2,-3-1,-1 0,-7-7,-4-1,0 0,-5 1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1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0 199,'20'0,"19"0,10-5,0-1,-4 0,-3 1,-5 1,-4 2,-3 1,-6 0</inkml:trace>
  <inkml:trace contextRef="#ctx0" brushRef="#br0" timeOffset="262.604">85 1,'-5'38,"3"23,3 5,0-3,0-8,5-13,2-9,-1-6,-2-2,4 0,-1-5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9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0 354,'31'156,"-16"-105,69 250,-59-198,-25-103,0-1,0 1,1-1,-1 1,0-1,0 1,0-1,1 1,-1-1,0 1,0 0,1-1,-1 1,0-1,1 1,-1 0,1-1,-1 1,0 0,1-1,-1 1,1 0,-1 0,1-1,-1 1,1 0,-1 0,1 0,-1 0,1 0,-1 0,1 0,-1 0,1 0,-1 0,1 0,-1 0,1 0,-1 0,1 0,-1 0,1 1,-1-1,1 0,-1 0,1 0,-1 1,0-1,1 0,-1 1,1-1,-1 1,0-1,1 0,-1 1,0-1,1 1,-1-1,0 1,0-1,0 1,1-1,-1 1,0-1,0 1,0-1,0 1,13-42,4-55,4 0,3 1,23-50,-37 126,0 8</inkml:trace>
  <inkml:trace contextRef="#ctx0" brushRef="#br0" timeOffset="380.691">734 834,'-22'4,"7"-3,1 1,0 1,0 1,0-1,0 2,0 0,1 1,0 0,0 1,0 1,1 0,-8 7,17-12,0 1,1 0,-1-1,1 1,0 1,0-1,0 0,0 0,1 1,0-1,0 1,0-1,0 1,1 0,0-1,0 1,0 0,0-1,1 1,0-1,0 1,0-1,0 1,1-1,-1 1,1-1,1 0,-1 0,0 0,1 0,0-1,0 1,0-1,0 1,1-1,-1 0,1 0,0-1,0 1,0-1,1 1,6 1,1-1,0 0,0 0,0-2,0 1,0-1,0-1,1 0,-1-1,0 0,0-1,0-1,0 0,9-3,-3-1</inkml:trace>
  <inkml:trace contextRef="#ctx0" brushRef="#br0" timeOffset="947.616">847 1059,'78'-73,"36"-38,-113 110,0 0,0 0,0 0,0 1,0-1,1 0,-1 1,0-1,0 1,1-1,-1 1,0 0,1-1,-1 1,1 0,-1 0,0 0,1 0,-1 0,0 0,1 1,-1-1,0 0,1 1,-1-1,0 1,1-1,-1 1,0 0,0-1,0 1,0 0,0 0,0 0,0 0,0 0,1 1,18 53,-4-11,-13-42,-1-1,1 0,0 0,0 0,0 0,1 0,-1-1,0 0,0 1,0-1,0 0,0-1,0 1,1 0,-1-1,0 0,0 0,0 1,0-2,-1 1,1 0,0-1,0 1,-1-1,1 0,-1 0,1 0,-1 0,0 0,0-1,2-1,12-7,2-2,-13 9,0 0,0 1,0-1,0 1,1 0,-1 0,1 1,-1-1,1 1,0 1,0-1,0 1,0 0,0 0,1 1,-1 0,2 0,-4 2,-1 1,0 0,0-1,0 1,0 0,0 1,-1-1,0 0,1 1,-1-1,0 1,-1 0,1 0,-1 0,1 0,-1 0,0 0,-1 0,1 4,4 8,1 4</inkml:trace>
  <inkml:trace contextRef="#ctx0" brushRef="#br0" timeOffset="1535.695">621 71,'35'-15,"0"2,1 2,0 1,1 2,0 1,20 0,4 14,-60-6,1-1,-1 1,0-1,0 1,0 0,0-1,0 1,0 0,0 0,-1 0,1 0,0 0,0 0,-1 0,1 0,0 0,-1 0,1 0,-1 0,0 1,1-1,-1 0,0 0,0 1,1-1,-1 0,0 0,0 0,-1 1,1-1,0 0,0 0,-1 1,1-1,0 0,-1 0,1 0,-1 0,0 0,1 1,-1-1,0 0,1-1,-1 1,0 0,0 0,-42 49,38-46,0 0,0 0,1 1,-1 0,1-1,0 2,0-1,1 0,0 1,-1-1,2 1,-1 0,1 0,0 0,0 1,0-1,1 0,0 1,1-1,-1 0,1 2,3-4,-1 0,1-1,0 1,0-1,1 0,-1 0,1 0,-1 0,1-1,0 1,0-1,0 0,0 0,1-1,-1 1,0-1,1 0,-1 0,1 0,-1-1,1 1,-1-1,1 0,-1-1,1 1,0-1,-1 0,2 0,2 1,138-4,-121 3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4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0,'4'0,"8"0,0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5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0 199,'14'4,"15"3,7-1,2-1,0-2,-3-1,-1-1,-3 0,-1-6,-1-1,0-1,-1 2,-1 2,-4-5,-6 1</inkml:trace>
  <inkml:trace contextRef="#ctx0" brushRef="#br0" timeOffset="278.329">141 0,'0'34,"0"25,0 8,0-3,0-8,0-8,0-8,0-5,0-10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0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1 254,'14'-4,"10"-3,10 1,5 2,-1-5,4 1,-1 0,-2 3,-4 1,-2 2,-2 1,-2 1,-1 0,0 1,-1-1,1 0,0 1,-5-1</inkml:trace>
  <inkml:trace contextRef="#ctx0" brushRef="#br0" timeOffset="247.032">1 481,'38'0,"37"0,15 0,-2 0,-13 0,-13 0,-13 0,-9 0,-8 0,-4 0,-1 0,-7 0</inkml:trace>
  <inkml:trace contextRef="#ctx0" brushRef="#br0" timeOffset="700.024">424 1,'12'2,"-1"1,1 0,-1 1,0 0,0 1,-1 0,1 0,-1 1,-1 1,1 0,-1 0,2 3,2-1,192 146,-201-153,1 1,-1 1,0-1,0 0,0 1,0 0,-1 0,1 0,-1 1,0-1,0 1,-1-1,0 1,1 0,-1 0,-1 0,1 0,-1 0,0 1,0-1,-1 0,1 0,-1 1,0-1,-1 0,1 1,-1-1,0 0,0 1,-1-1,0 0,1 0,-2 0,1-1,-1 1,1 0,-1-1,0 0,-2 2,-203 120,90-42,104-74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1,'-16'2,"1"2,0 0,0 1,1 0,-1 1,1 1,1 0,-1 1,1 1,0 0,1 0,0 1,1 1,0 0,1 1,0 0,0 0,1 2,-23 20,14-15,12-15,1 0,-1 1,1 0,0 0,0 0,1 0,0 1,0 0,0 0,0 0,1 0,0 1,0-1,1 1,0-1,0 1,1 0,0 0,0 0,0 3,4-5,1 0,0 0,0 0,0-1,0 1,1-1,0 0,0 0,0-1,0 1,1-1,-1 0,1-1,0 1,0-1,0 0,0-1,0 1,0-1,0 0,4-1,5 4,67 12,0-3,1-5,0-2,73-6,-130-4,-32-11,-102-84,-15-15,-29-32,138 130,13 18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30,'28'0,"20"-5,6-1,-1 0,-5 1,-6 1,-5 2,-4 1,-3 0,-2 1,0 0,-1 1,0-1,0 0,-4 0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7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57,'38'0,"28"-4,6-3,2 1,-8-3,-10-1,-10 2,-7 2,-7 2,-8 2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19,'-6'-3,"1"0,-1 1,0 0,0 0,0 0,0 1,-1 0,1 0,0 0,0 1,-1 0,1 0,0 1,-1-1,1 1,0 1,0-1,0 1,0 0,0 1,0 0,1-1,-1 2,1-1,0 1,0-1,0 1,0 1,1-1,-1 1,1 0,1 0,-1 0,0 0,1 1,0-1,1 1,-1 0,1 1,-8 17,1 0,2 1,0 0,2 0,0 0,2 1,1-1,1 16,1-32,0 0,0 0,1 0,1 0,0 0,0 0,0 0,1-1,1 1,-1-1,1 0,1 0,-1 0,1-1,1 1,-1-1,1-1,1 1,-1-1,1 0,0 0,0-1,1 0,0 0,8 3,-5-4,0 0,1-1,0 0,0-1,0 0,0-1,0 0,1-1,-1 0,0-1,0-1,0 0,0 0,0-1,-1-1,1 0,2-2,17-7,-2-2,1-1,-2-1,-1-2,20-17,-34 26,0 0,-1-1,0 0,-1-1,0-1,-1 0,0 0,-1-1,0 0,-2 0,0-1,0 0,-1 0,1-7,-8 13,0 0,-1 0,0 1,0-1,-1 0,0 1,-1 0,0-1,0 2,0-1,-1 0,0 1,-1 0,0 0,0 0,0 1,-1 0,0 0,0 1,-1 0,1 0,-1 0,0 1,0 1,-1-1,1 1,-1 1,-5-2,-90-9,75 12</inkml:trace>
  <inkml:trace contextRef="#ctx0" brushRef="#br0" timeOffset="349.883">3 274,'10'-2,"45"-8,1 2,1 2,-1 3,25 3,-68 2,0 1,0 0,0 1,0 1,-1 0,0 1,0 0,0 1,-1 0,1 1,-2-1,1 0,-1-1,1 0,1 0,-1-1,0-1,1 0,0-1,0 0,0-1,8 1,23-11,-25 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0 227,'152'528,"-110"-377,-42-150,0 0,0 0,0 0,0-1,0 1,1 0,-1 0,0 0,0 0,1 0,-1-1,1 1,-1 0,1 0,-1-1,1 1,-1 0,1 0,0-1,-1 1,1-1,0 1,-1-1,1 1,0-1,0 1,0-1,-1 0,1 1,0-1,0 0,0 0,0 0,0 1,0-1,0 0,-1 0,1 0,0-1,0 1,0 0,0 0,0 0,0-1,0 1,-1 0,1-1,0 1,0-1,-1 1,1-1,0 1,0-1,-1 1,1-1,23-48,83-320,-47 156,-57 206,-1 8</inkml:trace>
  <inkml:trace contextRef="#ctx0" brushRef="#br0" timeOffset="1334.508">537 905,'-5'24,"-6"17,-2 7,2 0,8-9,3-5,8-9,6-14,2-13,-3-6</inkml:trace>
  <inkml:trace contextRef="#ctx0" brushRef="#br0" timeOffset="1751.132">650 594,'-5'10,"-6"3,3-1,3-7,3-9,6-5,-2 1,-2 0</inkml:trace>
  <inkml:trace contextRef="#ctx0" brushRef="#br0" timeOffset="2384.66">734 58,'9'-7,"1"2,-1-1,1 1,0 1,0-1,1 2,-1-1,1 2,6-2,-15 4,87-12,-87 12,0 0,0 0,-1 0,1 0,0 0,0 0,0 1,0-1,-1 1,1-1,0 1,-1 0,1-1,0 1,-1 0,1 0,-1 0,1 0,-1 1,1-1,-1 0,0 1,0-1,0 0,0 1,0-1,0 1,0 0,0-1,0 1,-1 0,1 0,-1-1,1 1,-1 0,0 0,0 0,0 0,0-1,0 1,0 0,0 0,0 0,-1 1,-2 4,0 1,0-1,0 0,-1 0,0-1,0 1,-1-1,0 0,0 0,-1 0,1-1,-1 1,-1-1,-29 33,35-38,0 1,1 0,-1-1,0 1,0 0,1-1,-1 1,0 0,1 0,-1 0,1 0,-1 0,1 0,0 0,-1 0,1 0,0 0,0 0,-1 0,1 0,0 0,0 0,0 0,0 0,0 0,0 0,1 0,-1 0,0 0,1 0,-1 0,0 0,1-1,-1 1,1 0,-1 0,1 0,0 0,-1 0,1-1,0 1,-1 0,1-1,0 1,0-1,0 1,0 0,0-1,0 0,0 1,0-1,-1 0,1 1,1-1,59 6,-59-6,88-2,-64 2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01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678 194,'3'-6,"-19"21,-23 35,2 2,2 2,2 1,-15 37,46-89,0 0,0 0,0 1,1-1,-1 1,1-1,0 1,0-1,0 1,0 0,0-1,1 1,0 0,0 0,0-1,0 1,0 0,1 0,0-1,0 1,0 0,0-1,0 1,1-1,0 0,-1 1,1-1,1 0,-1 0,0 0,1 0,-1 0,1-1,0 1,0-1,0 0,0 0,0 0,4 2,5-1,0-1,1 0,-1-1,1 0,0-1,-1 0,1-1,-1 0,1-1,-1-1,1 0,-1 0,0-1,-1-1,1 0,10-6,-5 3</inkml:trace>
  <inkml:trace contextRef="#ctx0" brushRef="#br0" timeOffset="530.93">340 194,'9'-11,"0"1,1 0,1 1,-1 0,1 1,1 0,0 0,0 1,0 1,1 0,0 1,0 0,1 1,-1 1,1 0,0 0,10 1,-17 1,-1 1,0-1,1 1,-1 1,0-1,1 1,-1 0,0 1,0 0,0 0,0 0,0 0,0 1,0 0,-1 0,0 1,0 0,0 0,0 0,0 0,-1 1,1-1,-1 2,-2-4,90 91,-88-90,1 0,-1 0,1 0,0-1,0 0,0 0,0 0,0-1,0 0,1 0,-1 0,0 0,1-1,-1 0,0 0,1 0,-1-1,0 0,1 0,-1 0,0-1,0 1,2-2,10-7,26-4,-36 21</inkml:trace>
  <inkml:trace contextRef="#ctx0" brushRef="#br0" timeOffset="1948.322">0 731,'95'0,"263"-12,197-57,-288 65,-245 8,-5 3</inkml:trace>
  <inkml:trace contextRef="#ctx0" brushRef="#br0" timeOffset="2576.252">86 1041,'14'-3,"43"-13,1 3,1 3,54-3,-111 13,-1-1,1 0,0 1,-1-1,1 1,0-1,-1 1,1 0,0 0,-1 0,1 0,0 0,-1 0,1 0,0 1,0-1,-1 0,1 1,-1-1,1 1,0 0,-1 0,0 0,1-1,-1 1,1 1,-1-1,0 0,0 0,1 0,-1 1,0-1,0 0,0 1,-1-1,1 1,0-1,0 1,-1 0,1-1,-1 1,0 0,1-1,-1 1,0 0,0-1,0 1,0 0,0-1,0 1,-1 0,1-1,-1 1,1 0,-1-1,1 1,-1-1,0 1,0 0,-145 111,44-6,100-105,1-1,-1 1,1 0,0 0,-1 0,1-1,0 1,0 0,0 0,0 1,1-1,-1 0,1 0,-1 0,1 0,0 1,0-1,0 0,0 0,0 1,0-1,0 0,1 0,-1 0,1 1,0-1,0 0,0 0,0 0,0 0,0 0,0-1,0 1,1 0,-1 0,1-1,0 1,-1-1,1 1,0-1,0 0,0 0,0 0,0 0,0 0,0 0,0 0,0-1,0 1,0-1,1 1,1-1,13 2,1-1,-1 0,1-1,-1-1,1-1,-1 0,0-1,0-1,11-4,96-11,-106 13</inkml:trace>
  <inkml:trace contextRef="#ctx0" brushRef="#br0" timeOffset="2949.896">988 985,'-17'55,"-50"172,28-96,38-108,3-21</inkml:trace>
  <inkml:trace contextRef="#ctx0" brushRef="#br0" timeOffset="3329.042">706 985,'30'-15,"1"1,0 2,1 1,0 2,0 1,1 1,0 2,1 1,-1 2,18 1,199 5,-227 0,-5 2</inkml:trace>
  <inkml:trace contextRef="#ctx0" brushRef="#br0" timeOffset="3650.392">622 1351,'38'0,"28"-4,6-3,-3 1,-5 1,-7 1,-10 2,-7 1,-6 0,-4 1,-2 1,-1-1,-1 0,1 0,0-4,0-2,-4 0</inkml:trace>
  <inkml:trace contextRef="#ctx0" brushRef="#br0" timeOffset="4482.448">2231 335,'-10'22,"-1"-1,-1 0,-1 0,-1-1,-1-1,0 0,-2-2,0 1,6-6,-179 155,50-51,139-116,1 0,-1 0,0 0,0 1,1-1,-1 0,0 1,1-1,-1 1,0-1,1 1,-1-1,1 1,-1-1,1 1,-1-1,1 1,-1 0,1-1,-1 1,1 0,0-1,0 1,-1 0,1 0,0-1,0 1,0 0,0 0,-1-1,1 1,0 0,1 0,-1 0,0-1,0 1,0 0,0 0,1-1,-1 1,0 0,0-1,1 1,-1 0,1-1,-1 1,1 0,-1-1,1 1,-1-1,1 1,-1-1,1 1,0-1,-1 1,1-1,0 0,0 1,-1-1,1 0,0 0,-1 1,2-1,53 4,-50-4,372-3,-374 3,-1 1,1 0,0-1,-1 0,1 0,0 0,0 0,-1 0,1 0,0-1,-1 1,1-1,0 0,-1 0,1 0,-1 0,1 0,-1 0,0-1,1 1,-1-1,0 0,0 1,0-1,0 0,-1 0,1 0,0-1,-1 1,1 0,-1-1,0 1,0-1,0 1,0-1,0 1,-1-1,1-2,-38-92,12 45,-62-143,74 172,1 5</inkml:trace>
  <inkml:trace contextRef="#ctx0" brushRef="#br0" timeOffset="4993.298">2823 391,'-11'8,"0"0,0 1,1 0,0 0,1 1,0 0,0 1,-4 8,4-8,-29 37,2 2,2 1,2 2,-16 39,46-90,0 1,1 0,-1 0,1-1,0 1,0 0,0 0,0 0,0 0,1 0,0 0,-1 0,1 1,0-1,0 0,1 0,-1 0,1 0,-1 0,1 0,0 0,0 0,0 0,1 0,-1-1,1 1,-1 0,1-1,0 1,0-1,0 0,0 0,1 0,-1 0,1 0,-1 0,1 0,-1-1,1 1,0-1,0 0,1 1,136 19,32-13,-170-8,0 0,0 0,0 0,0 0,0-1,0 1,0-1,0 1,0-1,0 0,0 0,-1 0,1 0,0 0,0 0,-1 0,1-1,-1 1,1 0,-1-1,1 0,-1 1,0-1,0 0,0 1,1-3,-1-7</inkml:trace>
  <inkml:trace contextRef="#ctx0" brushRef="#br0" timeOffset="5248.942">2315 561,'43'0,"39"0,9 0,0 0,-12 0,-9 0,-12 0,-10 5,-10 1,-5 1,-5-2,-6-7,-7-2</inkml:trace>
  <inkml:trace contextRef="#ctx0" brushRef="#br0" timeOffset="5483.477">3332 223,'63'118,"-4"2,15 56,-67-159,-1 0,0 0,-1 1,-1 0,-1 0,0 0,-2 0,0 0,-1 1,0-1,-2 0,0 1,-4 11,1-21,0 0,-1-1,0 0,0 0,-1 0,0-1,0 1,-1-2,1 1,-2-1,1 0,-1-1,0 0,0-1,0 1,-1-2,1 1,-1-1,-21 8</inkml:trace>
  <inkml:trace contextRef="#ctx0" brushRef="#br0" timeOffset="5951.261">1948 166,'-41'30,"1"2,2 1,1 2,1 1,2 2,2 2,2 0,1 3,-17 35,35-58,1-1,1 2,1-1,1 1,1 1,1-1,0 1,2 0,-1 21,4-31,0 0,1 0,0 0,1 0,0-1,1 1,1-1,-1 0,2 0,0 0,0 0,1-1,0 0,0 0,1 0,1-1,0 0,0 0,3 1,8 3,0-1,1 0,1-2,0 0,0-1,1-2,0 0,0-1,1-1,-1-1,1-1,0-1,11-1,147-8,-133 2</inkml:trace>
  <inkml:trace contextRef="#ctx0" brushRef="#br0" timeOffset="6377.93">3670 110,'0'0,"66"-28,2 4,1 2,37-5,-103 25,-1 1,0 0,1 0,-1 0,1 0,0 1,-1-1,1 1,-1-1,1 1,0 0,-1 0,1 0,0 1,-1-1,1 0,-1 1,1 0,0 0,-1 0,0 0,1 0,-1 0,0 0,1 1,-1-1,0 1,0 0,0-1,0 1,0 0,-1 0,1 0,-1 1,1-1,-1 0,0 1,0-1,0 0,0 1,0-1,0 2,-3 7,-1-1,0 1,-1-1,0 0,-1 0,0 0,0 0,-1-1,0 0,-1 0,0-1,0 0,-8 6,-28 40,41-52,1 0,-1 0,1 0,0 0,0 1,0-1,0 1,0-1,0 1,0-1,1 1,-1-1,1 1,0-1,0 1,0 0,0-1,0 1,1-1,-1 1,1-1,0 1,-1-1,1 1,0-1,0 1,1-1,-1 0,1 0,-1 0,1 0,-1 0,1 0,0 0,0 0,0 0,0-1,0 1,0-1,1 0,-1 0,0 0,1 0,-1 0,3 1,7 2,0 0,0 0,0-1,1 0,-1-1,1-1,0 0,-1 0,1-1,0-1,0 0,-1-1,1-1,11-3,61-6,-61 10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1 263,'0'365,"0"-347,0 0,0 0,2-1,0 1,1 0,1-1,0 0,2 0,0 0,1 0,0-1,1 0,1-1,1 1,10 12,-15-24,-1-1,0 0,1 0,-1-1,1 1,0-1,0 0,0 0,0-1,0 1,0-1,0 0,1-1,-1 1,0-1,1 0,-1 0,0-1,1 1,-1-1,0 0,0-1,0 1,0-1,0 0,0-1,0 1,120-89,-116 83,44-40,-3-3,-1-2,-3-2,-2-2,0-7,11-11,-55 74,0 0,1 1,-1-1,1 1,-1-1,1 1,-1-1,1 1,-1 0,1-1,-1 1,1 0,-1-1,1 1,0 0,-1 0,1-1,0 1,-1 0,1 0,0 0,-1 0,1 0,0 0,-1 0,1 0,0 0,-1 0,1 0,-1 0,1 1,0-1,-1 0,1 0,0 1,-1-1,1 0,-1 1,1-1,-1 1,1-1,-1 1,1-1,-1 1,1-1,-1 1,0-1,1 1,-1 0,0-1,0 1,1-1,-1 1,0 0,0-1,0 1,0 0,0-1,0 1,0 0,5 45,-4-44,-3 11,1 0,0 1,2-1,-1 0,2 0,0 1,0-1,1 0,1-1,0 1,0-1,2 1,-1-1,2-1,-1 1,2-1,-1 0,2-1,-1 0,1 0,1-1,0 0,0 0,1-2,0 1,-5-5,0 0,0 0,1-1,-1 0,1 0,0-1,-1 0,1 0,0 0,0-1,0 0,0 0,0-1,-1 0,1 0,0-1,-1 1,1-2,-1 1,1-1,-1 1,0-2,0 1,0-1,-1 0,1 0,-1 0,0-1,0 0,0-1,9-9,-1 0,-1-2,0 1,-1-2,-1 0,-1 0,0 0,-1-1,3-14,18-78,-4-2,3-66,-25 159,13-102,-16 121,0 1,1-1,-1 1,0-1,1 0,-1 1,1-1,-1 1,1-1,-1 1,1 0,-1-1,1 1,0-1,-1 1,1 0,0-1,-1 1,1 0,0 0,-1 0,1 0,0-1,-1 1,1 0,0 0,-1 0,1 0,0 1,0-1,-1 0,1 0,0 0,-1 0,1 1,0-1,-1 0,1 1,-1-1,1 0,0 1,-1-1,1 1,-1-1,1 1,-1-1,1 1,-1 0,0-1,1 1,-1-1,0 1,1 0,-1-1,0 1,0 0,0-1,1 1,-1 0,0 0,0-1,0 1,0 0,0-1,8 15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740 282,'1'0,"-1"-1,0 1,1-1,-1 1,0-1,0 1,1-1,-1 1,0-1,0 0,0 1,1-1,-1 1,0-1,0 0,0 1,0-1,0 1,0-1,-1 1,1-1,0 0,0 1,0-1,0 1,-1-1,1 1,0-1,0 1,-1-1,1 1,-1-1,1 1,0-1,-1 1,1-1,-1 1,1 0,-1-1,1 1,-1 0,1 0,-1-1,1 1,-1 0,0 0,1 0,-1 0,1-1,-1 1,1 0,-1 0,0 0,1 0,-1 1,1-1,-1 0,0 0,1 0,-1 0,-42-5,42 5,-31 2,0 0,0 3,1 1,0 1,0 1,0 2,1 1,-21 12,-11 1,-220 83,251-88,30-19,1 0,0 1,-1-1,1 1,0-1,-1 1,1-1,0 1,0-1,0 1,-1-1,1 1,0-1,0 1,0-1,0 1,0-1,0 1,0 0,0-1,0 1,0-1,0 1,1-1,-1 1,0-1,0 1,0-1,1 1,-1-1,0 1,1-1,-1 0,0 1,1-1,-1 1,0-1,1 0,-1 1,1-1,-1 0,1 0,-1 1,1-1,-1 0,1 0,-1 0,1 1,-1-1,1 0,-1 0,1 0,-1 0,1 0,-1 0,1 0,0 0,156 11,-115-12,253 0,-293 0,1 1,0 0,0-1,0 1,-1 0,1 0,0 0,0 1,0-1,-1 1,1 0,0-1,-1 1,1 0,0 1,-1-1,0 0,1 1,-1-1,0 1,1 0,-1 0,0 0,0 0,-1 0,1 0,0 0,-1 1,1-1,-1 1,0-1,0 1,0 0,0-1,0 1,0 0,-1-1,0 1,1 0,-1 0,0 0,0-1,-1 1,1 0,0 0,-1 0,0-1,-7 12,-1-1,-1-1,0 0,0 0,-1-1,-1-1,0 0,0 0,-1-1,0-1,-1 0,-2 0,4 0,-295 186,303-192,1-1,0 1,0 0,0 0,0 0,0 0,0 1,1-1,-1 1,1 0,0 0,-1 0,1 0,1 0,-1 0,0 0,1 1,0-1,-1 0,1 1,1-1,-1 1,0 0,1-1,0 1,0-1,0 1,0 0,0-1,1 1,0 0,0-1,0 1,0 1,9 3,-1-1,1 1,0-1,0-1,1 0,0-1,0 0,0 0,1-1,0-1,-1 0,1 0,0-1,0-1,1 0,-1-1,0 0,0 0,0-2,0 1,2-2,8 2,-16 2,-1-1,1 0,0 0,-1 0,1-1,-1 0,1 0,-1 0,0-1,1 0,-1 0,0 0,0-1,0 1,-1-1,1 0,-1-1,1 1,-1-1,0 0,0 0,-1 0,1 0,-1-1,0 1,0-1,0 0,-1 0,0 0,1-3,4-46,-6 29</inkml:trace>
  <inkml:trace contextRef="#ctx0" brushRef="#br0" timeOffset="285.348">401 1,'-13'22,"1"1,1 0,1 1,1 1,1-1,2 1,0 1,2-1,0 1,2 0,1-1,1 6,-10 530,6-505,1 0,4 0,5 42,7 136,-9-212,2-4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1 830,'28'-5,"30"-1,9 0,-2 1,-8 1,-7 2,-9 1,-6 0,-4 1,-3 0,-1 1,0-6,-1-1,-4 0</inkml:trace>
  <inkml:trace contextRef="#ctx0" brushRef="#br0" timeOffset="246.55">57 1084,'48'0,"35"-5,13-6,-5-1,-9 1,-12 2,-15 4,-11 1,-8 3,-11 0</inkml:trace>
  <inkml:trace contextRef="#ctx0" brushRef="#br0" timeOffset="1385.132">1666 520,'-48'58,"-141"212,136-195,33-49,0 1,2 1,1 1,2 0,-8 23,22-51,0 0,0 1,1-1,-1 1,1 0,0-1,-1 1,1-1,0 1,0 0,0-1,0 1,0-1,0 1,0 0,1-1,-1 1,0-1,1 1,0 0,-1-1,1 0,0 1,0-1,0 1,0-1,0 0,0 0,0 1,0-1,0 0,0 0,1 0,-1 0,1 0,-1-1,0 1,1 0,-1-1,1 1,0-1,-1 1,1-1,77 5,-69-6,194-30,-198 30,-1 0,1 0,-1-1,1 0,-1 0,0 0,1-1,-1 0,-1 0,1 0,0-1,-1 1,0-1,1 0,-2-1,1 1,0-1,-1 1,0-1,8-15</inkml:trace>
  <inkml:trace contextRef="#ctx0" brushRef="#br0" timeOffset="1900.095">1355 548,'-2'-2,"0"0,-1 0,1 0,0-1,0 1,0-1,0 1,0-1,1 1,-1-1,1 0,-1 0,1 0,0 0,0 0,1 0,-1 0,1 0,-1 0,1 0,0 0,0 0,0 0,1-1,-1 1,1 0,-1 0,1 0,0 0,1 0,-1 1,0-1,1 0,-1 0,1 1,0-1,0 1,0-1,0 1,0 0,1 0,-1 0,2-1,9-5,0 1,0 0,1 1,0 1,0 0,1 1,-1 0,1 1,0 1,0 0,-1 1,1 0,0 2,10 1,-18-1,0 1,-1 0,0 0,1 1,-1 0,0 0,0 1,0-1,-1 1,0 0,1 1,-1-1,-1 1,1 0,-1 0,1 1,-2-1,1 1,-1 0,1 0,-2 0,1 1,-1-1,0 1,0-1,0 4,1 1,1-1,0 0,1 0,0-1,1 1,0-1,0 0,1-1,0 0,0 0,2 1,0-5,1 1,0-2,-1 0,1 0,0 0,1-2,-1 1,0-1,1-1,-1 1,0-2,1 0,-1 0,0 0,0-2,3 0,-6 2,-1 0,1-1,-1 0,0 0,0-1,0 1,0-1,0-1,0 1,-1-1,1 0,-1 0,0 0,-1-1,1 0,1-2,6-13</inkml:trace>
  <inkml:trace contextRef="#ctx0" brushRef="#br0" timeOffset="3399.582">1299 68,'-3'-5,"1"0,-1 1,0 0,-1-1,1 1,-1 0,0 1,1-1,-2 1,1 0,0 0,-1 0,1 0,-1 1,0 0,0 0,0 0,0 0,0 1,0 0,-1 0,1 0,0 1,-1 0,1 0,0 0,-1 1,1-1,0 1,0 1,0-1,-1 1,2 0,-1 0,-3 2,-1 3,1 0,-1 2,2-1,-1 1,1 0,1 0,-1 1,2-1,-1 2,1-1,1 0,0 1,0 0,1 0,1 0,0 0,0 1,1-1,1 1,0-1,0 0,1 1,0-1,1 0,2 6,-2 20,2 23,4 1,2-1,3 0,2-2,10 20,1 3,-3 2,-4 0,6 63,-22-120,-1 1,-2-1,0 0,-2 0,-1 0,-1 0,-1-1,-1 1,-2-1,0 0,-2-1,0 0,-2-1,-5 9,2-10,-1 0,-1-1,-1-1,0 0,-2-2,0 0,-1-1,-1-1,0-1,-1-1,-1-1,-15 5,39-17,0-1,-1 1,1-1,-1 0,1 1,-1-1,1 1,-1-1,1 0,-1 1,1-1,-1 0,1 0,-1 1,0-1,1 0,-1 0,1 0,-1 0,0 0,1 0,-1 0,0 0,1 0,-1 0,1 0,-1 0,0 0,1 0,-1-1,1 1,-1 0,0 0,1-1,-1 1,1 0,-1-1,1 1,-1-1,1 1,-1 0,1-1,0 1,-1-1,1 0,0 1,-1-1,1 1,0-1,0 1,-1-1,1 0,0 1,0-1,0 1,0-1,0 0,0 1,0-1,0 0,0 1,0-1,0 0,0 1,1-1,-1 1,0-1,0 1,1-1,-1 0,21-43,52-43,-48 61</inkml:trace>
  <inkml:trace contextRef="#ctx0" brushRef="#br0" timeOffset="4317.025">2371 774,'-26'8,"0"1,1 1,0 1,1 1,0 2,1 0,0 1,2 2,-1 0,-10 13,29-28,0 1,0 0,0-1,0 1,0 1,1-1,0 0,0 0,0 1,0 0,0-1,1 1,-1 0,1 0,0 0,0-1,0 1,1 0,0 0,-1 0,1 1,1-1,-1 0,0 0,1 0,0-1,0 1,0 0,1 0,-1 0,1-1,0 1,0-1,0 1,0-1,1 0,0 0,-1 0,3 2,1 0,0 0,0-1,1 0,-1 0,1-1,0 1,0-1,0-1,0 0,0 0,1 0,-1-1,1 0,-1 0,1-1,-1 0,1 0,0-1,-1 1,1-2,-1 1,0-1,3-1,10-4,0-1,0 0,-1-2,-1 0,1-1,-2-1,14-11,-9 1,-1 0,0-2,-2 0,-1-2,0 0,-2-1,-2 0,0-1,8-27,-12 28,-1-1,-2-1,-1 1,-1-1,-1 0,-2 0,-1 0,-1-1,-2 1,0 0,-2 0,-2 0,0 1,-2 0,-3-5,10 27,0 1,0-1,-1 1,0-1,0 1,-1 0,1 0,-1 0,0 0,-1 0,1 0,-1 1,0 0,0 0,0 0,-1 0,1 0,-1 1,0 0,0 0,0 0,0 1,-1 0,1 0,-1 0,1 1,-1-1,1 1,-1 1,0-1,0 1,0 0,1 0,-1 1,0-1,0 1,1 1,-1-1,1 1,-1 0,1 0,-2 1,-4 7,1 0,0 1,1 0,0 1,1 0,0 0,1 1,0-1,1 2,1-1,0 1,0 0,2 0,0 0,0 0,1 0,1 1,0 2,-1 10,1 0,1 0,1 0,2 0,0 0,2-1,1 1,1-1,1 0,1-1,1 0,2 0,0-1,2-1,1 0,0-1,12 12,-12-16,-4-3,0-1,1 0,1-1,0 0,1-1,0-1,0 0,2-1,-1 0,14 5,13-10,-26-10</inkml:trace>
  <inkml:trace contextRef="#ctx0" brushRef="#br0" timeOffset="4714.073">3246 435,'-37'35,"2"2,1 2,3 1,1 1,2 2,1 1,3 1,2 2,17-40,2 1,-1 0,1 0,0 1,1-1,0 1,0-1,1 1,0 0,1-1,-1 1,2 0,-1 0,1-1,1 1,-1 0,2-1,-1 0,1 1,0-1,1 0,0 0,0-1,1 1,0-1,0 0,0 0,1-1,0 1,1-1,3 0,0 0,0 0,0-2,0 1,1-1,0 0,0-1,0-1,0 0,1 0,-1-1,0 0,1-1,-1 0,1-1,-1-1,0 1,1-2,-1 0,0 0,-1-1,1 0,-1-1,1 0,-1 0,-1-2,1 1,-1-1,0 0,4-5,3-5,-1 0,-1-1,-1 0,0-1,-2 0,0-1,-1-1,-1 1,-1-1,0-1,3-21,-8 31,-1-1,-1 0,0 0,0 0,-1 0,-1 0,0 0,-1 0,-1 0,0 0,0 1,-1-1,-1 1,0 0,0 0,-2 1,1-1,-1 1,-1 1,0-1,-3-1,3 4,0 1,-1 1,0-1,0 1,0 1,-1 0,0 0,0 1,0 0,0 1,-1 0,1 1,-1 0,0 0,0 1,0 1,0 0,1 0,-1 1,-10 2,-17 3</inkml:trace>
  <inkml:trace contextRef="#ctx0" brushRef="#br0" timeOffset="5016.256">2794 745,'51'3,"-1"-2,1-3,-1-1,0-3,0-2,33-11,-8 5,-73 13,1 0,-1 0,1 0,-1 0,1 1,-1-1,1 1,0 0,-1-1,1 1,-1 1,1-1,0 0,-1 1,1-1,-1 1,1 0,-1-1,1 1,-1 1,1-1,-1 0,0 0,0 1,0 0,0-1,0 1,0 0,0 0,0 0,-1 0,1 0,0 2,14 38,-14-35,-1 0,1-1,0 1,1-1,0 1,0-1,0 0,1 0,-1 0,1-1,1 1,-1-1,1 0,0 0,0-1,1 1,-1-1,1 0,0-1,0 1,6 1,-2-2,0 0,1-1,-1-1,0 0,1 0,-1-1,1-1,-1 1,0-2,1 1,-1-1,0-1,0 0,0 0,-1-1,8-4,3-4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55,'19'0,"11"0,6 0,0 0,0 0,-1-5,-3-1,-1 0,-1 1,-2 2,0 1,0 1,0 0,0-4,0-1,0 0,-10 1,-7 2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1,-12 2,-9 1,-8 0,-5 1,-8 0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424 177,'-2'11,"-1"1,0-1,0 0,-1 0,0 0,-1 0,0-1,-1 0,0 0,-1 0,0 0,3-4,-141 217,141-214,0 0,0 0,1 1,0-1,0 1,1 0,0 0,1-1,0 1,1 0,0 0,0 0,1 0,1 0,-1 0,4 9,1-11,0 1,0-1,1 0,0 0,0-1,1 0,0 0,0-1,1 0,-1 0,1-1,1-1,-1 1,1-1,0-1,-1 0,2 0,-1-1,0 0,0-1,4 0,74-22,-73 11</inkml:trace>
  <inkml:trace contextRef="#ctx0" brushRef="#br0" timeOffset="443.85">0 204,'21'-22,"0"0,2 1,0 1,1 1,1 2,1 0,13-5,-34 18,1 0,-1 0,1 0,0 1,0 0,0 0,0 0,1 1,-1 0,1 1,-1-1,1 1,-1 0,1 1,0-1,0 1,-1 1,1-1,0 1,-1 1,1-1,0 1,-1 0,0 0,0 1,1 0,-1 0,-1 0,5 4,52 63,-49-52,1-2,0 0,1-1,1 0,1-1,12 8,-19-16,1-1,0 1,0-2,0 1,0-2,1 1,0-2,-1 1,1-2,0 1,0-2,12 0,61-1,-60 0</inkml:trace>
  <inkml:trace contextRef="#ctx0" brushRef="#br0" timeOffset="1057.139">1327 63,'-271'315,"103"-151,164-161,-1 1,1 0,0 0,0 1,1-1,-1 1,1 0,0 0,1 0,-1 0,1 1,0-1,0 1,0-1,1 1,-1 2,5-5,-1-1,0 1,1-1,-1 1,1-1,0 0,0 0,0 0,0 0,0-1,0 1,0-1,0 0,1 0,-1 0,1 0,-1 0,1-1,-1 1,1-1,-1 0,1 0,-1-1,1 1,1-1,1 1,351-2,-238 23,-118-22,0-1,-1 1,1-1,0 0,-1 1,0-1,1 1,-1-1,0 0,0 1,0-1,0 0,0 1,0-1,0 0,0 1,-1-1,1 0,-1 1,1-1,-1 1,0-1,1 1,-1-1,0 1,0-1,0 1,0 0,0 0,-1-1,1 1,0 0,0 0,-1 0,1 0,-1 1,1-1,-6-10,-4-11,2-1,0 0,2 0,0-1,2 0,-2-19,-4-15,-42-190,30 162,15 67</inkml:trace>
  <inkml:trace contextRef="#ctx0" brushRef="#br0" timeOffset="1455.883">2004 35,'-21'9,"0"1,0 1,0 1,2 1,0 0,0 2,1 0,1 1,0 1,2 0,0 1,1 1,-7 11,18-24,0 0,0 0,1 1,0-1,0 1,0-1,1 1,0 0,0 0,1-1,0 1,0 0,0 0,1-1,0 1,0 0,1 0,0-1,0 0,1 1,-1-1,1 0,1 0,-1 0,1 0,0-1,2 2,2 3,0 0,0-1,1-1,1 1,-1-2,1 1,1-1,-1-1,1 0,0 0,1-1,-1 0,1-1,9 2,-5-4,0-1,0-1,0 0,0-1,0 0,0-2,-1 1,1-2,-1 0,1-1,-1-1,-1 0,1-1,-1-1,0 0,-1-1,0 0,0-1,-1 0,0-1,-1-1,-1 0,1 0,-2-1,0 0,0-1,-2 0,1 0,-2 0,0-1,0 0,-2-1,0 1,0-1,-2 0,0 0,-1 0,-1 7,-1 1,-1-1,1 1,-1-1,-1 1,0 0,0 0,0 0,-1 0,0 1,-1-1,0 1,0 0,0 0,-1 1,0 0,0 0,-1 0,0 1,1 0,-2 0,1 1,-1-1,1 2,-1-1,0 1,-1 0,1 1,0 0,-1 0,1 1,-9 0,-19-2</inkml:trace>
  <inkml:trace contextRef="#ctx0" brushRef="#br0" timeOffset="1720.627">1694 374,'375'-79,"-336"68,-35 9,1 0,-1 0,1 0,-1 1,1-1,-1 1,1 0,0 1,0-1,-1 1,1 0,0 0,0 0,-1 1,1 0,0 0,0 0,-1 0,1 1,-1-1,1 1,-1 0,0 1,0-1,3 4,84 75,-83-78,1 1,-1-2,0 1,1-1,0 0,-1-1,1 0,0-1,0 1,-1-2,1 1,0-1,0 0,4-2,12-2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0 982,'126'-21,"-100"19,-1-2,0 0,0-1,-1-2,1 0,-1-2,-1-1,20-11,187-162,-166 121,-4-2,-2-2,-3-3,33-57,96-118,-180 240,0-2,0 0,1 0,-1 1,1-1,1 1,-1 0,1 1,-1 0,2-1,-1 2,0-1,1 1,-1 0,1 0,0 1,5-2,-9 6,0 0,-1 0,1 0,0 1,-1-1,0 1,1-1,-1 1,0 0,0-1,-1 1,1 0,-1 1,1-1,-1 0,0 0,0 0,0 1,-1-1,1 0,-1 1,0-1,0 1,0-1,0 0,0 1,-1-1,0 3,1 0,-3 64,-3 1,-2-2,-4 1,-13 36,13-49,-5 12,-2-2,-4 0,-14 28,28-75,-2 0,1 0,-2-1,-1-1,0 0,-2-1,1 0,-2-1,0-1,-1 0,-1-1,0-1,-1-1,0-1,-1 0,0-1,-11 2,3-3,1-1,-2-1,1-1,-1-2,0-1,-13-1,32-2,1 0,0-1,-1 0,1-1,0 0,0 0,0-1,0 0,1 0,-1-1,1-1,0 1,0-1,0 0,0-1,1 0,0 0,1-1,-1 1,1-2,0 1,1-1,2 3,1 0,0 0,1-1,-1 1,1-1,0 0,0 1,1-1,-1 0,1 1,1-1,-1 0,1 1,0-1,0 0,1 1,-1 0,1-1,0 1,1 0,-1 0,1 0,0 0,1 0,-1 1,1-1,0 1,3-3,12-12</inkml:trace>
  <inkml:trace contextRef="#ctx0" brushRef="#br0" timeOffset="364.437">1722 728,'-21'13,"-128"93,141-99,1 0,0 0,0 1,0-1,1 1,1 1,-1-1,1 1,1 0,0 0,0 1,0-1,1 1,1 0,0 0,0 5,1-9,2 0,-1 0,1 0,0 0,0 0,0 0,1-1,0 1,0 0,0-1,1 1,0-1,0 0,0 0,1 0,0 0,0-1,0 1,0-1,1 0,0 0,0-1,0 1,0-1,0 0,0-1,1 1,5 1,-1 0,0-1,0 0,0 0,0-1,0-1,1 0,-1 0,0-1,1 0,-1-1,0 0,1 0,-1-1,0-1,0 0,7-3,-3-1,0 0,-1-1,0-1,0 0,-1-1,0-1,-1 1,0-2,-1 1,0-2,-1 1,0-1,-1-1,-1 1,0-2,0 1,-2 0,0-1,0 0,-2 0,0-1,0 1,-2-1,1-14,-26-58,12 63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1,'33'67,"-9"-4,-2 1,-4 1,10 65,28 94,-55-217,1 0,1 0,-1 0,1 0,0-1,1 1,-1-1,1 0,1 0,-1 0,1-1,0 0,0 0,1 0,-1 0,1-1,6 3,-7-7,1-1,-1 0,1-1,0 1,-1-1,0 0,0-1,1 1,-1-1,-1 0,1 0,0-1,-1 1,0-1,1 0,-1 0,-1-1,1 1,-1-1,0 0,2-2,158-268,-98 102,-56 240,-4-40,1-1,1 0,2 0,0-1,2-1,0 1,2-2,1 0,1 0,0-1,2-1,83 74,-96-93,-1 0,1 0,0 0,0 0,0-1,0 1,0-1,0 0,0-1,0 1,0-1,1 1,-1-1,0 0,0-1,0 1,0-1,1 0,-1 0,0 0,0 0,0-1,-1 0,1 0,0 0,-1 0,1 0,-1-1,1 1,2-4,8-11,0 0,-1-1,0 0,-2-1,0-1,-1 1,6-21,2 2,3-10,-2-1,-2 0,-2-1,-2-1,4-42,4 15,-19 77,0 1,0 0,0 0,0 0,0 1,0-1,0 0,0 1,0-1,0 1,0 0,0 0,0 0,0 0,-1 0,1 0,0 0,-1 0,1 1,-1-1,1 0,-1 1,1 1,1 0,16 15,-3 0</inkml:trace>
  <inkml:trace contextRef="#ctx0" brushRef="#br0" timeOffset="330.501">1693 198,'58'-9,"23"-4,3-4,-3 0,-10 4,-13 4,-12 3,-8 3,-6 2,-4 1,-11 0,-9 1</inkml:trace>
  <inkml:trace contextRef="#ctx0" brushRef="#br0" timeOffset="585.768">1806 423,'38'-4,"23"-3,10 1,-2 2,-8 0,-9-3,-9 0,-7 0,-5 3,-3 0,-1 7,-1 3,0-1,-4 0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43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910 453,'22'-54,"-47"69,-34 94,-54 121,105-216,1 0,0 0,2 1,0 0,0 0,1 0,-1 13,5-24,0 0,0 0,0 0,0 0,1 0,0 0,0 0,0 0,0 0,1 0,-1 0,1-1,0 1,0-1,0 1,1-1,-1 0,1 0,0 0,0 0,0 0,0 0,0-1,1 0,-1 0,1 0,-1 0,1 0,0-1,0 1,0-1,0 0,0 0,1 0,147 7,-136-9,8 0</inkml:trace>
  <inkml:trace contextRef="#ctx0" brushRef="#br0" timeOffset="510.755">459 369,'19'-18,"2"2,0 0,1 2,0 0,1 2,1 0,0 1,0 2,21-5,-37 14,0 0,-1 1,1 0,0 0,0 1,-1 0,1 0,-1 1,0 0,0 1,0-1,0 1,0 1,-1-1,0 1,0 0,0 0,0 1,-1 0,0 0,0 0,-1 1,0-1,0 1,3 6,34 40,-35-46,0 1,1-1,0-1,0 1,0-1,1 0,0-1,0 0,0 0,1 0,-1-1,1-1,0 0,0 0,1 0,-1-1,0-1,1 1,0-2,-1 1,1-1,-1-1,1 0,-1 0,1-1,-1 0,0 0,1-1,-1 0,-1-1,9-4,11-22,-23 17</inkml:trace>
  <inkml:trace contextRef="#ctx0" brushRef="#br0" timeOffset="1808.231">1842 369,'-202'232,"133"-164,44-47,2 2,0 1,2 0,1 2,0 0,-4 11,23-35,0 0,0-1,0 1,1 0,-1 0,1-1,-1 1,1 0,-1 0,1 0,0 0,0 0,0 0,0-1,0 1,0 0,1 0,-1 0,1 0,-1 0,1-1,-1 1,1 0,0 0,0-1,0 1,0-1,0 1,1-1,-1 1,0-1,1 0,-1 1,1-1,-1 0,1 0,-1 0,1 0,0-1,0 1,-1 0,3 0,80 17,110-10,-192-7,0-1,0 1,1-1,-1 0,0 0,0 0,0 0,1 0,-1 0,0-1,0 1,0-1,0 1,1-1,-1 0,0 0,0 0,-1 0,1 0,0 0,0-1,0 1,-1-1,1 1,-1-1,1 0,-1 1,0-1,1 0,-1 0,0 0,0 0,0 0,-1 0,1 0,0 0,-1-1,6-89,-7 74,2 2,-1 0,-1-1,-1 1,0 0,-1 0,-1 0,0 0,-1 1,-7-15,-2 4,-2-1,-1 2,-1 0,-1 1,-1 2,-1-1,-12-7,22 19,5 3</inkml:trace>
  <inkml:trace contextRef="#ctx0" brushRef="#br0" timeOffset="2295.727">2293 283,'-26'22,"0"1,2 1,1 1,1 1,1 1,1 1,-7 13,14-21,0 0,2 0,0 1,1 1,1 0,1 0,2 1,0-1,0 5,6-21,-1 0,1-1,1 1,-1-1,1 1,0-1,0 1,1-1,-1 1,1-1,0 0,1 0,-1 0,1 0,0 0,0-1,1 1,-1-1,1 0,0 0,0 0,1-1,-1 1,1-1,-1 0,1 0,0-1,0 1,1-1,4 1,2 2,0-1,0-1,0 0,0-1,1 0,-1-1,1 0,-1-1,1-1,-1 0,1 0,-1-1,7-2,-13 2,0 1,-1-1,1-1,0 1,-1-1,0 1,1-1,-1-1,0 1,-1-1,1 0,-1 0,1 0,-1-1,-1 0,3-2,2-10</inkml:trace>
  <inkml:trace contextRef="#ctx0" brushRef="#br0" timeOffset="2549.726">1899 396,'28'10,"30"3,8-1,4-2,-6-3,-9-3,-4-2,-6-1,-6-1,-4 0,-4-1,-2 1,-7-6,-1 0,-5-1</inkml:trace>
  <inkml:trace contextRef="#ctx0" brushRef="#br0" timeOffset="2849.754">2660 142,'28'13,"-2"0,0 2,0 1,-1 1,-1 1,-1 1,-1 1,4 5,-14-13,0 0,-1 0,-1 1,0 1,0 0,-2 0,0 1,0 0,-1 0,-1 0,-1 1,0 0,-1 0,-1 1,0-1,-1 1,-1 0,0-1,-2 1,0 0,0-1,-2 1,-2 8,2-10,-2 1,1-1,-2-1,0 1,-1-1,0 0,-1 0,0-1,-1 0,-1 0,0-1,-1-1,0 0,-1 0,0-1,0 0,-11 5,-55 31,-1-2,-3-5,-47 15,85-36</inkml:trace>
  <inkml:trace contextRef="#ctx0" brushRef="#br0" timeOffset="3360.85">318 86,'-37'46,"2"2,2 1,2 2,3 1,2 1,1 5,8-25,1 0,2 2,2 0,1 0,2 1,1 1,2-1,1 1,2 0,2 0,1 0,2 1,1-2,6 21,-3-41,0 0,1-1,1 0,0-1,1 1,0-2,1 1,1-1,0-1,1 0,0-1,1 0,0-1,1 0,0-1,1 0,1-1,12 6,0-2,1-1,1-1,0-2,0 0,1-2,-1-2,22 1,-3-3</inkml:trace>
  <inkml:trace contextRef="#ctx0" brushRef="#br0" timeOffset="3960.41">3224 29,'15'-5,"0"-1,0 2,0 0,0 1,0 0,1 1,0 1,-1 1,14 1,-25-1,-1 1,0-1,0 1,-1 0,1 0,0 0,0 1,0-1,-1 1,1-1,-1 1,1 0,-1 0,1 0,-1 0,0 1,0-1,0 1,-1-1,1 1,-1-1,1 1,-1 0,0 0,0 0,0 0,0 0,0 0,-1 0,1 0,-1 0,0 0,0 0,0 0,-1 0,1 0,-1 0,1 0,-1 0,0 0,0 0,0 0,-1 0,1-1,-1 1,1 0,-1-1,0 1,0-1,0 0,0 0,-2 2,-98 103,101-106,1 1,-1 0,0 0,1 0,-1 0,1 0,0 0,0 0,-1 0,1 0,1 0,-1 0,0 0,0 0,1-1,-1 1,1 0,-1 0,1 0,0 0,0 0,0-1,0 1,0 0,0-1,1 1,-1-1,0 1,1-1,-1 0,1 0,-1 1,1-1,0 0,0 0,-1-1,1 1,0 0,0-1,0 1,2 0,82 15,-59-15,-15-2,-1 1,0 1,0 0,0 1,1-1,-1 2,-1 0,1 0,4 3,3 5</inkml:trace>
  <inkml:trace contextRef="#ctx0" brushRef="#br0" timeOffset="4498.745">120 1271,'1513'-177,"-296"25,-732 90,-418 57,-42 4</inkml:trace>
  <inkml:trace contextRef="#ctx0" brushRef="#br0" timeOffset="4975.421">1475 1327,'11'-1,"276"-18,-207 34,-78-15,0 1,0 0,0-1,0 1,-1 0,1 0,0 0,-1 0,1 0,0 1,-1-1,0 0,1 1,-1-1,0 1,1-1,-1 1,0 0,0 0,-1-1,1 1,0 0,0 0,-1 0,1 0,-1 0,0 0,0 0,1 0,-1 0,0 0,-1 0,1 0,0-1,-1 1,1 0,-1 0,1 0,-8 12,0-1,0 0,-1-1,-1 0,0 0,-1-1,0 0,0-1,-1-1,-1 1,0-2,0 0,-7 3,19-10,-165 110,165-110,-1 0,1 0,-1 0,1 0,0 0,0 1,0-1,-1 0,1 1,1-1,-1 1,0-1,0 1,0 0,1-1,-1 1,1 0,-1-1,1 1,0 0,0 0,0-1,0 1,0 0,0 0,0-1,1 1,-1 0,0 0,1-1,0 1,-1 0,1-1,0 1,0-1,0 1,0-1,0 1,0-1,0 0,0 1,1-1,-1 0,0 0,1 0,0 0,77 32,152-32,-64-46,-143 39</inkml:trace>
  <inkml:trace contextRef="#ctx0" brushRef="#br0" timeOffset="5241.042">2688 1214,'-10'39,"-7"31,-2 9,4-4,3-10,4-12,3-9,3-8,2-5,0-13,1-9</inkml:trace>
  <inkml:trace contextRef="#ctx0" brushRef="#br0" timeOffset="5526.91">2406 1214,'43'0,"34"-4,13-3,-4 1,-7 2,-12-5,-13 1,-5 0,-8 3,-4 1,-5 2,-2 1,-7 6,-7 6,-6 2</inkml:trace>
  <inkml:trace contextRef="#ctx0" brushRef="#br0" timeOffset="5778.608">2293 1751,'43'0,"39"-5,14-1,1 0,-7 1,-8-3,-15-1,-8 2,-9 1,-9 3,-6 1,-5 1,-2 1,-6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8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1 116,'2'-6,"0"0,1 1,-1 0,1 0,0-1,1 1,-1 1,1-1,0 1,0-1,1 1,-1 0,1 1,0-1,0 1,0 0,0 0,0 0,1 1,-1 0,1 0,0 0,0 1,-1 0,1 0,0 1,0-1,0 1,5 1,14-6,-22 4,6-2,0 0,0 0,0 1,0 0,0 1,1 0,-1 1,0 0,1 0,-1 1,0 0,0 1,1 0,-1 0,-1 1,1 0,0 0,3 3,-10-4,-1 0,1 1,0-1,-1 1,1-1,-1 1,0-1,0 1,0 0,0-1,-1 1,1 0,-1 0,1 0,-1-1,0 1,0 0,0 0,0 0,-1 0,1 0,-1-1,0 1,0 0,0-1,0 1,0 0,-1-1,1 1,-1-1,-52 74,54-76,-202 216,191-203,3-6,0 1,0 0,1 1,0 0,1 0,0 0,1 1,0 0,0 0,1 0,0 1,1-1,0 1,1 0,-1 6,3-14,1 1,0 0,0 0,0-1,1 1,-1-1,1 1,0-1,0 0,0 1,0-1,1 0,-1-1,1 1,0 0,0-1,0 1,0-1,0 0,0 0,0 0,1 0,-1-1,1 1,0-1,-1 0,1 0,0 0,0-1,-1 1,1-1,0 0,0 0,0 0,0-1,-1 1,1-1,2-1,176-62,-163 57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1 115,'1'-4,"1"0,0 0,0 1,1-1,-1 1,1-1,-1 1,1 0,0 0,0 0,1 0,-1 1,1-1,-1 1,1 0,0 0,-1 0,1 1,0-1,0 1,0 0,1 0,-1 0,0 1,0 0,0-1,1 1,-1 1,0-1,0 1,1-1,0 2,17-4,98-21,-69 9,-42 11,1-1,0 2,0-1,1 1,-1 1,0 0,1 0,-1 1,1 0,-1 1,0 0,5 1,-2 5,-7-1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19,'48'21,"-45"-20,29 3,0-2,0-1,0-1,-1-2,1-1,0-2,7-2,146-17,-167 18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0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0 170,'89'-20,"0"5,1 3,65 1,-90 16,-64-5,1 1,-1-1,1 0,-1 1,0-1,1 1,-1-1,0 1,0-1,1 1,-1 0,0 0,0-1,0 1,0 0,0 0,0 0,0 0,0 1,0-1,-1 0,1 0,0 0,-1 1,1-1,-1 0,1 1,-1-1,0 0,1 1,-1-1,0 1,0-1,0 0,0 1,0-1,-1 1,1-1,0 0,0 1,-1-1,1 0,-1 1,-6 10,-1-1,0 0,-1 0,0 0,0-2,-1 1,-1-1,1 0,-2-1,0 0,-2 3,-204 149,151-89,66-69,-1 0,1 1,0-1,0 1,0-1,0 1,0-1,1 1,-1 0,1-1,-1 1,1 0,0-1,0 1,0 0,1-1,-1 1,1 0,-1-1,1 1,0 0,0-1,0 1,0-1,0 0,1 1,-1-1,1 0,0 0,-1 0,1 0,0 0,0 0,1 0,6 3,1-1,-1 0,1 0,0-1,0 0,1-1,-1 0,0-1,1 0,-1 0,1-1,-1-1,1 1,-1-2,0 0,1 0,1-1,74-21,-62 14</inkml:trace>
  <inkml:trace contextRef="#ctx0" brushRef="#br0" timeOffset="249.991">1157 198,'-24'33,"-8"17,-3 4,-1-2,6-6,3-9,2-8,0-8,4-7</inkml:trace>
  <inkml:trace contextRef="#ctx0" brushRef="#br0" timeOffset="566.282">705 226,'39'15,"21"13,7 3,-5 1,-7-5,-8-3,-8-5,-5-1,-14-3,-9-10,-13-10,-4-9,-3-2</inkml:trace>
  <inkml:trace contextRef="#ctx0" brushRef="#br0" timeOffset="821.253">1044 0,'0'431,"28"-266,-27-84,-1-56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31,'169'-12,"-141"6,1 1,0 1,0 2,1 0,25 3,-53-1,0 1,1-1,-1 0,0 1,0-1,1 1,-1 0,0-1,0 1,0 0,0 0,0 1,0-1,0 0,-1 1,1-1,0 1,-1-1,1 1,-1 0,1 0,-1 0,0 0,0 0,0 0,0 0,0 0,0 0,-1 0,1 1,-1-1,1 0,-1 0,0 1,0-1,0 0,0 0,0 1,-1-1,1 0,-1 0,1 1,-1-1,0 0,0 0,0 0,0 0,0 0,0 0,-1 0,-1 1,-137 137,104-104,27-31,1 1,0 1,0-1,0 1,1 1,0 0,0 0,1 0,0 0,0 1,1 0,0 1,1-1,0 1,0-1,1 1,1 0,0 1,0-1,0 0,2 1,-1-1,2 8,0-15,1 1,-1 0,1-1,0 1,1-1,-1 1,1-1,-1 0,1 0,0 0,0-1,0 1,0-1,1 1,-1-1,1 0,-1-1,1 1,0 0,0-1,0 0,0 0,0 0,0-1,0 1,0-1,0 0,0 0,2 0,119-20,-68-1,-33 12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9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454 637,'0'255,"-5"-226,-1-1,-1 1,-1-2,-2 1,-1-1,-1 0,-9 14,-21 50,43-62,7-20</inkml:trace>
  <inkml:trace contextRef="#ctx0" brushRef="#br0" timeOffset="327.965">1046 637,'-45'58,"2"1,3 3,3 1,-19 45,54-105,-1 1,1 0,0-1,0 1,0 0,0 1,1-1,0 0,-1 0,2 1,-1-1,0 0,1 1,0-1,0 1,0-1,1 0,-1 1,1-1,0 0,0 1,1-1,-1 0,1 0,0 0,0 0,0 0,1-1,-1 1,1 0,0-1,0 0,0 0,0 0,1 0,-1 0,1-1,0 0,-1 1,5 0,14 2,1-2,-1 0,1-1,-1-2,1 0,0-2,-1 0,1-1,2-2,-12 4,-1-1,0 0,0 0,0-1,0-1,0 0,-1-1,0 0,0 0,0-1,0-1,-1 0,0 0,-1-1,0 0,0-1,0 0,-1-1,-1 1,1-1,-2-1,1 1,-2-1,1 0,-1-1,-1 1,0-1,2-11,-6 16,0 0,-1 0,1 0,-1 0,-1 0,0 0,0 0,0 1,0-1,-1 1,0-1,-1 1,1 0,-1 0,0 0,-1 1,0 0,1-1,-2 2,1-1,0 0,-1 1,0 0,-1 0,-6-4,0 1,-1 0,0 1,0 1,0 0,0 1,-1 0,0 1,0 1,-13-1,-31 3,34 1</inkml:trace>
  <inkml:trace contextRef="#ctx0" brushRef="#br0" timeOffset="4483.773">2543 637,'-7'0,"0"1,1 0,-1 0,0 1,1-1,-1 2,1-1,0 1,0-1,0 2,0-1,0 1,1 0,-1 0,1 0,0 1,0 0,1 0,-1 0,1 1,1-1,-1 1,1 0,0 0,0 0,0 0,1 1,0-1,0 1,1 0,0-1,0 1,0 0,1 0,0-1,1 1,-1 0,1 0,0-1,1 1,0-1,0 1,0-1,1 2,0-4,0 0,0 1,0-1,1 0,-1-1,1 1,0-1,0 0,0 1,1-2,-1 1,1 0,-1-1,1 0,0 0,0-1,0 1,0-1,0 0,0 0,0-1,0 1,0-1,1 0,-1-1,0 1,0-1,0 0,0 0,0-1,0 1,0-1,0 0,-1-1,2 0,19-9,0-1,-1-1,0-1,-1-1,-1-1,-1-1,0-1,4-7,43-86,-66 108,-1 0,0 0,1 0,-2 0,1 0,0-1,-1 1,0 0,0 0,0 0,0-1,-1 1,0 0,0 0,0 0,0 0,-1 0,1 0,-1 0,0 0,0 1,-1-1,1 1,-1-1,1 1,-1 0,0 0,0 0,-4-2,-5-1,0 1,-1 0,0 1,0 1,0 0,0 0,-1 1,1 1,-1 0,1 1,-1 1,1 0,-1 0,-12 4,-53 14,46-7</inkml:trace>
  <inkml:trace contextRef="#ctx0" brushRef="#br0" timeOffset="4849.161">2768 806,'-30'22,"1"1,1 1,1 1,2 1,0 2,2 0,-18 29,39-54,0-1,1 0,-1 1,1-1,-1 1,1-1,0 1,0-1,0 1,1 0,-1 0,0 0,1-1,0 1,0 0,0 0,0 0,0 0,0-1,1 1,0 0,-1 0,1 0,0-1,0 1,0-1,1 1,-1-1,1 1,-1-1,1 0,0 1,0-1,0 0,0 0,0 0,0-1,1 1,-1-1,1 1,-1-1,1 0,-1 0,1 0,0 0,-1 0,1 0,0-1,0 1,1-1,9 1,0 0,0 0,-1-1,1-1,0-1,0 1,-1-2,1 0,-1 0,0-1,0-1,0 0,0 0,-1-2,0 1,0-1,-1-1,0 0,0 0,-1-1,8-8,-15 13,-1 1,1 0,0-1,-1 1,0 0,1-1,-2 0,1 1,0-1,-1 0,1 1,-1-1,0 0,0 1,-1-1,1 0,-1 0,0 1,0-1,0 1,0-1,0 1,-1-1,0 1,1 0,-1 0,-1 0,1 0,0 0,-1 0,1 1,-1-1,0 1,0-1,0 1,0 0,0 0,-1 1,1-1,-1 1,-1-1,-19-12</inkml:trace>
  <inkml:trace contextRef="#ctx0" brushRef="#br0" timeOffset="3218.264">2063 637,'-19'29,"-12"18,0 7,1-1,0-5,5-6,3-10,4-5,1-8,-2-2,-2-4,3 1,3-3</inkml:trace>
  <inkml:trace contextRef="#ctx0" brushRef="#br0" timeOffset="3531.821">1696 778,'34'14,"20"15,6 2,-3 0,-5-4,-8-7,-10-3,-8-3,-2-5,-5 1,-2-1,-3-2</inkml:trace>
  <inkml:trace contextRef="#ctx0" brushRef="#br0" timeOffset="3901.672">1893 608,'-4'34,"-3"20,1 6,2-2,0-7,2-6,1-7,5-5,2-3,1-2,2-5,1-3,3 1,0 1,2-3,-2-4</inkml:trace>
  <inkml:trace contextRef="#ctx0" brushRef="#br0" timeOffset="6481.841">115 1484,'514'0,"-348"-28,200 26,-168-25,536 27,-537-28,-10 16,20-23,-36 13,83 5,-227 13,-3-2</inkml:trace>
  <inkml:trace contextRef="#ctx0" brushRef="#br0" timeOffset="7746.451">172 354,'-22'28,"2"0,1 2,1 0,2 1,1 1,1 0,2 1,1 0,2 1,1 0,0 10,8-18,1-1,1 1,2-1,0 1,1-1,2 0,1-1,0 0,2 0,1-1,1 0,0-1,2 0,13 16,-1-10,1-1,0-1,2-1,2-1,0-2,27 14,-11-13,-25-16</inkml:trace>
  <inkml:trace contextRef="#ctx0" brushRef="#br0" timeOffset="6998.716">3248 298,'17'8,"-1"1,0 1,0 0,-1 2,-1-1,0 2,0 0,-2 0,1 2,-2-1,0 1,0 1,-2 0,0 1,-1-1,0 2,2 11,-3-8,-2 0,-1 1,-1 0,0 0,-2-1,-1 1,0 0,-3 14,0-12,-1-1,-1 0,-1 0,-1 0,-1-1,-1 0,-1 0,-1-1,-7 9,8-14,-1 0,0-1,-1-1,-1 0,0-1,-1 0,0-1,-1 0,0-1,-1-1,-1 0,-7 2</inkml:trace>
  <inkml:trace contextRef="#ctx0" brushRef="#br0" timeOffset="8681.596">3586 73,'252'-73,"-190"75,-61-2,0 0,0 0,0 0,0 1,0-1,0 0,0 0,0 1,0-1,0 1,0-1,0 1,0-1,-1 1,1-1,0 1,0 0,-1-1,1 1,0 0,-1 0,1 0,-1-1,1 1,-1 0,1 0,-1 0,0 0,1 0,-1 0,0 0,0 0,0 0,0 0,0 0,0 0,0 0,0 0,0 0,0 0,0 0,-1 0,1 0,0 0,-1 0,1-1,-1 1,1 0,-1 0,1 0,-1 0,0-1,1 1,-1 0,0-1,0 2,-136 133,135-133,1-1,-1 1,1 0,-1 0,1-1,0 1,0 0,0 0,0 0,0 0,0 0,0 0,1 0,-1 1,1-1,-1 0,1 0,0 0,0 1,0-1,0 0,0 0,1 1,-1-1,1 0,-1 0,1 0,0 0,0 0,0 0,0 0,0 0,0 0,0 0,1 0,-1-1,1 1,-1-1,1 1,0-1,0 1,-1-1,1 0,0 0,0 0,0 0,0 0,1-1,-1 1,0 0,0-1,0 0,0 1,2-1,226 0,-205 0</inkml:trace>
  <inkml:trace contextRef="#ctx0" brushRef="#br0" timeOffset="16106.731">4630 637,'-3'16,"1"0,0 0,1 1,0-1,2 1,0-1,3 16,-3-24,31 208,-31-201,0 0,-1 1,0-1,-2 1,0-1,0 0,-2 0,1 0,-2 0,0-1,-1 1,-1-1,0-1,0 1,-2-1,1-1,-2 1,-9 9,8-11,-1-1,0 0,-1 0,0-1,-1-1,0 0,0-1,0-1,-1 0,0-1,0 0,-1-1,1-1,-10 0,21-2,-1-1,0-1,1 1,-1-1,0 0,1 0,-1 0,1 0,-1-1,1 0,0 0,-1 0,1 0,0-1,1 0,-1 0,0 0,1 0,0 0,-1-1,1 1,1-1,-1 0,0 0,1 0,0 0,0 0,0-1,1 1,-1-1,1 1,0-1,0 0,1 1,-1-1,1 0,0 1,0-1,1 0,-1 1,1-1,5-13</inkml:trace>
  <inkml:trace contextRef="#ctx0" brushRef="#br0" timeOffset="16589.445">4292 637,'220'-23,"100"-12,-246 22,-60 9,0 1,1 0,-1 1,1 1,-1 0,1 1,-1 1,1 0,1 1,2 4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51,'19'0,"11"0,6 0,1 0,-1 0,-2 0,-2 0,-1 0,-1-4,-1-3,-1 1,0 2,0 0,-1 2,-4-4,-1-1,0 1,-4 1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59,'44'-10,"32"-2,9-1,-5 4,-12 2,-12 2,-16 3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398 113,'-19'3,"0"0,0 1,0 1,1 0,0 2,0 0,1 1,-1 1,2 0,-1 1,1 1,1 1,0 0,1 1,0 0,1 1,1 1,0 0,1 1,0 0,1 1,1-1,1 2,0 0,2 0,0 0,1 0,0 1,2 0,0 0,0 19,3-33,-1 1,1-1,0 1,1-1,-1 1,1-1,1 0,-1 1,0-1,1 0,0 0,1 0,-1 0,1 0,0-1,0 1,0-1,0 0,1 0,0 0,0 0,0-1,0 1,1-1,-1 0,1 0,0-1,0 1,0-1,0 0,0-1,0 1,0-1,3 0,10 0,0-2,-1 0,1-1,-1-1,1-1,-1 0,0-1,0-1,-1 0,0-2,0 1,0-2,-1 0,0-1,-1-1,0 0,0-3,-10 13,-1-1,1 1,-1-1,0-1,0 1,0 0,-1-1,1 1,0-1,-1 0,1 0,-1 0,0 0,0 0,0 0,-1 0,1-1,-1 1,0-1,0 1,0-1,0 0,-1 1,1-1,-1 0,0 0,0 1,0-1,-1 0,1 1,-1-1,0 0,0 1,0-1,0 1,-1-1,0 1,1 0,-1 0,0-1,-1 1,1 1,0-1,-1 0,0 0,-8-2,0 0,-1 1,0 0,0 1,0 0,0 1,0 0,-1 1,1 0,0 1,-1 0,1 1,0 1,-1 0,1 0,0 1,-4 3,-12 0</inkml:trace>
  <inkml:trace contextRef="#ctx0" brushRef="#br0" timeOffset="441.715">849 57,'-64'72,"6"69,57-139,0 0,1 0,-1-1,1 1,-1 0,1 0,-1 0,1 0,0 0,0 0,0 0,0 0,0 0,1 0,-1-1,0 1,1 0,0 0,-1 0,1 0,0-1,0 1,0 0,0-1,0 1,0-1,1 1,-1-1,0 1,1-1,-1 0,1 0,-1 0,1 0,0 0,0 0,-1 0,1 0,0-1,0 1,0-1,1 1,83-5,-28-24,-33 11</inkml:trace>
  <inkml:trace contextRef="#ctx0" brushRef="#br0" timeOffset="728.97">1132 0,'-49'78,"3"2,4 2,3 1,5 3,-4 19,28-73,6-22,0 0,1-1,0 2,0-1,1 0,1 0,0 1,0-1,1 1,0-1,2 5,3-3,1-6</inkml:trace>
  <inkml:trace contextRef="#ctx0" brushRef="#br0" timeOffset="1133.958">1442 141,'-34'35,"2"1,1 2,1 1,3 2,-14 26,14 17,27-81,0-1,0 0,0 1,0-1,0 0,1 1,-1-1,1 0,0 0,0 1,-1-1,1 0,0 0,1 0,-1 0,0 0,1 0,-1-1,1 1,-1 0,1-1,0 1,0-1,0 0,0 1,0-1,0 0,0 0,0 0,0 0,0-1,1 1,-1-1,0 1,3-1,10 0,1 0,0-1,-1-1,1-1,-1 0,1-1,-1 0,0-2,-1 1,1-2,-1 0,-1-1,1 0,-1-1,-1 0,1-1,-2-1,1 0,-2 0,1-1,-2-1,1 1,-2-2,0 1,0-1,-1 0,0-4,-3 13,-1-1,0 1,0-1,0 0,-1 0,0-1,0 1,0 0,-1-1,0 1,0-1,-1 1,1-1,-2 1,1-1,-1 1,0-1,0 1,0-1,-1 1,0 0,-1 0,1 0,-1 0,0 0,-1 1,1-1,-1 1,0 0,0 0,-1 0,0 0,0 1,0 0,0 0,0 0,-1 1,0 0,0 0,-2 1,1 0,-1 1,-1 0,1 1,0-1,0 1,0 1,0 0,0 0,0 1,0 0,1 0,-1 0,0 1,1 0,0 1,-4 2,-14 7</inkml:trace>
  <inkml:trace contextRef="#ctx0" brushRef="#br0" timeOffset="1517.213">2035 198,'-19'2,"0"1,1 0,-1 2,1 0,-1 1,2 1,-1 1,1 0,0 1,1 1,0 1,0 0,-2 4,17-14,-1 0,0 1,1 0,-1-1,0 1,1 0,0 0,0-1,-1 1,1 0,0 0,0 1,1-1,-1 0,0 0,1 0,-1 0,1 1,0-1,0 0,0 0,0 1,0-1,0 0,1 1,-1-1,1 0,-1 0,1 0,0 0,0 0,0 0,0 0,0 0,0 0,1 0,-1 0,1-1,-1 1,1 0,0-1,0 1,-1-1,1 0,0 0,2 1,5 4,0-1,1 0,0-1,0 0,0-1,0 0,1 0,-1-1,1 0,0-1,-1 0,1-1,0 0,0-1,-1 0,1-1,0 0,-1 0,0-1,1-1,-1 0,2-1,8-4,-1-1,1 0,-2-2,0 0,0-1,-1-1,-1 0,0-1,-1-1,7-11,-15 19,-4 5,0 0,0 0,0 0,0 0,0-1,-1 1,0-1,0 0,0 0,0 0,0 0,-1 0,0 0,1 0,-2 0,1-1,0 1,-1 0,0-1,0 1,0 0,-1-1,1 1,-1 0,0-1,-1 0,-1-1,-1 1,1 0,-1 0,-1 0,1 0,-1 1,0-1,0 1,0 0,0 1,-1-1,0 1,0 0,0 1,0-1,0 1,0 0,0 1,-1-1,1 1,-1 1,1-1,-1 1,1 0,-1 1,1-1,0 1,-1 1,-3 0,-20 2</inkml:trace>
  <inkml:trace contextRef="#ctx0" brushRef="#br0" timeOffset="2585.943">228 932,'25'6,"0"-1,1-1,-1-1,1-1,23-1,-28-1,143-5,1-6,-2-8,17-11,-58 11,574-85,-605 99,-86 5,-6 0</inkml:trace>
  <inkml:trace contextRef="#ctx0" brushRef="#br0" timeOffset="2931.357">1188 988,'-14'38,"-10"18,-1 4,4-3,6-7,10-12,10-12,10-10,7-9,4-5,3-2,1-3,0-4,1-2,-2-3,-4-1</inkml:trace>
  <inkml:trace contextRef="#ctx0" brushRef="#br0" timeOffset="3181.442">1696 960,'-38'39,"-32"36,-9 10,4 1,15-6,13-10,9-9,12-9,10-9,3-6,3-6,4-3,2-1,3 0,1-1,5-4,2-6</inkml:trace>
  <inkml:trace contextRef="#ctx0" brushRef="#br0" timeOffset="3848.213">2910 395,'-3'5,"0"1,1-1,0 1,0 0,0 0,0 0,1 0,0 0,0 0,1 0,0 0,0 0,0 0,1 0,0 0,0 0,0 0,1 0,1 5,1 5,7 40,-5-39,-1 1,0 0,-2 0,0 0,0 0,-2 0,0 1,-2-1,0 0,-1 1,0-1,-2 0,0 0,-1-1,0 1,-2-1,0 0,-1-1,-4 7,3-13,0 1,0-2,-1 1,0-1,-1-1,0 0,0 0,-1-1,0-1,0 0,0 0,-1-1,0-1,0 0,0-1,-1 0,1-1,-1-1,1 0,-1-1,1 0,-7-2,17 1,-1 1,1-2,0 1,0 0,-1-1,1 0,0 1,0-1,1 0,-1-1,0 1,1 0,-1-1,1 1,0-1,0 0,0 0,0 0,0 0,1 0,-1 0,1-1,0 1,0 0,0-1,0 1,1-1,0 1,-1-1,1-1,-1-17</inkml:trace>
  <inkml:trace contextRef="#ctx0" brushRef="#br0" timeOffset="4106.119">2571 367,'43'-9,"43"-4,17-4,0 1,-8 3,-10-1,-10 2,-13 2,-12 4,-5-2,-6 0,-4 1,-8 3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2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0 258,'147'250,"-144"-244,1 1,0-1,0 0,1-1,0 1,0-1,0 0,1 0,-1 0,1-1,0 1,1-2,-1 1,1-1,-1 0,1 0,0-1,0 0,1 0,-1 0,0-1,0 0,1-1,-1 0,0 0,1 0,-1-1,0 0,1 0,-1-1,0 0,0-1,0 1,-1-1,7-3,14-13,-1-1,0-1,-2-1,0-1,17-23,49-61,-89 106,-1 0,1 0,0 0,0 0,0 0,-1 1,1-1,0 0,0 0,0 1,0-1,0 0,1 1,-1-1,0 1,0 0,0-1,0 1,0 0,1-1,-1 1,0 0,0 0,1 0,-1 0,0 0,0 1,0-1,1 0,-1 0,0 1,0-1,0 1,0-1,0 1,0 0,0-1,0 1,0 0,0-1,0 1,0 0,0 0,0 0,-1 0,1 0,0 0,21 59,-19-50,-1-1,0 1,0-1,1 0,0 0,1-1,0 1,0-1,1 0,0 0,1 0,-1 0,1-1,1 0,-1 0,1-1,1 0,-1 0,1-1,0 0,0 0,0-1,1 0,0 0,0-1,8 2,-2-2,0-1,0 0,0-1,0-1,1 0,-1-1,0-1,0 0,0-1,0-1,-1 0,1-1,-1-1,0 0,-1-1,0 0,0-1,0-1,-1 0,0 0,3-5,4-4,0-2,-2 0,0-2,-1 0,-1 0,-1-1,-2-1,0 0,-1-1,-2-1,0 1,-2-1,0 0,-2-1,-2 0,0 0,-1-19,-10 18,8 28,0 1,0-1,0 0,0 1,0-1,0 0,0 1,0-1,0 0,0 1,0-1,-1 0,1 1,0-1,0 0,0 1,0-1,0 0,-1 0,1 1,0-1,0 0,-1 1,1-1,0 0,0 0,-1 0,1 1,0-1,0 0,-1 0,1 0,0 0,-1 1,1-1,0 0,-1 0,1 0,0 0,-1 0,1 0,-1 0,1 0,0 0,-1 0,1 0,0 0,-1-1,1 1,0 0,-1 0,1 0,0 0,0 0,-1-1,1 1,0 0,-1 0,1 0,0-1,0 1,0 0,-1-1,1 1,-4 19,2 1</inkml:trace>
  <inkml:trace contextRef="#ctx0" brushRef="#br0" timeOffset="300.137">1779 286,'52'0,"23"0,3 0,-6 0,-12 0,-11 0,-8 0,-7 0,-5 0,-1 0,-12 0,-7 0</inkml:trace>
  <inkml:trace contextRef="#ctx0" brushRef="#br0" timeOffset="548.965">1863 568,'43'0,"24"0,10 0,-3 0,-5 0,-9 0,-5 0,-7 0,-7 0,-11 0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1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113 340,'22'-8,"1"1,-1 1,1 2,0 0,0 1,0 1,1 1,-1 1,0 1,3 2,32-1,280-2,-314 0</inkml:trace>
  <inkml:trace contextRef="#ctx0" brushRef="#br0" timeOffset="249">0 565,'44'0,"37"0,20-5,3-1,-8-5,-9 0,-11-4,-9 2,-5 2,-9-1,-4 1,-6 2,-4 3,-6 3,-7 1</inkml:trace>
  <inkml:trace contextRef="#ctx0" brushRef="#br0" timeOffset="631.249">565 1,'-3'3,"1"0,0 0,0 0,1 1,-1-1,1 1,-1-1,1 1,0 0,0-1,1 1,-1 0,1 0,0 0,0-1,0 1,0 0,1 0,0 0,-1-1,1 1,1 0,-1-1,0 1,1-1,0 0,0 1,0-1,0 0,0 0,1 0,-1 0,1-1,0 1,0-1,0 1,1-1,9 7,0 0,1-1,0-1,1 0,0-1,0 0,0-1,7 0,274 71,-291-75,-1 0,1 1,-1-1,0 1,0 0,1 0,-1 1,-1-1,1 1,0-1,-1 1,1 1,-1-1,0 0,0 1,0-1,0 1,-1 0,0 0,0 0,0 0,0 1,0-1,-1 0,0 1,0-1,0 1,0-1,-1 1,0 0,0-1,0 1,0-1,-1 1,0-1,0 1,-7 11,-1 0,0 0,-2-1,0-1,0 1,-1-2,-1 0,0 0,-1-1,0-1,-1 0,0-1,-1-1,0 0,-3 0,-24 17,2 0,15-11,1 2,0 0,1 2,0 1,-4 7,9 13,24-28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0 142,'476'0,"-514"-33,-82-53,111 68,14 14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339 145,'7'1,"-1"1,0 0,0 1,0 0,0 0,-1 0,1 0,-1 1,0 0,0 0,0 1,0-1,-1 1,0 0,0 0,0 1,0-1,-1 1,0-1,0 1,-1 0,0 0,0 1,0-1,-1 0,1 1,-2-1,1 4,7 16,-1 1,-2 0,0 0,-2 1,-1-1,-1 1,-2 0,0-1,-2 1,-1-1,-2 0,0 0,-1-1,-2 0,-1 0,-1 0,-3 1,10-19,0 0,-1-1,0 0,-1 0,0 0,0-1,0 0,-1 0,0 0,0-1,0 0,-1-1,1 1,-1-1,0-1,-1 0,1 0,0 0,-1-1,0 0,1-1,-1 0,0 0,0-1,0 0,1-1,-1 0,0 0,0-1,0 0,2-1,-1 0,1-1,0 1,0-2,0 1,0-1,1 0,-1 0,1-1,1 1,-1-2,1 1,0 0,-1-3,-8-13</inkml:trace>
  <inkml:trace contextRef="#ctx0" brushRef="#br0" timeOffset="253.56">0 117,'39'-5,"36"-6,10-7,1 1,-5 3,-12-2,-7 3,-10 3,-4 4,-6 2,-4 2,-5 2,-3 0,4 1,-1-1,1 1,-2-1,-6 1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0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57 113,'30'-34,"-26"67,-31 119,-31 225,52-122,7-243</inkml:trace>
  <inkml:trace contextRef="#ctx0" brushRef="#br0" timeOffset="381.223">848 0,'-56'47,"1"2,3 2,2 3,3 1,2 3,-4 11,29-41,1 2,1 0,2 1,1 1,-10 30,21-52,1 0,1 0,-1 1,1-1,1 1,0-1,1 1,0 0,0-1,1 1,1 0,0-1,0 1,1-1,0 0,1 0,0 0,1 0,0-1,0 0,2 2,-1-3,0-2,1 1,0-1,0 0,0 0,1-1,0 0,0 0,0-1,0 0,1 0,-1-1,1 0,0-1,0 0,0 0,1-1,-1 0,0 0,0-1,7-1,4-1,1 0,-1-1,0-1,-1-1,1 0,-1-2,0 0,0-2,6-3,-7 2,0-1,-1-1,0 0,-1-1,0-1,-1 0,-1-1,0-1,-1 0,4-8,-15 19,1 0,-1 1,-1-1,1 0,-1 0,1-1,-1 1,-1 0,1 0,-1 0,0-1,0 1,-1 0,1 0,-1-1,0 1,0 0,-1 0,0 0,0 0,0 0,0 1,-1-1,0 1,0-1,0 1,0 0,-1 0,1 1,-1-1,0 1,0-1,-1 1,1 0,-1 1,1-1,-1 1,0 0,0 0,0 0,0 1,-10-5,-1 1,1 1,-1 0,0 1,0 0,0 2,0 0,-1 0,1 2,0 0,0 1,0 0,0 1,0 1,0 1,1 0,-2 2,-12 5,1 2,0 0,1 2,0 1,1 2,2 0,0 1,-8 10,7-5</inkml:trace>
  <inkml:trace contextRef="#ctx0" brushRef="#br0" timeOffset="884.967">1497 170,'-23'22,"0"-4,0 1,1 1,1 1,1 1,1 1,1 1,1 0,2 1,0 1,1 1,2 0,0 0,2 1,2 0,-6 27,12-44,0 0,1-1,0 1,0 0,1 0,1 0,0 0,0 0,1 0,1-1,0 1,0-1,1 1,0-1,1 0,0-1,0 1,1-1,1 0,-1 0,1-1,1 0,0 0,0-1,0 0,1 0,0-1,0 0,1-1,8 5,-6-8,0 1,0-2,1 1,-1-2,0 1,0-2,1 0,-1 0,0-1,0-1,0 0,0 0,-1-1,1-1,5-3,160-100,-157 96,-1-1,0 0,-1-2,-1 0,0-1,-1-1,-1 0,0-1,-1-1,-2 0,0-1,-1 0,0-1,-2 0,-1-1,5-18,-10 30,-1 0,0 0,-1 0,0 0,0-1,-1 1,0 0,-1 0,0 0,-1 0,0 0,-1 0,0 0,0 0,-1 1,0-1,-1 1,0 1,-1-1,1 0,-7-5,-4 2,0 2,-1-1,0 2,-1 0,0 1,-1 1,0 1,0 0,0 2,0 0,-1 1,0 1,1 1,-1 0,0 2,0 0,1 1,-1 2,1-1,0 2,0 1,0 0,1 2,-1 0,2 0,-13 10,-19 14,11-3</inkml:trace>
  <inkml:trace contextRef="#ctx0" brushRef="#br0" timeOffset="1703.186">2429 198,'-31'21,"1"1,1 2,1 1,1 1,1 2,2 0,0 2,3 0,0 2,-14 29,32-49,0 1,1-1,1 1,0-1,0 1,2-1,-1 1,1 0,1-1,1 0,-1 1,2-1,0 0,0 0,1-1,1 1,-1-1,2 0,0-1,0 1,1-1,0-1,1 0,0 0,0 0,1-1,0-1,0 0,1 0,0-1,0 0,1-1,0 0,-1-1,1 0,1-1,-1 0,1-1,10 0,0-5,0 0,0-2,-1-1,0 0,0-2,0-1,-1 0,-1-1,1-2,-2 0,0-1,0-1,-1 0,-1-2,0 0,-1-1,3-5,-5 9,-1 0,0 0,0-1,-2-1,0 0,-1-1,0 0,-1 0,-1-1,0 0,-2 0,0-1,-1 0,0 0,-2 0,0-1,-1 1,-1-1,0-9,-6 16,0 1,-1 0,0 0,-1 0,0 1,-1 0,0 0,0 1,-1 0,0 0,-1 1,1 0,-2 1,1 0,-1 1,0 0,0 0,-1 1,0 1,0 0,0 1,-9-2,2-1,0 0,-1 2,0 0,0 1,0 1,0 1,0 1,0 1,0 0,0 2,0 0,0 1,1 1,-1 1,1 1,1 0,-1 2,1 0,1 1,0 0,0 2,1 0,-9 9,-9 13,8-4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22.0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280 326,'0'0,"0"1,-1-1,1 1,0-1,0 1,-1-1,1 1,0-1,-1 1,1-1,0 0,-1 1,1-1,-1 1,1-1,-1 0,1 0,-1 1,1-1,-1 0,1 0,-1 0,1 0,-1 1,1-1,-1 0,0 0,1 0,-1 0,1 0,-1 0,1 0,-1-1,1 1,-1 0,1 0,-1 0,0 0,1-1,0 1,-1 0,1-1,-1 1,1 0,-1-1,1 1,-1 0,1-1,0 1,-1-1,1 1,0-1,0 1,-1-1,1 1,0-1,0 1,-5 51,-54 463,30-304,-23 276,52 185,0-661,1 1,-1-1,-1 1,0 0,0-1,-1 0,-1 1,0-1,0 0,-1 0,0 0,0-1,-1 1,-1-1,1 0,-2-1,1 0,-1 1,0-2,-1 1,0-1,0-1,0 1,-2 0,22-23,10 5,1 1,0 1,0 1,0 1,1 1,0 1,0 1,1 1,-1 1,1 2,-1 0,1 2,17 3,43-3,380-31,-106 1,-74 2,42-3,153 0,-299 28,35 2,209-28,283-55,-198 49,168 5,-468 29,367-12,248-7,-662 18,37-8,147-27,-141 11,109 6,-254 18,-18 1,0-2,0-1,0-3,42-9,-80 11,-1 0,1 0,-1-1,0 1,0-1,0 0,0 0,-1 0,0 0,0-1,0 1,0-1,-1 0,1 0,-1 0,0 0,-1 0,0 0,1-1,-1 1,-1 0,1-1,-1 1,0-1,0 1,-1-1,0 1,0 0,0-1,0 1,-2-3,1-18,-19-436,-19 163,13 109,-3-175,32 58,18 158,-21 147,0 1,0-1,0 1,-1 0,1 0,-1 0,1 0,0 0,-1 0,0 0,1 0,-1 0,1 1,-1-1,0 0,0 1,1 0,-1-1,0 1,0 0,1 0,-1 0,0 0,0 0,1 1,-1-1,0 0,0 1,1-1,-1 1,0 0,1 0,-1-1,1 1,-1 0,1 0,-1 1,1-1,0 0,-1 1,-8 2,-191 40,20-22,-259 6,-342 1,116 5,55-12,-168 12,-169-11,35-6,-204 48,272 44,769-97,-1-4,0-3,0-3,-40-7,6-15,111 20,1 0,-1 0,0 0,0 0,0 1,0-1,0 0,1 0,-1 0,0 1,0-1,0 0,0 0,0 1,0-1,0 0,0 0,0 1,0-1,0 0,0 0,0 1,0-1,0 0,0 0,0 1,0-1,0 0,0 0,0 0,0 1,0-1,-1 0,1 0,0 1,0-1,0 0,0 0,-1 0,1 0,0 1,0-1,0 0,-1 0,1 0,0 0,25 7,52 3,-57-4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0,'-9'5,"1"1,7 0,3-6,2 2,-4 0,-4 6,-4 0,-2 0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3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69 187,'-68'-5,"68"5,0 0,1 0,-1 0,0 0,0 0,1-1,-1 1,0 0,1 0,-1 0,0 0,1 0,-1 0,0-1,0 1,1 0,-1 0,0 0,0-1,0 1,1 0,-1 0,0-1,0 1,0 0,1 0,-1-1,0 1,0 0,0-1,0 1,0 0,0 0,0-1,0 1,0 0,0-1,0 1,0 0,0-1,0 1,0 0,0-1,0 1,0 0,0 0,0-1,-1 1,1 0,0-1,0 1,0 0,-1 0,1-1,0 1,0 0,0 0,-1 0,1-1,0 1,-1 0,30-6,348 2,-329-8,-48 11,1 1,0 0,-1 0,1-1,0 1,-1 0,1-1,-1 1,1-1,0 1,-1-1,1 1,-1-1,1 1,-1-1,0 1,1-1,-1 0,0 1,1-1,-1 0,0 1,0-1,1 0,-1 0,0 1,0-1,0 0,0 1,0-1,0 0,0 0,0 1,0-1,0 0,-1 1,1-1,0 0,0 1,-1-1,1 0,0 1,-1-1,1 0,-1 1,1-1,-1 1,1-1,-1 1,1-1,-1 1,1-1,-1 1,0 0,1-1,-1 1,0 0,1 0,-1-1,0 1,-54-30,-31-29,79 46,6 3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74,'79'423,"-45"-276,-34-146,0 0,-1 0,1-1,0 1,0 0,0 0,0-1,-1 1,1 0,0 0,0 0,0 0,1-1,-1 1,0 0,0 0,0-1,1 1,-1 0,0 0,1-1,-1 1,0 0,1 0,-1-1,1 1,-1-1,1 1,0 0,-1-1,1 1,-1-1,1 1,0-1,0 0,-1 1,1-1,0 0,0 1,-1-1,1 0,0 0,0 0,0 0,-1 0,1 0,0 0,0 0,0 0,-1 0,1 0,0 0,0-1,-1 1,1 0,0 0,0-1,-1 1,1-1,0 1,40-101,31-111,-63 173,1-3,1 0,2 1,2 0,1 1,17-28,1 32,-20 31</inkml:trace>
  <inkml:trace contextRef="#ctx0" brushRef="#br0" timeOffset="355.192">537 609,'0'19,"0"12,0 5,4-4,3-7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27,'71'278,"-26"-69,-17-81,-28-127,1 0,-1-1,0 1,0-1,1 1,-1-1,0 1,1-1,-1 1,1-1,-1 1,1-1,-1 0,1 1,-1-1,1 0,-1 1,1-1,-1 0,1 0,-1 1,1-1,-1 0,1 0,0 0,-1 0,1 0,-1 0,1 0,0 0,-1 0,1 0,0 0,-1 0,1 0,-1-1,1 1,-1 0,1 0,-1-1,1 1,0 0,-1-1,0 1,1 0,-1-1,1 1,-1-1,1 1,-1-1,0 1,1-1,-1 1,0-1,0 1,1-1,-1 1,0-1,0 0,0 1,0-1,0 1,0-1,0 0,0 1,0-1,0 0,0 0,17-46,32-182,16-78,-38 256,-22 56,-1 6</inkml:trace>
  <inkml:trace contextRef="#ctx0" brushRef="#br0" timeOffset="421.064">537 506,'-3'-3,"0"0,0 0,0 0,0 1,0-1,-1 1,1 0,-1 0,1 0,-1 1,0-1,0 1,1 0,-1 0,0 0,0 0,0 1,0 0,0 0,-1 0,1 0,0 0,0 1,0 0,0 0,1 0,-1 0,0 1,0-1,1 1,-1 0,1 0,-1 0,1 1,0-1,0 1,0 0,0 0,0 0,1 0,-1 0,1 1,0-1,0 1,0-1,0 3,-1-2,1 1,0-1,0 1,0-1,0 1,1 0,0-1,0 1,0 0,1 0,-1 0,1 0,0 0,1 0,-1 0,1-1,0 1,0 0,0 0,1-1,0 1,0-1,0 1,0-1,1 0,-1 1,1-1,0-1,1 1,-1 0,1-1,-1 0,1 0,0 0,0 0,0 0,1-1,-1 0,1 0,-1 0,1-1,2 2,50 3,-31-6</inkml:trace>
  <inkml:trace contextRef="#ctx0" brushRef="#br0" timeOffset="937.703">593 704,'59'-44,"87"-103,-146 146,1 1,-1-1,1 1,-1-1,1 1,0 0,-1-1,1 1,0 0,-1 0,1 0,0-1,0 1,-1 0,1 0,0 0,-1 0,1 0,0 0,0 0,-1 0,1 1,0-1,-1 0,1 0,0 0,-1 1,1-1,0 0,-1 1,1-1,-1 1,1-1,0 1,-1-1,1 1,-1-1,0 1,1-1,-1 1,1 0,-1-1,0 1,1 0,-1-1,0 1,0 0,0-1,0 1,1 0,-1 0,0-1,0 1,0 0,0-1,-1 1,1 0,0 0,0-1,0 1,0 0,-1-1,1 1,0 0,-1-1,1 1,4 16,-2-13,1-1,-1 0,1-1,0 1,0 0,0-1,0 0,0 1,0-1,1 0,-1-1,1 1,-1-1,1 1,0-1,0 0,-1 0,1-1,0 1,0-1,0 0,0 0,0 0,-1-1,1 1,0-1,0 0,0 0,-1 0,1-1,0 1,-1-1,1 0,-1 0,0 0,1-1,51-11,5 43,-22-4,-19-19</inkml:trace>
  <inkml:trace contextRef="#ctx0" brushRef="#br0" timeOffset="2205.752">1185 82,'-19'5,"-11"2,4-1,12-1,12-2,12 0,-1-2,3-1,0 0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0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1 254,'14'-4,"10"-3,10 1,5 2,-1-5,4 1,-1 0,-2 3,-4 1,-2 2,-2 1,-2 1,-1 0,0 1,-1-1,1 0,0 1,-5-1</inkml:trace>
  <inkml:trace contextRef="#ctx0" brushRef="#br0" timeOffset="247.032">1 481,'38'0,"37"0,15 0,-2 0,-13 0,-13 0,-13 0,-9 0,-8 0,-4 0,-1 0,-7 0</inkml:trace>
  <inkml:trace contextRef="#ctx0" brushRef="#br0" timeOffset="700.024">424 1,'12'2,"-1"1,1 0,-1 1,0 0,0 1,-1 0,1 0,-1 1,-1 1,1 0,-1 0,2 3,2-1,192 146,-201-153,1 1,-1 1,0-1,0 0,0 1,0 0,-1 0,1 0,-1 1,0-1,0 1,-1-1,0 1,1 0,-1 0,-1 0,1 0,-1 0,0 1,0-1,-1 0,1 0,-1 1,0-1,-1 0,1 1,-1-1,0 0,0 1,-1-1,0 0,1 0,-2 0,1-1,-1 1,1 0,-1-1,0 0,-2 2,-203 120,90-42,104-74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1,'-16'2,"1"2,0 0,0 1,1 0,-1 1,1 1,1 0,-1 1,1 1,0 0,1 0,0 1,1 1,0 0,1 1,0 0,0 0,1 2,-23 20,14-15,12-15,1 0,-1 1,1 0,0 0,0 0,1 0,0 1,0 0,0 0,0 0,1 0,0 1,0-1,1 1,0-1,0 1,1 0,0 0,0 0,0 3,4-5,1 0,0 0,0 0,0-1,0 1,1-1,0 0,0 0,0-1,0 1,1-1,-1 0,1-1,0 1,0-1,0 0,0-1,0 1,0-1,0 0,4-1,5 4,67 12,0-3,1-5,0-2,73-6,-130-4,-32-11,-102-84,-15-15,-29-32,138 130,13 18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30,'28'0,"20"-5,6-1,-1 0,-5 1,-6 1,-5 2,-4 1,-3 0,-2 1,0 0,-1 1,0-1,0 0,-4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9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0 868,'17'3,"-1"-2,0 1,1-2,-1-1,1 0,-1-1,0 0,0-1,0-1,0-1,0 0,-1-1,0-1,0 0,7-6,10-7,0-2,-1-1,-1-1,-2-2,0-1,1-4,356-420,-365 427,2-4,0 1,3 1,0 1,25-18,-49 41,0 0,0 1,1 0,-1-1,1 1,-1 0,1-1,-1 1,1 0,-1 0,1 0,0 1,0-1,-1 0,1 1,0-1,0 1,0-1,0 1,0 0,0 0,0 0,-1 0,1 0,0 0,0 1,0-1,0 1,0-1,0 1,-1 0,1-1,0 1,-1 0,1 0,0 0,-1 1,1-1,-1 0,0 0,1 1,-1-1,0 1,0-1,0 1,0 0,1 1,1 14,-1 0,-1 1,0-1,-1 0,-1 1,0-1,-2 1,0-1,0 0,-5 9,4-9,-5 30,-2 0,-3-1,-1-1,-3 0,-1-1,-2-1,-2-1,-2-1,-2-1,-1-2,-2 0,-23 20,42-48,0-1,-1-1,0 0,0-1,-1 0,0-1,0 0,0-1,-1 0,0-1,0-1,0 0,0-1,0-1,-1 0,1-1,0 0,-3-2,12 1,1 0,-1 0,1-1,-1 0,1 0,0 0,0 0,0-1,0 1,0-1,1 0,-1 0,1-1,0 1,0-1,0 1,0-1,1 0,0 0,-1 0,1 0,1-1,-1 1,1-1,-1 1,1-1,1 1,-1-1,1 0,-1 1,2-6,-3-15</inkml:trace>
  <inkml:trace contextRef="#ctx0" brushRef="#br0" timeOffset="322.092">1496 445,'-18'34,"1"0,1 1,3 1,1 1,1-1,-3 30,12-61,1 0,0-1,0 1,0 0,1 0,-1 0,1 0,1 0,-1 0,1 0,0 0,0 0,0 0,0-1,1 1,0 0,0-1,0 1,1-1,-1 0,1 0,0 0,0 0,1 0,-1-1,1 1,0-1,0 0,0 0,0-1,0 1,0-1,1 0,0 0,10 0,0 0,1-2,-1 0,0 0,0-2,0 0,0 0,0-2,-1 0,1 0,-1-1,0-1,0-1,-1 0,0 0,0-2,0 1,-1-2,-1 1,0-2,0 1,-1-1,7-10,-11 15,0-1,0 1,-1-1,0 0,-1 0,1-1,-1 1,-1-1,1 0,-1 0,-1 0,0-1,0 1,0-1,-1 1,0-1,-1 1,0-1,0 1,-1-1,0 0,0 1,-1 0,0-1,-1 1,0 0,0 0,-1-1,-4-2,0 0,0 0,-1 1,0 0,-1 0,0 1,-1 1,0-1,0 2,-1 0,1 0,-2 1,1 0,-1 1,0 1,-1-1,-17-1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7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57,'38'0,"28"-4,6-3,2 1,-8-3,-10-1,-10 2,-7 2,-7 2,-8 2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19,'-6'-3,"1"0,-1 1,0 0,0 0,0 0,0 1,-1 0,1 0,0 0,0 1,-1 0,1 0,0 1,-1-1,1 1,0 1,0-1,0 1,0 0,0 1,0 0,1-1,-1 2,1-1,0 1,0-1,0 1,0 1,1-1,-1 1,1 0,1 0,-1 0,0 0,1 1,0-1,1 1,-1 0,1 1,-8 17,1 0,2 1,0 0,2 0,0 0,2 1,1-1,1 16,1-32,0 0,0 0,1 0,1 0,0 0,0 0,0 0,1-1,1 1,-1-1,1 0,1 0,-1 0,1-1,1 1,-1-1,1-1,1 1,-1-1,1 0,0 0,0-1,1 0,0 0,8 3,-5-4,0 0,1-1,0 0,0-1,0 0,0-1,0 0,1-1,-1 0,0-1,0-1,0 0,0 0,0-1,-1-1,1 0,2-2,17-7,-2-2,1-1,-2-1,-1-2,20-17,-34 26,0 0,-1-1,0 0,-1-1,0-1,-1 0,0 0,-1-1,0 0,-2 0,0-1,0 0,-1 0,1-7,-8 13,0 0,-1 0,0 1,0-1,-1 0,0 1,-1 0,0-1,0 2,0-1,-1 0,0 1,-1 0,0 0,0 0,0 1,-1 0,0 0,0 1,-1 0,1 0,-1 0,0 1,0 1,-1-1,1 1,-1 1,-5-2,-90-9,75 12</inkml:trace>
  <inkml:trace contextRef="#ctx0" brushRef="#br0" timeOffset="349.883">3 274,'10'-2,"45"-8,1 2,1 2,-1 3,25 3,-68 2,0 1,0 0,0 1,0 1,-1 0,0 1,0 0,0 1,-1 0,1 1,-2-1,1 0,-1-1,1 0,1 0,-1-1,0-1,1 0,0-1,0 0,0-1,8 1,23-11,-25 2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01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678 194,'3'-6,"-19"21,-23 35,2 2,2 2,2 1,-15 37,46-89,0 0,0 0,0 1,1-1,-1 1,1-1,0 1,0-1,0 1,0 0,0-1,1 1,0 0,0 0,0-1,0 1,0 0,1 0,0-1,0 1,0 0,0-1,0 1,1-1,0 0,-1 1,1-1,1 0,-1 0,0 0,1 0,-1 0,1-1,0 1,0-1,0 0,0 0,0 0,4 2,5-1,0-1,1 0,-1-1,1 0,0-1,-1 0,1-1,-1 0,1-1,-1-1,1 0,-1 0,0-1,-1-1,1 0,10-6,-5 3</inkml:trace>
  <inkml:trace contextRef="#ctx0" brushRef="#br0" timeOffset="530.93">340 194,'9'-11,"0"1,1 0,1 1,-1 0,1 1,1 0,0 0,0 1,0 1,1 0,0 1,0 0,1 1,-1 1,1 0,0 0,10 1,-17 1,-1 1,0-1,1 1,-1 1,0-1,1 1,-1 0,0 1,0 0,0 0,0 0,0 0,0 1,0 0,-1 0,0 1,0 0,0 0,0 0,0 0,-1 1,1-1,-1 2,-2-4,90 91,-88-90,1 0,-1 0,1 0,0-1,0 0,0 0,0 0,0-1,0 0,1 0,-1 0,0 0,1-1,-1 0,0 0,1 0,-1-1,0 0,1 0,-1 0,0-1,0 1,2-2,10-7,26-4,-36 21</inkml:trace>
  <inkml:trace contextRef="#ctx0" brushRef="#br0" timeOffset="1948.322">0 731,'95'0,"263"-12,197-57,-288 65,-245 8,-5 3</inkml:trace>
  <inkml:trace contextRef="#ctx0" brushRef="#br0" timeOffset="2576.252">86 1041,'14'-3,"43"-13,1 3,1 3,54-3,-111 13,-1-1,1 0,0 1,-1-1,1 1,0-1,-1 1,1 0,0 0,-1 0,1 0,0 0,-1 0,1 0,0 1,0-1,-1 0,1 1,-1-1,1 1,0 0,-1 0,0 0,1-1,-1 1,1 1,-1-1,0 0,0 0,1 0,-1 1,0-1,0 0,0 1,-1-1,1 1,0-1,0 1,-1 0,1-1,-1 1,0 0,1-1,-1 1,0 0,0-1,0 1,0 0,0-1,0 1,-1 0,1-1,-1 1,1 0,-1-1,1 1,-1-1,0 1,0 0,-145 111,44-6,100-105,1-1,-1 1,1 0,0 0,-1 0,1-1,0 1,0 0,0 0,0 1,1-1,-1 0,1 0,-1 0,1 0,0 1,0-1,0 0,0 0,0 1,0-1,0 0,1 0,-1 0,1 1,0-1,0 0,0 0,0 0,0 0,0 0,0-1,0 1,1 0,-1 0,1-1,0 1,-1-1,1 1,0-1,0 0,0 0,0 0,0 0,0 0,0 0,0 0,0-1,0 1,0-1,1 1,1-1,13 2,1-1,-1 0,1-1,-1-1,1-1,-1 0,0-1,0-1,11-4,96-11,-106 13</inkml:trace>
  <inkml:trace contextRef="#ctx0" brushRef="#br0" timeOffset="2949.896">988 985,'-17'55,"-50"172,28-96,38-108,3-21</inkml:trace>
  <inkml:trace contextRef="#ctx0" brushRef="#br0" timeOffset="3329.042">706 985,'30'-15,"1"1,0 2,1 1,0 2,0 1,1 1,0 2,1 1,-1 2,18 1,199 5,-227 0,-5 2</inkml:trace>
  <inkml:trace contextRef="#ctx0" brushRef="#br0" timeOffset="3650.392">622 1351,'38'0,"28"-4,6-3,-3 1,-5 1,-7 1,-10 2,-7 1,-6 0,-4 1,-2 1,-1-1,-1 0,1 0,0-4,0-2,-4 0</inkml:trace>
  <inkml:trace contextRef="#ctx0" brushRef="#br0" timeOffset="4482.448">2231 335,'-10'22,"-1"-1,-1 0,-1 0,-1-1,-1-1,0 0,-2-2,0 1,6-6,-179 155,50-51,139-116,1 0,-1 0,0 0,0 1,1-1,-1 0,0 1,1-1,-1 1,0-1,1 1,-1-1,1 1,-1-1,1 1,-1-1,1 1,-1 0,1-1,-1 1,1 0,0-1,0 1,-1 0,1 0,0-1,0 1,0 0,0 0,-1-1,1 1,0 0,1 0,-1 0,0-1,0 1,0 0,0 0,1-1,-1 1,0 0,0-1,1 1,-1 0,1-1,-1 1,1 0,-1-1,1 1,-1-1,1 1,-1-1,1 1,0-1,-1 1,1-1,0 0,0 1,-1-1,1 0,0 0,-1 1,2-1,53 4,-50-4,372-3,-374 3,-1 1,1 0,0-1,-1 0,1 0,0 0,0 0,-1 0,1 0,0-1,-1 1,1-1,0 0,-1 0,1 0,-1 0,1 0,-1 0,0-1,1 1,-1-1,0 0,0 1,0-1,0 0,-1 0,1 0,0-1,-1 1,1 0,-1-1,0 1,0-1,0 1,0-1,0 1,-1-1,1-2,-38-92,12 45,-62-143,74 172,1 5</inkml:trace>
  <inkml:trace contextRef="#ctx0" brushRef="#br0" timeOffset="4993.298">2823 391,'-11'8,"0"0,0 1,1 0,0 0,1 1,0 0,0 1,-4 8,4-8,-29 37,2 2,2 1,2 2,-16 39,46-90,0 1,1 0,-1 0,1-1,0 1,0 0,0 0,0 0,0 0,1 0,0 0,-1 0,1 1,0-1,0 0,1 0,-1 0,1 0,-1 0,1 0,0 0,0 0,0 0,1 0,-1-1,1 1,-1 0,1-1,0 1,0-1,0 0,0 0,1 0,-1 0,1 0,-1 0,1 0,-1-1,1 1,0-1,0 0,1 1,136 19,32-13,-170-8,0 0,0 0,0 0,0 0,0-1,0 1,0-1,0 1,0-1,0 0,0 0,-1 0,1 0,0 0,0 0,-1 0,1-1,-1 1,1 0,-1-1,1 0,-1 1,0-1,0 0,0 1,1-3,-1-7</inkml:trace>
  <inkml:trace contextRef="#ctx0" brushRef="#br0" timeOffset="5248.942">2315 561,'43'0,"39"0,9 0,0 0,-12 0,-9 0,-12 0,-10 5,-10 1,-5 1,-5-2,-6-7,-7-2</inkml:trace>
  <inkml:trace contextRef="#ctx0" brushRef="#br0" timeOffset="5483.477">3332 223,'63'118,"-4"2,15 56,-67-159,-1 0,0 0,-1 1,-1 0,-1 0,0 0,-2 0,0 0,-1 1,0-1,-2 0,0 1,-4 11,1-21,0 0,-1-1,0 0,0 0,-1 0,0-1,0 1,-1-2,1 1,-2-1,1 0,-1-1,0 0,0-1,0 1,-1-2,1 1,-1-1,-21 8</inkml:trace>
  <inkml:trace contextRef="#ctx0" brushRef="#br0" timeOffset="5951.261">1948 166,'-41'30,"1"2,2 1,1 2,1 1,2 2,2 2,2 0,1 3,-17 35,35-58,1-1,1 2,1-1,1 1,1 1,1-1,0 1,2 0,-1 21,4-31,0 0,1 0,0 0,1 0,0-1,1 1,1-1,-1 0,2 0,0 0,0 0,1-1,0 0,0 0,1 0,1-1,0 0,0 0,3 1,8 3,0-1,1 0,1-2,0 0,0-1,1-2,0 0,0-1,1-1,-1-1,1-1,0-1,11-1,147-8,-133 2</inkml:trace>
  <inkml:trace contextRef="#ctx0" brushRef="#br0" timeOffset="6377.93">3670 110,'0'0,"66"-28,2 4,1 2,37-5,-103 25,-1 1,0 0,1 0,-1 0,1 0,0 1,-1-1,1 1,-1-1,1 1,0 0,-1 0,1 0,0 1,-1-1,1 0,-1 1,1 0,0 0,-1 0,0 0,1 0,-1 0,0 0,1 1,-1-1,0 1,0 0,0-1,0 1,0 0,-1 0,1 0,-1 1,1-1,-1 0,0 1,0-1,0 0,0 1,0-1,0 2,-3 7,-1-1,0 1,-1-1,0 0,-1 0,0 0,0 0,-1-1,0 0,-1 0,0-1,0 0,-8 6,-28 40,41-52,1 0,-1 0,1 0,0 0,0 1,0-1,0 1,0-1,0 1,0-1,1 1,-1-1,1 1,0-1,0 1,0 0,0-1,0 1,1-1,-1 1,1-1,0 1,-1-1,1 1,0-1,0 1,1-1,-1 0,1 0,-1 0,1 0,-1 0,1 0,0 0,0 0,0 0,0-1,0 1,0-1,1 0,-1 0,0 0,1 0,-1 0,3 1,7 2,0 0,0 0,0-1,1 0,-1-1,1-1,0 0,-1 0,1-1,0-1,0 0,-1-1,1-1,11-3,61-6,-61 10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1 263,'0'365,"0"-347,0 0,0 0,2-1,0 1,1 0,1-1,0 0,2 0,0 0,1 0,0-1,1 0,1-1,1 1,10 12,-15-24,-1-1,0 0,1 0,-1-1,1 1,0-1,0 0,0 0,0-1,0 1,0-1,0 0,1-1,-1 1,0-1,1 0,-1 0,0-1,1 1,-1-1,0 0,0-1,0 1,0-1,0 0,0-1,0 1,120-89,-116 83,44-40,-3-3,-1-2,-3-2,-2-2,0-7,11-11,-55 74,0 0,1 1,-1-1,1 1,-1-1,1 1,-1-1,1 1,-1 0,1-1,-1 1,1 0,-1-1,1 1,0 0,-1 0,1-1,0 1,-1 0,1 0,0 0,-1 0,1 0,0 0,-1 0,1 0,0 0,-1 0,1 0,-1 0,1 1,0-1,-1 0,1 0,0 1,-1-1,1 0,-1 1,1-1,-1 1,1-1,-1 1,1-1,-1 1,1-1,-1 1,0-1,1 1,-1 0,0-1,0 1,1-1,-1 1,0 0,0-1,0 1,0 0,0-1,0 1,0 0,5 45,-4-44,-3 11,1 0,0 1,2-1,-1 0,2 0,0 1,0-1,1 0,1-1,0 1,0-1,2 1,-1-1,2-1,-1 1,2-1,-1 0,2-1,-1 0,1 0,1-1,0 0,0 0,1-2,0 1,-5-5,0 0,0 0,1-1,-1 0,1 0,0-1,-1 0,1 0,0 0,0-1,0 0,0 0,0-1,-1 0,1 0,0-1,-1 1,1-2,-1 1,1-1,-1 1,0-2,0 1,0-1,-1 0,1 0,-1 0,0-1,0 0,0-1,9-9,-1 0,-1-2,0 1,-1-2,-1 0,-1 0,0 0,-1-1,3-14,18-78,-4-2,3-66,-25 159,13-102,-16 121,0 1,1-1,-1 1,0-1,1 0,-1 1,1-1,-1 1,1-1,-1 1,1 0,-1-1,1 1,0-1,-1 1,1 0,0-1,-1 1,1 0,0 0,-1 0,1 0,0-1,-1 1,1 0,0 0,-1 0,1 0,0 1,0-1,-1 0,1 0,0 0,-1 0,1 1,0-1,-1 0,1 1,-1-1,1 0,0 1,-1-1,1 1,-1-1,1 1,-1-1,1 1,-1 0,0-1,1 1,-1-1,0 1,1 0,-1-1,0 1,0 0,0-1,1 1,-1 0,0 0,0-1,0 1,0 0,0-1,8 15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740 282,'1'0,"-1"-1,0 1,1-1,-1 1,0-1,0 1,1-1,-1 1,0-1,0 0,0 1,1-1,-1 1,0-1,0 0,0 1,0-1,0 1,0-1,-1 1,1-1,0 0,0 1,0-1,0 1,-1-1,1 1,0-1,0 1,-1-1,1 1,-1-1,1 1,0-1,-1 1,1-1,-1 1,1 0,-1-1,1 1,-1 0,1 0,-1-1,1 1,-1 0,0 0,1 0,-1 0,1-1,-1 1,1 0,-1 0,0 0,1 0,-1 1,1-1,-1 0,0 0,1 0,-1 0,-42-5,42 5,-31 2,0 0,0 3,1 1,0 1,0 1,0 2,1 1,-21 12,-11 1,-220 83,251-88,30-19,1 0,0 1,-1-1,1 1,0-1,-1 1,1-1,0 1,0-1,0 1,-1-1,1 1,0-1,0 1,0-1,0 1,0-1,0 1,0 0,0-1,0 1,0-1,0 1,1-1,-1 1,0-1,0 1,0-1,1 1,-1-1,0 1,1-1,-1 0,0 1,1-1,-1 1,0-1,1 0,-1 1,1-1,-1 0,1 0,-1 1,1-1,-1 0,1 0,-1 0,1 1,-1-1,1 0,-1 0,1 0,-1 0,1 0,-1 0,1 0,0 0,156 11,-115-12,253 0,-293 0,1 1,0 0,0-1,0 1,-1 0,1 0,0 0,0 1,0-1,-1 1,1 0,0-1,-1 1,1 0,0 1,-1-1,0 0,1 1,-1-1,0 1,1 0,-1 0,0 0,0 0,-1 0,1 0,0 0,-1 1,1-1,-1 1,0-1,0 1,0 0,0-1,0 1,0 0,-1-1,0 1,1 0,-1 0,0 0,0-1,-1 1,1 0,0 0,-1 0,0-1,-7 12,-1-1,-1-1,0 0,0 0,-1-1,-1-1,0 0,0 0,-1-1,0-1,-1 0,-2 0,4 0,-295 186,303-192,1-1,0 1,0 0,0 0,0 0,0 0,0 1,1-1,-1 1,1 0,0 0,-1 0,1 0,1 0,-1 0,0 0,1 1,0-1,-1 0,1 1,1-1,-1 1,0 0,1-1,0 1,0-1,0 1,0 0,0-1,1 1,0 0,0-1,0 1,0 1,9 3,-1-1,1 1,0-1,0-1,1 0,0-1,0 0,0 0,1-1,0-1,-1 0,1 0,0-1,0-1,1 0,-1-1,0 0,0 0,0-2,0 1,2-2,8 2,-16 2,-1-1,1 0,0 0,-1 0,1-1,-1 0,1 0,-1 0,0-1,1 0,-1 0,0 0,0-1,0 1,-1-1,1 0,-1-1,1 1,-1-1,0 0,0 0,-1 0,1 0,-1-1,0 1,0-1,0 0,-1 0,0 0,1-3,4-46,-6 29</inkml:trace>
  <inkml:trace contextRef="#ctx0" brushRef="#br0" timeOffset="285.348">401 1,'-13'22,"1"1,1 0,1 1,1 1,1-1,2 1,0 1,2-1,0 1,2 0,1-1,1 6,-10 530,6-505,1 0,4 0,5 42,7 136,-9-212,2-4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1 830,'28'-5,"30"-1,9 0,-2 1,-8 1,-7 2,-9 1,-6 0,-4 1,-3 0,-1 1,0-6,-1-1,-4 0</inkml:trace>
  <inkml:trace contextRef="#ctx0" brushRef="#br0" timeOffset="246.55">57 1084,'48'0,"35"-5,13-6,-5-1,-9 1,-12 2,-15 4,-11 1,-8 3,-11 0</inkml:trace>
  <inkml:trace contextRef="#ctx0" brushRef="#br0" timeOffset="1385.132">1666 520,'-48'58,"-141"212,136-195,33-49,0 1,2 1,1 1,2 0,-8 23,22-51,0 0,0 1,1-1,-1 1,1 0,0-1,-1 1,1-1,0 1,0 0,0-1,0 1,0-1,0 1,0 0,1-1,-1 1,0-1,1 1,0 0,-1-1,1 0,0 1,0-1,0 1,0-1,0 0,0 0,0 1,0-1,0 0,0 0,1 0,-1 0,1 0,-1-1,0 1,1 0,-1-1,1 1,0-1,-1 1,1-1,77 5,-69-6,194-30,-198 30,-1 0,1 0,-1-1,1 0,-1 0,0 0,1-1,-1 0,-1 0,1 0,0-1,-1 1,0-1,1 0,-2-1,1 1,0-1,-1 1,0-1,8-15</inkml:trace>
  <inkml:trace contextRef="#ctx0" brushRef="#br0" timeOffset="1900.095">1355 548,'-2'-2,"0"0,-1 0,1 0,0-1,0 1,0-1,0 1,0-1,1 1,-1-1,1 0,-1 0,1 0,0 0,0 0,1 0,-1 0,1 0,-1 0,1 0,0 0,0 0,0 0,1-1,-1 1,1 0,-1 0,1 0,0 0,1 0,-1 1,0-1,1 0,-1 0,1 1,0-1,0 1,0-1,0 1,0 0,1 0,-1 0,2-1,9-5,0 1,0 0,1 1,0 1,0 0,1 1,-1 0,1 1,0 1,0 0,-1 1,1 0,0 2,10 1,-18-1,0 1,-1 0,0 0,1 1,-1 0,0 0,0 1,0-1,-1 1,0 0,1 1,-1-1,-1 1,1 0,-1 0,1 1,-2-1,1 1,-1 0,1 0,-2 0,1 1,-1-1,0 1,0-1,0 4,1 1,1-1,0 0,1 0,0-1,1 1,0-1,0 0,1-1,0 0,0 0,2 1,0-5,1 1,0-2,-1 0,1 0,0 0,1-2,-1 1,0-1,1-1,-1 1,0-2,1 0,-1 0,0 0,0-2,3 0,-6 2,-1 0,1-1,-1 0,0 0,0-1,0 1,0-1,0-1,0 1,-1-1,1 0,-1 0,0 0,-1-1,1 0,1-2,6-13</inkml:trace>
  <inkml:trace contextRef="#ctx0" brushRef="#br0" timeOffset="3399.582">1299 68,'-3'-5,"1"0,-1 1,0 0,-1-1,1 1,-1 0,0 1,1-1,-2 1,1 0,0 0,-1 0,1 0,-1 1,0 0,0 0,0 0,0 0,0 1,0 0,-1 0,1 0,0 1,-1 0,1 0,0 0,-1 1,1-1,0 1,0 1,0-1,-1 1,2 0,-1 0,-3 2,-1 3,1 0,-1 2,2-1,-1 1,1 0,1 0,-1 1,2-1,-1 2,1-1,1 0,0 1,0 0,1 0,1 0,0 0,0 1,1-1,1 1,0-1,0 0,1 1,0-1,1 0,2 6,-2 20,2 23,4 1,2-1,3 0,2-2,10 20,1 3,-3 2,-4 0,6 63,-22-120,-1 1,-2-1,0 0,-2 0,-1 0,-1 0,-1-1,-1 1,-2-1,0 0,-2-1,0 0,-2-1,-5 9,2-10,-1 0,-1-1,-1-1,0 0,-2-2,0 0,-1-1,-1-1,0-1,-1-1,-1-1,-15 5,39-17,0-1,-1 1,1-1,-1 0,1 1,-1-1,1 1,-1-1,1 0,-1 1,1-1,-1 0,1 0,-1 1,0-1,1 0,-1 0,1 0,-1 0,0 0,1 0,-1 0,0 0,1 0,-1 0,1 0,-1 0,0 0,1 0,-1-1,1 1,-1 0,0 0,1-1,-1 1,1 0,-1-1,1 1,-1-1,1 1,-1 0,1-1,0 1,-1-1,1 0,0 1,-1-1,1 1,0-1,0 1,-1-1,1 0,0 1,0-1,0 1,0-1,0 0,0 1,0-1,0 0,0 1,0-1,0 0,0 1,1-1,-1 1,0-1,0 1,1-1,-1 0,21-43,52-43,-48 61</inkml:trace>
  <inkml:trace contextRef="#ctx0" brushRef="#br0" timeOffset="4317.025">2371 774,'-26'8,"0"1,1 1,0 1,1 1,0 2,1 0,0 1,2 2,-1 0,-10 13,29-28,0 1,0 0,0-1,0 1,0 1,1-1,0 0,0 0,0 1,0 0,0-1,1 1,-1 0,1 0,0 0,0-1,0 1,1 0,0 0,-1 0,1 1,1-1,-1 0,0 0,1 0,0-1,0 1,0 0,1 0,-1 0,1-1,0 1,0-1,0 1,0-1,1 0,0 0,-1 0,3 2,1 0,0 0,0-1,1 0,-1 0,1-1,0 1,0-1,0-1,0 0,0 0,1 0,-1-1,1 0,-1 0,1-1,-1 0,1 0,0-1,-1 1,1-2,-1 1,0-1,3-1,10-4,0-1,0 0,-1-2,-1 0,1-1,-2-1,14-11,-9 1,-1 0,0-2,-2 0,-1-2,0 0,-2-1,-2 0,0-1,8-27,-12 28,-1-1,-2-1,-1 1,-1-1,-1 0,-2 0,-1 0,-1-1,-2 1,0 0,-2 0,-2 0,0 1,-2 0,-3-5,10 27,0 1,0-1,-1 1,0-1,0 1,-1 0,1 0,-1 0,0 0,-1 0,1 0,-1 1,0 0,0 0,0 0,-1 0,1 0,-1 1,0 0,0 0,0 0,0 1,-1 0,1 0,-1 0,1 1,-1-1,1 1,-1 1,0-1,0 1,0 0,1 0,-1 1,0-1,0 1,1 1,-1-1,1 1,-1 0,1 0,-2 1,-4 7,1 0,0 1,1 0,0 1,1 0,0 0,1 1,0-1,1 2,1-1,0 1,0 0,2 0,0 0,0 0,1 0,1 1,0 2,-1 10,1 0,1 0,1 0,2 0,0 0,2-1,1 1,1-1,1 0,1-1,1 0,2 0,0-1,2-1,1 0,0-1,12 12,-12-16,-4-3,0-1,1 0,1-1,0 0,1-1,0-1,0 0,2-1,-1 0,14 5,13-10,-26-10</inkml:trace>
  <inkml:trace contextRef="#ctx0" brushRef="#br0" timeOffset="4714.073">3246 435,'-37'35,"2"2,1 2,3 1,1 1,2 2,1 1,3 1,2 2,17-40,2 1,-1 0,1 0,0 1,1-1,0 1,0-1,1 1,0 0,1-1,-1 1,2 0,-1 0,1-1,1 1,-1 0,2-1,-1 0,1 1,0-1,1 0,0 0,0-1,1 1,0-1,0 0,0 0,1-1,0 1,1-1,3 0,0 0,0 0,0-2,0 1,1-1,0 0,0-1,0-1,0 0,1 0,-1-1,0 0,1-1,-1 0,1-1,-1-1,0 1,1-2,-1 0,0 0,-1-1,1 0,-1-1,1 0,-1 0,-1-2,1 1,-1-1,0 0,4-5,3-5,-1 0,-1-1,-1 0,0-1,-2 0,0-1,-1-1,-1 1,-1-1,0-1,3-21,-8 31,-1-1,-1 0,0 0,0 0,-1 0,-1 0,0 0,-1 0,-1 0,0 0,0 1,-1-1,-1 1,0 0,0 0,-2 1,1-1,-1 1,-1 1,0-1,-3-1,3 4,0 1,-1 1,0-1,0 1,0 1,-1 0,0 0,0 1,0 0,0 1,-1 0,1 1,-1 0,0 0,0 1,0 1,0 0,1 0,-1 1,-10 2,-17 3</inkml:trace>
  <inkml:trace contextRef="#ctx0" brushRef="#br0" timeOffset="5016.256">2794 745,'51'3,"-1"-2,1-3,-1-1,0-3,0-2,33-11,-8 5,-73 13,1 0,-1 0,1 0,-1 0,1 1,-1-1,1 1,0 0,-1-1,1 1,-1 1,1-1,0 0,-1 1,1-1,-1 1,1 0,-1-1,1 1,-1 1,1-1,-1 0,0 0,0 1,0 0,0-1,0 1,0 0,0 0,0 0,-1 0,1 0,0 2,14 38,-14-35,-1 0,1-1,0 1,1-1,0 1,0-1,0 0,1 0,-1 0,1-1,1 1,-1-1,1 0,0 0,0-1,1 1,-1-1,1 0,0-1,0 1,6 1,-2-2,0 0,1-1,-1-1,0 0,1 0,-1-1,1-1,-1 1,0-2,1 1,-1-1,0-1,0 0,0 0,-1-1,8-4,3-4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55,'19'0,"11"0,6 0,0 0,0 0,-1-5,-3-1,-1 0,-1 1,-2 2,0 1,0 1,0 0,0-4,0-1,0 0,-10 1,-7 2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1,-12 2,-9 1,-8 0,-5 1,-8 0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424 177,'-2'11,"-1"1,0-1,0 0,-1 0,0 0,-1 0,0-1,-1 0,0 0,-1 0,0 0,3-4,-141 217,141-214,0 0,0 0,1 1,0-1,0 1,1 0,0 0,1-1,0 1,1 0,0 0,0 0,1 0,1 0,-1 0,4 9,1-11,0 1,0-1,1 0,0 0,0-1,1 0,0 0,0-1,1 0,-1 0,1-1,1-1,-1 1,1-1,0-1,-1 0,2 0,-1-1,0 0,0-1,4 0,74-22,-73 11</inkml:trace>
  <inkml:trace contextRef="#ctx0" brushRef="#br0" timeOffset="443.85">0 204,'21'-22,"0"0,2 1,0 1,1 1,1 2,1 0,13-5,-34 18,1 0,-1 0,1 0,0 1,0 0,0 0,0 0,1 1,-1 0,1 1,-1-1,1 1,-1 0,1 1,0-1,0 1,-1 1,1-1,0 1,-1 1,1-1,0 1,-1 0,0 0,0 1,1 0,-1 0,-1 0,5 4,52 63,-49-52,1-2,0 0,1-1,1 0,1-1,12 8,-19-16,1-1,0 1,0-2,0 1,0-2,1 1,0-2,-1 1,1-2,0 1,0-2,12 0,61-1,-60 0</inkml:trace>
  <inkml:trace contextRef="#ctx0" brushRef="#br0" timeOffset="1057.139">1327 63,'-271'315,"103"-151,164-161,-1 1,1 0,0 0,0 1,1-1,-1 1,1 0,0 0,1 0,-1 0,1 1,0-1,0 1,0-1,1 1,-1 2,5-5,-1-1,0 1,1-1,-1 1,1-1,0 0,0 0,0 0,0 0,0-1,0 1,0-1,0 0,1 0,-1 0,1 0,-1 0,1-1,-1 1,1-1,-1 0,1 0,-1-1,1 1,1-1,1 1,351-2,-238 23,-118-22,0-1,-1 1,1-1,0 0,-1 1,0-1,1 1,-1-1,0 0,0 1,0-1,0 0,0 1,0-1,0 0,0 1,-1-1,1 0,-1 1,1-1,-1 1,0-1,1 1,-1-1,0 1,0-1,0 1,0 0,0 0,-1-1,1 1,0 0,0 0,-1 0,1 0,-1 1,1-1,-6-10,-4-11,2-1,0 0,2 0,0-1,2 0,-2-19,-4-15,-42-190,30 162,15 67</inkml:trace>
  <inkml:trace contextRef="#ctx0" brushRef="#br0" timeOffset="1455.883">2004 35,'-21'9,"0"1,0 1,0 1,2 1,0 0,0 2,1 0,1 1,0 1,2 0,0 1,1 1,-7 11,18-24,0 0,0 0,1 1,0-1,0 1,0-1,1 1,0 0,0 0,1-1,0 1,0 0,0 0,1-1,0 1,0 0,1 0,0-1,0 0,1 1,-1-1,1 0,1 0,-1 0,1 0,0-1,2 2,2 3,0 0,0-1,1-1,1 1,-1-2,1 1,1-1,-1-1,1 0,0 0,1-1,-1 0,1-1,9 2,-5-4,0-1,0-1,0 0,0-1,0 0,0-2,-1 1,1-2,-1 0,1-1,-1-1,-1 0,1-1,-1-1,0 0,-1-1,0 0,0-1,-1 0,0-1,-1-1,-1 0,1 0,-2-1,0 0,0-1,-2 0,1 0,-2 0,0-1,0 0,-2-1,0 1,0-1,-2 0,0 0,-1 0,-1 7,-1 1,-1-1,1 1,-1-1,-1 1,0 0,0 0,0 0,-1 0,0 1,-1-1,0 1,0 0,0 0,-1 1,0 0,0 0,-1 0,0 1,1 0,-2 0,1 1,-1-1,1 2,-1-1,0 1,-1 0,1 1,0 0,-1 0,1 1,-9 0,-19-2</inkml:trace>
  <inkml:trace contextRef="#ctx0" brushRef="#br0" timeOffset="1720.627">1694 374,'375'-79,"-336"68,-35 9,1 0,-1 0,1 0,-1 1,1-1,-1 1,1 0,0 1,0-1,-1 1,1 0,0 0,0 0,-1 1,1 0,0 0,0 0,-1 0,1 1,-1-1,1 1,-1 0,0 1,0-1,3 4,84 75,-83-78,1 1,-1-2,0 1,1-1,0 0,-1-1,1 0,0-1,0 1,-1-2,1 1,0-1,0 0,4-2,12-2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0 982,'126'-21,"-100"19,-1-2,0 0,0-1,-1-2,1 0,-1-2,-1-1,20-11,187-162,-166 121,-4-2,-2-2,-3-3,33-57,96-118,-180 240,0-2,0 0,1 0,-1 1,1-1,1 1,-1 0,1 1,-1 0,2-1,-1 2,0-1,1 1,-1 0,1 0,0 1,5-2,-9 6,0 0,-1 0,1 0,0 1,-1-1,0 1,1-1,-1 1,0 0,0-1,-1 1,1 0,-1 1,1-1,-1 0,0 0,0 0,0 1,-1-1,1 0,-1 1,0-1,0 1,0-1,0 0,0 1,-1-1,0 3,1 0,-3 64,-3 1,-2-2,-4 1,-13 36,13-49,-5 12,-2-2,-4 0,-14 28,28-75,-2 0,1 0,-2-1,-1-1,0 0,-2-1,1 0,-2-1,0-1,-1 0,-1-1,0-1,-1-1,0-1,-1 0,0-1,-11 2,3-3,1-1,-2-1,1-1,-1-2,0-1,-13-1,32-2,1 0,0-1,-1 0,1-1,0 0,0 0,0-1,0 0,1 0,-1-1,1-1,0 1,0-1,0 0,0-1,1 0,0 0,1-1,-1 1,1-2,0 1,1-1,2 3,1 0,0 0,1-1,-1 1,1-1,0 0,0 1,1-1,-1 0,1 1,1-1,-1 0,1 1,0-1,0 0,1 1,-1 0,1-1,0 1,1 0,-1 0,1 0,0 0,1 0,-1 1,1-1,0 1,3-3,12-12</inkml:trace>
  <inkml:trace contextRef="#ctx0" brushRef="#br0" timeOffset="364.437">1722 728,'-21'13,"-128"93,141-99,1 0,0 0,0 1,0-1,1 1,1 1,-1-1,1 1,1 0,0 0,0 1,0-1,1 1,1 0,0 0,0 5,1-9,2 0,-1 0,1 0,0 0,0 0,0 0,1-1,0 1,0 0,0-1,1 1,0-1,0 0,0 0,1 0,0 0,0-1,0 1,0-1,1 0,0 0,0-1,0 1,0-1,0 0,0-1,1 1,5 1,-1 0,0-1,0 0,0 0,0-1,0-1,1 0,-1 0,0-1,1 0,-1-1,0 0,1 0,-1-1,0-1,0 0,7-3,-3-1,0 0,-1-1,0-1,0 0,-1-1,0-1,-1 1,0-2,-1 1,0-2,-1 1,0-1,-1-1,-1 1,0-2,0 1,-2 0,0-1,0 0,-2 0,0-1,0 1,-2-1,1-14,-26-58,12 63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1,'29'10,"23"2,14 1,-1-4,-6-2,-8-2,-9-3,-5-1,-6-1,-2 0,-2-1,-5-4,-2-2,1 1,-8 1,-7 1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1,'33'67,"-9"-4,-2 1,-4 1,10 65,28 94,-55-217,1 0,1 0,-1 0,1 0,0-1,1 1,-1-1,1 0,1 0,-1 0,1-1,0 0,0 0,1 0,-1 0,1-1,6 3,-7-7,1-1,-1 0,1-1,0 1,-1-1,0 0,0-1,1 1,-1-1,-1 0,1 0,0-1,-1 1,0-1,1 0,-1 0,-1-1,1 1,-1-1,0 0,2-2,158-268,-98 102,-56 240,-4-40,1-1,1 0,2 0,0-1,2-1,0 1,2-2,1 0,1 0,0-1,2-1,83 74,-96-93,-1 0,1 0,0 0,0 0,0-1,0 1,0-1,0 0,0-1,0 1,0-1,1 1,-1-1,0 0,0-1,0 1,0-1,1 0,-1 0,0 0,0 0,0-1,-1 0,1 0,0 0,-1 0,1 0,-1-1,1 1,2-4,8-11,0 0,-1-1,0 0,-2-1,0-1,-1 1,6-21,2 2,3-10,-2-1,-2 0,-2-1,-2-1,4-42,4 15,-19 77,0 1,0 0,0 0,0 0,0 1,0-1,0 0,0 1,0-1,0 1,0 0,0 0,0 0,0 0,-1 0,1 0,0 0,-1 0,1 1,-1-1,1 0,-1 1,1 1,1 0,16 15,-3 0</inkml:trace>
  <inkml:trace contextRef="#ctx0" brushRef="#br0" timeOffset="330.501">1693 198,'58'-9,"23"-4,3-4,-3 0,-10 4,-13 4,-12 3,-8 3,-6 2,-4 1,-11 0,-9 1</inkml:trace>
  <inkml:trace contextRef="#ctx0" brushRef="#br0" timeOffset="585.768">1806 423,'38'-4,"23"-3,10 1,-2 2,-8 0,-9-3,-9 0,-7 0,-5 3,-3 0,-1 7,-1 3,0-1,-4 0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43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910 453,'22'-54,"-47"69,-34 94,-54 121,105-216,1 0,0 0,2 1,0 0,0 0,1 0,-1 13,5-24,0 0,0 0,0 0,0 0,1 0,0 0,0 0,0 0,0 0,1 0,-1 0,1-1,0 1,0-1,0 1,1-1,-1 0,1 0,0 0,0 0,0 0,0 0,0-1,1 0,-1 0,1 0,-1 0,1 0,0-1,0 1,0-1,0 0,0 0,1 0,147 7,-136-9,8 0</inkml:trace>
  <inkml:trace contextRef="#ctx0" brushRef="#br0" timeOffset="510.755">459 369,'19'-18,"2"2,0 0,1 2,0 0,1 2,1 0,0 1,0 2,21-5,-37 14,0 0,-1 1,1 0,0 0,0 1,-1 0,1 0,-1 1,0 0,0 1,0-1,0 1,0 1,-1-1,0 1,0 0,0 0,0 1,-1 0,0 0,0 0,-1 1,0-1,0 1,3 6,34 40,-35-46,0 1,1-1,0-1,0 1,0-1,1 0,0-1,0 0,0 0,1 0,-1-1,1-1,0 0,0 0,1 0,-1-1,0-1,1 1,0-2,-1 1,1-1,-1-1,1 0,-1 0,1-1,-1 0,0 0,1-1,-1 0,-1-1,9-4,11-22,-23 17</inkml:trace>
  <inkml:trace contextRef="#ctx0" brushRef="#br0" timeOffset="1808.231">1842 369,'-202'232,"133"-164,44-47,2 2,0 1,2 0,1 2,0 0,-4 11,23-35,0 0,0-1,0 1,1 0,-1 0,1-1,-1 1,1 0,-1 0,1 0,0 0,0 0,0 0,0-1,0 1,0 0,1 0,-1 0,1 0,-1 0,1-1,-1 1,1 0,0 0,0-1,0 1,0-1,0 1,1-1,-1 1,0-1,1 0,-1 1,1-1,-1 0,1 0,-1 0,1 0,0-1,0 1,-1 0,3 0,80 17,110-10,-192-7,0-1,0 1,1-1,-1 0,0 0,0 0,0 0,1 0,-1 0,0-1,0 1,0-1,0 1,1-1,-1 0,0 0,0 0,-1 0,1 0,0 0,0-1,0 1,-1-1,1 1,-1-1,1 0,-1 1,0-1,1 0,-1 0,0 0,0 0,0 0,-1 0,1 0,0 0,-1-1,6-89,-7 74,2 2,-1 0,-1-1,-1 1,0 0,-1 0,-1 0,0 0,-1 1,-7-15,-2 4,-2-1,-1 2,-1 0,-1 1,-1 2,-1-1,-12-7,22 19,5 3</inkml:trace>
  <inkml:trace contextRef="#ctx0" brushRef="#br0" timeOffset="2295.727">2293 283,'-26'22,"0"1,2 1,1 1,1 1,1 1,1 1,-7 13,14-21,0 0,2 0,0 1,1 1,1 0,1 0,2 1,0-1,0 5,6-21,-1 0,1-1,1 1,-1-1,1 1,0-1,0 1,1-1,-1 1,1-1,0 0,1 0,-1 0,1 0,0 0,0-1,1 1,-1-1,1 0,0 0,0 0,1-1,-1 1,1-1,-1 0,1 0,0-1,0 1,1-1,4 1,2 2,0-1,0-1,0 0,0-1,1 0,-1-1,1 0,-1-1,1-1,-1 0,1 0,-1-1,7-2,-13 2,0 1,-1-1,1-1,0 1,-1-1,0 1,1-1,-1-1,0 1,-1-1,1 0,-1 0,1 0,-1-1,-1 0,3-2,2-10</inkml:trace>
  <inkml:trace contextRef="#ctx0" brushRef="#br0" timeOffset="2549.726">1899 396,'28'10,"30"3,8-1,4-2,-6-3,-9-3,-4-2,-6-1,-6-1,-4 0,-4-1,-2 1,-7-6,-1 0,-5-1</inkml:trace>
  <inkml:trace contextRef="#ctx0" brushRef="#br0" timeOffset="2849.754">2660 142,'28'13,"-2"0,0 2,0 1,-1 1,-1 1,-1 1,-1 1,4 5,-14-13,0 0,-1 0,-1 1,0 1,0 0,-2 0,0 1,0 0,-1 0,-1 0,-1 1,0 0,-1 0,-1 1,0-1,-1 1,-1 0,0-1,-2 1,0 0,0-1,-2 1,-2 8,2-10,-2 1,1-1,-2-1,0 1,-1-1,0 0,-1 0,0-1,-1 0,-1 0,0-1,-1-1,0 0,-1 0,0-1,0 0,-11 5,-55 31,-1-2,-3-5,-47 15,85-36</inkml:trace>
  <inkml:trace contextRef="#ctx0" brushRef="#br0" timeOffset="3360.85">318 86,'-37'46,"2"2,2 1,2 2,3 1,2 1,1 5,8-25,1 0,2 2,2 0,1 0,2 1,1 1,2-1,1 1,2 0,2 0,1 0,2 1,1-2,6 21,-3-41,0 0,1-1,1 0,0-1,1 1,0-2,1 1,1-1,0-1,1 0,0-1,1 0,0-1,1 0,0-1,1 0,1-1,12 6,0-2,1-1,1-1,0-2,0 0,1-2,-1-2,22 1,-3-3</inkml:trace>
  <inkml:trace contextRef="#ctx0" brushRef="#br0" timeOffset="3960.41">3224 29,'15'-5,"0"-1,0 2,0 0,0 1,0 0,1 1,0 1,-1 1,14 1,-25-1,-1 1,0-1,0 1,-1 0,1 0,0 0,0 1,0-1,-1 1,1-1,-1 1,1 0,-1 0,1 0,-1 0,0 1,0-1,0 1,-1-1,1 1,-1-1,1 1,-1 0,0 0,0 0,0 0,0 0,0 0,-1 0,1 0,-1 0,0 0,0 0,0 0,-1 0,1 0,-1 0,1 0,-1 0,0 0,0 0,0 0,-1 0,1-1,-1 1,1 0,-1-1,0 1,0-1,0 0,0 0,-2 2,-98 103,101-106,1 1,-1 0,0 0,1 0,-1 0,1 0,0 0,0 0,-1 0,1 0,1 0,-1 0,0 0,0 0,1-1,-1 1,1 0,-1 0,1 0,0 0,0 0,0-1,0 1,0 0,0-1,1 1,-1-1,0 1,1-1,-1 0,1 0,-1 1,1-1,0 0,0 0,-1-1,1 1,0 0,0-1,0 1,2 0,82 15,-59-15,-15-2,-1 1,0 1,0 0,0 1,1-1,-1 2,-1 0,1 0,4 3,3 5</inkml:trace>
  <inkml:trace contextRef="#ctx0" brushRef="#br0" timeOffset="4498.745">120 1271,'1513'-177,"-296"25,-732 90,-418 57,-42 4</inkml:trace>
  <inkml:trace contextRef="#ctx0" brushRef="#br0" timeOffset="4975.421">1475 1327,'11'-1,"276"-18,-207 34,-78-15,0 1,0 0,0-1,0 1,-1 0,1 0,0 0,-1 0,1 0,0 1,-1-1,0 0,1 1,-1-1,0 1,1-1,-1 1,0 0,0 0,-1-1,1 1,0 0,0 0,-1 0,1 0,-1 0,0 0,0 0,1 0,-1 0,0 0,-1 0,1 0,0-1,-1 1,1 0,-1 0,1 0,-8 12,0-1,0 0,-1-1,-1 0,0 0,-1-1,0 0,0-1,-1-1,-1 1,0-2,0 0,-7 3,19-10,-165 110,165-110,-1 0,1 0,-1 0,1 0,0 0,0 1,0-1,-1 0,1 1,1-1,-1 1,0-1,0 1,0 0,1-1,-1 1,1 0,-1-1,1 1,0 0,0 0,0-1,0 1,0 0,0 0,0-1,1 1,-1 0,0 0,1-1,0 1,-1 0,1-1,0 1,0-1,0 1,0-1,0 1,0-1,0 0,0 1,1-1,-1 0,0 0,1 0,0 0,77 32,152-32,-64-46,-143 39</inkml:trace>
  <inkml:trace contextRef="#ctx0" brushRef="#br0" timeOffset="5241.042">2688 1214,'-10'39,"-7"31,-2 9,4-4,3-10,4-12,3-9,3-8,2-5,0-13,1-9</inkml:trace>
  <inkml:trace contextRef="#ctx0" brushRef="#br0" timeOffset="5526.91">2406 1214,'43'0,"34"-4,13-3,-4 1,-7 2,-12-5,-13 1,-5 0,-8 3,-4 1,-5 2,-2 1,-7 6,-7 6,-6 2</inkml:trace>
  <inkml:trace contextRef="#ctx0" brushRef="#br0" timeOffset="5778.608">2293 1751,'43'0,"39"-5,14-1,1 0,-7 1,-8-3,-15-1,-8 2,-9 1,-9 3,-6 1,-5 1,-2 1,-6 0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1 115,'1'-4,"1"0,0 0,0 1,1-1,-1 1,1-1,-1 1,1 0,0 0,0 0,1 0,-1 1,1-1,-1 1,1 0,0 0,-1 0,1 1,0-1,0 1,0 0,1 0,-1 0,0 1,0 0,0-1,1 1,-1 1,0-1,0 1,1-1,0 2,17-4,98-21,-69 9,-42 11,1-1,0 2,0-1,1 1,-1 1,0 0,1 0,-1 1,1 0,-1 1,0 0,5 1,-2 5,-7-1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19,'48'21,"-45"-20,29 3,0-2,0-1,0-1,-1-2,1-1,0-2,7-2,146-17,-167 18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0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0 170,'89'-20,"0"5,1 3,65 1,-90 16,-64-5,1 1,-1-1,1 0,-1 1,0-1,1 1,-1-1,0 1,0-1,1 1,-1 0,0 0,0-1,0 1,0 0,0 0,0 0,0 0,0 1,0-1,-1 0,1 0,0 0,-1 1,1-1,-1 0,1 1,-1-1,0 0,1 1,-1-1,0 1,0-1,0 0,0 1,0-1,-1 1,1-1,0 0,0 1,-1-1,1 0,-1 1,-6 10,-1-1,0 0,-1 0,0 0,0-2,-1 1,-1-1,1 0,-2-1,0 0,-2 3,-204 149,151-89,66-69,-1 0,1 1,0-1,0 1,0-1,0 1,0-1,1 1,-1 0,1-1,-1 1,1 0,0-1,0 1,0 0,1-1,-1 1,1 0,-1-1,1 1,0 0,0-1,0 1,0-1,0 0,1 1,-1-1,1 0,0 0,-1 0,1 0,0 0,0 0,1 0,6 3,1-1,-1 0,1 0,0-1,0 0,1-1,-1 0,0-1,1 0,-1 0,1-1,-1-1,1 1,-1-2,0 0,1 0,1-1,74-21,-62 14</inkml:trace>
  <inkml:trace contextRef="#ctx0" brushRef="#br0" timeOffset="249.991">1157 198,'-24'33,"-8"17,-3 4,-1-2,6-6,3-9,2-8,0-8,4-7</inkml:trace>
  <inkml:trace contextRef="#ctx0" brushRef="#br0" timeOffset="566.282">705 226,'39'15,"21"13,7 3,-5 1,-7-5,-8-3,-8-5,-5-1,-14-3,-9-10,-13-10,-4-9,-3-2</inkml:trace>
  <inkml:trace contextRef="#ctx0" brushRef="#br0" timeOffset="821.253">1044 0,'0'431,"28"-266,-27-84,-1-56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31,'169'-12,"-141"6,1 1,0 1,0 2,1 0,25 3,-53-1,0 1,1-1,-1 0,0 1,0-1,1 1,-1 0,0-1,0 1,0 0,0 0,0 1,0-1,0 0,-1 1,1-1,0 1,-1-1,1 1,-1 0,1 0,-1 0,0 0,0 0,0 0,0 0,0 0,0 0,-1 0,1 1,-1-1,1 0,-1 0,0 1,0-1,0 0,0 0,0 1,-1-1,1 0,-1 0,1 1,-1-1,0 0,0 0,0 0,0 0,0 0,0 0,-1 0,-1 1,-137 137,104-104,27-31,1 1,0 1,0-1,0 1,1 1,0 0,0 0,1 0,0 0,0 1,1 0,0 1,1-1,0 1,0-1,1 1,1 0,0 1,0-1,0 0,2 1,-1-1,2 8,0-15,1 1,-1 0,1-1,0 1,1-1,-1 1,1-1,-1 0,1 0,0 0,0-1,0 1,0-1,1 1,-1-1,1 0,-1-1,1 1,0 0,0-1,0 0,0 0,0 0,0-1,0 1,0-1,0 0,0 0,2 0,119-20,-68-1,-33 12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9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454 637,'0'255,"-5"-226,-1-1,-1 1,-1-2,-2 1,-1-1,-1 0,-9 14,-21 50,43-62,7-20</inkml:trace>
  <inkml:trace contextRef="#ctx0" brushRef="#br0" timeOffset="327.965">1046 637,'-45'58,"2"1,3 3,3 1,-19 45,54-105,-1 1,1 0,0-1,0 1,0 0,0 1,1-1,0 0,-1 0,2 1,-1-1,0 0,1 1,0-1,0 1,0-1,1 0,-1 1,1-1,0 0,0 1,1-1,-1 0,1 0,0 0,0 0,0 0,1-1,-1 1,1 0,0-1,0 0,0 0,0 0,1 0,-1 0,1-1,0 0,-1 1,5 0,14 2,1-2,-1 0,1-1,-1-2,1 0,0-2,-1 0,1-1,2-2,-12 4,-1-1,0 0,0 0,0-1,0-1,0 0,-1-1,0 0,0 0,0-1,0-1,-1 0,0 0,-1-1,0 0,0-1,0 0,-1-1,-1 1,1-1,-2-1,1 1,-2-1,1 0,-1-1,-1 1,0-1,2-11,-6 16,0 0,-1 0,1 0,-1 0,-1 0,0 0,0 0,0 1,0-1,-1 1,0-1,-1 1,1 0,-1 0,0 0,-1 1,0 0,1-1,-2 2,1-1,0 0,-1 1,0 0,-1 0,-6-4,0 1,-1 0,0 1,0 1,0 0,0 1,-1 0,0 1,0 1,-13-1,-31 3,34 1</inkml:trace>
  <inkml:trace contextRef="#ctx0" brushRef="#br0" timeOffset="4483.773">2543 637,'-7'0,"0"1,1 0,-1 0,0 1,1-1,-1 2,1-1,0 1,0-1,0 2,0-1,0 1,1 0,-1 0,1 0,0 1,0 0,1 0,-1 0,1 1,1-1,-1 1,1 0,0 0,0 0,0 0,1 1,0-1,0 1,1 0,0-1,0 1,0 0,1 0,0-1,1 1,-1 0,1 0,0-1,1 1,0-1,0 1,0-1,1 2,0-4,0 0,0 1,0-1,1 0,-1-1,1 1,0-1,0 0,0 1,1-2,-1 1,1 0,-1-1,1 0,0 0,0-1,0 1,0-1,0 0,0 0,0-1,0 1,0-1,1 0,-1-1,0 1,0-1,0 0,0 0,0-1,0 1,0-1,0 0,-1-1,2 0,19-9,0-1,-1-1,0-1,-1-1,-1-1,-1-1,0-1,4-7,43-86,-66 108,-1 0,0 0,1 0,-2 0,1 0,0-1,-1 1,0 0,0 0,0 0,0-1,-1 1,0 0,0 0,0 0,0 0,-1 0,1 0,-1 0,0 0,0 1,-1-1,1 1,-1-1,1 1,-1 0,0 0,0 0,-4-2,-5-1,0 1,-1 0,0 1,0 1,0 0,0 0,-1 1,1 1,-1 0,1 1,-1 1,1 0,-1 0,-12 4,-53 14,46-7</inkml:trace>
  <inkml:trace contextRef="#ctx0" brushRef="#br0" timeOffset="4849.161">2768 806,'-30'22,"1"1,1 1,1 1,2 1,0 2,2 0,-18 29,39-54,0-1,1 0,-1 1,1-1,-1 1,1-1,0 1,0-1,0 1,1 0,-1 0,0 0,1-1,0 1,0 0,0 0,0 0,0 0,0-1,1 1,0 0,-1 0,1 0,0-1,0 1,0-1,1 1,-1-1,1 1,-1-1,1 0,0 1,0-1,0 0,0 0,0 0,0-1,1 1,-1-1,1 1,-1-1,1 0,-1 0,1 0,0 0,-1 0,1 0,0-1,0 1,1-1,9 1,0 0,0 0,-1-1,1-1,0-1,0 1,-1-2,1 0,-1 0,0-1,0-1,0 0,0 0,-1-2,0 1,0-1,-1-1,0 0,0 0,-1-1,8-8,-15 13,-1 1,1 0,0-1,-1 1,0 0,1-1,-2 0,1 1,0-1,-1 0,1 1,-1-1,0 0,0 1,-1-1,1 0,-1 0,0 1,0-1,0 1,0-1,0 1,-1-1,0 1,1 0,-1 0,-1 0,1 0,0 0,-1 0,1 1,-1-1,0 1,0-1,0 1,0 0,0 0,-1 1,1-1,-1 1,-1-1,-19-12</inkml:trace>
  <inkml:trace contextRef="#ctx0" brushRef="#br0" timeOffset="3218.264">2063 637,'-19'29,"-12"18,0 7,1-1,0-5,5-6,3-10,4-5,1-8,-2-2,-2-4,3 1,3-3</inkml:trace>
  <inkml:trace contextRef="#ctx0" brushRef="#br0" timeOffset="3531.821">1696 778,'34'14,"20"15,6 2,-3 0,-5-4,-8-7,-10-3,-8-3,-2-5,-5 1,-2-1,-3-2</inkml:trace>
  <inkml:trace contextRef="#ctx0" brushRef="#br0" timeOffset="3901.672">1893 608,'-4'34,"-3"20,1 6,2-2,0-7,2-6,1-7,5-5,2-3,1-2,2-5,1-3,3 1,0 1,2-3,-2-4</inkml:trace>
  <inkml:trace contextRef="#ctx0" brushRef="#br0" timeOffset="6481.841">115 1484,'514'0,"-348"-28,200 26,-168-25,536 27,-537-28,-10 16,20-23,-36 13,83 5,-227 13,-3-2</inkml:trace>
  <inkml:trace contextRef="#ctx0" brushRef="#br0" timeOffset="7746.451">172 354,'-22'28,"2"0,1 2,1 0,2 1,1 1,1 0,2 1,1 0,2 1,1 0,0 10,8-18,1-1,1 1,2-1,0 1,1-1,2 0,1-1,0 0,2 0,1-1,1 0,0-1,2 0,13 16,-1-10,1-1,0-1,2-1,2-1,0-2,27 14,-11-13,-25-16</inkml:trace>
  <inkml:trace contextRef="#ctx0" brushRef="#br0" timeOffset="6998.716">3248 298,'17'8,"-1"1,0 1,0 0,-1 2,-1-1,0 2,0 0,-2 0,1 2,-2-1,0 1,0 1,-2 0,0 1,-1-1,0 2,2 11,-3-8,-2 0,-1 1,-1 0,0 0,-2-1,-1 1,0 0,-3 14,0-12,-1-1,-1 0,-1 0,-1 0,-1-1,-1 0,-1 0,-1-1,-7 9,8-14,-1 0,0-1,-1-1,-1 0,0-1,-1 0,0-1,-1 0,0-1,-1-1,-1 0,-7 2</inkml:trace>
  <inkml:trace contextRef="#ctx0" brushRef="#br0" timeOffset="8681.596">3586 73,'252'-73,"-190"75,-61-2,0 0,0 0,0 0,0 1,0-1,0 0,0 0,0 1,0-1,0 1,0-1,0 1,0-1,-1 1,1-1,0 1,0 0,-1-1,1 1,0 0,-1 0,1 0,-1-1,1 1,-1 0,1 0,-1 0,0 0,1 0,-1 0,0 0,0 0,0 0,0 0,0 0,0 0,0 0,0 0,0 0,0 0,0 0,-1 0,1 0,0 0,-1 0,1-1,-1 1,1 0,-1 0,1 0,-1 0,0-1,1 1,-1 0,0-1,0 2,-136 133,135-133,1-1,-1 1,1 0,-1 0,1-1,0 1,0 0,0 0,0 0,0 0,0 0,0 0,1 0,-1 1,1-1,-1 0,1 0,0 0,0 1,0-1,0 0,0 0,1 1,-1-1,1 0,-1 0,1 0,0 0,0 0,0 0,0 0,0 0,0 0,0 0,1 0,-1-1,1 1,-1-1,1 1,0-1,0 1,-1-1,1 0,0 0,0 0,0 0,0 0,1-1,-1 1,0 0,0-1,0 0,0 1,2-1,226 0,-205 0</inkml:trace>
  <inkml:trace contextRef="#ctx0" brushRef="#br0" timeOffset="16106.731">4630 637,'-3'16,"1"0,0 0,1 1,0-1,2 1,0-1,3 16,-3-24,31 208,-31-201,0 0,-1 1,0-1,-2 1,0-1,0 0,-2 0,1 0,-2 0,0-1,-1 1,-1-1,0-1,0 1,-2-1,1-1,-2 1,-9 9,8-11,-1-1,0 0,-1 0,0-1,-1-1,0 0,0-1,0-1,-1 0,0-1,0 0,-1-1,1-1,-10 0,21-2,-1-1,0-1,1 1,-1-1,0 0,1 0,-1 0,1 0,-1-1,1 0,0 0,-1 0,1 0,0-1,1 0,-1 0,0 0,1 0,0 0,-1-1,1 1,1-1,-1 0,0 0,1 0,0 0,0 0,0-1,1 1,-1-1,1 1,0-1,0 0,1 1,-1-1,1 0,0 1,0-1,1 0,-1 1,1-1,5-13</inkml:trace>
  <inkml:trace contextRef="#ctx0" brushRef="#br0" timeOffset="16589.445">4292 637,'220'-23,"100"-12,-246 22,-60 9,0 1,1 0,-1 1,1 1,-1 0,1 1,-1 1,1 0,1 1,2 4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51,'19'0,"11"0,6 0,1 0,-1 0,-2 0,-2 0,-1 0,-1-4,-1-3,-1 1,0 2,0 0,-1 2,-4-4,-1-1,0 1,-4 1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59,'44'-10,"32"-2,9-1,-5 4,-12 2,-12 2,-16 3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398 113,'-19'3,"0"0,0 1,0 1,1 0,0 2,0 0,1 1,-1 1,2 0,-1 1,1 1,1 1,0 0,1 1,0 0,1 1,1 1,0 0,1 1,0 0,1 1,1-1,1 2,0 0,2 0,0 0,1 0,0 1,2 0,0 0,0 19,3-33,-1 1,1-1,0 1,1-1,-1 1,1-1,1 0,-1 1,0-1,1 0,0 0,1 0,-1 0,1 0,0-1,0 1,0-1,0 0,1 0,0 0,0 0,0-1,0 1,1-1,-1 0,1 0,0-1,0 1,0-1,0 0,0-1,0 1,0-1,3 0,10 0,0-2,-1 0,1-1,-1-1,1-1,-1 0,0-1,0-1,-1 0,0-2,0 1,0-2,-1 0,0-1,-1-1,0 0,0-3,-10 13,-1-1,1 1,-1-1,0-1,0 1,0 0,-1-1,1 1,0-1,-1 0,1 0,-1 0,0 0,0 0,0 0,-1 0,1-1,-1 1,0-1,0 1,0-1,0 0,-1 1,1-1,-1 0,0 0,0 1,0-1,-1 0,1 1,-1-1,0 0,0 1,0-1,0 1,-1-1,0 1,1 0,-1 0,0-1,-1 1,1 1,0-1,-1 0,0 0,-8-2,0 0,-1 1,0 0,0 1,0 0,0 1,0 0,-1 1,1 0,0 1,-1 0,1 1,0 1,-1 0,1 0,0 1,-4 3,-12 0</inkml:trace>
  <inkml:trace contextRef="#ctx0" brushRef="#br0" timeOffset="441.715">849 57,'-64'72,"6"69,57-139,0 0,1 0,-1-1,1 1,-1 0,1 0,-1 0,1 0,0 0,0 0,0 0,0 0,0 0,1 0,-1-1,0 1,1 0,0 0,-1 0,1 0,0-1,0 1,0 0,0-1,0 1,0-1,1 1,-1-1,0 1,1-1,-1 0,1 0,-1 0,1 0,0 0,0 0,-1 0,1 0,0-1,0 1,0-1,1 1,83-5,-28-24,-33 11</inkml:trace>
  <inkml:trace contextRef="#ctx0" brushRef="#br0" timeOffset="728.97">1132 0,'-49'78,"3"2,4 2,3 1,5 3,-4 19,28-73,6-22,0 0,1-1,0 2,0-1,1 0,1 0,0 1,0-1,1 1,0-1,2 5,3-3,1-6</inkml:trace>
  <inkml:trace contextRef="#ctx0" brushRef="#br0" timeOffset="1133.958">1442 141,'-34'35,"2"1,1 2,1 1,3 2,-14 26,14 17,27-81,0-1,0 0,0 1,0-1,0 0,1 1,-1-1,1 0,0 0,0 1,-1-1,1 0,0 0,1 0,-1 0,0 0,1 0,-1-1,1 1,-1 0,1-1,0 1,0-1,0 0,0 1,0-1,0 0,0 0,0 0,0 0,0-1,1 1,-1-1,0 1,3-1,10 0,1 0,0-1,-1-1,1-1,-1 0,1-1,-1 0,0-2,-1 1,1-2,-1 0,-1-1,1 0,-1-1,-1 0,1-1,-2-1,1 0,-2 0,1-1,-2-1,1 1,-2-2,0 1,0-1,-1 0,0-4,-3 13,-1-1,0 1,0-1,0 0,-1 0,0-1,0 1,0 0,-1-1,0 1,0-1,-1 1,1-1,-2 1,1-1,-1 1,0-1,0 1,0-1,-1 1,0 0,-1 0,1 0,-1 0,0 0,-1 1,1-1,-1 1,0 0,0 0,-1 0,0 0,0 1,0 0,0 0,0 0,-1 1,0 0,0 0,-2 1,1 0,-1 1,-1 0,1 1,0-1,0 1,0 1,0 0,0 0,0 1,0 0,1 0,-1 0,0 1,1 0,0 1,-4 2,-14 7</inkml:trace>
  <inkml:trace contextRef="#ctx0" brushRef="#br0" timeOffset="1517.213">2035 198,'-19'2,"0"1,1 0,-1 2,1 0,-1 1,2 1,-1 1,1 0,0 1,1 1,0 1,0 0,-2 4,17-14,-1 0,0 1,1 0,-1-1,0 1,1 0,0 0,0-1,-1 1,1 0,0 0,0 1,1-1,-1 0,0 0,1 0,-1 0,1 1,0-1,0 0,0 0,0 1,0-1,0 0,1 1,-1-1,1 0,-1 0,1 0,0 0,0 0,0 0,0 0,0 0,0 0,1 0,-1 0,1-1,-1 1,1 0,0-1,0 1,-1-1,1 0,0 0,2 1,5 4,0-1,1 0,0-1,0 0,0-1,0 0,1 0,-1-1,1 0,0-1,-1 0,1-1,0 0,0-1,-1 0,1-1,0 0,-1 0,0-1,1-1,-1 0,2-1,8-4,-1-1,1 0,-2-2,0 0,0-1,-1-1,-1 0,0-1,-1-1,7-11,-15 19,-4 5,0 0,0 0,0 0,0 0,0-1,-1 1,0-1,0 0,0 0,0 0,0 0,-1 0,0 0,1 0,-2 0,1-1,0 1,-1 0,0-1,0 1,0 0,-1-1,1 1,-1 0,0-1,-1 0,-1-1,-1 1,1 0,-1 0,-1 0,1 0,-1 1,0-1,0 1,0 0,0 1,-1-1,0 1,0 0,0 1,0-1,0 1,0 0,0 1,-1-1,1 1,-1 1,1-1,-1 1,1 0,-1 1,1-1,0 1,-1 1,-3 0,-20 2</inkml:trace>
  <inkml:trace contextRef="#ctx0" brushRef="#br0" timeOffset="2585.943">228 932,'25'6,"0"-1,1-1,-1-1,1-1,23-1,-28-1,143-5,1-6,-2-8,17-11,-58 11,574-85,-605 99,-86 5,-6 0</inkml:trace>
  <inkml:trace contextRef="#ctx0" brushRef="#br0" timeOffset="2931.357">1188 988,'-14'38,"-10"18,-1 4,4-3,6-7,10-12,10-12,10-10,7-9,4-5,3-2,1-3,0-4,1-2,-2-3,-4-1</inkml:trace>
  <inkml:trace contextRef="#ctx0" brushRef="#br0" timeOffset="3181.442">1696 960,'-38'39,"-32"36,-9 10,4 1,15-6,13-10,9-9,12-9,10-9,3-6,3-6,4-3,2-1,3 0,1-1,5-4,2-6</inkml:trace>
  <inkml:trace contextRef="#ctx0" brushRef="#br0" timeOffset="3848.213">2910 395,'-3'5,"0"1,1-1,0 1,0 0,0 0,0 0,1 0,0 0,0 0,1 0,0 0,0 0,0 0,1 0,0 0,0 0,0 0,1 0,1 5,1 5,7 40,-5-39,-1 1,0 0,-2 0,0 0,0 0,-2 0,0 1,-2-1,0 0,-1 1,0-1,-2 0,0 0,-1-1,0 1,-2-1,0 0,-1-1,-4 7,3-13,0 1,0-2,-1 1,0-1,-1-1,0 0,0 0,-1-1,0-1,0 0,0 0,-1-1,0-1,0 0,0-1,-1 0,1-1,-1-1,1 0,-1-1,1 0,-7-2,17 1,-1 1,1-2,0 1,0 0,-1-1,1 0,0 1,0-1,1 0,-1-1,0 1,1 0,-1-1,1 1,0-1,0 0,0 0,0 0,0 0,1 0,-1 0,1-1,0 1,0 0,0-1,0 1,1-1,0 1,-1-1,1-1,-1-17</inkml:trace>
  <inkml:trace contextRef="#ctx0" brushRef="#br0" timeOffset="4106.119">2571 367,'43'-9,"43"-4,17-4,0 1,-8 3,-10-1,-10 2,-13 2,-12 4,-5-2,-6 0,-4 1,-8 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49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0,'-57'370,"74"-14,-14-281,-3-1,-4 0,-7 40,7-78,-14 78,13-86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30,'43'0,"34"-5,8-1,-5 0,-7 1,-11 1,-11 2,-10 1,-7 0,-9 1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2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0 258,'147'250,"-144"-244,1 1,0-1,0 0,1-1,0 1,0-1,0 0,1 0,-1 0,1-1,0 1,1-2,-1 1,1-1,-1 0,1 0,0-1,0 0,1 0,-1 0,0-1,0 0,1-1,-1 0,0 0,1 0,-1-1,0 0,1 0,-1-1,0 0,0-1,0 1,-1-1,7-3,14-13,-1-1,0-1,-2-1,0-1,17-23,49-61,-89 106,-1 0,1 0,0 0,0 0,0 0,-1 1,1-1,0 0,0 0,0 1,0-1,0 0,1 1,-1-1,0 1,0 0,0-1,0 1,0 0,1-1,-1 1,0 0,0 0,1 0,-1 0,0 0,0 1,0-1,1 0,-1 0,0 1,0-1,0 1,0-1,0 1,0 0,0-1,0 1,0 0,0-1,0 1,0 0,0 0,0 0,-1 0,1 0,0 0,21 59,-19-50,-1-1,0 1,0-1,1 0,0 0,1-1,0 1,0-1,1 0,0 0,1 0,-1 0,1-1,1 0,-1 0,1-1,1 0,-1 0,1-1,0 0,0 0,0-1,1 0,0 0,0-1,8 2,-2-2,0-1,0 0,0-1,0-1,1 0,-1-1,0-1,0 0,0-1,0-1,-1 0,1-1,-1-1,0 0,-1-1,0 0,0-1,0-1,-1 0,0 0,3-5,4-4,0-2,-2 0,0-2,-1 0,-1 0,-1-1,-2-1,0 0,-1-1,-2-1,0 1,-2-1,0 0,-2-1,-2 0,0 0,-1-19,-10 18,8 28,0 1,0-1,0 0,0 1,0-1,0 0,0 1,0-1,0 0,0 1,0-1,-1 0,1 1,0-1,0 0,0 1,0-1,0 0,-1 0,1 1,0-1,0 0,-1 1,1-1,0 0,0 0,-1 0,1 1,0-1,0 0,-1 0,1 0,0 0,-1 1,1-1,0 0,-1 0,1 0,0 0,-1 0,1 0,-1 0,1 0,0 0,-1 0,1 0,0 0,-1-1,1 1,0 0,-1 0,1 0,0 0,0 0,-1-1,1 1,0 0,-1 0,1 0,0-1,0 1,0 0,-1-1,1 1,-4 19,2 1</inkml:trace>
  <inkml:trace contextRef="#ctx0" brushRef="#br0" timeOffset="300.137">1779 286,'52'0,"23"0,3 0,-6 0,-12 0,-11 0,-8 0,-7 0,-5 0,-1 0,-12 0,-7 0</inkml:trace>
  <inkml:trace contextRef="#ctx0" brushRef="#br0" timeOffset="548.965">1863 568,'43'0,"24"0,10 0,-3 0,-5 0,-9 0,-5 0,-7 0,-7 0,-11 0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1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113 340,'22'-8,"1"1,-1 1,1 2,0 0,0 1,0 1,1 1,-1 1,0 1,3 2,32-1,280-2,-314 0</inkml:trace>
  <inkml:trace contextRef="#ctx0" brushRef="#br0" timeOffset="249">0 565,'44'0,"37"0,20-5,3-1,-8-5,-9 0,-11-4,-9 2,-5 2,-9-1,-4 1,-6 2,-4 3,-6 3,-7 1</inkml:trace>
  <inkml:trace contextRef="#ctx0" brushRef="#br0" timeOffset="631.249">565 1,'-3'3,"1"0,0 0,0 0,1 1,-1-1,1 1,-1-1,1 1,0 0,0-1,1 1,-1 0,1 0,0 0,0-1,0 1,0 0,1 0,0 0,-1-1,1 1,1 0,-1-1,0 1,1-1,0 0,0 1,0-1,0 0,0 0,1 0,-1 0,1-1,0 1,0-1,0 1,1-1,9 7,0 0,1-1,0-1,1 0,0-1,0 0,0-1,7 0,274 71,-291-75,-1 0,1 1,-1-1,0 1,0 0,1 0,-1 1,-1-1,1 1,0-1,-1 1,1 1,-1-1,0 0,0 1,0-1,0 1,-1 0,0 0,0 0,0 0,0 1,0-1,-1 0,0 1,0-1,0 1,0-1,-1 1,0 0,0-1,0 1,0-1,-1 1,0-1,0 1,-7 11,-1 0,0 0,-2-1,0-1,0 1,-1-2,-1 0,0 0,-1-1,0-1,-1 0,0-1,-1-1,0 0,-3 0,-24 17,2 0,15-11,1 2,0 0,1 2,0 1,-4 7,9 13,24-28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339 145,'7'1,"-1"1,0 0,0 1,0 0,0 0,-1 0,1 0,-1 1,0 0,0 0,0 1,0-1,-1 1,0 0,0 0,0 1,0-1,-1 1,0-1,0 1,-1 0,0 0,0 1,0-1,-1 0,1 1,-2-1,1 4,7 16,-1 1,-2 0,0 0,-2 1,-1-1,-1 1,-2 0,0-1,-2 1,-1-1,-2 0,0 0,-1-1,-2 0,-1 0,-1 0,-3 1,10-19,0 0,-1-1,0 0,-1 0,0 0,0-1,0 0,-1 0,0 0,0-1,0 0,-1-1,1 1,-1-1,0-1,-1 0,1 0,0 0,-1-1,0 0,1-1,-1 0,0 0,0-1,0 0,1-1,-1 0,0 0,0-1,0 0,2-1,-1 0,1-1,0 1,0-2,0 1,0-1,1 0,-1 0,1-1,1 1,-1-2,1 1,0 0,-1-3,-8-13</inkml:trace>
  <inkml:trace contextRef="#ctx0" brushRef="#br0" timeOffset="253.56">0 117,'39'-5,"36"-6,10-7,1 1,-5 3,-12-2,-7 3,-10 3,-4 4,-6 2,-4 2,-5 2,-3 0,4 1,-1-1,1 1,-2-1,-6 1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0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57 113,'30'-34,"-26"67,-31 119,-31 225,52-122,7-243</inkml:trace>
  <inkml:trace contextRef="#ctx0" brushRef="#br0" timeOffset="381.223">848 0,'-56'47,"1"2,3 2,2 3,3 1,2 3,-4 11,29-41,1 2,1 0,2 1,1 1,-10 30,21-52,1 0,1 0,-1 1,1-1,1 1,0-1,1 1,0 0,0-1,1 1,1 0,0-1,0 1,1-1,0 0,1 0,0 0,1 0,0-1,0 0,2 2,-1-3,0-2,1 1,0-1,0 0,0 0,1-1,0 0,0 0,0-1,0 0,1 0,-1-1,1 0,0-1,0 0,0 0,1-1,-1 0,0 0,0-1,7-1,4-1,1 0,-1-1,0-1,-1-1,1 0,-1-2,0 0,0-2,6-3,-7 2,0-1,-1-1,0 0,-1-1,0-1,-1 0,-1-1,0-1,-1 0,4-8,-15 19,1 0,-1 1,-1-1,1 0,-1 0,1-1,-1 1,-1 0,1 0,-1 0,0-1,0 1,-1 0,1 0,-1-1,0 1,0 0,-1 0,0 0,0 0,0 0,0 1,-1-1,0 1,0-1,0 1,0 0,-1 0,1 1,-1-1,0 1,0-1,-1 1,1 0,-1 1,1-1,-1 1,0 0,0 0,0 0,0 1,-10-5,-1 1,1 1,-1 0,0 1,0 0,0 2,0 0,-1 0,1 2,0 0,0 1,0 0,0 1,0 1,0 1,1 0,-2 2,-12 5,1 2,0 0,1 2,0 1,1 2,2 0,0 1,-8 10,7-5</inkml:trace>
  <inkml:trace contextRef="#ctx0" brushRef="#br0" timeOffset="884.967">1497 170,'-23'22,"0"-4,0 1,1 1,1 1,1 1,1 1,1 1,1 0,2 1,0 1,1 1,2 0,0 0,2 1,2 0,-6 27,12-44,0 0,1-1,0 1,0 0,1 0,1 0,0 0,0 0,1 0,1-1,0 1,0-1,1 1,0-1,1 0,0-1,0 1,1-1,1 0,-1 0,1-1,1 0,0 0,0-1,0 0,1 0,0-1,0 0,1-1,8 5,-6-8,0 1,0-2,1 1,-1-2,0 1,0-2,1 0,-1 0,0-1,0-1,0 0,0 0,-1-1,1-1,5-3,160-100,-157 96,-1-1,0 0,-1-2,-1 0,0-1,-1-1,-1 0,0-1,-1-1,-2 0,0-1,-1 0,0-1,-2 0,-1-1,5-18,-10 30,-1 0,0 0,-1 0,0 0,0-1,-1 1,0 0,-1 0,0 0,-1 0,0 0,-1 0,0 0,0 0,-1 1,0-1,-1 1,0 1,-1-1,1 0,-7-5,-4 2,0 2,-1-1,0 2,-1 0,0 1,-1 1,0 1,0 0,0 2,0 0,-1 1,0 1,1 1,-1 0,0 2,0 0,1 1,-1 2,1-1,0 2,0 1,0 0,1 2,-1 0,2 0,-13 10,-19 14,11-3</inkml:trace>
  <inkml:trace contextRef="#ctx0" brushRef="#br0" timeOffset="1703.186">2429 198,'-31'21,"1"1,1 2,1 1,1 1,1 2,2 0,0 2,3 0,0 2,-14 29,32-49,0 1,1-1,1 1,0-1,0 1,2-1,-1 1,1 0,1-1,1 0,-1 1,2-1,0 0,0 0,1-1,1 1,-1-1,2 0,0-1,0 1,1-1,0-1,1 0,0 0,0 0,1-1,0-1,0 0,1 0,0-1,0 0,1-1,0 0,-1-1,1 0,1-1,-1 0,1-1,10 0,0-5,0 0,0-2,-1-1,0 0,0-2,0-1,-1 0,-1-1,1-2,-2 0,0-1,0-1,-1 0,-1-2,0 0,-1-1,3-5,-5 9,-1 0,0 0,0-1,-2-1,0 0,-1-1,0 0,-1 0,-1-1,0 0,-2 0,0-1,-1 0,0 0,-2 0,0-1,-1 1,-1-1,0-9,-6 16,0 1,-1 0,0 0,-1 0,0 1,-1 0,0 0,0 1,-1 0,0 0,-1 1,1 0,-2 1,1 0,-1 1,0 0,0 0,-1 1,0 1,0 0,0 1,-9-2,2-1,0 0,-1 2,0 0,0 1,0 1,0 1,0 1,0 1,0 0,0 2,0 0,0 1,1 1,-1 1,1 1,1 0,-1 2,1 0,1 1,0 0,0 2,1 0,-9 9,-9 13,8-4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22.0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280 326,'0'0,"0"1,-1-1,1 1,0-1,0 1,-1-1,1 1,0-1,-1 1,1-1,0 0,-1 1,1-1,-1 1,1-1,-1 0,1 0,-1 1,1-1,-1 0,1 0,-1 0,1 0,-1 1,1-1,-1 0,0 0,1 0,-1 0,1 0,-1 0,1 0,-1-1,1 1,-1 0,1 0,-1 0,0 0,1-1,0 1,-1 0,1-1,-1 1,1 0,-1-1,1 1,-1 0,1-1,0 1,-1-1,1 1,0-1,0 1,-1-1,1 1,0-1,0 1,-5 51,-54 463,30-304,-23 276,52 185,0-661,1 1,-1-1,-1 1,0 0,0-1,-1 0,-1 1,0-1,0 0,-1 0,0 0,0-1,-1 1,-1-1,1 0,-2-1,1 0,-1 1,0-2,-1 1,0-1,0-1,0 1,-2 0,22-23,10 5,1 1,0 1,0 1,0 1,1 1,0 1,0 1,1 1,-1 1,1 2,-1 0,1 2,17 3,43-3,380-31,-106 1,-74 2,42-3,153 0,-299 28,35 2,209-28,283-55,-198 49,168 5,-468 29,367-12,248-7,-662 18,37-8,147-27,-141 11,109 6,-254 18,-18 1,0-2,0-1,0-3,42-9,-80 11,-1 0,1 0,-1-1,0 1,0-1,0 0,0 0,-1 0,0 0,0-1,0 1,0-1,-1 0,1 0,-1 0,0 0,-1 0,0 0,1-1,-1 1,-1 0,1-1,-1 1,0-1,0 1,-1-1,0 1,0 0,0-1,0 1,-2-3,1-18,-19-436,-19 163,13 109,-3-175,32 58,18 158,-21 147,0 1,0-1,0 1,-1 0,1 0,-1 0,1 0,0 0,-1 0,0 0,1 0,-1 0,1 1,-1-1,0 0,0 1,1 0,-1-1,0 1,0 0,1 0,-1 0,0 0,0 0,1 1,-1-1,0 0,0 1,1-1,-1 1,0 0,1 0,-1-1,1 1,-1 0,1 0,-1 1,1-1,0 0,-1 1,-8 2,-191 40,20-22,-259 6,-342 1,116 5,55-12,-168 12,-169-11,35-6,-204 48,272 44,769-97,-1-4,0-3,0-3,-40-7,6-15,111 20,1 0,-1 0,0 0,0 0,0 1,0-1,0 0,1 0,-1 0,0 1,0-1,0 0,0 0,0 1,0-1,0 0,0 0,0 1,0-1,0 0,0 0,0 1,0-1,0 0,0 0,0 1,0-1,0 0,0 0,0 0,0 1,0-1,-1 0,1 0,0 1,0-1,0 0,0 0,-1 0,1 0,0 1,0-1,0 0,-1 0,1 0,0 0,25 7,52 3,-57-4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33.5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85,'0'-1,"0"-1,0 1,0 0,0-1,0 1,0-1,1 1,-1 0,0-1,1 1,-1 0,1 0,0-1,-1 1,1 0,0 0,0 0,0 0,0 0,0 0,0 0,0 0,0 0,0 0,0 1,0-1,1 0,-1 1,0-1,1 1,-1-1,0 1,1 0,-1 0,0-1,1 1,-1 0,1 0,-1 0,1 1,61 10,-52-7,40 5,0-2,1-2,0-2,0-2,24-4,15 1,3372 1,-3198 31,243-31,-310-27,281 27,-253-16,187-5,-326 11,-1 4,1 3,66 7,-18-1,89-31,521 30,3619-1,-4360 0,1-1,-1 2,1-1,0 0,-1 1,1 0,-1 0,1 0,-1 1,0-1,1 1,-1 0,0 0,0 1,0-1,0 1,-1 0,1 0,-1 0,0 0,0 1,3 3,3 8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39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54,'14'0,"38"2,-1-3,1-3,-1-1,0-3,19-6,-48 7,-14 4,1 0,-1 0,1 1,0 0,0 1,0 0,-1 0,1 1,0 0,0 0,9 2,-15 1,0 0,1 0,-1 0,-1 0,1 0,0 1,-1-1,1 1,-1 0,0-1,-1 1,1 0,-1 0,1 0,-1 1,0-1,-1 0,1 0,-1 1,0-1,0 0,0 1,0-1,-1 0,0 0,0 1,1 6,-5 509,7-486,2 1,1-1,1 0,2-1,1 1,13 28,-7-41,-14-41,-7 5,-1 0,0 0,-1 1,-1 0,0 1,-1 0,0 0,-1 1,0 0,-1 1,-1 0,1 1,-2 1,-6-4,-1 4,-1 1,-1 1,1 1,-1 1,0 1,0 1,0 1,0 1,-1 1,1 1,0 1,0 1,0 1,0 1,1 2,-1 0,1 1,1 1,-16 9,-226 138,255-151,4-3,1 0,-1 0,1 0,-1 0,1 1,0-1,0 1,0 0,0 0,0 0,1 1,-1-1,1 0,0 1,0 0,0 0,7 1,7-6</inkml:trace>
  <inkml:trace contextRef="#ctx0" brushRef="#br0" timeOffset="603.523">367 478,'438'-45,"-362"38,0 1,-1-4,0-2,32-12,-88 16,-18 7,1 0,-1 0,0 0,1-1,-1 1,1 1,-1-1,1 0,0 0,-1 0,1 1,0-1,0 1,-1 0,1-1,0 1,0 0,-1 0,1 0,0 0,0 0,0 1,-1-1,1 0,0 1,0-1,-1 1,1 0,0 0,-1 0,1-1,-1 1,1 1,-1-1,0 0,1 0,-1 0,0 1,0-1,1 2,1 10,-1 0,-1 1,0-1,-1 1,0-1,-1 1,-1-1,0 0,-1 0,0 0,-2 2,1-2,1 0,0 0,1 0,0 1,1-1,1 1,0-1,0 0,2 1,-1-1,2 2,3 3</inkml:trace>
  <inkml:trace contextRef="#ctx0" brushRef="#br0" timeOffset="852.647">1750 562,'-19'38,"-6"23,-5 1,4-6,6-12</inkml:trace>
  <inkml:trace contextRef="#ctx0" brushRef="#br0" timeOffset="1116.547">1637 54,'0'0</inkml:trace>
  <inkml:trace contextRef="#ctx0" brushRef="#br0" timeOffset="1347.505">1919 788,'10'-17,"-1"-2,1 0,1 1,0 1,1 0,1 1,1 0,1 1,12-11,-25 24,0 0,0 1,0-1,1 1,-1-1,0 1,1 0,-1 0,1 0,-1 0,1 1,-1-1,1 1,-1-1,1 1,0 0,-1 0,1 0,-1 0,1 1,0-1,-1 1,1-1,-1 1,1 0,-1 0,1 0,-1 0,0 1,0-1,1 1,-1-1,0 1,0 0,-1 0,1 0,0 0,-1 0,1 0,-1 0,1 0,-1 1,0-1,0 0,1 3,1 1,-1 0,0 1,0-1,0 0,1 0,0 0,1 0,-1 0,1-1,0 0,1 0,-1 0,1 0,0 0,0-1,0 0,1 0,-1-1,1 1,0-1,0 0,0-1,1 1,-1-1,1-1,-1 1,1-1,-1 0,1-1,0 1,6-2,-4-4,1-1,-1 0,-1 0,1-1,-1-1,0 1,-1-1,1 0,-2-1,1 0,-1 0,-1 0,1-1,-2 0,1 0,-1 0,-1 0,2-10,22-63,-19 59</inkml:trace>
  <inkml:trace contextRef="#ctx0" brushRef="#br0" timeOffset="1682.528">2822 167,'5'53,"2"22,-1 3,-1-7,-1-10,-2-12,4-8,1-7,-1-4,-2-3,-1-1,-6-5,-2-11,-1-6</inkml:trace>
  <inkml:trace contextRef="#ctx0" brushRef="#br0" timeOffset="1970.171">3218 252,'-265'188,"251"-177,2-3,1 0,0 0,0 1,1 1,0 0,1 0,0 1,1 0,0 0,1 1,6-11,0 1,0-1,0 0,1 1,-1-1,0 1,1-1,-1 1,1-1,0 1,-1-1,1 1,0-1,0 1,0 0,0-1,0 1,1-1,-1 1,0-1,1 1,-1-1,1 1,0-1,-1 1,1-1,0 1,0-1,0 0,0 0,0 1,0-1,0 0,0 0,0 0,1 0,-1 0,0-1,1 1,-1 0,1 0,-1-1,1 1,-1-1,1 0,-1 1,76 7,126 9,-162 4,-29-8</inkml:trace>
  <inkml:trace contextRef="#ctx0" brushRef="#br0" timeOffset="3052.645">4261 27,'-27'330,"9"-77,7-73,11-179,11 26,-4-31</inkml:trace>
  <inkml:trace contextRef="#ctx0" brushRef="#br0" timeOffset="3402.354">4714 195,'-173'83,"-101"69,256-142,-43 39,61-47,0 0,0 0,0 0,1 0,-1 0,1 0,-1 0,1 0,0 0,0 0,-1 0,2 0,-1-1,0 1,0 0,0-1,1 1,-1 0,1-1,-1 0,1 1,0-1,-1 0,1 0,0 0,0 0,0 0,0 0,0-1,0 1,0-1,0 1,0-1,0 0,0 0,0 0,0 0,0 0,2 0,7 2,67 15,67 27,-104 17,-40-58,-1 0,1 0,0 0,0 0,0 0,1 0,-1 0,1 0,0-1,-1 1,1 0,0-1,1 0,-1 1,0-1,1 0,-1 0,1 0,0 0,-1-1,1 1,0-1,0 0,0 0,0 0,3 1,13-3</inkml:trace>
  <inkml:trace contextRef="#ctx0" brushRef="#br0" timeOffset="3786.115">4883 591,'21'-10,"-1"0,2 2,-1 0,1 2,0 0,0 2,1 0,-1 1,21 1,-42 2,0 0,0-1,0 1,0 0,0 0,0 0,0-1,0 1,0 0,0 1,0-1,0 0,0 0,0 0,0 0,0 1,0-1,0 1,0-1,-1 1,1-1,0 1,0-1,0 1,0-1,-1 1,1 0,0 0,-1-1,1 1,-1 0,1 0,-1 0,1 0,-1 0,1 0,-1 0,0 0,0-1,1 1,-1 0,0 0,0 0,0 0,0 0,0 0,0 0,0 0,-1 0,1 0,0 0,0 0,-1 0,1 0,-1 0,1 0,-1 0,1 0,-1 0,1-1,-1 1,0 0,1 0,-1-1,-1 1,-51 45,29-30,10-8,0 1,0 0,1 1,1 0,-1 1,2 0,-1 1,2 1,-1 0,-3 8,13-19,0-1,0 1,0 0,0 0,0 0,1 0,-1 0,1 0,0 0,-1 0,1 1,0-1,0 0,0 0,1 0,-1 0,0 0,1 0,0 0,-1 0,1 0,0 0,0 0,0 0,0-1,0 1,0 0,1-1,-1 1,1 0,-1-1,1 0,-1 1,1-1,0 0,0 0,-1 0,1 0,0 0,0 0,0-1,1 1,89 16,81-20,-148 3</inkml:trace>
  <inkml:trace contextRef="#ctx0" brushRef="#br0" timeOffset="4705.099">170 1239,'117'-13,"129"-13,75 7,167-5,567-45,30-25,-39 56,221 40,-1266-2,63-17,-54 5</inkml:trace>
  <inkml:trace contextRef="#ctx0" brushRef="#br0" timeOffset="5164.476">5983 308,'-14'5,"-5"6,0 7,10-1,10-2,9-5,9-3,0-8,-2-8,-9-4,-7 2</inkml:trace>
  <inkml:trace contextRef="#ctx0" brushRef="#br0" timeOffset="5531.629">6181 619,'-9'4,"-4"8,6 0,3-6,3-4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3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24,'302'-24,"-239"31,-62-7,0 1,1-1,-1 0,0 1,1-1,-1 1,0 0,0-1,0 1,0 0,0 0,0-1,0 1,0 0,0 0,0 0,0 0,0 0,-1 1,1-1,0 0,-1 0,1 0,-1 1,1-1,-1 0,0 1,1-1,-1 0,0 1,0-1,0 0,0 1,0-1,0 0,-1 1,1-1,0 0,-1 1,1-1,-1 0,1 0,-8 13,0 0,-2-1,1 0,-1-1,-1 0,0-1,-1 0,0 0,-1-1,-12 7,-4 5,18-14,0 1,1 1,0-1,0 1,1 1,0 0,1 0,0 1,1 0,-5 9,12-18,-1-1,0 0,1 1,-1-1,1 1,0-1,-1 1,1-1,1 1,-1-1,0 1,0-1,1 0,0 1,-1-1,1 1,0-1,0 0,0 0,0 1,1-1,-1 0,1 0,-1 0,1-1,0 1,-1 0,1-1,0 1,0-1,0 1,0-1,1 0,-1 0,0 0,1 0,-1 0,0 0,1-1,-1 1,1-1,104 6,38-49,-120 36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1,'0'14,"0"20,0 8,5 2,2-2,-1-3,-1-3,-1-3,3-8,0-2,-1-1,-1 0,3-2,1-1,-2 1,-2-2</inkml:trace>
  <inkml:trace contextRef="#ctx0" brushRef="#br0" timeOffset="249.658">1 508,'38'-4,"37"-3,11 1,-1-3,-9-1,-13 1,-12 3,-11 2,-6 2,-5 1,-7 1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1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0,'-9'85,"4"-1,4 1,5 23,37 476,-42-465,11-158,-4 16</inkml:trace>
  <inkml:trace contextRef="#ctx0" brushRef="#br0" timeOffset="377.568">467 282,'-362'238,"330"-211,32-26,0-1,-1 1,1 0,0-1,0 1,0 0,0-1,0 1,0 0,0-1,0 1,0 0,0-1,0 1,0 0,1-1,-1 1,0-1,0 1,1 0,-1-1,0 1,1-1,-1 1,1-1,-1 1,1-1,-1 1,1-1,-1 1,1-1,-1 0,1 1,0-1,-1 0,1 1,-1-1,1 0,0 0,-1 0,1 1,0-1,-1 0,1 0,0 0,-1 0,1 0,0-1,-1 1,1 0,0 0,-1 0,1 0,0-1,-1 1,1 0,0-1,11 2,4 0,0 1,0 0,0 1,0 1,0 0,-1 1,12 6,-9-2,-1 1,-1 1,0 1,0 0,-1 1,-1 0,0 2,-1-1,0 2,-1-1,-1 2,-1 0,0 0,-1 1,-1 0,3 9,-10-22,1 0,0 0,0-1,0 1,1-1,-1 0,1 1,0-1,0 0,1-1,-1 1,1-1,0 1,0-1,0 0,0 0,4 1,12 3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4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1,'-30'3,"0"1,0 2,0 0,1 3,0 0,1 2,-22 11,-31 10,-91 32,171-65,0 1,0 0,1-1,-1 1,0 0,0 0,1-1,-1 1,0 0,0 0,1 0,-1 0,0 0,0 0,0 0,1 0,-1 0,0 0,0 1,0-1,1 0,-1 1,0-1,1 0,-1 1,0-1,1 1,-1-1,0 1,1-1,-1 1,1-1,-1 1,1 0,-1-1,1 1,-1 0,1-1,0 1,-1 0,1 0,0-1,0 1,0 0,-1 0,1-1,0 1,0 0,0 0,0 0,0-1,0 1,1 0,-1 0,0 0,0-1,1 1,-1 0,0 0,1-1,-1 1,0 0,1-1,-1 1,1 0,0-1,23 8,1-1,0-1,0-2,0 0,1-2,12 0,76 9,-76-6,-29-5,0 1,0-1,-1 2,1-1,-1 1,1 1,-1-1,0 2,0-1,0 1,0 0,7 5,-14-5,1-1,-1 1,0 0,0 0,0 0,-1 0,1 0,-1 0,0 0,0 0,0 0,0 0,-1-1,0 1,0 0,0 0,0 0,-1-1,1 1,-1 0,0-1,0 1,0-1,-1 0,1 0,-1 0,1 0,-1 0,0-1,0 1,-1-1,1 0,-2 2,-3 4,-237 182,215-164,1 3,2 0,1 2,-12 18,37-48,0 1,0-1,0 1,0 0,0-1,0 1,0 0,1 0,-1 0,1-1,-1 1,1 0,0 0,-1 0,1 0,0 0,0 0,1 0,-1-1,0 1,1 0,-1 0,1 0,-1 0,1-1,0 1,0 0,0 0,0-1,0 1,0-1,0 1,0-1,1 1,-1-1,1 0,-1 0,1 0,-1 0,1 0,0 0,-1 0,1 0,0-1,0 1,1 0,93 18,-48-21,1-3,-1-1,0-3,-1-1,0-3,0-2,25-12,-24 8,-38 12</inkml:trace>
  <inkml:trace contextRef="#ctx0" brushRef="#br0" timeOffset="1070.456">821 791,'8'-22,"32"-88,4 2,5 2,28-38,-11 48,-65 96,0 0,0 0,0 0,1 0,-1 0,0 0,0 0,0 1,0-1,0 0,0 1,0-1,0 1,0-1,0 1,0-1,0 1,0 0,0-1,0 1,0 0,-1 0,1 0,0 0,-1-1,1 1,-1 0,1 0,-1 0,1 0,-1 1,1-1,-1 0,0 0,0 0,0 0,1 0,-1 0,0 0,0 1,-1-1,1 0,0 0,0 0,0 0,-1 0,1 0,-1 0,1 0,-1 0,1 0,-1 0,1 0,-1 0,-8 47,-9 139,18-184,0 0,0 0,0 0,0 0,1 0,-1 0,1 0,-1 0,1 0,0 0,0 0,1 0,-1-1,0 1,1 0,0-1,0 0,-1 1,2-1,-1 0,0 0,0 0,1 0,-1 0,1 0,-1-1,1 1,0-1,-1 0,1 0,0 0,0 0,0 0,0-1,0 1,0-1,0 0,0 0,0 0,0 0,0 0,0-1,0 1,0-1,0 0,0 0,2-1,9-10,0 0,-1-1,-1 0,0-1,0-1,-1 0,-1-1,-1 1,0-2,-1 1,-1-1,4-16,5-4,105-245,-107 262,-8 30,-5 42,-1-44,-31 251,31-56,17-136,-12-48</inkml:trace>
  <inkml:trace contextRef="#ctx0" brushRef="#br0" timeOffset="1320.466">1836 622,'-14'34,"-5"20,1 6,8-7,6-13</inkml:trace>
  <inkml:trace contextRef="#ctx0" brushRef="#br0" timeOffset="1615.258">1893 171,'-10'14,"2"5,7-6,9-4,3-10,-6-4,-8 4,-4 2</inkml:trace>
</inkml:ink>
</file>

<file path=ppt/ink/ink4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4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4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4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4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4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4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4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4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4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9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1 630,'37'108,"-8"-32,-3 1,-4 1,5 36,-4-24,-23-91,0 0,1 0,-1 0,0 0,0 0,1 0,-1-1,0 1,1 0,-1 0,1 0,-1 0,1 0,0 0,0 1,-1-1,1 0,0 0,0 0,0 1,0-1,0 0,0 1,0-1,0 1,0-1,0 1,0-1,0 1,0 0,0 0,0-1,0 1,1 0,-1 0,0 0,0 0,0 0,0 1,0-1,1 0,-1 0,0 1,0-1,0 1,0-1,0 1,0-1,0 1,0 0,0-1,0 1,-1 0,1 0,0 0,0-1,-1 1,1 0,0 0,-1 0,1 0,-1 0,0 0,1 1,-1-1,0 0,1 1,36-192,-25 143,3 1,2 1,1 0,3 1,1 1,7-6,-23 38,-1 0,0-1,0 0,-1 0,-1 0,0-1,-1 1,0-1,-1 1,0-1,-1 0,-1-11,2-35,14 19,-3 27</inkml:trace>
  <inkml:trace contextRef="#ctx0" brushRef="#br0" timeOffset="515.956">678 883,'-15'5,"-14"16,-6 9,1 5,8 0,8 0,6-2,11-6,5-3,7-5,7-7,4-5,4-3,2-3,1-6,1-2,-1-1,-4 2</inkml:trace>
  <inkml:trace contextRef="#ctx0" brushRef="#br0" timeOffset="999.081">819 1223,'211'-222,"-211"221,1 0,0 0,-1 0,1 0,-1 0,1 0,0 1,0-1,-1 0,1 0,0 1,0-1,0 0,0 1,0-1,0 1,0-1,0 1,0 0,0-1,0 1,0 0,0 0,1 0,-1-1,0 1,0 1,0-1,0 0,0 0,0 0,0 0,0 1,1-1,-1 0,0 1,0-1,0 1,0 0,-1-1,1 1,0 0,0-1,0 1,0 0,-1 0,1 0,0 0,-1-1,1 1,-1 0,1 0,-1 0,1 0,-1 1,0-1,1 0,-1 0,0 0,0 0,0 0,0 0,0 0,0 0,0 1,0-1,0 1,0 0,1 1,-1-1,1 0,0 0,-1 1,1-1,0 0,0 0,1 0,-1 0,0 0,1 0,-1 0,1-1,-1 1,1 0,0-1,0 1,0-1,0 0,0 0,0 0,0 0,0 0,0 0,1 0,-1-1,0 1,0-1,1 1,-1-1,1 0,-1 0,0 0,1-1,-1 1,0 0,0-1,1 1,-1-1,0 0,2-1,98-39,-101 40,1 0,-1-1,1 1,-1 1,1-1,0 0,-1 0,1 0,0 1,-1-1,1 1,0 0,0-1,0 1,0 0,-1 0,1 0,0 0,0 0,0 1,-1-1,1 1,0-1,0 1,-1-1,1 1,0 0,-1 0,1 0,-1 0,1 0,-1 0,1 0,-1 0,0 1,0-1,1 1,-1-1,0 1,0-1,-1 1,1-1,0 1,0 0,-1 0,1-1,-1 1,0 0,1 0,-1 0,0-1,0 2,3 26,9 47,-11-75,0 1,0 0,-1 0,1 0,0-1,1 1,-1-1,0 1,0 0,1-1,-1 0,1 1,-1-1,1 0,-1 0,1 0,0 0,0 0,-1 0,1-1,0 1,0 0,0-1,0 0,0 1,0-1,0 0,0 0,0 0,0 0,0 0,-1-1,1 1,1-1,13-2</inkml:trace>
  <inkml:trace contextRef="#ctx0" brushRef="#br0" timeOffset="1547.227">819 93,'5'-8,"1"1,0 0,1 0,-1 1,1 0,1 0,-1 0,1 1,0 0,0 0,0 1,1 0,0 1,-1 0,1 0,0 1,1 0,-1 1,0 0,0 0,1 1,-1 0,0 0,1 1,-1 1,4 0,-10-1,1-1,-1 1,1-1,-1 1,0 0,1 1,-1-1,0 0,0 1,0 0,0 0,0 0,-1 0,1 0,0 0,-1 1,0-1,1 1,-1 0,0 0,0-1,-1 1,1 1,-1-1,1 0,-1 0,0 0,0 1,-1-1,1 1,0-1,-1 0,0 1,0-1,0 1,-1-1,1 1,-1-1,1 1,-1-1,0 0,-1 0,1 1,-1-1,-67 138,69-138,0-1,-1 0,1 0,0 0,0 0,1 0,-1 0,0 0,1 0,-1 0,1 0,0 0,-1 0,1 0,0 0,0 0,1 0,-1-1,0 1,0 0,1-1,-1 1,1-1,-1 0,1 1,0-1,0 0,-1 0,1 0,0 0,0 0,0-1,0 1,0 0,0-1,0 0,2 1,84 3,-79-4,21-1,-4 0</inkml:trace>
</inkml:ink>
</file>

<file path=ppt/ink/ink4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4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0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1 254,'14'-4,"10"-3,10 1,5 2,-1-5,4 1,-1 0,-2 3,-4 1,-2 2,-2 1,-2 1,-1 0,0 1,-1-1,1 0,0 1,-5-1</inkml:trace>
  <inkml:trace contextRef="#ctx0" brushRef="#br0" timeOffset="247.032">1 481,'38'0,"37"0,15 0,-2 0,-13 0,-13 0,-13 0,-9 0,-8 0,-4 0,-1 0,-7 0</inkml:trace>
  <inkml:trace contextRef="#ctx0" brushRef="#br0" timeOffset="700.024">424 1,'12'2,"-1"1,1 0,-1 1,0 0,0 1,-1 0,1 0,-1 1,-1 1,1 0,-1 0,2 3,2-1,192 146,-201-153,1 1,-1 1,0-1,0 0,0 1,0 0,-1 0,1 0,-1 1,0-1,0 1,-1-1,0 1,1 0,-1 0,-1 0,1 0,-1 0,0 1,0-1,-1 0,1 0,-1 1,0-1,-1 0,1 1,-1-1,0 0,0 1,-1-1,0 0,1 0,-2 0,1-1,-1 1,1 0,-1-1,0 0,-2 2,-203 120,90-42,104-74</inkml:trace>
</inkml:ink>
</file>

<file path=ppt/ink/ink4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1,'-16'2,"1"2,0 0,0 1,1 0,-1 1,1 1,1 0,-1 1,1 1,0 0,1 0,0 1,1 1,0 0,1 1,0 0,0 0,1 2,-23 20,14-15,12-15,1 0,-1 1,1 0,0 0,0 0,1 0,0 1,0 0,0 0,0 0,1 0,0 1,0-1,1 1,0-1,0 1,1 0,0 0,0 0,0 3,4-5,1 0,0 0,0 0,0-1,0 1,1-1,0 0,0 0,0-1,0 1,1-1,-1 0,1-1,0 1,0-1,0 0,0-1,0 1,0-1,0 0,4-1,5 4,67 12,0-3,1-5,0-2,73-6,-130-4,-32-11,-102-84,-15-15,-29-32,138 130,13 18</inkml:trace>
</inkml:ink>
</file>

<file path=ppt/ink/ink4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30,'28'0,"20"-5,6-1,-1 0,-5 1,-6 1,-5 2,-4 1,-3 0,-2 1,0 0,-1 1,0-1,0 0,-4 0</inkml:trace>
</inkml:ink>
</file>

<file path=ppt/ink/ink4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7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57,'38'0,"28"-4,6-3,2 1,-8-3,-10-1,-10 2,-7 2,-7 2,-8 2</inkml:trace>
</inkml:ink>
</file>

<file path=ppt/ink/ink4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19,'-6'-3,"1"0,-1 1,0 0,0 0,0 0,0 1,-1 0,1 0,0 0,0 1,-1 0,1 0,0 1,-1-1,1 1,0 1,0-1,0 1,0 0,0 1,0 0,1-1,-1 2,1-1,0 1,0-1,0 1,0 1,1-1,-1 1,1 0,1 0,-1 0,0 0,1 1,0-1,1 1,-1 0,1 1,-8 17,1 0,2 1,0 0,2 0,0 0,2 1,1-1,1 16,1-32,0 0,0 0,1 0,1 0,0 0,0 0,0 0,1-1,1 1,-1-1,1 0,1 0,-1 0,1-1,1 1,-1-1,1-1,1 1,-1-1,1 0,0 0,0-1,1 0,0 0,8 3,-5-4,0 0,1-1,0 0,0-1,0 0,0-1,0 0,1-1,-1 0,0-1,0-1,0 0,0 0,0-1,-1-1,1 0,2-2,17-7,-2-2,1-1,-2-1,-1-2,20-17,-34 26,0 0,-1-1,0 0,-1-1,0-1,-1 0,0 0,-1-1,0 0,-2 0,0-1,0 0,-1 0,1-7,-8 13,0 0,-1 0,0 1,0-1,-1 0,0 1,-1 0,0-1,0 2,0-1,-1 0,0 1,-1 0,0 0,0 0,0 1,-1 0,0 0,0 1,-1 0,1 0,-1 0,0 1,0 1,-1-1,1 1,-1 1,-5-2,-90-9,75 12</inkml:trace>
  <inkml:trace contextRef="#ctx0" brushRef="#br0" timeOffset="349.883">3 274,'10'-2,"45"-8,1 2,1 2,-1 3,25 3,-68 2,0 1,0 0,0 1,0 1,-1 0,0 1,0 0,0 1,-1 0,1 1,-2-1,1 0,-1-1,1 0,1 0,-1-1,0-1,1 0,0-1,0 0,0-1,8 1,23-11,-25 2</inkml:trace>
</inkml:ink>
</file>

<file path=ppt/ink/ink4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01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678 194,'3'-6,"-19"21,-23 35,2 2,2 2,2 1,-15 37,46-89,0 0,0 0,0 1,1-1,-1 1,1-1,0 1,0-1,0 1,0 0,0-1,1 1,0 0,0 0,0-1,0 1,0 0,1 0,0-1,0 1,0 0,0-1,0 1,1-1,0 0,-1 1,1-1,1 0,-1 0,0 0,1 0,-1 0,1-1,0 1,0-1,0 0,0 0,0 0,4 2,5-1,0-1,1 0,-1-1,1 0,0-1,-1 0,1-1,-1 0,1-1,-1-1,1 0,-1 0,0-1,-1-1,1 0,10-6,-5 3</inkml:trace>
  <inkml:trace contextRef="#ctx0" brushRef="#br0" timeOffset="530.93">340 194,'9'-11,"0"1,1 0,1 1,-1 0,1 1,1 0,0 0,0 1,0 1,1 0,0 1,0 0,1 1,-1 1,1 0,0 0,10 1,-17 1,-1 1,0-1,1 1,-1 1,0-1,1 1,-1 0,0 1,0 0,0 0,0 0,0 0,0 1,0 0,-1 0,0 1,0 0,0 0,0 0,0 0,-1 1,1-1,-1 2,-2-4,90 91,-88-90,1 0,-1 0,1 0,0-1,0 0,0 0,0 0,0-1,0 0,1 0,-1 0,0 0,1-1,-1 0,0 0,1 0,-1-1,0 0,1 0,-1 0,0-1,0 1,2-2,10-7,26-4,-36 21</inkml:trace>
  <inkml:trace contextRef="#ctx0" brushRef="#br0" timeOffset="1948.322">0 731,'95'0,"263"-12,197-57,-288 65,-245 8,-5 3</inkml:trace>
  <inkml:trace contextRef="#ctx0" brushRef="#br0" timeOffset="2576.252">86 1041,'14'-3,"43"-13,1 3,1 3,54-3,-111 13,-1-1,1 0,0 1,-1-1,1 1,0-1,-1 1,1 0,0 0,-1 0,1 0,0 0,-1 0,1 0,0 1,0-1,-1 0,1 1,-1-1,1 1,0 0,-1 0,0 0,1-1,-1 1,1 1,-1-1,0 0,0 0,1 0,-1 1,0-1,0 0,0 1,-1-1,1 1,0-1,0 1,-1 0,1-1,-1 1,0 0,1-1,-1 1,0 0,0-1,0 1,0 0,0-1,0 1,-1 0,1-1,-1 1,1 0,-1-1,1 1,-1-1,0 1,0 0,-145 111,44-6,100-105,1-1,-1 1,1 0,0 0,-1 0,1-1,0 1,0 0,0 0,0 1,1-1,-1 0,1 0,-1 0,1 0,0 1,0-1,0 0,0 0,0 1,0-1,0 0,1 0,-1 0,1 1,0-1,0 0,0 0,0 0,0 0,0 0,0-1,0 1,1 0,-1 0,1-1,0 1,-1-1,1 1,0-1,0 0,0 0,0 0,0 0,0 0,0 0,0 0,0-1,0 1,0-1,1 1,1-1,13 2,1-1,-1 0,1-1,-1-1,1-1,-1 0,0-1,0-1,11-4,96-11,-106 13</inkml:trace>
  <inkml:trace contextRef="#ctx0" brushRef="#br0" timeOffset="2949.896">988 985,'-17'55,"-50"172,28-96,38-108,3-21</inkml:trace>
  <inkml:trace contextRef="#ctx0" brushRef="#br0" timeOffset="3329.042">706 985,'30'-15,"1"1,0 2,1 1,0 2,0 1,1 1,0 2,1 1,-1 2,18 1,199 5,-227 0,-5 2</inkml:trace>
  <inkml:trace contextRef="#ctx0" brushRef="#br0" timeOffset="3650.392">622 1351,'38'0,"28"-4,6-3,-3 1,-5 1,-7 1,-10 2,-7 1,-6 0,-4 1,-2 1,-1-1,-1 0,1 0,0-4,0-2,-4 0</inkml:trace>
  <inkml:trace contextRef="#ctx0" brushRef="#br0" timeOffset="4482.448">2231 335,'-10'22,"-1"-1,-1 0,-1 0,-1-1,-1-1,0 0,-2-2,0 1,6-6,-179 155,50-51,139-116,1 0,-1 0,0 0,0 1,1-1,-1 0,0 1,1-1,-1 1,0-1,1 1,-1-1,1 1,-1-1,1 1,-1-1,1 1,-1 0,1-1,-1 1,1 0,0-1,0 1,-1 0,1 0,0-1,0 1,0 0,0 0,-1-1,1 1,0 0,1 0,-1 0,0-1,0 1,0 0,0 0,1-1,-1 1,0 0,0-1,1 1,-1 0,1-1,-1 1,1 0,-1-1,1 1,-1-1,1 1,-1-1,1 1,0-1,-1 1,1-1,0 0,0 1,-1-1,1 0,0 0,-1 1,2-1,53 4,-50-4,372-3,-374 3,-1 1,1 0,0-1,-1 0,1 0,0 0,0 0,-1 0,1 0,0-1,-1 1,1-1,0 0,-1 0,1 0,-1 0,1 0,-1 0,0-1,1 1,-1-1,0 0,0 1,0-1,0 0,-1 0,1 0,0-1,-1 1,1 0,-1-1,0 1,0-1,0 1,0-1,0 1,-1-1,1-2,-38-92,12 45,-62-143,74 172,1 5</inkml:trace>
  <inkml:trace contextRef="#ctx0" brushRef="#br0" timeOffset="4993.298">2823 391,'-11'8,"0"0,0 1,1 0,0 0,1 1,0 0,0 1,-4 8,4-8,-29 37,2 2,2 1,2 2,-16 39,46-90,0 1,1 0,-1 0,1-1,0 1,0 0,0 0,0 0,0 0,1 0,0 0,-1 0,1 1,0-1,0 0,1 0,-1 0,1 0,-1 0,1 0,0 0,0 0,0 0,1 0,-1-1,1 1,-1 0,1-1,0 1,0-1,0 0,0 0,1 0,-1 0,1 0,-1 0,1 0,-1-1,1 1,0-1,0 0,1 1,136 19,32-13,-170-8,0 0,0 0,0 0,0 0,0-1,0 1,0-1,0 1,0-1,0 0,0 0,-1 0,1 0,0 0,0 0,-1 0,1-1,-1 1,1 0,-1-1,1 0,-1 1,0-1,0 0,0 1,1-3,-1-7</inkml:trace>
  <inkml:trace contextRef="#ctx0" brushRef="#br0" timeOffset="5248.942">2315 561,'43'0,"39"0,9 0,0 0,-12 0,-9 0,-12 0,-10 5,-10 1,-5 1,-5-2,-6-7,-7-2</inkml:trace>
  <inkml:trace contextRef="#ctx0" brushRef="#br0" timeOffset="5483.477">3332 223,'63'118,"-4"2,15 56,-67-159,-1 0,0 0,-1 1,-1 0,-1 0,0 0,-2 0,0 0,-1 1,0-1,-2 0,0 1,-4 11,1-21,0 0,-1-1,0 0,0 0,-1 0,0-1,0 1,-1-2,1 1,-2-1,1 0,-1-1,0 0,0-1,0 1,-1-2,1 1,-1-1,-21 8</inkml:trace>
  <inkml:trace contextRef="#ctx0" brushRef="#br0" timeOffset="5951.261">1948 166,'-41'30,"1"2,2 1,1 2,1 1,2 2,2 2,2 0,1 3,-17 35,35-58,1-1,1 2,1-1,1 1,1 1,1-1,0 1,2 0,-1 21,4-31,0 0,1 0,0 0,1 0,0-1,1 1,1-1,-1 0,2 0,0 0,0 0,1-1,0 0,0 0,1 0,1-1,0 0,0 0,3 1,8 3,0-1,1 0,1-2,0 0,0-1,1-2,0 0,0-1,1-1,-1-1,1-1,0-1,11-1,147-8,-133 2</inkml:trace>
  <inkml:trace contextRef="#ctx0" brushRef="#br0" timeOffset="6377.93">3670 110,'0'0,"66"-28,2 4,1 2,37-5,-103 25,-1 1,0 0,1 0,-1 0,1 0,0 1,-1-1,1 1,-1-1,1 1,0 0,-1 0,1 0,0 1,-1-1,1 0,-1 1,1 0,0 0,-1 0,0 0,1 0,-1 0,0 0,1 1,-1-1,0 1,0 0,0-1,0 1,0 0,-1 0,1 0,-1 1,1-1,-1 0,0 1,0-1,0 0,0 1,0-1,0 2,-3 7,-1-1,0 1,-1-1,0 0,-1 0,0 0,0 0,-1-1,0 0,-1 0,0-1,0 0,-8 6,-28 40,41-52,1 0,-1 0,1 0,0 0,0 1,0-1,0 1,0-1,0 1,0-1,1 1,-1-1,1 1,0-1,0 1,0 0,0-1,0 1,1-1,-1 1,1-1,0 1,-1-1,1 1,0-1,0 1,1-1,-1 0,1 0,-1 0,1 0,-1 0,1 0,0 0,0 0,0 0,0-1,0 1,0-1,1 0,-1 0,0 0,1 0,-1 0,3 1,7 2,0 0,0 0,0-1,1 0,-1-1,1-1,0 0,-1 0,1-1,0-1,0 0,-1-1,1-1,11-3,61-6,-61 10</inkml:trace>
</inkml:ink>
</file>

<file path=ppt/ink/ink4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1 263,'0'365,"0"-347,0 0,0 0,2-1,0 1,1 0,1-1,0 0,2 0,0 0,1 0,0-1,1 0,1-1,1 1,10 12,-15-24,-1-1,0 0,1 0,-1-1,1 1,0-1,0 0,0 0,0-1,0 1,0-1,0 0,1-1,-1 1,0-1,1 0,-1 0,0-1,1 1,-1-1,0 0,0-1,0 1,0-1,0 0,0-1,0 1,120-89,-116 83,44-40,-3-3,-1-2,-3-2,-2-2,0-7,11-11,-55 74,0 0,1 1,-1-1,1 1,-1-1,1 1,-1-1,1 1,-1 0,1-1,-1 1,1 0,-1-1,1 1,0 0,-1 0,1-1,0 1,-1 0,1 0,0 0,-1 0,1 0,0 0,-1 0,1 0,0 0,-1 0,1 0,-1 0,1 1,0-1,-1 0,1 0,0 1,-1-1,1 0,-1 1,1-1,-1 1,1-1,-1 1,1-1,-1 1,1-1,-1 1,0-1,1 1,-1 0,0-1,0 1,1-1,-1 1,0 0,0-1,0 1,0 0,0-1,0 1,0 0,5 45,-4-44,-3 11,1 0,0 1,2-1,-1 0,2 0,0 1,0-1,1 0,1-1,0 1,0-1,2 1,-1-1,2-1,-1 1,2-1,-1 0,2-1,-1 0,1 0,1-1,0 0,0 0,1-2,0 1,-5-5,0 0,0 0,1-1,-1 0,1 0,0-1,-1 0,1 0,0 0,0-1,0 0,0 0,0-1,-1 0,1 0,0-1,-1 1,1-2,-1 1,1-1,-1 1,0-2,0 1,0-1,-1 0,1 0,-1 0,0-1,0 0,0-1,9-9,-1 0,-1-2,0 1,-1-2,-1 0,-1 0,0 0,-1-1,3-14,18-78,-4-2,3-66,-25 159,13-102,-16 121,0 1,1-1,-1 1,0-1,1 0,-1 1,1-1,-1 1,1-1,-1 1,1 0,-1-1,1 1,0-1,-1 1,1 0,0-1,-1 1,1 0,0 0,-1 0,1 0,0-1,-1 1,1 0,0 0,-1 0,1 0,0 1,0-1,-1 0,1 0,0 0,-1 0,1 1,0-1,-1 0,1 1,-1-1,1 0,0 1,-1-1,1 1,-1-1,1 1,-1-1,1 1,-1 0,0-1,1 1,-1-1,0 1,1 0,-1-1,0 1,0 0,0-1,1 1,-1 0,0 0,0-1,0 1,0 0,0-1,8 15</inkml:trace>
</inkml:ink>
</file>

<file path=ppt/ink/ink4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740 282,'1'0,"-1"-1,0 1,1-1,-1 1,0-1,0 1,1-1,-1 1,0-1,0 0,0 1,1-1,-1 1,0-1,0 0,0 1,0-1,0 1,0-1,-1 1,1-1,0 0,0 1,0-1,0 1,-1-1,1 1,0-1,0 1,-1-1,1 1,-1-1,1 1,0-1,-1 1,1-1,-1 1,1 0,-1-1,1 1,-1 0,1 0,-1-1,1 1,-1 0,0 0,1 0,-1 0,1-1,-1 1,1 0,-1 0,0 0,1 0,-1 1,1-1,-1 0,0 0,1 0,-1 0,-42-5,42 5,-31 2,0 0,0 3,1 1,0 1,0 1,0 2,1 1,-21 12,-11 1,-220 83,251-88,30-19,1 0,0 1,-1-1,1 1,0-1,-1 1,1-1,0 1,0-1,0 1,-1-1,1 1,0-1,0 1,0-1,0 1,0-1,0 1,0 0,0-1,0 1,0-1,0 1,1-1,-1 1,0-1,0 1,0-1,1 1,-1-1,0 1,1-1,-1 0,0 1,1-1,-1 1,0-1,1 0,-1 1,1-1,-1 0,1 0,-1 1,1-1,-1 0,1 0,-1 0,1 1,-1-1,1 0,-1 0,1 0,-1 0,1 0,-1 0,1 0,0 0,156 11,-115-12,253 0,-293 0,1 1,0 0,0-1,0 1,-1 0,1 0,0 0,0 1,0-1,-1 1,1 0,0-1,-1 1,1 0,0 1,-1-1,0 0,1 1,-1-1,0 1,1 0,-1 0,0 0,0 0,-1 0,1 0,0 0,-1 1,1-1,-1 1,0-1,0 1,0 0,0-1,0 1,0 0,-1-1,0 1,1 0,-1 0,0 0,0-1,-1 1,1 0,0 0,-1 0,0-1,-7 12,-1-1,-1-1,0 0,0 0,-1-1,-1-1,0 0,0 0,-1-1,0-1,-1 0,-2 0,4 0,-295 186,303-192,1-1,0 1,0 0,0 0,0 0,0 0,0 1,1-1,-1 1,1 0,0 0,-1 0,1 0,1 0,-1 0,0 0,1 1,0-1,-1 0,1 1,1-1,-1 1,0 0,1-1,0 1,0-1,0 1,0 0,0-1,1 1,0 0,0-1,0 1,0 1,9 3,-1-1,1 1,0-1,0-1,1 0,0-1,0 0,0 0,1-1,0-1,-1 0,1 0,0-1,0-1,1 0,-1-1,0 0,0 0,0-2,0 1,2-2,8 2,-16 2,-1-1,1 0,0 0,-1 0,1-1,-1 0,1 0,-1 0,0-1,1 0,-1 0,0 0,0-1,0 1,-1-1,1 0,-1-1,1 1,-1-1,0 0,0 0,-1 0,1 0,-1-1,0 1,0-1,0 0,-1 0,0 0,1-3,4-46,-6 29</inkml:trace>
  <inkml:trace contextRef="#ctx0" brushRef="#br0" timeOffset="285.348">401 1,'-13'22,"1"1,1 0,1 1,1 1,1-1,2 1,0 1,2-1,0 1,2 0,1-1,1 6,-10 530,6-505,1 0,4 0,5 42,7 136,-9-212,2-4</inkml:trace>
</inkml:ink>
</file>

<file path=ppt/ink/ink4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1 830,'28'-5,"30"-1,9 0,-2 1,-8 1,-7 2,-9 1,-6 0,-4 1,-3 0,-1 1,0-6,-1-1,-4 0</inkml:trace>
  <inkml:trace contextRef="#ctx0" brushRef="#br0" timeOffset="246.55">57 1084,'48'0,"35"-5,13-6,-5-1,-9 1,-12 2,-15 4,-11 1,-8 3,-11 0</inkml:trace>
  <inkml:trace contextRef="#ctx0" brushRef="#br0" timeOffset="1385.132">1666 520,'-48'58,"-141"212,136-195,33-49,0 1,2 1,1 1,2 0,-8 23,22-51,0 0,0 1,1-1,-1 1,1 0,0-1,-1 1,1-1,0 1,0 0,0-1,0 1,0-1,0 1,0 0,1-1,-1 1,0-1,1 1,0 0,-1-1,1 0,0 1,0-1,0 1,0-1,0 0,0 0,0 1,0-1,0 0,0 0,1 0,-1 0,1 0,-1-1,0 1,1 0,-1-1,1 1,0-1,-1 1,1-1,77 5,-69-6,194-30,-198 30,-1 0,1 0,-1-1,1 0,-1 0,0 0,1-1,-1 0,-1 0,1 0,0-1,-1 1,0-1,1 0,-2-1,1 1,0-1,-1 1,0-1,8-15</inkml:trace>
  <inkml:trace contextRef="#ctx0" brushRef="#br0" timeOffset="1900.095">1355 548,'-2'-2,"0"0,-1 0,1 0,0-1,0 1,0-1,0 1,0-1,1 1,-1-1,1 0,-1 0,1 0,0 0,0 0,1 0,-1 0,1 0,-1 0,1 0,0 0,0 0,0 0,1-1,-1 1,1 0,-1 0,1 0,0 0,1 0,-1 1,0-1,1 0,-1 0,1 1,0-1,0 1,0-1,0 1,0 0,1 0,-1 0,2-1,9-5,0 1,0 0,1 1,0 1,0 0,1 1,-1 0,1 1,0 1,0 0,-1 1,1 0,0 2,10 1,-18-1,0 1,-1 0,0 0,1 1,-1 0,0 0,0 1,0-1,-1 1,0 0,1 1,-1-1,-1 1,1 0,-1 0,1 1,-2-1,1 1,-1 0,1 0,-2 0,1 1,-1-1,0 1,0-1,0 4,1 1,1-1,0 0,1 0,0-1,1 1,0-1,0 0,1-1,0 0,0 0,2 1,0-5,1 1,0-2,-1 0,1 0,0 0,1-2,-1 1,0-1,1-1,-1 1,0-2,1 0,-1 0,0 0,0-2,3 0,-6 2,-1 0,1-1,-1 0,0 0,0-1,0 1,0-1,0-1,0 1,-1-1,1 0,-1 0,0 0,-1-1,1 0,1-2,6-13</inkml:trace>
  <inkml:trace contextRef="#ctx0" brushRef="#br0" timeOffset="3399.582">1299 68,'-3'-5,"1"0,-1 1,0 0,-1-1,1 1,-1 0,0 1,1-1,-2 1,1 0,0 0,-1 0,1 0,-1 1,0 0,0 0,0 0,0 0,0 1,0 0,-1 0,1 0,0 1,-1 0,1 0,0 0,-1 1,1-1,0 1,0 1,0-1,-1 1,2 0,-1 0,-3 2,-1 3,1 0,-1 2,2-1,-1 1,1 0,1 0,-1 1,2-1,-1 2,1-1,1 0,0 1,0 0,1 0,1 0,0 0,0 1,1-1,1 1,0-1,0 0,1 1,0-1,1 0,2 6,-2 20,2 23,4 1,2-1,3 0,2-2,10 20,1 3,-3 2,-4 0,6 63,-22-120,-1 1,-2-1,0 0,-2 0,-1 0,-1 0,-1-1,-1 1,-2-1,0 0,-2-1,0 0,-2-1,-5 9,2-10,-1 0,-1-1,-1-1,0 0,-2-2,0 0,-1-1,-1-1,0-1,-1-1,-1-1,-15 5,39-17,0-1,-1 1,1-1,-1 0,1 1,-1-1,1 1,-1-1,1 0,-1 1,1-1,-1 0,1 0,-1 1,0-1,1 0,-1 0,1 0,-1 0,0 0,1 0,-1 0,0 0,1 0,-1 0,1 0,-1 0,0 0,1 0,-1-1,1 1,-1 0,0 0,1-1,-1 1,1 0,-1-1,1 1,-1-1,1 1,-1 0,1-1,0 1,-1-1,1 0,0 1,-1-1,1 1,0-1,0 1,-1-1,1 0,0 1,0-1,0 1,0-1,0 0,0 1,0-1,0 0,0 1,0-1,0 0,0 1,1-1,-1 1,0-1,0 1,1-1,-1 0,21-43,52-43,-48 61</inkml:trace>
  <inkml:trace contextRef="#ctx0" brushRef="#br0" timeOffset="4317.025">2371 774,'-26'8,"0"1,1 1,0 1,1 1,0 2,1 0,0 1,2 2,-1 0,-10 13,29-28,0 1,0 0,0-1,0 1,0 1,1-1,0 0,0 0,0 1,0 0,0-1,1 1,-1 0,1 0,0 0,0-1,0 1,1 0,0 0,-1 0,1 1,1-1,-1 0,0 0,1 0,0-1,0 1,0 0,1 0,-1 0,1-1,0 1,0-1,0 1,0-1,1 0,0 0,-1 0,3 2,1 0,0 0,0-1,1 0,-1 0,1-1,0 1,0-1,0-1,0 0,0 0,1 0,-1-1,1 0,-1 0,1-1,-1 0,1 0,0-1,-1 1,1-2,-1 1,0-1,3-1,10-4,0-1,0 0,-1-2,-1 0,1-1,-2-1,14-11,-9 1,-1 0,0-2,-2 0,-1-2,0 0,-2-1,-2 0,0-1,8-27,-12 28,-1-1,-2-1,-1 1,-1-1,-1 0,-2 0,-1 0,-1-1,-2 1,0 0,-2 0,-2 0,0 1,-2 0,-3-5,10 27,0 1,0-1,-1 1,0-1,0 1,-1 0,1 0,-1 0,0 0,-1 0,1 0,-1 1,0 0,0 0,0 0,-1 0,1 0,-1 1,0 0,0 0,0 0,0 1,-1 0,1 0,-1 0,1 1,-1-1,1 1,-1 1,0-1,0 1,0 0,1 0,-1 1,0-1,0 1,1 1,-1-1,1 1,-1 0,1 0,-2 1,-4 7,1 0,0 1,1 0,0 1,1 0,0 0,1 1,0-1,1 2,1-1,0 1,0 0,2 0,0 0,0 0,1 0,1 1,0 2,-1 10,1 0,1 0,1 0,2 0,0 0,2-1,1 1,1-1,1 0,1-1,1 0,2 0,0-1,2-1,1 0,0-1,12 12,-12-16,-4-3,0-1,1 0,1-1,0 0,1-1,0-1,0 0,2-1,-1 0,14 5,13-10,-26-10</inkml:trace>
  <inkml:trace contextRef="#ctx0" brushRef="#br0" timeOffset="4714.073">3246 435,'-37'35,"2"2,1 2,3 1,1 1,2 2,1 1,3 1,2 2,17-40,2 1,-1 0,1 0,0 1,1-1,0 1,0-1,1 1,0 0,1-1,-1 1,2 0,-1 0,1-1,1 1,-1 0,2-1,-1 0,1 1,0-1,1 0,0 0,0-1,1 1,0-1,0 0,0 0,1-1,0 1,1-1,3 0,0 0,0 0,0-2,0 1,1-1,0 0,0-1,0-1,0 0,1 0,-1-1,0 0,1-1,-1 0,1-1,-1-1,0 1,1-2,-1 0,0 0,-1-1,1 0,-1-1,1 0,-1 0,-1-2,1 1,-1-1,0 0,4-5,3-5,-1 0,-1-1,-1 0,0-1,-2 0,0-1,-1-1,-1 1,-1-1,0-1,3-21,-8 31,-1-1,-1 0,0 0,0 0,-1 0,-1 0,0 0,-1 0,-1 0,0 0,0 1,-1-1,-1 1,0 0,0 0,-2 1,1-1,-1 1,-1 1,0-1,-3-1,3 4,0 1,-1 1,0-1,0 1,0 1,-1 0,0 0,0 1,0 0,0 1,-1 0,1 1,-1 0,0 0,0 1,0 1,0 0,1 0,-1 1,-10 2,-17 3</inkml:trace>
  <inkml:trace contextRef="#ctx0" brushRef="#br0" timeOffset="5016.256">2794 745,'51'3,"-1"-2,1-3,-1-1,0-3,0-2,33-11,-8 5,-73 13,1 0,-1 0,1 0,-1 0,1 1,-1-1,1 1,0 0,-1-1,1 1,-1 1,1-1,0 0,-1 1,1-1,-1 1,1 0,-1-1,1 1,-1 1,1-1,-1 0,0 0,0 1,0 0,0-1,0 1,0 0,0 0,0 0,-1 0,1 0,0 2,14 38,-14-35,-1 0,1-1,0 1,1-1,0 1,0-1,0 0,1 0,-1 0,1-1,1 1,-1-1,1 0,0 0,0-1,1 1,-1-1,1 0,0-1,0 1,6 1,-2-2,0 0,1-1,-1-1,0 0,1 0,-1-1,1-1,-1 1,0-2,1 1,-1-1,0-1,0 0,0 0,-1-1,8-4,3-4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12,'10'-1,"17"-3,1 1,0 1,0 1,0 1,0 2,15 3,-41-6,0 1,0 0,0 0,1 0,-1 1,0-1,0 0,0 1,0-1,0 1,0 0,0-1,0 1,0 0,0 0,0 1,-1-1,1 0,0 0,-1 1,1-1,-1 1,1 0,-1-1,0 1,0 0,0 0,0 0,0 0,0-1,0 1,-1 1,1-1,-1 0,1 0,-1 0,0 0,0 0,0 0,0 0,0 1,0-1,-1 0,1 0,-1 0,1 0,-1 0,0 0,0 0,-1 1,-77 79,69-75,1 1,-1 0,1 0,1 1,0 0,0 1,1-1,0 2,1-1,-3 5,9-13,-1 1,0-1,0 0,1 1,-1-1,1 0,0 1,0-1,0 0,0 1,0-1,0 1,1-1,-1 0,1 1,0-1,-1 0,1 0,0 1,0-1,1 0,-1 0,0 0,1 0,-1 0,1-1,0 1,-1 0,1-1,0 1,0-1,0 0,0 1,0-1,0 0,1 0,-1-1,0 1,0 0,1-1,-1 1,1-1,104 11,-19-30,-63 13</inkml:trace>
</inkml:ink>
</file>

<file path=ppt/ink/ink4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55,'19'0,"11"0,6 0,0 0,0 0,-1-5,-3-1,-1 0,-1 1,-2 2,0 1,0 1,0 0,0-4,0-1,0 0,-10 1,-7 2</inkml:trace>
</inkml:ink>
</file>

<file path=ppt/ink/ink4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1,-12 2,-9 1,-8 0,-5 1,-8 0</inkml:trace>
</inkml:ink>
</file>

<file path=ppt/ink/ink4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424 177,'-2'11,"-1"1,0-1,0 0,-1 0,0 0,-1 0,0-1,-1 0,0 0,-1 0,0 0,3-4,-141 217,141-214,0 0,0 0,1 1,0-1,0 1,1 0,0 0,1-1,0 1,1 0,0 0,0 0,1 0,1 0,-1 0,4 9,1-11,0 1,0-1,1 0,0 0,0-1,1 0,0 0,0-1,1 0,-1 0,1-1,1-1,-1 1,1-1,0-1,-1 0,2 0,-1-1,0 0,0-1,4 0,74-22,-73 11</inkml:trace>
  <inkml:trace contextRef="#ctx0" brushRef="#br0" timeOffset="443.85">0 204,'21'-22,"0"0,2 1,0 1,1 1,1 2,1 0,13-5,-34 18,1 0,-1 0,1 0,0 1,0 0,0 0,0 0,1 1,-1 0,1 1,-1-1,1 1,-1 0,1 1,0-1,0 1,-1 1,1-1,0 1,-1 1,1-1,0 1,-1 0,0 0,0 1,1 0,-1 0,-1 0,5 4,52 63,-49-52,1-2,0 0,1-1,1 0,1-1,12 8,-19-16,1-1,0 1,0-2,0 1,0-2,1 1,0-2,-1 1,1-2,0 1,0-2,12 0,61-1,-60 0</inkml:trace>
  <inkml:trace contextRef="#ctx0" brushRef="#br0" timeOffset="1057.139">1327 63,'-271'315,"103"-151,164-161,-1 1,1 0,0 0,0 1,1-1,-1 1,1 0,0 0,1 0,-1 0,1 1,0-1,0 1,0-1,1 1,-1 2,5-5,-1-1,0 1,1-1,-1 1,1-1,0 0,0 0,0 0,0 0,0-1,0 1,0-1,0 0,1 0,-1 0,1 0,-1 0,1-1,-1 1,1-1,-1 0,1 0,-1-1,1 1,1-1,1 1,351-2,-238 23,-118-22,0-1,-1 1,1-1,0 0,-1 1,0-1,1 1,-1-1,0 0,0 1,0-1,0 0,0 1,0-1,0 0,0 1,-1-1,1 0,-1 1,1-1,-1 1,0-1,1 1,-1-1,0 1,0-1,0 1,0 0,0 0,-1-1,1 1,0 0,0 0,-1 0,1 0,-1 1,1-1,-6-10,-4-11,2-1,0 0,2 0,0-1,2 0,-2-19,-4-15,-42-190,30 162,15 67</inkml:trace>
  <inkml:trace contextRef="#ctx0" brushRef="#br0" timeOffset="1455.883">2004 35,'-21'9,"0"1,0 1,0 1,2 1,0 0,0 2,1 0,1 1,0 1,2 0,0 1,1 1,-7 11,18-24,0 0,0 0,1 1,0-1,0 1,0-1,1 1,0 0,0 0,1-1,0 1,0 0,0 0,1-1,0 1,0 0,1 0,0-1,0 0,1 1,-1-1,1 0,1 0,-1 0,1 0,0-1,2 2,2 3,0 0,0-1,1-1,1 1,-1-2,1 1,1-1,-1-1,1 0,0 0,1-1,-1 0,1-1,9 2,-5-4,0-1,0-1,0 0,0-1,0 0,0-2,-1 1,1-2,-1 0,1-1,-1-1,-1 0,1-1,-1-1,0 0,-1-1,0 0,0-1,-1 0,0-1,-1-1,-1 0,1 0,-2-1,0 0,0-1,-2 0,1 0,-2 0,0-1,0 0,-2-1,0 1,0-1,-2 0,0 0,-1 0,-1 7,-1 1,-1-1,1 1,-1-1,-1 1,0 0,0 0,0 0,-1 0,0 1,-1-1,0 1,0 0,0 0,-1 1,0 0,0 0,-1 0,0 1,1 0,-2 0,1 1,-1-1,1 2,-1-1,0 1,-1 0,1 1,0 0,-1 0,1 1,-9 0,-19-2</inkml:trace>
  <inkml:trace contextRef="#ctx0" brushRef="#br0" timeOffset="1720.627">1694 374,'375'-79,"-336"68,-35 9,1 0,-1 0,1 0,-1 1,1-1,-1 1,1 0,0 1,0-1,-1 1,1 0,0 0,0 0,-1 1,1 0,0 0,0 0,-1 0,1 1,-1-1,1 1,-1 0,0 1,0-1,3 4,84 75,-83-78,1 1,-1-2,0 1,1-1,0 0,-1-1,1 0,0-1,0 1,-1-2,1 1,0-1,0 0,4-2,12-2</inkml:trace>
</inkml:ink>
</file>

<file path=ppt/ink/ink4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0 982,'126'-21,"-100"19,-1-2,0 0,0-1,-1-2,1 0,-1-2,-1-1,20-11,187-162,-166 121,-4-2,-2-2,-3-3,33-57,96-118,-180 240,0-2,0 0,1 0,-1 1,1-1,1 1,-1 0,1 1,-1 0,2-1,-1 2,0-1,1 1,-1 0,1 0,0 1,5-2,-9 6,0 0,-1 0,1 0,0 1,-1-1,0 1,1-1,-1 1,0 0,0-1,-1 1,1 0,-1 1,1-1,-1 0,0 0,0 0,0 1,-1-1,1 0,-1 1,0-1,0 1,0-1,0 0,0 1,-1-1,0 3,1 0,-3 64,-3 1,-2-2,-4 1,-13 36,13-49,-5 12,-2-2,-4 0,-14 28,28-75,-2 0,1 0,-2-1,-1-1,0 0,-2-1,1 0,-2-1,0-1,-1 0,-1-1,0-1,-1-1,0-1,-1 0,0-1,-11 2,3-3,1-1,-2-1,1-1,-1-2,0-1,-13-1,32-2,1 0,0-1,-1 0,1-1,0 0,0 0,0-1,0 0,1 0,-1-1,1-1,0 1,0-1,0 0,0-1,1 0,0 0,1-1,-1 1,1-2,0 1,1-1,2 3,1 0,0 0,1-1,-1 1,1-1,0 0,0 1,1-1,-1 0,1 1,1-1,-1 0,1 1,0-1,0 0,1 1,-1 0,1-1,0 1,1 0,-1 0,1 0,0 0,1 0,-1 1,1-1,0 1,3-3,12-12</inkml:trace>
  <inkml:trace contextRef="#ctx0" brushRef="#br0" timeOffset="364.437">1722 728,'-21'13,"-128"93,141-99,1 0,0 0,0 1,0-1,1 1,1 1,-1-1,1 1,1 0,0 0,0 1,0-1,1 1,1 0,0 0,0 5,1-9,2 0,-1 0,1 0,0 0,0 0,0 0,1-1,0 1,0 0,0-1,1 1,0-1,0 0,0 0,1 0,0 0,0-1,0 1,0-1,1 0,0 0,0-1,0 1,0-1,0 0,0-1,1 1,5 1,-1 0,0-1,0 0,0 0,0-1,0-1,1 0,-1 0,0-1,1 0,-1-1,0 0,1 0,-1-1,0-1,0 0,7-3,-3-1,0 0,-1-1,0-1,0 0,-1-1,0-1,-1 1,0-2,-1 1,0-2,-1 1,0-1,-1-1,-1 1,0-2,0 1,-2 0,0-1,0 0,-2 0,0-1,0 1,-2-1,1-14,-26-58,12 63</inkml:trace>
</inkml:ink>
</file>

<file path=ppt/ink/ink4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1,'33'67,"-9"-4,-2 1,-4 1,10 65,28 94,-55-217,1 0,1 0,-1 0,1 0,0-1,1 1,-1-1,1 0,1 0,-1 0,1-1,0 0,0 0,1 0,-1 0,1-1,6 3,-7-7,1-1,-1 0,1-1,0 1,-1-1,0 0,0-1,1 1,-1-1,-1 0,1 0,0-1,-1 1,0-1,1 0,-1 0,-1-1,1 1,-1-1,0 0,2-2,158-268,-98 102,-56 240,-4-40,1-1,1 0,2 0,0-1,2-1,0 1,2-2,1 0,1 0,0-1,2-1,83 74,-96-93,-1 0,1 0,0 0,0 0,0-1,0 1,0-1,0 0,0-1,0 1,0-1,1 1,-1-1,0 0,0-1,0 1,0-1,1 0,-1 0,0 0,0 0,0-1,-1 0,1 0,0 0,-1 0,1 0,-1-1,1 1,2-4,8-11,0 0,-1-1,0 0,-2-1,0-1,-1 1,6-21,2 2,3-10,-2-1,-2 0,-2-1,-2-1,4-42,4 15,-19 77,0 1,0 0,0 0,0 0,0 1,0-1,0 0,0 1,0-1,0 1,0 0,0 0,0 0,0 0,-1 0,1 0,0 0,-1 0,1 1,-1-1,1 0,-1 1,1 1,1 0,16 15,-3 0</inkml:trace>
  <inkml:trace contextRef="#ctx0" brushRef="#br0" timeOffset="330.501">1693 198,'58'-9,"23"-4,3-4,-3 0,-10 4,-13 4,-12 3,-8 3,-6 2,-4 1,-11 0,-9 1</inkml:trace>
  <inkml:trace contextRef="#ctx0" brushRef="#br0" timeOffset="585.768">1806 423,'38'-4,"23"-3,10 1,-2 2,-8 0,-9-3,-9 0,-7 0,-5 3,-3 0,-1 7,-1 3,0-1,-4 0</inkml:trace>
</inkml:ink>
</file>

<file path=ppt/ink/ink4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43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910 453,'22'-54,"-47"69,-34 94,-54 121,105-216,1 0,0 0,2 1,0 0,0 0,1 0,-1 13,5-24,0 0,0 0,0 0,0 0,1 0,0 0,0 0,0 0,0 0,1 0,-1 0,1-1,0 1,0-1,0 1,1-1,-1 0,1 0,0 0,0 0,0 0,0 0,0-1,1 0,-1 0,1 0,-1 0,1 0,0-1,0 1,0-1,0 0,0 0,1 0,147 7,-136-9,8 0</inkml:trace>
  <inkml:trace contextRef="#ctx0" brushRef="#br0" timeOffset="510.755">459 369,'19'-18,"2"2,0 0,1 2,0 0,1 2,1 0,0 1,0 2,21-5,-37 14,0 0,-1 1,1 0,0 0,0 1,-1 0,1 0,-1 1,0 0,0 1,0-1,0 1,0 1,-1-1,0 1,0 0,0 0,0 1,-1 0,0 0,0 0,-1 1,0-1,0 1,3 6,34 40,-35-46,0 1,1-1,0-1,0 1,0-1,1 0,0-1,0 0,0 0,1 0,-1-1,1-1,0 0,0 0,1 0,-1-1,0-1,1 1,0-2,-1 1,1-1,-1-1,1 0,-1 0,1-1,-1 0,0 0,1-1,-1 0,-1-1,9-4,11-22,-23 17</inkml:trace>
  <inkml:trace contextRef="#ctx0" brushRef="#br0" timeOffset="1808.231">1842 369,'-202'232,"133"-164,44-47,2 2,0 1,2 0,1 2,0 0,-4 11,23-35,0 0,0-1,0 1,1 0,-1 0,1-1,-1 1,1 0,-1 0,1 0,0 0,0 0,0 0,0-1,0 1,0 0,1 0,-1 0,1 0,-1 0,1-1,-1 1,1 0,0 0,0-1,0 1,0-1,0 1,1-1,-1 1,0-1,1 0,-1 1,1-1,-1 0,1 0,-1 0,1 0,0-1,0 1,-1 0,3 0,80 17,110-10,-192-7,0-1,0 1,1-1,-1 0,0 0,0 0,0 0,1 0,-1 0,0-1,0 1,0-1,0 1,1-1,-1 0,0 0,0 0,-1 0,1 0,0 0,0-1,0 1,-1-1,1 1,-1-1,1 0,-1 1,0-1,1 0,-1 0,0 0,0 0,0 0,-1 0,1 0,0 0,-1-1,6-89,-7 74,2 2,-1 0,-1-1,-1 1,0 0,-1 0,-1 0,0 0,-1 1,-7-15,-2 4,-2-1,-1 2,-1 0,-1 1,-1 2,-1-1,-12-7,22 19,5 3</inkml:trace>
  <inkml:trace contextRef="#ctx0" brushRef="#br0" timeOffset="2295.727">2293 283,'-26'22,"0"1,2 1,1 1,1 1,1 1,1 1,-7 13,14-21,0 0,2 0,0 1,1 1,1 0,1 0,2 1,0-1,0 5,6-21,-1 0,1-1,1 1,-1-1,1 1,0-1,0 1,1-1,-1 1,1-1,0 0,1 0,-1 0,1 0,0 0,0-1,1 1,-1-1,1 0,0 0,0 0,1-1,-1 1,1-1,-1 0,1 0,0-1,0 1,1-1,4 1,2 2,0-1,0-1,0 0,0-1,1 0,-1-1,1 0,-1-1,1-1,-1 0,1 0,-1-1,7-2,-13 2,0 1,-1-1,1-1,0 1,-1-1,0 1,1-1,-1-1,0 1,-1-1,1 0,-1 0,1 0,-1-1,-1 0,3-2,2-10</inkml:trace>
  <inkml:trace contextRef="#ctx0" brushRef="#br0" timeOffset="2549.726">1899 396,'28'10,"30"3,8-1,4-2,-6-3,-9-3,-4-2,-6-1,-6-1,-4 0,-4-1,-2 1,-7-6,-1 0,-5-1</inkml:trace>
  <inkml:trace contextRef="#ctx0" brushRef="#br0" timeOffset="2849.754">2660 142,'28'13,"-2"0,0 2,0 1,-1 1,-1 1,-1 1,-1 1,4 5,-14-13,0 0,-1 0,-1 1,0 1,0 0,-2 0,0 1,0 0,-1 0,-1 0,-1 1,0 0,-1 0,-1 1,0-1,-1 1,-1 0,0-1,-2 1,0 0,0-1,-2 1,-2 8,2-10,-2 1,1-1,-2-1,0 1,-1-1,0 0,-1 0,0-1,-1 0,-1 0,0-1,-1-1,0 0,-1 0,0-1,0 0,-11 5,-55 31,-1-2,-3-5,-47 15,85-36</inkml:trace>
  <inkml:trace contextRef="#ctx0" brushRef="#br0" timeOffset="3360.85">318 86,'-37'46,"2"2,2 1,2 2,3 1,2 1,1 5,8-25,1 0,2 2,2 0,1 0,2 1,1 1,2-1,1 1,2 0,2 0,1 0,2 1,1-2,6 21,-3-41,0 0,1-1,1 0,0-1,1 1,0-2,1 1,1-1,0-1,1 0,0-1,1 0,0-1,1 0,0-1,1 0,1-1,12 6,0-2,1-1,1-1,0-2,0 0,1-2,-1-2,22 1,-3-3</inkml:trace>
  <inkml:trace contextRef="#ctx0" brushRef="#br0" timeOffset="3960.41">3224 29,'15'-5,"0"-1,0 2,0 0,0 1,0 0,1 1,0 1,-1 1,14 1,-25-1,-1 1,0-1,0 1,-1 0,1 0,0 0,0 1,0-1,-1 1,1-1,-1 1,1 0,-1 0,1 0,-1 0,0 1,0-1,0 1,-1-1,1 1,-1-1,1 1,-1 0,0 0,0 0,0 0,0 0,0 0,-1 0,1 0,-1 0,0 0,0 0,0 0,-1 0,1 0,-1 0,1 0,-1 0,0 0,0 0,0 0,-1 0,1-1,-1 1,1 0,-1-1,0 1,0-1,0 0,0 0,-2 2,-98 103,101-106,1 1,-1 0,0 0,1 0,-1 0,1 0,0 0,0 0,-1 0,1 0,1 0,-1 0,0 0,0 0,1-1,-1 1,1 0,-1 0,1 0,0 0,0 0,0-1,0 1,0 0,0-1,1 1,-1-1,0 1,1-1,-1 0,1 0,-1 1,1-1,0 0,0 0,-1-1,1 1,0 0,0-1,0 1,2 0,82 15,-59-15,-15-2,-1 1,0 1,0 0,0 1,1-1,-1 2,-1 0,1 0,4 3,3 5</inkml:trace>
  <inkml:trace contextRef="#ctx0" brushRef="#br0" timeOffset="4498.745">120 1271,'1513'-177,"-296"25,-732 90,-418 57,-42 4</inkml:trace>
  <inkml:trace contextRef="#ctx0" brushRef="#br0" timeOffset="4975.421">1475 1327,'11'-1,"276"-18,-207 34,-78-15,0 1,0 0,0-1,0 1,-1 0,1 0,0 0,-1 0,1 0,0 1,-1-1,0 0,1 1,-1-1,0 1,1-1,-1 1,0 0,0 0,-1-1,1 1,0 0,0 0,-1 0,1 0,-1 0,0 0,0 0,1 0,-1 0,0 0,-1 0,1 0,0-1,-1 1,1 0,-1 0,1 0,-8 12,0-1,0 0,-1-1,-1 0,0 0,-1-1,0 0,0-1,-1-1,-1 1,0-2,0 0,-7 3,19-10,-165 110,165-110,-1 0,1 0,-1 0,1 0,0 0,0 1,0-1,-1 0,1 1,1-1,-1 1,0-1,0 1,0 0,1-1,-1 1,1 0,-1-1,1 1,0 0,0 0,0-1,0 1,0 0,0 0,0-1,1 1,-1 0,0 0,1-1,0 1,-1 0,1-1,0 1,0-1,0 1,0-1,0 1,0-1,0 0,0 1,1-1,-1 0,0 0,1 0,0 0,77 32,152-32,-64-46,-143 39</inkml:trace>
  <inkml:trace contextRef="#ctx0" brushRef="#br0" timeOffset="5241.042">2688 1214,'-10'39,"-7"31,-2 9,4-4,3-10,4-12,3-9,3-8,2-5,0-13,1-9</inkml:trace>
  <inkml:trace contextRef="#ctx0" brushRef="#br0" timeOffset="5526.91">2406 1214,'43'0,"34"-4,13-3,-4 1,-7 2,-12-5,-13 1,-5 0,-8 3,-4 1,-5 2,-2 1,-7 6,-7 6,-6 2</inkml:trace>
  <inkml:trace contextRef="#ctx0" brushRef="#br0" timeOffset="5778.608">2293 1751,'43'0,"39"-5,14-1,1 0,-7 1,-8-3,-15-1,-8 2,-9 1,-9 3,-6 1,-5 1,-2 1,-6 0</inkml:trace>
</inkml:ink>
</file>

<file path=ppt/ink/ink4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1 115,'1'-4,"1"0,0 0,0 1,1-1,-1 1,1-1,-1 1,1 0,0 0,0 0,1 0,-1 1,1-1,-1 1,1 0,0 0,-1 0,1 1,0-1,0 1,0 0,1 0,-1 0,0 1,0 0,0-1,1 1,-1 1,0-1,0 1,1-1,0 2,17-4,98-21,-69 9,-42 11,1-1,0 2,0-1,1 1,-1 1,0 0,1 0,-1 1,1 0,-1 1,0 0,5 1,-2 5,-7-1</inkml:trace>
</inkml:ink>
</file>

<file path=ppt/ink/ink4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19,'48'21,"-45"-20,29 3,0-2,0-1,0-1,-1-2,1-1,0-2,7-2,146-17,-167 18</inkml:trace>
</inkml:ink>
</file>

<file path=ppt/ink/ink4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0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0 170,'89'-20,"0"5,1 3,65 1,-90 16,-64-5,1 1,-1-1,1 0,-1 1,0-1,1 1,-1-1,0 1,0-1,1 1,-1 0,0 0,0-1,0 1,0 0,0 0,0 0,0 0,0 1,0-1,-1 0,1 0,0 0,-1 1,1-1,-1 0,1 1,-1-1,0 0,1 1,-1-1,0 1,0-1,0 0,0 1,0-1,-1 1,1-1,0 0,0 1,-1-1,1 0,-1 1,-6 10,-1-1,0 0,-1 0,0 0,0-2,-1 1,-1-1,1 0,-2-1,0 0,-2 3,-204 149,151-89,66-69,-1 0,1 1,0-1,0 1,0-1,0 1,0-1,1 1,-1 0,1-1,-1 1,1 0,0-1,0 1,0 0,1-1,-1 1,1 0,-1-1,1 1,0 0,0-1,0 1,0-1,0 0,1 1,-1-1,1 0,0 0,-1 0,1 0,0 0,0 0,1 0,6 3,1-1,-1 0,1 0,0-1,0 0,1-1,-1 0,0-1,1 0,-1 0,1-1,-1-1,1 1,-1-2,0 0,1 0,1-1,74-21,-62 14</inkml:trace>
  <inkml:trace contextRef="#ctx0" brushRef="#br0" timeOffset="249.991">1157 198,'-24'33,"-8"17,-3 4,-1-2,6-6,3-9,2-8,0-8,4-7</inkml:trace>
  <inkml:trace contextRef="#ctx0" brushRef="#br0" timeOffset="566.282">705 226,'39'15,"21"13,7 3,-5 1,-7-5,-8-3,-8-5,-5-1,-14-3,-9-10,-13-10,-4-9,-3-2</inkml:trace>
  <inkml:trace contextRef="#ctx0" brushRef="#br0" timeOffset="821.253">1044 0,'0'431,"28"-266,-27-84,-1-56</inkml:trace>
</inkml:ink>
</file>

<file path=ppt/ink/ink4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31,'169'-12,"-141"6,1 1,0 1,0 2,1 0,25 3,-53-1,0 1,1-1,-1 0,0 1,0-1,1 1,-1 0,0-1,0 1,0 0,0 0,0 1,0-1,0 0,-1 1,1-1,0 1,-1-1,1 1,-1 0,1 0,-1 0,0 0,0 0,0 0,0 0,0 0,0 0,-1 0,1 1,-1-1,1 0,-1 0,0 1,0-1,0 0,0 0,0 1,-1-1,1 0,-1 0,1 1,-1-1,0 0,0 0,0 0,0 0,0 0,0 0,-1 0,-1 1,-137 137,104-104,27-31,1 1,0 1,0-1,0 1,1 1,0 0,0 0,1 0,0 0,0 1,1 0,0 1,1-1,0 1,0-1,1 1,1 0,0 1,0-1,0 0,2 1,-1-1,2 8,0-15,1 1,-1 0,1-1,0 1,1-1,-1 1,1-1,-1 0,1 0,0 0,0-1,0 1,0-1,1 1,-1-1,1 0,-1-1,1 1,0 0,0-1,0 0,0 0,0 0,0-1,0 1,0-1,0 0,0 0,2 0,119-20,-68-1,-33 12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1,'-10'24,"-3"22,1 8,2 0,3-4,3-7,2-5,1-4,1-4,5-1,7-2,6-4,0-7</inkml:trace>
  <inkml:trace contextRef="#ctx0" brushRef="#br0" timeOffset="247.977">1 508,'38'0,"33"-4,8-3,0 1,-7 2,-13 0,-10 2,-10 1,-5 0,-10 6,-8 2</inkml:trace>
</inkml:ink>
</file>

<file path=ppt/ink/ink4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9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454 637,'0'255,"-5"-226,-1-1,-1 1,-1-2,-2 1,-1-1,-1 0,-9 14,-21 50,43-62,7-20</inkml:trace>
  <inkml:trace contextRef="#ctx0" brushRef="#br0" timeOffset="327.965">1046 637,'-45'58,"2"1,3 3,3 1,-19 45,54-105,-1 1,1 0,0-1,0 1,0 0,0 1,1-1,0 0,-1 0,2 1,-1-1,0 0,1 1,0-1,0 1,0-1,1 0,-1 1,1-1,0 0,0 1,1-1,-1 0,1 0,0 0,0 0,0 0,1-1,-1 1,1 0,0-1,0 0,0 0,0 0,1 0,-1 0,1-1,0 0,-1 1,5 0,14 2,1-2,-1 0,1-1,-1-2,1 0,0-2,-1 0,1-1,2-2,-12 4,-1-1,0 0,0 0,0-1,0-1,0 0,-1-1,0 0,0 0,0-1,0-1,-1 0,0 0,-1-1,0 0,0-1,0 0,-1-1,-1 1,1-1,-2-1,1 1,-2-1,1 0,-1-1,-1 1,0-1,2-11,-6 16,0 0,-1 0,1 0,-1 0,-1 0,0 0,0 0,0 1,0-1,-1 1,0-1,-1 1,1 0,-1 0,0 0,-1 1,0 0,1-1,-2 2,1-1,0 0,-1 1,0 0,-1 0,-6-4,0 1,-1 0,0 1,0 1,0 0,0 1,-1 0,0 1,0 1,-13-1,-31 3,34 1</inkml:trace>
  <inkml:trace contextRef="#ctx0" brushRef="#br0" timeOffset="4483.773">2543 637,'-7'0,"0"1,1 0,-1 0,0 1,1-1,-1 2,1-1,0 1,0-1,0 2,0-1,0 1,1 0,-1 0,1 0,0 1,0 0,1 0,-1 0,1 1,1-1,-1 1,1 0,0 0,0 0,0 0,1 1,0-1,0 1,1 0,0-1,0 1,0 0,1 0,0-1,1 1,-1 0,1 0,0-1,1 1,0-1,0 1,0-1,1 2,0-4,0 0,0 1,0-1,1 0,-1-1,1 1,0-1,0 0,0 1,1-2,-1 1,1 0,-1-1,1 0,0 0,0-1,0 1,0-1,0 0,0 0,0-1,0 1,0-1,1 0,-1-1,0 1,0-1,0 0,0 0,0-1,0 1,0-1,0 0,-1-1,2 0,19-9,0-1,-1-1,0-1,-1-1,-1-1,-1-1,0-1,4-7,43-86,-66 108,-1 0,0 0,1 0,-2 0,1 0,0-1,-1 1,0 0,0 0,0 0,0-1,-1 1,0 0,0 0,0 0,0 0,-1 0,1 0,-1 0,0 0,0 1,-1-1,1 1,-1-1,1 1,-1 0,0 0,0 0,-4-2,-5-1,0 1,-1 0,0 1,0 1,0 0,0 0,-1 1,1 1,-1 0,1 1,-1 1,1 0,-1 0,-12 4,-53 14,46-7</inkml:trace>
  <inkml:trace contextRef="#ctx0" brushRef="#br0" timeOffset="4849.161">2768 806,'-30'22,"1"1,1 1,1 1,2 1,0 2,2 0,-18 29,39-54,0-1,1 0,-1 1,1-1,-1 1,1-1,0 1,0-1,0 1,1 0,-1 0,0 0,1-1,0 1,0 0,0 0,0 0,0 0,0-1,1 1,0 0,-1 0,1 0,0-1,0 1,0-1,1 1,-1-1,1 1,-1-1,1 0,0 1,0-1,0 0,0 0,0 0,0-1,1 1,-1-1,1 1,-1-1,1 0,-1 0,1 0,0 0,-1 0,1 0,0-1,0 1,1-1,9 1,0 0,0 0,-1-1,1-1,0-1,0 1,-1-2,1 0,-1 0,0-1,0-1,0 0,0 0,-1-2,0 1,0-1,-1-1,0 0,0 0,-1-1,8-8,-15 13,-1 1,1 0,0-1,-1 1,0 0,1-1,-2 0,1 1,0-1,-1 0,1 1,-1-1,0 0,0 1,-1-1,1 0,-1 0,0 1,0-1,0 1,0-1,0 1,-1-1,0 1,1 0,-1 0,-1 0,1 0,0 0,-1 0,1 1,-1-1,0 1,0-1,0 1,0 0,0 0,-1 1,1-1,-1 1,-1-1,-19-12</inkml:trace>
  <inkml:trace contextRef="#ctx0" brushRef="#br0" timeOffset="3218.264">2063 637,'-19'29,"-12"18,0 7,1-1,0-5,5-6,3-10,4-5,1-8,-2-2,-2-4,3 1,3-3</inkml:trace>
  <inkml:trace contextRef="#ctx0" brushRef="#br0" timeOffset="3531.821">1696 778,'34'14,"20"15,6 2,-3 0,-5-4,-8-7,-10-3,-8-3,-2-5,-5 1,-2-1,-3-2</inkml:trace>
  <inkml:trace contextRef="#ctx0" brushRef="#br0" timeOffset="3901.672">1893 608,'-4'34,"-3"20,1 6,2-2,0-7,2-6,1-7,5-5,2-3,1-2,2-5,1-3,3 1,0 1,2-3,-2-4</inkml:trace>
  <inkml:trace contextRef="#ctx0" brushRef="#br0" timeOffset="6481.841">115 1484,'514'0,"-348"-28,200 26,-168-25,536 27,-537-28,-10 16,20-23,-36 13,83 5,-227 13,-3-2</inkml:trace>
  <inkml:trace contextRef="#ctx0" brushRef="#br0" timeOffset="7746.451">172 354,'-22'28,"2"0,1 2,1 0,2 1,1 1,1 0,2 1,1 0,2 1,1 0,0 10,8-18,1-1,1 1,2-1,0 1,1-1,2 0,1-1,0 0,2 0,1-1,1 0,0-1,2 0,13 16,-1-10,1-1,0-1,2-1,2-1,0-2,27 14,-11-13,-25-16</inkml:trace>
  <inkml:trace contextRef="#ctx0" brushRef="#br0" timeOffset="6998.716">3248 298,'17'8,"-1"1,0 1,0 0,-1 2,-1-1,0 2,0 0,-2 0,1 2,-2-1,0 1,0 1,-2 0,0 1,-1-1,0 2,2 11,-3-8,-2 0,-1 1,-1 0,0 0,-2-1,-1 1,0 0,-3 14,0-12,-1-1,-1 0,-1 0,-1 0,-1-1,-1 0,-1 0,-1-1,-7 9,8-14,-1 0,0-1,-1-1,-1 0,0-1,-1 0,0-1,-1 0,0-1,-1-1,-1 0,-7 2</inkml:trace>
  <inkml:trace contextRef="#ctx0" brushRef="#br0" timeOffset="8681.596">3586 73,'252'-73,"-190"75,-61-2,0 0,0 0,0 0,0 1,0-1,0 0,0 0,0 1,0-1,0 1,0-1,0 1,0-1,-1 1,1-1,0 1,0 0,-1-1,1 1,0 0,-1 0,1 0,-1-1,1 1,-1 0,1 0,-1 0,0 0,1 0,-1 0,0 0,0 0,0 0,0 0,0 0,0 0,0 0,0 0,0 0,0 0,0 0,-1 0,1 0,0 0,-1 0,1-1,-1 1,1 0,-1 0,1 0,-1 0,0-1,1 1,-1 0,0-1,0 2,-136 133,135-133,1-1,-1 1,1 0,-1 0,1-1,0 1,0 0,0 0,0 0,0 0,0 0,0 0,1 0,-1 1,1-1,-1 0,1 0,0 0,0 1,0-1,0 0,0 0,1 1,-1-1,1 0,-1 0,1 0,0 0,0 0,0 0,0 0,0 0,0 0,0 0,1 0,-1-1,1 1,-1-1,1 1,0-1,0 1,-1-1,1 0,0 0,0 0,0 0,0 0,1-1,-1 1,0 0,0-1,0 0,0 1,2-1,226 0,-205 0</inkml:trace>
  <inkml:trace contextRef="#ctx0" brushRef="#br0" timeOffset="16106.731">4630 637,'-3'16,"1"0,0 0,1 1,0-1,2 1,0-1,3 16,-3-24,31 208,-31-201,0 0,-1 1,0-1,-2 1,0-1,0 0,-2 0,1 0,-2 0,0-1,-1 1,-1-1,0-1,0 1,-2-1,1-1,-2 1,-9 9,8-11,-1-1,0 0,-1 0,0-1,-1-1,0 0,0-1,0-1,-1 0,0-1,0 0,-1-1,1-1,-10 0,21-2,-1-1,0-1,1 1,-1-1,0 0,1 0,-1 0,1 0,-1-1,1 0,0 0,-1 0,1 0,0-1,1 0,-1 0,0 0,1 0,0 0,-1-1,1 1,1-1,-1 0,0 0,1 0,0 0,0 0,0-1,1 1,-1-1,1 1,0-1,0 0,1 1,-1-1,1 0,0 1,0-1,1 0,-1 1,1-1,5-13</inkml:trace>
  <inkml:trace contextRef="#ctx0" brushRef="#br0" timeOffset="16589.445">4292 637,'220'-23,"100"-12,-246 22,-60 9,0 1,1 0,-1 1,1 1,-1 0,1 1,-1 1,1 0,1 1,2 4</inkml:trace>
</inkml:ink>
</file>

<file path=ppt/ink/ink4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51,'19'0,"11"0,6 0,1 0,-1 0,-2 0,-2 0,-1 0,-1-4,-1-3,-1 1,0 2,0 0,-1 2,-4-4,-1-1,0 1,-4 1</inkml:trace>
</inkml:ink>
</file>

<file path=ppt/ink/ink4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59,'44'-10,"32"-2,9-1,-5 4,-12 2,-12 2,-16 3</inkml:trace>
</inkml:ink>
</file>

<file path=ppt/ink/ink4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398 113,'-19'3,"0"0,0 1,0 1,1 0,0 2,0 0,1 1,-1 1,2 0,-1 1,1 1,1 1,0 0,1 1,0 0,1 1,1 1,0 0,1 1,0 0,1 1,1-1,1 2,0 0,2 0,0 0,1 0,0 1,2 0,0 0,0 19,3-33,-1 1,1-1,0 1,1-1,-1 1,1-1,1 0,-1 1,0-1,1 0,0 0,1 0,-1 0,1 0,0-1,0 1,0-1,0 0,1 0,0 0,0 0,0-1,0 1,1-1,-1 0,1 0,0-1,0 1,0-1,0 0,0-1,0 1,0-1,3 0,10 0,0-2,-1 0,1-1,-1-1,1-1,-1 0,0-1,0-1,-1 0,0-2,0 1,0-2,-1 0,0-1,-1-1,0 0,0-3,-10 13,-1-1,1 1,-1-1,0-1,0 1,0 0,-1-1,1 1,0-1,-1 0,1 0,-1 0,0 0,0 0,0 0,-1 0,1-1,-1 1,0-1,0 1,0-1,0 0,-1 1,1-1,-1 0,0 0,0 1,0-1,-1 0,1 1,-1-1,0 0,0 1,0-1,0 1,-1-1,0 1,1 0,-1 0,0-1,-1 1,1 1,0-1,-1 0,0 0,-8-2,0 0,-1 1,0 0,0 1,0 0,0 1,0 0,-1 1,1 0,0 1,-1 0,1 1,0 1,-1 0,1 0,0 1,-4 3,-12 0</inkml:trace>
  <inkml:trace contextRef="#ctx0" brushRef="#br0" timeOffset="441.715">849 57,'-64'72,"6"69,57-139,0 0,1 0,-1-1,1 1,-1 0,1 0,-1 0,1 0,0 0,0 0,0 0,0 0,0 0,1 0,-1-1,0 1,1 0,0 0,-1 0,1 0,0-1,0 1,0 0,0-1,0 1,0-1,1 1,-1-1,0 1,1-1,-1 0,1 0,-1 0,1 0,0 0,0 0,-1 0,1 0,0-1,0 1,0-1,1 1,83-5,-28-24,-33 11</inkml:trace>
  <inkml:trace contextRef="#ctx0" brushRef="#br0" timeOffset="728.97">1132 0,'-49'78,"3"2,4 2,3 1,5 3,-4 19,28-73,6-22,0 0,1-1,0 2,0-1,1 0,1 0,0 1,0-1,1 1,0-1,2 5,3-3,1-6</inkml:trace>
  <inkml:trace contextRef="#ctx0" brushRef="#br0" timeOffset="1133.958">1442 141,'-34'35,"2"1,1 2,1 1,3 2,-14 26,14 17,27-81,0-1,0 0,0 1,0-1,0 0,1 1,-1-1,1 0,0 0,0 1,-1-1,1 0,0 0,1 0,-1 0,0 0,1 0,-1-1,1 1,-1 0,1-1,0 1,0-1,0 0,0 1,0-1,0 0,0 0,0 0,0 0,0-1,1 1,-1-1,0 1,3-1,10 0,1 0,0-1,-1-1,1-1,-1 0,1-1,-1 0,0-2,-1 1,1-2,-1 0,-1-1,1 0,-1-1,-1 0,1-1,-2-1,1 0,-2 0,1-1,-2-1,1 1,-2-2,0 1,0-1,-1 0,0-4,-3 13,-1-1,0 1,0-1,0 0,-1 0,0-1,0 1,0 0,-1-1,0 1,0-1,-1 1,1-1,-2 1,1-1,-1 1,0-1,0 1,0-1,-1 1,0 0,-1 0,1 0,-1 0,0 0,-1 1,1-1,-1 1,0 0,0 0,-1 0,0 0,0 1,0 0,0 0,0 0,-1 1,0 0,0 0,-2 1,1 0,-1 1,-1 0,1 1,0-1,0 1,0 1,0 0,0 0,0 1,0 0,1 0,-1 0,0 1,1 0,0 1,-4 2,-14 7</inkml:trace>
  <inkml:trace contextRef="#ctx0" brushRef="#br0" timeOffset="1517.213">2035 198,'-19'2,"0"1,1 0,-1 2,1 0,-1 1,2 1,-1 1,1 0,0 1,1 1,0 1,0 0,-2 4,17-14,-1 0,0 1,1 0,-1-1,0 1,1 0,0 0,0-1,-1 1,1 0,0 0,0 1,1-1,-1 0,0 0,1 0,-1 0,1 1,0-1,0 0,0 0,0 1,0-1,0 0,1 1,-1-1,1 0,-1 0,1 0,0 0,0 0,0 0,0 0,0 0,0 0,1 0,-1 0,1-1,-1 1,1 0,0-1,0 1,-1-1,1 0,0 0,2 1,5 4,0-1,1 0,0-1,0 0,0-1,0 0,1 0,-1-1,1 0,0-1,-1 0,1-1,0 0,0-1,-1 0,1-1,0 0,-1 0,0-1,1-1,-1 0,2-1,8-4,-1-1,1 0,-2-2,0 0,0-1,-1-1,-1 0,0-1,-1-1,7-11,-15 19,-4 5,0 0,0 0,0 0,0 0,0-1,-1 1,0-1,0 0,0 0,0 0,0 0,-1 0,0 0,1 0,-2 0,1-1,0 1,-1 0,0-1,0 1,0 0,-1-1,1 1,-1 0,0-1,-1 0,-1-1,-1 1,1 0,-1 0,-1 0,1 0,-1 1,0-1,0 1,0 0,0 1,-1-1,0 1,0 0,0 1,0-1,0 1,0 0,0 1,-1-1,1 1,-1 1,1-1,-1 1,1 0,-1 1,1-1,0 1,-1 1,-3 0,-20 2</inkml:trace>
  <inkml:trace contextRef="#ctx0" brushRef="#br0" timeOffset="2585.943">228 932,'25'6,"0"-1,1-1,-1-1,1-1,23-1,-28-1,143-5,1-6,-2-8,17-11,-58 11,574-85,-605 99,-86 5,-6 0</inkml:trace>
  <inkml:trace contextRef="#ctx0" brushRef="#br0" timeOffset="2931.357">1188 988,'-14'38,"-10"18,-1 4,4-3,6-7,10-12,10-12,10-10,7-9,4-5,3-2,1-3,0-4,1-2,-2-3,-4-1</inkml:trace>
  <inkml:trace contextRef="#ctx0" brushRef="#br0" timeOffset="3181.442">1696 960,'-38'39,"-32"36,-9 10,4 1,15-6,13-10,9-9,12-9,10-9,3-6,3-6,4-3,2-1,3 0,1-1,5-4,2-6</inkml:trace>
  <inkml:trace contextRef="#ctx0" brushRef="#br0" timeOffset="3848.213">2910 395,'-3'5,"0"1,1-1,0 1,0 0,0 0,0 0,1 0,0 0,0 0,1 0,0 0,0 0,0 0,1 0,0 0,0 0,0 0,1 0,1 5,1 5,7 40,-5-39,-1 1,0 0,-2 0,0 0,0 0,-2 0,0 1,-2-1,0 0,-1 1,0-1,-2 0,0 0,-1-1,0 1,-2-1,0 0,-1-1,-4 7,3-13,0 1,0-2,-1 1,0-1,-1-1,0 0,0 0,-1-1,0-1,0 0,0 0,-1-1,0-1,0 0,0-1,-1 0,1-1,-1-1,1 0,-1-1,1 0,-7-2,17 1,-1 1,1-2,0 1,0 0,-1-1,1 0,0 1,0-1,1 0,-1-1,0 1,1 0,-1-1,1 1,0-1,0 0,0 0,0 0,0 0,1 0,-1 0,1-1,0 1,0 0,0-1,0 1,1-1,0 1,-1-1,1-1,-1-17</inkml:trace>
  <inkml:trace contextRef="#ctx0" brushRef="#br0" timeOffset="4106.119">2571 367,'43'-9,"43"-4,17-4,0 1,-8 3,-10-1,-10 2,-13 2,-12 4,-5-2,-6 0,-4 1,-8 3</inkml:trace>
</inkml:ink>
</file>

<file path=ppt/ink/ink4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2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0 258,'147'250,"-144"-244,1 1,0-1,0 0,1-1,0 1,0-1,0 0,1 0,-1 0,1-1,0 1,1-2,-1 1,1-1,-1 0,1 0,0-1,0 0,1 0,-1 0,0-1,0 0,1-1,-1 0,0 0,1 0,-1-1,0 0,1 0,-1-1,0 0,0-1,0 1,-1-1,7-3,14-13,-1-1,0-1,-2-1,0-1,17-23,49-61,-89 106,-1 0,1 0,0 0,0 0,0 0,-1 1,1-1,0 0,0 0,0 1,0-1,0 0,1 1,-1-1,0 1,0 0,0-1,0 1,0 0,1-1,-1 1,0 0,0 0,1 0,-1 0,0 0,0 1,0-1,1 0,-1 0,0 1,0-1,0 1,0-1,0 1,0 0,0-1,0 1,0 0,0-1,0 1,0 0,0 0,0 0,-1 0,1 0,0 0,21 59,-19-50,-1-1,0 1,0-1,1 0,0 0,1-1,0 1,0-1,1 0,0 0,1 0,-1 0,1-1,1 0,-1 0,1-1,1 0,-1 0,1-1,0 0,0 0,0-1,1 0,0 0,0-1,8 2,-2-2,0-1,0 0,0-1,0-1,1 0,-1-1,0-1,0 0,0-1,0-1,-1 0,1-1,-1-1,0 0,-1-1,0 0,0-1,0-1,-1 0,0 0,3-5,4-4,0-2,-2 0,0-2,-1 0,-1 0,-1-1,-2-1,0 0,-1-1,-2-1,0 1,-2-1,0 0,-2-1,-2 0,0 0,-1-19,-10 18,8 28,0 1,0-1,0 0,0 1,0-1,0 0,0 1,0-1,0 0,0 1,0-1,-1 0,1 1,0-1,0 0,0 1,0-1,0 0,-1 0,1 1,0-1,0 0,-1 1,1-1,0 0,0 0,-1 0,1 1,0-1,0 0,-1 0,1 0,0 0,-1 1,1-1,0 0,-1 0,1 0,0 0,-1 0,1 0,-1 0,1 0,0 0,-1 0,1 0,0 0,-1-1,1 1,0 0,-1 0,1 0,0 0,0 0,-1-1,1 1,0 0,-1 0,1 0,0-1,0 1,0 0,-1-1,1 1,-4 19,2 1</inkml:trace>
  <inkml:trace contextRef="#ctx0" brushRef="#br0" timeOffset="300.137">1779 286,'52'0,"23"0,3 0,-6 0,-12 0,-11 0,-8 0,-7 0,-5 0,-1 0,-12 0,-7 0</inkml:trace>
  <inkml:trace contextRef="#ctx0" brushRef="#br0" timeOffset="548.965">1863 568,'43'0,"24"0,10 0,-3 0,-5 0,-9 0,-5 0,-7 0,-7 0,-11 0</inkml:trace>
</inkml:ink>
</file>

<file path=ppt/ink/ink4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1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113 340,'22'-8,"1"1,-1 1,1 2,0 0,0 1,0 1,1 1,-1 1,0 1,3 2,32-1,280-2,-314 0</inkml:trace>
  <inkml:trace contextRef="#ctx0" brushRef="#br0" timeOffset="249">0 565,'44'0,"37"0,20-5,3-1,-8-5,-9 0,-11-4,-9 2,-5 2,-9-1,-4 1,-6 2,-4 3,-6 3,-7 1</inkml:trace>
  <inkml:trace contextRef="#ctx0" brushRef="#br0" timeOffset="631.249">565 1,'-3'3,"1"0,0 0,0 0,1 1,-1-1,1 1,-1-1,1 1,0 0,0-1,1 1,-1 0,1 0,0 0,0-1,0 1,0 0,1 0,0 0,-1-1,1 1,1 0,-1-1,0 1,1-1,0 0,0 1,0-1,0 0,0 0,1 0,-1 0,1-1,0 1,0-1,0 1,1-1,9 7,0 0,1-1,0-1,1 0,0-1,0 0,0-1,7 0,274 71,-291-75,-1 0,1 1,-1-1,0 1,0 0,1 0,-1 1,-1-1,1 1,0-1,-1 1,1 1,-1-1,0 0,0 1,0-1,0 1,-1 0,0 0,0 0,0 0,0 1,0-1,-1 0,0 1,0-1,0 1,0-1,-1 1,0 0,0-1,0 1,0-1,-1 1,0-1,0 1,-7 11,-1 0,0 0,-2-1,0-1,0 1,-1-2,-1 0,0 0,-1-1,0-1,-1 0,0-1,-1-1,0 0,-3 0,-24 17,2 0,15-11,1 2,0 0,1 2,0 1,-4 7,9 13,24-28</inkml:trace>
</inkml:ink>
</file>

<file path=ppt/ink/ink4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339 145,'7'1,"-1"1,0 0,0 1,0 0,0 0,-1 0,1 0,-1 1,0 0,0 0,0 1,0-1,-1 1,0 0,0 0,0 1,0-1,-1 1,0-1,0 1,-1 0,0 0,0 1,0-1,-1 0,1 1,-2-1,1 4,7 16,-1 1,-2 0,0 0,-2 1,-1-1,-1 1,-2 0,0-1,-2 1,-1-1,-2 0,0 0,-1-1,-2 0,-1 0,-1 0,-3 1,10-19,0 0,-1-1,0 0,-1 0,0 0,0-1,0 0,-1 0,0 0,0-1,0 0,-1-1,1 1,-1-1,0-1,-1 0,1 0,0 0,-1-1,0 0,1-1,-1 0,0 0,0-1,0 0,1-1,-1 0,0 0,0-1,0 0,2-1,-1 0,1-1,0 1,0-2,0 1,0-1,1 0,-1 0,1-1,1 1,-1-2,1 1,0 0,-1-3,-8-13</inkml:trace>
  <inkml:trace contextRef="#ctx0" brushRef="#br0" timeOffset="253.56">0 117,'39'-5,"36"-6,10-7,1 1,-5 3,-12-2,-7 3,-10 3,-4 4,-6 2,-4 2,-5 2,-3 0,4 1,-1-1,1 1,-2-1,-6 1</inkml:trace>
</inkml:ink>
</file>

<file path=ppt/ink/ink4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0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57 113,'30'-34,"-26"67,-31 119,-31 225,52-122,7-243</inkml:trace>
  <inkml:trace contextRef="#ctx0" brushRef="#br0" timeOffset="381.223">848 0,'-56'47,"1"2,3 2,2 3,3 1,2 3,-4 11,29-41,1 2,1 0,2 1,1 1,-10 30,21-52,1 0,1 0,-1 1,1-1,1 1,0-1,1 1,0 0,0-1,1 1,1 0,0-1,0 1,1-1,0 0,1 0,0 0,1 0,0-1,0 0,2 2,-1-3,0-2,1 1,0-1,0 0,0 0,1-1,0 0,0 0,0-1,0 0,1 0,-1-1,1 0,0-1,0 0,0 0,1-1,-1 0,0 0,0-1,7-1,4-1,1 0,-1-1,0-1,-1-1,1 0,-1-2,0 0,0-2,6-3,-7 2,0-1,-1-1,0 0,-1-1,0-1,-1 0,-1-1,0-1,-1 0,4-8,-15 19,1 0,-1 1,-1-1,1 0,-1 0,1-1,-1 1,-1 0,1 0,-1 0,0-1,0 1,-1 0,1 0,-1-1,0 1,0 0,-1 0,0 0,0 0,0 0,0 1,-1-1,0 1,0-1,0 1,0 0,-1 0,1 1,-1-1,0 1,0-1,-1 1,1 0,-1 1,1-1,-1 1,0 0,0 0,0 0,0 1,-10-5,-1 1,1 1,-1 0,0 1,0 0,0 2,0 0,-1 0,1 2,0 0,0 1,0 0,0 1,0 1,0 1,1 0,-2 2,-12 5,1 2,0 0,1 2,0 1,1 2,2 0,0 1,-8 10,7-5</inkml:trace>
  <inkml:trace contextRef="#ctx0" brushRef="#br0" timeOffset="884.967">1497 170,'-23'22,"0"-4,0 1,1 1,1 1,1 1,1 1,1 1,1 0,2 1,0 1,1 1,2 0,0 0,2 1,2 0,-6 27,12-44,0 0,1-1,0 1,0 0,1 0,1 0,0 0,0 0,1 0,1-1,0 1,0-1,1 1,0-1,1 0,0-1,0 1,1-1,1 0,-1 0,1-1,1 0,0 0,0-1,0 0,1 0,0-1,0 0,1-1,8 5,-6-8,0 1,0-2,1 1,-1-2,0 1,0-2,1 0,-1 0,0-1,0-1,0 0,0 0,-1-1,1-1,5-3,160-100,-157 96,-1-1,0 0,-1-2,-1 0,0-1,-1-1,-1 0,0-1,-1-1,-2 0,0-1,-1 0,0-1,-2 0,-1-1,5-18,-10 30,-1 0,0 0,-1 0,0 0,0-1,-1 1,0 0,-1 0,0 0,-1 0,0 0,-1 0,0 0,0 0,-1 1,0-1,-1 1,0 1,-1-1,1 0,-7-5,-4 2,0 2,-1-1,0 2,-1 0,0 1,-1 1,0 1,0 0,0 2,0 0,-1 1,0 1,1 1,-1 0,0 2,0 0,1 1,-1 2,1-1,0 2,0 1,0 0,1 2,-1 0,2 0,-13 10,-19 14,11-3</inkml:trace>
  <inkml:trace contextRef="#ctx0" brushRef="#br0" timeOffset="1703.186">2429 198,'-31'21,"1"1,1 2,1 1,1 1,1 2,2 0,0 2,3 0,0 2,-14 29,32-49,0 1,1-1,1 1,0-1,0 1,2-1,-1 1,1 0,1-1,1 0,-1 1,2-1,0 0,0 0,1-1,1 1,-1-1,2 0,0-1,0 1,1-1,0-1,1 0,0 0,0 0,1-1,0-1,0 0,1 0,0-1,0 0,1-1,0 0,-1-1,1 0,1-1,-1 0,1-1,10 0,0-5,0 0,0-2,-1-1,0 0,0-2,0-1,-1 0,-1-1,1-2,-2 0,0-1,0-1,-1 0,-1-2,0 0,-1-1,3-5,-5 9,-1 0,0 0,0-1,-2-1,0 0,-1-1,0 0,-1 0,-1-1,0 0,-2 0,0-1,-1 0,0 0,-2 0,0-1,-1 1,-1-1,0-9,-6 16,0 1,-1 0,0 0,-1 0,0 1,-1 0,0 0,0 1,-1 0,0 0,-1 1,1 0,-2 1,1 0,-1 1,0 0,0 0,-1 1,0 1,0 0,0 1,-9-2,2-1,0 0,-1 2,0 0,0 1,0 1,0 1,0 1,0 1,0 0,0 2,0 0,0 1,1 1,-1 1,1 1,1 0,-1 2,1 0,1 1,0 0,0 2,1 0,-9 9,-9 13,8-4</inkml:trace>
</inkml:ink>
</file>

<file path=ppt/ink/ink4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22.0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280 326,'0'0,"0"1,-1-1,1 1,0-1,0 1,-1-1,1 1,0-1,-1 1,1-1,0 0,-1 1,1-1,-1 1,1-1,-1 0,1 0,-1 1,1-1,-1 0,1 0,-1 0,1 0,-1 1,1-1,-1 0,0 0,1 0,-1 0,1 0,-1 0,1 0,-1-1,1 1,-1 0,1 0,-1 0,0 0,1-1,0 1,-1 0,1-1,-1 1,1 0,-1-1,1 1,-1 0,1-1,0 1,-1-1,1 1,0-1,0 1,-1-1,1 1,0-1,0 1,-5 51,-54 463,30-304,-23 276,52 185,0-661,1 1,-1-1,-1 1,0 0,0-1,-1 0,-1 1,0-1,0 0,-1 0,0 0,0-1,-1 1,-1-1,1 0,-2-1,1 0,-1 1,0-2,-1 1,0-1,0-1,0 1,-2 0,22-23,10 5,1 1,0 1,0 1,0 1,1 1,0 1,0 1,1 1,-1 1,1 2,-1 0,1 2,17 3,43-3,380-31,-106 1,-74 2,42-3,153 0,-299 28,35 2,209-28,283-55,-198 49,168 5,-468 29,367-12,248-7,-662 18,37-8,147-27,-141 11,109 6,-254 18,-18 1,0-2,0-1,0-3,42-9,-80 11,-1 0,1 0,-1-1,0 1,0-1,0 0,0 0,-1 0,0 0,0-1,0 1,0-1,-1 0,1 0,-1 0,0 0,-1 0,0 0,1-1,-1 1,-1 0,1-1,-1 1,0-1,0 1,-1-1,0 1,0 0,0-1,0 1,-2-3,1-18,-19-436,-19 163,13 109,-3-175,32 58,18 158,-21 147,0 1,0-1,0 1,-1 0,1 0,-1 0,1 0,0 0,-1 0,0 0,1 0,-1 0,1 1,-1-1,0 0,0 1,1 0,-1-1,0 1,0 0,1 0,-1 0,0 0,0 0,1 1,-1-1,0 0,0 1,1-1,-1 1,0 0,1 0,-1-1,1 1,-1 0,1 0,-1 1,1-1,0 0,-1 1,-8 2,-191 40,20-22,-259 6,-342 1,116 5,55-12,-168 12,-169-11,35-6,-204 48,272 44,769-97,-1-4,0-3,0-3,-40-7,6-15,111 20,1 0,-1 0,0 0,0 0,0 1,0-1,0 0,1 0,-1 0,0 1,0-1,0 0,0 0,0 1,0-1,0 0,0 0,0 1,0-1,0 0,0 0,0 1,0-1,0 0,0 0,0 1,0-1,0 0,0 0,0 0,0 1,0-1,-1 0,1 0,0 1,0-1,0 0,0 0,-1 0,1 0,0 1,0-1,0 0,-1 0,1 0,0 0,25 7,52 3,-57-4</inkml:trace>
</inkml:ink>
</file>

<file path=ppt/ink/ink4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33.5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85,'0'-1,"0"-1,0 1,0 0,0-1,0 1,0-1,1 1,-1 0,0-1,1 1,-1 0,1 0,0-1,-1 1,1 0,0 0,0 0,0 0,0 0,0 0,0 0,0 0,0 0,0 0,0 1,0-1,1 0,-1 1,0-1,1 1,-1-1,0 1,1 0,-1 0,0-1,1 1,-1 0,1 0,-1 0,1 1,61 10,-52-7,40 5,0-2,1-2,0-2,0-2,24-4,15 1,3372 1,-3198 31,243-31,-310-27,281 27,-253-16,187-5,-326 11,-1 4,1 3,66 7,-18-1,89-31,521 30,3619-1,-4360 0,1-1,-1 2,1-1,0 0,-1 1,1 0,-1 0,1 0,-1 1,0-1,1 1,-1 0,0 0,0 1,0-1,0 1,-1 0,1 0,-1 0,0 0,0 1,3 3,3 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2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0 283,'125'-12,"89"-42,-55 32,-147 23</inkml:trace>
  <inkml:trace contextRef="#ctx0" brushRef="#br0" timeOffset="315.501">254 0,'0'24,"0"22,0 9,0-1,0-5,0-5,0-6,0-5,0-2,0-3,0 0,0-1,0 0,0 0,0 1,5-5,1-6</inkml:trace>
</inkml:ink>
</file>

<file path=ppt/ink/ink4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39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54,'14'0,"38"2,-1-3,1-3,-1-1,0-3,19-6,-48 7,-14 4,1 0,-1 0,1 1,0 0,0 1,0 0,-1 0,1 1,0 0,0 0,9 2,-15 1,0 0,1 0,-1 0,-1 0,1 0,0 1,-1-1,1 1,-1 0,0-1,-1 1,1 0,-1 0,1 0,-1 1,0-1,-1 0,1 0,-1 1,0-1,0 0,0 1,0-1,-1 0,0 0,0 1,1 6,-5 509,7-486,2 1,1-1,1 0,2-1,1 1,13 28,-7-41,-14-41,-7 5,-1 0,0 0,-1 1,-1 0,0 1,-1 0,0 0,-1 1,0 0,-1 1,-1 0,1 1,-2 1,-6-4,-1 4,-1 1,-1 1,1 1,-1 1,0 1,0 1,0 1,0 1,-1 1,1 1,0 1,0 1,0 1,0 1,1 2,-1 0,1 1,1 1,-16 9,-226 138,255-151,4-3,1 0,-1 0,1 0,-1 0,1 1,0-1,0 1,0 0,0 0,0 0,1 1,-1-1,1 0,0 1,0 0,0 0,7 1,7-6</inkml:trace>
  <inkml:trace contextRef="#ctx0" brushRef="#br0" timeOffset="603.523">367 478,'438'-45,"-362"38,0 1,-1-4,0-2,32-12,-88 16,-18 7,1 0,-1 0,0 0,1-1,-1 1,1 1,-1-1,1 0,0 0,-1 0,1 1,0-1,0 1,-1 0,1-1,0 1,0 0,-1 0,1 0,0 0,0 0,0 1,-1-1,1 0,0 1,0-1,-1 1,1 0,0 0,-1 0,1-1,-1 1,1 1,-1-1,0 0,1 0,-1 0,0 1,0-1,1 2,1 10,-1 0,-1 1,0-1,-1 1,0-1,-1 1,-1-1,0 0,-1 0,0 0,-2 2,1-2,1 0,0 0,1 0,0 1,1-1,1 1,0-1,0 0,2 1,-1-1,2 2,3 3</inkml:trace>
  <inkml:trace contextRef="#ctx0" brushRef="#br0" timeOffset="852.647">1750 562,'-19'38,"-6"23,-5 1,4-6,6-12</inkml:trace>
  <inkml:trace contextRef="#ctx0" brushRef="#br0" timeOffset="1116.547">1637 54,'0'0</inkml:trace>
  <inkml:trace contextRef="#ctx0" brushRef="#br0" timeOffset="1347.505">1919 788,'10'-17,"-1"-2,1 0,1 1,0 1,1 0,1 1,1 0,1 1,12-11,-25 24,0 0,0 1,0-1,1 1,-1-1,0 1,1 0,-1 0,1 0,-1 0,1 1,-1-1,1 1,-1-1,1 1,0 0,-1 0,1 0,-1 0,1 1,0-1,-1 1,1-1,-1 1,1 0,-1 0,1 0,-1 0,0 1,0-1,1 1,-1-1,0 1,0 0,-1 0,1 0,0 0,-1 0,1 0,-1 0,1 0,-1 1,0-1,0 0,1 3,1 1,-1 0,0 1,0-1,0 0,1 0,0 0,1 0,-1 0,1-1,0 0,1 0,-1 0,1 0,0 0,0-1,0 0,1 0,-1-1,1 1,0-1,0 0,0-1,1 1,-1-1,1-1,-1 1,1-1,-1 0,1-1,0 1,6-2,-4-4,1-1,-1 0,-1 0,1-1,-1-1,0 1,-1-1,1 0,-2-1,1 0,-1 0,-1 0,1-1,-2 0,1 0,-1 0,-1 0,2-10,22-63,-19 59</inkml:trace>
  <inkml:trace contextRef="#ctx0" brushRef="#br0" timeOffset="1682.528">2822 167,'5'53,"2"22,-1 3,-1-7,-1-10,-2-12,4-8,1-7,-1-4,-2-3,-1-1,-6-5,-2-11,-1-6</inkml:trace>
  <inkml:trace contextRef="#ctx0" brushRef="#br0" timeOffset="1970.171">3218 252,'-265'188,"251"-177,2-3,1 0,0 0,0 1,1 1,0 0,1 0,0 1,1 0,0 0,1 1,6-11,0 1,0-1,0 0,1 1,-1-1,0 1,1-1,-1 1,1-1,0 1,-1-1,1 1,0-1,0 1,0 0,0-1,0 1,1-1,-1 1,0-1,1 1,-1-1,1 1,0-1,-1 1,1-1,0 1,0-1,0 0,0 0,0 1,0-1,0 0,0 0,0 0,1 0,-1 0,0-1,1 1,-1 0,1 0,-1-1,1 1,-1-1,1 0,-1 1,76 7,126 9,-162 4,-29-8</inkml:trace>
  <inkml:trace contextRef="#ctx0" brushRef="#br0" timeOffset="3052.645">4261 27,'-27'330,"9"-77,7-73,11-179,11 26,-4-31</inkml:trace>
  <inkml:trace contextRef="#ctx0" brushRef="#br0" timeOffset="3402.354">4714 195,'-173'83,"-101"69,256-142,-43 39,61-47,0 0,0 0,0 0,1 0,-1 0,1 0,-1 0,1 0,0 0,0 0,-1 0,2 0,-1-1,0 1,0 0,0-1,1 1,-1 0,1-1,-1 0,1 1,0-1,-1 0,1 0,0 0,0 0,0 0,0 0,0-1,0 1,0-1,0 1,0-1,0 0,0 0,0 0,0 0,0 0,2 0,7 2,67 15,67 27,-104 17,-40-58,-1 0,1 0,0 0,0 0,0 0,1 0,-1 0,1 0,0-1,-1 1,1 0,0-1,1 0,-1 1,0-1,1 0,-1 0,1 0,0 0,-1-1,1 1,0-1,0 0,0 0,0 0,3 1,13-3</inkml:trace>
  <inkml:trace contextRef="#ctx0" brushRef="#br0" timeOffset="3786.115">4883 591,'21'-10,"-1"0,2 2,-1 0,1 2,0 0,0 2,1 0,-1 1,21 1,-42 2,0 0,0-1,0 1,0 0,0 0,0 0,0-1,0 1,0 0,0 1,0-1,0 0,0 0,0 0,0 0,0 1,0-1,0 1,0-1,-1 1,1-1,0 1,0-1,0 1,0-1,-1 1,1 0,0 0,-1-1,1 1,-1 0,1 0,-1 0,1 0,-1 0,1 0,-1 0,0 0,0-1,1 1,-1 0,0 0,0 0,0 0,0 0,0 0,0 0,0 0,-1 0,1 0,0 0,0 0,-1 0,1 0,-1 0,1 0,-1 0,1 0,-1 0,1-1,-1 1,0 0,1 0,-1-1,-1 1,-51 45,29-30,10-8,0 1,0 0,1 1,1 0,-1 1,2 0,-1 1,2 1,-1 0,-3 8,13-19,0-1,0 1,0 0,0 0,0 0,1 0,-1 0,1 0,0 0,-1 0,1 1,0-1,0 0,0 0,1 0,-1 0,0 0,1 0,0 0,-1 0,1 0,0 0,0 0,0 0,0-1,0 1,0 0,1-1,-1 1,1 0,-1-1,1 0,-1 1,1-1,0 0,0 0,-1 0,1 0,0 0,0 0,0-1,1 1,89 16,81-20,-148 3</inkml:trace>
  <inkml:trace contextRef="#ctx0" brushRef="#br0" timeOffset="4705.099">170 1239,'117'-13,"129"-13,75 7,167-5,567-45,30-25,-39 56,221 40,-1266-2,63-17,-54 5</inkml:trace>
  <inkml:trace contextRef="#ctx0" brushRef="#br0" timeOffset="5164.476">5983 308,'-14'5,"-5"6,0 7,10-1,10-2,9-5,9-3,0-8,-2-8,-9-4,-7 2</inkml:trace>
  <inkml:trace contextRef="#ctx0" brushRef="#br0" timeOffset="5531.629">6181 619,'-9'4,"-4"8,6 0,3-6,3-4</inkml:trace>
</inkml:ink>
</file>

<file path=ppt/ink/ink4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2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1,'-23'126,"21"-101,-1 335,3-357,-1 0,0 0,1-1,0 1,0 0,0 0,0 0,0 0,1 0,-1-1,1 1,-1 0,1 0,0-1,0 1,1-1,-1 1,0-1,1 1,-1-1,1 0,0 1,0-1,0 0,0 0,0-1,1 1,-1 0,0-1,1 1,-1-1,1 0,0 0,-1 0,1 0,0 0,-1 0,1-1,0 0,0 1,0-1,0 0,-1 0,1-1,0 1,0-1,7-2,-1-2,1 1,-1-2,0 1,-1-1,1 0,-1-1,0 0,-1 0,1-1,-2 0,1 0,-1 0,0-1,3-8,23-25,33-56,-54 124,-7 140,-3-163,0 0,0 1,0-1,0 0,1 0,-1 0,1-1,0 1,0 0,0-1,0 1,1-1,-1 1,1-1,-1 0,1 0,0 0,0-1,0 1,0-1,0 1,0-1,0 0,0 0,1 0,-1-1,0 1,0-1,1 0,-1 0,0 0,1 0,0-1,4 0,0 0,0-1,0-1,0 1,0-1,-1-1,0 1,1-1,-1-1,0 1,-1-1,1 0,-1-1,18-22,-1-2,-1 0,-2-1,-1-1,-1-1,-2-1,-1 0,-2-1,-2-1,1-5,-11 37,35-168,-36 173</inkml:trace>
</inkml:ink>
</file>

<file path=ppt/ink/ink4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2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60,'53'-10,"22"-3,3 1,-6 2,-12 3,-10 3,-10 2,-6 1,-9 1</inkml:trace>
</inkml:ink>
</file>

<file path=ppt/ink/ink4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3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59,'38'-10,"28"-3,6 1,-3 2,-9 3,-10 3,-14 2</inkml:trace>
</inkml:ink>
</file>

<file path=ppt/ink/ink4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10.6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5370 439,'-138'-69,"-3"5,-2 7,-66-13,78 27,-2 6,-1 6,-1 6,-95-4,-35 16,0 13,1 10,-13 14,-4 10,1 11,3 13,3 12,-67 35,220-65,3 5,1 5,3 5,2 5,3 5,-15 17,93-59,2 2,0 1,1 1,2 1,1 2,1 0,2 2,-2 4,15-20,1 0,0 0,1 1,1 0,0 0,1 0,1 1,1 0,1 0,0 0,1 0,1 0,1 0,0 0,2 0,0 0,1 0,1 4,3-2,0 0,1-1,1 0,1 0,1-1,0-1,1 0,1 0,1-2,0 0,1 0,0-1,1-1,12 6,17 10,2-3,0-1,2-3,0-2,15 2,108 25,2-7,1-8,2-8,1-7,112-7,11-8,1-12,-2-15,-1-12,54-24,-72 2,-3-12,-3-13,-4-11,230-117,-457 192,0-1,-1-3,-1-1,-1-3,-2-1,0-2,-3-1,0-2,1-6,-32 33,0-1,0 0,-1 0,0-1,0 1,-1-1,0 0,-1 0,0 0,0-1,-1 1,0-1,-1 0,0 1,-1-1,0 0,0 0,-1 1,0-1,-1 0,0 1,0-1,-1 1,0 0,-1 0,0 0,0 0,-1 1,0-1,-1 1,0 0,-4-3,-25-21,-1 1,-2 2,-1 1,-1 2,-2 3,0 0,-1 3,-1 2,-1 1,-1 3,-40-8,-157-36,-2 11,-1 10,-3 12,0 10,0 11,-35 12,-204 18,1 22,2 21,-138 51,451-84,2 8,2 7,2 7,-48 30,192-80,0 2,1 1,0 0,1 2,0 0,1 1,0 1,1 1,1 1,1 0,0 1,1 1,1 0,1 1,1 0,1 1,0 1,2 0,0 0,-3 16,9-12,0 0,2 0,1 0,0 0,2 0,2 0,0 0,1-1,2 1,0-1,2-1,1 1,1-2,1 1,0-2,2 1,1-2,15 18,5 1,1-1,1-2,3-2,0-1,3-2,0-2,2-2,47 21,40 6,1-6,3-6,1-6,1-7,2-5,1-6,80-2,223 2,0-19,0-20,-1-19,-3-19,249-73,-461 80</inkml:trace>
</inkml:ink>
</file>

<file path=ppt/ink/ink4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4.8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1469 790,'-5'39,"-1"26,0 8,1 0,1-7,2-10,1-4,1-8,0-5,0-5,5-4,1-1,1-2,-2 0,-2 1,-1-1,0 0,-2-4</inkml:trace>
  <inkml:trace contextRef="#ctx0" brushRef="#br0" timeOffset="327.974">1779 931,'-117'120,"71"-75,1 3,2 1,-10 19,51-67,1 0,-1 0,1 0,0 0,-1 0,1 0,0 0,0 0,0 1,0-1,0 0,0 1,0-1,0 1,0-1,1 1,-1 0,1-1,-1 1,1 0,0-1,-1 1,1 0,0-1,0 1,0 0,0 0,1-1,-1 1,0 0,1-1,-1 1,1 0,0-1,-1 1,1-1,0 1,0-1,0 1,0-1,0 0,0 0,0 1,1-1,-1 0,0 0,1 0,-1 0,1 0,-1-1,1 1,-1 0,1-1,0 1,-1-1,1 1,20 0,-1-1,0-1,1 0,-1-2,0 0,0-2,0 0,49-9,-66 13,1 0,0 0,0 1,0-1,0 1,0 0,-1 1,1-1,0 1,0 0,0 0,-1 0,1 1,0 0,-1 0,1 0,-1 0,0 1,0-1,0 1,0 0,0 0,-1 1,1-1,-1 1,0 0,0 0,-1 0,1 0,16 42,-10-28</inkml:trace>
  <inkml:trace contextRef="#ctx0" brushRef="#br0" timeOffset="559.962">2174 1157,'-19'39,"-11"31,-1 9,5-4,7-11,7-10,5-11,4-7,8-10,2-4,1-7</inkml:trace>
  <inkml:trace contextRef="#ctx0" brushRef="#br0" timeOffset="-1224.258">30 762,'-18'180,"6"111,41-50,-29-232,0 0,0 0,-1 0,0-1,-1 1,0 0,0 0,-1-1,0 0,-4 8,6-21,6-7</inkml:trace>
  <inkml:trace contextRef="#ctx0" brushRef="#br0" timeOffset="-887.508">368 959,'-83'64,"3"3,3 4,-5 11,82-82,-32 44,31-43,1 0,-1 0,0 0,1 0,-1 0,1 0,0 0,-1 0,1 0,0 0,0 0,-1 0,1 0,0 0,0 0,0 0,0 1,1-1,-1 0,0 0,0 0,1 0,-1 0,0 0,1 0,-1 0,1 0,-1 0,1 0,0 0,-1 0,1-1,0 1,0 0,0 0,-1-1,1 1,0-1,0 1,0 0,0-1,0 0,1 1,114 4,-80-7,7-1,102 7,-140-2,-1 0,0 0,0 1,0-1,0 1,0 0,-1 0,1 1,-1-1,0 1,0 0,0-1,0 1,-1 0,0 1,1-1,-2 0,1 1,0-1,-1 1,0 0,0-1,0 1,-1 0,1 0,-1-1,0 1,-1 0,1 0,-1-1,0 1,-1 3,1 17</inkml:trace>
  <inkml:trace contextRef="#ctx0" brushRef="#br0" timeOffset="-525.404">537 1439,'204'-38,"-202"37,-1 0,1 1,0-1,-1 1,1-1,0 1,-1 0,1 0,0-1,0 1,0 0,-1 1,1-1,0 0,0 0,-1 1,1-1,0 1,-1 0,1-1,0 1,-1 0,1 0,-1 0,1 0,-1 0,0 0,1 0,-1 1,0-1,0 0,0 1,0-1,0 1,0-1,0 1,-1 0,1-1,0 1,-1 0,1-1,-1 1,0 0,0 0,0-1,0 1,0 0,0 0,0 0,0-1,0 1,-1 0,1-1,-1 1,0 0,1-1,-2 2,-131 160,132-161,0 0,0 0,0 0,1 0,-1 0,0 0,1 0,0 0,-1 0,1 0,0 1,0-1,0 0,0 0,0 0,1 0,-1 1,1-1,0 0,-1 0,1 0,0 0,0 0,0 0,0-1,0 1,1 0,-1 0,1-1,-1 1,1-1,-1 1,1-1,0 0,0 0,0 0,0 0,-1 0,1 0,1 0,-1 0,0-1,0 1,0-1,0 0,0 0,0 1,1-1,-1-1,0 1,0 0,0 0,0-1,0 1,0-1,2 0,41-16,-24 5</inkml:trace>
  <inkml:trace contextRef="#ctx0" brushRef="#br0" timeOffset="-288.854">989 1298,'43'-5,"19"-1,4 0,-9 1</inkml:trace>
  <inkml:trace contextRef="#ctx0" brushRef="#br1" timeOffset="7996.624">2089 705,'-596'824,"166"-277,424-540,4-6,0 1,-1 1,1-1,0 0,0 0,1 1,-1-1,0 1,1-1,0 1,-1 0,1 0,0-1,0 1,1 0,-1 0,1 0,-1 0,1 0,0 0,0 3,8 2</inkml:trace>
  <inkml:trace contextRef="#ctx0" brushRef="#br1" timeOffset="8566.313">2203 762,'-110'-23,"24"1,-114-18,200 40,1 1,-1-1,0 1,0-1,1 0,-1 1,0-1,0 1,0-1,0 1,0-1,0 1,0-1,0 1,0 0,0-1,0 1,0-1,0 0,-1 1,1-1,0 1,0-1,0 1,-1-1,1 1,0-1,-1 0,1 1,0-1,-1 1,1-1,0 0,-1 1,1-1,-1 0,1 0,0 1,-1-1,1 0,-1 0,1 0,-1 0,1 1,-1-1,1 0,-1 0,1 0,-1 0,1 0,-1 0,1 0,-1 0,1-1,-1 1,1 0,-1 0,1 0,-1 0,1-1,-1 1,1 0,0-1,-1 1,1 0,-1-1,1 1,33 26,-27-22,45 32,2-3,2-3,0-1,2-4,48 16,-101-40,0 1,1 0,-1-1,0 1,1-1,0 0,-1 0,1 0,0-1,-1 1,1-1,0 0,-1-1,1 1,0-1,-1 0,1 0,-1 0,1-1,-5-1,1 0,-1 0,0 0,0-1,-1 1,1 0,-1 0,1 0,-1 0,0 0,0 0,0 0,-1 0,1 0,-1 1,1-1,-1 0,0 1,0 0,0-1,0 1,-2-1,0-2,-202-255,192 238</inkml:trace>
  <inkml:trace contextRef="#ctx0" brushRef="#br1" timeOffset="8914.723">2513 0,'-25'13,"1"2,1 0,0 2,1 0,1 2,0 0,2 1,0 1,1 1,1 0,1 2,12-18,-1 0,1 0,0 0,1 1,0 0,0-1,0 1,1 0,-1 0,2 0,-1 1,1-1,0 0,1 1,0-1,0 0,0 1,1-1,0 0,1 0,-1 1,2-1,-1 0,1 0,0-1,0 1,0-1,1 1,0-1,1 0,-1-1,1 1,0-1,1 0,-1 0,1 0,3 2,11 0,-1 0,1-1,0-1,1 0,-1-2,1 0,-1-2,1 0,0-1,0-2,-1 0,1-1,-1 0,0-2,0-1,7-3,-3 3,-1-2,0-1,0-1,-1 0,0-2,-1-1,0 0,-1-1,-1-2,0 0,-1-1,-1 0,15-21,-28 34,0-1,-1 1,0-1,0 0,0 0,0 0,-1-1,0 1,0-1,0 1,-1-1,0 0,0 0,0 1,-1-1,0 0,0 0,0 0,-1 0,0 1,0-1,0 0,-1 1,0-1,0 1,0-1,-1 1,0 0,0 0,0 0,-1 0,-45-46,24 33</inkml:trace>
  <inkml:trace contextRef="#ctx0" brushRef="#br1" timeOffset="9167.169">1836 254,'38'-5,"56"-6,27-1,6-4,2 1,-7 3,-10 4,-5 3,-6 3,-6 1,-5 5,-3 3,-7 0,-2 3,-10 1,-12-3,-15-1</inkml:trace>
</inkml:ink>
</file>

<file path=ppt/ink/ink4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0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55,'89'-12,"-90"12,1 0,0 0,-1 0,1 0,0 0,-1 1,1-1,0 0,0 0,-1 0,1 0,0 0,-1 1,1-1,0 0,0 0,-1 1,1-1,0 0,0 0,0 1,-1-1,1 0,0 0,0 1,0-1,0 0,0 1,0-1,0 0,-1 1,1-1,0 0,0 1,0-1,0 0,0 1,0-1,1 0,-1 1,0-1,0 0,0 1,0-1,0 0,0 0,1 1,-1-1,0 0,0 0,0 1,1-1,-35 16,-74 16,-107 43,213-74,0-1,-1 1,1-1,0 1,0 0,0 0,0 0,0 0,0 0,0 0,0 1,0-1,0 1,1-1,-1 1,1 0,-1-1,1 1,0 0,-1 0,1 0,0 0,0 0,0 0,1 1,-1-1,1 0,-1 0,1 1,-1-1,1 0,0 0,0 1,0-1,1 0,-1 1,0-1,1 0,0 0,-1 0,1 1,0-1,0 0,0 0,0 0,1 0,-1-1,0 1,1 0,0 0,14 6,1 0,0-2,0 0,1-1,-1-1,1 0,0-1,0-1,1-1,-1-1,0 0,0-1,8-2,22 1,115 6,-162-4,0 0,0 0,0 0,-1 0,1 0,0 0,0 1,-1-1,1 0,0 0,-1 1,1-1,0 0,-1 1,1-1,0 1,-1-1,1 1,-1-1,1 1,-1 0,1-1,-1 1,1-1,-1 1,1 0,-1 0,0-1,0 1,1 0,-1 0,0-1,0 1,0 0,0 0,0-1,0 1,0 0,0 0,0-1,0 1,0 0,0 0,-1-1,1 1,0 0,0 0,-1-1,1 1,-1 0,1-1,-1 1,1 0,-1-1,-31 31,-10-3,-1-1,-1-3,-45 19,-92 52,133-43,48-51,-1 1,0-1,0 0,1 1,-1-1,1 1,-1-1,1 1,0-1,-1 1,1-1,0 1,0-1,0 1,0-1,1 1,-1 0,0-1,1 1,-1-1,1 0,-1 1,1-1,0 1,-1-1,1 0,0 1,0-1,0 0,0 0,0 0,0 0,0 0,1 0,-1 0,0 0,1 0,-1 0,0-1,1 1,-1-1,2 1,14 3,0-1,0 0,0-1,0-1,1-1,-1 0,0-2,1 0,-1 0,0-2,6-2,-20 6,264-48,-243 47</inkml:trace>
  <inkml:trace contextRef="#ctx0" brushRef="#br0" timeOffset="1176.626">771 619,'39'-74,"3"2,4 2,2 2,24-24,-72 91,1 0,-1 1,0-1,0 0,0 1,1-1,-1 0,0 1,1-1,-1 0,0 1,1-1,-1 1,1-1,-1 1,1-1,-1 1,1-1,-1 1,1-1,0 1,-1 0,1-1,0 1,-1 0,1-1,0 1,-1 0,1 0,0 0,-1 0,1 0,0 0,0 0,-1 0,1 0,0 0,0 0,-1 0,1 0,0 1,-1-1,1 0,0 0,-1 1,1-1,0 1,-1-1,1 0,-1 1,1-1,-1 1,1 0,-1-1,1 1,-1-1,0 1,1 0,-1-1,0 1,1 0,-1-1,0 1,0 0,0-1,1 1,3 54,-4-51,16 112,-15-111,1 0,-1 0,1 0,0-1,0 1,0 0,1-1,-1 0,1 1,0-1,1 0,-1-1,1 1,-1-1,1 1,0-1,0 0,1 0,-1-1,1 1,1 0,-2-4,1 1,0 0,-1-1,1 0,-1 0,1 0,-1 0,0-1,0 0,1 0,-1 0,0 0,-1-1,1 1,0-1,-1 0,1 0,-1-1,0 1,0-1,0 1,-1-1,1 0,-1 0,0 0,0 0,0 0,-1-1,1 1,-1-1,0 0,8-13,88-145,46-55,-142 202,-21 45,10-9,1 1,1 0,1 0,0 1,2 0,1 0,1 0,0 1,2-1,1 0,0 1,2-1,0 1,2-1,0 0,2 0,0-1,5 9,38 26,-35-44</inkml:trace>
  <inkml:trace contextRef="#ctx0" brushRef="#br0" timeOffset="1563.84">1759 451,'0'9,"0"9,-5 0,-1 3,0 2,1 2,1 2,2-4</inkml:trace>
  <inkml:trace contextRef="#ctx0" brushRef="#br0" timeOffset="1949.609">1843 140,'-9'0,"-9"5,5 1,3-4,-1-4,2 4,-3 2,6 0,8-1,9-1,8-1,-1-4,-2-3</inkml:trace>
</inkml:ink>
</file>

<file path=ppt/ink/ink4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60,'-51'-16,"-1"3,0 2,-1 3,0 2,0 2,0 2,-37 5,82-3,0 0,0 0,0 1,1 0,-1 1,0 0,0 0,1 0,-1 1,1 1,0-1,0 1,0 0,0 0,1 1,0 0,0 0,0 1,1 0,-1 0,1 0,1 0,-3 5,-2 19,1 1,2 0,1 0,1 1,2 0,1-1,2 1,2 14,-1 33,11 115,-6-134,-2 1,-3 1,-5 31,-44 350,-17-256,44-140,19-46,0 1,1-1,-1 1,0 0,1-1,-1 1,1 0,-1-1,1 1,0 0,0-1,0 1,0 0,0 0,0-1,0 1,1 0,-1-1,1 1,-1 0,1-1,-1 1,1-1,0 1,0-1,0 1,0-1,0 1,0-1,0 0,0 0,1 1,-1-1,0 0,1 0,-1 0,1-1,-1 1,1 0,0 0,-1-1,1 1,0-1,-1 0,1 1,0-1,-1 0,1 0,0 0,0 0,-1 0,1-1,0 1,-1 0,2-1,176-42,180-50,-240 81,-95 12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4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0 400,'1'0,"-1"0,1-1,-1 1,0 0,1 0,-1 0,1-1,-1 1,1 0,-1 0,1 0,-1 0,1 0,-1 0,1 0,-1 0,1 0,-1 0,1 0,-1 0,1 0,-1 0,1 1,-1-1,1 0,-1 0,0 0,1 1,-1-1,1 0,-1 1,0-1,1 0,-1 1,0-1,1 0,-1 1,0-1,0 1,1-1,-1 1,0-1,0 1,0-1,1 1,-1-1,0 1,0-1,0 1,0-1,0 1,0-1,0 1,0-1,0 1,-1-1,63 156,-29-57,-27-74,2-1,0 0,1-1,2 0,0 0,2-1,13 18,-26-39,0 0,1 0,-1 0,0 0,1 0,-1 0,1 0,-1 0,1 0,0-1,-1 1,1 0,0 0,0-1,-1 1,1 0,0-1,0 1,0-1,0 1,0-1,0 1,0-1,0 0,0 1,0-1,0 0,0 0,0 0,0 0,0 0,0 0,0 0,0 0,0 0,0 0,0-1,0 1,0 0,0-1,0 1,0-1,0 1,0-1,0 1,0-1,-1 0,1 0,0 1,0-1,-1 0,1 0,0 0,-1 0,1 1,0-2,43-167,12-170,-28 249,-21 85</inkml:trace>
  <inkml:trace contextRef="#ctx0" brushRef="#br0" timeOffset="441.777">621 824,'-5'19,"-1"11,0 6,1 0,-3-4,-1-9</inkml:trace>
  <inkml:trace contextRef="#ctx0" brushRef="#br0" timeOffset="869.879">678 513,'-5'5,"-1"-3,4-3,-1 0,-1 4,1 2</inkml:trace>
  <inkml:trace contextRef="#ctx0" brushRef="#br0" timeOffset="1501.7">734 33,'129'-22,"-114"20,-4-1,0 1,1 1,-1-1,0 2,1 0,-1 0,0 1,1 0,-1 1,0 0,0 1,0 1,6 2,-16-5,1-1,-1 1,0 0,0 0,0 0,0 1,0-1,0 0,0 0,0 1,0-1,0 0,0 1,-1-1,1 1,-1-1,1 1,-1-1,0 1,1-1,-1 1,0-1,0 1,0-1,0 1,0-1,-1 1,1 0,0-1,-1 1,1-1,-1 0,1 1,-1-1,0 1,0-1,0 0,1 1,-1-1,0 0,-1 0,1 0,0 0,0 0,-55 45,42-37,-40 39,55-46,0 1,1 0,-1-1,0 1,1-1,-1 1,1-1,0 0,0 0,0 0,0 0,0 0,0 0,1 0,-1-1,1 1,-1-1,1 0,-1 0,1 1,0-2,-1 1,1 0,0-1,0 1,0-1,0 0,2 0,223 15,-204-9</inkml:trace>
</inkml:ink>
</file>

<file path=ppt/ink/ink4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49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0 311,'43'0,"34"-5,8-2,-1 1,-9 1,-13-3,-12-1,-10 2,-7-3,-4 0,-12 2,-9 2</inkml:trace>
  <inkml:trace contextRef="#ctx0" brushRef="#br0" timeOffset="273.009">424 0,'-20'39,"-5"26,5 7,7-3,5-9,4-10,3-9,1-6,1-4,0-3,0-1,0-1,0-5</inkml:trace>
</inkml:ink>
</file>

<file path=ppt/ink/ink4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4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4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4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4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4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4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4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4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4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4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4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4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4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1,'-11'405,"-52"131,40-398,21-79,10-59,3-6</inkml:trace>
  <inkml:trace contextRef="#ctx0" brushRef="#br0" timeOffset="318.59">523 114,'-406'391,"394"-379,6-8,0 1,1 0,-1 0,1 0,1 0,-1 1,1 0,0 0,0 0,1 1,0-1,0 1,0-1,1 1,0 0,0 0,0 7,4-9,0-1,0 0,0 0,1 0,0 0,0 0,0 0,1-1,-1 0,1 1,-1-1,1 0,0-1,0 1,1-1,-1 0,0 0,1 0,-1 0,1-1,0 0,3 1,5 2,116 34,-106-34,0 1,0 1,-1 1,0 1,0 1,-1 1,0 1,-1 1,0 0,-1 2,2 2,8 28,-25-37</inkml:trace>
</inkml:ink>
</file>

<file path=ppt/ink/ink4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0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1 254,'14'-4,"10"-3,10 1,5 2,-1-5,4 1,-1 0,-2 3,-4 1,-2 2,-2 1,-2 1,-1 0,0 1,-1-1,1 0,0 1,-5-1</inkml:trace>
  <inkml:trace contextRef="#ctx0" brushRef="#br0" timeOffset="247.032">1 481,'38'0,"37"0,15 0,-2 0,-13 0,-13 0,-13 0,-9 0,-8 0,-4 0,-1 0,-7 0</inkml:trace>
  <inkml:trace contextRef="#ctx0" brushRef="#br0" timeOffset="700.024">424 1,'12'2,"-1"1,1 0,-1 1,0 0,0 1,-1 0,1 0,-1 1,-1 1,1 0,-1 0,2 3,2-1,192 146,-201-153,1 1,-1 1,0-1,0 0,0 1,0 0,-1 0,1 0,-1 1,0-1,0 1,-1-1,0 1,1 0,-1 0,-1 0,1 0,-1 0,0 1,0-1,-1 0,1 0,-1 1,0-1,-1 0,1 1,-1-1,0 0,0 1,-1-1,0 0,1 0,-2 0,1-1,-1 1,1 0,-1-1,0 0,-2 2,-203 120,90-42,104-74</inkml:trace>
</inkml:ink>
</file>

<file path=ppt/ink/ink4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1,'-16'2,"1"2,0 0,0 1,1 0,-1 1,1 1,1 0,-1 1,1 1,0 0,1 0,0 1,1 1,0 0,1 1,0 0,0 0,1 2,-23 20,14-15,12-15,1 0,-1 1,1 0,0 0,0 0,1 0,0 1,0 0,0 0,0 0,1 0,0 1,0-1,1 1,0-1,0 1,1 0,0 0,0 0,0 3,4-5,1 0,0 0,0 0,0-1,0 1,1-1,0 0,0 0,0-1,0 1,1-1,-1 0,1-1,0 1,0-1,0 0,0-1,0 1,0-1,0 0,4-1,5 4,67 12,0-3,1-5,0-2,73-6,-130-4,-32-11,-102-84,-15-15,-29-32,138 130,13 18</inkml:trace>
</inkml:ink>
</file>

<file path=ppt/ink/ink4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30,'28'0,"20"-5,6-1,-1 0,-5 1,-6 1,-5 2,-4 1,-3 0,-2 1,0 0,-1 1,0-1,0 0,-4 0</inkml:trace>
</inkml:ink>
</file>

<file path=ppt/ink/ink4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7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57,'38'0,"28"-4,6-3,2 1,-8-3,-10-1,-10 2,-7 2,-7 2,-8 2</inkml:trace>
</inkml:ink>
</file>

<file path=ppt/ink/ink4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19,'-6'-3,"1"0,-1 1,0 0,0 0,0 0,0 1,-1 0,1 0,0 0,0 1,-1 0,1 0,0 1,-1-1,1 1,0 1,0-1,0 1,0 0,0 1,0 0,1-1,-1 2,1-1,0 1,0-1,0 1,0 1,1-1,-1 1,1 0,1 0,-1 0,0 0,1 1,0-1,1 1,-1 0,1 1,-8 17,1 0,2 1,0 0,2 0,0 0,2 1,1-1,1 16,1-32,0 0,0 0,1 0,1 0,0 0,0 0,0 0,1-1,1 1,-1-1,1 0,1 0,-1 0,1-1,1 1,-1-1,1-1,1 1,-1-1,1 0,0 0,0-1,1 0,0 0,8 3,-5-4,0 0,1-1,0 0,0-1,0 0,0-1,0 0,1-1,-1 0,0-1,0-1,0 0,0 0,0-1,-1-1,1 0,2-2,17-7,-2-2,1-1,-2-1,-1-2,20-17,-34 26,0 0,-1-1,0 0,-1-1,0-1,-1 0,0 0,-1-1,0 0,-2 0,0-1,0 0,-1 0,1-7,-8 13,0 0,-1 0,0 1,0-1,-1 0,0 1,-1 0,0-1,0 2,0-1,-1 0,0 1,-1 0,0 0,0 0,0 1,-1 0,0 0,0 1,-1 0,1 0,-1 0,0 1,0 1,-1-1,1 1,-1 1,-5-2,-90-9,75 12</inkml:trace>
  <inkml:trace contextRef="#ctx0" brushRef="#br0" timeOffset="349.883">3 274,'10'-2,"45"-8,1 2,1 2,-1 3,25 3,-68 2,0 1,0 0,0 1,0 1,-1 0,0 1,0 0,0 1,-1 0,1 1,-2-1,1 0,-1-1,1 0,1 0,-1-1,0-1,1 0,0-1,0 0,0-1,8 1,23-11,-25 2</inkml:trace>
</inkml:ink>
</file>

<file path=ppt/ink/ink4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01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678 194,'3'-6,"-19"21,-23 35,2 2,2 2,2 1,-15 37,46-89,0 0,0 0,0 1,1-1,-1 1,1-1,0 1,0-1,0 1,0 0,0-1,1 1,0 0,0 0,0-1,0 1,0 0,1 0,0-1,0 1,0 0,0-1,0 1,1-1,0 0,-1 1,1-1,1 0,-1 0,0 0,1 0,-1 0,1-1,0 1,0-1,0 0,0 0,0 0,4 2,5-1,0-1,1 0,-1-1,1 0,0-1,-1 0,1-1,-1 0,1-1,-1-1,1 0,-1 0,0-1,-1-1,1 0,10-6,-5 3</inkml:trace>
  <inkml:trace contextRef="#ctx0" brushRef="#br0" timeOffset="530.93">340 194,'9'-11,"0"1,1 0,1 1,-1 0,1 1,1 0,0 0,0 1,0 1,1 0,0 1,0 0,1 1,-1 1,1 0,0 0,10 1,-17 1,-1 1,0-1,1 1,-1 1,0-1,1 1,-1 0,0 1,0 0,0 0,0 0,0 0,0 1,0 0,-1 0,0 1,0 0,0 0,0 0,0 0,-1 1,1-1,-1 2,-2-4,90 91,-88-90,1 0,-1 0,1 0,0-1,0 0,0 0,0 0,0-1,0 0,1 0,-1 0,0 0,1-1,-1 0,0 0,1 0,-1-1,0 0,1 0,-1 0,0-1,0 1,2-2,10-7,26-4,-36 21</inkml:trace>
  <inkml:trace contextRef="#ctx0" brushRef="#br0" timeOffset="1948.322">0 731,'95'0,"263"-12,197-57,-288 65,-245 8,-5 3</inkml:trace>
  <inkml:trace contextRef="#ctx0" brushRef="#br0" timeOffset="2576.252">86 1041,'14'-3,"43"-13,1 3,1 3,54-3,-111 13,-1-1,1 0,0 1,-1-1,1 1,0-1,-1 1,1 0,0 0,-1 0,1 0,0 0,-1 0,1 0,0 1,0-1,-1 0,1 1,-1-1,1 1,0 0,-1 0,0 0,1-1,-1 1,1 1,-1-1,0 0,0 0,1 0,-1 1,0-1,0 0,0 1,-1-1,1 1,0-1,0 1,-1 0,1-1,-1 1,0 0,1-1,-1 1,0 0,0-1,0 1,0 0,0-1,0 1,-1 0,1-1,-1 1,1 0,-1-1,1 1,-1-1,0 1,0 0,-145 111,44-6,100-105,1-1,-1 1,1 0,0 0,-1 0,1-1,0 1,0 0,0 0,0 1,1-1,-1 0,1 0,-1 0,1 0,0 1,0-1,0 0,0 0,0 1,0-1,0 0,1 0,-1 0,1 1,0-1,0 0,0 0,0 0,0 0,0 0,0-1,0 1,1 0,-1 0,1-1,0 1,-1-1,1 1,0-1,0 0,0 0,0 0,0 0,0 0,0 0,0 0,0-1,0 1,0-1,1 1,1-1,13 2,1-1,-1 0,1-1,-1-1,1-1,-1 0,0-1,0-1,11-4,96-11,-106 13</inkml:trace>
  <inkml:trace contextRef="#ctx0" brushRef="#br0" timeOffset="2949.896">988 985,'-17'55,"-50"172,28-96,38-108,3-21</inkml:trace>
  <inkml:trace contextRef="#ctx0" brushRef="#br0" timeOffset="3329.042">706 985,'30'-15,"1"1,0 2,1 1,0 2,0 1,1 1,0 2,1 1,-1 2,18 1,199 5,-227 0,-5 2</inkml:trace>
  <inkml:trace contextRef="#ctx0" brushRef="#br0" timeOffset="3650.392">622 1351,'38'0,"28"-4,6-3,-3 1,-5 1,-7 1,-10 2,-7 1,-6 0,-4 1,-2 1,-1-1,-1 0,1 0,0-4,0-2,-4 0</inkml:trace>
  <inkml:trace contextRef="#ctx0" brushRef="#br0" timeOffset="4482.448">2231 335,'-10'22,"-1"-1,-1 0,-1 0,-1-1,-1-1,0 0,-2-2,0 1,6-6,-179 155,50-51,139-116,1 0,-1 0,0 0,0 1,1-1,-1 0,0 1,1-1,-1 1,0-1,1 1,-1-1,1 1,-1-1,1 1,-1-1,1 1,-1 0,1-1,-1 1,1 0,0-1,0 1,-1 0,1 0,0-1,0 1,0 0,0 0,-1-1,1 1,0 0,1 0,-1 0,0-1,0 1,0 0,0 0,1-1,-1 1,0 0,0-1,1 1,-1 0,1-1,-1 1,1 0,-1-1,1 1,-1-1,1 1,-1-1,1 1,0-1,-1 1,1-1,0 0,0 1,-1-1,1 0,0 0,-1 1,2-1,53 4,-50-4,372-3,-374 3,-1 1,1 0,0-1,-1 0,1 0,0 0,0 0,-1 0,1 0,0-1,-1 1,1-1,0 0,-1 0,1 0,-1 0,1 0,-1 0,0-1,1 1,-1-1,0 0,0 1,0-1,0 0,-1 0,1 0,0-1,-1 1,1 0,-1-1,0 1,0-1,0 1,0-1,0 1,-1-1,1-2,-38-92,12 45,-62-143,74 172,1 5</inkml:trace>
  <inkml:trace contextRef="#ctx0" brushRef="#br0" timeOffset="4993.298">2823 391,'-11'8,"0"0,0 1,1 0,0 0,1 1,0 0,0 1,-4 8,4-8,-29 37,2 2,2 1,2 2,-16 39,46-90,0 1,1 0,-1 0,1-1,0 1,0 0,0 0,0 0,0 0,1 0,0 0,-1 0,1 1,0-1,0 0,1 0,-1 0,1 0,-1 0,1 0,0 0,0 0,0 0,1 0,-1-1,1 1,-1 0,1-1,0 1,0-1,0 0,0 0,1 0,-1 0,1 0,-1 0,1 0,-1-1,1 1,0-1,0 0,1 1,136 19,32-13,-170-8,0 0,0 0,0 0,0 0,0-1,0 1,0-1,0 1,0-1,0 0,0 0,-1 0,1 0,0 0,0 0,-1 0,1-1,-1 1,1 0,-1-1,1 0,-1 1,0-1,0 0,0 1,1-3,-1-7</inkml:trace>
  <inkml:trace contextRef="#ctx0" brushRef="#br0" timeOffset="5248.942">2315 561,'43'0,"39"0,9 0,0 0,-12 0,-9 0,-12 0,-10 5,-10 1,-5 1,-5-2,-6-7,-7-2</inkml:trace>
  <inkml:trace contextRef="#ctx0" brushRef="#br0" timeOffset="5483.477">3332 223,'63'118,"-4"2,15 56,-67-159,-1 0,0 0,-1 1,-1 0,-1 0,0 0,-2 0,0 0,-1 1,0-1,-2 0,0 1,-4 11,1-21,0 0,-1-1,0 0,0 0,-1 0,0-1,0 1,-1-2,1 1,-2-1,1 0,-1-1,0 0,0-1,0 1,-1-2,1 1,-1-1,-21 8</inkml:trace>
  <inkml:trace contextRef="#ctx0" brushRef="#br0" timeOffset="5951.261">1948 166,'-41'30,"1"2,2 1,1 2,1 1,2 2,2 2,2 0,1 3,-17 35,35-58,1-1,1 2,1-1,1 1,1 1,1-1,0 1,2 0,-1 21,4-31,0 0,1 0,0 0,1 0,0-1,1 1,1-1,-1 0,2 0,0 0,0 0,1-1,0 0,0 0,1 0,1-1,0 0,0 0,3 1,8 3,0-1,1 0,1-2,0 0,0-1,1-2,0 0,0-1,1-1,-1-1,1-1,0-1,11-1,147-8,-133 2</inkml:trace>
  <inkml:trace contextRef="#ctx0" brushRef="#br0" timeOffset="6377.93">3670 110,'0'0,"66"-28,2 4,1 2,37-5,-103 25,-1 1,0 0,1 0,-1 0,1 0,0 1,-1-1,1 1,-1-1,1 1,0 0,-1 0,1 0,0 1,-1-1,1 0,-1 1,1 0,0 0,-1 0,0 0,1 0,-1 0,0 0,1 1,-1-1,0 1,0 0,0-1,0 1,0 0,-1 0,1 0,-1 1,1-1,-1 0,0 1,0-1,0 0,0 1,0-1,0 2,-3 7,-1-1,0 1,-1-1,0 0,-1 0,0 0,0 0,-1-1,0 0,-1 0,0-1,0 0,-8 6,-28 40,41-52,1 0,-1 0,1 0,0 0,0 1,0-1,0 1,0-1,0 1,0-1,1 1,-1-1,1 1,0-1,0 1,0 0,0-1,0 1,1-1,-1 1,1-1,0 1,-1-1,1 1,0-1,0 1,1-1,-1 0,1 0,-1 0,1 0,-1 0,1 0,0 0,0 0,0 0,0-1,0 1,0-1,1 0,-1 0,0 0,1 0,-1 0,3 1,7 2,0 0,0 0,0-1,1 0,-1-1,1-1,0 0,-1 0,1-1,0-1,0 0,-1-1,1-1,11-3,61-6,-61 10</inkml:trace>
</inkml:ink>
</file>

<file path=ppt/ink/ink4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1 263,'0'365,"0"-347,0 0,0 0,2-1,0 1,1 0,1-1,0 0,2 0,0 0,1 0,0-1,1 0,1-1,1 1,10 12,-15-24,-1-1,0 0,1 0,-1-1,1 1,0-1,0 0,0 0,0-1,0 1,0-1,0 0,1-1,-1 1,0-1,1 0,-1 0,0-1,1 1,-1-1,0 0,0-1,0 1,0-1,0 0,0-1,0 1,120-89,-116 83,44-40,-3-3,-1-2,-3-2,-2-2,0-7,11-11,-55 74,0 0,1 1,-1-1,1 1,-1-1,1 1,-1-1,1 1,-1 0,1-1,-1 1,1 0,-1-1,1 1,0 0,-1 0,1-1,0 1,-1 0,1 0,0 0,-1 0,1 0,0 0,-1 0,1 0,0 0,-1 0,1 0,-1 0,1 1,0-1,-1 0,1 0,0 1,-1-1,1 0,-1 1,1-1,-1 1,1-1,-1 1,1-1,-1 1,1-1,-1 1,0-1,1 1,-1 0,0-1,0 1,1-1,-1 1,0 0,0-1,0 1,0 0,0-1,0 1,0 0,5 45,-4-44,-3 11,1 0,0 1,2-1,-1 0,2 0,0 1,0-1,1 0,1-1,0 1,0-1,2 1,-1-1,2-1,-1 1,2-1,-1 0,2-1,-1 0,1 0,1-1,0 0,0 0,1-2,0 1,-5-5,0 0,0 0,1-1,-1 0,1 0,0-1,-1 0,1 0,0 0,0-1,0 0,0 0,0-1,-1 0,1 0,0-1,-1 1,1-2,-1 1,1-1,-1 1,0-2,0 1,0-1,-1 0,1 0,-1 0,0-1,0 0,0-1,9-9,-1 0,-1-2,0 1,-1-2,-1 0,-1 0,0 0,-1-1,3-14,18-78,-4-2,3-66,-25 159,13-102,-16 121,0 1,1-1,-1 1,0-1,1 0,-1 1,1-1,-1 1,1-1,-1 1,1 0,-1-1,1 1,0-1,-1 1,1 0,0-1,-1 1,1 0,0 0,-1 0,1 0,0-1,-1 1,1 0,0 0,-1 0,1 0,0 1,0-1,-1 0,1 0,0 0,-1 0,1 1,0-1,-1 0,1 1,-1-1,1 0,0 1,-1-1,1 1,-1-1,1 1,-1-1,1 1,-1 0,0-1,1 1,-1-1,0 1,1 0,-1-1,0 1,0 0,0-1,1 1,-1 0,0 0,0-1,0 1,0 0,0-1,8 15</inkml:trace>
</inkml:ink>
</file>

<file path=ppt/ink/ink4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740 282,'1'0,"-1"-1,0 1,1-1,-1 1,0-1,0 1,1-1,-1 1,0-1,0 0,0 1,1-1,-1 1,0-1,0 0,0 1,0-1,0 1,0-1,-1 1,1-1,0 0,0 1,0-1,0 1,-1-1,1 1,0-1,0 1,-1-1,1 1,-1-1,1 1,0-1,-1 1,1-1,-1 1,1 0,-1-1,1 1,-1 0,1 0,-1-1,1 1,-1 0,0 0,1 0,-1 0,1-1,-1 1,1 0,-1 0,0 0,1 0,-1 1,1-1,-1 0,0 0,1 0,-1 0,-42-5,42 5,-31 2,0 0,0 3,1 1,0 1,0 1,0 2,1 1,-21 12,-11 1,-220 83,251-88,30-19,1 0,0 1,-1-1,1 1,0-1,-1 1,1-1,0 1,0-1,0 1,-1-1,1 1,0-1,0 1,0-1,0 1,0-1,0 1,0 0,0-1,0 1,0-1,0 1,1-1,-1 1,0-1,0 1,0-1,1 1,-1-1,0 1,1-1,-1 0,0 1,1-1,-1 1,0-1,1 0,-1 1,1-1,-1 0,1 0,-1 1,1-1,-1 0,1 0,-1 0,1 1,-1-1,1 0,-1 0,1 0,-1 0,1 0,-1 0,1 0,0 0,156 11,-115-12,253 0,-293 0,1 1,0 0,0-1,0 1,-1 0,1 0,0 0,0 1,0-1,-1 1,1 0,0-1,-1 1,1 0,0 1,-1-1,0 0,1 1,-1-1,0 1,1 0,-1 0,0 0,0 0,-1 0,1 0,0 0,-1 1,1-1,-1 1,0-1,0 1,0 0,0-1,0 1,0 0,-1-1,0 1,1 0,-1 0,0 0,0-1,-1 1,1 0,0 0,-1 0,0-1,-7 12,-1-1,-1-1,0 0,0 0,-1-1,-1-1,0 0,0 0,-1-1,0-1,-1 0,-2 0,4 0,-295 186,303-192,1-1,0 1,0 0,0 0,0 0,0 0,0 1,1-1,-1 1,1 0,0 0,-1 0,1 0,1 0,-1 0,0 0,1 1,0-1,-1 0,1 1,1-1,-1 1,0 0,1-1,0 1,0-1,0 1,0 0,0-1,1 1,0 0,0-1,0 1,0 1,9 3,-1-1,1 1,0-1,0-1,1 0,0-1,0 0,0 0,1-1,0-1,-1 0,1 0,0-1,0-1,1 0,-1-1,0 0,0 0,0-2,0 1,2-2,8 2,-16 2,-1-1,1 0,0 0,-1 0,1-1,-1 0,1 0,-1 0,0-1,1 0,-1 0,0 0,0-1,0 1,-1-1,1 0,-1-1,1 1,-1-1,0 0,0 0,-1 0,1 0,-1-1,0 1,0-1,0 0,-1 0,0 0,1-3,4-46,-6 29</inkml:trace>
  <inkml:trace contextRef="#ctx0" brushRef="#br0" timeOffset="285.348">401 1,'-13'22,"1"1,1 0,1 1,1 1,1-1,2 1,0 1,2-1,0 1,2 0,1-1,1 6,-10 530,6-505,1 0,4 0,5 42,7 136,-9-212,2-4</inkml:trace>
</inkml:ink>
</file>

<file path=ppt/ink/ink4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1 830,'28'-5,"30"-1,9 0,-2 1,-8 1,-7 2,-9 1,-6 0,-4 1,-3 0,-1 1,0-6,-1-1,-4 0</inkml:trace>
  <inkml:trace contextRef="#ctx0" brushRef="#br0" timeOffset="246.55">57 1084,'48'0,"35"-5,13-6,-5-1,-9 1,-12 2,-15 4,-11 1,-8 3,-11 0</inkml:trace>
  <inkml:trace contextRef="#ctx0" brushRef="#br0" timeOffset="1385.132">1666 520,'-48'58,"-141"212,136-195,33-49,0 1,2 1,1 1,2 0,-8 23,22-51,0 0,0 1,1-1,-1 1,1 0,0-1,-1 1,1-1,0 1,0 0,0-1,0 1,0-1,0 1,0 0,1-1,-1 1,0-1,1 1,0 0,-1-1,1 0,0 1,0-1,0 1,0-1,0 0,0 0,0 1,0-1,0 0,0 0,1 0,-1 0,1 0,-1-1,0 1,1 0,-1-1,1 1,0-1,-1 1,1-1,77 5,-69-6,194-30,-198 30,-1 0,1 0,-1-1,1 0,-1 0,0 0,1-1,-1 0,-1 0,1 0,0-1,-1 1,0-1,1 0,-2-1,1 1,0-1,-1 1,0-1,8-15</inkml:trace>
  <inkml:trace contextRef="#ctx0" brushRef="#br0" timeOffset="1900.095">1355 548,'-2'-2,"0"0,-1 0,1 0,0-1,0 1,0-1,0 1,0-1,1 1,-1-1,1 0,-1 0,1 0,0 0,0 0,1 0,-1 0,1 0,-1 0,1 0,0 0,0 0,0 0,1-1,-1 1,1 0,-1 0,1 0,0 0,1 0,-1 1,0-1,1 0,-1 0,1 1,0-1,0 1,0-1,0 1,0 0,1 0,-1 0,2-1,9-5,0 1,0 0,1 1,0 1,0 0,1 1,-1 0,1 1,0 1,0 0,-1 1,1 0,0 2,10 1,-18-1,0 1,-1 0,0 0,1 1,-1 0,0 0,0 1,0-1,-1 1,0 0,1 1,-1-1,-1 1,1 0,-1 0,1 1,-2-1,1 1,-1 0,1 0,-2 0,1 1,-1-1,0 1,0-1,0 4,1 1,1-1,0 0,1 0,0-1,1 1,0-1,0 0,1-1,0 0,0 0,2 1,0-5,1 1,0-2,-1 0,1 0,0 0,1-2,-1 1,0-1,1-1,-1 1,0-2,1 0,-1 0,0 0,0-2,3 0,-6 2,-1 0,1-1,-1 0,0 0,0-1,0 1,0-1,0-1,0 1,-1-1,1 0,-1 0,0 0,-1-1,1 0,1-2,6-13</inkml:trace>
  <inkml:trace contextRef="#ctx0" brushRef="#br0" timeOffset="3399.582">1299 68,'-3'-5,"1"0,-1 1,0 0,-1-1,1 1,-1 0,0 1,1-1,-2 1,1 0,0 0,-1 0,1 0,-1 1,0 0,0 0,0 0,0 0,0 1,0 0,-1 0,1 0,0 1,-1 0,1 0,0 0,-1 1,1-1,0 1,0 1,0-1,-1 1,2 0,-1 0,-3 2,-1 3,1 0,-1 2,2-1,-1 1,1 0,1 0,-1 1,2-1,-1 2,1-1,1 0,0 1,0 0,1 0,1 0,0 0,0 1,1-1,1 1,0-1,0 0,1 1,0-1,1 0,2 6,-2 20,2 23,4 1,2-1,3 0,2-2,10 20,1 3,-3 2,-4 0,6 63,-22-120,-1 1,-2-1,0 0,-2 0,-1 0,-1 0,-1-1,-1 1,-2-1,0 0,-2-1,0 0,-2-1,-5 9,2-10,-1 0,-1-1,-1-1,0 0,-2-2,0 0,-1-1,-1-1,0-1,-1-1,-1-1,-15 5,39-17,0-1,-1 1,1-1,-1 0,1 1,-1-1,1 1,-1-1,1 0,-1 1,1-1,-1 0,1 0,-1 1,0-1,1 0,-1 0,1 0,-1 0,0 0,1 0,-1 0,0 0,1 0,-1 0,1 0,-1 0,0 0,1 0,-1-1,1 1,-1 0,0 0,1-1,-1 1,1 0,-1-1,1 1,-1-1,1 1,-1 0,1-1,0 1,-1-1,1 0,0 1,-1-1,1 1,0-1,0 1,-1-1,1 0,0 1,0-1,0 1,0-1,0 0,0 1,0-1,0 0,0 1,0-1,0 0,0 1,1-1,-1 1,0-1,0 1,1-1,-1 0,21-43,52-43,-48 61</inkml:trace>
  <inkml:trace contextRef="#ctx0" brushRef="#br0" timeOffset="4317.025">2371 774,'-26'8,"0"1,1 1,0 1,1 1,0 2,1 0,0 1,2 2,-1 0,-10 13,29-28,0 1,0 0,0-1,0 1,0 1,1-1,0 0,0 0,0 1,0 0,0-1,1 1,-1 0,1 0,0 0,0-1,0 1,1 0,0 0,-1 0,1 1,1-1,-1 0,0 0,1 0,0-1,0 1,0 0,1 0,-1 0,1-1,0 1,0-1,0 1,0-1,1 0,0 0,-1 0,3 2,1 0,0 0,0-1,1 0,-1 0,1-1,0 1,0-1,0-1,0 0,0 0,1 0,-1-1,1 0,-1 0,1-1,-1 0,1 0,0-1,-1 1,1-2,-1 1,0-1,3-1,10-4,0-1,0 0,-1-2,-1 0,1-1,-2-1,14-11,-9 1,-1 0,0-2,-2 0,-1-2,0 0,-2-1,-2 0,0-1,8-27,-12 28,-1-1,-2-1,-1 1,-1-1,-1 0,-2 0,-1 0,-1-1,-2 1,0 0,-2 0,-2 0,0 1,-2 0,-3-5,10 27,0 1,0-1,-1 1,0-1,0 1,-1 0,1 0,-1 0,0 0,-1 0,1 0,-1 1,0 0,0 0,0 0,-1 0,1 0,-1 1,0 0,0 0,0 0,0 1,-1 0,1 0,-1 0,1 1,-1-1,1 1,-1 1,0-1,0 1,0 0,1 0,-1 1,0-1,0 1,1 1,-1-1,1 1,-1 0,1 0,-2 1,-4 7,1 0,0 1,1 0,0 1,1 0,0 0,1 1,0-1,1 2,1-1,0 1,0 0,2 0,0 0,0 0,1 0,1 1,0 2,-1 10,1 0,1 0,1 0,2 0,0 0,2-1,1 1,1-1,1 0,1-1,1 0,2 0,0-1,2-1,1 0,0-1,12 12,-12-16,-4-3,0-1,1 0,1-1,0 0,1-1,0-1,0 0,2-1,-1 0,14 5,13-10,-26-10</inkml:trace>
  <inkml:trace contextRef="#ctx0" brushRef="#br0" timeOffset="4714.073">3246 435,'-37'35,"2"2,1 2,3 1,1 1,2 2,1 1,3 1,2 2,17-40,2 1,-1 0,1 0,0 1,1-1,0 1,0-1,1 1,0 0,1-1,-1 1,2 0,-1 0,1-1,1 1,-1 0,2-1,-1 0,1 1,0-1,1 0,0 0,0-1,1 1,0-1,0 0,0 0,1-1,0 1,1-1,3 0,0 0,0 0,0-2,0 1,1-1,0 0,0-1,0-1,0 0,1 0,-1-1,0 0,1-1,-1 0,1-1,-1-1,0 1,1-2,-1 0,0 0,-1-1,1 0,-1-1,1 0,-1 0,-1-2,1 1,-1-1,0 0,4-5,3-5,-1 0,-1-1,-1 0,0-1,-2 0,0-1,-1-1,-1 1,-1-1,0-1,3-21,-8 31,-1-1,-1 0,0 0,0 0,-1 0,-1 0,0 0,-1 0,-1 0,0 0,0 1,-1-1,-1 1,0 0,0 0,-2 1,1-1,-1 1,-1 1,0-1,-3-1,3 4,0 1,-1 1,0-1,0 1,0 1,-1 0,0 0,0 1,0 0,0 1,-1 0,1 1,-1 0,0 0,0 1,0 1,0 0,1 0,-1 1,-10 2,-17 3</inkml:trace>
  <inkml:trace contextRef="#ctx0" brushRef="#br0" timeOffset="5016.256">2794 745,'51'3,"-1"-2,1-3,-1-1,0-3,0-2,33-11,-8 5,-73 13,1 0,-1 0,1 0,-1 0,1 1,-1-1,1 1,0 0,-1-1,1 1,-1 1,1-1,0 0,-1 1,1-1,-1 1,1 0,-1-1,1 1,-1 1,1-1,-1 0,0 0,0 1,0 0,0-1,0 1,0 0,0 0,0 0,-1 0,1 0,0 2,14 38,-14-35,-1 0,1-1,0 1,1-1,0 1,0-1,0 0,1 0,-1 0,1-1,1 1,-1-1,1 0,0 0,0-1,1 1,-1-1,1 0,0-1,0 1,6 1,-2-2,0 0,1-1,-1-1,0 0,1 0,-1-1,1-1,-1 1,0-2,1 1,-1-1,0-1,0 0,0 0,-1-1,8-4,3-4</inkml:trace>
</inkml:ink>
</file>

<file path=ppt/ink/ink4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55,'19'0,"11"0,6 0,0 0,0 0,-1-5,-3-1,-1 0,-1 1,-2 2,0 1,0 1,0 0,0-4,0-1,0 0,-10 1,-7 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4:02.15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4891 1609,'-88'-45,"-2"3,-2 4,-1 4,-88-19,-68 26,202 22,0 1,0 3,0 2,-19 4,1 2,14-2,0 2,0 1,1 3,0 3,-20 9,62-20,1 0,-1 1,1 1,0-1,1 1,-1 0,1 1,0-1,0 1,1 1,0-1,0 1,0-1,1 2,0-1,0 0,1 1,0-1,0 1,1 0,0 0,0 0,1 0,0 1,0 5,1 9,0 0,2-1,1 1,0 0,2-1,0 0,2 0,7 17,9 19,3-2,1-1,33 46,-53-90,16 18,-2 2,-1-1,-1 2,-1 1,-2 0,-2 1,-1 1,-1 0,-2 0,-2 1,-1 1,2 33,-10-59,-1 0,0 0,-1 0,0 0,0-1,-1 1,0-1,-1 0,-1 0,1-1,-1 1,-1-1,0-1,0 1,-7 5,-135 104,44-54,-2-5,-84 32,-31 17,146-69,1 4,-58 44,128-83,0 0,0 1,0 0,1-1,-1 2,1-1,1 0,-1 1,1 0,0 0,0 0,0 0,1 0,0 0,0 1,1-1,0 1,0-1,0 1,1 0,0-1,0 1,1 0,0-1,0 1,2 6,2 5,1-1,1 1,0-1,2 0,0-1,0 1,2-2,0 0,1 0,38 48,-2 2,-4 2,-2 2,-3 2,-4 2,-3 0,-2 4,0 14,4-3,3-1,5-1,7 4,-25-55,1 0,3-2,0-1,2-2,1-1,2-1,0-1,2-2,1-2,1-1,1-2,0-2,32 11,4-2,-51-20,0 1,-1 0,0 2,-1 1,0 0,-1 2,0 0,7 7,-24-18,-1 0,1 1,-1-1,0 1,1 0,-1 0,0 0,-1 0,1 0,0 0,-1 0,0 0,0 1,0-1,0 0,0 1,-1-1,1 1,-1-1,0 1,0-1,0 1,-1-1,1 1,-1-1,0 1,0-1,0 0,0 1,-1-1,1 0,-1 0,0 0,0 0,0 0,0-1,-1 1,1-1,-1 1,-1 0,-9 7,20-9,31-10,-27 6,643-175,446-117,-1021 276,0-4,-2-4,-1-2,-1-4,-2-4,-1-2,-3-3,57-46,-115 78,-1-1,0 1,-1-2,0 1,-1-1,0-1,-1 1,0-1,-1 0,0-1,-1 0,-1 0,0 0,-1 0,-1 0,0-1,-1 1,0-1,-2 1,1-1,-2 1,0-1,0 1,-1 0,-1 0,-1 0,-1-2,-16-34,-2 1,-3 1,-1 1,-12-11,-48-80,74 115,1 0,1-1,1 0,1-1,1 0,2-1,0 0,2 0,0 0,1-19,3 29,1 0,1 0,1 1,1-1,0 1,0-1,2 1,0 0,0 0,2 1,0 0,0 0,1 0,1 1,0 1,8-9,46-47,4 2,2 4,38-25,198-153,-218 155,-84 81,0 1,0-1,0 0,-1 0,0 0,0-1,0 1,0 0,-1-1,1 0,-1 1,-1-1,1 0,0 1,-1-1,0 0,0 1,-1-1,1 0,-1 0,0 1,0-1,-1 1,1-1,-8-9,-1 1,0 0,-1 1,0 0,-1 1,0 0,-1 1,0 1,-1 0,0 0,0 1,-1 1,0 1,0 0,-2 0,-18-10,-225-84,-40-20,277 109,6 3,0 0,1-1,0-1,1 0,0-1,0-1,1 0,-11-14,22 20,0-1,0 0,1 0,0 0,0 0,1 0,0 0,0-1,1 1,-1 0,2-1,-1 1,1 0,0 0,1-1,1-4,2-29,-4 35,-1 0,0-1,0 1,-1 0,0 0,0 0,0 0,-1 0,0 0,0 0,0 0,-1 1,0-1,0 1,0-1,-1 1,0 0,0 1,0-1,0 1,-1 0,0 0,0 0,0 0,-5-2,-24-12,-1 2,0 2,0 1,-2 2,1 1,-2 2,1 1,-1 2,0 2,-287-7,301 6,6-2</inkml:trace>
  <inkml:trace contextRef="#ctx0" brushRef="#br0" timeOffset="1332.964">5371 1497,'-37'-16,"30"16,0 0,0 0,0 1,0 0,0 1,0 0,1 0,-1 0,1 1,-1-1,1 2,-1 0,-9 3,-22 12,33-15,0 0,0-1,-1 0,1 0,-1 0,0 0,0-1,0 0,0-1,0 1,-1-1,1 0,0 0,-1-1,1 0,0 0,-1-1,1 1,0-1,-1-1,1 1,0-1,0 0,-5-3,10 4,-5-4,0 1,0 0,0 0,0 0,-1 1,0-1,0 2,1-1,-2 1,1 0,0 0,0 1,-1 0,1 0,0 1,-1 0,1 0,-2 1,-9 4</inkml:trace>
  <inkml:trace contextRef="#ctx0" brushRef="#br1" timeOffset="5147.493">4948 961,'0'0,"0"1,-1-1,1 0,0 1,-1-1,1 1,0-1,-1 0,1 1,0-1,-1 0,1 0,-1 1,1-1,0 0,-1 0,1 1,-1-1,1 0,-1 0,1 0,-1 0,1 0,-1 0,1 0,-1 0,1 0,-1 0,1 0,-1 0,1 0,0 0,-1-1,1 1,-1 0,1 0,-1 0,1-1,-1 1,1 0,0 0,-1-1,1 1,0-1,-1 1,1 0,0-1,0 1,-1 0,1-1,0 1,0-1,-1 1,1-1,0 1,0-1,0 1,0-1,0 1,0-1,0 1,0-1,-6 44,32 293,-41 149,5-361,-22 560,34-286,-3-396,0 1,1 0,0 0,0 0,0 0,0 0,0 0,1 0,-1 0,1 0,0 0,0 0,0 0,0 0,0-1,1 1,-1 0,1-1,0 1,0-1,0 0,0 0,0 0,0 0,1 0,-1 0,1 0,-1-1,1 1,-1-1,1 0,0 0,0 0,0 0,0 0,1 0,177 3,21 13,1-8,56-12,-60 2,295 1,-228 28,-149-28,100 11,-197-7,4 1,-1-1,1-1,-1-1,1-1,0-1,10-2,-23-8,-16 4</inkml:trace>
  <inkml:trace contextRef="#ctx0" brushRef="#br1" timeOffset="8055.329">7827 2880,'2'5,"0"1,0-1,0 1,-1-1,0 1,0 0,0 0,-1 0,0-1,0 1,-1 0,1 0,-1 0,0-1,-1 1,0 0,1-1,-2 1,1-1,-1 0,-1 3,-165 318,83-168,73-141,0-4</inkml:trace>
  <inkml:trace contextRef="#ctx0" brushRef="#br1" timeOffset="8303.47">7573 2936,'5'29,"6"24,6 7,5-6,4-7,-3-7,0-6,0-9,2-3,0-6,-3 0,0-4,-1 2,3-2,-4 1,0 0,-4-3</inkml:trace>
  <inkml:trace contextRef="#ctx0" brushRef="#br1" timeOffset="9539.208">5428 340,'-17'56,"11"-24,2 1,1 0,2-1,0 1,5 31,-3-60,-1 0,1 0,0 0,0 0,0 0,0 0,1 0,-1 0,1-1,0 1,0-1,1 1,-1-1,1 0,-1 1,1-1,0-1,0 1,1 0,-1-1,0 0,1 1,-1-1,1-1,0 1,0 0,0-1,0 0,0 0,0 0,0-1,0 1,0-1,0 0,0 0,1 0,-1-1,0 1,0-1,0 0,0 0,0-1,1 0,8-5,0-2,-1 0,0 0,0-1,-1 0,-1-1,0 0,0-1,-1 0,0-1,-1 0,-1 0,1-1,-1 1,60-119,-67 131,1 1,-1-1,0 0,1 0,-1 0,1 0,-1 1,1-1,-1 0,1 1,-1-1,1 0,0 1,-1-1,1 0,0 1,-1-1,1 1,0 0,0-1,0 1,0 0,-1-1,1 1,0 0,0 0,0 0,0 0,0 0,0 0,0 0,-1 0,1 0,0 0,0 0,0 0,0 1,0-1,0 0,-1 1,1-1,0 1,0-1,-1 1,1-1,0 1,32 36,-23-24,10 8,-1 0,-1 1,-1 0,-1 2,-1 0,-1 1,-1 0,-1 1,-2 0,0 1,-2 0,-1 1,-1 0,2 22,-9-41,1 0,-1 0,-1 0,0 0,0-1,0 1,-1-1,0 0,-1 1,0-1,0-1,-1 1,0-1,-1 0,1 0,-1 0,0-1,-1 0,1 0,-1 0,-1-1,1 0,-1-1,0 1,0-1,0-1,0 0,-1 0,1-1,-1 0,0 0,1-1,-10 1,13-2,0-1,0 1,0-1,0 0,1 0,-1 0,0-1,0 0,1 0,-1 0,1 0,0-1,0 0,0 0,0 0,0 0,0 0,1-1,0 0,-1 0,1 0,1 0,-1 0,1 0,-1-1,1 1,1-1,-1 0,1 0,-1 1,1-1,1 0,-1 0,1 0,0 0,0 0,0 0,0 0,1 0,0 0,0 0,1 1,-1-1,1 0,0 1,1-3,13-14,1 0,0 1,2 0,0 2,2 0,0 1,0 1,1 1,1 1,1 1,0 1,13-3,-21 6,308-148,-287 139</inkml:trace>
  <inkml:trace contextRef="#ctx0" brushRef="#br0" timeOffset="12884.431">320 1384,'9'-39,"-9"38,0 0,0 1,1-1,-1 1,0-1,1 1,-1-1,0 1,1-1,-1 1,1-1,-1 1,0-1,1 1,-1 0,1-1,-1 1,1 0,0-1,-1 1,1 0,-1 0,1-1,0 1,-1 0,1 0,-1 0,1 0,0 0,-1 0,1 0,-1 0,1 0,0 0,-1 0,1 1,-1-1,1 0,0 0,-1 1,1-1,-1 0,1 1,-1-1,1 0,-1 1,1-1,-1 1,1-1,-1 1,0-1,1 1,-1-1,0 1,1-1,-1 1,0-1,0 1,0 0,1 0,6 11,-1 2,0-1,-1 0,0 1,-1 0,-1 0,0 1,-1 3,5 13,24 158,-7 2,-5 112,-18-294,37 991,-56-72,7-621,21 177,8 281,-45-541,14-147,10-67,0 1,1 0,0 0,1 0,0 1,1-1,0 0,0 0,2 0,-1 0,2 2,17 128,-18-139,0 0,-1 0,1-1,0 1,0 0,0-1,0 0,1 1,-1-1,0 0,0 0,1 0,-1 0,1-1,-1 1,1-1,-1 1,1-1,-1 0,1 0,-1 0,1 0,-1-1,1 1,-1-1,1 1,-1-1,3-1,6 1,538-6,-335 8,2462-1,-2042-28,-101 29,-509-1</inkml:trace>
  <inkml:trace contextRef="#ctx0" brushRef="#br0" timeOffset="16437.912">6049 5928,'-315'428,"310"-420,-5 7,0 0,0 0,-1-1,-1 0,0-1,-1-1,-1 0,0-1,0 0,-7 3,2-6</inkml:trace>
  <inkml:trace contextRef="#ctx0" brushRef="#br0" timeOffset="16752.248">5541 6013,'29'43,"14"19,5 4,-6-5,-6-7,-8-9,-5-12,-5-6,-2-4,-4 0,2 1,-2 0,2-3,-2-5</inkml:trace>
  <inkml:trace contextRef="#ctx0" brushRef="#br0" timeOffset="18005.457">9 424,'-3'17,"1"0,0 0,1-1,1 1,1 0,0 0,1 0,1 0,0-1,1 1,1-1,5 11,-10-25,0-1,1 1,-1 0,1-1,-1 1,1 0,0-1,0 1,0-1,0 1,0-1,0 1,0-1,0 1,0-1,1 0,-1 0,0 0,1 0,-1 0,1 0,-1 0,1 0,0-1,-1 1,1 0,0-1,-1 0,1 1,0-1,0 0,0 0,-1 0,1 0,0 0,0 0,-1-1,1 1,0 0,0-1,-1 0,1 1,-1-1,1 0,0 0,-1 0,1 0,-1 0,1 0,63-104,9-67,-73 171,-1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1,16 43,73 399,-78-403,-3 0,-1 1,-2 0,-1 1,-3-1,-1 0,-2 5,1-40,-1 0,1 1,-1-1,0 0,-1 0,0 0,1-1,-2 1,1-1,-1 1,0-1,0 0,0-1,0 1,-1-1,0 0,0 0,0 0,-1 0,1-1,-1 0,0 0,0-1,0 0,0 0,0 0,0-1,-1 1,1-2,0 1,-1-1,1 0,-1 0,1 0,0-1,-1 0,1-1,0 1,0-1,0 0,0-1,0 1,0-1,0 0,1-3,-1 1,1-1,0 0,0 0,0 0,1-1,0 1,1-1,-1 0,1 0,0-1,1 1,0 0,0-1,1 0,0 1,0-1,0 0,1 0,1 1,-1-1,1 0,0 1,1-1,0 0,0 1,3-5,4-15,2 1,1 0,1 1,1 1,1 0,1 1,3-1,15-21,2 2,2 2,1 1,3 3,39-29,-53 47</inkml:trace>
  <inkml:trace contextRef="#ctx0" brushRef="#br0" timeOffset="35195.362">6755 5505,'-5'9,"-11"14,-8 6,1 4,-1-3,3-3,1-6,4-1,-1-5,8-4,6-5</inkml:trace>
  <inkml:trace contextRef="#ctx0" brushRef="#br0" timeOffset="36225.611">997 1,'0'5,"-10"6,-2 6,-5 1,1 1,-2-2,2 1,-1-3,3 1,-1-2,1 1,-1-2,-3 2,-3 2,-3 5,2 1,6-1</inkml:trace>
  <inkml:trace contextRef="#ctx0" brushRef="#br0" timeOffset="47283.318">4214 4347,'5'0,"2"5,-1 6,-1 7,-2 4,0 3,-2 3,-1 1,0 1,0-1,-5 1,-2-1,1-1,0 1,3-1,1-9,5-9,3-5</inkml:trace>
  <inkml:trace contextRef="#ctx0" brushRef="#br0" timeOffset="48185.474">4299 4291,'255'1,"-138"23,-114-24,1 0,-1 0,0 0,0 0,0 0,1 1,-1 0,0 0,0 0,0 0,0 0,0 0,0 1,0-1,-1 1,1 0,0 0,-1 0,0 0,1 1,-1-1,0 1,0-1,0 1,-1-1,1 1,0 0,-1 0,0 0,0 0,0 0,0 0,0 1,1 16,-1 0,0 0,-2 0,0 0,-1 0,-1-1,-1 1,-2 5,-4 25,8-29,2-18,0-1,1 1,-1-1,0 1,0-1,0 1,-1-1,1 1,-1-1,1 0,-1 1,0-1,0 0,0 1,0-1,0 0,0 0,-1 0,1 0,-1 0,1 0,-1 0,0-1,0 1,0 0,0-1,0 0,0 1,0-1,0 0,-1 0,1 0,-1 0,-158-12,133 10,6-2,0 2,0 1,-1 0,1 2,0 0,0 2,1 1,-14 4,8 9,24-9</inkml:trace>
  <inkml:trace contextRef="#ctx0" brushRef="#br1" timeOffset="58030.597">5428 2513,'-4'-2,"0"0,0 0,-1 1,1-1,-1 1,1 0,0 0,-1 1,0 0,1-1,-1 1,1 1,-1-1,1 1,-1 0,1 0,-1 0,1 0,0 1,0 0,-1 0,1 0,0 0,1 1,-1-1,0 1,1 0,0 0,-1 0,1 1,0-1,1 1,-1 0,1 0,-1 0,1 0,0 0,-1 4,-42 124,44-128,1 0,-1 0,1 1,0-1,0 0,1 0,-1 1,1-1,0 0,0 0,0 0,1 0,0 0,-1 0,1 0,0-1,1 1,-1-1,1 1,0-1,-1 0,1 0,1 0,-1 0,0-1,1 1,-1-1,1 0,0 0,0 0,1 0,17 5,-2-3</inkml:trace>
  <inkml:trace contextRef="#ctx0" brushRef="#br1" timeOffset="58599.303">5541 2767,'113'-111,"-52"45,-55 59,-1 2,0-1,0 1,0 0,0 0,1 1,0 0,0 0,0 0,0 1,1-1,0 1,-1 1,1 0,0 0,2 0,-7 2,1 1,0 0,0 1,-1-1,1 0,0 1,-1 0,0-1,1 1,-1 0,0 0,0 0,0 1,0-1,0 0,-1 1,1-1,-1 1,0 0,1-1,-1 1,0 2,28 35,-22-38,1 0,-1-1,0 0,1 0,-1-1,1 0,-1 0,1-1,-1 0,1 0,-1-1,1 0,-1 0,0 0,0-1,0 0,-1-1,1 1,-1-1,0-1,0 1,0-1,5-5,9-3,-19 12,0 0,-1 0,1 0,0 1,0-1,0 0,0 1,0-1,0 1,0-1,0 1,0-1,0 1,0 0,0-1,0 1,1 0,-1 0,0 0,0 0,0 0,0 0,0 0,0 0,1 0,-1 1,0-1,0 0,0 1,0-1,0 1,0-1,0 1,0 0,0-1,0 1,0 0,-1 0,1-1,0 1,0 0,-1 0,1 0,-1 0,1 0,-1 0,1 0,-1 0,1 0,-1 0,0 1,0-1,1 0,-1 0,0 0,0 1,17 90,-5-78</inkml:trace>
  <inkml:trace contextRef="#ctx0" brushRef="#br2" timeOffset="63552.511">5061 3134,'-3'0,"1"0,-1 1,0 0,1 0,-1 0,1 0,-1 0,1 0,-1 1,1-1,0 1,0 0,0-1,0 1,0 0,0 0,0 0,1 1,-1-1,1 0,-1 1,1-1,0 0,0 1,0 0,0-1,1 1,-1 0,0 2,0-3,-97 302,72-211,1-8,-3-1,-5-1,-3-2,-8 8,38-78,-5 7,1 0,0 1,1 0,2 1,0 0,1 0,0 1,1 7,2-10,2-26,-2-21,1 13,-2-1,0 1,-1 0,-1 1,0-1,-1 1,0 0,-1 1,-1 0,-1 0,0 1,0 0,-2 0,1 2,-1-1,-1 2,-13-10,-36-22,63 41,0-1,0 1,0-1,1 1,-1-1,0 1,1 0,-1 0,0 0,1 0,0 0,-1 0,1 0,0 0,-1 0,1 1,0-1,0 1,-1-1,1 1,0 0,0 0,0 0,0 0,-1 0,1 0,0 0,0 0,0 1,1 0,-1-1,43-1,0 3,0 2,0 1,11 5,-54-10,8 1,1-1,-1 2,0-1,0 2,0-1,0 1,0 1,0 0,-1 0,0 1,0 0,0 0,0 1,-1 1,0-1,0 1,-1 1,0-1,0 1,-1 0,0 1,2 3,-8-9,0 0,0 0,0 0,0 0,-1 0,0 0,1 0,-1-1,0 1,0 0,0 0,-1 0,1-1,-1 1,0-1,1 1,-1-1,0 0,0 1,-1-1,1 0,0 0,-1-1,1 1,-1 0,1-1,-1 0,0 1,0-1,0 0,0-1,0 1,0 0,0-1,0 1,0-1,0 0,0 0,0-1,0 1,-1-1,-17 6,-153 46,155-43</inkml:trace>
  <inkml:trace contextRef="#ctx0" brushRef="#br2" timeOffset="65265.861">5287 3698,'-10'42,"2"1,1 1,3-1,1 1,2 0,4 30,-2-49,27-139,-15 68,2 0,2 1,1 1,3 0,2 2,1 0,9-7,-33 48,0-1,1 1,-1 0,0 0,1-1,-1 1,1 0,-1 0,1 0,-1 0,1 0,0-1,0 1,-1 1,1-1,0 0,0 0,0 0,0 0,0 1,0-1,0 0,1 1,-1-1,0 1,0-1,0 1,1 0,-1-1,0 1,0 0,1 0,-1 0,0 0,0 0,1 0,-1 0,0 0,0 1,1-1,-1 0,0 1,0-1,0 1,1 0,-1-1,0 1,0 0,0-1,0 1,0 0,0 0,-1 0,1 0,0 0,0 0,-1 0,1 0,0 0,-1 0,1 1,-1-1,0 0,1 0,-1 1,0-1,18 98,0-29,-10-53</inkml:trace>
  <inkml:trace contextRef="#ctx0" brushRef="#br2" timeOffset="67620.58">5258 3275,'-13'-7,"17"3,64 13,1-4,0-3,42-5,-5 1,-126-16,11 15,1-1,0 0,0 0,0-1,0 0,1-1,0 0,0 0,0 0,1-1,0 0,0 0,1 0,-3-10</inkml:trace>
  <inkml:trace contextRef="#ctx0" brushRef="#br2" timeOffset="81846.339">5625 4094,'-26'54,"-14"5,31-49,1 1,0 0,1 1,0-1,1 1,1 1,-1-1,2 1,0 0,-1 8,4-19,1 0,0 0,-1 0,1 0,0 0,0 0,1 0,-1 0,0 0,1 0,-1 0,1 0,-1 0,1 0,0-1,0 1,0 0,0 0,0-1,0 1,1 0,-1-1,1 0,-1 1,1-1,-1 0,1 1,0-1,-1 0,1 0,0-1,0 1,0 0,0 0,0-1,0 0,0 1,0-1,0 0,0 0,80-17,-59 0,-3 0</inkml:trace>
  <inkml:trace contextRef="#ctx0" brushRef="#br2" timeOffset="82405.647">5936 3783,'-10'0,"-7"0,-7 0,2 5,-1 1,4 0</inkml:trace>
  <inkml:trace contextRef="#ctx0" brushRef="#br2" timeOffset="87759.675">546 6182,'1'0,"-1"-1,1 1,0-1,-1 0,1 1,0-1,-1 1,1-1,-1 0,1 0,-1 1,1-1,-1 0,0 0,1 0,-1 0,0 1,0-1,1 0,-1 0,0 0,0 0,0 0,0 0,0 1,0-1,-1 0,1 0,0 0,0 0,0 0,-1 1,1-1,-1 0,1 0,0 0,-1 1,0-1,1 0,-1 1,1-1,-1 0,0 1,1-1,-1 1,0-1,0 1,1-1,-1 1,0 0,0-1,0 1,1 0,-1 0,0 0,0-1,0 1,0 0,0 0,0 0,0 0,216-167,7-15,-53 66,86-77,-136 100,129-85,-51 50,29-59,20-10,-187 142,3 2,1 3,3 3,30-14,73-51,97-86,-51 38,89-31,-136 91,-134 83,0-1,-1-2,-1-1,17-16,198-167,-75 108,-14 12,-51-7,-105 90,27-19,-29 19,1 1,-1-1,0 1,0-1,1 1,-1-1,0 1,0-1,0 1,0-1,1 1,-1-1,0 1,0-1,0 1,0-1,0 1,0-1,0 1,-1-1,1 1,0-1,0 1,0-1,0 1,-1-1,1 1,0-1,0 1,-1 0,1-1,0 1,-1-1,1 1,-1 0,1-1,0 1,-1 0,1 0,-1-1,1 1,-1 0,1 0,-1 0,1-1,-1 1,1 0,-1 0,1 0,-1 0,1 0,-1 0,1 0,-1 0,1 0,-1 0,1 0,-1 1,1-1,-1 0,1 0,-1 0,1 1,-1-1,1 0,-132-17,128 19,1 0,-1 1,1 0,0 0,0 0,0 0,0 0,1 0,-1 1,1 0,0-1,0 1,0 0,0 0,1 0,-1 0,1 0,0 0,0 1,1-1,-1 0,1 0,0 1,0-1,1 0,-1 0,1 1,0-1,1 4,-1 3,-7 164,-8-101,14-74,0 0,1 0,-1 0,0 0,0 0,1 0,-1 0,0 0,0 0,1 0,-1 0,0 0,0 0,1 0,-1 0,0 0,0 0,1 0,-1 0,0 0,0 1,0-1,1 0,-1 0,0 0,0 0,0 1,0-1,1 0,-1 0,0 0,0 1,0-1,0 0,0 0,0 0,0 1,1-1,-1 0,0 0,0 1,0-1,0 0,0 1,10-24,113-223,-32 76,-76 125,-11 25</inkml:trace>
  <inkml:trace contextRef="#ctx0" brushRef="#br2" timeOffset="89115.09">1307 4574,'16'19,"-1"1,-1 0,-1 2,-1-1,-1 2,-1-1,-1 1,-1 1,-1 0,1 8,-6-28,13 71,-15-75,0 0,-1-1,1 1,0 0,0 0,-1 0,1 0,0 0,0 0,-1-1,1 1,0 0,0 0,-1 0,1 0,0 0,0 0,-1 0,1 0,0 0,-1 0,1 1,0-1,0 0,-1 0,1 0,0 0,0 0,-1 0,1 0,0 1,0-1,0 0,-1 0,1 0,0 1,0-1,0 0,0 0,-1 1,1-1,0 0,0 0,0 1,0-1,0 0,0 0,0 1,0-1,0 0,0 0,0 1,0-1,0 0,-14-22,5-4,1-1,2 1,0-1,2 0,1 0,1-1,2 1,0-1,4-21,-2-17,-2 45,1 0,2-1,0 1,1 0,1 1,1-1,1 1,0 0,2 0,0 1,1 0,-9 17,0 0,1-1,-1 1,0 0,0 0,1 0,-1 0,1 0,0 0,0 1,0-1,-1 1,1-1,1 1,-1 0,0-1,0 1,0 0,1 0,-1 1,0-1,1 0,-1 1,1 0,-1-1,1 1,-1 0,1 0,-1 0,1 1,-1-1,0 1,1-1,-1 1,1 0,-1 0,0 0,0 0,1 0,-1 0,0 1,0-1,0 1,-1-1,1 1,0 0,0 0,-1 0,48 55,-33-45</inkml:trace>
  <inkml:trace contextRef="#ctx0" brushRef="#br2" timeOffset="89594.082">1110 4121,'313'-170,"-294"162,-18 8,0 0,0 0,1 0,-1 0,0 0,1 0,-1-1,0 1,0 0,1-1,-1 1,0-1,0 1,0-1,0 1,0-1,0 0,0 0,0 0,0 1,0-1,0 0,0 0,0 0,-1 0,1-1,0 1,-1 0,1 0,-1 0,1 0,-1-1,0 1,1 0,-1 0,0-1,0 1,0 0,0-1,0 1,0 0,0 0,-1-1,1 1,0 0,-1 0,1-1,-1 1,1 0,-85-81,73 68</inkml:trace>
  <inkml:trace contextRef="#ctx0" brushRef="#br2" timeOffset="90098.737">1844 4461,'-7'1,"1"2,0-1,-1 1,1 0,0 0,0 1,1 0,-1 0,1 0,0 1,0-1,0 1,1 1,-1-1,1 0,0 1,1 0,0 0,0 0,0 0,0 1,1-1,0 1,1 0,-1-1,1 1,1 0,-1 0,1 0,0-1,1 4,-1-7,0 0,0 0,0 0,0 0,1 0,-1 0,1 0,0 1,0-1,0-1,0 1,0 0,1 0,-1 0,1-1,0 1,0-1,0 1,0-1,0 0,1 0,-1 0,0 0,1 0,0 0,-1-1,1 1,0-1,0 0,0 0,0 0,0 0,0 0,0-1,0 0,0 1,1-1,-1 0,0 0,0-1,0 1,0-1,0 1,0-1,0 0,0 0,0-1,0 1,0 0,-1-1,1 0,54-34,-32 16</inkml:trace>
  <inkml:trace contextRef="#ctx0" brushRef="#br2" timeOffset="90732.841">2098 4488,'0'-13,"-2"2,2 0,-1 0,1-1,1 1,0 0,0 0,1 0,1 1,0-1,0 0,1 1,1 0,-1 0,1 0,1 0,6-8,-10 17,0 0,0 0,0 1,0-1,0 0,0 1,0-1,0 1,0-1,0 1,0 0,0 0,1 0,-1 0,0 1,0-1,0 0,0 1,0 0,0-1,0 1,0 0,0 0,0 0,-1 0,2 1,32 8,-30-11,-1 0,0 0,1-1,-1 0,0 0,0 0,0 0,0-1,0 1,-1-1,1 0,-1-1,0 1,0 0,0-1,0 1,0-1,-1 0,0 0,1 0,-2-1,2-1,42-49,-43 55,0 0,0 0,0 0,0 0,0 1,0-1,0 1,-1-1,1 1,0 0,0-1,0 1,-1 0,1 0,0 0,-1 1,1-1,-1 0,1 1,-1-1,0 0,1 1,-1 0,0-1,0 1,0 0,0-1,-1 1,1 0,0 0,-1 0,1 0,-1 0,0 0,1 1,2 5,31 47,-25-39</inkml:trace>
  <inkml:trace contextRef="#ctx0" brushRef="#br2" timeOffset="95733.821">687 6126,'108'-38,"530"-215,-466 178,182-61,-162 51,57-28,-137 68,73-36,66-37,-54 35,-40 25,50-33,-9 28,-162 52,-1-3,0-1,-1-1,24-17,57-33,-35 29,-80 36,0 0,0 0,0 0,0 0,0-1,-1 1,1 0,0 0,-1 0,1 0,-1 0,0 0,1 0,-1 0,0 0,1 0,-1 0,0 0,0 0,0 0,0 1,0-1,0 0,0 1,0-1,0 1,0-1,0 1,0-1,-1 1,1 0,0 0,0-1,0 1,-1 0,-1-1,-165-91,167 90,-1 0,1 1,0 0,-1-1,1 1,-1 0,0 0,1-1,-1 1,0 1,0-1,0 0,0 0,0 1,0-1,1 1,-1-1,0 1,0 0,-1 0,1 0,0 0,0 0,0 1,0-1,0 0,1 1,-1 0,0-1,0 1,0 0,0 0,0 0,1 0,-1 0,1 0,-1 1,1-1,-1 0,1 1,-1 0,1-1,0 1,0 0,-35 162,12-47,-7 106,13-106,104-283,46 16,3 28,-121 111</inkml:trace>
  <inkml:trace contextRef="#ctx0" brushRef="#br2" timeOffset="96796.109">2945 5702,'-18'225,"19"-205,43-155,-28 93,2 1,2 0,2 1,15-19,43-34,-79 92,0 0,0 0,0 0,0 1,0-1,0 0,0 1,1-1,-1 1,0 0,0-1,0 1,1 0,-1 0,0 0,0 0,1 0,-1 0,0 0,1 0,-1 0,0 1,0-1,0 0,1 1,-1-1,0 1,0-1,0 1,0 0,0-1,0 1,0 0,0 0,0 0,0 0,0 0,-1 0,1 0,0 0,-1 0,1 0,0 0,-1 1,19 60,-16-46,14 71,-14-62</inkml:trace>
  <inkml:trace contextRef="#ctx0" brushRef="#br2" timeOffset="97095.536">3453 5843,'-5'19,"-2"12,1 4,1-3</inkml:trace>
  <inkml:trace contextRef="#ctx0" brushRef="#br2" timeOffset="97345.114">3622 5618,'-14'9,"-1"4,8-1,5-7,2-5</inkml:trace>
  <inkml:trace contextRef="#ctx0" brushRef="#br2" timeOffset="97992.67">3593 5251,'-9'5,"-4"6,-4 1,1 4,-2-1,-2-4,1 2,5 4,0-2,2-3</inkml:trace>
  <inkml:trace contextRef="#ctx0" brushRef="#br2" timeOffset="98999.833">2973 5419,'9'-4,"9"-3,1-3,1-2,3 3,2 1,2 4,1-4,0 1,1 1,-1 1,-9 2,-8-3,-10-1,-7-4,-5 0,-2-3,1 1</inkml:trace>
</inkml:ink>
</file>

<file path=ppt/ink/ink4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1,-12 2,-9 1,-8 0,-5 1,-8 0</inkml:trace>
</inkml:ink>
</file>

<file path=ppt/ink/ink4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424 177,'-2'11,"-1"1,0-1,0 0,-1 0,0 0,-1 0,0-1,-1 0,0 0,-1 0,0 0,3-4,-141 217,141-214,0 0,0 0,1 1,0-1,0 1,1 0,0 0,1-1,0 1,1 0,0 0,0 0,1 0,1 0,-1 0,4 9,1-11,0 1,0-1,1 0,0 0,0-1,1 0,0 0,0-1,1 0,-1 0,1-1,1-1,-1 1,1-1,0-1,-1 0,2 0,-1-1,0 0,0-1,4 0,74-22,-73 11</inkml:trace>
  <inkml:trace contextRef="#ctx0" brushRef="#br0" timeOffset="443.85">0 204,'21'-22,"0"0,2 1,0 1,1 1,1 2,1 0,13-5,-34 18,1 0,-1 0,1 0,0 1,0 0,0 0,0 0,1 1,-1 0,1 1,-1-1,1 1,-1 0,1 1,0-1,0 1,-1 1,1-1,0 1,-1 1,1-1,0 1,-1 0,0 0,0 1,1 0,-1 0,-1 0,5 4,52 63,-49-52,1-2,0 0,1-1,1 0,1-1,12 8,-19-16,1-1,0 1,0-2,0 1,0-2,1 1,0-2,-1 1,1-2,0 1,0-2,12 0,61-1,-60 0</inkml:trace>
  <inkml:trace contextRef="#ctx0" brushRef="#br0" timeOffset="1057.139">1327 63,'-271'315,"103"-151,164-161,-1 1,1 0,0 0,0 1,1-1,-1 1,1 0,0 0,1 0,-1 0,1 1,0-1,0 1,0-1,1 1,-1 2,5-5,-1-1,0 1,1-1,-1 1,1-1,0 0,0 0,0 0,0 0,0-1,0 1,0-1,0 0,1 0,-1 0,1 0,-1 0,1-1,-1 1,1-1,-1 0,1 0,-1-1,1 1,1-1,1 1,351-2,-238 23,-118-22,0-1,-1 1,1-1,0 0,-1 1,0-1,1 1,-1-1,0 0,0 1,0-1,0 0,0 1,0-1,0 0,0 1,-1-1,1 0,-1 1,1-1,-1 1,0-1,1 1,-1-1,0 1,0-1,0 1,0 0,0 0,-1-1,1 1,0 0,0 0,-1 0,1 0,-1 1,1-1,-6-10,-4-11,2-1,0 0,2 0,0-1,2 0,-2-19,-4-15,-42-190,30 162,15 67</inkml:trace>
  <inkml:trace contextRef="#ctx0" brushRef="#br0" timeOffset="1455.883">2004 35,'-21'9,"0"1,0 1,0 1,2 1,0 0,0 2,1 0,1 1,0 1,2 0,0 1,1 1,-7 11,18-24,0 0,0 0,1 1,0-1,0 1,0-1,1 1,0 0,0 0,1-1,0 1,0 0,0 0,1-1,0 1,0 0,1 0,0-1,0 0,1 1,-1-1,1 0,1 0,-1 0,1 0,0-1,2 2,2 3,0 0,0-1,1-1,1 1,-1-2,1 1,1-1,-1-1,1 0,0 0,1-1,-1 0,1-1,9 2,-5-4,0-1,0-1,0 0,0-1,0 0,0-2,-1 1,1-2,-1 0,1-1,-1-1,-1 0,1-1,-1-1,0 0,-1-1,0 0,0-1,-1 0,0-1,-1-1,-1 0,1 0,-2-1,0 0,0-1,-2 0,1 0,-2 0,0-1,0 0,-2-1,0 1,0-1,-2 0,0 0,-1 0,-1 7,-1 1,-1-1,1 1,-1-1,-1 1,0 0,0 0,0 0,-1 0,0 1,-1-1,0 1,0 0,0 0,-1 1,0 0,0 0,-1 0,0 1,1 0,-2 0,1 1,-1-1,1 2,-1-1,0 1,-1 0,1 1,0 0,-1 0,1 1,-9 0,-19-2</inkml:trace>
  <inkml:trace contextRef="#ctx0" brushRef="#br0" timeOffset="1720.627">1694 374,'375'-79,"-336"68,-35 9,1 0,-1 0,1 0,-1 1,1-1,-1 1,1 0,0 1,0-1,-1 1,1 0,0 0,0 0,-1 1,1 0,0 0,0 0,-1 0,1 1,-1-1,1 1,-1 0,0 1,0-1,3 4,84 75,-83-78,1 1,-1-2,0 1,1-1,0 0,-1-1,1 0,0-1,0 1,-1-2,1 1,0-1,0 0,4-2,12-2</inkml:trace>
</inkml:ink>
</file>

<file path=ppt/ink/ink4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0 982,'126'-21,"-100"19,-1-2,0 0,0-1,-1-2,1 0,-1-2,-1-1,20-11,187-162,-166 121,-4-2,-2-2,-3-3,33-57,96-118,-180 240,0-2,0 0,1 0,-1 1,1-1,1 1,-1 0,1 1,-1 0,2-1,-1 2,0-1,1 1,-1 0,1 0,0 1,5-2,-9 6,0 0,-1 0,1 0,0 1,-1-1,0 1,1-1,-1 1,0 0,0-1,-1 1,1 0,-1 1,1-1,-1 0,0 0,0 0,0 1,-1-1,1 0,-1 1,0-1,0 1,0-1,0 0,0 1,-1-1,0 3,1 0,-3 64,-3 1,-2-2,-4 1,-13 36,13-49,-5 12,-2-2,-4 0,-14 28,28-75,-2 0,1 0,-2-1,-1-1,0 0,-2-1,1 0,-2-1,0-1,-1 0,-1-1,0-1,-1-1,0-1,-1 0,0-1,-11 2,3-3,1-1,-2-1,1-1,-1-2,0-1,-13-1,32-2,1 0,0-1,-1 0,1-1,0 0,0 0,0-1,0 0,1 0,-1-1,1-1,0 1,0-1,0 0,0-1,1 0,0 0,1-1,-1 1,1-2,0 1,1-1,2 3,1 0,0 0,1-1,-1 1,1-1,0 0,0 1,1-1,-1 0,1 1,1-1,-1 0,1 1,0-1,0 0,1 1,-1 0,1-1,0 1,1 0,-1 0,1 0,0 0,1 0,-1 1,1-1,0 1,3-3,12-12</inkml:trace>
  <inkml:trace contextRef="#ctx0" brushRef="#br0" timeOffset="364.437">1722 728,'-21'13,"-128"93,141-99,1 0,0 0,0 1,0-1,1 1,1 1,-1-1,1 1,1 0,0 0,0 1,0-1,1 1,1 0,0 0,0 5,1-9,2 0,-1 0,1 0,0 0,0 0,0 0,1-1,0 1,0 0,0-1,1 1,0-1,0 0,0 0,1 0,0 0,0-1,0 1,0-1,1 0,0 0,0-1,0 1,0-1,0 0,0-1,1 1,5 1,-1 0,0-1,0 0,0 0,0-1,0-1,1 0,-1 0,0-1,1 0,-1-1,0 0,1 0,-1-1,0-1,0 0,7-3,-3-1,0 0,-1-1,0-1,0 0,-1-1,0-1,-1 1,0-2,-1 1,0-2,-1 1,0-1,-1-1,-1 1,0-2,0 1,-2 0,0-1,0 0,-2 0,0-1,0 1,-2-1,1-14,-26-58,12 63</inkml:trace>
</inkml:ink>
</file>

<file path=ppt/ink/ink4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1,'33'67,"-9"-4,-2 1,-4 1,10 65,28 94,-55-217,1 0,1 0,-1 0,1 0,0-1,1 1,-1-1,1 0,1 0,-1 0,1-1,0 0,0 0,1 0,-1 0,1-1,6 3,-7-7,1-1,-1 0,1-1,0 1,-1-1,0 0,0-1,1 1,-1-1,-1 0,1 0,0-1,-1 1,0-1,1 0,-1 0,-1-1,1 1,-1-1,0 0,2-2,158-268,-98 102,-56 240,-4-40,1-1,1 0,2 0,0-1,2-1,0 1,2-2,1 0,1 0,0-1,2-1,83 74,-96-93,-1 0,1 0,0 0,0 0,0-1,0 1,0-1,0 0,0-1,0 1,0-1,1 1,-1-1,0 0,0-1,0 1,0-1,1 0,-1 0,0 0,0 0,0-1,-1 0,1 0,0 0,-1 0,1 0,-1-1,1 1,2-4,8-11,0 0,-1-1,0 0,-2-1,0-1,-1 1,6-21,2 2,3-10,-2-1,-2 0,-2-1,-2-1,4-42,4 15,-19 77,0 1,0 0,0 0,0 0,0 1,0-1,0 0,0 1,0-1,0 1,0 0,0 0,0 0,0 0,-1 0,1 0,0 0,-1 0,1 1,-1-1,1 0,-1 1,1 1,1 0,16 15,-3 0</inkml:trace>
  <inkml:trace contextRef="#ctx0" brushRef="#br0" timeOffset="330.501">1693 198,'58'-9,"23"-4,3-4,-3 0,-10 4,-13 4,-12 3,-8 3,-6 2,-4 1,-11 0,-9 1</inkml:trace>
  <inkml:trace contextRef="#ctx0" brushRef="#br0" timeOffset="585.768">1806 423,'38'-4,"23"-3,10 1,-2 2,-8 0,-9-3,-9 0,-7 0,-5 3,-3 0,-1 7,-1 3,0-1,-4 0</inkml:trace>
</inkml:ink>
</file>

<file path=ppt/ink/ink4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43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910 453,'22'-54,"-47"69,-34 94,-54 121,105-216,1 0,0 0,2 1,0 0,0 0,1 0,-1 13,5-24,0 0,0 0,0 0,0 0,1 0,0 0,0 0,0 0,0 0,1 0,-1 0,1-1,0 1,0-1,0 1,1-1,-1 0,1 0,0 0,0 0,0 0,0 0,0-1,1 0,-1 0,1 0,-1 0,1 0,0-1,0 1,0-1,0 0,0 0,1 0,147 7,-136-9,8 0</inkml:trace>
  <inkml:trace contextRef="#ctx0" brushRef="#br0" timeOffset="510.755">459 369,'19'-18,"2"2,0 0,1 2,0 0,1 2,1 0,0 1,0 2,21-5,-37 14,0 0,-1 1,1 0,0 0,0 1,-1 0,1 0,-1 1,0 0,0 1,0-1,0 1,0 1,-1-1,0 1,0 0,0 0,0 1,-1 0,0 0,0 0,-1 1,0-1,0 1,3 6,34 40,-35-46,0 1,1-1,0-1,0 1,0-1,1 0,0-1,0 0,0 0,1 0,-1-1,1-1,0 0,0 0,1 0,-1-1,0-1,1 1,0-2,-1 1,1-1,-1-1,1 0,-1 0,1-1,-1 0,0 0,1-1,-1 0,-1-1,9-4,11-22,-23 17</inkml:trace>
  <inkml:trace contextRef="#ctx0" brushRef="#br0" timeOffset="1808.231">1842 369,'-202'232,"133"-164,44-47,2 2,0 1,2 0,1 2,0 0,-4 11,23-35,0 0,0-1,0 1,1 0,-1 0,1-1,-1 1,1 0,-1 0,1 0,0 0,0 0,0 0,0-1,0 1,0 0,1 0,-1 0,1 0,-1 0,1-1,-1 1,1 0,0 0,0-1,0 1,0-1,0 1,1-1,-1 1,0-1,1 0,-1 1,1-1,-1 0,1 0,-1 0,1 0,0-1,0 1,-1 0,3 0,80 17,110-10,-192-7,0-1,0 1,1-1,-1 0,0 0,0 0,0 0,1 0,-1 0,0-1,0 1,0-1,0 1,1-1,-1 0,0 0,0 0,-1 0,1 0,0 0,0-1,0 1,-1-1,1 1,-1-1,1 0,-1 1,0-1,1 0,-1 0,0 0,0 0,0 0,-1 0,1 0,0 0,-1-1,6-89,-7 74,2 2,-1 0,-1-1,-1 1,0 0,-1 0,-1 0,0 0,-1 1,-7-15,-2 4,-2-1,-1 2,-1 0,-1 1,-1 2,-1-1,-12-7,22 19,5 3</inkml:trace>
  <inkml:trace contextRef="#ctx0" brushRef="#br0" timeOffset="2295.727">2293 283,'-26'22,"0"1,2 1,1 1,1 1,1 1,1 1,-7 13,14-21,0 0,2 0,0 1,1 1,1 0,1 0,2 1,0-1,0 5,6-21,-1 0,1-1,1 1,-1-1,1 1,0-1,0 1,1-1,-1 1,1-1,0 0,1 0,-1 0,1 0,0 0,0-1,1 1,-1-1,1 0,0 0,0 0,1-1,-1 1,1-1,-1 0,1 0,0-1,0 1,1-1,4 1,2 2,0-1,0-1,0 0,0-1,1 0,-1-1,1 0,-1-1,1-1,-1 0,1 0,-1-1,7-2,-13 2,0 1,-1-1,1-1,0 1,-1-1,0 1,1-1,-1-1,0 1,-1-1,1 0,-1 0,1 0,-1-1,-1 0,3-2,2-10</inkml:trace>
  <inkml:trace contextRef="#ctx0" brushRef="#br0" timeOffset="2549.726">1899 396,'28'10,"30"3,8-1,4-2,-6-3,-9-3,-4-2,-6-1,-6-1,-4 0,-4-1,-2 1,-7-6,-1 0,-5-1</inkml:trace>
  <inkml:trace contextRef="#ctx0" brushRef="#br0" timeOffset="2849.754">2660 142,'28'13,"-2"0,0 2,0 1,-1 1,-1 1,-1 1,-1 1,4 5,-14-13,0 0,-1 0,-1 1,0 1,0 0,-2 0,0 1,0 0,-1 0,-1 0,-1 1,0 0,-1 0,-1 1,0-1,-1 1,-1 0,0-1,-2 1,0 0,0-1,-2 1,-2 8,2-10,-2 1,1-1,-2-1,0 1,-1-1,0 0,-1 0,0-1,-1 0,-1 0,0-1,-1-1,0 0,-1 0,0-1,0 0,-11 5,-55 31,-1-2,-3-5,-47 15,85-36</inkml:trace>
  <inkml:trace contextRef="#ctx0" brushRef="#br0" timeOffset="3360.85">318 86,'-37'46,"2"2,2 1,2 2,3 1,2 1,1 5,8-25,1 0,2 2,2 0,1 0,2 1,1 1,2-1,1 1,2 0,2 0,1 0,2 1,1-2,6 21,-3-41,0 0,1-1,1 0,0-1,1 1,0-2,1 1,1-1,0-1,1 0,0-1,1 0,0-1,1 0,0-1,1 0,1-1,12 6,0-2,1-1,1-1,0-2,0 0,1-2,-1-2,22 1,-3-3</inkml:trace>
  <inkml:trace contextRef="#ctx0" brushRef="#br0" timeOffset="3960.41">3224 29,'15'-5,"0"-1,0 2,0 0,0 1,0 0,1 1,0 1,-1 1,14 1,-25-1,-1 1,0-1,0 1,-1 0,1 0,0 0,0 1,0-1,-1 1,1-1,-1 1,1 0,-1 0,1 0,-1 0,0 1,0-1,0 1,-1-1,1 1,-1-1,1 1,-1 0,0 0,0 0,0 0,0 0,0 0,-1 0,1 0,-1 0,0 0,0 0,0 0,-1 0,1 0,-1 0,1 0,-1 0,0 0,0 0,0 0,-1 0,1-1,-1 1,1 0,-1-1,0 1,0-1,0 0,0 0,-2 2,-98 103,101-106,1 1,-1 0,0 0,1 0,-1 0,1 0,0 0,0 0,-1 0,1 0,1 0,-1 0,0 0,0 0,1-1,-1 1,1 0,-1 0,1 0,0 0,0 0,0-1,0 1,0 0,0-1,1 1,-1-1,0 1,1-1,-1 0,1 0,-1 1,1-1,0 0,0 0,-1-1,1 1,0 0,0-1,0 1,2 0,82 15,-59-15,-15-2,-1 1,0 1,0 0,0 1,1-1,-1 2,-1 0,1 0,4 3,3 5</inkml:trace>
  <inkml:trace contextRef="#ctx0" brushRef="#br0" timeOffset="4498.745">120 1271,'1513'-177,"-296"25,-732 90,-418 57,-42 4</inkml:trace>
  <inkml:trace contextRef="#ctx0" brushRef="#br0" timeOffset="4975.421">1475 1327,'11'-1,"276"-18,-207 34,-78-15,0 1,0 0,0-1,0 1,-1 0,1 0,0 0,-1 0,1 0,0 1,-1-1,0 0,1 1,-1-1,0 1,1-1,-1 1,0 0,0 0,-1-1,1 1,0 0,0 0,-1 0,1 0,-1 0,0 0,0 0,1 0,-1 0,0 0,-1 0,1 0,0-1,-1 1,1 0,-1 0,1 0,-8 12,0-1,0 0,-1-1,-1 0,0 0,-1-1,0 0,0-1,-1-1,-1 1,0-2,0 0,-7 3,19-10,-165 110,165-110,-1 0,1 0,-1 0,1 0,0 0,0 1,0-1,-1 0,1 1,1-1,-1 1,0-1,0 1,0 0,1-1,-1 1,1 0,-1-1,1 1,0 0,0 0,0-1,0 1,0 0,0 0,0-1,1 1,-1 0,0 0,1-1,0 1,-1 0,1-1,0 1,0-1,0 1,0-1,0 1,0-1,0 0,0 1,1-1,-1 0,0 0,1 0,0 0,77 32,152-32,-64-46,-143 39</inkml:trace>
  <inkml:trace contextRef="#ctx0" brushRef="#br0" timeOffset="5241.042">2688 1214,'-10'39,"-7"31,-2 9,4-4,3-10,4-12,3-9,3-8,2-5,0-13,1-9</inkml:trace>
  <inkml:trace contextRef="#ctx0" brushRef="#br0" timeOffset="5526.91">2406 1214,'43'0,"34"-4,13-3,-4 1,-7 2,-12-5,-13 1,-5 0,-8 3,-4 1,-5 2,-2 1,-7 6,-7 6,-6 2</inkml:trace>
  <inkml:trace contextRef="#ctx0" brushRef="#br0" timeOffset="5778.608">2293 1751,'43'0,"39"-5,14-1,1 0,-7 1,-8-3,-15-1,-8 2,-9 1,-9 3,-6 1,-5 1,-2 1,-6 0</inkml:trace>
</inkml:ink>
</file>

<file path=ppt/ink/ink4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1 115,'1'-4,"1"0,0 0,0 1,1-1,-1 1,1-1,-1 1,1 0,0 0,0 0,1 0,-1 1,1-1,-1 1,1 0,0 0,-1 0,1 1,0-1,0 1,0 0,1 0,-1 0,0 1,0 0,0-1,1 1,-1 1,0-1,0 1,1-1,0 2,17-4,98-21,-69 9,-42 11,1-1,0 2,0-1,1 1,-1 1,0 0,1 0,-1 1,1 0,-1 1,0 0,5 1,-2 5,-7-1</inkml:trace>
</inkml:ink>
</file>

<file path=ppt/ink/ink4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19,'48'21,"-45"-20,29 3,0-2,0-1,0-1,-1-2,1-1,0-2,7-2,146-17,-167 18</inkml:trace>
</inkml:ink>
</file>

<file path=ppt/ink/ink4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0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0 170,'89'-20,"0"5,1 3,65 1,-90 16,-64-5,1 1,-1-1,1 0,-1 1,0-1,1 1,-1-1,0 1,0-1,1 1,-1 0,0 0,0-1,0 1,0 0,0 0,0 0,0 0,0 1,0-1,-1 0,1 0,0 0,-1 1,1-1,-1 0,1 1,-1-1,0 0,1 1,-1-1,0 1,0-1,0 0,0 1,0-1,-1 1,1-1,0 0,0 1,-1-1,1 0,-1 1,-6 10,-1-1,0 0,-1 0,0 0,0-2,-1 1,-1-1,1 0,-2-1,0 0,-2 3,-204 149,151-89,66-69,-1 0,1 1,0-1,0 1,0-1,0 1,0-1,1 1,-1 0,1-1,-1 1,1 0,0-1,0 1,0 0,1-1,-1 1,1 0,-1-1,1 1,0 0,0-1,0 1,0-1,0 0,1 1,-1-1,1 0,0 0,-1 0,1 0,0 0,0 0,1 0,6 3,1-1,-1 0,1 0,0-1,0 0,1-1,-1 0,0-1,1 0,-1 0,1-1,-1-1,1 1,-1-2,0 0,1 0,1-1,74-21,-62 14</inkml:trace>
  <inkml:trace contextRef="#ctx0" brushRef="#br0" timeOffset="249.991">1157 198,'-24'33,"-8"17,-3 4,-1-2,6-6,3-9,2-8,0-8,4-7</inkml:trace>
  <inkml:trace contextRef="#ctx0" brushRef="#br0" timeOffset="566.282">705 226,'39'15,"21"13,7 3,-5 1,-7-5,-8-3,-8-5,-5-1,-14-3,-9-10,-13-10,-4-9,-3-2</inkml:trace>
  <inkml:trace contextRef="#ctx0" brushRef="#br0" timeOffset="821.253">1044 0,'0'431,"28"-266,-27-84,-1-56</inkml:trace>
</inkml:ink>
</file>

<file path=ppt/ink/ink4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31,'169'-12,"-141"6,1 1,0 1,0 2,1 0,25 3,-53-1,0 1,1-1,-1 0,0 1,0-1,1 1,-1 0,0-1,0 1,0 0,0 0,0 1,0-1,0 0,-1 1,1-1,0 1,-1-1,1 1,-1 0,1 0,-1 0,0 0,0 0,0 0,0 0,0 0,0 0,-1 0,1 1,-1-1,1 0,-1 0,0 1,0-1,0 0,0 0,0 1,-1-1,1 0,-1 0,1 1,-1-1,0 0,0 0,0 0,0 0,0 0,0 0,-1 0,-1 1,-137 137,104-104,27-31,1 1,0 1,0-1,0 1,1 1,0 0,0 0,1 0,0 0,0 1,1 0,0 1,1-1,0 1,0-1,1 1,1 0,0 1,0-1,0 0,2 1,-1-1,2 8,0-15,1 1,-1 0,1-1,0 1,1-1,-1 1,1-1,-1 0,1 0,0 0,0-1,0 1,0-1,1 1,-1-1,1 0,-1-1,1 1,0 0,0-1,0 0,0 0,0 0,0-1,0 1,0-1,0 0,0 0,2 0,119-20,-68-1,-33 12</inkml:trace>
</inkml:ink>
</file>

<file path=ppt/ink/ink4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9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454 637,'0'255,"-5"-226,-1-1,-1 1,-1-2,-2 1,-1-1,-1 0,-9 14,-21 50,43-62,7-20</inkml:trace>
  <inkml:trace contextRef="#ctx0" brushRef="#br0" timeOffset="327.965">1046 637,'-45'58,"2"1,3 3,3 1,-19 45,54-105,-1 1,1 0,0-1,0 1,0 0,0 1,1-1,0 0,-1 0,2 1,-1-1,0 0,1 1,0-1,0 1,0-1,1 0,-1 1,1-1,0 0,0 1,1-1,-1 0,1 0,0 0,0 0,0 0,1-1,-1 1,1 0,0-1,0 0,0 0,0 0,1 0,-1 0,1-1,0 0,-1 1,5 0,14 2,1-2,-1 0,1-1,-1-2,1 0,0-2,-1 0,1-1,2-2,-12 4,-1-1,0 0,0 0,0-1,0-1,0 0,-1-1,0 0,0 0,0-1,0-1,-1 0,0 0,-1-1,0 0,0-1,0 0,-1-1,-1 1,1-1,-2-1,1 1,-2-1,1 0,-1-1,-1 1,0-1,2-11,-6 16,0 0,-1 0,1 0,-1 0,-1 0,0 0,0 0,0 1,0-1,-1 1,0-1,-1 1,1 0,-1 0,0 0,-1 1,0 0,1-1,-2 2,1-1,0 0,-1 1,0 0,-1 0,-6-4,0 1,-1 0,0 1,0 1,0 0,0 1,-1 0,0 1,0 1,-13-1,-31 3,34 1</inkml:trace>
  <inkml:trace contextRef="#ctx0" brushRef="#br0" timeOffset="4483.773">2543 637,'-7'0,"0"1,1 0,-1 0,0 1,1-1,-1 2,1-1,0 1,0-1,0 2,0-1,0 1,1 0,-1 0,1 0,0 1,0 0,1 0,-1 0,1 1,1-1,-1 1,1 0,0 0,0 0,0 0,1 1,0-1,0 1,1 0,0-1,0 1,0 0,1 0,0-1,1 1,-1 0,1 0,0-1,1 1,0-1,0 1,0-1,1 2,0-4,0 0,0 1,0-1,1 0,-1-1,1 1,0-1,0 0,0 1,1-2,-1 1,1 0,-1-1,1 0,0 0,0-1,0 1,0-1,0 0,0 0,0-1,0 1,0-1,1 0,-1-1,0 1,0-1,0 0,0 0,0-1,0 1,0-1,0 0,-1-1,2 0,19-9,0-1,-1-1,0-1,-1-1,-1-1,-1-1,0-1,4-7,43-86,-66 108,-1 0,0 0,1 0,-2 0,1 0,0-1,-1 1,0 0,0 0,0 0,0-1,-1 1,0 0,0 0,0 0,0 0,-1 0,1 0,-1 0,0 0,0 1,-1-1,1 1,-1-1,1 1,-1 0,0 0,0 0,-4-2,-5-1,0 1,-1 0,0 1,0 1,0 0,0 0,-1 1,1 1,-1 0,1 1,-1 1,1 0,-1 0,-12 4,-53 14,46-7</inkml:trace>
  <inkml:trace contextRef="#ctx0" brushRef="#br0" timeOffset="4849.161">2768 806,'-30'22,"1"1,1 1,1 1,2 1,0 2,2 0,-18 29,39-54,0-1,1 0,-1 1,1-1,-1 1,1-1,0 1,0-1,0 1,1 0,-1 0,0 0,1-1,0 1,0 0,0 0,0 0,0 0,0-1,1 1,0 0,-1 0,1 0,0-1,0 1,0-1,1 1,-1-1,1 1,-1-1,1 0,0 1,0-1,0 0,0 0,0 0,0-1,1 1,-1-1,1 1,-1-1,1 0,-1 0,1 0,0 0,-1 0,1 0,0-1,0 1,1-1,9 1,0 0,0 0,-1-1,1-1,0-1,0 1,-1-2,1 0,-1 0,0-1,0-1,0 0,0 0,-1-2,0 1,0-1,-1-1,0 0,0 0,-1-1,8-8,-15 13,-1 1,1 0,0-1,-1 1,0 0,1-1,-2 0,1 1,0-1,-1 0,1 1,-1-1,0 0,0 1,-1-1,1 0,-1 0,0 1,0-1,0 1,0-1,0 1,-1-1,0 1,1 0,-1 0,-1 0,1 0,0 0,-1 0,1 1,-1-1,0 1,0-1,0 1,0 0,0 0,-1 1,1-1,-1 1,-1-1,-19-12</inkml:trace>
  <inkml:trace contextRef="#ctx0" brushRef="#br0" timeOffset="3218.264">2063 637,'-19'29,"-12"18,0 7,1-1,0-5,5-6,3-10,4-5,1-8,-2-2,-2-4,3 1,3-3</inkml:trace>
  <inkml:trace contextRef="#ctx0" brushRef="#br0" timeOffset="3531.821">1696 778,'34'14,"20"15,6 2,-3 0,-5-4,-8-7,-10-3,-8-3,-2-5,-5 1,-2-1,-3-2</inkml:trace>
  <inkml:trace contextRef="#ctx0" brushRef="#br0" timeOffset="3901.672">1893 608,'-4'34,"-3"20,1 6,2-2,0-7,2-6,1-7,5-5,2-3,1-2,2-5,1-3,3 1,0 1,2-3,-2-4</inkml:trace>
  <inkml:trace contextRef="#ctx0" brushRef="#br0" timeOffset="6481.841">115 1484,'514'0,"-348"-28,200 26,-168-25,536 27,-537-28,-10 16,20-23,-36 13,83 5,-227 13,-3-2</inkml:trace>
  <inkml:trace contextRef="#ctx0" brushRef="#br0" timeOffset="7746.451">172 354,'-22'28,"2"0,1 2,1 0,2 1,1 1,1 0,2 1,1 0,2 1,1 0,0 10,8-18,1-1,1 1,2-1,0 1,1-1,2 0,1-1,0 0,2 0,1-1,1 0,0-1,2 0,13 16,-1-10,1-1,0-1,2-1,2-1,0-2,27 14,-11-13,-25-16</inkml:trace>
  <inkml:trace contextRef="#ctx0" brushRef="#br0" timeOffset="6998.716">3248 298,'17'8,"-1"1,0 1,0 0,-1 2,-1-1,0 2,0 0,-2 0,1 2,-2-1,0 1,0 1,-2 0,0 1,-1-1,0 2,2 11,-3-8,-2 0,-1 1,-1 0,0 0,-2-1,-1 1,0 0,-3 14,0-12,-1-1,-1 0,-1 0,-1 0,-1-1,-1 0,-1 0,-1-1,-7 9,8-14,-1 0,0-1,-1-1,-1 0,0-1,-1 0,0-1,-1 0,0-1,-1-1,-1 0,-7 2</inkml:trace>
  <inkml:trace contextRef="#ctx0" brushRef="#br0" timeOffset="8681.596">3586 73,'252'-73,"-190"75,-61-2,0 0,0 0,0 0,0 1,0-1,0 0,0 0,0 1,0-1,0 1,0-1,0 1,0-1,-1 1,1-1,0 1,0 0,-1-1,1 1,0 0,-1 0,1 0,-1-1,1 1,-1 0,1 0,-1 0,0 0,1 0,-1 0,0 0,0 0,0 0,0 0,0 0,0 0,0 0,0 0,0 0,0 0,0 0,-1 0,1 0,0 0,-1 0,1-1,-1 1,1 0,-1 0,1 0,-1 0,0-1,1 1,-1 0,0-1,0 2,-136 133,135-133,1-1,-1 1,1 0,-1 0,1-1,0 1,0 0,0 0,0 0,0 0,0 0,0 0,1 0,-1 1,1-1,-1 0,1 0,0 0,0 1,0-1,0 0,0 0,1 1,-1-1,1 0,-1 0,1 0,0 0,0 0,0 0,0 0,0 0,0 0,0 0,1 0,-1-1,1 1,-1-1,1 1,0-1,0 1,-1-1,1 0,0 0,0 0,0 0,0 0,1-1,-1 1,0 0,0-1,0 0,0 1,2-1,226 0,-205 0</inkml:trace>
  <inkml:trace contextRef="#ctx0" brushRef="#br0" timeOffset="16106.731">4630 637,'-3'16,"1"0,0 0,1 1,0-1,2 1,0-1,3 16,-3-24,31 208,-31-201,0 0,-1 1,0-1,-2 1,0-1,0 0,-2 0,1 0,-2 0,0-1,-1 1,-1-1,0-1,0 1,-2-1,1-1,-2 1,-9 9,8-11,-1-1,0 0,-1 0,0-1,-1-1,0 0,0-1,0-1,-1 0,0-1,0 0,-1-1,1-1,-10 0,21-2,-1-1,0-1,1 1,-1-1,0 0,1 0,-1 0,1 0,-1-1,1 0,0 0,-1 0,1 0,0-1,1 0,-1 0,0 0,1 0,0 0,-1-1,1 1,1-1,-1 0,0 0,1 0,0 0,0 0,0-1,1 1,-1-1,1 1,0-1,0 0,1 1,-1-1,1 0,0 1,0-1,1 0,-1 1,1-1,5-13</inkml:trace>
  <inkml:trace contextRef="#ctx0" brushRef="#br0" timeOffset="16589.445">4292 637,'220'-23,"100"-12,-246 22,-60 9,0 1,1 0,-1 1,1 1,-1 0,1 1,-1 1,1 0,1 1,2 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1 904,'38'-5,"27"-1,8-1,-4 2,-9 2,-10 1,-9-4,-6-1,-5 1,-2 1,-6 2</inkml:trace>
  <inkml:trace contextRef="#ctx0" brushRef="#br0" timeOffset="247.181">29 1214,'44'0,"37"-5,10-1,-5 0,-8 1,-13-4,-12 1,-15 1</inkml:trace>
  <inkml:trace contextRef="#ctx0" brushRef="#br0" timeOffset="137877.38">1355 367,'0'5,"0"16,0 9,0 4,0 2,5-1,2-2,-1-1,-1-2,-2-1,0 0,-2-1,4-5,1-2,0 1,-1-3</inkml:trace>
  <inkml:trace contextRef="#ctx0" brushRef="#br0" timeOffset="138128.735">988 791,'48'-5,"31"-2,10 1,-4-3,-12-1,-14 1,-11 3,-11 3,-5 0,-4 3,-2-1,-5 2</inkml:trace>
  <inkml:trace contextRef="#ctx0" brushRef="#br0" timeOffset="138495.404">1158 988,'42'-11,"1"2,0 1,1 3,22 0,-2 13,-62-8,-1 0,0 1,1-1,-1 0,0 0,1 1,-1-1,0 1,0-1,1 1,-1 0,0-1,0 1,0 0,0 0,0 0,0 0,0 0,0 0,0 0,0 0,0 0,-1 0,1 0,0 1,-1-1,1 0,-1 1,0-1,1 0,-1 1,0-1,0 0,0 1,0-1,0 0,0 1,0-1,0 0,0 1,-1-1,1 1,-7 9,-1 0,0 0,-1-1,0 0,0 0,-1-1,-1 0,1-1,-1 0,-8 3,-8 9,-137 105,163-124,-1-1,1 1,-1 0,1 0,0 0,-1 0,1 1,0-1,0 0,0 0,0 1,0-1,0 0,0 1,0-1,1 1,-1 0,0-1,1 1,0-1,-1 1,1 0,0-1,0 1,0 0,0-1,0 1,0 0,0-1,0 1,1 0,-1-1,1 1,-1 0,1-1,0 1,0-1,0 1,-1-1,1 0,1 1,-1-1,0 0,0 0,0 0,1 0,-1 0,0 0,1 0,-1 0,1 0,-1 0,1-1,-1 1,1-1,0 1,-1-1,1 0,0 0,-1 1,1-1,0 0,-1-1,1 1,0 0,25 1,0-1,0-1,0-1,0-2,0 0,-1-2,1-1,10-5,-8 3</inkml:trace>
  <inkml:trace contextRef="#ctx0" brushRef="#br0" timeOffset="139274.01">2766 283,'-330'95,"149"-14,179-80,0-1,0 1,0-1,0 1,0 0,1 0,-1 0,0 0,0 0,0 0,1 0,-1 1,1-1,-1 1,1-1,0 1,-1-1,1 1,0 0,0 0,0 0,0-1,1 1,-1 0,0 0,1 0,-1 0,1 0,0 0,0 1,-1-1,1 0,1 0,-1 0,0 0,0 0,1 0,-1 0,1 0,0 0,0 0,0 0,0-1,0 1,0 0,0 0,0-1,1 1,-1-1,1 2,8 2,0-1,0 0,0 0,0-1,1 0,-1 0,1-2,0 1,0-1,0-1,6 0,48 7,-31-3,-27-4,-1 0,1 1,0 0,-1 0,1 0,-1 1,1 0,-1 0,0 1,0-1,0 2,0-1,2 2,-7-2,0 0,-1 0,0 0,1 0,-1 0,0 0,0 0,-1 0,1 0,-1 0,1-1,-1 1,0 0,0 0,0 0,0-1,-1 1,1 0,-1-1,0 1,1-1,-1 0,0 0,0 1,-1-1,1-1,0 1,-1 0,1 0,-1-1,0 0,1 1,-1-1,-2 1,-255 156,226-142,2 2,0 0,1 3,1 0,-27 26,53-45,0 1,1 0,-1 0,1 0,0 0,0 0,0 1,0-1,1 1,-1 0,1 0,0 0,0 0,1 0,-1 0,1 1,0-1,0 0,0 1,1-1,-1 1,1-1,0 1,0-1,1 1,-1-1,1 1,0-1,0 0,1 1,-1-1,1 0,0 0,0 0,1 0,-1 0,3 2,6 1,0 0,1-1,0-1,0 0,1 0,-1-1,1-1,0 0,0-1,0 0,0-1,0-1,1 0,-1 0,0-2,0 1,5-3,34 1,91-28,-122 23</inkml:trace>
  <inkml:trace contextRef="#ctx0" brushRef="#br0" timeOffset="140708.552">2795 1186,'29'-83,"4"1,4 2,2 2,23-28,-15 53,-46 52,1 0,-1 1,0-1,1 0,-1 1,1 0,-1-1,0 1,1 0,-1 0,1-1,-1 1,1 0,-1 0,1 1,-1-1,1 0,-1 0,0 1,1-1,-1 1,1-1,-1 1,0 0,1 0,-1-1,0 1,0 0,0 0,0 0,0 0,0 0,0 0,0 1,0-1,0 0,-1 0,1 1,0-1,-1 0,1 1,-1-1,1 1,-1-1,0 2,15 89,-16-82,1-1,1 1,0-1,0 1,1-1,0 0,1 0,0 0,0 0,3 4,-5-12,-1 1,1-1,0 1,0-1,0 0,0 0,0 1,0-1,0 0,1 0,-1 0,0 0,0 0,1-1,-1 1,1 0,-1-1,1 1,-1 0,1-1,-1 0,1 1,0-1,-1 0,1 0,-1 0,1 0,0 0,-1 0,1-1,-1 1,1 0,-1-1,1 1,-1-1,1 0,-1 1,1-1,-1 0,0 0,2-1,51-50,-49 47,164-201,-58 75,-110 130,-1 1,1-1,0 1,-1-1,1 1,0 0,-1-1,1 1,0 0,-1-1,1 1,0 0,0 0,-1 0,1 0,0 0,0-1,-1 2,1-1,0 0,0 0,0 0,-1 0,1 0,0 1,-1-1,1 0,0 0,0 1,-1-1,1 1,-1-1,1 1,0-1,-1 1,1-1,-1 1,1-1,-1 1,1 0,-1-1,0 1,1 0,-1-1,0 1,1 0,-1 0,0-1,0 1,0 0,0 0,0-1,0 1,0 0,4 48,-4-45,-4 290,-19-155,20-114</inkml:trace>
  <inkml:trace contextRef="#ctx0" brushRef="#br0" timeOffset="140957.997">3811 1129,'0'24,"0"8</inkml:trace>
  <inkml:trace contextRef="#ctx0" brushRef="#br0" timeOffset="141211.85">3811 649,'-5'24,"-1"8</inkml:trace>
  <inkml:trace contextRef="#ctx0" brushRef="#br0" timeOffset="142746.914">3838 1072,'0'5,"0"7,0 5,0 5,0 4,0 2,5-4,7-6,5-6,0 0,3-2,2-3,-3-7,0-4,-2-1</inkml:trace>
  <inkml:trace contextRef="#ctx0" brushRef="#br0" timeOffset="146072.801">4347 452,'18'56,"140"428,-145-444,-11-32,0 0,0 0,1 0,0-1,0 1,1-1,0 1,0-1,0 0,1-1,0 1,1-1,5 5,-10-10,-1-1,1 1,-1-1,1 0,0 1,-1-1,1 0,0 1,0-1,-1 0,1 0,0 1,0-1,-1 0,1 0,0 0,0 0,0 0,-1 0,1 0,0-1,0 1,-1 0,1 0,0-1,0 1,-1 0,1-1,0 1,-1 0,1-1,-1 1,1-1,0 1,-1-1,1 0,-1 1,1-1,-1 0,0 1,1-1,-1 0,0 1,1-1,-1 0,0 1,0-1,1 0,-1 0,0 0,0 1,0-1,6-44,-6 44,11-203,1 120,4 0,4 2,4-4,29-55,-42 129,-1 7</inkml:trace>
  <inkml:trace contextRef="#ctx0" brushRef="#br0" timeOffset="146858.532">4996 988,'-5'15,"-1"13,-5 8,0 2,1 0,3-3,2-1,2-3,2-1,6-6,2-12,4-7,1-10,-2-4</inkml:trace>
  <inkml:trace contextRef="#ctx0" brushRef="#br0" timeOffset="147292.966">5109 734,'-5'-5,"-6"-1,3-5,4-5,2 0</inkml:trace>
  <inkml:trace contextRef="#ctx0" brushRef="#br0" timeOffset="151820.173">5363 28,'-5'0,"-1"5,-5 2,-1 4,-2 5,1 4,-3 0,-3 0,-3 3,3 1,-2-3,4 0,0-5,3 1,-1-2,1 0,4-2</inkml:trace>
  <inkml:trace contextRef="#ctx0" brushRef="#br0" timeOffset="153146.082">5730 85,'12'15,"0"1,-1 1,-1 0,0 0,-1 1,-1 0,-1 0,0 1,0 7,1 11,-1 1,-2-1,-2 1,-1 0,-2 0,-3 16,2 1,0-38,0-1,0 0,-1 0,-2 0,1 0,-2 0,0-1,0 0,-2 0,0 0,-1-1,0 0,-1 0,0-1,-1 0,-1-1,0 0,-1 0,-120 94,104-88</inkml:trace>
  <inkml:trace contextRef="#ctx0" brushRef="#br0" timeOffset="153743.771">4318 198,'-36'44,"1"1,2 2,2 1,2 2,-17 42,37-73,1 0,1 0,0 1,2 0,0 0,2 0,0 1,1-1,1 1,1-1,0 1,2 0,1-1,0 0,1 1,2-1,0-1,1 1,0-1,2 0,0-1,8 11,-4-9,0 0,2 0,0-2,1 0,1 0,0-2,1 0,1-1,1 0,5 1,116 41,-116-53</inkml:trace>
  <inkml:trace contextRef="#ctx0" brushRef="#br0" timeOffset="154345.447">6153 28,'7'-4,"-1"0,1 1,0 0,0 0,0 1,0 0,1 0,-1 0,1 1,-1 0,1 1,0-1,-1 1,1 1,-1 0,1 0,5 2,-10-3,0 1,-1-1,1 1,0 0,-1 0,1 0,-1 1,1-1,-1 0,0 1,0 0,1-1,-1 1,0 0,0 0,-1 0,1 1,0-1,-1 0,1 0,-1 1,0-1,0 1,0 0,0-1,0 1,-1 0,1-1,-1 1,0 0,1 0,-1-1,0 1,-1 1,-36 87,34-90,1 1,0 0,-1 0,1 0,0 1,0-1,0 1,0-1,1 1,-1-1,0 1,1 0,0 0,0 0,0 0,0 0,0 0,1 0,-1 0,1 0,0 0,0 0,0 0,0 0,1 0,-1 0,1 0,0 0,0 0,0 0,0 0,0 0,1 0,-1-1,1 1,-1 0,1-1,0 0,0 1,1 0,10 0,1 0,-1 0,0-2,1 1,-1-2,1 0,-1 0,12-3,8 1,-8 1</inkml:trace>
</inkml:ink>
</file>

<file path=ppt/ink/ink4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51,'19'0,"11"0,6 0,1 0,-1 0,-2 0,-2 0,-1 0,-1-4,-1-3,-1 1,0 2,0 0,-1 2,-4-4,-1-1,0 1,-4 1</inkml:trace>
</inkml:ink>
</file>

<file path=ppt/ink/ink4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59,'44'-10,"32"-2,9-1,-5 4,-12 2,-12 2,-16 3</inkml:trace>
</inkml:ink>
</file>

<file path=ppt/ink/ink4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398 113,'-19'3,"0"0,0 1,0 1,1 0,0 2,0 0,1 1,-1 1,2 0,-1 1,1 1,1 1,0 0,1 1,0 0,1 1,1 1,0 0,1 1,0 0,1 1,1-1,1 2,0 0,2 0,0 0,1 0,0 1,2 0,0 0,0 19,3-33,-1 1,1-1,0 1,1-1,-1 1,1-1,1 0,-1 1,0-1,1 0,0 0,1 0,-1 0,1 0,0-1,0 1,0-1,0 0,1 0,0 0,0 0,0-1,0 1,1-1,-1 0,1 0,0-1,0 1,0-1,0 0,0-1,0 1,0-1,3 0,10 0,0-2,-1 0,1-1,-1-1,1-1,-1 0,0-1,0-1,-1 0,0-2,0 1,0-2,-1 0,0-1,-1-1,0 0,0-3,-10 13,-1-1,1 1,-1-1,0-1,0 1,0 0,-1-1,1 1,0-1,-1 0,1 0,-1 0,0 0,0 0,0 0,-1 0,1-1,-1 1,0-1,0 1,0-1,0 0,-1 1,1-1,-1 0,0 0,0 1,0-1,-1 0,1 1,-1-1,0 0,0 1,0-1,0 1,-1-1,0 1,1 0,-1 0,0-1,-1 1,1 1,0-1,-1 0,0 0,-8-2,0 0,-1 1,0 0,0 1,0 0,0 1,0 0,-1 1,1 0,0 1,-1 0,1 1,0 1,-1 0,1 0,0 1,-4 3,-12 0</inkml:trace>
  <inkml:trace contextRef="#ctx0" brushRef="#br0" timeOffset="441.715">849 57,'-64'72,"6"69,57-139,0 0,1 0,-1-1,1 1,-1 0,1 0,-1 0,1 0,0 0,0 0,0 0,0 0,0 0,1 0,-1-1,0 1,1 0,0 0,-1 0,1 0,0-1,0 1,0 0,0-1,0 1,0-1,1 1,-1-1,0 1,1-1,-1 0,1 0,-1 0,1 0,0 0,0 0,-1 0,1 0,0-1,0 1,0-1,1 1,83-5,-28-24,-33 11</inkml:trace>
  <inkml:trace contextRef="#ctx0" brushRef="#br0" timeOffset="728.97">1132 0,'-49'78,"3"2,4 2,3 1,5 3,-4 19,28-73,6-22,0 0,1-1,0 2,0-1,1 0,1 0,0 1,0-1,1 1,0-1,2 5,3-3,1-6</inkml:trace>
  <inkml:trace contextRef="#ctx0" brushRef="#br0" timeOffset="1133.958">1442 141,'-34'35,"2"1,1 2,1 1,3 2,-14 26,14 17,27-81,0-1,0 0,0 1,0-1,0 0,1 1,-1-1,1 0,0 0,0 1,-1-1,1 0,0 0,1 0,-1 0,0 0,1 0,-1-1,1 1,-1 0,1-1,0 1,0-1,0 0,0 1,0-1,0 0,0 0,0 0,0 0,0-1,1 1,-1-1,0 1,3-1,10 0,1 0,0-1,-1-1,1-1,-1 0,1-1,-1 0,0-2,-1 1,1-2,-1 0,-1-1,1 0,-1-1,-1 0,1-1,-2-1,1 0,-2 0,1-1,-2-1,1 1,-2-2,0 1,0-1,-1 0,0-4,-3 13,-1-1,0 1,0-1,0 0,-1 0,0-1,0 1,0 0,-1-1,0 1,0-1,-1 1,1-1,-2 1,1-1,-1 1,0-1,0 1,0-1,-1 1,0 0,-1 0,1 0,-1 0,0 0,-1 1,1-1,-1 1,0 0,0 0,-1 0,0 0,0 1,0 0,0 0,0 0,-1 1,0 0,0 0,-2 1,1 0,-1 1,-1 0,1 1,0-1,0 1,0 1,0 0,0 0,0 1,0 0,1 0,-1 0,0 1,1 0,0 1,-4 2,-14 7</inkml:trace>
  <inkml:trace contextRef="#ctx0" brushRef="#br0" timeOffset="1517.213">2035 198,'-19'2,"0"1,1 0,-1 2,1 0,-1 1,2 1,-1 1,1 0,0 1,1 1,0 1,0 0,-2 4,17-14,-1 0,0 1,1 0,-1-1,0 1,1 0,0 0,0-1,-1 1,1 0,0 0,0 1,1-1,-1 0,0 0,1 0,-1 0,1 1,0-1,0 0,0 0,0 1,0-1,0 0,1 1,-1-1,1 0,-1 0,1 0,0 0,0 0,0 0,0 0,0 0,0 0,1 0,-1 0,1-1,-1 1,1 0,0-1,0 1,-1-1,1 0,0 0,2 1,5 4,0-1,1 0,0-1,0 0,0-1,0 0,1 0,-1-1,1 0,0-1,-1 0,1-1,0 0,0-1,-1 0,1-1,0 0,-1 0,0-1,1-1,-1 0,2-1,8-4,-1-1,1 0,-2-2,0 0,0-1,-1-1,-1 0,0-1,-1-1,7-11,-15 19,-4 5,0 0,0 0,0 0,0 0,0-1,-1 1,0-1,0 0,0 0,0 0,0 0,-1 0,0 0,1 0,-2 0,1-1,0 1,-1 0,0-1,0 1,0 0,-1-1,1 1,-1 0,0-1,-1 0,-1-1,-1 1,1 0,-1 0,-1 0,1 0,-1 1,0-1,0 1,0 0,0 1,-1-1,0 1,0 0,0 1,0-1,0 1,0 0,0 1,-1-1,1 1,-1 1,1-1,-1 1,1 0,-1 1,1-1,0 1,-1 1,-3 0,-20 2</inkml:trace>
  <inkml:trace contextRef="#ctx0" brushRef="#br0" timeOffset="2585.943">228 932,'25'6,"0"-1,1-1,-1-1,1-1,23-1,-28-1,143-5,1-6,-2-8,17-11,-58 11,574-85,-605 99,-86 5,-6 0</inkml:trace>
  <inkml:trace contextRef="#ctx0" brushRef="#br0" timeOffset="2931.357">1188 988,'-14'38,"-10"18,-1 4,4-3,6-7,10-12,10-12,10-10,7-9,4-5,3-2,1-3,0-4,1-2,-2-3,-4-1</inkml:trace>
  <inkml:trace contextRef="#ctx0" brushRef="#br0" timeOffset="3181.442">1696 960,'-38'39,"-32"36,-9 10,4 1,15-6,13-10,9-9,12-9,10-9,3-6,3-6,4-3,2-1,3 0,1-1,5-4,2-6</inkml:trace>
  <inkml:trace contextRef="#ctx0" brushRef="#br0" timeOffset="3848.213">2910 395,'-3'5,"0"1,1-1,0 1,0 0,0 0,0 0,1 0,0 0,0 0,1 0,0 0,0 0,0 0,1 0,0 0,0 0,0 0,1 0,1 5,1 5,7 40,-5-39,-1 1,0 0,-2 0,0 0,0 0,-2 0,0 1,-2-1,0 0,-1 1,0-1,-2 0,0 0,-1-1,0 1,-2-1,0 0,-1-1,-4 7,3-13,0 1,0-2,-1 1,0-1,-1-1,0 0,0 0,-1-1,0-1,0 0,0 0,-1-1,0-1,0 0,0-1,-1 0,1-1,-1-1,1 0,-1-1,1 0,-7-2,17 1,-1 1,1-2,0 1,0 0,-1-1,1 0,0 1,0-1,1 0,-1-1,0 1,1 0,-1-1,1 1,0-1,0 0,0 0,0 0,0 0,1 0,-1 0,1-1,0 1,0 0,0-1,0 1,1-1,0 1,-1-1,1-1,-1-17</inkml:trace>
  <inkml:trace contextRef="#ctx0" brushRef="#br0" timeOffset="4106.119">2571 367,'43'-9,"43"-4,17-4,0 1,-8 3,-10-1,-10 2,-13 2,-12 4,-5-2,-6 0,-4 1,-8 3</inkml:trace>
</inkml:ink>
</file>

<file path=ppt/ink/ink4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2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0 258,'147'250,"-144"-244,1 1,0-1,0 0,1-1,0 1,0-1,0 0,1 0,-1 0,1-1,0 1,1-2,-1 1,1-1,-1 0,1 0,0-1,0 0,1 0,-1 0,0-1,0 0,1-1,-1 0,0 0,1 0,-1-1,0 0,1 0,-1-1,0 0,0-1,0 1,-1-1,7-3,14-13,-1-1,0-1,-2-1,0-1,17-23,49-61,-89 106,-1 0,1 0,0 0,0 0,0 0,-1 1,1-1,0 0,0 0,0 1,0-1,0 0,1 1,-1-1,0 1,0 0,0-1,0 1,0 0,1-1,-1 1,0 0,0 0,1 0,-1 0,0 0,0 1,0-1,1 0,-1 0,0 1,0-1,0 1,0-1,0 1,0 0,0-1,0 1,0 0,0-1,0 1,0 0,0 0,0 0,-1 0,1 0,0 0,21 59,-19-50,-1-1,0 1,0-1,1 0,0 0,1-1,0 1,0-1,1 0,0 0,1 0,-1 0,1-1,1 0,-1 0,1-1,1 0,-1 0,1-1,0 0,0 0,0-1,1 0,0 0,0-1,8 2,-2-2,0-1,0 0,0-1,0-1,1 0,-1-1,0-1,0 0,0-1,0-1,-1 0,1-1,-1-1,0 0,-1-1,0 0,0-1,0-1,-1 0,0 0,3-5,4-4,0-2,-2 0,0-2,-1 0,-1 0,-1-1,-2-1,0 0,-1-1,-2-1,0 1,-2-1,0 0,-2-1,-2 0,0 0,-1-19,-10 18,8 28,0 1,0-1,0 0,0 1,0-1,0 0,0 1,0-1,0 0,0 1,0-1,-1 0,1 1,0-1,0 0,0 1,0-1,0 0,-1 0,1 1,0-1,0 0,-1 1,1-1,0 0,0 0,-1 0,1 1,0-1,0 0,-1 0,1 0,0 0,-1 1,1-1,0 0,-1 0,1 0,0 0,-1 0,1 0,-1 0,1 0,0 0,-1 0,1 0,0 0,-1-1,1 1,0 0,-1 0,1 0,0 0,0 0,-1-1,1 1,0 0,-1 0,1 0,0-1,0 1,0 0,-1-1,1 1,-4 19,2 1</inkml:trace>
  <inkml:trace contextRef="#ctx0" brushRef="#br0" timeOffset="300.137">1779 286,'52'0,"23"0,3 0,-6 0,-12 0,-11 0,-8 0,-7 0,-5 0,-1 0,-12 0,-7 0</inkml:trace>
  <inkml:trace contextRef="#ctx0" brushRef="#br0" timeOffset="548.965">1863 568,'43'0,"24"0,10 0,-3 0,-5 0,-9 0,-5 0,-7 0,-7 0,-11 0</inkml:trace>
</inkml:ink>
</file>

<file path=ppt/ink/ink4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1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113 340,'22'-8,"1"1,-1 1,1 2,0 0,0 1,0 1,1 1,-1 1,0 1,3 2,32-1,280-2,-314 0</inkml:trace>
  <inkml:trace contextRef="#ctx0" brushRef="#br0" timeOffset="249">0 565,'44'0,"37"0,20-5,3-1,-8-5,-9 0,-11-4,-9 2,-5 2,-9-1,-4 1,-6 2,-4 3,-6 3,-7 1</inkml:trace>
  <inkml:trace contextRef="#ctx0" brushRef="#br0" timeOffset="631.249">565 1,'-3'3,"1"0,0 0,0 0,1 1,-1-1,1 1,-1-1,1 1,0 0,0-1,1 1,-1 0,1 0,0 0,0-1,0 1,0 0,1 0,0 0,-1-1,1 1,1 0,-1-1,0 1,1-1,0 0,0 1,0-1,0 0,0 0,1 0,-1 0,1-1,0 1,0-1,0 1,1-1,9 7,0 0,1-1,0-1,1 0,0-1,0 0,0-1,7 0,274 71,-291-75,-1 0,1 1,-1-1,0 1,0 0,1 0,-1 1,-1-1,1 1,0-1,-1 1,1 1,-1-1,0 0,0 1,0-1,0 1,-1 0,0 0,0 0,0 0,0 1,0-1,-1 0,0 1,0-1,0 1,0-1,-1 1,0 0,0-1,0 1,0-1,-1 1,0-1,0 1,-7 11,-1 0,0 0,-2-1,0-1,0 1,-1-2,-1 0,0 0,-1-1,0-1,-1 0,0-1,-1-1,0 0,-3 0,-24 17,2 0,15-11,1 2,0 0,1 2,0 1,-4 7,9 13,24-28</inkml:trace>
</inkml:ink>
</file>

<file path=ppt/ink/ink4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339 145,'7'1,"-1"1,0 0,0 1,0 0,0 0,-1 0,1 0,-1 1,0 0,0 0,0 1,0-1,-1 1,0 0,0 0,0 1,0-1,-1 1,0-1,0 1,-1 0,0 0,0 1,0-1,-1 0,1 1,-2-1,1 4,7 16,-1 1,-2 0,0 0,-2 1,-1-1,-1 1,-2 0,0-1,-2 1,-1-1,-2 0,0 0,-1-1,-2 0,-1 0,-1 0,-3 1,10-19,0 0,-1-1,0 0,-1 0,0 0,0-1,0 0,-1 0,0 0,0-1,0 0,-1-1,1 1,-1-1,0-1,-1 0,1 0,0 0,-1-1,0 0,1-1,-1 0,0 0,0-1,0 0,1-1,-1 0,0 0,0-1,0 0,2-1,-1 0,1-1,0 1,0-2,0 1,0-1,1 0,-1 0,1-1,1 1,-1-2,1 1,0 0,-1-3,-8-13</inkml:trace>
  <inkml:trace contextRef="#ctx0" brushRef="#br0" timeOffset="253.56">0 117,'39'-5,"36"-6,10-7,1 1,-5 3,-12-2,-7 3,-10 3,-4 4,-6 2,-4 2,-5 2,-3 0,4 1,-1-1,1 1,-2-1,-6 1</inkml:trace>
</inkml:ink>
</file>

<file path=ppt/ink/ink4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0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57 113,'30'-34,"-26"67,-31 119,-31 225,52-122,7-243</inkml:trace>
  <inkml:trace contextRef="#ctx0" brushRef="#br0" timeOffset="381.223">848 0,'-56'47,"1"2,3 2,2 3,3 1,2 3,-4 11,29-41,1 2,1 0,2 1,1 1,-10 30,21-52,1 0,1 0,-1 1,1-1,1 1,0-1,1 1,0 0,0-1,1 1,1 0,0-1,0 1,1-1,0 0,1 0,0 0,1 0,0-1,0 0,2 2,-1-3,0-2,1 1,0-1,0 0,0 0,1-1,0 0,0 0,0-1,0 0,1 0,-1-1,1 0,0-1,0 0,0 0,1-1,-1 0,0 0,0-1,7-1,4-1,1 0,-1-1,0-1,-1-1,1 0,-1-2,0 0,0-2,6-3,-7 2,0-1,-1-1,0 0,-1-1,0-1,-1 0,-1-1,0-1,-1 0,4-8,-15 19,1 0,-1 1,-1-1,1 0,-1 0,1-1,-1 1,-1 0,1 0,-1 0,0-1,0 1,-1 0,1 0,-1-1,0 1,0 0,-1 0,0 0,0 0,0 0,0 1,-1-1,0 1,0-1,0 1,0 0,-1 0,1 1,-1-1,0 1,0-1,-1 1,1 0,-1 1,1-1,-1 1,0 0,0 0,0 0,0 1,-10-5,-1 1,1 1,-1 0,0 1,0 0,0 2,0 0,-1 0,1 2,0 0,0 1,0 0,0 1,0 1,0 1,1 0,-2 2,-12 5,1 2,0 0,1 2,0 1,1 2,2 0,0 1,-8 10,7-5</inkml:trace>
  <inkml:trace contextRef="#ctx0" brushRef="#br0" timeOffset="884.967">1497 170,'-23'22,"0"-4,0 1,1 1,1 1,1 1,1 1,1 1,1 0,2 1,0 1,1 1,2 0,0 0,2 1,2 0,-6 27,12-44,0 0,1-1,0 1,0 0,1 0,1 0,0 0,0 0,1 0,1-1,0 1,0-1,1 1,0-1,1 0,0-1,0 1,1-1,1 0,-1 0,1-1,1 0,0 0,0-1,0 0,1 0,0-1,0 0,1-1,8 5,-6-8,0 1,0-2,1 1,-1-2,0 1,0-2,1 0,-1 0,0-1,0-1,0 0,0 0,-1-1,1-1,5-3,160-100,-157 96,-1-1,0 0,-1-2,-1 0,0-1,-1-1,-1 0,0-1,-1-1,-2 0,0-1,-1 0,0-1,-2 0,-1-1,5-18,-10 30,-1 0,0 0,-1 0,0 0,0-1,-1 1,0 0,-1 0,0 0,-1 0,0 0,-1 0,0 0,0 0,-1 1,0-1,-1 1,0 1,-1-1,1 0,-7-5,-4 2,0 2,-1-1,0 2,-1 0,0 1,-1 1,0 1,0 0,0 2,0 0,-1 1,0 1,1 1,-1 0,0 2,0 0,1 1,-1 2,1-1,0 2,0 1,0 0,1 2,-1 0,2 0,-13 10,-19 14,11-3</inkml:trace>
  <inkml:trace contextRef="#ctx0" brushRef="#br0" timeOffset="1703.186">2429 198,'-31'21,"1"1,1 2,1 1,1 1,1 2,2 0,0 2,3 0,0 2,-14 29,32-49,0 1,1-1,1 1,0-1,0 1,2-1,-1 1,1 0,1-1,1 0,-1 1,2-1,0 0,0 0,1-1,1 1,-1-1,2 0,0-1,0 1,1-1,0-1,1 0,0 0,0 0,1-1,0-1,0 0,1 0,0-1,0 0,1-1,0 0,-1-1,1 0,1-1,-1 0,1-1,10 0,0-5,0 0,0-2,-1-1,0 0,0-2,0-1,-1 0,-1-1,1-2,-2 0,0-1,0-1,-1 0,-1-2,0 0,-1-1,3-5,-5 9,-1 0,0 0,0-1,-2-1,0 0,-1-1,0 0,-1 0,-1-1,0 0,-2 0,0-1,-1 0,0 0,-2 0,0-1,-1 1,-1-1,0-9,-6 16,0 1,-1 0,0 0,-1 0,0 1,-1 0,0 0,0 1,-1 0,0 0,-1 1,1 0,-2 1,1 0,-1 1,0 0,0 0,-1 1,0 1,0 0,0 1,-9-2,2-1,0 0,-1 2,0 0,0 1,0 1,0 1,0 1,0 1,0 0,0 2,0 0,0 1,1 1,-1 1,1 1,1 0,-1 2,1 0,1 1,0 0,0 2,1 0,-9 9,-9 13,8-4</inkml:trace>
</inkml:ink>
</file>

<file path=ppt/ink/ink4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22.0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280 326,'0'0,"0"1,-1-1,1 1,0-1,0 1,-1-1,1 1,0-1,-1 1,1-1,0 0,-1 1,1-1,-1 1,1-1,-1 0,1 0,-1 1,1-1,-1 0,1 0,-1 0,1 0,-1 1,1-1,-1 0,0 0,1 0,-1 0,1 0,-1 0,1 0,-1-1,1 1,-1 0,1 0,-1 0,0 0,1-1,0 1,-1 0,1-1,-1 1,1 0,-1-1,1 1,-1 0,1-1,0 1,-1-1,1 1,0-1,0 1,-1-1,1 1,0-1,0 1,-5 51,-54 463,30-304,-23 276,52 185,0-661,1 1,-1-1,-1 1,0 0,0-1,-1 0,-1 1,0-1,0 0,-1 0,0 0,0-1,-1 1,-1-1,1 0,-2-1,1 0,-1 1,0-2,-1 1,0-1,0-1,0 1,-2 0,22-23,10 5,1 1,0 1,0 1,0 1,1 1,0 1,0 1,1 1,-1 1,1 2,-1 0,1 2,17 3,43-3,380-31,-106 1,-74 2,42-3,153 0,-299 28,35 2,209-28,283-55,-198 49,168 5,-468 29,367-12,248-7,-662 18,37-8,147-27,-141 11,109 6,-254 18,-18 1,0-2,0-1,0-3,42-9,-80 11,-1 0,1 0,-1-1,0 1,0-1,0 0,0 0,-1 0,0 0,0-1,0 1,0-1,-1 0,1 0,-1 0,0 0,-1 0,0 0,1-1,-1 1,-1 0,1-1,-1 1,0-1,0 1,-1-1,0 1,0 0,0-1,0 1,-2-3,1-18,-19-436,-19 163,13 109,-3-175,32 58,18 158,-21 147,0 1,0-1,0 1,-1 0,1 0,-1 0,1 0,0 0,-1 0,0 0,1 0,-1 0,1 1,-1-1,0 0,0 1,1 0,-1-1,0 1,0 0,1 0,-1 0,0 0,0 0,1 1,-1-1,0 0,0 1,1-1,-1 1,0 0,1 0,-1-1,1 1,-1 0,1 0,-1 1,1-1,0 0,-1 1,-8 2,-191 40,20-22,-259 6,-342 1,116 5,55-12,-168 12,-169-11,35-6,-204 48,272 44,769-97,-1-4,0-3,0-3,-40-7,6-15,111 20,1 0,-1 0,0 0,0 0,0 1,0-1,0 0,1 0,-1 0,0 1,0-1,0 0,0 0,0 1,0-1,0 0,0 0,0 1,0-1,0 0,0 0,0 1,0-1,0 0,0 0,0 1,0-1,0 0,0 0,0 0,0 1,0-1,-1 0,1 0,0 1,0-1,0 0,0 0,-1 0,1 0,0 1,0-1,0 0,-1 0,1 0,0 0,25 7,52 3,-57-4</inkml:trace>
</inkml:ink>
</file>

<file path=ppt/ink/ink4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33.5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85,'0'-1,"0"-1,0 1,0 0,0-1,0 1,0-1,1 1,-1 0,0-1,1 1,-1 0,1 0,0-1,-1 1,1 0,0 0,0 0,0 0,0 0,0 0,0 0,0 0,0 0,0 0,0 1,0-1,1 0,-1 1,0-1,1 1,-1-1,0 1,1 0,-1 0,0-1,1 1,-1 0,1 0,-1 0,1 1,61 10,-52-7,40 5,0-2,1-2,0-2,0-2,24-4,15 1,3372 1,-3198 31,243-31,-310-27,281 27,-253-16,187-5,-326 11,-1 4,1 3,66 7,-18-1,89-31,521 30,3619-1,-4360 0,1-1,-1 2,1-1,0 0,-1 1,1 0,-1 0,1 0,-1 1,0-1,1 1,-1 0,0 0,0 1,0-1,0 1,-1 0,1 0,-1 0,0 0,0 1,3 3,3 8</inkml:trace>
</inkml:ink>
</file>

<file path=ppt/ink/ink4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39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54,'14'0,"38"2,-1-3,1-3,-1-1,0-3,19-6,-48 7,-14 4,1 0,-1 0,1 1,0 0,0 1,0 0,-1 0,1 1,0 0,0 0,9 2,-15 1,0 0,1 0,-1 0,-1 0,1 0,0 1,-1-1,1 1,-1 0,0-1,-1 1,1 0,-1 0,1 0,-1 1,0-1,-1 0,1 0,-1 1,0-1,0 0,0 1,0-1,-1 0,0 0,0 1,1 6,-5 509,7-486,2 1,1-1,1 0,2-1,1 1,13 28,-7-41,-14-41,-7 5,-1 0,0 0,-1 1,-1 0,0 1,-1 0,0 0,-1 1,0 0,-1 1,-1 0,1 1,-2 1,-6-4,-1 4,-1 1,-1 1,1 1,-1 1,0 1,0 1,0 1,0 1,-1 1,1 1,0 1,0 1,0 1,0 1,1 2,-1 0,1 1,1 1,-16 9,-226 138,255-151,4-3,1 0,-1 0,1 0,-1 0,1 1,0-1,0 1,0 0,0 0,0 0,1 1,-1-1,1 0,0 1,0 0,0 0,7 1,7-6</inkml:trace>
  <inkml:trace contextRef="#ctx0" brushRef="#br0" timeOffset="603.523">367 478,'438'-45,"-362"38,0 1,-1-4,0-2,32-12,-88 16,-18 7,1 0,-1 0,0 0,1-1,-1 1,1 1,-1-1,1 0,0 0,-1 0,1 1,0-1,0 1,-1 0,1-1,0 1,0 0,-1 0,1 0,0 0,0 0,0 1,-1-1,1 0,0 1,0-1,-1 1,1 0,0 0,-1 0,1-1,-1 1,1 1,-1-1,0 0,1 0,-1 0,0 1,0-1,1 2,1 10,-1 0,-1 1,0-1,-1 1,0-1,-1 1,-1-1,0 0,-1 0,0 0,-2 2,1-2,1 0,0 0,1 0,0 1,1-1,1 1,0-1,0 0,2 1,-1-1,2 2,3 3</inkml:trace>
  <inkml:trace contextRef="#ctx0" brushRef="#br0" timeOffset="852.647">1750 562,'-19'38,"-6"23,-5 1,4-6,6-12</inkml:trace>
  <inkml:trace contextRef="#ctx0" brushRef="#br0" timeOffset="1116.547">1637 54,'0'0</inkml:trace>
  <inkml:trace contextRef="#ctx0" brushRef="#br0" timeOffset="1347.505">1919 788,'10'-17,"-1"-2,1 0,1 1,0 1,1 0,1 1,1 0,1 1,12-11,-25 24,0 0,0 1,0-1,1 1,-1-1,0 1,1 0,-1 0,1 0,-1 0,1 1,-1-1,1 1,-1-1,1 1,0 0,-1 0,1 0,-1 0,1 1,0-1,-1 1,1-1,-1 1,1 0,-1 0,1 0,-1 0,0 1,0-1,1 1,-1-1,0 1,0 0,-1 0,1 0,0 0,-1 0,1 0,-1 0,1 0,-1 1,0-1,0 0,1 3,1 1,-1 0,0 1,0-1,0 0,1 0,0 0,1 0,-1 0,1-1,0 0,1 0,-1 0,1 0,0 0,0-1,0 0,1 0,-1-1,1 1,0-1,0 0,0-1,1 1,-1-1,1-1,-1 1,1-1,-1 0,1-1,0 1,6-2,-4-4,1-1,-1 0,-1 0,1-1,-1-1,0 1,-1-1,1 0,-2-1,1 0,-1 0,-1 0,1-1,-2 0,1 0,-1 0,-1 0,2-10,22-63,-19 59</inkml:trace>
  <inkml:trace contextRef="#ctx0" brushRef="#br0" timeOffset="1682.528">2822 167,'5'53,"2"22,-1 3,-1-7,-1-10,-2-12,4-8,1-7,-1-4,-2-3,-1-1,-6-5,-2-11,-1-6</inkml:trace>
  <inkml:trace contextRef="#ctx0" brushRef="#br0" timeOffset="1970.171">3218 252,'-265'188,"251"-177,2-3,1 0,0 0,0 1,1 1,0 0,1 0,0 1,1 0,0 0,1 1,6-11,0 1,0-1,0 0,1 1,-1-1,0 1,1-1,-1 1,1-1,0 1,-1-1,1 1,0-1,0 1,0 0,0-1,0 1,1-1,-1 1,0-1,1 1,-1-1,1 1,0-1,-1 1,1-1,0 1,0-1,0 0,0 0,0 1,0-1,0 0,0 0,0 0,1 0,-1 0,0-1,1 1,-1 0,1 0,-1-1,1 1,-1-1,1 0,-1 1,76 7,126 9,-162 4,-29-8</inkml:trace>
  <inkml:trace contextRef="#ctx0" brushRef="#br0" timeOffset="3052.645">4261 27,'-27'330,"9"-77,7-73,11-179,11 26,-4-31</inkml:trace>
  <inkml:trace contextRef="#ctx0" brushRef="#br0" timeOffset="3402.354">4714 195,'-173'83,"-101"69,256-142,-43 39,61-47,0 0,0 0,0 0,1 0,-1 0,1 0,-1 0,1 0,0 0,0 0,-1 0,2 0,-1-1,0 1,0 0,0-1,1 1,-1 0,1-1,-1 0,1 1,0-1,-1 0,1 0,0 0,0 0,0 0,0 0,0-1,0 1,0-1,0 1,0-1,0 0,0 0,0 0,0 0,0 0,2 0,7 2,67 15,67 27,-104 17,-40-58,-1 0,1 0,0 0,0 0,0 0,1 0,-1 0,1 0,0-1,-1 1,1 0,0-1,1 0,-1 1,0-1,1 0,-1 0,1 0,0 0,-1-1,1 1,0-1,0 0,0 0,0 0,3 1,13-3</inkml:trace>
  <inkml:trace contextRef="#ctx0" brushRef="#br0" timeOffset="3786.115">4883 591,'21'-10,"-1"0,2 2,-1 0,1 2,0 0,0 2,1 0,-1 1,21 1,-42 2,0 0,0-1,0 1,0 0,0 0,0 0,0-1,0 1,0 0,0 1,0-1,0 0,0 0,0 0,0 0,0 1,0-1,0 1,0-1,-1 1,1-1,0 1,0-1,0 1,0-1,-1 1,1 0,0 0,-1-1,1 1,-1 0,1 0,-1 0,1 0,-1 0,1 0,-1 0,0 0,0-1,1 1,-1 0,0 0,0 0,0 0,0 0,0 0,0 0,0 0,-1 0,1 0,0 0,0 0,-1 0,1 0,-1 0,1 0,-1 0,1 0,-1 0,1-1,-1 1,0 0,1 0,-1-1,-1 1,-51 45,29-30,10-8,0 1,0 0,1 1,1 0,-1 1,2 0,-1 1,2 1,-1 0,-3 8,13-19,0-1,0 1,0 0,0 0,0 0,1 0,-1 0,1 0,0 0,-1 0,1 1,0-1,0 0,0 0,1 0,-1 0,0 0,1 0,0 0,-1 0,1 0,0 0,0 0,0 0,0-1,0 1,0 0,1-1,-1 1,1 0,-1-1,1 0,-1 1,1-1,0 0,0 0,-1 0,1 0,0 0,0 0,0-1,1 1,89 16,81-20,-148 3</inkml:trace>
  <inkml:trace contextRef="#ctx0" brushRef="#br0" timeOffset="4705.099">170 1239,'117'-13,"129"-13,75 7,167-5,567-45,30-25,-39 56,221 40,-1266-2,63-17,-54 5</inkml:trace>
  <inkml:trace contextRef="#ctx0" brushRef="#br0" timeOffset="5164.476">5983 308,'-14'5,"-5"6,0 7,10-1,10-2,9-5,9-3,0-8,-2-8,-9-4,-7 2</inkml:trace>
  <inkml:trace contextRef="#ctx0" brushRef="#br0" timeOffset="5531.629">6181 619,'-9'4,"-4"8,6 0,3-6,3-4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4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114 246,'11'162,"24"113,-23-117,-12-134</inkml:trace>
  <inkml:trace contextRef="#ctx0" brushRef="#br0" timeOffset="478.747">1 302,'35'-25,"2"1,0 2,1 1,2 3,0 1,0 1,31-6,18 23,-87 0,0-1,-1 1,1 0,0-1,-1 1,1 0,0 0,-1 1,1-1,-1 0,0 0,1 1,-1-1,0 1,0-1,0 1,0-1,0 1,0 0,0-1,-1 1,1 0,-1 0,1 0,-1-1,0 1,1 0,-1 0,0 0,0 0,0 0,-1 0,1 0,0-1,-1 1,1 0,-1 0,0 0,1-1,-1 1,0 0,0-1,0 1,0-1,-85 118,34-56,49-60,-35 63,37-64,0-1,0 1,1 0,-1 0,0 0,1 0,0 0,-1 0,1 0,0 0,0 0,0 0,0 0,1 0,-1 0,0 0,1 0,-1 0,1 0,0 0,0-1,0 1,0 0,0 0,0-1,0 1,0-1,1 1,-1-1,0 1,1-1,0 0,-1 0,3 1,168 54,-169-56,0 1,1-1,-2 1,1 0,0 0,0 0,0 0,0 1,-1-1,1 1,0 0,-1-1,0 1,1 0,-1 0,0 1,0-1,0 0,0 1,-1-1,1 1,-1 0,1 0,-1-1,0 1,0 0,0 0,0 0,-1 0,1 0,-1 0,0 0,0 0,0 0,0 0,0 0,-1 0,1 0,-1 0,0 0,0 0,0 0,0 0,-1 1,-17 22,-1-2,-1 0,-2 0,0-2,-1-1,-1-1,0-2,-26 15,37-23,9-6,1-1,0 1,-1-1,0 0,0 0,0 0,0-1,0 0,-1 0,1 0,-1-1,1 1,-1-1,1-1,-2 1,2-3</inkml:trace>
  <inkml:trace contextRef="#ctx0" brushRef="#br0" timeOffset="8683.17">819 556,'0'1,"0"-1,0 1,0-1,0 1,0-1,0 1,0-1,0 1,0-1,0 1,0-1,0 1,-1-1,1 1,0-1,0 1,-1-1,1 1,0-1,-1 0,1 1,0-1,-1 0,1 1,0-1,-1 0,1 1,-1-1,1 0,-1 0,1 1,-1-1,1 0,-1 0,1 0,-1 0,1 0,-1 1,1-1,-1 0,1 0,-1-1,1 1,-1 0,1 0,-1 0,1 0,-1 0,1 0,-1-1,1 1,0 0,-1 0,1-1,-1 1,1 0,-1-1,1 1,0 0,-1-1,1 1,0-1,-1 1,-1 11,1 0,0 0,0 0,1 0,1 0,0 0,0 0,1 0,0 0,1-1,1 1,-1-1,2 0,-1 0,1 0,1 0,0-1,0 0,1 0,0 0,0-1,1 0,0-1,1 0,6 4,-11-8,0-1,1 0,-1-1,1 1,-1-1,1 0,0 0,0 0,-1-1,1 1,0-1,0 0,0-1,0 1,-1-1,1 0,0 0,-1-1,1 1,-1-1,1 0,-1 0,0-1,0 1,0-1,0 0,0 0,0 0,-1-1,1 0,87-123,-79 104,-11 23,-1 0,0-1,0 1,1 0,-1-1,0 1,0 0,1-1,-1 1,0 0,1-1,-1 1,1 0,-1 0,0-1,1 1,-1 0,1 0,-1 0,0 0,1 0,-1-1,1 1,-1 0,1 0,-1 0,1 0,-1 0,0 0,1 1,-1-1,1 0,-1 0,1 0,-1 0,0 0,1 1,-1-1,1 0,-1 0,0 1,1-1,-1 0,0 1,1-1,-1 0,0 1,1-1,-1 0,0 1,0-1,0 1,1-1,-1 0,0 1,0-1,0 1,0-1,0 1,0-1,0 1,0-1,17 44,-9-23,-6-15,0 0,1-1,0 1,0-1,1 0,0 0,0 0,0 0,0-1,1 0,-1 0,1 0,0 0,0-1,1 1,-1-1,1-1,-1 1,1-1,0 0,0 0,0-1,0 0,0 0,1 0,-1-1,5 0,-3 0,1-1,-1 0,0 0,1-1,-1 0,0 0,0-1,-1 0,1-1,0 1,-1-2,0 1,0-1,0 0,-1 0,0-1,0 1,0-2,-1 1,1 0,-1-1,0-1,12-20,0 0,-2 0,-1-2,-1 0,-1-5,3-6,-3-1,-1-1,-2 0,-2 0,-2-1,-1 0,-3-15,-1 41,1 7,0-1,-1 1,-1-1,0 1,0 0,-1-1,0 1,-1 0,-1 0,0 0,0 1,-1-2,5 11,-1 0,1 0,-1 0,0 0,1 0,-1 0,0 0,0 0,1 0,-1 0,0 0,0 0,0 0,0 1,0-1,0 0,-1 1,1-1,0 1,0-1,0 1,0 0,-1-1,1 1,0 0,0 0,-1 0,1 0,0 0,0 0,-1 0,1 0,0 1,0-1,-1 0,1 1,0-1,0 1,0-1,0 1,0 0,0-1,0 1,0 0,0 0,0 0,0 0,0 0,0 0,1 0,-1 0,0 0,1 0,-1 0,0 1,-4 11,-1 1,1 0,1 0,1 1,0-1,1 1,0-1,1 1,1 0,0 0,1-1,1 1,0 0,1-1,1 0,0 1,1-1,5 11,67 223,-25-152,-31-93,-13-11</inkml:trace>
  <inkml:trace contextRef="#ctx0" brushRef="#br0" timeOffset="8931.141">1271 218,'43'5,"48"-4,18-6,5-2,-7-1,-8-3,-11 0,-6 2,-7-2,-7 0,-10 3,-16 2</inkml:trace>
</inkml:ink>
</file>

<file path=ppt/ink/ink4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2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1,'-23'126,"21"-101,-1 335,3-357,-1 0,0 0,1-1,0 1,0 0,0 0,0 0,0 0,1 0,-1-1,1 1,-1 0,1 0,0-1,0 1,1-1,-1 1,0-1,1 1,-1-1,1 0,0 1,0-1,0 0,0 0,0-1,1 1,-1 0,0-1,1 1,-1-1,1 0,0 0,-1 0,1 0,0 0,-1 0,1-1,0 0,0 1,0-1,0 0,-1 0,1-1,0 1,0-1,7-2,-1-2,1 1,-1-2,0 1,-1-1,1 0,-1-1,0 0,-1 0,1-1,-2 0,1 0,-1 0,0-1,3-8,23-25,33-56,-54 124,-7 140,-3-163,0 0,0 1,0-1,0 0,1 0,-1 0,1-1,0 1,0 0,0-1,0 1,1-1,-1 1,1-1,-1 0,1 0,0 0,0-1,0 1,0-1,0 1,0-1,0 0,0 0,1 0,-1-1,0 1,0-1,1 0,-1 0,0 0,1 0,0-1,4 0,0 0,0-1,0-1,0 1,0-1,-1-1,0 1,1-1,-1-1,0 1,-1-1,1 0,-1-1,18-22,-1-2,-1 0,-2-1,-1-1,-1-1,-2-1,-1 0,-2-1,-2-1,1-5,-11 37,35-168,-36 173</inkml:trace>
</inkml:ink>
</file>

<file path=ppt/ink/ink4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2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60,'53'-10,"22"-3,3 1,-6 2,-12 3,-10 3,-10 2,-6 1,-9 1</inkml:trace>
</inkml:ink>
</file>

<file path=ppt/ink/ink4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3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59,'38'-10,"28"-3,6 1,-3 2,-9 3,-10 3,-14 2</inkml:trace>
</inkml:ink>
</file>

<file path=ppt/ink/ink4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10.6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5370 439,'-138'-69,"-3"5,-2 7,-66-13,78 27,-2 6,-1 6,-1 6,-95-4,-35 16,0 13,1 10,-13 14,-4 10,1 11,3 13,3 12,-67 35,220-65,3 5,1 5,3 5,2 5,3 5,-15 17,93-59,2 2,0 1,1 1,2 1,1 2,1 0,2 2,-2 4,15-20,1 0,0 0,1 1,1 0,0 0,1 0,1 1,1 0,1 0,0 0,1 0,1 0,1 0,0 0,2 0,0 0,1 0,1 4,3-2,0 0,1-1,1 0,1 0,1-1,0-1,1 0,1 0,1-2,0 0,1 0,0-1,1-1,12 6,17 10,2-3,0-1,2-3,0-2,15 2,108 25,2-7,1-8,2-8,1-7,112-7,11-8,1-12,-2-15,-1-12,54-24,-72 2,-3-12,-3-13,-4-11,230-117,-457 192,0-1,-1-3,-1-1,-1-3,-2-1,0-2,-3-1,0-2,1-6,-32 33,0-1,0 0,-1 0,0-1,0 1,-1-1,0 0,-1 0,0 0,0-1,-1 1,0-1,-1 0,0 1,-1-1,0 0,0 0,-1 1,0-1,-1 0,0 1,0-1,-1 1,0 0,-1 0,0 0,0 0,-1 1,0-1,-1 1,0 0,-4-3,-25-21,-1 1,-2 2,-1 1,-1 2,-2 3,0 0,-1 3,-1 2,-1 1,-1 3,-40-8,-157-36,-2 11,-1 10,-3 12,0 10,0 11,-35 12,-204 18,1 22,2 21,-138 51,451-84,2 8,2 7,2 7,-48 30,192-80,0 2,1 1,0 0,1 2,0 0,1 1,0 1,1 1,1 1,1 0,0 1,1 1,1 0,1 1,1 0,1 1,0 1,2 0,0 0,-3 16,9-12,0 0,2 0,1 0,0 0,2 0,2 0,0 0,1-1,2 1,0-1,2-1,1 1,1-2,1 1,0-2,2 1,1-2,15 18,5 1,1-1,1-2,3-2,0-1,3-2,0-2,2-2,47 21,40 6,1-6,3-6,1-6,1-7,2-5,1-6,80-2,223 2,0-19,0-20,-1-19,-3-19,249-73,-461 80</inkml:trace>
</inkml:ink>
</file>

<file path=ppt/ink/ink4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4.8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1469 790,'-5'39,"-1"26,0 8,1 0,1-7,2-10,1-4,1-8,0-5,0-5,5-4,1-1,1-2,-2 0,-2 1,-1-1,0 0,-2-4</inkml:trace>
  <inkml:trace contextRef="#ctx0" brushRef="#br0" timeOffset="327.974">1779 931,'-117'120,"71"-75,1 3,2 1,-10 19,51-67,1 0,-1 0,1 0,0 0,-1 0,1 0,0 0,0 0,0 1,0-1,0 0,0 1,0-1,0 1,0-1,1 1,-1 0,1-1,-1 1,1 0,0-1,-1 1,1 0,0-1,0 1,0 0,0 0,1-1,-1 1,0 0,1-1,-1 1,1 0,0-1,-1 1,1-1,0 1,0-1,0 1,0-1,0 0,0 0,0 1,1-1,-1 0,0 0,1 0,-1 0,1 0,-1-1,1 1,-1 0,1-1,0 1,-1-1,1 1,20 0,-1-1,0-1,1 0,-1-2,0 0,0-2,0 0,49-9,-66 13,1 0,0 0,0 1,0-1,0 1,0 0,-1 1,1-1,0 1,0 0,0 0,-1 0,1 1,0 0,-1 0,1 0,-1 0,0 1,0-1,0 1,0 0,0 0,-1 1,1-1,-1 1,0 0,0 0,-1 0,1 0,16 42,-10-28</inkml:trace>
  <inkml:trace contextRef="#ctx0" brushRef="#br0" timeOffset="559.962">2174 1157,'-19'39,"-11"31,-1 9,5-4,7-11,7-10,5-11,4-7,8-10,2-4,1-7</inkml:trace>
  <inkml:trace contextRef="#ctx0" brushRef="#br0" timeOffset="-1224.258">30 762,'-18'180,"6"111,41-50,-29-232,0 0,0 0,-1 0,0-1,-1 1,0 0,0 0,-1-1,0 0,-4 8,6-21,6-7</inkml:trace>
  <inkml:trace contextRef="#ctx0" brushRef="#br0" timeOffset="-887.508">368 959,'-83'64,"3"3,3 4,-5 11,82-82,-32 44,31-43,1 0,-1 0,0 0,1 0,-1 0,1 0,0 0,-1 0,1 0,0 0,0 0,-1 0,1 0,0 0,0 0,0 0,0 1,1-1,-1 0,0 0,0 0,1 0,-1 0,0 0,1 0,-1 0,1 0,-1 0,1 0,0 0,-1 0,1-1,0 1,0 0,0 0,-1-1,1 1,0-1,0 1,0 0,0-1,0 0,1 1,114 4,-80-7,7-1,102 7,-140-2,-1 0,0 0,0 1,0-1,0 1,0 0,-1 0,1 1,-1-1,0 1,0 0,0-1,0 1,-1 0,0 1,1-1,-2 0,1 1,0-1,-1 1,0 0,0-1,0 1,-1 0,1 0,-1-1,0 1,-1 0,1 0,-1-1,0 1,-1 3,1 17</inkml:trace>
  <inkml:trace contextRef="#ctx0" brushRef="#br0" timeOffset="-525.404">537 1439,'204'-38,"-202"37,-1 0,1 1,0-1,-1 1,1-1,0 1,-1 0,1 0,0-1,0 1,0 0,-1 1,1-1,0 0,0 0,-1 1,1-1,0 1,-1 0,1-1,0 1,-1 0,1 0,-1 0,1 0,-1 0,0 0,1 0,-1 1,0-1,0 0,0 1,0-1,0 1,0-1,0 1,-1 0,1-1,0 1,-1 0,1-1,-1 1,0 0,0 0,0-1,0 1,0 0,0 0,0 0,0-1,0 1,-1 0,1-1,-1 1,0 0,1-1,-2 2,-131 160,132-161,0 0,0 0,0 0,1 0,-1 0,0 0,1 0,0 0,-1 0,1 0,0 1,0-1,0 0,0 0,0 0,1 0,-1 1,1-1,0 0,-1 0,1 0,0 0,0 0,0 0,0-1,0 1,1 0,-1 0,1-1,-1 1,1-1,-1 1,1-1,0 0,0 0,0 0,0 0,-1 0,1 0,1 0,-1 0,0-1,0 1,0-1,0 0,0 0,0 1,1-1,-1-1,0 1,0 0,0 0,0-1,0 1,0-1,2 0,41-16,-24 5</inkml:trace>
  <inkml:trace contextRef="#ctx0" brushRef="#br0" timeOffset="-288.854">989 1298,'43'-5,"19"-1,4 0,-9 1</inkml:trace>
  <inkml:trace contextRef="#ctx0" brushRef="#br1" timeOffset="7996.624">2089 705,'-596'824,"166"-277,424-540,4-6,0 1,-1 1,1-1,0 0,0 0,1 1,-1-1,0 1,1-1,0 1,-1 0,1 0,0-1,0 1,1 0,-1 0,1 0,-1 0,1 0,0 0,0 3,8 2</inkml:trace>
  <inkml:trace contextRef="#ctx0" brushRef="#br1" timeOffset="8566.313">2203 762,'-110'-23,"24"1,-114-18,200 40,1 1,-1-1,0 1,0-1,1 0,-1 1,0-1,0 1,0-1,0 1,0-1,0 1,0-1,0 1,0 0,0-1,0 1,0-1,0 0,-1 1,1-1,0 1,0-1,0 1,-1-1,1 1,0-1,-1 0,1 1,0-1,-1 1,1-1,0 0,-1 1,1-1,-1 0,1 0,0 1,-1-1,1 0,-1 0,1 0,-1 0,1 1,-1-1,1 0,-1 0,1 0,-1 0,1 0,-1 0,1 0,-1 0,1-1,-1 1,1 0,-1 0,1 0,-1 0,1-1,-1 1,1 0,0-1,-1 1,1 0,-1-1,1 1,33 26,-27-22,45 32,2-3,2-3,0-1,2-4,48 16,-101-40,0 1,1 0,-1-1,0 1,1-1,0 0,-1 0,1 0,0-1,-1 1,1-1,0 0,-1-1,1 1,0-1,-1 0,1 0,-1 0,1-1,-5-1,1 0,-1 0,0 0,0-1,-1 1,1 0,-1 0,1 0,-1 0,0 0,0 0,0 0,-1 0,1 0,-1 1,1-1,-1 0,0 1,0 0,0-1,0 1,-2-1,0-2,-202-255,192 238</inkml:trace>
  <inkml:trace contextRef="#ctx0" brushRef="#br1" timeOffset="8914.723">2513 0,'-25'13,"1"2,1 0,0 2,1 0,1 2,0 0,2 1,0 1,1 1,1 0,1 2,12-18,-1 0,1 0,0 0,1 1,0 0,0-1,0 1,1 0,-1 0,2 0,-1 1,1-1,0 0,1 1,0-1,0 0,0 1,1-1,0 0,1 0,-1 1,2-1,-1 0,1 0,0-1,0 1,0-1,1 1,0-1,1 0,-1-1,1 1,0-1,1 0,-1 0,1 0,3 2,11 0,-1 0,1-1,0-1,1 0,-1-2,1 0,-1-2,1 0,0-1,0-2,-1 0,1-1,-1 0,0-2,0-1,7-3,-3 3,-1-2,0-1,0-1,-1 0,0-2,-1-1,0 0,-1-1,-1-2,0 0,-1-1,-1 0,15-21,-28 34,0-1,-1 1,0-1,0 0,0 0,0 0,-1-1,0 1,0-1,0 1,-1-1,0 0,0 0,0 1,-1-1,0 0,0 0,0 0,-1 0,0 1,0-1,0 0,-1 1,0-1,0 1,0-1,-1 1,0 0,0 0,0 0,-1 0,-45-46,24 33</inkml:trace>
  <inkml:trace contextRef="#ctx0" brushRef="#br1" timeOffset="9167.169">1836 254,'38'-5,"56"-6,27-1,6-4,2 1,-7 3,-10 4,-5 3,-6 3,-6 1,-5 5,-3 3,-7 0,-2 3,-10 1,-12-3,-15-1</inkml:trace>
</inkml:ink>
</file>

<file path=ppt/ink/ink4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21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0 564,'24'10,"27"3,10-6,3-3,-3-3,-8-2,-8 0,-7 0,-5 0,-3 0,-2 0,-6 1</inkml:trace>
  <inkml:trace contextRef="#ctx0" brushRef="#br0" timeOffset="246.199">57 847,'43'4,"33"-2,9-2,0-1,-11-1,-12 1,-13-5,-9-1,-6 0,-10 2</inkml:trace>
  <inkml:trace contextRef="#ctx0" brushRef="#br0" timeOffset="480.321">1072 141,'-10'38,"-2"32,-5 9,1 1,-2-4,2-10,4-11,4-6,3-6,-2-6,0-4,2-3,1-2,1 0,2-6</inkml:trace>
  <inkml:trace contextRef="#ctx0" brushRef="#br0" timeOffset="777.833">1722 141,'-73'83,"5"3,3 4,-27 53,87-134,-9 11,2 0,1 1,0 1,2 0,0 0,2 0,0 1,-3 22,10-39,0 0,0 0,0 0,1 0,0 0,0 0,1 0,-1 0,1-1,1 1,-1 0,1-1,0 0,0 0,0 0,1 0,-1 0,1 0,1-1,-1 0,1 0,-1 0,1-1,0 1,0-1,1 0,-1 0,1-1,-1 0,2 0,2 1,0 0,0-1,0 0,0-1,0 0,0 0,0-1,0 0,1-1,-1 0,0 0,0-1,0 0,0-1,-1 0,1 0,-1-1,1 0,3-3,0-1,-2 0,1 0,-1-1,0 0,-1-1,0 0,-1 0,0-1,0 0,-1 0,0-1,-1 0,-1 0,0-1,-1 1,0-1,-1 0,0 0,-1-1,0 1,-1 0,-1-1,0 0,-1 8,1 0,-1 1,0-1,-1 0,1 0,-1 0,0 1,-1-1,1 1,-1 0,0 0,-1 0,1 0,-1 0,0 1,0-1,0 1,-1 0,1 1,-1-1,0 1,0 0,0 0,-1 0,1 1,-1 0,0-1,-4 0,0 0,-1 1,1 0,-1 0,1 1,-1 1,0 0,1 0,-1 1,1 0,-1 1,1 0,-1 1,-6 3,-10 5</inkml:trace>
  <inkml:trace contextRef="#ctx0" brushRef="#br0" timeOffset="1193.507">2229 310,'-44'44,"22"-26,0 1,2 2,1 0,0 1,1 0,2 2,0 0,2 1,1 0,0 1,-5 19,17-39,0 0,0 0,0 0,1 0,0 0,0 0,1 0,-1 0,1 0,1 0,-1 0,1 0,0-1,0 1,1 0,-1-1,1 0,1 0,-1 1,1-2,0 1,0 0,0-1,0 0,1 0,0 0,0-1,0 1,0-1,1 0,7 4,0 0,1-1,0-1,0 0,0-1,1-1,-1 0,1-1,0 0,0-1,13-1,-11-2,1 0,-1-1,0-1,0-1,0 0,-1-2,1 0,-1 0,-1-1,0-1,0-1,-1 0,0-1,0 0,10-14,-2 3,-2-2,-1 0,-1-1,-1-1,-1-1,-2 0,0-1,6-21,-17 42,0 0,-1 0,0 0,0 0,-1 0,1 0,-2-1,1 1,-1 0,0-1,0 1,-1 0,0-1,-1 1,1 0,-1 0,-1 0,1 0,-1 0,0 1,-1-1,0 1,0 0,0 0,-1 0,0 0,0 1,0 0,0 0,-1 1,0-1,-3-1,-6-1,0 1,-1 1,0 0,0 1,0 0,-1 2,1 0,-1 1,1 0,-1 1,1 1,-1 1,1 0,-1 1,-1 2,-17 2</inkml:trace>
  <inkml:trace contextRef="#ctx0" brushRef="#br0" timeOffset="1601.878">2821 283,'-48'57,"3"2,2 3,-17 35,56-92,0 0,0 0,1 1,0-1,0 1,1 0,-1 0,1 0,0 0,1 0,0 1,0-1,0 0,1 1,-1-1,2 1,-1-1,1 0,0 1,0-1,1 0,-1 0,1 0,1 0,-1 0,1 0,0 0,1-1,-1 0,1 1,0-1,0-1,1 1,0 0,5 2,0 0,1-1,0-1,0 1,1-2,-1 1,1-2,0 0,0 0,1-1,-1 0,0-1,1-1,-1 0,1 0,-1-1,0-1,1 0,-1-1,2-1,17-6,-2-2,1-1,-2-1,0-1,0-1,-2-2,8-7,-17 15,0 0,0-1,-1-1,0 0,-1-2,-1 0,0 0,-1-1,0-1,-1 0,-1-1,-1 0,0 0,-1-1,-1-1,-1 1,-1-1,4-16,-10 31,0-1,0 0,0 1,-1-1,1 0,-1 1,0-1,-1 0,1 1,-1-1,0 1,0 0,0 0,-1 0,1 0,-1 0,0 0,0 0,0 1,-1 0,1 0,-1 0,0 0,1 0,-2 1,1-1,0 1,0 0,-1 0,1 1,-1 0,1-1,-1 1,0 1,0-1,-12-2,1 1,0 1,-1 0,1 1,-1 1,1 1,0 0,0 1,-13 4,-108 55,104-44</inkml:trace>
  <inkml:trace contextRef="#ctx0" brushRef="#br0" timeOffset="2017.033">3641 169,'20'8,"0"1,-1 0,0 1,0 1,-1 1,-1 1,0 0,0 1,-1 1,-1 0,-1 1,0 1,-1 0,-1 1,6 11,-9-5,-1 1,-2-1,0 1,-1 1,-2-1,0 1,-2 2,0-17,-1 0,-1 1,0-1,0 0,-1 0,-1 0,0 0,0 0,-1-1,-1 1,1-1,-2 0,1-1,-1 1,-1-1,0 0,0 0,-6 4,2-8,1-1,-1 0,1-1,-1 0,0 0,0-2,0 1,-1-1,1-1,0 0,0 0,-1-1,1-1,0 0,0 0,0-1,-6-3,-7-5,6-1</inkml:trace>
  <inkml:trace contextRef="#ctx0" brushRef="#br0" timeOffset="2269.412">3245 169,'43'0,"48"-4,18-3,5-4,-2 0,-7 1,-10-2,-8 1,-9-2,-8 0,-6 4,-5-3,-7 1,-3-2,-1 1,-3 3,-4 2,-10 3</inkml:trace>
</inkml:ink>
</file>

<file path=ppt/ink/ink4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20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0,'-22'195,"3"-30,1 161,-1-222,12-130,12-24,1 25</inkml:trace>
  <inkml:trace contextRef="#ctx0" brushRef="#br0" timeOffset="315.471">395 28,'-271'351,"216"-255,55-95,-1 0,1 0,-1 1,1-1,-1 0,1 0,0 1,0-1,0 0,0 1,0-1,0 0,0 1,0-1,1 0,-1 1,0-1,1 0,-1 1,1-1,-1 0,1 0,0 0,-1 0,1 0,0 1,0-1,0-1,0 1,0 0,0 0,0 0,0 0,0-1,0 1,1 0,-1-1,0 1,0-1,1 0,-1 1,1-1,60 1,-53-1,42-5,-33 2,0 1,1 1,-1 0,0 1,1 1,-1 1,0 1,1 0,11 5,-25-5,0-1,0 1,-1 1,1-1,-1 1,0-1,0 1,0 0,-1 0,0 1,1-1,-1 1,-1 0,1 0,-1 0,0 0,0 0,0 0,-1 1,1-1,-2 0,1 1,0 3,8 26,-3-16</inkml:trace>
  <inkml:trace contextRef="#ctx0" brushRef="#br0" timeOffset="765.156">621 592,'45'0,"-26"-2,-1 2,0 0,0 1,1 0,-1 2,0 0,0 1,4 3,-20-7,-1 0,0 0,0 1,1-1,-1 1,0-1,0 1,0-1,1 1,-1-1,0 1,0 0,0 0,0 0,0 0,0 0,0-1,-1 2,1-1,0 0,0 0,-1 0,1 0,-1 0,1 1,-1-1,1 0,-1 0,0 1,0-1,1 0,-1 1,0-1,0 0,-1 1,1-1,0 0,0 0,0 1,-1-1,1 0,-1 0,1 1,-1-1,1 0,-1 0,-46 46,37-38,-87 87,96-95,0 0,0 1,0-1,0 0,1 1,-1-1,0 1,1-1,-1 1,1-1,-1 1,1 0,0-1,0 1,-1 0,1-1,0 1,1-1,-1 1,0 0,0-1,1 1,-1-1,1 1,-1 0,1-1,0 0,-1 1,1-1,0 1,0-1,0 0,0 1,0-1,1 0,-1 0,0 0,0 0,1 0,-1 0,1-1,-1 1,1 0,-1-1,1 1,-1-1,1 1,-1-1,2 0,82 10,-11-34,-54 12</inkml:trace>
</inkml:ink>
</file>

<file path=ppt/ink/ink4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1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1 521,'17'15,"1"-2,0 0,1-1,0 0,1-2,0 0,1-2,0 0,1-1,-1-1,1-1,0-1,1-1,-1-1,0-1,16-1,-3-10,0-2,-1-1,-1-2,0-1,-1-2,-1 0,0-3,-2 0,0-2,-2-1,0-1,-2-2,-1 0,14-22,37-37,-44 47,2 1,2 2,1 2,2 1,18-11,-54 42,0 0,0 0,0 0,1 1,-1-1,1 1,-1-1,1 1,0 0,-1 0,1 0,0 0,0 1,0-1,-1 1,1 0,0 0,0 0,0 0,0 0,0 1,0-1,-1 1,1 0,0-1,0 1,-1 1,1-1,-1 0,1 1,-1-1,1 1,-1 0,0 0,0 0,0 0,0 0,0 0,0 0,-1 1,1-1,0 2,8 16,0 2,-2-1,0 1,-2 0,0 1,-2 0,0 0,-1 0,-2 0,0 0,-2 0,0 0,-1 1,-2-1,-4 16,4-21,0-1,-1 1,0-1,-2 0,0-1,-1 0,0 0,-1 0,-1-1,-1-1,0 1,-1-2,0 0,-13 11,10-12,-1-1,0-1,0 0,-1-1,0 0,-1-2,0 0,0-1,-2-1,5-1,1 1,0 0,0-1,0-1,-1 0,1-1,-1-1,1 0,-1-1,0 0,1-1,-1-1,1 0,-1-1,1-1,0 0,0-1,0 0,-5-4,-12-36,24 23</inkml:trace>
  <inkml:trace contextRef="#ctx0" brushRef="#br0" timeOffset="348.889">1609 211,'44'217,"-25"-97,-18-112,0 0,1 0,0 0,1-1,-1 1,1-1,1 0,-1 1,1-2,1 1,-1 0,1-1,0 0,0 0,1 0,0-1,0 0,0 0,1 0,0-1,0 0,0 0,0-1,0 0,1 0,2 0,8 0,0-1,0-1,0-1,0 0,0-2,0 0,0-1,-1 0,1-2,-1 0,0-1,0 0,-1-2,1 0,-2 0,1-2,-1 0,-1-1,0 0,0-1,-1 0,-1-1,0-1,-1 0,5-8,-12 17,0-1,0 1,-1 0,1-1,-1 0,-1 0,1 0,-1 0,0 0,0 0,-1-1,1 1,-2-1,1 1,-1-1,0 1,0-1,0 1,-1-1,0 1,-1-1,1 1,-1 0,-1 0,1 0,-1 0,0 0,0 0,-1 1,1-1,-1 1,0 0,-1 0,1 1,-1-1,0 1,-2-1,-7-5,1 2,-1 0,-1 0,1 2,-1 0,0 0,-1 1,1 1,-1 1,0 0,0 1,0 1,0 0,-15 2,-33 15,38-2</inkml:trace>
</inkml:ink>
</file>

<file path=ppt/ink/ink4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45.8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427 274,'-32'-97,"-36"-80,68 178,0-1,-1 0,1 1,0-1,0 0,0 1,0-1,0 0,-1 0,1 1,0-1,0 0,0 0,-1 1,1-1,0 0,-1 0,1 1,0-1,0 0,-1 0,1 0,0 0,-1 0,1 0,0 1,-1-1,1 0,0 0,-1 0,1 0,0 0,-1 0,1 0,0 0,-1 0,1-1,0 1,-1 0,1 0,0 0,-1 0,1 0,0-1,0 1,-1 0,1 0,0 0,-1-1,1 1,0 0,0 0,0-1,-1 1,1 0,0 0,0-1,-2 38,2-35,-8 271,-10 175,12-362,-4 0,-3-1,-4-1,-26 77,-132 350,170-494,0 1,2 0,0 1,1-1,1 0,0 1,2-1,0 3,3-13,0 0,0-1,1 1,0-1,1 0,0 0,0 0,0-1,1 0,0 0,0-1,0 0,1 0,-1-1,1 0,0 0,1-1,-1 0,1 0,-1-1,1 0,7 1,-7-1,4 2,1 0,-1-1,1-1,0-1,0 0,0 0,0-1,0-1,0-1,0 0,3-1,298-44,97 0,-119 34,49 14,-118 1,641-30,-266 45,-16 7,61 10,-475-26,0-7,-1-8,94-18,649-130,-637 122,-124 27,-147 5,1 1,-1-1,1 1,-1-1,0 0,1 0,-1-1,0 1,0-1,0 1,0-1,0 0,0 0,0 0,-1-1,1 1,-1-1,0 1,1-1,-1 0,0 0,-1 0,1 0,0 0,-1 0,0 0,1-3,11-99,-10 58,8-63,-5 0,-4-1,-11-79,-47-296,19 264,25 80,-9 92,30 47,2 8</inkml:trace>
</inkml:ink>
</file>

<file path=ppt/ink/ink4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4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4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4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4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4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4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4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4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4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4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0,'-4'5,"-3"6,1 2</inkml:trace>
</inkml:ink>
</file>

<file path=ppt/ink/ink4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4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4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4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4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4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4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4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4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4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0,'-19'19,"-12"11,-4 1,3 0,7-6</inkml:trace>
</inkml:ink>
</file>

<file path=ppt/ink/ink4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4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4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4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4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4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4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4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4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4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57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396 824,'10'42,"-2"-1,-2 1,-1 0,-3 0,-1 0,-3 18,1-6,0 460,-4-463,-1-34</inkml:trace>
  <inkml:trace contextRef="#ctx0" brushRef="#br0" timeOffset="261.676">1 1078,'290'-135,"141"-14,-419 145,67-26,0 5,2 3,47-6,-65 23,-38 4</inkml:trace>
  <inkml:trace contextRef="#ctx0" brushRef="#br0" timeOffset="3647.401">1441 1276,'-11'4,"0"1,0 1,1 0,0 1,0 0,0 0,1 1,0 0,1 1,0-1,0 2,1-1,0 1,1 0,0 1,0 0,1-1,1 2,0-1,0 0,-1 11,2 0,1 1,1-1,1 1,1-1,2 1,0-1,1 0,1 0,1 0,1-1,6 14,-10-29,0-1,0 0,0 0,1 0,0 0,0 0,0-1,0 0,1 0,0 0,-1 0,2-1,-1 0,0 0,1 0,-1-1,1 0,0 0,-1 0,1 0,0-1,0 0,0-1,0 1,0-1,1 0,-1-1,0 1,0-1,0 0,0-1,-1 0,1 1,0-2,-1 1,1-1,-1 0,0 0,0 0,0-1,1 0,13-11,0 0,-1-1,0-1,-1 0,-1-2,-1 0,-1 0,0-2,-2 1,0-2,-2 0,0 0,-1 0,5-23,-11 31,0 1,0-1,-2 0,0 0,0 1,-1-1,-1 0,0 0,-1 0,-1 1,0-1,-1 1,0-1,-1 1,0 1,-1-1,-1 1,0 0,0 0,-1 1,-1 0,0 0,-1 1,1 1,-2-1,1 1,-2 1,1 0,-1 1,-3-2,8 7,0 0,0 0,-1 0,1 1,0 0,-1 0,1 1,-1 0,1 1,0-1,-1 1,1 1,0-1,-1 1,1 1,0-1,1 1,-1 0,0 1,1 0,0 0,0 0,0 0,0 1,1-1,1-1,-1 1,1 0,0 0,0 0,1 0,-1 1,1 0,0-1,0 1,0 0,1 1,0-1,0 0,0 1,0-1,1 1,0 0,0-1,1 1,0 0,0 0,0-1,0 1,1 0,0-1,0 1,1-1,0 1,-1-1,2 1,4 2,0 0,1 0,0-1,0 0,0 0,1-1,0 0,1-1,-1 0,1 0,0-1,0 0,1-1,-1 0,1-1,-1 0,1 0,0-1,7-1,17 2,0-2,0-1,0-2,0-1,0-2,-1-2,0-1,0-1,-1-2,0-1,-2-2,1-1,-2-1,0-2,3-4,-22 15,0-1,0 1,-1-2,0 0,-1 0,0 0,0-1,-1-1,-1 1,0-1,-1-1,0 1,0-1,-2 0,0 0,0 0,-1-1,-1 0,0 1,-1-1,0-9,-1 20,0 1,0 0,0-1,-1 1,1 0,-1 0,1-1,-1 1,0 0,0 0,0 0,0-1,0 1,0 1,-1-1,1 0,-1 0,1 0,-1 1,0-1,1 1,-1-1,0 1,0 0,0 0,0-1,-1 2,1-1,0 0,0 0,-1 1,1-1,0 1,0 0,-1-1,1 1,-2 0,-2 1,0-1,1 1,-1 0,1 0,-1 1,1 0,0 0,0 0,0 0,0 1,0 0,0 0,1 0,-1 1,-2 2,3-2,0 0,0 0,0 0,0 0,1 1,-1 0,1-1,0 1,1 1,-1-1,1 0,0 0,1 1,-1 0,1-1,0 1,0-1,1 1,0 0,0 0,0-1,0 1,1 0,0-1,0 1,1 0,0-1,0 0,0 1,0-1,1 0,0 0,0 0,0-1,1 1,0-1,0 0,0 1,2 0,10 5,1-1,0-1,0 0,1-2,0 0,18 4,-26-9,0 0,-1 0,1 1,-1 1,0-1,0 2,0-1,0 1,-1 1,1-1,-1 1,0 1,0 0,-1 0,0 0,0 1,0 0,-1 0,0 1,0 0,-1 0,0 0,-1 1,0-1,0 1,2 7,-4 1,-1-1,0 0,-1 0,-1 0,-1 0,0 0,-1 0,-4 14,-2 12,5-18</inkml:trace>
  <inkml:trace contextRef="#ctx0" brushRef="#br0" timeOffset="4479.25">3020 993,'-21'15,"-43"30,1 3,3 2,-42 46,93-86,0 0,1 1,0 0,1 0,0 0,0 1,2 0,-1 0,1 1,1 0,1-1,-1 1,2 1,0-1,0 8,2-18,0-1,0 0,0 0,0 0,0 0,0 1,1-1,-1 0,1 0,0 0,-1 0,1 0,0 0,0 0,0 0,1-1,-1 1,0 0,1-1,-1 1,1-1,-1 1,1-1,0 0,0 1,0-1,-1 0,1 0,0 0,0-1,0 1,0 0,1-1,-1 1,0-1,0 0,0 0,0 0,0 0,1 0,85-24,-53 3,-1-1,-1-2,-1-1,-2-1,0-2,21-26,-3 6,133-157,-166 192,-18 25,-16 26,-137 256,104-190,5 3,-15 54,-38 170,95-318,1 1,0 0,1 0,1 0,0 0,0 0,2 0,-1 1,2-1,0 0,1 1,0-1,1 0,1 0,0-1,4 9,-6-19,0-1,0 0,0 1,0-1,0 0,0 0,1 0,-1-1,1 1,-1-1,1 1,-1-1,1 0,0 0,0 0,0 0,-1 0,1-1,0 1,0-1,0 0,0 0,0 0,0 0,0-1,0 1,0-1,0 0,-1 1,1-1,0-1,0 1,-1 0,1-1,-1 1,1-1,-1 0,1 1,-1-1,0-1,0 1,0 0,0 0,-1-1,1 1,-1-1,2-2,115-193,-100 164,-9 19,0-1,-1 0,-1 0,0-1,-2 0,0 0,0-1,-2 1,0-1,-1 0,-1 0,-1-4,0 17,-1 1,0-1,-1 0,1 1,-1-1,0 1,0 0,0 0,-1-1,1 1,-1 1,0-1,0 0,-1 1,1 0,-1-1,0 1,1 1,-1-1,0 1,-1-1,1 1,0 0,-2 0,-114-22,84 26,1 1,0 1,0 2,0 2,0 1,1 2,-4 3,0 5,65-8,3-15,-1-1,0-1,-1-2,0-1,13-6,39-11,138-60,-158 58,-35 13</inkml:trace>
  <inkml:trace contextRef="#ctx0" brushRef="#br0" timeOffset="4781.105">3528 1247,'18'38,"-14"-27,0 0,1 0,0 0,0-1,1 0,0 0,1-1,0 0,1 0,0-1,0 1,1-2,0 1,0-1,0-1,3 1,-3-6,0-1,0 0,1-1,-1 0,0 0,0-1,0 0,0-1,-1 0,1 0,-1-1,0 0,1-1,-2 0,1 0,-1 0,1-1,-2 0,1 0,-1-1,0 0,0 0,2-5,0 5,17-18,-2 4,-1 0,-1-1,0-2,-2 0,-1-1,-1 0,-1-2,8-19,-23 46,-1-1,1 1,-1-1,1 1,-1 0,1-1,-1 1,1-1,-1 1,1-1,-1 1,1-1,-1 0,0 1,0-1,1 0,-1 1,0-1,0 0,1 1,-1-1,0 0,0 1,0-1,0 0,0 1,0-1,0 0,0 1,-1-1,1 0,0 1,0-1,0 0,-1 1,1-1,0 0,-1 1,1-1,-1 1,1-1,0 1,-1-1,1 1,-1-1,0 1,1-1,-1 1,1 0,-1-1,0 1,1 0,-1 0,1-1,-1 1,0 0,1 0,-1 0,0 0,0 0,1 0,-1 0,0 0,1 0,-1 0,0 0,1 0,-2 1,-13 15,0 4</inkml:trace>
  <inkml:trace contextRef="#ctx0" brushRef="#br0" timeOffset="5101.326">4093 1502,'40'-8,"-1"-2,-1-1,0-2,0-2,-1-1,-1-2,26-19,-44 25,0 0,-1-2,-1 0,0-1,-2-1,1 0,-2-1,0 0,-1-1,-1-1,0 0,-2 0,1-2,-9 18,0 0,0 0,1 1,-2-1,1 0,0 0,-1 0,1 0,-1 0,0 0,0 0,0 0,0 0,0 0,-1 0,1 0,-1 0,0 0,0 1,0-1,0 0,-1 0,1 1,-1-1,1 1,-1-1,0 1,0 0,0 0,0 0,-1 0,1 0,-1 0,1 0,-1 1,1-1,-3 0,-2-1,1 1,0 0,-1 0,1 0,-1 1,0 0,1 0,-1 0,0 1,1 0,-1 1,0-1,0 1,1 1,-1-1,-5 3,-6 4,-1 0,2 2,-1 0,2 1,-1 1,2 0,-1 1,2 1,0 0,0 1,1 0,1 1,1 1,0 0,2 0,-1 1,2 0,1 1,0 0,1 0,1 0,1 1,-2 19,8-29,1 0,-1 0,2-1,-1 1,1-1,1 0,0 0,0 0,1-1,0 0,0 0,1 0,0-1,0 0,1 0,-1-1,2 0,-1 0,1-1,0 0,0-1,0 0,0 0,1-1,0 0,-1-1,1 0,0 0,4-1,21 2,0-1,1-2,-1-2,1-1,-1-2,0-1,-1-2,1-1,-2-2,1-1,20-11,-25 9</inkml:trace>
  <inkml:trace contextRef="#ctx0" brushRef="#br0" timeOffset="5833.203">4601 231,'64'-38,"1"1,2 4,1 3,2 3,0 3,35-6,-102 28,0 1,0-1,0 1,0 0,0 0,1 0,-1 0,0 1,1-1,-1 1,0 0,1 0,-1 0,0 0,1 1,-1-1,0 1,1 0,-1 0,0 0,0 0,0 1,0-1,0 1,0 0,0-1,-1 2,1-1,-1 0,1 0,-1 1,0-1,0 1,0 0,0 0,0-1,-1 1,1 0,-1 1,0-1,0 0,0 2,1 23,-1 1,-2 0,-1-1,-1 1,-5 15,-4 55,0 194,14 17,0-86,-2 503,0-714,0 0,-1 0,-1 0,0-1,-1 1,0-1,-1 1,0-1,-4 6,5-15,0-1,0 0,0 0,0 0,-1-1,1 1,0-1,-1 0,1 1,-1-2,1 1,-1 0,0-1,1 1,-1-1,0 0,1 0,-1-1,0 1,1-1,-1 0,0 0,1 0,-1 0,1-1,-20-1,-14 2,0 2,0 2,0 1,0 2,1 2,-15 5,20-6,-81 21,81-22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1,'20'98,"-4"0,-5 2,-3 26,-7-110,0 1,-2 0,0-1,-1 1,0-1,-2 1,0-1,0 0,-2 0,0-1,-1 0,0 0,-1 0,-1-1,0 0,-1-1,-1 0,0 0,0-1,-2-1,1 0,-4 2,-44 30,38-24</inkml:trace>
</inkml:ink>
</file>

<file path=ppt/ink/ink5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5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5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5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5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5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5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5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5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5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1,'67'12,"-66"-12,1 1,-1-1,1 1,-1 0,1 0,-1 0,1 0,-1 0,0 0,0 0,1 0,-1 0,0 0,0 1,0-1,0 1,-1-1,1 0,0 1,0 0,-1-1,1 1,-1-1,0 1,1 0,-1-1,0 1,0 0,0-1,0 1,0 0,0-1,0 1,-1-1,1 1,-1 0,1-1,-1 1,-102 116,102-117,1 0,-1 0,1 1,-1-1,1 0,-1 0,1 0,0 0,0 0,0 0,0 1,0-1,0 0,0 0,0 0,0 0,0 1,1-1,-1 0,0 0,1 0,-1 0,1 0,-1 0,1 0,0 0,-1 0,1 0,0 0,0 0,-1 0,1-1,0 1,0 0,0-1,0 1,0 0,0-1,0 0,0 1,0-1,1 1,-1-1,0 0,0 0,0 0,2 0,60 6,-58-6,200-3,-180 3</inkml:trace>
</inkml:ink>
</file>

<file path=ppt/ink/ink5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5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5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5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0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1 254,'14'-4,"10"-3,10 1,5 2,-1-5,4 1,-1 0,-2 3,-4 1,-2 2,-2 1,-2 1,-1 0,0 1,-1-1,1 0,0 1,-5-1</inkml:trace>
  <inkml:trace contextRef="#ctx0" brushRef="#br0" timeOffset="247.032">1 481,'38'0,"37"0,15 0,-2 0,-13 0,-13 0,-13 0,-9 0,-8 0,-4 0,-1 0,-7 0</inkml:trace>
  <inkml:trace contextRef="#ctx0" brushRef="#br0" timeOffset="700.024">424 1,'12'2,"-1"1,1 0,-1 1,0 0,0 1,-1 0,1 0,-1 1,-1 1,1 0,-1 0,2 3,2-1,192 146,-201-153,1 1,-1 1,0-1,0 0,0 1,0 0,-1 0,1 0,-1 1,0-1,0 1,-1-1,0 1,1 0,-1 0,-1 0,1 0,-1 0,0 1,0-1,-1 0,1 0,-1 1,0-1,-1 0,1 1,-1-1,0 0,0 1,-1-1,0 0,1 0,-2 0,1-1,-1 1,1 0,-1-1,0 0,-2 2,-203 120,90-42,104-74</inkml:trace>
</inkml:ink>
</file>

<file path=ppt/ink/ink5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1,'-16'2,"1"2,0 0,0 1,1 0,-1 1,1 1,1 0,-1 1,1 1,0 0,1 0,0 1,1 1,0 0,1 1,0 0,0 0,1 2,-23 20,14-15,12-15,1 0,-1 1,1 0,0 0,0 0,1 0,0 1,0 0,0 0,0 0,1 0,0 1,0-1,1 1,0-1,0 1,1 0,0 0,0 0,0 3,4-5,1 0,0 0,0 0,0-1,0 1,1-1,0 0,0 0,0-1,0 1,1-1,-1 0,1-1,0 1,0-1,0 0,0-1,0 1,0-1,0 0,4-1,5 4,67 12,0-3,1-5,0-2,73-6,-130-4,-32-11,-102-84,-15-15,-29-32,138 130,13 18</inkml:trace>
</inkml:ink>
</file>

<file path=ppt/ink/ink5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30,'28'0,"20"-5,6-1,-1 0,-5 1,-6 1,-5 2,-4 1,-3 0,-2 1,0 0,-1 1,0-1,0 0,-4 0</inkml:trace>
</inkml:ink>
</file>

<file path=ppt/ink/ink5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7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57,'38'0,"28"-4,6-3,2 1,-8-3,-10-1,-10 2,-7 2,-7 2,-8 2</inkml:trace>
</inkml:ink>
</file>

<file path=ppt/ink/ink5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19,'-6'-3,"1"0,-1 1,0 0,0 0,0 0,0 1,-1 0,1 0,0 0,0 1,-1 0,1 0,0 1,-1-1,1 1,0 1,0-1,0 1,0 0,0 1,0 0,1-1,-1 2,1-1,0 1,0-1,0 1,0 1,1-1,-1 1,1 0,1 0,-1 0,0 0,1 1,0-1,1 1,-1 0,1 1,-8 17,1 0,2 1,0 0,2 0,0 0,2 1,1-1,1 16,1-32,0 0,0 0,1 0,1 0,0 0,0 0,0 0,1-1,1 1,-1-1,1 0,1 0,-1 0,1-1,1 1,-1-1,1-1,1 1,-1-1,1 0,0 0,0-1,1 0,0 0,8 3,-5-4,0 0,1-1,0 0,0-1,0 0,0-1,0 0,1-1,-1 0,0-1,0-1,0 0,0 0,0-1,-1-1,1 0,2-2,17-7,-2-2,1-1,-2-1,-1-2,20-17,-34 26,0 0,-1-1,0 0,-1-1,0-1,-1 0,0 0,-1-1,0 0,-2 0,0-1,0 0,-1 0,1-7,-8 13,0 0,-1 0,0 1,0-1,-1 0,0 1,-1 0,0-1,0 2,0-1,-1 0,0 1,-1 0,0 0,0 0,0 1,-1 0,0 0,0 1,-1 0,1 0,-1 0,0 1,0 1,-1-1,1 1,-1 1,-5-2,-90-9,75 12</inkml:trace>
  <inkml:trace contextRef="#ctx0" brushRef="#br0" timeOffset="349.883">3 274,'10'-2,"45"-8,1 2,1 2,-1 3,25 3,-68 2,0 1,0 0,0 1,0 1,-1 0,0 1,0 0,0 1,-1 0,1 1,-2-1,1 0,-1-1,1 0,1 0,-1-1,0-1,1 0,0-1,0 0,0-1,8 1,23-11,-25 2</inkml:trace>
</inkml:ink>
</file>

<file path=ppt/ink/ink5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01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678 194,'3'-6,"-19"21,-23 35,2 2,2 2,2 1,-15 37,46-89,0 0,0 0,0 1,1-1,-1 1,1-1,0 1,0-1,0 1,0 0,0-1,1 1,0 0,0 0,0-1,0 1,0 0,1 0,0-1,0 1,0 0,0-1,0 1,1-1,0 0,-1 1,1-1,1 0,-1 0,0 0,1 0,-1 0,1-1,0 1,0-1,0 0,0 0,0 0,4 2,5-1,0-1,1 0,-1-1,1 0,0-1,-1 0,1-1,-1 0,1-1,-1-1,1 0,-1 0,0-1,-1-1,1 0,10-6,-5 3</inkml:trace>
  <inkml:trace contextRef="#ctx0" brushRef="#br0" timeOffset="530.93">340 194,'9'-11,"0"1,1 0,1 1,-1 0,1 1,1 0,0 0,0 1,0 1,1 0,0 1,0 0,1 1,-1 1,1 0,0 0,10 1,-17 1,-1 1,0-1,1 1,-1 1,0-1,1 1,-1 0,0 1,0 0,0 0,0 0,0 0,0 1,0 0,-1 0,0 1,0 0,0 0,0 0,0 0,-1 1,1-1,-1 2,-2-4,90 91,-88-90,1 0,-1 0,1 0,0-1,0 0,0 0,0 0,0-1,0 0,1 0,-1 0,0 0,1-1,-1 0,0 0,1 0,-1-1,0 0,1 0,-1 0,0-1,0 1,2-2,10-7,26-4,-36 21</inkml:trace>
  <inkml:trace contextRef="#ctx0" brushRef="#br0" timeOffset="1948.322">0 731,'95'0,"263"-12,197-57,-288 65,-245 8,-5 3</inkml:trace>
  <inkml:trace contextRef="#ctx0" brushRef="#br0" timeOffset="2576.252">86 1041,'14'-3,"43"-13,1 3,1 3,54-3,-111 13,-1-1,1 0,0 1,-1-1,1 1,0-1,-1 1,1 0,0 0,-1 0,1 0,0 0,-1 0,1 0,0 1,0-1,-1 0,1 1,-1-1,1 1,0 0,-1 0,0 0,1-1,-1 1,1 1,-1-1,0 0,0 0,1 0,-1 1,0-1,0 0,0 1,-1-1,1 1,0-1,0 1,-1 0,1-1,-1 1,0 0,1-1,-1 1,0 0,0-1,0 1,0 0,0-1,0 1,-1 0,1-1,-1 1,1 0,-1-1,1 1,-1-1,0 1,0 0,-145 111,44-6,100-105,1-1,-1 1,1 0,0 0,-1 0,1-1,0 1,0 0,0 0,0 1,1-1,-1 0,1 0,-1 0,1 0,0 1,0-1,0 0,0 0,0 1,0-1,0 0,1 0,-1 0,1 1,0-1,0 0,0 0,0 0,0 0,0 0,0-1,0 1,1 0,-1 0,1-1,0 1,-1-1,1 1,0-1,0 0,0 0,0 0,0 0,0 0,0 0,0 0,0-1,0 1,0-1,1 1,1-1,13 2,1-1,-1 0,1-1,-1-1,1-1,-1 0,0-1,0-1,11-4,96-11,-106 13</inkml:trace>
  <inkml:trace contextRef="#ctx0" brushRef="#br0" timeOffset="2949.896">988 985,'-17'55,"-50"172,28-96,38-108,3-21</inkml:trace>
  <inkml:trace contextRef="#ctx0" brushRef="#br0" timeOffset="3329.042">706 985,'30'-15,"1"1,0 2,1 1,0 2,0 1,1 1,0 2,1 1,-1 2,18 1,199 5,-227 0,-5 2</inkml:trace>
  <inkml:trace contextRef="#ctx0" brushRef="#br0" timeOffset="3650.392">622 1351,'38'0,"28"-4,6-3,-3 1,-5 1,-7 1,-10 2,-7 1,-6 0,-4 1,-2 1,-1-1,-1 0,1 0,0-4,0-2,-4 0</inkml:trace>
  <inkml:trace contextRef="#ctx0" brushRef="#br0" timeOffset="4482.448">2231 335,'-10'22,"-1"-1,-1 0,-1 0,-1-1,-1-1,0 0,-2-2,0 1,6-6,-179 155,50-51,139-116,1 0,-1 0,0 0,0 1,1-1,-1 0,0 1,1-1,-1 1,0-1,1 1,-1-1,1 1,-1-1,1 1,-1-1,1 1,-1 0,1-1,-1 1,1 0,0-1,0 1,-1 0,1 0,0-1,0 1,0 0,0 0,-1-1,1 1,0 0,1 0,-1 0,0-1,0 1,0 0,0 0,1-1,-1 1,0 0,0-1,1 1,-1 0,1-1,-1 1,1 0,-1-1,1 1,-1-1,1 1,-1-1,1 1,0-1,-1 1,1-1,0 0,0 1,-1-1,1 0,0 0,-1 1,2-1,53 4,-50-4,372-3,-374 3,-1 1,1 0,0-1,-1 0,1 0,0 0,0 0,-1 0,1 0,0-1,-1 1,1-1,0 0,-1 0,1 0,-1 0,1 0,-1 0,0-1,1 1,-1-1,0 0,0 1,0-1,0 0,-1 0,1 0,0-1,-1 1,1 0,-1-1,0 1,0-1,0 1,0-1,0 1,-1-1,1-2,-38-92,12 45,-62-143,74 172,1 5</inkml:trace>
  <inkml:trace contextRef="#ctx0" brushRef="#br0" timeOffset="4993.298">2823 391,'-11'8,"0"0,0 1,1 0,0 0,1 1,0 0,0 1,-4 8,4-8,-29 37,2 2,2 1,2 2,-16 39,46-90,0 1,1 0,-1 0,1-1,0 1,0 0,0 0,0 0,0 0,1 0,0 0,-1 0,1 1,0-1,0 0,1 0,-1 0,1 0,-1 0,1 0,0 0,0 0,0 0,1 0,-1-1,1 1,-1 0,1-1,0 1,0-1,0 0,0 0,1 0,-1 0,1 0,-1 0,1 0,-1-1,1 1,0-1,0 0,1 1,136 19,32-13,-170-8,0 0,0 0,0 0,0 0,0-1,0 1,0-1,0 1,0-1,0 0,0 0,-1 0,1 0,0 0,0 0,-1 0,1-1,-1 1,1 0,-1-1,1 0,-1 1,0-1,0 0,0 1,1-3,-1-7</inkml:trace>
  <inkml:trace contextRef="#ctx0" brushRef="#br0" timeOffset="5248.942">2315 561,'43'0,"39"0,9 0,0 0,-12 0,-9 0,-12 0,-10 5,-10 1,-5 1,-5-2,-6-7,-7-2</inkml:trace>
  <inkml:trace contextRef="#ctx0" brushRef="#br0" timeOffset="5483.477">3332 223,'63'118,"-4"2,15 56,-67-159,-1 0,0 0,-1 1,-1 0,-1 0,0 0,-2 0,0 0,-1 1,0-1,-2 0,0 1,-4 11,1-21,0 0,-1-1,0 0,0 0,-1 0,0-1,0 1,-1-2,1 1,-2-1,1 0,-1-1,0 0,0-1,0 1,-1-2,1 1,-1-1,-21 8</inkml:trace>
  <inkml:trace contextRef="#ctx0" brushRef="#br0" timeOffset="5951.261">1948 166,'-41'30,"1"2,2 1,1 2,1 1,2 2,2 2,2 0,1 3,-17 35,35-58,1-1,1 2,1-1,1 1,1 1,1-1,0 1,2 0,-1 21,4-31,0 0,1 0,0 0,1 0,0-1,1 1,1-1,-1 0,2 0,0 0,0 0,1-1,0 0,0 0,1 0,1-1,0 0,0 0,3 1,8 3,0-1,1 0,1-2,0 0,0-1,1-2,0 0,0-1,1-1,-1-1,1-1,0-1,11-1,147-8,-133 2</inkml:trace>
  <inkml:trace contextRef="#ctx0" brushRef="#br0" timeOffset="6377.93">3670 110,'0'0,"66"-28,2 4,1 2,37-5,-103 25,-1 1,0 0,1 0,-1 0,1 0,0 1,-1-1,1 1,-1-1,1 1,0 0,-1 0,1 0,0 1,-1-1,1 0,-1 1,1 0,0 0,-1 0,0 0,1 0,-1 0,0 0,1 1,-1-1,0 1,0 0,0-1,0 1,0 0,-1 0,1 0,-1 1,1-1,-1 0,0 1,0-1,0 0,0 1,0-1,0 2,-3 7,-1-1,0 1,-1-1,0 0,-1 0,0 0,0 0,-1-1,0 0,-1 0,0-1,0 0,-8 6,-28 40,41-52,1 0,-1 0,1 0,0 0,0 1,0-1,0 1,0-1,0 1,0-1,1 1,-1-1,1 1,0-1,0 1,0 0,0-1,0 1,1-1,-1 1,1-1,0 1,-1-1,1 1,0-1,0 1,1-1,-1 0,1 0,-1 0,1 0,-1 0,1 0,0 0,0 0,0 0,0-1,0 1,0-1,1 0,-1 0,0 0,1 0,-1 0,3 1,7 2,0 0,0 0,0-1,1 0,-1-1,1-1,0 0,-1 0,1-1,0-1,0 0,-1-1,1-1,11-3,61-6,-61 10</inkml:trace>
</inkml:ink>
</file>

<file path=ppt/ink/ink5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1 263,'0'365,"0"-347,0 0,0 0,2-1,0 1,1 0,1-1,0 0,2 0,0 0,1 0,0-1,1 0,1-1,1 1,10 12,-15-24,-1-1,0 0,1 0,-1-1,1 1,0-1,0 0,0 0,0-1,0 1,0-1,0 0,1-1,-1 1,0-1,1 0,-1 0,0-1,1 1,-1-1,0 0,0-1,0 1,0-1,0 0,0-1,0 1,120-89,-116 83,44-40,-3-3,-1-2,-3-2,-2-2,0-7,11-11,-55 74,0 0,1 1,-1-1,1 1,-1-1,1 1,-1-1,1 1,-1 0,1-1,-1 1,1 0,-1-1,1 1,0 0,-1 0,1-1,0 1,-1 0,1 0,0 0,-1 0,1 0,0 0,-1 0,1 0,0 0,-1 0,1 0,-1 0,1 1,0-1,-1 0,1 0,0 1,-1-1,1 0,-1 1,1-1,-1 1,1-1,-1 1,1-1,-1 1,1-1,-1 1,0-1,1 1,-1 0,0-1,0 1,1-1,-1 1,0 0,0-1,0 1,0 0,0-1,0 1,0 0,5 45,-4-44,-3 11,1 0,0 1,2-1,-1 0,2 0,0 1,0-1,1 0,1-1,0 1,0-1,2 1,-1-1,2-1,-1 1,2-1,-1 0,2-1,-1 0,1 0,1-1,0 0,0 0,1-2,0 1,-5-5,0 0,0 0,1-1,-1 0,1 0,0-1,-1 0,1 0,0 0,0-1,0 0,0 0,0-1,-1 0,1 0,0-1,-1 1,1-2,-1 1,1-1,-1 1,0-2,0 1,0-1,-1 0,1 0,-1 0,0-1,0 0,0-1,9-9,-1 0,-1-2,0 1,-1-2,-1 0,-1 0,0 0,-1-1,3-14,18-78,-4-2,3-66,-25 159,13-102,-16 121,0 1,1-1,-1 1,0-1,1 0,-1 1,1-1,-1 1,1-1,-1 1,1 0,-1-1,1 1,0-1,-1 1,1 0,0-1,-1 1,1 0,0 0,-1 0,1 0,0-1,-1 1,1 0,0 0,-1 0,1 0,0 1,0-1,-1 0,1 0,0 0,-1 0,1 1,0-1,-1 0,1 1,-1-1,1 0,0 1,-1-1,1 1,-1-1,1 1,-1-1,1 1,-1 0,0-1,1 1,-1-1,0 1,1 0,-1-1,0 1,0 0,0-1,1 1,-1 0,0 0,0-1,0 1,0 0,0-1,8 15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5,2 1,0 0,-3-1,-1-1,-3-2,-1-1,-1-1,-1 0,0 0,0-5,0-1,-5-1</inkml:trace>
</inkml:ink>
</file>

<file path=ppt/ink/ink5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740 282,'1'0,"-1"-1,0 1,1-1,-1 1,0-1,0 1,1-1,-1 1,0-1,0 0,0 1,1-1,-1 1,0-1,0 0,0 1,0-1,0 1,0-1,-1 1,1-1,0 0,0 1,0-1,0 1,-1-1,1 1,0-1,0 1,-1-1,1 1,-1-1,1 1,0-1,-1 1,1-1,-1 1,1 0,-1-1,1 1,-1 0,1 0,-1-1,1 1,-1 0,0 0,1 0,-1 0,1-1,-1 1,1 0,-1 0,0 0,1 0,-1 1,1-1,-1 0,0 0,1 0,-1 0,-42-5,42 5,-31 2,0 0,0 3,1 1,0 1,0 1,0 2,1 1,-21 12,-11 1,-220 83,251-88,30-19,1 0,0 1,-1-1,1 1,0-1,-1 1,1-1,0 1,0-1,0 1,-1-1,1 1,0-1,0 1,0-1,0 1,0-1,0 1,0 0,0-1,0 1,0-1,0 1,1-1,-1 1,0-1,0 1,0-1,1 1,-1-1,0 1,1-1,-1 0,0 1,1-1,-1 1,0-1,1 0,-1 1,1-1,-1 0,1 0,-1 1,1-1,-1 0,1 0,-1 0,1 1,-1-1,1 0,-1 0,1 0,-1 0,1 0,-1 0,1 0,0 0,156 11,-115-12,253 0,-293 0,1 1,0 0,0-1,0 1,-1 0,1 0,0 0,0 1,0-1,-1 1,1 0,0-1,-1 1,1 0,0 1,-1-1,0 0,1 1,-1-1,0 1,1 0,-1 0,0 0,0 0,-1 0,1 0,0 0,-1 1,1-1,-1 1,0-1,0 1,0 0,0-1,0 1,0 0,-1-1,0 1,1 0,-1 0,0 0,0-1,-1 1,1 0,0 0,-1 0,0-1,-7 12,-1-1,-1-1,0 0,0 0,-1-1,-1-1,0 0,0 0,-1-1,0-1,-1 0,-2 0,4 0,-295 186,303-192,1-1,0 1,0 0,0 0,0 0,0 0,0 1,1-1,-1 1,1 0,0 0,-1 0,1 0,1 0,-1 0,0 0,1 1,0-1,-1 0,1 1,1-1,-1 1,0 0,1-1,0 1,0-1,0 1,0 0,0-1,1 1,0 0,0-1,0 1,0 1,9 3,-1-1,1 1,0-1,0-1,1 0,0-1,0 0,0 0,1-1,0-1,-1 0,1 0,0-1,0-1,1 0,-1-1,0 0,0 0,0-2,0 1,2-2,8 2,-16 2,-1-1,1 0,0 0,-1 0,1-1,-1 0,1 0,-1 0,0-1,1 0,-1 0,0 0,0-1,0 1,-1-1,1 0,-1-1,1 1,-1-1,0 0,0 0,-1 0,1 0,-1-1,0 1,0-1,0 0,-1 0,0 0,1-3,4-46,-6 29</inkml:trace>
  <inkml:trace contextRef="#ctx0" brushRef="#br0" timeOffset="285.348">401 1,'-13'22,"1"1,1 0,1 1,1 1,1-1,2 1,0 1,2-1,0 1,2 0,1-1,1 6,-10 530,6-505,1 0,4 0,5 42,7 136,-9-212,2-4</inkml:trace>
</inkml:ink>
</file>

<file path=ppt/ink/ink5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1 830,'28'-5,"30"-1,9 0,-2 1,-8 1,-7 2,-9 1,-6 0,-4 1,-3 0,-1 1,0-6,-1-1,-4 0</inkml:trace>
  <inkml:trace contextRef="#ctx0" brushRef="#br0" timeOffset="246.55">57 1084,'48'0,"35"-5,13-6,-5-1,-9 1,-12 2,-15 4,-11 1,-8 3,-11 0</inkml:trace>
  <inkml:trace contextRef="#ctx0" brushRef="#br0" timeOffset="1385.132">1666 520,'-48'58,"-141"212,136-195,33-49,0 1,2 1,1 1,2 0,-8 23,22-51,0 0,0 1,1-1,-1 1,1 0,0-1,-1 1,1-1,0 1,0 0,0-1,0 1,0-1,0 1,0 0,1-1,-1 1,0-1,1 1,0 0,-1-1,1 0,0 1,0-1,0 1,0-1,0 0,0 0,0 1,0-1,0 0,0 0,1 0,-1 0,1 0,-1-1,0 1,1 0,-1-1,1 1,0-1,-1 1,1-1,77 5,-69-6,194-30,-198 30,-1 0,1 0,-1-1,1 0,-1 0,0 0,1-1,-1 0,-1 0,1 0,0-1,-1 1,0-1,1 0,-2-1,1 1,0-1,-1 1,0-1,8-15</inkml:trace>
  <inkml:trace contextRef="#ctx0" brushRef="#br0" timeOffset="1900.095">1355 548,'-2'-2,"0"0,-1 0,1 0,0-1,0 1,0-1,0 1,0-1,1 1,-1-1,1 0,-1 0,1 0,0 0,0 0,1 0,-1 0,1 0,-1 0,1 0,0 0,0 0,0 0,1-1,-1 1,1 0,-1 0,1 0,0 0,1 0,-1 1,0-1,1 0,-1 0,1 1,0-1,0 1,0-1,0 1,0 0,1 0,-1 0,2-1,9-5,0 1,0 0,1 1,0 1,0 0,1 1,-1 0,1 1,0 1,0 0,-1 1,1 0,0 2,10 1,-18-1,0 1,-1 0,0 0,1 1,-1 0,0 0,0 1,0-1,-1 1,0 0,1 1,-1-1,-1 1,1 0,-1 0,1 1,-2-1,1 1,-1 0,1 0,-2 0,1 1,-1-1,0 1,0-1,0 4,1 1,1-1,0 0,1 0,0-1,1 1,0-1,0 0,1-1,0 0,0 0,2 1,0-5,1 1,0-2,-1 0,1 0,0 0,1-2,-1 1,0-1,1-1,-1 1,0-2,1 0,-1 0,0 0,0-2,3 0,-6 2,-1 0,1-1,-1 0,0 0,0-1,0 1,0-1,0-1,0 1,-1-1,1 0,-1 0,0 0,-1-1,1 0,1-2,6-13</inkml:trace>
  <inkml:trace contextRef="#ctx0" brushRef="#br0" timeOffset="3399.582">1299 68,'-3'-5,"1"0,-1 1,0 0,-1-1,1 1,-1 0,0 1,1-1,-2 1,1 0,0 0,-1 0,1 0,-1 1,0 0,0 0,0 0,0 0,0 1,0 0,-1 0,1 0,0 1,-1 0,1 0,0 0,-1 1,1-1,0 1,0 1,0-1,-1 1,2 0,-1 0,-3 2,-1 3,1 0,-1 2,2-1,-1 1,1 0,1 0,-1 1,2-1,-1 2,1-1,1 0,0 1,0 0,1 0,1 0,0 0,0 1,1-1,1 1,0-1,0 0,1 1,0-1,1 0,2 6,-2 20,2 23,4 1,2-1,3 0,2-2,10 20,1 3,-3 2,-4 0,6 63,-22-120,-1 1,-2-1,0 0,-2 0,-1 0,-1 0,-1-1,-1 1,-2-1,0 0,-2-1,0 0,-2-1,-5 9,2-10,-1 0,-1-1,-1-1,0 0,-2-2,0 0,-1-1,-1-1,0-1,-1-1,-1-1,-15 5,39-17,0-1,-1 1,1-1,-1 0,1 1,-1-1,1 1,-1-1,1 0,-1 1,1-1,-1 0,1 0,-1 1,0-1,1 0,-1 0,1 0,-1 0,0 0,1 0,-1 0,0 0,1 0,-1 0,1 0,-1 0,0 0,1 0,-1-1,1 1,-1 0,0 0,1-1,-1 1,1 0,-1-1,1 1,-1-1,1 1,-1 0,1-1,0 1,-1-1,1 0,0 1,-1-1,1 1,0-1,0 1,-1-1,1 0,0 1,0-1,0 1,0-1,0 0,0 1,0-1,0 0,0 1,0-1,0 0,0 1,1-1,-1 1,0-1,0 1,1-1,-1 0,21-43,52-43,-48 61</inkml:trace>
  <inkml:trace contextRef="#ctx0" brushRef="#br0" timeOffset="4317.025">2371 774,'-26'8,"0"1,1 1,0 1,1 1,0 2,1 0,0 1,2 2,-1 0,-10 13,29-28,0 1,0 0,0-1,0 1,0 1,1-1,0 0,0 0,0 1,0 0,0-1,1 1,-1 0,1 0,0 0,0-1,0 1,1 0,0 0,-1 0,1 1,1-1,-1 0,0 0,1 0,0-1,0 1,0 0,1 0,-1 0,1-1,0 1,0-1,0 1,0-1,1 0,0 0,-1 0,3 2,1 0,0 0,0-1,1 0,-1 0,1-1,0 1,0-1,0-1,0 0,0 0,1 0,-1-1,1 0,-1 0,1-1,-1 0,1 0,0-1,-1 1,1-2,-1 1,0-1,3-1,10-4,0-1,0 0,-1-2,-1 0,1-1,-2-1,14-11,-9 1,-1 0,0-2,-2 0,-1-2,0 0,-2-1,-2 0,0-1,8-27,-12 28,-1-1,-2-1,-1 1,-1-1,-1 0,-2 0,-1 0,-1-1,-2 1,0 0,-2 0,-2 0,0 1,-2 0,-3-5,10 27,0 1,0-1,-1 1,0-1,0 1,-1 0,1 0,-1 0,0 0,-1 0,1 0,-1 1,0 0,0 0,0 0,-1 0,1 0,-1 1,0 0,0 0,0 0,0 1,-1 0,1 0,-1 0,1 1,-1-1,1 1,-1 1,0-1,0 1,0 0,1 0,-1 1,0-1,0 1,1 1,-1-1,1 1,-1 0,1 0,-2 1,-4 7,1 0,0 1,1 0,0 1,1 0,0 0,1 1,0-1,1 2,1-1,0 1,0 0,2 0,0 0,0 0,1 0,1 1,0 2,-1 10,1 0,1 0,1 0,2 0,0 0,2-1,1 1,1-1,1 0,1-1,1 0,2 0,0-1,2-1,1 0,0-1,12 12,-12-16,-4-3,0-1,1 0,1-1,0 0,1-1,0-1,0 0,2-1,-1 0,14 5,13-10,-26-10</inkml:trace>
  <inkml:trace contextRef="#ctx0" brushRef="#br0" timeOffset="4714.073">3246 435,'-37'35,"2"2,1 2,3 1,1 1,2 2,1 1,3 1,2 2,17-40,2 1,-1 0,1 0,0 1,1-1,0 1,0-1,1 1,0 0,1-1,-1 1,2 0,-1 0,1-1,1 1,-1 0,2-1,-1 0,1 1,0-1,1 0,0 0,0-1,1 1,0-1,0 0,0 0,1-1,0 1,1-1,3 0,0 0,0 0,0-2,0 1,1-1,0 0,0-1,0-1,0 0,1 0,-1-1,0 0,1-1,-1 0,1-1,-1-1,0 1,1-2,-1 0,0 0,-1-1,1 0,-1-1,1 0,-1 0,-1-2,1 1,-1-1,0 0,4-5,3-5,-1 0,-1-1,-1 0,0-1,-2 0,0-1,-1-1,-1 1,-1-1,0-1,3-21,-8 31,-1-1,-1 0,0 0,0 0,-1 0,-1 0,0 0,-1 0,-1 0,0 0,0 1,-1-1,-1 1,0 0,0 0,-2 1,1-1,-1 1,-1 1,0-1,-3-1,3 4,0 1,-1 1,0-1,0 1,0 1,-1 0,0 0,0 1,0 0,0 1,-1 0,1 1,-1 0,0 0,0 1,0 1,0 0,1 0,-1 1,-10 2,-17 3</inkml:trace>
  <inkml:trace contextRef="#ctx0" brushRef="#br0" timeOffset="5016.256">2794 745,'51'3,"-1"-2,1-3,-1-1,0-3,0-2,33-11,-8 5,-73 13,1 0,-1 0,1 0,-1 0,1 1,-1-1,1 1,0 0,-1-1,1 1,-1 1,1-1,0 0,-1 1,1-1,-1 1,1 0,-1-1,1 1,-1 1,1-1,-1 0,0 0,0 1,0 0,0-1,0 1,0 0,0 0,0 0,-1 0,1 0,0 2,14 38,-14-35,-1 0,1-1,0 1,1-1,0 1,0-1,0 0,1 0,-1 0,1-1,1 1,-1-1,1 0,0 0,0-1,1 1,-1-1,1 0,0-1,0 1,6 1,-2-2,0 0,1-1,-1-1,0 0,1 0,-1-1,1-1,-1 1,0-2,1 1,-1-1,0-1,0 0,0 0,-1-1,8-4,3-4</inkml:trace>
</inkml:ink>
</file>

<file path=ppt/ink/ink5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55,'19'0,"11"0,6 0,0 0,0 0,-1-5,-3-1,-1 0,-1 1,-2 2,0 1,0 1,0 0,0-4,0-1,0 0,-10 1,-7 2</inkml:trace>
</inkml:ink>
</file>

<file path=ppt/ink/ink5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1,-12 2,-9 1,-8 0,-5 1,-8 0</inkml:trace>
</inkml:ink>
</file>

<file path=ppt/ink/ink5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424 177,'-2'11,"-1"1,0-1,0 0,-1 0,0 0,-1 0,0-1,-1 0,0 0,-1 0,0 0,3-4,-141 217,141-214,0 0,0 0,1 1,0-1,0 1,1 0,0 0,1-1,0 1,1 0,0 0,0 0,1 0,1 0,-1 0,4 9,1-11,0 1,0-1,1 0,0 0,0-1,1 0,0 0,0-1,1 0,-1 0,1-1,1-1,-1 1,1-1,0-1,-1 0,2 0,-1-1,0 0,0-1,4 0,74-22,-73 11</inkml:trace>
  <inkml:trace contextRef="#ctx0" brushRef="#br0" timeOffset="443.85">0 204,'21'-22,"0"0,2 1,0 1,1 1,1 2,1 0,13-5,-34 18,1 0,-1 0,1 0,0 1,0 0,0 0,0 0,1 1,-1 0,1 1,-1-1,1 1,-1 0,1 1,0-1,0 1,-1 1,1-1,0 1,-1 1,1-1,0 1,-1 0,0 0,0 1,1 0,-1 0,-1 0,5 4,52 63,-49-52,1-2,0 0,1-1,1 0,1-1,12 8,-19-16,1-1,0 1,0-2,0 1,0-2,1 1,0-2,-1 1,1-2,0 1,0-2,12 0,61-1,-60 0</inkml:trace>
  <inkml:trace contextRef="#ctx0" brushRef="#br0" timeOffset="1057.139">1327 63,'-271'315,"103"-151,164-161,-1 1,1 0,0 0,0 1,1-1,-1 1,1 0,0 0,1 0,-1 0,1 1,0-1,0 1,0-1,1 1,-1 2,5-5,-1-1,0 1,1-1,-1 1,1-1,0 0,0 0,0 0,0 0,0-1,0 1,0-1,0 0,1 0,-1 0,1 0,-1 0,1-1,-1 1,1-1,-1 0,1 0,-1-1,1 1,1-1,1 1,351-2,-238 23,-118-22,0-1,-1 1,1-1,0 0,-1 1,0-1,1 1,-1-1,0 0,0 1,0-1,0 0,0 1,0-1,0 0,0 1,-1-1,1 0,-1 1,1-1,-1 1,0-1,1 1,-1-1,0 1,0-1,0 1,0 0,0 0,-1-1,1 1,0 0,0 0,-1 0,1 0,-1 1,1-1,-6-10,-4-11,2-1,0 0,2 0,0-1,2 0,-2-19,-4-15,-42-190,30 162,15 67</inkml:trace>
  <inkml:trace contextRef="#ctx0" brushRef="#br0" timeOffset="1455.883">2004 35,'-21'9,"0"1,0 1,0 1,2 1,0 0,0 2,1 0,1 1,0 1,2 0,0 1,1 1,-7 11,18-24,0 0,0 0,1 1,0-1,0 1,0-1,1 1,0 0,0 0,1-1,0 1,0 0,0 0,1-1,0 1,0 0,1 0,0-1,0 0,1 1,-1-1,1 0,1 0,-1 0,1 0,0-1,2 2,2 3,0 0,0-1,1-1,1 1,-1-2,1 1,1-1,-1-1,1 0,0 0,1-1,-1 0,1-1,9 2,-5-4,0-1,0-1,0 0,0-1,0 0,0-2,-1 1,1-2,-1 0,1-1,-1-1,-1 0,1-1,-1-1,0 0,-1-1,0 0,0-1,-1 0,0-1,-1-1,-1 0,1 0,-2-1,0 0,0-1,-2 0,1 0,-2 0,0-1,0 0,-2-1,0 1,0-1,-2 0,0 0,-1 0,-1 7,-1 1,-1-1,1 1,-1-1,-1 1,0 0,0 0,0 0,-1 0,0 1,-1-1,0 1,0 0,0 0,-1 1,0 0,0 0,-1 0,0 1,1 0,-2 0,1 1,-1-1,1 2,-1-1,0 1,-1 0,1 1,0 0,-1 0,1 1,-9 0,-19-2</inkml:trace>
  <inkml:trace contextRef="#ctx0" brushRef="#br0" timeOffset="1720.627">1694 374,'375'-79,"-336"68,-35 9,1 0,-1 0,1 0,-1 1,1-1,-1 1,1 0,0 1,0-1,-1 1,1 0,0 0,0 0,-1 1,1 0,0 0,0 0,-1 0,1 1,-1-1,1 1,-1 0,0 1,0-1,3 4,84 75,-83-78,1 1,-1-2,0 1,1-1,0 0,-1-1,1 0,0-1,0 1,-1-2,1 1,0-1,0 0,4-2,12-2</inkml:trace>
</inkml:ink>
</file>

<file path=ppt/ink/ink5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0 982,'126'-21,"-100"19,-1-2,0 0,0-1,-1-2,1 0,-1-2,-1-1,20-11,187-162,-166 121,-4-2,-2-2,-3-3,33-57,96-118,-180 240,0-2,0 0,1 0,-1 1,1-1,1 1,-1 0,1 1,-1 0,2-1,-1 2,0-1,1 1,-1 0,1 0,0 1,5-2,-9 6,0 0,-1 0,1 0,0 1,-1-1,0 1,1-1,-1 1,0 0,0-1,-1 1,1 0,-1 1,1-1,-1 0,0 0,0 0,0 1,-1-1,1 0,-1 1,0-1,0 1,0-1,0 0,0 1,-1-1,0 3,1 0,-3 64,-3 1,-2-2,-4 1,-13 36,13-49,-5 12,-2-2,-4 0,-14 28,28-75,-2 0,1 0,-2-1,-1-1,0 0,-2-1,1 0,-2-1,0-1,-1 0,-1-1,0-1,-1-1,0-1,-1 0,0-1,-11 2,3-3,1-1,-2-1,1-1,-1-2,0-1,-13-1,32-2,1 0,0-1,-1 0,1-1,0 0,0 0,0-1,0 0,1 0,-1-1,1-1,0 1,0-1,0 0,0-1,1 0,0 0,1-1,-1 1,1-2,0 1,1-1,2 3,1 0,0 0,1-1,-1 1,1-1,0 0,0 1,1-1,-1 0,1 1,1-1,-1 0,1 1,0-1,0 0,1 1,-1 0,1-1,0 1,1 0,-1 0,1 0,0 0,1 0,-1 1,1-1,0 1,3-3,12-12</inkml:trace>
  <inkml:trace contextRef="#ctx0" brushRef="#br0" timeOffset="364.437">1722 728,'-21'13,"-128"93,141-99,1 0,0 0,0 1,0-1,1 1,1 1,-1-1,1 1,1 0,0 0,0 1,0-1,1 1,1 0,0 0,0 5,1-9,2 0,-1 0,1 0,0 0,0 0,0 0,1-1,0 1,0 0,0-1,1 1,0-1,0 0,0 0,1 0,0 0,0-1,0 1,0-1,1 0,0 0,0-1,0 1,0-1,0 0,0-1,1 1,5 1,-1 0,0-1,0 0,0 0,0-1,0-1,1 0,-1 0,0-1,1 0,-1-1,0 0,1 0,-1-1,0-1,0 0,7-3,-3-1,0 0,-1-1,0-1,0 0,-1-1,0-1,-1 1,0-2,-1 1,0-2,-1 1,0-1,-1-1,-1 1,0-2,0 1,-2 0,0-1,0 0,-2 0,0-1,0 1,-2-1,1-14,-26-58,12 63</inkml:trace>
</inkml:ink>
</file>

<file path=ppt/ink/ink5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1,'33'67,"-9"-4,-2 1,-4 1,10 65,28 94,-55-217,1 0,1 0,-1 0,1 0,0-1,1 1,-1-1,1 0,1 0,-1 0,1-1,0 0,0 0,1 0,-1 0,1-1,6 3,-7-7,1-1,-1 0,1-1,0 1,-1-1,0 0,0-1,1 1,-1-1,-1 0,1 0,0-1,-1 1,0-1,1 0,-1 0,-1-1,1 1,-1-1,0 0,2-2,158-268,-98 102,-56 240,-4-40,1-1,1 0,2 0,0-1,2-1,0 1,2-2,1 0,1 0,0-1,2-1,83 74,-96-93,-1 0,1 0,0 0,0 0,0-1,0 1,0-1,0 0,0-1,0 1,0-1,1 1,-1-1,0 0,0-1,0 1,0-1,1 0,-1 0,0 0,0 0,0-1,-1 0,1 0,0 0,-1 0,1 0,-1-1,1 1,2-4,8-11,0 0,-1-1,0 0,-2-1,0-1,-1 1,6-21,2 2,3-10,-2-1,-2 0,-2-1,-2-1,4-42,4 15,-19 77,0 1,0 0,0 0,0 0,0 1,0-1,0 0,0 1,0-1,0 1,0 0,0 0,0 0,0 0,-1 0,1 0,0 0,-1 0,1 1,-1-1,1 0,-1 1,1 1,1 0,16 15,-3 0</inkml:trace>
  <inkml:trace contextRef="#ctx0" brushRef="#br0" timeOffset="330.501">1693 198,'58'-9,"23"-4,3-4,-3 0,-10 4,-13 4,-12 3,-8 3,-6 2,-4 1,-11 0,-9 1</inkml:trace>
  <inkml:trace contextRef="#ctx0" brushRef="#br0" timeOffset="585.768">1806 423,'38'-4,"23"-3,10 1,-2 2,-8 0,-9-3,-9 0,-7 0,-5 3,-3 0,-1 7,-1 3,0-1,-4 0</inkml:trace>
</inkml:ink>
</file>

<file path=ppt/ink/ink5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43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910 453,'22'-54,"-47"69,-34 94,-54 121,105-216,1 0,0 0,2 1,0 0,0 0,1 0,-1 13,5-24,0 0,0 0,0 0,0 0,1 0,0 0,0 0,0 0,0 0,1 0,-1 0,1-1,0 1,0-1,0 1,1-1,-1 0,1 0,0 0,0 0,0 0,0 0,0-1,1 0,-1 0,1 0,-1 0,1 0,0-1,0 1,0-1,0 0,0 0,1 0,147 7,-136-9,8 0</inkml:trace>
  <inkml:trace contextRef="#ctx0" brushRef="#br0" timeOffset="510.755">459 369,'19'-18,"2"2,0 0,1 2,0 0,1 2,1 0,0 1,0 2,21-5,-37 14,0 0,-1 1,1 0,0 0,0 1,-1 0,1 0,-1 1,0 0,0 1,0-1,0 1,0 1,-1-1,0 1,0 0,0 0,0 1,-1 0,0 0,0 0,-1 1,0-1,0 1,3 6,34 40,-35-46,0 1,1-1,0-1,0 1,0-1,1 0,0-1,0 0,0 0,1 0,-1-1,1-1,0 0,0 0,1 0,-1-1,0-1,1 1,0-2,-1 1,1-1,-1-1,1 0,-1 0,1-1,-1 0,0 0,1-1,-1 0,-1-1,9-4,11-22,-23 17</inkml:trace>
  <inkml:trace contextRef="#ctx0" brushRef="#br0" timeOffset="1808.231">1842 369,'-202'232,"133"-164,44-47,2 2,0 1,2 0,1 2,0 0,-4 11,23-35,0 0,0-1,0 1,1 0,-1 0,1-1,-1 1,1 0,-1 0,1 0,0 0,0 0,0 0,0-1,0 1,0 0,1 0,-1 0,1 0,-1 0,1-1,-1 1,1 0,0 0,0-1,0 1,0-1,0 1,1-1,-1 1,0-1,1 0,-1 1,1-1,-1 0,1 0,-1 0,1 0,0-1,0 1,-1 0,3 0,80 17,110-10,-192-7,0-1,0 1,1-1,-1 0,0 0,0 0,0 0,1 0,-1 0,0-1,0 1,0-1,0 1,1-1,-1 0,0 0,0 0,-1 0,1 0,0 0,0-1,0 1,-1-1,1 1,-1-1,1 0,-1 1,0-1,1 0,-1 0,0 0,0 0,0 0,-1 0,1 0,0 0,-1-1,6-89,-7 74,2 2,-1 0,-1-1,-1 1,0 0,-1 0,-1 0,0 0,-1 1,-7-15,-2 4,-2-1,-1 2,-1 0,-1 1,-1 2,-1-1,-12-7,22 19,5 3</inkml:trace>
  <inkml:trace contextRef="#ctx0" brushRef="#br0" timeOffset="2295.727">2293 283,'-26'22,"0"1,2 1,1 1,1 1,1 1,1 1,-7 13,14-21,0 0,2 0,0 1,1 1,1 0,1 0,2 1,0-1,0 5,6-21,-1 0,1-1,1 1,-1-1,1 1,0-1,0 1,1-1,-1 1,1-1,0 0,1 0,-1 0,1 0,0 0,0-1,1 1,-1-1,1 0,0 0,0 0,1-1,-1 1,1-1,-1 0,1 0,0-1,0 1,1-1,4 1,2 2,0-1,0-1,0 0,0-1,1 0,-1-1,1 0,-1-1,1-1,-1 0,1 0,-1-1,7-2,-13 2,0 1,-1-1,1-1,0 1,-1-1,0 1,1-1,-1-1,0 1,-1-1,1 0,-1 0,1 0,-1-1,-1 0,3-2,2-10</inkml:trace>
  <inkml:trace contextRef="#ctx0" brushRef="#br0" timeOffset="2549.726">1899 396,'28'10,"30"3,8-1,4-2,-6-3,-9-3,-4-2,-6-1,-6-1,-4 0,-4-1,-2 1,-7-6,-1 0,-5-1</inkml:trace>
  <inkml:trace contextRef="#ctx0" brushRef="#br0" timeOffset="2849.754">2660 142,'28'13,"-2"0,0 2,0 1,-1 1,-1 1,-1 1,-1 1,4 5,-14-13,0 0,-1 0,-1 1,0 1,0 0,-2 0,0 1,0 0,-1 0,-1 0,-1 1,0 0,-1 0,-1 1,0-1,-1 1,-1 0,0-1,-2 1,0 0,0-1,-2 1,-2 8,2-10,-2 1,1-1,-2-1,0 1,-1-1,0 0,-1 0,0-1,-1 0,-1 0,0-1,-1-1,0 0,-1 0,0-1,0 0,-11 5,-55 31,-1-2,-3-5,-47 15,85-36</inkml:trace>
  <inkml:trace contextRef="#ctx0" brushRef="#br0" timeOffset="3360.85">318 86,'-37'46,"2"2,2 1,2 2,3 1,2 1,1 5,8-25,1 0,2 2,2 0,1 0,2 1,1 1,2-1,1 1,2 0,2 0,1 0,2 1,1-2,6 21,-3-41,0 0,1-1,1 0,0-1,1 1,0-2,1 1,1-1,0-1,1 0,0-1,1 0,0-1,1 0,0-1,1 0,1-1,12 6,0-2,1-1,1-1,0-2,0 0,1-2,-1-2,22 1,-3-3</inkml:trace>
  <inkml:trace contextRef="#ctx0" brushRef="#br0" timeOffset="3960.41">3224 29,'15'-5,"0"-1,0 2,0 0,0 1,0 0,1 1,0 1,-1 1,14 1,-25-1,-1 1,0-1,0 1,-1 0,1 0,0 0,0 1,0-1,-1 1,1-1,-1 1,1 0,-1 0,1 0,-1 0,0 1,0-1,0 1,-1-1,1 1,-1-1,1 1,-1 0,0 0,0 0,0 0,0 0,0 0,-1 0,1 0,-1 0,0 0,0 0,0 0,-1 0,1 0,-1 0,1 0,-1 0,0 0,0 0,0 0,-1 0,1-1,-1 1,1 0,-1-1,0 1,0-1,0 0,0 0,-2 2,-98 103,101-106,1 1,-1 0,0 0,1 0,-1 0,1 0,0 0,0 0,-1 0,1 0,1 0,-1 0,0 0,0 0,1-1,-1 1,1 0,-1 0,1 0,0 0,0 0,0-1,0 1,0 0,0-1,1 1,-1-1,0 1,1-1,-1 0,1 0,-1 1,1-1,0 0,0 0,-1-1,1 1,0 0,0-1,0 1,2 0,82 15,-59-15,-15-2,-1 1,0 1,0 0,0 1,1-1,-1 2,-1 0,1 0,4 3,3 5</inkml:trace>
  <inkml:trace contextRef="#ctx0" brushRef="#br0" timeOffset="4498.745">120 1271,'1513'-177,"-296"25,-732 90,-418 57,-42 4</inkml:trace>
  <inkml:trace contextRef="#ctx0" brushRef="#br0" timeOffset="4975.421">1475 1327,'11'-1,"276"-18,-207 34,-78-15,0 1,0 0,0-1,0 1,-1 0,1 0,0 0,-1 0,1 0,0 1,-1-1,0 0,1 1,-1-1,0 1,1-1,-1 1,0 0,0 0,-1-1,1 1,0 0,0 0,-1 0,1 0,-1 0,0 0,0 0,1 0,-1 0,0 0,-1 0,1 0,0-1,-1 1,1 0,-1 0,1 0,-8 12,0-1,0 0,-1-1,-1 0,0 0,-1-1,0 0,0-1,-1-1,-1 1,0-2,0 0,-7 3,19-10,-165 110,165-110,-1 0,1 0,-1 0,1 0,0 0,0 1,0-1,-1 0,1 1,1-1,-1 1,0-1,0 1,0 0,1-1,-1 1,1 0,-1-1,1 1,0 0,0 0,0-1,0 1,0 0,0 0,0-1,1 1,-1 0,0 0,1-1,0 1,-1 0,1-1,0 1,0-1,0 1,0-1,0 1,0-1,0 0,0 1,1-1,-1 0,0 0,1 0,0 0,77 32,152-32,-64-46,-143 39</inkml:trace>
  <inkml:trace contextRef="#ctx0" brushRef="#br0" timeOffset="5241.042">2688 1214,'-10'39,"-7"31,-2 9,4-4,3-10,4-12,3-9,3-8,2-5,0-13,1-9</inkml:trace>
  <inkml:trace contextRef="#ctx0" brushRef="#br0" timeOffset="5526.91">2406 1214,'43'0,"34"-4,13-3,-4 1,-7 2,-12-5,-13 1,-5 0,-8 3,-4 1,-5 2,-2 1,-7 6,-7 6,-6 2</inkml:trace>
  <inkml:trace contextRef="#ctx0" brushRef="#br0" timeOffset="5778.608">2293 1751,'43'0,"39"-5,14-1,1 0,-7 1,-8-3,-15-1,-8 2,-9 1,-9 3,-6 1,-5 1,-2 1,-6 0</inkml:trace>
</inkml:ink>
</file>

<file path=ppt/ink/ink5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1 115,'1'-4,"1"0,0 0,0 1,1-1,-1 1,1-1,-1 1,1 0,0 0,0 0,1 0,-1 1,1-1,-1 1,1 0,0 0,-1 0,1 1,0-1,0 1,0 0,1 0,-1 0,0 1,0 0,0-1,1 1,-1 1,0-1,0 1,1-1,0 2,17-4,98-21,-69 9,-42 11,1-1,0 2,0-1,1 1,-1 1,0 0,1 0,-1 1,1 0,-1 1,0 0,5 1,-2 5,-7-1</inkml:trace>
</inkml:ink>
</file>

<file path=ppt/ink/ink5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19,'48'21,"-45"-20,29 3,0-2,0-1,0-1,-1-2,1-1,0-2,7-2,146-17,-167 18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27,'43'0,"34"0,12 0,-3-5,-11-2,-15 1,-12 1,-14 2</inkml:trace>
</inkml:ink>
</file>

<file path=ppt/ink/ink5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0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0 170,'89'-20,"0"5,1 3,65 1,-90 16,-64-5,1 1,-1-1,1 0,-1 1,0-1,1 1,-1-1,0 1,0-1,1 1,-1 0,0 0,0-1,0 1,0 0,0 0,0 0,0 0,0 1,0-1,-1 0,1 0,0 0,-1 1,1-1,-1 0,1 1,-1-1,0 0,1 1,-1-1,0 1,0-1,0 0,0 1,0-1,-1 1,1-1,0 0,0 1,-1-1,1 0,-1 1,-6 10,-1-1,0 0,-1 0,0 0,0-2,-1 1,-1-1,1 0,-2-1,0 0,-2 3,-204 149,151-89,66-69,-1 0,1 1,0-1,0 1,0-1,0 1,0-1,1 1,-1 0,1-1,-1 1,1 0,0-1,0 1,0 0,1-1,-1 1,1 0,-1-1,1 1,0 0,0-1,0 1,0-1,0 0,1 1,-1-1,1 0,0 0,-1 0,1 0,0 0,0 0,1 0,6 3,1-1,-1 0,1 0,0-1,0 0,1-1,-1 0,0-1,1 0,-1 0,1-1,-1-1,1 1,-1-2,0 0,1 0,1-1,74-21,-62 14</inkml:trace>
  <inkml:trace contextRef="#ctx0" brushRef="#br0" timeOffset="249.991">1157 198,'-24'33,"-8"17,-3 4,-1-2,6-6,3-9,2-8,0-8,4-7</inkml:trace>
  <inkml:trace contextRef="#ctx0" brushRef="#br0" timeOffset="566.282">705 226,'39'15,"21"13,7 3,-5 1,-7-5,-8-3,-8-5,-5-1,-14-3,-9-10,-13-10,-4-9,-3-2</inkml:trace>
  <inkml:trace contextRef="#ctx0" brushRef="#br0" timeOffset="821.253">1044 0,'0'431,"28"-266,-27-84,-1-56</inkml:trace>
</inkml:ink>
</file>

<file path=ppt/ink/ink5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31,'169'-12,"-141"6,1 1,0 1,0 2,1 0,25 3,-53-1,0 1,1-1,-1 0,0 1,0-1,1 1,-1 0,0-1,0 1,0 0,0 0,0 1,0-1,0 0,-1 1,1-1,0 1,-1-1,1 1,-1 0,1 0,-1 0,0 0,0 0,0 0,0 0,0 0,0 0,-1 0,1 1,-1-1,1 0,-1 0,0 1,0-1,0 0,0 0,0 1,-1-1,1 0,-1 0,1 1,-1-1,0 0,0 0,0 0,0 0,0 0,0 0,-1 0,-1 1,-137 137,104-104,27-31,1 1,0 1,0-1,0 1,1 1,0 0,0 0,1 0,0 0,0 1,1 0,0 1,1-1,0 1,0-1,1 1,1 0,0 1,0-1,0 0,2 1,-1-1,2 8,0-15,1 1,-1 0,1-1,0 1,1-1,-1 1,1-1,-1 0,1 0,0 0,0-1,0 1,0-1,1 1,-1-1,1 0,-1-1,1 1,0 0,0-1,0 0,0 0,0 0,0-1,0 1,0-1,0 0,0 0,2 0,119-20,-68-1,-33 12</inkml:trace>
</inkml:ink>
</file>

<file path=ppt/ink/ink5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9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454 637,'0'255,"-5"-226,-1-1,-1 1,-1-2,-2 1,-1-1,-1 0,-9 14,-21 50,43-62,7-20</inkml:trace>
  <inkml:trace contextRef="#ctx0" brushRef="#br0" timeOffset="327.965">1046 637,'-45'58,"2"1,3 3,3 1,-19 45,54-105,-1 1,1 0,0-1,0 1,0 0,0 1,1-1,0 0,-1 0,2 1,-1-1,0 0,1 1,0-1,0 1,0-1,1 0,-1 1,1-1,0 0,0 1,1-1,-1 0,1 0,0 0,0 0,0 0,1-1,-1 1,1 0,0-1,0 0,0 0,0 0,1 0,-1 0,1-1,0 0,-1 1,5 0,14 2,1-2,-1 0,1-1,-1-2,1 0,0-2,-1 0,1-1,2-2,-12 4,-1-1,0 0,0 0,0-1,0-1,0 0,-1-1,0 0,0 0,0-1,0-1,-1 0,0 0,-1-1,0 0,0-1,0 0,-1-1,-1 1,1-1,-2-1,1 1,-2-1,1 0,-1-1,-1 1,0-1,2-11,-6 16,0 0,-1 0,1 0,-1 0,-1 0,0 0,0 0,0 1,0-1,-1 1,0-1,-1 1,1 0,-1 0,0 0,-1 1,0 0,1-1,-2 2,1-1,0 0,-1 1,0 0,-1 0,-6-4,0 1,-1 0,0 1,0 1,0 0,0 1,-1 0,0 1,0 1,-13-1,-31 3,34 1</inkml:trace>
  <inkml:trace contextRef="#ctx0" brushRef="#br0" timeOffset="4483.773">2543 637,'-7'0,"0"1,1 0,-1 0,0 1,1-1,-1 2,1-1,0 1,0-1,0 2,0-1,0 1,1 0,-1 0,1 0,0 1,0 0,1 0,-1 0,1 1,1-1,-1 1,1 0,0 0,0 0,0 0,1 1,0-1,0 1,1 0,0-1,0 1,0 0,1 0,0-1,1 1,-1 0,1 0,0-1,1 1,0-1,0 1,0-1,1 2,0-4,0 0,0 1,0-1,1 0,-1-1,1 1,0-1,0 0,0 1,1-2,-1 1,1 0,-1-1,1 0,0 0,0-1,0 1,0-1,0 0,0 0,0-1,0 1,0-1,1 0,-1-1,0 1,0-1,0 0,0 0,0-1,0 1,0-1,0 0,-1-1,2 0,19-9,0-1,-1-1,0-1,-1-1,-1-1,-1-1,0-1,4-7,43-86,-66 108,-1 0,0 0,1 0,-2 0,1 0,0-1,-1 1,0 0,0 0,0 0,0-1,-1 1,0 0,0 0,0 0,0 0,-1 0,1 0,-1 0,0 0,0 1,-1-1,1 1,-1-1,1 1,-1 0,0 0,0 0,-4-2,-5-1,0 1,-1 0,0 1,0 1,0 0,0 0,-1 1,1 1,-1 0,1 1,-1 1,1 0,-1 0,-12 4,-53 14,46-7</inkml:trace>
  <inkml:trace contextRef="#ctx0" brushRef="#br0" timeOffset="4849.161">2768 806,'-30'22,"1"1,1 1,1 1,2 1,0 2,2 0,-18 29,39-54,0-1,1 0,-1 1,1-1,-1 1,1-1,0 1,0-1,0 1,1 0,-1 0,0 0,1-1,0 1,0 0,0 0,0 0,0 0,0-1,1 1,0 0,-1 0,1 0,0-1,0 1,0-1,1 1,-1-1,1 1,-1-1,1 0,0 1,0-1,0 0,0 0,0 0,0-1,1 1,-1-1,1 1,-1-1,1 0,-1 0,1 0,0 0,-1 0,1 0,0-1,0 1,1-1,9 1,0 0,0 0,-1-1,1-1,0-1,0 1,-1-2,1 0,-1 0,0-1,0-1,0 0,0 0,-1-2,0 1,0-1,-1-1,0 0,0 0,-1-1,8-8,-15 13,-1 1,1 0,0-1,-1 1,0 0,1-1,-2 0,1 1,0-1,-1 0,1 1,-1-1,0 0,0 1,-1-1,1 0,-1 0,0 1,0-1,0 1,0-1,0 1,-1-1,0 1,1 0,-1 0,-1 0,1 0,0 0,-1 0,1 1,-1-1,0 1,0-1,0 1,0 0,0 0,-1 1,1-1,-1 1,-1-1,-19-12</inkml:trace>
  <inkml:trace contextRef="#ctx0" brushRef="#br0" timeOffset="3218.264">2063 637,'-19'29,"-12"18,0 7,1-1,0-5,5-6,3-10,4-5,1-8,-2-2,-2-4,3 1,3-3</inkml:trace>
  <inkml:trace contextRef="#ctx0" brushRef="#br0" timeOffset="3531.821">1696 778,'34'14,"20"15,6 2,-3 0,-5-4,-8-7,-10-3,-8-3,-2-5,-5 1,-2-1,-3-2</inkml:trace>
  <inkml:trace contextRef="#ctx0" brushRef="#br0" timeOffset="3901.672">1893 608,'-4'34,"-3"20,1 6,2-2,0-7,2-6,1-7,5-5,2-3,1-2,2-5,1-3,3 1,0 1,2-3,-2-4</inkml:trace>
  <inkml:trace contextRef="#ctx0" brushRef="#br0" timeOffset="6481.841">115 1484,'514'0,"-348"-28,200 26,-168-25,536 27,-537-28,-10 16,20-23,-36 13,83 5,-227 13,-3-2</inkml:trace>
  <inkml:trace contextRef="#ctx0" brushRef="#br0" timeOffset="7746.451">172 354,'-22'28,"2"0,1 2,1 0,2 1,1 1,1 0,2 1,1 0,2 1,1 0,0 10,8-18,1-1,1 1,2-1,0 1,1-1,2 0,1-1,0 0,2 0,1-1,1 0,0-1,2 0,13 16,-1-10,1-1,0-1,2-1,2-1,0-2,27 14,-11-13,-25-16</inkml:trace>
  <inkml:trace contextRef="#ctx0" brushRef="#br0" timeOffset="6998.716">3248 298,'17'8,"-1"1,0 1,0 0,-1 2,-1-1,0 2,0 0,-2 0,1 2,-2-1,0 1,0 1,-2 0,0 1,-1-1,0 2,2 11,-3-8,-2 0,-1 1,-1 0,0 0,-2-1,-1 1,0 0,-3 14,0-12,-1-1,-1 0,-1 0,-1 0,-1-1,-1 0,-1 0,-1-1,-7 9,8-14,-1 0,0-1,-1-1,-1 0,0-1,-1 0,0-1,-1 0,0-1,-1-1,-1 0,-7 2</inkml:trace>
  <inkml:trace contextRef="#ctx0" brushRef="#br0" timeOffset="8681.596">3586 73,'252'-73,"-190"75,-61-2,0 0,0 0,0 0,0 1,0-1,0 0,0 0,0 1,0-1,0 1,0-1,0 1,0-1,-1 1,1-1,0 1,0 0,-1-1,1 1,0 0,-1 0,1 0,-1-1,1 1,-1 0,1 0,-1 0,0 0,1 0,-1 0,0 0,0 0,0 0,0 0,0 0,0 0,0 0,0 0,0 0,0 0,0 0,-1 0,1 0,0 0,-1 0,1-1,-1 1,1 0,-1 0,1 0,-1 0,0-1,1 1,-1 0,0-1,0 2,-136 133,135-133,1-1,-1 1,1 0,-1 0,1-1,0 1,0 0,0 0,0 0,0 0,0 0,0 0,1 0,-1 1,1-1,-1 0,1 0,0 0,0 1,0-1,0 0,0 0,1 1,-1-1,1 0,-1 0,1 0,0 0,0 0,0 0,0 0,0 0,0 0,0 0,1 0,-1-1,1 1,-1-1,1 1,0-1,0 1,-1-1,1 0,0 0,0 0,0 0,0 0,1-1,-1 1,0 0,0-1,0 0,0 1,2-1,226 0,-205 0</inkml:trace>
  <inkml:trace contextRef="#ctx0" brushRef="#br0" timeOffset="16106.731">4630 637,'-3'16,"1"0,0 0,1 1,0-1,2 1,0-1,3 16,-3-24,31 208,-31-201,0 0,-1 1,0-1,-2 1,0-1,0 0,-2 0,1 0,-2 0,0-1,-1 1,-1-1,0-1,0 1,-2-1,1-1,-2 1,-9 9,8-11,-1-1,0 0,-1 0,0-1,-1-1,0 0,0-1,0-1,-1 0,0-1,0 0,-1-1,1-1,-10 0,21-2,-1-1,0-1,1 1,-1-1,0 0,1 0,-1 0,1 0,-1-1,1 0,0 0,-1 0,1 0,0-1,1 0,-1 0,0 0,1 0,0 0,-1-1,1 1,1-1,-1 0,0 0,1 0,0 0,0 0,0-1,1 1,-1-1,1 1,0-1,0 0,1 1,-1-1,1 0,0 1,0-1,1 0,-1 1,1-1,5-13</inkml:trace>
  <inkml:trace contextRef="#ctx0" brushRef="#br0" timeOffset="16589.445">4292 637,'220'-23,"100"-12,-246 22,-60 9,0 1,1 0,-1 1,1 1,-1 0,1 1,-1 1,1 0,1 1,2 4</inkml:trace>
</inkml:ink>
</file>

<file path=ppt/ink/ink5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51,'19'0,"11"0,6 0,1 0,-1 0,-2 0,-2 0,-1 0,-1-4,-1-3,-1 1,0 2,0 0,-1 2,-4-4,-1-1,0 1,-4 1</inkml:trace>
</inkml:ink>
</file>

<file path=ppt/ink/ink5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59,'44'-10,"32"-2,9-1,-5 4,-12 2,-12 2,-16 3</inkml:trace>
</inkml:ink>
</file>

<file path=ppt/ink/ink5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398 113,'-19'3,"0"0,0 1,0 1,1 0,0 2,0 0,1 1,-1 1,2 0,-1 1,1 1,1 1,0 0,1 1,0 0,1 1,1 1,0 0,1 1,0 0,1 1,1-1,1 2,0 0,2 0,0 0,1 0,0 1,2 0,0 0,0 19,3-33,-1 1,1-1,0 1,1-1,-1 1,1-1,1 0,-1 1,0-1,1 0,0 0,1 0,-1 0,1 0,0-1,0 1,0-1,0 0,1 0,0 0,0 0,0-1,0 1,1-1,-1 0,1 0,0-1,0 1,0-1,0 0,0-1,0 1,0-1,3 0,10 0,0-2,-1 0,1-1,-1-1,1-1,-1 0,0-1,0-1,-1 0,0-2,0 1,0-2,-1 0,0-1,-1-1,0 0,0-3,-10 13,-1-1,1 1,-1-1,0-1,0 1,0 0,-1-1,1 1,0-1,-1 0,1 0,-1 0,0 0,0 0,0 0,-1 0,1-1,-1 1,0-1,0 1,0-1,0 0,-1 1,1-1,-1 0,0 0,0 1,0-1,-1 0,1 1,-1-1,0 0,0 1,0-1,0 1,-1-1,0 1,1 0,-1 0,0-1,-1 1,1 1,0-1,-1 0,0 0,-8-2,0 0,-1 1,0 0,0 1,0 0,0 1,0 0,-1 1,1 0,0 1,-1 0,1 1,0 1,-1 0,1 0,0 1,-4 3,-12 0</inkml:trace>
  <inkml:trace contextRef="#ctx0" brushRef="#br0" timeOffset="441.715">849 57,'-64'72,"6"69,57-139,0 0,1 0,-1-1,1 1,-1 0,1 0,-1 0,1 0,0 0,0 0,0 0,0 0,0 0,1 0,-1-1,0 1,1 0,0 0,-1 0,1 0,0-1,0 1,0 0,0-1,0 1,0-1,1 1,-1-1,0 1,1-1,-1 0,1 0,-1 0,1 0,0 0,0 0,-1 0,1 0,0-1,0 1,0-1,1 1,83-5,-28-24,-33 11</inkml:trace>
  <inkml:trace contextRef="#ctx0" brushRef="#br0" timeOffset="728.97">1132 0,'-49'78,"3"2,4 2,3 1,5 3,-4 19,28-73,6-22,0 0,1-1,0 2,0-1,1 0,1 0,0 1,0-1,1 1,0-1,2 5,3-3,1-6</inkml:trace>
  <inkml:trace contextRef="#ctx0" brushRef="#br0" timeOffset="1133.958">1442 141,'-34'35,"2"1,1 2,1 1,3 2,-14 26,14 17,27-81,0-1,0 0,0 1,0-1,0 0,1 1,-1-1,1 0,0 0,0 1,-1-1,1 0,0 0,1 0,-1 0,0 0,1 0,-1-1,1 1,-1 0,1-1,0 1,0-1,0 0,0 1,0-1,0 0,0 0,0 0,0 0,0-1,1 1,-1-1,0 1,3-1,10 0,1 0,0-1,-1-1,1-1,-1 0,1-1,-1 0,0-2,-1 1,1-2,-1 0,-1-1,1 0,-1-1,-1 0,1-1,-2-1,1 0,-2 0,1-1,-2-1,1 1,-2-2,0 1,0-1,-1 0,0-4,-3 13,-1-1,0 1,0-1,0 0,-1 0,0-1,0 1,0 0,-1-1,0 1,0-1,-1 1,1-1,-2 1,1-1,-1 1,0-1,0 1,0-1,-1 1,0 0,-1 0,1 0,-1 0,0 0,-1 1,1-1,-1 1,0 0,0 0,-1 0,0 0,0 1,0 0,0 0,0 0,-1 1,0 0,0 0,-2 1,1 0,-1 1,-1 0,1 1,0-1,0 1,0 1,0 0,0 0,0 1,0 0,1 0,-1 0,0 1,1 0,0 1,-4 2,-14 7</inkml:trace>
  <inkml:trace contextRef="#ctx0" brushRef="#br0" timeOffset="1517.213">2035 198,'-19'2,"0"1,1 0,-1 2,1 0,-1 1,2 1,-1 1,1 0,0 1,1 1,0 1,0 0,-2 4,17-14,-1 0,0 1,1 0,-1-1,0 1,1 0,0 0,0-1,-1 1,1 0,0 0,0 1,1-1,-1 0,0 0,1 0,-1 0,1 1,0-1,0 0,0 0,0 1,0-1,0 0,1 1,-1-1,1 0,-1 0,1 0,0 0,0 0,0 0,0 0,0 0,0 0,1 0,-1 0,1-1,-1 1,1 0,0-1,0 1,-1-1,1 0,0 0,2 1,5 4,0-1,1 0,0-1,0 0,0-1,0 0,1 0,-1-1,1 0,0-1,-1 0,1-1,0 0,0-1,-1 0,1-1,0 0,-1 0,0-1,1-1,-1 0,2-1,8-4,-1-1,1 0,-2-2,0 0,0-1,-1-1,-1 0,0-1,-1-1,7-11,-15 19,-4 5,0 0,0 0,0 0,0 0,0-1,-1 1,0-1,0 0,0 0,0 0,0 0,-1 0,0 0,1 0,-2 0,1-1,0 1,-1 0,0-1,0 1,0 0,-1-1,1 1,-1 0,0-1,-1 0,-1-1,-1 1,1 0,-1 0,-1 0,1 0,-1 1,0-1,0 1,0 0,0 1,-1-1,0 1,0 0,0 1,0-1,0 1,0 0,0 1,-1-1,1 1,-1 1,1-1,-1 1,1 0,-1 1,1-1,0 1,-1 1,-3 0,-20 2</inkml:trace>
  <inkml:trace contextRef="#ctx0" brushRef="#br0" timeOffset="2585.943">228 932,'25'6,"0"-1,1-1,-1-1,1-1,23-1,-28-1,143-5,1-6,-2-8,17-11,-58 11,574-85,-605 99,-86 5,-6 0</inkml:trace>
  <inkml:trace contextRef="#ctx0" brushRef="#br0" timeOffset="2931.357">1188 988,'-14'38,"-10"18,-1 4,4-3,6-7,10-12,10-12,10-10,7-9,4-5,3-2,1-3,0-4,1-2,-2-3,-4-1</inkml:trace>
  <inkml:trace contextRef="#ctx0" brushRef="#br0" timeOffset="3181.442">1696 960,'-38'39,"-32"36,-9 10,4 1,15-6,13-10,9-9,12-9,10-9,3-6,3-6,4-3,2-1,3 0,1-1,5-4,2-6</inkml:trace>
  <inkml:trace contextRef="#ctx0" brushRef="#br0" timeOffset="3848.213">2910 395,'-3'5,"0"1,1-1,0 1,0 0,0 0,0 0,1 0,0 0,0 0,1 0,0 0,0 0,0 0,1 0,0 0,0 0,0 0,1 0,1 5,1 5,7 40,-5-39,-1 1,0 0,-2 0,0 0,0 0,-2 0,0 1,-2-1,0 0,-1 1,0-1,-2 0,0 0,-1-1,0 1,-2-1,0 0,-1-1,-4 7,3-13,0 1,0-2,-1 1,0-1,-1-1,0 0,0 0,-1-1,0-1,0 0,0 0,-1-1,0-1,0 0,0-1,-1 0,1-1,-1-1,1 0,-1-1,1 0,-7-2,17 1,-1 1,1-2,0 1,0 0,-1-1,1 0,0 1,0-1,1 0,-1-1,0 1,1 0,-1-1,1 1,0-1,0 0,0 0,0 0,0 0,1 0,-1 0,1-1,0 1,0 0,0-1,0 1,1-1,0 1,-1-1,1-1,-1-17</inkml:trace>
  <inkml:trace contextRef="#ctx0" brushRef="#br0" timeOffset="4106.119">2571 367,'43'-9,"43"-4,17-4,0 1,-8 3,-10-1,-10 2,-13 2,-12 4,-5-2,-6 0,-4 1,-8 3</inkml:trace>
</inkml:ink>
</file>

<file path=ppt/ink/ink5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2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0 258,'147'250,"-144"-244,1 1,0-1,0 0,1-1,0 1,0-1,0 0,1 0,-1 0,1-1,0 1,1-2,-1 1,1-1,-1 0,1 0,0-1,0 0,1 0,-1 0,0-1,0 0,1-1,-1 0,0 0,1 0,-1-1,0 0,1 0,-1-1,0 0,0-1,0 1,-1-1,7-3,14-13,-1-1,0-1,-2-1,0-1,17-23,49-61,-89 106,-1 0,1 0,0 0,0 0,0 0,-1 1,1-1,0 0,0 0,0 1,0-1,0 0,1 1,-1-1,0 1,0 0,0-1,0 1,0 0,1-1,-1 1,0 0,0 0,1 0,-1 0,0 0,0 1,0-1,1 0,-1 0,0 1,0-1,0 1,0-1,0 1,0 0,0-1,0 1,0 0,0-1,0 1,0 0,0 0,0 0,-1 0,1 0,0 0,21 59,-19-50,-1-1,0 1,0-1,1 0,0 0,1-1,0 1,0-1,1 0,0 0,1 0,-1 0,1-1,1 0,-1 0,1-1,1 0,-1 0,1-1,0 0,0 0,0-1,1 0,0 0,0-1,8 2,-2-2,0-1,0 0,0-1,0-1,1 0,-1-1,0-1,0 0,0-1,0-1,-1 0,1-1,-1-1,0 0,-1-1,0 0,0-1,0-1,-1 0,0 0,3-5,4-4,0-2,-2 0,0-2,-1 0,-1 0,-1-1,-2-1,0 0,-1-1,-2-1,0 1,-2-1,0 0,-2-1,-2 0,0 0,-1-19,-10 18,8 28,0 1,0-1,0 0,0 1,0-1,0 0,0 1,0-1,0 0,0 1,0-1,-1 0,1 1,0-1,0 0,0 1,0-1,0 0,-1 0,1 1,0-1,0 0,-1 1,1-1,0 0,0 0,-1 0,1 1,0-1,0 0,-1 0,1 0,0 0,-1 1,1-1,0 0,-1 0,1 0,0 0,-1 0,1 0,-1 0,1 0,0 0,-1 0,1 0,0 0,-1-1,1 1,0 0,-1 0,1 0,0 0,0 0,-1-1,1 1,0 0,-1 0,1 0,0-1,0 1,0 0,-1-1,1 1,-4 19,2 1</inkml:trace>
  <inkml:trace contextRef="#ctx0" brushRef="#br0" timeOffset="300.137">1779 286,'52'0,"23"0,3 0,-6 0,-12 0,-11 0,-8 0,-7 0,-5 0,-1 0,-12 0,-7 0</inkml:trace>
  <inkml:trace contextRef="#ctx0" brushRef="#br0" timeOffset="548.965">1863 568,'43'0,"24"0,10 0,-3 0,-5 0,-9 0,-5 0,-7 0,-7 0,-11 0</inkml:trace>
</inkml:ink>
</file>

<file path=ppt/ink/ink5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1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113 340,'22'-8,"1"1,-1 1,1 2,0 0,0 1,0 1,1 1,-1 1,0 1,3 2,32-1,280-2,-314 0</inkml:trace>
  <inkml:trace contextRef="#ctx0" brushRef="#br0" timeOffset="249">0 565,'44'0,"37"0,20-5,3-1,-8-5,-9 0,-11-4,-9 2,-5 2,-9-1,-4 1,-6 2,-4 3,-6 3,-7 1</inkml:trace>
  <inkml:trace contextRef="#ctx0" brushRef="#br0" timeOffset="631.249">565 1,'-3'3,"1"0,0 0,0 0,1 1,-1-1,1 1,-1-1,1 1,0 0,0-1,1 1,-1 0,1 0,0 0,0-1,0 1,0 0,1 0,0 0,-1-1,1 1,1 0,-1-1,0 1,1-1,0 0,0 1,0-1,0 0,0 0,1 0,-1 0,1-1,0 1,0-1,0 1,1-1,9 7,0 0,1-1,0-1,1 0,0-1,0 0,0-1,7 0,274 71,-291-75,-1 0,1 1,-1-1,0 1,0 0,1 0,-1 1,-1-1,1 1,0-1,-1 1,1 1,-1-1,0 0,0 1,0-1,0 1,-1 0,0 0,0 0,0 0,0 1,0-1,-1 0,0 1,0-1,0 1,0-1,-1 1,0 0,0-1,0 1,0-1,-1 1,0-1,0 1,-7 11,-1 0,0 0,-2-1,0-1,0 1,-1-2,-1 0,0 0,-1-1,0-1,-1 0,0-1,-1-1,0 0,-3 0,-24 17,2 0,15-11,1 2,0 0,1 2,0 1,-4 7,9 13,24-28</inkml:trace>
</inkml:ink>
</file>

<file path=ppt/ink/ink5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339 145,'7'1,"-1"1,0 0,0 1,0 0,0 0,-1 0,1 0,-1 1,0 0,0 0,0 1,0-1,-1 1,0 0,0 0,0 1,0-1,-1 1,0-1,0 1,-1 0,0 0,0 1,0-1,-1 0,1 1,-2-1,1 4,7 16,-1 1,-2 0,0 0,-2 1,-1-1,-1 1,-2 0,0-1,-2 1,-1-1,-2 0,0 0,-1-1,-2 0,-1 0,-1 0,-3 1,10-19,0 0,-1-1,0 0,-1 0,0 0,0-1,0 0,-1 0,0 0,0-1,0 0,-1-1,1 1,-1-1,0-1,-1 0,1 0,0 0,-1-1,0 0,1-1,-1 0,0 0,0-1,0 0,1-1,-1 0,0 0,0-1,0 0,2-1,-1 0,1-1,0 1,0-2,0 1,0-1,1 0,-1 0,1-1,1 1,-1-2,1 1,0 0,-1-3,-8-13</inkml:trace>
  <inkml:trace contextRef="#ctx0" brushRef="#br0" timeOffset="253.56">0 117,'39'-5,"36"-6,10-7,1 1,-5 3,-12-2,-7 3,-10 3,-4 4,-6 2,-4 2,-5 2,-3 0,4 1,-1-1,1 1,-2-1,-6 1</inkml:trace>
</inkml:ink>
</file>

<file path=ppt/ink/ink5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0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57 113,'30'-34,"-26"67,-31 119,-31 225,52-122,7-243</inkml:trace>
  <inkml:trace contextRef="#ctx0" brushRef="#br0" timeOffset="381.223">848 0,'-56'47,"1"2,3 2,2 3,3 1,2 3,-4 11,29-41,1 2,1 0,2 1,1 1,-10 30,21-52,1 0,1 0,-1 1,1-1,1 1,0-1,1 1,0 0,0-1,1 1,1 0,0-1,0 1,1-1,0 0,1 0,0 0,1 0,0-1,0 0,2 2,-1-3,0-2,1 1,0-1,0 0,0 0,1-1,0 0,0 0,0-1,0 0,1 0,-1-1,1 0,0-1,0 0,0 0,1-1,-1 0,0 0,0-1,7-1,4-1,1 0,-1-1,0-1,-1-1,1 0,-1-2,0 0,0-2,6-3,-7 2,0-1,-1-1,0 0,-1-1,0-1,-1 0,-1-1,0-1,-1 0,4-8,-15 19,1 0,-1 1,-1-1,1 0,-1 0,1-1,-1 1,-1 0,1 0,-1 0,0-1,0 1,-1 0,1 0,-1-1,0 1,0 0,-1 0,0 0,0 0,0 0,0 1,-1-1,0 1,0-1,0 1,0 0,-1 0,1 1,-1-1,0 1,0-1,-1 1,1 0,-1 1,1-1,-1 1,0 0,0 0,0 0,0 1,-10-5,-1 1,1 1,-1 0,0 1,0 0,0 2,0 0,-1 0,1 2,0 0,0 1,0 0,0 1,0 1,0 1,1 0,-2 2,-12 5,1 2,0 0,1 2,0 1,1 2,2 0,0 1,-8 10,7-5</inkml:trace>
  <inkml:trace contextRef="#ctx0" brushRef="#br0" timeOffset="884.967">1497 170,'-23'22,"0"-4,0 1,1 1,1 1,1 1,1 1,1 1,1 0,2 1,0 1,1 1,2 0,0 0,2 1,2 0,-6 27,12-44,0 0,1-1,0 1,0 0,1 0,1 0,0 0,0 0,1 0,1-1,0 1,0-1,1 1,0-1,1 0,0-1,0 1,1-1,1 0,-1 0,1-1,1 0,0 0,0-1,0 0,1 0,0-1,0 0,1-1,8 5,-6-8,0 1,0-2,1 1,-1-2,0 1,0-2,1 0,-1 0,0-1,0-1,0 0,0 0,-1-1,1-1,5-3,160-100,-157 96,-1-1,0 0,-1-2,-1 0,0-1,-1-1,-1 0,0-1,-1-1,-2 0,0-1,-1 0,0-1,-2 0,-1-1,5-18,-10 30,-1 0,0 0,-1 0,0 0,0-1,-1 1,0 0,-1 0,0 0,-1 0,0 0,-1 0,0 0,0 0,-1 1,0-1,-1 1,0 1,-1-1,1 0,-7-5,-4 2,0 2,-1-1,0 2,-1 0,0 1,-1 1,0 1,0 0,0 2,0 0,-1 1,0 1,1 1,-1 0,0 2,0 0,1 1,-1 2,1-1,0 2,0 1,0 0,1 2,-1 0,2 0,-13 10,-19 14,11-3</inkml:trace>
  <inkml:trace contextRef="#ctx0" brushRef="#br0" timeOffset="1703.186">2429 198,'-31'21,"1"1,1 2,1 1,1 1,1 2,2 0,0 2,3 0,0 2,-14 29,32-49,0 1,1-1,1 1,0-1,0 1,2-1,-1 1,1 0,1-1,1 0,-1 1,2-1,0 0,0 0,1-1,1 1,-1-1,2 0,0-1,0 1,1-1,0-1,1 0,0 0,0 0,1-1,0-1,0 0,1 0,0-1,0 0,1-1,0 0,-1-1,1 0,1-1,-1 0,1-1,10 0,0-5,0 0,0-2,-1-1,0 0,0-2,0-1,-1 0,-1-1,1-2,-2 0,0-1,0-1,-1 0,-1-2,0 0,-1-1,3-5,-5 9,-1 0,0 0,0-1,-2-1,0 0,-1-1,0 0,-1 0,-1-1,0 0,-2 0,0-1,-1 0,0 0,-2 0,0-1,-1 1,-1-1,0-9,-6 16,0 1,-1 0,0 0,-1 0,0 1,-1 0,0 0,0 1,-1 0,0 0,-1 1,1 0,-2 1,1 0,-1 1,0 0,0 0,-1 1,0 1,0 0,0 1,-9-2,2-1,0 0,-1 2,0 0,0 1,0 1,0 1,0 1,0 1,0 0,0 2,0 0,0 1,1 1,-1 1,1 1,1 0,-1 2,1 0,1 1,0 0,0 2,1 0,-9 9,-9 13,8-4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0 188,'4'-5,"1"-1,0 1,0 0,0 0,0 1,1 0,0 0,0 0,0 0,0 1,1 0,1 0,12-4,-1 1,1 0,0 2,0 0,0 1,0 2,10 0,69-10,2-4,-101 15,-1 0,1 1,-1-1,1 0,-1 1,1-1,-1 0,0 0,1 0,-1 0,0 0,1 0,-1 0,0 0,1 0,-1 0,1 0,-1 0,0 0,1 0,-1 0,1-1,-1 1,0 0,1-1,-1 1,1 0,-1-1,1 1,-1 0,1-1,-1 1,1-1,0 1,-1-1,1 1,0-1,-1 1,1-1,0 0,-1 1,1-1,0 1,0-1,0 0,0 1,0-1,0 0,0 1,0-1,0 1,0-1,0 0,0 1,0-1,0 0,0 1,1-1,-1 1,0-1,1 1,-1-1,0 0,1 1,-1-1,0 1,1 0,0-1,-16-2,6 2,1 0,-1 0,0-1,1 0,0-1,-1 0,1 0,0-1,1 0,-1 0,1-1,-3-2,5-1</inkml:trace>
</inkml:ink>
</file>

<file path=ppt/ink/ink5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22.0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280 326,'0'0,"0"1,-1-1,1 1,0-1,0 1,-1-1,1 1,0-1,-1 1,1-1,0 0,-1 1,1-1,-1 1,1-1,-1 0,1 0,-1 1,1-1,-1 0,1 0,-1 0,1 0,-1 1,1-1,-1 0,0 0,1 0,-1 0,1 0,-1 0,1 0,-1-1,1 1,-1 0,1 0,-1 0,0 0,1-1,0 1,-1 0,1-1,-1 1,1 0,-1-1,1 1,-1 0,1-1,0 1,-1-1,1 1,0-1,0 1,-1-1,1 1,0-1,0 1,-5 51,-54 463,30-304,-23 276,52 185,0-661,1 1,-1-1,-1 1,0 0,0-1,-1 0,-1 1,0-1,0 0,-1 0,0 0,0-1,-1 1,-1-1,1 0,-2-1,1 0,-1 1,0-2,-1 1,0-1,0-1,0 1,-2 0,22-23,10 5,1 1,0 1,0 1,0 1,1 1,0 1,0 1,1 1,-1 1,1 2,-1 0,1 2,17 3,43-3,380-31,-106 1,-74 2,42-3,153 0,-299 28,35 2,209-28,283-55,-198 49,168 5,-468 29,367-12,248-7,-662 18,37-8,147-27,-141 11,109 6,-254 18,-18 1,0-2,0-1,0-3,42-9,-80 11,-1 0,1 0,-1-1,0 1,0-1,0 0,0 0,-1 0,0 0,0-1,0 1,0-1,-1 0,1 0,-1 0,0 0,-1 0,0 0,1-1,-1 1,-1 0,1-1,-1 1,0-1,0 1,-1-1,0 1,0 0,0-1,0 1,-2-3,1-18,-19-436,-19 163,13 109,-3-175,32 58,18 158,-21 147,0 1,0-1,0 1,-1 0,1 0,-1 0,1 0,0 0,-1 0,0 0,1 0,-1 0,1 1,-1-1,0 0,0 1,1 0,-1-1,0 1,0 0,1 0,-1 0,0 0,0 0,1 1,-1-1,0 0,0 1,1-1,-1 1,0 0,1 0,-1-1,1 1,-1 0,1 0,-1 1,1-1,0 0,-1 1,-8 2,-191 40,20-22,-259 6,-342 1,116 5,55-12,-168 12,-169-11,35-6,-204 48,272 44,769-97,-1-4,0-3,0-3,-40-7,6-15,111 20,1 0,-1 0,0 0,0 0,0 1,0-1,0 0,1 0,-1 0,0 1,0-1,0 0,0 0,0 1,0-1,0 0,0 0,0 1,0-1,0 0,0 0,0 1,0-1,0 0,0 0,0 1,0-1,0 0,0 0,0 0,0 1,0-1,-1 0,1 0,0 1,0-1,0 0,0 0,-1 0,1 0,0 1,0-1,0 0,-1 0,1 0,0 0,25 7,52 3,-57-4</inkml:trace>
</inkml:ink>
</file>

<file path=ppt/ink/ink5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33.5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85,'0'-1,"0"-1,0 1,0 0,0-1,0 1,0-1,1 1,-1 0,0-1,1 1,-1 0,1 0,0-1,-1 1,1 0,0 0,0 0,0 0,0 0,0 0,0 0,0 0,0 0,0 0,0 1,0-1,1 0,-1 1,0-1,1 1,-1-1,0 1,1 0,-1 0,0-1,1 1,-1 0,1 0,-1 0,1 1,61 10,-52-7,40 5,0-2,1-2,0-2,0-2,24-4,15 1,3372 1,-3198 31,243-31,-310-27,281 27,-253-16,187-5,-326 11,-1 4,1 3,66 7,-18-1,89-31,521 30,3619-1,-4360 0,1-1,-1 2,1-1,0 0,-1 1,1 0,-1 0,1 0,-1 1,0-1,1 1,-1 0,0 0,0 1,0-1,0 1,-1 0,1 0,-1 0,0 0,0 1,3 3,3 8</inkml:trace>
</inkml:ink>
</file>

<file path=ppt/ink/ink5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39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54,'14'0,"38"2,-1-3,1-3,-1-1,0-3,19-6,-48 7,-14 4,1 0,-1 0,1 1,0 0,0 1,0 0,-1 0,1 1,0 0,0 0,9 2,-15 1,0 0,1 0,-1 0,-1 0,1 0,0 1,-1-1,1 1,-1 0,0-1,-1 1,1 0,-1 0,1 0,-1 1,0-1,-1 0,1 0,-1 1,0-1,0 0,0 1,0-1,-1 0,0 0,0 1,1 6,-5 509,7-486,2 1,1-1,1 0,2-1,1 1,13 28,-7-41,-14-41,-7 5,-1 0,0 0,-1 1,-1 0,0 1,-1 0,0 0,-1 1,0 0,-1 1,-1 0,1 1,-2 1,-6-4,-1 4,-1 1,-1 1,1 1,-1 1,0 1,0 1,0 1,0 1,-1 1,1 1,0 1,0 1,0 1,0 1,1 2,-1 0,1 1,1 1,-16 9,-226 138,255-151,4-3,1 0,-1 0,1 0,-1 0,1 1,0-1,0 1,0 0,0 0,0 0,1 1,-1-1,1 0,0 1,0 0,0 0,7 1,7-6</inkml:trace>
  <inkml:trace contextRef="#ctx0" brushRef="#br0" timeOffset="603.523">367 478,'438'-45,"-362"38,0 1,-1-4,0-2,32-12,-88 16,-18 7,1 0,-1 0,0 0,1-1,-1 1,1 1,-1-1,1 0,0 0,-1 0,1 1,0-1,0 1,-1 0,1-1,0 1,0 0,-1 0,1 0,0 0,0 0,0 1,-1-1,1 0,0 1,0-1,-1 1,1 0,0 0,-1 0,1-1,-1 1,1 1,-1-1,0 0,1 0,-1 0,0 1,0-1,1 2,1 10,-1 0,-1 1,0-1,-1 1,0-1,-1 1,-1-1,0 0,-1 0,0 0,-2 2,1-2,1 0,0 0,1 0,0 1,1-1,1 1,0-1,0 0,2 1,-1-1,2 2,3 3</inkml:trace>
  <inkml:trace contextRef="#ctx0" brushRef="#br0" timeOffset="852.647">1750 562,'-19'38,"-6"23,-5 1,4-6,6-12</inkml:trace>
  <inkml:trace contextRef="#ctx0" brushRef="#br0" timeOffset="1116.547">1637 54,'0'0</inkml:trace>
  <inkml:trace contextRef="#ctx0" brushRef="#br0" timeOffset="1347.505">1919 788,'10'-17,"-1"-2,1 0,1 1,0 1,1 0,1 1,1 0,1 1,12-11,-25 24,0 0,0 1,0-1,1 1,-1-1,0 1,1 0,-1 0,1 0,-1 0,1 1,-1-1,1 1,-1-1,1 1,0 0,-1 0,1 0,-1 0,1 1,0-1,-1 1,1-1,-1 1,1 0,-1 0,1 0,-1 0,0 1,0-1,1 1,-1-1,0 1,0 0,-1 0,1 0,0 0,-1 0,1 0,-1 0,1 0,-1 1,0-1,0 0,1 3,1 1,-1 0,0 1,0-1,0 0,1 0,0 0,1 0,-1 0,1-1,0 0,1 0,-1 0,1 0,0 0,0-1,0 0,1 0,-1-1,1 1,0-1,0 0,0-1,1 1,-1-1,1-1,-1 1,1-1,-1 0,1-1,0 1,6-2,-4-4,1-1,-1 0,-1 0,1-1,-1-1,0 1,-1-1,1 0,-2-1,1 0,-1 0,-1 0,1-1,-2 0,1 0,-1 0,-1 0,2-10,22-63,-19 59</inkml:trace>
  <inkml:trace contextRef="#ctx0" brushRef="#br0" timeOffset="1682.528">2822 167,'5'53,"2"22,-1 3,-1-7,-1-10,-2-12,4-8,1-7,-1-4,-2-3,-1-1,-6-5,-2-11,-1-6</inkml:trace>
  <inkml:trace contextRef="#ctx0" brushRef="#br0" timeOffset="1970.171">3218 252,'-265'188,"251"-177,2-3,1 0,0 0,0 1,1 1,0 0,1 0,0 1,1 0,0 0,1 1,6-11,0 1,0-1,0 0,1 1,-1-1,0 1,1-1,-1 1,1-1,0 1,-1-1,1 1,0-1,0 1,0 0,0-1,0 1,1-1,-1 1,0-1,1 1,-1-1,1 1,0-1,-1 1,1-1,0 1,0-1,0 0,0 0,0 1,0-1,0 0,0 0,0 0,1 0,-1 0,0-1,1 1,-1 0,1 0,-1-1,1 1,-1-1,1 0,-1 1,76 7,126 9,-162 4,-29-8</inkml:trace>
  <inkml:trace contextRef="#ctx0" brushRef="#br0" timeOffset="3052.645">4261 27,'-27'330,"9"-77,7-73,11-179,11 26,-4-31</inkml:trace>
  <inkml:trace contextRef="#ctx0" brushRef="#br0" timeOffset="3402.354">4714 195,'-173'83,"-101"69,256-142,-43 39,61-47,0 0,0 0,0 0,1 0,-1 0,1 0,-1 0,1 0,0 0,0 0,-1 0,2 0,-1-1,0 1,0 0,0-1,1 1,-1 0,1-1,-1 0,1 1,0-1,-1 0,1 0,0 0,0 0,0 0,0 0,0-1,0 1,0-1,0 1,0-1,0 0,0 0,0 0,0 0,0 0,2 0,7 2,67 15,67 27,-104 17,-40-58,-1 0,1 0,0 0,0 0,0 0,1 0,-1 0,1 0,0-1,-1 1,1 0,0-1,1 0,-1 1,0-1,1 0,-1 0,1 0,0 0,-1-1,1 1,0-1,0 0,0 0,0 0,3 1,13-3</inkml:trace>
  <inkml:trace contextRef="#ctx0" brushRef="#br0" timeOffset="3786.115">4883 591,'21'-10,"-1"0,2 2,-1 0,1 2,0 0,0 2,1 0,-1 1,21 1,-42 2,0 0,0-1,0 1,0 0,0 0,0 0,0-1,0 1,0 0,0 1,0-1,0 0,0 0,0 0,0 0,0 1,0-1,0 1,0-1,-1 1,1-1,0 1,0-1,0 1,0-1,-1 1,1 0,0 0,-1-1,1 1,-1 0,1 0,-1 0,1 0,-1 0,1 0,-1 0,0 0,0-1,1 1,-1 0,0 0,0 0,0 0,0 0,0 0,0 0,0 0,-1 0,1 0,0 0,0 0,-1 0,1 0,-1 0,1 0,-1 0,1 0,-1 0,1-1,-1 1,0 0,1 0,-1-1,-1 1,-51 45,29-30,10-8,0 1,0 0,1 1,1 0,-1 1,2 0,-1 1,2 1,-1 0,-3 8,13-19,0-1,0 1,0 0,0 0,0 0,1 0,-1 0,1 0,0 0,-1 0,1 1,0-1,0 0,0 0,1 0,-1 0,0 0,1 0,0 0,-1 0,1 0,0 0,0 0,0 0,0-1,0 1,0 0,1-1,-1 1,1 0,-1-1,1 0,-1 1,1-1,0 0,0 0,-1 0,1 0,0 0,0 0,0-1,1 1,89 16,81-20,-148 3</inkml:trace>
  <inkml:trace contextRef="#ctx0" brushRef="#br0" timeOffset="4705.099">170 1239,'117'-13,"129"-13,75 7,167-5,567-45,30-25,-39 56,221 40,-1266-2,63-17,-54 5</inkml:trace>
  <inkml:trace contextRef="#ctx0" brushRef="#br0" timeOffset="5164.476">5983 308,'-14'5,"-5"6,0 7,10-1,10-2,9-5,9-3,0-8,-2-8,-9-4,-7 2</inkml:trace>
  <inkml:trace contextRef="#ctx0" brushRef="#br0" timeOffset="5531.629">6181 619,'-9'4,"-4"8,6 0,3-6,3-4</inkml:trace>
</inkml:ink>
</file>

<file path=ppt/ink/ink5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2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1,'-23'126,"21"-101,-1 335,3-357,-1 0,0 0,1-1,0 1,0 0,0 0,0 0,0 0,1 0,-1-1,1 1,-1 0,1 0,0-1,0 1,1-1,-1 1,0-1,1 1,-1-1,1 0,0 1,0-1,0 0,0 0,0-1,1 1,-1 0,0-1,1 1,-1-1,1 0,0 0,-1 0,1 0,0 0,-1 0,1-1,0 0,0 1,0-1,0 0,-1 0,1-1,0 1,0-1,7-2,-1-2,1 1,-1-2,0 1,-1-1,1 0,-1-1,0 0,-1 0,1-1,-2 0,1 0,-1 0,0-1,3-8,23-25,33-56,-54 124,-7 140,-3-163,0 0,0 1,0-1,0 0,1 0,-1 0,1-1,0 1,0 0,0-1,0 1,1-1,-1 1,1-1,-1 0,1 0,0 0,0-1,0 1,0-1,0 1,0-1,0 0,0 0,1 0,-1-1,0 1,0-1,1 0,-1 0,0 0,1 0,0-1,4 0,0 0,0-1,0-1,0 1,0-1,-1-1,0 1,1-1,-1-1,0 1,-1-1,1 0,-1-1,18-22,-1-2,-1 0,-2-1,-1-1,-1-1,-2-1,-1 0,-2-1,-2-1,1-5,-11 37,35-168,-36 173</inkml:trace>
</inkml:ink>
</file>

<file path=ppt/ink/ink5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2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60,'53'-10,"22"-3,3 1,-6 2,-12 3,-10 3,-10 2,-6 1,-9 1</inkml:trace>
</inkml:ink>
</file>

<file path=ppt/ink/ink5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3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59,'38'-10,"28"-3,6 1,-3 2,-9 3,-10 3,-14 2</inkml:trace>
</inkml:ink>
</file>

<file path=ppt/ink/ink5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10.6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5370 439,'-138'-69,"-3"5,-2 7,-66-13,78 27,-2 6,-1 6,-1 6,-95-4,-35 16,0 13,1 10,-13 14,-4 10,1 11,3 13,3 12,-67 35,220-65,3 5,1 5,3 5,2 5,3 5,-15 17,93-59,2 2,0 1,1 1,2 1,1 2,1 0,2 2,-2 4,15-20,1 0,0 0,1 1,1 0,0 0,1 0,1 1,1 0,1 0,0 0,1 0,1 0,1 0,0 0,2 0,0 0,1 0,1 4,3-2,0 0,1-1,1 0,1 0,1-1,0-1,1 0,1 0,1-2,0 0,1 0,0-1,1-1,12 6,17 10,2-3,0-1,2-3,0-2,15 2,108 25,2-7,1-8,2-8,1-7,112-7,11-8,1-12,-2-15,-1-12,54-24,-72 2,-3-12,-3-13,-4-11,230-117,-457 192,0-1,-1-3,-1-1,-1-3,-2-1,0-2,-3-1,0-2,1-6,-32 33,0-1,0 0,-1 0,0-1,0 1,-1-1,0 0,-1 0,0 0,0-1,-1 1,0-1,-1 0,0 1,-1-1,0 0,0 0,-1 1,0-1,-1 0,0 1,0-1,-1 1,0 0,-1 0,0 0,0 0,-1 1,0-1,-1 1,0 0,-4-3,-25-21,-1 1,-2 2,-1 1,-1 2,-2 3,0 0,-1 3,-1 2,-1 1,-1 3,-40-8,-157-36,-2 11,-1 10,-3 12,0 10,0 11,-35 12,-204 18,1 22,2 21,-138 51,451-84,2 8,2 7,2 7,-48 30,192-80,0 2,1 1,0 0,1 2,0 0,1 1,0 1,1 1,1 1,1 0,0 1,1 1,1 0,1 1,1 0,1 1,0 1,2 0,0 0,-3 16,9-12,0 0,2 0,1 0,0 0,2 0,2 0,0 0,1-1,2 1,0-1,2-1,1 1,1-2,1 1,0-2,2 1,1-2,15 18,5 1,1-1,1-2,3-2,0-1,3-2,0-2,2-2,47 21,40 6,1-6,3-6,1-6,1-7,2-5,1-6,80-2,223 2,0-19,0-20,-1-19,-3-19,249-73,-461 80</inkml:trace>
</inkml:ink>
</file>

<file path=ppt/ink/ink5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4.8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1469 790,'-5'39,"-1"26,0 8,1 0,1-7,2-10,1-4,1-8,0-5,0-5,5-4,1-1,1-2,-2 0,-2 1,-1-1,0 0,-2-4</inkml:trace>
  <inkml:trace contextRef="#ctx0" brushRef="#br0" timeOffset="327.974">1779 931,'-117'120,"71"-75,1 3,2 1,-10 19,51-67,1 0,-1 0,1 0,0 0,-1 0,1 0,0 0,0 0,0 1,0-1,0 0,0 1,0-1,0 1,0-1,1 1,-1 0,1-1,-1 1,1 0,0-1,-1 1,1 0,0-1,0 1,0 0,0 0,1-1,-1 1,0 0,1-1,-1 1,1 0,0-1,-1 1,1-1,0 1,0-1,0 1,0-1,0 0,0 0,0 1,1-1,-1 0,0 0,1 0,-1 0,1 0,-1-1,1 1,-1 0,1-1,0 1,-1-1,1 1,20 0,-1-1,0-1,1 0,-1-2,0 0,0-2,0 0,49-9,-66 13,1 0,0 0,0 1,0-1,0 1,0 0,-1 1,1-1,0 1,0 0,0 0,-1 0,1 1,0 0,-1 0,1 0,-1 0,0 1,0-1,0 1,0 0,0 0,-1 1,1-1,-1 1,0 0,0 0,-1 0,1 0,16 42,-10-28</inkml:trace>
  <inkml:trace contextRef="#ctx0" brushRef="#br0" timeOffset="559.962">2174 1157,'-19'39,"-11"31,-1 9,5-4,7-11,7-10,5-11,4-7,8-10,2-4,1-7</inkml:trace>
  <inkml:trace contextRef="#ctx0" brushRef="#br0" timeOffset="-1224.258">30 762,'-18'180,"6"111,41-50,-29-232,0 0,0 0,-1 0,0-1,-1 1,0 0,0 0,-1-1,0 0,-4 8,6-21,6-7</inkml:trace>
  <inkml:trace contextRef="#ctx0" brushRef="#br0" timeOffset="-887.508">368 959,'-83'64,"3"3,3 4,-5 11,82-82,-32 44,31-43,1 0,-1 0,0 0,1 0,-1 0,1 0,0 0,-1 0,1 0,0 0,0 0,-1 0,1 0,0 0,0 0,0 0,0 1,1-1,-1 0,0 0,0 0,1 0,-1 0,0 0,1 0,-1 0,1 0,-1 0,1 0,0 0,-1 0,1-1,0 1,0 0,0 0,-1-1,1 1,0-1,0 1,0 0,0-1,0 0,1 1,114 4,-80-7,7-1,102 7,-140-2,-1 0,0 0,0 1,0-1,0 1,0 0,-1 0,1 1,-1-1,0 1,0 0,0-1,0 1,-1 0,0 1,1-1,-2 0,1 1,0-1,-1 1,0 0,0-1,0 1,-1 0,1 0,-1-1,0 1,-1 0,1 0,-1-1,0 1,-1 3,1 17</inkml:trace>
  <inkml:trace contextRef="#ctx0" brushRef="#br0" timeOffset="-525.404">537 1439,'204'-38,"-202"37,-1 0,1 1,0-1,-1 1,1-1,0 1,-1 0,1 0,0-1,0 1,0 0,-1 1,1-1,0 0,0 0,-1 1,1-1,0 1,-1 0,1-1,0 1,-1 0,1 0,-1 0,1 0,-1 0,0 0,1 0,-1 1,0-1,0 0,0 1,0-1,0 1,0-1,0 1,-1 0,1-1,0 1,-1 0,1-1,-1 1,0 0,0 0,0-1,0 1,0 0,0 0,0 0,0-1,0 1,-1 0,1-1,-1 1,0 0,1-1,-2 2,-131 160,132-161,0 0,0 0,0 0,1 0,-1 0,0 0,1 0,0 0,-1 0,1 0,0 1,0-1,0 0,0 0,0 0,1 0,-1 1,1-1,0 0,-1 0,1 0,0 0,0 0,0 0,0-1,0 1,1 0,-1 0,1-1,-1 1,1-1,-1 1,1-1,0 0,0 0,0 0,0 0,-1 0,1 0,1 0,-1 0,0-1,0 1,0-1,0 0,0 0,0 1,1-1,-1-1,0 1,0 0,0 0,0-1,0 1,0-1,2 0,41-16,-24 5</inkml:trace>
  <inkml:trace contextRef="#ctx0" brushRef="#br0" timeOffset="-288.854">989 1298,'43'-5,"19"-1,4 0,-9 1</inkml:trace>
  <inkml:trace contextRef="#ctx0" brushRef="#br1" timeOffset="7996.624">2089 705,'-596'824,"166"-277,424-540,4-6,0 1,-1 1,1-1,0 0,0 0,1 1,-1-1,0 1,1-1,0 1,-1 0,1 0,0-1,0 1,1 0,-1 0,1 0,-1 0,1 0,0 0,0 3,8 2</inkml:trace>
  <inkml:trace contextRef="#ctx0" brushRef="#br1" timeOffset="8566.313">2203 762,'-110'-23,"24"1,-114-18,200 40,1 1,-1-1,0 1,0-1,1 0,-1 1,0-1,0 1,0-1,0 1,0-1,0 1,0-1,0 1,0 0,0-1,0 1,0-1,0 0,-1 1,1-1,0 1,0-1,0 1,-1-1,1 1,0-1,-1 0,1 1,0-1,-1 1,1-1,0 0,-1 1,1-1,-1 0,1 0,0 1,-1-1,1 0,-1 0,1 0,-1 0,1 1,-1-1,1 0,-1 0,1 0,-1 0,1 0,-1 0,1 0,-1 0,1-1,-1 1,1 0,-1 0,1 0,-1 0,1-1,-1 1,1 0,0-1,-1 1,1 0,-1-1,1 1,33 26,-27-22,45 32,2-3,2-3,0-1,2-4,48 16,-101-40,0 1,1 0,-1-1,0 1,1-1,0 0,-1 0,1 0,0-1,-1 1,1-1,0 0,-1-1,1 1,0-1,-1 0,1 0,-1 0,1-1,-5-1,1 0,-1 0,0 0,0-1,-1 1,1 0,-1 0,1 0,-1 0,0 0,0 0,0 0,-1 0,1 0,-1 1,1-1,-1 0,0 1,0 0,0-1,0 1,-2-1,0-2,-202-255,192 238</inkml:trace>
  <inkml:trace contextRef="#ctx0" brushRef="#br1" timeOffset="8914.723">2513 0,'-25'13,"1"2,1 0,0 2,1 0,1 2,0 0,2 1,0 1,1 1,1 0,1 2,12-18,-1 0,1 0,0 0,1 1,0 0,0-1,0 1,1 0,-1 0,2 0,-1 1,1-1,0 0,1 1,0-1,0 0,0 1,1-1,0 0,1 0,-1 1,2-1,-1 0,1 0,0-1,0 1,0-1,1 1,0-1,1 0,-1-1,1 1,0-1,1 0,-1 0,1 0,3 2,11 0,-1 0,1-1,0-1,1 0,-1-2,1 0,-1-2,1 0,0-1,0-2,-1 0,1-1,-1 0,0-2,0-1,7-3,-3 3,-1-2,0-1,0-1,-1 0,0-2,-1-1,0 0,-1-1,-1-2,0 0,-1-1,-1 0,15-21,-28 34,0-1,-1 1,0-1,0 0,0 0,0 0,-1-1,0 1,0-1,0 1,-1-1,0 0,0 0,0 1,-1-1,0 0,0 0,0 0,-1 0,0 1,0-1,0 0,-1 1,0-1,0 1,0-1,-1 1,0 0,0 0,0 0,-1 0,-45-46,24 33</inkml:trace>
  <inkml:trace contextRef="#ctx0" brushRef="#br1" timeOffset="9167.169">1836 254,'38'-5,"56"-6,27-1,6-4,2 1,-7 3,-10 4,-5 3,-6 3,-6 1,-5 5,-3 3,-7 0,-2 3,-10 1,-12-3,-15-1</inkml:trace>
</inkml:ink>
</file>

<file path=ppt/ink/ink5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21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0 564,'24'10,"27"3,10-6,3-3,-3-3,-8-2,-8 0,-7 0,-5 0,-3 0,-2 0,-6 1</inkml:trace>
  <inkml:trace contextRef="#ctx0" brushRef="#br0" timeOffset="246.199">57 847,'43'4,"33"-2,9-2,0-1,-11-1,-12 1,-13-5,-9-1,-6 0,-10 2</inkml:trace>
  <inkml:trace contextRef="#ctx0" brushRef="#br0" timeOffset="480.321">1072 141,'-10'38,"-2"32,-5 9,1 1,-2-4,2-10,4-11,4-6,3-6,-2-6,0-4,2-3,1-2,1 0,2-6</inkml:trace>
  <inkml:trace contextRef="#ctx0" brushRef="#br0" timeOffset="777.833">1722 141,'-73'83,"5"3,3 4,-27 53,87-134,-9 11,2 0,1 1,0 1,2 0,0 0,2 0,0 1,-3 22,10-39,0 0,0 0,0 0,1 0,0 0,0 0,1 0,-1 0,1-1,1 1,-1 0,1-1,0 0,0 0,0 0,1 0,-1 0,1 0,1-1,-1 0,1 0,-1 0,1-1,0 1,0-1,1 0,-1 0,1-1,-1 0,2 0,2 1,0 0,0-1,0 0,0-1,0 0,0 0,0-1,0 0,1-1,-1 0,0 0,0-1,0 0,0-1,-1 0,1 0,-1-1,1 0,3-3,0-1,-2 0,1 0,-1-1,0 0,-1-1,0 0,-1 0,0-1,0 0,-1 0,0-1,-1 0,-1 0,0-1,-1 1,0-1,-1 0,0 0,-1-1,0 1,-1 0,-1-1,0 0,-1 8,1 0,-1 1,0-1,-1 0,1 0,-1 0,0 1,-1-1,1 1,-1 0,0 0,-1 0,1 0,-1 0,0 1,0-1,0 1,-1 0,1 1,-1-1,0 1,0 0,0 0,-1 0,1 1,-1 0,0-1,-4 0,0 0,-1 1,1 0,-1 0,1 1,-1 1,0 0,1 0,-1 1,1 0,-1 1,1 0,-1 1,-6 3,-10 5</inkml:trace>
  <inkml:trace contextRef="#ctx0" brushRef="#br0" timeOffset="1193.507">2229 310,'-44'44,"22"-26,0 1,2 2,1 0,0 1,1 0,2 2,0 0,2 1,1 0,0 1,-5 19,17-39,0 0,0 0,0 0,1 0,0 0,0 0,1 0,-1 0,1 0,1 0,-1 0,1 0,0-1,0 1,1 0,-1-1,1 0,1 0,-1 1,1-2,0 1,0 0,0-1,0 0,1 0,0 0,0-1,0 1,0-1,1 0,7 4,0 0,1-1,0-1,0 0,0-1,1-1,-1 0,1-1,0 0,0-1,13-1,-11-2,1 0,-1-1,0-1,0-1,0 0,-1-2,1 0,-1 0,-1-1,0-1,0-1,-1 0,0-1,0 0,10-14,-2 3,-2-2,-1 0,-1-1,-1-1,-1-1,-2 0,0-1,6-21,-17 42,0 0,-1 0,0 0,0 0,-1 0,1 0,-2-1,1 1,-1 0,0-1,0 1,-1 0,0-1,-1 1,1 0,-1 0,-1 0,1 0,-1 0,0 1,-1-1,0 1,0 0,0 0,-1 0,0 0,0 1,0 0,0 0,-1 1,0-1,-3-1,-6-1,0 1,-1 1,0 0,0 1,0 0,-1 2,1 0,-1 1,1 0,-1 1,1 1,-1 1,1 0,-1 1,-1 2,-17 2</inkml:trace>
  <inkml:trace contextRef="#ctx0" brushRef="#br0" timeOffset="1601.878">2821 283,'-48'57,"3"2,2 3,-17 35,56-92,0 0,0 0,1 1,0-1,0 1,1 0,-1 0,1 0,0 0,1 0,0 1,0-1,0 0,1 1,-1-1,2 1,-1-1,1 0,0 1,0-1,1 0,-1 0,1 0,1 0,-1 0,1 0,0 0,1-1,-1 0,1 1,0-1,0-1,1 1,0 0,5 2,0 0,1-1,0-1,0 1,1-2,-1 1,1-2,0 0,0 0,1-1,-1 0,0-1,1-1,-1 0,1 0,-1-1,0-1,1 0,-1-1,2-1,17-6,-2-2,1-1,-2-1,0-1,0-1,-2-2,8-7,-17 15,0 0,0-1,-1-1,0 0,-1-2,-1 0,0 0,-1-1,0-1,-1 0,-1-1,-1 0,0 0,-1-1,-1-1,-1 1,-1-1,4-16,-10 31,0-1,0 0,0 1,-1-1,1 0,-1 1,0-1,-1 0,1 1,-1-1,0 1,0 0,0 0,-1 0,1 0,-1 0,0 0,0 0,0 1,-1 0,1 0,-1 0,0 0,1 0,-2 1,1-1,0 1,0 0,-1 0,1 1,-1 0,1-1,-1 1,0 1,0-1,-12-2,1 1,0 1,-1 0,1 1,-1 1,1 1,0 0,0 1,-13 4,-108 55,104-44</inkml:trace>
  <inkml:trace contextRef="#ctx0" brushRef="#br0" timeOffset="2017.033">3641 169,'20'8,"0"1,-1 0,0 1,0 1,-1 1,-1 1,0 0,0 1,-1 1,-1 0,-1 1,0 1,-1 0,-1 1,6 11,-9-5,-1 1,-2-1,0 1,-1 1,-2-1,0 1,-2 2,0-17,-1 0,-1 1,0-1,0 0,-1 0,-1 0,0 0,0 0,-1-1,-1 1,1-1,-2 0,1-1,-1 1,-1-1,0 0,0 0,-6 4,2-8,1-1,-1 0,1-1,-1 0,0 0,0-2,0 1,-1-1,1-1,0 0,0 0,-1-1,1-1,0 0,0 0,0-1,-6-3,-7-5,6-1</inkml:trace>
  <inkml:trace contextRef="#ctx0" brushRef="#br0" timeOffset="2269.412">3245 169,'43'0,"48"-4,18-3,5-4,-2 0,-7 1,-10-2,-8 1,-9-2,-8 0,-6 4,-5-3,-7 1,-3-2,-1 1,-3 3,-4 2,-10 3</inkml:trace>
</inkml:ink>
</file>

<file path=ppt/ink/ink5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20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0,'-22'195,"3"-30,1 161,-1-222,12-130,12-24,1 25</inkml:trace>
  <inkml:trace contextRef="#ctx0" brushRef="#br0" timeOffset="315.471">395 28,'-271'351,"216"-255,55-95,-1 0,1 0,-1 1,1-1,-1 0,1 0,0 1,0-1,0 0,0 1,0-1,0 0,0 1,0-1,1 0,-1 1,0-1,1 0,-1 1,1-1,-1 0,1 0,0 0,-1 0,1 0,0 1,0-1,0-1,0 1,0 0,0 0,0 0,0 0,0-1,0 1,1 0,-1-1,0 1,0-1,1 0,-1 1,1-1,60 1,-53-1,42-5,-33 2,0 1,1 1,-1 0,0 1,1 1,-1 1,0 1,1 0,11 5,-25-5,0-1,0 1,-1 1,1-1,-1 1,0-1,0 1,0 0,-1 0,0 1,1-1,-1 1,-1 0,1 0,-1 0,0 0,0 0,0 0,-1 1,1-1,-2 0,1 1,0 3,8 26,-3-16</inkml:trace>
  <inkml:trace contextRef="#ctx0" brushRef="#br0" timeOffset="765.156">621 592,'45'0,"-26"-2,-1 2,0 0,0 1,1 0,-1 2,0 0,0 1,4 3,-20-7,-1 0,0 0,0 1,1-1,-1 1,0-1,0 1,0-1,1 1,-1-1,0 1,0 0,0 0,0 0,0 0,0 0,0-1,-1 2,1-1,0 0,0 0,-1 0,1 0,-1 0,1 1,-1-1,1 0,-1 0,0 1,0-1,1 0,-1 1,0-1,0 0,-1 1,1-1,0 0,0 0,0 1,-1-1,1 0,-1 0,1 1,-1-1,1 0,-1 0,-46 46,37-38,-87 87,96-95,0 0,0 1,0-1,0 0,1 1,-1-1,0 1,1-1,-1 1,1-1,-1 1,1 0,0-1,0 1,-1 0,1-1,0 1,1-1,-1 1,0 0,0-1,1 1,-1-1,1 1,-1 0,1-1,0 0,-1 1,1-1,0 1,0-1,0 0,0 1,0-1,1 0,-1 0,0 0,0 0,1 0,-1 0,1-1,-1 1,1 0,-1-1,1 1,-1-1,1 1,-1-1,2 0,82 10,-11-34,-54 12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26,'-10'5,"2"1,3-4,6-4,3-5,6-2,-4 0,-7 2,-4 3</inkml:trace>
</inkml:ink>
</file>

<file path=ppt/ink/ink5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1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1 521,'17'15,"1"-2,0 0,1-1,0 0,1-2,0 0,1-2,0 0,1-1,-1-1,1-1,0-1,1-1,-1-1,0-1,16-1,-3-10,0-2,-1-1,-1-2,0-1,-1-2,-1 0,0-3,-2 0,0-2,-2-1,0-1,-2-2,-1 0,14-22,37-37,-44 47,2 1,2 2,1 2,2 1,18-11,-54 42,0 0,0 0,0 0,1 1,-1-1,1 1,-1-1,1 1,0 0,-1 0,1 0,0 0,0 1,0-1,-1 1,1 0,0 0,0 0,0 0,0 0,0 1,0-1,-1 1,1 0,0-1,0 1,-1 1,1-1,-1 0,1 1,-1-1,1 1,-1 0,0 0,0 0,0 0,0 0,0 0,0 0,-1 1,1-1,0 2,8 16,0 2,-2-1,0 1,-2 0,0 1,-2 0,0 0,-1 0,-2 0,0 0,-2 0,0 0,-1 1,-2-1,-4 16,4-21,0-1,-1 1,0-1,-2 0,0-1,-1 0,0 0,-1 0,-1-1,-1-1,0 1,-1-2,0 0,-13 11,10-12,-1-1,0-1,0 0,-1-1,0 0,-1-2,0 0,0-1,-2-1,5-1,1 1,0 0,0-1,0-1,-1 0,1-1,-1-1,1 0,-1-1,0 0,1-1,-1-1,1 0,-1-1,1-1,0 0,0-1,0 0,-5-4,-12-36,24 23</inkml:trace>
  <inkml:trace contextRef="#ctx0" brushRef="#br0" timeOffset="348.889">1609 211,'44'217,"-25"-97,-18-112,0 0,1 0,0 0,1-1,-1 1,1-1,1 0,-1 1,1-2,1 1,-1 0,1-1,0 0,0 0,1 0,0-1,0 0,0 0,1 0,0-1,0 0,0 0,0-1,0 0,1 0,2 0,8 0,0-1,0-1,0-1,0 0,0-2,0 0,0-1,-1 0,1-2,-1 0,0-1,0 0,-1-2,1 0,-2 0,1-2,-1 0,-1-1,0 0,0-1,-1 0,-1-1,0-1,-1 0,5-8,-12 17,0-1,0 1,-1 0,1-1,-1 0,-1 0,1 0,-1 0,0 0,0 0,-1-1,1 1,-2-1,1 1,-1-1,0 1,0-1,0 1,-1-1,0 1,-1-1,1 1,-1 0,-1 0,1 0,-1 0,0 0,0 0,-1 1,1-1,-1 1,0 0,-1 0,1 1,-1-1,0 1,-2-1,-7-5,1 2,-1 0,-1 0,1 2,-1 0,0 0,-1 1,1 1,-1 1,0 0,0 1,0 1,0 0,-15 2,-33 15,38-2</inkml:trace>
</inkml:ink>
</file>

<file path=ppt/ink/ink5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45.8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427 274,'-32'-97,"-36"-80,68 178,0-1,-1 0,1 1,0-1,0 0,0 1,0-1,0 0,-1 0,1 1,0-1,0 0,0 0,-1 1,1-1,0 0,-1 0,1 1,0-1,0 0,-1 0,1 0,0 0,-1 0,1 0,0 1,-1-1,1 0,0 0,-1 0,1 0,0 0,-1 0,1 0,0 0,-1 0,1-1,0 1,-1 0,1 0,0 0,-1 0,1 0,0-1,0 1,-1 0,1 0,0 0,-1-1,1 1,0 0,0 0,0-1,-1 1,1 0,0 0,0-1,-2 38,2-35,-8 271,-10 175,12-362,-4 0,-3-1,-4-1,-26 77,-132 350,170-494,0 1,2 0,0 1,1-1,1 0,0 1,2-1,0 3,3-13,0 0,0-1,1 1,0-1,1 0,0 0,0 0,0-1,1 0,0 0,0-1,0 0,1 0,-1-1,1 0,0 0,1-1,-1 0,1 0,-1-1,1 0,7 1,-7-1,4 2,1 0,-1-1,1-1,0-1,0 0,0 0,0-1,0-1,0-1,0 0,3-1,298-44,97 0,-119 34,49 14,-118 1,641-30,-266 45,-16 7,61 10,-475-26,0-7,-1-8,94-18,649-130,-637 122,-124 27,-147 5,1 1,-1-1,1 1,-1-1,0 0,1 0,-1-1,0 1,0-1,0 1,0-1,0 0,0 0,0 0,-1-1,1 1,-1-1,0 1,1-1,-1 0,0 0,-1 0,1 0,0 0,-1 0,0 0,1-3,11-99,-10 58,8-63,-5 0,-4-1,-11-79,-47-296,19 264,25 80,-9 92,30 47,2 8</inkml:trace>
</inkml:ink>
</file>

<file path=ppt/ink/ink5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34.4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1 116,'236'-74,"-203"68,0 1,0 2,0 2,1 0,22 5,23-2,175-1,-56 26,55-10,-22 6,-142-12,0-5,1-4,8-4,-10 1,212-27,656 28,-649-28,467 28,-436 11,36 8,-219-7,-83-4,0-4,0-3,7-4,559-73,-535 62,-43 5,0 2,0 3,1 2,28 5,-85-3,-1 1,1 0,0-1,-1 1,1 1,0-1,-1 1,1-1,-1 1,0 0,0 0,1 0,-1 1,-1-1,1 1,0 0,-1-1,1 1,-1 0,0 1,0-1,0 0,0 1,-1-1,1 1,-1-1,0 1,0 0,0-1,0 1,-1 0,0 0,0 0,0-1,0 1,0 0,-1 0,0 3,-5 18</inkml:trace>
</inkml:ink>
</file>

<file path=ppt/ink/ink5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35.4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90,'50'-19,"1"2,0 2,1 3,1 2,0 2,43 0,122 34,-161-18,156 20,106-2,628 3,415-68,-361 3,407 25,-901 12,-480-1</inkml:trace>
</inkml:ink>
</file>

<file path=ppt/ink/ink5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38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339 310,'19'-16,"0"2,1 0,1 1,0 1,0 1,1 1,15-5,-20 8,46-20,2 2,1 3,1 3,14 0,-32 9,-29 5,-1 1,1 0,0 2,0 0,0 1,0 1,17 3,-32-2,-1 0,0 0,0 0,0 0,0 1,0 0,0 0,0 0,-1 0,1 1,-1-1,1 1,-1 0,0 0,0 0,0 0,-1 1,1-1,-1 1,0-1,0 1,0 0,0 0,-1 0,1 0,-1 0,0 0,0 1,-1-1,1 0,-1 1,0-1,0 0,-26 144,-61 78,60-167,3 2,2 0,4 2,1 1,16-55,-1 1,1-1,1 0,0 1,0-1,1 0,0 1,1-1,0 0,0 0,1 0,0 0,0 0,2 0,-5-9,0 0,0-1,0 1,0-1,0 1,1-1,-1 1,0-1,0 1,0-1,1 1,-1 0,0-1,1 1,-1 0,0-1,1 1,-1 0,0-1,1 1,-1 0,1-1,-1 1,0 0,1 0,-1 0,1 0,-1-1,1 1,-1 0,1 0,-1 0,1 0,-1 0,1 0,-1 0,1 0,-1 0,1 0,-1 1,1-1,-1 0,0 0,1 0,-1 1,1-1,-1 0,1 0,-6-7,0 0,-1 0,1 0,-1 1,-1-1,1 1,-1 1,0-1,0 1,-1 1,0-1,1 1,-2 1,1-1,0 1,-8-1,-15-2,0 1,0 1,-1 2,1 1,-1 2,1 0,0 3,0 0,0 2,-26 7,0 2,2 3,0 2,1 2,1 3,-44 28,95-51,0-2,0 1,0 0,0 0,0-1,0 1,1 0,-1 1,0-1,1 0,-1 0,1 1,-1-1,1 1,0-1,0 1,0 0,0 0,0-1,0 1,0 0,0 0,1 0,-1 0,0 0,1 1,6 5</inkml:trace>
  <inkml:trace contextRef="#ctx0" brushRef="#br0" timeOffset="456.618">508 677,'193'-60,"2"9,4 8,62 3,-145 35,-93 5</inkml:trace>
  <inkml:trace contextRef="#ctx0" brushRef="#br0" timeOffset="703.563">1694 790,'0'33,"0"21,0 7,0-8</inkml:trace>
  <inkml:trace contextRef="#ctx0" brushRef="#br0" timeOffset="935.216">1665 225,'10'34,"3"11</inkml:trace>
  <inkml:trace contextRef="#ctx0" brushRef="#br0" timeOffset="1205">2005 1100,'17'-50,"2"1,2 0,3 2,2 0,1 2,6-3,28-4,-60 51,1 0,0 0,0 0,0 1,0-1,0 0,0 1,0-1,0 1,1 0,-1 0,0 0,0 0,0 0,0 0,0 1,0-1,0 0,1 1,-1 0,-1 0,1-1,0 1,0 0,0 1,0-1,-1 0,1 0,0 1,-1-1,1 1,-1-1,0 1,1 0,-1 0,24 81,-26-78,1-1,0 1,0 0,1 0,0-1,0 1,0 0,0-1,0 1,1-1,0 1,0-1,0 0,1 0,0 0,-1 0,1 0,0-1,1 1,-1-1,1 0,-1 0,1 0,0 0,0-1,0 1,1-1,-1 0,3 0,1-2,-1-1,1 0,0 0,0-1,-1 1,1-2,-1 1,1-1,-1-1,0 1,0-1,-1 0,1-1,-1 1,0-1,0-1,0 1,-1-1,0 0,0 0,0-1,-1 1,0-1,0-1,50-111,-46 94</inkml:trace>
  <inkml:trace contextRef="#ctx0" brushRef="#br0" timeOffset="1789.311">3077 620,'-28'33,"2"0,1 2,2 1,1 1,2 1,-10 27,28-62,0 0,0 0,1 0,-1 0,1 1,0-1,0 0,0 0,0 1,1-1,-1 1,1-1,0 1,0-1,0 0,1 1,-1-1,1 1,0-1,-1 0,2 1,-1-1,0 0,1 0,-1 0,1 0,0 0,0 0,0-1,0 1,1 0,-1-1,1 0,-1 0,1 1,0-2,0 1,0 0,0 0,0-1,0 0,0 0,1 0,-1 0,2 0,19 0,0-2,0-1,-1-1,1-1,-1-1,1-1,-2-1,1-1,-1-1,0-1,-1-1,0-1,-1 0,0-2,-1 0,-1-1,0-1,-1-1,2-3,4-1,-2-2,0 0,-1-1,-1 0,-2-2,0 0,-2-1,-1-1,-1 0,5-19,-13 33,0-1,-1 0,-1 0,0 0,-1 0,-1 0,0 0,-1 0,0-1,-2 1,0 0,0 0,-1 0,-1 0,-1 1,0-1,-1 1,0 0,-1 1,-1-1,0 2,-4-6,4 11,1 0,-1 0,0 0,-1 1,0 0,0 1,0 0,0 1,-1 0,0 0,1 1,-2 0,1 0,0 1,0 1,-1 0,1 0,-1 1,1 0,-1 1,1 0,0 1,0 0,-1 1,1 0,0 0,1 1,-1 1,1-1,0 1,0 1,0 0,-2 2,-7 3,-1 2,1 0,1 1,0 0,1 2,1 0,0 0,2 2,-1-1,2 2,1 0,0 0,1 1,1 0,1 1,1 0,1 0,1 1,0-1,1 10,4-20,1-1,1 1,-1 0,2 0,-1-1,2 0,-1 1,1-1,1 0,0-1,0 1,1-1,0 0,1 0,-1-1,2 0,-1 0,1-1,1 0,-1 0,5 2,13 9,1-1,1-2,1 0,0-2,1-1,22 5,-9-7,0-1,1-2,0-2,0-2,43-2,-51-1</inkml:trace>
  <inkml:trace contextRef="#ctx0" brushRef="#br0" timeOffset="2320.149">5024 253,'-9'43,"-9"39,-1 14,3-4,4-7,9-15,5-9,2-10,6-9,0-6,-1-6,-2-2,-3-1,-1-6</inkml:trace>
  <inkml:trace contextRef="#ctx0" brushRef="#br0" timeOffset="2638.95">4629 310,'61'-46,"3"4,1 2,3 3,0 3,2 3,5 2,-46 19,0 0,1 2,0 1,1 1,-1 1,4 2,-25 2,1 1,-1 0,0 0,1 0,-1 2,0-1,0 1,1 0,-1 1,-1 0,1 1,0-1,-1 2,0-1,0 1,0 0,0 1,-1 0,0 0,0 1,4 5,-7-6,0 1,0 1,0-1,-1 1,1-1,-2 1,1 0,-1 0,-1 0,0 0,0 0,0 0,-1 1,0-1,0 0,-1 0,0 0,-1 1,0-1,0-1,-1 1,0 0,-2 4,-5 9,0-1,-2 0,0-1,-1 0,-1-1,0-1,-2 0,-1 0,-22 15,-1-1,-2-3,-1-1,-1-2,-1-2,-1-2,-1-2,-1-3,0-1,-20 2,42-9,10-3</inkml:trace>
  <inkml:trace contextRef="#ctx0" brushRef="#br0" timeOffset="3236.031">5560 903,'-201'208,"185"-199,35-32,154-171,-51 88,-121 105,0-1,0 1,0-1,0 1,1 0,-1 0,0 0,0 0,1 0,-1 0,1 0,-1 0,1 0,0 1,-1-1,1 1,-1-1,1 1,0-1,0 1,-1 0,1 0,0 0,-1 0,1 0,0 0,0 1,-1-1,1 0,0 1,-1 0,1-1,-1 1,1 0,-1 0,1 0,-1 0,1 0,-1 0,0 0,0 0,1 0,-1 1,0-1,0 0,0 1,0-1,-1 1,1-1,0 1,-1 0,1-1,-1 1,1 0,-1-1,0 2,12 170,-9-156,2 0,-2 0,0 0,-1 0,-1 0,0 0,-1 1,-1-1,-1 0,-1 5,3-21,-1 0,1 0,-1 0,1 0,-1 0,1 0,-1-1,0 1,1 0,-1 0,0-1,0 1,1 0,-1-1,0 1,0 0,0-1,0 0,0 1,0-1,0 1,0-1,0 0,0 0,0 0,0 1,0-1,0 0,0 0,0-1,0 1,0 0,0 0,0 0,0-1,0 1,0 0,0-1,0 1,0-1,0 1,0-1,0 0,0 1,1-1,-1 0,0 1,0-1,1 0,-1 0,1 0,-1 0,-42-43,-71-125,103 150</inkml:trace>
  <inkml:trace contextRef="#ctx0" brushRef="#br0" timeOffset="3586.857">5899 790,'85'259,"-44"-197,-40-61,0 0,0 0,0 0,0 0,0-1,0 1,1 0,-1-1,0 1,1-1,-1 1,0-1,1 0,-1 1,1-1,-1 0,0 0,1 0,-1 0,1 0,-1 0,0-1,1 1,-1 0,1-1,-1 1,0-1,0 0,1 1,-1-1,0 0,0 0,0 1,0-1,0 0,0 0,0 0,0 0,0-1,0 1,0 0,-1 0,1 0,0-1,-1 1,1 0,-1-1,0 1,1-1,68-214,-27 135,-33 65</inkml:trace>
  <inkml:trace contextRef="#ctx0" brushRef="#br0" timeOffset="4084.642">6633 790,'-48'-21,"45"20,-4 0,0 0,0 0,0 0,0 1,0 0,1 0,-1 1,0 0,0 0,0 1,1 0,-1 0,0 0,1 1,0 0,0 0,0 1,0 0,0 0,1 0,0 0,0 1,-1 0,6-3,1-1,-1 1,0-1,0 1,1-1,-1 1,1-1,-1 1,1-1,0 1,-1-1,1 0,0 1,0-1,0 0,0 0,0 0,0 0,1 0,-1 0,0 0,0 0,1 0,-1-1,0 1,1 0,-1-1,1 1,-1-1,1 0,-1 1,1-1,-1 0,1 0,-1 0,1 0,0 0,11 4,-9-2,-1 0,1 0,0 0,-1 0,1 0,-1 1,0 0,0 0,0 0,0 0,-1 0,1 0,-1 1,0-1,0 1,0 0,0-1,-1 1,1 0,-1 0,0 0,0 0,0 0,-1 0,0 1,0-1,0 0,0 0,0 0,-1 0,0 0,0 0,0 0,0 0,-1 0,1 0,-1 0,0 0,0-1,0 1,-1-1,0 1,-3 6,4-9,0 1,0 0,0 0,0 0,0 0,0 1,0-1,1 0,-1 1,1-1,-1 1,1 0,0-1,0 1,1 0,-1 0,0-1,1 1,0 0,-1 0,1 0,0 0,1 0,-1-1,0 1,1 0,0 0,0 0,-1-1,2 1,-1 0,0-1,0 1,1-1,0 1,-1-1,1 0,0 0,0 1,0-2,0 1,0 0,1 0,1 1,12 1,-1-1,1-1,0 0,1-1,-1 0,0-1,0-1,9-2,22 0,73-21,-100 20</inkml:trace>
  <inkml:trace contextRef="#ctx0" brushRef="#br0" timeOffset="5089.675">0 1496,'719'-1,"-240"-24,301-5,-58 2,662-29,-303 27,1152 31,-2227-1,-4 1,1 0,0-1,-1 0,1 1,0-1,0 0,0 0,-1 0,1-1,0 1,0-1,-1 0,1 1,0-1,-1 0,1 0,-1-1,1 1,-1-1,0 1,0-1,1 0,-1 1,0-1,0 0,-1-1,1 1,0 0,0-1,-4-8</inkml:trace>
  <inkml:trace contextRef="#ctx0" brushRef="#br0" timeOffset="5569.269">7648 395,'-4'0,"-3"5,-4 1,-5 5,0 5,3 5,4-2</inkml:trace>
  <inkml:trace contextRef="#ctx0" brushRef="#br0" timeOffset="5825.07">7761 790,'0'19,"0"11,5 1,2-6</inkml:trace>
</inkml:ink>
</file>

<file path=ppt/ink/ink5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5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5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5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5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0 125,'45'154,"6"-3,21 33,-35-127,-34-58,-1 0,0 0,0-1,0 1,0-1,0 0,0 0,0 1,0-1,-1 0,1-1,-1 1,1 0,-1 0,0-1,0 1,0 0,0-1,-1 1,1-1,0 1,-1-1,0 2,54-230,-34 158,3 2,3 0,3 2,14-21,-34 72</inkml:trace>
  <inkml:trace contextRef="#ctx0" brushRef="#br0" timeOffset="404.507">565 633,'0'24,"0"12,0 6,0-5</inkml:trace>
  <inkml:trace contextRef="#ctx0" brushRef="#br0" timeOffset="665.029">706 238,'-5'10,"-1"7,0 1</inkml:trace>
</inkml:ink>
</file>

<file path=ppt/ink/ink5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5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5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5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5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5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5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5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5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5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0 130,'24'156,"6"-1,14 24,-10-101,-23-107,24-178,76-156,-76 270,-28 88</inkml:trace>
  <inkml:trace contextRef="#ctx0" brushRef="#br0" timeOffset="311.58">480 609,'0'28,"0"16,0-6,0-9</inkml:trace>
  <inkml:trace contextRef="#ctx0" brushRef="#br0" timeOffset="560.421">537 186</inkml:trace>
</inkml:ink>
</file>

<file path=ppt/ink/ink5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5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5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5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5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5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5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5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5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5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513 114,'17'78,"97"429,-66-393,-48-113,1-1,-1 1,0-1,1 1,-1-1,0 1,1-1,-1 0,0 1,1-1,-1 1,1-1,-1 0,0 0,1 1,-1-1,1 0,-1 0,1 1,-1-1,1 0,0 0,-1 0,1 0,-1 0,1 0,-1 0,1 0,-1 0,1 0,-1 0,1 0,0 0,-1 0,1 0,-1-1,1 1,-1 0,1 0,-1-1,1 1,-1 0,0-1,1 1,-1 0,1-1,-1 1,0-1,1 1,-1-1,0 1,0-1,1 1,-1-1,0 1,0-1,0 1,1-1,-1 1,0-1,0 1,0-1,0 0,12-38,36-144,61-149,-79 211,-35 152,3-10</inkml:trace>
  <inkml:trace contextRef="#ctx0" brushRef="#br0" timeOffset="2366.572">259 1,'-32'37,"2"2,1 1,2 1,2 2,2 0,2 2,2 0,1 1,-5 29,20-65,1 0,0 0,0 1,1-1,0 0,1 1,0-1,1 0,0 1,0-1,1 0,1 0,-1 0,2 0,-1-1,2 1,-1-1,1 0,0 0,1 0,0-1,1 0,-1 0,1 0,1-1,1 1,19 14,0-2,1 0,2-3,-1 0,2-2,0-1,25 6,-21-7</inkml:trace>
</inkml:ink>
</file>

<file path=ppt/ink/ink5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5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5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5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5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5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5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5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5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5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0 165,'216'-11,"24"-24,-140 24,-216-25,19-18,79 44,1 3</inkml:trace>
</inkml:ink>
</file>

<file path=ppt/ink/ink5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5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5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5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5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5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5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5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5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5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0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1 254,'14'-4,"10"-3,10 1,5 2,-1-5,4 1,-1 0,-2 3,-4 1,-2 2,-2 1,-2 1,-1 0,0 1,-1-1,1 0,0 1,-5-1</inkml:trace>
  <inkml:trace contextRef="#ctx0" brushRef="#br0" timeOffset="247.032">1 481,'38'0,"37"0,15 0,-2 0,-13 0,-13 0,-13 0,-9 0,-8 0,-4 0,-1 0,-7 0</inkml:trace>
  <inkml:trace contextRef="#ctx0" brushRef="#br0" timeOffset="700.024">424 1,'12'2,"-1"1,1 0,-1 1,0 0,0 1,-1 0,1 0,-1 1,-1 1,1 0,-1 0,2 3,2-1,192 146,-201-153,1 1,-1 1,0-1,0 0,0 1,0 0,-1 0,1 0,-1 1,0-1,0 1,-1-1,0 1,1 0,-1 0,-1 0,1 0,-1 0,0 1,0-1,-1 0,1 0,-1 1,0-1,-1 0,1 1,-1-1,0 0,0 1,-1-1,0 0,1 0,-2 0,1-1,-1 1,1 0,-1-1,0 0,-2 2,-203 120,90-42,104-74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1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0,'-14'10,"-10"12,-6 3,3 2,1-4,4-1,2-4,5 0,-1-4,2 1,0-2,1 2,4-3</inkml:trace>
</inkml:ink>
</file>

<file path=ppt/ink/ink5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1,'-16'2,"1"2,0 0,0 1,1 0,-1 1,1 1,1 0,-1 1,1 1,0 0,1 0,0 1,1 1,0 0,1 1,0 0,0 0,1 2,-23 20,14-15,12-15,1 0,-1 1,1 0,0 0,0 0,1 0,0 1,0 0,0 0,0 0,1 0,0 1,0-1,1 1,0-1,0 1,1 0,0 0,0 0,0 3,4-5,1 0,0 0,0 0,0-1,0 1,1-1,0 0,0 0,0-1,0 1,1-1,-1 0,1-1,0 1,0-1,0 0,0-1,0 1,0-1,0 0,4-1,5 4,67 12,0-3,1-5,0-2,73-6,-130-4,-32-11,-102-84,-15-15,-29-32,138 130,13 18</inkml:trace>
</inkml:ink>
</file>

<file path=ppt/ink/ink5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30,'28'0,"20"-5,6-1,-1 0,-5 1,-6 1,-5 2,-4 1,-3 0,-2 1,0 0,-1 1,0-1,0 0,-4 0</inkml:trace>
</inkml:ink>
</file>

<file path=ppt/ink/ink5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7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57,'38'0,"28"-4,6-3,2 1,-8-3,-10-1,-10 2,-7 2,-7 2,-8 2</inkml:trace>
</inkml:ink>
</file>

<file path=ppt/ink/ink5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19,'-6'-3,"1"0,-1 1,0 0,0 0,0 0,0 1,-1 0,1 0,0 0,0 1,-1 0,1 0,0 1,-1-1,1 1,0 1,0-1,0 1,0 0,0 1,0 0,1-1,-1 2,1-1,0 1,0-1,0 1,0 1,1-1,-1 1,1 0,1 0,-1 0,0 0,1 1,0-1,1 1,-1 0,1 1,-8 17,1 0,2 1,0 0,2 0,0 0,2 1,1-1,1 16,1-32,0 0,0 0,1 0,1 0,0 0,0 0,0 0,1-1,1 1,-1-1,1 0,1 0,-1 0,1-1,1 1,-1-1,1-1,1 1,-1-1,1 0,0 0,0-1,1 0,0 0,8 3,-5-4,0 0,1-1,0 0,0-1,0 0,0-1,0 0,1-1,-1 0,0-1,0-1,0 0,0 0,0-1,-1-1,1 0,2-2,17-7,-2-2,1-1,-2-1,-1-2,20-17,-34 26,0 0,-1-1,0 0,-1-1,0-1,-1 0,0 0,-1-1,0 0,-2 0,0-1,0 0,-1 0,1-7,-8 13,0 0,-1 0,0 1,0-1,-1 0,0 1,-1 0,0-1,0 2,0-1,-1 0,0 1,-1 0,0 0,0 0,0 1,-1 0,0 0,0 1,-1 0,1 0,-1 0,0 1,0 1,-1-1,1 1,-1 1,-5-2,-90-9,75 12</inkml:trace>
  <inkml:trace contextRef="#ctx0" brushRef="#br0" timeOffset="349.883">3 274,'10'-2,"45"-8,1 2,1 2,-1 3,25 3,-68 2,0 1,0 0,0 1,0 1,-1 0,0 1,0 0,0 1,-1 0,1 1,-2-1,1 0,-1-1,1 0,1 0,-1-1,0-1,1 0,0-1,0 0,0-1,8 1,23-11,-25 2</inkml:trace>
</inkml:ink>
</file>

<file path=ppt/ink/ink5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01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678 194,'3'-6,"-19"21,-23 35,2 2,2 2,2 1,-15 37,46-89,0 0,0 0,0 1,1-1,-1 1,1-1,0 1,0-1,0 1,0 0,0-1,1 1,0 0,0 0,0-1,0 1,0 0,1 0,0-1,0 1,0 0,0-1,0 1,1-1,0 0,-1 1,1-1,1 0,-1 0,0 0,1 0,-1 0,1-1,0 1,0-1,0 0,0 0,0 0,4 2,5-1,0-1,1 0,-1-1,1 0,0-1,-1 0,1-1,-1 0,1-1,-1-1,1 0,-1 0,0-1,-1-1,1 0,10-6,-5 3</inkml:trace>
  <inkml:trace contextRef="#ctx0" brushRef="#br0" timeOffset="530.93">340 194,'9'-11,"0"1,1 0,1 1,-1 0,1 1,1 0,0 0,0 1,0 1,1 0,0 1,0 0,1 1,-1 1,1 0,0 0,10 1,-17 1,-1 1,0-1,1 1,-1 1,0-1,1 1,-1 0,0 1,0 0,0 0,0 0,0 0,0 1,0 0,-1 0,0 1,0 0,0 0,0 0,0 0,-1 1,1-1,-1 2,-2-4,90 91,-88-90,1 0,-1 0,1 0,0-1,0 0,0 0,0 0,0-1,0 0,1 0,-1 0,0 0,1-1,-1 0,0 0,1 0,-1-1,0 0,1 0,-1 0,0-1,0 1,2-2,10-7,26-4,-36 21</inkml:trace>
  <inkml:trace contextRef="#ctx0" brushRef="#br0" timeOffset="1948.322">0 731,'95'0,"263"-12,197-57,-288 65,-245 8,-5 3</inkml:trace>
  <inkml:trace contextRef="#ctx0" brushRef="#br0" timeOffset="2576.252">86 1041,'14'-3,"43"-13,1 3,1 3,54-3,-111 13,-1-1,1 0,0 1,-1-1,1 1,0-1,-1 1,1 0,0 0,-1 0,1 0,0 0,-1 0,1 0,0 1,0-1,-1 0,1 1,-1-1,1 1,0 0,-1 0,0 0,1-1,-1 1,1 1,-1-1,0 0,0 0,1 0,-1 1,0-1,0 0,0 1,-1-1,1 1,0-1,0 1,-1 0,1-1,-1 1,0 0,1-1,-1 1,0 0,0-1,0 1,0 0,0-1,0 1,-1 0,1-1,-1 1,1 0,-1-1,1 1,-1-1,0 1,0 0,-145 111,44-6,100-105,1-1,-1 1,1 0,0 0,-1 0,1-1,0 1,0 0,0 0,0 1,1-1,-1 0,1 0,-1 0,1 0,0 1,0-1,0 0,0 0,0 1,0-1,0 0,1 0,-1 0,1 1,0-1,0 0,0 0,0 0,0 0,0 0,0-1,0 1,1 0,-1 0,1-1,0 1,-1-1,1 1,0-1,0 0,0 0,0 0,0 0,0 0,0 0,0 0,0-1,0 1,0-1,1 1,1-1,13 2,1-1,-1 0,1-1,-1-1,1-1,-1 0,0-1,0-1,11-4,96-11,-106 13</inkml:trace>
  <inkml:trace contextRef="#ctx0" brushRef="#br0" timeOffset="2949.896">988 985,'-17'55,"-50"172,28-96,38-108,3-21</inkml:trace>
  <inkml:trace contextRef="#ctx0" brushRef="#br0" timeOffset="3329.042">706 985,'30'-15,"1"1,0 2,1 1,0 2,0 1,1 1,0 2,1 1,-1 2,18 1,199 5,-227 0,-5 2</inkml:trace>
  <inkml:trace contextRef="#ctx0" brushRef="#br0" timeOffset="3650.392">622 1351,'38'0,"28"-4,6-3,-3 1,-5 1,-7 1,-10 2,-7 1,-6 0,-4 1,-2 1,-1-1,-1 0,1 0,0-4,0-2,-4 0</inkml:trace>
  <inkml:trace contextRef="#ctx0" brushRef="#br0" timeOffset="4482.448">2231 335,'-10'22,"-1"-1,-1 0,-1 0,-1-1,-1-1,0 0,-2-2,0 1,6-6,-179 155,50-51,139-116,1 0,-1 0,0 0,0 1,1-1,-1 0,0 1,1-1,-1 1,0-1,1 1,-1-1,1 1,-1-1,1 1,-1-1,1 1,-1 0,1-1,-1 1,1 0,0-1,0 1,-1 0,1 0,0-1,0 1,0 0,0 0,-1-1,1 1,0 0,1 0,-1 0,0-1,0 1,0 0,0 0,1-1,-1 1,0 0,0-1,1 1,-1 0,1-1,-1 1,1 0,-1-1,1 1,-1-1,1 1,-1-1,1 1,0-1,-1 1,1-1,0 0,0 1,-1-1,1 0,0 0,-1 1,2-1,53 4,-50-4,372-3,-374 3,-1 1,1 0,0-1,-1 0,1 0,0 0,0 0,-1 0,1 0,0-1,-1 1,1-1,0 0,-1 0,1 0,-1 0,1 0,-1 0,0-1,1 1,-1-1,0 0,0 1,0-1,0 0,-1 0,1 0,0-1,-1 1,1 0,-1-1,0 1,0-1,0 1,0-1,0 1,-1-1,1-2,-38-92,12 45,-62-143,74 172,1 5</inkml:trace>
  <inkml:trace contextRef="#ctx0" brushRef="#br0" timeOffset="4993.298">2823 391,'-11'8,"0"0,0 1,1 0,0 0,1 1,0 0,0 1,-4 8,4-8,-29 37,2 2,2 1,2 2,-16 39,46-90,0 1,1 0,-1 0,1-1,0 1,0 0,0 0,0 0,0 0,1 0,0 0,-1 0,1 1,0-1,0 0,1 0,-1 0,1 0,-1 0,1 0,0 0,0 0,0 0,1 0,-1-1,1 1,-1 0,1-1,0 1,0-1,0 0,0 0,1 0,-1 0,1 0,-1 0,1 0,-1-1,1 1,0-1,0 0,1 1,136 19,32-13,-170-8,0 0,0 0,0 0,0 0,0-1,0 1,0-1,0 1,0-1,0 0,0 0,-1 0,1 0,0 0,0 0,-1 0,1-1,-1 1,1 0,-1-1,1 0,-1 1,0-1,0 0,0 1,1-3,-1-7</inkml:trace>
  <inkml:trace contextRef="#ctx0" brushRef="#br0" timeOffset="5248.942">2315 561,'43'0,"39"0,9 0,0 0,-12 0,-9 0,-12 0,-10 5,-10 1,-5 1,-5-2,-6-7,-7-2</inkml:trace>
  <inkml:trace contextRef="#ctx0" brushRef="#br0" timeOffset="5483.477">3332 223,'63'118,"-4"2,15 56,-67-159,-1 0,0 0,-1 1,-1 0,-1 0,0 0,-2 0,0 0,-1 1,0-1,-2 0,0 1,-4 11,1-21,0 0,-1-1,0 0,0 0,-1 0,0-1,0 1,-1-2,1 1,-2-1,1 0,-1-1,0 0,0-1,0 1,-1-2,1 1,-1-1,-21 8</inkml:trace>
  <inkml:trace contextRef="#ctx0" brushRef="#br0" timeOffset="5951.261">1948 166,'-41'30,"1"2,2 1,1 2,1 1,2 2,2 2,2 0,1 3,-17 35,35-58,1-1,1 2,1-1,1 1,1 1,1-1,0 1,2 0,-1 21,4-31,0 0,1 0,0 0,1 0,0-1,1 1,1-1,-1 0,2 0,0 0,0 0,1-1,0 0,0 0,1 0,1-1,0 0,0 0,3 1,8 3,0-1,1 0,1-2,0 0,0-1,1-2,0 0,0-1,1-1,-1-1,1-1,0-1,11-1,147-8,-133 2</inkml:trace>
  <inkml:trace contextRef="#ctx0" brushRef="#br0" timeOffset="6377.93">3670 110,'0'0,"66"-28,2 4,1 2,37-5,-103 25,-1 1,0 0,1 0,-1 0,1 0,0 1,-1-1,1 1,-1-1,1 1,0 0,-1 0,1 0,0 1,-1-1,1 0,-1 1,1 0,0 0,-1 0,0 0,1 0,-1 0,0 0,1 1,-1-1,0 1,0 0,0-1,0 1,0 0,-1 0,1 0,-1 1,1-1,-1 0,0 1,0-1,0 0,0 1,0-1,0 2,-3 7,-1-1,0 1,-1-1,0 0,-1 0,0 0,0 0,-1-1,0 0,-1 0,0-1,0 0,-8 6,-28 40,41-52,1 0,-1 0,1 0,0 0,0 1,0-1,0 1,0-1,0 1,0-1,1 1,-1-1,1 1,0-1,0 1,0 0,0-1,0 1,1-1,-1 1,1-1,0 1,-1-1,1 1,0-1,0 1,1-1,-1 0,1 0,-1 0,1 0,-1 0,1 0,0 0,0 0,0 0,0-1,0 1,0-1,1 0,-1 0,0 0,1 0,-1 0,3 1,7 2,0 0,0 0,0-1,1 0,-1-1,1-1,0 0,-1 0,1-1,0-1,0 0,-1-1,1-1,11-3,61-6,-61 10</inkml:trace>
</inkml:ink>
</file>

<file path=ppt/ink/ink5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1 263,'0'365,"0"-347,0 0,0 0,2-1,0 1,1 0,1-1,0 0,2 0,0 0,1 0,0-1,1 0,1-1,1 1,10 12,-15-24,-1-1,0 0,1 0,-1-1,1 1,0-1,0 0,0 0,0-1,0 1,0-1,0 0,1-1,-1 1,0-1,1 0,-1 0,0-1,1 1,-1-1,0 0,0-1,0 1,0-1,0 0,0-1,0 1,120-89,-116 83,44-40,-3-3,-1-2,-3-2,-2-2,0-7,11-11,-55 74,0 0,1 1,-1-1,1 1,-1-1,1 1,-1-1,1 1,-1 0,1-1,-1 1,1 0,-1-1,1 1,0 0,-1 0,1-1,0 1,-1 0,1 0,0 0,-1 0,1 0,0 0,-1 0,1 0,0 0,-1 0,1 0,-1 0,1 1,0-1,-1 0,1 0,0 1,-1-1,1 0,-1 1,1-1,-1 1,1-1,-1 1,1-1,-1 1,1-1,-1 1,0-1,1 1,-1 0,0-1,0 1,1-1,-1 1,0 0,0-1,0 1,0 0,0-1,0 1,0 0,5 45,-4-44,-3 11,1 0,0 1,2-1,-1 0,2 0,0 1,0-1,1 0,1-1,0 1,0-1,2 1,-1-1,2-1,-1 1,2-1,-1 0,2-1,-1 0,1 0,1-1,0 0,0 0,1-2,0 1,-5-5,0 0,0 0,1-1,-1 0,1 0,0-1,-1 0,1 0,0 0,0-1,0 0,0 0,0-1,-1 0,1 0,0-1,-1 1,1-2,-1 1,1-1,-1 1,0-2,0 1,0-1,-1 0,1 0,-1 0,0-1,0 0,0-1,9-9,-1 0,-1-2,0 1,-1-2,-1 0,-1 0,0 0,-1-1,3-14,18-78,-4-2,3-66,-25 159,13-102,-16 121,0 1,1-1,-1 1,0-1,1 0,-1 1,1-1,-1 1,1-1,-1 1,1 0,-1-1,1 1,0-1,-1 1,1 0,0-1,-1 1,1 0,0 0,-1 0,1 0,0-1,-1 1,1 0,0 0,-1 0,1 0,0 1,0-1,-1 0,1 0,0 0,-1 0,1 1,0-1,-1 0,1 1,-1-1,1 0,0 1,-1-1,1 1,-1-1,1 1,-1-1,1 1,-1 0,0-1,1 1,-1-1,0 1,1 0,-1-1,0 1,0 0,0-1,1 1,-1 0,0 0,0-1,0 1,0 0,0-1,8 15</inkml:trace>
</inkml:ink>
</file>

<file path=ppt/ink/ink5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740 282,'1'0,"-1"-1,0 1,1-1,-1 1,0-1,0 1,1-1,-1 1,0-1,0 0,0 1,1-1,-1 1,0-1,0 0,0 1,0-1,0 1,0-1,-1 1,1-1,0 0,0 1,0-1,0 1,-1-1,1 1,0-1,0 1,-1-1,1 1,-1-1,1 1,0-1,-1 1,1-1,-1 1,1 0,-1-1,1 1,-1 0,1 0,-1-1,1 1,-1 0,0 0,1 0,-1 0,1-1,-1 1,1 0,-1 0,0 0,1 0,-1 1,1-1,-1 0,0 0,1 0,-1 0,-42-5,42 5,-31 2,0 0,0 3,1 1,0 1,0 1,0 2,1 1,-21 12,-11 1,-220 83,251-88,30-19,1 0,0 1,-1-1,1 1,0-1,-1 1,1-1,0 1,0-1,0 1,-1-1,1 1,0-1,0 1,0-1,0 1,0-1,0 1,0 0,0-1,0 1,0-1,0 1,1-1,-1 1,0-1,0 1,0-1,1 1,-1-1,0 1,1-1,-1 0,0 1,1-1,-1 1,0-1,1 0,-1 1,1-1,-1 0,1 0,-1 1,1-1,-1 0,1 0,-1 0,1 1,-1-1,1 0,-1 0,1 0,-1 0,1 0,-1 0,1 0,0 0,156 11,-115-12,253 0,-293 0,1 1,0 0,0-1,0 1,-1 0,1 0,0 0,0 1,0-1,-1 1,1 0,0-1,-1 1,1 0,0 1,-1-1,0 0,1 1,-1-1,0 1,1 0,-1 0,0 0,0 0,-1 0,1 0,0 0,-1 1,1-1,-1 1,0-1,0 1,0 0,0-1,0 1,0 0,-1-1,0 1,1 0,-1 0,0 0,0-1,-1 1,1 0,0 0,-1 0,0-1,-7 12,-1-1,-1-1,0 0,0 0,-1-1,-1-1,0 0,0 0,-1-1,0-1,-1 0,-2 0,4 0,-295 186,303-192,1-1,0 1,0 0,0 0,0 0,0 0,0 1,1-1,-1 1,1 0,0 0,-1 0,1 0,1 0,-1 0,0 0,1 1,0-1,-1 0,1 1,1-1,-1 1,0 0,1-1,0 1,0-1,0 1,0 0,0-1,1 1,0 0,0-1,0 1,0 1,9 3,-1-1,1 1,0-1,0-1,1 0,0-1,0 0,0 0,1-1,0-1,-1 0,1 0,0-1,0-1,1 0,-1-1,0 0,0 0,0-2,0 1,2-2,8 2,-16 2,-1-1,1 0,0 0,-1 0,1-1,-1 0,1 0,-1 0,0-1,1 0,-1 0,0 0,0-1,0 1,-1-1,1 0,-1-1,1 1,-1-1,0 0,0 0,-1 0,1 0,-1-1,0 1,0-1,0 0,-1 0,0 0,1-3,4-46,-6 29</inkml:trace>
  <inkml:trace contextRef="#ctx0" brushRef="#br0" timeOffset="285.348">401 1,'-13'22,"1"1,1 0,1 1,1 1,1-1,2 1,0 1,2-1,0 1,2 0,1-1,1 6,-10 530,6-505,1 0,4 0,5 42,7 136,-9-212,2-4</inkml:trace>
</inkml:ink>
</file>

<file path=ppt/ink/ink5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1 830,'28'-5,"30"-1,9 0,-2 1,-8 1,-7 2,-9 1,-6 0,-4 1,-3 0,-1 1,0-6,-1-1,-4 0</inkml:trace>
  <inkml:trace contextRef="#ctx0" brushRef="#br0" timeOffset="246.55">57 1084,'48'0,"35"-5,13-6,-5-1,-9 1,-12 2,-15 4,-11 1,-8 3,-11 0</inkml:trace>
  <inkml:trace contextRef="#ctx0" brushRef="#br0" timeOffset="1385.132">1666 520,'-48'58,"-141"212,136-195,33-49,0 1,2 1,1 1,2 0,-8 23,22-51,0 0,0 1,1-1,-1 1,1 0,0-1,-1 1,1-1,0 1,0 0,0-1,0 1,0-1,0 1,0 0,1-1,-1 1,0-1,1 1,0 0,-1-1,1 0,0 1,0-1,0 1,0-1,0 0,0 0,0 1,0-1,0 0,0 0,1 0,-1 0,1 0,-1-1,0 1,1 0,-1-1,1 1,0-1,-1 1,1-1,77 5,-69-6,194-30,-198 30,-1 0,1 0,-1-1,1 0,-1 0,0 0,1-1,-1 0,-1 0,1 0,0-1,-1 1,0-1,1 0,-2-1,1 1,0-1,-1 1,0-1,8-15</inkml:trace>
  <inkml:trace contextRef="#ctx0" brushRef="#br0" timeOffset="1900.095">1355 548,'-2'-2,"0"0,-1 0,1 0,0-1,0 1,0-1,0 1,0-1,1 1,-1-1,1 0,-1 0,1 0,0 0,0 0,1 0,-1 0,1 0,-1 0,1 0,0 0,0 0,0 0,1-1,-1 1,1 0,-1 0,1 0,0 0,1 0,-1 1,0-1,1 0,-1 0,1 1,0-1,0 1,0-1,0 1,0 0,1 0,-1 0,2-1,9-5,0 1,0 0,1 1,0 1,0 0,1 1,-1 0,1 1,0 1,0 0,-1 1,1 0,0 2,10 1,-18-1,0 1,-1 0,0 0,1 1,-1 0,0 0,0 1,0-1,-1 1,0 0,1 1,-1-1,-1 1,1 0,-1 0,1 1,-2-1,1 1,-1 0,1 0,-2 0,1 1,-1-1,0 1,0-1,0 4,1 1,1-1,0 0,1 0,0-1,1 1,0-1,0 0,1-1,0 0,0 0,2 1,0-5,1 1,0-2,-1 0,1 0,0 0,1-2,-1 1,0-1,1-1,-1 1,0-2,1 0,-1 0,0 0,0-2,3 0,-6 2,-1 0,1-1,-1 0,0 0,0-1,0 1,0-1,0-1,0 1,-1-1,1 0,-1 0,0 0,-1-1,1 0,1-2,6-13</inkml:trace>
  <inkml:trace contextRef="#ctx0" brushRef="#br0" timeOffset="3399.582">1299 68,'-3'-5,"1"0,-1 1,0 0,-1-1,1 1,-1 0,0 1,1-1,-2 1,1 0,0 0,-1 0,1 0,-1 1,0 0,0 0,0 0,0 0,0 1,0 0,-1 0,1 0,0 1,-1 0,1 0,0 0,-1 1,1-1,0 1,0 1,0-1,-1 1,2 0,-1 0,-3 2,-1 3,1 0,-1 2,2-1,-1 1,1 0,1 0,-1 1,2-1,-1 2,1-1,1 0,0 1,0 0,1 0,1 0,0 0,0 1,1-1,1 1,0-1,0 0,1 1,0-1,1 0,2 6,-2 20,2 23,4 1,2-1,3 0,2-2,10 20,1 3,-3 2,-4 0,6 63,-22-120,-1 1,-2-1,0 0,-2 0,-1 0,-1 0,-1-1,-1 1,-2-1,0 0,-2-1,0 0,-2-1,-5 9,2-10,-1 0,-1-1,-1-1,0 0,-2-2,0 0,-1-1,-1-1,0-1,-1-1,-1-1,-15 5,39-17,0-1,-1 1,1-1,-1 0,1 1,-1-1,1 1,-1-1,1 0,-1 1,1-1,-1 0,1 0,-1 1,0-1,1 0,-1 0,1 0,-1 0,0 0,1 0,-1 0,0 0,1 0,-1 0,1 0,-1 0,0 0,1 0,-1-1,1 1,-1 0,0 0,1-1,-1 1,1 0,-1-1,1 1,-1-1,1 1,-1 0,1-1,0 1,-1-1,1 0,0 1,-1-1,1 1,0-1,0 1,-1-1,1 0,0 1,0-1,0 1,0-1,0 0,0 1,0-1,0 0,0 1,0-1,0 0,0 1,1-1,-1 1,0-1,0 1,1-1,-1 0,21-43,52-43,-48 61</inkml:trace>
  <inkml:trace contextRef="#ctx0" brushRef="#br0" timeOffset="4317.025">2371 774,'-26'8,"0"1,1 1,0 1,1 1,0 2,1 0,0 1,2 2,-1 0,-10 13,29-28,0 1,0 0,0-1,0 1,0 1,1-1,0 0,0 0,0 1,0 0,0-1,1 1,-1 0,1 0,0 0,0-1,0 1,1 0,0 0,-1 0,1 1,1-1,-1 0,0 0,1 0,0-1,0 1,0 0,1 0,-1 0,1-1,0 1,0-1,0 1,0-1,1 0,0 0,-1 0,3 2,1 0,0 0,0-1,1 0,-1 0,1-1,0 1,0-1,0-1,0 0,0 0,1 0,-1-1,1 0,-1 0,1-1,-1 0,1 0,0-1,-1 1,1-2,-1 1,0-1,3-1,10-4,0-1,0 0,-1-2,-1 0,1-1,-2-1,14-11,-9 1,-1 0,0-2,-2 0,-1-2,0 0,-2-1,-2 0,0-1,8-27,-12 28,-1-1,-2-1,-1 1,-1-1,-1 0,-2 0,-1 0,-1-1,-2 1,0 0,-2 0,-2 0,0 1,-2 0,-3-5,10 27,0 1,0-1,-1 1,0-1,0 1,-1 0,1 0,-1 0,0 0,-1 0,1 0,-1 1,0 0,0 0,0 0,-1 0,1 0,-1 1,0 0,0 0,0 0,0 1,-1 0,1 0,-1 0,1 1,-1-1,1 1,-1 1,0-1,0 1,0 0,1 0,-1 1,0-1,0 1,1 1,-1-1,1 1,-1 0,1 0,-2 1,-4 7,1 0,0 1,1 0,0 1,1 0,0 0,1 1,0-1,1 2,1-1,0 1,0 0,2 0,0 0,0 0,1 0,1 1,0 2,-1 10,1 0,1 0,1 0,2 0,0 0,2-1,1 1,1-1,1 0,1-1,1 0,2 0,0-1,2-1,1 0,0-1,12 12,-12-16,-4-3,0-1,1 0,1-1,0 0,1-1,0-1,0 0,2-1,-1 0,14 5,13-10,-26-10</inkml:trace>
  <inkml:trace contextRef="#ctx0" brushRef="#br0" timeOffset="4714.073">3246 435,'-37'35,"2"2,1 2,3 1,1 1,2 2,1 1,3 1,2 2,17-40,2 1,-1 0,1 0,0 1,1-1,0 1,0-1,1 1,0 0,1-1,-1 1,2 0,-1 0,1-1,1 1,-1 0,2-1,-1 0,1 1,0-1,1 0,0 0,0-1,1 1,0-1,0 0,0 0,1-1,0 1,1-1,3 0,0 0,0 0,0-2,0 1,1-1,0 0,0-1,0-1,0 0,1 0,-1-1,0 0,1-1,-1 0,1-1,-1-1,0 1,1-2,-1 0,0 0,-1-1,1 0,-1-1,1 0,-1 0,-1-2,1 1,-1-1,0 0,4-5,3-5,-1 0,-1-1,-1 0,0-1,-2 0,0-1,-1-1,-1 1,-1-1,0-1,3-21,-8 31,-1-1,-1 0,0 0,0 0,-1 0,-1 0,0 0,-1 0,-1 0,0 0,0 1,-1-1,-1 1,0 0,0 0,-2 1,1-1,-1 1,-1 1,0-1,-3-1,3 4,0 1,-1 1,0-1,0 1,0 1,-1 0,0 0,0 1,0 0,0 1,-1 0,1 1,-1 0,0 0,0 1,0 1,0 0,1 0,-1 1,-10 2,-17 3</inkml:trace>
  <inkml:trace contextRef="#ctx0" brushRef="#br0" timeOffset="5016.256">2794 745,'51'3,"-1"-2,1-3,-1-1,0-3,0-2,33-11,-8 5,-73 13,1 0,-1 0,1 0,-1 0,1 1,-1-1,1 1,0 0,-1-1,1 1,-1 1,1-1,0 0,-1 1,1-1,-1 1,1 0,-1-1,1 1,-1 1,1-1,-1 0,0 0,0 1,0 0,0-1,0 1,0 0,0 0,0 0,-1 0,1 0,0 2,14 38,-14-35,-1 0,1-1,0 1,1-1,0 1,0-1,0 0,1 0,-1 0,1-1,1 1,-1-1,1 0,0 0,0-1,1 1,-1-1,1 0,0-1,0 1,6 1,-2-2,0 0,1-1,-1-1,0 0,1 0,-1-1,1-1,-1 1,0-2,1 1,-1-1,0-1,0 0,0 0,-1-1,8-4,3-4</inkml:trace>
</inkml:ink>
</file>

<file path=ppt/ink/ink5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55,'19'0,"11"0,6 0,0 0,0 0,-1-5,-3-1,-1 0,-1 1,-2 2,0 1,0 1,0 0,0-4,0-1,0 0,-10 1,-7 2</inkml:trace>
</inkml:ink>
</file>

<file path=ppt/ink/ink5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1,-12 2,-9 1,-8 0,-5 1,-8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0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158 113,'0'0,"-5"0,-6 0,-1 5,-4 2,1 4,-2 0,3 3,3 5,3-2</inkml:trace>
  <inkml:trace contextRef="#ctx0" brushRef="#br0" timeOffset="1936.651">215 0,'-5'0,"-6"5,-7 6,-4 7,-4 4,-2 4,4 2,1-4,4-1,1-4,4-1,8-4,6-8,7-6,3-2</inkml:trace>
</inkml:ink>
</file>

<file path=ppt/ink/ink5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424 177,'-2'11,"-1"1,0-1,0 0,-1 0,0 0,-1 0,0-1,-1 0,0 0,-1 0,0 0,3-4,-141 217,141-214,0 0,0 0,1 1,0-1,0 1,1 0,0 0,1-1,0 1,1 0,0 0,0 0,1 0,1 0,-1 0,4 9,1-11,0 1,0-1,1 0,0 0,0-1,1 0,0 0,0-1,1 0,-1 0,1-1,1-1,-1 1,1-1,0-1,-1 0,2 0,-1-1,0 0,0-1,4 0,74-22,-73 11</inkml:trace>
  <inkml:trace contextRef="#ctx0" brushRef="#br0" timeOffset="443.85">0 204,'21'-22,"0"0,2 1,0 1,1 1,1 2,1 0,13-5,-34 18,1 0,-1 0,1 0,0 1,0 0,0 0,0 0,1 1,-1 0,1 1,-1-1,1 1,-1 0,1 1,0-1,0 1,-1 1,1-1,0 1,-1 1,1-1,0 1,-1 0,0 0,0 1,1 0,-1 0,-1 0,5 4,52 63,-49-52,1-2,0 0,1-1,1 0,1-1,12 8,-19-16,1-1,0 1,0-2,0 1,0-2,1 1,0-2,-1 1,1-2,0 1,0-2,12 0,61-1,-60 0</inkml:trace>
  <inkml:trace contextRef="#ctx0" brushRef="#br0" timeOffset="1057.139">1327 63,'-271'315,"103"-151,164-161,-1 1,1 0,0 0,0 1,1-1,-1 1,1 0,0 0,1 0,-1 0,1 1,0-1,0 1,0-1,1 1,-1 2,5-5,-1-1,0 1,1-1,-1 1,1-1,0 0,0 0,0 0,0 0,0-1,0 1,0-1,0 0,1 0,-1 0,1 0,-1 0,1-1,-1 1,1-1,-1 0,1 0,-1-1,1 1,1-1,1 1,351-2,-238 23,-118-22,0-1,-1 1,1-1,0 0,-1 1,0-1,1 1,-1-1,0 0,0 1,0-1,0 0,0 1,0-1,0 0,0 1,-1-1,1 0,-1 1,1-1,-1 1,0-1,1 1,-1-1,0 1,0-1,0 1,0 0,0 0,-1-1,1 1,0 0,0 0,-1 0,1 0,-1 1,1-1,-6-10,-4-11,2-1,0 0,2 0,0-1,2 0,-2-19,-4-15,-42-190,30 162,15 67</inkml:trace>
  <inkml:trace contextRef="#ctx0" brushRef="#br0" timeOffset="1455.883">2004 35,'-21'9,"0"1,0 1,0 1,2 1,0 0,0 2,1 0,1 1,0 1,2 0,0 1,1 1,-7 11,18-24,0 0,0 0,1 1,0-1,0 1,0-1,1 1,0 0,0 0,1-1,0 1,0 0,0 0,1-1,0 1,0 0,1 0,0-1,0 0,1 1,-1-1,1 0,1 0,-1 0,1 0,0-1,2 2,2 3,0 0,0-1,1-1,1 1,-1-2,1 1,1-1,-1-1,1 0,0 0,1-1,-1 0,1-1,9 2,-5-4,0-1,0-1,0 0,0-1,0 0,0-2,-1 1,1-2,-1 0,1-1,-1-1,-1 0,1-1,-1-1,0 0,-1-1,0 0,0-1,-1 0,0-1,-1-1,-1 0,1 0,-2-1,0 0,0-1,-2 0,1 0,-2 0,0-1,0 0,-2-1,0 1,0-1,-2 0,0 0,-1 0,-1 7,-1 1,-1-1,1 1,-1-1,-1 1,0 0,0 0,0 0,-1 0,0 1,-1-1,0 1,0 0,0 0,-1 1,0 0,0 0,-1 0,0 1,1 0,-2 0,1 1,-1-1,1 2,-1-1,0 1,-1 0,1 1,0 0,-1 0,1 1,-9 0,-19-2</inkml:trace>
  <inkml:trace contextRef="#ctx0" brushRef="#br0" timeOffset="1720.627">1694 374,'375'-79,"-336"68,-35 9,1 0,-1 0,1 0,-1 1,1-1,-1 1,1 0,0 1,0-1,-1 1,1 0,0 0,0 0,-1 1,1 0,0 0,0 0,-1 0,1 1,-1-1,1 1,-1 0,0 1,0-1,3 4,84 75,-83-78,1 1,-1-2,0 1,1-1,0 0,-1-1,1 0,0-1,0 1,-1-2,1 1,0-1,0 0,4-2,12-2</inkml:trace>
</inkml:ink>
</file>

<file path=ppt/ink/ink5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0 982,'126'-21,"-100"19,-1-2,0 0,0-1,-1-2,1 0,-1-2,-1-1,20-11,187-162,-166 121,-4-2,-2-2,-3-3,33-57,96-118,-180 240,0-2,0 0,1 0,-1 1,1-1,1 1,-1 0,1 1,-1 0,2-1,-1 2,0-1,1 1,-1 0,1 0,0 1,5-2,-9 6,0 0,-1 0,1 0,0 1,-1-1,0 1,1-1,-1 1,0 0,0-1,-1 1,1 0,-1 1,1-1,-1 0,0 0,0 0,0 1,-1-1,1 0,-1 1,0-1,0 1,0-1,0 0,0 1,-1-1,0 3,1 0,-3 64,-3 1,-2-2,-4 1,-13 36,13-49,-5 12,-2-2,-4 0,-14 28,28-75,-2 0,1 0,-2-1,-1-1,0 0,-2-1,1 0,-2-1,0-1,-1 0,-1-1,0-1,-1-1,0-1,-1 0,0-1,-11 2,3-3,1-1,-2-1,1-1,-1-2,0-1,-13-1,32-2,1 0,0-1,-1 0,1-1,0 0,0 0,0-1,0 0,1 0,-1-1,1-1,0 1,0-1,0 0,0-1,1 0,0 0,1-1,-1 1,1-2,0 1,1-1,2 3,1 0,0 0,1-1,-1 1,1-1,0 0,0 1,1-1,-1 0,1 1,1-1,-1 0,1 1,0-1,0 0,1 1,-1 0,1-1,0 1,1 0,-1 0,1 0,0 0,1 0,-1 1,1-1,0 1,3-3,12-12</inkml:trace>
  <inkml:trace contextRef="#ctx0" brushRef="#br0" timeOffset="364.437">1722 728,'-21'13,"-128"93,141-99,1 0,0 0,0 1,0-1,1 1,1 1,-1-1,1 1,1 0,0 0,0 1,0-1,1 1,1 0,0 0,0 5,1-9,2 0,-1 0,1 0,0 0,0 0,0 0,1-1,0 1,0 0,0-1,1 1,0-1,0 0,0 0,1 0,0 0,0-1,0 1,0-1,1 0,0 0,0-1,0 1,0-1,0 0,0-1,1 1,5 1,-1 0,0-1,0 0,0 0,0-1,0-1,1 0,-1 0,0-1,1 0,-1-1,0 0,1 0,-1-1,0-1,0 0,7-3,-3-1,0 0,-1-1,0-1,0 0,-1-1,0-1,-1 1,0-2,-1 1,0-2,-1 1,0-1,-1-1,-1 1,0-2,0 1,-2 0,0-1,0 0,-2 0,0-1,0 1,-2-1,1-14,-26-58,12 63</inkml:trace>
</inkml:ink>
</file>

<file path=ppt/ink/ink5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1,'33'67,"-9"-4,-2 1,-4 1,10 65,28 94,-55-217,1 0,1 0,-1 0,1 0,0-1,1 1,-1-1,1 0,1 0,-1 0,1-1,0 0,0 0,1 0,-1 0,1-1,6 3,-7-7,1-1,-1 0,1-1,0 1,-1-1,0 0,0-1,1 1,-1-1,-1 0,1 0,0-1,-1 1,0-1,1 0,-1 0,-1-1,1 1,-1-1,0 0,2-2,158-268,-98 102,-56 240,-4-40,1-1,1 0,2 0,0-1,2-1,0 1,2-2,1 0,1 0,0-1,2-1,83 74,-96-93,-1 0,1 0,0 0,0 0,0-1,0 1,0-1,0 0,0-1,0 1,0-1,1 1,-1-1,0 0,0-1,0 1,0-1,1 0,-1 0,0 0,0 0,0-1,-1 0,1 0,0 0,-1 0,1 0,-1-1,1 1,2-4,8-11,0 0,-1-1,0 0,-2-1,0-1,-1 1,6-21,2 2,3-10,-2-1,-2 0,-2-1,-2-1,4-42,4 15,-19 77,0 1,0 0,0 0,0 0,0 1,0-1,0 0,0 1,0-1,0 1,0 0,0 0,0 0,0 0,-1 0,1 0,0 0,-1 0,1 1,-1-1,1 0,-1 1,1 1,1 0,16 15,-3 0</inkml:trace>
  <inkml:trace contextRef="#ctx0" brushRef="#br0" timeOffset="330.501">1693 198,'58'-9,"23"-4,3-4,-3 0,-10 4,-13 4,-12 3,-8 3,-6 2,-4 1,-11 0,-9 1</inkml:trace>
  <inkml:trace contextRef="#ctx0" brushRef="#br0" timeOffset="585.768">1806 423,'38'-4,"23"-3,10 1,-2 2,-8 0,-9-3,-9 0,-7 0,-5 3,-3 0,-1 7,-1 3,0-1,-4 0</inkml:trace>
</inkml:ink>
</file>

<file path=ppt/ink/ink5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43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910 453,'22'-54,"-47"69,-34 94,-54 121,105-216,1 0,0 0,2 1,0 0,0 0,1 0,-1 13,5-24,0 0,0 0,0 0,0 0,1 0,0 0,0 0,0 0,0 0,1 0,-1 0,1-1,0 1,0-1,0 1,1-1,-1 0,1 0,0 0,0 0,0 0,0 0,0-1,1 0,-1 0,1 0,-1 0,1 0,0-1,0 1,0-1,0 0,0 0,1 0,147 7,-136-9,8 0</inkml:trace>
  <inkml:trace contextRef="#ctx0" brushRef="#br0" timeOffset="510.755">459 369,'19'-18,"2"2,0 0,1 2,0 0,1 2,1 0,0 1,0 2,21-5,-37 14,0 0,-1 1,1 0,0 0,0 1,-1 0,1 0,-1 1,0 0,0 1,0-1,0 1,0 1,-1-1,0 1,0 0,0 0,0 1,-1 0,0 0,0 0,-1 1,0-1,0 1,3 6,34 40,-35-46,0 1,1-1,0-1,0 1,0-1,1 0,0-1,0 0,0 0,1 0,-1-1,1-1,0 0,0 0,1 0,-1-1,0-1,1 1,0-2,-1 1,1-1,-1-1,1 0,-1 0,1-1,-1 0,0 0,1-1,-1 0,-1-1,9-4,11-22,-23 17</inkml:trace>
  <inkml:trace contextRef="#ctx0" brushRef="#br0" timeOffset="1808.231">1842 369,'-202'232,"133"-164,44-47,2 2,0 1,2 0,1 2,0 0,-4 11,23-35,0 0,0-1,0 1,1 0,-1 0,1-1,-1 1,1 0,-1 0,1 0,0 0,0 0,0 0,0-1,0 1,0 0,1 0,-1 0,1 0,-1 0,1-1,-1 1,1 0,0 0,0-1,0 1,0-1,0 1,1-1,-1 1,0-1,1 0,-1 1,1-1,-1 0,1 0,-1 0,1 0,0-1,0 1,-1 0,3 0,80 17,110-10,-192-7,0-1,0 1,1-1,-1 0,0 0,0 0,0 0,1 0,-1 0,0-1,0 1,0-1,0 1,1-1,-1 0,0 0,0 0,-1 0,1 0,0 0,0-1,0 1,-1-1,1 1,-1-1,1 0,-1 1,0-1,1 0,-1 0,0 0,0 0,0 0,-1 0,1 0,0 0,-1-1,6-89,-7 74,2 2,-1 0,-1-1,-1 1,0 0,-1 0,-1 0,0 0,-1 1,-7-15,-2 4,-2-1,-1 2,-1 0,-1 1,-1 2,-1-1,-12-7,22 19,5 3</inkml:trace>
  <inkml:trace contextRef="#ctx0" brushRef="#br0" timeOffset="2295.727">2293 283,'-26'22,"0"1,2 1,1 1,1 1,1 1,1 1,-7 13,14-21,0 0,2 0,0 1,1 1,1 0,1 0,2 1,0-1,0 5,6-21,-1 0,1-1,1 1,-1-1,1 1,0-1,0 1,1-1,-1 1,1-1,0 0,1 0,-1 0,1 0,0 0,0-1,1 1,-1-1,1 0,0 0,0 0,1-1,-1 1,1-1,-1 0,1 0,0-1,0 1,1-1,4 1,2 2,0-1,0-1,0 0,0-1,1 0,-1-1,1 0,-1-1,1-1,-1 0,1 0,-1-1,7-2,-13 2,0 1,-1-1,1-1,0 1,-1-1,0 1,1-1,-1-1,0 1,-1-1,1 0,-1 0,1 0,-1-1,-1 0,3-2,2-10</inkml:trace>
  <inkml:trace contextRef="#ctx0" brushRef="#br0" timeOffset="2549.726">1899 396,'28'10,"30"3,8-1,4-2,-6-3,-9-3,-4-2,-6-1,-6-1,-4 0,-4-1,-2 1,-7-6,-1 0,-5-1</inkml:trace>
  <inkml:trace contextRef="#ctx0" brushRef="#br0" timeOffset="2849.754">2660 142,'28'13,"-2"0,0 2,0 1,-1 1,-1 1,-1 1,-1 1,4 5,-14-13,0 0,-1 0,-1 1,0 1,0 0,-2 0,0 1,0 0,-1 0,-1 0,-1 1,0 0,-1 0,-1 1,0-1,-1 1,-1 0,0-1,-2 1,0 0,0-1,-2 1,-2 8,2-10,-2 1,1-1,-2-1,0 1,-1-1,0 0,-1 0,0-1,-1 0,-1 0,0-1,-1-1,0 0,-1 0,0-1,0 0,-11 5,-55 31,-1-2,-3-5,-47 15,85-36</inkml:trace>
  <inkml:trace contextRef="#ctx0" brushRef="#br0" timeOffset="3360.85">318 86,'-37'46,"2"2,2 1,2 2,3 1,2 1,1 5,8-25,1 0,2 2,2 0,1 0,2 1,1 1,2-1,1 1,2 0,2 0,1 0,2 1,1-2,6 21,-3-41,0 0,1-1,1 0,0-1,1 1,0-2,1 1,1-1,0-1,1 0,0-1,1 0,0-1,1 0,0-1,1 0,1-1,12 6,0-2,1-1,1-1,0-2,0 0,1-2,-1-2,22 1,-3-3</inkml:trace>
  <inkml:trace contextRef="#ctx0" brushRef="#br0" timeOffset="3960.41">3224 29,'15'-5,"0"-1,0 2,0 0,0 1,0 0,1 1,0 1,-1 1,14 1,-25-1,-1 1,0-1,0 1,-1 0,1 0,0 0,0 1,0-1,-1 1,1-1,-1 1,1 0,-1 0,1 0,-1 0,0 1,0-1,0 1,-1-1,1 1,-1-1,1 1,-1 0,0 0,0 0,0 0,0 0,0 0,-1 0,1 0,-1 0,0 0,0 0,0 0,-1 0,1 0,-1 0,1 0,-1 0,0 0,0 0,0 0,-1 0,1-1,-1 1,1 0,-1-1,0 1,0-1,0 0,0 0,-2 2,-98 103,101-106,1 1,-1 0,0 0,1 0,-1 0,1 0,0 0,0 0,-1 0,1 0,1 0,-1 0,0 0,0 0,1-1,-1 1,1 0,-1 0,1 0,0 0,0 0,0-1,0 1,0 0,0-1,1 1,-1-1,0 1,1-1,-1 0,1 0,-1 1,1-1,0 0,0 0,-1-1,1 1,0 0,0-1,0 1,2 0,82 15,-59-15,-15-2,-1 1,0 1,0 0,0 1,1-1,-1 2,-1 0,1 0,4 3,3 5</inkml:trace>
  <inkml:trace contextRef="#ctx0" brushRef="#br0" timeOffset="4498.745">120 1271,'1513'-177,"-296"25,-732 90,-418 57,-42 4</inkml:trace>
  <inkml:trace contextRef="#ctx0" brushRef="#br0" timeOffset="4975.421">1475 1327,'11'-1,"276"-18,-207 34,-78-15,0 1,0 0,0-1,0 1,-1 0,1 0,0 0,-1 0,1 0,0 1,-1-1,0 0,1 1,-1-1,0 1,1-1,-1 1,0 0,0 0,-1-1,1 1,0 0,0 0,-1 0,1 0,-1 0,0 0,0 0,1 0,-1 0,0 0,-1 0,1 0,0-1,-1 1,1 0,-1 0,1 0,-8 12,0-1,0 0,-1-1,-1 0,0 0,-1-1,0 0,0-1,-1-1,-1 1,0-2,0 0,-7 3,19-10,-165 110,165-110,-1 0,1 0,-1 0,1 0,0 0,0 1,0-1,-1 0,1 1,1-1,-1 1,0-1,0 1,0 0,1-1,-1 1,1 0,-1-1,1 1,0 0,0 0,0-1,0 1,0 0,0 0,0-1,1 1,-1 0,0 0,1-1,0 1,-1 0,1-1,0 1,0-1,0 1,0-1,0 1,0-1,0 0,0 1,1-1,-1 0,0 0,1 0,0 0,77 32,152-32,-64-46,-143 39</inkml:trace>
  <inkml:trace contextRef="#ctx0" brushRef="#br0" timeOffset="5241.042">2688 1214,'-10'39,"-7"31,-2 9,4-4,3-10,4-12,3-9,3-8,2-5,0-13,1-9</inkml:trace>
  <inkml:trace contextRef="#ctx0" brushRef="#br0" timeOffset="5526.91">2406 1214,'43'0,"34"-4,13-3,-4 1,-7 2,-12-5,-13 1,-5 0,-8 3,-4 1,-5 2,-2 1,-7 6,-7 6,-6 2</inkml:trace>
  <inkml:trace contextRef="#ctx0" brushRef="#br0" timeOffset="5778.608">2293 1751,'43'0,"39"-5,14-1,1 0,-7 1,-8-3,-15-1,-8 2,-9 1,-9 3,-6 1,-5 1,-2 1,-6 0</inkml:trace>
</inkml:ink>
</file>

<file path=ppt/ink/ink5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1 115,'1'-4,"1"0,0 0,0 1,1-1,-1 1,1-1,-1 1,1 0,0 0,0 0,1 0,-1 1,1-1,-1 1,1 0,0 0,-1 0,1 1,0-1,0 1,0 0,1 0,-1 0,0 1,0 0,0-1,1 1,-1 1,0-1,0 1,1-1,0 2,17-4,98-21,-69 9,-42 11,1-1,0 2,0-1,1 1,-1 1,0 0,1 0,-1 1,1 0,-1 1,0 0,5 1,-2 5,-7-1</inkml:trace>
</inkml:ink>
</file>

<file path=ppt/ink/ink5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19,'48'21,"-45"-20,29 3,0-2,0-1,0-1,-1-2,1-1,0-2,7-2,146-17,-167 18</inkml:trace>
</inkml:ink>
</file>

<file path=ppt/ink/ink5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0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0 170,'89'-20,"0"5,1 3,65 1,-90 16,-64-5,1 1,-1-1,1 0,-1 1,0-1,1 1,-1-1,0 1,0-1,1 1,-1 0,0 0,0-1,0 1,0 0,0 0,0 0,0 0,0 1,0-1,-1 0,1 0,0 0,-1 1,1-1,-1 0,1 1,-1-1,0 0,1 1,-1-1,0 1,0-1,0 0,0 1,0-1,-1 1,1-1,0 0,0 1,-1-1,1 0,-1 1,-6 10,-1-1,0 0,-1 0,0 0,0-2,-1 1,-1-1,1 0,-2-1,0 0,-2 3,-204 149,151-89,66-69,-1 0,1 1,0-1,0 1,0-1,0 1,0-1,1 1,-1 0,1-1,-1 1,1 0,0-1,0 1,0 0,1-1,-1 1,1 0,-1-1,1 1,0 0,0-1,0 1,0-1,0 0,1 1,-1-1,1 0,0 0,-1 0,1 0,0 0,0 0,1 0,6 3,1-1,-1 0,1 0,0-1,0 0,1-1,-1 0,0-1,1 0,-1 0,1-1,-1-1,1 1,-1-2,0 0,1 0,1-1,74-21,-62 14</inkml:trace>
  <inkml:trace contextRef="#ctx0" brushRef="#br0" timeOffset="249.991">1157 198,'-24'33,"-8"17,-3 4,-1-2,6-6,3-9,2-8,0-8,4-7</inkml:trace>
  <inkml:trace contextRef="#ctx0" brushRef="#br0" timeOffset="566.282">705 226,'39'15,"21"13,7 3,-5 1,-7-5,-8-3,-8-5,-5-1,-14-3,-9-10,-13-10,-4-9,-3-2</inkml:trace>
  <inkml:trace contextRef="#ctx0" brushRef="#br0" timeOffset="821.253">1044 0,'0'431,"28"-266,-27-84,-1-56</inkml:trace>
</inkml:ink>
</file>

<file path=ppt/ink/ink5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31,'169'-12,"-141"6,1 1,0 1,0 2,1 0,25 3,-53-1,0 1,1-1,-1 0,0 1,0-1,1 1,-1 0,0-1,0 1,0 0,0 0,0 1,0-1,0 0,-1 1,1-1,0 1,-1-1,1 1,-1 0,1 0,-1 0,0 0,0 0,0 0,0 0,0 0,0 0,-1 0,1 1,-1-1,1 0,-1 0,0 1,0-1,0 0,0 0,0 1,-1-1,1 0,-1 0,1 1,-1-1,0 0,0 0,0 0,0 0,0 0,0 0,-1 0,-1 1,-137 137,104-104,27-31,1 1,0 1,0-1,0 1,1 1,0 0,0 0,1 0,0 0,0 1,1 0,0 1,1-1,0 1,0-1,1 1,1 0,0 1,0-1,0 0,2 1,-1-1,2 8,0-15,1 1,-1 0,1-1,0 1,1-1,-1 1,1-1,-1 0,1 0,0 0,0-1,0 1,0-1,1 1,-1-1,1 0,-1-1,1 1,0 0,0-1,0 0,0 0,0 0,0-1,0 1,0-1,0 0,0 0,2 0,119-20,-68-1,-33 12</inkml:trace>
</inkml:ink>
</file>

<file path=ppt/ink/ink5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9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454 637,'0'255,"-5"-226,-1-1,-1 1,-1-2,-2 1,-1-1,-1 0,-9 14,-21 50,43-62,7-20</inkml:trace>
  <inkml:trace contextRef="#ctx0" brushRef="#br0" timeOffset="327.965">1046 637,'-45'58,"2"1,3 3,3 1,-19 45,54-105,-1 1,1 0,0-1,0 1,0 0,0 1,1-1,0 0,-1 0,2 1,-1-1,0 0,1 1,0-1,0 1,0-1,1 0,-1 1,1-1,0 0,0 1,1-1,-1 0,1 0,0 0,0 0,0 0,1-1,-1 1,1 0,0-1,0 0,0 0,0 0,1 0,-1 0,1-1,0 0,-1 1,5 0,14 2,1-2,-1 0,1-1,-1-2,1 0,0-2,-1 0,1-1,2-2,-12 4,-1-1,0 0,0 0,0-1,0-1,0 0,-1-1,0 0,0 0,0-1,0-1,-1 0,0 0,-1-1,0 0,0-1,0 0,-1-1,-1 1,1-1,-2-1,1 1,-2-1,1 0,-1-1,-1 1,0-1,2-11,-6 16,0 0,-1 0,1 0,-1 0,-1 0,0 0,0 0,0 1,0-1,-1 1,0-1,-1 1,1 0,-1 0,0 0,-1 1,0 0,1-1,-2 2,1-1,0 0,-1 1,0 0,-1 0,-6-4,0 1,-1 0,0 1,0 1,0 0,0 1,-1 0,0 1,0 1,-13-1,-31 3,34 1</inkml:trace>
  <inkml:trace contextRef="#ctx0" brushRef="#br0" timeOffset="4483.773">2543 637,'-7'0,"0"1,1 0,-1 0,0 1,1-1,-1 2,1-1,0 1,0-1,0 2,0-1,0 1,1 0,-1 0,1 0,0 1,0 0,1 0,-1 0,1 1,1-1,-1 1,1 0,0 0,0 0,0 0,1 1,0-1,0 1,1 0,0-1,0 1,0 0,1 0,0-1,1 1,-1 0,1 0,0-1,1 1,0-1,0 1,0-1,1 2,0-4,0 0,0 1,0-1,1 0,-1-1,1 1,0-1,0 0,0 1,1-2,-1 1,1 0,-1-1,1 0,0 0,0-1,0 1,0-1,0 0,0 0,0-1,0 1,0-1,1 0,-1-1,0 1,0-1,0 0,0 0,0-1,0 1,0-1,0 0,-1-1,2 0,19-9,0-1,-1-1,0-1,-1-1,-1-1,-1-1,0-1,4-7,43-86,-66 108,-1 0,0 0,1 0,-2 0,1 0,0-1,-1 1,0 0,0 0,0 0,0-1,-1 1,0 0,0 0,0 0,0 0,-1 0,1 0,-1 0,0 0,0 1,-1-1,1 1,-1-1,1 1,-1 0,0 0,0 0,-4-2,-5-1,0 1,-1 0,0 1,0 1,0 0,0 0,-1 1,1 1,-1 0,1 1,-1 1,1 0,-1 0,-12 4,-53 14,46-7</inkml:trace>
  <inkml:trace contextRef="#ctx0" brushRef="#br0" timeOffset="4849.161">2768 806,'-30'22,"1"1,1 1,1 1,2 1,0 2,2 0,-18 29,39-54,0-1,1 0,-1 1,1-1,-1 1,1-1,0 1,0-1,0 1,1 0,-1 0,0 0,1-1,0 1,0 0,0 0,0 0,0 0,0-1,1 1,0 0,-1 0,1 0,0-1,0 1,0-1,1 1,-1-1,1 1,-1-1,1 0,0 1,0-1,0 0,0 0,0 0,0-1,1 1,-1-1,1 1,-1-1,1 0,-1 0,1 0,0 0,-1 0,1 0,0-1,0 1,1-1,9 1,0 0,0 0,-1-1,1-1,0-1,0 1,-1-2,1 0,-1 0,0-1,0-1,0 0,0 0,-1-2,0 1,0-1,-1-1,0 0,0 0,-1-1,8-8,-15 13,-1 1,1 0,0-1,-1 1,0 0,1-1,-2 0,1 1,0-1,-1 0,1 1,-1-1,0 0,0 1,-1-1,1 0,-1 0,0 1,0-1,0 1,0-1,0 1,-1-1,0 1,1 0,-1 0,-1 0,1 0,0 0,-1 0,1 1,-1-1,0 1,0-1,0 1,0 0,0 0,-1 1,1-1,-1 1,-1-1,-19-12</inkml:trace>
  <inkml:trace contextRef="#ctx0" brushRef="#br0" timeOffset="3218.264">2063 637,'-19'29,"-12"18,0 7,1-1,0-5,5-6,3-10,4-5,1-8,-2-2,-2-4,3 1,3-3</inkml:trace>
  <inkml:trace contextRef="#ctx0" brushRef="#br0" timeOffset="3531.821">1696 778,'34'14,"20"15,6 2,-3 0,-5-4,-8-7,-10-3,-8-3,-2-5,-5 1,-2-1,-3-2</inkml:trace>
  <inkml:trace contextRef="#ctx0" brushRef="#br0" timeOffset="3901.672">1893 608,'-4'34,"-3"20,1 6,2-2,0-7,2-6,1-7,5-5,2-3,1-2,2-5,1-3,3 1,0 1,2-3,-2-4</inkml:trace>
  <inkml:trace contextRef="#ctx0" brushRef="#br0" timeOffset="6481.841">115 1484,'514'0,"-348"-28,200 26,-168-25,536 27,-537-28,-10 16,20-23,-36 13,83 5,-227 13,-3-2</inkml:trace>
  <inkml:trace contextRef="#ctx0" brushRef="#br0" timeOffset="7746.451">172 354,'-22'28,"2"0,1 2,1 0,2 1,1 1,1 0,2 1,1 0,2 1,1 0,0 10,8-18,1-1,1 1,2-1,0 1,1-1,2 0,1-1,0 0,2 0,1-1,1 0,0-1,2 0,13 16,-1-10,1-1,0-1,2-1,2-1,0-2,27 14,-11-13,-25-16</inkml:trace>
  <inkml:trace contextRef="#ctx0" brushRef="#br0" timeOffset="6998.716">3248 298,'17'8,"-1"1,0 1,0 0,-1 2,-1-1,0 2,0 0,-2 0,1 2,-2-1,0 1,0 1,-2 0,0 1,-1-1,0 2,2 11,-3-8,-2 0,-1 1,-1 0,0 0,-2-1,-1 1,0 0,-3 14,0-12,-1-1,-1 0,-1 0,-1 0,-1-1,-1 0,-1 0,-1-1,-7 9,8-14,-1 0,0-1,-1-1,-1 0,0-1,-1 0,0-1,-1 0,0-1,-1-1,-1 0,-7 2</inkml:trace>
  <inkml:trace contextRef="#ctx0" brushRef="#br0" timeOffset="8681.596">3586 73,'252'-73,"-190"75,-61-2,0 0,0 0,0 0,0 1,0-1,0 0,0 0,0 1,0-1,0 1,0-1,0 1,0-1,-1 1,1-1,0 1,0 0,-1-1,1 1,0 0,-1 0,1 0,-1-1,1 1,-1 0,1 0,-1 0,0 0,1 0,-1 0,0 0,0 0,0 0,0 0,0 0,0 0,0 0,0 0,0 0,0 0,0 0,-1 0,1 0,0 0,-1 0,1-1,-1 1,1 0,-1 0,1 0,-1 0,0-1,1 1,-1 0,0-1,0 2,-136 133,135-133,1-1,-1 1,1 0,-1 0,1-1,0 1,0 0,0 0,0 0,0 0,0 0,0 0,1 0,-1 1,1-1,-1 0,1 0,0 0,0 1,0-1,0 0,0 0,1 1,-1-1,1 0,-1 0,1 0,0 0,0 0,0 0,0 0,0 0,0 0,0 0,1 0,-1-1,1 1,-1-1,1 1,0-1,0 1,-1-1,1 0,0 0,0 0,0 0,0 0,1-1,-1 1,0 0,0-1,0 0,0 1,2-1,226 0,-205 0</inkml:trace>
  <inkml:trace contextRef="#ctx0" brushRef="#br0" timeOffset="16106.731">4630 637,'-3'16,"1"0,0 0,1 1,0-1,2 1,0-1,3 16,-3-24,31 208,-31-201,0 0,-1 1,0-1,-2 1,0-1,0 0,-2 0,1 0,-2 0,0-1,-1 1,-1-1,0-1,0 1,-2-1,1-1,-2 1,-9 9,8-11,-1-1,0 0,-1 0,0-1,-1-1,0 0,0-1,0-1,-1 0,0-1,0 0,-1-1,1-1,-10 0,21-2,-1-1,0-1,1 1,-1-1,0 0,1 0,-1 0,1 0,-1-1,1 0,0 0,-1 0,1 0,0-1,1 0,-1 0,0 0,1 0,0 0,-1-1,1 1,1-1,-1 0,0 0,1 0,0 0,0 0,0-1,1 1,-1-1,1 1,0-1,0 0,1 1,-1-1,1 0,0 1,0-1,1 0,-1 1,1-1,5-13</inkml:trace>
  <inkml:trace contextRef="#ctx0" brushRef="#br0" timeOffset="16589.445">4292 637,'220'-23,"100"-12,-246 22,-60 9,0 1,1 0,-1 1,1 1,-1 0,1 1,-1 1,1 0,1 1,2 4</inkml:trace>
</inkml:ink>
</file>

<file path=ppt/ink/ink5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51,'19'0,"11"0,6 0,1 0,-1 0,-2 0,-2 0,-1 0,-1-4,-1-3,-1 1,0 2,0 0,-1 2,-4-4,-1-1,0 1,-4 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0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26,'5'0,"6"0,6 0,6 0,2 0,3 0,1 0,1 0,-1 0,0 0,0 0,0 0,-1 0,1-5,-1-1,0 0,0 1,-4 1</inkml:trace>
</inkml:ink>
</file>

<file path=ppt/ink/ink5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59,'44'-10,"32"-2,9-1,-5 4,-12 2,-12 2,-16 3</inkml:trace>
</inkml:ink>
</file>

<file path=ppt/ink/ink5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398 113,'-19'3,"0"0,0 1,0 1,1 0,0 2,0 0,1 1,-1 1,2 0,-1 1,1 1,1 1,0 0,1 1,0 0,1 1,1 1,0 0,1 1,0 0,1 1,1-1,1 2,0 0,2 0,0 0,1 0,0 1,2 0,0 0,0 19,3-33,-1 1,1-1,0 1,1-1,-1 1,1-1,1 0,-1 1,0-1,1 0,0 0,1 0,-1 0,1 0,0-1,0 1,0-1,0 0,1 0,0 0,0 0,0-1,0 1,1-1,-1 0,1 0,0-1,0 1,0-1,0 0,0-1,0 1,0-1,3 0,10 0,0-2,-1 0,1-1,-1-1,1-1,-1 0,0-1,0-1,-1 0,0-2,0 1,0-2,-1 0,0-1,-1-1,0 0,0-3,-10 13,-1-1,1 1,-1-1,0-1,0 1,0 0,-1-1,1 1,0-1,-1 0,1 0,-1 0,0 0,0 0,0 0,-1 0,1-1,-1 1,0-1,0 1,0-1,0 0,-1 1,1-1,-1 0,0 0,0 1,0-1,-1 0,1 1,-1-1,0 0,0 1,0-1,0 1,-1-1,0 1,1 0,-1 0,0-1,-1 1,1 1,0-1,-1 0,0 0,-8-2,0 0,-1 1,0 0,0 1,0 0,0 1,0 0,-1 1,1 0,0 1,-1 0,1 1,0 1,-1 0,1 0,0 1,-4 3,-12 0</inkml:trace>
  <inkml:trace contextRef="#ctx0" brushRef="#br0" timeOffset="441.715">849 57,'-64'72,"6"69,57-139,0 0,1 0,-1-1,1 1,-1 0,1 0,-1 0,1 0,0 0,0 0,0 0,0 0,0 0,1 0,-1-1,0 1,1 0,0 0,-1 0,1 0,0-1,0 1,0 0,0-1,0 1,0-1,1 1,-1-1,0 1,1-1,-1 0,1 0,-1 0,1 0,0 0,0 0,-1 0,1 0,0-1,0 1,0-1,1 1,83-5,-28-24,-33 11</inkml:trace>
  <inkml:trace contextRef="#ctx0" brushRef="#br0" timeOffset="728.97">1132 0,'-49'78,"3"2,4 2,3 1,5 3,-4 19,28-73,6-22,0 0,1-1,0 2,0-1,1 0,1 0,0 1,0-1,1 1,0-1,2 5,3-3,1-6</inkml:trace>
  <inkml:trace contextRef="#ctx0" brushRef="#br0" timeOffset="1133.958">1442 141,'-34'35,"2"1,1 2,1 1,3 2,-14 26,14 17,27-81,0-1,0 0,0 1,0-1,0 0,1 1,-1-1,1 0,0 0,0 1,-1-1,1 0,0 0,1 0,-1 0,0 0,1 0,-1-1,1 1,-1 0,1-1,0 1,0-1,0 0,0 1,0-1,0 0,0 0,0 0,0 0,0-1,1 1,-1-1,0 1,3-1,10 0,1 0,0-1,-1-1,1-1,-1 0,1-1,-1 0,0-2,-1 1,1-2,-1 0,-1-1,1 0,-1-1,-1 0,1-1,-2-1,1 0,-2 0,1-1,-2-1,1 1,-2-2,0 1,0-1,-1 0,0-4,-3 13,-1-1,0 1,0-1,0 0,-1 0,0-1,0 1,0 0,-1-1,0 1,0-1,-1 1,1-1,-2 1,1-1,-1 1,0-1,0 1,0-1,-1 1,0 0,-1 0,1 0,-1 0,0 0,-1 1,1-1,-1 1,0 0,0 0,-1 0,0 0,0 1,0 0,0 0,0 0,-1 1,0 0,0 0,-2 1,1 0,-1 1,-1 0,1 1,0-1,0 1,0 1,0 0,0 0,0 1,0 0,1 0,-1 0,0 1,1 0,0 1,-4 2,-14 7</inkml:trace>
  <inkml:trace contextRef="#ctx0" brushRef="#br0" timeOffset="1517.213">2035 198,'-19'2,"0"1,1 0,-1 2,1 0,-1 1,2 1,-1 1,1 0,0 1,1 1,0 1,0 0,-2 4,17-14,-1 0,0 1,1 0,-1-1,0 1,1 0,0 0,0-1,-1 1,1 0,0 0,0 1,1-1,-1 0,0 0,1 0,-1 0,1 1,0-1,0 0,0 0,0 1,0-1,0 0,1 1,-1-1,1 0,-1 0,1 0,0 0,0 0,0 0,0 0,0 0,0 0,1 0,-1 0,1-1,-1 1,1 0,0-1,0 1,-1-1,1 0,0 0,2 1,5 4,0-1,1 0,0-1,0 0,0-1,0 0,1 0,-1-1,1 0,0-1,-1 0,1-1,0 0,0-1,-1 0,1-1,0 0,-1 0,0-1,1-1,-1 0,2-1,8-4,-1-1,1 0,-2-2,0 0,0-1,-1-1,-1 0,0-1,-1-1,7-11,-15 19,-4 5,0 0,0 0,0 0,0 0,0-1,-1 1,0-1,0 0,0 0,0 0,0 0,-1 0,0 0,1 0,-2 0,1-1,0 1,-1 0,0-1,0 1,0 0,-1-1,1 1,-1 0,0-1,-1 0,-1-1,-1 1,1 0,-1 0,-1 0,1 0,-1 1,0-1,0 1,0 0,0 1,-1-1,0 1,0 0,0 1,0-1,0 1,0 0,0 1,-1-1,1 1,-1 1,1-1,-1 1,1 0,-1 1,1-1,0 1,-1 1,-3 0,-20 2</inkml:trace>
  <inkml:trace contextRef="#ctx0" brushRef="#br0" timeOffset="2585.943">228 932,'25'6,"0"-1,1-1,-1-1,1-1,23-1,-28-1,143-5,1-6,-2-8,17-11,-58 11,574-85,-605 99,-86 5,-6 0</inkml:trace>
  <inkml:trace contextRef="#ctx0" brushRef="#br0" timeOffset="2931.357">1188 988,'-14'38,"-10"18,-1 4,4-3,6-7,10-12,10-12,10-10,7-9,4-5,3-2,1-3,0-4,1-2,-2-3,-4-1</inkml:trace>
  <inkml:trace contextRef="#ctx0" brushRef="#br0" timeOffset="3181.442">1696 960,'-38'39,"-32"36,-9 10,4 1,15-6,13-10,9-9,12-9,10-9,3-6,3-6,4-3,2-1,3 0,1-1,5-4,2-6</inkml:trace>
  <inkml:trace contextRef="#ctx0" brushRef="#br0" timeOffset="3848.213">2910 395,'-3'5,"0"1,1-1,0 1,0 0,0 0,0 0,1 0,0 0,0 0,1 0,0 0,0 0,0 0,1 0,0 0,0 0,0 0,1 0,1 5,1 5,7 40,-5-39,-1 1,0 0,-2 0,0 0,0 0,-2 0,0 1,-2-1,0 0,-1 1,0-1,-2 0,0 0,-1-1,0 1,-2-1,0 0,-1-1,-4 7,3-13,0 1,0-2,-1 1,0-1,-1-1,0 0,0 0,-1-1,0-1,0 0,0 0,-1-1,0-1,0 0,0-1,-1 0,1-1,-1-1,1 0,-1-1,1 0,-7-2,17 1,-1 1,1-2,0 1,0 0,-1-1,1 0,0 1,0-1,1 0,-1-1,0 1,1 0,-1-1,1 1,0-1,0 0,0 0,0 0,0 0,1 0,-1 0,1-1,0 1,0 0,0-1,0 1,1-1,0 1,-1-1,1-1,-1-17</inkml:trace>
  <inkml:trace contextRef="#ctx0" brushRef="#br0" timeOffset="4106.119">2571 367,'43'-9,"43"-4,17-4,0 1,-8 3,-10-1,-10 2,-13 2,-12 4,-5-2,-6 0,-4 1,-8 3</inkml:trace>
</inkml:ink>
</file>

<file path=ppt/ink/ink5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2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0 258,'147'250,"-144"-244,1 1,0-1,0 0,1-1,0 1,0-1,0 0,1 0,-1 0,1-1,0 1,1-2,-1 1,1-1,-1 0,1 0,0-1,0 0,1 0,-1 0,0-1,0 0,1-1,-1 0,0 0,1 0,-1-1,0 0,1 0,-1-1,0 0,0-1,0 1,-1-1,7-3,14-13,-1-1,0-1,-2-1,0-1,17-23,49-61,-89 106,-1 0,1 0,0 0,0 0,0 0,-1 1,1-1,0 0,0 0,0 1,0-1,0 0,1 1,-1-1,0 1,0 0,0-1,0 1,0 0,1-1,-1 1,0 0,0 0,1 0,-1 0,0 0,0 1,0-1,1 0,-1 0,0 1,0-1,0 1,0-1,0 1,0 0,0-1,0 1,0 0,0-1,0 1,0 0,0 0,0 0,-1 0,1 0,0 0,21 59,-19-50,-1-1,0 1,0-1,1 0,0 0,1-1,0 1,0-1,1 0,0 0,1 0,-1 0,1-1,1 0,-1 0,1-1,1 0,-1 0,1-1,0 0,0 0,0-1,1 0,0 0,0-1,8 2,-2-2,0-1,0 0,0-1,0-1,1 0,-1-1,0-1,0 0,0-1,0-1,-1 0,1-1,-1-1,0 0,-1-1,0 0,0-1,0-1,-1 0,0 0,3-5,4-4,0-2,-2 0,0-2,-1 0,-1 0,-1-1,-2-1,0 0,-1-1,-2-1,0 1,-2-1,0 0,-2-1,-2 0,0 0,-1-19,-10 18,8 28,0 1,0-1,0 0,0 1,0-1,0 0,0 1,0-1,0 0,0 1,0-1,-1 0,1 1,0-1,0 0,0 1,0-1,0 0,-1 0,1 1,0-1,0 0,-1 1,1-1,0 0,0 0,-1 0,1 1,0-1,0 0,-1 0,1 0,0 0,-1 1,1-1,0 0,-1 0,1 0,0 0,-1 0,1 0,-1 0,1 0,0 0,-1 0,1 0,0 0,-1-1,1 1,0 0,-1 0,1 0,0 0,0 0,-1-1,1 1,0 0,-1 0,1 0,0-1,0 1,0 0,-1-1,1 1,-4 19,2 1</inkml:trace>
  <inkml:trace contextRef="#ctx0" brushRef="#br0" timeOffset="300.137">1779 286,'52'0,"23"0,3 0,-6 0,-12 0,-11 0,-8 0,-7 0,-5 0,-1 0,-12 0,-7 0</inkml:trace>
  <inkml:trace contextRef="#ctx0" brushRef="#br0" timeOffset="548.965">1863 568,'43'0,"24"0,10 0,-3 0,-5 0,-9 0,-5 0,-7 0,-7 0,-11 0</inkml:trace>
</inkml:ink>
</file>

<file path=ppt/ink/ink5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1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113 340,'22'-8,"1"1,-1 1,1 2,0 0,0 1,0 1,1 1,-1 1,0 1,3 2,32-1,280-2,-314 0</inkml:trace>
  <inkml:trace contextRef="#ctx0" brushRef="#br0" timeOffset="249">0 565,'44'0,"37"0,20-5,3-1,-8-5,-9 0,-11-4,-9 2,-5 2,-9-1,-4 1,-6 2,-4 3,-6 3,-7 1</inkml:trace>
  <inkml:trace contextRef="#ctx0" brushRef="#br0" timeOffset="631.249">565 1,'-3'3,"1"0,0 0,0 0,1 1,-1-1,1 1,-1-1,1 1,0 0,0-1,1 1,-1 0,1 0,0 0,0-1,0 1,0 0,1 0,0 0,-1-1,1 1,1 0,-1-1,0 1,1-1,0 0,0 1,0-1,0 0,0 0,1 0,-1 0,1-1,0 1,0-1,0 1,1-1,9 7,0 0,1-1,0-1,1 0,0-1,0 0,0-1,7 0,274 71,-291-75,-1 0,1 1,-1-1,0 1,0 0,1 0,-1 1,-1-1,1 1,0-1,-1 1,1 1,-1-1,0 0,0 1,0-1,0 1,-1 0,0 0,0 0,0 0,0 1,0-1,-1 0,0 1,0-1,0 1,0-1,-1 1,0 0,0-1,0 1,0-1,-1 1,0-1,0 1,-7 11,-1 0,0 0,-2-1,0-1,0 1,-1-2,-1 0,0 0,-1-1,0-1,-1 0,0-1,-1-1,0 0,-3 0,-24 17,2 0,15-11,1 2,0 0,1 2,0 1,-4 7,9 13,24-28</inkml:trace>
</inkml:ink>
</file>

<file path=ppt/ink/ink5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339 145,'7'1,"-1"1,0 0,0 1,0 0,0 0,-1 0,1 0,-1 1,0 0,0 0,0 1,0-1,-1 1,0 0,0 0,0 1,0-1,-1 1,0-1,0 1,-1 0,0 0,0 1,0-1,-1 0,1 1,-2-1,1 4,7 16,-1 1,-2 0,0 0,-2 1,-1-1,-1 1,-2 0,0-1,-2 1,-1-1,-2 0,0 0,-1-1,-2 0,-1 0,-1 0,-3 1,10-19,0 0,-1-1,0 0,-1 0,0 0,0-1,0 0,-1 0,0 0,0-1,0 0,-1-1,1 1,-1-1,0-1,-1 0,1 0,0 0,-1-1,0 0,1-1,-1 0,0 0,0-1,0 0,1-1,-1 0,0 0,0-1,0 0,2-1,-1 0,1-1,0 1,0-2,0 1,0-1,1 0,-1 0,1-1,1 1,-1-2,1 1,0 0,-1-3,-8-13</inkml:trace>
  <inkml:trace contextRef="#ctx0" brushRef="#br0" timeOffset="253.56">0 117,'39'-5,"36"-6,10-7,1 1,-5 3,-12-2,-7 3,-10 3,-4 4,-6 2,-4 2,-5 2,-3 0,4 1,-1-1,1 1,-2-1,-6 1</inkml:trace>
</inkml:ink>
</file>

<file path=ppt/ink/ink5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0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57 113,'30'-34,"-26"67,-31 119,-31 225,52-122,7-243</inkml:trace>
  <inkml:trace contextRef="#ctx0" brushRef="#br0" timeOffset="381.223">848 0,'-56'47,"1"2,3 2,2 3,3 1,2 3,-4 11,29-41,1 2,1 0,2 1,1 1,-10 30,21-52,1 0,1 0,-1 1,1-1,1 1,0-1,1 1,0 0,0-1,1 1,1 0,0-1,0 1,1-1,0 0,1 0,0 0,1 0,0-1,0 0,2 2,-1-3,0-2,1 1,0-1,0 0,0 0,1-1,0 0,0 0,0-1,0 0,1 0,-1-1,1 0,0-1,0 0,0 0,1-1,-1 0,0 0,0-1,7-1,4-1,1 0,-1-1,0-1,-1-1,1 0,-1-2,0 0,0-2,6-3,-7 2,0-1,-1-1,0 0,-1-1,0-1,-1 0,-1-1,0-1,-1 0,4-8,-15 19,1 0,-1 1,-1-1,1 0,-1 0,1-1,-1 1,-1 0,1 0,-1 0,0-1,0 1,-1 0,1 0,-1-1,0 1,0 0,-1 0,0 0,0 0,0 0,0 1,-1-1,0 1,0-1,0 1,0 0,-1 0,1 1,-1-1,0 1,0-1,-1 1,1 0,-1 1,1-1,-1 1,0 0,0 0,0 0,0 1,-10-5,-1 1,1 1,-1 0,0 1,0 0,0 2,0 0,-1 0,1 2,0 0,0 1,0 0,0 1,0 1,0 1,1 0,-2 2,-12 5,1 2,0 0,1 2,0 1,1 2,2 0,0 1,-8 10,7-5</inkml:trace>
  <inkml:trace contextRef="#ctx0" brushRef="#br0" timeOffset="884.967">1497 170,'-23'22,"0"-4,0 1,1 1,1 1,1 1,1 1,1 1,1 0,2 1,0 1,1 1,2 0,0 0,2 1,2 0,-6 27,12-44,0 0,1-1,0 1,0 0,1 0,1 0,0 0,0 0,1 0,1-1,0 1,0-1,1 1,0-1,1 0,0-1,0 1,1-1,1 0,-1 0,1-1,1 0,0 0,0-1,0 0,1 0,0-1,0 0,1-1,8 5,-6-8,0 1,0-2,1 1,-1-2,0 1,0-2,1 0,-1 0,0-1,0-1,0 0,0 0,-1-1,1-1,5-3,160-100,-157 96,-1-1,0 0,-1-2,-1 0,0-1,-1-1,-1 0,0-1,-1-1,-2 0,0-1,-1 0,0-1,-2 0,-1-1,5-18,-10 30,-1 0,0 0,-1 0,0 0,0-1,-1 1,0 0,-1 0,0 0,-1 0,0 0,-1 0,0 0,0 0,-1 1,0-1,-1 1,0 1,-1-1,1 0,-7-5,-4 2,0 2,-1-1,0 2,-1 0,0 1,-1 1,0 1,0 0,0 2,0 0,-1 1,0 1,1 1,-1 0,0 2,0 0,1 1,-1 2,1-1,0 2,0 1,0 0,1 2,-1 0,2 0,-13 10,-19 14,11-3</inkml:trace>
  <inkml:trace contextRef="#ctx0" brushRef="#br0" timeOffset="1703.186">2429 198,'-31'21,"1"1,1 2,1 1,1 1,1 2,2 0,0 2,3 0,0 2,-14 29,32-49,0 1,1-1,1 1,0-1,0 1,2-1,-1 1,1 0,1-1,1 0,-1 1,2-1,0 0,0 0,1-1,1 1,-1-1,2 0,0-1,0 1,1-1,0-1,1 0,0 0,0 0,1-1,0-1,0 0,1 0,0-1,0 0,1-1,0 0,-1-1,1 0,1-1,-1 0,1-1,10 0,0-5,0 0,0-2,-1-1,0 0,0-2,0-1,-1 0,-1-1,1-2,-2 0,0-1,0-1,-1 0,-1-2,0 0,-1-1,3-5,-5 9,-1 0,0 0,0-1,-2-1,0 0,-1-1,0 0,-1 0,-1-1,0 0,-2 0,0-1,-1 0,0 0,-2 0,0-1,-1 1,-1-1,0-9,-6 16,0 1,-1 0,0 0,-1 0,0 1,-1 0,0 0,0 1,-1 0,0 0,-1 1,1 0,-2 1,1 0,-1 1,0 0,0 0,-1 1,0 1,0 0,0 1,-9-2,2-1,0 0,-1 2,0 0,0 1,0 1,0 1,0 1,0 1,0 0,0 2,0 0,0 1,1 1,-1 1,1 1,1 0,-1 2,1 0,1 1,0 0,0 2,1 0,-9 9,-9 13,8-4</inkml:trace>
</inkml:ink>
</file>

<file path=ppt/ink/ink5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22.0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280 326,'0'0,"0"1,-1-1,1 1,0-1,0 1,-1-1,1 1,0-1,-1 1,1-1,0 0,-1 1,1-1,-1 1,1-1,-1 0,1 0,-1 1,1-1,-1 0,1 0,-1 0,1 0,-1 1,1-1,-1 0,0 0,1 0,-1 0,1 0,-1 0,1 0,-1-1,1 1,-1 0,1 0,-1 0,0 0,1-1,0 1,-1 0,1-1,-1 1,1 0,-1-1,1 1,-1 0,1-1,0 1,-1-1,1 1,0-1,0 1,-1-1,1 1,0-1,0 1,-5 51,-54 463,30-304,-23 276,52 185,0-661,1 1,-1-1,-1 1,0 0,0-1,-1 0,-1 1,0-1,0 0,-1 0,0 0,0-1,-1 1,-1-1,1 0,-2-1,1 0,-1 1,0-2,-1 1,0-1,0-1,0 1,-2 0,22-23,10 5,1 1,0 1,0 1,0 1,1 1,0 1,0 1,1 1,-1 1,1 2,-1 0,1 2,17 3,43-3,380-31,-106 1,-74 2,42-3,153 0,-299 28,35 2,209-28,283-55,-198 49,168 5,-468 29,367-12,248-7,-662 18,37-8,147-27,-141 11,109 6,-254 18,-18 1,0-2,0-1,0-3,42-9,-80 11,-1 0,1 0,-1-1,0 1,0-1,0 0,0 0,-1 0,0 0,0-1,0 1,0-1,-1 0,1 0,-1 0,0 0,-1 0,0 0,1-1,-1 1,-1 0,1-1,-1 1,0-1,0 1,-1-1,0 1,0 0,0-1,0 1,-2-3,1-18,-19-436,-19 163,13 109,-3-175,32 58,18 158,-21 147,0 1,0-1,0 1,-1 0,1 0,-1 0,1 0,0 0,-1 0,0 0,1 0,-1 0,1 1,-1-1,0 0,0 1,1 0,-1-1,0 1,0 0,1 0,-1 0,0 0,0 0,1 1,-1-1,0 0,0 1,1-1,-1 1,0 0,1 0,-1-1,1 1,-1 0,1 0,-1 1,1-1,0 0,-1 1,-8 2,-191 40,20-22,-259 6,-342 1,116 5,55-12,-168 12,-169-11,35-6,-204 48,272 44,769-97,-1-4,0-3,0-3,-40-7,6-15,111 20,1 0,-1 0,0 0,0 0,0 1,0-1,0 0,1 0,-1 0,0 1,0-1,0 0,0 0,0 1,0-1,0 0,0 0,0 1,0-1,0 0,0 0,0 1,0-1,0 0,0 0,0 1,0-1,0 0,0 0,0 0,0 1,0-1,-1 0,1 0,0 1,0-1,0 0,0 0,-1 0,1 0,0 1,0-1,0 0,-1 0,1 0,0 0,25 7,52 3,-57-4</inkml:trace>
</inkml:ink>
</file>

<file path=ppt/ink/ink5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33.5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85,'0'-1,"0"-1,0 1,0 0,0-1,0 1,0-1,1 1,-1 0,0-1,1 1,-1 0,1 0,0-1,-1 1,1 0,0 0,0 0,0 0,0 0,0 0,0 0,0 0,0 0,0 0,0 1,0-1,1 0,-1 1,0-1,1 1,-1-1,0 1,1 0,-1 0,0-1,1 1,-1 0,1 0,-1 0,1 1,61 10,-52-7,40 5,0-2,1-2,0-2,0-2,24-4,15 1,3372 1,-3198 31,243-31,-310-27,281 27,-253-16,187-5,-326 11,-1 4,1 3,66 7,-18-1,89-31,521 30,3619-1,-4360 0,1-1,-1 2,1-1,0 0,-1 1,1 0,-1 0,1 0,-1 1,0-1,1 1,-1 0,0 0,0 1,0-1,0 1,-1 0,1 0,-1 0,0 0,0 1,3 3,3 8</inkml:trace>
</inkml:ink>
</file>

<file path=ppt/ink/ink5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39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54,'14'0,"38"2,-1-3,1-3,-1-1,0-3,19-6,-48 7,-14 4,1 0,-1 0,1 1,0 0,0 1,0 0,-1 0,1 1,0 0,0 0,9 2,-15 1,0 0,1 0,-1 0,-1 0,1 0,0 1,-1-1,1 1,-1 0,0-1,-1 1,1 0,-1 0,1 0,-1 1,0-1,-1 0,1 0,-1 1,0-1,0 0,0 1,0-1,-1 0,0 0,0 1,1 6,-5 509,7-486,2 1,1-1,1 0,2-1,1 1,13 28,-7-41,-14-41,-7 5,-1 0,0 0,-1 1,-1 0,0 1,-1 0,0 0,-1 1,0 0,-1 1,-1 0,1 1,-2 1,-6-4,-1 4,-1 1,-1 1,1 1,-1 1,0 1,0 1,0 1,0 1,-1 1,1 1,0 1,0 1,0 1,0 1,1 2,-1 0,1 1,1 1,-16 9,-226 138,255-151,4-3,1 0,-1 0,1 0,-1 0,1 1,0-1,0 1,0 0,0 0,0 0,1 1,-1-1,1 0,0 1,0 0,0 0,7 1,7-6</inkml:trace>
  <inkml:trace contextRef="#ctx0" brushRef="#br0" timeOffset="603.523">367 478,'438'-45,"-362"38,0 1,-1-4,0-2,32-12,-88 16,-18 7,1 0,-1 0,0 0,1-1,-1 1,1 1,-1-1,1 0,0 0,-1 0,1 1,0-1,0 1,-1 0,1-1,0 1,0 0,-1 0,1 0,0 0,0 0,0 1,-1-1,1 0,0 1,0-1,-1 1,1 0,0 0,-1 0,1-1,-1 1,1 1,-1-1,0 0,1 0,-1 0,0 1,0-1,1 2,1 10,-1 0,-1 1,0-1,-1 1,0-1,-1 1,-1-1,0 0,-1 0,0 0,-2 2,1-2,1 0,0 0,1 0,0 1,1-1,1 1,0-1,0 0,2 1,-1-1,2 2,3 3</inkml:trace>
  <inkml:trace contextRef="#ctx0" brushRef="#br0" timeOffset="852.647">1750 562,'-19'38,"-6"23,-5 1,4-6,6-12</inkml:trace>
  <inkml:trace contextRef="#ctx0" brushRef="#br0" timeOffset="1116.547">1637 54,'0'0</inkml:trace>
  <inkml:trace contextRef="#ctx0" brushRef="#br0" timeOffset="1347.505">1919 788,'10'-17,"-1"-2,1 0,1 1,0 1,1 0,1 1,1 0,1 1,12-11,-25 24,0 0,0 1,0-1,1 1,-1-1,0 1,1 0,-1 0,1 0,-1 0,1 1,-1-1,1 1,-1-1,1 1,0 0,-1 0,1 0,-1 0,1 1,0-1,-1 1,1-1,-1 1,1 0,-1 0,1 0,-1 0,0 1,0-1,1 1,-1-1,0 1,0 0,-1 0,1 0,0 0,-1 0,1 0,-1 0,1 0,-1 1,0-1,0 0,1 3,1 1,-1 0,0 1,0-1,0 0,1 0,0 0,1 0,-1 0,1-1,0 0,1 0,-1 0,1 0,0 0,0-1,0 0,1 0,-1-1,1 1,0-1,0 0,0-1,1 1,-1-1,1-1,-1 1,1-1,-1 0,1-1,0 1,6-2,-4-4,1-1,-1 0,-1 0,1-1,-1-1,0 1,-1-1,1 0,-2-1,1 0,-1 0,-1 0,1-1,-2 0,1 0,-1 0,-1 0,2-10,22-63,-19 59</inkml:trace>
  <inkml:trace contextRef="#ctx0" brushRef="#br0" timeOffset="1682.528">2822 167,'5'53,"2"22,-1 3,-1-7,-1-10,-2-12,4-8,1-7,-1-4,-2-3,-1-1,-6-5,-2-11,-1-6</inkml:trace>
  <inkml:trace contextRef="#ctx0" brushRef="#br0" timeOffset="1970.171">3218 252,'-265'188,"251"-177,2-3,1 0,0 0,0 1,1 1,0 0,1 0,0 1,1 0,0 0,1 1,6-11,0 1,0-1,0 0,1 1,-1-1,0 1,1-1,-1 1,1-1,0 1,-1-1,1 1,0-1,0 1,0 0,0-1,0 1,1-1,-1 1,0-1,1 1,-1-1,1 1,0-1,-1 1,1-1,0 1,0-1,0 0,0 0,0 1,0-1,0 0,0 0,0 0,1 0,-1 0,0-1,1 1,-1 0,1 0,-1-1,1 1,-1-1,1 0,-1 1,76 7,126 9,-162 4,-29-8</inkml:trace>
  <inkml:trace contextRef="#ctx0" brushRef="#br0" timeOffset="3052.645">4261 27,'-27'330,"9"-77,7-73,11-179,11 26,-4-31</inkml:trace>
  <inkml:trace contextRef="#ctx0" brushRef="#br0" timeOffset="3402.354">4714 195,'-173'83,"-101"69,256-142,-43 39,61-47,0 0,0 0,0 0,1 0,-1 0,1 0,-1 0,1 0,0 0,0 0,-1 0,2 0,-1-1,0 1,0 0,0-1,1 1,-1 0,1-1,-1 0,1 1,0-1,-1 0,1 0,0 0,0 0,0 0,0 0,0-1,0 1,0-1,0 1,0-1,0 0,0 0,0 0,0 0,0 0,2 0,7 2,67 15,67 27,-104 17,-40-58,-1 0,1 0,0 0,0 0,0 0,1 0,-1 0,1 0,0-1,-1 1,1 0,0-1,1 0,-1 1,0-1,1 0,-1 0,1 0,0 0,-1-1,1 1,0-1,0 0,0 0,0 0,3 1,13-3</inkml:trace>
  <inkml:trace contextRef="#ctx0" brushRef="#br0" timeOffset="3786.115">4883 591,'21'-10,"-1"0,2 2,-1 0,1 2,0 0,0 2,1 0,-1 1,21 1,-42 2,0 0,0-1,0 1,0 0,0 0,0 0,0-1,0 1,0 0,0 1,0-1,0 0,0 0,0 0,0 0,0 1,0-1,0 1,0-1,-1 1,1-1,0 1,0-1,0 1,0-1,-1 1,1 0,0 0,-1-1,1 1,-1 0,1 0,-1 0,1 0,-1 0,1 0,-1 0,0 0,0-1,1 1,-1 0,0 0,0 0,0 0,0 0,0 0,0 0,0 0,-1 0,1 0,0 0,0 0,-1 0,1 0,-1 0,1 0,-1 0,1 0,-1 0,1-1,-1 1,0 0,1 0,-1-1,-1 1,-51 45,29-30,10-8,0 1,0 0,1 1,1 0,-1 1,2 0,-1 1,2 1,-1 0,-3 8,13-19,0-1,0 1,0 0,0 0,0 0,1 0,-1 0,1 0,0 0,-1 0,1 1,0-1,0 0,0 0,1 0,-1 0,0 0,1 0,0 0,-1 0,1 0,0 0,0 0,0 0,0-1,0 1,0 0,1-1,-1 1,1 0,-1-1,1 0,-1 1,1-1,0 0,0 0,-1 0,1 0,0 0,0 0,0-1,1 1,89 16,81-20,-148 3</inkml:trace>
  <inkml:trace contextRef="#ctx0" brushRef="#br0" timeOffset="4705.099">170 1239,'117'-13,"129"-13,75 7,167-5,567-45,30-25,-39 56,221 40,-1266-2,63-17,-54 5</inkml:trace>
  <inkml:trace contextRef="#ctx0" brushRef="#br0" timeOffset="5164.476">5983 308,'-14'5,"-5"6,0 7,10-1,10-2,9-5,9-3,0-8,-2-8,-9-4,-7 2</inkml:trace>
  <inkml:trace contextRef="#ctx0" brushRef="#br0" timeOffset="5531.629">6181 619,'-9'4,"-4"8,6 0,3-6,3-4</inkml:trace>
</inkml:ink>
</file>

<file path=ppt/ink/ink5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2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1,'-23'126,"21"-101,-1 335,3-357,-1 0,0 0,1-1,0 1,0 0,0 0,0 0,0 0,1 0,-1-1,1 1,-1 0,1 0,0-1,0 1,1-1,-1 1,0-1,1 1,-1-1,1 0,0 1,0-1,0 0,0 0,0-1,1 1,-1 0,0-1,1 1,-1-1,1 0,0 0,-1 0,1 0,0 0,-1 0,1-1,0 0,0 1,0-1,0 0,-1 0,1-1,0 1,0-1,7-2,-1-2,1 1,-1-2,0 1,-1-1,1 0,-1-1,0 0,-1 0,1-1,-2 0,1 0,-1 0,0-1,3-8,23-25,33-56,-54 124,-7 140,-3-163,0 0,0 1,0-1,0 0,1 0,-1 0,1-1,0 1,0 0,0-1,0 1,1-1,-1 1,1-1,-1 0,1 0,0 0,0-1,0 1,0-1,0 1,0-1,0 0,0 0,1 0,-1-1,0 1,0-1,1 0,-1 0,0 0,1 0,0-1,4 0,0 0,0-1,0-1,0 1,0-1,-1-1,0 1,1-1,-1-1,0 1,-1-1,1 0,-1-1,18-22,-1-2,-1 0,-2-1,-1-1,-1-1,-2-1,-1 0,-2-1,-2-1,1-5,-11 37,35-168,-36 173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1,'10'5,"7"1,7 0,3-1,2-2,1-1,0-1,0 0,-6-6,-1-1,0-1,0 2,2 2,-4 0</inkml:trace>
</inkml:ink>
</file>

<file path=ppt/ink/ink5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2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60,'53'-10,"22"-3,3 1,-6 2,-12 3,-10 3,-10 2,-6 1,-9 1</inkml:trace>
</inkml:ink>
</file>

<file path=ppt/ink/ink5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3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59,'38'-10,"28"-3,6 1,-3 2,-9 3,-10 3,-14 2</inkml:trace>
</inkml:ink>
</file>

<file path=ppt/ink/ink5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10.6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5370 439,'-138'-69,"-3"5,-2 7,-66-13,78 27,-2 6,-1 6,-1 6,-95-4,-35 16,0 13,1 10,-13 14,-4 10,1 11,3 13,3 12,-67 35,220-65,3 5,1 5,3 5,2 5,3 5,-15 17,93-59,2 2,0 1,1 1,2 1,1 2,1 0,2 2,-2 4,15-20,1 0,0 0,1 1,1 0,0 0,1 0,1 1,1 0,1 0,0 0,1 0,1 0,1 0,0 0,2 0,0 0,1 0,1 4,3-2,0 0,1-1,1 0,1 0,1-1,0-1,1 0,1 0,1-2,0 0,1 0,0-1,1-1,12 6,17 10,2-3,0-1,2-3,0-2,15 2,108 25,2-7,1-8,2-8,1-7,112-7,11-8,1-12,-2-15,-1-12,54-24,-72 2,-3-12,-3-13,-4-11,230-117,-457 192,0-1,-1-3,-1-1,-1-3,-2-1,0-2,-3-1,0-2,1-6,-32 33,0-1,0 0,-1 0,0-1,0 1,-1-1,0 0,-1 0,0 0,0-1,-1 1,0-1,-1 0,0 1,-1-1,0 0,0 0,-1 1,0-1,-1 0,0 1,0-1,-1 1,0 0,-1 0,0 0,0 0,-1 1,0-1,-1 1,0 0,-4-3,-25-21,-1 1,-2 2,-1 1,-1 2,-2 3,0 0,-1 3,-1 2,-1 1,-1 3,-40-8,-157-36,-2 11,-1 10,-3 12,0 10,0 11,-35 12,-204 18,1 22,2 21,-138 51,451-84,2 8,2 7,2 7,-48 30,192-80,0 2,1 1,0 0,1 2,0 0,1 1,0 1,1 1,1 1,1 0,0 1,1 1,1 0,1 1,1 0,1 1,0 1,2 0,0 0,-3 16,9-12,0 0,2 0,1 0,0 0,2 0,2 0,0 0,1-1,2 1,0-1,2-1,1 1,1-2,1 1,0-2,2 1,1-2,15 18,5 1,1-1,1-2,3-2,0-1,3-2,0-2,2-2,47 21,40 6,1-6,3-6,1-6,1-7,2-5,1-6,80-2,223 2,0-19,0-20,-1-19,-3-19,249-73,-461 80</inkml:trace>
</inkml:ink>
</file>

<file path=ppt/ink/ink5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4.8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1469 790,'-5'39,"-1"26,0 8,1 0,1-7,2-10,1-4,1-8,0-5,0-5,5-4,1-1,1-2,-2 0,-2 1,-1-1,0 0,-2-4</inkml:trace>
  <inkml:trace contextRef="#ctx0" brushRef="#br0" timeOffset="327.974">1779 931,'-117'120,"71"-75,1 3,2 1,-10 19,51-67,1 0,-1 0,1 0,0 0,-1 0,1 0,0 0,0 0,0 1,0-1,0 0,0 1,0-1,0 1,0-1,1 1,-1 0,1-1,-1 1,1 0,0-1,-1 1,1 0,0-1,0 1,0 0,0 0,1-1,-1 1,0 0,1-1,-1 1,1 0,0-1,-1 1,1-1,0 1,0-1,0 1,0-1,0 0,0 0,0 1,1-1,-1 0,0 0,1 0,-1 0,1 0,-1-1,1 1,-1 0,1-1,0 1,-1-1,1 1,20 0,-1-1,0-1,1 0,-1-2,0 0,0-2,0 0,49-9,-66 13,1 0,0 0,0 1,0-1,0 1,0 0,-1 1,1-1,0 1,0 0,0 0,-1 0,1 1,0 0,-1 0,1 0,-1 0,0 1,0-1,0 1,0 0,0 0,-1 1,1-1,-1 1,0 0,0 0,-1 0,1 0,16 42,-10-28</inkml:trace>
  <inkml:trace contextRef="#ctx0" brushRef="#br0" timeOffset="559.962">2174 1157,'-19'39,"-11"31,-1 9,5-4,7-11,7-10,5-11,4-7,8-10,2-4,1-7</inkml:trace>
  <inkml:trace contextRef="#ctx0" brushRef="#br0" timeOffset="-1224.258">30 762,'-18'180,"6"111,41-50,-29-232,0 0,0 0,-1 0,0-1,-1 1,0 0,0 0,-1-1,0 0,-4 8,6-21,6-7</inkml:trace>
  <inkml:trace contextRef="#ctx0" brushRef="#br0" timeOffset="-887.508">368 959,'-83'64,"3"3,3 4,-5 11,82-82,-32 44,31-43,1 0,-1 0,0 0,1 0,-1 0,1 0,0 0,-1 0,1 0,0 0,0 0,-1 0,1 0,0 0,0 0,0 0,0 1,1-1,-1 0,0 0,0 0,1 0,-1 0,0 0,1 0,-1 0,1 0,-1 0,1 0,0 0,-1 0,1-1,0 1,0 0,0 0,-1-1,1 1,0-1,0 1,0 0,0-1,0 0,1 1,114 4,-80-7,7-1,102 7,-140-2,-1 0,0 0,0 1,0-1,0 1,0 0,-1 0,1 1,-1-1,0 1,0 0,0-1,0 1,-1 0,0 1,1-1,-2 0,1 1,0-1,-1 1,0 0,0-1,0 1,-1 0,1 0,-1-1,0 1,-1 0,1 0,-1-1,0 1,-1 3,1 17</inkml:trace>
  <inkml:trace contextRef="#ctx0" brushRef="#br0" timeOffset="-525.404">537 1439,'204'-38,"-202"37,-1 0,1 1,0-1,-1 1,1-1,0 1,-1 0,1 0,0-1,0 1,0 0,-1 1,1-1,0 0,0 0,-1 1,1-1,0 1,-1 0,1-1,0 1,-1 0,1 0,-1 0,1 0,-1 0,0 0,1 0,-1 1,0-1,0 0,0 1,0-1,0 1,0-1,0 1,-1 0,1-1,0 1,-1 0,1-1,-1 1,0 0,0 0,0-1,0 1,0 0,0 0,0 0,0-1,0 1,-1 0,1-1,-1 1,0 0,1-1,-2 2,-131 160,132-161,0 0,0 0,0 0,1 0,-1 0,0 0,1 0,0 0,-1 0,1 0,0 1,0-1,0 0,0 0,0 0,1 0,-1 1,1-1,0 0,-1 0,1 0,0 0,0 0,0 0,0-1,0 1,1 0,-1 0,1-1,-1 1,1-1,-1 1,1-1,0 0,0 0,0 0,0 0,-1 0,1 0,1 0,-1 0,0-1,0 1,0-1,0 0,0 0,0 1,1-1,-1-1,0 1,0 0,0 0,0-1,0 1,0-1,2 0,41-16,-24 5</inkml:trace>
  <inkml:trace contextRef="#ctx0" brushRef="#br0" timeOffset="-288.854">989 1298,'43'-5,"19"-1,4 0,-9 1</inkml:trace>
  <inkml:trace contextRef="#ctx0" brushRef="#br1" timeOffset="7996.624">2089 705,'-596'824,"166"-277,424-540,4-6,0 1,-1 1,1-1,0 0,0 0,1 1,-1-1,0 1,1-1,0 1,-1 0,1 0,0-1,0 1,1 0,-1 0,1 0,-1 0,1 0,0 0,0 3,8 2</inkml:trace>
  <inkml:trace contextRef="#ctx0" brushRef="#br1" timeOffset="8566.313">2203 762,'-110'-23,"24"1,-114-18,200 40,1 1,-1-1,0 1,0-1,1 0,-1 1,0-1,0 1,0-1,0 1,0-1,0 1,0-1,0 1,0 0,0-1,0 1,0-1,0 0,-1 1,1-1,0 1,0-1,0 1,-1-1,1 1,0-1,-1 0,1 1,0-1,-1 1,1-1,0 0,-1 1,1-1,-1 0,1 0,0 1,-1-1,1 0,-1 0,1 0,-1 0,1 1,-1-1,1 0,-1 0,1 0,-1 0,1 0,-1 0,1 0,-1 0,1-1,-1 1,1 0,-1 0,1 0,-1 0,1-1,-1 1,1 0,0-1,-1 1,1 0,-1-1,1 1,33 26,-27-22,45 32,2-3,2-3,0-1,2-4,48 16,-101-40,0 1,1 0,-1-1,0 1,1-1,0 0,-1 0,1 0,0-1,-1 1,1-1,0 0,-1-1,1 1,0-1,-1 0,1 0,-1 0,1-1,-5-1,1 0,-1 0,0 0,0-1,-1 1,1 0,-1 0,1 0,-1 0,0 0,0 0,0 0,-1 0,1 0,-1 1,1-1,-1 0,0 1,0 0,0-1,0 1,-2-1,0-2,-202-255,192 238</inkml:trace>
  <inkml:trace contextRef="#ctx0" brushRef="#br1" timeOffset="8914.723">2513 0,'-25'13,"1"2,1 0,0 2,1 0,1 2,0 0,2 1,0 1,1 1,1 0,1 2,12-18,-1 0,1 0,0 0,1 1,0 0,0-1,0 1,1 0,-1 0,2 0,-1 1,1-1,0 0,1 1,0-1,0 0,0 1,1-1,0 0,1 0,-1 1,2-1,-1 0,1 0,0-1,0 1,0-1,1 1,0-1,1 0,-1-1,1 1,0-1,1 0,-1 0,1 0,3 2,11 0,-1 0,1-1,0-1,1 0,-1-2,1 0,-1-2,1 0,0-1,0-2,-1 0,1-1,-1 0,0-2,0-1,7-3,-3 3,-1-2,0-1,0-1,-1 0,0-2,-1-1,0 0,-1-1,-1-2,0 0,-1-1,-1 0,15-21,-28 34,0-1,-1 1,0-1,0 0,0 0,0 0,-1-1,0 1,0-1,0 1,-1-1,0 0,0 0,0 1,-1-1,0 0,0 0,0 0,-1 0,0 1,0-1,0 0,-1 1,0-1,0 1,0-1,-1 1,0 0,0 0,0 0,-1 0,-45-46,24 33</inkml:trace>
  <inkml:trace contextRef="#ctx0" brushRef="#br1" timeOffset="9167.169">1836 254,'38'-5,"56"-6,27-1,6-4,2 1,-7 3,-10 4,-5 3,-6 3,-6 1,-5 5,-3 3,-7 0,-2 3,-10 1,-12-3,-15-1</inkml:trace>
</inkml:ink>
</file>

<file path=ppt/ink/ink5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21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0 564,'24'10,"27"3,10-6,3-3,-3-3,-8-2,-8 0,-7 0,-5 0,-3 0,-2 0,-6 1</inkml:trace>
  <inkml:trace contextRef="#ctx0" brushRef="#br0" timeOffset="246.199">57 847,'43'4,"33"-2,9-2,0-1,-11-1,-12 1,-13-5,-9-1,-6 0,-10 2</inkml:trace>
  <inkml:trace contextRef="#ctx0" brushRef="#br0" timeOffset="480.321">1072 141,'-10'38,"-2"32,-5 9,1 1,-2-4,2-10,4-11,4-6,3-6,-2-6,0-4,2-3,1-2,1 0,2-6</inkml:trace>
  <inkml:trace contextRef="#ctx0" brushRef="#br0" timeOffset="777.833">1722 141,'-73'83,"5"3,3 4,-27 53,87-134,-9 11,2 0,1 1,0 1,2 0,0 0,2 0,0 1,-3 22,10-39,0 0,0 0,0 0,1 0,0 0,0 0,1 0,-1 0,1-1,1 1,-1 0,1-1,0 0,0 0,0 0,1 0,-1 0,1 0,1-1,-1 0,1 0,-1 0,1-1,0 1,0-1,1 0,-1 0,1-1,-1 0,2 0,2 1,0 0,0-1,0 0,0-1,0 0,0 0,0-1,0 0,1-1,-1 0,0 0,0-1,0 0,0-1,-1 0,1 0,-1-1,1 0,3-3,0-1,-2 0,1 0,-1-1,0 0,-1-1,0 0,-1 0,0-1,0 0,-1 0,0-1,-1 0,-1 0,0-1,-1 1,0-1,-1 0,0 0,-1-1,0 1,-1 0,-1-1,0 0,-1 8,1 0,-1 1,0-1,-1 0,1 0,-1 0,0 1,-1-1,1 1,-1 0,0 0,-1 0,1 0,-1 0,0 1,0-1,0 1,-1 0,1 1,-1-1,0 1,0 0,0 0,-1 0,1 1,-1 0,0-1,-4 0,0 0,-1 1,1 0,-1 0,1 1,-1 1,0 0,1 0,-1 1,1 0,-1 1,1 0,-1 1,-6 3,-10 5</inkml:trace>
  <inkml:trace contextRef="#ctx0" brushRef="#br0" timeOffset="1193.507">2229 310,'-44'44,"22"-26,0 1,2 2,1 0,0 1,1 0,2 2,0 0,2 1,1 0,0 1,-5 19,17-39,0 0,0 0,0 0,1 0,0 0,0 0,1 0,-1 0,1 0,1 0,-1 0,1 0,0-1,0 1,1 0,-1-1,1 0,1 0,-1 1,1-2,0 1,0 0,0-1,0 0,1 0,0 0,0-1,0 1,0-1,1 0,7 4,0 0,1-1,0-1,0 0,0-1,1-1,-1 0,1-1,0 0,0-1,13-1,-11-2,1 0,-1-1,0-1,0-1,0 0,-1-2,1 0,-1 0,-1-1,0-1,0-1,-1 0,0-1,0 0,10-14,-2 3,-2-2,-1 0,-1-1,-1-1,-1-1,-2 0,0-1,6-21,-17 42,0 0,-1 0,0 0,0 0,-1 0,1 0,-2-1,1 1,-1 0,0-1,0 1,-1 0,0-1,-1 1,1 0,-1 0,-1 0,1 0,-1 0,0 1,-1-1,0 1,0 0,0 0,-1 0,0 0,0 1,0 0,0 0,-1 1,0-1,-3-1,-6-1,0 1,-1 1,0 0,0 1,0 0,-1 2,1 0,-1 1,1 0,-1 1,1 1,-1 1,1 0,-1 1,-1 2,-17 2</inkml:trace>
  <inkml:trace contextRef="#ctx0" brushRef="#br0" timeOffset="1601.878">2821 283,'-48'57,"3"2,2 3,-17 35,56-92,0 0,0 0,1 1,0-1,0 1,1 0,-1 0,1 0,0 0,1 0,0 1,0-1,0 0,1 1,-1-1,2 1,-1-1,1 0,0 1,0-1,1 0,-1 0,1 0,1 0,-1 0,1 0,0 0,1-1,-1 0,1 1,0-1,0-1,1 1,0 0,5 2,0 0,1-1,0-1,0 1,1-2,-1 1,1-2,0 0,0 0,1-1,-1 0,0-1,1-1,-1 0,1 0,-1-1,0-1,1 0,-1-1,2-1,17-6,-2-2,1-1,-2-1,0-1,0-1,-2-2,8-7,-17 15,0 0,0-1,-1-1,0 0,-1-2,-1 0,0 0,-1-1,0-1,-1 0,-1-1,-1 0,0 0,-1-1,-1-1,-1 1,-1-1,4-16,-10 31,0-1,0 0,0 1,-1-1,1 0,-1 1,0-1,-1 0,1 1,-1-1,0 1,0 0,0 0,-1 0,1 0,-1 0,0 0,0 0,0 1,-1 0,1 0,-1 0,0 0,1 0,-2 1,1-1,0 1,0 0,-1 0,1 1,-1 0,1-1,-1 1,0 1,0-1,-12-2,1 1,0 1,-1 0,1 1,-1 1,1 1,0 0,0 1,-13 4,-108 55,104-44</inkml:trace>
  <inkml:trace contextRef="#ctx0" brushRef="#br0" timeOffset="2017.033">3641 169,'20'8,"0"1,-1 0,0 1,0 1,-1 1,-1 1,0 0,0 1,-1 1,-1 0,-1 1,0 1,-1 0,-1 1,6 11,-9-5,-1 1,-2-1,0 1,-1 1,-2-1,0 1,-2 2,0-17,-1 0,-1 1,0-1,0 0,-1 0,-1 0,0 0,0 0,-1-1,-1 1,1-1,-2 0,1-1,-1 1,-1-1,0 0,0 0,-6 4,2-8,1-1,-1 0,1-1,-1 0,0 0,0-2,0 1,-1-1,1-1,0 0,0 0,-1-1,1-1,0 0,0 0,0-1,-6-3,-7-5,6-1</inkml:trace>
  <inkml:trace contextRef="#ctx0" brushRef="#br0" timeOffset="2269.412">3245 169,'43'0,"48"-4,18-3,5-4,-2 0,-7 1,-10-2,-8 1,-9-2,-8 0,-6 4,-5-3,-7 1,-3-2,-1 1,-3 3,-4 2,-10 3</inkml:trace>
</inkml:ink>
</file>

<file path=ppt/ink/ink5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20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0,'-22'195,"3"-30,1 161,-1-222,12-130,12-24,1 25</inkml:trace>
  <inkml:trace contextRef="#ctx0" brushRef="#br0" timeOffset="315.471">395 28,'-271'351,"216"-255,55-95,-1 0,1 0,-1 1,1-1,-1 0,1 0,0 1,0-1,0 0,0 1,0-1,0 0,0 1,0-1,1 0,-1 1,0-1,1 0,-1 1,1-1,-1 0,1 0,0 0,-1 0,1 0,0 1,0-1,0-1,0 1,0 0,0 0,0 0,0 0,0-1,0 1,1 0,-1-1,0 1,0-1,1 0,-1 1,1-1,60 1,-53-1,42-5,-33 2,0 1,1 1,-1 0,0 1,1 1,-1 1,0 1,1 0,11 5,-25-5,0-1,0 1,-1 1,1-1,-1 1,0-1,0 1,0 0,-1 0,0 1,1-1,-1 1,-1 0,1 0,-1 0,0 0,0 0,0 0,-1 1,1-1,-2 0,1 1,0 3,8 26,-3-16</inkml:trace>
  <inkml:trace contextRef="#ctx0" brushRef="#br0" timeOffset="765.156">621 592,'45'0,"-26"-2,-1 2,0 0,0 1,1 0,-1 2,0 0,0 1,4 3,-20-7,-1 0,0 0,0 1,1-1,-1 1,0-1,0 1,0-1,1 1,-1-1,0 1,0 0,0 0,0 0,0 0,0 0,0-1,-1 2,1-1,0 0,0 0,-1 0,1 0,-1 0,1 1,-1-1,1 0,-1 0,0 1,0-1,1 0,-1 1,0-1,0 0,-1 1,1-1,0 0,0 0,0 1,-1-1,1 0,-1 0,1 1,-1-1,1 0,-1 0,-46 46,37-38,-87 87,96-95,0 0,0 1,0-1,0 0,1 1,-1-1,0 1,1-1,-1 1,1-1,-1 1,1 0,0-1,0 1,-1 0,1-1,0 1,1-1,-1 1,0 0,0-1,1 1,-1-1,1 1,-1 0,1-1,0 0,-1 1,1-1,0 1,0-1,0 0,0 1,0-1,1 0,-1 0,0 0,0 0,1 0,-1 0,1-1,-1 1,1 0,-1-1,1 1,-1-1,1 1,-1-1,2 0,82 10,-11-34,-54 12</inkml:trace>
</inkml:ink>
</file>

<file path=ppt/ink/ink5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1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1 521,'17'15,"1"-2,0 0,1-1,0 0,1-2,0 0,1-2,0 0,1-1,-1-1,1-1,0-1,1-1,-1-1,0-1,16-1,-3-10,0-2,-1-1,-1-2,0-1,-1-2,-1 0,0-3,-2 0,0-2,-2-1,0-1,-2-2,-1 0,14-22,37-37,-44 47,2 1,2 2,1 2,2 1,18-11,-54 42,0 0,0 0,0 0,1 1,-1-1,1 1,-1-1,1 1,0 0,-1 0,1 0,0 0,0 1,0-1,-1 1,1 0,0 0,0 0,0 0,0 0,0 1,0-1,-1 1,1 0,0-1,0 1,-1 1,1-1,-1 0,1 1,-1-1,1 1,-1 0,0 0,0 0,0 0,0 0,0 0,0 0,-1 1,1-1,0 2,8 16,0 2,-2-1,0 1,-2 0,0 1,-2 0,0 0,-1 0,-2 0,0 0,-2 0,0 0,-1 1,-2-1,-4 16,4-21,0-1,-1 1,0-1,-2 0,0-1,-1 0,0 0,-1 0,-1-1,-1-1,0 1,-1-2,0 0,-13 11,10-12,-1-1,0-1,0 0,-1-1,0 0,-1-2,0 0,0-1,-2-1,5-1,1 1,0 0,0-1,0-1,-1 0,1-1,-1-1,1 0,-1-1,0 0,1-1,-1-1,1 0,-1-1,1-1,0 0,0-1,0 0,-5-4,-12-36,24 23</inkml:trace>
  <inkml:trace contextRef="#ctx0" brushRef="#br0" timeOffset="348.889">1609 211,'44'217,"-25"-97,-18-112,0 0,1 0,0 0,1-1,-1 1,1-1,1 0,-1 1,1-2,1 1,-1 0,1-1,0 0,0 0,1 0,0-1,0 0,0 0,1 0,0-1,0 0,0 0,0-1,0 0,1 0,2 0,8 0,0-1,0-1,0-1,0 0,0-2,0 0,0-1,-1 0,1-2,-1 0,0-1,0 0,-1-2,1 0,-2 0,1-2,-1 0,-1-1,0 0,0-1,-1 0,-1-1,0-1,-1 0,5-8,-12 17,0-1,0 1,-1 0,1-1,-1 0,-1 0,1 0,-1 0,0 0,0 0,-1-1,1 1,-2-1,1 1,-1-1,0 1,0-1,0 1,-1-1,0 1,-1-1,1 1,-1 0,-1 0,1 0,-1 0,0 0,0 0,-1 1,1-1,-1 1,0 0,-1 0,1 1,-1-1,0 1,-2-1,-7-5,1 2,-1 0,-1 0,1 2,-1 0,0 0,-1 1,1 1,-1 1,0 0,0 1,0 1,0 0,-15 2,-33 15,38-2</inkml:trace>
</inkml:ink>
</file>

<file path=ppt/ink/ink5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45.8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427 274,'-32'-97,"-36"-80,68 178,0-1,-1 0,1 1,0-1,0 0,0 1,0-1,0 0,-1 0,1 1,0-1,0 0,0 0,-1 1,1-1,0 0,-1 0,1 1,0-1,0 0,-1 0,1 0,0 0,-1 0,1 0,0 1,-1-1,1 0,0 0,-1 0,1 0,0 0,-1 0,1 0,0 0,-1 0,1-1,0 1,-1 0,1 0,0 0,-1 0,1 0,0-1,0 1,-1 0,1 0,0 0,-1-1,1 1,0 0,0 0,0-1,-1 1,1 0,0 0,0-1,-2 38,2-35,-8 271,-10 175,12-362,-4 0,-3-1,-4-1,-26 77,-132 350,170-494,0 1,2 0,0 1,1-1,1 0,0 1,2-1,0 3,3-13,0 0,0-1,1 1,0-1,1 0,0 0,0 0,0-1,1 0,0 0,0-1,0 0,1 0,-1-1,1 0,0 0,1-1,-1 0,1 0,-1-1,1 0,7 1,-7-1,4 2,1 0,-1-1,1-1,0-1,0 0,0 0,0-1,0-1,0-1,0 0,3-1,298-44,97 0,-119 34,49 14,-118 1,641-30,-266 45,-16 7,61 10,-475-26,0-7,-1-8,94-18,649-130,-637 122,-124 27,-147 5,1 1,-1-1,1 1,-1-1,0 0,1 0,-1-1,0 1,0-1,0 1,0-1,0 0,0 0,0 0,-1-1,1 1,-1-1,0 1,1-1,-1 0,0 0,-1 0,1 0,0 0,-1 0,0 0,1-3,11-99,-10 58,8-63,-5 0,-4-1,-11-79,-47-296,19 264,25 80,-9 92,30 47,2 8</inkml:trace>
</inkml:ink>
</file>

<file path=ppt/ink/ink5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34.4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1 116,'236'-74,"-203"68,0 1,0 2,0 2,1 0,22 5,23-2,175-1,-56 26,55-10,-22 6,-142-12,0-5,1-4,8-4,-10 1,212-27,656 28,-649-28,467 28,-436 11,36 8,-219-7,-83-4,0-4,0-3,7-4,559-73,-535 62,-43 5,0 2,0 3,1 2,28 5,-85-3,-1 1,1 0,0-1,-1 1,1 1,0-1,-1 1,1-1,-1 1,0 0,0 0,1 0,-1 1,-1-1,1 1,0 0,-1-1,1 1,-1 0,0 1,0-1,0 0,0 1,-1-1,1 1,-1-1,0 1,0 0,0-1,0 1,-1 0,0 0,0 0,0-1,0 1,0 0,-1 0,0 3,-5 18</inkml:trace>
</inkml:ink>
</file>

<file path=ppt/ink/ink5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35.4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90,'50'-19,"1"2,0 2,1 3,1 2,0 2,43 0,122 34,-161-18,156 20,106-2,628 3,415-68,-361 3,407 25,-901 12,-480-1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0,'-10'4,"0"1,1 0,-1 1,1 0,0 0,1 1,0 0,0 1,0 0,1 0,0 0,0 1,1 0,1 0,-1 1,1 0,1-1,0 3,-7 32,3 1,1 1,3-1,2 1,1 0,3 11,-1-13,1-12,3 1,0 0,2-1,1 0,2-1,1 0,2 0,0-1,2-1,7 9,-19-32,1 0,0 0,0 0,0-1,0 1,1-1,0 0,0-1,0 1,1-1,-1 0,1 0,0-1,0 0,1 0,-1 0,1-1,-1 0,1 0,2 0,14 2</inkml:trace>
</inkml:ink>
</file>

<file path=ppt/ink/ink5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38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339 310,'19'-16,"0"2,1 0,1 1,0 1,0 1,1 1,15-5,-20 8,46-20,2 2,1 3,1 3,14 0,-32 9,-29 5,-1 1,1 0,0 2,0 0,0 1,0 1,17 3,-32-2,-1 0,0 0,0 0,0 0,0 1,0 0,0 0,0 0,-1 0,1 1,-1-1,1 1,-1 0,0 0,0 0,0 0,-1 1,1-1,-1 1,0-1,0 1,0 0,0 0,-1 0,1 0,-1 0,0 0,0 1,-1-1,1 0,-1 1,0-1,0 0,-26 144,-61 78,60-167,3 2,2 0,4 2,1 1,16-55,-1 1,1-1,1 0,0 1,0-1,1 0,0 1,1-1,0 0,0 0,1 0,0 0,0 0,2 0,-5-9,0 0,0-1,0 1,0-1,0 1,1-1,-1 1,0-1,0 1,0-1,1 1,-1 0,0-1,1 1,-1 0,0-1,1 1,-1 0,0-1,1 1,-1 0,1-1,-1 1,0 0,1 0,-1 0,1 0,-1-1,1 1,-1 0,1 0,-1 0,1 0,-1 0,1 0,-1 0,1 0,-1 0,1 0,-1 1,1-1,-1 0,0 0,1 0,-1 1,1-1,-1 0,1 0,-6-7,0 0,-1 0,1 0,-1 1,-1-1,1 1,-1 1,0-1,0 1,-1 1,0-1,1 1,-2 1,1-1,0 1,-8-1,-15-2,0 1,0 1,-1 2,1 1,-1 2,1 0,0 3,0 0,0 2,-26 7,0 2,2 3,0 2,1 2,1 3,-44 28,95-51,0-2,0 1,0 0,0 0,0-1,0 1,1 0,-1 1,0-1,1 0,-1 0,1 1,-1-1,1 1,0-1,0 1,0 0,0 0,0-1,0 1,0 0,0 0,1 0,-1 0,0 0,1 1,6 5</inkml:trace>
  <inkml:trace contextRef="#ctx0" brushRef="#br0" timeOffset="456.618">508 677,'193'-60,"2"9,4 8,62 3,-145 35,-93 5</inkml:trace>
  <inkml:trace contextRef="#ctx0" brushRef="#br0" timeOffset="703.563">1694 790,'0'33,"0"21,0 7,0-8</inkml:trace>
  <inkml:trace contextRef="#ctx0" brushRef="#br0" timeOffset="935.216">1665 225,'10'34,"3"11</inkml:trace>
  <inkml:trace contextRef="#ctx0" brushRef="#br0" timeOffset="1205">2005 1100,'17'-50,"2"1,2 0,3 2,2 0,1 2,6-3,28-4,-60 51,1 0,0 0,0 0,0 1,0-1,0 0,0 1,0-1,0 1,1 0,-1 0,0 0,0 0,0 0,0 0,0 1,0-1,0 0,1 1,-1 0,-1 0,1-1,0 1,0 0,0 1,0-1,-1 0,1 0,0 1,-1-1,1 1,-1-1,0 1,1 0,-1 0,24 81,-26-78,1-1,0 1,0 0,1 0,0-1,0 1,0 0,0-1,0 1,1-1,0 1,0-1,0 0,1 0,0 0,-1 0,1 0,0-1,1 1,-1-1,1 0,-1 0,1 0,0 0,0-1,0 1,1-1,-1 0,3 0,1-2,-1-1,1 0,0 0,0-1,-1 1,1-2,-1 1,1-1,-1-1,0 1,0-1,-1 0,1-1,-1 1,0-1,0-1,0 1,-1-1,0 0,0 0,0-1,-1 1,0-1,0-1,50-111,-46 94</inkml:trace>
  <inkml:trace contextRef="#ctx0" brushRef="#br0" timeOffset="1789.311">3077 620,'-28'33,"2"0,1 2,2 1,1 1,2 1,-10 27,28-62,0 0,0 0,1 0,-1 0,1 1,0-1,0 0,0 0,0 1,1-1,-1 1,1-1,0 1,0-1,0 0,1 1,-1-1,1 1,0-1,-1 0,2 1,-1-1,0 0,1 0,-1 0,1 0,0 0,0 0,0-1,0 1,1 0,-1-1,1 0,-1 0,1 1,0-2,0 1,0 0,0 0,0-1,0 0,0 0,1 0,-1 0,2 0,19 0,0-2,0-1,-1-1,1-1,-1-1,1-1,-2-1,1-1,-1-1,0-1,-1-1,0-1,-1 0,0-2,-1 0,-1-1,0-1,-1-1,2-3,4-1,-2-2,0 0,-1-1,-1 0,-2-2,0 0,-2-1,-1-1,-1 0,5-19,-13 33,0-1,-1 0,-1 0,0 0,-1 0,-1 0,0 0,-1 0,0-1,-2 1,0 0,0 0,-1 0,-1 0,-1 1,0-1,-1 1,0 0,-1 1,-1-1,0 2,-4-6,4 11,1 0,-1 0,0 0,-1 1,0 0,0 1,0 0,0 1,-1 0,0 0,1 1,-2 0,1 0,0 1,0 1,-1 0,1 0,-1 1,1 0,-1 1,1 0,0 1,0 0,-1 1,1 0,0 0,1 1,-1 1,1-1,0 1,0 1,0 0,-2 2,-7 3,-1 2,1 0,1 1,0 0,1 2,1 0,0 0,2 2,-1-1,2 2,1 0,0 0,1 1,1 0,1 1,1 0,1 0,1 1,0-1,1 10,4-20,1-1,1 1,-1 0,2 0,-1-1,2 0,-1 1,1-1,1 0,0-1,0 1,1-1,0 0,1 0,-1-1,2 0,-1 0,1-1,1 0,-1 0,5 2,13 9,1-1,1-2,1 0,0-2,1-1,22 5,-9-7,0-1,1-2,0-2,0-2,43-2,-51-1</inkml:trace>
  <inkml:trace contextRef="#ctx0" brushRef="#br0" timeOffset="2320.149">5024 253,'-9'43,"-9"39,-1 14,3-4,4-7,9-15,5-9,2-10,6-9,0-6,-1-6,-2-2,-3-1,-1-6</inkml:trace>
  <inkml:trace contextRef="#ctx0" brushRef="#br0" timeOffset="2638.95">4629 310,'61'-46,"3"4,1 2,3 3,0 3,2 3,5 2,-46 19,0 0,1 2,0 1,1 1,-1 1,4 2,-25 2,1 1,-1 0,0 0,1 0,-1 2,0-1,0 1,1 0,-1 1,-1 0,1 1,0-1,-1 2,0-1,0 1,0 0,0 1,-1 0,0 0,0 1,4 5,-7-6,0 1,0 1,0-1,-1 1,1-1,-2 1,1 0,-1 0,-1 0,0 0,0 0,0 0,-1 1,0-1,0 0,-1 0,0 0,-1 1,0-1,0-1,-1 1,0 0,-2 4,-5 9,0-1,-2 0,0-1,-1 0,-1-1,0-1,-2 0,-1 0,-22 15,-1-1,-2-3,-1-1,-1-2,-1-2,-1-2,-1-2,-1-3,0-1,-20 2,42-9,10-3</inkml:trace>
  <inkml:trace contextRef="#ctx0" brushRef="#br0" timeOffset="3236.031">5560 903,'-201'208,"185"-199,35-32,154-171,-51 88,-121 105,0-1,0 1,0-1,0 1,1 0,-1 0,0 0,0 0,1 0,-1 0,1 0,-1 0,1 0,0 1,-1-1,1 1,-1-1,1 1,0-1,0 1,-1 0,1 0,0 0,-1 0,1 0,0 0,0 1,-1-1,1 0,0 1,-1 0,1-1,-1 1,1 0,-1 0,1 0,-1 0,1 0,-1 0,0 0,0 0,1 0,-1 1,0-1,0 0,0 1,0-1,-1 1,1-1,0 1,-1 0,1-1,-1 1,1 0,-1-1,0 2,12 170,-9-156,2 0,-2 0,0 0,-1 0,-1 0,0 0,-1 1,-1-1,-1 0,-1 5,3-21,-1 0,1 0,-1 0,1 0,-1 0,1 0,-1-1,0 1,1 0,-1 0,0-1,0 1,1 0,-1-1,0 1,0 0,0-1,0 0,0 1,0-1,0 1,0-1,0 0,0 0,0 0,0 1,0-1,0 0,0 0,0-1,0 1,0 0,0 0,0 0,0-1,0 1,0 0,0-1,0 1,0-1,0 1,0-1,0 0,0 1,1-1,-1 0,0 1,0-1,1 0,-1 0,1 0,-1 0,-42-43,-71-125,103 150</inkml:trace>
  <inkml:trace contextRef="#ctx0" brushRef="#br0" timeOffset="3586.857">5899 790,'85'259,"-44"-197,-40-61,0 0,0 0,0 0,0 0,0-1,0 1,1 0,-1-1,0 1,1-1,-1 1,0-1,1 0,-1 1,1-1,-1 0,0 0,1 0,-1 0,1 0,-1 0,0-1,1 1,-1 0,1-1,-1 1,0-1,0 0,1 1,-1-1,0 0,0 0,0 1,0-1,0 0,0 0,0 0,0 0,0-1,0 1,0 0,-1 0,1 0,0-1,-1 1,1 0,-1-1,0 1,1-1,68-214,-27 135,-33 65</inkml:trace>
  <inkml:trace contextRef="#ctx0" brushRef="#br0" timeOffset="4084.642">6633 790,'-48'-21,"45"20,-4 0,0 0,0 0,0 0,0 1,0 0,1 0,-1 1,0 0,0 0,0 1,1 0,-1 0,0 0,1 1,0 0,0 0,0 1,0 0,0 0,1 0,0 0,0 1,-1 0,6-3,1-1,-1 1,0-1,0 1,1-1,-1 1,1-1,-1 1,1-1,0 1,-1-1,1 0,0 1,0-1,0 0,0 0,0 0,0 0,1 0,-1 0,0 0,0 0,1 0,-1-1,0 1,1 0,-1-1,1 1,-1-1,1 0,-1 1,1-1,-1 0,1 0,-1 0,1 0,0 0,11 4,-9-2,-1 0,1 0,0 0,-1 0,1 0,-1 1,0 0,0 0,0 0,0 0,-1 0,1 0,-1 1,0-1,0 1,0 0,0-1,-1 1,1 0,-1 0,0 0,0 0,0 0,-1 0,0 1,0-1,0 0,0 0,0 0,-1 0,0 0,0 0,0 0,0 0,-1 0,1 0,-1 0,0 0,0-1,0 1,-1-1,0 1,-3 6,4-9,0 1,0 0,0 0,0 0,0 0,0 1,0-1,1 0,-1 1,1-1,-1 1,1 0,0-1,0 1,1 0,-1 0,0-1,1 1,0 0,-1 0,1 0,0 0,1 0,-1-1,0 1,1 0,0 0,0 0,-1-1,2 1,-1 0,0-1,0 1,1-1,0 1,-1-1,1 0,0 0,0 1,0-2,0 1,0 0,1 0,1 1,12 1,-1-1,1-1,0 0,1-1,-1 0,0-1,0-1,9-2,22 0,73-21,-100 20</inkml:trace>
  <inkml:trace contextRef="#ctx0" brushRef="#br0" timeOffset="5089.675">0 1496,'719'-1,"-240"-24,301-5,-58 2,662-29,-303 27,1152 31,-2227-1,-4 1,1 0,0-1,-1 0,1 1,0-1,0 0,0 0,-1 0,1-1,0 1,0-1,-1 0,1 1,0-1,-1 0,1 0,-1-1,1 1,-1-1,0 1,0-1,1 0,-1 1,0-1,0 0,-1-1,1 1,0 0,0-1,-4-8</inkml:trace>
  <inkml:trace contextRef="#ctx0" brushRef="#br0" timeOffset="5569.269">7648 395,'-4'0,"-3"5,-4 1,-5 5,0 5,3 5,4-2</inkml:trace>
  <inkml:trace contextRef="#ctx0" brushRef="#br0" timeOffset="5825.07">7761 790,'0'19,"0"11,5 1,2-6</inkml:trace>
</inkml:ink>
</file>

<file path=ppt/ink/ink5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48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0,'-5'34,"-1"39,-1 18,-2 2,-1-5,2-7,2-14,2-7,2-5,1-8,1-5,0-7,0-3,1-4,-1 0,0-1,0 0,1-5</inkml:trace>
</inkml:ink>
</file>

<file path=ppt/ink/ink5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49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1 170,'39'-25,"1"3,1 1,1 2,1 2,0 1,1 3,1 1,0 3,35-3,-58 10,1 1,-1 1,0 0,0 2,0 1,0 1,0 0,9 5,-24-7,0 0,0 0,0 1,0 0,-1 1,1 0,-1 0,0 0,0 0,-1 1,1 0,-1 1,0-1,0 1,-1 0,0 0,0 0,0 0,-1 1,0 0,0-1,0 1,-1 0,0 1,-1-1,1 6,-1 0,-1 0,0 0,-1 0,-1 0,0 0,0-1,-2 1,1 0,-2-1,0 0,0 0,-1 0,0-1,-1 0,-1 0,1-1,-2 0,1 0,-1-1,-3 2,-18 19,-1-1,-1-2,-1-2,-1 0,-2-3,0-1,-1-1,-1-2,-34 10,41-18</inkml:trace>
</inkml:ink>
</file>

<file path=ppt/ink/ink5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49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109 233,'-109'120,"179"-202,-27 25,2 3,3 1,25-19,-25 40,-47 31,1 1,-1 0,0-1,0 1,0 0,0 0,1 0,-1 0,0 0,0 0,0 0,1 0,-1 1,0-1,0 0,0 1,0-1,0 1,0-1,1 1,-1-1,0 1,-1 0,1 0,0-1,0 1,0 0,0 0,-1 0,1 0,0 0,-1 0,1 0,-1 0,1 0,-1 0,1 1,-1-1,0 0,1 0,-1 0,0 0,0 1,0-1,0 1,9 230,-4-211,-2-12,-1 1,0 0,0 0,-1-1,0 1,-1 0,0 0,0 0,-1 0,-2 7,3-15,-1 0,0-1,1 1,-1 0,0-1,0 1,0-1,0 1,0-1,0 0,0 1,0-1,-1 0,1 0,0 0,-1 0,1 0,-1 0,1 0,-1 0,1 0,-1-1,0 1,1-1,-1 1,0-1,0 0,1 0,-1 0,0 0,0 0,0 0,1 0,-1 0,0-1,1 1,-1-1,0 1,1-1,-1 0,0 1,1-2,-64-41,-75-81,122 111</inkml:trace>
</inkml:ink>
</file>

<file path=ppt/ink/ink5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50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72,'110'181,"-110"-179,1 0,-1 0,1 0,0 0,-1 0,1-1,0 1,0 0,0 0,0-1,1 1,-1-1,0 1,1-1,-1 1,1-1,-1 0,1 0,0 0,-1 0,1 0,0 0,0 0,0 0,0-1,0 1,0-1,0 1,-1-1,1 0,1 0,-1 0,0 0,0 0,0 0,0-1,-1 1,1-1,0 1,0-1,0 0,0 0,0 0,-1 0,1 0,0 0,-1 0,1 0,1-2,0-7,0 0,0 0,0 0,-2-1,1 1,-1-1,-1 0,0 1,-1-8,7-66,12 18,-10 50</inkml:trace>
</inkml:ink>
</file>

<file path=ppt/ink/ink5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50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10,'-8'-3,"-1"1,1 1,-1-1,0 1,0 1,1-1,-1 1,0 1,1 0,-1 0,0 1,1 0,-1 0,1 1,0 0,0 1,0-1,0 2,1-1,-7 6,12-10,0 1,1 0,-1-1,1 1,0 0,-1 0,1 0,-1 0,1 1,0-1,0 0,0 0,0 1,0-1,0 0,0 1,0-1,0 1,1 0,-1-1,1 1,-1-1,1 1,0 0,-1-1,1 1,0 0,0 0,0-1,0 1,1 0,-1-1,0 1,1 0,-1-1,1 1,0-1,-1 1,1-1,0 1,0-1,0 1,0-1,0 0,0 1,0-1,1 0,-1 0,0 0,1 0,-1 0,0 0,1 0,0-1,-1 1,1 0,-1-1,1 1,0-1,0 0,32 7,-32-7,1-1,-1 1,1 0,0 0,-1 0,1 0,0 0,-1 0,1 1,-1 0,1-1,-1 1,1 0,-1 0,0 0,1 1,-1-1,0 0,0 1,0 0,0-1,0 1,0 0,0 0,-1 0,1 0,-1 0,1 0,-1 1,0-1,0 1,0-1,0 0,0 1,0 0,-1-1,0 1,1-1,-1 2,-17 44,15-45,0-1,0 1,0 0,1 0,-1 0,1 0,0 0,-1 0,2 0,-1 0,0 0,0 0,1 1,0-1,0 0,0 0,0 1,0-1,1 0,-1 0,1 1,0-1,0 0,0 0,0 0,0 0,1 0,0 0,-1-1,1 1,0 0,0-1,1 0,-1 1,6 0,0 0,1-1,-1 0,0 0,0-1,1 0,-1-1,1 0,-1 0,1 0,-1-1,1-1,-1 1,0-1,0-1,0 0,0 0,0 0,-1-1,1 0,-1-1,0 1,4-5,14-3,-1 0</inkml:trace>
</inkml:ink>
</file>

<file path=ppt/ink/ink5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51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55,'43'0,"38"-5,11-1,-2 0,-10 1,-10 2,-12 1,-11 1,-8-5,-7 0,-4 0,-1 1,-11 2,-7 6,-11 2,-4 1</inkml:trace>
</inkml:ink>
</file>

<file path=ppt/ink/ink5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51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77,'43'5,"34"-4,13-6,-4-3,-7 1,-12 0,-8-2,-9 0,-8 1,-7 3,-9-4,-4 1,-6 1</inkml:trace>
</inkml:ink>
</file>

<file path=ppt/ink/ink5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05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1 173,'351'-65,"2"14,2 17,113 12,-6 26,-423 0,-7 2</inkml:trace>
  <inkml:trace contextRef="#ctx0" brushRef="#br0" timeOffset="587.199">903 342,'-395'260,"284"-178,111-82,-1 1,1-1,-1 1,1-1,-1 1,1 0,-1-1,1 1,0-1,-1 1,1 0,0-1,0 1,-1 0,1-1,0 1,0 0,0-1,0 1,0 0,0 0,0-1,0 1,0 0,0-1,1 1,-1 0,0-1,0 1,1 0,-1-1,0 1,1 0,-1-1,0 1,1-1,-1 1,1-1,-1 1,1-1,-1 1,1-1,0 0,-1 1,1-1,-1 0,1 1,0-1,-1 0,1 0,0 1,-1-1,1 0,0 0,0 0,-1 0,1 0,0 0,-1 0,1 0,0-1,52 4,-48-4,576-4,-522-6,-78-15,-196-72,203 93,1 0,0-1,0 0,0-1,1-1,0 1,0-1,1-1,0 0,1 0,0-1,0 0,1 0,0-1,1 0,0 0,-1-5,7 13,0-1,0 0,1 0,-1 1,1-1,0 0,0 1,0-1,1 1,-1-1,1 1,0 0,0-1,0 1,0 0,0 0,1 0,-1 1,1-1,0 1,0-1,0 1,0 0,0 0,1 0,-1 1,1-1,-1 1,3-1,10-6</inkml:trace>
  <inkml:trace contextRef="#ctx0" brushRef="#br0" timeOffset="967.778">1553 230,'-160'303,"159"-302,-37 115,37-113,0 0,1 0,0 0,-1 0,1 0,0 0,0 0,1 0,-1 0,1 0,-1 1,1-1,0-1,0 1,1 0,-1 0,0 0,1-1,0 1,0 0,0-1,0 0,0 1,0-1,0 0,1 0,-1 0,1-1,-1 1,1-1,0 1,0-1,0 0,0 0,0 0,0 0,17 2,-1-1,1 0,0-2,0 0,0-1,0-1,0-1,-1-1,0-1,16-5,-30 9,-1 0,0-1,1 1,-1-1,0 0,0 0,0 0,0-1,0 1,-1-1,1 0,-1 0,1 0,-1-1,1-1,2-8</inkml:trace>
  <inkml:trace contextRef="#ctx0" brushRef="#br0" timeOffset="1213.593">1158 511,'43'-4,"29"-3,12 1,0-3,-3-1,-7 1,-10 3,-12 2,-15 2</inkml:trace>
</inkml:ink>
</file>

<file path=ppt/ink/ink5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04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83,'-16'12,"-297"230,136-105,173-134,-30 24,33-26,1-1,-1 1,1-1,0 1,-1-1,1 1,-1-1,1 1,0-1,0 1,-1 0,1-1,0 1,0-1,0 1,-1 0,1-1,0 1,0 0,0-1,0 1,0 0,0-1,1 1,-1 0,0-1,0 1,0-1,1 1,-1 0,0-1,0 1,1-1,-1 1,1-1,-1 1,0-1,1 1,-1-1,1 1,-1-1,1 1,-1-1,1 0,0 1,-1-1,1 0,-1 0,1 0,0 1,-1-1,1 0,0 0,-1 0,1 0,0 0,-1 0,1 0,144 7,-92-9,279 1,-196 31,-165-67,17 26,-14-10,0 0,1-2,2-1,0-1,2-1,0-1,2-1,1 0,2-1,0-1,-2-10,13-11,9 32</inkml:trace>
  <inkml:trace contextRef="#ctx0" brushRef="#br0" timeOffset="548.209">832 83,'0'27,"2"0,0 0,2 0,1 0,1 0,2-1,0 0,2-1,6 11,-14-31,0-1,0 1,1-1,0 0,0 0,0 0,0 0,1 0,-1-1,1 1,0-1,0 0,0 0,0-1,1 1,-1-1,1 0,0 0,-1 0,1-1,0 0,0 0,0 0,0 0,0-1,0 0,0 0,0 0,0-1,0 1,0-1,0-1,0 1,0 0,0-1,-1 0,1 0,0-1,6-4,0-1,-1 1,0-2,0 1,-1-2,0 1,-1-1,0 0,0-1,-1 0,0 0,-1 0,-1-1,0 0,0 0,-1 0,-1-1,0 0,0 1,-2-1,1-3,1 28,0 0,1 0,0 0,1-1,0 0,1 1,0-2,1 1,0-1,7 7,-9-12,1 0,0 0,0 0,0 0,1-1,-1 0,1-1,0 0,1 0,-1 0,0-1,1 0,-1 0,1-1,0 0,-1 0,1-1,0 0,0 0,-1-1,1 0,0 0,-1-1,1 0,-1 0,0-1,0 0,0 0,0-1,0 1,0-2,-1 1,0-1,0 0,0 0,4-6,6-4,-1-1,0 0,-1-1,-1 0,-1-2,-1 1,0-1,-1-1,-1 0,-1 0,-1-1,2-10,-2 3,1 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62,'0'0,"1"0,-1 0,0 1,0-1,1 0,-1 1,0-1,0 0,0 1,0-1,1 1,-1-1,0 0,0 1,0-1,0 1,0-1,0 0,0 1,0-1,0 0,0 1,0-1,0 1,0-1,0 0,-1 1,1-1,0 1,0-1,0 0,-1 1,1-1,0 0,0 0,-1 1,1-1,0 0,0 1,-1-1,1 0,0 0,-1 0,1 1,0-1,-1 0,1 0,-1 0,1 0,0 0,-1 0,1 1,0-1,-1 0,1 0,-1 0,1 0,0-1,-1 1,1 0,-1 0,1 0,8 39,85 220,-32-74,-61-184,0 0,0 0,0 0,0 0,0-1,1 1,-1 0,0 0,0 0,1 0,-1-1,1 1,-1 0,1 0,-1-1,1 1,-1 0,1-1,0 1,-1 0,1-1,0 1,0-1,-1 1,1-1,0 0,0 1,0-1,0 0,-1 0,1 1,0-1,0 0,0 0,0 0,0 0,0 0,0 0,-1 0,1 0,0-1,0 1,0 0,0 0,0-1,-1 1,1 0,0-1,0 1,-1-1,1 1,0-1,-1 0,1 1,0-1,-1 0,1 1,-1-1,1 0,-1 0,1 1,-1-1,0 0,1 0,79-342,-42 132,-37 198</inkml:trace>
  <inkml:trace contextRef="#ctx0" brushRef="#br0" timeOffset="396.626">603 429,'-5'-2,"-1"1,0 0,1 0,-1 1,1-1,-1 1,0 1,1-1,-1 1,0 0,1 0,-1 0,1 1,0 0,0 0,-1 1,1-1,0 1,1 0,-1 0,1 1,-1-1,1 1,0 0,0 0,1 1,-1-1,1 1,0 0,0-1,0 1,1 1,0-1,-1 2,1-4,1 1,-1 0,1 0,0 0,0 0,0 0,0 0,1 1,-1-1,1 0,0 0,0 0,1 1,-1-1,1 0,0 0,0 0,1 0,-1 0,1 0,0 0,0-1,0 1,0-1,0 1,1-1,0 0,0 0,0 0,0 0,0 0,0-1,1 1,-1-1,1 0,0 0,0 0,0-1,0 0,0 1,0-1,3 0,49 5,-30-6</inkml:trace>
  <inkml:trace contextRef="#ctx0" brushRef="#br0" timeOffset="944.974">687 711,'121'-176,"-121"175,0 0,0 0,1 0,-1 0,0 0,1 0,-1 0,0 0,1 0,-1 0,1 0,0 0,-1 0,1 0,0 0,-1 0,1 1,0-1,0 0,0 0,0 1,0-1,0 1,0-1,0 1,0-1,0 1,0-1,0 1,0 0,0 0,0 0,0 0,1 0,-1 0,0 0,0 0,0 0,0 0,0 0,0 1,0-1,0 0,0 1,0-1,0 1,0-1,0 1,0 0,0-1,0 1,0 0,0 0,2 9,-3-8,0 0,0 0,0 0,0 0,1 0,-1 0,0 0,1 0,0 0,-1 0,1-1,0 1,0 0,0 0,0 0,0-1,1 1,-1-1,0 1,1-1,-1 1,1-1,0 0,-1 0,1 0,0 0,0 0,-1 0,1 0,0 0,0-1,0 1,0-1,0 0,0 1,0-1,0 0,0 0,0 0,0 0,0-1,0 1,0-1,2 0,22-15,-24 14,0-1,1 1,-1 0,0 0,0 0,1 1,0-1,-1 0,1 1,0 0,-1-1,1 1,0 0,0 1,0-1,0 0,0 1,0 0,0 0,0 0,0 0,0 0,0 0,0 1,0-1,0 1,0 0,0 0,0 0,-1 1,1-1,0 0,-1 1,1 0,1 1,19 29,-14-16</inkml:trace>
</inkml:ink>
</file>

<file path=ppt/ink/ink5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5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5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5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5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5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5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5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5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5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0 172,'8'-5,"-1"2,1-1,-1 1,1 0,0 0,0 1,0 0,0 0,1 1,-1 0,0 1,1 0,-1 0,3 1,5-2,271 2,-247-6,-39 5,0 0,-1 0,1-1,0 1,-1 0,1-1,-1 1,1 0,-1-1,1 1,-1-1,1 1,-1-1,1 1,-1-1,0 1,1-1,-1 1,0-1,1 0,-1 1,0-1,0 1,0-1,1 0,-1 1,0-1,0 0,0 1,0-1,0 0,0 1,0-1,-1 0,1 1,0-1,0 1,0-1,-1 0,1 1,0-1,-1 1,1-1,0 1,-1-1,1 1,-1-1,1 1,0-1,-1 1,0-1,1 1,-1 0,1-1,-1 1,1 0,-1-1,0 1,0 0,-123-79,124 78,-1 1,0-1,1 1,-1-1,1 1,0-1,-1 0,1 1,-1-1,1 0,0 1,0-1,-1 0,1 0,0 1,0-1,0 0,0 1,0-1,0 0,0 0,0 1,0-1,0 0,0 0,0 1,0-1,1 0,-1 0,0 1,1-1,-1 0,0 1,1-1,-1 1,1-1,-1 0,1 1,-1-1,1 1,0-1,-1 1,1 0,-1-1,1 1,0 0,-1-1,1 1,0 0,0 0,-1-1,1 1,0 0,0 0,-1 0,1 0,0 0,0 0,-1 0,1 0,0 1,0-1,-1 0,1 0,0 1,-1-1,1 0,0 1,0-1,19-2</inkml:trace>
</inkml:ink>
</file>

<file path=ppt/ink/ink5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5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5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5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5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5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5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5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5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5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2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16,'0'5,"4"-3,3-8,-6-1,-7-1,-4 7,2 7,5 4,4-1</inkml:trace>
</inkml:ink>
</file>

<file path=ppt/ink/ink5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5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5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5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5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5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5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5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5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5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0 101,'425'0,"-425"0,-1 0,1-1,0 1,0-1,0 1,0-1,0 1,0 0,0-1,0 1,0-1,0 1,0-1,0 1,0-1,0 1,0 0,0-1,1 1,-1-1,0 1,0 0,1-1,-1 1,0-1,0 1,1 0,-1-1,0 1,1 0,-1 0,0-1,1 1,-1 0,1 0,-1 0,0-1,1 1,-1 0,1 0,-1 0,1 0,-1 0,0 0,1 0,-1 0,1 0,-1 0,1 0,-1 0,1 0,-1 0,0 0,1 0,-1 1,1-1,-1 0,0 0,1 1,-1-1,1 0,-35-20,31 19,-93-56,88 46</inkml:trace>
</inkml:ink>
</file>

<file path=ppt/ink/ink5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5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5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5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5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5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5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5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5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5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1,'29'57,"-2"2,-3 1,-3 1,-3 0,-2 2,-3 0,2 37,-10-65,-2 0,-2 0,-1 0,-2 0,-1 0,-2 0,-1 0,-2-1,-1 0,-1-1,-3 0,0-1,-2 0,-1-1,-2-1,-6 7,-94 91,96-110</inkml:trace>
</inkml:ink>
</file>

<file path=ppt/ink/ink5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5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5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5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5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0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1 254,'14'-4,"10"-3,10 1,5 2,-1-5,4 1,-1 0,-2 3,-4 1,-2 2,-2 1,-2 1,-1 0,0 1,-1-1,1 0,0 1,-5-1</inkml:trace>
  <inkml:trace contextRef="#ctx0" brushRef="#br0" timeOffset="247.032">1 481,'38'0,"37"0,15 0,-2 0,-13 0,-13 0,-13 0,-9 0,-8 0,-4 0,-1 0,-7 0</inkml:trace>
  <inkml:trace contextRef="#ctx0" brushRef="#br0" timeOffset="700.024">424 1,'12'2,"-1"1,1 0,-1 1,0 0,0 1,-1 0,1 0,-1 1,-1 1,1 0,-1 0,2 3,2-1,192 146,-201-153,1 1,-1 1,0-1,0 0,0 1,0 0,-1 0,1 0,-1 1,0-1,0 1,-1-1,0 1,1 0,-1 0,-1 0,1 0,-1 0,0 1,0-1,-1 0,1 0,-1 1,0-1,-1 0,1 1,-1-1,0 0,0 1,-1-1,0 0,1 0,-2 0,1-1,-1 1,1 0,-1-1,0 0,-2 2,-203 120,90-42,104-74</inkml:trace>
</inkml:ink>
</file>

<file path=ppt/ink/ink5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1,'-16'2,"1"2,0 0,0 1,1 0,-1 1,1 1,1 0,-1 1,1 1,0 0,1 0,0 1,1 1,0 0,1 1,0 0,0 0,1 2,-23 20,14-15,12-15,1 0,-1 1,1 0,0 0,0 0,1 0,0 1,0 0,0 0,0 0,1 0,0 1,0-1,1 1,0-1,0 1,1 0,0 0,0 0,0 3,4-5,1 0,0 0,0 0,0-1,0 1,1-1,0 0,0 0,0-1,0 1,1-1,-1 0,1-1,0 1,0-1,0 0,0-1,0 1,0-1,0 0,4-1,5 4,67 12,0-3,1-5,0-2,73-6,-130-4,-32-11,-102-84,-15-15,-29-32,138 130,13 18</inkml:trace>
</inkml:ink>
</file>

<file path=ppt/ink/ink5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30,'28'0,"20"-5,6-1,-1 0,-5 1,-6 1,-5 2,-4 1,-3 0,-2 1,0 0,-1 1,0-1,0 0,-4 0</inkml:trace>
</inkml:ink>
</file>

<file path=ppt/ink/ink5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7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57,'38'0,"28"-4,6-3,2 1,-8-3,-10-1,-10 2,-7 2,-7 2,-8 2</inkml:trace>
</inkml:ink>
</file>

<file path=ppt/ink/ink5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19,'-6'-3,"1"0,-1 1,0 0,0 0,0 0,0 1,-1 0,1 0,0 0,0 1,-1 0,1 0,0 1,-1-1,1 1,0 1,0-1,0 1,0 0,0 1,0 0,1-1,-1 2,1-1,0 1,0-1,0 1,0 1,1-1,-1 1,1 0,1 0,-1 0,0 0,1 1,0-1,1 1,-1 0,1 1,-8 17,1 0,2 1,0 0,2 0,0 0,2 1,1-1,1 16,1-32,0 0,0 0,1 0,1 0,0 0,0 0,0 0,1-1,1 1,-1-1,1 0,1 0,-1 0,1-1,1 1,-1-1,1-1,1 1,-1-1,1 0,0 0,0-1,1 0,0 0,8 3,-5-4,0 0,1-1,0 0,0-1,0 0,0-1,0 0,1-1,-1 0,0-1,0-1,0 0,0 0,0-1,-1-1,1 0,2-2,17-7,-2-2,1-1,-2-1,-1-2,20-17,-34 26,0 0,-1-1,0 0,-1-1,0-1,-1 0,0 0,-1-1,0 0,-2 0,0-1,0 0,-1 0,1-7,-8 13,0 0,-1 0,0 1,0-1,-1 0,0 1,-1 0,0-1,0 2,0-1,-1 0,0 1,-1 0,0 0,0 0,0 1,-1 0,0 0,0 1,-1 0,1 0,-1 0,0 1,0 1,-1-1,1 1,-1 1,-5-2,-90-9,75 12</inkml:trace>
  <inkml:trace contextRef="#ctx0" brushRef="#br0" timeOffset="349.883">3 274,'10'-2,"45"-8,1 2,1 2,-1 3,25 3,-68 2,0 1,0 0,0 1,0 1,-1 0,0 1,0 0,0 1,-1 0,1 1,-2-1,1 0,-1-1,1 0,1 0,-1-1,0-1,1 0,0-1,0 0,0-1,8 1,23-11,-25 2</inkml:trace>
</inkml:ink>
</file>

<file path=ppt/ink/ink5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01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678 194,'3'-6,"-19"21,-23 35,2 2,2 2,2 1,-15 37,46-89,0 0,0 0,0 1,1-1,-1 1,1-1,0 1,0-1,0 1,0 0,0-1,1 1,0 0,0 0,0-1,0 1,0 0,1 0,0-1,0 1,0 0,0-1,0 1,1-1,0 0,-1 1,1-1,1 0,-1 0,0 0,1 0,-1 0,1-1,0 1,0-1,0 0,0 0,0 0,4 2,5-1,0-1,1 0,-1-1,1 0,0-1,-1 0,1-1,-1 0,1-1,-1-1,1 0,-1 0,0-1,-1-1,1 0,10-6,-5 3</inkml:trace>
  <inkml:trace contextRef="#ctx0" brushRef="#br0" timeOffset="530.93">340 194,'9'-11,"0"1,1 0,1 1,-1 0,1 1,1 0,0 0,0 1,0 1,1 0,0 1,0 0,1 1,-1 1,1 0,0 0,10 1,-17 1,-1 1,0-1,1 1,-1 1,0-1,1 1,-1 0,0 1,0 0,0 0,0 0,0 0,0 1,0 0,-1 0,0 1,0 0,0 0,0 0,0 0,-1 1,1-1,-1 2,-2-4,90 91,-88-90,1 0,-1 0,1 0,0-1,0 0,0 0,0 0,0-1,0 0,1 0,-1 0,0 0,1-1,-1 0,0 0,1 0,-1-1,0 0,1 0,-1 0,0-1,0 1,2-2,10-7,26-4,-36 21</inkml:trace>
  <inkml:trace contextRef="#ctx0" brushRef="#br0" timeOffset="1948.322">0 731,'95'0,"263"-12,197-57,-288 65,-245 8,-5 3</inkml:trace>
  <inkml:trace contextRef="#ctx0" brushRef="#br0" timeOffset="2576.252">86 1041,'14'-3,"43"-13,1 3,1 3,54-3,-111 13,-1-1,1 0,0 1,-1-1,1 1,0-1,-1 1,1 0,0 0,-1 0,1 0,0 0,-1 0,1 0,0 1,0-1,-1 0,1 1,-1-1,1 1,0 0,-1 0,0 0,1-1,-1 1,1 1,-1-1,0 0,0 0,1 0,-1 1,0-1,0 0,0 1,-1-1,1 1,0-1,0 1,-1 0,1-1,-1 1,0 0,1-1,-1 1,0 0,0-1,0 1,0 0,0-1,0 1,-1 0,1-1,-1 1,1 0,-1-1,1 1,-1-1,0 1,0 0,-145 111,44-6,100-105,1-1,-1 1,1 0,0 0,-1 0,1-1,0 1,0 0,0 0,0 1,1-1,-1 0,1 0,-1 0,1 0,0 1,0-1,0 0,0 0,0 1,0-1,0 0,1 0,-1 0,1 1,0-1,0 0,0 0,0 0,0 0,0 0,0-1,0 1,1 0,-1 0,1-1,0 1,-1-1,1 1,0-1,0 0,0 0,0 0,0 0,0 0,0 0,0 0,0-1,0 1,0-1,1 1,1-1,13 2,1-1,-1 0,1-1,-1-1,1-1,-1 0,0-1,0-1,11-4,96-11,-106 13</inkml:trace>
  <inkml:trace contextRef="#ctx0" brushRef="#br0" timeOffset="2949.896">988 985,'-17'55,"-50"172,28-96,38-108,3-21</inkml:trace>
  <inkml:trace contextRef="#ctx0" brushRef="#br0" timeOffset="3329.042">706 985,'30'-15,"1"1,0 2,1 1,0 2,0 1,1 1,0 2,1 1,-1 2,18 1,199 5,-227 0,-5 2</inkml:trace>
  <inkml:trace contextRef="#ctx0" brushRef="#br0" timeOffset="3650.392">622 1351,'38'0,"28"-4,6-3,-3 1,-5 1,-7 1,-10 2,-7 1,-6 0,-4 1,-2 1,-1-1,-1 0,1 0,0-4,0-2,-4 0</inkml:trace>
  <inkml:trace contextRef="#ctx0" brushRef="#br0" timeOffset="4482.448">2231 335,'-10'22,"-1"-1,-1 0,-1 0,-1-1,-1-1,0 0,-2-2,0 1,6-6,-179 155,50-51,139-116,1 0,-1 0,0 0,0 1,1-1,-1 0,0 1,1-1,-1 1,0-1,1 1,-1-1,1 1,-1-1,1 1,-1-1,1 1,-1 0,1-1,-1 1,1 0,0-1,0 1,-1 0,1 0,0-1,0 1,0 0,0 0,-1-1,1 1,0 0,1 0,-1 0,0-1,0 1,0 0,0 0,1-1,-1 1,0 0,0-1,1 1,-1 0,1-1,-1 1,1 0,-1-1,1 1,-1-1,1 1,-1-1,1 1,0-1,-1 1,1-1,0 0,0 1,-1-1,1 0,0 0,-1 1,2-1,53 4,-50-4,372-3,-374 3,-1 1,1 0,0-1,-1 0,1 0,0 0,0 0,-1 0,1 0,0-1,-1 1,1-1,0 0,-1 0,1 0,-1 0,1 0,-1 0,0-1,1 1,-1-1,0 0,0 1,0-1,0 0,-1 0,1 0,0-1,-1 1,1 0,-1-1,0 1,0-1,0 1,0-1,0 1,-1-1,1-2,-38-92,12 45,-62-143,74 172,1 5</inkml:trace>
  <inkml:trace contextRef="#ctx0" brushRef="#br0" timeOffset="4993.298">2823 391,'-11'8,"0"0,0 1,1 0,0 0,1 1,0 0,0 1,-4 8,4-8,-29 37,2 2,2 1,2 2,-16 39,46-90,0 1,1 0,-1 0,1-1,0 1,0 0,0 0,0 0,0 0,1 0,0 0,-1 0,1 1,0-1,0 0,1 0,-1 0,1 0,-1 0,1 0,0 0,0 0,0 0,1 0,-1-1,1 1,-1 0,1-1,0 1,0-1,0 0,0 0,1 0,-1 0,1 0,-1 0,1 0,-1-1,1 1,0-1,0 0,1 1,136 19,32-13,-170-8,0 0,0 0,0 0,0 0,0-1,0 1,0-1,0 1,0-1,0 0,0 0,-1 0,1 0,0 0,0 0,-1 0,1-1,-1 1,1 0,-1-1,1 0,-1 1,0-1,0 0,0 1,1-3,-1-7</inkml:trace>
  <inkml:trace contextRef="#ctx0" brushRef="#br0" timeOffset="5248.942">2315 561,'43'0,"39"0,9 0,0 0,-12 0,-9 0,-12 0,-10 5,-10 1,-5 1,-5-2,-6-7,-7-2</inkml:trace>
  <inkml:trace contextRef="#ctx0" brushRef="#br0" timeOffset="5483.477">3332 223,'63'118,"-4"2,15 56,-67-159,-1 0,0 0,-1 1,-1 0,-1 0,0 0,-2 0,0 0,-1 1,0-1,-2 0,0 1,-4 11,1-21,0 0,-1-1,0 0,0 0,-1 0,0-1,0 1,-1-2,1 1,-2-1,1 0,-1-1,0 0,0-1,0 1,-1-2,1 1,-1-1,-21 8</inkml:trace>
  <inkml:trace contextRef="#ctx0" brushRef="#br0" timeOffset="5951.261">1948 166,'-41'30,"1"2,2 1,1 2,1 1,2 2,2 2,2 0,1 3,-17 35,35-58,1-1,1 2,1-1,1 1,1 1,1-1,0 1,2 0,-1 21,4-31,0 0,1 0,0 0,1 0,0-1,1 1,1-1,-1 0,2 0,0 0,0 0,1-1,0 0,0 0,1 0,1-1,0 0,0 0,3 1,8 3,0-1,1 0,1-2,0 0,0-1,1-2,0 0,0-1,1-1,-1-1,1-1,0-1,11-1,147-8,-133 2</inkml:trace>
  <inkml:trace contextRef="#ctx0" brushRef="#br0" timeOffset="6377.93">3670 110,'0'0,"66"-28,2 4,1 2,37-5,-103 25,-1 1,0 0,1 0,-1 0,1 0,0 1,-1-1,1 1,-1-1,1 1,0 0,-1 0,1 0,0 1,-1-1,1 0,-1 1,1 0,0 0,-1 0,0 0,1 0,-1 0,0 0,1 1,-1-1,0 1,0 0,0-1,0 1,0 0,-1 0,1 0,-1 1,1-1,-1 0,0 1,0-1,0 0,0 1,0-1,0 2,-3 7,-1-1,0 1,-1-1,0 0,-1 0,0 0,0 0,-1-1,0 0,-1 0,0-1,0 0,-8 6,-28 40,41-52,1 0,-1 0,1 0,0 0,0 1,0-1,0 1,0-1,0 1,0-1,1 1,-1-1,1 1,0-1,0 1,0 0,0-1,0 1,1-1,-1 1,1-1,0 1,-1-1,1 1,0-1,0 1,1-1,-1 0,1 0,-1 0,1 0,-1 0,1 0,0 0,0 0,0 0,0-1,0 1,0-1,1 0,-1 0,0 0,1 0,-1 0,3 1,7 2,0 0,0 0,0-1,1 0,-1-1,1-1,0 0,-1 0,1-1,0-1,0 0,-1-1,1-1,11-3,61-6,-61 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7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1 111,'0'395,"22"-249,-22-144,0-1,0 0,-1 0,1 1,0-1,1 0,-1 1,0-1,0 0,0 1,1-1,-1 0,1 0,-1 0,1 1,-1-1,1 0,0 0,0 0,-1 0,1 0,0 0,0 0,0 0,0 0,0-1,0 1,0 0,0-1,1 1,-1 0,0-1,0 0,1 1,-1-1,0 0,0 1,1-1,-1 0,0 0,1 0,-1 0,0 0,1-1,-1 1,0 0,0 0,1-1,-1 1,0-1,0 1,0-1,0 0,1 1,-1-1,0 0,0 0,0 0,-1 0,1 0,0 0,0 0,0-1,59-177,65-255,-112 401,1 6</inkml:trace>
  <inkml:trace contextRef="#ctx0" brushRef="#br0" timeOffset="386.234">424 675,'-9'24,"-4"17,1 7,2 0,3-3,7-10,4-15,1-11</inkml:trace>
  <inkml:trace contextRef="#ctx0" brushRef="#br0" timeOffset="711.989">565 280,'-10'10,"3"7,1-3,7-5,-1-3,-2 1,-4 1,-1 3,0-1</inkml:trace>
</inkml:ink>
</file>

<file path=ppt/ink/ink5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1 263,'0'365,"0"-347,0 0,0 0,2-1,0 1,1 0,1-1,0 0,2 0,0 0,1 0,0-1,1 0,1-1,1 1,10 12,-15-24,-1-1,0 0,1 0,-1-1,1 1,0-1,0 0,0 0,0-1,0 1,0-1,0 0,1-1,-1 1,0-1,1 0,-1 0,0-1,1 1,-1-1,0 0,0-1,0 1,0-1,0 0,0-1,0 1,120-89,-116 83,44-40,-3-3,-1-2,-3-2,-2-2,0-7,11-11,-55 74,0 0,1 1,-1-1,1 1,-1-1,1 1,-1-1,1 1,-1 0,1-1,-1 1,1 0,-1-1,1 1,0 0,-1 0,1-1,0 1,-1 0,1 0,0 0,-1 0,1 0,0 0,-1 0,1 0,0 0,-1 0,1 0,-1 0,1 1,0-1,-1 0,1 0,0 1,-1-1,1 0,-1 1,1-1,-1 1,1-1,-1 1,1-1,-1 1,1-1,-1 1,0-1,1 1,-1 0,0-1,0 1,1-1,-1 1,0 0,0-1,0 1,0 0,0-1,0 1,0 0,5 45,-4-44,-3 11,1 0,0 1,2-1,-1 0,2 0,0 1,0-1,1 0,1-1,0 1,0-1,2 1,-1-1,2-1,-1 1,2-1,-1 0,2-1,-1 0,1 0,1-1,0 0,0 0,1-2,0 1,-5-5,0 0,0 0,1-1,-1 0,1 0,0-1,-1 0,1 0,0 0,0-1,0 0,0 0,0-1,-1 0,1 0,0-1,-1 1,1-2,-1 1,1-1,-1 1,0-2,0 1,0-1,-1 0,1 0,-1 0,0-1,0 0,0-1,9-9,-1 0,-1-2,0 1,-1-2,-1 0,-1 0,0 0,-1-1,3-14,18-78,-4-2,3-66,-25 159,13-102,-16 121,0 1,1-1,-1 1,0-1,1 0,-1 1,1-1,-1 1,1-1,-1 1,1 0,-1-1,1 1,0-1,-1 1,1 0,0-1,-1 1,1 0,0 0,-1 0,1 0,0-1,-1 1,1 0,0 0,-1 0,1 0,0 1,0-1,-1 0,1 0,0 0,-1 0,1 1,0-1,-1 0,1 1,-1-1,1 0,0 1,-1-1,1 1,-1-1,1 1,-1-1,1 1,-1 0,0-1,1 1,-1-1,0 1,1 0,-1-1,0 1,0 0,0-1,1 1,-1 0,0 0,0-1,0 1,0 0,0-1,8 15</inkml:trace>
</inkml:ink>
</file>

<file path=ppt/ink/ink5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740 282,'1'0,"-1"-1,0 1,1-1,-1 1,0-1,0 1,1-1,-1 1,0-1,0 0,0 1,1-1,-1 1,0-1,0 0,0 1,0-1,0 1,0-1,-1 1,1-1,0 0,0 1,0-1,0 1,-1-1,1 1,0-1,0 1,-1-1,1 1,-1-1,1 1,0-1,-1 1,1-1,-1 1,1 0,-1-1,1 1,-1 0,1 0,-1-1,1 1,-1 0,0 0,1 0,-1 0,1-1,-1 1,1 0,-1 0,0 0,1 0,-1 1,1-1,-1 0,0 0,1 0,-1 0,-42-5,42 5,-31 2,0 0,0 3,1 1,0 1,0 1,0 2,1 1,-21 12,-11 1,-220 83,251-88,30-19,1 0,0 1,-1-1,1 1,0-1,-1 1,1-1,0 1,0-1,0 1,-1-1,1 1,0-1,0 1,0-1,0 1,0-1,0 1,0 0,0-1,0 1,0-1,0 1,1-1,-1 1,0-1,0 1,0-1,1 1,-1-1,0 1,1-1,-1 0,0 1,1-1,-1 1,0-1,1 0,-1 1,1-1,-1 0,1 0,-1 1,1-1,-1 0,1 0,-1 0,1 1,-1-1,1 0,-1 0,1 0,-1 0,1 0,-1 0,1 0,0 0,156 11,-115-12,253 0,-293 0,1 1,0 0,0-1,0 1,-1 0,1 0,0 0,0 1,0-1,-1 1,1 0,0-1,-1 1,1 0,0 1,-1-1,0 0,1 1,-1-1,0 1,1 0,-1 0,0 0,0 0,-1 0,1 0,0 0,-1 1,1-1,-1 1,0-1,0 1,0 0,0-1,0 1,0 0,-1-1,0 1,1 0,-1 0,0 0,0-1,-1 1,1 0,0 0,-1 0,0-1,-7 12,-1-1,-1-1,0 0,0 0,-1-1,-1-1,0 0,0 0,-1-1,0-1,-1 0,-2 0,4 0,-295 186,303-192,1-1,0 1,0 0,0 0,0 0,0 0,0 1,1-1,-1 1,1 0,0 0,-1 0,1 0,1 0,-1 0,0 0,1 1,0-1,-1 0,1 1,1-1,-1 1,0 0,1-1,0 1,0-1,0 1,0 0,0-1,1 1,0 0,0-1,0 1,0 1,9 3,-1-1,1 1,0-1,0-1,1 0,0-1,0 0,0 0,1-1,0-1,-1 0,1 0,0-1,0-1,1 0,-1-1,0 0,0 0,0-2,0 1,2-2,8 2,-16 2,-1-1,1 0,0 0,-1 0,1-1,-1 0,1 0,-1 0,0-1,1 0,-1 0,0 0,0-1,0 1,-1-1,1 0,-1-1,1 1,-1-1,0 0,0 0,-1 0,1 0,-1-1,0 1,0-1,0 0,-1 0,0 0,1-3,4-46,-6 29</inkml:trace>
  <inkml:trace contextRef="#ctx0" brushRef="#br0" timeOffset="285.348">401 1,'-13'22,"1"1,1 0,1 1,1 1,1-1,2 1,0 1,2-1,0 1,2 0,1-1,1 6,-10 530,6-505,1 0,4 0,5 42,7 136,-9-212,2-4</inkml:trace>
</inkml:ink>
</file>

<file path=ppt/ink/ink5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1 830,'28'-5,"30"-1,9 0,-2 1,-8 1,-7 2,-9 1,-6 0,-4 1,-3 0,-1 1,0-6,-1-1,-4 0</inkml:trace>
  <inkml:trace contextRef="#ctx0" brushRef="#br0" timeOffset="246.55">57 1084,'48'0,"35"-5,13-6,-5-1,-9 1,-12 2,-15 4,-11 1,-8 3,-11 0</inkml:trace>
  <inkml:trace contextRef="#ctx0" brushRef="#br0" timeOffset="1385.132">1666 520,'-48'58,"-141"212,136-195,33-49,0 1,2 1,1 1,2 0,-8 23,22-51,0 0,0 1,1-1,-1 1,1 0,0-1,-1 1,1-1,0 1,0 0,0-1,0 1,0-1,0 1,0 0,1-1,-1 1,0-1,1 1,0 0,-1-1,1 0,0 1,0-1,0 1,0-1,0 0,0 0,0 1,0-1,0 0,0 0,1 0,-1 0,1 0,-1-1,0 1,1 0,-1-1,1 1,0-1,-1 1,1-1,77 5,-69-6,194-30,-198 30,-1 0,1 0,-1-1,1 0,-1 0,0 0,1-1,-1 0,-1 0,1 0,0-1,-1 1,0-1,1 0,-2-1,1 1,0-1,-1 1,0-1,8-15</inkml:trace>
  <inkml:trace contextRef="#ctx0" brushRef="#br0" timeOffset="1900.095">1355 548,'-2'-2,"0"0,-1 0,1 0,0-1,0 1,0-1,0 1,0-1,1 1,-1-1,1 0,-1 0,1 0,0 0,0 0,1 0,-1 0,1 0,-1 0,1 0,0 0,0 0,0 0,1-1,-1 1,1 0,-1 0,1 0,0 0,1 0,-1 1,0-1,1 0,-1 0,1 1,0-1,0 1,0-1,0 1,0 0,1 0,-1 0,2-1,9-5,0 1,0 0,1 1,0 1,0 0,1 1,-1 0,1 1,0 1,0 0,-1 1,1 0,0 2,10 1,-18-1,0 1,-1 0,0 0,1 1,-1 0,0 0,0 1,0-1,-1 1,0 0,1 1,-1-1,-1 1,1 0,-1 0,1 1,-2-1,1 1,-1 0,1 0,-2 0,1 1,-1-1,0 1,0-1,0 4,1 1,1-1,0 0,1 0,0-1,1 1,0-1,0 0,1-1,0 0,0 0,2 1,0-5,1 1,0-2,-1 0,1 0,0 0,1-2,-1 1,0-1,1-1,-1 1,0-2,1 0,-1 0,0 0,0-2,3 0,-6 2,-1 0,1-1,-1 0,0 0,0-1,0 1,0-1,0-1,0 1,-1-1,1 0,-1 0,0 0,-1-1,1 0,1-2,6-13</inkml:trace>
  <inkml:trace contextRef="#ctx0" brushRef="#br0" timeOffset="3399.582">1299 68,'-3'-5,"1"0,-1 1,0 0,-1-1,1 1,-1 0,0 1,1-1,-2 1,1 0,0 0,-1 0,1 0,-1 1,0 0,0 0,0 0,0 0,0 1,0 0,-1 0,1 0,0 1,-1 0,1 0,0 0,-1 1,1-1,0 1,0 1,0-1,-1 1,2 0,-1 0,-3 2,-1 3,1 0,-1 2,2-1,-1 1,1 0,1 0,-1 1,2-1,-1 2,1-1,1 0,0 1,0 0,1 0,1 0,0 0,0 1,1-1,1 1,0-1,0 0,1 1,0-1,1 0,2 6,-2 20,2 23,4 1,2-1,3 0,2-2,10 20,1 3,-3 2,-4 0,6 63,-22-120,-1 1,-2-1,0 0,-2 0,-1 0,-1 0,-1-1,-1 1,-2-1,0 0,-2-1,0 0,-2-1,-5 9,2-10,-1 0,-1-1,-1-1,0 0,-2-2,0 0,-1-1,-1-1,0-1,-1-1,-1-1,-15 5,39-17,0-1,-1 1,1-1,-1 0,1 1,-1-1,1 1,-1-1,1 0,-1 1,1-1,-1 0,1 0,-1 1,0-1,1 0,-1 0,1 0,-1 0,0 0,1 0,-1 0,0 0,1 0,-1 0,1 0,-1 0,0 0,1 0,-1-1,1 1,-1 0,0 0,1-1,-1 1,1 0,-1-1,1 1,-1-1,1 1,-1 0,1-1,0 1,-1-1,1 0,0 1,-1-1,1 1,0-1,0 1,-1-1,1 0,0 1,0-1,0 1,0-1,0 0,0 1,0-1,0 0,0 1,0-1,0 0,0 1,1-1,-1 1,0-1,0 1,1-1,-1 0,21-43,52-43,-48 61</inkml:trace>
  <inkml:trace contextRef="#ctx0" brushRef="#br0" timeOffset="4317.025">2371 774,'-26'8,"0"1,1 1,0 1,1 1,0 2,1 0,0 1,2 2,-1 0,-10 13,29-28,0 1,0 0,0-1,0 1,0 1,1-1,0 0,0 0,0 1,0 0,0-1,1 1,-1 0,1 0,0 0,0-1,0 1,1 0,0 0,-1 0,1 1,1-1,-1 0,0 0,1 0,0-1,0 1,0 0,1 0,-1 0,1-1,0 1,0-1,0 1,0-1,1 0,0 0,-1 0,3 2,1 0,0 0,0-1,1 0,-1 0,1-1,0 1,0-1,0-1,0 0,0 0,1 0,-1-1,1 0,-1 0,1-1,-1 0,1 0,0-1,-1 1,1-2,-1 1,0-1,3-1,10-4,0-1,0 0,-1-2,-1 0,1-1,-2-1,14-11,-9 1,-1 0,0-2,-2 0,-1-2,0 0,-2-1,-2 0,0-1,8-27,-12 28,-1-1,-2-1,-1 1,-1-1,-1 0,-2 0,-1 0,-1-1,-2 1,0 0,-2 0,-2 0,0 1,-2 0,-3-5,10 27,0 1,0-1,-1 1,0-1,0 1,-1 0,1 0,-1 0,0 0,-1 0,1 0,-1 1,0 0,0 0,0 0,-1 0,1 0,-1 1,0 0,0 0,0 0,0 1,-1 0,1 0,-1 0,1 1,-1-1,1 1,-1 1,0-1,0 1,0 0,1 0,-1 1,0-1,0 1,1 1,-1-1,1 1,-1 0,1 0,-2 1,-4 7,1 0,0 1,1 0,0 1,1 0,0 0,1 1,0-1,1 2,1-1,0 1,0 0,2 0,0 0,0 0,1 0,1 1,0 2,-1 10,1 0,1 0,1 0,2 0,0 0,2-1,1 1,1-1,1 0,1-1,1 0,2 0,0-1,2-1,1 0,0-1,12 12,-12-16,-4-3,0-1,1 0,1-1,0 0,1-1,0-1,0 0,2-1,-1 0,14 5,13-10,-26-10</inkml:trace>
  <inkml:trace contextRef="#ctx0" brushRef="#br0" timeOffset="4714.073">3246 435,'-37'35,"2"2,1 2,3 1,1 1,2 2,1 1,3 1,2 2,17-40,2 1,-1 0,1 0,0 1,1-1,0 1,0-1,1 1,0 0,1-1,-1 1,2 0,-1 0,1-1,1 1,-1 0,2-1,-1 0,1 1,0-1,1 0,0 0,0-1,1 1,0-1,0 0,0 0,1-1,0 1,1-1,3 0,0 0,0 0,0-2,0 1,1-1,0 0,0-1,0-1,0 0,1 0,-1-1,0 0,1-1,-1 0,1-1,-1-1,0 1,1-2,-1 0,0 0,-1-1,1 0,-1-1,1 0,-1 0,-1-2,1 1,-1-1,0 0,4-5,3-5,-1 0,-1-1,-1 0,0-1,-2 0,0-1,-1-1,-1 1,-1-1,0-1,3-21,-8 31,-1-1,-1 0,0 0,0 0,-1 0,-1 0,0 0,-1 0,-1 0,0 0,0 1,-1-1,-1 1,0 0,0 0,-2 1,1-1,-1 1,-1 1,0-1,-3-1,3 4,0 1,-1 1,0-1,0 1,0 1,-1 0,0 0,0 1,0 0,0 1,-1 0,1 1,-1 0,0 0,0 1,0 1,0 0,1 0,-1 1,-10 2,-17 3</inkml:trace>
  <inkml:trace contextRef="#ctx0" brushRef="#br0" timeOffset="5016.256">2794 745,'51'3,"-1"-2,1-3,-1-1,0-3,0-2,33-11,-8 5,-73 13,1 0,-1 0,1 0,-1 0,1 1,-1-1,1 1,0 0,-1-1,1 1,-1 1,1-1,0 0,-1 1,1-1,-1 1,1 0,-1-1,1 1,-1 1,1-1,-1 0,0 0,0 1,0 0,0-1,0 1,0 0,0 0,0 0,-1 0,1 0,0 2,14 38,-14-35,-1 0,1-1,0 1,1-1,0 1,0-1,0 0,1 0,-1 0,1-1,1 1,-1-1,1 0,0 0,0-1,1 1,-1-1,1 0,0-1,0 1,6 1,-2-2,0 0,1-1,-1-1,0 0,1 0,-1-1,1-1,-1 1,0-2,1 1,-1-1,0-1,0 0,0 0,-1-1,8-4,3-4</inkml:trace>
</inkml:ink>
</file>

<file path=ppt/ink/ink5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55,'19'0,"11"0,6 0,0 0,0 0,-1-5,-3-1,-1 0,-1 1,-2 2,0 1,0 1,0 0,0-4,0-1,0 0,-10 1,-7 2</inkml:trace>
</inkml:ink>
</file>

<file path=ppt/ink/ink5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1,-12 2,-9 1,-8 0,-5 1,-8 0</inkml:trace>
</inkml:ink>
</file>

<file path=ppt/ink/ink5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424 177,'-2'11,"-1"1,0-1,0 0,-1 0,0 0,-1 0,0-1,-1 0,0 0,-1 0,0 0,3-4,-141 217,141-214,0 0,0 0,1 1,0-1,0 1,1 0,0 0,1-1,0 1,1 0,0 0,0 0,1 0,1 0,-1 0,4 9,1-11,0 1,0-1,1 0,0 0,0-1,1 0,0 0,0-1,1 0,-1 0,1-1,1-1,-1 1,1-1,0-1,-1 0,2 0,-1-1,0 0,0-1,4 0,74-22,-73 11</inkml:trace>
  <inkml:trace contextRef="#ctx0" brushRef="#br0" timeOffset="443.85">0 204,'21'-22,"0"0,2 1,0 1,1 1,1 2,1 0,13-5,-34 18,1 0,-1 0,1 0,0 1,0 0,0 0,0 0,1 1,-1 0,1 1,-1-1,1 1,-1 0,1 1,0-1,0 1,-1 1,1-1,0 1,-1 1,1-1,0 1,-1 0,0 0,0 1,1 0,-1 0,-1 0,5 4,52 63,-49-52,1-2,0 0,1-1,1 0,1-1,12 8,-19-16,1-1,0 1,0-2,0 1,0-2,1 1,0-2,-1 1,1-2,0 1,0-2,12 0,61-1,-60 0</inkml:trace>
  <inkml:trace contextRef="#ctx0" brushRef="#br0" timeOffset="1057.139">1327 63,'-271'315,"103"-151,164-161,-1 1,1 0,0 0,0 1,1-1,-1 1,1 0,0 0,1 0,-1 0,1 1,0-1,0 1,0-1,1 1,-1 2,5-5,-1-1,0 1,1-1,-1 1,1-1,0 0,0 0,0 0,0 0,0-1,0 1,0-1,0 0,1 0,-1 0,1 0,-1 0,1-1,-1 1,1-1,-1 0,1 0,-1-1,1 1,1-1,1 1,351-2,-238 23,-118-22,0-1,-1 1,1-1,0 0,-1 1,0-1,1 1,-1-1,0 0,0 1,0-1,0 0,0 1,0-1,0 0,0 1,-1-1,1 0,-1 1,1-1,-1 1,0-1,1 1,-1-1,0 1,0-1,0 1,0 0,0 0,-1-1,1 1,0 0,0 0,-1 0,1 0,-1 1,1-1,-6-10,-4-11,2-1,0 0,2 0,0-1,2 0,-2-19,-4-15,-42-190,30 162,15 67</inkml:trace>
  <inkml:trace contextRef="#ctx0" brushRef="#br0" timeOffset="1455.883">2004 35,'-21'9,"0"1,0 1,0 1,2 1,0 0,0 2,1 0,1 1,0 1,2 0,0 1,1 1,-7 11,18-24,0 0,0 0,1 1,0-1,0 1,0-1,1 1,0 0,0 0,1-1,0 1,0 0,0 0,1-1,0 1,0 0,1 0,0-1,0 0,1 1,-1-1,1 0,1 0,-1 0,1 0,0-1,2 2,2 3,0 0,0-1,1-1,1 1,-1-2,1 1,1-1,-1-1,1 0,0 0,1-1,-1 0,1-1,9 2,-5-4,0-1,0-1,0 0,0-1,0 0,0-2,-1 1,1-2,-1 0,1-1,-1-1,-1 0,1-1,-1-1,0 0,-1-1,0 0,0-1,-1 0,0-1,-1-1,-1 0,1 0,-2-1,0 0,0-1,-2 0,1 0,-2 0,0-1,0 0,-2-1,0 1,0-1,-2 0,0 0,-1 0,-1 7,-1 1,-1-1,1 1,-1-1,-1 1,0 0,0 0,0 0,-1 0,0 1,-1-1,0 1,0 0,0 0,-1 1,0 0,0 0,-1 0,0 1,1 0,-2 0,1 1,-1-1,1 2,-1-1,0 1,-1 0,1 1,0 0,-1 0,1 1,-9 0,-19-2</inkml:trace>
  <inkml:trace contextRef="#ctx0" brushRef="#br0" timeOffset="1720.627">1694 374,'375'-79,"-336"68,-35 9,1 0,-1 0,1 0,-1 1,1-1,-1 1,1 0,0 1,0-1,-1 1,1 0,0 0,0 0,-1 1,1 0,0 0,0 0,-1 0,1 1,-1-1,1 1,-1 0,0 1,0-1,3 4,84 75,-83-78,1 1,-1-2,0 1,1-1,0 0,-1-1,1 0,0-1,0 1,-1-2,1 1,0-1,0 0,4-2,12-2</inkml:trace>
</inkml:ink>
</file>

<file path=ppt/ink/ink5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0 982,'126'-21,"-100"19,-1-2,0 0,0-1,-1-2,1 0,-1-2,-1-1,20-11,187-162,-166 121,-4-2,-2-2,-3-3,33-57,96-118,-180 240,0-2,0 0,1 0,-1 1,1-1,1 1,-1 0,1 1,-1 0,2-1,-1 2,0-1,1 1,-1 0,1 0,0 1,5-2,-9 6,0 0,-1 0,1 0,0 1,-1-1,0 1,1-1,-1 1,0 0,0-1,-1 1,1 0,-1 1,1-1,-1 0,0 0,0 0,0 1,-1-1,1 0,-1 1,0-1,0 1,0-1,0 0,0 1,-1-1,0 3,1 0,-3 64,-3 1,-2-2,-4 1,-13 36,13-49,-5 12,-2-2,-4 0,-14 28,28-75,-2 0,1 0,-2-1,-1-1,0 0,-2-1,1 0,-2-1,0-1,-1 0,-1-1,0-1,-1-1,0-1,-1 0,0-1,-11 2,3-3,1-1,-2-1,1-1,-1-2,0-1,-13-1,32-2,1 0,0-1,-1 0,1-1,0 0,0 0,0-1,0 0,1 0,-1-1,1-1,0 1,0-1,0 0,0-1,1 0,0 0,1-1,-1 1,1-2,0 1,1-1,2 3,1 0,0 0,1-1,-1 1,1-1,0 0,0 1,1-1,-1 0,1 1,1-1,-1 0,1 1,0-1,0 0,1 1,-1 0,1-1,0 1,1 0,-1 0,1 0,0 0,1 0,-1 1,1-1,0 1,3-3,12-12</inkml:trace>
  <inkml:trace contextRef="#ctx0" brushRef="#br0" timeOffset="364.437">1722 728,'-21'13,"-128"93,141-99,1 0,0 0,0 1,0-1,1 1,1 1,-1-1,1 1,1 0,0 0,0 1,0-1,1 1,1 0,0 0,0 5,1-9,2 0,-1 0,1 0,0 0,0 0,0 0,1-1,0 1,0 0,0-1,1 1,0-1,0 0,0 0,1 0,0 0,0-1,0 1,0-1,1 0,0 0,0-1,0 1,0-1,0 0,0-1,1 1,5 1,-1 0,0-1,0 0,0 0,0-1,0-1,1 0,-1 0,0-1,1 0,-1-1,0 0,1 0,-1-1,0-1,0 0,7-3,-3-1,0 0,-1-1,0-1,0 0,-1-1,0-1,-1 1,0-2,-1 1,0-2,-1 1,0-1,-1-1,-1 1,0-2,0 1,-2 0,0-1,0 0,-2 0,0-1,0 1,-2-1,1-14,-26-58,12 63</inkml:trace>
</inkml:ink>
</file>

<file path=ppt/ink/ink5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1,'33'67,"-9"-4,-2 1,-4 1,10 65,28 94,-55-217,1 0,1 0,-1 0,1 0,0-1,1 1,-1-1,1 0,1 0,-1 0,1-1,0 0,0 0,1 0,-1 0,1-1,6 3,-7-7,1-1,-1 0,1-1,0 1,-1-1,0 0,0-1,1 1,-1-1,-1 0,1 0,0-1,-1 1,0-1,1 0,-1 0,-1-1,1 1,-1-1,0 0,2-2,158-268,-98 102,-56 240,-4-40,1-1,1 0,2 0,0-1,2-1,0 1,2-2,1 0,1 0,0-1,2-1,83 74,-96-93,-1 0,1 0,0 0,0 0,0-1,0 1,0-1,0 0,0-1,0 1,0-1,1 1,-1-1,0 0,0-1,0 1,0-1,1 0,-1 0,0 0,0 0,0-1,-1 0,1 0,0 0,-1 0,1 0,-1-1,1 1,2-4,8-11,0 0,-1-1,0 0,-2-1,0-1,-1 1,6-21,2 2,3-10,-2-1,-2 0,-2-1,-2-1,4-42,4 15,-19 77,0 1,0 0,0 0,0 0,0 1,0-1,0 0,0 1,0-1,0 1,0 0,0 0,0 0,0 0,-1 0,1 0,0 0,-1 0,1 1,-1-1,1 0,-1 1,1 1,1 0,16 15,-3 0</inkml:trace>
  <inkml:trace contextRef="#ctx0" brushRef="#br0" timeOffset="330.501">1693 198,'58'-9,"23"-4,3-4,-3 0,-10 4,-13 4,-12 3,-8 3,-6 2,-4 1,-11 0,-9 1</inkml:trace>
  <inkml:trace contextRef="#ctx0" brushRef="#br0" timeOffset="585.768">1806 423,'38'-4,"23"-3,10 1,-2 2,-8 0,-9-3,-9 0,-7 0,-5 3,-3 0,-1 7,-1 3,0-1,-4 0</inkml:trace>
</inkml:ink>
</file>

<file path=ppt/ink/ink5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43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910 453,'22'-54,"-47"69,-34 94,-54 121,105-216,1 0,0 0,2 1,0 0,0 0,1 0,-1 13,5-24,0 0,0 0,0 0,0 0,1 0,0 0,0 0,0 0,0 0,1 0,-1 0,1-1,0 1,0-1,0 1,1-1,-1 0,1 0,0 0,0 0,0 0,0 0,0-1,1 0,-1 0,1 0,-1 0,1 0,0-1,0 1,0-1,0 0,0 0,1 0,147 7,-136-9,8 0</inkml:trace>
  <inkml:trace contextRef="#ctx0" brushRef="#br0" timeOffset="510.755">459 369,'19'-18,"2"2,0 0,1 2,0 0,1 2,1 0,0 1,0 2,21-5,-37 14,0 0,-1 1,1 0,0 0,0 1,-1 0,1 0,-1 1,0 0,0 1,0-1,0 1,0 1,-1-1,0 1,0 0,0 0,0 1,-1 0,0 0,0 0,-1 1,0-1,0 1,3 6,34 40,-35-46,0 1,1-1,0-1,0 1,0-1,1 0,0-1,0 0,0 0,1 0,-1-1,1-1,0 0,0 0,1 0,-1-1,0-1,1 1,0-2,-1 1,1-1,-1-1,1 0,-1 0,1-1,-1 0,0 0,1-1,-1 0,-1-1,9-4,11-22,-23 17</inkml:trace>
  <inkml:trace contextRef="#ctx0" brushRef="#br0" timeOffset="1808.231">1842 369,'-202'232,"133"-164,44-47,2 2,0 1,2 0,1 2,0 0,-4 11,23-35,0 0,0-1,0 1,1 0,-1 0,1-1,-1 1,1 0,-1 0,1 0,0 0,0 0,0 0,0-1,0 1,0 0,1 0,-1 0,1 0,-1 0,1-1,-1 1,1 0,0 0,0-1,0 1,0-1,0 1,1-1,-1 1,0-1,1 0,-1 1,1-1,-1 0,1 0,-1 0,1 0,0-1,0 1,-1 0,3 0,80 17,110-10,-192-7,0-1,0 1,1-1,-1 0,0 0,0 0,0 0,1 0,-1 0,0-1,0 1,0-1,0 1,1-1,-1 0,0 0,0 0,-1 0,1 0,0 0,0-1,0 1,-1-1,1 1,-1-1,1 0,-1 1,0-1,1 0,-1 0,0 0,0 0,0 0,-1 0,1 0,0 0,-1-1,6-89,-7 74,2 2,-1 0,-1-1,-1 1,0 0,-1 0,-1 0,0 0,-1 1,-7-15,-2 4,-2-1,-1 2,-1 0,-1 1,-1 2,-1-1,-12-7,22 19,5 3</inkml:trace>
  <inkml:trace contextRef="#ctx0" brushRef="#br0" timeOffset="2295.727">2293 283,'-26'22,"0"1,2 1,1 1,1 1,1 1,1 1,-7 13,14-21,0 0,2 0,0 1,1 1,1 0,1 0,2 1,0-1,0 5,6-21,-1 0,1-1,1 1,-1-1,1 1,0-1,0 1,1-1,-1 1,1-1,0 0,1 0,-1 0,1 0,0 0,0-1,1 1,-1-1,1 0,0 0,0 0,1-1,-1 1,1-1,-1 0,1 0,0-1,0 1,1-1,4 1,2 2,0-1,0-1,0 0,0-1,1 0,-1-1,1 0,-1-1,1-1,-1 0,1 0,-1-1,7-2,-13 2,0 1,-1-1,1-1,0 1,-1-1,0 1,1-1,-1-1,0 1,-1-1,1 0,-1 0,1 0,-1-1,-1 0,3-2,2-10</inkml:trace>
  <inkml:trace contextRef="#ctx0" brushRef="#br0" timeOffset="2549.726">1899 396,'28'10,"30"3,8-1,4-2,-6-3,-9-3,-4-2,-6-1,-6-1,-4 0,-4-1,-2 1,-7-6,-1 0,-5-1</inkml:trace>
  <inkml:trace contextRef="#ctx0" brushRef="#br0" timeOffset="2849.754">2660 142,'28'13,"-2"0,0 2,0 1,-1 1,-1 1,-1 1,-1 1,4 5,-14-13,0 0,-1 0,-1 1,0 1,0 0,-2 0,0 1,0 0,-1 0,-1 0,-1 1,0 0,-1 0,-1 1,0-1,-1 1,-1 0,0-1,-2 1,0 0,0-1,-2 1,-2 8,2-10,-2 1,1-1,-2-1,0 1,-1-1,0 0,-1 0,0-1,-1 0,-1 0,0-1,-1-1,0 0,-1 0,0-1,0 0,-11 5,-55 31,-1-2,-3-5,-47 15,85-36</inkml:trace>
  <inkml:trace contextRef="#ctx0" brushRef="#br0" timeOffset="3360.85">318 86,'-37'46,"2"2,2 1,2 2,3 1,2 1,1 5,8-25,1 0,2 2,2 0,1 0,2 1,1 1,2-1,1 1,2 0,2 0,1 0,2 1,1-2,6 21,-3-41,0 0,1-1,1 0,0-1,1 1,0-2,1 1,1-1,0-1,1 0,0-1,1 0,0-1,1 0,0-1,1 0,1-1,12 6,0-2,1-1,1-1,0-2,0 0,1-2,-1-2,22 1,-3-3</inkml:trace>
  <inkml:trace contextRef="#ctx0" brushRef="#br0" timeOffset="3960.41">3224 29,'15'-5,"0"-1,0 2,0 0,0 1,0 0,1 1,0 1,-1 1,14 1,-25-1,-1 1,0-1,0 1,-1 0,1 0,0 0,0 1,0-1,-1 1,1-1,-1 1,1 0,-1 0,1 0,-1 0,0 1,0-1,0 1,-1-1,1 1,-1-1,1 1,-1 0,0 0,0 0,0 0,0 0,0 0,-1 0,1 0,-1 0,0 0,0 0,0 0,-1 0,1 0,-1 0,1 0,-1 0,0 0,0 0,0 0,-1 0,1-1,-1 1,1 0,-1-1,0 1,0-1,0 0,0 0,-2 2,-98 103,101-106,1 1,-1 0,0 0,1 0,-1 0,1 0,0 0,0 0,-1 0,1 0,1 0,-1 0,0 0,0 0,1-1,-1 1,1 0,-1 0,1 0,0 0,0 0,0-1,0 1,0 0,0-1,1 1,-1-1,0 1,1-1,-1 0,1 0,-1 1,1-1,0 0,0 0,-1-1,1 1,0 0,0-1,0 1,2 0,82 15,-59-15,-15-2,-1 1,0 1,0 0,0 1,1-1,-1 2,-1 0,1 0,4 3,3 5</inkml:trace>
  <inkml:trace contextRef="#ctx0" brushRef="#br0" timeOffset="4498.745">120 1271,'1513'-177,"-296"25,-732 90,-418 57,-42 4</inkml:trace>
  <inkml:trace contextRef="#ctx0" brushRef="#br0" timeOffset="4975.421">1475 1327,'11'-1,"276"-18,-207 34,-78-15,0 1,0 0,0-1,0 1,-1 0,1 0,0 0,-1 0,1 0,0 1,-1-1,0 0,1 1,-1-1,0 1,1-1,-1 1,0 0,0 0,-1-1,1 1,0 0,0 0,-1 0,1 0,-1 0,0 0,0 0,1 0,-1 0,0 0,-1 0,1 0,0-1,-1 1,1 0,-1 0,1 0,-8 12,0-1,0 0,-1-1,-1 0,0 0,-1-1,0 0,0-1,-1-1,-1 1,0-2,0 0,-7 3,19-10,-165 110,165-110,-1 0,1 0,-1 0,1 0,0 0,0 1,0-1,-1 0,1 1,1-1,-1 1,0-1,0 1,0 0,1-1,-1 1,1 0,-1-1,1 1,0 0,0 0,0-1,0 1,0 0,0 0,0-1,1 1,-1 0,0 0,1-1,0 1,-1 0,1-1,0 1,0-1,0 1,0-1,0 1,0-1,0 0,0 1,1-1,-1 0,0 0,1 0,0 0,77 32,152-32,-64-46,-143 39</inkml:trace>
  <inkml:trace contextRef="#ctx0" brushRef="#br0" timeOffset="5241.042">2688 1214,'-10'39,"-7"31,-2 9,4-4,3-10,4-12,3-9,3-8,2-5,0-13,1-9</inkml:trace>
  <inkml:trace contextRef="#ctx0" brushRef="#br0" timeOffset="5526.91">2406 1214,'43'0,"34"-4,13-3,-4 1,-7 2,-12-5,-13 1,-5 0,-8 3,-4 1,-5 2,-2 1,-7 6,-7 6,-6 2</inkml:trace>
  <inkml:trace contextRef="#ctx0" brushRef="#br0" timeOffset="5778.608">2293 1751,'43'0,"39"-5,14-1,1 0,-7 1,-8-3,-15-1,-8 2,-9 1,-9 3,-6 1,-5 1,-2 1,-6 0</inkml:trace>
</inkml:ink>
</file>

<file path=ppt/ink/ink5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1 115,'1'-4,"1"0,0 0,0 1,1-1,-1 1,1-1,-1 1,1 0,0 0,0 0,1 0,-1 1,1-1,-1 1,1 0,0 0,-1 0,1 1,0-1,0 1,0 0,1 0,-1 0,0 1,0 0,0-1,1 1,-1 1,0-1,0 1,1-1,0 2,17-4,98-21,-69 9,-42 11,1-1,0 2,0-1,1 1,-1 1,0 0,1 0,-1 1,1 0,-1 1,0 0,5 1,-2 5,-7-1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1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1 701,'39'17,"-15"-12,1-1,0-1,1-1,-1-2,24-2,-8 2,99-21,-125 24</inkml:trace>
  <inkml:trace contextRef="#ctx0" brushRef="#br0" timeOffset="435.977">171 475,'-1'0,"1"-1,-1 1,1-1,-1 1,1 0,-1-1,1 1,-1 0,1 0,-1 0,0-1,1 1,-1 0,1 0,-1 0,0 0,1 0,-1 0,1 0,-1 0,1 0,-1 0,0 1,1-1,-1 0,1 0,-1 0,1 1,-1-1,1 0,-1 1,1-1,-1 0,1 1,-1-1,1 1,-1-1,1 0,0 1,-1-1,1 1,0-1,0 1,-1 0,1-1,0 1,0-1,0 1,0-1,-1 1,1 0,0-1,0 1,0-1,0 1,1 0,-1-1,0 1,-5 40,31 131,-24 83,3-232,0-5</inkml:trace>
  <inkml:trace contextRef="#ctx0" brushRef="#br0" timeOffset="2699.875">706 391,'-2'1,"0"0,0 1,1-1,-1 1,0 0,1-1,-1 1,1 0,-1 0,1 0,0 0,0 0,0 0,0 0,0 1,1-1,-1 0,1 1,-1-1,1 0,0 1,0-1,0 0,0 1,0-1,0 1,-3 265,31-54,-26-204,-1 0,1 0,1 0,0 0,0-1,1 0,0 0,1 0,0 0,1 0,-5-9,1 0,0-1,0 1,-1 0,1-1,0 0,-1 1,1-1,-1 0,1 0,-1 0,1 0,-1 0,1 0,-1-1,0 1,0 0,0 0,0-1,0 1,0-1,0 1,0-1,0 0,-1 1,1-1,-1 0,1 1,-1-1,0 0,1 0,-1 1,0-1,0 0,67-288,1 74,-53 157,-13 49</inkml:trace>
  <inkml:trace contextRef="#ctx0" brushRef="#br0" timeOffset="4401.877">1016 1068,'-4'5,"-3"6,1 6,-3 0,-1 2,1 3,3 2,-2-3,-1 0,2 1,2 2,7-4,7-4,3-6</inkml:trace>
  <inkml:trace contextRef="#ctx0" brushRef="#br0" timeOffset="4912.779">1158 758,'0'-5,"-5"-2,4 1,-4 1,0 6,0 4</inkml:trace>
  <inkml:trace contextRef="#ctx0" brushRef="#br0" timeOffset="6779.766">565 165,'254'0,"-194"11,-76-29,-83-67,93 81</inkml:trace>
  <inkml:trace contextRef="#ctx0" brushRef="#br0" timeOffset="7170.202">1412 165,'25'42,"-3"2,-1 1,-3 1,-1 0,-3 1,-1 1,-3 0,4 43,-9-50,-2 0,-1 0,-2-1,-2 1,-2 0,-2-1,-1 1,-2-2,-2 1,-2-1,-7 14,10-29,-1 0,-1-1,-2 0,0-1,-1-1,-1 0,-1-1,-1 0,-1-2,0 0,-4 1,-25 6,26-17</inkml:trace>
  <inkml:trace contextRef="#ctx0" brushRef="#br0" timeOffset="7705.252">2033 108,'-16'15,"1"1,0 1,1 0,1 0,1 2,0-1,2 2,0-1,1 2,1-1,1 1,0 0,2 0,1 1,0 0,2 0,0 2,-5 16,-6 33,4 1,3 1,4-1,2 1,5 3,0-56,2-1,0 1,2-2,0 1,1-1,1 0,1-1,1 0,1-1,0-1,1 0,1-1,0-1,2 1,0-8,-13-13</inkml:trace>
  <inkml:trace contextRef="#ctx0" brushRef="#br0" timeOffset="8398.118">1723 559,'-16'16,"8"-11,1 1,0 1,0-1,0 1,1 0,0 1,1 0,-1-1,1 2,1-1,0 1,0-1,1 1,0 0,0 0,1 1,-1 4,5-11,-1-1,0 1,1-1,0 1,0-1,0 1,0-1,0 0,0 0,0 0,1 0,-1 0,1-1,-1 1,1-1,0 1,0-1,-1 0,1 0,0-1,0 1,0 0,0-1,0 0,0 0,0 0,0 0,0 0,0 0,0-1,0 1,0-1,0 0,0 0,0 0,0-1,-1 1,1 0,-1-1,1 0,-1 0,1 0,-1 0,0 0,0 0,0 0,0-1,0 1,0-3,0 2,-1 0,0 0,0 0,0 0,0 0,-1 0,1 0,-1 0,0 0,0-1,0 1,-1 0,1 0,-1 0,1 0,-1 0,0 0,0 0,0 0,-1 0,1 0,-1 0,1 1,-1-1,0 0,0 1,0 0,-1-1,1 1,0 0,-1 0,0 0,1 1,-1-1,0 1,0-1,0 1,0 0,0 0,0 0,0 1,0-1,0 1,0-1,-1 1,1 0,0 0,0 1,0-1,0 1,-1-1,1 1,0 0,0 0,0 0,1 1,-1-1,-2 2,4-1,-1 0,0 0,1 0,-1 0,1 0,0 1,0-1,0 0,0 1,0-1,0 1,1-1,-1 1,1-1,0 1,-1-1,1 1,0 0,1-1,-1 1,0-1,1 1,0-1,-1 1,1-1,0 1,0-1,2 3,2 14,-2-5</inkml:trace>
  <inkml:trace contextRef="#ctx0" brushRef="#br0" timeOffset="15066.184">2203 165,'366'0,"-341"-4,-30-10,-149-75,153 88,-1 0,1 1,-1-1,1-1,0 1,-1 0,1 0,0 0,0-1,0 1,0 0,0-1,0 1,0-1,0 0,1 1,-1-1,1 1,-1-1,1 0,-1 0,1 1,0-1,0 0,0 1,0-1,0 0,0 0,1 1,-1-1,1 0,7-8</inkml:trace>
  <inkml:trace contextRef="#ctx0" brushRef="#br0" timeOffset="12686.803">2371 475,'2'12,"0"-1,0 1,1-1,1 0,0 0,0 0,1 0,0-1,1 1,2 1,15 32,62 215,-50-130,-33-129,-1-1,1 1,-1-1,1 1,-1-1,0 0,1 0,-1 1,0-1,0 0,1 0,-1 0,0 0,0 0,0-1,0 1,0 0,-1 0,1-1,0 1,0 0,-1-1,1 1,-1-1,1 1,-1-1,0 1,0-1,0 1,1-1,-1 1,-1-1,1 0,48-252,19-40,-67 292,0 1,0-1,0 1,1-1,-1 1,1-1,-1 1,1 0,-1-1,1 1,0 0,0-1,0 1,0 0,0 0,0 0,0 0,0-1,0 2,0-1,1 0,-1 0,0 0,1 1,-1-1,1 0,-1 1,1-1,-1 1,1 0,-1-1,1 1,-1 0,1 0,0 0,10 6</inkml:trace>
  <inkml:trace contextRef="#ctx0" brushRef="#br0" timeOffset="13100.612">3048 898,'-4'-9,"-7"-4,-7 1,1 7,-2 9,2 9,-1 2,3 3,4 4,4 2,2 3,8 1,8 0,7-4,5-6,3-6,2-6,-3-3</inkml:trace>
  <inkml:trace contextRef="#ctx0" brushRef="#br0" timeOffset="13636.797">3161 1152,'62'-78,"-59"75,-1-2,1 1,-1 0,1 0,-1-1,1 2,1-1,-1 0,0 1,1-1,0 1,0 0,0 0,0 0,0 1,1 0,-1 0,1 0,-1 0,1 0,0 1,0 0,-1 0,1 0,0 1,0 0,0 0,0 0,0 0,0 1,0 0,2 1,-3 0,0 0,1-1,-1 1,0-1,0 0,1 0,-1 0,1 0,-1-1,1 0,-1 0,1 0,-1 0,1-1,-1 0,1 0,-1 0,0 0,1-1,-1 1,0-1,0 0,0-1,-1 2,-1 0,1-1,-1 1,1 1,0-1,0 0,-1 0,1 1,0 0,0 0,0-1,-1 1,1 1,0-1,0 0,0 1,-1 0,1-1,0 1,-1 0,1 0,-1 1,1-1,-1 0,1 1,-1 0,0-1,0 1,0 0,0 0,2 2,42 34,-28-31</inkml:trace>
  <inkml:trace contextRef="#ctx0" brushRef="#br0" timeOffset="16072.132">3669 559,'-4'-5,"-3"4,6 1,7 1,8 1,6-1,5 0,2 0,2-1,1 0,0 0,-1 0,0 0,0 0,-5-4,-7-3</inkml:trace>
  <inkml:trace contextRef="#ctx0" brushRef="#br0" timeOffset="16320.786">3895 305,'-9'24,"-9"18,0 6,2 0,4-4,4-4,4-4,2-3,1-3,7-2,1 0,-1-1,5 1,-1-1,-1-4</inkml:trace>
</inkml:ink>
</file>

<file path=ppt/ink/ink5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19,'48'21,"-45"-20,29 3,0-2,0-1,0-1,-1-2,1-1,0-2,7-2,146-17,-167 18</inkml:trace>
</inkml:ink>
</file>

<file path=ppt/ink/ink5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0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0 170,'89'-20,"0"5,1 3,65 1,-90 16,-64-5,1 1,-1-1,1 0,-1 1,0-1,1 1,-1-1,0 1,0-1,1 1,-1 0,0 0,0-1,0 1,0 0,0 0,0 0,0 0,0 1,0-1,-1 0,1 0,0 0,-1 1,1-1,-1 0,1 1,-1-1,0 0,1 1,-1-1,0 1,0-1,0 0,0 1,0-1,-1 1,1-1,0 0,0 1,-1-1,1 0,-1 1,-6 10,-1-1,0 0,-1 0,0 0,0-2,-1 1,-1-1,1 0,-2-1,0 0,-2 3,-204 149,151-89,66-69,-1 0,1 1,0-1,0 1,0-1,0 1,0-1,1 1,-1 0,1-1,-1 1,1 0,0-1,0 1,0 0,1-1,-1 1,1 0,-1-1,1 1,0 0,0-1,0 1,0-1,0 0,1 1,-1-1,1 0,0 0,-1 0,1 0,0 0,0 0,1 0,6 3,1-1,-1 0,1 0,0-1,0 0,1-1,-1 0,0-1,1 0,-1 0,1-1,-1-1,1 1,-1-2,0 0,1 0,1-1,74-21,-62 14</inkml:trace>
  <inkml:trace contextRef="#ctx0" brushRef="#br0" timeOffset="249.991">1157 198,'-24'33,"-8"17,-3 4,-1-2,6-6,3-9,2-8,0-8,4-7</inkml:trace>
  <inkml:trace contextRef="#ctx0" brushRef="#br0" timeOffset="566.282">705 226,'39'15,"21"13,7 3,-5 1,-7-5,-8-3,-8-5,-5-1,-14-3,-9-10,-13-10,-4-9,-3-2</inkml:trace>
  <inkml:trace contextRef="#ctx0" brushRef="#br0" timeOffset="821.253">1044 0,'0'431,"28"-266,-27-84,-1-56</inkml:trace>
</inkml:ink>
</file>

<file path=ppt/ink/ink5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31,'169'-12,"-141"6,1 1,0 1,0 2,1 0,25 3,-53-1,0 1,1-1,-1 0,0 1,0-1,1 1,-1 0,0-1,0 1,0 0,0 0,0 1,0-1,0 0,-1 1,1-1,0 1,-1-1,1 1,-1 0,1 0,-1 0,0 0,0 0,0 0,0 0,0 0,0 0,-1 0,1 1,-1-1,1 0,-1 0,0 1,0-1,0 0,0 0,0 1,-1-1,1 0,-1 0,1 1,-1-1,0 0,0 0,0 0,0 0,0 0,0 0,-1 0,-1 1,-137 137,104-104,27-31,1 1,0 1,0-1,0 1,1 1,0 0,0 0,1 0,0 0,0 1,1 0,0 1,1-1,0 1,0-1,1 1,1 0,0 1,0-1,0 0,2 1,-1-1,2 8,0-15,1 1,-1 0,1-1,0 1,1-1,-1 1,1-1,-1 0,1 0,0 0,0-1,0 1,0-1,1 1,-1-1,1 0,-1-1,1 1,0 0,0-1,0 0,0 0,0 0,0-1,0 1,0-1,0 0,0 0,2 0,119-20,-68-1,-33 12</inkml:trace>
</inkml:ink>
</file>

<file path=ppt/ink/ink5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9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454 637,'0'255,"-5"-226,-1-1,-1 1,-1-2,-2 1,-1-1,-1 0,-9 14,-21 50,43-62,7-20</inkml:trace>
  <inkml:trace contextRef="#ctx0" brushRef="#br0" timeOffset="327.965">1046 637,'-45'58,"2"1,3 3,3 1,-19 45,54-105,-1 1,1 0,0-1,0 1,0 0,0 1,1-1,0 0,-1 0,2 1,-1-1,0 0,1 1,0-1,0 1,0-1,1 0,-1 1,1-1,0 0,0 1,1-1,-1 0,1 0,0 0,0 0,0 0,1-1,-1 1,1 0,0-1,0 0,0 0,0 0,1 0,-1 0,1-1,0 0,-1 1,5 0,14 2,1-2,-1 0,1-1,-1-2,1 0,0-2,-1 0,1-1,2-2,-12 4,-1-1,0 0,0 0,0-1,0-1,0 0,-1-1,0 0,0 0,0-1,0-1,-1 0,0 0,-1-1,0 0,0-1,0 0,-1-1,-1 1,1-1,-2-1,1 1,-2-1,1 0,-1-1,-1 1,0-1,2-11,-6 16,0 0,-1 0,1 0,-1 0,-1 0,0 0,0 0,0 1,0-1,-1 1,0-1,-1 1,1 0,-1 0,0 0,-1 1,0 0,1-1,-2 2,1-1,0 0,-1 1,0 0,-1 0,-6-4,0 1,-1 0,0 1,0 1,0 0,0 1,-1 0,0 1,0 1,-13-1,-31 3,34 1</inkml:trace>
  <inkml:trace contextRef="#ctx0" brushRef="#br0" timeOffset="4483.773">2543 637,'-7'0,"0"1,1 0,-1 0,0 1,1-1,-1 2,1-1,0 1,0-1,0 2,0-1,0 1,1 0,-1 0,1 0,0 1,0 0,1 0,-1 0,1 1,1-1,-1 1,1 0,0 0,0 0,0 0,1 1,0-1,0 1,1 0,0-1,0 1,0 0,1 0,0-1,1 1,-1 0,1 0,0-1,1 1,0-1,0 1,0-1,1 2,0-4,0 0,0 1,0-1,1 0,-1-1,1 1,0-1,0 0,0 1,1-2,-1 1,1 0,-1-1,1 0,0 0,0-1,0 1,0-1,0 0,0 0,0-1,0 1,0-1,1 0,-1-1,0 1,0-1,0 0,0 0,0-1,0 1,0-1,0 0,-1-1,2 0,19-9,0-1,-1-1,0-1,-1-1,-1-1,-1-1,0-1,4-7,43-86,-66 108,-1 0,0 0,1 0,-2 0,1 0,0-1,-1 1,0 0,0 0,0 0,0-1,-1 1,0 0,0 0,0 0,0 0,-1 0,1 0,-1 0,0 0,0 1,-1-1,1 1,-1-1,1 1,-1 0,0 0,0 0,-4-2,-5-1,0 1,-1 0,0 1,0 1,0 0,0 0,-1 1,1 1,-1 0,1 1,-1 1,1 0,-1 0,-12 4,-53 14,46-7</inkml:trace>
  <inkml:trace contextRef="#ctx0" brushRef="#br0" timeOffset="4849.161">2768 806,'-30'22,"1"1,1 1,1 1,2 1,0 2,2 0,-18 29,39-54,0-1,1 0,-1 1,1-1,-1 1,1-1,0 1,0-1,0 1,1 0,-1 0,0 0,1-1,0 1,0 0,0 0,0 0,0 0,0-1,1 1,0 0,-1 0,1 0,0-1,0 1,0-1,1 1,-1-1,1 1,-1-1,1 0,0 1,0-1,0 0,0 0,0 0,0-1,1 1,-1-1,1 1,-1-1,1 0,-1 0,1 0,0 0,-1 0,1 0,0-1,0 1,1-1,9 1,0 0,0 0,-1-1,1-1,0-1,0 1,-1-2,1 0,-1 0,0-1,0-1,0 0,0 0,-1-2,0 1,0-1,-1-1,0 0,0 0,-1-1,8-8,-15 13,-1 1,1 0,0-1,-1 1,0 0,1-1,-2 0,1 1,0-1,-1 0,1 1,-1-1,0 0,0 1,-1-1,1 0,-1 0,0 1,0-1,0 1,0-1,0 1,-1-1,0 1,1 0,-1 0,-1 0,1 0,0 0,-1 0,1 1,-1-1,0 1,0-1,0 1,0 0,0 0,-1 1,1-1,-1 1,-1-1,-19-12</inkml:trace>
  <inkml:trace contextRef="#ctx0" brushRef="#br0" timeOffset="3218.264">2063 637,'-19'29,"-12"18,0 7,1-1,0-5,5-6,3-10,4-5,1-8,-2-2,-2-4,3 1,3-3</inkml:trace>
  <inkml:trace contextRef="#ctx0" brushRef="#br0" timeOffset="3531.821">1696 778,'34'14,"20"15,6 2,-3 0,-5-4,-8-7,-10-3,-8-3,-2-5,-5 1,-2-1,-3-2</inkml:trace>
  <inkml:trace contextRef="#ctx0" brushRef="#br0" timeOffset="3901.672">1893 608,'-4'34,"-3"20,1 6,2-2,0-7,2-6,1-7,5-5,2-3,1-2,2-5,1-3,3 1,0 1,2-3,-2-4</inkml:trace>
  <inkml:trace contextRef="#ctx0" brushRef="#br0" timeOffset="6481.841">115 1484,'514'0,"-348"-28,200 26,-168-25,536 27,-537-28,-10 16,20-23,-36 13,83 5,-227 13,-3-2</inkml:trace>
  <inkml:trace contextRef="#ctx0" brushRef="#br0" timeOffset="7746.451">172 354,'-22'28,"2"0,1 2,1 0,2 1,1 1,1 0,2 1,1 0,2 1,1 0,0 10,8-18,1-1,1 1,2-1,0 1,1-1,2 0,1-1,0 0,2 0,1-1,1 0,0-1,2 0,13 16,-1-10,1-1,0-1,2-1,2-1,0-2,27 14,-11-13,-25-16</inkml:trace>
  <inkml:trace contextRef="#ctx0" brushRef="#br0" timeOffset="6998.716">3248 298,'17'8,"-1"1,0 1,0 0,-1 2,-1-1,0 2,0 0,-2 0,1 2,-2-1,0 1,0 1,-2 0,0 1,-1-1,0 2,2 11,-3-8,-2 0,-1 1,-1 0,0 0,-2-1,-1 1,0 0,-3 14,0-12,-1-1,-1 0,-1 0,-1 0,-1-1,-1 0,-1 0,-1-1,-7 9,8-14,-1 0,0-1,-1-1,-1 0,0-1,-1 0,0-1,-1 0,0-1,-1-1,-1 0,-7 2</inkml:trace>
  <inkml:trace contextRef="#ctx0" brushRef="#br0" timeOffset="8681.596">3586 73,'252'-73,"-190"75,-61-2,0 0,0 0,0 0,0 1,0-1,0 0,0 0,0 1,0-1,0 1,0-1,0 1,0-1,-1 1,1-1,0 1,0 0,-1-1,1 1,0 0,-1 0,1 0,-1-1,1 1,-1 0,1 0,-1 0,0 0,1 0,-1 0,0 0,0 0,0 0,0 0,0 0,0 0,0 0,0 0,0 0,0 0,0 0,-1 0,1 0,0 0,-1 0,1-1,-1 1,1 0,-1 0,1 0,-1 0,0-1,1 1,-1 0,0-1,0 2,-136 133,135-133,1-1,-1 1,1 0,-1 0,1-1,0 1,0 0,0 0,0 0,0 0,0 0,0 0,1 0,-1 1,1-1,-1 0,1 0,0 0,0 1,0-1,0 0,0 0,1 1,-1-1,1 0,-1 0,1 0,0 0,0 0,0 0,0 0,0 0,0 0,0 0,1 0,-1-1,1 1,-1-1,1 1,0-1,0 1,-1-1,1 0,0 0,0 0,0 0,0 0,1-1,-1 1,0 0,0-1,0 0,0 1,2-1,226 0,-205 0</inkml:trace>
  <inkml:trace contextRef="#ctx0" brushRef="#br0" timeOffset="16106.731">4630 637,'-3'16,"1"0,0 0,1 1,0-1,2 1,0-1,3 16,-3-24,31 208,-31-201,0 0,-1 1,0-1,-2 1,0-1,0 0,-2 0,1 0,-2 0,0-1,-1 1,-1-1,0-1,0 1,-2-1,1-1,-2 1,-9 9,8-11,-1-1,0 0,-1 0,0-1,-1-1,0 0,0-1,0-1,-1 0,0-1,0 0,-1-1,1-1,-10 0,21-2,-1-1,0-1,1 1,-1-1,0 0,1 0,-1 0,1 0,-1-1,1 0,0 0,-1 0,1 0,0-1,1 0,-1 0,0 0,1 0,0 0,-1-1,1 1,1-1,-1 0,0 0,1 0,0 0,0 0,0-1,1 1,-1-1,1 1,0-1,0 0,1 1,-1-1,1 0,0 1,0-1,1 0,-1 1,1-1,5-13</inkml:trace>
  <inkml:trace contextRef="#ctx0" brushRef="#br0" timeOffset="16589.445">4292 637,'220'-23,"100"-12,-246 22,-60 9,0 1,1 0,-1 1,1 1,-1 0,1 1,-1 1,1 0,1 1,2 4</inkml:trace>
</inkml:ink>
</file>

<file path=ppt/ink/ink5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51,'19'0,"11"0,6 0,1 0,-1 0,-2 0,-2 0,-1 0,-1-4,-1-3,-1 1,0 2,0 0,-1 2,-4-4,-1-1,0 1,-4 1</inkml:trace>
</inkml:ink>
</file>

<file path=ppt/ink/ink5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59,'44'-10,"32"-2,9-1,-5 4,-12 2,-12 2,-16 3</inkml:trace>
</inkml:ink>
</file>

<file path=ppt/ink/ink5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398 113,'-19'3,"0"0,0 1,0 1,1 0,0 2,0 0,1 1,-1 1,2 0,-1 1,1 1,1 1,0 0,1 1,0 0,1 1,1 1,0 0,1 1,0 0,1 1,1-1,1 2,0 0,2 0,0 0,1 0,0 1,2 0,0 0,0 19,3-33,-1 1,1-1,0 1,1-1,-1 1,1-1,1 0,-1 1,0-1,1 0,0 0,1 0,-1 0,1 0,0-1,0 1,0-1,0 0,1 0,0 0,0 0,0-1,0 1,1-1,-1 0,1 0,0-1,0 1,0-1,0 0,0-1,0 1,0-1,3 0,10 0,0-2,-1 0,1-1,-1-1,1-1,-1 0,0-1,0-1,-1 0,0-2,0 1,0-2,-1 0,0-1,-1-1,0 0,0-3,-10 13,-1-1,1 1,-1-1,0-1,0 1,0 0,-1-1,1 1,0-1,-1 0,1 0,-1 0,0 0,0 0,0 0,-1 0,1-1,-1 1,0-1,0 1,0-1,0 0,-1 1,1-1,-1 0,0 0,0 1,0-1,-1 0,1 1,-1-1,0 0,0 1,0-1,0 1,-1-1,0 1,1 0,-1 0,0-1,-1 1,1 1,0-1,-1 0,0 0,-8-2,0 0,-1 1,0 0,0 1,0 0,0 1,0 0,-1 1,1 0,0 1,-1 0,1 1,0 1,-1 0,1 0,0 1,-4 3,-12 0</inkml:trace>
  <inkml:trace contextRef="#ctx0" brushRef="#br0" timeOffset="441.715">849 57,'-64'72,"6"69,57-139,0 0,1 0,-1-1,1 1,-1 0,1 0,-1 0,1 0,0 0,0 0,0 0,0 0,0 0,1 0,-1-1,0 1,1 0,0 0,-1 0,1 0,0-1,0 1,0 0,0-1,0 1,0-1,1 1,-1-1,0 1,1-1,-1 0,1 0,-1 0,1 0,0 0,0 0,-1 0,1 0,0-1,0 1,0-1,1 1,83-5,-28-24,-33 11</inkml:trace>
  <inkml:trace contextRef="#ctx0" brushRef="#br0" timeOffset="728.97">1132 0,'-49'78,"3"2,4 2,3 1,5 3,-4 19,28-73,6-22,0 0,1-1,0 2,0-1,1 0,1 0,0 1,0-1,1 1,0-1,2 5,3-3,1-6</inkml:trace>
  <inkml:trace contextRef="#ctx0" brushRef="#br0" timeOffset="1133.958">1442 141,'-34'35,"2"1,1 2,1 1,3 2,-14 26,14 17,27-81,0-1,0 0,0 1,0-1,0 0,1 1,-1-1,1 0,0 0,0 1,-1-1,1 0,0 0,1 0,-1 0,0 0,1 0,-1-1,1 1,-1 0,1-1,0 1,0-1,0 0,0 1,0-1,0 0,0 0,0 0,0 0,0-1,1 1,-1-1,0 1,3-1,10 0,1 0,0-1,-1-1,1-1,-1 0,1-1,-1 0,0-2,-1 1,1-2,-1 0,-1-1,1 0,-1-1,-1 0,1-1,-2-1,1 0,-2 0,1-1,-2-1,1 1,-2-2,0 1,0-1,-1 0,0-4,-3 13,-1-1,0 1,0-1,0 0,-1 0,0-1,0 1,0 0,-1-1,0 1,0-1,-1 1,1-1,-2 1,1-1,-1 1,0-1,0 1,0-1,-1 1,0 0,-1 0,1 0,-1 0,0 0,-1 1,1-1,-1 1,0 0,0 0,-1 0,0 0,0 1,0 0,0 0,0 0,-1 1,0 0,0 0,-2 1,1 0,-1 1,-1 0,1 1,0-1,0 1,0 1,0 0,0 0,0 1,0 0,1 0,-1 0,0 1,1 0,0 1,-4 2,-14 7</inkml:trace>
  <inkml:trace contextRef="#ctx0" brushRef="#br0" timeOffset="1517.213">2035 198,'-19'2,"0"1,1 0,-1 2,1 0,-1 1,2 1,-1 1,1 0,0 1,1 1,0 1,0 0,-2 4,17-14,-1 0,0 1,1 0,-1-1,0 1,1 0,0 0,0-1,-1 1,1 0,0 0,0 1,1-1,-1 0,0 0,1 0,-1 0,1 1,0-1,0 0,0 0,0 1,0-1,0 0,1 1,-1-1,1 0,-1 0,1 0,0 0,0 0,0 0,0 0,0 0,0 0,1 0,-1 0,1-1,-1 1,1 0,0-1,0 1,-1-1,1 0,0 0,2 1,5 4,0-1,1 0,0-1,0 0,0-1,0 0,1 0,-1-1,1 0,0-1,-1 0,1-1,0 0,0-1,-1 0,1-1,0 0,-1 0,0-1,1-1,-1 0,2-1,8-4,-1-1,1 0,-2-2,0 0,0-1,-1-1,-1 0,0-1,-1-1,7-11,-15 19,-4 5,0 0,0 0,0 0,0 0,0-1,-1 1,0-1,0 0,0 0,0 0,0 0,-1 0,0 0,1 0,-2 0,1-1,0 1,-1 0,0-1,0 1,0 0,-1-1,1 1,-1 0,0-1,-1 0,-1-1,-1 1,1 0,-1 0,-1 0,1 0,-1 1,0-1,0 1,0 0,0 1,-1-1,0 1,0 0,0 1,0-1,0 1,0 0,0 1,-1-1,1 1,-1 1,1-1,-1 1,1 0,-1 1,1-1,0 1,-1 1,-3 0,-20 2</inkml:trace>
  <inkml:trace contextRef="#ctx0" brushRef="#br0" timeOffset="2585.943">228 932,'25'6,"0"-1,1-1,-1-1,1-1,23-1,-28-1,143-5,1-6,-2-8,17-11,-58 11,574-85,-605 99,-86 5,-6 0</inkml:trace>
  <inkml:trace contextRef="#ctx0" brushRef="#br0" timeOffset="2931.357">1188 988,'-14'38,"-10"18,-1 4,4-3,6-7,10-12,10-12,10-10,7-9,4-5,3-2,1-3,0-4,1-2,-2-3,-4-1</inkml:trace>
  <inkml:trace contextRef="#ctx0" brushRef="#br0" timeOffset="3181.442">1696 960,'-38'39,"-32"36,-9 10,4 1,15-6,13-10,9-9,12-9,10-9,3-6,3-6,4-3,2-1,3 0,1-1,5-4,2-6</inkml:trace>
  <inkml:trace contextRef="#ctx0" brushRef="#br0" timeOffset="3848.213">2910 395,'-3'5,"0"1,1-1,0 1,0 0,0 0,0 0,1 0,0 0,0 0,1 0,0 0,0 0,0 0,1 0,0 0,0 0,0 0,1 0,1 5,1 5,7 40,-5-39,-1 1,0 0,-2 0,0 0,0 0,-2 0,0 1,-2-1,0 0,-1 1,0-1,-2 0,0 0,-1-1,0 1,-2-1,0 0,-1-1,-4 7,3-13,0 1,0-2,-1 1,0-1,-1-1,0 0,0 0,-1-1,0-1,0 0,0 0,-1-1,0-1,0 0,0-1,-1 0,1-1,-1-1,1 0,-1-1,1 0,-7-2,17 1,-1 1,1-2,0 1,0 0,-1-1,1 0,0 1,0-1,1 0,-1-1,0 1,1 0,-1-1,1 1,0-1,0 0,0 0,0 0,0 0,1 0,-1 0,1-1,0 1,0 0,0-1,0 1,1-1,0 1,-1-1,1-1,-1-17</inkml:trace>
  <inkml:trace contextRef="#ctx0" brushRef="#br0" timeOffset="4106.119">2571 367,'43'-9,"43"-4,17-4,0 1,-8 3,-10-1,-10 2,-13 2,-12 4,-5-2,-6 0,-4 1,-8 3</inkml:trace>
</inkml:ink>
</file>

<file path=ppt/ink/ink5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2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0 258,'147'250,"-144"-244,1 1,0-1,0 0,1-1,0 1,0-1,0 0,1 0,-1 0,1-1,0 1,1-2,-1 1,1-1,-1 0,1 0,0-1,0 0,1 0,-1 0,0-1,0 0,1-1,-1 0,0 0,1 0,-1-1,0 0,1 0,-1-1,0 0,0-1,0 1,-1-1,7-3,14-13,-1-1,0-1,-2-1,0-1,17-23,49-61,-89 106,-1 0,1 0,0 0,0 0,0 0,-1 1,1-1,0 0,0 0,0 1,0-1,0 0,1 1,-1-1,0 1,0 0,0-1,0 1,0 0,1-1,-1 1,0 0,0 0,1 0,-1 0,0 0,0 1,0-1,1 0,-1 0,0 1,0-1,0 1,0-1,0 1,0 0,0-1,0 1,0 0,0-1,0 1,0 0,0 0,0 0,-1 0,1 0,0 0,21 59,-19-50,-1-1,0 1,0-1,1 0,0 0,1-1,0 1,0-1,1 0,0 0,1 0,-1 0,1-1,1 0,-1 0,1-1,1 0,-1 0,1-1,0 0,0 0,0-1,1 0,0 0,0-1,8 2,-2-2,0-1,0 0,0-1,0-1,1 0,-1-1,0-1,0 0,0-1,0-1,-1 0,1-1,-1-1,0 0,-1-1,0 0,0-1,0-1,-1 0,0 0,3-5,4-4,0-2,-2 0,0-2,-1 0,-1 0,-1-1,-2-1,0 0,-1-1,-2-1,0 1,-2-1,0 0,-2-1,-2 0,0 0,-1-19,-10 18,8 28,0 1,0-1,0 0,0 1,0-1,0 0,0 1,0-1,0 0,0 1,0-1,-1 0,1 1,0-1,0 0,0 1,0-1,0 0,-1 0,1 1,0-1,0 0,-1 1,1-1,0 0,0 0,-1 0,1 1,0-1,0 0,-1 0,1 0,0 0,-1 1,1-1,0 0,-1 0,1 0,0 0,-1 0,1 0,-1 0,1 0,0 0,-1 0,1 0,0 0,-1-1,1 1,0 0,-1 0,1 0,0 0,0 0,-1-1,1 1,0 0,-1 0,1 0,0-1,0 1,0 0,-1-1,1 1,-4 19,2 1</inkml:trace>
  <inkml:trace contextRef="#ctx0" brushRef="#br0" timeOffset="300.137">1779 286,'52'0,"23"0,3 0,-6 0,-12 0,-11 0,-8 0,-7 0,-5 0,-1 0,-12 0,-7 0</inkml:trace>
  <inkml:trace contextRef="#ctx0" brushRef="#br0" timeOffset="548.965">1863 568,'43'0,"24"0,10 0,-3 0,-5 0,-9 0,-5 0,-7 0,-7 0,-11 0</inkml:trace>
</inkml:ink>
</file>

<file path=ppt/ink/ink5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1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113 340,'22'-8,"1"1,-1 1,1 2,0 0,0 1,0 1,1 1,-1 1,0 1,3 2,32-1,280-2,-314 0</inkml:trace>
  <inkml:trace contextRef="#ctx0" brushRef="#br0" timeOffset="249">0 565,'44'0,"37"0,20-5,3-1,-8-5,-9 0,-11-4,-9 2,-5 2,-9-1,-4 1,-6 2,-4 3,-6 3,-7 1</inkml:trace>
  <inkml:trace contextRef="#ctx0" brushRef="#br0" timeOffset="631.249">565 1,'-3'3,"1"0,0 0,0 0,1 1,-1-1,1 1,-1-1,1 1,0 0,0-1,1 1,-1 0,1 0,0 0,0-1,0 1,0 0,1 0,0 0,-1-1,1 1,1 0,-1-1,0 1,1-1,0 0,0 1,0-1,0 0,0 0,1 0,-1 0,1-1,0 1,0-1,0 1,1-1,9 7,0 0,1-1,0-1,1 0,0-1,0 0,0-1,7 0,274 71,-291-75,-1 0,1 1,-1-1,0 1,0 0,1 0,-1 1,-1-1,1 1,0-1,-1 1,1 1,-1-1,0 0,0 1,0-1,0 1,-1 0,0 0,0 0,0 0,0 1,0-1,-1 0,0 1,0-1,0 1,0-1,-1 1,0 0,0-1,0 1,0-1,-1 1,0-1,0 1,-7 11,-1 0,0 0,-2-1,0-1,0 1,-1-2,-1 0,0 0,-1-1,0-1,-1 0,0-1,-1-1,0 0,-3 0,-24 17,2 0,15-11,1 2,0 0,1 2,0 1,-4 7,9 13,24-28</inkml:trace>
</inkml:ink>
</file>

<file path=ppt/ink/ink5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339 145,'7'1,"-1"1,0 0,0 1,0 0,0 0,-1 0,1 0,-1 1,0 0,0 0,0 1,0-1,-1 1,0 0,0 0,0 1,0-1,-1 1,0-1,0 1,-1 0,0 0,0 1,0-1,-1 0,1 1,-2-1,1 4,7 16,-1 1,-2 0,0 0,-2 1,-1-1,-1 1,-2 0,0-1,-2 1,-1-1,-2 0,0 0,-1-1,-2 0,-1 0,-1 0,-3 1,10-19,0 0,-1-1,0 0,-1 0,0 0,0-1,0 0,-1 0,0 0,0-1,0 0,-1-1,1 1,-1-1,0-1,-1 0,1 0,0 0,-1-1,0 0,1-1,-1 0,0 0,0-1,0 0,1-1,-1 0,0 0,0-1,0 0,2-1,-1 0,1-1,0 1,0-2,0 1,0-1,1 0,-1 0,1-1,1 1,-1-2,1 1,0 0,-1-3,-8-13</inkml:trace>
  <inkml:trace contextRef="#ctx0" brushRef="#br0" timeOffset="253.56">0 117,'39'-5,"36"-6,10-7,1 1,-5 3,-12-2,-7 3,-10 3,-4 4,-6 2,-4 2,-5 2,-3 0,4 1,-1-1,1 1,-2-1,-6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1,'39'16,"-11"-10,1-1,-1-2,1-1,0-1,0-2,6-1,31 0,35-10,-83 6</inkml:trace>
</inkml:ink>
</file>

<file path=ppt/ink/ink5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0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57 113,'30'-34,"-26"67,-31 119,-31 225,52-122,7-243</inkml:trace>
  <inkml:trace contextRef="#ctx0" brushRef="#br0" timeOffset="381.223">848 0,'-56'47,"1"2,3 2,2 3,3 1,2 3,-4 11,29-41,1 2,1 0,2 1,1 1,-10 30,21-52,1 0,1 0,-1 1,1-1,1 1,0-1,1 1,0 0,0-1,1 1,1 0,0-1,0 1,1-1,0 0,1 0,0 0,1 0,0-1,0 0,2 2,-1-3,0-2,1 1,0-1,0 0,0 0,1-1,0 0,0 0,0-1,0 0,1 0,-1-1,1 0,0-1,0 0,0 0,1-1,-1 0,0 0,0-1,7-1,4-1,1 0,-1-1,0-1,-1-1,1 0,-1-2,0 0,0-2,6-3,-7 2,0-1,-1-1,0 0,-1-1,0-1,-1 0,-1-1,0-1,-1 0,4-8,-15 19,1 0,-1 1,-1-1,1 0,-1 0,1-1,-1 1,-1 0,1 0,-1 0,0-1,0 1,-1 0,1 0,-1-1,0 1,0 0,-1 0,0 0,0 0,0 0,0 1,-1-1,0 1,0-1,0 1,0 0,-1 0,1 1,-1-1,0 1,0-1,-1 1,1 0,-1 1,1-1,-1 1,0 0,0 0,0 0,0 1,-10-5,-1 1,1 1,-1 0,0 1,0 0,0 2,0 0,-1 0,1 2,0 0,0 1,0 0,0 1,0 1,0 1,1 0,-2 2,-12 5,1 2,0 0,1 2,0 1,1 2,2 0,0 1,-8 10,7-5</inkml:trace>
  <inkml:trace contextRef="#ctx0" brushRef="#br0" timeOffset="884.967">1497 170,'-23'22,"0"-4,0 1,1 1,1 1,1 1,1 1,1 1,1 0,2 1,0 1,1 1,2 0,0 0,2 1,2 0,-6 27,12-44,0 0,1-1,0 1,0 0,1 0,1 0,0 0,0 0,1 0,1-1,0 1,0-1,1 1,0-1,1 0,0-1,0 1,1-1,1 0,-1 0,1-1,1 0,0 0,0-1,0 0,1 0,0-1,0 0,1-1,8 5,-6-8,0 1,0-2,1 1,-1-2,0 1,0-2,1 0,-1 0,0-1,0-1,0 0,0 0,-1-1,1-1,5-3,160-100,-157 96,-1-1,0 0,-1-2,-1 0,0-1,-1-1,-1 0,0-1,-1-1,-2 0,0-1,-1 0,0-1,-2 0,-1-1,5-18,-10 30,-1 0,0 0,-1 0,0 0,0-1,-1 1,0 0,-1 0,0 0,-1 0,0 0,-1 0,0 0,0 0,-1 1,0-1,-1 1,0 1,-1-1,1 0,-7-5,-4 2,0 2,-1-1,0 2,-1 0,0 1,-1 1,0 1,0 0,0 2,0 0,-1 1,0 1,1 1,-1 0,0 2,0 0,1 1,-1 2,1-1,0 2,0 1,0 0,1 2,-1 0,2 0,-13 10,-19 14,11-3</inkml:trace>
  <inkml:trace contextRef="#ctx0" brushRef="#br0" timeOffset="1703.186">2429 198,'-31'21,"1"1,1 2,1 1,1 1,1 2,2 0,0 2,3 0,0 2,-14 29,32-49,0 1,1-1,1 1,0-1,0 1,2-1,-1 1,1 0,1-1,1 0,-1 1,2-1,0 0,0 0,1-1,1 1,-1-1,2 0,0-1,0 1,1-1,0-1,1 0,0 0,0 0,1-1,0-1,0 0,1 0,0-1,0 0,1-1,0 0,-1-1,1 0,1-1,-1 0,1-1,10 0,0-5,0 0,0-2,-1-1,0 0,0-2,0-1,-1 0,-1-1,1-2,-2 0,0-1,0-1,-1 0,-1-2,0 0,-1-1,3-5,-5 9,-1 0,0 0,0-1,-2-1,0 0,-1-1,0 0,-1 0,-1-1,0 0,-2 0,0-1,-1 0,0 0,-2 0,0-1,-1 1,-1-1,0-9,-6 16,0 1,-1 0,0 0,-1 0,0 1,-1 0,0 0,0 1,-1 0,0 0,-1 1,1 0,-2 1,1 0,-1 1,0 0,0 0,-1 1,0 1,0 0,0 1,-9-2,2-1,0 0,-1 2,0 0,0 1,0 1,0 1,0 1,0 1,0 0,0 2,0 0,0 1,1 1,-1 1,1 1,1 0,-1 2,1 0,1 1,0 0,0 2,1 0,-9 9,-9 13,8-4</inkml:trace>
</inkml:ink>
</file>

<file path=ppt/ink/ink5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22.0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280 326,'0'0,"0"1,-1-1,1 1,0-1,0 1,-1-1,1 1,0-1,-1 1,1-1,0 0,-1 1,1-1,-1 1,1-1,-1 0,1 0,-1 1,1-1,-1 0,1 0,-1 0,1 0,-1 1,1-1,-1 0,0 0,1 0,-1 0,1 0,-1 0,1 0,-1-1,1 1,-1 0,1 0,-1 0,0 0,1-1,0 1,-1 0,1-1,-1 1,1 0,-1-1,1 1,-1 0,1-1,0 1,-1-1,1 1,0-1,0 1,-1-1,1 1,0-1,0 1,-5 51,-54 463,30-304,-23 276,52 185,0-661,1 1,-1-1,-1 1,0 0,0-1,-1 0,-1 1,0-1,0 0,-1 0,0 0,0-1,-1 1,-1-1,1 0,-2-1,1 0,-1 1,0-2,-1 1,0-1,0-1,0 1,-2 0,22-23,10 5,1 1,0 1,0 1,0 1,1 1,0 1,0 1,1 1,-1 1,1 2,-1 0,1 2,17 3,43-3,380-31,-106 1,-74 2,42-3,153 0,-299 28,35 2,209-28,283-55,-198 49,168 5,-468 29,367-12,248-7,-662 18,37-8,147-27,-141 11,109 6,-254 18,-18 1,0-2,0-1,0-3,42-9,-80 11,-1 0,1 0,-1-1,0 1,0-1,0 0,0 0,-1 0,0 0,0-1,0 1,0-1,-1 0,1 0,-1 0,0 0,-1 0,0 0,1-1,-1 1,-1 0,1-1,-1 1,0-1,0 1,-1-1,0 1,0 0,0-1,0 1,-2-3,1-18,-19-436,-19 163,13 109,-3-175,32 58,18 158,-21 147,0 1,0-1,0 1,-1 0,1 0,-1 0,1 0,0 0,-1 0,0 0,1 0,-1 0,1 1,-1-1,0 0,0 1,1 0,-1-1,0 1,0 0,1 0,-1 0,0 0,0 0,1 1,-1-1,0 0,0 1,1-1,-1 1,0 0,1 0,-1-1,1 1,-1 0,1 0,-1 1,1-1,0 0,-1 1,-8 2,-191 40,20-22,-259 6,-342 1,116 5,55-12,-168 12,-169-11,35-6,-204 48,272 44,769-97,-1-4,0-3,0-3,-40-7,6-15,111 20,1 0,-1 0,0 0,0 0,0 1,0-1,0 0,1 0,-1 0,0 1,0-1,0 0,0 0,0 1,0-1,0 0,0 0,0 1,0-1,0 0,0 0,0 1,0-1,0 0,0 0,0 1,0-1,0 0,0 0,0 0,0 1,0-1,-1 0,1 0,0 1,0-1,0 0,0 0,-1 0,1 0,0 1,0-1,0 0,-1 0,1 0,0 0,25 7,52 3,-57-4</inkml:trace>
</inkml:ink>
</file>

<file path=ppt/ink/ink5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33.5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85,'0'-1,"0"-1,0 1,0 0,0-1,0 1,0-1,1 1,-1 0,0-1,1 1,-1 0,1 0,0-1,-1 1,1 0,0 0,0 0,0 0,0 0,0 0,0 0,0 0,0 0,0 0,0 1,0-1,1 0,-1 1,0-1,1 1,-1-1,0 1,1 0,-1 0,0-1,1 1,-1 0,1 0,-1 0,1 1,61 10,-52-7,40 5,0-2,1-2,0-2,0-2,24-4,15 1,3372 1,-3198 31,243-31,-310-27,281 27,-253-16,187-5,-326 11,-1 4,1 3,66 7,-18-1,89-31,521 30,3619-1,-4360 0,1-1,-1 2,1-1,0 0,-1 1,1 0,-1 0,1 0,-1 1,0-1,1 1,-1 0,0 0,0 1,0-1,0 1,-1 0,1 0,-1 0,0 0,0 1,3 3,3 8</inkml:trace>
</inkml:ink>
</file>

<file path=ppt/ink/ink5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39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54,'14'0,"38"2,-1-3,1-3,-1-1,0-3,19-6,-48 7,-14 4,1 0,-1 0,1 1,0 0,0 1,0 0,-1 0,1 1,0 0,0 0,9 2,-15 1,0 0,1 0,-1 0,-1 0,1 0,0 1,-1-1,1 1,-1 0,0-1,-1 1,1 0,-1 0,1 0,-1 1,0-1,-1 0,1 0,-1 1,0-1,0 0,0 1,0-1,-1 0,0 0,0 1,1 6,-5 509,7-486,2 1,1-1,1 0,2-1,1 1,13 28,-7-41,-14-41,-7 5,-1 0,0 0,-1 1,-1 0,0 1,-1 0,0 0,-1 1,0 0,-1 1,-1 0,1 1,-2 1,-6-4,-1 4,-1 1,-1 1,1 1,-1 1,0 1,0 1,0 1,0 1,-1 1,1 1,0 1,0 1,0 1,0 1,1 2,-1 0,1 1,1 1,-16 9,-226 138,255-151,4-3,1 0,-1 0,1 0,-1 0,1 1,0-1,0 1,0 0,0 0,0 0,1 1,-1-1,1 0,0 1,0 0,0 0,7 1,7-6</inkml:trace>
  <inkml:trace contextRef="#ctx0" brushRef="#br0" timeOffset="603.523">367 478,'438'-45,"-362"38,0 1,-1-4,0-2,32-12,-88 16,-18 7,1 0,-1 0,0 0,1-1,-1 1,1 1,-1-1,1 0,0 0,-1 0,1 1,0-1,0 1,-1 0,1-1,0 1,0 0,-1 0,1 0,0 0,0 0,0 1,-1-1,1 0,0 1,0-1,-1 1,1 0,0 0,-1 0,1-1,-1 1,1 1,-1-1,0 0,1 0,-1 0,0 1,0-1,1 2,1 10,-1 0,-1 1,0-1,-1 1,0-1,-1 1,-1-1,0 0,-1 0,0 0,-2 2,1-2,1 0,0 0,1 0,0 1,1-1,1 1,0-1,0 0,2 1,-1-1,2 2,3 3</inkml:trace>
  <inkml:trace contextRef="#ctx0" brushRef="#br0" timeOffset="852.647">1750 562,'-19'38,"-6"23,-5 1,4-6,6-12</inkml:trace>
  <inkml:trace contextRef="#ctx0" brushRef="#br0" timeOffset="1116.547">1637 54,'0'0</inkml:trace>
  <inkml:trace contextRef="#ctx0" brushRef="#br0" timeOffset="1347.505">1919 788,'10'-17,"-1"-2,1 0,1 1,0 1,1 0,1 1,1 0,1 1,12-11,-25 24,0 0,0 1,0-1,1 1,-1-1,0 1,1 0,-1 0,1 0,-1 0,1 1,-1-1,1 1,-1-1,1 1,0 0,-1 0,1 0,-1 0,1 1,0-1,-1 1,1-1,-1 1,1 0,-1 0,1 0,-1 0,0 1,0-1,1 1,-1-1,0 1,0 0,-1 0,1 0,0 0,-1 0,1 0,-1 0,1 0,-1 1,0-1,0 0,1 3,1 1,-1 0,0 1,0-1,0 0,1 0,0 0,1 0,-1 0,1-1,0 0,1 0,-1 0,1 0,0 0,0-1,0 0,1 0,-1-1,1 1,0-1,0 0,0-1,1 1,-1-1,1-1,-1 1,1-1,-1 0,1-1,0 1,6-2,-4-4,1-1,-1 0,-1 0,1-1,-1-1,0 1,-1-1,1 0,-2-1,1 0,-1 0,-1 0,1-1,-2 0,1 0,-1 0,-1 0,2-10,22-63,-19 59</inkml:trace>
  <inkml:trace contextRef="#ctx0" brushRef="#br0" timeOffset="1682.528">2822 167,'5'53,"2"22,-1 3,-1-7,-1-10,-2-12,4-8,1-7,-1-4,-2-3,-1-1,-6-5,-2-11,-1-6</inkml:trace>
  <inkml:trace contextRef="#ctx0" brushRef="#br0" timeOffset="1970.171">3218 252,'-265'188,"251"-177,2-3,1 0,0 0,0 1,1 1,0 0,1 0,0 1,1 0,0 0,1 1,6-11,0 1,0-1,0 0,1 1,-1-1,0 1,1-1,-1 1,1-1,0 1,-1-1,1 1,0-1,0 1,0 0,0-1,0 1,1-1,-1 1,0-1,1 1,-1-1,1 1,0-1,-1 1,1-1,0 1,0-1,0 0,0 0,0 1,0-1,0 0,0 0,0 0,1 0,-1 0,0-1,1 1,-1 0,1 0,-1-1,1 1,-1-1,1 0,-1 1,76 7,126 9,-162 4,-29-8</inkml:trace>
  <inkml:trace contextRef="#ctx0" brushRef="#br0" timeOffset="3052.645">4261 27,'-27'330,"9"-77,7-73,11-179,11 26,-4-31</inkml:trace>
  <inkml:trace contextRef="#ctx0" brushRef="#br0" timeOffset="3402.354">4714 195,'-173'83,"-101"69,256-142,-43 39,61-47,0 0,0 0,0 0,1 0,-1 0,1 0,-1 0,1 0,0 0,0 0,-1 0,2 0,-1-1,0 1,0 0,0-1,1 1,-1 0,1-1,-1 0,1 1,0-1,-1 0,1 0,0 0,0 0,0 0,0 0,0-1,0 1,0-1,0 1,0-1,0 0,0 0,0 0,0 0,0 0,2 0,7 2,67 15,67 27,-104 17,-40-58,-1 0,1 0,0 0,0 0,0 0,1 0,-1 0,1 0,0-1,-1 1,1 0,0-1,1 0,-1 1,0-1,1 0,-1 0,1 0,0 0,-1-1,1 1,0-1,0 0,0 0,0 0,3 1,13-3</inkml:trace>
  <inkml:trace contextRef="#ctx0" brushRef="#br0" timeOffset="3786.115">4883 591,'21'-10,"-1"0,2 2,-1 0,1 2,0 0,0 2,1 0,-1 1,21 1,-42 2,0 0,0-1,0 1,0 0,0 0,0 0,0-1,0 1,0 0,0 1,0-1,0 0,0 0,0 0,0 0,0 1,0-1,0 1,0-1,-1 1,1-1,0 1,0-1,0 1,0-1,-1 1,1 0,0 0,-1-1,1 1,-1 0,1 0,-1 0,1 0,-1 0,1 0,-1 0,0 0,0-1,1 1,-1 0,0 0,0 0,0 0,0 0,0 0,0 0,0 0,-1 0,1 0,0 0,0 0,-1 0,1 0,-1 0,1 0,-1 0,1 0,-1 0,1-1,-1 1,0 0,1 0,-1-1,-1 1,-51 45,29-30,10-8,0 1,0 0,1 1,1 0,-1 1,2 0,-1 1,2 1,-1 0,-3 8,13-19,0-1,0 1,0 0,0 0,0 0,1 0,-1 0,1 0,0 0,-1 0,1 1,0-1,0 0,0 0,1 0,-1 0,0 0,1 0,0 0,-1 0,1 0,0 0,0 0,0 0,0-1,0 1,0 0,1-1,-1 1,1 0,-1-1,1 0,-1 1,1-1,0 0,0 0,-1 0,1 0,0 0,0 0,0-1,1 1,89 16,81-20,-148 3</inkml:trace>
  <inkml:trace contextRef="#ctx0" brushRef="#br0" timeOffset="4705.099">170 1239,'117'-13,"129"-13,75 7,167-5,567-45,30-25,-39 56,221 40,-1266-2,63-17,-54 5</inkml:trace>
  <inkml:trace contextRef="#ctx0" brushRef="#br0" timeOffset="5164.476">5983 308,'-14'5,"-5"6,0 7,10-1,10-2,9-5,9-3,0-8,-2-8,-9-4,-7 2</inkml:trace>
  <inkml:trace contextRef="#ctx0" brushRef="#br0" timeOffset="5531.629">6181 619,'-9'4,"-4"8,6 0,3-6,3-4</inkml:trace>
</inkml:ink>
</file>

<file path=ppt/ink/ink5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2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1,'-23'126,"21"-101,-1 335,3-357,-1 0,0 0,1-1,0 1,0 0,0 0,0 0,0 0,1 0,-1-1,1 1,-1 0,1 0,0-1,0 1,1-1,-1 1,0-1,1 1,-1-1,1 0,0 1,0-1,0 0,0 0,0-1,1 1,-1 0,0-1,1 1,-1-1,1 0,0 0,-1 0,1 0,0 0,-1 0,1-1,0 0,0 1,0-1,0 0,-1 0,1-1,0 1,0-1,7-2,-1-2,1 1,-1-2,0 1,-1-1,1 0,-1-1,0 0,-1 0,1-1,-2 0,1 0,-1 0,0-1,3-8,23-25,33-56,-54 124,-7 140,-3-163,0 0,0 1,0-1,0 0,1 0,-1 0,1-1,0 1,0 0,0-1,0 1,1-1,-1 1,1-1,-1 0,1 0,0 0,0-1,0 1,0-1,0 1,0-1,0 0,0 0,1 0,-1-1,0 1,0-1,1 0,-1 0,0 0,1 0,0-1,4 0,0 0,0-1,0-1,0 1,0-1,-1-1,0 1,1-1,-1-1,0 1,-1-1,1 0,-1-1,18-22,-1-2,-1 0,-2-1,-1-1,-1-1,-2-1,-1 0,-2-1,-2-1,1-5,-11 37,35-168,-36 173</inkml:trace>
</inkml:ink>
</file>

<file path=ppt/ink/ink5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2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60,'53'-10,"22"-3,3 1,-6 2,-12 3,-10 3,-10 2,-6 1,-9 1</inkml:trace>
</inkml:ink>
</file>

<file path=ppt/ink/ink5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3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59,'38'-10,"28"-3,6 1,-3 2,-9 3,-10 3,-14 2</inkml:trace>
</inkml:ink>
</file>

<file path=ppt/ink/ink5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10.6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5370 439,'-138'-69,"-3"5,-2 7,-66-13,78 27,-2 6,-1 6,-1 6,-95-4,-35 16,0 13,1 10,-13 14,-4 10,1 11,3 13,3 12,-67 35,220-65,3 5,1 5,3 5,2 5,3 5,-15 17,93-59,2 2,0 1,1 1,2 1,1 2,1 0,2 2,-2 4,15-20,1 0,0 0,1 1,1 0,0 0,1 0,1 1,1 0,1 0,0 0,1 0,1 0,1 0,0 0,2 0,0 0,1 0,1 4,3-2,0 0,1-1,1 0,1 0,1-1,0-1,1 0,1 0,1-2,0 0,1 0,0-1,1-1,12 6,17 10,2-3,0-1,2-3,0-2,15 2,108 25,2-7,1-8,2-8,1-7,112-7,11-8,1-12,-2-15,-1-12,54-24,-72 2,-3-12,-3-13,-4-11,230-117,-457 192,0-1,-1-3,-1-1,-1-3,-2-1,0-2,-3-1,0-2,1-6,-32 33,0-1,0 0,-1 0,0-1,0 1,-1-1,0 0,-1 0,0 0,0-1,-1 1,0-1,-1 0,0 1,-1-1,0 0,0 0,-1 1,0-1,-1 0,0 1,0-1,-1 1,0 0,-1 0,0 0,0 0,-1 1,0-1,-1 1,0 0,-4-3,-25-21,-1 1,-2 2,-1 1,-1 2,-2 3,0 0,-1 3,-1 2,-1 1,-1 3,-40-8,-157-36,-2 11,-1 10,-3 12,0 10,0 11,-35 12,-204 18,1 22,2 21,-138 51,451-84,2 8,2 7,2 7,-48 30,192-80,0 2,1 1,0 0,1 2,0 0,1 1,0 1,1 1,1 1,1 0,0 1,1 1,1 0,1 1,1 0,1 1,0 1,2 0,0 0,-3 16,9-12,0 0,2 0,1 0,0 0,2 0,2 0,0 0,1-1,2 1,0-1,2-1,1 1,1-2,1 1,0-2,2 1,1-2,15 18,5 1,1-1,1-2,3-2,0-1,3-2,0-2,2-2,47 21,40 6,1-6,3-6,1-6,1-7,2-5,1-6,80-2,223 2,0-19,0-20,-1-19,-3-19,249-73,-461 80</inkml:trace>
</inkml:ink>
</file>

<file path=ppt/ink/ink5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4.8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1469 790,'-5'39,"-1"26,0 8,1 0,1-7,2-10,1-4,1-8,0-5,0-5,5-4,1-1,1-2,-2 0,-2 1,-1-1,0 0,-2-4</inkml:trace>
  <inkml:trace contextRef="#ctx0" brushRef="#br0" timeOffset="327.974">1779 931,'-117'120,"71"-75,1 3,2 1,-10 19,51-67,1 0,-1 0,1 0,0 0,-1 0,1 0,0 0,0 0,0 1,0-1,0 0,0 1,0-1,0 1,0-1,1 1,-1 0,1-1,-1 1,1 0,0-1,-1 1,1 0,0-1,0 1,0 0,0 0,1-1,-1 1,0 0,1-1,-1 1,1 0,0-1,-1 1,1-1,0 1,0-1,0 1,0-1,0 0,0 0,0 1,1-1,-1 0,0 0,1 0,-1 0,1 0,-1-1,1 1,-1 0,1-1,0 1,-1-1,1 1,20 0,-1-1,0-1,1 0,-1-2,0 0,0-2,0 0,49-9,-66 13,1 0,0 0,0 1,0-1,0 1,0 0,-1 1,1-1,0 1,0 0,0 0,-1 0,1 1,0 0,-1 0,1 0,-1 0,0 1,0-1,0 1,0 0,0 0,-1 1,1-1,-1 1,0 0,0 0,-1 0,1 0,16 42,-10-28</inkml:trace>
  <inkml:trace contextRef="#ctx0" brushRef="#br0" timeOffset="559.962">2174 1157,'-19'39,"-11"31,-1 9,5-4,7-11,7-10,5-11,4-7,8-10,2-4,1-7</inkml:trace>
  <inkml:trace contextRef="#ctx0" brushRef="#br0" timeOffset="-1224.258">30 762,'-18'180,"6"111,41-50,-29-232,0 0,0 0,-1 0,0-1,-1 1,0 0,0 0,-1-1,0 0,-4 8,6-21,6-7</inkml:trace>
  <inkml:trace contextRef="#ctx0" brushRef="#br0" timeOffset="-887.508">368 959,'-83'64,"3"3,3 4,-5 11,82-82,-32 44,31-43,1 0,-1 0,0 0,1 0,-1 0,1 0,0 0,-1 0,1 0,0 0,0 0,-1 0,1 0,0 0,0 0,0 0,0 1,1-1,-1 0,0 0,0 0,1 0,-1 0,0 0,1 0,-1 0,1 0,-1 0,1 0,0 0,-1 0,1-1,0 1,0 0,0 0,-1-1,1 1,0-1,0 1,0 0,0-1,0 0,1 1,114 4,-80-7,7-1,102 7,-140-2,-1 0,0 0,0 1,0-1,0 1,0 0,-1 0,1 1,-1-1,0 1,0 0,0-1,0 1,-1 0,0 1,1-1,-2 0,1 1,0-1,-1 1,0 0,0-1,0 1,-1 0,1 0,-1-1,0 1,-1 0,1 0,-1-1,0 1,-1 3,1 17</inkml:trace>
  <inkml:trace contextRef="#ctx0" brushRef="#br0" timeOffset="-525.404">537 1439,'204'-38,"-202"37,-1 0,1 1,0-1,-1 1,1-1,0 1,-1 0,1 0,0-1,0 1,0 0,-1 1,1-1,0 0,0 0,-1 1,1-1,0 1,-1 0,1-1,0 1,-1 0,1 0,-1 0,1 0,-1 0,0 0,1 0,-1 1,0-1,0 0,0 1,0-1,0 1,0-1,0 1,-1 0,1-1,0 1,-1 0,1-1,-1 1,0 0,0 0,0-1,0 1,0 0,0 0,0 0,0-1,0 1,-1 0,1-1,-1 1,0 0,1-1,-2 2,-131 160,132-161,0 0,0 0,0 0,1 0,-1 0,0 0,1 0,0 0,-1 0,1 0,0 1,0-1,0 0,0 0,0 0,1 0,-1 1,1-1,0 0,-1 0,1 0,0 0,0 0,0 0,0-1,0 1,1 0,-1 0,1-1,-1 1,1-1,-1 1,1-1,0 0,0 0,0 0,0 0,-1 0,1 0,1 0,-1 0,0-1,0 1,0-1,0 0,0 0,0 1,1-1,-1-1,0 1,0 0,0 0,0-1,0 1,0-1,2 0,41-16,-24 5</inkml:trace>
  <inkml:trace contextRef="#ctx0" brushRef="#br0" timeOffset="-288.854">989 1298,'43'-5,"19"-1,4 0,-9 1</inkml:trace>
  <inkml:trace contextRef="#ctx0" brushRef="#br1" timeOffset="7996.624">2089 705,'-596'824,"166"-277,424-540,4-6,0 1,-1 1,1-1,0 0,0 0,1 1,-1-1,0 1,1-1,0 1,-1 0,1 0,0-1,0 1,1 0,-1 0,1 0,-1 0,1 0,0 0,0 3,8 2</inkml:trace>
  <inkml:trace contextRef="#ctx0" brushRef="#br1" timeOffset="8566.313">2203 762,'-110'-23,"24"1,-114-18,200 40,1 1,-1-1,0 1,0-1,1 0,-1 1,0-1,0 1,0-1,0 1,0-1,0 1,0-1,0 1,0 0,0-1,0 1,0-1,0 0,-1 1,1-1,0 1,0-1,0 1,-1-1,1 1,0-1,-1 0,1 1,0-1,-1 1,1-1,0 0,-1 1,1-1,-1 0,1 0,0 1,-1-1,1 0,-1 0,1 0,-1 0,1 1,-1-1,1 0,-1 0,1 0,-1 0,1 0,-1 0,1 0,-1 0,1-1,-1 1,1 0,-1 0,1 0,-1 0,1-1,-1 1,1 0,0-1,-1 1,1 0,-1-1,1 1,33 26,-27-22,45 32,2-3,2-3,0-1,2-4,48 16,-101-40,0 1,1 0,-1-1,0 1,1-1,0 0,-1 0,1 0,0-1,-1 1,1-1,0 0,-1-1,1 1,0-1,-1 0,1 0,-1 0,1-1,-5-1,1 0,-1 0,0 0,0-1,-1 1,1 0,-1 0,1 0,-1 0,0 0,0 0,0 0,-1 0,1 0,-1 1,1-1,-1 0,0 1,0 0,0-1,0 1,-2-1,0-2,-202-255,192 238</inkml:trace>
  <inkml:trace contextRef="#ctx0" brushRef="#br1" timeOffset="8914.723">2513 0,'-25'13,"1"2,1 0,0 2,1 0,1 2,0 0,2 1,0 1,1 1,1 0,1 2,12-18,-1 0,1 0,0 0,1 1,0 0,0-1,0 1,1 0,-1 0,2 0,-1 1,1-1,0 0,1 1,0-1,0 0,0 1,1-1,0 0,1 0,-1 1,2-1,-1 0,1 0,0-1,0 1,0-1,1 1,0-1,1 0,-1-1,1 1,0-1,1 0,-1 0,1 0,3 2,11 0,-1 0,1-1,0-1,1 0,-1-2,1 0,-1-2,1 0,0-1,0-2,-1 0,1-1,-1 0,0-2,0-1,7-3,-3 3,-1-2,0-1,0-1,-1 0,0-2,-1-1,0 0,-1-1,-1-2,0 0,-1-1,-1 0,15-21,-28 34,0-1,-1 1,0-1,0 0,0 0,0 0,-1-1,0 1,0-1,0 1,-1-1,0 0,0 0,0 1,-1-1,0 0,0 0,0 0,-1 0,0 1,0-1,0 0,-1 1,0-1,0 1,0-1,-1 1,0 0,0 0,0 0,-1 0,-45-46,24 33</inkml:trace>
  <inkml:trace contextRef="#ctx0" brushRef="#br1" timeOffset="9167.169">1836 254,'38'-5,"56"-6,27-1,6-4,2 1,-7 3,-10 4,-5 3,-6 3,-6 1,-5 5,-3 3,-7 0,-2 3,-10 1,-12-3,-15-1</inkml:trace>
</inkml:ink>
</file>

<file path=ppt/ink/ink5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21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0 564,'24'10,"27"3,10-6,3-3,-3-3,-8-2,-8 0,-7 0,-5 0,-3 0,-2 0,-6 1</inkml:trace>
  <inkml:trace contextRef="#ctx0" brushRef="#br0" timeOffset="246.199">57 847,'43'4,"33"-2,9-2,0-1,-11-1,-12 1,-13-5,-9-1,-6 0,-10 2</inkml:trace>
  <inkml:trace contextRef="#ctx0" brushRef="#br0" timeOffset="480.321">1072 141,'-10'38,"-2"32,-5 9,1 1,-2-4,2-10,4-11,4-6,3-6,-2-6,0-4,2-3,1-2,1 0,2-6</inkml:trace>
  <inkml:trace contextRef="#ctx0" brushRef="#br0" timeOffset="777.833">1722 141,'-73'83,"5"3,3 4,-27 53,87-134,-9 11,2 0,1 1,0 1,2 0,0 0,2 0,0 1,-3 22,10-39,0 0,0 0,0 0,1 0,0 0,0 0,1 0,-1 0,1-1,1 1,-1 0,1-1,0 0,0 0,0 0,1 0,-1 0,1 0,1-1,-1 0,1 0,-1 0,1-1,0 1,0-1,1 0,-1 0,1-1,-1 0,2 0,2 1,0 0,0-1,0 0,0-1,0 0,0 0,0-1,0 0,1-1,-1 0,0 0,0-1,0 0,0-1,-1 0,1 0,-1-1,1 0,3-3,0-1,-2 0,1 0,-1-1,0 0,-1-1,0 0,-1 0,0-1,0 0,-1 0,0-1,-1 0,-1 0,0-1,-1 1,0-1,-1 0,0 0,-1-1,0 1,-1 0,-1-1,0 0,-1 8,1 0,-1 1,0-1,-1 0,1 0,-1 0,0 1,-1-1,1 1,-1 0,0 0,-1 0,1 0,-1 0,0 1,0-1,0 1,-1 0,1 1,-1-1,0 1,0 0,0 0,-1 0,1 1,-1 0,0-1,-4 0,0 0,-1 1,1 0,-1 0,1 1,-1 1,0 0,1 0,-1 1,1 0,-1 1,1 0,-1 1,-6 3,-10 5</inkml:trace>
  <inkml:trace contextRef="#ctx0" brushRef="#br0" timeOffset="1193.507">2229 310,'-44'44,"22"-26,0 1,2 2,1 0,0 1,1 0,2 2,0 0,2 1,1 0,0 1,-5 19,17-39,0 0,0 0,0 0,1 0,0 0,0 0,1 0,-1 0,1 0,1 0,-1 0,1 0,0-1,0 1,1 0,-1-1,1 0,1 0,-1 1,1-2,0 1,0 0,0-1,0 0,1 0,0 0,0-1,0 1,0-1,1 0,7 4,0 0,1-1,0-1,0 0,0-1,1-1,-1 0,1-1,0 0,0-1,13-1,-11-2,1 0,-1-1,0-1,0-1,0 0,-1-2,1 0,-1 0,-1-1,0-1,0-1,-1 0,0-1,0 0,10-14,-2 3,-2-2,-1 0,-1-1,-1-1,-1-1,-2 0,0-1,6-21,-17 42,0 0,-1 0,0 0,0 0,-1 0,1 0,-2-1,1 1,-1 0,0-1,0 1,-1 0,0-1,-1 1,1 0,-1 0,-1 0,1 0,-1 0,0 1,-1-1,0 1,0 0,0 0,-1 0,0 0,0 1,0 0,0 0,-1 1,0-1,-3-1,-6-1,0 1,-1 1,0 0,0 1,0 0,-1 2,1 0,-1 1,1 0,-1 1,1 1,-1 1,1 0,-1 1,-1 2,-17 2</inkml:trace>
  <inkml:trace contextRef="#ctx0" brushRef="#br0" timeOffset="1601.878">2821 283,'-48'57,"3"2,2 3,-17 35,56-92,0 0,0 0,1 1,0-1,0 1,1 0,-1 0,1 0,0 0,1 0,0 1,0-1,0 0,1 1,-1-1,2 1,-1-1,1 0,0 1,0-1,1 0,-1 0,1 0,1 0,-1 0,1 0,0 0,1-1,-1 0,1 1,0-1,0-1,1 1,0 0,5 2,0 0,1-1,0-1,0 1,1-2,-1 1,1-2,0 0,0 0,1-1,-1 0,0-1,1-1,-1 0,1 0,-1-1,0-1,1 0,-1-1,2-1,17-6,-2-2,1-1,-2-1,0-1,0-1,-2-2,8-7,-17 15,0 0,0-1,-1-1,0 0,-1-2,-1 0,0 0,-1-1,0-1,-1 0,-1-1,-1 0,0 0,-1-1,-1-1,-1 1,-1-1,4-16,-10 31,0-1,0 0,0 1,-1-1,1 0,-1 1,0-1,-1 0,1 1,-1-1,0 1,0 0,0 0,-1 0,1 0,-1 0,0 0,0 0,0 1,-1 0,1 0,-1 0,0 0,1 0,-2 1,1-1,0 1,0 0,-1 0,1 1,-1 0,1-1,-1 1,0 1,0-1,-12-2,1 1,0 1,-1 0,1 1,-1 1,1 1,0 0,0 1,-13 4,-108 55,104-44</inkml:trace>
  <inkml:trace contextRef="#ctx0" brushRef="#br0" timeOffset="2017.033">3641 169,'20'8,"0"1,-1 0,0 1,0 1,-1 1,-1 1,0 0,0 1,-1 1,-1 0,-1 1,0 1,-1 0,-1 1,6 11,-9-5,-1 1,-2-1,0 1,-1 1,-2-1,0 1,-2 2,0-17,-1 0,-1 1,0-1,0 0,-1 0,-1 0,0 0,0 0,-1-1,-1 1,1-1,-2 0,1-1,-1 1,-1-1,0 0,0 0,-6 4,2-8,1-1,-1 0,1-1,-1 0,0 0,0-2,0 1,-1-1,1-1,0 0,0 0,-1-1,1-1,0 0,0 0,0-1,-6-3,-7-5,6-1</inkml:trace>
  <inkml:trace contextRef="#ctx0" brushRef="#br0" timeOffset="2269.412">3245 169,'43'0,"48"-4,18-3,5-4,-2 0,-7 1,-10-2,-8 1,-9-2,-8 0,-6 4,-5-3,-7 1,-3-2,-1 1,-3 3,-4 2,-10 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0,'14'5,"15"1,7 0,2-1,0-2,-3-1,-1 0,-7-7,-4-1,0 0,-5 1</inkml:trace>
</inkml:ink>
</file>

<file path=ppt/ink/ink5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20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0,'-22'195,"3"-30,1 161,-1-222,12-130,12-24,1 25</inkml:trace>
  <inkml:trace contextRef="#ctx0" brushRef="#br0" timeOffset="315.471">395 28,'-271'351,"216"-255,55-95,-1 0,1 0,-1 1,1-1,-1 0,1 0,0 1,0-1,0 0,0 1,0-1,0 0,0 1,0-1,1 0,-1 1,0-1,1 0,-1 1,1-1,-1 0,1 0,0 0,-1 0,1 0,0 1,0-1,0-1,0 1,0 0,0 0,0 0,0 0,0-1,0 1,1 0,-1-1,0 1,0-1,1 0,-1 1,1-1,60 1,-53-1,42-5,-33 2,0 1,1 1,-1 0,0 1,1 1,-1 1,0 1,1 0,11 5,-25-5,0-1,0 1,-1 1,1-1,-1 1,0-1,0 1,0 0,-1 0,0 1,1-1,-1 1,-1 0,1 0,-1 0,0 0,0 0,0 0,-1 1,1-1,-2 0,1 1,0 3,8 26,-3-16</inkml:trace>
  <inkml:trace contextRef="#ctx0" brushRef="#br0" timeOffset="765.156">621 592,'45'0,"-26"-2,-1 2,0 0,0 1,1 0,-1 2,0 0,0 1,4 3,-20-7,-1 0,0 0,0 1,1-1,-1 1,0-1,0 1,0-1,1 1,-1-1,0 1,0 0,0 0,0 0,0 0,0 0,0-1,-1 2,1-1,0 0,0 0,-1 0,1 0,-1 0,1 1,-1-1,1 0,-1 0,0 1,0-1,1 0,-1 1,0-1,0 0,-1 1,1-1,0 0,0 0,0 1,-1-1,1 0,-1 0,1 1,-1-1,1 0,-1 0,-46 46,37-38,-87 87,96-95,0 0,0 1,0-1,0 0,1 1,-1-1,0 1,1-1,-1 1,1-1,-1 1,1 0,0-1,0 1,-1 0,1-1,0 1,1-1,-1 1,0 0,0-1,1 1,-1-1,1 1,-1 0,1-1,0 0,-1 1,1-1,0 1,0-1,0 0,0 1,0-1,1 0,-1 0,0 0,0 0,1 0,-1 0,1-1,-1 1,1 0,-1-1,1 1,-1-1,1 1,-1-1,2 0,82 10,-11-34,-54 12</inkml:trace>
</inkml:ink>
</file>

<file path=ppt/ink/ink5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1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1 521,'17'15,"1"-2,0 0,1-1,0 0,1-2,0 0,1-2,0 0,1-1,-1-1,1-1,0-1,1-1,-1-1,0-1,16-1,-3-10,0-2,-1-1,-1-2,0-1,-1-2,-1 0,0-3,-2 0,0-2,-2-1,0-1,-2-2,-1 0,14-22,37-37,-44 47,2 1,2 2,1 2,2 1,18-11,-54 42,0 0,0 0,0 0,1 1,-1-1,1 1,-1-1,1 1,0 0,-1 0,1 0,0 0,0 1,0-1,-1 1,1 0,0 0,0 0,0 0,0 0,0 1,0-1,-1 1,1 0,0-1,0 1,-1 1,1-1,-1 0,1 1,-1-1,1 1,-1 0,0 0,0 0,0 0,0 0,0 0,0 0,-1 1,1-1,0 2,8 16,0 2,-2-1,0 1,-2 0,0 1,-2 0,0 0,-1 0,-2 0,0 0,-2 0,0 0,-1 1,-2-1,-4 16,4-21,0-1,-1 1,0-1,-2 0,0-1,-1 0,0 0,-1 0,-1-1,-1-1,0 1,-1-2,0 0,-13 11,10-12,-1-1,0-1,0 0,-1-1,0 0,-1-2,0 0,0-1,-2-1,5-1,1 1,0 0,0-1,0-1,-1 0,1-1,-1-1,1 0,-1-1,0 0,1-1,-1-1,1 0,-1-1,1-1,0 0,0-1,0 0,-5-4,-12-36,24 23</inkml:trace>
  <inkml:trace contextRef="#ctx0" brushRef="#br0" timeOffset="348.889">1609 211,'44'217,"-25"-97,-18-112,0 0,1 0,0 0,1-1,-1 1,1-1,1 0,-1 1,1-2,1 1,-1 0,1-1,0 0,0 0,1 0,0-1,0 0,0 0,1 0,0-1,0 0,0 0,0-1,0 0,1 0,2 0,8 0,0-1,0-1,0-1,0 0,0-2,0 0,0-1,-1 0,1-2,-1 0,0-1,0 0,-1-2,1 0,-2 0,1-2,-1 0,-1-1,0 0,0-1,-1 0,-1-1,0-1,-1 0,5-8,-12 17,0-1,0 1,-1 0,1-1,-1 0,-1 0,1 0,-1 0,0 0,0 0,-1-1,1 1,-2-1,1 1,-1-1,0 1,0-1,0 1,-1-1,0 1,-1-1,1 1,-1 0,-1 0,1 0,-1 0,0 0,0 0,-1 1,1-1,-1 1,0 0,-1 0,1 1,-1-1,0 1,-2-1,-7-5,1 2,-1 0,-1 0,1 2,-1 0,0 0,-1 1,1 1,-1 1,0 0,0 1,0 1,0 0,-15 2,-33 15,38-2</inkml:trace>
</inkml:ink>
</file>

<file path=ppt/ink/ink5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45.8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427 274,'-32'-97,"-36"-80,68 178,0-1,-1 0,1 1,0-1,0 0,0 1,0-1,0 0,-1 0,1 1,0-1,0 0,0 0,-1 1,1-1,0 0,-1 0,1 1,0-1,0 0,-1 0,1 0,0 0,-1 0,1 0,0 1,-1-1,1 0,0 0,-1 0,1 0,0 0,-1 0,1 0,0 0,-1 0,1-1,0 1,-1 0,1 0,0 0,-1 0,1 0,0-1,0 1,-1 0,1 0,0 0,-1-1,1 1,0 0,0 0,0-1,-1 1,1 0,0 0,0-1,-2 38,2-35,-8 271,-10 175,12-362,-4 0,-3-1,-4-1,-26 77,-132 350,170-494,0 1,2 0,0 1,1-1,1 0,0 1,2-1,0 3,3-13,0 0,0-1,1 1,0-1,1 0,0 0,0 0,0-1,1 0,0 0,0-1,0 0,1 0,-1-1,1 0,0 0,1-1,-1 0,1 0,-1-1,1 0,7 1,-7-1,4 2,1 0,-1-1,1-1,0-1,0 0,0 0,0-1,0-1,0-1,0 0,3-1,298-44,97 0,-119 34,49 14,-118 1,641-30,-266 45,-16 7,61 10,-475-26,0-7,-1-8,94-18,649-130,-637 122,-124 27,-147 5,1 1,-1-1,1 1,-1-1,0 0,1 0,-1-1,0 1,0-1,0 1,0-1,0 0,0 0,0 0,-1-1,1 1,-1-1,0 1,1-1,-1 0,0 0,-1 0,1 0,0 0,-1 0,0 0,1-3,11-99,-10 58,8-63,-5 0,-4-1,-11-79,-47-296,19 264,25 80,-9 92,30 47,2 8</inkml:trace>
</inkml:ink>
</file>

<file path=ppt/ink/ink5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34.4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1 116,'236'-74,"-203"68,0 1,0 2,0 2,1 0,22 5,23-2,175-1,-56 26,55-10,-22 6,-142-12,0-5,1-4,8-4,-10 1,212-27,656 28,-649-28,467 28,-436 11,36 8,-219-7,-83-4,0-4,0-3,7-4,559-73,-535 62,-43 5,0 2,0 3,1 2,28 5,-85-3,-1 1,1 0,0-1,-1 1,1 1,0-1,-1 1,1-1,-1 1,0 0,0 0,1 0,-1 1,-1-1,1 1,0 0,-1-1,1 1,-1 0,0 1,0-1,0 0,0 1,-1-1,1 1,-1-1,0 1,0 0,0-1,0 1,-1 0,0 0,0 0,0-1,0 1,0 0,-1 0,0 3,-5 18</inkml:trace>
</inkml:ink>
</file>

<file path=ppt/ink/ink5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35.4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90,'50'-19,"1"2,0 2,1 3,1 2,0 2,43 0,122 34,-161-18,156 20,106-2,628 3,415-68,-361 3,407 25,-901 12,-480-1</inkml:trace>
</inkml:ink>
</file>

<file path=ppt/ink/ink5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38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339 310,'19'-16,"0"2,1 0,1 1,0 1,0 1,1 1,15-5,-20 8,46-20,2 2,1 3,1 3,14 0,-32 9,-29 5,-1 1,1 0,0 2,0 0,0 1,0 1,17 3,-32-2,-1 0,0 0,0 0,0 0,0 1,0 0,0 0,0 0,-1 0,1 1,-1-1,1 1,-1 0,0 0,0 0,0 0,-1 1,1-1,-1 1,0-1,0 1,0 0,0 0,-1 0,1 0,-1 0,0 0,0 1,-1-1,1 0,-1 1,0-1,0 0,-26 144,-61 78,60-167,3 2,2 0,4 2,1 1,16-55,-1 1,1-1,1 0,0 1,0-1,1 0,0 1,1-1,0 0,0 0,1 0,0 0,0 0,2 0,-5-9,0 0,0-1,0 1,0-1,0 1,1-1,-1 1,0-1,0 1,0-1,1 1,-1 0,0-1,1 1,-1 0,0-1,1 1,-1 0,0-1,1 1,-1 0,1-1,-1 1,0 0,1 0,-1 0,1 0,-1-1,1 1,-1 0,1 0,-1 0,1 0,-1 0,1 0,-1 0,1 0,-1 0,1 0,-1 1,1-1,-1 0,0 0,1 0,-1 1,1-1,-1 0,1 0,-6-7,0 0,-1 0,1 0,-1 1,-1-1,1 1,-1 1,0-1,0 1,-1 1,0-1,1 1,-2 1,1-1,0 1,-8-1,-15-2,0 1,0 1,-1 2,1 1,-1 2,1 0,0 3,0 0,0 2,-26 7,0 2,2 3,0 2,1 2,1 3,-44 28,95-51,0-2,0 1,0 0,0 0,0-1,0 1,1 0,-1 1,0-1,1 0,-1 0,1 1,-1-1,1 1,0-1,0 1,0 0,0 0,0-1,0 1,0 0,0 0,1 0,-1 0,0 0,1 1,6 5</inkml:trace>
  <inkml:trace contextRef="#ctx0" brushRef="#br0" timeOffset="456.618">508 677,'193'-60,"2"9,4 8,62 3,-145 35,-93 5</inkml:trace>
  <inkml:trace contextRef="#ctx0" brushRef="#br0" timeOffset="703.563">1694 790,'0'33,"0"21,0 7,0-8</inkml:trace>
  <inkml:trace contextRef="#ctx0" brushRef="#br0" timeOffset="935.216">1665 225,'10'34,"3"11</inkml:trace>
  <inkml:trace contextRef="#ctx0" brushRef="#br0" timeOffset="1205">2005 1100,'17'-50,"2"1,2 0,3 2,2 0,1 2,6-3,28-4,-60 51,1 0,0 0,0 0,0 1,0-1,0 0,0 1,0-1,0 1,1 0,-1 0,0 0,0 0,0 0,0 0,0 1,0-1,0 0,1 1,-1 0,-1 0,1-1,0 1,0 0,0 1,0-1,-1 0,1 0,0 1,-1-1,1 1,-1-1,0 1,1 0,-1 0,24 81,-26-78,1-1,0 1,0 0,1 0,0-1,0 1,0 0,0-1,0 1,1-1,0 1,0-1,0 0,1 0,0 0,-1 0,1 0,0-1,1 1,-1-1,1 0,-1 0,1 0,0 0,0-1,0 1,1-1,-1 0,3 0,1-2,-1-1,1 0,0 0,0-1,-1 1,1-2,-1 1,1-1,-1-1,0 1,0-1,-1 0,1-1,-1 1,0-1,0-1,0 1,-1-1,0 0,0 0,0-1,-1 1,0-1,0-1,50-111,-46 94</inkml:trace>
  <inkml:trace contextRef="#ctx0" brushRef="#br0" timeOffset="1789.311">3077 620,'-28'33,"2"0,1 2,2 1,1 1,2 1,-10 27,28-62,0 0,0 0,1 0,-1 0,1 1,0-1,0 0,0 0,0 1,1-1,-1 1,1-1,0 1,0-1,0 0,1 1,-1-1,1 1,0-1,-1 0,2 1,-1-1,0 0,1 0,-1 0,1 0,0 0,0 0,0-1,0 1,1 0,-1-1,1 0,-1 0,1 1,0-2,0 1,0 0,0 0,0-1,0 0,0 0,1 0,-1 0,2 0,19 0,0-2,0-1,-1-1,1-1,-1-1,1-1,-2-1,1-1,-1-1,0-1,-1-1,0-1,-1 0,0-2,-1 0,-1-1,0-1,-1-1,2-3,4-1,-2-2,0 0,-1-1,-1 0,-2-2,0 0,-2-1,-1-1,-1 0,5-19,-13 33,0-1,-1 0,-1 0,0 0,-1 0,-1 0,0 0,-1 0,0-1,-2 1,0 0,0 0,-1 0,-1 0,-1 1,0-1,-1 1,0 0,-1 1,-1-1,0 2,-4-6,4 11,1 0,-1 0,0 0,-1 1,0 0,0 1,0 0,0 1,-1 0,0 0,1 1,-2 0,1 0,0 1,0 1,-1 0,1 0,-1 1,1 0,-1 1,1 0,0 1,0 0,-1 1,1 0,0 0,1 1,-1 1,1-1,0 1,0 1,0 0,-2 2,-7 3,-1 2,1 0,1 1,0 0,1 2,1 0,0 0,2 2,-1-1,2 2,1 0,0 0,1 1,1 0,1 1,1 0,1 0,1 1,0-1,1 10,4-20,1-1,1 1,-1 0,2 0,-1-1,2 0,-1 1,1-1,1 0,0-1,0 1,1-1,0 0,1 0,-1-1,2 0,-1 0,1-1,1 0,-1 0,5 2,13 9,1-1,1-2,1 0,0-2,1-1,22 5,-9-7,0-1,1-2,0-2,0-2,43-2,-51-1</inkml:trace>
  <inkml:trace contextRef="#ctx0" brushRef="#br0" timeOffset="2320.149">5024 253,'-9'43,"-9"39,-1 14,3-4,4-7,9-15,5-9,2-10,6-9,0-6,-1-6,-2-2,-3-1,-1-6</inkml:trace>
  <inkml:trace contextRef="#ctx0" brushRef="#br0" timeOffset="2638.95">4629 310,'61'-46,"3"4,1 2,3 3,0 3,2 3,5 2,-46 19,0 0,1 2,0 1,1 1,-1 1,4 2,-25 2,1 1,-1 0,0 0,1 0,-1 2,0-1,0 1,1 0,-1 1,-1 0,1 1,0-1,-1 2,0-1,0 1,0 0,0 1,-1 0,0 0,0 1,4 5,-7-6,0 1,0 1,0-1,-1 1,1-1,-2 1,1 0,-1 0,-1 0,0 0,0 0,0 0,-1 1,0-1,0 0,-1 0,0 0,-1 1,0-1,0-1,-1 1,0 0,-2 4,-5 9,0-1,-2 0,0-1,-1 0,-1-1,0-1,-2 0,-1 0,-22 15,-1-1,-2-3,-1-1,-1-2,-1-2,-1-2,-1-2,-1-3,0-1,-20 2,42-9,10-3</inkml:trace>
  <inkml:trace contextRef="#ctx0" brushRef="#br0" timeOffset="3236.031">5560 903,'-201'208,"185"-199,35-32,154-171,-51 88,-121 105,0-1,0 1,0-1,0 1,1 0,-1 0,0 0,0 0,1 0,-1 0,1 0,-1 0,1 0,0 1,-1-1,1 1,-1-1,1 1,0-1,0 1,-1 0,1 0,0 0,-1 0,1 0,0 0,0 1,-1-1,1 0,0 1,-1 0,1-1,-1 1,1 0,-1 0,1 0,-1 0,1 0,-1 0,0 0,0 0,1 0,-1 1,0-1,0 0,0 1,0-1,-1 1,1-1,0 1,-1 0,1-1,-1 1,1 0,-1-1,0 2,12 170,-9-156,2 0,-2 0,0 0,-1 0,-1 0,0 0,-1 1,-1-1,-1 0,-1 5,3-21,-1 0,1 0,-1 0,1 0,-1 0,1 0,-1-1,0 1,1 0,-1 0,0-1,0 1,1 0,-1-1,0 1,0 0,0-1,0 0,0 1,0-1,0 1,0-1,0 0,0 0,0 0,0 1,0-1,0 0,0 0,0-1,0 1,0 0,0 0,0 0,0-1,0 1,0 0,0-1,0 1,0-1,0 1,0-1,0 0,0 1,1-1,-1 0,0 1,0-1,1 0,-1 0,1 0,-1 0,-42-43,-71-125,103 150</inkml:trace>
  <inkml:trace contextRef="#ctx0" brushRef="#br0" timeOffset="3586.857">5899 790,'85'259,"-44"-197,-40-61,0 0,0 0,0 0,0 0,0-1,0 1,1 0,-1-1,0 1,1-1,-1 1,0-1,1 0,-1 1,1-1,-1 0,0 0,1 0,-1 0,1 0,-1 0,0-1,1 1,-1 0,1-1,-1 1,0-1,0 0,1 1,-1-1,0 0,0 0,0 1,0-1,0 0,0 0,0 0,0 0,0-1,0 1,0 0,-1 0,1 0,0-1,-1 1,1 0,-1-1,0 1,1-1,68-214,-27 135,-33 65</inkml:trace>
  <inkml:trace contextRef="#ctx0" brushRef="#br0" timeOffset="4084.642">6633 790,'-48'-21,"45"20,-4 0,0 0,0 0,0 0,0 1,0 0,1 0,-1 1,0 0,0 0,0 1,1 0,-1 0,0 0,1 1,0 0,0 0,0 1,0 0,0 0,1 0,0 0,0 1,-1 0,6-3,1-1,-1 1,0-1,0 1,1-1,-1 1,1-1,-1 1,1-1,0 1,-1-1,1 0,0 1,0-1,0 0,0 0,0 0,0 0,1 0,-1 0,0 0,0 0,1 0,-1-1,0 1,1 0,-1-1,1 1,-1-1,1 0,-1 1,1-1,-1 0,1 0,-1 0,1 0,0 0,11 4,-9-2,-1 0,1 0,0 0,-1 0,1 0,-1 1,0 0,0 0,0 0,0 0,-1 0,1 0,-1 1,0-1,0 1,0 0,0-1,-1 1,1 0,-1 0,0 0,0 0,0 0,-1 0,0 1,0-1,0 0,0 0,0 0,-1 0,0 0,0 0,0 0,0 0,-1 0,1 0,-1 0,0 0,0-1,0 1,-1-1,0 1,-3 6,4-9,0 1,0 0,0 0,0 0,0 0,0 1,0-1,1 0,-1 1,1-1,-1 1,1 0,0-1,0 1,1 0,-1 0,0-1,1 1,0 0,-1 0,1 0,0 0,1 0,-1-1,0 1,1 0,0 0,0 0,-1-1,2 1,-1 0,0-1,0 1,1-1,0 1,-1-1,1 0,0 0,0 1,0-2,0 1,0 0,1 0,1 1,12 1,-1-1,1-1,0 0,1-1,-1 0,0-1,0-1,9-2,22 0,73-21,-100 20</inkml:trace>
  <inkml:trace contextRef="#ctx0" brushRef="#br0" timeOffset="5089.675">0 1496,'719'-1,"-240"-24,301-5,-58 2,662-29,-303 27,1152 31,-2227-1,-4 1,1 0,0-1,-1 0,1 1,0-1,0 0,0 0,-1 0,1-1,0 1,0-1,-1 0,1 1,0-1,-1 0,1 0,-1-1,1 1,-1-1,0 1,0-1,1 0,-1 1,0-1,0 0,-1-1,1 1,0 0,0-1,-4-8</inkml:trace>
  <inkml:trace contextRef="#ctx0" brushRef="#br0" timeOffset="5569.269">7648 395,'-4'0,"-3"5,-4 1,-5 5,0 5,3 5,4-2</inkml:trace>
  <inkml:trace contextRef="#ctx0" brushRef="#br0" timeOffset="5825.07">7761 790,'0'19,"0"11,5 1,2-6</inkml:trace>
</inkml:ink>
</file>

<file path=ppt/ink/ink5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48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0,'-5'34,"-1"39,-1 18,-2 2,-1-5,2-7,2-14,2-7,2-5,1-8,1-5,0-7,0-3,1-4,-1 0,0-1,0 0,1-5</inkml:trace>
</inkml:ink>
</file>

<file path=ppt/ink/ink5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49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1 170,'39'-25,"1"3,1 1,1 2,1 2,0 1,1 3,1 1,0 3,35-3,-58 10,1 1,-1 1,0 0,0 2,0 1,0 1,0 0,9 5,-24-7,0 0,0 0,0 1,0 0,-1 1,1 0,-1 0,0 0,0 0,-1 1,1 0,-1 1,0-1,0 1,-1 0,0 0,0 0,0 0,-1 1,0 0,0-1,0 1,-1 0,0 1,-1-1,1 6,-1 0,-1 0,0 0,-1 0,-1 0,0 0,0-1,-2 1,1 0,-2-1,0 0,0 0,-1 0,0-1,-1 0,-1 0,1-1,-2 0,1 0,-1-1,-3 2,-18 19,-1-1,-1-2,-1-2,-1 0,-2-3,0-1,-1-1,-1-2,-34 10,41-18</inkml:trace>
</inkml:ink>
</file>

<file path=ppt/ink/ink5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49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109 233,'-109'120,"179"-202,-27 25,2 3,3 1,25-19,-25 40,-47 31,1 1,-1 0,0-1,0 1,0 0,0 0,1 0,-1 0,0 0,0 0,0 0,1 0,-1 1,0-1,0 0,0 1,0-1,0 1,0-1,1 1,-1-1,0 1,-1 0,1 0,0-1,0 1,0 0,0 0,-1 0,1 0,0 0,-1 0,1 0,-1 0,1 0,-1 0,1 1,-1-1,0 0,1 0,-1 0,0 0,0 1,0-1,0 1,9 230,-4-211,-2-12,-1 1,0 0,0 0,-1-1,0 1,-1 0,0 0,0 0,-1 0,-2 7,3-15,-1 0,0-1,1 1,-1 0,0-1,0 1,0-1,0 1,0-1,0 0,0 1,0-1,-1 0,1 0,0 0,-1 0,1 0,-1 0,1 0,-1 0,1 0,-1-1,0 1,1-1,-1 1,0-1,0 0,1 0,-1 0,0 0,0 0,0 0,1 0,-1 0,0-1,1 1,-1-1,0 1,1-1,-1 0,0 1,1-2,-64-41,-75-81,122 111</inkml:trace>
</inkml:ink>
</file>

<file path=ppt/ink/ink5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50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72,'110'181,"-110"-179,1 0,-1 0,1 0,0 0,-1 0,1-1,0 1,0 0,0 0,0-1,1 1,-1-1,0 1,1-1,-1 1,1-1,-1 0,1 0,0 0,-1 0,1 0,0 0,0 0,0 0,0-1,0 1,0-1,0 1,-1-1,1 0,1 0,-1 0,0 0,0 0,0 0,0-1,-1 1,1-1,0 1,0-1,0 0,0 0,0 0,-1 0,1 0,0 0,-1 0,1 0,1-2,0-7,0 0,0 0,0 0,-2-1,1 1,-1-1,-1 0,0 1,-1-8,7-66,12 18,-10 50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1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0 199,'20'0,"19"0,10-5,0-1,-4 0,-3 1,-5 1,-4 2,-3 1,-6 0</inkml:trace>
  <inkml:trace contextRef="#ctx0" brushRef="#br0" timeOffset="262.604">85 1,'-5'38,"3"23,3 5,0-3,0-8,5-13,2-9,-1-6,-2-2,4 0,-1-5</inkml:trace>
</inkml:ink>
</file>

<file path=ppt/ink/ink5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50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10,'-8'-3,"-1"1,1 1,-1-1,0 1,0 1,1-1,-1 1,0 1,1 0,-1 0,0 1,1 0,-1 0,1 1,0 0,0 1,0-1,0 2,1-1,-7 6,12-10,0 1,1 0,-1-1,1 1,0 0,-1 0,1 0,-1 0,1 1,0-1,0 0,0 0,0 1,0-1,0 0,0 1,0-1,0 1,1 0,-1-1,1 1,-1-1,1 1,0 0,-1-1,1 1,0 0,0 0,0-1,0 1,1 0,-1-1,0 1,1 0,-1-1,1 1,0-1,-1 1,1-1,0 1,0-1,0 1,0-1,0 0,0 1,0-1,1 0,-1 0,0 0,1 0,-1 0,0 0,1 0,0-1,-1 1,1 0,-1-1,1 1,0-1,0 0,32 7,-32-7,1-1,-1 1,1 0,0 0,-1 0,1 0,0 0,-1 0,1 1,-1 0,1-1,-1 1,1 0,-1 0,0 0,1 1,-1-1,0 0,0 1,0 0,0-1,0 1,0 0,0 0,-1 0,1 0,-1 0,1 0,-1 1,0-1,0 1,0-1,0 0,0 1,0 0,-1-1,0 1,1-1,-1 2,-17 44,15-45,0-1,0 1,0 0,1 0,-1 0,1 0,0 0,-1 0,2 0,-1 0,0 0,0 0,1 1,0-1,0 0,0 0,0 1,0-1,1 0,-1 0,1 1,0-1,0 0,0 0,0 0,0 0,1 0,0 0,-1-1,1 1,0 0,0-1,1 0,-1 1,6 0,0 0,1-1,-1 0,0 0,0-1,1 0,-1-1,1 0,-1 0,1 0,-1-1,1-1,-1 1,0-1,0-1,0 0,0 0,0 0,-1-1,1 0,-1-1,0 1,4-5,14-3,-1 0</inkml:trace>
</inkml:ink>
</file>

<file path=ppt/ink/ink5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51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55,'43'0,"38"-5,11-1,-2 0,-10 1,-10 2,-12 1,-11 1,-8-5,-7 0,-4 0,-1 1,-11 2,-7 6,-11 2,-4 1</inkml:trace>
</inkml:ink>
</file>

<file path=ppt/ink/ink5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51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77,'43'5,"34"-4,13-6,-4-3,-7 1,-12 0,-8-2,-9 0,-8 1,-7 3,-9-4,-4 1,-6 1</inkml:trace>
</inkml:ink>
</file>

<file path=ppt/ink/ink5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05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1 173,'351'-65,"2"14,2 17,113 12,-6 26,-423 0,-7 2</inkml:trace>
  <inkml:trace contextRef="#ctx0" brushRef="#br0" timeOffset="587.199">903 342,'-395'260,"284"-178,111-82,-1 1,1-1,-1 1,1-1,-1 1,1 0,-1-1,1 1,0-1,-1 1,1 0,0-1,0 1,-1 0,1-1,0 1,0 0,0-1,0 1,0 0,0 0,0-1,0 1,0 0,0-1,1 1,-1 0,0-1,0 1,1 0,-1-1,0 1,1 0,-1-1,0 1,1-1,-1 1,1-1,-1 1,1-1,-1 1,1-1,0 0,-1 1,1-1,-1 0,1 1,0-1,-1 0,1 0,0 1,-1-1,1 0,0 0,0 0,-1 0,1 0,0 0,-1 0,1 0,0-1,52 4,-48-4,576-4,-522-6,-78-15,-196-72,203 93,1 0,0-1,0 0,0-1,1-1,0 1,0-1,1-1,0 0,1 0,0-1,0 0,1 0,0-1,1 0,0 0,-1-5,7 13,0-1,0 0,1 0,-1 1,1-1,0 0,0 1,0-1,1 1,-1-1,1 1,0 0,0-1,0 1,0 0,0 0,1 0,-1 1,1-1,0 1,0-1,0 1,0 0,0 0,1 0,-1 1,1-1,-1 1,3-1,10-6</inkml:trace>
  <inkml:trace contextRef="#ctx0" brushRef="#br0" timeOffset="967.778">1553 230,'-160'303,"159"-302,-37 115,37-113,0 0,1 0,0 0,-1 0,1 0,0 0,0 0,1 0,-1 0,1 0,-1 1,1-1,0-1,0 1,1 0,-1 0,0 0,1-1,0 1,0 0,0-1,0 0,0 1,0-1,0 0,1 0,-1 0,1-1,-1 1,1-1,0 1,0-1,0 0,0 0,0 0,0 0,17 2,-1-1,1 0,0-2,0 0,0-1,0-1,0-1,-1-1,0-1,16-5,-30 9,-1 0,0-1,1 1,-1-1,0 0,0 0,0 0,0-1,0 1,-1-1,1 0,-1 0,1 0,-1-1,1-1,2-8</inkml:trace>
  <inkml:trace contextRef="#ctx0" brushRef="#br0" timeOffset="1213.593">1158 511,'43'-4,"29"-3,12 1,0-3,-3-1,-7 1,-10 3,-12 2,-15 2</inkml:trace>
</inkml:ink>
</file>

<file path=ppt/ink/ink5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04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83,'-16'12,"-297"230,136-105,173-134,-30 24,33-26,1-1,-1 1,1-1,0 1,-1-1,1 1,-1-1,1 1,0-1,0 1,-1 0,1-1,0 1,0-1,0 1,-1 0,1-1,0 1,0 0,0-1,0 1,0 0,0-1,1 1,-1 0,0-1,0 1,0-1,1 1,-1 0,0-1,0 1,1-1,-1 1,1-1,-1 1,0-1,1 1,-1-1,1 1,-1-1,1 1,-1-1,1 0,0 1,-1-1,1 0,-1 0,1 0,0 1,-1-1,1 0,0 0,-1 0,1 0,0 0,-1 0,1 0,144 7,-92-9,279 1,-196 31,-165-67,17 26,-14-10,0 0,1-2,2-1,0-1,2-1,0-1,2-1,1 0,2-1,0-1,-2-10,13-11,9 32</inkml:trace>
  <inkml:trace contextRef="#ctx0" brushRef="#br0" timeOffset="548.209">832 83,'0'27,"2"0,0 0,2 0,1 0,1 0,2-1,0 0,2-1,6 11,-14-31,0-1,0 1,1-1,0 0,0 0,0 0,0 0,1 0,-1-1,1 1,0-1,0 0,0 0,0-1,1 1,-1-1,1 0,0 0,-1 0,1-1,0 0,0 0,0 0,0 0,0-1,0 0,0 0,0 0,0-1,0 1,0-1,0-1,0 1,0 0,0-1,-1 0,1 0,0-1,6-4,0-1,-1 1,0-2,0 1,-1-2,0 1,-1-1,0 0,0-1,-1 0,0 0,-1 0,-1-1,0 0,0 0,-1 0,-1-1,0 0,0 1,-2-1,1-3,1 28,0 0,1 0,0 0,1-1,0 0,1 1,0-2,1 1,0-1,7 7,-9-12,1 0,0 0,0 0,0 0,1-1,-1 0,1-1,0 0,1 0,-1 0,0-1,1 0,-1 0,1-1,0 0,-1 0,1-1,0 0,0 0,-1-1,1 0,0 0,-1-1,1 0,-1 0,0-1,0 0,0 0,0-1,0 1,0-2,-1 1,0-1,0 0,0 0,4-6,6-4,-1-1,0 0,-1-1,-1 0,-1-2,-1 1,0-1,-1-1,-1 0,-1 0,-1-1,2-10,-2 3,1 4</inkml:trace>
</inkml:ink>
</file>

<file path=ppt/ink/ink5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10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31,'284'-1,"-114"-27,-114 27,-32 1</inkml:trace>
</inkml:ink>
</file>

<file path=ppt/ink/ink5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1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29,'43'0,"29"-5,7-1,-6 0,-9 1,-12 2,-9 1,-8 1,-4 0,-4 1,-5 5,-3 2,-3-1</inkml:trace>
</inkml:ink>
</file>

<file path=ppt/ink/ink5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13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1 172,'217'21,"-22"-18,0-10,-1-7,122-28,-22 4,455-27,-281 37,-424 27</inkml:trace>
  <inkml:trace contextRef="#ctx0" brushRef="#br0" timeOffset="400.276">1469 256,'-56'20,"2"2,0 2,2 3,1 2,-2 4,41-24,0 1,1 0,1 1,0 0,0 0,1 1,0 0,-6 14,13-23,0 0,0 1,0-1,1 1,-1-1,1 1,0 0,0-1,0 1,1 0,-1 0,1 0,0 0,0-1,0 1,1 0,-1 0,1 0,0 0,0-1,0 1,1 0,-1-1,1 1,0-1,0 0,0 0,0 1,1-1,-1-1,1 1,0 0,0-1,0 1,0-1,2 2,11 3,0-1,0-1,1 0,-1-1,1-1,0 0,0-2,0 0,1 0,-1-2,0 0,0-1,13-3,-10 3,0 0,0-2,0 0,0-1,0-1,-1-1,0-1,-1 0,0-2,0 0,-1-1,0 0,0-2,-2 0,0 0,0-2,-1 0,-1 0,4-7,-15 18,-1 0,1 0,-1 0,0 0,0 0,0 0,-1-1,1 1,-1 0,0 0,0 0,-1-1,1 1,-1 0,0 0,0 0,0 0,-1 0,1 0,-1 0,0 0,0 1,0-1,-1 1,1-1,-1 1,0 0,0 0,0 0,0 0,0 1,-1-1,1 1,-1 0,0 0,0 0,0 0,1 1,-2 0,-2-1,-114-28,86 26</inkml:trace>
  <inkml:trace contextRef="#ctx0" brushRef="#br0" timeOffset="777.502">1554 595,'-56'15,"1"3,1 2,1 3,1 1,-39 26,73-39,8-7,0 0,0 1,0 1,1 0,0 0,0 1,1 0,0 0,0 1,1 0,0 0,0 1,0 0,2 0,-1 1,-3 8,9-10,1 0,1 1,-1-1,1 0,1 0,0 0,0 0,0-1,1 1,0-1,0 0,1 0,0 0,0-1,1 0,0 0,0 0,0-1,1 0,-1 0,1 0,0-1,1 0,-1 0,1-1,0 0,0 0,0-1,8 1,-3 2,0-2,0 1,0-2,1 0,-1 0,1-1,-1-1,1 0,0-1,-1-1,0 0,1-1,-1 0,0-1,0 0,-1-1,1-1,-1 0,0 0,0-1,-1-1,4-3,-12 6,1 1,-1-1,0 0,-1 0,1 0,-1 0,0 0,0 0,-1-1,1 1,-1-1,-1 1,1-1,-1 1,0-1,0 0,0 1,-1-1,0 1,0-1,0 1,-1-1,0 1,0 0,0 0,-1 0,1 0,-1 0,0 1,-1-1,0 1,-6-11,-1 2,0 0,-1 0,-1 1,0 0,-1 1,0 1,0 0,-8-3,-4 0</inkml:trace>
  <inkml:trace contextRef="#ctx0" brushRef="#br0" timeOffset="1194.821">2259 652,'-16'3,"-1"2,1 0,0 0,0 2,1 0,0 0,0 2,1 0,0 1,1 0,0 1,-6 6,17-14,0-1,0 1,1 0,-1 0,1-1,0 1,0 0,0 0,0 0,1 1,-1-1,1 0,0 0,0 0,0 0,0 0,0 0,1 1,-1-1,1 0,0 0,0 0,0 0,0-1,1 1,-1 0,1 0,-1-1,1 1,0-1,0 1,0-1,1 0,-1 0,1 0,-1 0,1 0,-1 0,1-1,0 0,0 1,0-1,0 0,0 0,0 0,1-1,52 47,-54-44,0 0,0 0,-1 0,1 1,-1-1,0 0,0 0,0 1,0-1,0 1,-1-1,0 1,1-1,-1 1,-1-1,1 1,0-1,-1 1,0-1,1 0,-2 1,1-1,0 0,0 0,-1 1,0-1,0 0,0-1,0 1,0 0,0 0,-1-1,-1 2,-3 1,0 1,0-1,0-1,-1 0,1 0,-1 0,0-1,0 0,-1 0,1-1,-1 0,1-1,-3 0,-70-4,62-4</inkml:trace>
</inkml:ink>
</file>

<file path=ppt/ink/ink5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11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218 144,'-24'86,"-133"391,121-336,38-124</inkml:trace>
  <inkml:trace contextRef="#ctx0" brushRef="#br0" timeOffset="350.459">895 116,'-70'56,"2"3,3 2,3 3,-26 38,77-90,1 0,0 0,0 1,1 1,1 0,0 0,1 1,1-1,0 1,1 1,1-1,0 1,1 0,-1 15,5-27,-1 1,1-1,1 1,-1-1,1 0,-1 1,1-1,1 0,-1 0,0-1,1 1,0 0,0-1,0 0,0 1,0-1,1 0,0-1,-1 1,1-1,0 1,0-1,0 0,1-1,-1 1,3 0,119 19,9-32,-128 10,-1-1,0 1,0-1,0-1,-1 1,1-1,0 0,-1 0,0-1,0 1,0-1,0 0,0-1,-1 1,0-1,0 0,0 0,0 0,-1 0,1-2,-3 4,0 1,0-1,0 1,-1-1,1 0,-1 1,1-1,-1 0,0 0,0 1,0-1,0 0,-1 0,1 1,-1-1,1 0,-1 0,0 1,0-1,0 1,-1-1,1 1,-1 0,1-1,-1 1,0 0,0 0,1 0,-2 0,1 0,0 1,0-1,0 1,-1-1,1 1,-1 0,-98-29,61 28,1 2,-1 2,1 2,0 1,-11 4,22-3</inkml:trace>
  <inkml:trace contextRef="#ctx0" brushRef="#br0" timeOffset="728.502">1375 398,'-24'16,"1"2,1 0,0 2,2 0,0 1,1 1,1 1,-14 24,30-44,0-1,0 1,1 0,-1 0,1 1,-1-1,1 0,0 0,0 1,0-1,1 0,-1 1,1-1,0 1,0-1,0 1,0-1,0 1,1-1,0 1,0-1,0 0,0 1,0-1,0 0,1 0,0 0,0 0,0 0,0 0,0-1,0 1,1-1,-1 1,1-1,0 0,-1 0,1 0,0 0,0-1,0 1,1-1,-1 0,0 1,1-2,-1 1,3 0,5 2,0 0,1-1,0 0,0-1,-1-1,1 0,0 0,0-1,-1-1,1 0,0 0,-1-1,0-1,0 0,0 0,0-1,-1-1,1 0,-1 0,-1-1,1 0,-1-1,0 1,-1-2,0 1,0-2,-1 1,0-1,-1 1,0-2,-1 1,0-1,0 0,-1 0,0 0,-1 0,-1-1,1-3,-3 7,-1 0,0-1,0 1,0-1,-1 1,-1 0,1 0,-1 0,0 0,-1 1,0-1,0 1,-1 0,0 0,0 0,-1 1,1 0,-1 0,-1 0,-5-4,-11-8</inkml:trace>
  <inkml:trace contextRef="#ctx0" brushRef="#br0" timeOffset="1163.183">1996 314,'-17'4,"1"1,0 0,0 1,1 1,0 1,0 0,1 1,0 0,0 1,1 1,0 0,1 1,1 0,0 1,0 0,1 1,1 0,-6 10,15-17,-1 0,1 0,0 0,1-1,-1 1,1 0,1-1,-1 1,1 0,1-1,-1 0,1 1,0-1,0 0,1-1,-1 1,1-1,1 1,-1-1,1 0,0-1,0 1,0-1,1 0,-1 0,1-1,0 1,0-1,0-1,1 1,-1-1,1 0,-1 0,1-1,0 0,-1 0,1-1,0 0,0 0,2-1,2 3,0-1,0 0,0-1,1 0,-1 0,0-2,0 1,0-1,0-1,0 0,0-1,-1 0,0 0,1-1,-2-1,1 1,-1-2,1 1,-2-1,1-1,-1 0,0 0,-1 0,0-1,6-9,-8 12,-1-1,1 0,-1 0,-1 0,1-1,-1 1,-1-1,0 0,0 0,0 0,-1 0,0 0,0 0,-1 0,0 0,-1-1,0 1,0 0,0 0,-1 0,-1 1,1-1,-1 0,0 1,-1-2,-3 2,1-1,-1 1,-1 1,1-1,-1 1,0 0,0 1,-1 0,0 0,1 1,-2 0,1 0,0 1,-1 1,1 0,-1 0,0 0,-2 1,-14-1</inkml:trace>
  <inkml:trace contextRef="#ctx0" brushRef="#br0" timeOffset="1619.332">2616 173,'15'54,"-4"-19,-2 1,-1 1,-2 0,-1 0,-2 0,-2 32,-2-59,0-1,-1 0,-1 1,0-1,0 0,-1 0,0 0,0 0,-1-1,0 0,0 0,-1 0,0-1,-1 0,0 0,0 0,0-1,-1 0,0 0,0-1,0 0,-1-1,1 1,-5 0,-10 2</inkml:trace>
  <inkml:trace contextRef="#ctx0" brushRef="#br0" timeOffset="1867.167">2250 116,'38'-9,"42"-9,21 0,4 2,-7 4,-6 0,-8 1,-10 2,-7 4,-6 2,-3 1,-7 2,-3 0,-4 1,-5-1,-5 5,-7 2</inkml:trace>
</inkml:ink>
</file>

<file path=ppt/ink/ink5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48.5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1,'38'17,"17"-4,0-2,1-3,0-2,9-2,60 6,74 4,154-11,-223-4,306-27,-221 13,-135 7,0 3,1 4,-1 3,22 6,168 12,-37 8,587-29,-542-28,262 29,-421 23,-99-20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9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0 354,'31'156,"-16"-105,69 250,-59-198,-25-103,0-1,0 1,1-1,-1 1,0-1,0 1,0-1,1 1,-1-1,0 1,0 0,1-1,-1 1,0-1,1 1,-1 0,1-1,-1 1,0 0,1-1,-1 1,1 0,-1 0,1-1,-1 1,1 0,-1 0,1 0,-1 0,1 0,-1 0,1 0,-1 0,1 0,-1 0,1 0,-1 0,1 0,-1 0,1 0,-1 0,1 1,-1-1,1 0,-1 0,1 0,-1 1,0-1,1 0,-1 1,1-1,-1 1,0-1,1 0,-1 1,0-1,1 1,-1-1,0 1,0-1,0 1,1-1,-1 1,0-1,0 1,0-1,0 1,13-42,4-55,4 0,3 1,23-50,-37 126,0 8</inkml:trace>
  <inkml:trace contextRef="#ctx0" brushRef="#br0" timeOffset="380.691">734 834,'-22'4,"7"-3,1 1,0 1,0 1,0-1,0 2,0 0,1 1,0 0,0 1,0 1,1 0,-8 7,17-12,0 1,1 0,-1-1,1 1,0 1,0-1,0 0,0 0,1 1,0-1,0 1,0-1,0 1,1 0,0-1,0 1,0 0,0-1,1 1,0-1,0 1,0-1,0 1,1-1,-1 1,1-1,1 0,-1 0,0 0,1 0,0-1,0 1,0-1,0 1,1-1,-1 0,1 0,0-1,0 1,0-1,1 1,6 1,1-1,0 0,0 0,0-2,0 1,0-1,0-1,1 0,-1-1,0 0,0-1,0-1,0 0,9-3,-3-1</inkml:trace>
  <inkml:trace contextRef="#ctx0" brushRef="#br0" timeOffset="947.616">847 1059,'78'-73,"36"-38,-113 110,0 0,0 0,0 0,0 1,0-1,1 0,-1 1,0-1,0 1,1-1,-1 1,0 0,1-1,-1 1,1 0,-1 0,0 0,1 0,-1 0,0 0,1 1,-1-1,0 0,1 1,-1-1,0 1,1-1,-1 1,0 0,0-1,0 1,0 0,0 0,0 0,0 0,0 0,1 1,18 53,-4-11,-13-42,-1-1,1 0,0 0,0 0,0 0,1 0,-1-1,0 0,0 1,0-1,0 0,0-1,0 1,1 0,-1-1,0 0,0 0,0 1,0-2,-1 1,1 0,0-1,0 1,-1-1,1 0,-1 0,1 0,-1 0,0 0,0-1,2-1,12-7,2-2,-13 9,0 0,0 1,0-1,0 1,1 0,-1 0,1 1,-1-1,1 1,0 1,0-1,0 1,0 0,0 0,1 1,-1 0,2 0,-4 2,-1 1,0 0,0-1,0 1,0 0,0 1,-1-1,0 0,1 1,-1-1,0 1,-1 0,1 0,-1 0,1 0,-1 0,0 0,-1 0,1 4,4 8,1 4</inkml:trace>
  <inkml:trace contextRef="#ctx0" brushRef="#br0" timeOffset="1535.695">621 71,'35'-15,"0"2,1 2,0 1,1 2,0 1,20 0,4 14,-60-6,1-1,-1 1,0-1,0 1,0 0,0-1,0 1,0 0,0 0,-1 0,1 0,0 0,0 0,-1 0,1 0,0 0,-1 0,1 0,-1 0,0 1,1-1,-1 0,0 0,0 1,1-1,-1 0,0 0,0 0,-1 1,1-1,0 0,0 0,-1 1,1-1,0 0,-1 0,1 0,-1 0,0 0,1 1,-1-1,0 0,1-1,-1 1,0 0,0 0,-42 49,38-46,0 0,0 0,1 1,-1 0,1-1,0 2,0-1,1 0,0 1,-1-1,2 1,-1 0,1 0,0 0,0 1,0-1,1 0,0 1,1-1,-1 0,1 2,3-4,-1 0,1-1,0 1,0-1,1 0,-1 0,1 0,-1 0,1-1,0 1,0-1,0 0,0 0,1-1,-1 1,0-1,1 0,-1 0,1 0,-1-1,1 1,-1-1,1 0,-1-1,1 1,0-1,-1 0,2 0,2 1,138-4,-121 3</inkml:trace>
</inkml:ink>
</file>

<file path=ppt/ink/ink5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1,'-125'175,"117"-166,1 0,0 1,0 0,1 0,0 0,1 1,0 0,0 0,1 1,1-1,0 1,1-1,0 1,1 0,0 0,1 0,0 0,2 12,1-18,1 0,0 0,0 0,0-1,1 0,0 1,0-2,0 1,0 0,1-1,0 0,0 0,0-1,0 0,1 0,-1 0,1-1,0 0,0 0,0-1,0 0,0 0,0 0,0-1,0 0,0-1,0 1,0-1,0-1,3 0,9-5</inkml:trace>
</inkml:ink>
</file>

<file path=ppt/ink/ink5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0 154,'154'-137,"-152"135,0 0,0 1,0-1,0 1,1 0,-1-1,0 1,1 0,-1 0,1 1,-1-1,1 0,-1 1,1 0,0-1,-1 1,1 0,-1 0,1 1,0-1,-1 0,1 1,-1 0,1-1,-1 1,1 0,-1 0,0 1,0-1,1 0,-1 1,0-1,0 1,0 0,0 0,-1 0,1 0,0 0,-1 0,1 0,-1 0,0 1,0-1,1 2,1 6,1 1,0-2,1 1,0 0,0-1,1 0,0 0,1-1,0 1,0-1,1-1,0 0,0 0,1 0,-1-1,2 0,-1-1,1 0,-1 0,1-1,0-1,2 1,3-2,1 0,-1-1,1 0,-1-1,1-1,-1-1,1 0,-1-1,0 0,0-1,0-1,0 0,-1-2,0 1,13-9,10-3,-25 17</inkml:trace>
</inkml:ink>
</file>

<file path=ppt/ink/ink5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0,'29'0,"24"0,8 0,-3 0,-5 0,-7 0,-7 0,-5 0,-3 0,-8 0</inkml:trace>
</inkml:ink>
</file>

<file path=ppt/ink/ink5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55,'29'0,"38"-5,13-1,-3-5,-9 0,-12 1,-10 3,-14 2</inkml:trace>
</inkml:ink>
</file>

<file path=ppt/ink/ink5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0,'-6'2,"1"0,-1 0,1 1,0 0,0 0,0 0,1 0,-1 1,1 0,0 0,0 0,0 0,0 1,1-1,0 1,0 0,0 0,-3 3,-19 29,1 1,2 1,2 1,2 0,1 1,2 1,2 1,-1 12,6-26,6-26,0 0,0 1,1-1,-1 0,1 0,0 1,0-1,1 1,-1-1,1 1,-1-1,1 1,0-1,0 1,1-1,-1 1,1-1,0 1,0-1,0 1,0-1,0 0,1 0,-1 0,1 1,0-1,0-1,0 1,1 0,0 1,14 6</inkml:trace>
</inkml:ink>
</file>

<file path=ppt/ink/ink5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4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36 121,'-7'17,"0"1,2 1,0-1,1 1,1 0,1 0,0 0,2 0,0 0,1 0,1 0,1 0,0 0,3 5,-5-20,0-1,0 1,1-1,0 0,-1 1,1-1,0 0,1 0,-1-1,0 1,1 0,0-1,-1 1,1-1,0 0,0 0,0 0,1 0,-1-1,0 1,1-1,-1 0,1 0,-1 0,1 0,0-1,-1 1,1-1,0 0,-1 0,1 0,0-1,-1 1,2-1,4-2,1 0,0 0,0-1,-1 0,0 0,0-1,0-1,-1 1,1-2,-1 1,5-6,-3 4,-1-1,1 0,-1 0,-1-1,0 0,0-1,-1 0,0 0,-1-1,0 1,-1-1,-1-1,0 1,0-1,-1 1,-1-1,0 0,0 0,-2 0,0 0,0-6,-2 11,-1 0,0 0,0 0,0 1,-1-1,0 1,-1 0,0 0,0 0,0 1,-1-1,0 2,0-1,0 0,-1 1,0 0,0 1,0 0,-1 0,1 0,-1 1,0 0,0 0,0 1,0 0,0 1,-1 0,1 0,-1 0,1 1,0 1,-1-1,1 1,0 1,-1 0,1 0,0 0,0 1,0 0,0 1,-21 9</inkml:trace>
</inkml:ink>
</file>

<file path=ppt/ink/ink5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0,'-244'423,"194"-318,66-113,101-172,7-59,-97 193,-33 80,3-20,0-1,0 1,2 0,0 0,0 0,1 0,1-1,1 1,1 9,-2-19,0 0,0 0,0 0,0-1,1 1,0 0,0 0,0-1,0 1,0-1,1 0,0 0,-1 0,1 0,0 0,0 0,1-1,-1 1,1-1,-1 0,1 0,-1 0,1-1,0 0,0 1,0-1,0 0,0-1,0 1,0-1,0 0,1 0,2 0,3-3,1-1,0 0,-1 0,0-1,0-1,0 0,-1 0,0-1,0 0,-1 0,1-1,-2 0,1 0,-1-1,0 0,-1-1,0 1,-1-1,0 0,0-1,-1 1,2-9,6-5,18-57,-25 56</inkml:trace>
</inkml:ink>
</file>

<file path=ppt/ink/ink5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5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1,'-5'14,"-6"10,-1 6,1 2,2-4</inkml:trace>
</inkml:ink>
</file>

<file path=ppt/ink/ink5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2:59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1,'-18'72,"8"-39,-2-1,-1 0,-2-1,-1-1,-1-1,-16 21,18-25,31-36,122-153,-28 39,-109 124,0 0,0 0,-1 0,1 0,0 0,0 0,0 1,1-1,-1 0,0 0,0 1,0-1,0 1,1-1,-1 1,0 0,0 0,1-1,-1 1,0 0,1 0,-1 0,0 0,1 0,-1 1,0-1,0 0,1 0,-1 1,0-1,0 1,1-1,-1 1,0 0,0-1,0 1,0 0,0 0,0 0,0 0,0 0,-1 0,1 0,0 0,0 0,-1 0,1 0,-1 1,1-1,-1 0,1 0,-1 1,0-1,0 0,1 0,-1 1,0-1,2 44,-3-40,1 0,-1 0,1 0,0 0,1 0,-1 1,1-1,0 0,1 0,-1-1,1 1,0 0,0 0,0-1,2 4,1-7,0 0,0 0,0 0,0-1,0 0,0 1,0-2,0 1,0-1,0 1,0-2,0 1,0 0,-1-1,1 0,-1 0,1 0,-1-1,1 1,-1-1,0 0,0 0,-1-1,1 1,-1-1,1 0,0-1,150-109,-154 113,1 1,0-1,0 1,0-1,0 1,0-1,0 1,0 0,0-1,0 1,0 0,0 0,0 0,0-1,0 1,0 0,1 1,-1-1,0 0,0 0,0 0,0 1,0-1,0 0,0 1,0-1,0 1,0-1,-1 1,1 0,0-1,0 1,0 0,-1 0,1-1,0 1,-1 0,1 0,-1 0,1 0,-1 0,1 0,-1 0,1 0,-1 0,0 0,0 0,0 0,1 0,3 59,-4-52,-21 140,42-107,-5-29</inkml:trace>
</inkml:ink>
</file>

<file path=ppt/ink/ink5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8.3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63,'0'0,"0"0,1 1,-1-1,0 0,1 0,-1 0,0 1,1-1,-1 0,0 0,1 0,-1 0,1 0,-1 0,0 0,1 0,-1 0,1 0,-1 0,0 0,1 0,-1 0,1 0,-1 0,0 0,1 0,-1 0,0-1,1 1,-1 0,0 0,1-1,-1 1,0 0,1 0,-1-1,0 1,0 0,1-1,-1 1,0 0,0-1,0 1,0 0,1-1,-1 1,0 0,0-1,0 1,0-1,0 1,0 0,0-1,0 1,0-1,0 1,0 0,0-1,0 1,-1-1,40 10,48 11,0-3,1-4,1-4,-1-4,1-4,35-6,-6 4,520-18,9-30,-178 7,-452 40,7-1,0 0,0 1,1 2,-1 0,1 2,-1 0,0 2,0 1,0 1,0 0,-1 2,0 1,6 4,-10-1,-2-1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5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0 199,'14'4,"15"3,7-1,2-1,0-2,-3-1,-1-1,-3 0,-1-6,-1-1,0-1,-1 2,-1 2,-4-5,-6 1</inkml:trace>
  <inkml:trace contextRef="#ctx0" brushRef="#br0" timeOffset="278.329">141 0,'0'34,"0"25,0 8,0-3,0-8,0-8,0-8,0-5,0-10</inkml:trace>
</inkml:ink>
</file>

<file path=ppt/ink/ink5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1 172,'438'-37,"772"-40,-876 67,214 4,913 23,-1296-17,627-27,-23-4,-511 37,-233 0</inkml:trace>
</inkml:ink>
</file>

<file path=ppt/ink/ink5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1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1,'-10'24,"-12"22,-8 8,2 0,0-9,6-8,1-10,4-5,1-6,2-1,4-3</inkml:trace>
</inkml:ink>
</file>

<file path=ppt/ink/ink5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26,'10'0,"12"0,8 0,3 0,1 0,-1 0,0 0,-7-5,-3-1,0 0,1 1,-4 2</inkml:trace>
</inkml:ink>
</file>

<file path=ppt/ink/ink5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46,'39'0,"26"-5,8-1,-4 0,-10-4,-8 0,-15 2</inkml:trace>
</inkml:ink>
</file>

<file path=ppt/ink/ink5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4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29,'1'-2,"1"0,0 0,0 1,0-1,0 1,0-1,0 1,0-1,0 1,0 0,1 0,-1 0,0 1,1-1,-1 0,1 1,-1-1,1 1,-1 0,3 0,-2 0,200-7,-200 8,0 0,1 0,-1 1,0-1,0 1,0-1,-1 1,1 0,0 0,-1 0,1 0,-1 1,1-1,-1 1,0-1,0 1,0 0,-1 0,1 0,-1 0,0 0,1 0,-1 1,-1-1,1 0,0 0,-1 1,1-1,-1 0,0 1,0-1,-1 0,1 1,-1-1,1 0,-1 1,0-1,-1 0,1 0,0 0,-1 0,1 0,-1 0,0 0,0-1,0 1,-1-1,1 1,-1-1,1 0,-1 0,-154 156,154-157,1 1,0-1,0 1,0 0,0 0,1 0,-1-1,0 2,1-1,0 0,-1 0,1 0,0 1,0-1,0 0,0 1,1-1,-1 1,0-1,1 1,0 0,0-1,0 1,0-1,0 1,0-1,1 1,-1 0,1-1,0 1,0-1,0 0,0 1,0-1,0 0,0 0,1 1,0-1,-1 0,1 0,2 1,8 1,0-1,0-1,1 0,-1 0,1-2,-1 1,1-2,-1 1,8-3,14 1,24-4,-33-1</inkml:trace>
</inkml:ink>
</file>

<file path=ppt/ink/ink5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1,'-9'9,"-4"9,5 1,5-3</inkml:trace>
</inkml:ink>
</file>

<file path=ppt/ink/ink5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68 133,'-6'10,"-1"-3,1 1,0 0,0 1,1 0,0 0,0 0,1 0,0 1,1-1,0 1,1 0,0 0,0 0,1 0,0 1,1-1,1 8,0-15,0 0,0-1,0 1,1-1,-1 1,1-1,-1 1,1-1,0 0,0 0,0 0,0 0,1 0,-1-1,0 1,1-1,-1 1,1-1,0 0,-1 0,1 0,0 0,0 0,0-1,-1 1,1-1,0 0,0 0,0 0,0 0,0 0,0-1,-1 1,1-1,96-32,-85 27,-1-1,0-1,0-1,0 0,-1 0,-1-1,0 0,0-1,-1-1,0 0,-1 0,0-1,-1 0,-1 0,0-1,0 1,-2-2,0 1,0-1,2-13,-7 25,0 0,0 0,-1 0,1 0,-1 0,1 0,-1 0,0 0,0 0,0 0,0 0,-1 0,1 1,-1-1,0 1,1-1,-1 1,0 0,-1-1,1 1,0 0,-1 0,1 1,-1-1,1 0,-1 1,0 0,0-1,0 1,1 0,-1 1,-3-1,-97-2,72 9,3 0</inkml:trace>
</inkml:ink>
</file>

<file path=ppt/ink/ink5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9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80,'147'-62,"-143"60,0 0,-1 0,1 0,0 0,0 0,1 1,-1 0,0 0,0 0,1 0,-1 0,0 1,1 0,-1 0,0 0,1 1,-1-1,0 1,1 0,0 1,-5 0,0 0,0 0,0 0,0 0,0 0,0 0,-1 0,1 0,-1 0,1 0,-1-1,0 1,0 0,0 0,0-1,0 1,0 0,0-1,-1 1,1-1,0 1,-1-1,1 0,-1 0,0 1,1-1,-1 0,-1 0,-5 6,-8 8,12-12,-1 1,1-1,0 1,0 0,0 0,0 0,1 0,0 1,0-1,0 1,0 0,1 0,0 0,0 0,0 1,1-1,-1 3,4-5,0 0,0-1,0 1,0 0,1-1,-1 1,1-1,0 0,-1 0,1 0,0 0,0 0,1-1,-1 1,0-1,0 0,1 0,-1 0,1 0,-1-1,0 1,1-1,-1 0,1 0,-1 0,1-1,-1 1,1-1,0 1,24 0,-2 0</inkml:trace>
</inkml:ink>
</file>

<file path=ppt/ink/ink5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98,'0'5,"0"6,5 2,2-2</inkml:trace>
  <inkml:trace contextRef="#ctx0" brushRef="#br0" timeOffset="597.206">170 239,'41'-51,"3"2,1 2,28-20,-72 66,0-1,0 0,1 0,-1 1,1-1,-1 0,1 1,0 0,0-1,0 1,-1 0,1 0,0 0,0 0,1 0,-1 0,0 1,0-1,0 1,0-1,1 1,-1 0,0 0,0 0,1 0,-1 1,0-1,0 0,0 1,1 0,-1-1,0 1,0 0,0 0,0 0,0 0,0 1,-1-1,2 1,-1 2,0-1,0 0,0 0,0 0,1 0,-1 0,1 0,0-1,0 1,0-1,0 1,0-1,0 0,1-1,-1 1,1-1,-1 1,1-1,0 0,-1 0,1 0,0-1,0 0,0 1,-1-1,1 0,0-1,0 1,0-1,-1 0,1 0,0 0,-1 0,1-1,0 1,2-2,85-42,-90 45,1-1,-1 1,1-1,-1 1,1-1,-1 1,1 0,-1 0,1 0,-1 0,1 0,-1 0,1 0,-1 1,1-1,-1 1,1-1,-1 1,1-1,-1 1,0 0,1-1,-1 1,0 0,0 0,0 0,1 0,-1 0,0 1,0-1,-1 0,1 0,0 1,0-1,0 0,-1 1,1-1,19 65,-14-42,24 27,-21-48</inkml:trace>
</inkml:ink>
</file>

<file path=ppt/ink/ink5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28,'-5'10,"-2"12,1 8,1 3,1 1,-3-5,0-3,1-1,1 0,2 0,-4-3,-1-1,2 0,1-7,2-7</inkml:trace>
  <inkml:trace contextRef="#ctx0" brushRef="#br0" timeOffset="282.62">395 0,'-38'24,"-28"18,-7 6,9 0,20-4,23-9,19-10,15-10,10-8,6 1,2-2,2-1,-1-2,-5 3,-8 1</inkml:trace>
  <inkml:trace contextRef="#ctx0" brushRef="#br0" timeOffset="863.878">620 198,'-8'5,"0"1,0 0,1 1,-1 0,2 0,-1 0,1 1,0 0,1 0,-1 0,2 1,-1 0,1 0,1 0,-1 0,2 1,-1-1,0 6,3-14,0 1,0-1,0 0,0 0,1 1,-1-1,0 0,0 0,1 1,-1-1,1 0,-1 0,1 0,-1 0,1 1,0-1,-1 0,1 0,0 0,0-1,0 1,0 0,0 0,0 0,0-1,0 1,0 0,0-1,1 1,-1-1,0 1,0-1,1 0,-1 0,0 1,0-1,1 0,-1 0,0 0,0 0,1-1,-1 1,0 0,0 0,1-1,55-21,-19-8,-34 25,1 0,-1 1,1 0,0 0,0 0,1 0,-1 1,1 0,-1 0,1 0,0 1,0 0,0 0,0 0,1 1,-1 0,7 0,-11 3,1-1,-1 1,1 0,-1 1,0-1,0 0,0 1,0-1,0 1,0 0,-1-1,1 1,-1 0,0 0,0 0,0 0,0 0,0 0,-1 0,0 0,1 1,-1-1,0 0,-1 0,1 0,0 0,-1 1,0-1,1 0,-1 0,-1 0,1 0,0-1,-1 2,0 6,-63 225,60-213,-2-1,0 0,-1-1,-1 0,-1 0,-1 0,0-2,-2 1,0-1,-4 3,16-19,0 0,0 0,0-1,-1 1,1 0,0-1,-1 1,1-1,-1 1,1-1,-1 0,0 0,1 0,-1 0,0 0,0 0,0 0,0 0,0-1,0 1,0-1,0 0,0 1,0-1,0 0,0 0,0 0,0 0,0-1,0 1,0-1,0 1,0-1,0 0,0 1,0-1,0 0,1 0,-1 0,0-1,0 1,1 0,-1-1,1 1,0-1,-1 1,1-1,0 0,0 1,0-1,0 0,0 0,0 0,1 0,-1 0,0 0,1 0,0 0,-1 0,1 0,0-1,4-17,2 0,0 1,1-1,0 1,2 0,0 1,1 0,1 1,1 0,0 0,13-11,-9 6,1 1,1 1,1 0,1 1,1 1,17-11,-21 19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0 227,'152'528,"-110"-377,-42-150,0 0,0 0,0 0,0-1,0 1,1 0,-1 0,0 0,0 0,1 0,-1-1,1 1,-1 0,1 0,-1-1,1 1,-1 0,1 0,0-1,-1 1,1-1,0 1,-1-1,1 1,0-1,0 1,0-1,-1 0,1 1,0-1,0 0,0 0,0 0,0 1,0-1,0 0,-1 0,1 0,0-1,0 1,0 0,0 0,0 0,0-1,0 1,-1 0,1-1,0 1,0-1,-1 1,1-1,0 1,0-1,-1 1,1-1,23-48,83-320,-47 156,-57 206,-1 8</inkml:trace>
  <inkml:trace contextRef="#ctx0" brushRef="#br0" timeOffset="1334.508">537 905,'-5'24,"-6"17,-2 7,2 0,8-9,3-5,8-9,6-14,2-13,-3-6</inkml:trace>
  <inkml:trace contextRef="#ctx0" brushRef="#br0" timeOffset="1751.132">650 594,'-5'10,"-6"3,3-1,3-7,3-9,6-5,-2 1,-2 0</inkml:trace>
  <inkml:trace contextRef="#ctx0" brushRef="#br0" timeOffset="2384.66">734 58,'9'-7,"1"2,-1-1,1 1,0 1,0-1,1 2,-1-1,1 2,6-2,-15 4,87-12,-87 12,0 0,0 0,-1 0,1 0,0 0,0 0,0 1,0-1,-1 1,1-1,0 1,-1 0,1-1,0 1,-1 0,1 0,-1 0,1 0,-1 1,1-1,-1 0,0 1,0-1,0 0,0 1,0-1,0 1,0 0,0-1,0 1,-1 0,1 0,-1-1,1 1,-1 0,0 0,0 0,0 0,0-1,0 1,0 0,0 0,0 0,-1 1,-2 4,0 1,0-1,0 0,-1 0,0-1,0 1,-1-1,0 0,0 0,-1 0,1-1,-1 1,-1-1,-29 33,35-38,0 1,1 0,-1-1,0 1,0 0,1-1,-1 1,0 0,1 0,-1 0,1 0,-1 0,1 0,0 0,-1 0,1 0,0 0,0 0,-1 0,1 0,0 0,0 0,0 0,0 0,0 0,0 0,1 0,-1 0,0 0,1 0,-1 0,0 0,1-1,-1 1,1 0,-1 0,1 0,0 0,-1 0,1-1,0 1,-1 0,1-1,0 1,0-1,0 1,0 0,0-1,0 0,0 1,0-1,-1 0,1 1,1-1,59 6,-59-6,88-2,-64 2</inkml:trace>
</inkml:ink>
</file>

<file path=ppt/ink/ink5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1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86,'-28'255,"0"-85,10-86,8-110,9 7</inkml:trace>
  <inkml:trace contextRef="#ctx0" brushRef="#br0" timeOffset="316.799">112 58,'415'-27,"-321"13,79-2,-171 16,-1-1,1 1,-1 0,1 0,0 1,-1-1,1 0,-1 0,1 1,-1-1,1 1,-1 0,1-1,-1 1,1 0,-1 0,0 0,1 0,-1 0,0 0,0 0,0 0,0 0,0 1,0-1,0 0,0 1,0-1,-1 1,1-1,-1 1,1-1,-1 1,1-1,-1 1,0-1,0 1,0 0,0-1,0 1,0-1,0 1,0 0,-1-1,1 1,-1-1,1 1,-1-1,1 1,-1-1,0 1,0-1,0 1,-10 10</inkml:trace>
  <inkml:trace contextRef="#ctx0" brushRef="#br0" timeOffset="582.715">0 566,'24'4,"27"3,10-1,-1-2,-1 0,-5-2,-8-6,-7-1,-4-1,-5 1,-1 1,-2-3,0-1,0 1,0 2,0 1,-4 3</inkml:trace>
</inkml:ink>
</file>

<file path=ppt/ink/ink5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28.8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5,'73'-4,"311"37,4-21,-170 0,0-10,6-10,963-12,-807 22,362-2,-719 0</inkml:trace>
</inkml:ink>
</file>

<file path=ppt/ink/ink5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0,'0'10,"-5"7,-1 7,-5 3,0 2,-3 1,-5 0,2 0,-1-6,2-1,-1-5,2-1,0-3,2 1,-2-3,1 3,4-3</inkml:trace>
</inkml:ink>
</file>

<file path=ppt/ink/ink5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32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32,'-17'223,"-12"8,29-228,-4 25,-1 0,-1 0,-2-1,-1 0,0 0,-3-1,-12 23,12-34,0-3</inkml:trace>
  <inkml:trace contextRef="#ctx0" brushRef="#br0" timeOffset="431.435">515 117,'-61'37,"4"-3,1 2,2 2,2 3,-16 18,65-58,1 1,-1 0,0 0,1 0,0 0,-1 0,1 0,0 1,0-1,0 1,0-1,1 1,-1 0,1 0,-1 0,1 0,0 0,0 0,1 0,-1 0,0 0,1 0,0 0,0 1,0-1,0 0,0 0,1 0,0 0,-1 0,1 0,0 0,0 0,2 3,156 96,-83-7,-64-82</inkml:trace>
  <inkml:trace contextRef="#ctx0" brushRef="#br0" timeOffset="764.674">741 427,'-5'20,"-1"10,0 5,-4-3,0-2,2-2,2 0,2-1,1 0,2 1,1-5</inkml:trace>
  <inkml:trace contextRef="#ctx0" brushRef="#br0" timeOffset="1686.939">1023 286,'39'0,"26"-5,8-1,-5 0,-8 1,-10 1,-8 2,-8 1,-3 1,-3 0,-11 0,-9 0</inkml:trace>
  <inkml:trace contextRef="#ctx0" brushRef="#br0" timeOffset="1936.515">1192 455,'43'0,"24"-5,11-1,-5 0,-8 1,-7-3,-7-1,-9 2,-6 2,-4 1,-8-3,-8 0</inkml:trace>
  <inkml:trace contextRef="#ctx0" brushRef="#br0" timeOffset="5853.751">2180 117,'-15'14,"0"1,1 1,1 0,1 1,0 0,1 1,1 0,1 0,1 1,0 1,-4 18,8-25,1-5,-1 0,1 0,0 1,1 0,0-1,1 1,-1 0,2 0,-1-1,1 1,0 0,1 0,0 0,1 0,0-1,0 1,1-1,0 1,0-1,1 0,0 0,0 0,1-1,0 1,0-1,7 6,0-7,0 1,0-1,1-1,0 0,0-1,0-1,1 0,-1 0,1-1,-1-1,1-1,0 0,0 0,-1-1,10-3,-6 2,-1-1,0-1,0 0,0-1,-1-1,1-1,-2 0,1 0,-1-2,0 0,0 0,-1-2,-1 1,0-2,0 1,-1-2,0 1,-2-2,1 1,-1-1,0-3,-5 6,0-1,0 0,-1 0,-1 0,0 0,-1 0,0 0,-1 0,0 0,-1-1,-1 1,1 0,-2 0,0 0,0 1,-1-1,-1 1,0 0,0 0,-1 0,0 1,-1 0,0 0,-1 0,0 1,-1 0,1 1,-2 0,1 0,-1 1,0 0,-1 1,1 0,-1 1,0 0,-1 1,-9-3,5 2,0 1,0 1,0 1,-1 0,1 1,-1 1,1 0,-1 1,1 1,0 1,0 0,0 1,0 1,0 0,1 1,0 1,-9 5,-18 11</inkml:trace>
  <inkml:trace contextRef="#ctx0" brushRef="#br0" timeOffset="8320.674">1559 652,'249'-136,"225"-85,-249 133,-132 55,-2-4,-1-4,17-14,-74 34,-6 2</inkml:trace>
</inkml:ink>
</file>

<file path=ppt/ink/ink5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49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4 171,'0'0,"-1"0,1-1,0 1,-1-1,1 1,0-1,-1 1,1-1,0 1,0-1,0 1,0-1,-1 1,1-1,0 0,0 1,0-1,0 1,0-1,0 1,0-1,1 0,-1 1,0-1,0 1,0-1,0 1,1-1,-1 1,0-1,1 1,-1-1,0 1,1-1,-1 1,0 0,1-1,-1 1,1 0,-1-1,1 1,-1 0,1 0,-1-1,1 1,-1 0,1 0,-1 0,1-1,0 1,-1 0,1 0,-1 0,1 0,-1 0,1 0,-1 0,1 1,0-1,39-6,-39 6,296-6,257-19,282-28,-283 25,14-3,1654 32,-1600-1,-424 28,285-27,250-1,-688-6,36 6,-68 8</inkml:trace>
</inkml:ink>
</file>

<file path=ppt/ink/ink5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5 117,'0'0,"-1"-1,1 1,-1-1,1 1,0 0,0-1,-1 1,1-1,0 1,0-1,-1 0,1 1,0-1,0 1,0-1,0 1,0-1,0 1,0-1,0 0,0 1,0-1,0 1,0-1,1 1,-1-1,0 1,0-1,0 1,1-1,-1 1,0-1,1 1,-1-1,0 1,1-1,-1 1,1 0,-1-1,1 1,-1 0,1-1,-1 1,1 0,-1 0,1 0,-1-1,1 1,-1 0,1 0,-1 0,1 0,0 0,-1 0,1 0,-1 0,1 0,-1 0,1 0,-1 0,1 0,40-5,483-7,-89-23,-376 30,641-30,-681 35,79 0,1 4,50 11,59 14,-151-22,-1-3,1-1,45-6,-8 2,131-28,-136 30,104-12,-158 3,0 3,0 1,0 1,0 2,0 1,9 3,-35-2,0 1,0-1,-1 1,1 1,0 0,-1 0,0 1,1 0,-1 0,-1 1,1 0,-1 1,0-1,0 1,0 0,-1 2,8 8</inkml:trace>
</inkml:ink>
</file>

<file path=ppt/ink/ink5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3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349 338,'56'-17,"283"-85,-335 100,-1-1,1 1,0 1,0-1,0 0,0 1,0 0,0 0,0 0,0 1,0-1,0 1,1 0,-1 0,0 0,0 1,0-1,0 1,0 0,0 0,0 1,0-1,0 1,0 0,0 0,-1 0,1 0,-1 1,0-1,2 3,4 11,-1 1,0-1,-1 2,-1-1,-1 1,0 0,-2 0,0 1,-1-1,0 5,1 5,3 63,-4-1,-4 1,-5 0,-3-1,-4 0,-21 68,22-13,14-144,-1 0,0 0,1 0,-1 0,0 0,0 0,0 0,0 0,0 0,0 0,0 0,0 0,0 0,0 0,-1 0,1 0,0 0,-1 0,1 0,-1 0,1 0,-1 0,1 0,-1 0,0 0,1-1,-1 1,0 0,0 0,0-1,0 1,1-1,-1 1,0-1,0 1,0-1,0 1,0-1,0 0,0 0,0 1,0-1,-1 0,1 0,0 0,0 0,0 0,0 0,0-1,0 1,0 0,0 0,0-1,-35-27,-2 1,-1 2,0 2,-2 2,0 1,-2 2,0 2,-1 2,0 2,-1 2,0 1,0 3,-1 2,-5 1,43 3,-1-1,1 1,-1 0,1 1,0 0,-1 1,1-1,0 1,0 1,0 0,0 0,0 0,1 1,0 0,0 1,0 0,0 0,0 0,1 1,0 0,0 0,1 0,0 1,-1 1,17 31,4-26</inkml:trace>
  <inkml:trace contextRef="#ctx0" brushRef="#br0" timeOffset="289.673">574 789,'48'-19,"40"-11,15-6,-6 4,-9 7,-16 8,-14 7,-13 5,-14 8,-7 4,-8 5,-7 5,-4 6,-4 2,-2-2</inkml:trace>
  <inkml:trace contextRef="#ctx0" brushRef="#br0" timeOffset="538.377">1619 733,'-5'38,"-6"23,-2 5,2-3,3-8,2-9,3-6,1-7,2-3,5-7,2-2,-1-6</inkml:trace>
  <inkml:trace contextRef="#ctx0" brushRef="#br0" timeOffset="701.204">1534 422,'0'0</inkml:trace>
  <inkml:trace contextRef="#ctx0" brushRef="#br0" timeOffset="1151.389">1845 1100,'7'-2,"0"0,0-1,0 0,0 0,0 0,0-1,-1 0,0 0,0 0,0-1,0 0,-1-1,1 1,3-7,95-138,-90 124,-13 21,1 0,0 0,1 0,-1 1,1-1,0 1,0 0,0 0,0 0,1 0,0 0,0 1,0-1,0 1,0 0,3-1,-4 5,-1-1,0 1,0 0,1 0,-1 0,0 1,0-1,0 0,0 1,0-1,0 1,-1 0,1-1,-1 1,1 0,-1 0,1 0,-1 0,0 0,0 1,0-1,0 0,0 0,-1 1,1-1,-1 1,0-1,1 0,-1 1,0-1,0 1,0-1,-1 2,4 10,-2-10,44 121,-44-122,1 0,0 1,0-1,1 0,-1 0,0 0,1-1,0 1,0 0,0-1,0 0,0 0,0 0,0 0,1 0,-1-1,1 1,-1-1,1 0,0 0,-1 0,1-1,0 1,0-1,0 0,-1 0,1 0,0 0,0-1,-1 0,1 0,0 0,0 0,6-4,-1 0,0-1,0 0,-1 0,1-1,-2 0,1-1,-1 0,0 0,0 0,-1-1,3-5,17-19,31-38,-39 50</inkml:trace>
  <inkml:trace contextRef="#ctx0" brushRef="#br0" timeOffset="1583.217">2776 649,'-23'31,"1"2,2 1,1 1,2 0,2 2,0 1,12-33,0 1,0-1,1 1,-1 0,1 0,1 0,-1 0,1 0,0 0,1 0,-1 1,1-1,0 0,1 0,0 0,0 0,0 1,0-1,1 0,0-1,0 1,1 0,0-1,0 1,0-1,1 0,-1 0,1 0,0 0,1-1,-1 1,1-1,0-1,0 1,0 0,0-1,1 0,3 1,8-1,0 0,0-1,0-1,0-1,1-1,-1 0,0-1,0 0,0-2,0 0,-1-1,1-1,-1 0,0-1,-1-1,0 0,7-6,1-3,-1 0,0-2,-1-1,-1-1,-1-1,-1 0,13-22,-14 17,-2 0,-1-2,0 0,-3-1,0 0,-2 0,-1-1,-2 0,2-23,-6 37,-1 1,-1-1,-1 1,-1-1,0 1,0 0,-2 0,0 0,-1 0,-1 1,-2-4,6 13,-1 0,-1 0,1 0,-1 0,0 0,0 1,-1 0,1 0,-1 0,0 1,-1-1,1 1,-1 0,0 1,0-1,0 1,0 1,0-1,-1 1,1 0,-1 0,0 1,0 0,1 0,-1 0,0 1,-6 1,1 1,1 1,-1 1,1 0,0 0,0 1,1 1,0 0,0 0,0 1,0 0,1 1,0 0,1 0,0 1,0 0,1 0,0 1,1 0,0 0,0 1,1 0,-2 6,-2 1,1 0,1 1,1 0,0 0,1 0,1 1,1 0,1 0,1 0,1 0,0 0,2-1,0 1,1 0,1 0,1-1,0 0,2 0,0 0,1-1,1 0,1-1,0 0,1 0,1-1,7 7,5-1,0-1,1-1,1-2,1 0,1-2,0-1,1-1,1-2,0-1,0-1,1-1,3-2,-8-3</inkml:trace>
  <inkml:trace contextRef="#ctx0" brushRef="#br0" timeOffset="5240.798">4271 422,'0'425,"1"-405,0 0,1-1,0 1,2-1,0 0,2 0,1 4,-5-18,0 1,0-1,0 0,1 1,0-1,0-1,0 1,0 0,1-1,0 1,0-1,0 0,0-1,1 1,0-1,-1 1,1-1,1-1,-1 1,0-1,0 0,1 0,-1-1,1 1,0-1,1 0,3-3,-1 0,1-1,-1 0,0 0,0-1,0 0,0-1,-1 0,1 0,-1-1,0 0,-1 0,0-1,0 0,0 0,-1-1,0 1,0-1,-1-1,2-4,12-11,118-190,-137 213,0 1,1-1,-1 0,1 0,-1 1,1-1,0 0,-1 1,1-1,0 1,-1-1,1 1,0-1,0 1,-1-1,1 1,0 0,0-1,0 1,-1 0,1 0,0-1,0 1,0 0,0 0,0 0,0 0,0 0,-1 0,1 1,0-1,0 0,0 0,0 1,-1-1,1 0,0 1,0-1,0 1,-1-1,1 1,0-1,-1 1,1 0,0-1,-1 1,1 0,-1-1,1 1,-1 0,0 0,1-1,-1 2,29 51,-25-42,9 16,-6-7,2-1,0 0,1 0,0-1,2 0,0-1,1-1,1 0,0 0,2-2,8 8,-21-20,0 0,1 0,-1 0,0 0,1-1,-1 1,1-1,-1 0,1 0,0 0,0-1,-1 1,1-1,0 0,0 0,0 0,-1-1,1 1,0-1,-1 0,1 0,0 0,-1 0,1-1,-1 0,0 1,1-1,-1-1,0 1,0 0,0-1,0 1,-1-1,1 0,-1 0,0 0,0 0,0 0,0 0,0-1,0 0,20-49,-2-2,-2 0,-3 0,-2-1,4-50,11-42,19-72,-47 218,14-7,-7 15</inkml:trace>
  <inkml:trace contextRef="#ctx0" brushRef="#br0" timeOffset="8007.236">6135 705,'-7'2,"0"0,0 0,0 1,1 0,-1 0,1 1,0-1,0 1,0 1,0-1,1 1,-1 0,1 0,1 1,-1 0,1-1,0 1,0 1,1-1,-1 1,1-1,0 3,-12 16,7-12,0 0,1 1,0 0,1 1,0-1,2 1,-1 0,2 0,0 0,1 1,0 2,2-16,0-1,0 1,-1 0,1-1,0 1,1 0,-1-1,0 1,0 0,1-1,-1 1,1-1,-1 1,1-1,0 1,-1-1,1 1,0-1,0 1,0-1,0 0,0 0,1 0,-1 1,0-1,0 0,1 0,-1-1,1 1,-1 0,1 0,-1-1,1 1,-1-1,1 1,0-1,-1 0,1 1,0-1,-1 0,1 0,0 0,-1-1,1 1,0 0,-1-1,1 1,-1-1,1 1,-1-1,1 0,-1 1,1-1,-1 0,1-1,162-148,-44 9,-120 140,0 0,0-1,0 1,1 0,-1 0,1 0,-1 0,1 0,-1 0,1 0,-1 1,1-1,0 0,0 0,-1 0,1 0,0 1,0-1,0 0,0 1,0-1,0 1,0-1,0 1,0 0,0-1,0 1,0 0,0 0,0-1,0 1,0 0,1 0,-1 0,0 0,0 1,0-1,0 0,0 0,0 1,0-1,0 1,0-1,0 1,0-1,0 1,0-1,0 1,0 0,-1-1,1 1,0 0,0 0,-1 0,1 0,0 0,-1 0,1 0,-1 0,0 0,1 0,-1 1,-22 168,23-166,-1 0,0 0,1 0,0 0,0 0,0 0,0 0,1-1,-1 1,1 0,0-1,0 1,1-1,-1 0,1 0,-1 0,1 0,0 0,0-1,0 1,0-1,1 1,-1-1,1-1,-1 1,1 0,0-1,0 1,0-1,-1 0,1-1,0 1,0-1,0 1,0-1,0-1,3 1,11-4,0-1,1 0,-1-1,-1-2,0 1,0-2,0 0,-1-1,0-1,-1 0,0-1,-1-1,-1 0,10-13,16-13,-1-3,-2-1,-3-1,-1-2,21-42,-39 63,-1-1,-2-1,0 1,-2-2,-1 1,-2-1,0-1,-2 1,-1-1,-1 0,-2 1,-1-8,-15-24,15 58,1 1,-1 0,1 0,-1 0,1 0,-1 0,0 0,1 0,-1 0,0 0,0 0,0 0,0 0,0 1,0-1,0 0,0 1,0-1,0 1,0-1,-1 1,1-1,0 1,0 0,0-1,-1 1,1 0,0 0,0 0,-1 0,1 0,0 0,0 1,0-1,-1 0,1 1,0-1,0 1,0-1,0 1,0-1,-1 1,1 0,0-1,1 1,-2 1,-6 7,1 0,0 0,0 1,1 0,0 0,1 1,0-1,1 1,0 0,1 1,-1 4,-4 8,-3 22,1 0,2 1,2 0,2 0,3 0,1 1,5 24,24 142,1 49,-28-251,-2 0,0 1,0-1,-1 1,-1-1,0 0,0 0,-2 0,1 0,-1 0,-1-1,0 1,-1-1,0-1,-1 1,0-1,0 0,-1 0,-4 2,12-12,0 1,-1-1,1 1,-1-1,1 1,-1-1,1 1,-1-1,1 0,-1 1,1-1,-1 0,1 0,-1 1,1-1,-1 0,0 0,1 0,-1 0,1 0,-1 0,0 0,1 0,-1 0,1 0,-1 0,0 0,1 0,-1 0,1 0,-1-1,0 1,1 0,-1-1,1 1,-1 0,1-1,-1 1,1 0,-1-1,1 1,0-1,-1 1,1-1,-1 1,1-1,0 1,0-1,-1 1,1-1,0 0,0 1,0-1,0 1,-1-1,1 0,0 1,0-1,0 1,0-1,0 0,1 1,-1-1,0 1,0-1,0 0,0 1,1-1,8-44,3 17,2 0,1 1,1 0,1 1,7-6,26-40,26-46,48-75,73-156,-174 303,-9 20,0 0,-2-1,-1 0,-1-1,-1 0,-1 0,-2-1,2-20,-8 46,1 0,0 1,-1-1,1 0,-1 1,0-1,0 0,0 0,0 1,0-1,-1 0,1 1,-1-1,0 0,0 1,0-1,0 1,0-1,0 1,-1 0,1-1,-1 1,0 0,0 0,1 0,-1 0,-1 0,1 1,0-1,0 1,-1-1,1 1,0 0,-1 0,1 0,-1 0,0 0,1 0,-1 1,0-1,1 1,-1 0,0 0,0 0,1 0,-1 1,0-1,1 1,-1-1,0 1,1 0,-2 0,-6 7,1 0,0 0,0 0,1 1,0 1,0-1,1 1,0 1,1-1,0 1,1 0,0 0,1 1,0-1,1 1,0 0,1 0,0 0,0 12,-1 23,2 0,2-1,2 1,2-1,2 0,2 0,3-1,13 35,22 116,-43-123,-20-67,5-11</inkml:trace>
  <inkml:trace contextRef="#ctx0" brushRef="#br0" timeOffset="8771.966">7010 592,'193'-18,"152"6,-252 27,-90-14,-1 0,1 0,-1 0,1 1,-1-1,0 1,1-1,-1 1,0 0,0 0,0 0,0 0,-1 0,1 1,-1-1,1 1,-1-1,0 1,0-1,0 1,0-1,0 1,0 0,-1 0,0-1,1 1,-1 0,0 0,0-1,0 1,-1 2,-3 18,2-20,1-1,0 1,0-1,0 0,0 1,1 0,-1-1,1 1,-1-1,1 1,0 0,0-1,0 1,0 0,1-1,-1 1,1-1,-1 1,1 0,0-1,0 0,0 1,0-1,1 1,-1-1,1 0,-1 0,1 0,0 0,-1 0,1 0,0-1,1 1,-1 0,0-1,0 0,1 1,-1-1,0 0,1 0,0-1,7 1,0 0,0-1,0 0,0-1,0 0,0-1,-1 0,1 0,0-1,-1-1,0 1,1-1,-1-1,-1 0,1 0,-1-1,0 0,0 0,-1-1,0 0,0 0,0-1,-1 0,0 0,-1 0,0-1,0 0,-1 0,0 0,0-1,1-7,-4 14,-1 0,0 0,1 1,-1-1,-1 0,1 0,0 0,-1 0,1 0,-1 0,0 1,0-1,0 0,0 1,-1-1,1 0,-1 1,0 0,1-1,-1 1,0 0,0 0,0 0,-1 0,1 0,0 1,-1-1,1 1,-1-1,0 1,1 0,-1 0,0 0,0 0,0 1,1-1,-1 1,0 0,0 0,0 0,0 0,0 0,0 0,0 1,1 0,-1-1,0 1,0 0,1 0,-1 1,0-1,1 0,-1 1,-11 4,-1 0,1 1,1 0,-1 2,1-1,1 2,0-1,0 2,1-1,0 2,0-1,2 2,-1-1,2 1,0 1,0-1,1 1,1 1,0-1,1 1,1 0,0 0,1 1,1-1,0 0,1 4,2-13,-1 0,2 0,-1 0,1 0,0 0,0 0,1 0,-1-1,1 1,0-1,1 0,0 0,-1 0,1 0,1-1,-1 1,1-1,0 0,0-1,0 1,0-1,1 0,-1 0,1-1,0 1,0-1,-1-1,2 1,1 0,10 1,0 0,0 0,0-2,0 0,1-1,-1-1,0-1,0 0,9-4,13-6,-1-2,0-1,-1-3,-1-1,-1-1,-1-2,-1-2,-1-1,-1-2,-1-1,-1-1,-2-1,3-7,-21 27,-1 0,0-1,-1 0,0 0,-1-1,0 0,-1 0,0-1,-1 0,-1 0,3-12,-6 23,-1 1,1-1,-1 1,0 0,0-1,0 1,0-1,0 1,0-1,0 1,0-1,-1 1,1-1,0 1,-1 0,1-1,-1 1,0-1,1 1,-1 0,0 0,0-1,0 1,0 0,0 0,0 0,0 0,0 0,0 0,-1 1,1-1,0 0,-1 1,1-1,0 0,-1 1,1 0,-1-1,1 1,0 0,-1 0,1-1,-1 1,1 1,-1-1,0 0,-67 24,63-21,0 0,1 0,-1 1,1-1,0 1,0 0,1 1,-1-1,1 1,0 0,0 0,0 0,1 1,0-1,0 1,0 0,1 0,0 0,0 0,0 0,1 0,0 0,0 1,1-1,-1 0,2 1,-1-1,0 1,1-1,1 0,-1 0,1 1,0-1,0 0,0-1,1 1,0 0,0-1,1 2,124 115,-120-113,0 0,0 1,-1 0,0 0,-1 1,0 0,-1 0,0 0,0 1,-2 0,2 6,-4-15,7 19</inkml:trace>
  <inkml:trace contextRef="#ctx0" brushRef="#br0" timeOffset="10786.732">9916 395,'-263'275,"132"-96,130-178,0 1,-1-1,1 1,0-1,0 1,0-1,0 1,0 0,0 0,0-1,0 1,1 0,-1 0,1 0,-1 0,1 0,0 0,0-1,0 1,0 0,0 0,0 0,1 0,-1 0,1 0,-1 0,1 0,-1-1,1 1,0 0,0 0,0-1,0 1,0-1,1 1,-1-1,0 1,1-1,-1 0,1 1,-1-1,1 0,0 0,-1 0,1 0,0-1,0 1,0 0,-1-1,1 1,0-1,0 0,2 0,164 6,-104-8,204 1,-291-16,6 11,1 0,0-1,0 0,1-1,0-1,0-1,1 0,0-1,1 0,0-1,1 0,0-1,1-1,1 0,0 0,1-1,-7-13,10 15,0 0,1 0,0-1,1 1,0-1,1 0,1 0,0 0,1 0,0 0,2 0,-1-1,2 1,0 0,0 0,4-10,5 7,1 4</inkml:trace>
  <inkml:trace contextRef="#ctx0" brushRef="#br0" timeOffset="11305.666">10679 282,'-36'114,"27"-95,-116 189,122-203,-1 0,1 0,0 0,0 0,1 0,-1 0,1 1,1-1,-1 1,1 0,-1 0,2-1,-1 1,1 0,0 0,0 0,0 0,1-1,0 1,0 0,0 0,1-1,0 1,0-1,1 1,-1-1,1 0,0 0,0 0,1 0,1 0,5 2,0 0,0-1,1-1,0 0,0 0,0-1,1-1,-1 1,1-2,0 0,0 0,0-1,0-1,0 0,0 0,1-2,-10 2,0 0,-1 0,1-1,-1 1,1-1,-1 0,1 0,-1 0,1 0,-1 0,0-1,0 1,1-1,-1 1,0-1,0 0,0 0,-1 0,1 0,0 0,-1 0,1 0,-1 0,0-1,6-15</inkml:trace>
  <inkml:trace contextRef="#ctx0" brushRef="#br0" timeOffset="11553.411">10283 507,'43'-5,"34"-1,8 0,-5 1,-12 1,-12 2,-12 1,-7 1,-6 0,-3 0,-2 0,0 0,-5 1</inkml:trace>
  <inkml:trace contextRef="#ctx0" brushRef="#br0" timeOffset="11808.4">11187 479,'38'-5,"32"-1,9 0,-4 1,-10 2,-12 1,-9 0,-8 2,-10 5,-9 1</inkml:trace>
  <inkml:trace contextRef="#ctx0" brushRef="#br0" timeOffset="11988.396">11300 705,'57'-10,"25"-7,6-2,-5 3,-8 4,-12-1,-12 3,-10 2,-11 2</inkml:trace>
  <inkml:trace contextRef="#ctx0" brushRef="#br0" timeOffset="19211.636">12711 84,'-23'1,"-1"0,1 1,0 2,1 0,-1 2,1 0,0 1,0 2,1 0,0 1,0 1,1 1,-16 13,31-21,1 0,-1 0,1 1,-1-1,1 1,1 0,-1 0,1 1,0-1,0 1,1 0,-1-1,1 1,0 0,1 0,0 1,0-1,0 0,0 0,1 1,0-1,1 0,-1 0,1 1,1-1,-1 0,1 0,0 0,0 0,0 0,1-1,0 1,0-1,1 0,0 0,-1 0,2 0,-1 0,0-1,1 0,0 0,0 0,0-1,1 1,-1-1,1 0,-1-1,1 0,1 1,13 0,1-2,-1 0,1 0,0-2,-1-1,0 0,1-2,-1 0,0-1,-1-2,1 1,-1-2,-1-1,1 0,-1-1,-1-1,0-1,-1 0,11-12,-21 20,0-1,0 0,-1 0,1-1,-1 1,-1-1,1 0,-1-1,0 1,0-1,-1 1,0-1,0-1,-1 1,0 0,0 0,0-1,-1 1,0-1,-1 1,0-1,0 0,0 1,-1-1,0 1,-1-1,0 1,0 0,0 0,-1 0,0 0,0 0,-1 0,0 1,0-1,-1 1,1 0,-1 1,-1-1,1 1,-1 0,0 0,-1 0,-2-1,-1 1,0 1,0-1,0 1,-1 1,1 0,-1 1,0 0,0 0,0 1,1 1,-1-1,0 2,0 0,0 0,-6 2,-15 3</inkml:trace>
  <inkml:trace contextRef="#ctx0" brushRef="#br0" timeOffset="19623.325">12739 395,'-64'34,"32"-19,2 1,0 2,0 1,2 1,1 2,0 0,-2 6,26-26,1 0,-1 0,1 1,-1-1,1 1,0-1,0 1,0 0,0 0,1 0,-1 0,1 0,0 1,0-1,0 0,0 0,1 1,-1-1,1 1,0-1,0 0,0 1,0-1,1 1,-1-1,1 0,0 1,0-1,0 0,0 0,1 0,-1 1,1-2,0 1,0 0,0 0,0 0,0-1,1 0,-1 1,1-1,0 0,2 2,8 1,0-1,0-1,1 0,-1 0,1-1,-1-1,1-1,-1 0,1 0,0-1,-1-1,1 0,-1-1,0-1,0 0,0 0,0-2,6-3,-8 5,0 0,-1-1,0-1,0 0,0 0,0-1,-1 0,-1-1,1 0,-1 0,0-1,-1 0,0 0,0-1,-1 0,0 0,-1 0,0-1,-1 1,0-1,-1-1,0 1,0 0,-2-1,1-1,-4 6,-1 0,0 1,0-1,0 1,-1 0,0 0,0 0,0 0,-1 1,0-1,0 1,-1 1,1-1,-1 1,0 0,0 0,0 0,-1 1,0 0,1 0,-1 1,0 0,0 0,0 0,0 1,0 0,-1 1,1 0,0 0,0 0,-3 1,-22-2</inkml:trace>
  <inkml:trace contextRef="#ctx0" brushRef="#br0" timeOffset="20125.651">13500 253,'-22'0,"-1"2,1 0,0 2,0 0,0 1,0 2,1 0,0 1,0 1,17-7,1-1,0 0,-1 1,1-1,0 1,0 0,0 0,1 0,-1 0,0 1,1-1,-1 1,1 0,0-1,0 1,0 0,0 0,0 0,1 1,-1-1,1 0,0 1,0-1,0 1,1-1,-1 1,1-1,0 1,0-1,0 1,0-1,1 1,-1-1,1 1,0-1,0 1,0-1,7 6,0 1,1-2,-1 1,2-2,-1 1,1-1,0 0,1-1,1 1,-1-2,-2 1,1 0,-1 0,1 1,-2 0,1 1,-1 0,0 0,-1 1,1 2,-6-9,-1-1,-1 1,1-1,0 1,0 0,0-1,-1 1,1 0,-1 0,0-1,1 1,-1 0,0 0,0 0,0 0,0-1,0 1,-1 0,1 0,0 0,-1-1,0 1,1 0,-1 0,0-1,0 1,0-1,0 1,0-1,0 1,0-1,0 0,-1 1,1-1,-1 0,1 0,-1 0,1 0,-1 0,1 0,-1 0,0-1,0 1,1-1,-2 1,-83 16,57-17,2 0</inkml:trace>
  <inkml:trace contextRef="#ctx0" brushRef="#br0" timeOffset="22027.283">180 1580,'131'-17,"2"7,-1 5,50 8,98 25,156-44,-11-8,673-67,-317 52,-269 14,17-4,30 2,661-31,-596 29,6 2,732-49,-340 37,-432 66,-156 2,78 1,-49-31,-240-27,31 17,-202 3,1 2,0 3,0 1,8 4,-22-2,158-28,283 28,-396-5,-60-1</inkml:trace>
</inkml:ink>
</file>

<file path=ppt/ink/ink5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3,'-5'5,"3"2,3-6,5-2,1-7,1 4,-7 2,1 6,1 3</inkml:trace>
</inkml:ink>
</file>

<file path=ppt/ink/ink5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29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1,'-5'0,"-1"0</inkml:trace>
</inkml:ink>
</file>

<file path=ppt/ink/ink5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1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2,'5'5,"6"1,6 0,5-1,4-1,2-2,1-1,0 0,1-1,-1-5,0-2,0 0,-1 2,1 1,-1 2,-5 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8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1 116,'2'-6,"0"0,1 1,-1 0,1 0,0-1,1 1,-1 1,1-1,0 1,0-1,1 1,-1 0,1 1,0-1,0 1,0 0,0 0,0 0,1 1,-1 0,1 0,0 0,0 1,-1 0,1 0,0 1,0-1,0 1,5 1,14-6,-22 4,6-2,0 0,0 0,0 1,0 0,0 1,1 0,-1 1,0 0,1 0,-1 1,0 0,0 1,1 0,-1 0,-1 1,1 0,0 0,3 3,-10-4,-1 0,1 1,0-1,-1 1,1-1,-1 1,0-1,0 1,0 0,0-1,-1 1,1 0,-1 0,1 0,-1-1,0 1,0 0,0 0,0 0,-1 0,1 0,-1-1,0 1,0 0,0-1,0 1,0 0,-1-1,1 1,-1-1,-52 74,54-76,-202 216,191-203,3-6,0 1,0 0,1 1,0 0,1 0,0 0,1 1,0 0,0 0,1 0,0 1,1-1,0 1,1 0,-1 6,3-14,1 1,0 0,0 0,0-1,1 1,-1-1,1 1,0-1,0 0,0 1,0-1,1 0,-1-1,1 1,0 0,0-1,0 1,0-1,0 0,0 0,0 0,1 0,-1-1,1 1,0-1,-1 0,1 0,0 0,0-1,-1 1,1-1,0 0,0 0,0 0,0-1,-1 1,1-1,2-1,176-62,-163 57</inkml:trace>
</inkml:ink>
</file>

<file path=ppt/ink/ink5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1,'33'0,"21"0,7 0,-4 0,-5 0,-8 0,-11 0</inkml:trace>
</inkml:ink>
</file>

<file path=ppt/ink/ink5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0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283 166,'1'0,"-1"1,0-1,0 0,0 0,0 1,0-1,1 0,-1 0,0 0,0 0,0 1,0-1,1 0,-1 0,0 0,0 0,1 0,-1 0,0 1,0-1,1 0,-1 0,0 0,0 0,1 0,-1 0,0 0,0 0,1 0,-1 0,0 0,0 0,1 0,-1 0,0-1,-14 29,14-27,-129 234,122-225,0 0,1 0,0 0,0 1,1 0,1 0,0 0,0 1,1-1,1 1,0 0,0 0,1 0,1 0,0 8,4-13,0 1,1-1,-1 1,1-1,1-1,-1 1,1-1,0 0,1 0,0-1,-1 0,2 0,-1 0,0-1,1 0,0-1,0 1,0-2,0 1,1-1,-1 0,0-1,1 0,0 0,-1-1,1 0,-1-1,1 1,-1-2,1 1,-1-1,1-1,3-1,80-52,-71 38</inkml:trace>
  <inkml:trace contextRef="#ctx0" brushRef="#br0" timeOffset="631.307">1 195,'0'-8,"0"1,0-1,1 1,0-1,1 1,-1-1,2 1,-1 0,1 0,0 0,0 0,1 0,0 1,0-1,0 1,1 0,0 0,0 1,1 0,0 0,2-2,-3 2,0 0,0 1,1 0,0 0,-1 1,1-1,1 1,-1 0,0 1,1 0,-1 0,1 0,0 1,0 0,-1 0,1 0,0 1,0 0,0 1,0-1,-1 1,1 1,0-1,-1 1,1 0,-1 1,1-1,-1 1,5 4,69 45,-65-45,1-1,-1-1,1 0,0-1,0-1,0-1,0 0,1-1,3 0,93 2,-88 3</inkml:trace>
</inkml:ink>
</file>

<file path=ppt/ink/ink5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43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5,'0'-1,"0"1,1 0,-1-1,1 1,-1 0,1-1,-1 1,1 0,-1-1,1 1,-1 0,1 0,-1 0,1 0,-1-1,1 1,0 0,-1 0,1 0,-1 0,1 0,-1 0,1 0,-1 1,1-1,0 0,-1 0,1 0,-1 1,1-1,-1 0,1 0,-1 1,0-1,1 0,-1 1,1-1,-1 1,0-1,1 0,-1 1,0-1,1 1,-1-1,0 1,0-1,1 1,-1-1,0 1,0-1,0 1,0 0,0-1,0 1,0-1,0 1,0-1,0 1,0 0,0-1,0 1,0-1,-1 1,3 40,-53 268,49-282,-1 0,-1 1,-1-1,-2-1,0 1,-2-1,-1 0,0-8,0-4</inkml:trace>
  <inkml:trace contextRef="#ctx0" brushRef="#br0" timeOffset="416.146">57 90,'255'-41,"-201"33,0 3,0 1,52 5,-63-1,-36 0,0-1,0 1,1 1,-1-1,0 1,0 1,0-1,0 1,0 0,0 1,-1 0,1 0,-1 0,1 1,-1 0,0 0,2 3,4 8</inkml:trace>
  <inkml:trace contextRef="#ctx0" brushRef="#br0" timeOffset="728.898">1 682,'33'-5,"26"-1,8 0,-4-4,-6 0,-10 2,-6 2,-7 2,-3 2,-3 1,-1 1,-1 0,1 0,0 1,-5-1</inkml:trace>
  <inkml:trace contextRef="#ctx0" brushRef="#br0" timeOffset="3449.199">1468 231,'-12'30,"-3"0,0-2,-1 1,-2-2,-1 0,-1-2,-2 0,0-1,-1-1,-1-1,-2-1,-25 16,42-31,-1 0,1-1,-1 0,0 0,-1-1,1 0,0-1,-1-1,0 1,0-2,0 1,0-1,0-1,0 0,0-1,0 0,0-1,0 0,-4-1,13 2,0-1,-1 1,1 0,0 0,0-1,0 1,1-1,-1 0,0 1,0-1,1 0,0 0,-1 0,1 0,0-1,0 1,0 0,0 0,0-1,0 1,1 0,-1-1,1 1,0-1,-1 1,1-1,0 1,1 0,-1-1,0 1,1-1,-1 1,1 0,0-1,0 1,0 0,0-1,0 1,0 0,1 0,60-82,-52 74,1 0,0 0,1 1,0 0,1 1,-1 1,2 0,-1 1,1 0,0 1,0 0,0 1,5 0,-15 5,0 0,1 0,-1 0,0 1,0-1,0 1,0 0,0 0,0 0,0 1,-1 0,1-1,-1 1,0 0,0 1,0-1,0 0,-1 1,1 0,-1-1,0 1,0 0,0 0,-1 0,1 1,0 2,17 28,-8-19,1 0,1 0,1-2,0 0,0 0,2-1,-1-1,2 0,-1-2,16 8,11 3,-25-12</inkml:trace>
</inkml:ink>
</file>

<file path=ppt/ink/ink5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2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0 434,'6'4,"0"-1,0 0,0 0,1 0,-1-1,1 0,-1 0,1-1,0 0,0 0,-1-1,1 1,0-1,0-1,0 1,-1-1,1-1,0 1,-1-1,1 0,22-9,0-2,-2-1,1-1,-2-1,0-1,-1-1,-1-2,12-12,-22 20,263-202,-174 146,-101 68,0 0,0 0,0 0,0 0,0 1,-1-1,1 1,0-1,0 1,-1-1,1 1,0 0,-1 0,1 0,-1 0,1 0,-1 0,1 0,-1 1,0-1,0 1,1-1,-1 0,0 1,0 0,0-1,-1 1,1 0,0-1,-1 1,1 0,-1 0,1 0,-1-1,0 1,0 0,0 0,0 0,0 0,0 0,-1-1,1 1,0 0,-1 0,0-1,1 1,-1 0,0 0,0-1,-4 22,0 0,-1-1,-2 0,0 0,-2-1,0 0,-1 0,-1-2,-1 1,-1-1,0-1,-13 12,2-4,-1-2,-1 0,-2-2,0-1,-1-1,-26 12,51-28,0-1,1 0,-1 0,0 0,0-1,-1 0,1 0,0 0,-1-1,1 1,-1-1,1-1,-1 1,0-1,1 0,-1 0,0 0,1-1,-1 0,1 0,-1-1,1 1,-3-2,1-10,6 1</inkml:trace>
  <inkml:trace contextRef="#ctx0" brushRef="#br0" timeOffset="319.13">1270 11,'-28'29,"2"1,1 1,1 2,2 0,1 1,2 1,1 1,2 1,-3 14,18-47,-1 0,1 0,1 1,-1-1,0 0,1 0,0 0,0 0,0 1,1-1,-1 0,1 0,0 0,0 0,0 0,1 0,-1 0,1 0,0-1,0 1,1-1,-1 1,1-1,-1 0,1 0,0 0,0 0,1 0,-1-1,0 1,1-1,0 0,-1 0,1-1,0 1,0-1,4 2,9-2,1 0,0-1,0-1,0-1,0-1,-1 0,1-1,-1-1,0 0,0-1,-1-1,0-1,0 0,0-1,-1-1,-1 0,0-1,0-1,-1 0,8-10,-9 11,0-1,-1 0,-1-1,0 0,0 0,-2-1,1-1,-2 1,0-1,0-1,-5 11,0 0,-1 0,1-1,-1 1,0 0,0-1,-1 1,0 0,0-1,0 1,0-1,-1 1,0 0,0-1,0 1,-1 0,0 0,0 0,0 0,-1 0,1 0,-1 1,0-1,-1 1,1 0,-1 0,0 0,1 0,-2 1,1 0,-4-3,-1 1,-1 0,0 1,1 0,-2 0,1 1,0 1,-1 0,1 0,-1 1,1 0,-1 1,0 0,1 1,-9 1,-21 3</inkml:trace>
</inkml:ink>
</file>

<file path=ppt/ink/ink5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3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1,'-35'40,"1"1,3 2,1 1,-4 13,-27 38,31-49,-1 0,-3-2,-2-2,-1-1,-2-2,-2-2,-24 16,-42-12,104-40,-1 0,0-1,0 1,0-1,0 0,0-1,0 1,0 0,1-1,-1 0,0 0,0 0,1-1,-1 1,0-1,1 0,0 0,-1 0,1 0,0-1,0 1,0-1,1 0,-1 0,0 0,1 0,-1-2,-3-11,0 0,1-1,1 0,1 0,0 0,1 0,1 0,1 0,1-1,0 1,1 0,0 0,3-5,-2 5,2-1,0 1,1 1,0-1,2 1,-1 0,2 0,1 1,-1 0,2 1,1 0,-7 8,0 0,0 1,1 0,0 0,0 0,0 1,0-1,1 1,0 1,0 0,0 0,0 0,0 0,0 1,1 1,-1-1,1 1,0 1,-1-1,1 1,0 0,-1 1,1 0,-1 0,1 1,4 1,11 6,0 1,0 1,-1 1,0 1,-1 1,0 1,-2 1,0 0,9 11,20 22,1-2,3-3,40 27,-86-67,-1-1,0 0,1 0,0 0,-1 0,1-1,0 0,0 0,1-1,-1 1,0-2,0 1,1 0,-1-1,2-1,9-3</inkml:trace>
  <inkml:trace contextRef="#ctx0" brushRef="#br0" timeOffset="289.342">1222 227,'43'5,"34"1,8 0,0-1,-11-2,-7-1,-11 0,-10-2,-8 0,-6 0,-3 0,-2-1,-1 1,-4 0</inkml:trace>
  <inkml:trace contextRef="#ctx0" brushRef="#br0" timeOffset="538.141">1279 452,'43'10,"33"3,14-1,-4-2,-7-8,-12-4,-12-2,-12 0,-12 1</inkml:trace>
</inkml:ink>
</file>

<file path=ppt/ink/ink5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7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31,'-5'38,"-6"22,-2 6,2-3,3-8,2-8,3-8,-4-10,1-5,0-3,1-3</inkml:trace>
  <inkml:trace contextRef="#ctx0" brushRef="#br0" timeOffset="353.883">57 87,'43'-5,"34"-1,8-5,-1-1,-9 3,-13 2,-8 2,-12-2,-9-1,-6 2,-1 1,-2 2,1 1,0 1,1 1,-3 0</inkml:trace>
  <inkml:trace contextRef="#ctx0" brushRef="#br0" timeOffset="668.525">0 511,'43'0,"39"-5,14-2,2 1,-13-4,-15 0,-9 2,-12 2,-8 2,-7 2,-4 1,-3-4,0-1,-6 0</inkml:trace>
</inkml:ink>
</file>

<file path=ppt/ink/ink5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4:56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83,'-92'135,"-50"77,140-208,0-1,0 1,0-1,0 1,1 0,0 0,0 0,0 0,0 0,0 0,1 0,0 0,0 0,0 1,0-1,1 0,-1 0,1 0,0 0,1 0,-1 0,1-1,-1 1,1 0,0-1,0 1,1-1,-1 1,1-1,0 0,0 0,0 0,7 3,0-1,0 1,1-2,0 1,0-2,0 1,0-2,1 1,-1-1,1-1,0 0,-1-1,1 0,0-1,10-2,19-13,-29 3</inkml:trace>
  <inkml:trace contextRef="#ctx0" brushRef="#br0" timeOffset="484.641">114 54,'45'-36,"-32"32,0 0,0 1,1 1,-1-1,1 2,0 0,0 1,-1 0,1 1,0 1,-1 0,1 1,-1 0,0 1,0 1,0 0,0 0,-1 2,0-1,0 2,6 0,180 35,-143-36,-31-5</inkml:trace>
  <inkml:trace contextRef="#ctx0" brushRef="#br0" timeOffset="951.72">1 704,'371'-27,"-225"11,-109 9,1 3,0 1,0 1,30 4,21 21,-68-19</inkml:trace>
</inkml:ink>
</file>

<file path=ppt/ink/ink5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3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474 283,'-24'-1,"1"2,-1 1,1 0,-1 2,1 1,0 1,1 0,-1 2,2 1,-11 5,31-14,0 1,-1-1,1 0,0 1,0-1,-1 1,1 0,0-1,0 1,0 0,0 0,0-1,0 1,0 0,0 0,0 0,0 0,0 1,1-1,-1 0,0 0,1 0,-1 1,1-1,-1 0,1 0,0 1,-1-1,1 0,0 1,0-1,0 0,0 1,0-1,0 1,1-1,-1 0,0 0,1 1,-1-1,1 0,-1 1,1-1,0 0,-1 0,1 0,0 0,0 0,0 0,0 1,103 48,-103-47,-1-1,0 1,1-1,-1 1,0-1,-1 1,1-1,0 1,-1-1,1 1,-1-1,0 1,0-1,0 0,0 0,0 1,0-1,-1 0,1 0,-1 0,1 0,-1 0,0 0,0-1,0 1,0-1,0 1,0-1,0 0,0 1,-1-1,1 0,0-1,-3 2,-4 5,-156 116,92-47,72-73,-1 0,1 0,0-1,0 1,0 0,0 0,0 0,1 0,-1 0,1 0,0 0,0 1,0-1,1 0,-1 0,1 0,-1 0,1 0,0 0,0-1,0 1,1 0,-1 0,1-1,-1 1,1-1,0 1,0-1,0 0,0 1,1-1,1 1,7 4,0-2,0 1,0-2,1 1,0-2,0 1,0-2,0 1,0-2,1 0,-1 0,0-1,1 0,-1-2,5 0,7 1,-15 2,-1-1,0 0,0-1,0 0,0 0,0-1,0 0,0-1,0 1,0-1,-1-1,0 1,1-2,-2 1,1-1,0 1,-1-2,0 1,5-6,1-9</inkml:trace>
  <inkml:trace contextRef="#ctx0" brushRef="#br0" timeOffset="353.967">332 0,'-4'69,"-4"0,-2 0,-3-1,-8 16,-26 149,9 59,8-71,25-167,-1-30</inkml:trace>
</inkml:ink>
</file>

<file path=ppt/ink/ink5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1,'5'4,"11"8,8 0,4-1,2-2,2-4,-1-1,-1-3,0 0,-1-1,0-1,0 0,-1 1,0 0,0-6,0 0,-9 0,-9 1</inkml:trace>
</inkml:ink>
</file>

<file path=ppt/ink/ink5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1,'39'9,"26"4,8-1,0-7,-7-4,-10-3,-9-1,-9 0,0 1,-3-4,-2-1,-6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0 142,'476'0,"-514"-33,-82-53,111 68,14 14</inkml:trace>
</inkml:ink>
</file>

<file path=ppt/ink/ink5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580 88,'-5'-2,"1"-1,0 1,-1 0,1 0,-1 0,0 1,0 0,0 0,1 0,-1 0,0 1,0 0,0 0,0 0,0 1,0-1,0 1,0 0,1 1,-1-1,0 1,1 0,-1 0,1 1,0-1,-2 2,-103 89,87-72,-97 105,-41 0,158-126,-1 2,1-1,-1 0,1 0,0 1,-1-1,1 1,0 0,0 0,0 0,1 0,-1 0,0 0,1 0,-1 0,1 1,0-1,0 1,-1-1,2 1,-1-1,0 1,1 0,-1-1,1 1,0 0,-1-1,1 1,1 0,-1 0,0-1,1 1,-1 0,1-1,0 1,0-1,0 1,0-1,0 1,1-1,-1 0,1 1,1 1,6 2,-1-1,1 1,0-2,1 1,-1-1,1-1,0 1,0-2,0 1,0-2,0 1,0-1,1-1,-1 0,3 0,55 6,130 10,-140-4,-52-10,1 1,0-1,0 0,0-1,0 1,0-1,0-1,0 1,0-1,0-1,0 1,1-1,-1 0,0-1,0 0,-1 0,1 0,0-1,5-3,-11 3,1 0,-1 0,0-1,0 1,0 0,0-1,-1 1,1 0,-1-1,0 1,0-1,0 1,-1-1,1 1,-1 0,0-1,0 1,0 0,0-1,-1 1,1 0,-1 0,0 0,0 0,0 0,-1-3,-129-277,114 244,-2 1,-1 1,-3 0,0 2,-3 0,10 22,14 19</inkml:trace>
  <inkml:trace contextRef="#ctx0" brushRef="#br0" timeOffset="782.058">1257 116,'-16'2,"1"1,0 1,0 0,0 1,0 1,1 0,0 1,0 0,1 1,-1 1,2 0,-1 1,2 0,-1 1,1 0,1 1,0 0,1 1,0 0,1 0,0 1,1 0,1 0,0 0,1 1,0 0,2 0,-1 1,2-1,0 1,1 2,1-11,1-1,0 0,0 1,0-1,1 0,0 0,0 0,1 0,0 0,0 0,0-1,1 1,-1-1,1 0,1 0,-1 0,1-1,-1 1,1-1,1 0,-1-1,0 1,1-1,0 0,0 0,0-1,0 0,0 0,0 0,1-1,19 0,0-1,0-2,0 0,-1-2,1-1,-1-1,0-1,0-1,-1-1,0-1,-1-1,0-2,-1 0,0-1,-1-1,0-1,-2-1,0-1,10-12,-21 23,-1 0,0 0,0-1,0 0,-1-1,0 1,-1-1,0 0,0-1,-1 1,0-1,-1 0,0 0,-1 0,0 0,0-1,-1 1,0 0,-1-1,0 1,-1 0,0-1,-1 1,0 0,0 0,-1 0,0 0,-1 0,0 0,-1 1,0 0,0 0,-1 0,0 1,-2-1,-1 2,0 0,0 0,-1 1,0 1,-1 0,1 0,-1 1,0 0,0 1,0 0,-1 1,1 0,0 1,-1 0,1 1,-1 0,1 1,-1 0,1 1,-1 0,0 1,-14 4,-1 1,1 1,1 1,-1 1,2 1,0 2,0 0,-7 7,-140 129,170-150,0 0,0 0,0 1,0-1,0 1,0-1,0 1,0-1,0 1,0 0,0-1,1 1,-1 0,0-1,0 1,1 0,-1 0,1 0,-1 0,1 0,-1 0,1 0,-1 0,1 0,0 0,-1 0,1 0,0 0,0 0,0 0,0 0,0 0,0 0,0 0,0 0,1 0,-1 0,0 1,0-1,1 0,-1-1,1 1,-1 0,1 0,0 0,-1 0,1 0,0 0,-1-1,1 1,0 0,0 0,0-1,0 1,-1-1,1 1,1-1,14 3,0-1,0-1,0-1,1 0,-1-1,0-1,0 0,0-1,0-1,-1-1,8-3,31-6,-47 13,0 1,0-1,0 1,0 1,0-1,0 1,0 1,0-1,-1 1,1 0,0 0,-1 1,1 0,-1 0,0 1,0 0,0 0,-1 0,1 1,-1-1,0 1,-1 1,1-1,3 6,5 2,-7-7,-1 0,2 0,-1 0,0-1,1 0,0 0,1-1,-1 0,1 0,-1-1,1 1,0-2,0 1,0-1,1-1,-1 1,8-1,84-13,-82 10,-5 2</inkml:trace>
</inkml:ink>
</file>

<file path=ppt/ink/ink5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46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37,'10'-6,"0"1,1 0,0 1,0 0,0 1,0 0,0 1,1 0,0 1,-1 0,1 1,-1 0,1 1,5 1,-15-2,-1 0,1 1,0 0,-1-1,1 1,-1 0,1 0,-1 0,1 0,-1 0,1 0,-1 0,0 0,0 0,0 1,0-1,0 1,0-1,0 1,0-1,0 1,-1-1,1 1,0 0,-1-1,0 1,1 0,-1-1,0 1,0 0,0 0,0-1,0 1,0 0,-1 0,1-1,0 1,-1 0,1-1,-1 1,0-1,0 1,0-1,1 1,-2 1,-48 65,28-48,18-17,-1 0,0 0,1 1,-1 0,1 0,0 0,1 0,-1 1,1-1,0 1,0 0,0 0,0 0,1 1,0-1,0 0,1 1,-1 0,1-1,0 1,1 2,2-5,1 0,0 0,0 0,0 0,0 0,0-1,1 0,-1 1,1-1,0-1,-1 1,1 0,0-1,0 0,0 0,0 0,0 0,0-1,0 0,1 1,-1-2,0 1,0 0,0-1,2 0,0 1,141-3,-123 2</inkml:trace>
</inkml:ink>
</file>

<file path=ppt/ink/ink5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256 707,'190'0,"-188"0,0 0,0-1,0 1,-1 0,1 0,0 0,0 0,0 0,-1 0,1 1,0-1,0 1,-1-1,1 1,0 0,-1-1,1 1,0 0,-1 0,1 0,-1 0,0 1,1-1,-1 0,0 1,0-1,0 0,1 1,-2-1,1 1,0 0,0-1,0 1,-1 0,1 0,-1-1,1 1,-1 0,0 0,0-1,0 1,0 0,0 0,0 0,0 0,-1-1,1 1,-1 0,1 0,-1-1,0 1,1 0,-1-1,0 1,-124 110,-12 4,135-115,0 0,0 1,0-1,0 1,1-1,-1 1,0 0,1 0,-1 0,1 0,0 0,-1 0,1 0,0 0,0 0,0 1,1-1,-1 0,1 1,-1-1,1 1,0-1,-1 1,1-1,1 0,-1 1,0-1,1 1,-1-1,1 0,-1 1,1-1,0 0,0 1,0-1,1 0,-1 0,0 0,1 0,-1 0,1 0,0-1,0 1,0-1,-1 1,1-1,1 1,11 1,0 0,1 0,0-1,-1-1,1-1,0 0,0-1,-1 0,1-1,-1-1,1 0,5-3,37-5,-5 0,-34 3</inkml:trace>
  <inkml:trace contextRef="#ctx0" brushRef="#br0" timeOffset="-801.495">396 0,'-2'1,"0"-1,0 1,-1-1,1 1,0 0,0 0,0 0,0 0,0 0,0 1,0-1,1 0,-1 1,0-1,1 1,-1 0,1 0,0-1,-1 1,1 0,0 0,0 0,0 0,0 1,1-1,-1 0,0 0,1 0,0 1,-1-1,1 0,0 3,-24 196,21-188,0-4,1 0,0 1,0-1,1 1,0 0,0-1,1 1,0 0,1 0,0-1,1 1,0-1,1 1,2 7,7 1</inkml:trace>
  <inkml:trace contextRef="#ctx0" brushRef="#br0" timeOffset="-522.419">1 509,'43'0,"39"0,9-5,0-1,-12 0,-13 1,-15 1,-9 2,-9 1,-4 0,-8 6,-6 2</inkml:trace>
  <inkml:trace contextRef="#ctx0" brushRef="#br0" timeOffset="2250.749">1581 254,'-66'110,"36"-52,0-6,-2-1,-3-2,-2-2,-10 9,31-39,0 0,-1-2,-1 0,0-1,-1 0,0-2,-1 0,-1-2,0 0,0-1,-1-1,-11 2,30-9,0 0,-1 0,1 0,-1 0,0-1,1 1,-1-1,1 0,-1 0,0-1,1 1,-1-1,1 0,-1 1,1-2,-1 1,1 0,0-1,0 1,-1-1,1 0,0 0,1 0,-1-1,0 1,1-1,-1 1,1-1,0 0,0 0,0 0,0 0,0 0,1-1,-1 1,1 0,0-1,0 1,0-1,1 1,-1-1,1 0,0-11,2-1,0 1,0 0,2 0,-1 1,2-1,0 1,1 0,1 0,0 0,0 1,1 0,1 1,0 0,1 0,0 1,1 0,0 1,-6 4,-1 0,1 0,-1 1,1 0,1 0,-1 0,1 0,0 1,0 0,0 1,1-1,-1 1,1 0,0 1,0-1,0 1,0 1,0-1,0 1,0 1,1-1,-1 1,0 1,0-1,1 1,-1 0,0 1,0-1,0 2,0-1,-1 1,1 0,5 3,101 128,-59-62,66 67,-14-60,-91-75</inkml:trace>
  <inkml:trace contextRef="#ctx0" brushRef="#br0" timeOffset="33210.936">2682 227,'-11'5,"-1"1,1 1,0 0,0 1,1 0,0 0,1 1,0 1,0-1,1 1,-1 2,-17 18,-218 216,243-244,-1-1,1 0,-1 0,1 1,0-1,0 0,0 1,0 0,0-1,0 1,0-1,0 1,1 0,-1 0,1-1,-1 1,1 0,0 0,-1 0,1 0,0-1,0 1,0 0,1 0,-1 0,0 0,1-1,-1 1,1 0,0 0,-1-1,1 1,0 0,0-1,0 1,0-1,0 1,1-1,-1 0,0 1,1-1,-1 0,1 1,74 37,-39-26,0-2,1-2,0-1,0-2,4-1,95 15,-135-21,-1 0,0 0,0 0,0-1,0 1,0 0,0 0,0 0,0-1,-1 1,1-1,0 1,-1 0,1-1,-1 1,1-1,-1 1,0-1,0 1,1-1,-1 0,0 1,-1-1,1 1,0-1,0 1,-1-1,1 1,-1-1,1 1,-1-1,1 1,-1 0,0-1,0 1,0 0,0-1,0 1,0 0,0 0,-1-1,-1-5,-45-96,14-61,8-7,-7 69,32 102</inkml:trace>
  <inkml:trace contextRef="#ctx0" brushRef="#br0" timeOffset="33707.1">3219 114,'-77'226,"38"-135,30-76,2 0,0 1,0-1,2 2,0-1,0 0,1 9,3-21,1-1,1 0,-1 1,0-1,1 0,-1 0,1 1,0-1,0 0,1 0,-1 0,1 0,-1 0,1 0,0-1,0 1,0 0,0-1,1 1,-1-1,0 0,1 0,0 0,0 0,-1-1,1 1,0-1,0 1,1-1,-1 0,0 0,0 0,1-1,1 1,117 4,-42-31,-78 25,-1 1,1-1,-1 0,1 0,-1 0,1 0,-1 0,1 0,-1 0,0-1,0 1,0 0,0-1,0 1,0-1,0 1,0-1,-1 0,1 1,0-1,-1 0,1 1,-1-1,0 0,0 0,0 1,0-1,0 0,0 0,0 1,0-1,-1 0,1 0,-1 1,1-1,-1 0,1 1,-1-1,0 1,0-1,0 1,0-1,-1 0,-9-10</inkml:trace>
  <inkml:trace contextRef="#ctx0" brushRef="#br0" timeOffset="33957.831">2936 340,'39'0,"26"0,8 0,-5 0,-8 0,-10 0,-8 0,-8 0,-3 0,-3-5,-6-2</inkml:trace>
  <inkml:trace contextRef="#ctx0" brushRef="#br0" timeOffset="34190.142">3698 0,'14'48,"5"31,0 6,-4-7,0-11,-7-8,-5-8,-2-9,-8-7,-1-4,-5-3,-5-6,-3-2,-4 1,-7 0,-3 3,5-3</inkml:trace>
  <inkml:trace contextRef="#ctx0" brushRef="#br0" timeOffset="34639.824">2202 57,'-38'43,"-18"43,1 12,10-1,12-8,12-13,14-16,14-13,9-5,8-4,9-5,4-7,5-4,5 0,-1-4,2-6,-3-4,-9-3</inkml:trace>
</inkml:ink>
</file>

<file path=ppt/ink/ink5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0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1 254,'14'-4,"10"-3,10 1,5 2,-1-5,4 1,-1 0,-2 3,-4 1,-2 2,-2 1,-2 1,-1 0,0 1,-1-1,1 0,0 1,-5-1</inkml:trace>
  <inkml:trace contextRef="#ctx0" brushRef="#br0" timeOffset="247.032">1 481,'38'0,"37"0,15 0,-2 0,-13 0,-13 0,-13 0,-9 0,-8 0,-4 0,-1 0,-7 0</inkml:trace>
  <inkml:trace contextRef="#ctx0" brushRef="#br0" timeOffset="700.024">424 1,'12'2,"-1"1,1 0,-1 1,0 0,0 1,-1 0,1 0,-1 1,-1 1,1 0,-1 0,2 3,2-1,192 146,-201-153,1 1,-1 1,0-1,0 0,0 1,0 0,-1 0,1 0,-1 1,0-1,0 1,-1-1,0 1,1 0,-1 0,-1 0,1 0,-1 0,0 1,0-1,-1 0,1 0,-1 1,0-1,-1 0,1 1,-1-1,0 0,0 1,-1-1,0 0,1 0,-2 0,1-1,-1 1,1 0,-1-1,0 0,-2 2,-203 120,90-42,104-74</inkml:trace>
</inkml:ink>
</file>

<file path=ppt/ink/ink5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1,'-16'2,"1"2,0 0,0 1,1 0,-1 1,1 1,1 0,-1 1,1 1,0 0,1 0,0 1,1 1,0 0,1 1,0 0,0 0,1 2,-23 20,14-15,12-15,1 0,-1 1,1 0,0 0,0 0,1 0,0 1,0 0,0 0,0 0,1 0,0 1,0-1,1 1,0-1,0 1,1 0,0 0,0 0,0 3,4-5,1 0,0 0,0 0,0-1,0 1,1-1,0 0,0 0,0-1,0 1,1-1,-1 0,1-1,0 1,0-1,0 0,0-1,0 1,0-1,0 0,4-1,5 4,67 12,0-3,1-5,0-2,73-6,-130-4,-32-11,-102-84,-15-15,-29-32,138 130,13 18</inkml:trace>
</inkml:ink>
</file>

<file path=ppt/ink/ink5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30,'28'0,"20"-5,6-1,-1 0,-5 1,-6 1,-5 2,-4 1,-3 0,-2 1,0 0,-1 1,0-1,0 0,-4 0</inkml:trace>
</inkml:ink>
</file>

<file path=ppt/ink/ink5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7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57,'38'0,"28"-4,6-3,2 1,-8-3,-10-1,-10 2,-7 2,-7 2,-8 2</inkml:trace>
</inkml:ink>
</file>

<file path=ppt/ink/ink5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5:5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19,'-6'-3,"1"0,-1 1,0 0,0 0,0 0,0 1,-1 0,1 0,0 0,0 1,-1 0,1 0,0 1,-1-1,1 1,0 1,0-1,0 1,0 0,0 1,0 0,1-1,-1 2,1-1,0 1,0-1,0 1,0 1,1-1,-1 1,1 0,1 0,-1 0,0 0,1 1,0-1,1 1,-1 0,1 1,-8 17,1 0,2 1,0 0,2 0,0 0,2 1,1-1,1 16,1-32,0 0,0 0,1 0,1 0,0 0,0 0,0 0,1-1,1 1,-1-1,1 0,1 0,-1 0,1-1,1 1,-1-1,1-1,1 1,-1-1,1 0,0 0,0-1,1 0,0 0,8 3,-5-4,0 0,1-1,0 0,0-1,0 0,0-1,0 0,1-1,-1 0,0-1,0-1,0 0,0 0,0-1,-1-1,1 0,2-2,17-7,-2-2,1-1,-2-1,-1-2,20-17,-34 26,0 0,-1-1,0 0,-1-1,0-1,-1 0,0 0,-1-1,0 0,-2 0,0-1,0 0,-1 0,1-7,-8 13,0 0,-1 0,0 1,0-1,-1 0,0 1,-1 0,0-1,0 2,0-1,-1 0,0 1,-1 0,0 0,0 0,0 1,-1 0,0 0,0 1,-1 0,1 0,-1 0,0 1,0 1,-1-1,1 1,-1 1,-5-2,-90-9,75 12</inkml:trace>
  <inkml:trace contextRef="#ctx0" brushRef="#br0" timeOffset="349.883">3 274,'10'-2,"45"-8,1 2,1 2,-1 3,25 3,-68 2,0 1,0 0,0 1,0 1,-1 0,0 1,0 0,0 1,-1 0,1 1,-2-1,1 0,-1-1,1 0,1 0,-1-1,0-1,1 0,0-1,0 0,0-1,8 1,23-11,-25 2</inkml:trace>
</inkml:ink>
</file>

<file path=ppt/ink/ink5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01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678 194,'3'-6,"-19"21,-23 35,2 2,2 2,2 1,-15 37,46-89,0 0,0 0,0 1,1-1,-1 1,1-1,0 1,0-1,0 1,0 0,0-1,1 1,0 0,0 0,0-1,0 1,0 0,1 0,0-1,0 1,0 0,0-1,0 1,1-1,0 0,-1 1,1-1,1 0,-1 0,0 0,1 0,-1 0,1-1,0 1,0-1,0 0,0 0,0 0,4 2,5-1,0-1,1 0,-1-1,1 0,0-1,-1 0,1-1,-1 0,1-1,-1-1,1 0,-1 0,0-1,-1-1,1 0,10-6,-5 3</inkml:trace>
  <inkml:trace contextRef="#ctx0" brushRef="#br0" timeOffset="530.93">340 194,'9'-11,"0"1,1 0,1 1,-1 0,1 1,1 0,0 0,0 1,0 1,1 0,0 1,0 0,1 1,-1 1,1 0,0 0,10 1,-17 1,-1 1,0-1,1 1,-1 1,0-1,1 1,-1 0,0 1,0 0,0 0,0 0,0 0,0 1,0 0,-1 0,0 1,0 0,0 0,0 0,0 0,-1 1,1-1,-1 2,-2-4,90 91,-88-90,1 0,-1 0,1 0,0-1,0 0,0 0,0 0,0-1,0 0,1 0,-1 0,0 0,1-1,-1 0,0 0,1 0,-1-1,0 0,1 0,-1 0,0-1,0 1,2-2,10-7,26-4,-36 21</inkml:trace>
  <inkml:trace contextRef="#ctx0" brushRef="#br0" timeOffset="1948.322">0 731,'95'0,"263"-12,197-57,-288 65,-245 8,-5 3</inkml:trace>
  <inkml:trace contextRef="#ctx0" brushRef="#br0" timeOffset="2576.252">86 1041,'14'-3,"43"-13,1 3,1 3,54-3,-111 13,-1-1,1 0,0 1,-1-1,1 1,0-1,-1 1,1 0,0 0,-1 0,1 0,0 0,-1 0,1 0,0 1,0-1,-1 0,1 1,-1-1,1 1,0 0,-1 0,0 0,1-1,-1 1,1 1,-1-1,0 0,0 0,1 0,-1 1,0-1,0 0,0 1,-1-1,1 1,0-1,0 1,-1 0,1-1,-1 1,0 0,1-1,-1 1,0 0,0-1,0 1,0 0,0-1,0 1,-1 0,1-1,-1 1,1 0,-1-1,1 1,-1-1,0 1,0 0,-145 111,44-6,100-105,1-1,-1 1,1 0,0 0,-1 0,1-1,0 1,0 0,0 0,0 1,1-1,-1 0,1 0,-1 0,1 0,0 1,0-1,0 0,0 0,0 1,0-1,0 0,1 0,-1 0,1 1,0-1,0 0,0 0,0 0,0 0,0 0,0-1,0 1,1 0,-1 0,1-1,0 1,-1-1,1 1,0-1,0 0,0 0,0 0,0 0,0 0,0 0,0 0,0-1,0 1,0-1,1 1,1-1,13 2,1-1,-1 0,1-1,-1-1,1-1,-1 0,0-1,0-1,11-4,96-11,-106 13</inkml:trace>
  <inkml:trace contextRef="#ctx0" brushRef="#br0" timeOffset="2949.896">988 985,'-17'55,"-50"172,28-96,38-108,3-21</inkml:trace>
  <inkml:trace contextRef="#ctx0" brushRef="#br0" timeOffset="3329.042">706 985,'30'-15,"1"1,0 2,1 1,0 2,0 1,1 1,0 2,1 1,-1 2,18 1,199 5,-227 0,-5 2</inkml:trace>
  <inkml:trace contextRef="#ctx0" brushRef="#br0" timeOffset="3650.392">622 1351,'38'0,"28"-4,6-3,-3 1,-5 1,-7 1,-10 2,-7 1,-6 0,-4 1,-2 1,-1-1,-1 0,1 0,0-4,0-2,-4 0</inkml:trace>
  <inkml:trace contextRef="#ctx0" brushRef="#br0" timeOffset="4482.448">2231 335,'-10'22,"-1"-1,-1 0,-1 0,-1-1,-1-1,0 0,-2-2,0 1,6-6,-179 155,50-51,139-116,1 0,-1 0,0 0,0 1,1-1,-1 0,0 1,1-1,-1 1,0-1,1 1,-1-1,1 1,-1-1,1 1,-1-1,1 1,-1 0,1-1,-1 1,1 0,0-1,0 1,-1 0,1 0,0-1,0 1,0 0,0 0,-1-1,1 1,0 0,1 0,-1 0,0-1,0 1,0 0,0 0,1-1,-1 1,0 0,0-1,1 1,-1 0,1-1,-1 1,1 0,-1-1,1 1,-1-1,1 1,-1-1,1 1,0-1,-1 1,1-1,0 0,0 1,-1-1,1 0,0 0,-1 1,2-1,53 4,-50-4,372-3,-374 3,-1 1,1 0,0-1,-1 0,1 0,0 0,0 0,-1 0,1 0,0-1,-1 1,1-1,0 0,-1 0,1 0,-1 0,1 0,-1 0,0-1,1 1,-1-1,0 0,0 1,0-1,0 0,-1 0,1 0,0-1,-1 1,1 0,-1-1,0 1,0-1,0 1,0-1,0 1,-1-1,1-2,-38-92,12 45,-62-143,74 172,1 5</inkml:trace>
  <inkml:trace contextRef="#ctx0" brushRef="#br0" timeOffset="4993.298">2823 391,'-11'8,"0"0,0 1,1 0,0 0,1 1,0 0,0 1,-4 8,4-8,-29 37,2 2,2 1,2 2,-16 39,46-90,0 1,1 0,-1 0,1-1,0 1,0 0,0 0,0 0,0 0,1 0,0 0,-1 0,1 1,0-1,0 0,1 0,-1 0,1 0,-1 0,1 0,0 0,0 0,0 0,1 0,-1-1,1 1,-1 0,1-1,0 1,0-1,0 0,0 0,1 0,-1 0,1 0,-1 0,1 0,-1-1,1 1,0-1,0 0,1 1,136 19,32-13,-170-8,0 0,0 0,0 0,0 0,0-1,0 1,0-1,0 1,0-1,0 0,0 0,-1 0,1 0,0 0,0 0,-1 0,1-1,-1 1,1 0,-1-1,1 0,-1 1,0-1,0 0,0 1,1-3,-1-7</inkml:trace>
  <inkml:trace contextRef="#ctx0" brushRef="#br0" timeOffset="5248.942">2315 561,'43'0,"39"0,9 0,0 0,-12 0,-9 0,-12 0,-10 5,-10 1,-5 1,-5-2,-6-7,-7-2</inkml:trace>
  <inkml:trace contextRef="#ctx0" brushRef="#br0" timeOffset="5483.477">3332 223,'63'118,"-4"2,15 56,-67-159,-1 0,0 0,-1 1,-1 0,-1 0,0 0,-2 0,0 0,-1 1,0-1,-2 0,0 1,-4 11,1-21,0 0,-1-1,0 0,0 0,-1 0,0-1,0 1,-1-2,1 1,-2-1,1 0,-1-1,0 0,0-1,0 1,-1-2,1 1,-1-1,-21 8</inkml:trace>
  <inkml:trace contextRef="#ctx0" brushRef="#br0" timeOffset="5951.261">1948 166,'-41'30,"1"2,2 1,1 2,1 1,2 2,2 2,2 0,1 3,-17 35,35-58,1-1,1 2,1-1,1 1,1 1,1-1,0 1,2 0,-1 21,4-31,0 0,1 0,0 0,1 0,0-1,1 1,1-1,-1 0,2 0,0 0,0 0,1-1,0 0,0 0,1 0,1-1,0 0,0 0,3 1,8 3,0-1,1 0,1-2,0 0,0-1,1-2,0 0,0-1,1-1,-1-1,1-1,0-1,11-1,147-8,-133 2</inkml:trace>
  <inkml:trace contextRef="#ctx0" brushRef="#br0" timeOffset="6377.93">3670 110,'0'0,"66"-28,2 4,1 2,37-5,-103 25,-1 1,0 0,1 0,-1 0,1 0,0 1,-1-1,1 1,-1-1,1 1,0 0,-1 0,1 0,0 1,-1-1,1 0,-1 1,1 0,0 0,-1 0,0 0,1 0,-1 0,0 0,1 1,-1-1,0 1,0 0,0-1,0 1,0 0,-1 0,1 0,-1 1,1-1,-1 0,0 1,0-1,0 0,0 1,0-1,0 2,-3 7,-1-1,0 1,-1-1,0 0,-1 0,0 0,0 0,-1-1,0 0,-1 0,0-1,0 0,-8 6,-28 40,41-52,1 0,-1 0,1 0,0 0,0 1,0-1,0 1,0-1,0 1,0-1,1 1,-1-1,1 1,0-1,0 1,0 0,0-1,0 1,1-1,-1 1,1-1,0 1,-1-1,1 1,0-1,0 1,1-1,-1 0,1 0,-1 0,1 0,-1 0,1 0,0 0,0 0,0 0,0-1,0 1,0-1,1 0,-1 0,0 0,1 0,-1 0,3 1,7 2,0 0,0 0,0-1,1 0,-1-1,1-1,0 0,-1 0,1-1,0-1,0 0,-1-1,1-1,11-3,61-6,-61 10</inkml:trace>
</inkml:ink>
</file>

<file path=ppt/ink/ink5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1 263,'0'365,"0"-347,0 0,0 0,2-1,0 1,1 0,1-1,0 0,2 0,0 0,1 0,0-1,1 0,1-1,1 1,10 12,-15-24,-1-1,0 0,1 0,-1-1,1 1,0-1,0 0,0 0,0-1,0 1,0-1,0 0,1-1,-1 1,0-1,1 0,-1 0,0-1,1 1,-1-1,0 0,0-1,0 1,0-1,0 0,0-1,0 1,120-89,-116 83,44-40,-3-3,-1-2,-3-2,-2-2,0-7,11-11,-55 74,0 0,1 1,-1-1,1 1,-1-1,1 1,-1-1,1 1,-1 0,1-1,-1 1,1 0,-1-1,1 1,0 0,-1 0,1-1,0 1,-1 0,1 0,0 0,-1 0,1 0,0 0,-1 0,1 0,0 0,-1 0,1 0,-1 0,1 1,0-1,-1 0,1 0,0 1,-1-1,1 0,-1 1,1-1,-1 1,1-1,-1 1,1-1,-1 1,1-1,-1 1,0-1,1 1,-1 0,0-1,0 1,1-1,-1 1,0 0,0-1,0 1,0 0,0-1,0 1,0 0,5 45,-4-44,-3 11,1 0,0 1,2-1,-1 0,2 0,0 1,0-1,1 0,1-1,0 1,0-1,2 1,-1-1,2-1,-1 1,2-1,-1 0,2-1,-1 0,1 0,1-1,0 0,0 0,1-2,0 1,-5-5,0 0,0 0,1-1,-1 0,1 0,0-1,-1 0,1 0,0 0,0-1,0 0,0 0,0-1,-1 0,1 0,0-1,-1 1,1-2,-1 1,1-1,-1 1,0-2,0 1,0-1,-1 0,1 0,-1 0,0-1,0 0,0-1,9-9,-1 0,-1-2,0 1,-1-2,-1 0,-1 0,0 0,-1-1,3-14,18-78,-4-2,3-66,-25 159,13-102,-16 121,0 1,1-1,-1 1,0-1,1 0,-1 1,1-1,-1 1,1-1,-1 1,1 0,-1-1,1 1,0-1,-1 1,1 0,0-1,-1 1,1 0,0 0,-1 0,1 0,0-1,-1 1,1 0,0 0,-1 0,1 0,0 1,0-1,-1 0,1 0,0 0,-1 0,1 1,0-1,-1 0,1 1,-1-1,1 0,0 1,-1-1,1 1,-1-1,1 1,-1-1,1 1,-1 0,0-1,1 1,-1-1,0 1,1 0,-1-1,0 1,0 0,0-1,1 1,-1 0,0 0,0-1,0 1,0 0,0-1,8 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0,'-9'5,"1"1,7 0,3-6,2 2,-4 0,-4 6,-4 0,-2 0</inkml:trace>
</inkml:ink>
</file>

<file path=ppt/ink/ink5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3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740 282,'1'0,"-1"-1,0 1,1-1,-1 1,0-1,0 1,1-1,-1 1,0-1,0 0,0 1,1-1,-1 1,0-1,0 0,0 1,0-1,0 1,0-1,-1 1,1-1,0 0,0 1,0-1,0 1,-1-1,1 1,0-1,0 1,-1-1,1 1,-1-1,1 1,0-1,-1 1,1-1,-1 1,1 0,-1-1,1 1,-1 0,1 0,-1-1,1 1,-1 0,0 0,1 0,-1 0,1-1,-1 1,1 0,-1 0,0 0,1 0,-1 1,1-1,-1 0,0 0,1 0,-1 0,-42-5,42 5,-31 2,0 0,0 3,1 1,0 1,0 1,0 2,1 1,-21 12,-11 1,-220 83,251-88,30-19,1 0,0 1,-1-1,1 1,0-1,-1 1,1-1,0 1,0-1,0 1,-1-1,1 1,0-1,0 1,0-1,0 1,0-1,0 1,0 0,0-1,0 1,0-1,0 1,1-1,-1 1,0-1,0 1,0-1,1 1,-1-1,0 1,1-1,-1 0,0 1,1-1,-1 1,0-1,1 0,-1 1,1-1,-1 0,1 0,-1 1,1-1,-1 0,1 0,-1 0,1 1,-1-1,1 0,-1 0,1 0,-1 0,1 0,-1 0,1 0,0 0,156 11,-115-12,253 0,-293 0,1 1,0 0,0-1,0 1,-1 0,1 0,0 0,0 1,0-1,-1 1,1 0,0-1,-1 1,1 0,0 1,-1-1,0 0,1 1,-1-1,0 1,1 0,-1 0,0 0,0 0,-1 0,1 0,0 0,-1 1,1-1,-1 1,0-1,0 1,0 0,0-1,0 1,0 0,-1-1,0 1,1 0,-1 0,0 0,0-1,-1 1,1 0,0 0,-1 0,0-1,-7 12,-1-1,-1-1,0 0,0 0,-1-1,-1-1,0 0,0 0,-1-1,0-1,-1 0,-2 0,4 0,-295 186,303-192,1-1,0 1,0 0,0 0,0 0,0 0,0 1,1-1,-1 1,1 0,0 0,-1 0,1 0,1 0,-1 0,0 0,1 1,0-1,-1 0,1 1,1-1,-1 1,0 0,1-1,0 1,0-1,0 1,0 0,0-1,1 1,0 0,0-1,0 1,0 1,9 3,-1-1,1 1,0-1,0-1,1 0,0-1,0 0,0 0,1-1,0-1,-1 0,1 0,0-1,0-1,1 0,-1-1,0 0,0 0,0-2,0 1,2-2,8 2,-16 2,-1-1,1 0,0 0,-1 0,1-1,-1 0,1 0,-1 0,0-1,1 0,-1 0,0 0,0-1,0 1,-1-1,1 0,-1-1,1 1,-1-1,0 0,0 0,-1 0,1 0,-1-1,0 1,0-1,0 0,-1 0,0 0,1-3,4-46,-6 29</inkml:trace>
  <inkml:trace contextRef="#ctx0" brushRef="#br0" timeOffset="285.348">401 1,'-13'22,"1"1,1 0,1 1,1 1,1-1,2 1,0 1,2-1,0 1,2 0,1-1,1 6,-10 530,6-505,1 0,4 0,5 42,7 136,-9-212,2-4</inkml:trace>
</inkml:ink>
</file>

<file path=ppt/ink/ink5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14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1 830,'28'-5,"30"-1,9 0,-2 1,-8 1,-7 2,-9 1,-6 0,-4 1,-3 0,-1 1,0-6,-1-1,-4 0</inkml:trace>
  <inkml:trace contextRef="#ctx0" brushRef="#br0" timeOffset="246.55">57 1084,'48'0,"35"-5,13-6,-5-1,-9 1,-12 2,-15 4,-11 1,-8 3,-11 0</inkml:trace>
  <inkml:trace contextRef="#ctx0" brushRef="#br0" timeOffset="1385.132">1666 520,'-48'58,"-141"212,136-195,33-49,0 1,2 1,1 1,2 0,-8 23,22-51,0 0,0 1,1-1,-1 1,1 0,0-1,-1 1,1-1,0 1,0 0,0-1,0 1,0-1,0 1,0 0,1-1,-1 1,0-1,1 1,0 0,-1-1,1 0,0 1,0-1,0 1,0-1,0 0,0 0,0 1,0-1,0 0,0 0,1 0,-1 0,1 0,-1-1,0 1,1 0,-1-1,1 1,0-1,-1 1,1-1,77 5,-69-6,194-30,-198 30,-1 0,1 0,-1-1,1 0,-1 0,0 0,1-1,-1 0,-1 0,1 0,0-1,-1 1,0-1,1 0,-2-1,1 1,0-1,-1 1,0-1,8-15</inkml:trace>
  <inkml:trace contextRef="#ctx0" brushRef="#br0" timeOffset="1900.095">1355 548,'-2'-2,"0"0,-1 0,1 0,0-1,0 1,0-1,0 1,0-1,1 1,-1-1,1 0,-1 0,1 0,0 0,0 0,1 0,-1 0,1 0,-1 0,1 0,0 0,0 0,0 0,1-1,-1 1,1 0,-1 0,1 0,0 0,1 0,-1 1,0-1,1 0,-1 0,1 1,0-1,0 1,0-1,0 1,0 0,1 0,-1 0,2-1,9-5,0 1,0 0,1 1,0 1,0 0,1 1,-1 0,1 1,0 1,0 0,-1 1,1 0,0 2,10 1,-18-1,0 1,-1 0,0 0,1 1,-1 0,0 0,0 1,0-1,-1 1,0 0,1 1,-1-1,-1 1,1 0,-1 0,1 1,-2-1,1 1,-1 0,1 0,-2 0,1 1,-1-1,0 1,0-1,0 4,1 1,1-1,0 0,1 0,0-1,1 1,0-1,0 0,1-1,0 0,0 0,2 1,0-5,1 1,0-2,-1 0,1 0,0 0,1-2,-1 1,0-1,1-1,-1 1,0-2,1 0,-1 0,0 0,0-2,3 0,-6 2,-1 0,1-1,-1 0,0 0,0-1,0 1,0-1,0-1,0 1,-1-1,1 0,-1 0,0 0,-1-1,1 0,1-2,6-13</inkml:trace>
  <inkml:trace contextRef="#ctx0" brushRef="#br0" timeOffset="3399.582">1299 68,'-3'-5,"1"0,-1 1,0 0,-1-1,1 1,-1 0,0 1,1-1,-2 1,1 0,0 0,-1 0,1 0,-1 1,0 0,0 0,0 0,0 0,0 1,0 0,-1 0,1 0,0 1,-1 0,1 0,0 0,-1 1,1-1,0 1,0 1,0-1,-1 1,2 0,-1 0,-3 2,-1 3,1 0,-1 2,2-1,-1 1,1 0,1 0,-1 1,2-1,-1 2,1-1,1 0,0 1,0 0,1 0,1 0,0 0,0 1,1-1,1 1,0-1,0 0,1 1,0-1,1 0,2 6,-2 20,2 23,4 1,2-1,3 0,2-2,10 20,1 3,-3 2,-4 0,6 63,-22-120,-1 1,-2-1,0 0,-2 0,-1 0,-1 0,-1-1,-1 1,-2-1,0 0,-2-1,0 0,-2-1,-5 9,2-10,-1 0,-1-1,-1-1,0 0,-2-2,0 0,-1-1,-1-1,0-1,-1-1,-1-1,-15 5,39-17,0-1,-1 1,1-1,-1 0,1 1,-1-1,1 1,-1-1,1 0,-1 1,1-1,-1 0,1 0,-1 1,0-1,1 0,-1 0,1 0,-1 0,0 0,1 0,-1 0,0 0,1 0,-1 0,1 0,-1 0,0 0,1 0,-1-1,1 1,-1 0,0 0,1-1,-1 1,1 0,-1-1,1 1,-1-1,1 1,-1 0,1-1,0 1,-1-1,1 0,0 1,-1-1,1 1,0-1,0 1,-1-1,1 0,0 1,0-1,0 1,0-1,0 0,0 1,0-1,0 0,0 1,0-1,0 0,0 1,1-1,-1 1,0-1,0 1,1-1,-1 0,21-43,52-43,-48 61</inkml:trace>
  <inkml:trace contextRef="#ctx0" brushRef="#br0" timeOffset="4317.025">2371 774,'-26'8,"0"1,1 1,0 1,1 1,0 2,1 0,0 1,2 2,-1 0,-10 13,29-28,0 1,0 0,0-1,0 1,0 1,1-1,0 0,0 0,0 1,0 0,0-1,1 1,-1 0,1 0,0 0,0-1,0 1,1 0,0 0,-1 0,1 1,1-1,-1 0,0 0,1 0,0-1,0 1,0 0,1 0,-1 0,1-1,0 1,0-1,0 1,0-1,1 0,0 0,-1 0,3 2,1 0,0 0,0-1,1 0,-1 0,1-1,0 1,0-1,0-1,0 0,0 0,1 0,-1-1,1 0,-1 0,1-1,-1 0,1 0,0-1,-1 1,1-2,-1 1,0-1,3-1,10-4,0-1,0 0,-1-2,-1 0,1-1,-2-1,14-11,-9 1,-1 0,0-2,-2 0,-1-2,0 0,-2-1,-2 0,0-1,8-27,-12 28,-1-1,-2-1,-1 1,-1-1,-1 0,-2 0,-1 0,-1-1,-2 1,0 0,-2 0,-2 0,0 1,-2 0,-3-5,10 27,0 1,0-1,-1 1,0-1,0 1,-1 0,1 0,-1 0,0 0,-1 0,1 0,-1 1,0 0,0 0,0 0,-1 0,1 0,-1 1,0 0,0 0,0 0,0 1,-1 0,1 0,-1 0,1 1,-1-1,1 1,-1 1,0-1,0 1,0 0,1 0,-1 1,0-1,0 1,1 1,-1-1,1 1,-1 0,1 0,-2 1,-4 7,1 0,0 1,1 0,0 1,1 0,0 0,1 1,0-1,1 2,1-1,0 1,0 0,2 0,0 0,0 0,1 0,1 1,0 2,-1 10,1 0,1 0,1 0,2 0,0 0,2-1,1 1,1-1,1 0,1-1,1 0,2 0,0-1,2-1,1 0,0-1,12 12,-12-16,-4-3,0-1,1 0,1-1,0 0,1-1,0-1,0 0,2-1,-1 0,14 5,13-10,-26-10</inkml:trace>
  <inkml:trace contextRef="#ctx0" brushRef="#br0" timeOffset="4714.073">3246 435,'-37'35,"2"2,1 2,3 1,1 1,2 2,1 1,3 1,2 2,17-40,2 1,-1 0,1 0,0 1,1-1,0 1,0-1,1 1,0 0,1-1,-1 1,2 0,-1 0,1-1,1 1,-1 0,2-1,-1 0,1 1,0-1,1 0,0 0,0-1,1 1,0-1,0 0,0 0,1-1,0 1,1-1,3 0,0 0,0 0,0-2,0 1,1-1,0 0,0-1,0-1,0 0,1 0,-1-1,0 0,1-1,-1 0,1-1,-1-1,0 1,1-2,-1 0,0 0,-1-1,1 0,-1-1,1 0,-1 0,-1-2,1 1,-1-1,0 0,4-5,3-5,-1 0,-1-1,-1 0,0-1,-2 0,0-1,-1-1,-1 1,-1-1,0-1,3-21,-8 31,-1-1,-1 0,0 0,0 0,-1 0,-1 0,0 0,-1 0,-1 0,0 0,0 1,-1-1,-1 1,0 0,0 0,-2 1,1-1,-1 1,-1 1,0-1,-3-1,3 4,0 1,-1 1,0-1,0 1,0 1,-1 0,0 0,0 1,0 0,0 1,-1 0,1 1,-1 0,0 0,0 1,0 1,0 0,1 0,-1 1,-10 2,-17 3</inkml:trace>
  <inkml:trace contextRef="#ctx0" brushRef="#br0" timeOffset="5016.256">2794 745,'51'3,"-1"-2,1-3,-1-1,0-3,0-2,33-11,-8 5,-73 13,1 0,-1 0,1 0,-1 0,1 1,-1-1,1 1,0 0,-1-1,1 1,-1 1,1-1,0 0,-1 1,1-1,-1 1,1 0,-1-1,1 1,-1 1,1-1,-1 0,0 0,0 1,0 0,0-1,0 1,0 0,0 0,0 0,-1 0,1 0,0 2,14 38,-14-35,-1 0,1-1,0 1,1-1,0 1,0-1,0 0,1 0,-1 0,1-1,1 1,-1-1,1 0,0 0,0-1,1 1,-1-1,1 0,0-1,0 1,6 1,-2-2,0 0,1-1,-1-1,0 0,1 0,-1-1,1-1,-1 1,0-2,1 1,-1-1,0-1,0 0,0 0,-1-1,8-4,3-4</inkml:trace>
</inkml:ink>
</file>

<file path=ppt/ink/ink5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55,'19'0,"11"0,6 0,0 0,0 0,-1-5,-3-1,-1 0,-1 1,-2 2,0 1,0 1,0 0,0-4,0-1,0 0,-10 1,-7 2</inkml:trace>
</inkml:ink>
</file>

<file path=ppt/ink/ink5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1,-12 2,-9 1,-8 0,-5 1,-8 0</inkml:trace>
</inkml:ink>
</file>

<file path=ppt/ink/ink5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2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424 177,'-2'11,"-1"1,0-1,0 0,-1 0,0 0,-1 0,0-1,-1 0,0 0,-1 0,0 0,3-4,-141 217,141-214,0 0,0 0,1 1,0-1,0 1,1 0,0 0,1-1,0 1,1 0,0 0,0 0,1 0,1 0,-1 0,4 9,1-11,0 1,0-1,1 0,0 0,0-1,1 0,0 0,0-1,1 0,-1 0,1-1,1-1,-1 1,1-1,0-1,-1 0,2 0,-1-1,0 0,0-1,4 0,74-22,-73 11</inkml:trace>
  <inkml:trace contextRef="#ctx0" brushRef="#br0" timeOffset="443.85">0 204,'21'-22,"0"0,2 1,0 1,1 1,1 2,1 0,13-5,-34 18,1 0,-1 0,1 0,0 1,0 0,0 0,0 0,1 1,-1 0,1 1,-1-1,1 1,-1 0,1 1,0-1,0 1,-1 1,1-1,0 1,-1 1,1-1,0 1,-1 0,0 0,0 1,1 0,-1 0,-1 0,5 4,52 63,-49-52,1-2,0 0,1-1,1 0,1-1,12 8,-19-16,1-1,0 1,0-2,0 1,0-2,1 1,0-2,-1 1,1-2,0 1,0-2,12 0,61-1,-60 0</inkml:trace>
  <inkml:trace contextRef="#ctx0" brushRef="#br0" timeOffset="1057.139">1327 63,'-271'315,"103"-151,164-161,-1 1,1 0,0 0,0 1,1-1,-1 1,1 0,0 0,1 0,-1 0,1 1,0-1,0 1,0-1,1 1,-1 2,5-5,-1-1,0 1,1-1,-1 1,1-1,0 0,0 0,0 0,0 0,0-1,0 1,0-1,0 0,1 0,-1 0,1 0,-1 0,1-1,-1 1,1-1,-1 0,1 0,-1-1,1 1,1-1,1 1,351-2,-238 23,-118-22,0-1,-1 1,1-1,0 0,-1 1,0-1,1 1,-1-1,0 0,0 1,0-1,0 0,0 1,0-1,0 0,0 1,-1-1,1 0,-1 1,1-1,-1 1,0-1,1 1,-1-1,0 1,0-1,0 1,0 0,0 0,-1-1,1 1,0 0,0 0,-1 0,1 0,-1 1,1-1,-6-10,-4-11,2-1,0 0,2 0,0-1,2 0,-2-19,-4-15,-42-190,30 162,15 67</inkml:trace>
  <inkml:trace contextRef="#ctx0" brushRef="#br0" timeOffset="1455.883">2004 35,'-21'9,"0"1,0 1,0 1,2 1,0 0,0 2,1 0,1 1,0 1,2 0,0 1,1 1,-7 11,18-24,0 0,0 0,1 1,0-1,0 1,0-1,1 1,0 0,0 0,1-1,0 1,0 0,0 0,1-1,0 1,0 0,1 0,0-1,0 0,1 1,-1-1,1 0,1 0,-1 0,1 0,0-1,2 2,2 3,0 0,0-1,1-1,1 1,-1-2,1 1,1-1,-1-1,1 0,0 0,1-1,-1 0,1-1,9 2,-5-4,0-1,0-1,0 0,0-1,0 0,0-2,-1 1,1-2,-1 0,1-1,-1-1,-1 0,1-1,-1-1,0 0,-1-1,0 0,0-1,-1 0,0-1,-1-1,-1 0,1 0,-2-1,0 0,0-1,-2 0,1 0,-2 0,0-1,0 0,-2-1,0 1,0-1,-2 0,0 0,-1 0,-1 7,-1 1,-1-1,1 1,-1-1,-1 1,0 0,0 0,0 0,-1 0,0 1,-1-1,0 1,0 0,0 0,-1 1,0 0,0 0,-1 0,0 1,1 0,-2 0,1 1,-1-1,1 2,-1-1,0 1,-1 0,1 1,0 0,-1 0,1 1,-9 0,-19-2</inkml:trace>
  <inkml:trace contextRef="#ctx0" brushRef="#br0" timeOffset="1720.627">1694 374,'375'-79,"-336"68,-35 9,1 0,-1 0,1 0,-1 1,1-1,-1 1,1 0,0 1,0-1,-1 1,1 0,0 0,0 0,-1 1,1 0,0 0,0 0,-1 0,1 1,-1-1,1 1,-1 0,0 1,0-1,3 4,84 75,-83-78,1 1,-1-2,0 1,1-1,0 0,-1-1,1 0,0-1,0 1,-1-2,1 1,0-1,0 0,4-2,12-2</inkml:trace>
</inkml:ink>
</file>

<file path=ppt/ink/ink5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5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0 982,'126'-21,"-100"19,-1-2,0 0,0-1,-1-2,1 0,-1-2,-1-1,20-11,187-162,-166 121,-4-2,-2-2,-3-3,33-57,96-118,-180 240,0-2,0 0,1 0,-1 1,1-1,1 1,-1 0,1 1,-1 0,2-1,-1 2,0-1,1 1,-1 0,1 0,0 1,5-2,-9 6,0 0,-1 0,1 0,0 1,-1-1,0 1,1-1,-1 1,0 0,0-1,-1 1,1 0,-1 1,1-1,-1 0,0 0,0 0,0 1,-1-1,1 0,-1 1,0-1,0 1,0-1,0 0,0 1,-1-1,0 3,1 0,-3 64,-3 1,-2-2,-4 1,-13 36,13-49,-5 12,-2-2,-4 0,-14 28,28-75,-2 0,1 0,-2-1,-1-1,0 0,-2-1,1 0,-2-1,0-1,-1 0,-1-1,0-1,-1-1,0-1,-1 0,0-1,-11 2,3-3,1-1,-2-1,1-1,-1-2,0-1,-13-1,32-2,1 0,0-1,-1 0,1-1,0 0,0 0,0-1,0 0,1 0,-1-1,1-1,0 1,0-1,0 0,0-1,1 0,0 0,1-1,-1 1,1-2,0 1,1-1,2 3,1 0,0 0,1-1,-1 1,1-1,0 0,0 1,1-1,-1 0,1 1,1-1,-1 0,1 1,0-1,0 0,1 1,-1 0,1-1,0 1,1 0,-1 0,1 0,0 0,1 0,-1 1,1-1,0 1,3-3,12-12</inkml:trace>
  <inkml:trace contextRef="#ctx0" brushRef="#br0" timeOffset="364.437">1722 728,'-21'13,"-128"93,141-99,1 0,0 0,0 1,0-1,1 1,1 1,-1-1,1 1,1 0,0 0,0 1,0-1,1 1,1 0,0 0,0 5,1-9,2 0,-1 0,1 0,0 0,0 0,0 0,1-1,0 1,0 0,0-1,1 1,0-1,0 0,0 0,1 0,0 0,0-1,0 1,0-1,1 0,0 0,0-1,0 1,0-1,0 0,0-1,1 1,5 1,-1 0,0-1,0 0,0 0,0-1,0-1,1 0,-1 0,0-1,1 0,-1-1,0 0,1 0,-1-1,0-1,0 0,7-3,-3-1,0 0,-1-1,0-1,0 0,-1-1,0-1,-1 1,0-2,-1 1,0-2,-1 1,0-1,-1-1,-1 1,0-2,0 1,-2 0,0-1,0 0,-2 0,0-1,0 1,-2-1,1-14,-26-58,12 63</inkml:trace>
</inkml:ink>
</file>

<file path=ppt/ink/ink5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1,'33'67,"-9"-4,-2 1,-4 1,10 65,28 94,-55-217,1 0,1 0,-1 0,1 0,0-1,1 1,-1-1,1 0,1 0,-1 0,1-1,0 0,0 0,1 0,-1 0,1-1,6 3,-7-7,1-1,-1 0,1-1,0 1,-1-1,0 0,0-1,1 1,-1-1,-1 0,1 0,0-1,-1 1,0-1,1 0,-1 0,-1-1,1 1,-1-1,0 0,2-2,158-268,-98 102,-56 240,-4-40,1-1,1 0,2 0,0-1,2-1,0 1,2-2,1 0,1 0,0-1,2-1,83 74,-96-93,-1 0,1 0,0 0,0 0,0-1,0 1,0-1,0 0,0-1,0 1,0-1,1 1,-1-1,0 0,0-1,0 1,0-1,1 0,-1 0,0 0,0 0,0-1,-1 0,1 0,0 0,-1 0,1 0,-1-1,1 1,2-4,8-11,0 0,-1-1,0 0,-2-1,0-1,-1 1,6-21,2 2,3-10,-2-1,-2 0,-2-1,-2-1,4-42,4 15,-19 77,0 1,0 0,0 0,0 0,0 1,0-1,0 0,0 1,0-1,0 1,0 0,0 0,0 0,0 0,-1 0,1 0,0 0,-1 0,1 1,-1-1,1 0,-1 1,1 1,1 0,16 15,-3 0</inkml:trace>
  <inkml:trace contextRef="#ctx0" brushRef="#br0" timeOffset="330.501">1693 198,'58'-9,"23"-4,3-4,-3 0,-10 4,-13 4,-12 3,-8 3,-6 2,-4 1,-11 0,-9 1</inkml:trace>
  <inkml:trace contextRef="#ctx0" brushRef="#br0" timeOffset="585.768">1806 423,'38'-4,"23"-3,10 1,-2 2,-8 0,-9-3,-9 0,-7 0,-5 3,-3 0,-1 7,-1 3,0-1,-4 0</inkml:trace>
</inkml:ink>
</file>

<file path=ppt/ink/ink5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43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910 453,'22'-54,"-47"69,-34 94,-54 121,105-216,1 0,0 0,2 1,0 0,0 0,1 0,-1 13,5-24,0 0,0 0,0 0,0 0,1 0,0 0,0 0,0 0,0 0,1 0,-1 0,1-1,0 1,0-1,0 1,1-1,-1 0,1 0,0 0,0 0,0 0,0 0,0-1,1 0,-1 0,1 0,-1 0,1 0,0-1,0 1,0-1,0 0,0 0,1 0,147 7,-136-9,8 0</inkml:trace>
  <inkml:trace contextRef="#ctx0" brushRef="#br0" timeOffset="510.755">459 369,'19'-18,"2"2,0 0,1 2,0 0,1 2,1 0,0 1,0 2,21-5,-37 14,0 0,-1 1,1 0,0 0,0 1,-1 0,1 0,-1 1,0 0,0 1,0-1,0 1,0 1,-1-1,0 1,0 0,0 0,0 1,-1 0,0 0,0 0,-1 1,0-1,0 1,3 6,34 40,-35-46,0 1,1-1,0-1,0 1,0-1,1 0,0-1,0 0,0 0,1 0,-1-1,1-1,0 0,0 0,1 0,-1-1,0-1,1 1,0-2,-1 1,1-1,-1-1,1 0,-1 0,1-1,-1 0,0 0,1-1,-1 0,-1-1,9-4,11-22,-23 17</inkml:trace>
  <inkml:trace contextRef="#ctx0" brushRef="#br0" timeOffset="1808.231">1842 369,'-202'232,"133"-164,44-47,2 2,0 1,2 0,1 2,0 0,-4 11,23-35,0 0,0-1,0 1,1 0,-1 0,1-1,-1 1,1 0,-1 0,1 0,0 0,0 0,0 0,0-1,0 1,0 0,1 0,-1 0,1 0,-1 0,1-1,-1 1,1 0,0 0,0-1,0 1,0-1,0 1,1-1,-1 1,0-1,1 0,-1 1,1-1,-1 0,1 0,-1 0,1 0,0-1,0 1,-1 0,3 0,80 17,110-10,-192-7,0-1,0 1,1-1,-1 0,0 0,0 0,0 0,1 0,-1 0,0-1,0 1,0-1,0 1,1-1,-1 0,0 0,0 0,-1 0,1 0,0 0,0-1,0 1,-1-1,1 1,-1-1,1 0,-1 1,0-1,1 0,-1 0,0 0,0 0,0 0,-1 0,1 0,0 0,-1-1,6-89,-7 74,2 2,-1 0,-1-1,-1 1,0 0,-1 0,-1 0,0 0,-1 1,-7-15,-2 4,-2-1,-1 2,-1 0,-1 1,-1 2,-1-1,-12-7,22 19,5 3</inkml:trace>
  <inkml:trace contextRef="#ctx0" brushRef="#br0" timeOffset="2295.727">2293 283,'-26'22,"0"1,2 1,1 1,1 1,1 1,1 1,-7 13,14-21,0 0,2 0,0 1,1 1,1 0,1 0,2 1,0-1,0 5,6-21,-1 0,1-1,1 1,-1-1,1 1,0-1,0 1,1-1,-1 1,1-1,0 0,1 0,-1 0,1 0,0 0,0-1,1 1,-1-1,1 0,0 0,0 0,1-1,-1 1,1-1,-1 0,1 0,0-1,0 1,1-1,4 1,2 2,0-1,0-1,0 0,0-1,1 0,-1-1,1 0,-1-1,1-1,-1 0,1 0,-1-1,7-2,-13 2,0 1,-1-1,1-1,0 1,-1-1,0 1,1-1,-1-1,0 1,-1-1,1 0,-1 0,1 0,-1-1,-1 0,3-2,2-10</inkml:trace>
  <inkml:trace contextRef="#ctx0" brushRef="#br0" timeOffset="2549.726">1899 396,'28'10,"30"3,8-1,4-2,-6-3,-9-3,-4-2,-6-1,-6-1,-4 0,-4-1,-2 1,-7-6,-1 0,-5-1</inkml:trace>
  <inkml:trace contextRef="#ctx0" brushRef="#br0" timeOffset="2849.754">2660 142,'28'13,"-2"0,0 2,0 1,-1 1,-1 1,-1 1,-1 1,4 5,-14-13,0 0,-1 0,-1 1,0 1,0 0,-2 0,0 1,0 0,-1 0,-1 0,-1 1,0 0,-1 0,-1 1,0-1,-1 1,-1 0,0-1,-2 1,0 0,0-1,-2 1,-2 8,2-10,-2 1,1-1,-2-1,0 1,-1-1,0 0,-1 0,0-1,-1 0,-1 0,0-1,-1-1,0 0,-1 0,0-1,0 0,-11 5,-55 31,-1-2,-3-5,-47 15,85-36</inkml:trace>
  <inkml:trace contextRef="#ctx0" brushRef="#br0" timeOffset="3360.85">318 86,'-37'46,"2"2,2 1,2 2,3 1,2 1,1 5,8-25,1 0,2 2,2 0,1 0,2 1,1 1,2-1,1 1,2 0,2 0,1 0,2 1,1-2,6 21,-3-41,0 0,1-1,1 0,0-1,1 1,0-2,1 1,1-1,0-1,1 0,0-1,1 0,0-1,1 0,0-1,1 0,1-1,12 6,0-2,1-1,1-1,0-2,0 0,1-2,-1-2,22 1,-3-3</inkml:trace>
  <inkml:trace contextRef="#ctx0" brushRef="#br0" timeOffset="3960.41">3224 29,'15'-5,"0"-1,0 2,0 0,0 1,0 0,1 1,0 1,-1 1,14 1,-25-1,-1 1,0-1,0 1,-1 0,1 0,0 0,0 1,0-1,-1 1,1-1,-1 1,1 0,-1 0,1 0,-1 0,0 1,0-1,0 1,-1-1,1 1,-1-1,1 1,-1 0,0 0,0 0,0 0,0 0,0 0,-1 0,1 0,-1 0,0 0,0 0,0 0,-1 0,1 0,-1 0,1 0,-1 0,0 0,0 0,0 0,-1 0,1-1,-1 1,1 0,-1-1,0 1,0-1,0 0,0 0,-2 2,-98 103,101-106,1 1,-1 0,0 0,1 0,-1 0,1 0,0 0,0 0,-1 0,1 0,1 0,-1 0,0 0,0 0,1-1,-1 1,1 0,-1 0,1 0,0 0,0 0,0-1,0 1,0 0,0-1,1 1,-1-1,0 1,1-1,-1 0,1 0,-1 1,1-1,0 0,0 0,-1-1,1 1,0 0,0-1,0 1,2 0,82 15,-59-15,-15-2,-1 1,0 1,0 0,0 1,1-1,-1 2,-1 0,1 0,4 3,3 5</inkml:trace>
  <inkml:trace contextRef="#ctx0" brushRef="#br0" timeOffset="4498.745">120 1271,'1513'-177,"-296"25,-732 90,-418 57,-42 4</inkml:trace>
  <inkml:trace contextRef="#ctx0" brushRef="#br0" timeOffset="4975.421">1475 1327,'11'-1,"276"-18,-207 34,-78-15,0 1,0 0,0-1,0 1,-1 0,1 0,0 0,-1 0,1 0,0 1,-1-1,0 0,1 1,-1-1,0 1,1-1,-1 1,0 0,0 0,-1-1,1 1,0 0,0 0,-1 0,1 0,-1 0,0 0,0 0,1 0,-1 0,0 0,-1 0,1 0,0-1,-1 1,1 0,-1 0,1 0,-8 12,0-1,0 0,-1-1,-1 0,0 0,-1-1,0 0,0-1,-1-1,-1 1,0-2,0 0,-7 3,19-10,-165 110,165-110,-1 0,1 0,-1 0,1 0,0 0,0 1,0-1,-1 0,1 1,1-1,-1 1,0-1,0 1,0 0,1-1,-1 1,1 0,-1-1,1 1,0 0,0 0,0-1,0 1,0 0,0 0,0-1,1 1,-1 0,0 0,1-1,0 1,-1 0,1-1,0 1,0-1,0 1,0-1,0 1,0-1,0 0,0 1,1-1,-1 0,0 0,1 0,0 0,77 32,152-32,-64-46,-143 39</inkml:trace>
  <inkml:trace contextRef="#ctx0" brushRef="#br0" timeOffset="5241.042">2688 1214,'-10'39,"-7"31,-2 9,4-4,3-10,4-12,3-9,3-8,2-5,0-13,1-9</inkml:trace>
  <inkml:trace contextRef="#ctx0" brushRef="#br0" timeOffset="5526.91">2406 1214,'43'0,"34"-4,13-3,-4 1,-7 2,-12-5,-13 1,-5 0,-8 3,-4 1,-5 2,-2 1,-7 6,-7 6,-6 2</inkml:trace>
  <inkml:trace contextRef="#ctx0" brushRef="#br0" timeOffset="5778.608">2293 1751,'43'0,"39"-5,14-1,1 0,-7 1,-8-3,-15-1,-8 2,-9 1,-9 3,-6 1,-5 1,-2 1,-6 0</inkml:trace>
</inkml:ink>
</file>

<file path=ppt/ink/ink5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1 115,'1'-4,"1"0,0 0,0 1,1-1,-1 1,1-1,-1 1,1 0,0 0,0 0,1 0,-1 1,1-1,-1 1,1 0,0 0,-1 0,1 1,0-1,0 1,0 0,1 0,-1 0,0 1,0 0,0-1,1 1,-1 1,0-1,0 1,1-1,0 2,17-4,98-21,-69 9,-42 11,1-1,0 2,0-1,1 1,-1 1,0 0,1 0,-1 1,1 0,-1 1,0 0,5 1,-2 5,-7-1</inkml:trace>
</inkml:ink>
</file>

<file path=ppt/ink/ink5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3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19,'48'21,"-45"-20,29 3,0-2,0-1,0-1,-1-2,1-1,0-2,7-2,146-17,-167 18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3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69 187,'-68'-5,"68"5,0 0,1 0,-1 0,0 0,0 0,1-1,-1 1,0 0,1 0,-1 0,0 0,1 0,-1 0,0-1,0 1,1 0,-1 0,0 0,0-1,0 1,1 0,-1 0,0-1,0 1,0 0,1 0,-1-1,0 1,0 0,0-1,0 1,0 0,0 0,0-1,0 1,0 0,0-1,0 1,0 0,0-1,0 1,0 0,0-1,0 1,0 0,0 0,0-1,-1 1,1 0,0-1,0 1,0 0,-1 0,1-1,0 1,0 0,0 0,-1 0,1-1,0 1,-1 0,30-6,348 2,-329-8,-48 11,1 1,0 0,-1 0,1-1,0 1,-1 0,1-1,-1 1,1-1,0 1,-1-1,1 1,-1-1,1 1,-1-1,0 1,1-1,-1 0,0 1,1-1,-1 0,0 1,0-1,1 0,-1 0,0 1,0-1,0 0,0 1,0-1,0 0,0 0,0 1,0-1,0 0,-1 1,1-1,0 0,0 1,-1-1,1 0,0 1,-1-1,1 0,-1 1,1-1,-1 1,1-1,-1 1,1-1,-1 1,1-1,-1 1,0 0,1-1,-1 1,0 0,1 0,-1-1,0 1,-54-30,-31-29,79 46,6 3</inkml:trace>
</inkml:ink>
</file>

<file path=ppt/ink/ink5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0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0 170,'89'-20,"0"5,1 3,65 1,-90 16,-64-5,1 1,-1-1,1 0,-1 1,0-1,1 1,-1-1,0 1,0-1,1 1,-1 0,0 0,0-1,0 1,0 0,0 0,0 0,0 0,0 1,0-1,-1 0,1 0,0 0,-1 1,1-1,-1 0,1 1,-1-1,0 0,1 1,-1-1,0 1,0-1,0 0,0 1,0-1,-1 1,1-1,0 0,0 1,-1-1,1 0,-1 1,-6 10,-1-1,0 0,-1 0,0 0,0-2,-1 1,-1-1,1 0,-2-1,0 0,-2 3,-204 149,151-89,66-69,-1 0,1 1,0-1,0 1,0-1,0 1,0-1,1 1,-1 0,1-1,-1 1,1 0,0-1,0 1,0 0,1-1,-1 1,1 0,-1-1,1 1,0 0,0-1,0 1,0-1,0 0,1 1,-1-1,1 0,0 0,-1 0,1 0,0 0,0 0,1 0,6 3,1-1,-1 0,1 0,0-1,0 0,1-1,-1 0,0-1,1 0,-1 0,1-1,-1-1,1 1,-1-2,0 0,1 0,1-1,74-21,-62 14</inkml:trace>
  <inkml:trace contextRef="#ctx0" brushRef="#br0" timeOffset="249.991">1157 198,'-24'33,"-8"17,-3 4,-1-2,6-6,3-9,2-8,0-8,4-7</inkml:trace>
  <inkml:trace contextRef="#ctx0" brushRef="#br0" timeOffset="566.282">705 226,'39'15,"21"13,7 3,-5 1,-7-5,-8-3,-8-5,-5-1,-14-3,-9-10,-13-10,-4-9,-3-2</inkml:trace>
  <inkml:trace contextRef="#ctx0" brushRef="#br0" timeOffset="821.253">1044 0,'0'431,"28"-266,-27-84,-1-56</inkml:trace>
</inkml:ink>
</file>

<file path=ppt/ink/ink5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31,'169'-12,"-141"6,1 1,0 1,0 2,1 0,25 3,-53-1,0 1,1-1,-1 0,0 1,0-1,1 1,-1 0,0-1,0 1,0 0,0 0,0 1,0-1,0 0,-1 1,1-1,0 1,-1-1,1 1,-1 0,1 0,-1 0,0 0,0 0,0 0,0 0,0 0,0 0,-1 0,1 1,-1-1,1 0,-1 0,0 1,0-1,0 0,0 0,0 1,-1-1,1 0,-1 0,1 1,-1-1,0 0,0 0,0 0,0 0,0 0,0 0,-1 0,-1 1,-137 137,104-104,27-31,1 1,0 1,0-1,0 1,1 1,0 0,0 0,1 0,0 0,0 1,1 0,0 1,1-1,0 1,0-1,1 1,1 0,0 1,0-1,0 0,2 1,-1-1,2 8,0-15,1 1,-1 0,1-1,0 1,1-1,-1 1,1-1,-1 0,1 0,0 0,0-1,0 1,0-1,1 1,-1-1,1 0,-1-1,1 1,0 0,0-1,0 0,0 0,0 0,0-1,0 1,0-1,0 0,0 0,2 0,119-20,-68-1,-33 12</inkml:trace>
</inkml:ink>
</file>

<file path=ppt/ink/ink5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6:59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454 637,'0'255,"-5"-226,-1-1,-1 1,-1-2,-2 1,-1-1,-1 0,-9 14,-21 50,43-62,7-20</inkml:trace>
  <inkml:trace contextRef="#ctx0" brushRef="#br0" timeOffset="327.965">1046 637,'-45'58,"2"1,3 3,3 1,-19 45,54-105,-1 1,1 0,0-1,0 1,0 0,0 1,1-1,0 0,-1 0,2 1,-1-1,0 0,1 1,0-1,0 1,0-1,1 0,-1 1,1-1,0 0,0 1,1-1,-1 0,1 0,0 0,0 0,0 0,1-1,-1 1,1 0,0-1,0 0,0 0,0 0,1 0,-1 0,1-1,0 0,-1 1,5 0,14 2,1-2,-1 0,1-1,-1-2,1 0,0-2,-1 0,1-1,2-2,-12 4,-1-1,0 0,0 0,0-1,0-1,0 0,-1-1,0 0,0 0,0-1,0-1,-1 0,0 0,-1-1,0 0,0-1,0 0,-1-1,-1 1,1-1,-2-1,1 1,-2-1,1 0,-1-1,-1 1,0-1,2-11,-6 16,0 0,-1 0,1 0,-1 0,-1 0,0 0,0 0,0 1,0-1,-1 1,0-1,-1 1,1 0,-1 0,0 0,-1 1,0 0,1-1,-2 2,1-1,0 0,-1 1,0 0,-1 0,-6-4,0 1,-1 0,0 1,0 1,0 0,0 1,-1 0,0 1,0 1,-13-1,-31 3,34 1</inkml:trace>
  <inkml:trace contextRef="#ctx0" brushRef="#br0" timeOffset="4483.773">2543 637,'-7'0,"0"1,1 0,-1 0,0 1,1-1,-1 2,1-1,0 1,0-1,0 2,0-1,0 1,1 0,-1 0,1 0,0 1,0 0,1 0,-1 0,1 1,1-1,-1 1,1 0,0 0,0 0,0 0,1 1,0-1,0 1,1 0,0-1,0 1,0 0,1 0,0-1,1 1,-1 0,1 0,0-1,1 1,0-1,0 1,0-1,1 2,0-4,0 0,0 1,0-1,1 0,-1-1,1 1,0-1,0 0,0 1,1-2,-1 1,1 0,-1-1,1 0,0 0,0-1,0 1,0-1,0 0,0 0,0-1,0 1,0-1,1 0,-1-1,0 1,0-1,0 0,0 0,0-1,0 1,0-1,0 0,-1-1,2 0,19-9,0-1,-1-1,0-1,-1-1,-1-1,-1-1,0-1,4-7,43-86,-66 108,-1 0,0 0,1 0,-2 0,1 0,0-1,-1 1,0 0,0 0,0 0,0-1,-1 1,0 0,0 0,0 0,0 0,-1 0,1 0,-1 0,0 0,0 1,-1-1,1 1,-1-1,1 1,-1 0,0 0,0 0,-4-2,-5-1,0 1,-1 0,0 1,0 1,0 0,0 0,-1 1,1 1,-1 0,1 1,-1 1,1 0,-1 0,-12 4,-53 14,46-7</inkml:trace>
  <inkml:trace contextRef="#ctx0" brushRef="#br0" timeOffset="4849.161">2768 806,'-30'22,"1"1,1 1,1 1,2 1,0 2,2 0,-18 29,39-54,0-1,1 0,-1 1,1-1,-1 1,1-1,0 1,0-1,0 1,1 0,-1 0,0 0,1-1,0 1,0 0,0 0,0 0,0 0,0-1,1 1,0 0,-1 0,1 0,0-1,0 1,0-1,1 1,-1-1,1 1,-1-1,1 0,0 1,0-1,0 0,0 0,0 0,0-1,1 1,-1-1,1 1,-1-1,1 0,-1 0,1 0,0 0,-1 0,1 0,0-1,0 1,1-1,9 1,0 0,0 0,-1-1,1-1,0-1,0 1,-1-2,1 0,-1 0,0-1,0-1,0 0,0 0,-1-2,0 1,0-1,-1-1,0 0,0 0,-1-1,8-8,-15 13,-1 1,1 0,0-1,-1 1,0 0,1-1,-2 0,1 1,0-1,-1 0,1 1,-1-1,0 0,0 1,-1-1,1 0,-1 0,0 1,0-1,0 1,0-1,0 1,-1-1,0 1,1 0,-1 0,-1 0,1 0,0 0,-1 0,1 1,-1-1,0 1,0-1,0 1,0 0,0 0,-1 1,1-1,-1 1,-1-1,-19-12</inkml:trace>
  <inkml:trace contextRef="#ctx0" brushRef="#br0" timeOffset="3218.264">2063 637,'-19'29,"-12"18,0 7,1-1,0-5,5-6,3-10,4-5,1-8,-2-2,-2-4,3 1,3-3</inkml:trace>
  <inkml:trace contextRef="#ctx0" brushRef="#br0" timeOffset="3531.821">1696 778,'34'14,"20"15,6 2,-3 0,-5-4,-8-7,-10-3,-8-3,-2-5,-5 1,-2-1,-3-2</inkml:trace>
  <inkml:trace contextRef="#ctx0" brushRef="#br0" timeOffset="3901.672">1893 608,'-4'34,"-3"20,1 6,2-2,0-7,2-6,1-7,5-5,2-3,1-2,2-5,1-3,3 1,0 1,2-3,-2-4</inkml:trace>
  <inkml:trace contextRef="#ctx0" brushRef="#br0" timeOffset="6481.841">115 1484,'514'0,"-348"-28,200 26,-168-25,536 27,-537-28,-10 16,20-23,-36 13,83 5,-227 13,-3-2</inkml:trace>
  <inkml:trace contextRef="#ctx0" brushRef="#br0" timeOffset="7746.451">172 354,'-22'28,"2"0,1 2,1 0,2 1,1 1,1 0,2 1,1 0,2 1,1 0,0 10,8-18,1-1,1 1,2-1,0 1,1-1,2 0,1-1,0 0,2 0,1-1,1 0,0-1,2 0,13 16,-1-10,1-1,0-1,2-1,2-1,0-2,27 14,-11-13,-25-16</inkml:trace>
  <inkml:trace contextRef="#ctx0" brushRef="#br0" timeOffset="6998.716">3248 298,'17'8,"-1"1,0 1,0 0,-1 2,-1-1,0 2,0 0,-2 0,1 2,-2-1,0 1,0 1,-2 0,0 1,-1-1,0 2,2 11,-3-8,-2 0,-1 1,-1 0,0 0,-2-1,-1 1,0 0,-3 14,0-12,-1-1,-1 0,-1 0,-1 0,-1-1,-1 0,-1 0,-1-1,-7 9,8-14,-1 0,0-1,-1-1,-1 0,0-1,-1 0,0-1,-1 0,0-1,-1-1,-1 0,-7 2</inkml:trace>
  <inkml:trace contextRef="#ctx0" brushRef="#br0" timeOffset="8681.596">3586 73,'252'-73,"-190"75,-61-2,0 0,0 0,0 0,0 1,0-1,0 0,0 0,0 1,0-1,0 1,0-1,0 1,0-1,-1 1,1-1,0 1,0 0,-1-1,1 1,0 0,-1 0,1 0,-1-1,1 1,-1 0,1 0,-1 0,0 0,1 0,-1 0,0 0,0 0,0 0,0 0,0 0,0 0,0 0,0 0,0 0,0 0,0 0,-1 0,1 0,0 0,-1 0,1-1,-1 1,1 0,-1 0,1 0,-1 0,0-1,1 1,-1 0,0-1,0 2,-136 133,135-133,1-1,-1 1,1 0,-1 0,1-1,0 1,0 0,0 0,0 0,0 0,0 0,0 0,1 0,-1 1,1-1,-1 0,1 0,0 0,0 1,0-1,0 0,0 0,1 1,-1-1,1 0,-1 0,1 0,0 0,0 0,0 0,0 0,0 0,0 0,0 0,1 0,-1-1,1 1,-1-1,1 1,0-1,0 1,-1-1,1 0,0 0,0 0,0 0,0 0,1-1,-1 1,0 0,0-1,0 0,0 1,2-1,226 0,-205 0</inkml:trace>
  <inkml:trace contextRef="#ctx0" brushRef="#br0" timeOffset="16106.731">4630 637,'-3'16,"1"0,0 0,1 1,0-1,2 1,0-1,3 16,-3-24,31 208,-31-201,0 0,-1 1,0-1,-2 1,0-1,0 0,-2 0,1 0,-2 0,0-1,-1 1,-1-1,0-1,0 1,-2-1,1-1,-2 1,-9 9,8-11,-1-1,0 0,-1 0,0-1,-1-1,0 0,0-1,0-1,-1 0,0-1,0 0,-1-1,1-1,-10 0,21-2,-1-1,0-1,1 1,-1-1,0 0,1 0,-1 0,1 0,-1-1,1 0,0 0,-1 0,1 0,0-1,1 0,-1 0,0 0,1 0,0 0,-1-1,1 1,1-1,-1 0,0 0,1 0,0 0,0 0,0-1,1 1,-1-1,1 1,0-1,0 0,1 1,-1-1,1 0,0 1,0-1,1 0,-1 1,1-1,5-13</inkml:trace>
  <inkml:trace contextRef="#ctx0" brushRef="#br0" timeOffset="16589.445">4292 637,'220'-23,"100"-12,-246 22,-60 9,0 1,1 0,-1 1,1 1,-1 0,1 1,-1 1,1 0,1 1,2 4</inkml:trace>
</inkml:ink>
</file>

<file path=ppt/ink/ink5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51,'19'0,"11"0,6 0,1 0,-1 0,-2 0,-2 0,-1 0,-1-4,-1-3,-1 1,0 2,0 0,-1 2,-4-4,-1-1,0 1,-4 1</inkml:trace>
</inkml:ink>
</file>

<file path=ppt/ink/ink5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59,'44'-10,"32"-2,9-1,-5 4,-12 2,-12 2,-16 3</inkml:trace>
</inkml:ink>
</file>

<file path=ppt/ink/ink5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23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398 113,'-19'3,"0"0,0 1,0 1,1 0,0 2,0 0,1 1,-1 1,2 0,-1 1,1 1,1 1,0 0,1 1,0 0,1 1,1 1,0 0,1 1,0 0,1 1,1-1,1 2,0 0,2 0,0 0,1 0,0 1,2 0,0 0,0 19,3-33,-1 1,1-1,0 1,1-1,-1 1,1-1,1 0,-1 1,0-1,1 0,0 0,1 0,-1 0,1 0,0-1,0 1,0-1,0 0,1 0,0 0,0 0,0-1,0 1,1-1,-1 0,1 0,0-1,0 1,0-1,0 0,0-1,0 1,0-1,3 0,10 0,0-2,-1 0,1-1,-1-1,1-1,-1 0,0-1,0-1,-1 0,0-2,0 1,0-2,-1 0,0-1,-1-1,0 0,0-3,-10 13,-1-1,1 1,-1-1,0-1,0 1,0 0,-1-1,1 1,0-1,-1 0,1 0,-1 0,0 0,0 0,0 0,-1 0,1-1,-1 1,0-1,0 1,0-1,0 0,-1 1,1-1,-1 0,0 0,0 1,0-1,-1 0,1 1,-1-1,0 0,0 1,0-1,0 1,-1-1,0 1,1 0,-1 0,0-1,-1 1,1 1,0-1,-1 0,0 0,-8-2,0 0,-1 1,0 0,0 1,0 0,0 1,0 0,-1 1,1 0,0 1,-1 0,1 1,0 1,-1 0,1 0,0 1,-4 3,-12 0</inkml:trace>
  <inkml:trace contextRef="#ctx0" brushRef="#br0" timeOffset="441.715">849 57,'-64'72,"6"69,57-139,0 0,1 0,-1-1,1 1,-1 0,1 0,-1 0,1 0,0 0,0 0,0 0,0 0,0 0,1 0,-1-1,0 1,1 0,0 0,-1 0,1 0,0-1,0 1,0 0,0-1,0 1,0-1,1 1,-1-1,0 1,1-1,-1 0,1 0,-1 0,1 0,0 0,0 0,-1 0,1 0,0-1,0 1,0-1,1 1,83-5,-28-24,-33 11</inkml:trace>
  <inkml:trace contextRef="#ctx0" brushRef="#br0" timeOffset="728.97">1132 0,'-49'78,"3"2,4 2,3 1,5 3,-4 19,28-73,6-22,0 0,1-1,0 2,0-1,1 0,1 0,0 1,0-1,1 1,0-1,2 5,3-3,1-6</inkml:trace>
  <inkml:trace contextRef="#ctx0" brushRef="#br0" timeOffset="1133.958">1442 141,'-34'35,"2"1,1 2,1 1,3 2,-14 26,14 17,27-81,0-1,0 0,0 1,0-1,0 0,1 1,-1-1,1 0,0 0,0 1,-1-1,1 0,0 0,1 0,-1 0,0 0,1 0,-1-1,1 1,-1 0,1-1,0 1,0-1,0 0,0 1,0-1,0 0,0 0,0 0,0 0,0-1,1 1,-1-1,0 1,3-1,10 0,1 0,0-1,-1-1,1-1,-1 0,1-1,-1 0,0-2,-1 1,1-2,-1 0,-1-1,1 0,-1-1,-1 0,1-1,-2-1,1 0,-2 0,1-1,-2-1,1 1,-2-2,0 1,0-1,-1 0,0-4,-3 13,-1-1,0 1,0-1,0 0,-1 0,0-1,0 1,0 0,-1-1,0 1,0-1,-1 1,1-1,-2 1,1-1,-1 1,0-1,0 1,0-1,-1 1,0 0,-1 0,1 0,-1 0,0 0,-1 1,1-1,-1 1,0 0,0 0,-1 0,0 0,0 1,0 0,0 0,0 0,-1 1,0 0,0 0,-2 1,1 0,-1 1,-1 0,1 1,0-1,0 1,0 1,0 0,0 0,0 1,0 0,1 0,-1 0,0 1,1 0,0 1,-4 2,-14 7</inkml:trace>
  <inkml:trace contextRef="#ctx0" brushRef="#br0" timeOffset="1517.213">2035 198,'-19'2,"0"1,1 0,-1 2,1 0,-1 1,2 1,-1 1,1 0,0 1,1 1,0 1,0 0,-2 4,17-14,-1 0,0 1,1 0,-1-1,0 1,1 0,0 0,0-1,-1 1,1 0,0 0,0 1,1-1,-1 0,0 0,1 0,-1 0,1 1,0-1,0 0,0 0,0 1,0-1,0 0,1 1,-1-1,1 0,-1 0,1 0,0 0,0 0,0 0,0 0,0 0,0 0,1 0,-1 0,1-1,-1 1,1 0,0-1,0 1,-1-1,1 0,0 0,2 1,5 4,0-1,1 0,0-1,0 0,0-1,0 0,1 0,-1-1,1 0,0-1,-1 0,1-1,0 0,0-1,-1 0,1-1,0 0,-1 0,0-1,1-1,-1 0,2-1,8-4,-1-1,1 0,-2-2,0 0,0-1,-1-1,-1 0,0-1,-1-1,7-11,-15 19,-4 5,0 0,0 0,0 0,0 0,0-1,-1 1,0-1,0 0,0 0,0 0,0 0,-1 0,0 0,1 0,-2 0,1-1,0 1,-1 0,0-1,0 1,0 0,-1-1,1 1,-1 0,0-1,-1 0,-1-1,-1 1,1 0,-1 0,-1 0,1 0,-1 1,0-1,0 1,0 0,0 1,-1-1,0 1,0 0,0 1,0-1,0 1,0 0,0 1,-1-1,1 1,-1 1,1-1,-1 1,1 0,-1 1,1-1,0 1,-1 1,-3 0,-20 2</inkml:trace>
  <inkml:trace contextRef="#ctx0" brushRef="#br0" timeOffset="2585.943">228 932,'25'6,"0"-1,1-1,-1-1,1-1,23-1,-28-1,143-5,1-6,-2-8,17-11,-58 11,574-85,-605 99,-86 5,-6 0</inkml:trace>
  <inkml:trace contextRef="#ctx0" brushRef="#br0" timeOffset="2931.357">1188 988,'-14'38,"-10"18,-1 4,4-3,6-7,10-12,10-12,10-10,7-9,4-5,3-2,1-3,0-4,1-2,-2-3,-4-1</inkml:trace>
  <inkml:trace contextRef="#ctx0" brushRef="#br0" timeOffset="3181.442">1696 960,'-38'39,"-32"36,-9 10,4 1,15-6,13-10,9-9,12-9,10-9,3-6,3-6,4-3,2-1,3 0,1-1,5-4,2-6</inkml:trace>
  <inkml:trace contextRef="#ctx0" brushRef="#br0" timeOffset="3848.213">2910 395,'-3'5,"0"1,1-1,0 1,0 0,0 0,0 0,1 0,0 0,0 0,1 0,0 0,0 0,0 0,1 0,0 0,0 0,0 0,1 0,1 5,1 5,7 40,-5-39,-1 1,0 0,-2 0,0 0,0 0,-2 0,0 1,-2-1,0 0,-1 1,0-1,-2 0,0 0,-1-1,0 1,-2-1,0 0,-1-1,-4 7,3-13,0 1,0-2,-1 1,0-1,-1-1,0 0,0 0,-1-1,0-1,0 0,0 0,-1-1,0-1,0 0,0-1,-1 0,1-1,-1-1,1 0,-1-1,1 0,-7-2,17 1,-1 1,1-2,0 1,0 0,-1-1,1 0,0 1,0-1,1 0,-1-1,0 1,1 0,-1-1,1 1,0-1,0 0,0 0,0 0,0 0,1 0,-1 0,1-1,0 1,0 0,0-1,0 1,1-1,0 1,-1-1,1-1,-1-17</inkml:trace>
  <inkml:trace contextRef="#ctx0" brushRef="#br0" timeOffset="4106.119">2571 367,'43'-9,"43"-4,17-4,0 1,-8 3,-10-1,-10 2,-13 2,-12 4,-5-2,-6 0,-4 1,-8 3</inkml:trace>
</inkml:ink>
</file>

<file path=ppt/ink/ink5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2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0 258,'147'250,"-144"-244,1 1,0-1,0 0,1-1,0 1,0-1,0 0,1 0,-1 0,1-1,0 1,1-2,-1 1,1-1,-1 0,1 0,0-1,0 0,1 0,-1 0,0-1,0 0,1-1,-1 0,0 0,1 0,-1-1,0 0,1 0,-1-1,0 0,0-1,0 1,-1-1,7-3,14-13,-1-1,0-1,-2-1,0-1,17-23,49-61,-89 106,-1 0,1 0,0 0,0 0,0 0,-1 1,1-1,0 0,0 0,0 1,0-1,0 0,1 1,-1-1,0 1,0 0,0-1,0 1,0 0,1-1,-1 1,0 0,0 0,1 0,-1 0,0 0,0 1,0-1,1 0,-1 0,0 1,0-1,0 1,0-1,0 1,0 0,0-1,0 1,0 0,0-1,0 1,0 0,0 0,0 0,-1 0,1 0,0 0,21 59,-19-50,-1-1,0 1,0-1,1 0,0 0,1-1,0 1,0-1,1 0,0 0,1 0,-1 0,1-1,1 0,-1 0,1-1,1 0,-1 0,1-1,0 0,0 0,0-1,1 0,0 0,0-1,8 2,-2-2,0-1,0 0,0-1,0-1,1 0,-1-1,0-1,0 0,0-1,0-1,-1 0,1-1,-1-1,0 0,-1-1,0 0,0-1,0-1,-1 0,0 0,3-5,4-4,0-2,-2 0,0-2,-1 0,-1 0,-1-1,-2-1,0 0,-1-1,-2-1,0 1,-2-1,0 0,-2-1,-2 0,0 0,-1-19,-10 18,8 28,0 1,0-1,0 0,0 1,0-1,0 0,0 1,0-1,0 0,0 1,0-1,-1 0,1 1,0-1,0 0,0 1,0-1,0 0,-1 0,1 1,0-1,0 0,-1 1,1-1,0 0,0 0,-1 0,1 1,0-1,0 0,-1 0,1 0,0 0,-1 1,1-1,0 0,-1 0,1 0,0 0,-1 0,1 0,-1 0,1 0,0 0,-1 0,1 0,0 0,-1-1,1 1,0 0,-1 0,1 0,0 0,0 0,-1-1,1 1,0 0,-1 0,1 0,0-1,0 1,0 0,-1-1,1 1,-4 19,2 1</inkml:trace>
  <inkml:trace contextRef="#ctx0" brushRef="#br0" timeOffset="300.137">1779 286,'52'0,"23"0,3 0,-6 0,-12 0,-11 0,-8 0,-7 0,-5 0,-1 0,-12 0,-7 0</inkml:trace>
  <inkml:trace contextRef="#ctx0" brushRef="#br0" timeOffset="548.965">1863 568,'43'0,"24"0,10 0,-3 0,-5 0,-9 0,-5 0,-7 0,-7 0,-11 0</inkml:trace>
</inkml:ink>
</file>

<file path=ppt/ink/ink5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7:31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113 340,'22'-8,"1"1,-1 1,1 2,0 0,0 1,0 1,1 1,-1 1,0 1,3 2,32-1,280-2,-314 0</inkml:trace>
  <inkml:trace contextRef="#ctx0" brushRef="#br0" timeOffset="249">0 565,'44'0,"37"0,20-5,3-1,-8-5,-9 0,-11-4,-9 2,-5 2,-9-1,-4 1,-6 2,-4 3,-6 3,-7 1</inkml:trace>
  <inkml:trace contextRef="#ctx0" brushRef="#br0" timeOffset="631.249">565 1,'-3'3,"1"0,0 0,0 0,1 1,-1-1,1 1,-1-1,1 1,0 0,0-1,1 1,-1 0,1 0,0 0,0-1,0 1,0 0,1 0,0 0,-1-1,1 1,1 0,-1-1,0 1,1-1,0 0,0 1,0-1,0 0,0 0,1 0,-1 0,1-1,0 1,0-1,0 1,1-1,9 7,0 0,1-1,0-1,1 0,0-1,0 0,0-1,7 0,274 71,-291-75,-1 0,1 1,-1-1,0 1,0 0,1 0,-1 1,-1-1,1 1,0-1,-1 1,1 1,-1-1,0 0,0 1,0-1,0 1,-1 0,0 0,0 0,0 0,0 1,0-1,-1 0,0 1,0-1,0 1,0-1,-1 1,0 0,0-1,0 1,0-1,-1 1,0-1,0 1,-7 11,-1 0,0 0,-2-1,0-1,0 1,-1-2,-1 0,0 0,-1-1,0-1,-1 0,0-1,-1-1,0 0,-3 0,-24 17,2 0,15-11,1 2,0 0,1 2,0 1,-4 7,9 13,24-28</inkml:trace>
</inkml:ink>
</file>

<file path=ppt/ink/ink5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339 145,'7'1,"-1"1,0 0,0 1,0 0,0 0,-1 0,1 0,-1 1,0 0,0 0,0 1,0-1,-1 1,0 0,0 0,0 1,0-1,-1 1,0-1,0 1,-1 0,0 0,0 1,0-1,-1 0,1 1,-2-1,1 4,7 16,-1 1,-2 0,0 0,-2 1,-1-1,-1 1,-2 0,0-1,-2 1,-1-1,-2 0,0 0,-1-1,-2 0,-1 0,-1 0,-3 1,10-19,0 0,-1-1,0 0,-1 0,0 0,0-1,0 0,-1 0,0 0,0-1,0 0,-1-1,1 1,-1-1,0-1,-1 0,1 0,0 0,-1-1,0 0,1-1,-1 0,0 0,0-1,0 0,1-1,-1 0,0 0,0-1,0 0,2-1,-1 0,1-1,0 1,0-2,0 1,0-1,1 0,-1 0,1-1,1 1,-1-2,1 1,0 0,-1-3,-8-13</inkml:trace>
  <inkml:trace contextRef="#ctx0" brushRef="#br0" timeOffset="253.56">0 117,'39'-5,"36"-6,10-7,1 1,-5 3,-12-2,-7 3,-10 3,-4 4,-6 2,-4 2,-5 2,-3 0,4 1,-1-1,1 1,-2-1,-6 1</inkml:trace>
</inkml:ink>
</file>

<file path=ppt/ink/ink5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10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57 113,'30'-34,"-26"67,-31 119,-31 225,52-122,7-243</inkml:trace>
  <inkml:trace contextRef="#ctx0" brushRef="#br0" timeOffset="381.223">848 0,'-56'47,"1"2,3 2,2 3,3 1,2 3,-4 11,29-41,1 2,1 0,2 1,1 1,-10 30,21-52,1 0,1 0,-1 1,1-1,1 1,0-1,1 1,0 0,0-1,1 1,1 0,0-1,0 1,1-1,0 0,1 0,0 0,1 0,0-1,0 0,2 2,-1-3,0-2,1 1,0-1,0 0,0 0,1-1,0 0,0 0,0-1,0 0,1 0,-1-1,1 0,0-1,0 0,0 0,1-1,-1 0,0 0,0-1,7-1,4-1,1 0,-1-1,0-1,-1-1,1 0,-1-2,0 0,0-2,6-3,-7 2,0-1,-1-1,0 0,-1-1,0-1,-1 0,-1-1,0-1,-1 0,4-8,-15 19,1 0,-1 1,-1-1,1 0,-1 0,1-1,-1 1,-1 0,1 0,-1 0,0-1,0 1,-1 0,1 0,-1-1,0 1,0 0,-1 0,0 0,0 0,0 0,0 1,-1-1,0 1,0-1,0 1,0 0,-1 0,1 1,-1-1,0 1,0-1,-1 1,1 0,-1 1,1-1,-1 1,0 0,0 0,0 0,0 1,-10-5,-1 1,1 1,-1 0,0 1,0 0,0 2,0 0,-1 0,1 2,0 0,0 1,0 0,0 1,0 1,0 1,1 0,-2 2,-12 5,1 2,0 0,1 2,0 1,1 2,2 0,0 1,-8 10,7-5</inkml:trace>
  <inkml:trace contextRef="#ctx0" brushRef="#br0" timeOffset="884.967">1497 170,'-23'22,"0"-4,0 1,1 1,1 1,1 1,1 1,1 1,1 0,2 1,0 1,1 1,2 0,0 0,2 1,2 0,-6 27,12-44,0 0,1-1,0 1,0 0,1 0,1 0,0 0,0 0,1 0,1-1,0 1,0-1,1 1,0-1,1 0,0-1,0 1,1-1,1 0,-1 0,1-1,1 0,0 0,0-1,0 0,1 0,0-1,0 0,1-1,8 5,-6-8,0 1,0-2,1 1,-1-2,0 1,0-2,1 0,-1 0,0-1,0-1,0 0,0 0,-1-1,1-1,5-3,160-100,-157 96,-1-1,0 0,-1-2,-1 0,0-1,-1-1,-1 0,0-1,-1-1,-2 0,0-1,-1 0,0-1,-2 0,-1-1,5-18,-10 30,-1 0,0 0,-1 0,0 0,0-1,-1 1,0 0,-1 0,0 0,-1 0,0 0,-1 0,0 0,0 0,-1 1,0-1,-1 1,0 1,-1-1,1 0,-7-5,-4 2,0 2,-1-1,0 2,-1 0,0 1,-1 1,0 1,0 0,0 2,0 0,-1 1,0 1,1 1,-1 0,0 2,0 0,1 1,-1 2,1-1,0 2,0 1,0 0,1 2,-1 0,2 0,-13 10,-19 14,11-3</inkml:trace>
  <inkml:trace contextRef="#ctx0" brushRef="#br0" timeOffset="1703.186">2429 198,'-31'21,"1"1,1 2,1 1,1 1,1 2,2 0,0 2,3 0,0 2,-14 29,32-49,0 1,1-1,1 1,0-1,0 1,2-1,-1 1,1 0,1-1,1 0,-1 1,2-1,0 0,0 0,1-1,1 1,-1-1,2 0,0-1,0 1,1-1,0-1,1 0,0 0,0 0,1-1,0-1,0 0,1 0,0-1,0 0,1-1,0 0,-1-1,1 0,1-1,-1 0,1-1,10 0,0-5,0 0,0-2,-1-1,0 0,0-2,0-1,-1 0,-1-1,1-2,-2 0,0-1,0-1,-1 0,-1-2,0 0,-1-1,3-5,-5 9,-1 0,0 0,0-1,-2-1,0 0,-1-1,0 0,-1 0,-1-1,0 0,-2 0,0-1,-1 0,0 0,-2 0,0-1,-1 1,-1-1,0-9,-6 16,0 1,-1 0,0 0,-1 0,0 1,-1 0,0 0,0 1,-1 0,0 0,-1 1,1 0,-2 1,1 0,-1 1,0 0,0 0,-1 1,0 1,0 0,0 1,-9-2,2-1,0 0,-1 2,0 0,0 1,0 1,0 1,0 1,0 1,0 0,0 2,0 0,0 1,1 1,-1 1,1 1,1 0,-1 2,1 0,1 1,0 0,0 2,1 0,-9 9,-9 13,8-4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74,'79'423,"-45"-276,-34-146,0 0,-1 0,1-1,0 1,0 0,0 0,0-1,-1 1,1 0,0 0,0 0,0 0,1-1,-1 1,0 0,0 0,0-1,1 1,-1 0,0 0,1-1,-1 1,0 0,1 0,-1-1,1 1,-1-1,1 1,0 0,-1-1,1 1,-1-1,1 1,0-1,0 0,-1 1,1-1,0 0,0 1,-1-1,1 0,0 0,0 0,0 0,-1 0,1 0,0 0,0 0,0 0,-1 0,1 0,0 0,0-1,-1 1,1 0,0 0,0-1,-1 1,1-1,0 1,40-101,31-111,-63 173,1-3,1 0,2 1,2 0,1 1,17-28,1 32,-20 31</inkml:trace>
  <inkml:trace contextRef="#ctx0" brushRef="#br0" timeOffset="355.192">537 609,'0'19,"0"12,0 5,4-4,3-7</inkml:trace>
</inkml:ink>
</file>

<file path=ppt/ink/ink5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22.0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280 326,'0'0,"0"1,-1-1,1 1,0-1,0 1,-1-1,1 1,0-1,-1 1,1-1,0 0,-1 1,1-1,-1 1,1-1,-1 0,1 0,-1 1,1-1,-1 0,1 0,-1 0,1 0,-1 1,1-1,-1 0,0 0,1 0,-1 0,1 0,-1 0,1 0,-1-1,1 1,-1 0,1 0,-1 0,0 0,1-1,0 1,-1 0,1-1,-1 1,1 0,-1-1,1 1,-1 0,1-1,0 1,-1-1,1 1,0-1,0 1,-1-1,1 1,0-1,0 1,-5 51,-54 463,30-304,-23 276,52 185,0-661,1 1,-1-1,-1 1,0 0,0-1,-1 0,-1 1,0-1,0 0,-1 0,0 0,0-1,-1 1,-1-1,1 0,-2-1,1 0,-1 1,0-2,-1 1,0-1,0-1,0 1,-2 0,22-23,10 5,1 1,0 1,0 1,0 1,1 1,0 1,0 1,1 1,-1 1,1 2,-1 0,1 2,17 3,43-3,380-31,-106 1,-74 2,42-3,153 0,-299 28,35 2,209-28,283-55,-198 49,168 5,-468 29,367-12,248-7,-662 18,37-8,147-27,-141 11,109 6,-254 18,-18 1,0-2,0-1,0-3,42-9,-80 11,-1 0,1 0,-1-1,0 1,0-1,0 0,0 0,-1 0,0 0,0-1,0 1,0-1,-1 0,1 0,-1 0,0 0,-1 0,0 0,1-1,-1 1,-1 0,1-1,-1 1,0-1,0 1,-1-1,0 1,0 0,0-1,0 1,-2-3,1-18,-19-436,-19 163,13 109,-3-175,32 58,18 158,-21 147,0 1,0-1,0 1,-1 0,1 0,-1 0,1 0,0 0,-1 0,0 0,1 0,-1 0,1 1,-1-1,0 0,0 1,1 0,-1-1,0 1,0 0,1 0,-1 0,0 0,0 0,1 1,-1-1,0 0,0 1,1-1,-1 1,0 0,1 0,-1-1,1 1,-1 0,1 0,-1 1,1-1,0 0,-1 1,-8 2,-191 40,20-22,-259 6,-342 1,116 5,55-12,-168 12,-169-11,35-6,-204 48,272 44,769-97,-1-4,0-3,0-3,-40-7,6-15,111 20,1 0,-1 0,0 0,0 0,0 1,0-1,0 0,1 0,-1 0,0 1,0-1,0 0,0 0,0 1,0-1,0 0,0 0,0 1,0-1,0 0,0 0,0 1,0-1,0 0,0 0,0 1,0-1,0 0,0 0,0 0,0 1,0-1,-1 0,1 0,0 1,0-1,0 0,0 0,-1 0,1 0,0 1,0-1,0 0,-1 0,1 0,0 0,25 7,52 3,-57-4</inkml:trace>
</inkml:ink>
</file>

<file path=ppt/ink/ink5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33.5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85,'0'-1,"0"-1,0 1,0 0,0-1,0 1,0-1,1 1,-1 0,0-1,1 1,-1 0,1 0,0-1,-1 1,1 0,0 0,0 0,0 0,0 0,0 0,0 0,0 0,0 0,0 0,0 1,0-1,1 0,-1 1,0-1,1 1,-1-1,0 1,1 0,-1 0,0-1,1 1,-1 0,1 0,-1 0,1 1,61 10,-52-7,40 5,0-2,1-2,0-2,0-2,24-4,15 1,3372 1,-3198 31,243-31,-310-27,281 27,-253-16,187-5,-326 11,-1 4,1 3,66 7,-18-1,89-31,521 30,3619-1,-4360 0,1-1,-1 2,1-1,0 0,-1 1,1 0,-1 0,1 0,-1 1,0-1,1 1,-1 0,0 0,0 1,0-1,0 1,-1 0,1 0,-1 0,0 0,0 1,3 3,3 8</inkml:trace>
</inkml:ink>
</file>

<file path=ppt/ink/ink5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8:39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54,'14'0,"38"2,-1-3,1-3,-1-1,0-3,19-6,-48 7,-14 4,1 0,-1 0,1 1,0 0,0 1,0 0,-1 0,1 1,0 0,0 0,9 2,-15 1,0 0,1 0,-1 0,-1 0,1 0,0 1,-1-1,1 1,-1 0,0-1,-1 1,1 0,-1 0,1 0,-1 1,0-1,-1 0,1 0,-1 1,0-1,0 0,0 1,0-1,-1 0,0 0,0 1,1 6,-5 509,7-486,2 1,1-1,1 0,2-1,1 1,13 28,-7-41,-14-41,-7 5,-1 0,0 0,-1 1,-1 0,0 1,-1 0,0 0,-1 1,0 0,-1 1,-1 0,1 1,-2 1,-6-4,-1 4,-1 1,-1 1,1 1,-1 1,0 1,0 1,0 1,0 1,-1 1,1 1,0 1,0 1,0 1,0 1,1 2,-1 0,1 1,1 1,-16 9,-226 138,255-151,4-3,1 0,-1 0,1 0,-1 0,1 1,0-1,0 1,0 0,0 0,0 0,1 1,-1-1,1 0,0 1,0 0,0 0,7 1,7-6</inkml:trace>
  <inkml:trace contextRef="#ctx0" brushRef="#br0" timeOffset="603.523">367 478,'438'-45,"-362"38,0 1,-1-4,0-2,32-12,-88 16,-18 7,1 0,-1 0,0 0,1-1,-1 1,1 1,-1-1,1 0,0 0,-1 0,1 1,0-1,0 1,-1 0,1-1,0 1,0 0,-1 0,1 0,0 0,0 0,0 1,-1-1,1 0,0 1,0-1,-1 1,1 0,0 0,-1 0,1-1,-1 1,1 1,-1-1,0 0,1 0,-1 0,0 1,0-1,1 2,1 10,-1 0,-1 1,0-1,-1 1,0-1,-1 1,-1-1,0 0,-1 0,0 0,-2 2,1-2,1 0,0 0,1 0,0 1,1-1,1 1,0-1,0 0,2 1,-1-1,2 2,3 3</inkml:trace>
  <inkml:trace contextRef="#ctx0" brushRef="#br0" timeOffset="852.647">1750 562,'-19'38,"-6"23,-5 1,4-6,6-12</inkml:trace>
  <inkml:trace contextRef="#ctx0" brushRef="#br0" timeOffset="1116.547">1637 54,'0'0</inkml:trace>
  <inkml:trace contextRef="#ctx0" brushRef="#br0" timeOffset="1347.505">1919 788,'10'-17,"-1"-2,1 0,1 1,0 1,1 0,1 1,1 0,1 1,12-11,-25 24,0 0,0 1,0-1,1 1,-1-1,0 1,1 0,-1 0,1 0,-1 0,1 1,-1-1,1 1,-1-1,1 1,0 0,-1 0,1 0,-1 0,1 1,0-1,-1 1,1-1,-1 1,1 0,-1 0,1 0,-1 0,0 1,0-1,1 1,-1-1,0 1,0 0,-1 0,1 0,0 0,-1 0,1 0,-1 0,1 0,-1 1,0-1,0 0,1 3,1 1,-1 0,0 1,0-1,0 0,1 0,0 0,1 0,-1 0,1-1,0 0,1 0,-1 0,1 0,0 0,0-1,0 0,1 0,-1-1,1 1,0-1,0 0,0-1,1 1,-1-1,1-1,-1 1,1-1,-1 0,1-1,0 1,6-2,-4-4,1-1,-1 0,-1 0,1-1,-1-1,0 1,-1-1,1 0,-2-1,1 0,-1 0,-1 0,1-1,-2 0,1 0,-1 0,-1 0,2-10,22-63,-19 59</inkml:trace>
  <inkml:trace contextRef="#ctx0" brushRef="#br0" timeOffset="1682.528">2822 167,'5'53,"2"22,-1 3,-1-7,-1-10,-2-12,4-8,1-7,-1-4,-2-3,-1-1,-6-5,-2-11,-1-6</inkml:trace>
  <inkml:trace contextRef="#ctx0" brushRef="#br0" timeOffset="1970.171">3218 252,'-265'188,"251"-177,2-3,1 0,0 0,0 1,1 1,0 0,1 0,0 1,1 0,0 0,1 1,6-11,0 1,0-1,0 0,1 1,-1-1,0 1,1-1,-1 1,1-1,0 1,-1-1,1 1,0-1,0 1,0 0,0-1,0 1,1-1,-1 1,0-1,1 1,-1-1,1 1,0-1,-1 1,1-1,0 1,0-1,0 0,0 0,0 1,0-1,0 0,0 0,0 0,1 0,-1 0,0-1,1 1,-1 0,1 0,-1-1,1 1,-1-1,1 0,-1 1,76 7,126 9,-162 4,-29-8</inkml:trace>
  <inkml:trace contextRef="#ctx0" brushRef="#br0" timeOffset="3052.645">4261 27,'-27'330,"9"-77,7-73,11-179,11 26,-4-31</inkml:trace>
  <inkml:trace contextRef="#ctx0" brushRef="#br0" timeOffset="3402.354">4714 195,'-173'83,"-101"69,256-142,-43 39,61-47,0 0,0 0,0 0,1 0,-1 0,1 0,-1 0,1 0,0 0,0 0,-1 0,2 0,-1-1,0 1,0 0,0-1,1 1,-1 0,1-1,-1 0,1 1,0-1,-1 0,1 0,0 0,0 0,0 0,0 0,0-1,0 1,0-1,0 1,0-1,0 0,0 0,0 0,0 0,0 0,2 0,7 2,67 15,67 27,-104 17,-40-58,-1 0,1 0,0 0,0 0,0 0,1 0,-1 0,1 0,0-1,-1 1,1 0,0-1,1 0,-1 1,0-1,1 0,-1 0,1 0,0 0,-1-1,1 1,0-1,0 0,0 0,0 0,3 1,13-3</inkml:trace>
  <inkml:trace contextRef="#ctx0" brushRef="#br0" timeOffset="3786.115">4883 591,'21'-10,"-1"0,2 2,-1 0,1 2,0 0,0 2,1 0,-1 1,21 1,-42 2,0 0,0-1,0 1,0 0,0 0,0 0,0-1,0 1,0 0,0 1,0-1,0 0,0 0,0 0,0 0,0 1,0-1,0 1,0-1,-1 1,1-1,0 1,0-1,0 1,0-1,-1 1,1 0,0 0,-1-1,1 1,-1 0,1 0,-1 0,1 0,-1 0,1 0,-1 0,0 0,0-1,1 1,-1 0,0 0,0 0,0 0,0 0,0 0,0 0,0 0,-1 0,1 0,0 0,0 0,-1 0,1 0,-1 0,1 0,-1 0,1 0,-1 0,1-1,-1 1,0 0,1 0,-1-1,-1 1,-51 45,29-30,10-8,0 1,0 0,1 1,1 0,-1 1,2 0,-1 1,2 1,-1 0,-3 8,13-19,0-1,0 1,0 0,0 0,0 0,1 0,-1 0,1 0,0 0,-1 0,1 1,0-1,0 0,0 0,1 0,-1 0,0 0,1 0,0 0,-1 0,1 0,0 0,0 0,0 0,0-1,0 1,0 0,1-1,-1 1,1 0,-1-1,1 0,-1 1,1-1,0 0,0 0,-1 0,1 0,0 0,0 0,0-1,1 1,89 16,81-20,-148 3</inkml:trace>
  <inkml:trace contextRef="#ctx0" brushRef="#br0" timeOffset="4705.099">170 1239,'117'-13,"129"-13,75 7,167-5,567-45,30-25,-39 56,221 40,-1266-2,63-17,-54 5</inkml:trace>
  <inkml:trace contextRef="#ctx0" brushRef="#br0" timeOffset="5164.476">5983 308,'-14'5,"-5"6,0 7,10-1,10-2,9-5,9-3,0-8,-2-8,-9-4,-7 2</inkml:trace>
  <inkml:trace contextRef="#ctx0" brushRef="#br0" timeOffset="5531.629">6181 619,'-9'4,"-4"8,6 0,3-6,3-4</inkml:trace>
</inkml:ink>
</file>

<file path=ppt/ink/ink5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2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1,'-23'126,"21"-101,-1 335,3-357,-1 0,0 0,1-1,0 1,0 0,0 0,0 0,0 0,1 0,-1-1,1 1,-1 0,1 0,0-1,0 1,1-1,-1 1,0-1,1 1,-1-1,1 0,0 1,0-1,0 0,0 0,0-1,1 1,-1 0,0-1,1 1,-1-1,1 0,0 0,-1 0,1 0,0 0,-1 0,1-1,0 0,0 1,0-1,0 0,-1 0,1-1,0 1,0-1,7-2,-1-2,1 1,-1-2,0 1,-1-1,1 0,-1-1,0 0,-1 0,1-1,-2 0,1 0,-1 0,0-1,3-8,23-25,33-56,-54 124,-7 140,-3-163,0 0,0 1,0-1,0 0,1 0,-1 0,1-1,0 1,0 0,0-1,0 1,1-1,-1 1,1-1,-1 0,1 0,0 0,0-1,0 1,0-1,0 1,0-1,0 0,0 0,1 0,-1-1,0 1,0-1,1 0,-1 0,0 0,1 0,0-1,4 0,0 0,0-1,0-1,0 1,0-1,-1-1,0 1,1-1,-1-1,0 1,-1-1,1 0,-1-1,18-22,-1-2,-1 0,-2-1,-1-1,-1-1,-2-1,-1 0,-2-1,-2-1,1-5,-11 37,35-168,-36 173</inkml:trace>
</inkml:ink>
</file>

<file path=ppt/ink/ink5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2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60,'53'-10,"22"-3,3 1,-6 2,-12 3,-10 3,-10 2,-6 1,-9 1</inkml:trace>
</inkml:ink>
</file>

<file path=ppt/ink/ink5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3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59,'38'-10,"28"-3,6 1,-3 2,-9 3,-10 3,-14 2</inkml:trace>
</inkml:ink>
</file>

<file path=ppt/ink/ink5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10.6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5370 439,'-138'-69,"-3"5,-2 7,-66-13,78 27,-2 6,-1 6,-1 6,-95-4,-35 16,0 13,1 10,-13 14,-4 10,1 11,3 13,3 12,-67 35,220-65,3 5,1 5,3 5,2 5,3 5,-15 17,93-59,2 2,0 1,1 1,2 1,1 2,1 0,2 2,-2 4,15-20,1 0,0 0,1 1,1 0,0 0,1 0,1 1,1 0,1 0,0 0,1 0,1 0,1 0,0 0,2 0,0 0,1 0,1 4,3-2,0 0,1-1,1 0,1 0,1-1,0-1,1 0,1 0,1-2,0 0,1 0,0-1,1-1,12 6,17 10,2-3,0-1,2-3,0-2,15 2,108 25,2-7,1-8,2-8,1-7,112-7,11-8,1-12,-2-15,-1-12,54-24,-72 2,-3-12,-3-13,-4-11,230-117,-457 192,0-1,-1-3,-1-1,-1-3,-2-1,0-2,-3-1,0-2,1-6,-32 33,0-1,0 0,-1 0,0-1,0 1,-1-1,0 0,-1 0,0 0,0-1,-1 1,0-1,-1 0,0 1,-1-1,0 0,0 0,-1 1,0-1,-1 0,0 1,0-1,-1 1,0 0,-1 0,0 0,0 0,-1 1,0-1,-1 1,0 0,-4-3,-25-21,-1 1,-2 2,-1 1,-1 2,-2 3,0 0,-1 3,-1 2,-1 1,-1 3,-40-8,-157-36,-2 11,-1 10,-3 12,0 10,0 11,-35 12,-204 18,1 22,2 21,-138 51,451-84,2 8,2 7,2 7,-48 30,192-80,0 2,1 1,0 0,1 2,0 0,1 1,0 1,1 1,1 1,1 0,0 1,1 1,1 0,1 1,1 0,1 1,0 1,2 0,0 0,-3 16,9-12,0 0,2 0,1 0,0 0,2 0,2 0,0 0,1-1,2 1,0-1,2-1,1 1,1-2,1 1,0-2,2 1,1-2,15 18,5 1,1-1,1-2,3-2,0-1,3-2,0-2,2-2,47 21,40 6,1-6,3-6,1-6,1-7,2-5,1-6,80-2,223 2,0-19,0-20,-1-19,-3-19,249-73,-461 80</inkml:trace>
</inkml:ink>
</file>

<file path=ppt/ink/ink5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04.86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1469 790,'-5'39,"-1"26,0 8,1 0,1-7,2-10,1-4,1-8,0-5,0-5,5-4,1-1,1-2,-2 0,-2 1,-1-1,0 0,-2-4</inkml:trace>
  <inkml:trace contextRef="#ctx0" brushRef="#br0" timeOffset="327.974">1779 931,'-117'120,"71"-75,1 3,2 1,-10 19,51-67,1 0,-1 0,1 0,0 0,-1 0,1 0,0 0,0 0,0 1,0-1,0 0,0 1,0-1,0 1,0-1,1 1,-1 0,1-1,-1 1,1 0,0-1,-1 1,1 0,0-1,0 1,0 0,0 0,1-1,-1 1,0 0,1-1,-1 1,1 0,0-1,-1 1,1-1,0 1,0-1,0 1,0-1,0 0,0 0,0 1,1-1,-1 0,0 0,1 0,-1 0,1 0,-1-1,1 1,-1 0,1-1,0 1,-1-1,1 1,20 0,-1-1,0-1,1 0,-1-2,0 0,0-2,0 0,49-9,-66 13,1 0,0 0,0 1,0-1,0 1,0 0,-1 1,1-1,0 1,0 0,0 0,-1 0,1 1,0 0,-1 0,1 0,-1 0,0 1,0-1,0 1,0 0,0 0,-1 1,1-1,-1 1,0 0,0 0,-1 0,1 0,16 42,-10-28</inkml:trace>
  <inkml:trace contextRef="#ctx0" brushRef="#br0" timeOffset="559.962">2174 1157,'-19'39,"-11"31,-1 9,5-4,7-11,7-10,5-11,4-7,8-10,2-4,1-7</inkml:trace>
  <inkml:trace contextRef="#ctx0" brushRef="#br0" timeOffset="-1224.258">30 762,'-18'180,"6"111,41-50,-29-232,0 0,0 0,-1 0,0-1,-1 1,0 0,0 0,-1-1,0 0,-4 8,6-21,6-7</inkml:trace>
  <inkml:trace contextRef="#ctx0" brushRef="#br0" timeOffset="-887.508">368 959,'-83'64,"3"3,3 4,-5 11,82-82,-32 44,31-43,1 0,-1 0,0 0,1 0,-1 0,1 0,0 0,-1 0,1 0,0 0,0 0,-1 0,1 0,0 0,0 0,0 0,0 1,1-1,-1 0,0 0,0 0,1 0,-1 0,0 0,1 0,-1 0,1 0,-1 0,1 0,0 0,-1 0,1-1,0 1,0 0,0 0,-1-1,1 1,0-1,0 1,0 0,0-1,0 0,1 1,114 4,-80-7,7-1,102 7,-140-2,-1 0,0 0,0 1,0-1,0 1,0 0,-1 0,1 1,-1-1,0 1,0 0,0-1,0 1,-1 0,0 1,1-1,-2 0,1 1,0-1,-1 1,0 0,0-1,0 1,-1 0,1 0,-1-1,0 1,-1 0,1 0,-1-1,0 1,-1 3,1 17</inkml:trace>
  <inkml:trace contextRef="#ctx0" brushRef="#br0" timeOffset="-525.404">537 1439,'204'-38,"-202"37,-1 0,1 1,0-1,-1 1,1-1,0 1,-1 0,1 0,0-1,0 1,0 0,-1 1,1-1,0 0,0 0,-1 1,1-1,0 1,-1 0,1-1,0 1,-1 0,1 0,-1 0,1 0,-1 0,0 0,1 0,-1 1,0-1,0 0,0 1,0-1,0 1,0-1,0 1,-1 0,1-1,0 1,-1 0,1-1,-1 1,0 0,0 0,0-1,0 1,0 0,0 0,0 0,0-1,0 1,-1 0,1-1,-1 1,0 0,1-1,-2 2,-131 160,132-161,0 0,0 0,0 0,1 0,-1 0,0 0,1 0,0 0,-1 0,1 0,0 1,0-1,0 0,0 0,0 0,1 0,-1 1,1-1,0 0,-1 0,1 0,0 0,0 0,0 0,0-1,0 1,1 0,-1 0,1-1,-1 1,1-1,-1 1,1-1,0 0,0 0,0 0,0 0,-1 0,1 0,1 0,-1 0,0-1,0 1,0-1,0 0,0 0,0 1,1-1,-1-1,0 1,0 0,0 0,0-1,0 1,0-1,2 0,41-16,-24 5</inkml:trace>
  <inkml:trace contextRef="#ctx0" brushRef="#br0" timeOffset="-288.854">989 1298,'43'-5,"19"-1,4 0,-9 1</inkml:trace>
  <inkml:trace contextRef="#ctx0" brushRef="#br1" timeOffset="7996.624">2089 705,'-596'824,"166"-277,424-540,4-6,0 1,-1 1,1-1,0 0,0 0,1 1,-1-1,0 1,1-1,0 1,-1 0,1 0,0-1,0 1,1 0,-1 0,1 0,-1 0,1 0,0 0,0 3,8 2</inkml:trace>
  <inkml:trace contextRef="#ctx0" brushRef="#br1" timeOffset="8566.313">2203 762,'-110'-23,"24"1,-114-18,200 40,1 1,-1-1,0 1,0-1,1 0,-1 1,0-1,0 1,0-1,0 1,0-1,0 1,0-1,0 1,0 0,0-1,0 1,0-1,0 0,-1 1,1-1,0 1,0-1,0 1,-1-1,1 1,0-1,-1 0,1 1,0-1,-1 1,1-1,0 0,-1 1,1-1,-1 0,1 0,0 1,-1-1,1 0,-1 0,1 0,-1 0,1 1,-1-1,1 0,-1 0,1 0,-1 0,1 0,-1 0,1 0,-1 0,1-1,-1 1,1 0,-1 0,1 0,-1 0,1-1,-1 1,1 0,0-1,-1 1,1 0,-1-1,1 1,33 26,-27-22,45 32,2-3,2-3,0-1,2-4,48 16,-101-40,0 1,1 0,-1-1,0 1,1-1,0 0,-1 0,1 0,0-1,-1 1,1-1,0 0,-1-1,1 1,0-1,-1 0,1 0,-1 0,1-1,-5-1,1 0,-1 0,0 0,0-1,-1 1,1 0,-1 0,1 0,-1 0,0 0,0 0,0 0,-1 0,1 0,-1 1,1-1,-1 0,0 1,0 0,0-1,0 1,-2-1,0-2,-202-255,192 238</inkml:trace>
  <inkml:trace contextRef="#ctx0" brushRef="#br1" timeOffset="8914.723">2513 0,'-25'13,"1"2,1 0,0 2,1 0,1 2,0 0,2 1,0 1,1 1,1 0,1 2,12-18,-1 0,1 0,0 0,1 1,0 0,0-1,0 1,1 0,-1 0,2 0,-1 1,1-1,0 0,1 1,0-1,0 0,0 1,1-1,0 0,1 0,-1 1,2-1,-1 0,1 0,0-1,0 1,0-1,1 1,0-1,1 0,-1-1,1 1,0-1,1 0,-1 0,1 0,3 2,11 0,-1 0,1-1,0-1,1 0,-1-2,1 0,-1-2,1 0,0-1,0-2,-1 0,1-1,-1 0,0-2,0-1,7-3,-3 3,-1-2,0-1,0-1,-1 0,0-2,-1-1,0 0,-1-1,-1-2,0 0,-1-1,-1 0,15-21,-28 34,0-1,-1 1,0-1,0 0,0 0,0 0,-1-1,0 1,0-1,0 1,-1-1,0 0,0 0,0 1,-1-1,0 0,0 0,0 0,-1 0,0 1,0-1,0 0,-1 1,0-1,0 1,0-1,-1 1,0 0,0 0,0 0,-1 0,-45-46,24 33</inkml:trace>
  <inkml:trace contextRef="#ctx0" brushRef="#br1" timeOffset="9167.169">1836 254,'38'-5,"56"-6,27-1,6-4,2 1,-7 3,-10 4,-5 3,-6 3,-6 1,-5 5,-3 3,-7 0,-2 3,-10 1,-12-3,-15-1</inkml:trace>
</inkml:ink>
</file>

<file path=ppt/ink/ink5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21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0 564,'24'10,"27"3,10-6,3-3,-3-3,-8-2,-8 0,-7 0,-5 0,-3 0,-2 0,-6 1</inkml:trace>
  <inkml:trace contextRef="#ctx0" brushRef="#br0" timeOffset="246.199">57 847,'43'4,"33"-2,9-2,0-1,-11-1,-12 1,-13-5,-9-1,-6 0,-10 2</inkml:trace>
  <inkml:trace contextRef="#ctx0" brushRef="#br0" timeOffset="480.321">1072 141,'-10'38,"-2"32,-5 9,1 1,-2-4,2-10,4-11,4-6,3-6,-2-6,0-4,2-3,1-2,1 0,2-6</inkml:trace>
  <inkml:trace contextRef="#ctx0" brushRef="#br0" timeOffset="777.833">1722 141,'-73'83,"5"3,3 4,-27 53,87-134,-9 11,2 0,1 1,0 1,2 0,0 0,2 0,0 1,-3 22,10-39,0 0,0 0,0 0,1 0,0 0,0 0,1 0,-1 0,1-1,1 1,-1 0,1-1,0 0,0 0,0 0,1 0,-1 0,1 0,1-1,-1 0,1 0,-1 0,1-1,0 1,0-1,1 0,-1 0,1-1,-1 0,2 0,2 1,0 0,0-1,0 0,0-1,0 0,0 0,0-1,0 0,1-1,-1 0,0 0,0-1,0 0,0-1,-1 0,1 0,-1-1,1 0,3-3,0-1,-2 0,1 0,-1-1,0 0,-1-1,0 0,-1 0,0-1,0 0,-1 0,0-1,-1 0,-1 0,0-1,-1 1,0-1,-1 0,0 0,-1-1,0 1,-1 0,-1-1,0 0,-1 8,1 0,-1 1,0-1,-1 0,1 0,-1 0,0 1,-1-1,1 1,-1 0,0 0,-1 0,1 0,-1 0,0 1,0-1,0 1,-1 0,1 1,-1-1,0 1,0 0,0 0,-1 0,1 1,-1 0,0-1,-4 0,0 0,-1 1,1 0,-1 0,1 1,-1 1,0 0,1 0,-1 1,1 0,-1 1,1 0,-1 1,-6 3,-10 5</inkml:trace>
  <inkml:trace contextRef="#ctx0" brushRef="#br0" timeOffset="1193.507">2229 310,'-44'44,"22"-26,0 1,2 2,1 0,0 1,1 0,2 2,0 0,2 1,1 0,0 1,-5 19,17-39,0 0,0 0,0 0,1 0,0 0,0 0,1 0,-1 0,1 0,1 0,-1 0,1 0,0-1,0 1,1 0,-1-1,1 0,1 0,-1 1,1-2,0 1,0 0,0-1,0 0,1 0,0 0,0-1,0 1,0-1,1 0,7 4,0 0,1-1,0-1,0 0,0-1,1-1,-1 0,1-1,0 0,0-1,13-1,-11-2,1 0,-1-1,0-1,0-1,0 0,-1-2,1 0,-1 0,-1-1,0-1,0-1,-1 0,0-1,0 0,10-14,-2 3,-2-2,-1 0,-1-1,-1-1,-1-1,-2 0,0-1,6-21,-17 42,0 0,-1 0,0 0,0 0,-1 0,1 0,-2-1,1 1,-1 0,0-1,0 1,-1 0,0-1,-1 1,1 0,-1 0,-1 0,1 0,-1 0,0 1,-1-1,0 1,0 0,0 0,-1 0,0 0,0 1,0 0,0 0,-1 1,0-1,-3-1,-6-1,0 1,-1 1,0 0,0 1,0 0,-1 2,1 0,-1 1,1 0,-1 1,1 1,-1 1,1 0,-1 1,-1 2,-17 2</inkml:trace>
  <inkml:trace contextRef="#ctx0" brushRef="#br0" timeOffset="1601.878">2821 283,'-48'57,"3"2,2 3,-17 35,56-92,0 0,0 0,1 1,0-1,0 1,1 0,-1 0,1 0,0 0,1 0,0 1,0-1,0 0,1 1,-1-1,2 1,-1-1,1 0,0 1,0-1,1 0,-1 0,1 0,1 0,-1 0,1 0,0 0,1-1,-1 0,1 1,0-1,0-1,1 1,0 0,5 2,0 0,1-1,0-1,0 1,1-2,-1 1,1-2,0 0,0 0,1-1,-1 0,0-1,1-1,-1 0,1 0,-1-1,0-1,1 0,-1-1,2-1,17-6,-2-2,1-1,-2-1,0-1,0-1,-2-2,8-7,-17 15,0 0,0-1,-1-1,0 0,-1-2,-1 0,0 0,-1-1,0-1,-1 0,-1-1,-1 0,0 0,-1-1,-1-1,-1 1,-1-1,4-16,-10 31,0-1,0 0,0 1,-1-1,1 0,-1 1,0-1,-1 0,1 1,-1-1,0 1,0 0,0 0,-1 0,1 0,-1 0,0 0,0 0,0 1,-1 0,1 0,-1 0,0 0,1 0,-2 1,1-1,0 1,0 0,-1 0,1 1,-1 0,1-1,-1 1,0 1,0-1,-12-2,1 1,0 1,-1 0,1 1,-1 1,1 1,0 0,0 1,-13 4,-108 55,104-44</inkml:trace>
  <inkml:trace contextRef="#ctx0" brushRef="#br0" timeOffset="2017.033">3641 169,'20'8,"0"1,-1 0,0 1,0 1,-1 1,-1 1,0 0,0 1,-1 1,-1 0,-1 1,0 1,-1 0,-1 1,6 11,-9-5,-1 1,-2-1,0 1,-1 1,-2-1,0 1,-2 2,0-17,-1 0,-1 1,0-1,0 0,-1 0,-1 0,0 0,0 0,-1-1,-1 1,1-1,-2 0,1-1,-1 1,-1-1,0 0,0 0,-6 4,2-8,1-1,-1 0,1-1,-1 0,0 0,0-2,0 1,-1-1,1-1,0 0,0 0,-1-1,1-1,0 0,0 0,0-1,-6-3,-7-5,6-1</inkml:trace>
  <inkml:trace contextRef="#ctx0" brushRef="#br0" timeOffset="2269.412">3245 169,'43'0,"48"-4,18-3,5-4,-2 0,-7 1,-10-2,-8 1,-9-2,-8 0,-6 4,-5-3,-7 1,-3-2,-1 1,-3 3,-4 2,-10 3</inkml:trace>
</inkml:ink>
</file>

<file path=ppt/ink/ink5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20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0,'-22'195,"3"-30,1 161,-1-222,12-130,12-24,1 25</inkml:trace>
  <inkml:trace contextRef="#ctx0" brushRef="#br0" timeOffset="315.471">395 28,'-271'351,"216"-255,55-95,-1 0,1 0,-1 1,1-1,-1 0,1 0,0 1,0-1,0 0,0 1,0-1,0 0,0 1,0-1,1 0,-1 1,0-1,1 0,-1 1,1-1,-1 0,1 0,0 0,-1 0,1 0,0 1,0-1,0-1,0 1,0 0,0 0,0 0,0 0,0-1,0 1,1 0,-1-1,0 1,0-1,1 0,-1 1,1-1,60 1,-53-1,42-5,-33 2,0 1,1 1,-1 0,0 1,1 1,-1 1,0 1,1 0,11 5,-25-5,0-1,0 1,-1 1,1-1,-1 1,0-1,0 1,0 0,-1 0,0 1,1-1,-1 1,-1 0,1 0,-1 0,0 0,0 0,0 0,-1 1,1-1,-2 0,1 1,0 3,8 26,-3-16</inkml:trace>
  <inkml:trace contextRef="#ctx0" brushRef="#br0" timeOffset="765.156">621 592,'45'0,"-26"-2,-1 2,0 0,0 1,1 0,-1 2,0 0,0 1,4 3,-20-7,-1 0,0 0,0 1,1-1,-1 1,0-1,0 1,0-1,1 1,-1-1,0 1,0 0,0 0,0 0,0 0,0 0,0-1,-1 2,1-1,0 0,0 0,-1 0,1 0,-1 0,1 1,-1-1,1 0,-1 0,0 1,0-1,1 0,-1 1,0-1,0 0,-1 1,1-1,0 0,0 0,0 1,-1-1,1 0,-1 0,1 1,-1-1,1 0,-1 0,-46 46,37-38,-87 87,96-95,0 0,0 1,0-1,0 0,1 1,-1-1,0 1,1-1,-1 1,1-1,-1 1,1 0,0-1,0 1,-1 0,1-1,0 1,1-1,-1 1,0 0,0-1,1 1,-1-1,1 1,-1 0,1-1,0 0,-1 1,1-1,0 1,0-1,0 0,0 1,0-1,1 0,-1 0,0 0,0 0,1 0,-1 0,1-1,-1 1,1 0,-1-1,1 1,-1-1,1 1,-1-1,2 0,82 10,-11-34,-54 12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27,'71'278,"-26"-69,-17-81,-28-127,1 0,-1-1,0 1,0-1,1 1,-1-1,0 1,1-1,-1 1,1-1,-1 1,1-1,-1 0,1 1,-1-1,1 0,-1 1,1-1,-1 0,1 0,-1 1,1-1,-1 0,1 0,0 0,-1 0,1 0,-1 0,1 0,0 0,-1 0,1 0,0 0,-1 0,1 0,-1-1,1 1,-1 0,1 0,-1-1,1 1,0 0,-1-1,0 1,1 0,-1-1,1 1,-1-1,1 1,-1-1,0 1,1-1,-1 1,0-1,0 1,1-1,-1 1,0-1,0 0,0 1,0-1,0 1,0-1,0 0,0 1,0-1,0 0,0 0,17-46,32-182,16-78,-38 256,-22 56,-1 6</inkml:trace>
  <inkml:trace contextRef="#ctx0" brushRef="#br0" timeOffset="421.064">537 506,'-3'-3,"0"0,0 0,0 0,0 1,0-1,-1 1,1 0,-1 0,1 0,-1 1,0-1,0 1,1 0,-1 0,0 0,0 0,0 1,0 0,0 0,-1 0,1 0,0 0,0 1,0 0,0 0,1 0,-1 0,0 1,0-1,1 1,-1 0,1 0,-1 0,1 1,0-1,0 1,0 0,0 0,0 0,1 0,-1 0,1 1,0-1,0 1,0-1,0 3,-1-2,1 1,0-1,0 1,0-1,0 1,1 0,0-1,0 1,0 0,1 0,-1 0,1 0,0 0,1 0,-1 0,1-1,0 1,0 0,0 0,1-1,0 1,0-1,0 1,0-1,1 0,-1 1,1-1,0-1,1 1,-1 0,1-1,-1 0,1 0,0 0,0 0,0 0,1-1,-1 0,1 0,-1 0,1-1,2 2,50 3,-31-6</inkml:trace>
  <inkml:trace contextRef="#ctx0" brushRef="#br0" timeOffset="937.703">593 704,'59'-44,"87"-103,-146 146,1 1,-1-1,1 1,-1-1,1 1,0 0,-1-1,1 1,0 0,-1 0,1 0,0-1,0 1,-1 0,1 0,0 0,-1 0,1 0,0 0,0 0,-1 0,1 1,0-1,-1 0,1 0,0 0,-1 1,1-1,0 0,-1 1,1-1,-1 1,1-1,0 1,-1-1,1 1,-1-1,0 1,1-1,-1 1,1 0,-1-1,0 1,1 0,-1-1,0 1,0 0,0-1,0 1,1 0,-1 0,0-1,0 1,0 0,0-1,-1 1,1 0,0 0,0-1,0 1,0 0,-1-1,1 1,0 0,-1-1,1 1,4 16,-2-13,1-1,-1 0,1-1,0 1,0 0,0-1,0 0,0 1,0-1,1 0,-1-1,1 1,-1-1,1 1,0-1,0 0,-1 0,1-1,0 1,0-1,0 0,0 0,0 0,-1-1,1 1,0-1,0 0,0 0,-1 0,1-1,0 1,-1-1,1 0,-1 0,0 0,1-1,51-11,5 43,-22-4,-19-19</inkml:trace>
  <inkml:trace contextRef="#ctx0" brushRef="#br0" timeOffset="2205.752">1185 82,'-19'5,"-11"2,4-1,12-1,12-2,12 0,-1-2,3-1,0 0</inkml:trace>
</inkml:ink>
</file>

<file path=ppt/ink/ink5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19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1 521,'17'15,"1"-2,0 0,1-1,0 0,1-2,0 0,1-2,0 0,1-1,-1-1,1-1,0-1,1-1,-1-1,0-1,16-1,-3-10,0-2,-1-1,-1-2,0-1,-1-2,-1 0,0-3,-2 0,0-2,-2-1,0-1,-2-2,-1 0,14-22,37-37,-44 47,2 1,2 2,1 2,2 1,18-11,-54 42,0 0,0 0,0 0,1 1,-1-1,1 1,-1-1,1 1,0 0,-1 0,1 0,0 0,0 1,0-1,-1 1,1 0,0 0,0 0,0 0,0 0,0 1,0-1,-1 1,1 0,0-1,0 1,-1 1,1-1,-1 0,1 1,-1-1,1 1,-1 0,0 0,0 0,0 0,0 0,0 0,0 0,-1 1,1-1,0 2,8 16,0 2,-2-1,0 1,-2 0,0 1,-2 0,0 0,-1 0,-2 0,0 0,-2 0,0 0,-1 1,-2-1,-4 16,4-21,0-1,-1 1,0-1,-2 0,0-1,-1 0,0 0,-1 0,-1-1,-1-1,0 1,-1-2,0 0,-13 11,10-12,-1-1,0-1,0 0,-1-1,0 0,-1-2,0 0,0-1,-2-1,5-1,1 1,0 0,0-1,0-1,-1 0,1-1,-1-1,1 0,-1-1,0 0,1-1,-1-1,1 0,-1-1,1-1,0 0,0-1,0 0,-5-4,-12-36,24 23</inkml:trace>
  <inkml:trace contextRef="#ctx0" brushRef="#br0" timeOffset="348.889">1609 211,'44'217,"-25"-97,-18-112,0 0,1 0,0 0,1-1,-1 1,1-1,1 0,-1 1,1-2,1 1,-1 0,1-1,0 0,0 0,1 0,0-1,0 0,0 0,1 0,0-1,0 0,0 0,0-1,0 0,1 0,2 0,8 0,0-1,0-1,0-1,0 0,0-2,0 0,0-1,-1 0,1-2,-1 0,0-1,0 0,-1-2,1 0,-2 0,1-2,-1 0,-1-1,0 0,0-1,-1 0,-1-1,0-1,-1 0,5-8,-12 17,0-1,0 1,-1 0,1-1,-1 0,-1 0,1 0,-1 0,0 0,0 0,-1-1,1 1,-2-1,1 1,-1-1,0 1,0-1,0 1,-1-1,0 1,-1-1,1 1,-1 0,-1 0,1 0,-1 0,0 0,0 0,-1 1,1-1,-1 1,0 0,-1 0,1 1,-1-1,0 1,-2-1,-7-5,1 2,-1 0,-1 0,1 2,-1 0,0 0,-1 1,1 1,-1 1,0 0,0 1,0 1,0 0,-15 2,-33 15,38-2</inkml:trace>
</inkml:ink>
</file>

<file path=ppt/ink/ink5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39:45.8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427 274,'-32'-97,"-36"-80,68 178,0-1,-1 0,1 1,0-1,0 0,0 1,0-1,0 0,-1 0,1 1,0-1,0 0,0 0,-1 1,1-1,0 0,-1 0,1 1,0-1,0 0,-1 0,1 0,0 0,-1 0,1 0,0 1,-1-1,1 0,0 0,-1 0,1 0,0 0,-1 0,1 0,0 0,-1 0,1-1,0 1,-1 0,1 0,0 0,-1 0,1 0,0-1,0 1,-1 0,1 0,0 0,-1-1,1 1,0 0,0 0,0-1,-1 1,1 0,0 0,0-1,-2 38,2-35,-8 271,-10 175,12-362,-4 0,-3-1,-4-1,-26 77,-132 350,170-494,0 1,2 0,0 1,1-1,1 0,0 1,2-1,0 3,3-13,0 0,0-1,1 1,0-1,1 0,0 0,0 0,0-1,1 0,0 0,0-1,0 0,1 0,-1-1,1 0,0 0,1-1,-1 0,1 0,-1-1,1 0,7 1,-7-1,4 2,1 0,-1-1,1-1,0-1,0 0,0 0,0-1,0-1,0-1,0 0,3-1,298-44,97 0,-119 34,49 14,-118 1,641-30,-266 45,-16 7,61 10,-475-26,0-7,-1-8,94-18,649-130,-637 122,-124 27,-147 5,1 1,-1-1,1 1,-1-1,0 0,1 0,-1-1,0 1,0-1,0 1,0-1,0 0,0 0,0 0,-1-1,1 1,-1-1,0 1,1-1,-1 0,0 0,-1 0,1 0,0 0,-1 0,0 0,1-3,11-99,-10 58,8-63,-5 0,-4-1,-11-79,-47-296,19 264,25 80,-9 92,30 47,2 8</inkml:trace>
</inkml:ink>
</file>

<file path=ppt/ink/ink5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34.4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1 116,'236'-74,"-203"68,0 1,0 2,0 2,1 0,22 5,23-2,175-1,-56 26,55-10,-22 6,-142-12,0-5,1-4,8-4,-10 1,212-27,656 28,-649-28,467 28,-436 11,36 8,-219-7,-83-4,0-4,0-3,7-4,559-73,-535 62,-43 5,0 2,0 3,1 2,28 5,-85-3,-1 1,1 0,0-1,-1 1,1 1,0-1,-1 1,1-1,-1 1,0 0,0 0,1 0,-1 1,-1-1,1 1,0 0,-1-1,1 1,-1 0,0 1,0-1,0 0,0 1,-1-1,1 1,-1-1,0 1,0 0,0-1,0 1,-1 0,0 0,0 0,0-1,0 1,0 0,-1 0,0 3,-5 18</inkml:trace>
</inkml:ink>
</file>

<file path=ppt/ink/ink5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35.4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90,'50'-19,"1"2,0 2,1 3,1 2,0 2,43 0,122 34,-161-18,156 20,106-2,628 3,415-68,-361 3,407 25,-901 12,-480-1</inkml:trace>
</inkml:ink>
</file>

<file path=ppt/ink/ink5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38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339 310,'19'-16,"0"2,1 0,1 1,0 1,0 1,1 1,15-5,-20 8,46-20,2 2,1 3,1 3,14 0,-32 9,-29 5,-1 1,1 0,0 2,0 0,0 1,0 1,17 3,-32-2,-1 0,0 0,0 0,0 0,0 1,0 0,0 0,0 0,-1 0,1 1,-1-1,1 1,-1 0,0 0,0 0,0 0,-1 1,1-1,-1 1,0-1,0 1,0 0,0 0,-1 0,1 0,-1 0,0 0,0 1,-1-1,1 0,-1 1,0-1,0 0,-26 144,-61 78,60-167,3 2,2 0,4 2,1 1,16-55,-1 1,1-1,1 0,0 1,0-1,1 0,0 1,1-1,0 0,0 0,1 0,0 0,0 0,2 0,-5-9,0 0,0-1,0 1,0-1,0 1,1-1,-1 1,0-1,0 1,0-1,1 1,-1 0,0-1,1 1,-1 0,0-1,1 1,-1 0,0-1,1 1,-1 0,1-1,-1 1,0 0,1 0,-1 0,1 0,-1-1,1 1,-1 0,1 0,-1 0,1 0,-1 0,1 0,-1 0,1 0,-1 0,1 0,-1 1,1-1,-1 0,0 0,1 0,-1 1,1-1,-1 0,1 0,-6-7,0 0,-1 0,1 0,-1 1,-1-1,1 1,-1 1,0-1,0 1,-1 1,0-1,1 1,-2 1,1-1,0 1,-8-1,-15-2,0 1,0 1,-1 2,1 1,-1 2,1 0,0 3,0 0,0 2,-26 7,0 2,2 3,0 2,1 2,1 3,-44 28,95-51,0-2,0 1,0 0,0 0,0-1,0 1,1 0,-1 1,0-1,1 0,-1 0,1 1,-1-1,1 1,0-1,0 1,0 0,0 0,0-1,0 1,0 0,0 0,1 0,-1 0,0 0,1 1,6 5</inkml:trace>
  <inkml:trace contextRef="#ctx0" brushRef="#br0" timeOffset="456.618">508 677,'193'-60,"2"9,4 8,62 3,-145 35,-93 5</inkml:trace>
  <inkml:trace contextRef="#ctx0" brushRef="#br0" timeOffset="703.563">1694 790,'0'33,"0"21,0 7,0-8</inkml:trace>
  <inkml:trace contextRef="#ctx0" brushRef="#br0" timeOffset="935.216">1665 225,'10'34,"3"11</inkml:trace>
  <inkml:trace contextRef="#ctx0" brushRef="#br0" timeOffset="1205">2005 1100,'17'-50,"2"1,2 0,3 2,2 0,1 2,6-3,28-4,-60 51,1 0,0 0,0 0,0 1,0-1,0 0,0 1,0-1,0 1,1 0,-1 0,0 0,0 0,0 0,0 0,0 1,0-1,0 0,1 1,-1 0,-1 0,1-1,0 1,0 0,0 1,0-1,-1 0,1 0,0 1,-1-1,1 1,-1-1,0 1,1 0,-1 0,24 81,-26-78,1-1,0 1,0 0,1 0,0-1,0 1,0 0,0-1,0 1,1-1,0 1,0-1,0 0,1 0,0 0,-1 0,1 0,0-1,1 1,-1-1,1 0,-1 0,1 0,0 0,0-1,0 1,1-1,-1 0,3 0,1-2,-1-1,1 0,0 0,0-1,-1 1,1-2,-1 1,1-1,-1-1,0 1,0-1,-1 0,1-1,-1 1,0-1,0-1,0 1,-1-1,0 0,0 0,0-1,-1 1,0-1,0-1,50-111,-46 94</inkml:trace>
  <inkml:trace contextRef="#ctx0" brushRef="#br0" timeOffset="1789.311">3077 620,'-28'33,"2"0,1 2,2 1,1 1,2 1,-10 27,28-62,0 0,0 0,1 0,-1 0,1 1,0-1,0 0,0 0,0 1,1-1,-1 1,1-1,0 1,0-1,0 0,1 1,-1-1,1 1,0-1,-1 0,2 1,-1-1,0 0,1 0,-1 0,1 0,0 0,0 0,0-1,0 1,1 0,-1-1,1 0,-1 0,1 1,0-2,0 1,0 0,0 0,0-1,0 0,0 0,1 0,-1 0,2 0,19 0,0-2,0-1,-1-1,1-1,-1-1,1-1,-2-1,1-1,-1-1,0-1,-1-1,0-1,-1 0,0-2,-1 0,-1-1,0-1,-1-1,2-3,4-1,-2-2,0 0,-1-1,-1 0,-2-2,0 0,-2-1,-1-1,-1 0,5-19,-13 33,0-1,-1 0,-1 0,0 0,-1 0,-1 0,0 0,-1 0,0-1,-2 1,0 0,0 0,-1 0,-1 0,-1 1,0-1,-1 1,0 0,-1 1,-1-1,0 2,-4-6,4 11,1 0,-1 0,0 0,-1 1,0 0,0 1,0 0,0 1,-1 0,0 0,1 1,-2 0,1 0,0 1,0 1,-1 0,1 0,-1 1,1 0,-1 1,1 0,0 1,0 0,-1 1,1 0,0 0,1 1,-1 1,1-1,0 1,0 1,0 0,-2 2,-7 3,-1 2,1 0,1 1,0 0,1 2,1 0,0 0,2 2,-1-1,2 2,1 0,0 0,1 1,1 0,1 1,1 0,1 0,1 1,0-1,1 10,4-20,1-1,1 1,-1 0,2 0,-1-1,2 0,-1 1,1-1,1 0,0-1,0 1,1-1,0 0,1 0,-1-1,2 0,-1 0,1-1,1 0,-1 0,5 2,13 9,1-1,1-2,1 0,0-2,1-1,22 5,-9-7,0-1,1-2,0-2,0-2,43-2,-51-1</inkml:trace>
  <inkml:trace contextRef="#ctx0" brushRef="#br0" timeOffset="2320.149">5024 253,'-9'43,"-9"39,-1 14,3-4,4-7,9-15,5-9,2-10,6-9,0-6,-1-6,-2-2,-3-1,-1-6</inkml:trace>
  <inkml:trace contextRef="#ctx0" brushRef="#br0" timeOffset="2638.95">4629 310,'61'-46,"3"4,1 2,3 3,0 3,2 3,5 2,-46 19,0 0,1 2,0 1,1 1,-1 1,4 2,-25 2,1 1,-1 0,0 0,1 0,-1 2,0-1,0 1,1 0,-1 1,-1 0,1 1,0-1,-1 2,0-1,0 1,0 0,0 1,-1 0,0 0,0 1,4 5,-7-6,0 1,0 1,0-1,-1 1,1-1,-2 1,1 0,-1 0,-1 0,0 0,0 0,0 0,-1 1,0-1,0 0,-1 0,0 0,-1 1,0-1,0-1,-1 1,0 0,-2 4,-5 9,0-1,-2 0,0-1,-1 0,-1-1,0-1,-2 0,-1 0,-22 15,-1-1,-2-3,-1-1,-1-2,-1-2,-1-2,-1-2,-1-3,0-1,-20 2,42-9,10-3</inkml:trace>
  <inkml:trace contextRef="#ctx0" brushRef="#br0" timeOffset="3236.031">5560 903,'-201'208,"185"-199,35-32,154-171,-51 88,-121 105,0-1,0 1,0-1,0 1,1 0,-1 0,0 0,0 0,1 0,-1 0,1 0,-1 0,1 0,0 1,-1-1,1 1,-1-1,1 1,0-1,0 1,-1 0,1 0,0 0,-1 0,1 0,0 0,0 1,-1-1,1 0,0 1,-1 0,1-1,-1 1,1 0,-1 0,1 0,-1 0,1 0,-1 0,0 0,0 0,1 0,-1 1,0-1,0 0,0 1,0-1,-1 1,1-1,0 1,-1 0,1-1,-1 1,1 0,-1-1,0 2,12 170,-9-156,2 0,-2 0,0 0,-1 0,-1 0,0 0,-1 1,-1-1,-1 0,-1 5,3-21,-1 0,1 0,-1 0,1 0,-1 0,1 0,-1-1,0 1,1 0,-1 0,0-1,0 1,1 0,-1-1,0 1,0 0,0-1,0 0,0 1,0-1,0 1,0-1,0 0,0 0,0 0,0 1,0-1,0 0,0 0,0-1,0 1,0 0,0 0,0 0,0-1,0 1,0 0,0-1,0 1,0-1,0 1,0-1,0 0,0 1,1-1,-1 0,0 1,0-1,1 0,-1 0,1 0,-1 0,-42-43,-71-125,103 150</inkml:trace>
  <inkml:trace contextRef="#ctx0" brushRef="#br0" timeOffset="3586.857">5899 790,'85'259,"-44"-197,-40-61,0 0,0 0,0 0,0 0,0-1,0 1,1 0,-1-1,0 1,1-1,-1 1,0-1,1 0,-1 1,1-1,-1 0,0 0,1 0,-1 0,1 0,-1 0,0-1,1 1,-1 0,1-1,-1 1,0-1,0 0,1 1,-1-1,0 0,0 0,0 1,0-1,0 0,0 0,0 0,0 0,0-1,0 1,0 0,-1 0,1 0,0-1,-1 1,1 0,-1-1,0 1,1-1,68-214,-27 135,-33 65</inkml:trace>
  <inkml:trace contextRef="#ctx0" brushRef="#br0" timeOffset="4084.642">6633 790,'-48'-21,"45"20,-4 0,0 0,0 0,0 0,0 1,0 0,1 0,-1 1,0 0,0 0,0 1,1 0,-1 0,0 0,1 1,0 0,0 0,0 1,0 0,0 0,1 0,0 0,0 1,-1 0,6-3,1-1,-1 1,0-1,0 1,1-1,-1 1,1-1,-1 1,1-1,0 1,-1-1,1 0,0 1,0-1,0 0,0 0,0 0,0 0,1 0,-1 0,0 0,0 0,1 0,-1-1,0 1,1 0,-1-1,1 1,-1-1,1 0,-1 1,1-1,-1 0,1 0,-1 0,1 0,0 0,11 4,-9-2,-1 0,1 0,0 0,-1 0,1 0,-1 1,0 0,0 0,0 0,0 0,-1 0,1 0,-1 1,0-1,0 1,0 0,0-1,-1 1,1 0,-1 0,0 0,0 0,0 0,-1 0,0 1,0-1,0 0,0 0,0 0,-1 0,0 0,0 0,0 0,0 0,-1 0,1 0,-1 0,0 0,0-1,0 1,-1-1,0 1,-3 6,4-9,0 1,0 0,0 0,0 0,0 0,0 1,0-1,1 0,-1 1,1-1,-1 1,1 0,0-1,0 1,1 0,-1 0,0-1,1 1,0 0,-1 0,1 0,0 0,1 0,-1-1,0 1,1 0,0 0,0 0,-1-1,2 1,-1 0,0-1,0 1,1-1,0 1,-1-1,1 0,0 0,0 1,0-2,0 1,0 0,1 0,1 1,12 1,-1-1,1-1,0 0,1-1,-1 0,0-1,0-1,9-2,22 0,73-21,-100 20</inkml:trace>
  <inkml:trace contextRef="#ctx0" brushRef="#br0" timeOffset="5089.675">0 1496,'719'-1,"-240"-24,301-5,-58 2,662-29,-303 27,1152 31,-2227-1,-4 1,1 0,0-1,-1 0,1 1,0-1,0 0,0 0,-1 0,1-1,0 1,0-1,-1 0,1 1,0-1,-1 0,1 0,-1-1,1 1,-1-1,0 1,0-1,1 0,-1 1,0-1,0 0,-1-1,1 1,0 0,0-1,-4-8</inkml:trace>
  <inkml:trace contextRef="#ctx0" brushRef="#br0" timeOffset="5569.269">7648 395,'-4'0,"-3"5,-4 1,-5 5,0 5,3 5,4-2</inkml:trace>
  <inkml:trace contextRef="#ctx0" brushRef="#br0" timeOffset="5825.07">7761 790,'0'19,"0"11,5 1,2-6</inkml:trace>
</inkml:ink>
</file>

<file path=ppt/ink/ink5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48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0,'-5'34,"-1"39,-1 18,-2 2,-1-5,2-7,2-14,2-7,2-5,1-8,1-5,0-7,0-3,1-4,-1 0,0-1,0 0,1-5</inkml:trace>
</inkml:ink>
</file>

<file path=ppt/ink/ink5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49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1 170,'39'-25,"1"3,1 1,1 2,1 2,0 1,1 3,1 1,0 3,35-3,-58 10,1 1,-1 1,0 0,0 2,0 1,0 1,0 0,9 5,-24-7,0 0,0 0,0 1,0 0,-1 1,1 0,-1 0,0 0,0 0,-1 1,1 0,-1 1,0-1,0 1,-1 0,0 0,0 0,0 0,-1 1,0 0,0-1,0 1,-1 0,0 1,-1-1,1 6,-1 0,-1 0,0 0,-1 0,-1 0,0 0,0-1,-2 1,1 0,-2-1,0 0,0 0,-1 0,0-1,-1 0,-1 0,1-1,-2 0,1 0,-1-1,-3 2,-18 19,-1-1,-1-2,-1-2,-1 0,-2-3,0-1,-1-1,-1-2,-34 10,41-18</inkml:trace>
</inkml:ink>
</file>

<file path=ppt/ink/ink5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49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109 233,'-109'120,"179"-202,-27 25,2 3,3 1,25-19,-25 40,-47 31,1 1,-1 0,0-1,0 1,0 0,0 0,1 0,-1 0,0 0,0 0,0 0,1 0,-1 1,0-1,0 0,0 1,0-1,0 1,0-1,1 1,-1-1,0 1,-1 0,1 0,0-1,0 1,0 0,0 0,-1 0,1 0,0 0,-1 0,1 0,-1 0,1 0,-1 0,1 1,-1-1,0 0,1 0,-1 0,0 0,0 1,0-1,0 1,9 230,-4-211,-2-12,-1 1,0 0,0 0,-1-1,0 1,-1 0,0 0,0 0,-1 0,-2 7,3-15,-1 0,0-1,1 1,-1 0,0-1,0 1,0-1,0 1,0-1,0 0,0 1,0-1,-1 0,1 0,0 0,-1 0,1 0,-1 0,1 0,-1 0,1 0,-1-1,0 1,1-1,-1 1,0-1,0 0,1 0,-1 0,0 0,0 0,0 0,1 0,-1 0,0-1,1 1,-1-1,0 1,1-1,-1 0,0 1,1-2,-64-41,-75-81,122 111</inkml:trace>
</inkml:ink>
</file>

<file path=ppt/ink/ink5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50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72,'110'181,"-110"-179,1 0,-1 0,1 0,0 0,-1 0,1-1,0 1,0 0,0 0,0-1,1 1,-1-1,0 1,1-1,-1 1,1-1,-1 0,1 0,0 0,-1 0,1 0,0 0,0 0,0 0,0-1,0 1,0-1,0 1,-1-1,1 0,1 0,-1 0,0 0,0 0,0 0,0-1,-1 1,1-1,0 1,0-1,0 0,0 0,0 0,-1 0,1 0,0 0,-1 0,1 0,1-2,0-7,0 0,0 0,0 0,-2-1,1 1,-1-1,-1 0,0 1,-1-8,7-66,12 18,-10 50</inkml:trace>
</inkml:ink>
</file>

<file path=ppt/ink/ink5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50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10,'-8'-3,"-1"1,1 1,-1-1,0 1,0 1,1-1,-1 1,0 1,1 0,-1 0,0 1,1 0,-1 0,1 1,0 0,0 1,0-1,0 2,1-1,-7 6,12-10,0 1,1 0,-1-1,1 1,0 0,-1 0,1 0,-1 0,1 1,0-1,0 0,0 0,0 1,0-1,0 0,0 1,0-1,0 1,1 0,-1-1,1 1,-1-1,1 1,0 0,-1-1,1 1,0 0,0 0,0-1,0 1,1 0,-1-1,0 1,1 0,-1-1,1 1,0-1,-1 1,1-1,0 1,0-1,0 1,0-1,0 0,0 1,0-1,1 0,-1 0,0 0,1 0,-1 0,0 0,1 0,0-1,-1 1,1 0,-1-1,1 1,0-1,0 0,32 7,-32-7,1-1,-1 1,1 0,0 0,-1 0,1 0,0 0,-1 0,1 1,-1 0,1-1,-1 1,1 0,-1 0,0 0,1 1,-1-1,0 0,0 1,0 0,0-1,0 1,0 0,0 0,-1 0,1 0,-1 0,1 0,-1 1,0-1,0 1,0-1,0 0,0 1,0 0,-1-1,0 1,1-1,-1 2,-17 44,15-45,0-1,0 1,0 0,1 0,-1 0,1 0,0 0,-1 0,2 0,-1 0,0 0,0 0,1 1,0-1,0 0,0 0,0 1,0-1,1 0,-1 0,1 1,0-1,0 0,0 0,0 0,0 0,1 0,0 0,-1-1,1 1,0 0,0-1,1 0,-1 1,6 0,0 0,1-1,-1 0,0 0,0-1,1 0,-1-1,1 0,-1 0,1 0,-1-1,1-1,-1 1,0-1,0-1,0 0,0 0,0 0,-1-1,1 0,-1-1,0 1,4-5,14-3,-1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9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0 868,'17'3,"-1"-2,0 1,1-2,-1-1,1 0,-1-1,0 0,0-1,0-1,0-1,0 0,-1-1,0-1,0 0,7-6,10-7,0-2,-1-1,-1-1,-2-2,0-1,1-4,356-420,-365 427,2-4,0 1,3 1,0 1,25-18,-49 41,0 0,0 1,1 0,-1-1,1 1,-1 0,1-1,-1 1,1 0,-1 0,1 0,0 1,0-1,-1 0,1 1,0-1,0 1,0-1,0 1,0 0,0 0,0 0,-1 0,1 0,0 0,0 1,0-1,0 1,0-1,0 1,-1 0,1-1,0 1,-1 0,1 0,0 0,-1 1,1-1,-1 0,0 0,1 1,-1-1,0 1,0-1,0 1,0 0,1 1,1 14,-1 0,-1 1,0-1,-1 0,-1 1,0-1,-2 1,0-1,0 0,-5 9,4-9,-5 30,-2 0,-3-1,-1-1,-3 0,-1-1,-2-1,-2-1,-2-1,-2-1,-1-2,-2 0,-23 20,42-48,0-1,-1-1,0 0,0-1,-1 0,0-1,0 0,0-1,-1 0,0-1,0-1,0 0,0-1,0-1,-1 0,1-1,0 0,-3-2,12 1,1 0,-1 0,1-1,-1 0,1 0,0 0,0 0,0-1,0 1,0-1,1 0,-1 0,1-1,0 1,0-1,0 1,0-1,1 0,0 0,-1 0,1 0,1-1,-1 1,1-1,-1 1,1-1,1 1,-1-1,1 0,-1 1,2-6,-3-15</inkml:trace>
  <inkml:trace contextRef="#ctx0" brushRef="#br0" timeOffset="322.092">1496 445,'-18'34,"1"0,1 1,3 1,1 1,1-1,-3 30,12-61,1 0,0-1,0 1,0 0,1 0,-1 0,1 0,1 0,-1 0,1 0,0 0,0 0,0 0,0-1,1 1,0 0,0-1,0 1,1-1,-1 0,1 0,0 0,0 0,1 0,-1-1,1 1,0-1,0 0,0 0,0-1,0 1,0-1,1 0,0 0,10 0,0 0,1-2,-1 0,0 0,0-2,0 0,0 0,0-2,-1 0,1 0,-1-1,0-1,0-1,-1 0,0 0,0-2,0 1,-1-2,-1 1,0-2,0 1,-1-1,7-10,-11 15,0-1,0 1,-1-1,0 0,-1 0,1-1,-1 1,-1-1,1 0,-1 0,-1 0,0-1,0 1,0-1,-1 1,0-1,-1 1,0-1,0 1,-1-1,0 0,0 1,-1 0,0-1,-1 1,0 0,0 0,-1-1,-4-2,0 0,0 0,-1 1,0 0,-1 0,0 1,-1 1,0-1,0 2,-1 0,1 0,-2 1,1 0,-1 1,0 1,-1-1,-17-1</inkml:trace>
</inkml:ink>
</file>

<file path=ppt/ink/ink5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51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55,'43'0,"38"-5,11-1,-2 0,-10 1,-10 2,-12 1,-11 1,-8-5,-7 0,-4 0,-1 1,-11 2,-7 6,-11 2,-4 1</inkml:trace>
</inkml:ink>
</file>

<file path=ppt/ink/ink5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0:51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77,'43'5,"34"-4,13-6,-4-3,-7 1,-12 0,-8-2,-9 0,-8 1,-7 3,-9-4,-4 1,-6 1</inkml:trace>
</inkml:ink>
</file>

<file path=ppt/ink/ink5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05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1 173,'351'-65,"2"14,2 17,113 12,-6 26,-423 0,-7 2</inkml:trace>
  <inkml:trace contextRef="#ctx0" brushRef="#br0" timeOffset="587.199">903 342,'-395'260,"284"-178,111-82,-1 1,1-1,-1 1,1-1,-1 1,1 0,-1-1,1 1,0-1,-1 1,1 0,0-1,0 1,-1 0,1-1,0 1,0 0,0-1,0 1,0 0,0 0,0-1,0 1,0 0,0-1,1 1,-1 0,0-1,0 1,1 0,-1-1,0 1,1 0,-1-1,0 1,1-1,-1 1,1-1,-1 1,1-1,-1 1,1-1,0 0,-1 1,1-1,-1 0,1 1,0-1,-1 0,1 0,0 1,-1-1,1 0,0 0,0 0,-1 0,1 0,0 0,-1 0,1 0,0-1,52 4,-48-4,576-4,-522-6,-78-15,-196-72,203 93,1 0,0-1,0 0,0-1,1-1,0 1,0-1,1-1,0 0,1 0,0-1,0 0,1 0,0-1,1 0,0 0,-1-5,7 13,0-1,0 0,1 0,-1 1,1-1,0 0,0 1,0-1,1 1,-1-1,1 1,0 0,0-1,0 1,0 0,0 0,1 0,-1 1,1-1,0 1,0-1,0 1,0 0,0 0,1 0,-1 1,1-1,-1 1,3-1,10-6</inkml:trace>
  <inkml:trace contextRef="#ctx0" brushRef="#br0" timeOffset="967.778">1553 230,'-160'303,"159"-302,-37 115,37-113,0 0,1 0,0 0,-1 0,1 0,0 0,0 0,1 0,-1 0,1 0,-1 1,1-1,0-1,0 1,1 0,-1 0,0 0,1-1,0 1,0 0,0-1,0 0,0 1,0-1,0 0,1 0,-1 0,1-1,-1 1,1-1,0 1,0-1,0 0,0 0,0 0,0 0,17 2,-1-1,1 0,0-2,0 0,0-1,0-1,0-1,-1-1,0-1,16-5,-30 9,-1 0,0-1,1 1,-1-1,0 0,0 0,0 0,0-1,0 1,-1-1,1 0,-1 0,1 0,-1-1,1-1,2-8</inkml:trace>
  <inkml:trace contextRef="#ctx0" brushRef="#br0" timeOffset="1213.593">1158 511,'43'-4,"29"-3,12 1,0-3,-3-1,-7 1,-10 3,-12 2,-15 2</inkml:trace>
</inkml:ink>
</file>

<file path=ppt/ink/ink5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04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83,'-16'12,"-297"230,136-105,173-134,-30 24,33-26,1-1,-1 1,1-1,0 1,-1-1,1 1,-1-1,1 1,0-1,0 1,-1 0,1-1,0 1,0-1,0 1,-1 0,1-1,0 1,0 0,0-1,0 1,0 0,0-1,1 1,-1 0,0-1,0 1,0-1,1 1,-1 0,0-1,0 1,1-1,-1 1,1-1,-1 1,0-1,1 1,-1-1,1 1,-1-1,1 1,-1-1,1 0,0 1,-1-1,1 0,-1 0,1 0,0 1,-1-1,1 0,0 0,-1 0,1 0,0 0,-1 0,1 0,144 7,-92-9,279 1,-196 31,-165-67,17 26,-14-10,0 0,1-2,2-1,0-1,2-1,0-1,2-1,1 0,2-1,0-1,-2-10,13-11,9 32</inkml:trace>
  <inkml:trace contextRef="#ctx0" brushRef="#br0" timeOffset="548.209">832 83,'0'27,"2"0,0 0,2 0,1 0,1 0,2-1,0 0,2-1,6 11,-14-31,0-1,0 1,1-1,0 0,0 0,0 0,0 0,1 0,-1-1,1 1,0-1,0 0,0 0,0-1,1 1,-1-1,1 0,0 0,-1 0,1-1,0 0,0 0,0 0,0 0,0-1,0 0,0 0,0 0,0-1,0 1,0-1,0-1,0 1,0 0,0-1,-1 0,1 0,0-1,6-4,0-1,-1 1,0-2,0 1,-1-2,0 1,-1-1,0 0,0-1,-1 0,0 0,-1 0,-1-1,0 0,0 0,-1 0,-1-1,0 0,0 1,-2-1,1-3,1 28,0 0,1 0,0 0,1-1,0 0,1 1,0-2,1 1,0-1,7 7,-9-12,1 0,0 0,0 0,0 0,1-1,-1 0,1-1,0 0,1 0,-1 0,0-1,1 0,-1 0,1-1,0 0,-1 0,1-1,0 0,0 0,-1-1,1 0,0 0,-1-1,1 0,-1 0,0-1,0 0,0 0,0-1,0 1,0-2,-1 1,0-1,0 0,0 0,4-6,6-4,-1-1,0 0,-1-1,-1 0,-1-2,-1 1,0-1,-1-1,-1 0,-1 0,-1-1,2-10,-2 3,1 4</inkml:trace>
</inkml:ink>
</file>

<file path=ppt/ink/ink5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10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31,'284'-1,"-114"-27,-114 27,-32 1</inkml:trace>
</inkml:ink>
</file>

<file path=ppt/ink/ink5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1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29,'43'0,"29"-5,7-1,-6 0,-9 1,-12 2,-9 1,-8 1,-4 0,-4 1,-5 5,-3 2,-3-1</inkml:trace>
</inkml:ink>
</file>

<file path=ppt/ink/ink5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13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1 172,'217'21,"-22"-18,0-10,-1-7,122-28,-22 4,455-27,-281 37,-424 27</inkml:trace>
  <inkml:trace contextRef="#ctx0" brushRef="#br0" timeOffset="400.276">1469 256,'-56'20,"2"2,0 2,2 3,1 2,-2 4,41-24,0 1,1 0,1 1,0 0,0 0,1 1,0 0,-6 14,13-23,0 0,0 1,0-1,1 1,-1-1,1 1,0 0,0-1,0 1,1 0,-1 0,1 0,0 0,0-1,0 1,1 0,-1 0,1 0,0 0,0-1,0 1,1 0,-1-1,1 1,0-1,0 0,0 0,0 1,1-1,-1-1,1 1,0 0,0-1,0 1,0-1,2 2,11 3,0-1,0-1,1 0,-1-1,1-1,0 0,0-2,0 0,1 0,-1-2,0 0,0-1,13-3,-10 3,0 0,0-2,0 0,0-1,0-1,-1-1,0-1,-1 0,0-2,0 0,-1-1,0 0,0-2,-2 0,0 0,0-2,-1 0,-1 0,4-7,-15 18,-1 0,1 0,-1 0,0 0,0 0,0 0,-1-1,1 1,-1 0,0 0,0 0,-1-1,1 1,-1 0,0 0,0 0,0 0,-1 0,1 0,-1 0,0 0,0 1,0-1,-1 1,1-1,-1 1,0 0,0 0,0 0,0 0,0 1,-1-1,1 1,-1 0,0 0,0 0,0 0,1 1,-2 0,-2-1,-114-28,86 26</inkml:trace>
  <inkml:trace contextRef="#ctx0" brushRef="#br0" timeOffset="777.502">1554 595,'-56'15,"1"3,1 2,1 3,1 1,-39 26,73-39,8-7,0 0,0 1,0 1,1 0,0 0,0 1,1 0,0 0,0 1,1 0,0 0,0 1,0 0,2 0,-1 1,-3 8,9-10,1 0,1 1,-1-1,1 0,1 0,0 0,0 0,0-1,1 1,0-1,0 0,1 0,0 0,0-1,1 0,0 0,0 0,0-1,1 0,-1 0,1 0,0-1,1 0,-1 0,1-1,0 0,0 0,0-1,8 1,-3 2,0-2,0 1,0-2,1 0,-1 0,1-1,-1-1,1 0,0-1,-1-1,0 0,1-1,-1 0,0-1,0 0,-1-1,1-1,-1 0,0 0,0-1,-1-1,4-3,-12 6,1 1,-1-1,0 0,-1 0,1 0,-1 0,0 0,0 0,-1-1,1 1,-1-1,-1 1,1-1,-1 1,0-1,0 0,0 1,-1-1,0 1,0-1,0 1,-1-1,0 1,0 0,0 0,-1 0,1 0,-1 0,0 1,-1-1,0 1,-6-11,-1 2,0 0,-1 0,-1 1,0 0,-1 1,0 1,0 0,-8-3,-4 0</inkml:trace>
  <inkml:trace contextRef="#ctx0" brushRef="#br0" timeOffset="1194.821">2259 652,'-16'3,"-1"2,1 0,0 0,0 2,1 0,0 0,0 2,1 0,0 1,1 0,0 1,-6 6,17-14,0-1,0 1,1 0,-1 0,1-1,0 1,0 0,0 0,0 0,1 1,-1-1,1 0,0 0,0 0,0 0,0 0,0 0,1 1,-1-1,1 0,0 0,0 0,0 0,0-1,1 1,-1 0,1 0,-1-1,1 1,0-1,0 1,0-1,1 0,-1 0,1 0,-1 0,1 0,-1 0,1-1,0 0,0 1,0-1,0 0,0 0,0 0,1-1,52 47,-54-44,0 0,0 0,-1 0,1 1,-1-1,0 0,0 0,0 1,0-1,0 1,-1-1,0 1,1-1,-1 1,-1-1,1 1,0-1,-1 1,0-1,1 0,-2 1,1-1,0 0,0 0,-1 1,0-1,0 0,0-1,0 1,0 0,0 0,-1-1,-1 2,-3 1,0 1,0-1,0-1,-1 0,1 0,-1 0,0-1,0 0,-1 0,1-1,-1 0,1-1,-3 0,-70-4,62-4</inkml:trace>
</inkml:ink>
</file>

<file path=ppt/ink/ink5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11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218 144,'-24'86,"-133"391,121-336,38-124</inkml:trace>
  <inkml:trace contextRef="#ctx0" brushRef="#br0" timeOffset="350.459">895 116,'-70'56,"2"3,3 2,3 3,-26 38,77-90,1 0,0 0,0 1,1 1,1 0,0 0,1 1,1-1,0 1,1 1,1-1,0 1,1 0,-1 15,5-27,-1 1,1-1,1 1,-1-1,1 0,-1 1,1-1,1 0,-1 0,0-1,1 1,0 0,0-1,0 0,0 1,0-1,1 0,0-1,-1 1,1-1,0 1,0-1,0 0,1-1,-1 1,3 0,119 19,9-32,-128 10,-1-1,0 1,0-1,0-1,-1 1,1-1,0 0,-1 0,0-1,0 1,0-1,0 0,0-1,-1 1,0-1,0 0,0 0,0 0,-1 0,1-2,-3 4,0 1,0-1,0 1,-1-1,1 0,-1 1,1-1,-1 0,0 0,0 1,0-1,0 0,-1 0,1 1,-1-1,1 0,-1 0,0 1,0-1,0 1,-1-1,1 1,-1 0,1-1,-1 1,0 0,0 0,1 0,-2 0,1 0,0 1,0-1,0 1,-1-1,1 1,-1 0,-98-29,61 28,1 2,-1 2,1 2,0 1,-11 4,22-3</inkml:trace>
  <inkml:trace contextRef="#ctx0" brushRef="#br0" timeOffset="728.502">1375 398,'-24'16,"1"2,1 0,0 2,2 0,0 1,1 1,1 1,-14 24,30-44,0-1,0 1,1 0,-1 0,1 1,-1-1,1 0,0 0,0 1,0-1,1 0,-1 1,1-1,0 1,0-1,0 1,0-1,0 1,1-1,0 1,0-1,0 0,0 1,0-1,0 0,1 0,0 0,0 0,0 0,0 0,0-1,0 1,1-1,-1 1,1-1,0 0,-1 0,1 0,0 0,0-1,0 1,1-1,-1 0,0 1,1-2,-1 1,3 0,5 2,0 0,1-1,0 0,0-1,-1-1,1 0,0 0,0-1,-1-1,1 0,0 0,-1-1,0-1,0 0,0 0,0-1,-1-1,1 0,-1 0,-1-1,1 0,-1-1,0 1,-1-2,0 1,0-2,-1 1,0-1,-1 1,0-2,-1 1,0-1,0 0,-1 0,0 0,-1 0,-1-1,1-3,-3 7,-1 0,0-1,0 1,0-1,-1 1,-1 0,1 0,-1 0,0 0,-1 1,0-1,0 1,-1 0,0 0,0 0,-1 1,1 0,-1 0,-1 0,-5-4,-11-8</inkml:trace>
  <inkml:trace contextRef="#ctx0" brushRef="#br0" timeOffset="1163.183">1996 314,'-17'4,"1"1,0 0,0 1,1 1,0 1,0 0,1 1,0 0,0 1,1 1,0 0,1 1,1 0,0 1,0 0,1 1,1 0,-6 10,15-17,-1 0,1 0,0 0,1-1,-1 1,1 0,1-1,-1 1,1 0,1-1,-1 0,1 1,0-1,0 0,1-1,-1 1,1-1,1 1,-1-1,1 0,0-1,0 1,0-1,1 0,-1 0,1-1,0 1,0-1,0-1,1 1,-1-1,1 0,-1 0,1-1,0 0,-1 0,1-1,0 0,0 0,2-1,2 3,0-1,0 0,0-1,1 0,-1 0,0-2,0 1,0-1,0-1,0 0,0-1,-1 0,0 0,1-1,-2-1,1 1,-1-2,1 1,-2-1,1-1,-1 0,0 0,-1 0,0-1,6-9,-8 12,-1-1,1 0,-1 0,-1 0,1-1,-1 1,-1-1,0 0,0 0,0 0,-1 0,0 0,0 0,-1 0,0 0,-1-1,0 1,0 0,0 0,-1 0,-1 1,1-1,-1 0,0 1,-1-2,-3 2,1-1,-1 1,-1 1,1-1,-1 1,0 0,0 1,-1 0,0 0,1 1,-2 0,1 0,0 1,-1 1,1 0,-1 0,0 0,-2 1,-14-1</inkml:trace>
  <inkml:trace contextRef="#ctx0" brushRef="#br0" timeOffset="1619.332">2616 173,'15'54,"-4"-19,-2 1,-1 1,-2 0,-1 0,-2 0,-2 32,-2-59,0-1,-1 0,-1 1,0-1,0 0,-1 0,0 0,0 0,-1-1,0 0,0 0,-1 0,0-1,-1 0,0 0,0 0,0-1,-1 0,0 0,0-1,0 0,-1-1,1 1,-5 0,-10 2</inkml:trace>
  <inkml:trace contextRef="#ctx0" brushRef="#br0" timeOffset="1867.167">2250 116,'38'-9,"42"-9,21 0,4 2,-7 4,-6 0,-8 1,-10 2,-7 4,-6 2,-3 1,-7 2,-3 0,-4 1,-5-1,-5 5,-7 2</inkml:trace>
</inkml:ink>
</file>

<file path=ppt/ink/ink5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19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1,'538'0,"-514"0</inkml:trace>
</inkml:ink>
</file>

<file path=ppt/ink/ink5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19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1,'39'0,"16"0,5 0,-3 0,-12 4,-8 3,-6-1,-4-2,-6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1,'29'10,"23"2,14 1,-1-4,-6-2,-8-2,-9-3,-5-1,-6-1,-2 0,-2-1,-5-4,-2-2,1 1,-8 1,-7 1</inkml:trace>
</inkml:ink>
</file>

<file path=ppt/ink/ink5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21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27,'299'-26,"-208"44,-89-17,0-1,0 1,-1 0,1 0,0 0,-1 0,1 0,-1 0,1 0,-1 0,0 1,1-1,-1 1,0-1,0 1,0-1,0 1,0 0,0 0,-1-1,1 1,0 0,-1 0,0 0,1-1,-1 1,0 0,0 0,0 0,0 0,0 0,-1 0,1-1,0 1,-1 0,1 0,-1 0,0-1,0 1,0 0,0-1,0 1,0 0,0-1,0 0,-1 1,-124 132,-24 3,147-133,0 0,1 0,0 0,0 0,0 0,0 1,0-1,1 1,0-1,0 1,0-1,1 1,-1 0,1-1,0 1,1 0,-1-1,1 1,0 0,0-1,0 1,0-1,1 1,0-1,0 0,0 0,1 0,-1 0,1 0,0 0,0-1,0 1,0-1,1 0,0 0,-1 0,1-1,0 1,0-1,1 0,1 1,-4-2,8 3,0 1,1-2,-1 1,1-1,-1-1,1 0,0-1,0 0,0 0,0-1,0-1,0 0,0 0,0-1,0 0,6-3,62-28,-61 21</inkml:trace>
  <inkml:trace contextRef="#ctx0" brushRef="#br0" timeOffset="351.051">988 84,'-42'33,"2"1,2 3,1 1,1 1,3 3,-5 9,-14 61,51-109,0 0,1 0,-1 0,1 0,0 0,0 0,0 0,1 1,-1-1,1 0,-1 0,1 0,0 0,0-1,0 1,1 0,-1 0,1-1,-1 1,1 0,0-1,0 0,0 1,0-1,1 0,-1 0,1 0,-1-1,1 1,-1 0,1-1,0 0,0 0,0 0,0 0,0 0,1 0,14 3,-1-1,1-1,-1-1,1 0,0-1,0-1,-1-1,1-1,-1 0,1-1,-1-1,-1 0,3-2,20-9,-1-1,-1-2,0-1,-2-2,2-4,-11 8,0-1,-1-1,-1-2,-1 0,-1-1,-1-2,-2 0,10-16,-26 37,-1 0,0 0,0 0,0-1,0 1,-1-1,1 0,-1 1,0-1,-1 0,1 1,-1-1,0 0,0 0,-1 0,1 1,-1-1,0 0,0 1,-1-1,1 0,-1 1,0 0,0-1,-1 1,1 0,-1 0,0 0,0 1,0-1,0 1,-1-1,0 1,1 0,-1 1,0-1,0 1,-1-1,1 1,-4-1,-6-3,0 1,-1 1,1 0,-1 1,0 0,-1 1,1 1,0 0,0 1,-1 1,1 0,0 1,0 1,0 0,0 1,1 1,-1 0,-3 3,-12 7</inkml:trace>
  <inkml:trace contextRef="#ctx0" brushRef="#br0" timeOffset="736.603">1891 112,'-4'1,"-24"3,1 3,0 0,0 1,1 2,0 1,0 1,1 0,1 3,1 0,0 1,-2 3,22-17,1 0,0 0,0 1,0-1,0 1,0-1,0 1,1 0,-1 0,1 0,0 0,0 0,0 0,0 0,0 0,1 0,-1 0,1 0,0 0,0 1,0-1,1 0,-1 0,1 0,-1 0,1 1,0-1,0 0,1-1,-1 1,0 0,1 0,0 0,0-1,0 1,0-1,0 0,0 1,1-1,-1 0,1 0,-1 0,1-1,0 1,0-1,1 1,14 5,0-2,1 0,0-1,0 0,0-2,0 0,0-1,1-2,-1 1,5-3,15 2,-16 2,-1-1,0-1,0-1,0-1,0 0,0-2,0-1,-1-1,0 0,0-2,-1 0,0-1,7-6,-23 12,0 1,0-1,-1 1,1-1,-1 0,0 0,0 0,-1-1,1 1,-1-1,0 1,0-1,-1 0,1 0,-1 0,0 0,0 0,-1 0,0 0,0 0,0 0,0 0,-1 0,1 0,-1 0,-1 0,1 0,-1 0,0 0,0 1,0-1,0 1,-1-1,0 1,0 0,0 0,-1 0,1 1,-1-1,0 0,-17-8,1 1,-1 0,-1 2,0 0,0 2,-1 0,0 2,0 0,0 2,-1 0,-13 1,2 0</inkml:trace>
</inkml:ink>
</file>

<file path=ppt/ink/ink5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23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48 105,'-8'18,"0"0,1 0,1 1,1 0,1 0,0 1,1-1,2 1,0 0,1-1,0 1,2 0,0-1,2 1,3 10,-5-17,0-1,1 1,1-1,0 0,0 0,1 0,1-1,0 0,0 0,1 0,1-1,0 0,9 9,-14-16,1-1,0 1,0-1,0 0,0 0,0 0,0-1,0 1,1-1,-1 0,1 0,-1-1,0 1,1-1,-1 0,1 0,-1 0,1-1,-1 0,1 0,-1 0,0 0,1-1,-1 1,0-1,0 0,0 0,0-1,2-1,100-92,-101 90,92-145,-96 151,0 0,0 0,-1 0,1 1,0-1,0 0,0 0,-1 0,1 1,0-1,0 0,-1 1,1-1,0 1,-1-1,1 1,0-1,-1 1,1-1,-1 1,1-1,-1 1,1 0,-1-1,1 1,-1 0,0 0,1-1,-1 1,0 0,0 0,1-1,-1 1,0 0,0 0,0 0,0-1,0 1,0 0,0 0,0 0,-1-1,1 1,0 0,0 0,-1-1,1 1,0 0,-1 0,1-1,1 9,0 0,1 0,1 0,-1 0,1-1,1 1,0-1,0 1,0-1,1-1,0 1,1-1,0 0,0 0,0 0,1-1,0 0,0 0,1-1,-1 0,1 0,0-1,1 0,-1 0,1-1,0 0,-1 0,1-1,0-1,1 1,-1-1,0-1,6 0,0-3,0-1,0 0,0-1,0-1,-1 0,0-1,0-1,-1 0,0-1,0 0,-1-1,0 0,-1-1,0 0,-1-1,0-1,-1 1,-1-1,1-1,4-12,-7 9,0 0,-1-1,-1 0,-1 0,-1 0,0 0,-1 0,-1 0,-1-1,0 1,-4-13,4 22,0 0,-1 0,0 0,0 0,-1 0,-1 1,1-1,-2 1,1 0,-1 0,0 0,0 1,-1-1,-8-5</inkml:trace>
</inkml:ink>
</file>

<file path=ppt/ink/ink5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1:35.8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402 3191,'370'-45,"-88"9,202 3,-181 37,0 14,217 45,-177-20,2-14,102-14,663-43,-208-1,399-2,-651 17,354 5,69 72,25 46,-22-40,81-58,-727-13,405-24,-139-3,397-1,94 30,-905-13,-95 2,132 11,360 48,-456-25,46-12,-268-10,0 0,1-1,-1 1,1-1,-1 1,1-1,0 0,-1 1,1-1,-1 0,1 0,-1 0,1 0,0 0,-1-1,1 1,-1 0,1-1,-1 1,1-1,-1 0,1 1,-1-1,0 0,1 0,-1 0,0 0,0 0,1 0,-1 0,0 0,0-1,0 1,-1 0,1-1,0 1,0 0,-1-1,1 1,-1-1,1 1,-1-1,1 0,-1 1,0-1,0 1,0-1,0 1,0-1,0 0,-1 1,1-1,0 1,-1-1,0-1,-44-69,-17-44,52 80,2 0,2-1,1 0,2 0,2-34,20-544,-10 471,-6 1,-7-1,-5 1,-26-124,-84-302,86 290,6 48,26 216,-1 0,0-1,-1 1,0 0,-1 0,-1 1,-1-1,0 1,0 0,-2 1,1-1,-2 2,0-1,-4-3,7 12,0 1,0 0,0 1,-1-1,0 1,1 0,-1 1,0-1,0 1,0 1,1-1,-1 1,0 1,0-1,0 1,0 0,0 1,1-1,-1 1,0 1,1-1,-1 2,-21 3,-88 19,0-5,-2-6,-92 1,-888-17,477-26,-112-2,-373 28,410-27,-1906 29,2458-1,-417-12,-63-23,-58 13,-114-13,-90 24,643 12,-500 25,-801 34,595-32,-692-28,952 28,170 0,-141 1,84-30,458 24,115-21,1 0,0 0,0 0,0 0,0 1,0-1,0 1,1-1,-1 1,1 0,0-1,-1 1,1 0,1 0,-1 0,0 0,1 0,-1 0,1 0,0 0,0 0,0 0,0 0,1 0,-1 0,1 0,0 0,0 0,0 0,0-1,0 1,1 0,-1 0,1-1,0 1,0-1,0 1,5 16,50 183,-9 2,-3 39,5 20,-10-89,58 148,-76-259,-2 0,-4 2,-2 0,-2 1,1 57,14 168,-28 19,-25-141,-6 28,32-189,-1 4,0 1,1 0,1 0,0 0,1-1,0 1,1-1,1 1,2 6,7 5</inkml:trace>
</inkml:ink>
</file>

<file path=ppt/ink/ink5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34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1 478,'1'-33,"3"0,0 0,2 0,2 1,1 0,1 1,2 0,1 0,1 1,6-7,-20 36,0 0,0 1,0-1,0 0,0 0,0 0,0 1,0-1,0 0,0 0,1 0,-1 1,0-1,1 0,-1 0,0 1,1-1,-1 0,1 1,-1-1,1 0,-1 1,1-1,0 1,-1-1,1 1,-1-1,1 1,0-1,0 1,-1 0,1-1,0 1,0 0,0 0,-1 0,1 0,0-1,0 1,0 0,-1 0,1 0,0 1,0-1,0 0,-1 0,1 0,0 1,0-1,-1 0,1 1,0-1,0 0,-1 1,1-1,0 1,-1-1,1 1,-1 0,1-1,-1 1,1-1,-1 1,1 0,-1 0,0-1,1 1,-1 0,0 0,15 73,26 76,-40-147,1 0,0 1,0-1,0 0,0 0,1 0,-1-1,1 1,0 0,-1-1,1 0,0 1,1-1,-1-1,0 1,1 0,-1-1,0 1,1-1,0 0,-1 0,1-1,0 1,-1-1,1 0,0 0,0 0,-1 0,1-1,0 1,-1-1,1 0,0 0,-1 0,1-1,-1 1,0-1,1 0,-1 0,0 0,0 0,0-1,0 0,16-18,-1-1,-1 0,-1-2,-1 0,-1-1,-1 0,-1-1,-2 0,-1-1,0 0,-2 0,1-16,-2 19</inkml:trace>
</inkml:ink>
</file>

<file path=ppt/ink/ink5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34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63,'-2'7,"-5"12,2 0,0 0,1 1,1-1,1 1,1 0,1-1,0 1,1 0,2 0,0-1,1 5,-3-22,0 0,0 1,0-1,0 0,0 0,1 0,-1 0,1 0,-1 0,1 0,0 0,0 0,0-1,0 1,0-1,0 1,0-1,0 0,0 0,1 0,-1 0,0 0,1-1,-1 1,1-1,-1 1,1-1,-1 0,1 0,-1 0,1 0,-1-1,1 1,-1-1,0 1,1-1,-1 0,0 0,1 0,-1 0,0 0,0-1,0 1,0-1,0 1,1-2,9-5,-1 0,0 0,0-2,-1 1,0-1,-1-1,0 0,-1 0,0 0,0-1,-1-1,-1 1,0-1,-1 0,0 0,-1-1,-1 1,0-1,0-6,-4 15,1 0,-1-1,0 1,-1-1,0 1,1 0,-2 0,1 0,0 0,-1 0,0 1,0-1,-1 1,1 0,-1 0,0 0,0 0,0 1,0-1,-1 1,0 0,1 0,-1 1,0-1,0 1,0 0,-1 1,1-1,0 1,-1 0,1 1,-1-1,1 1,-1 0,-4 1,-16-2</inkml:trace>
</inkml:ink>
</file>

<file path=ppt/ink/ink5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36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28 565,'-5'33,"-1"17,5-1,2-14,2-12</inkml:trace>
  <inkml:trace contextRef="#ctx0" brushRef="#br0" timeOffset="162.849">0 1,'0'33,"0"12</inkml:trace>
  <inkml:trace contextRef="#ctx0" brushRef="#br0" timeOffset="462.083">282 678,'-17'68,"8"-76,7-22,3 0,1 0,1 0,2 0,1 1,2 0,0 0,2 1,1 0,2 0,0 1,2 1,1 1,1 0,1 1,4-4,-8 13,1 1,0 0,1 1,1 0,-1 1,2 1,0 1,0 1,1 0,0 1,0 1,7 0,-22 6,0 0,0 0,1 1,-1 0,0-1,0 2,1-1,-1 0,0 1,1 0,-1 0,0 0,0 1,0-1,0 1,0 0,-1 0,1 0,0 1,-1-1,0 1,1 0,-1 0,0 0,-1 0,1 1,0-1,-1 1,0-1,0 1,0 0,0 0,-1 0,1 0,-1 2,2 2,-1 0,0 0,0-1,-1 1,0 0,0 1,-1-1,0 0,-1 0,0 0,0 0,0 0,-1-1,0 1,-1 0,0-1,0 1,-1-1,1 0,-2 0,1 0,-1-1,0 1,-7 9,-1-1,0-1,-1 0,-1-1,0-1,0 0,-1-1,-1 0,-1-1,13-7,0 0,1 0,-1-1,0 0,0 0,-1 0,1-1,0 1,0-1,-1-1,1 1,-1-1,1 0,-1 0,1 0,0-1,-1 0,1 0,0 0,-1-1,1 1,0-2,0 1,0-1,-14-7</inkml:trace>
</inkml:ink>
</file>

<file path=ppt/ink/ink5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35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370 368,'-16'2,"-1"1,1 0,0 1,0 1,0 1,1 0,0 1,0 0,-5 5,5-4,10-6,-8 4,1-1,0 1,0 1,0 0,1 1,0 0,1 1,0 0,0 1,1 0,0 0,-2 5,10-13,0 0,0-1,1 1,-1 0,1 0,-1-1,1 1,0 0,0 0,-1 0,1-1,1 1,-1 0,0 0,0 0,1-1,-1 1,1 0,-1 0,1-1,0 1,-1 0,1-1,0 1,0-1,0 1,1-1,-1 1,0-1,0 0,1 0,-1 0,1 1,-1-1,1-1,-1 1,1 0,0 0,0 0,70 18,-67-19,3 0,-1 0,0 0,1 1,-1 0,0 0,1 0,-1 1,0 0,0 1,0 0,0 0,-1 0,1 1,-1 0,0 0,0 0,1 2,-7-1,0 0,0-1,0 1,-1 0,0-1,0 1,0-1,0 1,-1-1,1 1,-1-1,-1 0,1 0,0 0,-1 0,0 0,0-1,0 1,0-1,-1 0,1 0,-1 0,0 0,0-1,0 1,0-1,-1 0,-164 114,149-107,2-3</inkml:trace>
  <inkml:trace contextRef="#ctx0" brushRef="#br0" timeOffset="364.739">624 1,'-6'23,"1"-1,2 2,0-1,1 0,2 1,0-1,1 1,2-1,4 23,3 283,-12-204,24 10,-19-127</inkml:trace>
</inkml:ink>
</file>

<file path=ppt/ink/ink5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33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58,'-5'67,"-1"31,0 5,1-6,2-15,0-11,2-14,1-6,5-8,1-1,0-3,-1-3,-1-3,-2-3,4 0,1-2,0-1,-3-4</inkml:trace>
  <inkml:trace contextRef="#ctx0" brushRef="#br0" timeOffset="298.553">284 1,'-20'246,"12"214,8-401,-17 52,11-87</inkml:trace>
</inkml:ink>
</file>

<file path=ppt/ink/ink5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32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87 182,'-76'450,"65"-362,15-135,1-1,3 1,1 0,3 1,2 0,2 1,1 1,3 0,1 1,3 2,1 0,29-35,-48 68,0-2,1 1,0 0,0 0,0 1,1 0,1 1,-1-1,1 2,1-1,-1 1,7-3,-13 9,0-1,-1 1,1 0,0 0,-1 1,1-1,-1 0,1 1,0 0,-1-1,1 1,-1 0,0 0,1 1,-1-1,0 0,1 1,-1-1,0 1,0 0,0 0,-1 0,1 0,0 0,-1 0,1 0,-1 0,0 1,0-1,0 1,0-1,0 1,0-1,-1 1,1-1,-1 1,1 0,-1-1,0 1,16 34,-6-22</inkml:trace>
  <inkml:trace contextRef="#ctx0" brushRef="#br0" timeOffset="261.853">765 14,'-21'43,"2"2,2 0,2 1,2 0,-3 31,14-68,1-1,0 1,1 0,0-1,1 1,-1 0,2-1,-1 1,1-1,0 1,3 4,-4-10,0-1,1 1,-1 0,1-1,-1 1,1-1,0 0,0 1,0-1,0 0,1 0,-1 0,0-1,1 1,0-1,-1 1,1-1,0 0,0 0,-1 0,1 0,0 0,0-1,0 1,0-1,0 0,0 0,0 0,0 0,0-1,0 1,0-1,0 1,0-1,3-2,0 0,-1 0,1 0,-1-1,0 0,0 0,0 0,0-1,-1 1,0-1,0 0,0-1,-1 1,1 0,-1-1,0 0,-1 0,0 0,0 0,0 0,0 0,-1-1,0 1,-1-1,1 1,-1 0,0-1,-1 1,0-1,0 1,0 0,0 0,-1-1,0 1,-2-3,-1-4,-1 1,0 0,0 0,-2 1,1-1,-1 2,-1-1,0 1,0 0,-1 1,0 0,-1 1,0 0,-10-6,1 6</inkml:trace>
</inkml:ink>
</file>

<file path=ppt/ink/ink5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30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875 476,'0'563,"-29"-333,23-207,0-5</inkml:trace>
  <inkml:trace contextRef="#ctx0" brushRef="#br0" timeOffset="368.41">0 674,'355'-127,"-263"98,574-161,-355 116,-204 50,-106 24,-1 1,1-1,-1 1,1-1,-1 1,1-1,-1 1,0 0,1-1,-1 1,0 0,0-1,0 1,1 0,-1-1,0 1,0 0,0-1,0 1,0 0,0-1,0 1,0 0,0-1,-1 1,1 0,0-1,0 1,0 0,-1-1,1 1,0-1,-1 1,1-1,-1 1,1-1,-1 1,1-1,-1 1,1-1,-1 1,1-1,-1 0,1 1,-1-1,0 0,1 1,-1-1,0 0,0 0,-1 2,-184 156,142-119,7-4</inkml:trace>
  <inkml:trace contextRef="#ctx0" brushRef="#br0" timeOffset="620.361">282 1322,'53'5,"55"-13,25-9,3-8,-11-4,-18-1,-12-1,-14 5,-9 2,-14 0,-11 5,-9 5,-11 5</inkml:trace>
  <inkml:trace contextRef="#ctx0" brushRef="#br0" timeOffset="1205.436">1778 504,'78'-19,"-1"-3,-2-4,0-3,23-15,-76 34,0-1,-2-1,1-1,-1-1,-1-1,-1 0,0-1,-1-1,-1-1,0 0,-1-1,-1-1,-1-1,-1 1,-1-2,0-2,-9 23,-1-1,0 0,0 1,0-1,0 0,0 0,0 0,0 0,-1 0,1 0,-1 0,1 0,-1 0,0 0,0 0,0 0,0 0,0 0,0 0,0 0,-1 0,1 0,-1 0,1 0,-1 0,0 0,0 1,0-1,0 0,0 0,0 1,-1-1,1 0,0 1,-1 0,1-1,-1 1,0 0,1 0,-1 0,0 0,0 0,0 0,0 0,0 0,0 1,0-1,0 1,0 0,0-1,0 1,0 0,-5 4,-1 0,1 0,0 1,0 0,0 0,1 0,0 1,0 0,0 1,1-1,0 1,0 0,0 0,1 0,0 1,1 0,0 0,0 0,0 1,-16 49,2 1,3 1,3 0,2 1,2 0,3 39,-1-21,-2 75,7-98,-2 0,-3 0,-3 0,-1-1,-3 0,-4 6,10-46,-1 1,0-1,-1 0,-1-1,0 0,-1 0,0-1,-1 0,0-1,-1 0,-1 0,-7 4,12-11,0 1,0-1,-1 0,0-1,1 0,-2 0,1-1,0 0,-1-1,1 0,-1 0,0-1,0 0,1-1,-1 0,0-1,0 0,0 0,1-1,-1 0,-7-3,11 2,1 0,0 0,0 0,0 0,0-1,0 0,1 0,-1 0,1-1,0 1,1-1,-1 0,1 0,0 0,0-1,0 1,1-1,0 0,0 1,0-1,1 0,0 0,0 0,1 0,-1 0,1 0,1 0,-1 0,1 0,0 0,0 0,1 0,0 0,0 0,0 1,0-1,1 1,0 0,1-1,-1 1,1 1,0-2,16-19,2 1,0 1,2 1,0 1,1 1,1 1,28-15,3-5,-28 17,0 1,2 2,0 0,1 2,1 2,0 1,1 1,0 2,24-3,-54 13,1 0,0 1,0-1,0 1,0 1,0-1,0 1,0 0,0 0,0 0,0 1,0-1,-1 1,5 2,8 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30,'43'0,"34"-5,8-1,-5 0,-7 1,-11 1,-11 2,-10 1,-7 0,-9 1</inkml:trace>
</inkml:ink>
</file>

<file path=ppt/ink/ink5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41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1,'-9'24,"-9"17,0 7,2 0,-1-8,3-7,3-3,-1-7,2-3,-2-5,0-5</inkml:trace>
</inkml:ink>
</file>

<file path=ppt/ink/ink5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34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1 478,'1'-33,"3"0,0 0,2 0,2 1,1 0,1 1,2 0,1 0,1 1,6-7,-20 36,0 0,0 1,0-1,0 0,0 0,0 0,0 1,0-1,0 0,0 0,1 0,-1 1,0-1,1 0,-1 0,0 1,1-1,-1 0,1 1,-1-1,1 0,-1 1,1-1,0 1,-1-1,1 1,-1-1,1 1,0-1,0 1,-1 0,1-1,0 1,0 0,0 0,-1 0,1 0,0-1,0 1,0 0,-1 0,1 0,0 1,0-1,0 0,-1 0,1 0,0 1,0-1,-1 0,1 1,0-1,0 0,-1 1,1-1,0 1,-1-1,1 1,-1 0,1-1,-1 1,1-1,-1 1,1 0,-1 0,0-1,1 1,-1 0,0 0,15 73,26 76,-40-147,1 0,0 1,0-1,0 0,0 0,1 0,-1-1,1 1,0 0,-1-1,1 0,0 1,1-1,-1-1,0 1,1 0,-1-1,0 1,1-1,0 0,-1 0,1-1,0 1,-1-1,1 0,0 0,0 0,-1 0,1-1,0 1,-1-1,1 0,0 0,-1 0,1-1,-1 1,0-1,1 0,-1 0,0 0,0 0,0-1,0 0,16-18,-1-1,-1 0,-1-2,-1 0,-1-1,-1 0,-1-1,-2 0,-1-1,0 0,-2 0,1-16,-2 19</inkml:trace>
</inkml:ink>
</file>

<file path=ppt/ink/ink5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34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63,'-2'7,"-5"12,2 0,0 0,1 1,1-1,1 1,1 0,1-1,0 1,1 0,2 0,0-1,1 5,-3-22,0 0,0 1,0-1,0 0,0 0,1 0,-1 0,1 0,-1 0,1 0,0 0,0 0,0-1,0 1,0-1,0 1,0-1,0 0,0 0,1 0,-1 0,0 0,1-1,-1 1,1-1,-1 1,1-1,-1 0,1 0,-1 0,1 0,-1-1,1 1,-1-1,0 1,1-1,-1 0,0 0,1 0,-1 0,0 0,0-1,0 1,0-1,0 1,1-2,9-5,-1 0,0 0,0-2,-1 1,0-1,-1-1,0 0,-1 0,0 0,0-1,-1-1,-1 1,0-1,-1 0,0 0,-1-1,-1 1,0-1,0-6,-4 15,1 0,-1-1,0 1,-1-1,0 1,1 0,-2 0,1 0,0 0,-1 0,0 1,0-1,-1 1,1 0,-1 0,0 0,0 0,0 1,0-1,-1 1,0 0,1 0,-1 1,0-1,0 1,0 0,-1 1,1-1,0 1,-1 0,1 1,-1-1,1 1,-1 0,-4 1,-16-2</inkml:trace>
</inkml:ink>
</file>

<file path=ppt/ink/ink5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36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28 565,'-5'33,"-1"17,5-1,2-14,2-12</inkml:trace>
  <inkml:trace contextRef="#ctx0" brushRef="#br0" timeOffset="162.849">0 1,'0'33,"0"12</inkml:trace>
  <inkml:trace contextRef="#ctx0" brushRef="#br0" timeOffset="462.083">282 678,'-17'68,"8"-76,7-22,3 0,1 0,1 0,2 0,1 1,2 0,0 0,2 1,1 0,2 0,0 1,2 1,1 1,1 0,1 1,4-4,-8 13,1 1,0 0,1 1,1 0,-1 1,2 1,0 1,0 1,1 0,0 1,0 1,7 0,-22 6,0 0,0 0,1 1,-1 0,0-1,0 2,1-1,-1 0,0 1,1 0,-1 0,0 0,0 1,0-1,0 1,0 0,-1 0,1 0,0 1,-1-1,0 1,1 0,-1 0,0 0,-1 0,1 1,0-1,-1 1,0-1,0 1,0 0,0 0,-1 0,1 0,-1 2,2 2,-1 0,0 0,0-1,-1 1,0 0,0 1,-1-1,0 0,-1 0,0 0,0 0,0 0,-1-1,0 1,-1 0,0-1,0 1,-1-1,1 0,-2 0,1 0,-1-1,0 1,-7 9,-1-1,0-1,-1 0,-1-1,0-1,0 0,-1-1,-1 0,-1-1,13-7,0 0,1 0,-1-1,0 0,0 0,-1 0,1-1,0 1,0-1,-1-1,1 1,-1-1,1 0,-1 0,1 0,0-1,-1 0,1 0,0 0,-1-1,1 1,0-2,0 1,0-1,-14-7</inkml:trace>
</inkml:ink>
</file>

<file path=ppt/ink/ink5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35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370 368,'-16'2,"-1"1,1 0,0 1,0 1,0 1,1 0,0 1,0 0,-5 5,5-4,10-6,-8 4,1-1,0 1,0 1,0 0,1 1,0 0,1 1,0 0,0 1,1 0,0 0,-2 5,10-13,0 0,0-1,1 1,-1 0,1 0,-1-1,1 1,0 0,0 0,-1 0,1-1,1 1,-1 0,0 0,0 0,1-1,-1 1,1 0,-1 0,1-1,0 1,-1 0,1-1,0 1,0-1,0 1,1-1,-1 1,0-1,0 0,1 0,-1 0,1 1,-1-1,1-1,-1 1,1 0,0 0,0 0,70 18,-67-19,3 0,-1 0,0 0,1 1,-1 0,0 0,1 0,-1 1,0 0,0 1,0 0,0 0,-1 0,1 1,-1 0,0 0,0 0,1 2,-7-1,0 0,0-1,0 1,-1 0,0-1,0 1,0-1,0 1,-1-1,1 1,-1-1,-1 0,1 0,0 0,-1 0,0 0,0-1,0 1,0-1,-1 0,1 0,-1 0,0 0,0-1,0 1,0-1,-1 0,-164 114,149-107,2-3</inkml:trace>
  <inkml:trace contextRef="#ctx0" brushRef="#br0" timeOffset="364.739">624 1,'-6'23,"1"-1,2 2,0-1,1 0,2 1,0-1,1 1,2-1,4 23,3 283,-12-204,24 10,-19-127</inkml:trace>
</inkml:ink>
</file>

<file path=ppt/ink/ink5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33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58,'-5'67,"-1"31,0 5,1-6,2-15,0-11,2-14,1-6,5-8,1-1,0-3,-1-3,-1-3,-2-3,4 0,1-2,0-1,-3-4</inkml:trace>
  <inkml:trace contextRef="#ctx0" brushRef="#br0" timeOffset="298.553">284 1,'-20'246,"12"214,8-401,-17 52,11-87</inkml:trace>
</inkml:ink>
</file>

<file path=ppt/ink/ink5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32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87 182,'-76'450,"65"-362,15-135,1-1,3 1,1 0,3 1,2 0,2 1,1 1,3 0,1 1,3 2,1 0,29-35,-48 68,0-2,1 1,0 0,0 0,0 1,1 0,1 1,-1-1,1 2,1-1,-1 1,7-3,-13 9,0-1,-1 1,1 0,0 0,-1 1,1-1,-1 0,1 1,0 0,-1-1,1 1,-1 0,0 0,1 1,-1-1,0 0,1 1,-1-1,0 1,0 0,0 0,-1 0,1 0,0 0,-1 0,1 0,-1 0,0 1,0-1,0 1,0-1,0 1,0-1,-1 1,1-1,-1 1,1 0,-1-1,0 1,16 34,-6-22</inkml:trace>
  <inkml:trace contextRef="#ctx0" brushRef="#br0" timeOffset="261.853">765 14,'-21'43,"2"2,2 0,2 1,2 0,-3 31,14-68,1-1,0 1,1 0,0-1,1 1,-1 0,2-1,-1 1,1-1,0 1,3 4,-4-10,0-1,1 1,-1 0,1-1,-1 1,1-1,0 0,0 1,0-1,0 0,1 0,-1 0,0-1,1 1,0-1,-1 1,1-1,0 0,0 0,-1 0,1 0,0 0,0-1,0 1,0-1,0 0,0 0,0 0,0 0,0-1,0 1,0-1,0 1,0-1,3-2,0 0,-1 0,1 0,-1-1,0 0,0 0,0 0,0-1,-1 1,0-1,0 0,0-1,-1 1,1 0,-1-1,0 0,-1 0,0 0,0 0,0 0,0 0,-1-1,0 1,-1-1,1 1,-1 0,0-1,-1 1,0-1,0 1,0 0,0 0,-1-1,0 1,-2-3,-1-4,-1 1,0 0,0 0,-2 1,1-1,-1 2,-1-1,0 1,0 0,-1 1,0 0,-1 1,0 0,-10-6,1 6</inkml:trace>
</inkml:ink>
</file>

<file path=ppt/ink/ink5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30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875 476,'0'563,"-29"-333,23-207,0-5</inkml:trace>
  <inkml:trace contextRef="#ctx0" brushRef="#br0" timeOffset="368.41">0 674,'355'-127,"-263"98,574-161,-355 116,-204 50,-106 24,-1 1,1-1,-1 1,1-1,-1 1,1-1,-1 1,0 0,1-1,-1 1,0 0,0-1,0 1,1 0,-1-1,0 1,0 0,0-1,0 1,0 0,0-1,0 1,0 0,0-1,-1 1,1 0,0-1,0 1,0 0,-1-1,1 1,0-1,-1 1,1-1,-1 1,1-1,-1 1,1-1,-1 1,1-1,-1 1,1-1,-1 0,1 1,-1-1,0 0,1 1,-1-1,0 0,0 0,-1 2,-184 156,142-119,7-4</inkml:trace>
  <inkml:trace contextRef="#ctx0" brushRef="#br0" timeOffset="620.361">282 1322,'53'5,"55"-13,25-9,3-8,-11-4,-18-1,-12-1,-14 5,-9 2,-14 0,-11 5,-9 5,-11 5</inkml:trace>
  <inkml:trace contextRef="#ctx0" brushRef="#br0" timeOffset="1205.436">1778 504,'78'-19,"-1"-3,-2-4,0-3,23-15,-76 34,0-1,-2-1,1-1,-1-1,-1-1,-1 0,0-1,-1-1,-1-1,0 0,-1-1,-1-1,-1-1,-1 1,-1-2,0-2,-9 23,-1-1,0 0,0 1,0-1,0 0,0 0,0 0,0 0,-1 0,1 0,-1 0,1 0,-1 0,0 0,0 0,0 0,0 0,0 0,0 0,0 0,-1 0,1 0,-1 0,1 0,-1 0,0 0,0 1,0-1,0 0,0 0,0 1,-1-1,1 0,0 1,-1 0,1-1,-1 1,0 0,1 0,-1 0,0 0,0 0,0 0,0 0,0 0,0 1,0-1,0 1,0 0,0-1,0 1,0 0,-5 4,-1 0,1 0,0 1,0 0,0 0,1 0,0 1,0 0,0 1,1-1,0 1,0 0,0 0,1 0,0 1,1 0,0 0,0 0,0 1,-16 49,2 1,3 1,3 0,2 1,2 0,3 39,-1-21,-2 75,7-98,-2 0,-3 0,-3 0,-1-1,-3 0,-4 6,10-46,-1 1,0-1,-1 0,-1-1,0 0,-1 0,0-1,-1 0,0-1,-1 0,-1 0,-7 4,12-11,0 1,0-1,-1 0,0-1,1 0,-2 0,1-1,0 0,-1-1,1 0,-1 0,0-1,0 0,1-1,-1 0,0-1,0 0,0 0,1-1,-1 0,-7-3,11 2,1 0,0 0,0 0,0 0,0-1,0 0,1 0,-1 0,1-1,0 1,1-1,-1 0,1 0,0 0,0-1,0 1,1-1,0 0,0 1,0-1,1 0,0 0,0 0,1 0,-1 0,1 0,1 0,-1 0,1 0,0 0,0 0,1 0,0 0,0 0,0 1,0-1,1 1,0 0,1-1,-1 1,1 1,0-2,16-19,2 1,0 1,2 1,0 1,1 1,1 1,28-15,3-5,-28 17,0 1,2 2,0 0,1 2,1 2,0 1,1 1,0 2,24-3,-54 13,1 0,0 1,0-1,0 1,0 1,0-1,0 1,0 0,0 0,0 0,0 1,0-1,-1 1,5 2,8 9</inkml:trace>
</inkml:ink>
</file>

<file path=ppt/ink/ink5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1:41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1,'-9'24,"-9"17,0 7,2 0,-1-8,3-7,3-3,-1-7,2-3,-2-5,0-5</inkml:trace>
</inkml:ink>
</file>

<file path=ppt/ink/ink5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32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1 507,'15'-19,"-1"0,0-1,-1 0,-2-1,0 0,-1-1,-1 0,5-18,-15 40,1-1,0 0,0 1,0-1,0 1,0-1,0 0,0 1,0-1,1 1,-1-1,0 0,0 1,0-1,1 1,-1-1,0 1,0-1,1 0,-1 1,1 0,-1-1,0 1,1-1,-1 1,1-1,-1 1,1 0,-1-1,1 1,-1 0,1 0,0-1,-1 1,1 0,-1 0,1 0,0 0,-1 0,1 0,-1-1,1 2,0-1,-1 0,1 0,0 0,-1 0,1 0,-1 0,1 1,-1-1,1 0,0 0,-1 1,1-1,-1 0,1 1,-1-1,1 1,-1-1,0 1,1-1,-1 1,0-1,22 41,-20-35,-1-3,-1 1,1 0,1-1,-1 1,0 0,1-1,-1 1,1-1,0 0,0 0,1 0,-1 0,1 0,-1 0,1 0,0-1,0 0,0 1,0-1,1 0,-1 0,0-1,1 1,0-1,-1 0,1 0,0 0,-1 0,1 0,0-1,0 0,0 0,-1 0,1 0,0-1,0 1,0-1,-1 0,1 0,0 0,-1-1,1 1,2-3,15-14,-2-1,0 0,-1-2,0 0,-2-2,-1 1,-1-2,-1 0,0-1,-2 0,-1 0,-2-1,1-3,13-28,-13 33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3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24,'302'-24,"-239"31,-62-7,0 1,1-1,-1 0,0 1,1-1,-1 1,0 0,0-1,0 1,0 0,0 0,0-1,0 1,0 0,0 0,0 0,0 0,0 0,-1 1,1-1,0 0,-1 0,1 0,-1 1,1-1,-1 0,0 1,1-1,-1 0,0 1,0-1,0 0,0 1,0-1,0 0,-1 1,1-1,0 0,-1 1,1-1,-1 0,1 0,-8 13,0 0,-2-1,1 0,-1-1,-1 0,0-1,-1 0,0 0,-1-1,-12 7,-4 5,18-14,0 1,1 1,0-1,0 1,1 1,0 0,1 0,0 1,1 0,-5 9,12-18,-1-1,0 0,1 1,-1-1,1 1,0-1,-1 1,1-1,1 1,-1-1,0 1,0-1,1 0,0 1,-1-1,1 1,0-1,0 0,0 0,0 1,1-1,-1 0,1 0,-1 0,1-1,0 1,-1 0,1-1,0 1,0-1,0 1,0-1,1 0,-1 0,0 0,1 0,-1 0,0 0,1-1,-1 1,1-1,104 6,38-49,-120 36</inkml:trace>
</inkml:ink>
</file>

<file path=ppt/ink/ink5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31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340 142,'-1'-1,"1"1,-1 0,1-1,-1 1,1 0,-1-1,1 1,-1 0,1 0,-1-1,1 1,-1 0,1 0,-1 0,0 0,1 0,-1 0,1 0,-1 0,0 0,1 0,-1 0,1 0,-1 0,1 1,-1-1,1 0,-1 0,1 0,-1 1,1-1,-1 0,1 1,-1-1,1 1,-1-1,1 0,0 1,-1-1,1 1,0-1,-1 1,1-1,0 1,0-1,-1 1,1 0,0-1,0 1,0-1,0 1,0-1,0 1,0 0,0-1,0 1,0-1,0 1,-6 40,6-40,-1 61,2 1,3-1,9 44,-4 0,-4 0,-6 44,0-38,12-50,-5-56</inkml:trace>
  <inkml:trace contextRef="#ctx0" brushRef="#br0" timeOffset="249.25">0 651,'39'-20,"36"-10,10-6,1 4,-10 2,-8 2,-11 5,-10 2,-9 0,-5-2,-4 4,-2 0,-6-2,-1-2,0-1,-2-3,-6 5</inkml:trace>
  <inkml:trace contextRef="#ctx0" brushRef="#br0" timeOffset="629.651">791 1,'-22'156,"-14"190,35-329,1 1,2-1,-1 0,2 0,0 0,2 0,-1 0,2-1,0 0,6 10,-10-23,-1-1,1 1,0-1,0 0,0 1,0-1,0 0,0 0,1-1,-1 1,1 0,-1-1,1 1,-1-1,1 0,0 0,0 0,0 0,0-1,-1 1,1-1,0 0,0 0,0 0,0 0,0 0,0 0,0-1,0 0,0 1,0-1,-1 0,2-1,89-49,-89 49,94-65,-94 67,0 1,0-1,0 1,0 0,0 0,-1 0,1 1,0-1,0 1,-1 0,1 0,-1 1,0-1,0 0,0 1,0 0,0 0,0 0,-1 0,1 0,-1 1,0-1,0 1,0-1,-1 1,1 0,-1 0,0 0,0-1,0 1,0 0,-1 0,0 2,6 9,-4-10,-1-2,0 1,0 0,1 0,-1 0,1-1,0 1,0-1,0 1,0-1,1 0,0 0,-1 0,1 0,0-1,0 1,1-1,-1 1,7-6,-3-4</inkml:trace>
  <inkml:trace contextRef="#ctx0" brushRef="#br0" timeOffset="1081.248">1440 651,'14'2,"0"0,0-1,0 0,0-1,0 0,0-1,0-1,0 0,-1-1,1-1,7-3,-15 5,0 0,0-1,0 0,0-1,0 1,-1-1,0 0,1 0,-2-1,1 0,0 0,-1 0,0 0,0 0,-1-1,1 0,-1 0,0 0,-1 0,1 0,-1-1,-1 1,1 0,-1-1,0 0,-1 2,0 0,-1 1,1-1,-1 0,0 0,0 1,0-1,-1 1,0-1,1 1,-2-1,1 1,0 0,-1 0,0 0,0 0,0 1,-1-1,1 1,-1 0,1 0,-1 0,0 0,0 1,-1-1,1 1,0 0,-1 1,1-1,-1 1,0 0,1 0,-1 0,0 0,0 1,0 0,1 0,-1 0,0 1,0 0,0 0,1 0,-1 0,1 1,-1-1,1 1,-1 1,1-1,0 0,0 1,0 0,0 0,0 1,-5 5,0 0,1 0,1 1,-1 0,2 0,-1 1,1 0,1 0,0 1,1-1,0 1,-2 10,5-17,0-1,0 0,0 1,1-1,-1 0,1 1,0-1,0 0,1 1,-1-1,1 0,0 1,0-1,1 0,-1 0,1 0,0 0,0 0,0 0,0 0,1-1,0 1,0-1,0 0,0 0,0 0,0 0,1 0,-1-1,1 1,0-1,0 0,0 0,0-1,0 1,0-1,1 0,62 13,-35-7</inkml:trace>
</inkml:ink>
</file>

<file path=ppt/ink/ink5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34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62,'-15'105,"5"0,5 1,6 65,-1-132,1 48,0-147,3 0,3 1,2-1,3 1,3 1,2 0,2 1,3 1,20-34,-3 32,-38 59,0-1,1 0,-1 0,1 1,-1-1,0 1,0-1,1 1,-1 0,0-1,0 1,0 0,1 0,-1 0,0 0,0 0,0 0,-1 0,1 0,0 0,0 0,0 1,-1-1,1 0,-1 1,1-1,-1 0,0 1,1-1,-1 0,0 1,0 0,2 2,28 51,-18-41</inkml:trace>
</inkml:ink>
</file>

<file path=ppt/ink/ink5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35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1 755,'1'336,"-2"-330,1 1,-1-1,1 1,1-1,-1 1,1-1,0 1,1-1,-1 0,1 0,1 1,-1-1,1 0,0-1,0 1,1-1,-1 1,1-1,1 0,-1 0,1-1,-1 1,1-1,1 0,-1-1,0 1,1-1,0 0,0 0,0-1,0 1,0-1,0-1,1 1,5 0,-6-3,-1-1,-1 1,1-1,0 0,0 0,0 0,-1-1,0 1,1-1,-1 0,0 0,0-1,-1 1,1-1,-1 0,1 0,-1 0,0 0,-1-1,1 1,-1-1,0 0,1-3,28-119,-31 110,0 0,-1 0,-1-1,-1 1,0 0,-1 1,-1-1,0 1,-1-1,-1 2,-1-1,0 1,-1 0,0 1,-2 0,1 0,-2 1,0 1,0 0,-1 0,-6-3,16 13,1 1,0 0,-1 0,1 0,0 0,-1 0,1 0,-1 1,0-1,1 1,-1 0,1 0,-1 0,0 0,1 0,-1 0,0 1,1-1,-1 1,1 0,-1 0,1 0,0 0,-1 0,1 0,0 1,0-1,-1 1,1-1,0 1,1 0,-1 0,0 0,1 0,-1 0,1 1,-1-1,1 0,0 1,0-1,0 0,0 1,1-1,-1 1,1 0,-1-1,1 1,0-1,0 1,0 0,0-1,1 1,-1 0,1-1,-1 1,1-1,0 1,0-1,0 0,0 1,1-1,0 2,1 1,1 0,-1 0,1 0,-1-1,1 0,1 1,-1-1,0-1,1 1,0-1,0 0,0 0,0 0,1-1,-1 0,1 0,-1 0,1 0,0-1,-1 0,1 0,5-1,134-7,-116-1,0-1,-1-1,0-2,0-1,-1-1,-1-1,0-1,-1-1,-1-1,15-16,-17 16,-1-1,-1-1,-1-1,-1 0,0-2,-2 0,-1 0,0-2,-2 0,-1 0,-1-1,-1-1,-2 0,0 0,-2-1,1-11,-6 29,0 1,0 0,-1-1,0 1,-1-1,0 1,0 0,-1 0,0-1,-1 1,0 0,0 1,-1-1,0 1,-1-1,0 1,0 1,-1-1,0 1,0 0,-1-1,4 8,-1 0,0-1,1 1,-1 0,1 1,-1-1,0 1,1-1,-1 1,1 0,-1 0,1 1,0-1,0 1,-1 0,1 0,0 0,0 0,1 0,-1 0,0 1,1 0,-1-1,1 1,0 0,0 0,0 0,1 0,-1 1,1-1,-1 0,1 1,0-1,0 3,-12 22,2 1,0 0,2 1,2 0,1 1,1 0,1 0,2 0,1 5,0-10,1-1,2 1,1-1,0 0,2 0,1 0,1-1,1 0,7 14,-10-27,0-1,1 1,0-1,1 0,0 0,1 0,0-1,1-1,-1 1,2-1,-1-1,1 0,0 0,1-1,-1 0,1-1,0 0,1-1,-1 0,11 2,-4-2,-1 0,1-2,0 0,-1-1,1 0,0-2,0 0,0-1,-1-1,1 0,-1-2,0 0,0 0,0-2,-1 0,0-1,0-1,-1 0,0-1,11-10,6-11,-2-2,-1-1,-1-2,-2 0,-1-2,-3 0,0-2,-3 0,-2-1,13-43,-23 65,0-1,-1 1,0-1,-2-1,-1 1,0 0,-2-1,0 0,-1 1,-1-1,-1 0,-1 1,-5-18,7 34,0 1,0 0,0 0,0 1,-1-1,1 0,-1 0,0 1,0-1,0 1,0-1,0 1,0 0,-1 0,1 0,-1 0,1 0,-1 0,0 1,0 0,1-1,-1 1,0 0,0 0,-1 0,1 1,0-1,0 1,0 0,0 0,0 0,-1 0,1 0,0 1,0 0,0-1,0 1,0 0,0 0,0 1,0-1,0 1,1-1,-1 1,1 0,-3 1,-8 14,0 0,0 1,2 0,0 1,2 0,0 1,1 0,1 0,0 1,2 0,0 0,2 0,0 0,1 17,-1-10,2 1,1 0,1 0,1-1,2 1,1-1,1 0,3 6,-6-23,1 0,0 0,0-1,2 1,-1-1,1 0,0-1,1 0,0 0,1 0,0-1,0 0,1 0,0-1,0 0,0-1,1 0,0 0,1-1,-1-1,12 4,-16-6,0 0,1-1,-1 0,1 0,0 0,-1-1,1 0,0 0,-1-1,1 0,-1 0,1 0,-1-1,1 0,5-3,12-7</inkml:trace>
</inkml:ink>
</file>

<file path=ppt/ink/ink5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35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0,'0'38,"0"18,0-1</inkml:trace>
</inkml:ink>
</file>

<file path=ppt/ink/ink5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3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5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35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0 650,'53'-331,"-50"320,-3 6,1 0,0 0,0 0,0 0,1 1,0-1,0 1,0-1,0 1,1 0,-1 0,1 0,0 0,1 0,-1 0,1 1,-2 3,0 1,1 0,-1 0,0 0,0 0,0 0,0 0,0 1,0-1,-1 1,1-1,0 1,-1 0,1-1,-1 1,0 0,1 0,-1 0,0 0,0 0,0 0,-1 1,1-1,0 0,-1 0,1 1,-1 1,5 14,1 1,0-1,2 0,0-1,1 0,0 0,4 3,-10-16,0 0,0-1,0 1,0-1,0 0,0 0,1 0,0 0,-1-1,1 1,0-1,0 0,1 0,-1-1,0 1,1-1,-1 0,0 0,1 0,0-1,-1 1,1-1,-1 0,1-1,-1 1,1-1,-1 0,1 0,-1 0,0-1,1 1,-1-1,0 0,7-4,-1-1,0 0,-1-1,1 1,-2-2,1 1,-1-1,0-1,5-8,14-15,25-23,-29 31</inkml:trace>
  <inkml:trace contextRef="#ctx0" brushRef="#br0" timeOffset="483.094">818 1,'-24'21,"0"2,1 0,1 2,1 0,1 1,2 1,1 1,-12 26,26-50,1-1,0 1,1-1,-1 1,0 0,1 0,0 0,0 0,0 0,0 0,1 0,0 0,-1 0,1 0,1 0,-1 0,1 0,-1 0,1 0,0 0,1 0,-1 0,1-1,0 1,0 0,0-1,0 1,0-1,1 0,-1 0,1 0,0 0,0 0,0-1,1 1,-1-1,1 0,-1 0,1 0,-1 0,4 0,4-2,-1-1,0 0,0-1,0 0,0-1,0 0,0 0,-1-1,1 0,-1-1,0 0,0-1,-1 1,0-2,0 1,0-1,-1 0,0-1,0 0,-1 0,0 0,0-1,2-6,26-26,-16 21,-5 4,1 0,1 1,0 0,1 1,0 1,1 0,0 2,10-5,-24 15,-1-1,0 1,1 1,-1-1,0 0,1 1,-1-1,1 1,0-1,-1 1,1 0,-1 0,1 1,-1-1,1 0,-1 1,1-1,-1 1,1 0,-1 0,0 0,1 0,-1 1,0-1,0 0,0 1,0-1,0 1,0 0,0 0,-1 0,1 0,-1 0,1 0,-1 0,0 0,1 2,26 93,-20-48,14 78,-6 2,-4 36,-8-109,-3 0,-1 0,-4-1,-1 1,-3 0,-3-2,-2 1,-2-1,-12 24,-24 2,50-79,0 1,-1-1,1 0,0 1,0-1,-1 0,1 0,-1 1,1-1,-1 0,1-1,-1 1,0 0,1 0,-1-1,0 1,0-1,0 1,1-1,-1 0,0 0,0 0,0 0,0 0,1 0,-1 0,0-1,0 1,0-1,1 1,-1-1,0 0,1 1,-1-1,0 0,1 0,-1 0,1-1,-1 1,1 0,0 0,0-1,-1 1,1-1,0 1,0-1,0-1,-4-8,0-1,0 0,1 0,1 0,0-1,1 1,0-1,1 0,1 1,0-1,0 0,3-11,-2-9,1-9,2 1,1-1,3 1,1 0,2 1,2 0,2 1,1 0,10-13,-12 26</inkml:trace>
</inkml:ink>
</file>

<file path=ppt/ink/ink5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3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0 118,'4'108,"-3"-105,0 0,-1 0,1 0,1 0,-1-1,0 1,1 0,-1 0,1-1,0 1,0-1,0 0,0 1,0-1,1 0,-1 0,1 0,-1 0,1-1,0 1,-1-1,1 0,0 0,0 0,0 0,0 0,0 0,0-1,0 0,0 1,0-1,1 0,-1-1,5-1,0-1,0 0,0-1,-1 0,0 0,1-1,-2 0,1 0,0-1,-1 1,0-2,-1 1,1 0,-1-1,0 0,-1 0,1-1,-2 1,1-1,-1 0,0 0,-1 0,1 0,-2-1,1 1,-1 0,-1-1,1 1,-1-1,-1 1,0-1,0-3,-1 8,1 0,-1 0,0 1,0-1,0 1,-1 0,1-1,-1 1,0 0,1 0,-1 1,-1-1,1 1,0-1,-1 1,1 0,-1 0,1 1,-1-1,0 1,0 0,0 0,0 0,0 0,0 1,0-1,0 1,0 0,-4 1,-16-2</inkml:trace>
</inkml:ink>
</file>

<file path=ppt/ink/ink5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39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0 311,'37'-37,"2"1,0 3,38-25,-73 55,0 1,0 0,0-1,0 1,1 1,-1-1,0 1,1-1,-1 1,1 0,-1 1,1-1,0 1,-1 0,1 0,-1 1,1-1,0 1,-1 0,0 0,1 0,-1 1,1 0,-1 0,0 0,0 0,0 0,0 1,-1 0,1 0,0 1,0-1,0 0,0 0,0-1,1 1,-1-1,1 0,-1 0,1 0,0-1,0 0,0 0,-1 0,1 0,0-1,0 1,0-2,0 1,0 0,0-1,0 0,0 0,0 0,0-1,-1 0,1 1,0-2,-1 1,0-1,1 0,7-6,0 0,-1-1,-1-1,1 0,-2 0,0-1,0 0,-1-1,0 1,-2-2,4-5,-3-1</inkml:trace>
</inkml:ink>
</file>

<file path=ppt/ink/ink5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38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150 649,'-15'9,"0"1,0 1,1 0,1 1,0 1,1 0,-10 13,19-22,0 0,-1 0,2 1,-1-1,0 1,1-1,0 1,0 0,1 0,-1 0,1 0,0 0,0 0,1 0,-1 1,1-1,1 0,-1 0,1 0,-1 0,1 0,1 1,-1-1,1-1,0 1,0 0,0 0,3 3,3-1,0 0,0-1,1 0,-1 0,2 0,-1-1,0-1,1 0,0 0,0-1,0 0,0-1,1 0,-1 0,1-1,-1-1,1 0,-1 0,1-1,-1 0,3-1,-2 0,0-1,-1 1,1-2,-1 1,1-1,-1-1,0 0,-1 0,1-1,-1-1,-1 1,9-8,1-5</inkml:trace>
  <inkml:trace contextRef="#ctx0" brushRef="#br0" timeOffset="255.53">686 0,'0'43,"5"34,1 12,0-3,4-7,0-12,-2-7,3-10,0-9,-3-5,2-6,5-1,-1-3,3 1,-2-1,-4-9,-8-7,-5-6</inkml:trace>
  <inkml:trace contextRef="#ctx0" brushRef="#br0" timeOffset="486.239">488 564,'38'-9,"33"-9,8-1,-4 3,-6 4,-9 4,-10 4,-9 2,-6 1,-5 2,-3-1,-5 1</inkml:trace>
  <inkml:trace contextRef="#ctx0" brushRef="#br0" timeOffset="652.497">1278 508,'10'33,"3"12</inkml:trace>
  <inkml:trace contextRef="#ctx0" brushRef="#br0" timeOffset="805.536">1222 169,'0'0</inkml:trace>
</inkml:ink>
</file>

<file path=ppt/ink/ink5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37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0 517,'52'-34,"-7"8,0-2,-2-3,-1-1,-2-1,-1-3,-1-1,-3-2,-1-1,-2-2,5-10,-35 48,1 0,-1 1,0-1,0 0,0 0,0-1,-1 1,0 0,1-1,-2 1,1 0,0-1,-1 1,0-1,0 1,0-1,-1 1,1-1,-2-1,-8 19,-1 151,11-118,10 231,27 125,-8-104,-26-263,-1 1,-2 0,-1-1,-2 1,-2-1,-1 1,-2-1,-1-1,-1 0,-2 0,-2-1,-1-1,-1 0,-2-1,-2 1,14-23,0 0,0 0,-1-1,-1 1,1-2,-1 1,-1-1,1 0,-1-1,0 0,-1 0,0-1,1 0,-2-1,1 0,0 0,-1-1,-4 0,11-4,0 1,1-1,-1-1,0 1,0 0,1-1,-1 0,1 0,-1 0,1 0,0 0,0-1,0 1,0-1,1 0,-1 0,1 0,-1 0,1 0,0-1,0 1,0-1,1 1,-1-1,1 0,0 1,0-1,0-4,-10-112,17 78,1 0,2 1,2 0,1 1,3 0,1 1,7-10,-10 18,18-38,3 3,3 0,3 3,2 1,34-35,-50 64,53-50,-59 76,-3 5</inkml:trace>
  <inkml:trace contextRef="#ctx0" brushRef="#br0" timeOffset="297.902">847 1195,'0'-15,"5"-13,1-8,5-2,0-5,-1 1,2 3,-1 2,2 4,0 2,1 1,5 2,2 0,3 1,-2 4</inkml:trace>
  <inkml:trace contextRef="#ctx0" brushRef="#br0" timeOffset="546.47">1298 828,'10'28,"3"6,-1-4</inkml:trace>
  <inkml:trace contextRef="#ctx0" brushRef="#br0" timeOffset="696.247">1271 376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1,'0'14,"0"20,0 8,5 2,2-2,-1-3,-1-3,-1-3,3-8,0-2,-1-1,-1 0,3-2,1-1,-2 1,-2-2</inkml:trace>
  <inkml:trace contextRef="#ctx0" brushRef="#br0" timeOffset="249.658">1 508,'38'-4,"37"-3,11 1,-1-3,-9-1,-13 1,-12 3,-11 2,-6 2,-5 1,-7 1</inkml:trace>
</inkml:ink>
</file>

<file path=ppt/ink/ink5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4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369 589,'-35'11,"1"2,1 1,0 2,1 1,1 2,1 1,-25 21,47-34,0 0,1 1,0 0,0 0,1 1,0 0,1 0,0 1,0-1,1 1,0 0,1 0,-3 10,5-16,0 1,0-1,1 1,-1 0,1-1,0 1,0-1,0 1,1 0,0-1,-1 1,2-1,-1 1,1-1,-1 1,1-1,0 0,1 0,-1 0,1 0,-1 0,1-1,0 1,1-1,-1 0,1 0,-1 0,1 0,0-1,0 1,0-1,2 1,0-1,0 0,1 0,-1-1,1 0,-1 0,1 0,0-1,-1 0,1 0,0-1,-1 0,1 0,0 0,5-3,13-3</inkml:trace>
  <inkml:trace contextRef="#ctx0" brushRef="#br0" timeOffset="1937.237">933 589,'-59'44,"2"2,2 4,2 1,-3 10,-5 39,60-97,0-1,0 1,0 0,0-1,0 1,0 0,1 0,-1-1,1 1,0 0,0 0,0 0,0 0,0 0,1-1,0 1,-1 0,1 0,0-1,0 1,0 0,0-1,1 1,-1-1,1 0,0 1,-1-1,1 0,0 0,0 0,1 0,-1 0,0-1,0 1,1-1,-1 1,1-1,1 1,5-2,-1 0,0 0,1 0,-1-1,1-1,-1 1,0-1,0-1,0 1,0-1,0-1,-1 1,1-1,-1-1,0 1,0-1,-1-1,0 1,1-1,-2 0,1 0,-1-1,0 0,1-2,8-5,208-205,-221 218,-1 0,1-1,0 1,-1 0,1 0,0 0,0 0,0-1,0 1,0 0,0 1,0-1,0 0,1 0,-1 0,0 1,1-1,-1 0,0 1,1-1,-1 1,0 0,1 0,-1-1,1 1,-1 0,1 0,-1 0,1 0,-1 0,0 1,1-1,-1 0,1 1,-1-1,0 1,1-1,-1 1,0 0,0 0,1-1,-1 1,0 0,0 0,0 0,0 0,0 0,0 1,6 19,-6-14,0 0,0 0,1 0,0 0,0 0,1 0,0-1,0 1,1-1,-1 0,1 0,1 0,-1 0,1-1,0 0,0 0,0 0,1 0,0-1,0 0,0 0,0-1,1 0,0 0,2 1,-2-4,-1 1,1-1,-1-1,0 1,1-1,-1 0,1-1,-1 1,0-1,0-1,0 1,0-1,0 0,-1 0,1-1,-1 0,0 1,0-2,0 1,0-1,-1 1,3-6,75-123,-32 30,-58 167,7-57,-1 1,1-1,0 0,1 0,-1 1,2-1,-1 0,1 1,0-1,0 0,1 0,0 0,0 0,1 0,0 0,0-1,1 1,-1-1,1 0,1 0,-1 0,1-1,0 0,0 0,1 0,0 0,-1-1,1 0,1 0,-1 0,1-1,-1 0,1 0,0-1,0 0,0 0,0-1,0 0,1 0,3 0,0-5,0 0,0 0,0-1,0-1,-1 0,0 0,0-1,-1 0,0-1,0 0,0 0,-1-1,-1 0,1 0,-2-1,1 0,-1 0,-1-1,-2 8,80-136,-76 161,-5-9,0 0,1-1,1 1,0-1,0 0,1 0,1-1,0 1,0-1,1-1,1 1,0-1,0 0,1-1,0 0,1 0,-1-1,4 1,-9-6,0-1,0 0,0 0,0 0,0 0,1-1,-1 1,0-1,1-1,-1 1,1 0,-1-1,1 0,-1 0,1 0,-1-1,1 0,-1 1,1-2,-1 1,0 0,1-1,-1 0,0 0,0 0,0 0,-1-1,1 0,0 1,-1-1,0-1,3-1,87-123,55-125,-90 188,-57 64,1 0,0 0,0-1,-1 1,1 0,0 1,0-1,0 0,0 1,0-1,0 1,0-1,0 1,0 0,1 0,-1 0,0 0,0 0,0 1,0-1,0 0,0 1,0 0,0-1,0 1,0 0,0 0,-1 0,1 0,0 1,-1-1,1 0,0 1,-1-1,0 1,1-1,-1 1,0 0,1 0,3 6,-1 0,1 0,-1 1,-1 0,1-1,-2 1,1 0,-1 1,0-1,-1 0,0 1,-1-1,0 0,0 1,-1-1,0 0,-1 1,0-1,0 0,-1 0,0 0,-1-1,0 1,0-1,0 0,-2 0,1 0,-1 0,0-1,-3 3,-60 47,90-52,117-34,-113 23,-1-1,-1-1,1-1,-1-1,-1-1,0-2,-1 0,0-1,-1-1,0 0,-1-2,-1 0,-1-2,-1 0,0 0,-1-1,-1-1,3-10,68-112,-85 142,1-1,0 1,0-1,-1 1,1-1,-1 1,0-1,1 1,-1-1,0 1,0-1,0 0,0 1,0-1,0 1,0-1,-1 0,1 1,-1-1,1 1,-1-1,1 1,-1 0,0-1,0 1,0-1,0 1,0 0,0 0,0 0,0 0,0 0,0 0,-1 0,1 0,0 0,-1 0,1 0,-1 1,1-1,-1 1,1-1,-1 1,1 0,-1-1,0 1,1 0,-2 0,-79 8,72-4,1 0,-1 0,1 1,0 0,0 1,0-1,1 2,0-1,0 1,0 1,1-1,0 1,1 1,-6 8,9-12,0 0,0 0,1 0,0 1,0 0,0-1,0 1,1 0,0 0,0 0,0 0,1-1,0 1,0 0,1 0,0 0,0 0,0 0,0 0,1-1,0 1,1 0,-1-1,1 0,0 0,3 5,3-2,1 1,0-1,1-1,-1 0,1 0,1-1,-1-1,1 0,0 0,0-1,1-1,-1 0,1-1,0 0,0-1,-1 0,1-1,0 0,0-1,0-1,-1 0,3-1,-2 2,0-1,1 0,-1-1,0-1,0 0,-1 0,1-1,-1-1,0 0,-1-1,1 0,-1-1,0 0,-1 0,6-7,151-152,-3-18,-164 184,1-1,-1 1,0 0,1 0,-1 0,1 0,-1 0,1 0,-1 0,1 0,0 1,-1-1,1 0,0 0,0 0,0 1,-1-1,1 0,0 1,0-1,0 1,0-1,0 1,0 0,0-1,1 1,-1 0,0 0,0 0,0-1,0 1,0 0,0 0,0 1,0-1,1 0,-1 0,0 1,0-1,0 0,0 1,0-1,0 1,0-1,0 1,0 0,-1-1,1 1,0 0,0 0,0-1,-1 1,1 0,0 0,-1 0,1 0,3 9,-1-1,1 1,-2 0,1 0,-2 0,1 0,-1 1,-1-1,0 0,0 0,-1 1,0-1,-1 0,0 0,-1 0,0 0,0-1,-1 1,0-1,-1 0,0 0,0 0,-1-1,0 0,-1 0,-3 3,-43 26,53-36,1 0,0 0,-1 0,1 0,0 0,0 0,0 0,0 0,0-1,0 1,0 0,0 0,0-1,0 1,0-1,0 1,1-1,-1 0,0 1,0-1,1 0,-1 0,0 0,0 0,1 0,-1 0,0 0,0 0,0 0,1-1,-1 1,0 0,0-1,1 0,-1 1,261-4,-239 1,0-1,0-1,-1-1,0-1,0-1,-1-1,0-1,-1-1,0-1,0 0,-1-1,-1-2,0 0,-1 0,-1-2,0 0,-2-3,-1 0,-1-1,0 0,-2 0,0-1,-1-4,-6 20,7-19</inkml:trace>
</inkml:ink>
</file>

<file path=ppt/ink/ink5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43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583 142,'-153'182,"9"6,2 14,13-8,114-179,34-50,150-220,42-34,-78 135,-133 153,1-1,0 1,0-1,0 1,1 0,-1 0,0-1,0 1,1 0,-1 0,0 0,1 0,-1 0,1 0,-1 1,1-1,0 1,-1-1,1 1,0-1,-1 1,1 0,0 0,0 0,-1 0,1 0,0 0,0 0,-1 0,1 1,0-1,-1 1,1-1,-1 1,1 0,0 0,-1-1,0 1,1 0,-1 0,1 1,-1-1,0 0,0 0,0 1,0-1,0 0,0 1,0-1,0 1,0 0,4 15,-2 1,0-1,0 1,-2-1,0 1,-1 0,-1 0,-1 7,0 50,1-66,1 0,0 0,0 0,1 0,0-1,1 1,0 0,0 0,1-1,0 1,0-1,1 0,0 0,0 0,1 0,0-1,1 0,0 0,0 0,0-1,1 0,-1 0,2-1,-1 0,0 0,1 0,0-1,0 0,7 2,-7-5,1-1,0 1,0-1,-1-1,1 0,0 0,-1 0,1-1,-1-1,1 1,-1-1,0-1,0 1,0-2,-1 1,1-1,-1 0,0 0,-1-1,1 0,-1 0,0-1,-1 1,1-1,-1 0,-1-1,1 0,1-4,10-15,-2 0,-1-1,-1-1,-1 0,-2-1,-1 1,-1-2,-2 1,0-1,-3 0,0 0,-2-6,0 17,-14-95,8 106,0 9</inkml:trace>
</inkml:ink>
</file>

<file path=ppt/ink/ink5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44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35,'-13'16,"0"2,1 0,1 0,1 1,0 0,2 1,0 0,1 1,1-1,1 1,1 1,1-1,1 0,0 1,2-1,1 1,2 19,-1-36,0-1,-1 1,2 0,-1-1,0 1,1-1,0 0,0 0,0 0,1 0,-1-1,1 1,0-1,0 0,0 0,0-1,1 1,-1-1,1 0,-1 0,1 0,0 0,0-1,0 0,0 0,0 0,0-1,0 0,0 0,2 0,1 0,0-1,0 0,-1-1,1 1,0-1,-1-1,1 0,-1 0,0 0,0-1,0 0,0 0,-1-1,0 1,1-2,-2 1,1-1,-1 1,2-3,0-3,-1 0,1 0,-2 0,0-1,0 0,-1 0,0 0,-1 0,0-1,-2 0,1 1,-1-1,-1 0,0 0,-1 1,0-1,-1 0,-1 1,0-1,0 1,-1 0,-1 0,0 0,0 1,-1 0,-1 0,0 0,-1 1,0 0,0 0,-1 1,0 0,-1 0,-1 0,-86-15,66 23</inkml:trace>
</inkml:ink>
</file>

<file path=ppt/ink/ink5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44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0 581,'58'-15,"71"-13,34-13,12-3,-3 0,-8-1,-8 1,-11 4,-11 0,-8 0,-8 4,-4 2,-2 3,-6 1,-11 1,-13 6,-20 6</inkml:trace>
</inkml:ink>
</file>

<file path=ppt/ink/ink5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45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3 151,'-2'54,"2"1,3-1,2 0,3 0,2 0,2-1,3 0,-13-46,0-1,0 1,1-1,0 0,0 0,0-1,1 1,0-1,0 1,0-1,1 0,0-1,-1 1,2-1,-1 0,0 0,1-1,0 1,0-1,0-1,0 1,1-1,-1 0,0 0,1-1,0 0,-1 0,1 0,0-1,-1 0,1-1,0 1,-1-1,1 0,-1-1,5-1,6-4,-1 0,1-2,-1 0,-1-1,0 0,0-1,-1-1,0 0,-1-1,-1 0,0-1,7-11,84-127,-103 151,0 0,1 0,-1 0,1 0,-1 0,1 0,-1 0,1 0,-1 0,1 0,0 0,-1 0,1 1,0-1,0 0,0 0,0 1,0-1,0 0,0 1,0-1,0 1,0-1,0 1,0 0,0-1,0 1,0 0,0 0,1 0,-1 0,0 0,0 0,0 0,0 0,0 0,0 1,1-1,-1 0,0 1,0-1,0 1,0-1,0 1,0 0,0-1,-1 1,1 0,0-1,0 1,0 0,-1 0,1 0,0 0,-1 0,1 0,13 23,55 65,-61-82,1-1,-1-1,1 0,0 0,0 0,1-1,-1-1,1 1,0-2,0 1,0-1,0-1,0 0,0 0,1-1,-1 0,0-1,0 0,0-1,0 0,0-1,0 1,0-2,-1 0,1 0,-1 0,0-1,-1-1,1 0,-1 0,2-2,0 0,0-1,0 0,0 0,-1-1,-1-1,0 1,0-1,-1-1,-1 1,0-1,0-1,-1 1,-1-1,0 1,-1-1,0 0,-1-1,1-8,-3 7,2-14,-1-1,-2 1,-1 0,-2 0,0 0,-3-5,7 32,-1 0,1 0,0 0,-1 1,1-1,-1 0,0 0,0 0,1 1,-1-1,0 0,0 1,-1-1,1 1,0 0,0-1,-1 1,1 0,-1-1,1 1,-1 0,0 0,1 0,-1 1,0-1,-1 0,-5 6</inkml:trace>
</inkml:ink>
</file>

<file path=ppt/ink/ink5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45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99 156,'-16'33,"1"0,1 0,1 2,3 0,0 0,3 0,-3 30,9-60,0-1,0 1,1-1,0 1,0 0,0-1,0 1,1 0,0-1,0 1,0-1,0 1,1-1,0 0,0 0,0 0,0 0,1 0,-1 0,1 0,0-1,0 1,1-1,-1 0,1 0,-1 0,1-1,0 1,0-1,0 0,1 0,-1 0,0 0,1-1,-1 0,1 0,-1 0,6 0,0-1,0-1,0 1,0-1,-1-1,1 0,-1 0,1-1,-1 0,0-1,0 0,0 0,0-1,-1 0,0-1,0 0,0 0,-1-1,0 1,0-2,4-5,1-1,-2-1,0 1,-1-2,0 1,-1-1,-1 0,-1-1,0 0,-1 0,0 0,0-13,-1 8,-2-1,0 1,-2-1,0 0,-1 0,-2 1,0-1,-1 1,-3-5,6 23,-1 0,1 0,-1 0,0 1,0-1,-1 0,1 1,-1 0,0-1,0 1,0 0,0 0,0 1,-1-1,1 1,-1 0,0-1,1 2,-1-1,0 0,0 1,0 0,0 0,-1 0,1 0,0 1,0-1,-1 1,1 0,0 1,0-1,-1 1,1-1,0 1,0 1,0-1,0 1,0-1,0 1,0 0,1 0,-1 1,1-1,-1 1,-10 9,0 0,1 1,1 0,0 1,1 1,0 0,1 0,1 1,-7 14,3-1</inkml:trace>
</inkml:ink>
</file>

<file path=ppt/ink/ink5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46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1 362,'0'197,"33"-390,-21 145,-5 19,0 0,2 1,1 0,1 1,1 0,2 1,0 0,2 1,14-16,-28 38,0 1,0-1,0 1,0 0,1 0,-1 0,1 0,-1 0,1 0,0 1,0 0,-1-1,1 1,0 0,1 0,-1 1,0-1,0 1,0-1,0 1,17 2</inkml:trace>
</inkml:ink>
</file>

<file path=ppt/ink/ink5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2:51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0,'-1'2,"-1"-1,1 1,0-1,0 1,0 0,0 0,0-1,0 1,1 0,-1 0,1 0,-1 0,1 0,-1 0,1 0,0 0,0 0,0 0,0 0,1 0,-1 0,0-1,1 1,0 0,-1 0,1 0,0 0,0 0,0 0,0 1,55 212,-48 132,-11-207,29-3,-10-158,-6-1,1-1</inkml:trace>
  <inkml:trace contextRef="#ctx0" brushRef="#br0" timeOffset="435.143">352 198,'-32'27,"11"-12,1 2,1 1,0 0,1 1,1 1,1 1,1 0,-2 6,16-25,-1 0,1 1,0-1,1 0,-1 1,0-1,1 1,-1-1,1 1,0-1,0 1,0-1,0 1,0 0,1-1,-1 1,1-1,-1 0,1 1,0-1,0 1,0-1,0 0,1 0,-1 0,1 0,-1 0,1 0,0 0,-1 0,2 0,73 42,-49-31,-3-1,-5-3,-1 0,1 1,-2 0,1 2,-2 0,1 1,-2 0,0 2,0 0,7 11,-9-4,36 37,-38-56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1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0,'-9'85,"4"-1,4 1,5 23,37 476,-42-465,11-158,-4 16</inkml:trace>
  <inkml:trace contextRef="#ctx0" brushRef="#br0" timeOffset="377.568">467 282,'-362'238,"330"-211,32-26,0-1,-1 1,1 0,0-1,0 1,0 0,0-1,0 1,0 0,0-1,0 1,0 0,0-1,0 1,0 0,1-1,-1 1,0-1,0 1,1 0,-1-1,0 1,1-1,-1 1,1-1,-1 1,1-1,-1 1,1-1,-1 1,1-1,-1 0,1 1,0-1,-1 0,1 1,-1-1,1 0,0 0,-1 0,1 1,0-1,-1 0,1 0,0 0,-1 0,1 0,0-1,-1 1,1 0,0 0,-1 0,1 0,0-1,-1 1,1 0,0-1,11 2,4 0,0 1,0 0,0 1,0 1,0 0,-1 1,12 6,-9-2,-1 1,-1 1,0 1,0 0,-1 1,-1 0,0 2,-1-1,0 2,-1-1,-1 2,-1 0,0 0,-1 1,-1 0,3 9,-10-22,1 0,0 0,0-1,0 1,1-1,-1 0,1 1,0-1,0 0,1-1,-1 1,1-1,0 1,0-1,0 0,0 0,4 1,12 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1,'-30'3,"0"1,0 2,0 0,1 3,0 0,1 2,-22 11,-31 10,-91 32,171-65,0 1,0 0,1-1,-1 1,0 0,0 0,1-1,-1 1,0 0,0 0,1 0,-1 0,0 0,0 0,0 0,1 0,-1 0,0 0,0 1,0-1,1 0,-1 1,0-1,1 0,-1 1,0-1,1 1,-1-1,0 1,1-1,-1 1,1-1,-1 1,1 0,-1-1,1 1,-1 0,1-1,0 1,-1 0,1 0,0-1,0 1,0 0,-1 0,1-1,0 1,0 0,0 0,0 0,0-1,0 1,1 0,-1 0,0 0,0-1,1 1,-1 0,0 0,1-1,-1 1,0 0,1-1,-1 1,1 0,0-1,23 8,1-1,0-1,0-2,0 0,1-2,12 0,76 9,-76-6,-29-5,0 1,0-1,-1 2,1-1,-1 1,1 1,-1-1,0 2,0-1,0 1,0 0,7 5,-14-5,1-1,-1 1,0 0,0 0,0 0,-1 0,1 0,-1 0,0 0,0 0,0 0,0 0,-1-1,0 1,0 0,0 0,0 0,-1-1,1 1,-1 0,0-1,0 1,0-1,-1 0,1 0,-1 0,1 0,-1 0,0-1,0 1,-1-1,1 0,-2 2,-3 4,-237 182,215-164,1 3,2 0,1 2,-12 18,37-48,0 1,0-1,0 1,0 0,0-1,0 1,0 0,1 0,-1 0,1-1,-1 1,1 0,0 0,-1 0,1 0,0 0,0 0,1 0,-1-1,0 1,1 0,-1 0,1 0,-1 0,1-1,0 1,0 0,0 0,0-1,0 1,0-1,0 1,0-1,1 1,-1-1,1 0,-1 0,1 0,-1 0,1 0,0 0,-1 0,1 0,0-1,0 1,1 0,93 18,-48-21,1-3,-1-1,0-3,-1-1,0-3,0-2,25-12,-24 8,-38 12</inkml:trace>
  <inkml:trace contextRef="#ctx0" brushRef="#br0" timeOffset="1070.456">821 791,'8'-22,"32"-88,4 2,5 2,28-38,-11 48,-65 96,0 0,0 0,0 0,1 0,-1 0,0 0,0 0,0 1,0-1,0 0,0 1,0-1,0 1,0-1,0 1,0-1,0 1,0 0,0-1,0 1,0 0,-1 0,1 0,0 0,-1-1,1 1,-1 0,1 0,-1 0,1 0,-1 1,1-1,-1 0,0 0,0 0,0 0,1 0,-1 0,0 0,0 1,-1-1,1 0,0 0,0 0,0 0,-1 0,1 0,-1 0,1 0,-1 0,1 0,-1 0,1 0,-1 0,-8 47,-9 139,18-184,0 0,0 0,0 0,0 0,1 0,-1 0,1 0,-1 0,1 0,0 0,0 0,1 0,-1-1,0 1,1 0,0-1,0 0,-1 1,2-1,-1 0,0 0,0 0,1 0,-1 0,1 0,-1-1,1 1,0-1,-1 0,1 0,0 0,0 0,0 0,0-1,0 1,0-1,0 0,0 0,0 0,0 0,0 0,0-1,0 1,0-1,0 0,0 0,2-1,9-10,0 0,-1-1,-1 0,0-1,0-1,-1 0,-1-1,-1 1,0-2,-1 1,-1-1,4-16,5-4,105-245,-107 262,-8 30,-5 42,-1-44,-31 251,31-56,17-136,-12-48</inkml:trace>
  <inkml:trace contextRef="#ctx0" brushRef="#br0" timeOffset="1320.466">1836 622,'-14'34,"-5"20,1 6,8-7,6-13</inkml:trace>
  <inkml:trace contextRef="#ctx0" brushRef="#br0" timeOffset="1615.258">1893 171,'-10'14,"2"5,7-6,9-4,3-10,-6-4,-8 4,-4 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9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1 630,'37'108,"-8"-32,-3 1,-4 1,5 36,-4-24,-23-91,0 0,1 0,-1 0,0 0,0 0,1 0,-1-1,0 1,1 0,-1 0,1 0,-1 0,1 0,0 0,0 1,-1-1,1 0,0 0,0 0,0 1,0-1,0 0,0 1,0-1,0 1,0-1,0 1,0-1,0 1,0 0,0 0,0-1,0 1,1 0,-1 0,0 0,0 0,0 0,0 1,0-1,1 0,-1 0,0 1,0-1,0 1,0-1,0 1,0-1,0 1,0 0,0-1,0 1,-1 0,1 0,0 0,0-1,-1 1,1 0,0 0,-1 0,1 0,-1 0,0 0,1 1,-1-1,0 0,1 1,36-192,-25 143,3 1,2 1,1 0,3 1,1 1,7-6,-23 38,-1 0,0-1,0 0,-1 0,-1 0,0-1,-1 1,0-1,-1 1,0-1,-1 0,-1-11,2-35,14 19,-3 27</inkml:trace>
  <inkml:trace contextRef="#ctx0" brushRef="#br0" timeOffset="515.956">678 883,'-15'5,"-14"16,-6 9,1 5,8 0,8 0,6-2,11-6,5-3,7-5,7-7,4-5,4-3,2-3,1-6,1-2,-1-1,-4 2</inkml:trace>
  <inkml:trace contextRef="#ctx0" brushRef="#br0" timeOffset="999.081">819 1223,'211'-222,"-211"221,1 0,0 0,-1 0,1 0,-1 0,1 0,0 1,0-1,-1 0,1 0,0 1,0-1,0 0,0 1,0-1,0 1,0-1,0 1,0 0,0-1,0 1,0 0,0 0,1 0,-1-1,0 1,0 1,0-1,0 0,0 0,0 0,0 0,0 1,1-1,-1 0,0 1,0-1,0 1,0 0,-1-1,1 1,0 0,0-1,0 1,0 0,-1 0,1 0,0 0,-1-1,1 1,-1 0,1 0,-1 0,1 0,-1 1,0-1,1 0,-1 0,0 0,0 0,0 0,0 0,0 0,0 0,0 1,0-1,0 1,0 0,1 1,-1-1,1 0,0 0,-1 1,1-1,0 0,0 0,1 0,-1 0,0 0,1 0,-1 0,1-1,-1 1,1 0,0-1,0 1,0-1,0 0,0 0,0 0,0 0,0 0,0 0,1 0,-1-1,0 1,0-1,1 1,-1-1,1 0,-1 0,0 0,1-1,-1 1,0 0,0-1,1 1,-1-1,0 0,2-1,98-39,-101 40,1 0,-1-1,1 1,-1 1,1-1,0 0,-1 0,1 0,0 1,-1-1,1 1,0 0,0-1,0 1,0 0,-1 0,1 0,0 0,0 0,0 1,-1-1,1 1,0-1,0 1,-1-1,1 1,0 0,-1 0,1 0,-1 0,1 0,-1 0,1 0,-1 0,0 1,0-1,1 1,-1-1,0 1,0-1,-1 1,1-1,0 1,0 0,-1 0,1-1,-1 1,0 0,1 0,-1 0,0-1,0 2,3 26,9 47,-11-75,0 1,0 0,-1 0,1 0,0-1,1 1,-1-1,0 1,0 0,1-1,-1 0,1 1,-1-1,1 0,-1 0,1 0,0 0,0 0,-1 0,1-1,0 1,0 0,0-1,0 0,0 1,0-1,0 0,0 0,0 0,0 0,0 0,-1-1,1 1,1-1,13-2</inkml:trace>
  <inkml:trace contextRef="#ctx0" brushRef="#br0" timeOffset="1547.227">819 93,'5'-8,"1"1,0 0,1 0,-1 1,1 0,1 0,-1 0,1 1,0 0,0 0,0 1,1 0,0 1,-1 0,1 0,0 1,1 0,-1 1,0 0,0 0,1 1,-1 0,0 0,1 1,-1 1,4 0,-10-1,1-1,-1 1,1-1,-1 1,0 0,1 1,-1-1,0 0,0 1,0 0,0 0,0 0,-1 0,1 0,0 0,-1 1,0-1,1 1,-1 0,0 0,0-1,-1 1,1 1,-1-1,1 0,-1 0,0 0,0 1,-1-1,1 1,0-1,-1 0,0 1,0-1,0 1,-1-1,1 1,-1-1,1 1,-1-1,0 0,-1 0,1 1,-1-1,-67 138,69-138,0-1,-1 0,1 0,0 0,0 0,1 0,-1 0,0 0,1 0,-1 0,1 0,0 0,-1 0,1 0,0 0,0 0,1 0,-1-1,0 1,0 0,1-1,-1 1,1-1,-1 0,1 1,0-1,0 0,-1 0,1 0,0 0,0 0,0-1,0 1,0 0,0-1,0 0,2 1,84 3,-79-4,21-1,-4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12,'10'-1,"17"-3,1 1,0 1,0 1,0 1,0 2,15 3,-41-6,0 1,0 0,0 0,1 0,-1 1,0-1,0 0,0 1,0-1,0 1,0 0,0-1,0 1,0 0,0 0,0 1,-1-1,1 0,0 0,-1 1,1-1,-1 1,1 0,-1-1,0 1,0 0,0 0,0 0,0 0,0-1,0 1,-1 1,1-1,-1 0,1 0,-1 0,0 0,0 0,0 0,0 0,0 1,0-1,-1 0,1 0,-1 0,1 0,-1 0,0 0,0 0,-1 1,-77 79,69-75,1 1,-1 0,1 0,1 1,0 0,0 1,1-1,0 2,1-1,-3 5,9-13,-1 1,0-1,0 0,1 1,-1-1,1 0,0 1,0-1,0 0,0 1,0-1,0 1,1-1,-1 0,1 1,0-1,-1 0,1 0,0 1,0-1,1 0,-1 0,0 0,1 0,-1 0,1-1,0 1,-1 0,1-1,0 1,0-1,0 0,0 1,0-1,0 0,1 0,-1-1,0 1,0 0,1-1,-1 1,1-1,104 11,-19-30,-63 13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1,'-10'24,"-3"22,1 8,2 0,3-4,3-7,2-5,1-4,1-4,5-1,7-2,6-4,0-7</inkml:trace>
  <inkml:trace contextRef="#ctx0" brushRef="#br0" timeOffset="247.977">1 508,'38'0,"33"-4,8-3,0 1,-7 2,-13 0,-10 2,-10 1,-5 0,-10 6,-8 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2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0 283,'125'-12,"89"-42,-55 32,-147 23</inkml:trace>
  <inkml:trace contextRef="#ctx0" brushRef="#br0" timeOffset="315.501">254 0,'0'24,"0"22,0 9,0-1,0-5,0-5,0-6,0-5,0-2,0-3,0 0,0-1,0 0,0 0,0 1,5-5,1-6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0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55,'89'-12,"-90"12,1 0,0 0,-1 0,1 0,0 0,-1 1,1-1,0 0,0 0,-1 0,1 0,0 0,-1 1,1-1,0 0,0 0,-1 1,1-1,0 0,0 0,0 1,-1-1,1 0,0 0,0 1,0-1,0 0,0 1,0-1,0 0,-1 1,1-1,0 0,0 1,0-1,0 0,0 1,0-1,1 0,-1 1,0-1,0 0,0 1,0-1,0 0,0 0,1 1,-1-1,0 0,0 0,0 1,1-1,-35 16,-74 16,-107 43,213-74,0-1,-1 1,1-1,0 1,0 0,0 0,0 0,0 0,0 0,0 0,0 1,0-1,0 1,1-1,-1 1,1 0,-1-1,1 1,0 0,-1 0,1 0,0 0,0 0,0 0,1 1,-1-1,1 0,-1 0,1 1,-1-1,1 0,0 0,0 1,0-1,1 0,-1 1,0-1,1 0,0 0,-1 0,1 1,0-1,0 0,0 0,0 0,1 0,-1-1,0 1,1 0,0 0,14 6,1 0,0-2,0 0,1-1,-1-1,1 0,0-1,0-1,1-1,-1-1,0 0,0-1,8-2,22 1,115 6,-162-4,0 0,0 0,0 0,-1 0,1 0,0 0,0 1,-1-1,1 0,0 0,-1 1,1-1,0 0,-1 1,1-1,0 1,-1-1,1 1,-1-1,1 1,-1 0,1-1,-1 1,1-1,-1 1,1 0,-1 0,0-1,0 1,1 0,-1 0,0-1,0 1,0 0,0 0,0-1,0 1,0 0,0 0,0-1,0 1,0 0,0 0,-1-1,1 1,0 0,0 0,-1-1,1 1,-1 0,1-1,-1 1,1 0,-1-1,-31 31,-10-3,-1-1,-1-3,-45 19,-92 52,133-43,48-51,-1 1,0-1,0 0,1 1,-1-1,1 1,-1-1,1 1,0-1,-1 1,1-1,0 1,0-1,0 1,0-1,1 1,-1 0,0-1,1 1,-1-1,1 0,-1 1,1-1,0 1,-1-1,1 0,0 1,0-1,0 0,0 0,0 0,0 0,0 0,1 0,-1 0,0 0,1 0,-1 0,0-1,1 1,-1-1,2 1,14 3,0-1,0 0,0-1,0-1,1-1,-1 0,0-2,1 0,-1 0,0-2,6-2,-20 6,264-48,-243 47</inkml:trace>
  <inkml:trace contextRef="#ctx0" brushRef="#br0" timeOffset="1176.626">771 619,'39'-74,"3"2,4 2,2 2,24-24,-72 91,1 0,-1 1,0-1,0 0,0 1,1-1,-1 0,0 1,1-1,-1 0,0 1,1-1,-1 1,1-1,-1 1,1-1,-1 1,1-1,-1 1,1-1,0 1,-1 0,1-1,0 1,-1 0,1-1,0 1,-1 0,1 0,0 0,-1 0,1 0,0 0,0 0,-1 0,1 0,0 0,0 0,-1 0,1 0,0 1,-1-1,1 0,0 0,-1 1,1-1,0 1,-1-1,1 0,-1 1,1-1,-1 1,1 0,-1-1,1 1,-1-1,0 1,1 0,-1-1,0 1,1 0,-1-1,0 1,0 0,0-1,1 1,3 54,-4-51,16 112,-15-111,1 0,-1 0,1 0,0-1,0 1,0 0,1-1,-1 0,1 1,0-1,1 0,-1-1,1 1,-1-1,1 1,0-1,0 0,1 0,-1-1,1 1,1 0,-2-4,1 1,0 0,-1-1,1 0,-1 0,1 0,-1 0,0-1,0 0,1 0,-1 0,0 0,-1-1,1 1,0-1,-1 0,1 0,-1-1,0 1,0-1,0 1,-1-1,1 0,-1 0,0 0,0 0,0 0,-1-1,1 1,-1-1,0 0,8-13,88-145,46-55,-142 202,-21 45,10-9,1 1,1 0,1 0,0 1,2 0,1 0,1 0,0 1,2-1,1 0,0 1,2-1,0 1,2-1,0 0,2 0,0-1,5 9,38 26,-35-44</inkml:trace>
  <inkml:trace contextRef="#ctx0" brushRef="#br0" timeOffset="1563.84">1759 451,'0'9,"0"9,-5 0,-1 3,0 2,1 2,1 2,2-4</inkml:trace>
  <inkml:trace contextRef="#ctx0" brushRef="#br0" timeOffset="1949.609">1843 140,'-9'0,"-9"5,5 1,3-4,-1-4,2 4,-3 2,6 0,8-1,9-1,8-1,-1-4,-2-3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4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0 400,'1'0,"-1"0,1-1,-1 1,0 0,1 0,-1 0,1-1,-1 1,1 0,-1 0,1 0,-1 0,1 0,-1 0,1 0,-1 0,1 0,-1 0,1 0,-1 0,1 0,-1 0,1 1,-1-1,1 0,-1 0,0 0,1 1,-1-1,1 0,-1 1,0-1,1 0,-1 1,0-1,1 0,-1 1,0-1,0 1,1-1,-1 1,0-1,0 1,0-1,1 1,-1-1,0 1,0-1,0 1,0-1,0 1,0-1,0 1,0-1,0 1,-1-1,63 156,-29-57,-27-74,2-1,0 0,1-1,2 0,0 0,2-1,13 18,-26-39,0 0,1 0,-1 0,0 0,1 0,-1 0,1 0,-1 0,1 0,0-1,-1 1,1 0,0 0,0-1,-1 1,1 0,0-1,0 1,0-1,0 1,0-1,0 1,0-1,0 0,0 1,0-1,0 0,0 0,0 0,0 0,0 0,0 0,0 0,0 0,0 0,0 0,0-1,0 1,0 0,0-1,0 1,0-1,0 1,0-1,0 1,0-1,-1 0,1 0,0 1,0-1,-1 0,1 0,0 0,-1 0,1 1,0-2,43-167,12-170,-28 249,-21 85</inkml:trace>
  <inkml:trace contextRef="#ctx0" brushRef="#br0" timeOffset="441.777">621 824,'-5'19,"-1"11,0 6,1 0,-3-4,-1-9</inkml:trace>
  <inkml:trace contextRef="#ctx0" brushRef="#br0" timeOffset="869.879">678 513,'-5'5,"-1"-3,4-3,-1 0,-1 4,1 2</inkml:trace>
  <inkml:trace contextRef="#ctx0" brushRef="#br0" timeOffset="1501.7">734 33,'129'-22,"-114"20,-4-1,0 1,1 1,-1-1,0 2,1 0,-1 0,0 1,1 0,-1 1,0 0,0 1,0 1,6 2,-16-5,1-1,-1 1,0 0,0 0,0 0,0 1,0-1,0 0,0 0,0 1,0-1,0 0,0 1,-1-1,1 1,-1-1,1 1,-1-1,0 1,1-1,-1 1,0-1,0 1,0-1,0 1,0-1,-1 1,1 0,0-1,-1 1,1-1,-1 0,1 1,-1-1,0 1,0-1,0 0,1 1,-1-1,0 0,-1 0,1 0,0 0,0 0,-55 45,42-37,-40 39,55-46,0 1,1 0,-1-1,0 1,1-1,-1 1,1-1,0 0,0 0,0 0,0 0,0 0,0 0,1 0,-1-1,1 1,-1-1,1 0,-1 0,1 1,0-2,-1 1,1 0,0-1,0 1,0-1,0 0,2 0,223 15,-204-9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49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0 311,'43'0,"34"-5,8-2,-1 1,-9 1,-13-3,-12-1,-10 2,-7-3,-4 0,-12 2,-9 2</inkml:trace>
  <inkml:trace contextRef="#ctx0" brushRef="#br0" timeOffset="273.009">424 0,'-20'39,"-5"26,5 7,7-3,5-9,4-10,3-9,1-6,1-4,0-3,0-1,0-1,0-5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3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0 192,'406'1,"-253"25,-248-72,83 38,0 1,0-1,1-1,0 0,0-1,1 0,0-1,1 0,0 0,1-1,-3-5,5-21,13 26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0,'33'54,"28"165,-29-83,30 33,-62-168,0 1,1-1,-1 0,0 1,0-1,1 0,-1 0,1 1,-1-1,1 0,-1 0,1 0,0 1,0-1,-1 0,1 0,0 0,0 0,0 0,0-1,0 1,0 0,1 0,-1-1,0 1,0 0,0-1,1 1,-1-1,0 0,1 1,-1-1,0 0,1 0,-1 0,0 0,1 0,-1 0,0 0,1-1,-1 1,0 0,0-1,1 1,-1-1,0 1,0-1,1 0,-1 1,0-1,0 0,0 0,0 0,0 0,0 0,0 0,-1 0,1 0,0 0,0 0,-1-1,44-152,-24 66,42-120,-41 131,-18 65</inkml:trace>
  <inkml:trace contextRef="#ctx0" brushRef="#br0" timeOffset="469.952">707 479,'-7'-1,"0"0,0 0,0 0,1 1,-1 0,0 0,0 1,0 0,0 0,1 1,-1-1,0 1,1 1,0-1,-1 1,1 1,0-1,0 1,1 0,-1 0,1 0,0 1,0 0,0 0,1 0,0 1,0-1,0 1,1 0,0 0,0 1,0-1,1 0,0 1,0 0,0-1,1 1,0 3,1-7,0 1,0-1,0 0,0 0,0 0,1 1,-1-1,1 0,0 0,0 0,0 0,1 0,-1 0,1 0,0-1,-1 1,1-1,0 1,0-1,1 1,-1-1,1 0,-1 0,1 0,-1-1,1 1,0 0,0-1,0 0,0 0,0 0,0 0,0 0,0 0,2-1,117 8,-116-8,97-14,-84 8</inkml:trace>
  <inkml:trace contextRef="#ctx0" brushRef="#br0" timeOffset="1016.215">932 706,'150'-165,"-150"164,1 0,-1 0,1 0,-1 0,1 0,-1 1,1-1,-1 0,1 0,0 0,0 1,-1-1,1 1,0-1,0 0,0 1,0-1,0 1,0 0,0-1,0 1,-1 0,1-1,0 1,1 0,-1 0,0 0,0 0,0 0,0 0,0 0,0 0,0 1,0-1,0 0,0 0,-1 1,1-1,0 1,0-1,0 1,0-1,0 1,-1 0,1-1,0 1,0 0,-1 0,1-1,0 1,-1 0,1 0,-1 0,1 0,-1 0,0 0,2 3,-2-1,0 0,0 0,0-1,1 1,-1 0,1 0,0-1,0 1,0-1,0 1,0 0,0-1,1 0,-1 1,1-1,0 0,0 0,0 0,0 0,0 0,0 0,0-1,0 1,1-1,-1 0,1 1,-1-1,1 0,0 0,-1-1,1 1,0 0,-1-1,1 0,0 0,0 0,0 0,-1 0,3 0,102-59,-105 58,1 1,-1 0,0 0,1-1,-1 1,1 1,-1-1,1 0,-1 1,0-1,1 1,-1-1,0 1,1 0,-1 0,0 0,0 1,0-1,0 0,0 1,0-1,0 1,0 0,-1 0,1 0,-1 0,1 0,0 1,26 22,-9-16,0-3</inkml:trace>
  <inkml:trace contextRef="#ctx0" brushRef="#br0" timeOffset="2599.642">1694 112,'-6'2,"-1"0,0 0,1 0,-1 1,1 0,0 0,0 1,0-1,0 1,1 1,-1-1,1 1,-1 1,5-5,0-1,1 1,-1-1,1 1,-1-1,1 1,-1-1,1 1,-1 0,1-1,0 1,-1 0,1-1,0 1,-1 0,1-1,0 1,0 0,0 0,0-1,0 1,0 0,0 0,0-1,0 1,0 0,0-1,0 1,0 0,1 0,-1-1,0 1,1 0,-1-1,0 1,1 0,-1-1,1 1,-1-1,1 1,-1-1,1 1,-1-1,1 1,0-1,-1 1,1-1,0 0,-1 1,1-1,0 0,-1 0,1 1,0-1,42 7,-38-7,0-1,0 1,0-1,0 1,0-1,0-1,-1 1,1-1,0 0,-1 0,1 0,-1 0,0-1,0 0,0 0,0 0,0 0,-1-1,1 1,-1-1,0 0,2-4,-5 6,-1 1,1-1,-1 1,1 0,-1-1,0 1,0 0,1 0,-1-1,0 1,0 0,-1 0,1 0,0 0,0 0,0 0,-1 1,1-1,0 0,-1 1,1-1,0 0,-1 1,1 0,-1-1,1 1,-1 0,1 0,-1 0,1 0,-1 0,1 0,-1 0,1 0,-1 1,1-1,-1 1,1-1,0 1,-1-1,1 1,0 0,-1 0,1 0,0 0,0 0,0 0,0 0,-1 1,-12 13,14-12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6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1,'-1'2,"0"0,-1 0,1-1,-1 1,0 0,1-1,-1 1,0-1,0 0,0 1,0-1,0 0,0 0,0 0,0-1,-1 1,1 0,0-1,0 0,-1 1,1-1,0 0,-1 0,1 0,-1-1,0 2,-225 41,198-36,-53 25,82-30,1 1,0-1,0 1,-1-1,1 0,0 1,0-1,1 1,-1-1,0 1,0-1,1 1,-1-1,1 1,-1-1,1 0,0 1,-1-1,1 0,0 0,0 1,0-1,0 0,0 0,0 0,0 0,0 0,0 0,1-1,-1 1,0 0,1 0,-1-1,0 1,1-1,-1 0,1 1,1-1,196 60,-62-12,-136-48,0 1,1-1,-1 1,1 0,-1 0,0 0,0-1,0 1,1 0,-1 0,0 1,0-1,0 0,0 0,-1 0,1 1,0-1,0 0,-1 1,1-1,-1 1,1-1,-1 1,0-1,0 1,1-1,-1 1,0-1,0 1,-1-1,1 1,0-1,0 1,-1-1,1 1,-1-1,1 0,-1 1,1-1,-1 1,0-1,0 0,0 0,0 0,0 1,0-1,0 0,0 0,-1 0,-65 41,18-16,1 1,2 3,1 1,-28 27,62-51,1 1,0 0,1 0,0 1,0 0,1 1,0 0,1 1,0-1,0 1,1 1,1-1,-3 9,7-17,1 0,0 0,1 0,-1 0,0 0,1 0,-1 0,1 0,0-1,0 1,0 0,1 0,-1-1,0 1,1-1,0 1,-1-1,1 0,0 0,1 0,-1 0,0 0,0 0,1 0,-1-1,1 1,-1-1,1 0,0 0,0 0,-1 0,2 0,95 16,103-45,-179 21,-4-1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1 588,'30'-62,"2"2,4 0,1 3,4 1,29-31,-70 88,0 0,0 0,0 0,1 0,-1 0,0 0,0 0,1 0,-1-1,1 1,-1 0,0 0,1 0,0 0,-1-1,1 1,-1 0,1-1,0 1,0 0,-1-1,1 1,0-1,0 1,0-1,0 1,-1-1,1 0,0 1,0-1,0 0,0 0,0 0,0 0,0 0,0 0,0 0,0 0,0 0,0 0,0 0,0 0,0-1,-1 1,1 0,0-1,0 1,0-1,0 1,0-1,-1 0,1 1,0-1,-1 1,1-1,0 0,-1 0,1 0,-1 1,1-1,-1 0,1 0,-1 0,0 0,1 0,-1 46,-2-38,0 0,1 0,0 0,0 0,1 0,0 0,0 0,1 0,0 0,0 0,0-1,1 1,0 0,0-1,1 1,0-1,0 1,0-1,1 0,0-1,0 1,1-1,0 0,-1 0,2 0,-1 0,0-1,1 0,5 3,-4-8,-1 0,0-1,0 0,1 0,-1 0,0-1,-1 0,1 0,0-1,-1 1,0-1,0 0,0-1,0 1,-1-1,0 0,0 0,0 0,0-1,-1 1,0-1,0 0,-1 0,1 0,-1-1,-1 5,114-181,-32 47,-68 120,-13 32,-11 22,2 1,2 1,1-1,2 1,1-1,3 10,-1-14,-1-24,0-1,1 0,0 0,1 0,0 0,1 0,0-1,1 1,0-1,3 5,3 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0,'0'20,"5"5,1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0,'-5'19,"3"7,7-2,3-9,-1-12,-1-12,-6-4,-4 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1 130,'23'51,"10"105,-5 6,-26-151,-1-3,0 1,0-1,0 0,1 1,1-1,0 0,0 0,0-1,1 1,0 0,0-1,1 0,2 2,-5-9,0 0,1 0,-1 0,1 0,-1-1,0 1,1-1,-1 1,0-1,0 0,1 0,-1 0,0 0,0 0,0-1,0 1,0-1,0 1,-1-1,1 0,0 1,-1-1,1 0,-1 0,0 0,0 0,0 0,0-1,0 1,0 0,0 0,-1-1,1 1,-1 0,0-1,1 1,-1-1,0 0,1 0,178-488,-155 439,-12 35</inkml:trace>
  <inkml:trace contextRef="#ctx0" brushRef="#br0" timeOffset="1152.519">510 524,'-10'20,"-3"10,1 6,2 1,3-1,3-2,6-1,9-7,6-8,5-7,5-9,-4-6</inkml:trace>
  <inkml:trace contextRef="#ctx0" brushRef="#br0" timeOffset="1868.665">651 243,'-5'0,"-2"4,-4 3,-5-1,5-1,9-2,0-1,1-1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1 198,'68'0,"12"1,1-3,-1-4,12-5,10-1,-102 11,1 1,-1-1,0 1,1-1,-1 1,0-1,0 0,1 1,-1-1,0 1,0-1,0 0,1 1,-1-1,0 1,0-1,0 0,0 1,0-1,0 0,0 1,-1-1,1 1,0-1,0 0,0 1,-1-1,1 1,0-1,-1 1,1-1,0 1,-1-1,1 1,-1-1,1 1,-1-1,1 1,-1 0,1-1,-1 1,1 0,-1-1,1 1,-1 0,1 0,-1-1,0 1,1 0,-1 0,0 0,1 0,-1 0,1 0,-1 0,0 0,1 0,-1 0,0 1,1-1,-1 0,1 0,-1 0,1 1,-1-1,0 0,1 1,-1-1,0 0,-7-3,0 1,0-2,0 1,0-1,0 0,1-1,0 0,0 0,0 0,0-1,1 0,0-1,0 1,1-1,0 0,0 0,1-1,0 1,0-1,0 0,1-2,-3-9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1,'-11'405,"-52"131,40-398,21-79,10-59,3-6</inkml:trace>
  <inkml:trace contextRef="#ctx0" brushRef="#br0" timeOffset="318.59">523 114,'-406'391,"394"-379,6-8,0 1,1 0,-1 0,1 0,1 0,-1 1,1 0,0 0,0 0,1 1,0-1,0 1,0-1,1 1,0 0,0 0,0 7,4-9,0-1,0 0,0 0,1 0,0 0,0 0,0 0,1-1,-1 0,1 1,-1-1,1 0,0-1,0 1,1-1,-1 0,0 0,1 0,-1 0,1-1,0 0,3 1,5 2,116 34,-106-34,0 1,0 1,-1 1,0 1,0 1,-1 1,0 1,-1 1,0 0,-1 2,2 2,8 28,-25-37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4:02.15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4891 1609,'-88'-45,"-2"3,-2 4,-1 4,-88-19,-68 26,202 22,0 1,0 3,0 2,-19 4,1 2,14-2,0 2,0 1,1 3,0 3,-20 9,62-20,1 0,-1 1,1 1,0-1,1 1,-1 0,1 1,0-1,0 1,1 1,0-1,0 1,0-1,1 2,0-1,0 0,1 1,0-1,0 1,1 0,0 0,0 0,1 0,0 1,0 5,1 9,0 0,2-1,1 1,0 0,2-1,0 0,2 0,7 17,9 19,3-2,1-1,33 46,-53-90,16 18,-2 2,-1-1,-1 2,-1 1,-2 0,-2 1,-1 1,-1 0,-2 0,-2 1,-1 1,2 33,-10-59,-1 0,0 0,-1 0,0 0,0-1,-1 1,0-1,-1 0,-1 0,1-1,-1 1,-1-1,0-1,0 1,-7 5,-135 104,44-54,-2-5,-84 32,-31 17,146-69,1 4,-58 44,128-83,0 0,0 1,0 0,1-1,-1 2,1-1,1 0,-1 1,1 0,0 0,0 0,0 0,1 0,0 0,0 1,1-1,0 1,0-1,0 1,1 0,0-1,0 1,1 0,0-1,0 1,2 6,2 5,1-1,1 1,0-1,2 0,0-1,0 1,2-2,0 0,1 0,38 48,-2 2,-4 2,-2 2,-3 2,-4 2,-3 0,-2 4,0 14,4-3,3-1,5-1,7 4,-25-55,1 0,3-2,0-1,2-2,1-1,2-1,0-1,2-2,1-2,1-1,1-2,0-2,32 11,4-2,-51-20,0 1,-1 0,0 2,-1 1,0 0,-1 2,0 0,7 7,-24-18,-1 0,1 1,-1-1,0 1,1 0,-1 0,0 0,-1 0,1 0,0 0,-1 0,0 0,0 1,0-1,0 0,0 1,-1-1,1 1,-1-1,0 1,0-1,0 1,-1-1,1 1,-1-1,0 1,0-1,0 0,0 1,-1-1,1 0,-1 0,0 0,0 0,0 0,0-1,-1 1,1-1,-1 1,-1 0,-9 7,20-9,31-10,-27 6,643-175,446-117,-1021 276,0-4,-2-4,-1-2,-1-4,-2-4,-1-2,-3-3,57-46,-115 78,-1-1,0 1,-1-2,0 1,-1-1,0-1,-1 1,0-1,-1 0,0-1,-1 0,-1 0,0 0,-1 0,-1 0,0-1,-1 1,0-1,-2 1,1-1,-2 1,0-1,0 1,-1 0,-1 0,-1 0,-1-2,-16-34,-2 1,-3 1,-1 1,-12-11,-48-80,74 115,1 0,1-1,1 0,1-1,1 0,2-1,0 0,2 0,0 0,1-19,3 29,1 0,1 0,1 1,1-1,0 1,0-1,2 1,0 0,0 0,2 1,0 0,0 0,1 0,1 1,0 1,8-9,46-47,4 2,2 4,38-25,198-153,-218 155,-84 81,0 1,0-1,0 0,-1 0,0 0,0-1,0 1,0 0,-1-1,1 0,-1 1,-1-1,1 0,0 1,-1-1,0 0,0 1,-1-1,1 0,-1 0,0 1,0-1,-1 1,1-1,-8-9,-1 1,0 0,-1 1,0 0,-1 1,0 0,-1 1,0 1,-1 0,0 0,0 1,-1 1,0 1,0 0,-2 0,-18-10,-225-84,-40-20,277 109,6 3,0 0,1-1,0-1,1 0,0-1,0-1,1 0,-11-14,22 20,0-1,0 0,1 0,0 0,0 0,1 0,0 0,0-1,1 1,-1 0,2-1,-1 1,1 0,0 0,1-1,1-4,2-29,-4 35,-1 0,0-1,0 1,-1 0,0 0,0 0,0 0,-1 0,0 0,0 0,0 0,-1 1,0-1,0 1,0-1,-1 1,0 0,0 1,0-1,0 1,-1 0,0 0,0 0,0 0,-5-2,-24-12,-1 2,0 2,0 1,-2 2,1 1,-2 2,1 1,-1 2,0 2,-287-7,301 6,6-2</inkml:trace>
  <inkml:trace contextRef="#ctx0" brushRef="#br0" timeOffset="1332.964">5371 1497,'-37'-16,"30"16,0 0,0 0,0 1,0 0,0 1,0 0,1 0,-1 0,1 1,-1-1,1 2,-1 0,-9 3,-22 12,33-15,0 0,0-1,-1 0,1 0,-1 0,0 0,0-1,0 0,0-1,0 1,-1-1,1 0,0 0,-1-1,1 0,0 0,-1-1,1 1,0-1,-1-1,1 1,0-1,0 0,-5-3,10 4,-5-4,0 1,0 0,0 0,0 0,-1 1,0-1,0 2,1-1,-2 1,1 0,0 0,0 1,-1 0,1 0,0 1,-1 0,1 0,-2 1,-9 4</inkml:trace>
  <inkml:trace contextRef="#ctx0" brushRef="#br1" timeOffset="5147.493">4948 961,'0'0,"0"1,-1-1,1 0,0 1,-1-1,1 1,0-1,-1 0,1 1,0-1,-1 0,1 0,-1 1,1-1,0 0,-1 0,1 1,-1-1,1 0,-1 0,1 0,-1 0,1 0,-1 0,1 0,-1 0,1 0,-1 0,1 0,-1 0,1 0,0 0,-1-1,1 1,-1 0,1 0,-1 0,1-1,-1 1,1 0,0 0,-1-1,1 1,0-1,-1 1,1 0,0-1,0 1,-1 0,1-1,0 1,0-1,-1 1,1-1,0 1,0-1,0 1,0-1,0 1,0-1,0 1,0-1,-6 44,32 293,-41 149,5-361,-22 560,34-286,-3-396,0 1,1 0,0 0,0 0,0 0,0 0,0 0,1 0,-1 0,1 0,0 0,0 0,0 0,0 0,0-1,1 1,-1 0,1-1,0 1,0-1,0 0,0 0,0 0,0 0,1 0,-1 0,1 0,-1-1,1 1,-1-1,1 0,0 0,0 0,0 0,0 0,1 0,177 3,21 13,1-8,56-12,-60 2,295 1,-228 28,-149-28,100 11,-197-7,4 1,-1-1,1-1,-1-1,1-1,0-1,10-2,-23-8,-16 4</inkml:trace>
  <inkml:trace contextRef="#ctx0" brushRef="#br1" timeOffset="8055.329">7827 2880,'2'5,"0"1,0-1,0 1,-1-1,0 1,0 0,0 0,-1 0,0-1,0 1,-1 0,1 0,-1 0,0-1,-1 1,0 0,1-1,-2 1,1-1,-1 0,-1 3,-165 318,83-168,73-141,0-4</inkml:trace>
  <inkml:trace contextRef="#ctx0" brushRef="#br1" timeOffset="8303.47">7573 2936,'5'29,"6"24,6 7,5-6,4-7,-3-7,0-6,0-9,2-3,0-6,-3 0,0-4,-1 2,3-2,-4 1,0 0,-4-3</inkml:trace>
  <inkml:trace contextRef="#ctx0" brushRef="#br1" timeOffset="9539.208">5428 340,'-17'56,"11"-24,2 1,1 0,2-1,0 1,5 31,-3-60,-1 0,1 0,0 0,0 0,0 0,0 0,1 0,-1 0,1-1,0 1,0-1,1 1,-1-1,1 0,-1 1,1-1,0-1,0 1,1 0,-1-1,0 0,1 1,-1-1,1-1,0 1,0 0,0-1,0 0,0 0,0 0,0-1,0 1,0-1,0 0,0 0,1 0,-1-1,0 1,0-1,0 0,0 0,0-1,1 0,8-5,0-2,-1 0,0 0,0-1,-1 0,-1-1,0 0,0-1,-1 0,0-1,-1 0,-1 0,1-1,-1 1,60-119,-67 131,1 1,-1-1,0 0,1 0,-1 0,1 0,-1 1,1-1,-1 0,1 1,-1-1,1 0,0 1,-1-1,1 0,0 1,-1-1,1 1,0 0,0-1,0 1,0 0,-1-1,1 1,0 0,0 0,0 0,0 0,0 0,0 0,0 0,-1 0,1 0,0 0,0 0,0 0,0 1,0-1,0 0,-1 1,1-1,0 1,0-1,-1 1,1-1,0 1,32 36,-23-24,10 8,-1 0,-1 1,-1 0,-1 2,-1 0,-1 1,-1 0,-1 1,-2 0,0 1,-2 0,-1 1,-1 0,2 22,-9-41,1 0,-1 0,-1 0,0 0,0-1,0 1,-1-1,0 0,-1 1,0-1,0-1,-1 1,0-1,-1 0,1 0,-1 0,0-1,-1 0,1 0,-1 0,-1-1,1 0,-1-1,0 1,0-1,0-1,0 0,-1 0,1-1,-1 0,0 0,1-1,-10 1,13-2,0-1,0 1,0-1,0 0,1 0,-1 0,0-1,0 0,1 0,-1 0,1 0,0-1,0 0,0 0,0 0,0 0,0 0,1-1,0 0,-1 0,1 0,1 0,-1 0,1 0,-1-1,1 1,1-1,-1 0,1 0,-1 1,1-1,1 0,-1 0,1 0,0 0,0 0,0 0,0 0,1 0,0 0,0 0,1 1,-1-1,1 0,0 1,1-3,13-14,1 0,0 1,2 0,0 2,2 0,0 1,0 1,1 1,1 1,1 1,0 1,13-3,-21 6,308-148,-287 139</inkml:trace>
  <inkml:trace contextRef="#ctx0" brushRef="#br0" timeOffset="12884.431">320 1384,'9'-39,"-9"38,0 0,0 1,1-1,-1 1,0-1,1 1,-1-1,0 1,1-1,-1 1,1-1,-1 1,0-1,1 1,-1 0,1-1,-1 1,1 0,0-1,-1 1,1 0,-1 0,1-1,0 1,-1 0,1 0,-1 0,1 0,0 0,-1 0,1 0,-1 0,1 0,0 0,-1 0,1 1,-1-1,1 0,0 0,-1 1,1-1,-1 0,1 1,-1-1,1 0,-1 1,1-1,-1 1,1-1,-1 1,0-1,1 1,-1-1,0 1,1-1,-1 1,0-1,0 1,0 0,1 0,6 11,-1 2,0-1,-1 0,0 1,-1 0,-1 0,0 1,-1 3,5 13,24 158,-7 2,-5 112,-18-294,37 991,-56-72,7-621,21 177,8 281,-45-541,14-147,10-67,0 1,1 0,0 0,1 0,0 1,1-1,0 0,0 0,2 0,-1 0,2 2,17 128,-18-139,0 0,-1 0,1-1,0 1,0 0,0-1,0 0,1 1,-1-1,0 0,0 0,1 0,-1 0,1-1,-1 1,1-1,-1 1,1-1,-1 0,1 0,-1 0,1 0,-1-1,1 1,-1-1,1 1,-1-1,3-1,6 1,538-6,-335 8,2462-1,-2042-28,-101 29,-509-1</inkml:trace>
  <inkml:trace contextRef="#ctx0" brushRef="#br0" timeOffset="16437.912">6049 5928,'-315'428,"310"-420,-5 7,0 0,0 0,-1-1,-1 0,0-1,-1-1,-1 0,0-1,0 0,-7 3,2-6</inkml:trace>
  <inkml:trace contextRef="#ctx0" brushRef="#br0" timeOffset="16752.248">5541 6013,'29'43,"14"19,5 4,-6-5,-6-7,-8-9,-5-12,-5-6,-2-4,-4 0,2 1,-2 0,2-3,-2-5</inkml:trace>
  <inkml:trace contextRef="#ctx0" brushRef="#br0" timeOffset="18005.457">9 424,'-3'17,"1"0,0 0,1-1,1 1,1 0,0 0,1 0,1 0,0-1,1 1,1-1,5 11,-10-25,0-1,1 1,-1 0,1-1,-1 1,1 0,0-1,0 1,0-1,0 1,0-1,0 1,0-1,0 1,0-1,1 0,-1 0,0 0,1 0,-1 0,1 0,-1 0,1 0,0-1,-1 1,1 0,0-1,-1 0,1 1,0-1,0 0,0 0,-1 0,1 0,0 0,0 0,-1-1,1 1,0 0,0-1,-1 0,1 1,-1-1,1 0,0 0,-1 0,1 0,-1 0,1 0,63-104,9-67,-73 171,-1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1,16 43,73 399,-78-403,-3 0,-1 1,-2 0,-1 1,-3-1,-1 0,-2 5,1-40,-1 0,1 1,-1-1,0 0,-1 0,0 0,1-1,-2 1,1-1,-1 1,0-1,0 0,0-1,0 1,-1-1,0 0,0 0,0 0,-1 0,1-1,-1 0,0 0,0-1,0 0,0 0,0 0,0-1,-1 1,1-2,0 1,-1-1,1 0,-1 0,1 0,0-1,-1 0,1-1,0 1,0-1,0 0,0-1,0 1,0-1,0 0,1-3,-1 1,1-1,0 0,0 0,0 0,1-1,0 1,1-1,-1 0,1 0,0-1,1 1,0 0,0-1,1 0,0 1,0-1,0 0,1 0,1 1,-1-1,1 0,0 1,1-1,0 0,0 1,3-5,4-15,2 1,1 0,1 1,1 1,1 0,1 1,3-1,15-21,2 2,2 2,1 1,3 3,39-29,-53 47</inkml:trace>
  <inkml:trace contextRef="#ctx0" brushRef="#br0" timeOffset="35195.362">6755 5505,'-5'9,"-11"14,-8 6,1 4,-1-3,3-3,1-6,4-1,-1-5,8-4,6-5</inkml:trace>
  <inkml:trace contextRef="#ctx0" brushRef="#br0" timeOffset="36225.611">997 1,'0'5,"-10"6,-2 6,-5 1,1 1,-2-2,2 1,-1-3,3 1,-1-2,1 1,-1-2,-3 2,-3 2,-3 5,2 1,6-1</inkml:trace>
  <inkml:trace contextRef="#ctx0" brushRef="#br0" timeOffset="47283.318">4214 4347,'5'0,"2"5,-1 6,-1 7,-2 4,0 3,-2 3,-1 1,0 1,0-1,-5 1,-2-1,1-1,0 1,3-1,1-9,5-9,3-5</inkml:trace>
  <inkml:trace contextRef="#ctx0" brushRef="#br0" timeOffset="48185.474">4299 4291,'255'1,"-138"23,-114-24,1 0,-1 0,0 0,0 0,0 0,1 1,-1 0,0 0,0 0,0 0,0 0,0 0,0 1,0-1,-1 1,1 0,0 0,-1 0,0 0,1 1,-1-1,0 1,0-1,0 1,-1-1,1 1,0 0,-1 0,0 0,0 0,0 0,0 0,0 1,1 16,-1 0,0 0,-2 0,0 0,-1 0,-1-1,-1 1,-2 5,-4 25,8-29,2-18,0-1,1 1,-1-1,0 1,0-1,0 1,-1-1,1 1,-1-1,1 0,-1 1,0-1,0 0,0 1,0-1,0 0,0 0,-1 0,1 0,-1 0,1 0,-1 0,0-1,0 1,0 0,0-1,0 0,0 1,0-1,0 0,-1 0,1 0,-1 0,-158-12,133 10,6-2,0 2,0 1,-1 0,1 2,0 0,0 2,1 1,-14 4,8 9,24-9</inkml:trace>
  <inkml:trace contextRef="#ctx0" brushRef="#br1" timeOffset="58030.597">5428 2513,'-4'-2,"0"0,0 0,-1 1,1-1,-1 1,1 0,0 0,-1 1,0 0,1-1,-1 1,1 1,-1-1,1 1,-1 0,1 0,-1 0,1 0,0 1,0 0,-1 0,1 0,0 0,1 1,-1-1,0 1,1 0,0 0,-1 0,1 1,0-1,1 1,-1 0,1 0,-1 0,1 0,0 0,-1 4,-42 124,44-128,1 0,-1 0,1 1,0-1,0 0,1 0,-1 1,1-1,0 0,0 0,0 0,1 0,0 0,-1 0,1 0,0-1,1 1,-1-1,1 1,0-1,-1 0,1 0,1 0,-1 0,0-1,1 1,-1-1,1 0,0 0,0 0,1 0,17 5,-2-3</inkml:trace>
  <inkml:trace contextRef="#ctx0" brushRef="#br1" timeOffset="58599.303">5541 2767,'113'-111,"-52"45,-55 59,-1 2,0-1,0 1,0 0,0 0,1 1,0 0,0 0,0 0,0 1,1-1,0 1,-1 1,1 0,0 0,2 0,-7 2,1 1,0 0,0 1,-1-1,1 0,0 1,-1 0,0-1,1 1,-1 0,0 0,0 0,0 1,0-1,0 0,-1 1,1-1,-1 1,0 0,1-1,-1 1,0 2,28 35,-22-38,1 0,-1-1,0 0,1 0,-1-1,1 0,-1 0,1-1,-1 0,1 0,-1-1,1 0,-1 0,0 0,0-1,0 0,-1-1,1 1,-1-1,0-1,0 1,0-1,5-5,9-3,-19 12,0 0,-1 0,1 0,0 1,0-1,0 0,0 1,0-1,0 1,0-1,0 1,0-1,0 1,0 0,0-1,0 1,1 0,-1 0,0 0,0 0,0 0,0 0,0 0,0 0,1 0,-1 1,0-1,0 0,0 1,0-1,0 1,0-1,0 1,0 0,0-1,0 1,0 0,-1 0,1-1,0 1,0 0,-1 0,1 0,-1 0,1 0,-1 0,1 0,-1 0,1 0,-1 0,0 1,0-1,1 0,-1 0,0 0,0 1,17 90,-5-78</inkml:trace>
  <inkml:trace contextRef="#ctx0" brushRef="#br2" timeOffset="63552.511">5061 3134,'-3'0,"1"0,-1 1,0 0,1 0,-1 0,1 0,-1 0,1 0,-1 1,1-1,0 1,0 0,0-1,0 1,0 0,0 0,0 0,1 1,-1-1,1 0,-1 1,1-1,0 0,0 1,0 0,0-1,1 1,-1 0,0 2,0-3,-97 302,72-211,1-8,-3-1,-5-1,-3-2,-8 8,38-78,-5 7,1 0,0 1,1 0,2 1,0 0,1 0,0 1,1 7,2-10,2-26,-2-21,1 13,-2-1,0 1,-1 0,-1 1,0-1,-1 1,0 0,-1 1,-1 0,-1 0,0 1,0 0,-2 0,1 2,-1-1,-1 2,-13-10,-36-22,63 41,0-1,0 1,0-1,1 1,-1-1,0 1,1 0,-1 0,0 0,1 0,0 0,-1 0,1 0,0 0,-1 0,1 1,0-1,0 1,-1-1,1 1,0 0,0 0,0 0,0 0,-1 0,1 0,0 0,0 0,0 1,1 0,-1-1,43-1,0 3,0 2,0 1,11 5,-54-10,8 1,1-1,-1 2,0-1,0 2,0-1,0 1,0 1,0 0,-1 0,0 1,0 0,0 0,0 1,-1 1,0-1,0 1,-1 1,0-1,0 1,-1 0,0 1,2 3,-8-9,0 0,0 0,0 0,0 0,-1 0,0 0,1 0,-1-1,0 1,0 0,0 0,-1 0,1-1,-1 1,0-1,1 1,-1-1,0 0,0 1,-1-1,1 0,0 0,-1-1,1 1,-1 0,1-1,-1 0,0 1,0-1,0 0,0-1,0 1,0 0,0-1,0 1,0-1,0 0,0 0,0-1,0 1,-1-1,-17 6,-153 46,155-43</inkml:trace>
  <inkml:trace contextRef="#ctx0" brushRef="#br2" timeOffset="65265.861">5287 3698,'-10'42,"2"1,1 1,3-1,1 1,2 0,4 30,-2-49,27-139,-15 68,2 0,2 1,1 1,3 0,2 2,1 0,9-7,-33 48,0-1,1 1,-1 0,0 0,1-1,-1 1,1 0,-1 0,1 0,-1 0,1 0,0-1,0 1,-1 1,1-1,0 0,0 0,0 0,0 0,0 1,0-1,0 0,1 1,-1-1,0 1,0-1,0 1,1 0,-1-1,0 1,0 0,1 0,-1 0,0 0,0 0,1 0,-1 0,0 0,0 1,1-1,-1 0,0 1,0-1,0 1,1 0,-1-1,0 1,0 0,0-1,0 1,0 0,0 0,-1 0,1 0,0 0,0 0,-1 0,1 0,0 0,-1 0,1 1,-1-1,0 0,1 0,-1 1,0-1,18 98,0-29,-10-53</inkml:trace>
  <inkml:trace contextRef="#ctx0" brushRef="#br2" timeOffset="67620.58">5258 3275,'-13'-7,"17"3,64 13,1-4,0-3,42-5,-5 1,-126-16,11 15,1-1,0 0,0 0,0-1,0 0,1-1,0 0,0 0,0 0,1-1,0 0,0 0,1 0,-3-10</inkml:trace>
  <inkml:trace contextRef="#ctx0" brushRef="#br2" timeOffset="81846.339">5625 4094,'-26'54,"-14"5,31-49,1 1,0 0,1 1,0-1,1 1,1 1,-1-1,2 1,0 0,-1 8,4-19,1 0,0 0,-1 0,1 0,0 0,0 0,1 0,-1 0,0 0,1 0,-1 0,1 0,-1 0,1 0,0-1,0 1,0 0,0 0,0-1,0 1,1 0,-1-1,1 0,-1 1,1-1,-1 0,1 1,0-1,-1 0,1 0,0-1,0 1,0 0,0 0,0-1,0 0,0 1,0-1,0 0,0 0,80-17,-59 0,-3 0</inkml:trace>
  <inkml:trace contextRef="#ctx0" brushRef="#br2" timeOffset="82405.647">5936 3783,'-10'0,"-7"0,-7 0,2 5,-1 1,4 0</inkml:trace>
  <inkml:trace contextRef="#ctx0" brushRef="#br2" timeOffset="87759.675">546 6182,'1'0,"-1"-1,1 1,0-1,-1 0,1 1,0-1,-1 1,1-1,-1 0,1 0,-1 1,1-1,-1 0,0 0,1 0,-1 0,0 1,0-1,1 0,-1 0,0 0,0 0,0 0,0 0,0 1,0-1,-1 0,1 0,0 0,0 0,0 0,-1 1,1-1,-1 0,1 0,0 0,-1 1,0-1,1 0,-1 1,1-1,-1 0,0 1,1-1,-1 1,0-1,0 1,1-1,-1 1,0 0,0-1,0 1,1 0,-1 0,0 0,0-1,0 1,0 0,0 0,0 0,0 0,216-167,7-15,-53 66,86-77,-136 100,129-85,-51 50,29-59,20-10,-187 142,3 2,1 3,3 3,30-14,73-51,97-86,-51 38,89-31,-136 91,-134 83,0-1,-1-2,-1-1,17-16,198-167,-75 108,-14 12,-51-7,-105 90,27-19,-29 19,1 1,-1-1,0 1,0-1,1 1,-1-1,0 1,0-1,0 1,0-1,1 1,-1-1,0 1,0-1,0 1,0-1,0 1,0-1,0 1,-1-1,1 1,0-1,0 1,0-1,0 1,-1-1,1 1,0-1,0 1,-1 0,1-1,0 1,-1-1,1 1,-1 0,1-1,0 1,-1 0,1 0,-1-1,1 1,-1 0,1 0,-1 0,1-1,-1 1,1 0,-1 0,1 0,-1 0,1 0,-1 0,1 0,-1 0,1 0,-1 0,1 0,-1 1,1-1,-1 0,1 0,-1 0,1 1,-1-1,1 0,-132-17,128 19,1 0,-1 1,1 0,0 0,0 0,0 0,0 0,1 0,-1 1,1 0,0-1,0 1,0 0,0 0,1 0,-1 0,1 0,0 0,0 1,1-1,-1 0,1 0,0 1,0-1,1 0,-1 0,1 1,0-1,1 4,-1 3,-7 164,-8-101,14-74,0 0,1 0,-1 0,0 0,0 0,1 0,-1 0,0 0,0 0,1 0,-1 0,0 0,0 0,1 0,-1 0,0 0,0 0,1 0,-1 0,0 0,0 1,0-1,1 0,-1 0,0 0,0 0,0 1,0-1,1 0,-1 0,0 0,0 1,0-1,0 0,0 0,0 0,0 1,1-1,-1 0,0 0,0 1,0-1,0 0,0 1,10-24,113-223,-32 76,-76 125,-11 25</inkml:trace>
  <inkml:trace contextRef="#ctx0" brushRef="#br2" timeOffset="89115.09">1307 4574,'16'19,"-1"1,-1 0,-1 2,-1-1,-1 2,-1-1,-1 1,-1 1,-1 0,1 8,-6-28,13 71,-15-75,0 0,-1-1,1 1,0 0,0 0,-1 0,1 0,0 0,0 0,-1-1,1 1,0 0,0 0,-1 0,1 0,0 0,0 0,-1 0,1 0,0 0,-1 0,1 1,0-1,0 0,-1 0,1 0,0 0,0 0,-1 0,1 0,0 1,0-1,0 0,-1 0,1 0,0 1,0-1,0 0,0 0,-1 1,1-1,0 0,0 0,0 1,0-1,0 0,0 0,0 1,0-1,0 0,0 0,0 1,0-1,0 0,-14-22,5-4,1-1,2 1,0-1,2 0,1 0,1-1,2 1,0-1,4-21,-2-17,-2 45,1 0,2-1,0 1,1 0,1 1,1-1,1 1,0 0,2 0,0 1,1 0,-9 17,0 0,1-1,-1 1,0 0,0 0,1 0,-1 0,1 0,0 0,0 1,0-1,-1 1,1-1,1 1,-1 0,0-1,0 1,0 0,1 0,-1 1,0-1,1 0,-1 1,1 0,-1-1,1 1,-1 0,1 0,-1 0,1 1,-1-1,0 1,1-1,-1 1,1 0,-1 0,0 0,0 0,1 0,-1 0,0 1,0-1,0 1,-1-1,1 1,0 0,0 0,-1 0,48 55,-33-45</inkml:trace>
  <inkml:trace contextRef="#ctx0" brushRef="#br2" timeOffset="89594.082">1110 4121,'313'-170,"-294"162,-18 8,0 0,0 0,1 0,-1 0,0 0,1 0,-1-1,0 1,0 0,1-1,-1 1,0-1,0 1,0-1,0 1,0-1,0 0,0 0,0 0,0 1,0-1,0 0,0 0,0 0,-1 0,1-1,0 1,-1 0,1 0,-1 0,1 0,-1-1,0 1,1 0,-1 0,0-1,0 1,0 0,0-1,0 1,0 0,0 0,-1-1,1 1,0 0,-1 0,1-1,-1 1,1 0,-85-81,73 68</inkml:trace>
  <inkml:trace contextRef="#ctx0" brushRef="#br2" timeOffset="90098.737">1844 4461,'-7'1,"1"2,0-1,-1 1,1 0,0 0,0 1,1 0,-1 0,1 0,0 1,0-1,0 1,1 1,-1-1,1 0,0 1,1 0,0 0,0 0,0 0,0 1,1-1,0 1,1 0,-1-1,1 1,1 0,-1 0,1 0,0-1,1 4,-1-7,0 0,0 0,0 0,0 0,1 0,-1 0,1 0,0 1,0-1,0-1,0 1,0 0,1 0,-1 0,1-1,0 1,0-1,0 1,0-1,0 0,1 0,-1 0,0 0,1 0,0 0,-1-1,1 1,0-1,0 0,0 0,0 0,0 0,0 0,0-1,0 0,0 1,1-1,-1 0,0 0,0-1,0 1,0-1,0 1,0-1,0 0,0 0,0-1,0 1,0 0,-1-1,1 0,54-34,-32 16</inkml:trace>
  <inkml:trace contextRef="#ctx0" brushRef="#br2" timeOffset="90732.841">2098 4488,'0'-13,"-2"2,2 0,-1 0,1-1,1 1,0 0,0 0,1 0,1 1,0-1,0 0,1 1,1 0,-1 0,1 0,1 0,6-8,-10 17,0 0,0 0,0 1,0-1,0 0,0 1,0-1,0 1,0-1,0 1,0 0,0 0,1 0,-1 0,0 1,0-1,0 0,0 1,0 0,0-1,0 1,0 0,0 0,0 0,-1 0,2 1,32 8,-30-11,-1 0,0 0,1-1,-1 0,0 0,0 0,0 0,0-1,0 1,-1-1,1 0,-1-1,0 1,0 0,0-1,0 1,0-1,-1 0,0 0,1 0,-2-1,2-1,42-49,-43 55,0 0,0 0,0 0,0 0,0 1,0-1,0 1,-1-1,1 1,0 0,0-1,0 1,-1 0,1 0,0 0,-1 1,1-1,-1 0,1 1,-1-1,0 0,1 1,-1 0,0-1,0 1,0 0,0-1,-1 1,1 0,0 0,-1 0,1 0,-1 0,0 0,1 1,2 5,31 47,-25-39</inkml:trace>
  <inkml:trace contextRef="#ctx0" brushRef="#br2" timeOffset="95733.821">687 6126,'108'-38,"530"-215,-466 178,182-61,-162 51,57-28,-137 68,73-36,66-37,-54 35,-40 25,50-33,-9 28,-162 52,-1-3,0-1,-1-1,24-17,57-33,-35 29,-80 36,0 0,0 0,0 0,0 0,0-1,-1 1,1 0,0 0,-1 0,1 0,-1 0,0 0,1 0,-1 0,0 0,1 0,-1 0,0 0,0 0,0 0,0 1,0-1,0 0,0 1,0-1,0 1,0-1,0 1,0-1,-1 1,1 0,0 0,0-1,0 1,-1 0,-1-1,-165-91,167 90,-1 0,1 1,0 0,-1-1,1 1,-1 0,0 0,1-1,-1 1,0 1,0-1,0 0,0 0,0 1,0-1,1 1,-1-1,0 1,0 0,-1 0,1 0,0 0,0 0,0 1,0-1,0 0,1 1,-1 0,0-1,0 1,0 0,0 0,0 0,1 0,-1 0,1 0,-1 1,1-1,-1 0,1 1,-1 0,1-1,0 1,0 0,-35 162,12-47,-7 106,13-106,104-283,46 16,3 28,-121 111</inkml:trace>
  <inkml:trace contextRef="#ctx0" brushRef="#br2" timeOffset="96796.109">2945 5702,'-18'225,"19"-205,43-155,-28 93,2 1,2 0,2 1,15-19,43-34,-79 92,0 0,0 0,0 0,0 1,0-1,0 0,0 1,1-1,-1 1,0 0,0-1,0 1,1 0,-1 0,0 0,0 0,1 0,-1 0,0 0,1 0,-1 0,0 1,0-1,0 0,1 1,-1-1,0 1,0-1,0 1,0 0,0-1,0 1,0 0,0 0,0 0,0 0,0 0,-1 0,1 0,0 0,-1 0,1 0,0 0,-1 1,19 60,-16-46,14 71,-14-62</inkml:trace>
  <inkml:trace contextRef="#ctx0" brushRef="#br2" timeOffset="97095.536">3453 5843,'-5'19,"-2"12,1 4,1-3</inkml:trace>
  <inkml:trace contextRef="#ctx0" brushRef="#br2" timeOffset="97345.114">3622 5618,'-14'9,"-1"4,8-1,5-7,2-5</inkml:trace>
  <inkml:trace contextRef="#ctx0" brushRef="#br2" timeOffset="97992.67">3593 5251,'-9'5,"-4"6,-4 1,1 4,-2-1,-2-4,1 2,5 4,0-2,2-3</inkml:trace>
  <inkml:trace contextRef="#ctx0" brushRef="#br2" timeOffset="98999.833">2973 5419,'9'-4,"9"-3,1-3,1-2,3 3,2 1,2 4,1-4,0 1,1 1,-1 1,-9 2,-8-3,-10-1,-7-4,-5 0,-2-3,1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1 904,'38'-5,"27"-1,8-1,-4 2,-9 2,-10 1,-9-4,-6-1,-5 1,-2 1,-6 2</inkml:trace>
  <inkml:trace contextRef="#ctx0" brushRef="#br0" timeOffset="247.181">29 1214,'44'0,"37"-5,10-1,-5 0,-8 1,-13-4,-12 1,-15 1</inkml:trace>
  <inkml:trace contextRef="#ctx0" brushRef="#br0" timeOffset="137877.38">1355 367,'0'5,"0"16,0 9,0 4,0 2,5-1,2-2,-1-1,-1-2,-2-1,0 0,-2-1,4-5,1-2,0 1,-1-3</inkml:trace>
  <inkml:trace contextRef="#ctx0" brushRef="#br0" timeOffset="138128.735">988 791,'48'-5,"31"-2,10 1,-4-3,-12-1,-14 1,-11 3,-11 3,-5 0,-4 3,-2-1,-5 2</inkml:trace>
  <inkml:trace contextRef="#ctx0" brushRef="#br0" timeOffset="138495.404">1158 988,'42'-11,"1"2,0 1,1 3,22 0,-2 13,-62-8,-1 0,0 1,1-1,-1 0,0 0,1 1,-1-1,0 1,0-1,1 1,-1 0,0-1,0 1,0 0,0 0,0 0,0 0,0 0,0 0,0 0,0 0,0 0,-1 0,1 0,0 1,-1-1,1 0,-1 1,0-1,1 0,-1 1,0-1,0 0,0 1,0-1,0 0,0 1,0-1,0 0,0 1,-1-1,1 1,-7 9,-1 0,0 0,-1-1,0 0,0 0,-1-1,-1 0,1-1,-1 0,-8 3,-8 9,-137 105,163-124,-1-1,1 1,-1 0,1 0,0 0,-1 0,1 1,0-1,0 0,0 0,0 1,0-1,0 0,0 1,0-1,1 1,-1 0,0-1,1 1,0-1,-1 1,1 0,0-1,0 1,0 0,0-1,0 1,0 0,0-1,0 1,1 0,-1-1,1 1,-1 0,1-1,0 1,0-1,0 1,-1-1,1 0,1 1,-1-1,0 0,0 0,0 0,1 0,-1 0,0 0,1 0,-1 0,1 0,-1 0,1-1,-1 1,1-1,0 1,-1-1,1 0,0 0,-1 1,1-1,0 0,-1-1,1 1,0 0,25 1,0-1,0-1,0-1,0-2,0 0,-1-2,1-1,10-5,-8 3</inkml:trace>
  <inkml:trace contextRef="#ctx0" brushRef="#br0" timeOffset="139274.01">2766 283,'-330'95,"149"-14,179-80,0-1,0 1,0-1,0 1,0 0,1 0,-1 0,0 0,0 0,0 0,1 0,-1 1,1-1,-1 1,1-1,0 1,-1-1,1 1,0 0,0 0,0 0,0-1,1 1,-1 0,0 0,1 0,-1 0,1 0,0 0,0 1,-1-1,1 0,1 0,-1 0,0 0,0 0,1 0,-1 0,1 0,0 0,0 0,0 0,0-1,0 1,0 0,0 0,0-1,1 1,-1-1,1 2,8 2,0-1,0 0,0 0,0-1,1 0,-1 0,1-2,0 1,0-1,0-1,6 0,48 7,-31-3,-27-4,-1 0,1 1,0 0,-1 0,1 0,-1 1,1 0,-1 0,0 1,0-1,0 2,0-1,2 2,-7-2,0 0,-1 0,0 0,1 0,-1 0,0 0,0 0,-1 0,1 0,-1 0,1-1,-1 1,0 0,0 0,0 0,0-1,-1 1,1 0,-1-1,0 1,1-1,-1 0,0 0,0 1,-1-1,1-1,0 1,-1 0,1 0,-1-1,0 0,1 1,-1-1,-2 1,-255 156,226-142,2 2,0 0,1 3,1 0,-27 26,53-45,0 1,1 0,-1 0,1 0,0 0,0 0,0 1,0-1,1 1,-1 0,1 0,0 0,0 0,1 0,-1 0,1 1,0-1,0 0,0 1,1-1,-1 1,1-1,0 1,0-1,1 1,-1-1,1 1,0-1,0 0,1 1,-1-1,1 0,0 0,0 0,1 0,-1 0,3 2,6 1,0 0,1-1,0-1,0 0,1 0,-1-1,1-1,0 0,0-1,0 0,0-1,0-1,1 0,-1 0,0-2,0 1,5-3,34 1,91-28,-122 23</inkml:trace>
  <inkml:trace contextRef="#ctx0" brushRef="#br0" timeOffset="140708.552">2795 1186,'29'-83,"4"1,4 2,2 2,23-28,-15 53,-46 52,1 0,-1 1,0-1,1 0,-1 1,1 0,-1-1,0 1,1 0,-1 0,1-1,-1 1,1 0,-1 0,1 1,-1-1,1 0,-1 0,0 1,1-1,-1 1,1-1,-1 1,0 0,1 0,-1-1,0 1,0 0,0 0,0 0,0 0,0 0,0 0,0 1,0-1,0 0,-1 0,1 1,0-1,-1 0,1 1,-1-1,1 1,-1-1,0 2,15 89,-16-82,1-1,1 1,0-1,0 1,1-1,0 0,1 0,0 0,0 0,3 4,-5-12,-1 1,1-1,0 1,0-1,0 0,0 0,0 1,0-1,0 0,1 0,-1 0,0 0,0 0,1-1,-1 1,1 0,-1-1,1 1,-1 0,1-1,-1 0,1 1,0-1,-1 0,1 0,-1 0,1 0,0 0,-1 0,1-1,-1 1,1 0,-1-1,1 1,-1-1,1 0,-1 1,1-1,-1 0,0 0,2-1,51-50,-49 47,164-201,-58 75,-110 130,-1 1,1-1,0 1,-1-1,1 1,0 0,-1-1,1 1,0 0,-1-1,1 1,0 0,0 0,-1 0,1 0,0 0,0-1,-1 2,1-1,0 0,0 0,0 0,-1 0,1 0,0 1,-1-1,1 0,0 0,0 1,-1-1,1 1,-1-1,1 1,0-1,-1 1,1-1,-1 1,1-1,-1 1,1 0,-1-1,0 1,1 0,-1-1,0 1,1 0,-1 0,0-1,0 1,0 0,0 0,0-1,0 1,0 0,4 48,-4-45,-4 290,-19-155,20-114</inkml:trace>
  <inkml:trace contextRef="#ctx0" brushRef="#br0" timeOffset="140957.997">3811 1129,'0'24,"0"8</inkml:trace>
  <inkml:trace contextRef="#ctx0" brushRef="#br0" timeOffset="141211.85">3811 649,'-5'24,"-1"8</inkml:trace>
  <inkml:trace contextRef="#ctx0" brushRef="#br0" timeOffset="142746.914">3838 1072,'0'5,"0"7,0 5,0 5,0 4,0 2,5-4,7-6,5-6,0 0,3-2,2-3,-3-7,0-4,-2-1</inkml:trace>
  <inkml:trace contextRef="#ctx0" brushRef="#br0" timeOffset="146072.801">4347 452,'18'56,"140"428,-145-444,-11-32,0 0,0 0,1 0,0-1,0 1,1-1,0 1,0-1,0 0,1-1,0 1,1-1,5 5,-10-10,-1-1,1 1,-1-1,1 0,0 1,-1-1,1 0,0 1,0-1,-1 0,1 0,0 1,0-1,-1 0,1 0,0 0,0 0,0 0,-1 0,1 0,0-1,0 1,-1 0,1 0,0-1,0 1,-1 0,1-1,0 1,-1 0,1-1,-1 1,1-1,0 1,-1-1,1 0,-1 1,1-1,-1 0,0 1,1-1,-1 0,0 1,1-1,-1 0,0 1,0-1,1 0,-1 0,0 0,0 1,0-1,6-44,-6 44,11-203,1 120,4 0,4 2,4-4,29-55,-42 129,-1 7</inkml:trace>
  <inkml:trace contextRef="#ctx0" brushRef="#br0" timeOffset="146858.532">4996 988,'-5'15,"-1"13,-5 8,0 2,1 0,3-3,2-1,2-3,2-1,6-6,2-12,4-7,1-10,-2-4</inkml:trace>
  <inkml:trace contextRef="#ctx0" brushRef="#br0" timeOffset="147292.966">5109 734,'-5'-5,"-6"-1,3-5,4-5,2 0</inkml:trace>
  <inkml:trace contextRef="#ctx0" brushRef="#br0" timeOffset="151820.173">5363 28,'-5'0,"-1"5,-5 2,-1 4,-2 5,1 4,-3 0,-3 0,-3 3,3 1,-2-3,4 0,0-5,3 1,-1-2,1 0,4-2</inkml:trace>
  <inkml:trace contextRef="#ctx0" brushRef="#br0" timeOffset="153146.082">5730 85,'12'15,"0"1,-1 1,-1 0,0 0,-1 1,-1 0,-1 0,0 1,0 7,1 11,-1 1,-2-1,-2 1,-1 0,-2 0,-3 16,2 1,0-38,0-1,0 0,-1 0,-2 0,1 0,-2 0,0-1,0 0,-2 0,0 0,-1-1,0 0,-1 0,0-1,-1 0,-1-1,0 0,-1 0,-120 94,104-88</inkml:trace>
  <inkml:trace contextRef="#ctx0" brushRef="#br0" timeOffset="153743.771">4318 198,'-36'44,"1"1,2 2,2 1,2 2,-17 42,37-73,1 0,1 0,0 1,2 0,0 0,2 0,0 1,1-1,1 1,1-1,0 1,2 0,1-1,0 0,1 1,2-1,0-1,1 1,0-1,2 0,0-1,8 11,-4-9,0 0,2 0,0-2,1 0,1 0,0-2,1 0,1-1,1 0,5 1,116 41,-116-53</inkml:trace>
  <inkml:trace contextRef="#ctx0" brushRef="#br0" timeOffset="154345.447">6153 28,'7'-4,"-1"0,1 1,0 0,0 0,0 1,0 0,1 0,-1 0,1 1,-1 0,1 1,0-1,-1 1,1 1,-1 0,1 0,5 2,-10-3,0 1,-1-1,1 1,0 0,-1 0,1 0,-1 1,1-1,-1 0,0 1,0 0,1-1,-1 1,0 0,0 0,-1 0,1 1,0-1,-1 0,1 0,-1 1,0-1,0 1,0 0,0-1,0 1,-1 0,1-1,-1 1,0 0,1 0,-1-1,0 1,-1 1,-36 87,34-90,1 1,0 0,-1 0,1 0,0 1,0-1,0 1,0-1,1 1,-1-1,0 1,1 0,0 0,0 0,0 0,0 0,0 0,1 0,-1 0,1 0,0 0,0 0,0 0,0 0,1 0,-1 0,1 0,0 0,0 0,0 0,0 0,0 0,1 0,-1-1,1 1,-1 0,1-1,0 0,0 1,1 0,10 0,1 0,-1 0,0-2,1 1,-1-2,1 0,-1 0,12-3,8 1,-8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4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114 246,'11'162,"24"113,-23-117,-12-134</inkml:trace>
  <inkml:trace contextRef="#ctx0" brushRef="#br0" timeOffset="478.747">1 302,'35'-25,"2"1,0 2,1 1,2 3,0 1,0 1,31-6,18 23,-87 0,0-1,-1 1,1 0,0-1,-1 1,1 0,0 0,-1 1,1-1,-1 0,0 0,1 1,-1-1,0 1,0-1,0 1,0-1,0 1,0 0,0-1,-1 1,1 0,-1 0,1 0,-1-1,0 1,1 0,-1 0,0 0,0 0,0 0,-1 0,1 0,0-1,-1 1,1 0,-1 0,0 0,1-1,-1 1,0 0,0-1,0 1,0-1,-85 118,34-56,49-60,-35 63,37-64,0-1,0 1,1 0,-1 0,0 0,1 0,0 0,-1 0,1 0,0 0,0 0,0 0,0 0,1 0,-1 0,0 0,1 0,-1 0,1 0,0 0,0-1,0 1,0 0,0 0,0-1,0 1,0-1,1 1,-1-1,0 1,1-1,0 0,-1 0,3 1,168 54,-169-56,0 1,1-1,-2 1,1 0,0 0,0 0,0 0,0 1,-1-1,1 1,0 0,-1-1,0 1,1 0,-1 0,0 1,0-1,0 0,0 1,-1-1,1 1,-1 0,1 0,-1-1,0 1,0 0,0 0,0 0,-1 0,1 0,-1 0,0 0,0 0,0 0,0 0,0 0,-1 0,1 0,-1 0,0 0,0 0,0 0,0 0,-1 1,-17 22,-1-2,-1 0,-2 0,0-2,-1-1,-1-1,0-2,-26 15,37-23,9-6,1-1,0 1,-1-1,0 0,0 0,0 0,0-1,0 0,-1 0,1 0,-1-1,1 1,-1-1,1-1,-2 1,2-3</inkml:trace>
  <inkml:trace contextRef="#ctx0" brushRef="#br0" timeOffset="8683.17">819 556,'0'1,"0"-1,0 1,0-1,0 1,0-1,0 1,0-1,0 1,0-1,0 1,0-1,0 1,-1-1,1 1,0-1,0 1,-1-1,1 1,0-1,-1 0,1 1,0-1,-1 0,1 1,0-1,-1 0,1 1,-1-1,1 0,-1 0,1 1,-1-1,1 0,-1 0,1 0,-1 0,1 0,-1 1,1-1,-1 0,1 0,-1-1,1 1,-1 0,1 0,-1 0,1 0,-1 0,1 0,-1-1,1 1,0 0,-1 0,1-1,-1 1,1 0,-1-1,1 1,0 0,-1-1,1 1,0-1,-1 1,-1 11,1 0,0 0,0 0,1 0,1 0,0 0,0 0,1 0,0 0,1-1,1 1,-1-1,2 0,-1 0,1 0,1 0,0-1,0 0,1 0,0 0,0-1,1 0,0-1,1 0,6 4,-11-8,0-1,1 0,-1-1,1 1,-1-1,1 0,0 0,0 0,-1-1,1 1,0-1,0 0,0-1,0 1,-1-1,1 0,0 0,-1-1,1 1,-1-1,1 0,-1 0,0-1,0 1,0-1,0 0,0 0,0 0,-1-1,1 0,87-123,-79 104,-11 23,-1 0,0-1,0 1,1 0,-1-1,0 1,0 0,1-1,-1 1,0 0,1-1,-1 1,1 0,-1 0,0-1,1 1,-1 0,1 0,-1 0,0 0,1 0,-1-1,1 1,-1 0,1 0,-1 0,1 0,-1 0,0 0,1 1,-1-1,1 0,-1 0,1 0,-1 0,0 0,1 1,-1-1,1 0,-1 0,0 1,1-1,-1 0,0 1,1-1,-1 0,0 1,1-1,-1 0,0 1,0-1,0 1,1-1,-1 0,0 1,0-1,0 1,0-1,0 1,0-1,0 1,0-1,17 44,-9-23,-6-15,0 0,1-1,0 1,0-1,1 0,0 0,0 0,0 0,0-1,1 0,-1 0,1 0,0 0,0-1,1 1,-1-1,1-1,-1 1,1-1,0 0,0 0,0-1,0 0,0 0,1 0,-1-1,5 0,-3 0,1-1,-1 0,0 0,1-1,-1 0,0 0,0-1,-1 0,1-1,0 1,-1-2,0 1,0-1,0 0,-1 0,0-1,0 1,0-2,-1 1,1 0,-1-1,0-1,12-20,0 0,-2 0,-1-2,-1 0,-1-5,3-6,-3-1,-1-1,-2 0,-2 0,-2-1,-1 0,-3-15,-1 41,1 7,0-1,-1 1,-1-1,0 1,0 0,-1-1,0 1,-1 0,-1 0,0 0,0 1,-1-2,5 11,-1 0,1 0,-1 0,0 0,1 0,-1 0,0 0,0 0,1 0,-1 0,0 0,0 0,0 0,0 1,0-1,0 0,-1 1,1-1,0 1,0-1,0 1,0 0,-1-1,1 1,0 0,0 0,-1 0,1 0,0 0,0 0,-1 0,1 0,0 1,0-1,-1 0,1 1,0-1,0 1,0-1,0 1,0 0,0-1,0 1,0 0,0 0,0 0,0 0,0 0,0 0,1 0,-1 0,0 0,1 0,-1 0,0 1,-4 11,-1 1,1 0,1 0,1 1,0-1,1 1,0-1,1 1,1 0,0 0,1-1,1 1,0 0,1-1,1 0,0 1,1-1,5 11,67 223,-25-152,-31-93,-13-11</inkml:trace>
  <inkml:trace contextRef="#ctx0" brushRef="#br0" timeOffset="8931.141">1271 218,'43'5,"48"-4,18-6,5-2,-7-1,-8-3,-11 0,-6 2,-7-2,-7 0,-10 3,-16 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0,'-4'5,"-3"6,1 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0,'-19'19,"-12"11,-4 1,3 0,7-6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1,'20'98,"-4"0,-5 2,-3 26,-7-110,0 1,-2 0,0-1,-1 1,0-1,-2 1,0-1,0 0,-2 0,0-1,-1 0,0 0,-1 0,-1-1,0 0,-1-1,-1 0,0 0,0-1,-2-1,1 0,-4 2,-44 30,38-24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1,'67'12,"-66"-12,1 1,-1-1,1 1,-1 0,1 0,-1 0,1 0,-1 0,0 0,0 0,1 0,-1 0,0 0,0 1,0-1,0 1,-1-1,1 0,0 1,0 0,-1-1,1 1,-1-1,0 1,1 0,-1-1,0 1,0 0,0-1,0 1,0 0,0-1,0 1,-1-1,1 1,-1 0,1-1,-1 1,-102 116,102-117,1 0,-1 0,1 1,-1-1,1 0,-1 0,1 0,0 0,0 0,0 0,0 1,0-1,0 0,0 0,0 0,0 0,0 1,1-1,-1 0,0 0,1 0,-1 0,1 0,-1 0,1 0,0 0,-1 0,1 0,0 0,0 0,-1 0,1-1,0 1,0 0,0-1,0 1,0 0,0-1,0 0,0 1,0-1,1 1,-1-1,0 0,0 0,0 0,2 0,60 6,-58-6,200-3,-180 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5,2 1,0 0,-3-1,-1-1,-3-2,-1-1,-1-1,-1 0,0 0,0-5,0-1,-5-1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27,'43'0,"34"0,12 0,-3-5,-11-2,-15 1,-12 1,-14 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0 188,'4'-5,"1"-1,0 1,0 0,0 0,0 1,1 0,0 0,0 0,0 0,0 1,1 0,1 0,12-4,-1 1,1 0,0 2,0 0,0 1,0 2,10 0,69-10,2-4,-101 15,-1 0,1 1,-1-1,1 0,-1 1,1-1,-1 0,0 0,1 0,-1 0,0 0,1 0,-1 0,0 0,1 0,-1 0,1 0,-1 0,0 0,1 0,-1 0,1-1,-1 1,0 0,1-1,-1 1,1 0,-1-1,1 1,-1 0,1-1,-1 1,1-1,0 1,-1-1,1 1,0-1,-1 1,1-1,0 0,-1 1,1-1,0 1,0-1,0 0,0 1,0-1,0 0,0 1,0-1,0 1,0-1,0 0,0 1,0-1,0 0,0 1,1-1,-1 1,0-1,1 1,-1-1,0 0,1 1,-1-1,0 1,1 0,0-1,-16-2,6 2,1 0,-1 0,0-1,1 0,0-1,-1 0,1 0,0-1,1 0,-1 0,1-1,-3-2,5-1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26,'-10'5,"2"1,3-4,6-4,3-5,6-2,-4 0,-7 2,-4 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7:4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1695,'-1'3,"0"0,1 0,0 0,-1 0,1 0,0 0,1 0,-1 0,0 0,1 0,0 0,0 0,0 0,0 0,0 0,0 0,1 0,0-1,-1 1,1-1,0 1,0-1,0 0,1 1,-1-1,0-1,1 1,0 0,79 42,-49-34,0-2,1 0,-1-3,1-1,1-1,-1-2,0-1,0-2,0-1,0-2,0-2,23-7,25-11,0-3,-2-4,-2-4,37-23,15-18,-3-4,-3-7,-5-4,-4-6,-4-4,-5-6,-4-4,-5-4,-6-4,-5-4,-5-4,-6-3,2-22,-36 75,-32 73,-13 30,3-18,-78 378,-50 426,118-745,-4 0,-2-1,-2-1,-23 45,31-83,-2 0,-1-1,-1-1,-1 0,-2-1,0 0,-1-2,-1 0,-1-2,0 0,-2-1,-8 4,-6-1,0-1,-2-3,0-1,-1-1,0-3,-1-1,-1-2,1-2,-2-2,-35 0,54-4,0-2,-1 0,1-2,0-1,0 0,0-2,1-1,-1-1,-2-2,16 6,1 0,-1-1,1-1,0 0,0 0,1 0,-1-1,2-1,-1 1,1-1,0 0,0-1,1 0,0 0,1 0,0-1,1 1,0-1,0-1,1 1,-2-9,6-132,5 106</inkml:trace>
  <inkml:trace contextRef="#ctx0" brushRef="#br0" timeOffset="449.772">3418 340,'6'112,"-5"0,-4 0,-6 0,-5 0,-21 83,-14 125,16-40,28-202,26-101,0-39,-14 31</inkml:trace>
  <inkml:trace contextRef="#ctx0" brushRef="#br0" timeOffset="766.818">2797 311,'50'-23,"1"2,1 2,1 2,0 3,1 2,40-3,422-23,-165 27,-341 11,-1 0,1 1,-1 0,1 0,-1 1,0 0,1 1,-1 0,0 1,4 2,4 5</inkml:trace>
  <inkml:trace contextRef="#ctx0" brushRef="#br0" timeOffset="1071.164">2458 1695,'17'12,"1"0,0-2,1 0,0 0,0-2,1 0,0-2,1 0,-1-1,1-1,0-1,0-1,0-1,20-1,32-5,0-3,0-3,46-15,-50 11,439-86,-289 61,-166 27</inkml:trace>
  <inkml:trace contextRef="#ctx0" brushRef="#br0" timeOffset="4752.385">4970 1892,'20'7,"1"0,-1-1,1-1,0-2,1 0,-1-1,0-1,1 0,-1-2,1-1,-1-1,0 0,0-2,0 0,-1-1,4-3,15-13,0-3,-1-1,-1-2,-2-1,-1-2,-1-1,-2-2,22-31,325-411,-378 476,68-60,-67 58,1 1,0 0,0-1,0 1,-1 0,1 0,0 0,1 0,-1 1,0-1,0 1,0-1,0 1,0 0,1 0,-1-1,0 2,0-1,0 0,1 0,-1 1,0-1,0 1,0 0,0-1,0 1,0 0,0 0,0 0,0 1,0-1,-1 0,1 1,0-1,-1 1,0 0,1-1,0 2,3 9,0 0,-1 1,-1 0,0-1,0 1,-2 0,1 0,-2 0,1 1,-2-1,-1 8,-6 58,-4-1,-4 0,-2-1,-4-2,-3 0,-8 9,24-59,1 0,0-1,-2 1,-1-2,-1 0,0 0,-2-1,-1-1,-11 12,21-27,0 0,-1 0,0-1,0 0,0 0,0 0,-1-1,0 0,0-1,0 1,0-1,-1-1,1 1,-1-1,0-1,1 1,-1-1,0 0,-4-1,3 1,-1-1,1 0,0 0,-1-1,1 0,0-1,-1 0,1-1,0 1,0-2,1 1,-1-1,1-1,-1 1,1-1,1-1,-1 0,1 0,0 0,0-1,1 0,0 0,0-1,-3-7,1 1,1-1,0 0,1 0,1-1,1 0,0 0,1 0,0-1,1 1,1 0,1-1,2-15,-2-1</inkml:trace>
  <inkml:trace contextRef="#ctx0" brushRef="#br0" timeOffset="6004.848">6409 1779,'64'-26,"-2"-2,-1-3,-1-2,-1-3,34-30,17-46,-106 106,0 0,-1 0,0 0,0-1,0 1,-1-1,0 0,0 0,-1 0,0 0,0 0,-1 0,1 0,-2 0,1 0,-1 0,0 0,0 0,-1 0,-2-6,3 9,0 1,-1 0,1-1,-1 1,0 0,0 0,0 0,0 0,0 0,-1 0,0 0,1 1,-1-1,0 1,0 0,0 0,0 0,0 0,-1 1,1-1,-1 1,1 0,-1 0,1 0,-1 1,0-1,1 1,-1 0,0-1,1 2,-1-1,0 0,1 1,-1 0,-7 1,1 1,-1 0,1 0,0 1,0 1,0 0,1 0,0 1,0 0,0 0,0 2,-7 6,1 1,1 1,0 0,2 1,-1 0,2 1,0 0,2 1,0 0,1 0,0 1,2 0,1 0,0 1,1 0,1 6,0-14,1-1,0 2,1-1,1 0,0 0,1 0,0 0,1 0,0 0,1 0,0-1,1 1,1-1,0 0,1 0,0 0,0-1,2 0,-1 0,1-1,1 0,0 0,0-1,1 0,0-1,0 0,1-1,0 0,1 0,-1-1,1-1,0 0,5 1,10-1,0 0,0-3,0 0,0-1,0-2,0-1,0-1,8-2,-2-6,-1-1,0-2,-1-1,-1-1,-1-2,0-1,-1-1,-1-2,-1 0,-1-2,-1-1,-1 0,-2-2,18-27,198-324,-232 370,-5 7,0 0,0 1,0-1,0 0,0 0,0 0,0 0,0 1,0-1,0 0,1 0,-1 0,0 1,1-1,-1 0,1 0,-1 1,1-1,-1 0,1 1,-1-1,1 1,-1-1,1 1,0-1,-1 1,1-1,0 1,0-1,-1 1,1 0,0 0,0-1,0 1,-1 0,1 0,0 0,0 0,0 0,-1 0,1 0,0 0,0 0,0 0,0 0,-1 1,1-1,0 0,0 1,-1-1,1 0,0 1,0-1,-1 1,1-1,0 1,-1-1,1 1,0 0,4 14,0-1,-1 1,0 0,-1 0,-1 1,-1-1,0 1,-1-1,-1 16,4 59,6-35,-4-32,-1 1,-1-1,-1 0,-1 1,-1-1,-1 1,-1-1,-1 1,-4 15,4-31,1-1,-2 0,1 1,-1-1,0 0,0-1,-1 1,0-1,0 0,0 0,-1 0,0-1,0 0,-1 0,1 0,-1-1,0 0,0 0,-1-1,1 0,-1 0,1-1,-1 0,0 0,0-1,0 0,0 0,0-1,0 0,0-1,-3 0,12 2,0-1,0 0,0 0,0 0,0 0,0 0,0 0,-1 0,1 0,0-1,0 1,0 0,0 0,0-1,0 1,0-1,-1 1,1 0,0-1,0 0,0 1,-1-1,1 1,0-1,-1 0,1 0,-1 1,1-1,-1 0,1 0,-1 0,1 0,-1 1,0-1,0 0,1 0,-1 0,0 0,0 0,0 0,0 0,0 0,0 0,0 0,0 0,0 1,-1-1,1 0,0 0,-1 0,1 0,0 0,-1 0,1 1,-1-1,1 0,-1 0,0 1,1-1,-1 0,0 1,1-1,-1 1,0-1,0 1,0-1,0 0,200-17,-175 13,0 0,0-2,-1-1,0 0,0-2,-1 0,0-2,-1 0,0-2,-1 0,-1-1,0-1,8-10,159-187,-150 166,-2-1,-2-1,-2-2,-2-1,6-22,-34 73,0 0,0-1,0 1,0 0,0 0,1-1,-1 1,0 0,1 0,-1-1,0 1,1 0,0 0,-1 0,1 0,0 0,-1 0,1 0,0 0,0 0,0 0,0 0,0 1,0-1,0 0,0 0,0 1,0-1,0 1,1-1,-1 1,0 0,0-1,0 1,1 0,-1 0,0 0,0 0,1 0,-1 0,0 0,0 0,1 1,-1-1,0 0,0 1,1-1,-1 1,0-1,0 1,0 0,0-1,0 1,0 0,0 0,39 134,-16-56,-14-49,-1 0,-2 1,-1 0,-1 0,0 26,-3-44,-2 0,0 0,0 0,-1 1,-1-1,0 0,-1-1,0 1,-1 0,0-1,-1 0,-1 0,0 0,0 0,-1-1,-1-1,0 1,0-1,-1 0,-1 0,-115 81,116-87,0 0,1 0,-2-1,1 0,0 0,-1-1,1 0,-1-1,1 0,-1 0,0-1,1-1,-1 1,0-2,1 1,-1-1,1-1,0 0,0 0,-8-4,14 5,0-1,0 1,1-1,-1 1,1-1,0 0,0 0,0 0,0 0,0 0,1-1,0 1,-1-1,1 1,0 0,1-1,-1 0,0 1,1-1,0 1,0-1,0 0,1 1,-1-1,1 1,0-1,-1 1,2-1,-1 1,0-1,1 1,-1 0,1 0,0 0,0 0,1 0,-1 0,0 0,1 1,0-1,15-11</inkml:trace>
  <inkml:trace contextRef="#ctx0" brushRef="#br0" timeOffset="6253.633">8978 1496,'9'34,"4"15,4 5,-1-2,-2-5,-5-6,-3-6,-3-3,-2-2,-1-7</inkml:trace>
  <inkml:trace contextRef="#ctx0" brushRef="#br0" timeOffset="6483.551">9147 875</inkml:trace>
  <inkml:trace contextRef="#ctx0" brushRef="#br0" timeOffset="6766.204">9514 1299,'-21'47,"4"-12,2 1,1 0,1 1,3 0,1 1,-3 29,11-58,0 0,1 0,0 0,1 0,0 0,0 0,1 0,0 0,1-1,0 1,0-1,1 0,0 0,1 0,-1 0,1-1,1 1,-1-1,1-1,1 1,-1-1,1 0,0 0,0-1,1 0,0-1,0 1,0-1,0-1,1 0,-1 0,1 0,0-1,-1 0,1-1,0 0,0-1,0 0,0 0,0-1,2 0,7-3,0-2,-1 0,1 0,-1-2,-1 0,1-1,-1-1,-1 0,0-1,-1-1,0 0,0-1,-2-1,1 0,-2 0,0-1,-1-1,0 0,-1 0,-1-1,0 0,-2 0,0-1,-1 0,0 0,-2 0,0 0,-1-1,-1 1,-1-1,0 0,-1 1,-1-1,-1 1,-4-14,4 24,0 1,0 1,0-1,0 0,-1 1,-1-1,1 1,-1 0,0 1,0-1,0 1,-1 0,0 0,0 1,0-1,-1 1,1 1,-1-1,0 1,0 0,0 1,0 0,-1 0,1 1,-1-1,1 1,-8 1,4-1,0 0,0 1,0 1,0 0,1 0,-1 1,0 0,0 1,1 1,0-1,-1 2,2-1,-1 1,0 1,1 0,0 0,0 1,-7 7,2 3</inkml:trace>
  <inkml:trace contextRef="#ctx0" brushRef="#br0" timeOffset="7220.973">10163 1722,'53'-44,"-2"-2,-2-3,14-21,23-22,94-83,-179 174,0 0,0 0,0 0,0 0,0 0,0 0,0 0,0 1,1-1,-1 0,0 1,0-1,1 1,-1 0,0-1,1 1,-1 0,0 0,1-1,-1 1,0 0,1 1,-1-1,0 0,1 0,-1 0,0 1,1-1,-1 1,0-1,0 1,1-1,-1 1,0 0,0 0,0 0,0-1,0 1,0 0,0 0,0 0,0 1,-1-1,1 0,0 0,-1 0,1 1,0-1,-1 0,0 0,1 1,-1-1,0 0,0 1,1-1,-1 0,0 1,6 44,-5-29,1 0,1 0,0 0,1-1,1 1,1-1,0 0,1 0,0-1,2 0,0 0,5 6,-5-10,0-1,0-1,1 0,0 0,0-1,1-1,0 1,1-2,-1 1,1-2,1 0,-1 0,1-1,0 0,0-1,0-1,0 0,0-1,0 0,1-1,-1-1,0 0,0 0,0-1,0-1,0-1,0 0,-1 0,1-1,-1 0,0-2,-1 1,7-10,-1 0,0-1,-2-1,0 0,-1-1,-1-1,0 0,-2-1,0 0,4-15,1-9,-2-1,-1-1,-3 0,-2 0,-2-1,-2 0,-2 0,-3 0,-1-9,1 20</inkml:trace>
  <inkml:trace contextRef="#ctx0" brushRef="#br0" timeOffset="26980.237">13155 1,'-3'84,"-2"1,-5-1,-6 15,-145 671,52-300,75-308,34-162,1 0,-1-1,1 1,-1 0,1 0,-1 0,1 0,-1 0,0 0,1 0,-1 0,1 0,-1 0,1 0,-1 0,1 0,-1 0,0 0,1 0,-1 1,1-1,-1 0,1 0,-1 1,0-1,1 0,-1 0,0 1,1-1,-1 0,0 1,0-1,1 0,-1 1,0-1,0 1,1-1,-1 0,0 1,0-1,0 1,0-1,0 1,0-1,0 1,0-1,0 0,0 1,0-1,0 1,0-1,0 1,0-1,0 1,19-38,1-14,-9 30</inkml:trace>
  <inkml:trace contextRef="#ctx0" brushRef="#br0" timeOffset="27222.543">12450 1074,'33'4,"21"3,11-1,4-1,4-2,0-1,2-5,2-3,3 0,-3-4,0 0,1 1,-3-2,-9 1,-12 1,-14 3</inkml:trace>
  <inkml:trace contextRef="#ctx0" brushRef="#br0" timeOffset="27505.72">13832 932,'-36'31,"6"-9,1 2,1 0,1 2,1 2,2 0,0 1,2 1,2 2,0 0,3 0,0 2,2 1,8-14,1 0,2 1,0-1,1 1,1 0,1 0,1 5,0-22,0 1,1-1,-1 0,1 0,1 1,-1-1,1 0,0 0,0 0,0-1,0 1,1 0,0-1,0 0,0 1,1-1,-1-1,1 1,0 0,0-1,1 0,-1 0,0 0,1 0,0-1,0 0,0 0,0 0,0 0,0-1,0 0,0 0,16-1,-1 0,0-2,0 0,0-1,0-2,0 1,-1-2,0-1,0 0,0-2,-1 0,-1-1,1 0,-2-2,1 0,-2 0,1-2,-2 0,0-1,-1 0,3 1,-1-1,-1 0,0-1,-1 0,-1-1,0-1,-1 0,-2 0,1-1,-2 0,-1-1,0 0,-1 0,-2 0,0-1,-1 0,0 1,-2-1,-1 0,-1 0,-1-6,0 20,-1-1,0 1,-1 0,1 0,-2 1,1-1,0 1,-1 0,-1 0,1 0,-1 1,1 0,-2 0,1 0,0 1,-1 0,0 0,0 1,0 0,0 0,-1 1,1-1,-1 2,1-1,-1 1,0 0,0 0,1 1,-1 1,0-1,0 1,1 0,-1 1,0-1,1 2,-1-1,1 1,0 0,-1 1,-13 6,1 0,1 1,0 0,0 2,1 0,1 2,0 0,-5 7,-3 3</inkml:trace>
  <inkml:trace contextRef="#ctx0" brushRef="#br0" timeOffset="28009.069">14453 1074,'-28'17,"0"1,2 1,0 1,2 2,0 1,1 0,2 2,0 0,2 1,0 2,2 0,-12 27,27-51,0 1,0 0,0 0,1 0,-1 0,1 0,1 1,-1-1,1 0,0 0,0 0,0 1,1-1,0 0,0 0,0 0,0 0,1 0,0 0,0 0,1 0,-1-1,1 1,0-1,0 0,0 0,1 0,-1 0,1 0,0-1,0 0,0 0,1 0,4 2,5 0,0-1,0 0,1-1,-1-1,1 0,0-1,0-1,0 0,-1-1,1-1,0 0,-1-1,1 0,-1-2,0 1,0-2,-1 0,1 0,-1-1,-1-1,10-7,28-25,-1-2,-3-2,-1-2,-2-2,-3-1,-2-3,14-26,-24 33,-2-1,-3-1,-1-2,-2 0,-3-1,-2-1,-2 0,-2-1,2-39,-20-44,6 130,-1 0,1 0,-1 0,0 1,0-1,-1 1,0-1,1 1,-1 0,0 0,-1 0,1 0,-1 1,0 0,0-1,0 1,0 0,0 1,-1-1,1 1,-1 0,0 0,1 1,-1-1,-1 1,-5-1,0 0,0 1,0 1,0 0,0 0,0 1,0 0,0 1,0 1,0 0,0 0,1 1,0 0,0 1,0 0,0 0,1 1,-1 1,2-1,-1 1,1 1,-1 1,-13 13,2 1,0 1,2 0,0 2,2 0,1 1,-5 13,4-6,2 1,2 1,1 0,1 1,2 0,2 0,2 1,1 0,2 36,1-59,0 0,2 0,0-1,0 1,2 0,0-1,0 1,1-1,1-1,0 1,1-1,1 0,0 0,1-1,0 0,0-1,1 0,1 0,0-1,1 0,0-1,0-1,0 0,1 0,1-1,6 2,-1-3,0-1,0 0,0-2,1 0,-1-1,1-1,0-1,-1-1,1 0,-1-1,1-2,2-1,13-4</inkml:trace>
  <inkml:trace contextRef="#ctx0" brushRef="#br0" timeOffset="28990.566">15581 904,'-35'23,"0"1,1 2,2 1,0 1,2 2,2 1,0 2,2 0,-9 19,30-41,0 0,0 1,2 0,-1 0,1 0,1 0,0 1,1-1,0 0,1 1,1-1,0 1,1 5,-1-13,1-1,-1 0,1 0,0 0,0 0,1 0,-1 0,1-1,-1 1,1-1,0 1,1-1,-1 0,0-1,1 1,0 0,0-1,-1 0,1 0,1 0,-1 0,0-1,0 0,1 1,-1-2,0 1,1 0,-1-1,1 0,-1 0,1 0,-1-1,1 1,-1-1,0 0,1 0,-1-1,0 1,0-1,0 0,0 0,0 0,0-1,-1 0,1 1,-1-1,1 0,227-188,-80 60,-148 128,-3 2,0 0,1 0,-1 0,1 0,-1 0,1 0,-1 0,1 0,0 0,0 1,-1-1,1 0,0 0,0 0,0 1,0-1,0 1,0-1,0 1,0-1,0 1,0-1,0 1,0 0,0 0,0-1,0 1,0 0,1 0,-1 0,0 0,0 0,0 1,0-1,0 0,0 0,0 1,0-1,0 1,0-1,0 1,0-1,0 1,0 0,0-1,0 1,0 0,-1 0,1-1,0 1,0 0,-1 0,1 0,0 1,-4 87,1-80,0 1,1-1,0 1,1 0,0-1,0 1,1-1,0 1,1 0,0-1,0 0,1 1,0-1,1 0,0-1,0 1,1-1,3 5,-5-11,-1 1,0-1,1 1,-1-1,1 0,0 0,0-1,0 1,0-1,0 1,0-1,0 0,0 0,1 0,-1 0,0-1,1 1,-1-1,0 0,1 0,-1 0,1-1,-1 1,0-1,0 0,1 1,-1-2,0 1,0 0,0-1,0 1,0-1,2-2,84-78,119-151,-129 149,-92 159,8-63,0 0,1 0,1 0,0 0,1 1,0-1,1 1,1-1,0 1,0 0,1-1,1 1,0-1,1 0,0 1,1-1,0 0,1-1,5 11,-8-20,-1 1,1 0,0-1,0 1,1-1,-1 1,0-1,1 0,0 0,-1 0,1-1,0 1,0 0,0-1,0 0,0 0,0 0,0 0,0 0,1-1,-1 1,0-1,0 0,1 0,-1 0,0-1,0 1,1-1,-1 1,0-1,0 0,0 0,0-1,0 1,0-1,0 1,-1-1,3-2,8-4,-1 0,0-1,0-1,-1 0,0-1,-1 0,0 0,0-2,148-212,103-65,-261 291,0 0,0-1,1 1,-1 0,0 0,0 0,1 0,-1 0,0-1,1 1,-1 0,1 0,-1-1,1 1,-1 0,1-1,0 1,-1 0,1-1,0 1,-1-1,1 1,0-1,0 0,0 1,-1-1,1 0,0 1,0-1,0 0,0 0,0 0,0 0,-1 0,1 0,0 0,0 0,0 0,0 0,0 0,0-1,-1 1,1 0,0-1,0 1,0 0,-1-1,1 1,0-1,0 0,-1 1,1-1,-1 1,1-1,0 0,-1 1,1-1,-1 0,1 0,-1 0,0 1,1-1,-1 0,0 0,0 0,1 0,-1 1,0-1,0-1,2 51,-2 0,-2 0,-3 0,-1 0,-4 3,0 15,-40 396,-21 136,66-564,-2 0,-1-1,-2 1,-1-2,-1 0,-2 0,-2-1,-1-1,-1 0,-1-2,-2 0,-1-1,-1-1,-1-1,-2-1,0-2,-2 0,-20 12,44-32,-1 1,1-1,0-1,-1 1,0-1,1 1,-1-1,0-1,0 1,0-1,0 0,-1 0,1 0,0 0,0-1,-1 0,1-1,0 1,0-1,0 0,-1 0,1 0,0-1,0 0,1 0,-1 0,0 0,1-1,-1 0,1 0,0 0,0 0,-3-3,3-1,0 0,0-1,0 1,1 0,0-1,1 0,0 0,0 0,0 0,1 0,1 0,-1 0,1 0,0 0,1-1,0 1,2-6,42-136,-43 144,30-71,3 2,3 1,3 2,4 2,2 1,3 3,4 3,2 1,2 3,3 3,3 2,1 4,49-28,-79 56,2 1,0 2,1 2,1 1,0 2,1 2,1 1,0 3,30-3,-35 9</inkml:trace>
  <inkml:trace contextRef="#ctx0" brushRef="#br0" timeOffset="29955.725">793 2626,'564'-45,"373"-23,-170 39,312 2,1896 26,-1496 28,-367-14,1006-7,-189-36,-285-4,206 23,-1287 12,438 27,-917-27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0 125,'45'154,"6"-3,21 33,-35-127,-34-58,-1 0,0 0,0-1,0 1,0-1,0 0,0 0,0 1,0-1,-1 0,1-1,-1 1,1 0,-1 0,0-1,0 1,0 0,0-1,-1 1,1-1,0 1,-1-1,0 2,54-230,-34 158,3 2,3 0,3 2,14-21,-34 72</inkml:trace>
  <inkml:trace contextRef="#ctx0" brushRef="#br0" timeOffset="404.507">565 633,'0'24,"0"12,0 6,0-5</inkml:trace>
  <inkml:trace contextRef="#ctx0" brushRef="#br0" timeOffset="665.029">706 238,'-5'10,"-1"7,0 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0 130,'24'156,"6"-1,14 24,-10-101,-23-107,24-178,76-156,-76 270,-28 88</inkml:trace>
  <inkml:trace contextRef="#ctx0" brushRef="#br0" timeOffset="311.58">480 609,'0'28,"0"16,0-6,0-9</inkml:trace>
  <inkml:trace contextRef="#ctx0" brushRef="#br0" timeOffset="560.421">537 186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513 114,'17'78,"97"429,-66-393,-48-113,1-1,-1 1,0-1,1 1,-1-1,0 1,1-1,-1 0,0 1,1-1,-1 1,1-1,-1 0,0 0,1 1,-1-1,1 0,-1 0,1 1,-1-1,1 0,0 0,-1 0,1 0,-1 0,1 0,-1 0,1 0,-1 0,1 0,-1 0,1 0,0 0,-1 0,1 0,-1-1,1 1,-1 0,1 0,-1-1,1 1,-1 0,0-1,1 1,-1 0,1-1,-1 1,0-1,1 1,-1-1,0 1,0-1,1 1,-1-1,0 1,0-1,0 1,1-1,-1 1,0-1,0 1,0-1,0 0,12-38,36-144,61-149,-79 211,-35 152,3-10</inkml:trace>
  <inkml:trace contextRef="#ctx0" brushRef="#br0" timeOffset="2366.572">259 1,'-32'37,"2"2,1 1,2 1,2 2,2 0,2 2,2 0,1 1,-5 29,20-65,1 0,0 0,0 1,1-1,0 0,1 1,0-1,1 0,0 1,0-1,1 0,1 0,-1 0,2 0,-1-1,2 1,-1-1,1 0,0 0,1 0,0-1,1 0,-1 0,1 0,1-1,1 1,19 14,0-2,1 0,2-3,-1 0,2-2,0-1,25 6,-21-7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0 165,'216'-11,"24"-24,-140 24,-216-25,19-18,79 44,1 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1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0,'-14'10,"-10"12,-6 3,3 2,1-4,4-1,2-4,5 0,-1-4,2 1,0-2,1 2,4-3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0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158 113,'0'0,"-5"0,-6 0,-1 5,-4 2,1 4,-2 0,3 3,3 5,3-2</inkml:trace>
  <inkml:trace contextRef="#ctx0" brushRef="#br0" timeOffset="1936.651">215 0,'-5'0,"-6"5,-7 6,-4 7,-4 4,-2 4,4 2,1-4,4-1,1-4,4-1,8-4,6-8,7-6,3-2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0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26,'5'0,"6"0,6 0,6 0,2 0,3 0,1 0,1 0,-1 0,0 0,0 0,0 0,-1 0,1-5,-1-1,0 0,0 1,-4 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1,'10'5,"7"1,7 0,3-1,2-2,1-1,0-1,0 0,-6-6,-1-1,0-1,0 2,2 2,-4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0,'-10'4,"0"1,1 0,-1 1,1 0,0 0,1 1,0 0,0 1,0 0,1 0,0 0,0 1,1 0,1 0,-1 1,1 0,1-1,0 3,-7 32,3 1,1 1,3-1,2 1,1 0,3 11,-1-13,1-12,3 1,0 0,2-1,1 0,2-1,1 0,2 0,0-1,2-1,7 9,-19-32,1 0,0 0,0 0,0-1,0 1,1-1,0 0,0-1,0 1,1-1,-1 0,1 0,0-1,0 0,1 0,-1 0,1-1,-1 0,1 0,2 0,14 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62,'0'0,"1"0,-1 0,0 1,0-1,1 0,-1 1,0-1,0 0,0 1,0-1,1 1,-1-1,0 0,0 1,0-1,0 1,0-1,0 0,0 1,0-1,0 0,0 1,0-1,0 1,0-1,0 0,-1 1,1-1,0 1,0-1,0 0,-1 1,1-1,0 0,0 0,-1 1,1-1,0 0,0 1,-1-1,1 0,0 0,-1 0,1 1,0-1,-1 0,1 0,-1 0,1 0,0 0,-1 0,1 1,0-1,-1 0,1 0,-1 0,1 0,0-1,-1 1,1 0,-1 0,1 0,8 39,85 220,-32-74,-61-184,0 0,0 0,0 0,0 0,0-1,1 1,-1 0,0 0,0 0,1 0,-1-1,1 1,-1 0,1 0,-1-1,1 1,-1 0,1-1,0 1,-1 0,1-1,0 1,0-1,-1 1,1-1,0 0,0 1,0-1,0 0,-1 0,1 1,0-1,0 0,0 0,0 0,0 0,0 0,0 0,-1 0,1 0,0-1,0 1,0 0,0 0,0-1,-1 1,1 0,0-1,0 1,-1-1,1 1,0-1,-1 0,1 1,0-1,-1 0,1 1,-1-1,1 0,-1 0,1 1,-1-1,0 0,1 0,79-342,-42 132,-37 198</inkml:trace>
  <inkml:trace contextRef="#ctx0" brushRef="#br0" timeOffset="396.626">603 429,'-5'-2,"-1"1,0 0,1 0,-1 1,1-1,-1 1,0 1,1-1,-1 1,0 0,1 0,-1 0,1 1,0 0,0 0,-1 1,1-1,0 1,1 0,-1 0,1 1,-1-1,1 1,0 0,0 0,1 1,-1-1,1 1,0 0,0-1,0 1,1 1,0-1,-1 2,1-4,1 1,-1 0,1 0,0 0,0 0,0 0,0 0,1 1,-1-1,1 0,0 0,0 0,1 1,-1-1,1 0,0 0,0 0,1 0,-1 0,1 0,0 0,0-1,0 1,0-1,0 1,1-1,0 0,0 0,0 0,0 0,0 0,0-1,1 1,-1-1,1 0,0 0,0 0,0-1,0 0,0 1,0-1,3 0,49 5,-30-6</inkml:trace>
  <inkml:trace contextRef="#ctx0" brushRef="#br0" timeOffset="944.974">687 711,'121'-176,"-121"175,0 0,0 0,1 0,-1 0,0 0,1 0,-1 0,0 0,1 0,-1 0,1 0,0 0,-1 0,1 0,0 0,-1 0,1 1,0-1,0 0,0 0,0 1,0-1,0 1,0-1,0 1,0-1,0 1,0-1,0 1,0 0,0 0,0 0,0 0,1 0,-1 0,0 0,0 0,0 0,0 0,0 0,0 1,0-1,0 0,0 1,0-1,0 1,0-1,0 1,0 0,0-1,0 1,0 0,0 0,2 9,-3-8,0 0,0 0,0 0,0 0,1 0,-1 0,0 0,1 0,0 0,-1 0,1-1,0 1,0 0,0 0,0 0,0-1,1 1,-1-1,0 1,1-1,-1 1,1-1,0 0,-1 0,1 0,0 0,0 0,-1 0,1 0,0 0,0-1,0 1,0-1,0 0,0 1,0-1,0 0,0 0,0 0,0 0,0-1,0 1,0-1,2 0,22-15,-24 14,0-1,1 1,-1 0,0 0,0 0,1 1,0-1,-1 0,1 1,0 0,-1-1,1 1,0 0,0 1,0-1,0 0,0 1,0 0,0 0,0 0,0 0,0 0,0 0,0 1,0-1,0 1,0 0,0 0,0 0,-1 1,1-1,0 0,-1 1,1 0,1 1,19 29,-14-16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20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142,'-361'461,"291"-360,50-69,-2 0,-2-1,0-2,-2 0,-26 21,-146 95,174-132</inkml:trace>
  <inkml:trace contextRef="#ctx0" brushRef="#br0" timeOffset="286.131">0 536,'74'14,"-2"2,0 3,-1 4,36 18,97 38,12 5,68 43,-193-75,-113-72,7 7</inkml:trace>
  <inkml:trace contextRef="#ctx0" brushRef="#br0" timeOffset="537.276">509 1,'-3'75,"2"0,4 0,3-1,4 1,2-1,4-1,3-1,7 11,-2 12,-4 0,-4 2,-4 0,-5 0,-4 48,-4-121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0 172,'8'-5,"-1"2,1-1,-1 1,1 0,0 0,0 1,0 0,0 0,1 1,-1 0,0 1,1 0,-1 0,3 1,5-2,271 2,-247-6,-39 5,0 0,-1 0,1-1,0 1,-1 0,1-1,-1 1,1 0,-1-1,1 1,-1-1,1 1,-1-1,1 1,-1-1,0 1,1-1,-1 1,0-1,1 0,-1 1,0-1,0 1,0-1,1 0,-1 1,0-1,0 0,0 1,0-1,0 0,0 1,0-1,-1 0,1 1,0-1,0 1,0-1,-1 0,1 1,0-1,-1 1,1-1,0 1,-1-1,1 1,-1-1,1 1,0-1,-1 1,0-1,1 1,-1 0,1-1,-1 1,1 0,-1-1,0 1,0 0,-123-79,124 78,-1 1,0-1,1 1,-1-1,1 1,0-1,-1 0,1 1,-1-1,1 0,0 1,0-1,-1 0,1 0,0 1,0-1,0 0,0 1,0-1,0 0,0 0,0 1,0-1,0 0,0 0,0 1,0-1,1 0,-1 0,0 1,1-1,-1 0,0 1,1-1,-1 1,1-1,-1 0,1 1,-1-1,1 1,0-1,-1 1,1 0,-1-1,1 1,0 0,-1-1,1 1,0 0,0 0,-1-1,1 1,0 0,0 0,-1 0,1 0,0 0,0 0,-1 0,1 0,0 1,0-1,-1 0,1 0,0 1,-1-1,1 0,0 1,0-1,19-2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2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16,'0'5,"4"-3,3-8,-6-1,-7-1,-4 7,2 7,5 4,4-1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0 101,'425'0,"-425"0,-1 0,1-1,0 1,0-1,0 1,0-1,0 1,0 0,0-1,0 1,0-1,0 1,0-1,0 1,0-1,0 1,0 0,0-1,1 1,-1-1,0 1,0 0,1-1,-1 1,0-1,0 1,1 0,-1-1,0 1,1 0,-1 0,0-1,1 1,-1 0,1 0,-1 0,0-1,1 1,-1 0,1 0,-1 0,1 0,-1 0,0 0,1 0,-1 0,1 0,-1 0,1 0,-1 0,1 0,-1 0,0 0,1 0,-1 1,1-1,-1 0,0 0,1 1,-1-1,1 0,-35-20,31 19,-93-56,88 46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1,'29'57,"-2"2,-3 1,-3 1,-3 0,-2 2,-3 0,2 37,-10-65,-2 0,-2 0,-1 0,-2 0,-1 0,-2 0,-1 0,-2-1,-1 0,-1-1,-3 0,0-1,-2 0,-1-1,-2-1,-6 7,-94 91,96-110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7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1 111,'0'395,"22"-249,-22-144,0-1,0 0,-1 0,1 1,0-1,1 0,-1 1,0-1,0 0,0 1,1-1,-1 0,1 0,-1 0,1 1,-1-1,1 0,0 0,0 0,-1 0,1 0,0 0,0 0,0 0,0 0,0-1,0 1,0 0,0-1,1 1,-1 0,0-1,0 0,1 1,-1-1,0 0,0 1,1-1,-1 0,0 0,1 0,-1 0,0 0,1-1,-1 1,0 0,0 0,1-1,-1 1,0-1,0 1,0-1,0 0,1 1,-1-1,0 0,0 0,0 0,-1 0,1 0,0 0,0 0,0-1,59-177,65-255,-112 401,1 6</inkml:trace>
  <inkml:trace contextRef="#ctx0" brushRef="#br0" timeOffset="386.234">424 675,'-9'24,"-4"17,1 7,2 0,3-3,7-10,4-15,1-11</inkml:trace>
  <inkml:trace contextRef="#ctx0" brushRef="#br0" timeOffset="711.989">565 280,'-10'10,"3"7,1-3,7-5,-1-3,-2 1,-4 1,-1 3,0-1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1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1 701,'39'17,"-15"-12,1-1,0-1,1-1,-1-2,24-2,-8 2,99-21,-125 24</inkml:trace>
  <inkml:trace contextRef="#ctx0" brushRef="#br0" timeOffset="435.977">171 475,'-1'0,"1"-1,-1 1,1-1,-1 1,1 0,-1-1,1 1,-1 0,1 0,-1 0,0-1,1 1,-1 0,1 0,-1 0,0 0,1 0,-1 0,1 0,-1 0,1 0,-1 0,0 1,1-1,-1 0,1 0,-1 0,1 1,-1-1,1 0,-1 1,1-1,-1 0,1 1,-1-1,1 1,-1-1,1 0,0 1,-1-1,1 1,0-1,0 1,-1 0,1-1,0 1,0-1,0 1,0-1,-1 1,1 0,0-1,0 1,0-1,0 1,1 0,-1-1,0 1,-5 40,31 131,-24 83,3-232,0-5</inkml:trace>
  <inkml:trace contextRef="#ctx0" brushRef="#br0" timeOffset="2699.875">706 391,'-2'1,"0"0,0 1,1-1,-1 1,0 0,1-1,-1 1,1 0,-1 0,1 0,0 0,0 0,0 0,0 0,0 1,1-1,-1 0,1 1,-1-1,1 0,0 1,0-1,0 0,0 1,0-1,0 1,-3 265,31-54,-26-204,-1 0,1 0,1 0,0 0,0-1,1 0,0 0,1 0,0 0,1 0,-5-9,1 0,0-1,0 1,-1 0,1-1,0 0,-1 1,1-1,-1 0,1 0,-1 0,1 0,-1 0,1 0,-1-1,0 1,0 0,0 0,0-1,0 1,0-1,0 1,0-1,0 0,-1 1,1-1,-1 0,1 1,-1-1,0 0,1 0,-1 1,0-1,0 0,67-288,1 74,-53 157,-13 49</inkml:trace>
  <inkml:trace contextRef="#ctx0" brushRef="#br0" timeOffset="4401.877">1016 1068,'-4'5,"-3"6,1 6,-3 0,-1 2,1 3,3 2,-2-3,-1 0,2 1,2 2,7-4,7-4,3-6</inkml:trace>
  <inkml:trace contextRef="#ctx0" brushRef="#br0" timeOffset="4912.779">1158 758,'0'-5,"-5"-2,4 1,-4 1,0 6,0 4</inkml:trace>
  <inkml:trace contextRef="#ctx0" brushRef="#br0" timeOffset="6779.766">565 165,'254'0,"-194"11,-76-29,-83-67,93 81</inkml:trace>
  <inkml:trace contextRef="#ctx0" brushRef="#br0" timeOffset="7170.202">1412 165,'25'42,"-3"2,-1 1,-3 1,-1 0,-3 1,-1 1,-3 0,4 43,-9-50,-2 0,-1 0,-2-1,-2 1,-2 0,-2-1,-1 1,-2-2,-2 1,-2-1,-7 14,10-29,-1 0,-1-1,-2 0,0-1,-1-1,-1 0,-1-1,-1 0,-1-2,0 0,-4 1,-25 6,26-17</inkml:trace>
  <inkml:trace contextRef="#ctx0" brushRef="#br0" timeOffset="7705.252">2033 108,'-16'15,"1"1,0 1,1 0,1 0,1 2,0-1,2 2,0-1,1 2,1-1,1 1,0 0,2 0,1 1,0 0,2 0,0 2,-5 16,-6 33,4 1,3 1,4-1,2 1,5 3,0-56,2-1,0 1,2-2,0 1,1-1,1 0,1-1,1 0,1-1,0-1,1 0,1-1,0-1,2 1,0-8,-13-13</inkml:trace>
  <inkml:trace contextRef="#ctx0" brushRef="#br0" timeOffset="8398.118">1723 559,'-16'16,"8"-11,1 1,0 1,0-1,0 1,1 0,0 1,1 0,-1-1,1 2,1-1,0 1,0-1,1 1,0 0,0 0,1 1,-1 4,5-11,-1-1,0 1,1-1,0 1,0-1,0 1,0-1,0 0,0 0,0 0,1 0,-1 0,1-1,-1 1,1-1,0 1,0-1,-1 0,1 0,0-1,0 1,0 0,0-1,0 0,0 0,0 0,0 0,0 0,0 0,0-1,0 1,0-1,0 0,0 0,0 0,0-1,-1 1,1 0,-1-1,1 0,-1 0,1 0,-1 0,0 0,0 0,0 0,0-1,0 1,0-3,0 2,-1 0,0 0,0 0,0 0,0 0,-1 0,1 0,-1 0,0 0,0-1,0 1,-1 0,1 0,-1 0,1 0,-1 0,0 0,0 0,0 0,-1 0,1 0,-1 0,1 1,-1-1,0 0,0 1,0 0,-1-1,1 1,0 0,-1 0,0 0,1 1,-1-1,0 1,0-1,0 1,0 0,0 0,0 0,0 1,0-1,0 1,0-1,-1 1,1 0,0 0,0 1,0-1,0 1,-1-1,1 1,0 0,0 0,0 0,1 1,-1-1,-2 2,4-1,-1 0,0 0,1 0,-1 0,1 0,0 1,0-1,0 0,0 1,0-1,0 1,1-1,-1 1,1-1,0 1,-1-1,1 1,0 0,1-1,-1 1,0-1,1 1,0-1,-1 1,1-1,0 1,0-1,2 3,2 14,-2-5</inkml:trace>
  <inkml:trace contextRef="#ctx0" brushRef="#br0" timeOffset="15066.184">2203 165,'366'0,"-341"-4,-30-10,-149-75,153 88,-1 0,1 1,-1-1,1-1,0 1,-1 0,1 0,0 0,0-1,0 1,0 0,0-1,0 1,0-1,0 0,1 1,-1-1,1 1,-1-1,1 0,-1 0,1 1,0-1,0 0,0 1,0-1,0 0,0 0,1 1,-1-1,1 0,7-8</inkml:trace>
  <inkml:trace contextRef="#ctx0" brushRef="#br0" timeOffset="12686.803">2371 475,'2'12,"0"-1,0 1,1-1,1 0,0 0,0 0,1 0,0-1,1 1,2 1,15 32,62 215,-50-130,-33-129,-1-1,1 1,-1-1,1 1,-1-1,0 0,1 0,-1 1,0-1,0 0,1 0,-1 0,0 0,0 0,0-1,0 1,0 0,-1 0,1-1,0 1,0 0,-1-1,1 1,-1-1,1 1,-1-1,0 1,0-1,0 1,1-1,-1 1,-1-1,1 0,48-252,19-40,-67 292,0 1,0-1,0 1,1-1,-1 1,1-1,-1 1,1 0,-1-1,1 1,0 0,0-1,0 1,0 0,0 0,0 0,0 0,0-1,0 2,0-1,1 0,-1 0,0 0,1 1,-1-1,1 0,-1 1,1-1,-1 1,1 0,-1-1,1 1,-1 0,1 0,0 0,10 6</inkml:trace>
  <inkml:trace contextRef="#ctx0" brushRef="#br0" timeOffset="13100.612">3048 898,'-4'-9,"-7"-4,-7 1,1 7,-2 9,2 9,-1 2,3 3,4 4,4 2,2 3,8 1,8 0,7-4,5-6,3-6,2-6,-3-3</inkml:trace>
  <inkml:trace contextRef="#ctx0" brushRef="#br0" timeOffset="13636.797">3161 1152,'62'-78,"-59"75,-1-2,1 1,-1 0,1 0,-1-1,1 2,1-1,-1 0,0 1,1-1,0 1,0 0,0 0,0 0,0 1,1 0,-1 0,1 0,-1 0,1 0,0 1,0 0,-1 0,1 0,0 1,0 0,0 0,0 0,0 0,0 1,0 0,2 1,-3 0,0 0,1-1,-1 1,0-1,0 0,1 0,-1 0,1 0,-1-1,1 0,-1 0,1 0,-1 0,1-1,-1 0,1 0,-1 0,0 0,1-1,-1 1,0-1,0 0,0-1,-1 2,-1 0,1-1,-1 1,1 1,0-1,0 0,-1 0,1 1,0 0,0 0,0-1,-1 1,1 1,0-1,0 0,0 1,-1 0,1-1,0 1,-1 0,1 0,-1 1,1-1,-1 0,1 1,-1 0,0-1,0 1,0 0,0 0,2 2,42 34,-28-31</inkml:trace>
  <inkml:trace contextRef="#ctx0" brushRef="#br0" timeOffset="16072.132">3669 559,'-4'-5,"-3"4,6 1,7 1,8 1,6-1,5 0,2 0,2-1,1 0,0 0,-1 0,0 0,0 0,-5-4,-7-3</inkml:trace>
  <inkml:trace contextRef="#ctx0" brushRef="#br0" timeOffset="16320.786">3895 305,'-9'24,"-9"18,0 6,2 0,4-4,4-4,4-4,2-3,1-3,7-2,1 0,-1-1,5 1,-1-1,-1-4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1,'39'16,"-11"-10,1-1,-1-2,1-1,0-1,0-2,6-1,31 0,35-10,-83 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0,'14'5,"15"1,7 0,2-1,0-2,-3-1,-1 0,-7-7,-4-1,0 0,-5 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1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0 199,'20'0,"19"0,10-5,0-1,-4 0,-3 1,-5 1,-4 2,-3 1,-6 0</inkml:trace>
  <inkml:trace contextRef="#ctx0" brushRef="#br0" timeOffset="262.604">85 1,'-5'38,"3"23,3 5,0-3,0-8,5-13,2-9,-1-6,-2-2,4 0,-1-5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9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0 354,'31'156,"-16"-105,69 250,-59-198,-25-103,0-1,0 1,1-1,-1 1,0-1,0 1,0-1,1 1,-1-1,0 1,0 0,1-1,-1 1,0-1,1 1,-1 0,1-1,-1 1,0 0,1-1,-1 1,1 0,-1 0,1-1,-1 1,1 0,-1 0,1 0,-1 0,1 0,-1 0,1 0,-1 0,1 0,-1 0,1 0,-1 0,1 0,-1 0,1 0,-1 0,1 1,-1-1,1 0,-1 0,1 0,-1 1,0-1,1 0,-1 1,1-1,-1 1,0-1,1 0,-1 1,0-1,1 1,-1-1,0 1,0-1,0 1,1-1,-1 1,0-1,0 1,0-1,0 1,13-42,4-55,4 0,3 1,23-50,-37 126,0 8</inkml:trace>
  <inkml:trace contextRef="#ctx0" brushRef="#br0" timeOffset="380.691">734 834,'-22'4,"7"-3,1 1,0 1,0 1,0-1,0 2,0 0,1 1,0 0,0 1,0 1,1 0,-8 7,17-12,0 1,1 0,-1-1,1 1,0 1,0-1,0 0,0 0,1 1,0-1,0 1,0-1,0 1,1 0,0-1,0 1,0 0,0-1,1 1,0-1,0 1,0-1,0 1,1-1,-1 1,1-1,1 0,-1 0,0 0,1 0,0-1,0 1,0-1,0 1,1-1,-1 0,1 0,0-1,0 1,0-1,1 1,6 1,1-1,0 0,0 0,0-2,0 1,0-1,0-1,1 0,-1-1,0 0,0-1,0-1,0 0,9-3,-3-1</inkml:trace>
  <inkml:trace contextRef="#ctx0" brushRef="#br0" timeOffset="947.616">847 1059,'78'-73,"36"-38,-113 110,0 0,0 0,0 0,0 1,0-1,1 0,-1 1,0-1,0 1,1-1,-1 1,0 0,1-1,-1 1,1 0,-1 0,0 0,1 0,-1 0,0 0,1 1,-1-1,0 0,1 1,-1-1,0 1,1-1,-1 1,0 0,0-1,0 1,0 0,0 0,0 0,0 0,0 0,1 1,18 53,-4-11,-13-42,-1-1,1 0,0 0,0 0,0 0,1 0,-1-1,0 0,0 1,0-1,0 0,0-1,0 1,1 0,-1-1,0 0,0 0,0 1,0-2,-1 1,1 0,0-1,0 1,-1-1,1 0,-1 0,1 0,-1 0,0 0,0-1,2-1,12-7,2-2,-13 9,0 0,0 1,0-1,0 1,1 0,-1 0,1 1,-1-1,1 1,0 1,0-1,0 1,0 0,0 0,1 1,-1 0,2 0,-4 2,-1 1,0 0,0-1,0 1,0 0,0 1,-1-1,0 0,1 1,-1-1,0 1,-1 0,1 0,-1 0,1 0,-1 0,0 0,-1 0,1 4,4 8,1 4</inkml:trace>
  <inkml:trace contextRef="#ctx0" brushRef="#br0" timeOffset="1535.695">621 71,'35'-15,"0"2,1 2,0 1,1 2,0 1,20 0,4 14,-60-6,1-1,-1 1,0-1,0 1,0 0,0-1,0 1,0 0,0 0,-1 0,1 0,0 0,0 0,-1 0,1 0,0 0,-1 0,1 0,-1 0,0 1,1-1,-1 0,0 0,0 1,1-1,-1 0,0 0,0 0,-1 1,1-1,0 0,0 0,-1 1,1-1,0 0,-1 0,1 0,-1 0,0 0,1 1,-1-1,0 0,1-1,-1 1,0 0,0 0,-42 49,38-46,0 0,0 0,1 1,-1 0,1-1,0 2,0-1,1 0,0 1,-1-1,2 1,-1 0,1 0,0 0,0 1,0-1,1 0,0 1,1-1,-1 0,1 2,3-4,-1 0,1-1,0 1,0-1,1 0,-1 0,1 0,-1 0,1-1,0 1,0-1,0 0,0 0,1-1,-1 1,0-1,1 0,-1 0,1 0,-1-1,1 1,-1-1,1 0,-1-1,1 1,0-1,-1 0,2 0,2 1,138-4,-121 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22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424 197,'-5'0,"-34"-1,0 1,0 3,1 1,-1 2,-20 6,50-10,0 1,0 0,0 0,1 1,-1 0,1 1,0 0,1 0,-1 1,1 0,0 0,0 0,1 1,0 0,0 0,0 1,1 0,0 0,1 0,0 0,0 1,1 0,0 0,0 0,-1 8,3-7,1-1,0 0,0 0,1 0,0 0,0 0,1 0,0 0,1 0,0 0,0-1,1 0,0 1,0-1,1-1,0 1,1-1,-1 0,1 0,1 0,3 2,11 10,0 0,2-2,0-1,0-1,2 0,9 2,-27-13,16 5,-1 1,0 1,-1 0,0 2,-1 1,-1 0,0 1,-1 1,0 1,-2 1,0 0,-1 1,2 4,-14-17,1 1,-1-1,-1 1,1 0,-1 0,-1 0,1 0,-1 0,0 0,0 0,-1 0,0 0,-1 0,1 1,-1-1,-1 0,1 0,-1 0,0-1,-1 1,0 0,0-1,0 1,-1-1,0 0,0 0,0-1,-1 1,0-1,0 0,0 0,-1-1,0 1,-14 9,0 0,-1-1,-1-1,0-2,0 0,-1-1,0-1,-1-1,0-1,0-2,0 0,-1-1,1-2,-12 0,5-5,5-2</inkml:trace>
  <inkml:trace contextRef="#ctx0" brushRef="#br0" timeOffset="268.465">227 112,'156'-2,"0"-7,0-7,32-12,95-20,-257 43,-3 2</inkml:trace>
  <inkml:trace contextRef="#ctx0" brushRef="#br0" timeOffset="2786.432">1186 563,'6'7,"1"-1,0 0,0-1,0 0,1 0,-1 0,1-1,0-1,1 1,-1-1,0 0,1-1,0 0,-1 0,1-1,0 0,0-1,0 0,0 0,0-1,0 0,3-1,6 1,368-1,-361 2</inkml:trace>
  <inkml:trace contextRef="#ctx0" brushRef="#br0" timeOffset="3283.091">2710 140,'-6'-4,"0"0,0 1,0 0,-1 0,0 1,1 0,-1 0,0 0,0 1,0 0,0 0,0 1,0 0,0 0,0 0,0 1,0 0,0 1,0 0,0 0,0 0,1 1,-1 0,1 0,0 0,0 1,0 0,-1 1,-10 8,1 1,1 1,0 0,1 0,1 2,0 0,1 0,1 1,1 1,-11 18,2 0,2 2,1 0,2 1,2 1,2 0,-1 12,9-36,-1 0,2 1,1-1,0 0,1 1,0-1,2 0,0 0,1 0,0-1,2 1,0-1,1 0,0-1,1 1,1-1,0-1,1 0,3 2,-1-4,1-1,0-1,0 0,1-1,0 0,0-2,1 1,0-2,1 0,-1 0,1-2,0 0,0-1,1 0,-1-1,1-1,-1-1,1 0,-1-2,0 1,1-2,-1 0,0-1,0-1,-1 0,1-1,-1-1,0 0,-1-1,0 0,0-2,-1 1,0-2,-1 0,0 0,0-1,-1 0,-1-1,0-1,-1 1,4-9,-10 16,0-1,-1 0,1 1,-1-1,-1 0,1 0,-1 0,0 0,-1 0,0-1,0 1,0 0,-1 0,0 0,0 0,-1 0,0 0,0 0,-1 1,0-1,0 1,0-1,-1 1,0 0,0 1,0-1,-1 1,0-1,0 1,-1 1,1-1,-1 1,0 0,0 0,-4-1,-9-6,0 2,-1 0,0 2,0 0,-1 1,1 1,-1 1,0 0,-1 2,1 1,0 0,-1 2,-4 1,17-1,-1 0,1 0,0 1,0 1,0 0,1 0,-1 0,1 1,-1 0,1 1,0 0,1 0,-1 1,1 0,1 0,-1 1,1 0,0 0,0 0,1 1,0 0,0 0,0 0,-1 14</inkml:trace>
  <inkml:trace contextRef="#ctx0" brushRef="#br0" timeOffset="4333.456">3473 903,'4'2,"1"0,0 1,-1-2,1 1,0 0,0-1,0 0,0 0,0-1,0 1,0-1,1 0,-1-1,0 1,0-1,0 0,0 0,0 0,0-1,-1 0,1 0,0 0,-1 0,0-1,1 0,-1 0,0 0,0 0,-1-1,1 0,-1 1,2-3,108-152,-112 156,0 0,0 0,1 1,-1-1,0 1,1-1,-1 1,1-1,-1 1,1 0,0 0,-1 0,1 0,0 0,0 0,0 0,0 1,0-1,0 1,0-1,0 1,0 0,0 0,0 0,0 0,0 0,0 0,0 0,0 1,0-1,0 1,0-1,0 1,0 0,0 0,-1 0,1 0,0 0,-1 0,1 1,0-1,-1 0,0 1,1-1,-1 1,0 0,0-1,0 1,0 0,0 0,0 0,0 0,0 0,-1-1,1 1,-1 2,12 37,-1 1,-3-1,-1 2,-2-1,-2 0,-2 1,-1 0,-4 10,3 23,0-35,-2 0,-2-1,-1 0,-2 0,-2 0,-1-1,-8 14,16-45,2-2,-1 1,1-1,-1 0,-1 0,1 0,-1 0,0 0,0-1,-1 1,1-1,-1 0,0 0,-1 0,1 0,-1-1,0 0,0 0,-1 0,1 0,-1-1,1 0,-1 0,-5 1,8-5,1-1,-1 1,1-1,0 1,-1-1,1 0,0 0,0 0,0 0,0 0,0 0,1-1,-1 1,1-1,0 1,-1-1,1 1,0-1,0 0,1 0,-1 1,0-1,1 0,0 0,0 0,0 0,0 0,0 1,0-1,1-3,-1 3,1-42,2 1,2 0,2 0,2 0,2 1,2 0,1 1,2 0,2 2,16-26,-4 12,2 0,2 3,3 0,2 3,2 1,2 2,37-30,-71 65,1 1,0 1,0 0,1 0,0 1,0 0,1 1,0 0,0 1,0 0,1 1,-1 0,1 1,0 1,4 0,-14 2,1 0,-1 1,0 0,0-1,0 1,0 1,1-1,-2 0,1 1,0-1,0 1,0 0,-1 0,1 0,-1 0,0 1,1-1,-1 1,0-1,0 1,-1 0,1-1,0 1,-1 0,0 0,0 0,0 1,0-1,10 94,-16-65,-1 1,-1-1,-2 0,-1 0,-2-1,-1 0,-1-2,-2 1,-12 16,21-35,0 0,0-1,-1 0,-1-1,0 0,0 0,0-1,-1 0,-1 0,1-1,-1-1,-1 0,1 0,-1-1,0-1,0 0,0 0,0-1,-1-1,1 0,-1-1,0 0,0-1,1 0,-1-1,-9-2,16 1,1 0,1-1,-1 1,0-1,1 0,-1-1,1 1,0-1,0 0,0 0,0 0,1 0,0-1,0 1,-10-18</inkml:trace>
  <inkml:trace contextRef="#ctx0" brushRef="#br0" timeOffset="4938.297">4601 1043,'-7'18,"21"-41,-1 3,89-134,-82 127,2 1,0 1,1 1,1 1,2 1,49-49,-67 63,-4 2,0 1,1 0,-1 0,1 0,0 0,1 1,-1 0,1 0,0 0,0 1,0 0,0 0,0 0,1 1,0 0,-1 0,7 0,-10 4,0 0,-1 0,1 1,0-1,-1 1,0 0,0-1,0 1,0 0,0 0,-1 0,1 1,-1-1,0 0,0 1,0-1,0 1,0-1,-1 0,0 1,0 0,0-1,0 1,0-1,-1 1,1-1,-1 0,0 1,0-1,0 1,-1-1,0 2,1 0,-21 190,21-193,1 0,0 0,0 0,1 0,-1-1,0 1,1 0,-1 0,1 0,-1 0,1-1,0 1,0 0,0-1,0 1,0-1,0 1,0-1,0 1,1-1,-1 0,1 1,-1-1,1 0,-1 0,1 0,0 0,-1-1,1 1,0 0,0-1,-1 1,1-1,0 1,0-1,0 0,0 0,0 0,0 0,-1 0,1-1,0 1,0 0,0-1,0 1,-1-1,3 0,83-43,162-151,-236 184,1 0,0 1,0 1,1 0,1 1,-1 1,1 0,7-1,-21 8,0-1,0 1,0 0,0 0,0-1,0 1,0 1,0-1,0 0,0 0,0 1,0-1,0 1,-1 0,1 0,0-1,0 1,0 0,-1 1,1-1,-1 0,1 0,-1 1,1-1,-1 1,0-1,1 1,-1-1,0 1,0 0,0 0,0 0,-1-1,1 1,0 0,-1 0,0 0,1 0,-1 0,0 0,0 0,0 1,-4 89,-46 102,48-189,1 1,0 0,1-1,-1 1,1 0,0 0,1 0,0-1,-1 1,2 0,-1-1,1 1,-1-1,2 1,-1-1,1 0,-1 0,1 0,1 0,-1 0,4 3,10 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5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0 199,'14'4,"15"3,7-1,2-1,0-2,-3-1,-1-1,-3 0,-1-6,-1-1,0-1,-1 2,-1 2,-4-5,-6 1</inkml:trace>
  <inkml:trace contextRef="#ctx0" brushRef="#br0" timeOffset="278.329">141 0,'0'34,"0"25,0 8,0-3,0-8,0-8,0-8,0-5,0-10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0 227,'152'528,"-110"-377,-42-150,0 0,0 0,0 0,0-1,0 1,1 0,-1 0,0 0,0 0,1 0,-1-1,1 1,-1 0,1 0,-1-1,1 1,-1 0,1 0,0-1,-1 1,1-1,0 1,-1-1,1 1,0-1,0 1,0-1,-1 0,1 1,0-1,0 0,0 0,0 0,0 1,0-1,0 0,-1 0,1 0,0-1,0 1,0 0,0 0,0 0,0-1,0 1,-1 0,1-1,0 1,0-1,-1 1,1-1,0 1,0-1,-1 1,1-1,23-48,83-320,-47 156,-57 206,-1 8</inkml:trace>
  <inkml:trace contextRef="#ctx0" brushRef="#br0" timeOffset="1334.508">537 905,'-5'24,"-6"17,-2 7,2 0,8-9,3-5,8-9,6-14,2-13,-3-6</inkml:trace>
  <inkml:trace contextRef="#ctx0" brushRef="#br0" timeOffset="1751.132">650 594,'-5'10,"-6"3,3-1,3-7,3-9,6-5,-2 1,-2 0</inkml:trace>
  <inkml:trace contextRef="#ctx0" brushRef="#br0" timeOffset="2384.66">734 58,'9'-7,"1"2,-1-1,1 1,0 1,0-1,1 2,-1-1,1 2,6-2,-15 4,87-12,-87 12,0 0,0 0,-1 0,1 0,0 0,0 0,0 1,0-1,-1 1,1-1,0 1,-1 0,1-1,0 1,-1 0,1 0,-1 0,1 0,-1 1,1-1,-1 0,0 1,0-1,0 0,0 1,0-1,0 1,0 0,0-1,0 1,-1 0,1 0,-1-1,1 1,-1 0,0 0,0 0,0 0,0-1,0 1,0 0,0 0,0 0,-1 1,-2 4,0 1,0-1,0 0,-1 0,0-1,0 1,-1-1,0 0,0 0,-1 0,1-1,-1 1,-1-1,-29 33,35-38,0 1,1 0,-1-1,0 1,0 0,1-1,-1 1,0 0,1 0,-1 0,1 0,-1 0,1 0,0 0,-1 0,1 0,0 0,0 0,-1 0,1 0,0 0,0 0,0 0,0 0,0 0,0 0,1 0,-1 0,0 0,1 0,-1 0,0 0,1-1,-1 1,1 0,-1 0,1 0,0 0,-1 0,1-1,0 1,-1 0,1-1,0 1,0-1,0 1,0 0,0-1,0 0,0 1,0-1,-1 0,1 1,1-1,59 6,-59-6,88-2,-64 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8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1 116,'2'-6,"0"0,1 1,-1 0,1 0,0-1,1 1,-1 1,1-1,0 1,0-1,1 1,-1 0,1 1,0-1,0 1,0 0,0 0,0 0,1 1,-1 0,1 0,0 0,0 1,-1 0,1 0,0 1,0-1,0 1,5 1,14-6,-22 4,6-2,0 0,0 0,0 1,0 0,0 1,1 0,-1 1,0 0,1 0,-1 1,0 0,0 1,1 0,-1 0,-1 1,1 0,0 0,3 3,-10-4,-1 0,1 1,0-1,-1 1,1-1,-1 1,0-1,0 1,0 0,0-1,-1 1,1 0,-1 0,1 0,-1-1,0 1,0 0,0 0,0 0,-1 0,1 0,-1-1,0 1,0 0,0-1,0 1,0 0,-1-1,1 1,-1-1,-52 74,54-76,-202 216,191-203,3-6,0 1,0 0,1 1,0 0,1 0,0 0,1 1,0 0,0 0,1 0,0 1,1-1,0 1,1 0,-1 6,3-14,1 1,0 0,0 0,0-1,1 1,-1-1,1 1,0-1,0 0,0 1,0-1,1 0,-1-1,1 1,0 0,0-1,0 1,0-1,0 0,0 0,0 0,1 0,-1-1,1 1,0-1,-1 0,1 0,0 0,0-1,-1 1,1-1,0 0,0 0,0 0,0-1,-1 1,1-1,2-1,176-62,-163 57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0 142,'476'0,"-514"-33,-82-53,111 68,14 14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0,'-9'5,"1"1,7 0,3-6,2 2,-4 0,-4 6,-4 0,-2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3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69 187,'-68'-5,"68"5,0 0,1 0,-1 0,0 0,0 0,1-1,-1 1,0 0,1 0,-1 0,0 0,1 0,-1 0,0-1,0 1,1 0,-1 0,0 0,0-1,0 1,1 0,-1 0,0-1,0 1,0 0,1 0,-1-1,0 1,0 0,0-1,0 1,0 0,0 0,0-1,0 1,0 0,0-1,0 1,0 0,0-1,0 1,0 0,0-1,0 1,0 0,0 0,0-1,-1 1,1 0,0-1,0 1,0 0,-1 0,1-1,0 1,0 0,0 0,-1 0,1-1,0 1,-1 0,30-6,348 2,-329-8,-48 11,1 1,0 0,-1 0,1-1,0 1,-1 0,1-1,-1 1,1-1,0 1,-1-1,1 1,-1-1,1 1,-1-1,0 1,1-1,-1 0,0 1,1-1,-1 0,0 1,0-1,1 0,-1 0,0 1,0-1,0 0,0 1,0-1,0 0,0 0,0 1,0-1,0 0,-1 1,1-1,0 0,0 1,-1-1,1 0,0 1,-1-1,1 0,-1 1,1-1,-1 1,1-1,-1 1,1-1,-1 1,1-1,-1 1,0 0,1-1,-1 1,0 0,1 0,-1-1,0 1,-54-30,-31-29,79 46,6 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74,'79'423,"-45"-276,-34-146,0 0,-1 0,1-1,0 1,0 0,0 0,0-1,-1 1,1 0,0 0,0 0,0 0,1-1,-1 1,0 0,0 0,0-1,1 1,-1 0,0 0,1-1,-1 1,0 0,1 0,-1-1,1 1,-1-1,1 1,0 0,-1-1,1 1,-1-1,1 1,0-1,0 0,-1 1,1-1,0 0,0 1,-1-1,1 0,0 0,0 0,0 0,-1 0,1 0,0 0,0 0,0 0,-1 0,1 0,0 0,0-1,-1 1,1 0,0 0,0-1,-1 1,1-1,0 1,40-101,31-111,-63 173,1-3,1 0,2 1,2 0,1 1,17-28,1 32,-20 31</inkml:trace>
  <inkml:trace contextRef="#ctx0" brushRef="#br0" timeOffset="355.192">537 609,'0'19,"0"12,0 5,4-4,3-7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27,'71'278,"-26"-69,-17-81,-28-127,1 0,-1-1,0 1,0-1,1 1,-1-1,0 1,1-1,-1 1,1-1,-1 1,1-1,-1 0,1 1,-1-1,1 0,-1 1,1-1,-1 0,1 0,-1 1,1-1,-1 0,1 0,0 0,-1 0,1 0,-1 0,1 0,0 0,-1 0,1 0,0 0,-1 0,1 0,-1-1,1 1,-1 0,1 0,-1-1,1 1,0 0,-1-1,0 1,1 0,-1-1,1 1,-1-1,1 1,-1-1,0 1,1-1,-1 1,0-1,0 1,1-1,-1 1,0-1,0 0,0 1,0-1,0 1,0-1,0 0,0 1,0-1,0 0,0 0,17-46,32-182,16-78,-38 256,-22 56,-1 6</inkml:trace>
  <inkml:trace contextRef="#ctx0" brushRef="#br0" timeOffset="421.064">537 506,'-3'-3,"0"0,0 0,0 0,0 1,0-1,-1 1,1 0,-1 0,1 0,-1 1,0-1,0 1,1 0,-1 0,0 0,0 0,0 1,0 0,0 0,-1 0,1 0,0 0,0 1,0 0,0 0,1 0,-1 0,0 1,0-1,1 1,-1 0,1 0,-1 0,1 1,0-1,0 1,0 0,0 0,0 0,1 0,-1 0,1 1,0-1,0 1,0-1,0 3,-1-2,1 1,0-1,0 1,0-1,0 1,1 0,0-1,0 1,0 0,1 0,-1 0,1 0,0 0,1 0,-1 0,1-1,0 1,0 0,0 0,1-1,0 1,0-1,0 1,0-1,1 0,-1 1,1-1,0-1,1 1,-1 0,1-1,-1 0,1 0,0 0,0 0,0 0,1-1,-1 0,1 0,-1 0,1-1,2 2,50 3,-31-6</inkml:trace>
  <inkml:trace contextRef="#ctx0" brushRef="#br0" timeOffset="937.703">593 704,'59'-44,"87"-103,-146 146,1 1,-1-1,1 1,-1-1,1 1,0 0,-1-1,1 1,0 0,-1 0,1 0,0-1,0 1,-1 0,1 0,0 0,-1 0,1 0,0 0,0 0,-1 0,1 1,0-1,-1 0,1 0,0 0,-1 1,1-1,0 0,-1 1,1-1,-1 1,1-1,0 1,-1-1,1 1,-1-1,0 1,1-1,-1 1,1 0,-1-1,0 1,1 0,-1-1,0 1,0 0,0-1,0 1,1 0,-1 0,0-1,0 1,0 0,0-1,-1 1,1 0,0 0,0-1,0 1,0 0,-1-1,1 1,0 0,-1-1,1 1,4 16,-2-13,1-1,-1 0,1-1,0 1,0 0,0-1,0 0,0 1,0-1,1 0,-1-1,1 1,-1-1,1 1,0-1,0 0,-1 0,1-1,0 1,0-1,0 0,0 0,0 0,-1-1,1 1,0-1,0 0,0 0,-1 0,1-1,0 1,-1-1,1 0,-1 0,0 0,1-1,51-11,5 43,-22-4,-19-19</inkml:trace>
  <inkml:trace contextRef="#ctx0" brushRef="#br0" timeOffset="2205.752">1185 82,'-19'5,"-11"2,4-1,12-1,12-2,12 0,-1-2,3-1,0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9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0 868,'17'3,"-1"-2,0 1,1-2,-1-1,1 0,-1-1,0 0,0-1,0-1,0-1,0 0,-1-1,0-1,0 0,7-6,10-7,0-2,-1-1,-1-1,-2-2,0-1,1-4,356-420,-365 427,2-4,0 1,3 1,0 1,25-18,-49 41,0 0,0 1,1 0,-1-1,1 1,-1 0,1-1,-1 1,1 0,-1 0,1 0,0 1,0-1,-1 0,1 1,0-1,0 1,0-1,0 1,0 0,0 0,0 0,-1 0,1 0,0 0,0 1,0-1,0 1,0-1,0 1,-1 0,1-1,0 1,-1 0,1 0,0 0,-1 1,1-1,-1 0,0 0,1 1,-1-1,0 1,0-1,0 1,0 0,1 1,1 14,-1 0,-1 1,0-1,-1 0,-1 1,0-1,-2 1,0-1,0 0,-5 9,4-9,-5 30,-2 0,-3-1,-1-1,-3 0,-1-1,-2-1,-2-1,-2-1,-2-1,-1-2,-2 0,-23 20,42-48,0-1,-1-1,0 0,0-1,-1 0,0-1,0 0,0-1,-1 0,0-1,0-1,0 0,0-1,0-1,-1 0,1-1,0 0,-3-2,12 1,1 0,-1 0,1-1,-1 0,1 0,0 0,0 0,0-1,0 1,0-1,1 0,-1 0,1-1,0 1,0-1,0 1,0-1,1 0,0 0,-1 0,1 0,1-1,-1 1,1-1,-1 1,1-1,1 1,-1-1,1 0,-1 1,2-6,-3-15</inkml:trace>
  <inkml:trace contextRef="#ctx0" brushRef="#br0" timeOffset="322.092">1496 445,'-18'34,"1"0,1 1,3 1,1 1,1-1,-3 30,12-61,1 0,0-1,0 1,0 0,1 0,-1 0,1 0,1 0,-1 0,1 0,0 0,0 0,0 0,0-1,1 1,0 0,0-1,0 1,1-1,-1 0,1 0,0 0,0 0,1 0,-1-1,1 1,0-1,0 0,0 0,0-1,0 1,0-1,1 0,0 0,10 0,0 0,1-2,-1 0,0 0,0-2,0 0,0 0,0-2,-1 0,1 0,-1-1,0-1,0-1,-1 0,0 0,0-2,0 1,-1-2,-1 1,0-2,0 1,-1-1,7-10,-11 15,0-1,0 1,-1-1,0 0,-1 0,1-1,-1 1,-1-1,1 0,-1 0,-1 0,0-1,0 1,0-1,-1 1,0-1,-1 1,0-1,0 1,-1-1,0 0,0 1,-1 0,0-1,-1 1,0 0,0 0,-1-1,-4-2,0 0,0 0,-1 1,0 0,-1 0,0 1,-1 1,0-1,0 2,-1 0,1 0,-2 1,1 0,-1 1,0 1,-1-1,-17-1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1,'29'10,"23"2,14 1,-1-4,-6-2,-8-2,-9-3,-5-1,-6-1,-2 0,-2-1,-5-4,-2-2,1 1,-8 1,-7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3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1013 1,'-129'120,"5"6,-10 25,0-2,89-101,-1-1,-2-3,-2-2,-2-2,-2-2,-45 23,29-33,42-20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30,'43'0,"34"-5,8-1,-5 0,-7 1,-11 1,-11 2,-10 1,-7 0,-9 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3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24,'302'-24,"-239"31,-62-7,0 1,1-1,-1 0,0 1,1-1,-1 1,0 0,0-1,0 1,0 0,0 0,0-1,0 1,0 0,0 0,0 0,0 0,0 0,-1 1,1-1,0 0,-1 0,1 0,-1 1,1-1,-1 0,0 1,1-1,-1 0,0 1,0-1,0 0,0 1,0-1,0 0,-1 1,1-1,0 0,-1 1,1-1,-1 0,1 0,-8 13,0 0,-2-1,1 0,-1-1,-1 0,0-1,-1 0,0 0,-1-1,-12 7,-4 5,18-14,0 1,1 1,0-1,0 1,1 1,0 0,1 0,0 1,1 0,-5 9,12-18,-1-1,0 0,1 1,-1-1,1 1,0-1,-1 1,1-1,1 1,-1-1,0 1,0-1,1 0,0 1,-1-1,1 1,0-1,0 0,0 0,0 1,1-1,-1 0,1 0,-1 0,1-1,0 1,-1 0,1-1,0 1,0-1,0 1,0-1,1 0,-1 0,0 0,1 0,-1 0,0 0,1-1,-1 1,1-1,104 6,38-49,-120 36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1,'0'14,"0"20,0 8,5 2,2-2,-1-3,-1-3,-1-3,3-8,0-2,-1-1,-1 0,3-2,1-1,-2 1,-2-2</inkml:trace>
  <inkml:trace contextRef="#ctx0" brushRef="#br0" timeOffset="249.658">1 508,'38'-4,"37"-3,11 1,-1-3,-9-1,-13 1,-12 3,-11 2,-6 2,-5 1,-7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1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0,'-9'85,"4"-1,4 1,5 23,37 476,-42-465,11-158,-4 16</inkml:trace>
  <inkml:trace contextRef="#ctx0" brushRef="#br0" timeOffset="377.568">467 282,'-362'238,"330"-211,32-26,0-1,-1 1,1 0,0-1,0 1,0 0,0-1,0 1,0 0,0-1,0 1,0 0,0-1,0 1,0 0,1-1,-1 1,0-1,0 1,1 0,-1-1,0 1,1-1,-1 1,1-1,-1 1,1-1,-1 1,1-1,-1 1,1-1,-1 0,1 1,0-1,-1 0,1 1,-1-1,1 0,0 0,-1 0,1 1,0-1,-1 0,1 0,0 0,-1 0,1 0,0-1,-1 1,1 0,0 0,-1 0,1 0,0-1,-1 1,1 0,0-1,11 2,4 0,0 1,0 0,0 1,0 1,0 0,-1 1,12 6,-9-2,-1 1,-1 1,0 1,0 0,-1 1,-1 0,0 2,-1-1,0 2,-1-1,-1 2,-1 0,0 0,-1 1,-1 0,3 9,-10-22,1 0,0 0,0-1,0 1,1-1,-1 0,1 1,0-1,0 0,1-1,-1 1,1-1,0 1,0-1,0 0,0 0,4 1,12 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1,'-30'3,"0"1,0 2,0 0,1 3,0 0,1 2,-22 11,-31 10,-91 32,171-65,0 1,0 0,1-1,-1 1,0 0,0 0,1-1,-1 1,0 0,0 0,1 0,-1 0,0 0,0 0,0 0,1 0,-1 0,0 0,0 1,0-1,1 0,-1 1,0-1,1 0,-1 1,0-1,1 1,-1-1,0 1,1-1,-1 1,1-1,-1 1,1 0,-1-1,1 1,-1 0,1-1,0 1,-1 0,1 0,0-1,0 1,0 0,-1 0,1-1,0 1,0 0,0 0,0 0,0-1,0 1,1 0,-1 0,0 0,0-1,1 1,-1 0,0 0,1-1,-1 1,0 0,1-1,-1 1,1 0,0-1,23 8,1-1,0-1,0-2,0 0,1-2,12 0,76 9,-76-6,-29-5,0 1,0-1,-1 2,1-1,-1 1,1 1,-1-1,0 2,0-1,0 1,0 0,7 5,-14-5,1-1,-1 1,0 0,0 0,0 0,-1 0,1 0,-1 0,0 0,0 0,0 0,0 0,-1-1,0 1,0 0,0 0,0 0,-1-1,1 1,-1 0,0-1,0 1,0-1,-1 0,1 0,-1 0,1 0,-1 0,0-1,0 1,-1-1,1 0,-2 2,-3 4,-237 182,215-164,1 3,2 0,1 2,-12 18,37-48,0 1,0-1,0 1,0 0,0-1,0 1,0 0,1 0,-1 0,1-1,-1 1,1 0,0 0,-1 0,1 0,0 0,0 0,1 0,-1-1,0 1,1 0,-1 0,1 0,-1 0,1-1,0 1,0 0,0 0,0-1,0 1,0-1,0 1,0-1,1 1,-1-1,1 0,-1 0,1 0,-1 0,1 0,0 0,-1 0,1 0,0-1,0 1,1 0,93 18,-48-21,1-3,-1-1,0-3,-1-1,0-3,0-2,25-12,-24 8,-38 12</inkml:trace>
  <inkml:trace contextRef="#ctx0" brushRef="#br0" timeOffset="1070.456">821 791,'8'-22,"32"-88,4 2,5 2,28-38,-11 48,-65 96,0 0,0 0,0 0,1 0,-1 0,0 0,0 0,0 1,0-1,0 0,0 1,0-1,0 1,0-1,0 1,0-1,0 1,0 0,0-1,0 1,0 0,-1 0,1 0,0 0,-1-1,1 1,-1 0,1 0,-1 0,1 0,-1 1,1-1,-1 0,0 0,0 0,0 0,1 0,-1 0,0 0,0 1,-1-1,1 0,0 0,0 0,0 0,-1 0,1 0,-1 0,1 0,-1 0,1 0,-1 0,1 0,-1 0,-8 47,-9 139,18-184,0 0,0 0,0 0,0 0,1 0,-1 0,1 0,-1 0,1 0,0 0,0 0,1 0,-1-1,0 1,1 0,0-1,0 0,-1 1,2-1,-1 0,0 0,0 0,1 0,-1 0,1 0,-1-1,1 1,0-1,-1 0,1 0,0 0,0 0,0 0,0-1,0 1,0-1,0 0,0 0,0 0,0 0,0 0,0-1,0 1,0-1,0 0,0 0,2-1,9-10,0 0,-1-1,-1 0,0-1,0-1,-1 0,-1-1,-1 1,0-2,-1 1,-1-1,4-16,5-4,105-245,-107 262,-8 30,-5 42,-1-44,-31 251,31-56,17-136,-12-48</inkml:trace>
  <inkml:trace contextRef="#ctx0" brushRef="#br0" timeOffset="1320.466">1836 622,'-14'34,"-5"20,1 6,8-7,6-13</inkml:trace>
  <inkml:trace contextRef="#ctx0" brushRef="#br0" timeOffset="1615.258">1893 171,'-10'14,"2"5,7-6,9-4,3-10,-6-4,-8 4,-4 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9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1 630,'37'108,"-8"-32,-3 1,-4 1,5 36,-4-24,-23-91,0 0,1 0,-1 0,0 0,0 0,1 0,-1-1,0 1,1 0,-1 0,1 0,-1 0,1 0,0 0,0 1,-1-1,1 0,0 0,0 0,0 1,0-1,0 0,0 1,0-1,0 1,0-1,0 1,0-1,0 1,0 0,0 0,0-1,0 1,1 0,-1 0,0 0,0 0,0 0,0 1,0-1,1 0,-1 0,0 1,0-1,0 1,0-1,0 1,0-1,0 1,0 0,0-1,0 1,-1 0,1 0,0 0,0-1,-1 1,1 0,0 0,-1 0,1 0,-1 0,0 0,1 1,-1-1,0 0,1 1,36-192,-25 143,3 1,2 1,1 0,3 1,1 1,7-6,-23 38,-1 0,0-1,0 0,-1 0,-1 0,0-1,-1 1,0-1,-1 1,0-1,-1 0,-1-11,2-35,14 19,-3 27</inkml:trace>
  <inkml:trace contextRef="#ctx0" brushRef="#br0" timeOffset="515.956">678 883,'-15'5,"-14"16,-6 9,1 5,8 0,8 0,6-2,11-6,5-3,7-5,7-7,4-5,4-3,2-3,1-6,1-2,-1-1,-4 2</inkml:trace>
  <inkml:trace contextRef="#ctx0" brushRef="#br0" timeOffset="999.081">819 1223,'211'-222,"-211"221,1 0,0 0,-1 0,1 0,-1 0,1 0,0 1,0-1,-1 0,1 0,0 1,0-1,0 0,0 1,0-1,0 1,0-1,0 1,0 0,0-1,0 1,0 0,0 0,1 0,-1-1,0 1,0 1,0-1,0 0,0 0,0 0,0 0,0 1,1-1,-1 0,0 1,0-1,0 1,0 0,-1-1,1 1,0 0,0-1,0 1,0 0,-1 0,1 0,0 0,-1-1,1 1,-1 0,1 0,-1 0,1 0,-1 1,0-1,1 0,-1 0,0 0,0 0,0 0,0 0,0 0,0 0,0 1,0-1,0 1,0 0,1 1,-1-1,1 0,0 0,-1 1,1-1,0 0,0 0,1 0,-1 0,0 0,1 0,-1 0,1-1,-1 1,1 0,0-1,0 1,0-1,0 0,0 0,0 0,0 0,0 0,0 0,1 0,-1-1,0 1,0-1,1 1,-1-1,1 0,-1 0,0 0,1-1,-1 1,0 0,0-1,1 1,-1-1,0 0,2-1,98-39,-101 40,1 0,-1-1,1 1,-1 1,1-1,0 0,-1 0,1 0,0 1,-1-1,1 1,0 0,0-1,0 1,0 0,-1 0,1 0,0 0,0 0,0 1,-1-1,1 1,0-1,0 1,-1-1,1 1,0 0,-1 0,1 0,-1 0,1 0,-1 0,1 0,-1 0,0 1,0-1,1 1,-1-1,0 1,0-1,-1 1,1-1,0 1,0 0,-1 0,1-1,-1 1,0 0,1 0,-1 0,0-1,0 2,3 26,9 47,-11-75,0 1,0 0,-1 0,1 0,0-1,1 1,-1-1,0 1,0 0,1-1,-1 0,1 1,-1-1,1 0,-1 0,1 0,0 0,0 0,-1 0,1-1,0 1,0 0,0-1,0 0,0 1,0-1,0 0,0 0,0 0,0 0,0 0,-1-1,1 1,1-1,13-2</inkml:trace>
  <inkml:trace contextRef="#ctx0" brushRef="#br0" timeOffset="1547.227">819 93,'5'-8,"1"1,0 0,1 0,-1 1,1 0,1 0,-1 0,1 1,0 0,0 0,0 1,1 0,0 1,-1 0,1 0,0 1,1 0,-1 1,0 0,0 0,1 1,-1 0,0 0,1 1,-1 1,4 0,-10-1,1-1,-1 1,1-1,-1 1,0 0,1 1,-1-1,0 0,0 1,0 0,0 0,0 0,-1 0,1 0,0 0,-1 1,0-1,1 1,-1 0,0 0,0-1,-1 1,1 1,-1-1,1 0,-1 0,0 0,0 1,-1-1,1 1,0-1,-1 0,0 1,0-1,0 1,-1-1,1 1,-1-1,1 1,-1-1,0 0,-1 0,1 1,-1-1,-67 138,69-138,0-1,-1 0,1 0,0 0,0 0,1 0,-1 0,0 0,1 0,-1 0,1 0,0 0,-1 0,1 0,0 0,0 0,1 0,-1-1,0 1,0 0,1-1,-1 1,1-1,-1 0,1 1,0-1,0 0,-1 0,1 0,0 0,0 0,0-1,0 1,0 0,0-1,0 0,2 1,84 3,-79-4,21-1,-4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12,'10'-1,"17"-3,1 1,0 1,0 1,0 1,0 2,15 3,-41-6,0 1,0 0,0 0,1 0,-1 1,0-1,0 0,0 1,0-1,0 1,0 0,0-1,0 1,0 0,0 0,0 1,-1-1,1 0,0 0,-1 1,1-1,-1 1,1 0,-1-1,0 1,0 0,0 0,0 0,0 0,0-1,0 1,-1 1,1-1,-1 0,1 0,-1 0,0 0,0 0,0 0,0 0,0 1,0-1,-1 0,1 0,-1 0,1 0,-1 0,0 0,0 0,-1 1,-77 79,69-75,1 1,-1 0,1 0,1 1,0 0,0 1,1-1,0 2,1-1,-3 5,9-13,-1 1,0-1,0 0,1 1,-1-1,1 0,0 1,0-1,0 0,0 1,0-1,0 1,1-1,-1 0,1 1,0-1,-1 0,1 0,0 1,0-1,1 0,-1 0,0 0,1 0,-1 0,1-1,0 1,-1 0,1-1,0 1,0-1,0 0,0 1,0-1,0 0,1 0,-1-1,0 1,0 0,1-1,-1 1,1-1,104 11,-19-30,-63 13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1,'-10'24,"-3"22,1 8,2 0,3-4,3-7,2-5,1-4,1-4,5-1,7-2,6-4,0-7</inkml:trace>
  <inkml:trace contextRef="#ctx0" brushRef="#br0" timeOffset="247.977">1 508,'38'0,"33"-4,8-3,0 1,-7 2,-13 0,-10 2,-10 1,-5 0,-10 6,-8 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2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0 283,'125'-12,"89"-42,-55 32,-147 23</inkml:trace>
  <inkml:trace contextRef="#ctx0" brushRef="#br0" timeOffset="315.501">254 0,'0'24,"0"22,0 9,0-1,0-5,0-5,0-6,0-5,0-2,0-3,0 0,0-1,0 0,0 0,0 1,5-5,1-6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0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55,'89'-12,"-90"12,1 0,0 0,-1 0,1 0,0 0,-1 1,1-1,0 0,0 0,-1 0,1 0,0 0,-1 1,1-1,0 0,0 0,-1 1,1-1,0 0,0 0,0 1,-1-1,1 0,0 0,0 1,0-1,0 0,0 1,0-1,0 0,-1 1,1-1,0 0,0 1,0-1,0 0,0 1,0-1,1 0,-1 1,0-1,0 0,0 1,0-1,0 0,0 0,1 1,-1-1,0 0,0 0,0 1,1-1,-35 16,-74 16,-107 43,213-74,0-1,-1 1,1-1,0 1,0 0,0 0,0 0,0 0,0 0,0 0,0 1,0-1,0 1,1-1,-1 1,1 0,-1-1,1 1,0 0,-1 0,1 0,0 0,0 0,0 0,1 1,-1-1,1 0,-1 0,1 1,-1-1,1 0,0 0,0 1,0-1,1 0,-1 1,0-1,1 0,0 0,-1 0,1 1,0-1,0 0,0 0,0 0,1 0,-1-1,0 1,1 0,0 0,14 6,1 0,0-2,0 0,1-1,-1-1,1 0,0-1,0-1,1-1,-1-1,0 0,0-1,8-2,22 1,115 6,-162-4,0 0,0 0,0 0,-1 0,1 0,0 0,0 1,-1-1,1 0,0 0,-1 1,1-1,0 0,-1 1,1-1,0 1,-1-1,1 1,-1-1,1 1,-1 0,1-1,-1 1,1-1,-1 1,1 0,-1 0,0-1,0 1,1 0,-1 0,0-1,0 1,0 0,0 0,0-1,0 1,0 0,0 0,0-1,0 1,0 0,0 0,-1-1,1 1,0 0,0 0,-1-1,1 1,-1 0,1-1,-1 1,1 0,-1-1,-31 31,-10-3,-1-1,-1-3,-45 19,-92 52,133-43,48-51,-1 1,0-1,0 0,1 1,-1-1,1 1,-1-1,1 1,0-1,-1 1,1-1,0 1,0-1,0 1,0-1,1 1,-1 0,0-1,1 1,-1-1,1 0,-1 1,1-1,0 1,-1-1,1 0,0 1,0-1,0 0,0 0,0 0,0 0,0 0,1 0,-1 0,0 0,1 0,-1 0,0-1,1 1,-1-1,2 1,14 3,0-1,0 0,0-1,0-1,1-1,-1 0,0-2,1 0,-1 0,0-2,6-2,-20 6,264-48,-243 47</inkml:trace>
  <inkml:trace contextRef="#ctx0" brushRef="#br0" timeOffset="1176.626">771 619,'39'-74,"3"2,4 2,2 2,24-24,-72 91,1 0,-1 1,0-1,0 0,0 1,1-1,-1 0,0 1,1-1,-1 0,0 1,1-1,-1 1,1-1,-1 1,1-1,-1 1,1-1,-1 1,1-1,0 1,-1 0,1-1,0 1,-1 0,1-1,0 1,-1 0,1 0,0 0,-1 0,1 0,0 0,0 0,-1 0,1 0,0 0,0 0,-1 0,1 0,0 1,-1-1,1 0,0 0,-1 1,1-1,0 1,-1-1,1 0,-1 1,1-1,-1 1,1 0,-1-1,1 1,-1-1,0 1,1 0,-1-1,0 1,1 0,-1-1,0 1,0 0,0-1,1 1,3 54,-4-51,16 112,-15-111,1 0,-1 0,1 0,0-1,0 1,0 0,1-1,-1 0,1 1,0-1,1 0,-1-1,1 1,-1-1,1 1,0-1,0 0,1 0,-1-1,1 1,1 0,-2-4,1 1,0 0,-1-1,1 0,-1 0,1 0,-1 0,0-1,0 0,1 0,-1 0,0 0,-1-1,1 1,0-1,-1 0,1 0,-1-1,0 1,0-1,0 1,-1-1,1 0,-1 0,0 0,0 0,0 0,-1-1,1 1,-1-1,0 0,8-13,88-145,46-55,-142 202,-21 45,10-9,1 1,1 0,1 0,0 1,2 0,1 0,1 0,0 1,2-1,1 0,0 1,2-1,0 1,2-1,0 0,2 0,0-1,5 9,38 26,-35-44</inkml:trace>
  <inkml:trace contextRef="#ctx0" brushRef="#br0" timeOffset="1563.84">1759 451,'0'9,"0"9,-5 0,-1 3,0 2,1 2,1 2,2-4</inkml:trace>
  <inkml:trace contextRef="#ctx0" brushRef="#br0" timeOffset="1949.609">1843 140,'-9'0,"-9"5,5 1,3-4,-1-4,2 4,-3 2,6 0,8-1,9-1,8-1,-1-4,-2-3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3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1,'359'202,"-33"-35,-133-76,-160-65,-33-21,-6-4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4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0 400,'1'0,"-1"0,1-1,-1 1,0 0,1 0,-1 0,1-1,-1 1,1 0,-1 0,1 0,-1 0,1 0,-1 0,1 0,-1 0,1 0,-1 0,1 0,-1 0,1 0,-1 0,1 1,-1-1,1 0,-1 0,0 0,1 1,-1-1,1 0,-1 1,0-1,1 0,-1 1,0-1,1 0,-1 1,0-1,0 1,1-1,-1 1,0-1,0 1,0-1,1 1,-1-1,0 1,0-1,0 1,0-1,0 1,0-1,0 1,0-1,0 1,-1-1,63 156,-29-57,-27-74,2-1,0 0,1-1,2 0,0 0,2-1,13 18,-26-39,0 0,1 0,-1 0,0 0,1 0,-1 0,1 0,-1 0,1 0,0-1,-1 1,1 0,0 0,0-1,-1 1,1 0,0-1,0 1,0-1,0 1,0-1,0 1,0-1,0 0,0 1,0-1,0 0,0 0,0 0,0 0,0 0,0 0,0 0,0 0,0 0,0 0,0-1,0 1,0 0,0-1,0 1,0-1,0 1,0-1,0 1,0-1,-1 0,1 0,0 1,0-1,-1 0,1 0,0 0,-1 0,1 1,0-2,43-167,12-170,-28 249,-21 85</inkml:trace>
  <inkml:trace contextRef="#ctx0" brushRef="#br0" timeOffset="441.777">621 824,'-5'19,"-1"11,0 6,1 0,-3-4,-1-9</inkml:trace>
  <inkml:trace contextRef="#ctx0" brushRef="#br0" timeOffset="869.879">678 513,'-5'5,"-1"-3,4-3,-1 0,-1 4,1 2</inkml:trace>
  <inkml:trace contextRef="#ctx0" brushRef="#br0" timeOffset="1501.7">734 33,'129'-22,"-114"20,-4-1,0 1,1 1,-1-1,0 2,1 0,-1 0,0 1,1 0,-1 1,0 0,0 1,0 1,6 2,-16-5,1-1,-1 1,0 0,0 0,0 0,0 1,0-1,0 0,0 0,0 1,0-1,0 0,0 1,-1-1,1 1,-1-1,1 1,-1-1,0 1,1-1,-1 1,0-1,0 1,0-1,0 1,0-1,-1 1,1 0,0-1,-1 1,1-1,-1 0,1 1,-1-1,0 1,0-1,0 0,1 1,-1-1,0 0,-1 0,1 0,0 0,0 0,-55 45,42-37,-40 39,55-46,0 1,1 0,-1-1,0 1,1-1,-1 1,1-1,0 0,0 0,0 0,0 0,0 0,0 0,1 0,-1-1,1 1,-1-1,1 0,-1 0,1 1,0-2,-1 1,1 0,0-1,0 1,0-1,0 0,2 0,223 15,-204-9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49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0 311,'43'0,"34"-5,8-2,-1 1,-9 1,-13-3,-12-1,-10 2,-7-3,-4 0,-12 2,-9 2</inkml:trace>
  <inkml:trace contextRef="#ctx0" brushRef="#br0" timeOffset="273.009">424 0,'-20'39,"-5"26,5 7,7-3,5-9,4-10,3-9,1-6,1-4,0-3,0-1,0-1,0-5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3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0 192,'406'1,"-253"25,-248-72,83 38,0 1,0-1,1-1,0 0,0-1,1 0,0-1,1 0,0 0,1-1,-3-5,5-21,13 26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0,'33'54,"28"165,-29-83,30 33,-62-168,0 1,1-1,-1 0,0 1,0-1,1 0,-1 0,1 1,-1-1,1 0,-1 0,1 0,0 1,0-1,-1 0,1 0,0 0,0 0,0 0,0-1,0 1,0 0,1 0,-1-1,0 1,0 0,0-1,1 1,-1-1,0 0,1 1,-1-1,0 0,1 0,-1 0,0 0,1 0,-1 0,0 0,1-1,-1 1,0 0,0-1,1 1,-1-1,0 1,0-1,1 0,-1 1,0-1,0 0,0 0,0 0,0 0,0 0,0 0,-1 0,1 0,0 0,0 0,-1-1,44-152,-24 66,42-120,-41 131,-18 65</inkml:trace>
  <inkml:trace contextRef="#ctx0" brushRef="#br0" timeOffset="469.952">707 479,'-7'-1,"0"0,0 0,0 0,1 1,-1 0,0 0,0 1,0 0,0 0,1 1,-1-1,0 1,1 1,0-1,-1 1,1 1,0-1,0 1,1 0,-1 0,1 0,0 1,0 0,0 0,1 0,0 1,0-1,0 1,1 0,0 0,0 1,0-1,1 0,0 1,0 0,0-1,1 1,0 3,1-7,0 1,0-1,0 0,0 0,0 0,1 1,-1-1,1 0,0 0,0 0,0 0,1 0,-1 0,1 0,0-1,-1 1,1-1,0 1,0-1,1 1,-1-1,1 0,-1 0,1 0,-1-1,1 1,0 0,0-1,0 0,0 0,0 0,0 0,0 0,0 0,2-1,117 8,-116-8,97-14,-84 8</inkml:trace>
  <inkml:trace contextRef="#ctx0" brushRef="#br0" timeOffset="1016.215">932 706,'150'-165,"-150"164,1 0,-1 0,1 0,-1 0,1 0,-1 1,1-1,-1 0,1 0,0 0,0 1,-1-1,1 1,0-1,0 0,0 1,0-1,0 1,0 0,0-1,0 1,-1 0,1-1,0 1,1 0,-1 0,0 0,0 0,0 0,0 0,0 0,0 0,0 1,0-1,0 0,0 0,-1 1,1-1,0 1,0-1,0 1,0-1,0 1,-1 0,1-1,0 1,0 0,-1 0,1-1,0 1,-1 0,1 0,-1 0,1 0,-1 0,0 0,2 3,-2-1,0 0,0 0,0-1,1 1,-1 0,1 0,0-1,0 1,0-1,0 1,0 0,0-1,1 0,-1 1,1-1,0 0,0 0,0 0,0 0,0 0,0 0,0-1,0 1,1-1,-1 0,1 1,-1-1,1 0,0 0,-1-1,1 1,0 0,-1-1,1 0,0 0,0 0,0 0,-1 0,3 0,102-59,-105 58,1 1,-1 0,0 0,1-1,-1 1,1 1,-1-1,1 0,-1 1,0-1,1 1,-1-1,0 1,1 0,-1 0,0 0,0 1,0-1,0 0,0 1,0-1,0 1,0 0,-1 0,1 0,-1 0,1 0,0 1,26 22,-9-16,0-3</inkml:trace>
  <inkml:trace contextRef="#ctx0" brushRef="#br0" timeOffset="2599.642">1694 112,'-6'2,"-1"0,0 0,1 0,-1 1,1 0,0 0,0 1,0-1,0 1,1 1,-1-1,1 1,-1 1,5-5,0-1,1 1,-1-1,1 1,-1-1,1 1,-1-1,1 1,-1 0,1-1,0 1,-1 0,1-1,0 1,-1 0,1-1,0 1,0 0,0 0,0-1,0 1,0 0,0 0,0-1,0 1,0 0,0-1,0 1,0 0,1 0,-1-1,0 1,1 0,-1-1,0 1,1 0,-1-1,1 1,-1-1,1 1,-1-1,1 1,-1-1,1 1,0-1,-1 1,1-1,0 0,-1 1,1-1,0 0,-1 0,1 1,0-1,42 7,-38-7,0-1,0 1,0-1,0 1,0-1,0-1,-1 1,1-1,0 0,-1 0,1 0,-1 0,0-1,0 0,0 0,0 0,0 0,-1-1,1 1,-1-1,0 0,2-4,-5 6,-1 1,1-1,-1 1,1 0,-1-1,0 1,0 0,1 0,-1-1,0 1,0 0,-1 0,1 0,0 0,0 0,0 0,-1 1,1-1,0 0,-1 1,1-1,0 0,-1 1,1 0,-1-1,1 1,-1 0,1 0,-1 0,1 0,-1 0,1 0,-1 0,1 0,-1 1,1-1,-1 1,1-1,0 1,-1-1,1 1,0 0,-1 0,1 0,0 0,0 0,0 0,0 0,-1 1,-12 13,14-12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6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1,'-1'2,"0"0,-1 0,1-1,-1 1,0 0,1-1,-1 1,0-1,0 0,0 1,0-1,0 0,0 0,0 0,0-1,-1 1,1 0,0-1,0 0,-1 1,1-1,0 0,-1 0,1 0,-1-1,0 2,-225 41,198-36,-53 25,82-30,1 1,0-1,0 1,-1-1,1 0,0 1,0-1,1 1,-1-1,0 1,0-1,1 1,-1-1,1 1,-1-1,1 0,0 1,-1-1,1 0,0 0,0 1,0-1,0 0,0 0,0 0,0 0,0 0,0 0,1-1,-1 1,0 0,1 0,-1-1,0 1,1-1,-1 0,1 1,1-1,196 60,-62-12,-136-48,0 1,1-1,-1 1,1 0,-1 0,0 0,0-1,0 1,1 0,-1 0,0 1,0-1,0 0,0 0,-1 0,1 1,0-1,0 0,-1 1,1-1,-1 1,1-1,-1 1,0-1,0 1,1-1,-1 1,0-1,0 1,-1-1,1 1,0-1,0 1,-1-1,1 1,-1-1,1 0,-1 1,1-1,-1 1,0-1,0 0,0 0,0 0,0 1,0-1,0 0,0 0,-1 0,-65 41,18-16,1 1,2 3,1 1,-28 27,62-51,1 1,0 0,1 0,0 1,0 0,1 1,0 0,1 1,0-1,0 1,1 1,1-1,-3 9,7-17,1 0,0 0,1 0,-1 0,0 0,1 0,-1 0,1 0,0-1,0 1,0 0,1 0,-1-1,0 1,1-1,0 1,-1-1,1 0,0 0,1 0,-1 0,0 0,0 0,1 0,-1-1,1 1,-1-1,1 0,0 0,0 0,-1 0,2 0,95 16,103-45,-179 21,-4-1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1 588,'30'-62,"2"2,4 0,1 3,4 1,29-31,-70 88,0 0,0 0,0 0,1 0,-1 0,0 0,0 0,1 0,-1-1,1 1,-1 0,0 0,1 0,0 0,-1-1,1 1,-1 0,1-1,0 1,0 0,-1-1,1 1,0-1,0 1,0-1,0 1,-1-1,1 0,0 1,0-1,0 0,0 0,0 0,0 0,0 0,0 0,0 0,0 0,0 0,0 0,0 0,0 0,0-1,-1 1,1 0,0-1,0 1,0-1,0 1,0-1,-1 0,1 1,0-1,-1 1,1-1,0 0,-1 0,1 0,-1 1,1-1,-1 0,1 0,-1 0,0 0,1 0,-1 46,-2-38,0 0,1 0,0 0,0 0,1 0,0 0,0 0,1 0,0 0,0 0,0-1,1 1,0 0,0-1,1 1,0-1,0 1,0-1,1 0,0-1,0 1,1-1,0 0,-1 0,2 0,-1 0,0-1,1 0,5 3,-4-8,-1 0,0-1,0 0,1 0,-1 0,0-1,-1 0,1 0,0-1,-1 1,0-1,0 0,0-1,0 1,-1-1,0 0,0 0,0 0,0-1,-1 1,0-1,0 0,-1 0,1 0,-1-1,-1 5,114-181,-32 47,-68 120,-13 32,-11 22,2 1,2 1,1-1,2 1,1-1,3 10,-1-14,-1-24,0-1,1 0,0 0,1 0,0 0,1 0,0-1,1 1,0-1,3 5,3 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0,'0'20,"5"5,1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0,'-5'19,"3"7,7-2,3-9,-1-12,-1-12,-6-4,-4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1 130,'23'51,"10"105,-5 6,-26-151,-1-3,0 1,0-1,0 0,1 1,1-1,0 0,0 0,0-1,1 1,0 0,0-1,1 0,2 2,-5-9,0 0,1 0,-1 0,1 0,-1-1,0 1,1-1,-1 1,0-1,0 0,1 0,-1 0,0 0,0 0,0-1,0 1,0-1,0 1,-1-1,1 0,0 1,-1-1,1 0,-1 0,0 0,0 0,0 0,0-1,0 1,0 0,0 0,-1-1,1 1,-1 0,0-1,1 1,-1-1,0 0,1 0,178-488,-155 439,-12 35</inkml:trace>
  <inkml:trace contextRef="#ctx0" brushRef="#br0" timeOffset="1152.519">510 524,'-10'20,"-3"10,1 6,2 1,3-1,3-2,6-1,9-7,6-8,5-7,5-9,-4-6</inkml:trace>
  <inkml:trace contextRef="#ctx0" brushRef="#br0" timeOffset="1868.665">651 243,'-5'0,"-2"4,-4 3,-5-1,5-1,9-2,0-1,1-1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1 198,'68'0,"12"1,1-3,-1-4,12-5,10-1,-102 11,1 1,-1-1,0 1,1-1,-1 1,0-1,0 0,1 1,-1-1,0 1,0-1,0 0,1 1,-1-1,0 1,0-1,0 0,0 1,0-1,0 0,0 1,-1-1,1 1,0-1,0 0,0 1,-1-1,1 1,0-1,-1 1,1-1,0 1,-1-1,1 1,-1-1,1 1,-1-1,1 1,-1 0,1-1,-1 1,1 0,-1-1,1 1,-1 0,1 0,-1-1,0 1,1 0,-1 0,0 0,1 0,-1 0,1 0,-1 0,0 0,1 0,-1 0,0 1,1-1,-1 0,1 0,-1 0,1 1,-1-1,0 0,1 1,-1-1,0 0,-7-3,0 1,0-2,0 1,0-1,0 0,1-1,0 0,0 0,0 0,0-1,1 0,0-1,0 1,1-1,0 0,0 0,1-1,0 1,0-1,0 0,1-2,-3-9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38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0,'0'146,"6"0,15 77,32 180,-48-217,-5-163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24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0 717,'18'124,"-17"-120,0 0,0-1,1 1,-1-1,1 0,0 1,0-1,0 0,0 0,0 0,1 0,-1-1,1 1,0-1,0 1,0-1,0 0,0 0,1 0,-1-1,1 1,-1-1,1 0,-1 0,1 0,0 0,-1-1,1 1,0-1,-1 0,4 0,14-6,-1 0,-1-1,1-1,-1-1,0-1,-1 0,-1-2,1 0,-2 0,0-2,13-13,84-78,-113 105,0-1,0 1,0-1,0 1,0-1,0 1,0 0,0-1,0 1,0-1,0 1,1-1,-1 1,0 0,0-1,1 1,-1-1,0 1,1 0,-1-1,0 1,1 0,-1 0,0-1,1 1,-1 0,1 0,-1-1,0 1,1 0,-1 0,1 0,-1 0,1 0,-1 0,1 0,-1 0,1 0,-1 0,0 0,1 0,-1 0,1 0,-1 0,1 0,-1 0,1 1,-1-1,0 0,1 0,-1 0,1 1,-1-1,0 0,1 1,-1-1,0 0,1 1,-1-1,0 0,0 1,1-1,-1 1,0-1,0 0,0 1,0-1,1 1,-7 34,3-26,2-4,0 0,-1-1,2 1,-1 0,1 0,-1 0,1 0,0 0,1 0,-1 0,1-1,0 1,1 0,-1 0,1-1,0 1,0-1,0 1,0-1,1 0,0 0,0 0,0 0,0 0,1-1,-1 0,1 1,0-1,0-1,0 1,0 0,1-1,-1 0,1 0,9 2,1-1,-1-1,0 0,1-1,-1 0,1-2,-1 1,1-2,-1 0,0 0,0-2,0 0,0 0,0-1,-1-1,0 0,5-3,4-4,0-1,-1 0,0-2,-1 0,-1-1,0-2,-2 1,0-2,5-8,1-2,0-1,-3-1,0 0,-2-1,-2-2,-1 1,-1-2,-3 0,0 0,-3-1,0 0,-3-1,-1 0,-1-35,-28-10,24 82,-1 0,0 1,0-1,0 0,0 1,0 0,1-1,-1 1,0 0,0 0,0 0,0 0,0 1,0-1,0 0,0 1,0 0,1-1,-1 1,0 0,0 0,1 0,-1 0,0 0,1 0,-1 0,1 0,0 1,-1-1,1 1,0-1,0 1,0 0,0-1,0 1,0 0,0-1,1 1,-1 0,0 0,-15 26,0 0,1 1,2 1,1 0,2 0,1 2,1-1,2 1,1 0,1 0,2 0,1 0,2 9,0-24,1 0,1 0,1 0,0 0,1 0,1-1,1 0,0 0,1-1,0 0,2 0,-1-1,2 0,0-1,11 11,-8-9,-9-9,0 0,0 0,0-1,1 1,0-1,0 0,0 0,1-1,0 0,0 0,0-1,0 0,6 2,3-21,-16 1</inkml:trace>
  <inkml:trace contextRef="#ctx0" brushRef="#br0" timeOffset="249.195">621 210,'43'9,"48"4,18-1,0-2,-4-3,-10-3,-12-1,-6-2,-6-1,-10-1,-11 1,-14-1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22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255 139,'-2'1,"1"0,0 0,0 0,0 0,0 1,0-1,0 0,0 0,0 1,1-1,-1 0,0 1,1-1,-1 1,1-1,-1 1,1-1,0 1,0-1,0 1,0-1,0 1,0-1,0 1,0-1,1 1,-1-1,0 1,1-1,-1 1,1-1,0 0,0 1,0 8,36 380,-37-381,3 53,-3 0,-4-1,-1 1,-4-1,-7 25,6-33,10-35</inkml:trace>
  <inkml:trace contextRef="#ctx0" brushRef="#br0" timeOffset="448.423">1 167,'57'-29,"2"3,1 2,1 3,1 3,60-10,-104 23,0 0,1 2,-1 0,1 0,0 2,0 1,0 0,0 1,-1 1,1 1,14 4,-29-6,0 1,-1 0,1 0,-1 0,0 1,0-1,0 1,0 0,0-1,0 1,-1 1,0-1,1 0,-1 0,0 1,-1 0,1-1,0 1,-1 0,0 0,0-1,0 1,-1 0,1 0,-1 0,0 0,0 0,0 0,-1 3,0 5,-1 0,-1 0,0 0,0 0,-1-1,-1 1,0-1,0 0,-3 3,-253 309,259-320,1-1,0 1,-1-1,1 1,0-1,1 1,-1-1,0 1,1 0,-1-1,1 1,0 0,0 0,0-1,0 1,1 0,-1-1,1 1,0 0,-1-1,1 1,0-1,1 1,-1-1,0 1,1-1,-1 0,1 0,0 0,-1 0,1 0,0 0,0 0,1 0,-1-1,0 1,1-1,-1 0,0 0,1 1,0-1,89 44,-75-39,0 1,-1 1,1 1,-2 0,1 1,-1 1,6 5,-18-12,1 0,-1 0,1 0,-1 0,0 0,-1 1,1-1,-1 1,0 0,0-1,0 1,-1 0,1 0,-1 0,0 1,-1-1,0 0,1 0,-1 0,-1 1,1-1,-1 0,0 0,0 0,-1 0,1 0,-1 0,0 0,-1-1,0 3,-6 7,1 0,-2-1,0-1,0 1,-1-1,0-1,-1 0,-1-1,-3 2,-7 4,-1-1,-1 0,-1-2,1-1,-2-1,0-2,-15 4,41-12,0 0,-1 0,1 0,-1 0,1 0,-1 0,1-1,-1 1,1 0,-1-1,0 0,1 1,-1-1,0 0,0 0,1 1,-1-1,0-1,0 1,1 0,-1 0,0-1,1 1,-1-1,0 1,1-1,-1 0,1 1,-1-1,1 0,-1 0,1 0,-1-1,1 1,0 0,0 0,0-1,0 1,0 0,0-1,0 1,0-1,0 0,1 1,-1-1,0 1,1-1,0 0,-1 0,1 1,0-1,0 0,0 0,0 1,0-1,0 0,1-1,8-13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1,'0'4,"5"8,1 5,5 1,1 1,-3 3,-2 2,-2 2,-2 1,-2 1,-1 1,0-1,4-4,2-2,0 1,-2 0,-1-8,-1-6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59,'38'-9,"23"-4,5 1,-3 2,-8 3,-9 3,-6 1,-7 2,-8 6,-8 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28,'280'-27,"-278"26,1 1,-1 0,0 0,1 1,-1-1,0 0,0 1,1-1,-1 1,0 0,0-1,0 1,0 0,0 1,0-1,0 0,0 0,0 1,0-1,-1 1,1 0,-1-1,1 1,-1 0,0 0,0 0,1 0,-1 0,-1 0,1 0,0 0,0 1,-1-1,1 0,-1 0,0 1,0-1,0 0,0 1,0-1,0 0,-1 0,1 1,-1-1,1 0,-1 0,0 0,0 1,0-1,0 0,0 0,0-1,-1 1,1 0,-1 0,0 0,-88 95,77-86,0 0,1 1,0 0,1 1,1 0,0 1,0 0,-2 8,11-20,0 1,1-1,-1 1,1 0,0-1,-1 1,1 0,1-1,-1 1,0 0,1-1,-1 1,1-1,0 1,-1-1,1 1,1-1,-1 1,0-1,1 0,-1 0,1 1,-1-1,1 0,0-1,0 1,0 0,0 0,0-1,0 1,1-1,-1 0,0 0,1 0,-1 0,1 0,-1 0,1-1,0 1,-1-1,1 0,0 1,-1-1,1 0,0-1,-1 1,1 0,-1-1,1 0,0 1,-1-1,1 0,140-55,-125 47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4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0,'43'0,"24"0,5 0,-4 5,-10 1,-9 1,-9-2,-5-2,-5-1,-3 0,0-2,-1 0,-4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4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0,'39'5,"31"-3,9-2,-4-2,-10 1,-7 0,-8 0,-13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363 596,'0'0,"1"-1,-1 1,1-1,-1 0,0 1,1-1,-1 0,0 0,0 1,0-1,1 0,-1 0,0 1,0-1,0 0,0 0,0 1,0-1,0 0,-1 0,1 1,0-1,0 0,-1 0,1 1,0-1,-1 0,1 1,0-1,-1 0,1 1,-1-1,1 1,-1-1,1 1,-1-1,0 1,1-1,-1 1,0 0,1-1,-1 1,0 0,0-1,1 1,-1 0,0 0,0 0,1 0,-1 0,0 0,0 0,1 0,-1 0,0 0,0 0,1 0,-1 0,0 1,0-1,1 0,-1 1,0-1,1 0,-1 1,0 0,-55 15,-146 84,162-67,39-32,1 0,-1-1,1 1,-1 0,1 0,-1-1,1 1,-1 0,1 0,0 0,-1 0,1 0,0 0,0 0,0 0,0 0,0 0,0 0,0 0,0 0,0 0,0-1,0 1,0 0,1 0,-1 0,0 0,1 0,-1 0,1 0,-1-1,1 1,0 0,-1 0,1-1,0 1,-1 0,1-1,0 1,0-1,-1 1,1-1,0 1,0-1,0 1,0-1,0 0,0 1,0-1,0 0,14 4,1-1,0 0,0-1,0-1,0-1,1 0,-1-1,6-1,25-1,117 7,-163-4,0 1,0-1,0 0,0 1,0-1,0 1,-1-1,1 1,0-1,0 1,-1 0,1-1,0 1,-1 0,1 0,-1-1,1 1,-1 0,1 0,-1 0,1 0,-1 0,0 0,1-1,-1 1,0 0,0 0,0 0,0 0,0 0,0 0,0 0,0 0,0 0,-1 0,1 0,0 0,0 0,-1 0,1 0,-1-1,1 1,-1 0,1 0,-1 0,1-1,-1 1,0 0,0-1,0 1,-36 39,-184 120,182-134,-72 67,110-92,-1 1,1-1,0 1,0-1,0 1,0 0,0-1,0 1,1 0,-1 0,0 0,1-1,0 1,-1 0,1 0,0 0,0 0,0 0,0 0,0 0,0 0,1-1,-1 1,1 0,-1 0,1 0,0 0,-1-1,1 1,0 0,0-1,0 1,1-1,-1 1,0-1,1 0,-1 1,0-1,1 0,0 0,1 1,1 1,1-1,1 1,-1-1,0-1,0 1,1-1,-1 1,1-1,0-1,-1 1,1-1,-1 0,1-1,0 1,43-10,-1-2,0-3,-2-1,12-7,9-3,0-2,-48 22</inkml:trace>
  <inkml:trace contextRef="#ctx0" brushRef="#br0" timeOffset="931.281">757 1104,'208'-430,"-201"414,-5 11,-1 0,1 1,-1-1,2 0,-1 1,0-1,1 1,0 0,0 0,0 0,0 0,1 1,-1-1,1 1,0 0,0 0,0 0,1 1,-1-1,4 0,-6 4,0 0,0 1,0-1,0 1,0 0,0 0,0 0,0 0,-1 0,1 0,-1 0,1 0,-1 1,0-1,0 1,0-1,0 1,-1-1,1 1,-1-1,1 1,-1-1,0 1,0 0,0-1,0 1,-1 0,1-1,0 0,2 71,-3-55,1 1,1 0,1 0,0 0,1-1,2 1,-1-1,3 3,-7-19,0 1,0-1,1 0,-1 1,1-1,-1 1,1-1,0 0,0 1,0-1,0 0,0 0,0 0,1 0,-1 0,1 0,-1 0,1 0,0-1,0 1,-1 0,1-1,0 0,1 1,-1-1,0 0,0 0,1 0,-1-1,0 1,1 0,-1-1,0 0,1 1,-1-1,1 0,-1 0,1 0,-1-1,1 1,-1-1,0 1,1-1,-1 0,0 0,0 0,2 0,4-9,-1 1,1-1,-2 0,1-1,-2 0,1 0,-1 0,-1-1,3-9,30-64,44-56,-67 121,-8 28,-5 42,-1-41,9 131,35 40,-38-157,2-5</inkml:trace>
  <inkml:trace contextRef="#ctx0" brushRef="#br0" timeOffset="1145.321">1689 935,'-5'33,"3"12,3-3</inkml:trace>
  <inkml:trace contextRef="#ctx0" brushRef="#br0" timeOffset="1311.669">1604 483,'0'0</inkml:trace>
  <inkml:trace contextRef="#ctx0" brushRef="#br0" timeOffset="1730.646">1858 398,'54'107,"-5"2,-4 3,1 22,-45-130,-1-3,-1 0,1 1,0-1,0 0,0 0,0 1,0-1,0 0,0 1,0-1,1 0,-1 0,0 1,1-1,-1 0,1 0,-1 0,1 0,0 1,-1-1,1 0,0 0,0 0,0-1,0 1,-1 0,1 0,1 0,-1-1,0 1,0 0,0-1,0 1,0-1,1 1,-1-1,0 0,0 1,1-1,-1 0,0 0,0 0,1 0,-1 0,0 0,1-1,-1 1,0 0,0 0,0-1,1 1,7-13,-1 0,0 0,-1-1,0 0,-1 0,-1-1,0 0,-1 0,-1 0,1-8,7-21,63-250,-54 256,-12 32</inkml:trace>
  <inkml:trace contextRef="#ctx0" brushRef="#br0" timeOffset="2063.908">2536 822,'-24'9,"-13"9,0 5,6 4,9 2,12-3,9-3,8-4,9-1,6-3,4-4,2-5,2-2,-5-3</inkml:trace>
  <inkml:trace contextRef="#ctx0" brushRef="#br0" timeOffset="2549.975">2705 1048,'204'-218,"-204"219,0-1,0 1,-1 0,1-1,0 1,0 0,0 0,0-1,0 1,0 0,0-1,0 1,1 0,-1-1,0 1,0 0,1-1,-1 1,0 0,1-1,-1 1,0 0,1-1,-1 1,1-1,-1 1,1-1,-1 1,1-1,-1 0,1 1,0-1,-1 0,1 1,0-1,-1 0,1 0,0 1,-1-1,1 0,0 0,-1 0,1 0,0 0,0 0,-1 0,1 0,0 0,-1 0,1-1,0 1,-1 0,1 0,0-1,-1 1,1 0,0-1,-1 1,1-1,-1 1,1-1,-1 1,1-1,-1 1,1-1,-1 1,4 19,-3-17,0 0,0 1,1-1,-1 0,0 0,1-1,-1 1,1 0,-1 0,1-1,0 1,0-1,0 1,0-1,0 0,0 0,0 0,0 0,0 0,1 0,-1-1,0 1,0-1,1 0,-1 1,0-1,1 0,-1 0,1-1,-1 1,0 0,2-1,77-25,-72 22,8-5,-16 8,0-1,1 1,-1-1,0 1,1 0,-1 0,1 0,0 0,-1 0,1 0,0 0,0 0,-1 1,1-1,0 0,0 1,0 0,0 0,0-1,0 1,0 0,-1 0,1 1,0-1,0 0,0 1,0-1,0 1,0-1,-1 1,1 0,0 0,-1 0,1 0,0 0,-1 0,1 0,-1 1,0-1,2 2,6 40,-9-40,0 1,0 0,0-1,1 1,-1 0,1-1,0 1,0 0,0-1,1 1,-1-1,1 0,0 0,0 1,0-1,0 0,1 0,-1-1,1 1,0-1,0 1,-1-1,2 0,-1 0,0 0,2 1,31-7,-24-7</inkml:trace>
  <inkml:trace contextRef="#ctx0" brushRef="#br0" timeOffset="2982.457">2479 88,'80'-30,"-57"20,2 0,-1 2,1 0,1 2,-1 0,1 2,0 1,0 1,11 2,-35-1,0 1,0 0,0 0,0 1,0-1,0 0,0 1,0-1,0 1,-1-1,1 1,0 0,0 0,-1 0,1 0,0 0,-1 0,1 0,-1 1,1-1,-1 0,0 1,0-1,1 1,-1 0,0-1,0 1,-1 0,1 0,0 0,-1-1,1 1,-1 0,1 0,-1 0,0 0,0 0,0 0,0 0,0 0,0 0,-1 0,1 0,-1 0,-34 81,33-81,0 1,0-1,0 0,0 1,0 0,1-1,-1 1,1 0,0 0,0 0,0-1,0 1,0 0,0 1,1-1,0 0,-1 0,1 0,0 0,1 0,-1 0,0 0,1 0,0 0,0 0,0 0,0 0,0 0,1 0,-1 0,1-1,-1 1,1-1,0 1,0-1,0 0,1 0,-1 0,0 0,2 1,11 1,0-1,0 0,0-1,0-1,0-1,0 0,1 0,-1-2,1 0,32-1,32-4,-61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0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557 1,'-368'105,"347"-99,8-4,0 1,0 1,1 0,-1 1,1 0,0 1,0 0,-6 5,18-11,-1 1,0-1,1 1,-1-1,0 1,1-1,-1 1,1 0,-1-1,1 1,-1 0,1-1,-1 1,1 0,0-1,-1 1,1 0,0 0,-1 0,1-1,0 1,0 0,0 0,0 0,0 0,0-1,0 1,0 0,0 0,1 0,-1-1,0 1,0 0,1 0,-1 0,0-1,1 1,-1 0,1-1,-1 1,1 0,-1-1,1 1,0-1,-1 1,1-1,0 1,-1-1,1 1,0-1,0 0,-1 1,1-1,0 0,0 1,0-1,0 0,57 16,-48-14,197 26,-205-28,0 1,0-1,0 0,-1 1,1 0,0-1,0 1,-1 0,1 0,0 0,-1 0,1 0,-1 0,1 1,-1-1,1 0,-1 1,0-1,0 1,0-1,0 1,0 0,0-1,0 1,-1 0,1 0,0 0,-1-1,0 1,1 0,-1 0,0 0,0 0,0 0,0 0,0 0,-1 0,1 0,0-1,-1 1,0 0,1 0,-1 0,0-1,0 1,-1 1,-59 69,-212 93,271-164,0-1,1 1,-1-1,1 1,-1 0,1 0,0-1,-1 1,1 0,0 0,-1 1,1-1,0 0,0 0,0 0,0 1,0-1,0 1,1-1,-1 0,0 1,1-1,-1 1,1 0,0-1,-1 1,1-1,0 1,0 0,0-1,0 1,0 0,0-1,0 1,1-1,-1 1,1 0,-1-1,1 1,-1-1,1 1,0-1,0 0,0 1,0-1,0 0,0 0,0 1,0-1,1 0,-1 0,0 0,1 0,-1-1,1 1,14 3,0 0,0-2,0 0,1-1,-1-1,1 0,15-3,10 1,93-17,-36 7,-75 11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0 675,'64'-45,"70"-130,64-60,-158 190,-39 45,0 0,0 0,0 0,0 0,0 0,0 0,0 0,0 0,0 1,0-1,-1 0,1 0,0 1,0-1,0 1,0-1,0 1,-1-1,1 1,0-1,0 1,-1 0,1-1,0 1,-1 0,1-1,-1 1,1 0,-1 0,1 0,-1 0,0 0,1-1,-1 1,0 0,0 0,0 0,0 0,0 0,1 0,-2 0,1 0,0 0,0 0,0 0,0 0,-1 0,1 0,0-1,-1 1,1 0,-1 0,1 0,-1 0,1-1,-1 1,1 3,0 8,-2-2,2 0,-1 0,1 0,1 0,-1 0,2 0,-1-1,2 1,-1 0,1-1,1 1,-1-1,2 0,-1 0,1-1,1 1,1 1,-5-8,0-1,0 1,1-1,-1 1,0-1,1 0,-1 0,1 0,-1 0,1-1,-1 1,1-1,-1 1,1-1,0 0,-1 0,1 0,0 0,-1-1,1 1,0-1,-1 1,1-1,-1 0,1 0,-1 0,0 0,1-1,-1 1,2-2,61-55,-17-1,-2-2,-3-2,2-10,14-14,-58 88,1-1,-1 0,0 1,1-1,-1 1,0 0,0 0,0-1,0 1,1 0,-1 0,0 0,0 0,-1 0,1 0,0 0,0 0,0 1,-1-1,1 0,-1 0,1 1,-1-1,1 0,-1 1,0-1,1 0,-1 1,0-1,0 1,0-1,0 0,-1 1,1-1,0 1,0-1,-1 0,1 1,-1 0,1 0,-1 112,10 93,-2-176,1 0,1-1,1 0,2 0,8 13,-7-19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39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0,'-30'74,"4"1,2 1,4 1,4 0,3 2,-2 55,-12 152,27-231,1-31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1,'-9'43,"-4"19,6-1,3-11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1,'-24'19,"-8"11,1 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7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310 130,'-5'8,"0"1,0-1,1 1,0 0,0 0,1 0,0 1,0-1,1 1,1-1,-1 6,0 1,-5 14,2 1,2 1,1-1,1 0,2 1,1-1,4 21,-6-46,1 0,-1 0,1 0,1 0,-1 0,1 0,0 0,0-1,1 1,0-1,0 1,0-1,0 0,1 0,0 0,0-1,0 1,1-1,0 0,0 0,0-1,0 1,0-1,0 0,1-1,0 1,-1-1,4 1,7-6</inkml:trace>
  <inkml:trace contextRef="#ctx0" brushRef="#br0" timeOffset="249.118">0 695,'39'0,"26"0,12-5,-2-1,-4 0,-10 1,-10 1,-9 2,-11-4,-7-1,-7 6,-7 3</inkml:trace>
  <inkml:trace contextRef="#ctx0" brushRef="#br0" timeOffset="635.496">170 921,'34'-5,"-19"2,-1 0,1 2,0 0,-1 0,1 1,0 1,-1 0,1 2,5 1,-18-4,-1 0,1 0,-1 1,1-1,-1 1,0-1,1 1,-1 0,1-1,-1 1,0 0,0 0,0 0,1 0,-1 0,0 0,0 0,0 1,-1-1,1 0,0 1,0-1,-1 0,1 1,0-1,-1 1,0-1,1 1,-1-1,0 1,0-1,0 1,0-1,0 1,0-1,0 1,0-1,-1 1,1-1,0 1,-1-1,0 2,-41 49,-148 78,189-130,0 0,0 1,0-1,0 0,0 1,0-1,0 1,0-1,0 1,0-1,0 1,0 0,0 0,0-1,0 1,0 0,1 0,-1 0,0 0,1 0,-1 0,1 0,-1 0,1 0,-1 0,1 0,0 0,0 0,-1 1,1-1,0 0,0 0,0 0,0 0,0 0,0 1,1-1,-1 0,0 0,1 0,-1 0,0 0,1 0,0 0,-1 0,1 0,-1 0,1 0,0 0,0 0,0 0,-1-1,1 1,0 0,0-1,0 1,0 0,0-1,0 1,0-1,1 1,25 2,1 0,-1-2,1-1,-1-1,1-1,-1-1,0-2,17-5,138-51,-155 48</inkml:trace>
  <inkml:trace contextRef="#ctx0" brushRef="#br0" timeOffset="1031.598">847 357,'17'86,"4"-1,3-1,17 34,-14-40,24 56,-51-133,0-1,0 0,0 1,0-1,0 1,0-1,1 1,-1-1,0 0,0 1,0-1,1 1,-1-1,0 0,1 1,-1-1,0 0,1 1,-1-1,0 0,1 0,-1 1,1-1,-1 0,0 0,1 0,-1 0,1 1,-1-1,1 0,-1 0,1 0,-1 0,1 0,-1 0,0 0,1 0,-1 0,1 0,-1-1,1 1,-1 0,1 0,-1 0,0 0,1-1,-1 1,1 0,-1-1,0 1,1 0,-1 0,0-1,1 1,-1-1,0 1,0 0,1-1,-1 1,0-1,0 1,0 0,0-1,1 1,-1-1,13-36,-11 31,194-569,-175 538,-12 31</inkml:trace>
  <inkml:trace contextRef="#ctx0" brushRef="#br0" timeOffset="1364.158">1439 779,'-24'10,"-8"12,2 8,5 3,13-4,12-1,12-7,7-6,7-6,3-4,1-3,-4-7,-6-3</inkml:trace>
  <inkml:trace contextRef="#ctx0" brushRef="#br0" timeOffset="1847.705">1609 949,'174'-145,"-173"144,0 0,1 0,-1 0,0 0,1 1,-1-1,1 0,-1 1,1-1,-1 1,1 0,0-1,-1 1,1 0,-1 0,1 0,0 0,-1 0,1 0,-1 1,1-1,-1 0,1 1,0-1,-1 1,0 0,1 0,-1-1,1 1,-1 0,0 0,0 0,1 0,-1 0,0 1,0-1,0 0,0 0,0 1,-1-1,1 1,0-1,-1 0,1 1,-1 0,2-1,0 1,0 1,0-1,0 0,0-1,1 1,-1 0,1-1,-1 1,1-1,0 0,0 0,-1 0,1 0,0 0,0-1,0 1,0-1,0 0,0 0,0 0,0 0,0 0,0-1,0 1,0-1,0 0,-1 0,2 0,84-40,-68 30,-14 8,-2 0,-1 0,1 1,0 0,0 0,0 0,0 0,0 1,0-1,1 1,-1 0,1 0,-1 1,0-1,1 1,-1 0,1 0,-1 1,1-1,-1 1,4 1,4 75,21-65,-14-14</inkml:trace>
  <inkml:trace contextRef="#ctx0" brushRef="#br0" timeOffset="2302.663">1722 17,'36'-4,"11"-2,1 2,-1 2,1 1,20 5,-15 13,-52-16,0-1,0 1,0 0,-1 0,1 0,0 0,-1 0,1 0,0 0,-1 0,1 0,-1 0,0 0,1 0,-1 0,0 0,0 0,1 0,-1 1,0-1,0 0,0 0,-1 0,1 0,0 0,0 1,-1-1,1 0,0 0,-1 0,1 0,-1 0,1 0,-1 0,0 0,0 0,1 0,-1-1,0 1,0 0,0 0,0-1,0 2,-25 20,24-21,0 0,-1 0,1 0,0 0,-1 0,1 0,0 1,0-1,0 1,0 0,0 0,1-1,-1 1,1 0,-1 0,1 1,-1-1,1 0,0 0,0 1,0-1,0 0,1 1,-1-1,1 1,-1-1,1 1,0-1,0 1,0 0,0-1,1 1,-1-1,1 1,-1-1,1 1,0-1,0 0,0 1,0-1,0 0,1 2,6 1,1 1,-1-1,1 0,0-1,0 0,0 0,0-1,1 0,0-1,-1 0,1-1,7 1,19 4,23 4,-34-7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1,'-11'405,"-52"131,40-398,21-79,10-59,3-6</inkml:trace>
  <inkml:trace contextRef="#ctx0" brushRef="#br0" timeOffset="318.59">523 114,'-406'391,"394"-379,6-8,0 1,1 0,-1 0,1 0,1 0,-1 1,1 0,0 0,0 0,1 1,0-1,0 1,0-1,1 1,0 0,0 0,0 7,4-9,0-1,0 0,0 0,1 0,0 0,0 0,0 0,1-1,-1 0,1 1,-1-1,1 0,0-1,0 1,1-1,-1 0,0 0,1 0,-1 0,1-1,0 0,3 1,5 2,116 34,-106-34,0 1,0 1,-1 1,0 1,0 1,-1 1,0 1,-1 1,0 0,-1 2,2 2,8 28,-25-37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4:02.15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4891 1609,'-88'-45,"-2"3,-2 4,-1 4,-88-19,-68 26,202 22,0 1,0 3,0 2,-19 4,1 2,14-2,0 2,0 1,1 3,0 3,-20 9,62-20,1 0,-1 1,1 1,0-1,1 1,-1 0,1 1,0-1,0 1,1 1,0-1,0 1,0-1,1 2,0-1,0 0,1 1,0-1,0 1,1 0,0 0,0 0,1 0,0 1,0 5,1 9,0 0,2-1,1 1,0 0,2-1,0 0,2 0,7 17,9 19,3-2,1-1,33 46,-53-90,16 18,-2 2,-1-1,-1 2,-1 1,-2 0,-2 1,-1 1,-1 0,-2 0,-2 1,-1 1,2 33,-10-59,-1 0,0 0,-1 0,0 0,0-1,-1 1,0-1,-1 0,-1 0,1-1,-1 1,-1-1,0-1,0 1,-7 5,-135 104,44-54,-2-5,-84 32,-31 17,146-69,1 4,-58 44,128-83,0 0,0 1,0 0,1-1,-1 2,1-1,1 0,-1 1,1 0,0 0,0 0,0 0,1 0,0 0,0 1,1-1,0 1,0-1,0 1,1 0,0-1,0 1,1 0,0-1,0 1,2 6,2 5,1-1,1 1,0-1,2 0,0-1,0 1,2-2,0 0,1 0,38 48,-2 2,-4 2,-2 2,-3 2,-4 2,-3 0,-2 4,0 14,4-3,3-1,5-1,7 4,-25-55,1 0,3-2,0-1,2-2,1-1,2-1,0-1,2-2,1-2,1-1,1-2,0-2,32 11,4-2,-51-20,0 1,-1 0,0 2,-1 1,0 0,-1 2,0 0,7 7,-24-18,-1 0,1 1,-1-1,0 1,1 0,-1 0,0 0,-1 0,1 0,0 0,-1 0,0 0,0 1,0-1,0 0,0 1,-1-1,1 1,-1-1,0 1,0-1,0 1,-1-1,1 1,-1-1,0 1,0-1,0 0,0 1,-1-1,1 0,-1 0,0 0,0 0,0 0,0-1,-1 1,1-1,-1 1,-1 0,-9 7,20-9,31-10,-27 6,643-175,446-117,-1021 276,0-4,-2-4,-1-2,-1-4,-2-4,-1-2,-3-3,57-46,-115 78,-1-1,0 1,-1-2,0 1,-1-1,0-1,-1 1,0-1,-1 0,0-1,-1 0,-1 0,0 0,-1 0,-1 0,0-1,-1 1,0-1,-2 1,1-1,-2 1,0-1,0 1,-1 0,-1 0,-1 0,-1-2,-16-34,-2 1,-3 1,-1 1,-12-11,-48-80,74 115,1 0,1-1,1 0,1-1,1 0,2-1,0 0,2 0,0 0,1-19,3 29,1 0,1 0,1 1,1-1,0 1,0-1,2 1,0 0,0 0,2 1,0 0,0 0,1 0,1 1,0 1,8-9,46-47,4 2,2 4,38-25,198-153,-218 155,-84 81,0 1,0-1,0 0,-1 0,0 0,0-1,0 1,0 0,-1-1,1 0,-1 1,-1-1,1 0,0 1,-1-1,0 0,0 1,-1-1,1 0,-1 0,0 1,0-1,-1 1,1-1,-8-9,-1 1,0 0,-1 1,0 0,-1 1,0 0,-1 1,0 1,-1 0,0 0,0 1,-1 1,0 1,0 0,-2 0,-18-10,-225-84,-40-20,277 109,6 3,0 0,1-1,0-1,1 0,0-1,0-1,1 0,-11-14,22 20,0-1,0 0,1 0,0 0,0 0,1 0,0 0,0-1,1 1,-1 0,2-1,-1 1,1 0,0 0,1-1,1-4,2-29,-4 35,-1 0,0-1,0 1,-1 0,0 0,0 0,0 0,-1 0,0 0,0 0,0 0,-1 1,0-1,0 1,0-1,-1 1,0 0,0 1,0-1,0 1,-1 0,0 0,0 0,0 0,-5-2,-24-12,-1 2,0 2,0 1,-2 2,1 1,-2 2,1 1,-1 2,0 2,-287-7,301 6,6-2</inkml:trace>
  <inkml:trace contextRef="#ctx0" brushRef="#br0" timeOffset="1332.964">5371 1497,'-37'-16,"30"16,0 0,0 0,0 1,0 0,0 1,0 0,1 0,-1 0,1 1,-1-1,1 2,-1 0,-9 3,-22 12,33-15,0 0,0-1,-1 0,1 0,-1 0,0 0,0-1,0 0,0-1,0 1,-1-1,1 0,0 0,-1-1,1 0,0 0,-1-1,1 1,0-1,-1-1,1 1,0-1,0 0,-5-3,10 4,-5-4,0 1,0 0,0 0,0 0,-1 1,0-1,0 2,1-1,-2 1,1 0,0 0,0 1,-1 0,1 0,0 1,-1 0,1 0,-2 1,-9 4</inkml:trace>
  <inkml:trace contextRef="#ctx0" brushRef="#br1" timeOffset="5147.493">4948 961,'0'0,"0"1,-1-1,1 0,0 1,-1-1,1 1,0-1,-1 0,1 1,0-1,-1 0,1 0,-1 1,1-1,0 0,-1 0,1 1,-1-1,1 0,-1 0,1 0,-1 0,1 0,-1 0,1 0,-1 0,1 0,-1 0,1 0,-1 0,1 0,0 0,-1-1,1 1,-1 0,1 0,-1 0,1-1,-1 1,1 0,0 0,-1-1,1 1,0-1,-1 1,1 0,0-1,0 1,-1 0,1-1,0 1,0-1,-1 1,1-1,0 1,0-1,0 1,0-1,0 1,0-1,0 1,0-1,-6 44,32 293,-41 149,5-361,-22 560,34-286,-3-396,0 1,1 0,0 0,0 0,0 0,0 0,0 0,1 0,-1 0,1 0,0 0,0 0,0 0,0 0,0-1,1 1,-1 0,1-1,0 1,0-1,0 0,0 0,0 0,0 0,1 0,-1 0,1 0,-1-1,1 1,-1-1,1 0,0 0,0 0,0 0,0 0,1 0,177 3,21 13,1-8,56-12,-60 2,295 1,-228 28,-149-28,100 11,-197-7,4 1,-1-1,1-1,-1-1,1-1,0-1,10-2,-23-8,-16 4</inkml:trace>
  <inkml:trace contextRef="#ctx0" brushRef="#br1" timeOffset="8055.329">7827 2880,'2'5,"0"1,0-1,0 1,-1-1,0 1,0 0,0 0,-1 0,0-1,0 1,-1 0,1 0,-1 0,0-1,-1 1,0 0,1-1,-2 1,1-1,-1 0,-1 3,-165 318,83-168,73-141,0-4</inkml:trace>
  <inkml:trace contextRef="#ctx0" brushRef="#br1" timeOffset="8303.47">7573 2936,'5'29,"6"24,6 7,5-6,4-7,-3-7,0-6,0-9,2-3,0-6,-3 0,0-4,-1 2,3-2,-4 1,0 0,-4-3</inkml:trace>
  <inkml:trace contextRef="#ctx0" brushRef="#br1" timeOffset="9539.208">5428 340,'-17'56,"11"-24,2 1,1 0,2-1,0 1,5 31,-3-60,-1 0,1 0,0 0,0 0,0 0,0 0,1 0,-1 0,1-1,0 1,0-1,1 1,-1-1,1 0,-1 1,1-1,0-1,0 1,1 0,-1-1,0 0,1 1,-1-1,1-1,0 1,0 0,0-1,0 0,0 0,0 0,0-1,0 1,0-1,0 0,0 0,1 0,-1-1,0 1,0-1,0 0,0 0,0-1,1 0,8-5,0-2,-1 0,0 0,0-1,-1 0,-1-1,0 0,0-1,-1 0,0-1,-1 0,-1 0,1-1,-1 1,60-119,-67 131,1 1,-1-1,0 0,1 0,-1 0,1 0,-1 1,1-1,-1 0,1 1,-1-1,1 0,0 1,-1-1,1 0,0 1,-1-1,1 1,0 0,0-1,0 1,0 0,-1-1,1 1,0 0,0 0,0 0,0 0,0 0,0 0,0 0,-1 0,1 0,0 0,0 0,0 0,0 1,0-1,0 0,-1 1,1-1,0 1,0-1,-1 1,1-1,0 1,32 36,-23-24,10 8,-1 0,-1 1,-1 0,-1 2,-1 0,-1 1,-1 0,-1 1,-2 0,0 1,-2 0,-1 1,-1 0,2 22,-9-41,1 0,-1 0,-1 0,0 0,0-1,0 1,-1-1,0 0,-1 1,0-1,0-1,-1 1,0-1,-1 0,1 0,-1 0,0-1,-1 0,1 0,-1 0,-1-1,1 0,-1-1,0 1,0-1,0-1,0 0,-1 0,1-1,-1 0,0 0,1-1,-10 1,13-2,0-1,0 1,0-1,0 0,1 0,-1 0,0-1,0 0,1 0,-1 0,1 0,0-1,0 0,0 0,0 0,0 0,0 0,1-1,0 0,-1 0,1 0,1 0,-1 0,1 0,-1-1,1 1,1-1,-1 0,1 0,-1 1,1-1,1 0,-1 0,1 0,0 0,0 0,0 0,0 0,1 0,0 0,0 0,1 1,-1-1,1 0,0 1,1-3,13-14,1 0,0 1,2 0,0 2,2 0,0 1,0 1,1 1,1 1,1 1,0 1,13-3,-21 6,308-148,-287 139</inkml:trace>
  <inkml:trace contextRef="#ctx0" brushRef="#br0" timeOffset="12884.431">320 1384,'9'-39,"-9"38,0 0,0 1,1-1,-1 1,0-1,1 1,-1-1,0 1,1-1,-1 1,1-1,-1 1,0-1,1 1,-1 0,1-1,-1 1,1 0,0-1,-1 1,1 0,-1 0,1-1,0 1,-1 0,1 0,-1 0,1 0,0 0,-1 0,1 0,-1 0,1 0,0 0,-1 0,1 1,-1-1,1 0,0 0,-1 1,1-1,-1 0,1 1,-1-1,1 0,-1 1,1-1,-1 1,1-1,-1 1,0-1,1 1,-1-1,0 1,1-1,-1 1,0-1,0 1,0 0,1 0,6 11,-1 2,0-1,-1 0,0 1,-1 0,-1 0,0 1,-1 3,5 13,24 158,-7 2,-5 112,-18-294,37 991,-56-72,7-621,21 177,8 281,-45-541,14-147,10-67,0 1,1 0,0 0,1 0,0 1,1-1,0 0,0 0,2 0,-1 0,2 2,17 128,-18-139,0 0,-1 0,1-1,0 1,0 0,0-1,0 0,1 1,-1-1,0 0,0 0,1 0,-1 0,1-1,-1 1,1-1,-1 1,1-1,-1 0,1 0,-1 0,1 0,-1-1,1 1,-1-1,1 1,-1-1,3-1,6 1,538-6,-335 8,2462-1,-2042-28,-101 29,-509-1</inkml:trace>
  <inkml:trace contextRef="#ctx0" brushRef="#br0" timeOffset="16437.912">6049 5928,'-315'428,"310"-420,-5 7,0 0,0 0,-1-1,-1 0,0-1,-1-1,-1 0,0-1,0 0,-7 3,2-6</inkml:trace>
  <inkml:trace contextRef="#ctx0" brushRef="#br0" timeOffset="16752.248">5541 6013,'29'43,"14"19,5 4,-6-5,-6-7,-8-9,-5-12,-5-6,-2-4,-4 0,2 1,-2 0,2-3,-2-5</inkml:trace>
  <inkml:trace contextRef="#ctx0" brushRef="#br0" timeOffset="18005.457">9 424,'-3'17,"1"0,0 0,1-1,1 1,1 0,0 0,1 0,1 0,0-1,1 1,1-1,5 11,-10-25,0-1,1 1,-1 0,1-1,-1 1,1 0,0-1,0 1,0-1,0 1,0-1,0 1,0-1,0 1,0-1,1 0,-1 0,0 0,1 0,-1 0,1 0,-1 0,1 0,0-1,-1 1,1 0,0-1,-1 0,1 1,0-1,0 0,0 0,-1 0,1 0,0 0,0 0,-1-1,1 1,0 0,0-1,-1 0,1 1,-1-1,1 0,0 0,-1 0,1 0,-1 0,1 0,63-104,9-67,-73 171,-1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1,16 43,73 399,-78-403,-3 0,-1 1,-2 0,-1 1,-3-1,-1 0,-2 5,1-40,-1 0,1 1,-1-1,0 0,-1 0,0 0,1-1,-2 1,1-1,-1 1,0-1,0 0,0-1,0 1,-1-1,0 0,0 0,0 0,-1 0,1-1,-1 0,0 0,0-1,0 0,0 0,0 0,0-1,-1 1,1-2,0 1,-1-1,1 0,-1 0,1 0,0-1,-1 0,1-1,0 1,0-1,0 0,0-1,0 1,0-1,0 0,1-3,-1 1,1-1,0 0,0 0,0 0,1-1,0 1,1-1,-1 0,1 0,0-1,1 1,0 0,0-1,1 0,0 1,0-1,0 0,1 0,1 1,-1-1,1 0,0 1,1-1,0 0,0 1,3-5,4-15,2 1,1 0,1 1,1 1,1 0,1 1,3-1,15-21,2 2,2 2,1 1,3 3,39-29,-53 47</inkml:trace>
  <inkml:trace contextRef="#ctx0" brushRef="#br0" timeOffset="35195.362">6755 5505,'-5'9,"-11"14,-8 6,1 4,-1-3,3-3,1-6,4-1,-1-5,8-4,6-5</inkml:trace>
  <inkml:trace contextRef="#ctx0" brushRef="#br0" timeOffset="36225.611">997 1,'0'5,"-10"6,-2 6,-5 1,1 1,-2-2,2 1,-1-3,3 1,-1-2,1 1,-1-2,-3 2,-3 2,-3 5,2 1,6-1</inkml:trace>
  <inkml:trace contextRef="#ctx0" brushRef="#br0" timeOffset="47283.318">4214 4347,'5'0,"2"5,-1 6,-1 7,-2 4,0 3,-2 3,-1 1,0 1,0-1,-5 1,-2-1,1-1,0 1,3-1,1-9,5-9,3-5</inkml:trace>
  <inkml:trace contextRef="#ctx0" brushRef="#br0" timeOffset="48185.474">4299 4291,'255'1,"-138"23,-114-24,1 0,-1 0,0 0,0 0,0 0,1 1,-1 0,0 0,0 0,0 0,0 0,0 0,0 1,0-1,-1 1,1 0,0 0,-1 0,0 0,1 1,-1-1,0 1,0-1,0 1,-1-1,1 1,0 0,-1 0,0 0,0 0,0 0,0 0,0 1,1 16,-1 0,0 0,-2 0,0 0,-1 0,-1-1,-1 1,-2 5,-4 25,8-29,2-18,0-1,1 1,-1-1,0 1,0-1,0 1,-1-1,1 1,-1-1,1 0,-1 1,0-1,0 0,0 1,0-1,0 0,0 0,-1 0,1 0,-1 0,1 0,-1 0,0-1,0 1,0 0,0-1,0 0,0 1,0-1,0 0,-1 0,1 0,-1 0,-158-12,133 10,6-2,0 2,0 1,-1 0,1 2,0 0,0 2,1 1,-14 4,8 9,24-9</inkml:trace>
  <inkml:trace contextRef="#ctx0" brushRef="#br1" timeOffset="58030.597">5428 2513,'-4'-2,"0"0,0 0,-1 1,1-1,-1 1,1 0,0 0,-1 1,0 0,1-1,-1 1,1 1,-1-1,1 1,-1 0,1 0,-1 0,1 0,0 1,0 0,-1 0,1 0,0 0,1 1,-1-1,0 1,1 0,0 0,-1 0,1 1,0-1,1 1,-1 0,1 0,-1 0,1 0,0 0,-1 4,-42 124,44-128,1 0,-1 0,1 1,0-1,0 0,1 0,-1 1,1-1,0 0,0 0,0 0,1 0,0 0,-1 0,1 0,0-1,1 1,-1-1,1 1,0-1,-1 0,1 0,1 0,-1 0,0-1,1 1,-1-1,1 0,0 0,0 0,1 0,17 5,-2-3</inkml:trace>
  <inkml:trace contextRef="#ctx0" brushRef="#br1" timeOffset="58599.303">5541 2767,'113'-111,"-52"45,-55 59,-1 2,0-1,0 1,0 0,0 0,1 1,0 0,0 0,0 0,0 1,1-1,0 1,-1 1,1 0,0 0,2 0,-7 2,1 1,0 0,0 1,-1-1,1 0,0 1,-1 0,0-1,1 1,-1 0,0 0,0 0,0 1,0-1,0 0,-1 1,1-1,-1 1,0 0,1-1,-1 1,0 2,28 35,-22-38,1 0,-1-1,0 0,1 0,-1-1,1 0,-1 0,1-1,-1 0,1 0,-1-1,1 0,-1 0,0 0,0-1,0 0,-1-1,1 1,-1-1,0-1,0 1,0-1,5-5,9-3,-19 12,0 0,-1 0,1 0,0 1,0-1,0 0,0 1,0-1,0 1,0-1,0 1,0-1,0 1,0 0,0-1,0 1,1 0,-1 0,0 0,0 0,0 0,0 0,0 0,0 0,1 0,-1 1,0-1,0 0,0 1,0-1,0 1,0-1,0 1,0 0,0-1,0 1,0 0,-1 0,1-1,0 1,0 0,-1 0,1 0,-1 0,1 0,-1 0,1 0,-1 0,1 0,-1 0,0 1,0-1,1 0,-1 0,0 0,0 1,17 90,-5-78</inkml:trace>
  <inkml:trace contextRef="#ctx0" brushRef="#br2" timeOffset="63552.511">5061 3134,'-3'0,"1"0,-1 1,0 0,1 0,-1 0,1 0,-1 0,1 0,-1 1,1-1,0 1,0 0,0-1,0 1,0 0,0 0,0 0,1 1,-1-1,1 0,-1 1,1-1,0 0,0 1,0 0,0-1,1 1,-1 0,0 2,0-3,-97 302,72-211,1-8,-3-1,-5-1,-3-2,-8 8,38-78,-5 7,1 0,0 1,1 0,2 1,0 0,1 0,0 1,1 7,2-10,2-26,-2-21,1 13,-2-1,0 1,-1 0,-1 1,0-1,-1 1,0 0,-1 1,-1 0,-1 0,0 1,0 0,-2 0,1 2,-1-1,-1 2,-13-10,-36-22,63 41,0-1,0 1,0-1,1 1,-1-1,0 1,1 0,-1 0,0 0,1 0,0 0,-1 0,1 0,0 0,-1 0,1 1,0-1,0 1,-1-1,1 1,0 0,0 0,0 0,0 0,-1 0,1 0,0 0,0 0,0 1,1 0,-1-1,43-1,0 3,0 2,0 1,11 5,-54-10,8 1,1-1,-1 2,0-1,0 2,0-1,0 1,0 1,0 0,-1 0,0 1,0 0,0 0,0 1,-1 1,0-1,0 1,-1 1,0-1,0 1,-1 0,0 1,2 3,-8-9,0 0,0 0,0 0,0 0,-1 0,0 0,1 0,-1-1,0 1,0 0,0 0,-1 0,1-1,-1 1,0-1,1 1,-1-1,0 0,0 1,-1-1,1 0,0 0,-1-1,1 1,-1 0,1-1,-1 0,0 1,0-1,0 0,0-1,0 1,0 0,0-1,0 1,0-1,0 0,0 0,0-1,0 1,-1-1,-17 6,-153 46,155-43</inkml:trace>
  <inkml:trace contextRef="#ctx0" brushRef="#br2" timeOffset="65265.861">5287 3698,'-10'42,"2"1,1 1,3-1,1 1,2 0,4 30,-2-49,27-139,-15 68,2 0,2 1,1 1,3 0,2 2,1 0,9-7,-33 48,0-1,1 1,-1 0,0 0,1-1,-1 1,1 0,-1 0,1 0,-1 0,1 0,0-1,0 1,-1 1,1-1,0 0,0 0,0 0,0 0,0 1,0-1,0 0,1 1,-1-1,0 1,0-1,0 1,1 0,-1-1,0 1,0 0,1 0,-1 0,0 0,0 0,1 0,-1 0,0 0,0 1,1-1,-1 0,0 1,0-1,0 1,1 0,-1-1,0 1,0 0,0-1,0 1,0 0,0 0,-1 0,1 0,0 0,0 0,-1 0,1 0,0 0,-1 0,1 1,-1-1,0 0,1 0,-1 1,0-1,18 98,0-29,-10-53</inkml:trace>
  <inkml:trace contextRef="#ctx0" brushRef="#br2" timeOffset="67620.58">5258 3275,'-13'-7,"17"3,64 13,1-4,0-3,42-5,-5 1,-126-16,11 15,1-1,0 0,0 0,0-1,0 0,1-1,0 0,0 0,0 0,1-1,0 0,0 0,1 0,-3-10</inkml:trace>
  <inkml:trace contextRef="#ctx0" brushRef="#br2" timeOffset="81846.339">5625 4094,'-26'54,"-14"5,31-49,1 1,0 0,1 1,0-1,1 1,1 1,-1-1,2 1,0 0,-1 8,4-19,1 0,0 0,-1 0,1 0,0 0,0 0,1 0,-1 0,0 0,1 0,-1 0,1 0,-1 0,1 0,0-1,0 1,0 0,0 0,0-1,0 1,1 0,-1-1,1 0,-1 1,1-1,-1 0,1 1,0-1,-1 0,1 0,0-1,0 1,0 0,0 0,0-1,0 0,0 1,0-1,0 0,0 0,80-17,-59 0,-3 0</inkml:trace>
  <inkml:trace contextRef="#ctx0" brushRef="#br2" timeOffset="82405.647">5936 3783,'-10'0,"-7"0,-7 0,2 5,-1 1,4 0</inkml:trace>
  <inkml:trace contextRef="#ctx0" brushRef="#br2" timeOffset="87759.675">546 6182,'1'0,"-1"-1,1 1,0-1,-1 0,1 1,0-1,-1 1,1-1,-1 0,1 0,-1 1,1-1,-1 0,0 0,1 0,-1 0,0 1,0-1,1 0,-1 0,0 0,0 0,0 0,0 0,0 1,0-1,-1 0,1 0,0 0,0 0,0 0,-1 1,1-1,-1 0,1 0,0 0,-1 1,0-1,1 0,-1 1,1-1,-1 0,0 1,1-1,-1 1,0-1,0 1,1-1,-1 1,0 0,0-1,0 1,1 0,-1 0,0 0,0-1,0 1,0 0,0 0,0 0,0 0,216-167,7-15,-53 66,86-77,-136 100,129-85,-51 50,29-59,20-10,-187 142,3 2,1 3,3 3,30-14,73-51,97-86,-51 38,89-31,-136 91,-134 83,0-1,-1-2,-1-1,17-16,198-167,-75 108,-14 12,-51-7,-105 90,27-19,-29 19,1 1,-1-1,0 1,0-1,1 1,-1-1,0 1,0-1,0 1,0-1,1 1,-1-1,0 1,0-1,0 1,0-1,0 1,0-1,0 1,-1-1,1 1,0-1,0 1,0-1,0 1,-1-1,1 1,0-1,0 1,-1 0,1-1,0 1,-1-1,1 1,-1 0,1-1,0 1,-1 0,1 0,-1-1,1 1,-1 0,1 0,-1 0,1-1,-1 1,1 0,-1 0,1 0,-1 0,1 0,-1 0,1 0,-1 0,1 0,-1 0,1 0,-1 1,1-1,-1 0,1 0,-1 0,1 1,-1-1,1 0,-132-17,128 19,1 0,-1 1,1 0,0 0,0 0,0 0,0 0,1 0,-1 1,1 0,0-1,0 1,0 0,0 0,1 0,-1 0,1 0,0 0,0 1,1-1,-1 0,1 0,0 1,0-1,1 0,-1 0,1 1,0-1,1 4,-1 3,-7 164,-8-101,14-74,0 0,1 0,-1 0,0 0,0 0,1 0,-1 0,0 0,0 0,1 0,-1 0,0 0,0 0,1 0,-1 0,0 0,0 0,1 0,-1 0,0 0,0 1,0-1,1 0,-1 0,0 0,0 0,0 1,0-1,1 0,-1 0,0 0,0 1,0-1,0 0,0 0,0 0,0 1,1-1,-1 0,0 0,0 1,0-1,0 0,0 1,10-24,113-223,-32 76,-76 125,-11 25</inkml:trace>
  <inkml:trace contextRef="#ctx0" brushRef="#br2" timeOffset="89115.09">1307 4574,'16'19,"-1"1,-1 0,-1 2,-1-1,-1 2,-1-1,-1 1,-1 1,-1 0,1 8,-6-28,13 71,-15-75,0 0,-1-1,1 1,0 0,0 0,-1 0,1 0,0 0,0 0,-1-1,1 1,0 0,0 0,-1 0,1 0,0 0,0 0,-1 0,1 0,0 0,-1 0,1 1,0-1,0 0,-1 0,1 0,0 0,0 0,-1 0,1 0,0 1,0-1,0 0,-1 0,1 0,0 1,0-1,0 0,0 0,-1 1,1-1,0 0,0 0,0 1,0-1,0 0,0 0,0 1,0-1,0 0,0 0,0 1,0-1,0 0,-14-22,5-4,1-1,2 1,0-1,2 0,1 0,1-1,2 1,0-1,4-21,-2-17,-2 45,1 0,2-1,0 1,1 0,1 1,1-1,1 1,0 0,2 0,0 1,1 0,-9 17,0 0,1-1,-1 1,0 0,0 0,1 0,-1 0,1 0,0 0,0 1,0-1,-1 1,1-1,1 1,-1 0,0-1,0 1,0 0,1 0,-1 1,0-1,1 0,-1 1,1 0,-1-1,1 1,-1 0,1 0,-1 0,1 1,-1-1,0 1,1-1,-1 1,1 0,-1 0,0 0,0 0,1 0,-1 0,0 1,0-1,0 1,-1-1,1 1,0 0,0 0,-1 0,48 55,-33-45</inkml:trace>
  <inkml:trace contextRef="#ctx0" brushRef="#br2" timeOffset="89594.082">1110 4121,'313'-170,"-294"162,-18 8,0 0,0 0,1 0,-1 0,0 0,1 0,-1-1,0 1,0 0,1-1,-1 1,0-1,0 1,0-1,0 1,0-1,0 0,0 0,0 0,0 1,0-1,0 0,0 0,0 0,-1 0,1-1,0 1,-1 0,1 0,-1 0,1 0,-1-1,0 1,1 0,-1 0,0-1,0 1,0 0,0-1,0 1,0 0,0 0,-1-1,1 1,0 0,-1 0,1-1,-1 1,1 0,-85-81,73 68</inkml:trace>
  <inkml:trace contextRef="#ctx0" brushRef="#br2" timeOffset="90098.737">1844 4461,'-7'1,"1"2,0-1,-1 1,1 0,0 0,0 1,1 0,-1 0,1 0,0 1,0-1,0 1,1 1,-1-1,1 0,0 1,1 0,0 0,0 0,0 0,0 1,1-1,0 1,1 0,-1-1,1 1,1 0,-1 0,1 0,0-1,1 4,-1-7,0 0,0 0,0 0,0 0,1 0,-1 0,1 0,0 1,0-1,0-1,0 1,0 0,1 0,-1 0,1-1,0 1,0-1,0 1,0-1,0 0,1 0,-1 0,0 0,1 0,0 0,-1-1,1 1,0-1,0 0,0 0,0 0,0 0,0 0,0-1,0 0,0 1,1-1,-1 0,0 0,0-1,0 1,0-1,0 1,0-1,0 0,0 0,0-1,0 1,0 0,-1-1,1 0,54-34,-32 16</inkml:trace>
  <inkml:trace contextRef="#ctx0" brushRef="#br2" timeOffset="90732.841">2098 4488,'0'-13,"-2"2,2 0,-1 0,1-1,1 1,0 0,0 0,1 0,1 1,0-1,0 0,1 1,1 0,-1 0,1 0,1 0,6-8,-10 17,0 0,0 0,0 1,0-1,0 0,0 1,0-1,0 1,0-1,0 1,0 0,0 0,1 0,-1 0,0 1,0-1,0 0,0 1,0 0,0-1,0 1,0 0,0 0,0 0,-1 0,2 1,32 8,-30-11,-1 0,0 0,1-1,-1 0,0 0,0 0,0 0,0-1,0 1,-1-1,1 0,-1-1,0 1,0 0,0-1,0 1,0-1,-1 0,0 0,1 0,-2-1,2-1,42-49,-43 55,0 0,0 0,0 0,0 0,0 1,0-1,0 1,-1-1,1 1,0 0,0-1,0 1,-1 0,1 0,0 0,-1 1,1-1,-1 0,1 1,-1-1,0 0,1 1,-1 0,0-1,0 1,0 0,0-1,-1 1,1 0,0 0,-1 0,1 0,-1 0,0 0,1 1,2 5,31 47,-25-39</inkml:trace>
  <inkml:trace contextRef="#ctx0" brushRef="#br2" timeOffset="95733.821">687 6126,'108'-38,"530"-215,-466 178,182-61,-162 51,57-28,-137 68,73-36,66-37,-54 35,-40 25,50-33,-9 28,-162 52,-1-3,0-1,-1-1,24-17,57-33,-35 29,-80 36,0 0,0 0,0 0,0 0,0-1,-1 1,1 0,0 0,-1 0,1 0,-1 0,0 0,1 0,-1 0,0 0,1 0,-1 0,0 0,0 0,0 0,0 1,0-1,0 0,0 1,0-1,0 1,0-1,0 1,0-1,-1 1,1 0,0 0,0-1,0 1,-1 0,-1-1,-165-91,167 90,-1 0,1 1,0 0,-1-1,1 1,-1 0,0 0,1-1,-1 1,0 1,0-1,0 0,0 0,0 1,0-1,1 1,-1-1,0 1,0 0,-1 0,1 0,0 0,0 0,0 1,0-1,0 0,1 1,-1 0,0-1,0 1,0 0,0 0,0 0,1 0,-1 0,1 0,-1 1,1-1,-1 0,1 1,-1 0,1-1,0 1,0 0,-35 162,12-47,-7 106,13-106,104-283,46 16,3 28,-121 111</inkml:trace>
  <inkml:trace contextRef="#ctx0" brushRef="#br2" timeOffset="96796.109">2945 5702,'-18'225,"19"-205,43-155,-28 93,2 1,2 0,2 1,15-19,43-34,-79 92,0 0,0 0,0 0,0 1,0-1,0 0,0 1,1-1,-1 1,0 0,0-1,0 1,1 0,-1 0,0 0,0 0,1 0,-1 0,0 0,1 0,-1 0,0 1,0-1,0 0,1 1,-1-1,0 1,0-1,0 1,0 0,0-1,0 1,0 0,0 0,0 0,0 0,0 0,-1 0,1 0,0 0,-1 0,1 0,0 0,-1 1,19 60,-16-46,14 71,-14-62</inkml:trace>
  <inkml:trace contextRef="#ctx0" brushRef="#br2" timeOffset="97095.536">3453 5843,'-5'19,"-2"12,1 4,1-3</inkml:trace>
  <inkml:trace contextRef="#ctx0" brushRef="#br2" timeOffset="97345.114">3622 5618,'-14'9,"-1"4,8-1,5-7,2-5</inkml:trace>
  <inkml:trace contextRef="#ctx0" brushRef="#br2" timeOffset="97992.67">3593 5251,'-9'5,"-4"6,-4 1,1 4,-2-1,-2-4,1 2,5 4,0-2,2-3</inkml:trace>
  <inkml:trace contextRef="#ctx0" brushRef="#br2" timeOffset="98999.833">2973 5419,'9'-4,"9"-3,1-3,1-2,3 3,2 1,2 4,1-4,0 1,1 1,-1 1,-9 2,-8-3,-10-1,-7-4,-5 0,-2-3,1 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1 904,'38'-5,"27"-1,8-1,-4 2,-9 2,-10 1,-9-4,-6-1,-5 1,-2 1,-6 2</inkml:trace>
  <inkml:trace contextRef="#ctx0" brushRef="#br0" timeOffset="247.181">29 1214,'44'0,"37"-5,10-1,-5 0,-8 1,-13-4,-12 1,-15 1</inkml:trace>
  <inkml:trace contextRef="#ctx0" brushRef="#br0" timeOffset="137877.38">1355 367,'0'5,"0"16,0 9,0 4,0 2,5-1,2-2,-1-1,-1-2,-2-1,0 0,-2-1,4-5,1-2,0 1,-1-3</inkml:trace>
  <inkml:trace contextRef="#ctx0" brushRef="#br0" timeOffset="138128.735">988 791,'48'-5,"31"-2,10 1,-4-3,-12-1,-14 1,-11 3,-11 3,-5 0,-4 3,-2-1,-5 2</inkml:trace>
  <inkml:trace contextRef="#ctx0" brushRef="#br0" timeOffset="138495.404">1158 988,'42'-11,"1"2,0 1,1 3,22 0,-2 13,-62-8,-1 0,0 1,1-1,-1 0,0 0,1 1,-1-1,0 1,0-1,1 1,-1 0,0-1,0 1,0 0,0 0,0 0,0 0,0 0,0 0,0 0,0 0,0 0,-1 0,1 0,0 1,-1-1,1 0,-1 1,0-1,1 0,-1 1,0-1,0 0,0 1,0-1,0 0,0 1,0-1,0 0,0 1,-1-1,1 1,-7 9,-1 0,0 0,-1-1,0 0,0 0,-1-1,-1 0,1-1,-1 0,-8 3,-8 9,-137 105,163-124,-1-1,1 1,-1 0,1 0,0 0,-1 0,1 1,0-1,0 0,0 0,0 1,0-1,0 0,0 1,0-1,1 1,-1 0,0-1,1 1,0-1,-1 1,1 0,0-1,0 1,0 0,0-1,0 1,0 0,0-1,0 1,1 0,-1-1,1 1,-1 0,1-1,0 1,0-1,0 1,-1-1,1 0,1 1,-1-1,0 0,0 0,0 0,1 0,-1 0,0 0,1 0,-1 0,1 0,-1 0,1-1,-1 1,1-1,0 1,-1-1,1 0,0 0,-1 1,1-1,0 0,-1-1,1 1,0 0,25 1,0-1,0-1,0-1,0-2,0 0,-1-2,1-1,10-5,-8 3</inkml:trace>
  <inkml:trace contextRef="#ctx0" brushRef="#br0" timeOffset="139274.01">2766 283,'-330'95,"149"-14,179-80,0-1,0 1,0-1,0 1,0 0,1 0,-1 0,0 0,0 0,0 0,1 0,-1 1,1-1,-1 1,1-1,0 1,-1-1,1 1,0 0,0 0,0 0,0-1,1 1,-1 0,0 0,1 0,-1 0,1 0,0 0,0 1,-1-1,1 0,1 0,-1 0,0 0,0 0,1 0,-1 0,1 0,0 0,0 0,0 0,0-1,0 1,0 0,0 0,0-1,1 1,-1-1,1 2,8 2,0-1,0 0,0 0,0-1,1 0,-1 0,1-2,0 1,0-1,0-1,6 0,48 7,-31-3,-27-4,-1 0,1 1,0 0,-1 0,1 0,-1 1,1 0,-1 0,0 1,0-1,0 2,0-1,2 2,-7-2,0 0,-1 0,0 0,1 0,-1 0,0 0,0 0,-1 0,1 0,-1 0,1-1,-1 1,0 0,0 0,0 0,0-1,-1 1,1 0,-1-1,0 1,1-1,-1 0,0 0,0 1,-1-1,1-1,0 1,-1 0,1 0,-1-1,0 0,1 1,-1-1,-2 1,-255 156,226-142,2 2,0 0,1 3,1 0,-27 26,53-45,0 1,1 0,-1 0,1 0,0 0,0 0,0 1,0-1,1 1,-1 0,1 0,0 0,0 0,1 0,-1 0,1 1,0-1,0 0,0 1,1-1,-1 1,1-1,0 1,0-1,1 1,-1-1,1 1,0-1,0 0,1 1,-1-1,1 0,0 0,0 0,1 0,-1 0,3 2,6 1,0 0,1-1,0-1,0 0,1 0,-1-1,1-1,0 0,0-1,0 0,0-1,0-1,1 0,-1 0,0-2,0 1,5-3,34 1,91-28,-122 23</inkml:trace>
  <inkml:trace contextRef="#ctx0" brushRef="#br0" timeOffset="140708.552">2795 1186,'29'-83,"4"1,4 2,2 2,23-28,-15 53,-46 52,1 0,-1 1,0-1,1 0,-1 1,1 0,-1-1,0 1,1 0,-1 0,1-1,-1 1,1 0,-1 0,1 1,-1-1,1 0,-1 0,0 1,1-1,-1 1,1-1,-1 1,0 0,1 0,-1-1,0 1,0 0,0 0,0 0,0 0,0 0,0 0,0 1,0-1,0 0,-1 0,1 1,0-1,-1 0,1 1,-1-1,1 1,-1-1,0 2,15 89,-16-82,1-1,1 1,0-1,0 1,1-1,0 0,1 0,0 0,0 0,3 4,-5-12,-1 1,1-1,0 1,0-1,0 0,0 0,0 1,0-1,0 0,1 0,-1 0,0 0,0 0,1-1,-1 1,1 0,-1-1,1 1,-1 0,1-1,-1 0,1 1,0-1,-1 0,1 0,-1 0,1 0,0 0,-1 0,1-1,-1 1,1 0,-1-1,1 1,-1-1,1 0,-1 1,1-1,-1 0,0 0,2-1,51-50,-49 47,164-201,-58 75,-110 130,-1 1,1-1,0 1,-1-1,1 1,0 0,-1-1,1 1,0 0,-1-1,1 1,0 0,0 0,-1 0,1 0,0 0,0-1,-1 2,1-1,0 0,0 0,0 0,-1 0,1 0,0 1,-1-1,1 0,0 0,0 1,-1-1,1 1,-1-1,1 1,0-1,-1 1,1-1,-1 1,1-1,-1 1,1 0,-1-1,0 1,1 0,-1-1,0 1,1 0,-1 0,0-1,0 1,0 0,0 0,0-1,0 1,0 0,4 48,-4-45,-4 290,-19-155,20-114</inkml:trace>
  <inkml:trace contextRef="#ctx0" brushRef="#br0" timeOffset="140957.997">3811 1129,'0'24,"0"8</inkml:trace>
  <inkml:trace contextRef="#ctx0" brushRef="#br0" timeOffset="141211.85">3811 649,'-5'24,"-1"8</inkml:trace>
  <inkml:trace contextRef="#ctx0" brushRef="#br0" timeOffset="142746.914">3838 1072,'0'5,"0"7,0 5,0 5,0 4,0 2,5-4,7-6,5-6,0 0,3-2,2-3,-3-7,0-4,-2-1</inkml:trace>
  <inkml:trace contextRef="#ctx0" brushRef="#br0" timeOffset="146072.801">4347 452,'18'56,"140"428,-145-444,-11-32,0 0,0 0,1 0,0-1,0 1,1-1,0 1,0-1,0 0,1-1,0 1,1-1,5 5,-10-10,-1-1,1 1,-1-1,1 0,0 1,-1-1,1 0,0 1,0-1,-1 0,1 0,0 1,0-1,-1 0,1 0,0 0,0 0,0 0,-1 0,1 0,0-1,0 1,-1 0,1 0,0-1,0 1,-1 0,1-1,0 1,-1 0,1-1,-1 1,1-1,0 1,-1-1,1 0,-1 1,1-1,-1 0,0 1,1-1,-1 0,0 1,1-1,-1 0,0 1,0-1,1 0,-1 0,0 0,0 1,0-1,6-44,-6 44,11-203,1 120,4 0,4 2,4-4,29-55,-42 129,-1 7</inkml:trace>
  <inkml:trace contextRef="#ctx0" brushRef="#br0" timeOffset="146858.532">4996 988,'-5'15,"-1"13,-5 8,0 2,1 0,3-3,2-1,2-3,2-1,6-6,2-12,4-7,1-10,-2-4</inkml:trace>
  <inkml:trace contextRef="#ctx0" brushRef="#br0" timeOffset="147292.966">5109 734,'-5'-5,"-6"-1,3-5,4-5,2 0</inkml:trace>
  <inkml:trace contextRef="#ctx0" brushRef="#br0" timeOffset="151820.173">5363 28,'-5'0,"-1"5,-5 2,-1 4,-2 5,1 4,-3 0,-3 0,-3 3,3 1,-2-3,4 0,0-5,3 1,-1-2,1 0,4-2</inkml:trace>
  <inkml:trace contextRef="#ctx0" brushRef="#br0" timeOffset="153146.082">5730 85,'12'15,"0"1,-1 1,-1 0,0 0,-1 1,-1 0,-1 0,0 1,0 7,1 11,-1 1,-2-1,-2 1,-1 0,-2 0,-3 16,2 1,0-38,0-1,0 0,-1 0,-2 0,1 0,-2 0,0-1,0 0,-2 0,0 0,-1-1,0 0,-1 0,0-1,-1 0,-1-1,0 0,-1 0,-120 94,104-88</inkml:trace>
  <inkml:trace contextRef="#ctx0" brushRef="#br0" timeOffset="153743.771">4318 198,'-36'44,"1"1,2 2,2 1,2 2,-17 42,37-73,1 0,1 0,0 1,2 0,0 0,2 0,0 1,1-1,1 1,1-1,0 1,2 0,1-1,0 0,1 1,2-1,0-1,1 1,0-1,2 0,0-1,8 11,-4-9,0 0,2 0,0-2,1 0,1 0,0-2,1 0,1-1,1 0,5 1,116 41,-116-53</inkml:trace>
  <inkml:trace contextRef="#ctx0" brushRef="#br0" timeOffset="154345.447">6153 28,'7'-4,"-1"0,1 1,0 0,0 0,0 1,0 0,1 0,-1 0,1 1,-1 0,1 1,0-1,-1 1,1 1,-1 0,1 0,5 2,-10-3,0 1,-1-1,1 1,0 0,-1 0,1 0,-1 1,1-1,-1 0,0 1,0 0,1-1,-1 1,0 0,0 0,-1 0,1 1,0-1,-1 0,1 0,-1 1,0-1,0 1,0 0,0-1,0 1,-1 0,1-1,-1 1,0 0,1 0,-1-1,0 1,-1 1,-36 87,34-90,1 1,0 0,-1 0,1 0,0 1,0-1,0 1,0-1,1 1,-1-1,0 1,1 0,0 0,0 0,0 0,0 0,0 0,1 0,-1 0,1 0,0 0,0 0,0 0,0 0,1 0,-1 0,1 0,0 0,0 0,0 0,0 0,0 0,1 0,-1-1,1 1,-1 0,1-1,0 0,0 1,1 0,10 0,1 0,-1 0,0-2,1 1,-1-2,1 0,-1 0,12-3,8 1,-8 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4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114 246,'11'162,"24"113,-23-117,-12-134</inkml:trace>
  <inkml:trace contextRef="#ctx0" brushRef="#br0" timeOffset="478.747">1 302,'35'-25,"2"1,0 2,1 1,2 3,0 1,0 1,31-6,18 23,-87 0,0-1,-1 1,1 0,0-1,-1 1,1 0,0 0,-1 1,1-1,-1 0,0 0,1 1,-1-1,0 1,0-1,0 1,0-1,0 1,0 0,0-1,-1 1,1 0,-1 0,1 0,-1-1,0 1,1 0,-1 0,0 0,0 0,0 0,-1 0,1 0,0-1,-1 1,1 0,-1 0,0 0,1-1,-1 1,0 0,0-1,0 1,0-1,-85 118,34-56,49-60,-35 63,37-64,0-1,0 1,1 0,-1 0,0 0,1 0,0 0,-1 0,1 0,0 0,0 0,0 0,0 0,1 0,-1 0,0 0,1 0,-1 0,1 0,0 0,0-1,0 1,0 0,0 0,0-1,0 1,0-1,1 1,-1-1,0 1,1-1,0 0,-1 0,3 1,168 54,-169-56,0 1,1-1,-2 1,1 0,0 0,0 0,0 0,0 1,-1-1,1 1,0 0,-1-1,0 1,1 0,-1 0,0 1,0-1,0 0,0 1,-1-1,1 1,-1 0,1 0,-1-1,0 1,0 0,0 0,0 0,-1 0,1 0,-1 0,0 0,0 0,0 0,0 0,0 0,-1 0,1 0,-1 0,0 0,0 0,0 0,0 0,-1 1,-17 22,-1-2,-1 0,-2 0,0-2,-1-1,-1-1,0-2,-26 15,37-23,9-6,1-1,0 1,-1-1,0 0,0 0,0 0,0-1,0 0,-1 0,1 0,-1-1,1 1,-1-1,1-1,-2 1,2-3</inkml:trace>
  <inkml:trace contextRef="#ctx0" brushRef="#br0" timeOffset="8683.17">819 556,'0'1,"0"-1,0 1,0-1,0 1,0-1,0 1,0-1,0 1,0-1,0 1,0-1,0 1,-1-1,1 1,0-1,0 1,-1-1,1 1,0-1,-1 0,1 1,0-1,-1 0,1 1,0-1,-1 0,1 1,-1-1,1 0,-1 0,1 1,-1-1,1 0,-1 0,1 0,-1 0,1 0,-1 1,1-1,-1 0,1 0,-1-1,1 1,-1 0,1 0,-1 0,1 0,-1 0,1 0,-1-1,1 1,0 0,-1 0,1-1,-1 1,1 0,-1-1,1 1,0 0,-1-1,1 1,0-1,-1 1,-1 11,1 0,0 0,0 0,1 0,1 0,0 0,0 0,1 0,0 0,1-1,1 1,-1-1,2 0,-1 0,1 0,1 0,0-1,0 0,1 0,0 0,0-1,1 0,0-1,1 0,6 4,-11-8,0-1,1 0,-1-1,1 1,-1-1,1 0,0 0,0 0,-1-1,1 1,0-1,0 0,0-1,0 1,-1-1,1 0,0 0,-1-1,1 1,-1-1,1 0,-1 0,0-1,0 1,0-1,0 0,0 0,0 0,-1-1,1 0,87-123,-79 104,-11 23,-1 0,0-1,0 1,1 0,-1-1,0 1,0 0,1-1,-1 1,0 0,1-1,-1 1,1 0,-1 0,0-1,1 1,-1 0,1 0,-1 0,0 0,1 0,-1-1,1 1,-1 0,1 0,-1 0,1 0,-1 0,0 0,1 1,-1-1,1 0,-1 0,1 0,-1 0,0 0,1 1,-1-1,1 0,-1 0,0 1,1-1,-1 0,0 1,1-1,-1 0,0 1,1-1,-1 0,0 1,0-1,0 1,1-1,-1 0,0 1,0-1,0 1,0-1,0 1,0-1,0 1,0-1,17 44,-9-23,-6-15,0 0,1-1,0 1,0-1,1 0,0 0,0 0,0 0,0-1,1 0,-1 0,1 0,0 0,0-1,1 1,-1-1,1-1,-1 1,1-1,0 0,0 0,0-1,0 0,0 0,1 0,-1-1,5 0,-3 0,1-1,-1 0,0 0,1-1,-1 0,0 0,0-1,-1 0,1-1,0 1,-1-2,0 1,0-1,0 0,-1 0,0-1,0 1,0-2,-1 1,1 0,-1-1,0-1,12-20,0 0,-2 0,-1-2,-1 0,-1-5,3-6,-3-1,-1-1,-2 0,-2 0,-2-1,-1 0,-3-15,-1 41,1 7,0-1,-1 1,-1-1,0 1,0 0,-1-1,0 1,-1 0,-1 0,0 0,0 1,-1-2,5 11,-1 0,1 0,-1 0,0 0,1 0,-1 0,0 0,0 0,1 0,-1 0,0 0,0 0,0 0,0 1,0-1,0 0,-1 1,1-1,0 1,0-1,0 1,0 0,-1-1,1 1,0 0,0 0,-1 0,1 0,0 0,0 0,-1 0,1 0,0 1,0-1,-1 0,1 1,0-1,0 1,0-1,0 1,0 0,0-1,0 1,0 0,0 0,0 0,0 0,0 0,0 0,1 0,-1 0,0 0,1 0,-1 0,0 1,-4 11,-1 1,1 0,1 0,1 1,0-1,1 1,0-1,1 1,1 0,0 0,1-1,1 1,0 0,1-1,1 0,0 1,1-1,5 11,67 223,-25-152,-31-93,-13-11</inkml:trace>
  <inkml:trace contextRef="#ctx0" brushRef="#br0" timeOffset="8931.141">1271 218,'43'5,"48"-4,18-6,5-2,-7-1,-8-3,-11 0,-6 2,-7-2,-7 0,-10 3,-16 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0,'-4'5,"-3"6,1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40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232 251,'-161'287,"148"-259,1 1,2 0,1 0,1 1,2 1,1-1,1 1,1 0,2 18,2-41,0-1,1 0,0 0,0 1,0-1,1-1,0 1,0 0,1-1,0 1,0-1,1 0,-1-1,1 1,1-1,-1 0,1 0,-1 0,2-1,-1 0,0 0,1-1,-1 1,1-1,0-1,0 1,0-1,1-1,-1 1,0-1,1-1,-1 1,1-1,-1 0,0-1,4 0,15-5,-1-1,0 0,0-2,-1-1,0-1,-1-1,0-1,-1-1,0-1,-1-1,6-7,1-1,-1 0,-2-2,0-2,-2 0,-1-1,-1-1,-1-1,-2 0,-2-2,0 0,-3-1,10-32,-18 52,-1-1,0 0,-1 0,-1 0,0 0,-1-1,-1 1,0 0,-1 0,-1-1,0 1,-1 0,0 0,-2 1,0-1,0 1,-1 0,-1 0,0 0,-1 1,-1 1,0-1,0 1,-1 1,-1 0,-3-3,4 6,-1 1,0 0,0 0,0 2,-1-1,0 1,0 1,-1 0,1 1,-1 0,1 1,-1 0,0 1,0 0,0 1,0 1,0 0,0 1,1 0,-1 1,1 0,-1 1,1 1,0 0,0 0,1 1,0 1,0 0,-6 5,6-4,1 0,0 1,0 0,1 1,1 0,-1 0,1 1,1 0,0 0,1 1,0 0,1 0,0 0,1 1,0 0,0 3,-2 21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0,'-19'19,"-12"11,-4 1,3 0,7-6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1,'20'98,"-4"0,-5 2,-3 26,-7-110,0 1,-2 0,0-1,-1 1,0-1,-2 1,0-1,0 0,-2 0,0-1,-1 0,0 0,-1 0,-1-1,0 0,-1-1,-1 0,0 0,0-1,-2-1,1 0,-4 2,-44 30,38-24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1,'67'12,"-66"-12,1 1,-1-1,1 1,-1 0,1 0,-1 0,1 0,-1 0,0 0,0 0,1 0,-1 0,0 0,0 1,0-1,0 1,-1-1,1 0,0 1,0 0,-1-1,1 1,-1-1,0 1,1 0,-1-1,0 1,0 0,0-1,0 1,0 0,0-1,0 1,-1-1,1 1,-1 0,1-1,-1 1,-102 116,102-117,1 0,-1 0,1 1,-1-1,1 0,-1 0,1 0,0 0,0 0,0 0,0 1,0-1,0 0,0 0,0 0,0 0,0 1,1-1,-1 0,0 0,1 0,-1 0,1 0,-1 0,1 0,0 0,-1 0,1 0,0 0,0 0,-1 0,1-1,0 1,0 0,0-1,0 1,0 0,0-1,0 0,0 1,0-1,1 1,-1-1,0 0,0 0,0 0,2 0,60 6,-58-6,200-3,-180 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5,2 1,0 0,-3-1,-1-1,-3-2,-1-1,-1-1,-1 0,0 0,0-5,0-1,-5-1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27,'43'0,"34"0,12 0,-3-5,-11-2,-15 1,-12 1,-14 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0 188,'4'-5,"1"-1,0 1,0 0,0 0,0 1,1 0,0 0,0 0,0 0,0 1,1 0,1 0,12-4,-1 1,1 0,0 2,0 0,0 1,0 2,10 0,69-10,2-4,-101 15,-1 0,1 1,-1-1,1 0,-1 1,1-1,-1 0,0 0,1 0,-1 0,0 0,1 0,-1 0,0 0,1 0,-1 0,1 0,-1 0,0 0,1 0,-1 0,1-1,-1 1,0 0,1-1,-1 1,1 0,-1-1,1 1,-1 0,1-1,-1 1,1-1,0 1,-1-1,1 1,0-1,-1 1,1-1,0 0,-1 1,1-1,0 1,0-1,0 0,0 1,0-1,0 0,0 1,0-1,0 1,0-1,0 0,0 1,0-1,0 0,0 1,1-1,-1 1,0-1,1 1,-1-1,0 0,1 1,-1-1,0 1,1 0,0-1,-16-2,6 2,1 0,-1 0,0-1,1 0,0-1,-1 0,1 0,0-1,1 0,-1 0,1-1,-3-2,5-1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26,'-10'5,"2"1,3-4,6-4,3-5,6-2,-4 0,-7 2,-4 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0 125,'45'154,"6"-3,21 33,-35-127,-34-58,-1 0,0 0,0-1,0 1,0-1,0 0,0 0,0 1,0-1,-1 0,1-1,-1 1,1 0,-1 0,0-1,0 1,0 0,0-1,-1 1,1-1,0 1,-1-1,0 2,54-230,-34 158,3 2,3 0,3 2,14-21,-34 72</inkml:trace>
  <inkml:trace contextRef="#ctx0" brushRef="#br0" timeOffset="404.507">565 633,'0'24,"0"12,0 6,0-5</inkml:trace>
  <inkml:trace contextRef="#ctx0" brushRef="#br0" timeOffset="665.029">706 238,'-5'10,"-1"7,0 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0 130,'24'156,"6"-1,14 24,-10-101,-23-107,24-178,76-156,-76 270,-28 88</inkml:trace>
  <inkml:trace contextRef="#ctx0" brushRef="#br0" timeOffset="311.58">480 609,'0'28,"0"16,0-6,0-9</inkml:trace>
  <inkml:trace contextRef="#ctx0" brushRef="#br0" timeOffset="560.421">537 186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513 114,'17'78,"97"429,-66-393,-48-113,1-1,-1 1,0-1,1 1,-1-1,0 1,1-1,-1 0,0 1,1-1,-1 1,1-1,-1 0,0 0,1 1,-1-1,1 0,-1 0,1 1,-1-1,1 0,0 0,-1 0,1 0,-1 0,1 0,-1 0,1 0,-1 0,1 0,-1 0,1 0,0 0,-1 0,1 0,-1-1,1 1,-1 0,1 0,-1-1,1 1,-1 0,0-1,1 1,-1 0,1-1,-1 1,0-1,1 1,-1-1,0 1,0-1,1 1,-1-1,0 1,0-1,0 1,1-1,-1 1,0-1,0 1,0-1,0 0,12-38,36-144,61-149,-79 211,-35 152,3-10</inkml:trace>
  <inkml:trace contextRef="#ctx0" brushRef="#br0" timeOffset="2366.572">259 1,'-32'37,"2"2,1 1,2 1,2 2,2 0,2 2,2 0,1 1,-5 29,20-65,1 0,0 0,0 1,1-1,0 0,1 1,0-1,1 0,0 1,0-1,1 0,1 0,-1 0,2 0,-1-1,2 1,-1-1,1 0,0 0,1 0,0-1,1 0,-1 0,1 0,1-1,1 1,19 14,0-2,1 0,2-3,-1 0,2-2,0-1,25 6,-21-7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4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0,'4'0,"8"0,0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0 165,'216'-11,"24"-24,-140 24,-216-25,19-18,79 44,1 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1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0,'-14'10,"-10"12,-6 3,3 2,1-4,4-1,2-4,5 0,-1-4,2 1,0-2,1 2,4-3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0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158 113,'0'0,"-5"0,-6 0,-1 5,-4 2,1 4,-2 0,3 3,3 5,3-2</inkml:trace>
  <inkml:trace contextRef="#ctx0" brushRef="#br0" timeOffset="1936.651">215 0,'-5'0,"-6"5,-7 6,-4 7,-4 4,-2 4,4 2,1-4,4-1,1-4,4-1,8-4,6-8,7-6,3-2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0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26,'5'0,"6"0,6 0,6 0,2 0,3 0,1 0,1 0,-1 0,0 0,0 0,0 0,-1 0,1-5,-1-1,0 0,0 1,-4 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1,'10'5,"7"1,7 0,3-1,2-2,1-1,0-1,0 0,-6-6,-1-1,0-1,0 2,2 2,-4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0,'-10'4,"0"1,1 0,-1 1,1 0,0 0,1 1,0 0,0 1,0 0,1 0,0 0,0 1,1 0,1 0,-1 1,1 0,1-1,0 3,-7 32,3 1,1 1,3-1,2 1,1 0,3 11,-1-13,1-12,3 1,0 0,2-1,1 0,2-1,1 0,2 0,0-1,2-1,7 9,-19-32,1 0,0 0,0 0,0-1,0 1,1-1,0 0,0-1,0 1,1-1,-1 0,1 0,0-1,0 0,1 0,-1 0,1-1,-1 0,1 0,2 0,14 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62,'0'0,"1"0,-1 0,0 1,0-1,1 0,-1 1,0-1,0 0,0 1,0-1,1 1,-1-1,0 0,0 1,0-1,0 1,0-1,0 0,0 1,0-1,0 0,0 1,0-1,0 1,0-1,0 0,-1 1,1-1,0 1,0-1,0 0,-1 1,1-1,0 0,0 0,-1 1,1-1,0 0,0 1,-1-1,1 0,0 0,-1 0,1 1,0-1,-1 0,1 0,-1 0,1 0,0 0,-1 0,1 1,0-1,-1 0,1 0,-1 0,1 0,0-1,-1 1,1 0,-1 0,1 0,8 39,85 220,-32-74,-61-184,0 0,0 0,0 0,0 0,0-1,1 1,-1 0,0 0,0 0,1 0,-1-1,1 1,-1 0,1 0,-1-1,1 1,-1 0,1-1,0 1,-1 0,1-1,0 1,0-1,-1 1,1-1,0 0,0 1,0-1,0 0,-1 0,1 1,0-1,0 0,0 0,0 0,0 0,0 0,0 0,-1 0,1 0,0-1,0 1,0 0,0 0,0-1,-1 1,1 0,0-1,0 1,-1-1,1 1,0-1,-1 0,1 1,0-1,-1 0,1 1,-1-1,1 0,-1 0,1 1,-1-1,0 0,1 0,79-342,-42 132,-37 198</inkml:trace>
  <inkml:trace contextRef="#ctx0" brushRef="#br0" timeOffset="396.626">603 429,'-5'-2,"-1"1,0 0,1 0,-1 1,1-1,-1 1,0 1,1-1,-1 1,0 0,1 0,-1 0,1 1,0 0,0 0,-1 1,1-1,0 1,1 0,-1 0,1 1,-1-1,1 1,0 0,0 0,1 1,-1-1,1 1,0 0,0-1,0 1,1 1,0-1,-1 2,1-4,1 1,-1 0,1 0,0 0,0 0,0 0,0 0,1 1,-1-1,1 0,0 0,0 0,1 1,-1-1,1 0,0 0,0 0,1 0,-1 0,1 0,0 0,0-1,0 1,0-1,0 1,1-1,0 0,0 0,0 0,0 0,0 0,0-1,1 1,-1-1,1 0,0 0,0 0,0-1,0 0,0 1,0-1,3 0,49 5,-30-6</inkml:trace>
  <inkml:trace contextRef="#ctx0" brushRef="#br0" timeOffset="944.974">687 711,'121'-176,"-121"175,0 0,0 0,1 0,-1 0,0 0,1 0,-1 0,0 0,1 0,-1 0,1 0,0 0,-1 0,1 0,0 0,-1 0,1 1,0-1,0 0,0 0,0 1,0-1,0 1,0-1,0 1,0-1,0 1,0-1,0 1,0 0,0 0,0 0,0 0,1 0,-1 0,0 0,0 0,0 0,0 0,0 0,0 1,0-1,0 0,0 1,0-1,0 1,0-1,0 1,0 0,0-1,0 1,0 0,0 0,2 9,-3-8,0 0,0 0,0 0,0 0,1 0,-1 0,0 0,1 0,0 0,-1 0,1-1,0 1,0 0,0 0,0 0,0-1,1 1,-1-1,0 1,1-1,-1 1,1-1,0 0,-1 0,1 0,0 0,0 0,-1 0,1 0,0 0,0-1,0 1,0-1,0 0,0 1,0-1,0 0,0 0,0 0,0 0,0-1,0 1,0-1,2 0,22-15,-24 14,0-1,1 1,-1 0,0 0,0 0,1 1,0-1,-1 0,1 1,0 0,-1-1,1 1,0 0,0 1,0-1,0 0,0 1,0 0,0 0,0 0,0 0,0 0,0 0,0 1,0-1,0 1,0 0,0 0,0 0,-1 1,1-1,0 0,-1 1,1 0,1 1,19 29,-14-16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0 172,'8'-5,"-1"2,1-1,-1 1,1 0,0 0,0 1,0 0,0 0,1 1,-1 0,0 1,1 0,-1 0,3 1,5-2,271 2,-247-6,-39 5,0 0,-1 0,1-1,0 1,-1 0,1-1,-1 1,1 0,-1-1,1 1,-1-1,1 1,-1-1,1 1,-1-1,0 1,1-1,-1 1,0-1,1 0,-1 1,0-1,0 1,0-1,1 0,-1 1,0-1,0 0,0 1,0-1,0 0,0 1,0-1,-1 0,1 1,0-1,0 1,0-1,-1 0,1 1,0-1,-1 1,1-1,0 1,-1-1,1 1,-1-1,1 1,0-1,-1 1,0-1,1 1,-1 0,1-1,-1 1,1 0,-1-1,0 1,0 0,-123-79,124 78,-1 1,0-1,1 1,-1-1,1 1,0-1,-1 0,1 1,-1-1,1 0,0 1,0-1,-1 0,1 0,0 1,0-1,0 0,0 1,0-1,0 0,0 0,0 1,0-1,0 0,0 0,0 1,0-1,1 0,-1 0,0 1,1-1,-1 0,0 1,1-1,-1 1,1-1,-1 0,1 1,-1-1,1 1,0-1,-1 1,1 0,-1-1,1 1,0 0,-1-1,1 1,0 0,0 0,-1-1,1 1,0 0,0 0,-1 0,1 0,0 0,0 0,-1 0,1 0,0 1,0-1,-1 0,1 0,0 1,-1-1,1 0,0 1,0-1,19-2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2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16,'0'5,"4"-3,3-8,-6-1,-7-1,-4 7,2 7,5 4,4-1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0 101,'425'0,"-425"0,-1 0,1-1,0 1,0-1,0 1,0-1,0 1,0 0,0-1,0 1,0-1,0 1,0-1,0 1,0-1,0 1,0 0,0-1,1 1,-1-1,0 1,0 0,1-1,-1 1,0-1,0 1,1 0,-1-1,0 1,1 0,-1 0,0-1,1 1,-1 0,1 0,-1 0,0-1,1 1,-1 0,1 0,-1 0,1 0,-1 0,0 0,1 0,-1 0,1 0,-1 0,1 0,-1 0,1 0,-1 0,0 0,1 0,-1 1,1-1,-1 0,0 0,1 1,-1-1,1 0,-35-20,31 19,-93-56,88 46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49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0,'-57'370,"74"-14,-14-281,-3-1,-4 0,-7 40,7-78,-14 78,13-86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1,'29'57,"-2"2,-3 1,-3 1,-3 0,-2 2,-3 0,2 37,-10-65,-2 0,-2 0,-1 0,-2 0,-1 0,-2 0,-1 0,-2-1,-1 0,-1-1,-3 0,0-1,-2 0,-1-1,-2-1,-6 7,-94 91,96-110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7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1 111,'0'395,"22"-249,-22-144,0-1,0 0,-1 0,1 1,0-1,1 0,-1 1,0-1,0 0,0 1,1-1,-1 0,1 0,-1 0,1 1,-1-1,1 0,0 0,0 0,-1 0,1 0,0 0,0 0,0 0,0 0,0-1,0 1,0 0,0-1,1 1,-1 0,0-1,0 0,1 1,-1-1,0 0,0 1,1-1,-1 0,0 0,1 0,-1 0,0 0,1-1,-1 1,0 0,0 0,1-1,-1 1,0-1,0 1,0-1,0 0,1 1,-1-1,0 0,0 0,0 0,-1 0,1 0,0 0,0 0,0-1,59-177,65-255,-112 401,1 6</inkml:trace>
  <inkml:trace contextRef="#ctx0" brushRef="#br0" timeOffset="386.234">424 675,'-9'24,"-4"17,1 7,2 0,3-3,7-10,4-15,1-11</inkml:trace>
  <inkml:trace contextRef="#ctx0" brushRef="#br0" timeOffset="711.989">565 280,'-10'10,"3"7,1-3,7-5,-1-3,-2 1,-4 1,-1 3,0-1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1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1 701,'39'17,"-15"-12,1-1,0-1,1-1,-1-2,24-2,-8 2,99-21,-125 24</inkml:trace>
  <inkml:trace contextRef="#ctx0" brushRef="#br0" timeOffset="435.977">171 475,'-1'0,"1"-1,-1 1,1-1,-1 1,1 0,-1-1,1 1,-1 0,1 0,-1 0,0-1,1 1,-1 0,1 0,-1 0,0 0,1 0,-1 0,1 0,-1 0,1 0,-1 0,0 1,1-1,-1 0,1 0,-1 0,1 1,-1-1,1 0,-1 1,1-1,-1 0,1 1,-1-1,1 1,-1-1,1 0,0 1,-1-1,1 1,0-1,0 1,-1 0,1-1,0 1,0-1,0 1,0-1,-1 1,1 0,0-1,0 1,0-1,0 1,1 0,-1-1,0 1,-5 40,31 131,-24 83,3-232,0-5</inkml:trace>
  <inkml:trace contextRef="#ctx0" brushRef="#br0" timeOffset="2699.875">706 391,'-2'1,"0"0,0 1,1-1,-1 1,0 0,1-1,-1 1,1 0,-1 0,1 0,0 0,0 0,0 0,0 0,0 1,1-1,-1 0,1 1,-1-1,1 0,0 1,0-1,0 0,0 1,0-1,0 1,-3 265,31-54,-26-204,-1 0,1 0,1 0,0 0,0-1,1 0,0 0,1 0,0 0,1 0,-5-9,1 0,0-1,0 1,-1 0,1-1,0 0,-1 1,1-1,-1 0,1 0,-1 0,1 0,-1 0,1 0,-1-1,0 1,0 0,0 0,0-1,0 1,0-1,0 1,0-1,0 0,-1 1,1-1,-1 0,1 1,-1-1,0 0,1 0,-1 1,0-1,0 0,67-288,1 74,-53 157,-13 49</inkml:trace>
  <inkml:trace contextRef="#ctx0" brushRef="#br0" timeOffset="4401.877">1016 1068,'-4'5,"-3"6,1 6,-3 0,-1 2,1 3,3 2,-2-3,-1 0,2 1,2 2,7-4,7-4,3-6</inkml:trace>
  <inkml:trace contextRef="#ctx0" brushRef="#br0" timeOffset="4912.779">1158 758,'0'-5,"-5"-2,4 1,-4 1,0 6,0 4</inkml:trace>
  <inkml:trace contextRef="#ctx0" brushRef="#br0" timeOffset="6779.766">565 165,'254'0,"-194"11,-76-29,-83-67,93 81</inkml:trace>
  <inkml:trace contextRef="#ctx0" brushRef="#br0" timeOffset="7170.202">1412 165,'25'42,"-3"2,-1 1,-3 1,-1 0,-3 1,-1 1,-3 0,4 43,-9-50,-2 0,-1 0,-2-1,-2 1,-2 0,-2-1,-1 1,-2-2,-2 1,-2-1,-7 14,10-29,-1 0,-1-1,-2 0,0-1,-1-1,-1 0,-1-1,-1 0,-1-2,0 0,-4 1,-25 6,26-17</inkml:trace>
  <inkml:trace contextRef="#ctx0" brushRef="#br0" timeOffset="7705.252">2033 108,'-16'15,"1"1,0 1,1 0,1 0,1 2,0-1,2 2,0-1,1 2,1-1,1 1,0 0,2 0,1 1,0 0,2 0,0 2,-5 16,-6 33,4 1,3 1,4-1,2 1,5 3,0-56,2-1,0 1,2-2,0 1,1-1,1 0,1-1,1 0,1-1,0-1,1 0,1-1,0-1,2 1,0-8,-13-13</inkml:trace>
  <inkml:trace contextRef="#ctx0" brushRef="#br0" timeOffset="8398.118">1723 559,'-16'16,"8"-11,1 1,0 1,0-1,0 1,1 0,0 1,1 0,-1-1,1 2,1-1,0 1,0-1,1 1,0 0,0 0,1 1,-1 4,5-11,-1-1,0 1,1-1,0 1,0-1,0 1,0-1,0 0,0 0,0 0,1 0,-1 0,1-1,-1 1,1-1,0 1,0-1,-1 0,1 0,0-1,0 1,0 0,0-1,0 0,0 0,0 0,0 0,0 0,0 0,0-1,0 1,0-1,0 0,0 0,0 0,0-1,-1 1,1 0,-1-1,1 0,-1 0,1 0,-1 0,0 0,0 0,0 0,0-1,0 1,0-3,0 2,-1 0,0 0,0 0,0 0,0 0,-1 0,1 0,-1 0,0 0,0-1,0 1,-1 0,1 0,-1 0,1 0,-1 0,0 0,0 0,0 0,-1 0,1 0,-1 0,1 1,-1-1,0 0,0 1,0 0,-1-1,1 1,0 0,-1 0,0 0,1 1,-1-1,0 1,0-1,0 1,0 0,0 0,0 0,0 1,0-1,0 1,0-1,-1 1,1 0,0 0,0 1,0-1,0 1,-1-1,1 1,0 0,0 0,0 0,1 1,-1-1,-2 2,4-1,-1 0,0 0,1 0,-1 0,1 0,0 1,0-1,0 0,0 1,0-1,0 1,1-1,-1 1,1-1,0 1,-1-1,1 1,0 0,1-1,-1 1,0-1,1 1,0-1,-1 1,1-1,0 1,0-1,2 3,2 14,-2-5</inkml:trace>
  <inkml:trace contextRef="#ctx0" brushRef="#br0" timeOffset="15066.184">2203 165,'366'0,"-341"-4,-30-10,-149-75,153 88,-1 0,1 1,-1-1,1-1,0 1,-1 0,1 0,0 0,0-1,0 1,0 0,0-1,0 1,0-1,0 0,1 1,-1-1,1 1,-1-1,1 0,-1 0,1 1,0-1,0 0,0 1,0-1,0 0,0 0,1 1,-1-1,1 0,7-8</inkml:trace>
  <inkml:trace contextRef="#ctx0" brushRef="#br0" timeOffset="12686.803">2371 475,'2'12,"0"-1,0 1,1-1,1 0,0 0,0 0,1 0,0-1,1 1,2 1,15 32,62 215,-50-130,-33-129,-1-1,1 1,-1-1,1 1,-1-1,0 0,1 0,-1 1,0-1,0 0,1 0,-1 0,0 0,0 0,0-1,0 1,0 0,-1 0,1-1,0 1,0 0,-1-1,1 1,-1-1,1 1,-1-1,0 1,0-1,0 1,1-1,-1 1,-1-1,1 0,48-252,19-40,-67 292,0 1,0-1,0 1,1-1,-1 1,1-1,-1 1,1 0,-1-1,1 1,0 0,0-1,0 1,0 0,0 0,0 0,0 0,0-1,0 2,0-1,1 0,-1 0,0 0,1 1,-1-1,1 0,-1 1,1-1,-1 1,1 0,-1-1,1 1,-1 0,1 0,0 0,10 6</inkml:trace>
  <inkml:trace contextRef="#ctx0" brushRef="#br0" timeOffset="13100.612">3048 898,'-4'-9,"-7"-4,-7 1,1 7,-2 9,2 9,-1 2,3 3,4 4,4 2,2 3,8 1,8 0,7-4,5-6,3-6,2-6,-3-3</inkml:trace>
  <inkml:trace contextRef="#ctx0" brushRef="#br0" timeOffset="13636.797">3161 1152,'62'-78,"-59"75,-1-2,1 1,-1 0,1 0,-1-1,1 2,1-1,-1 0,0 1,1-1,0 1,0 0,0 0,0 0,0 1,1 0,-1 0,1 0,-1 0,1 0,0 1,0 0,-1 0,1 0,0 1,0 0,0 0,0 0,0 0,0 1,0 0,2 1,-3 0,0 0,1-1,-1 1,0-1,0 0,1 0,-1 0,1 0,-1-1,1 0,-1 0,1 0,-1 0,1-1,-1 0,1 0,-1 0,0 0,1-1,-1 1,0-1,0 0,0-1,-1 2,-1 0,1-1,-1 1,1 1,0-1,0 0,-1 0,1 1,0 0,0 0,0-1,-1 1,1 1,0-1,0 0,0 1,-1 0,1-1,0 1,-1 0,1 0,-1 1,1-1,-1 0,1 1,-1 0,0-1,0 1,0 0,0 0,2 2,42 34,-28-31</inkml:trace>
  <inkml:trace contextRef="#ctx0" brushRef="#br0" timeOffset="16072.132">3669 559,'-4'-5,"-3"4,6 1,7 1,8 1,6-1,5 0,2 0,2-1,1 0,0 0,-1 0,0 0,0 0,-5-4,-7-3</inkml:trace>
  <inkml:trace contextRef="#ctx0" brushRef="#br0" timeOffset="16320.786">3895 305,'-9'24,"-9"18,0 6,2 0,4-4,4-4,4-4,2-3,1-3,7-2,1 0,-1-1,5 1,-1-1,-1-4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1,'39'16,"-11"-10,1-1,-1-2,1-1,0-1,0-2,6-1,31 0,35-10,-83 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0,'14'5,"15"1,7 0,2-1,0-2,-3-1,-1 0,-7-7,-4-1,0 0,-5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1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0 199,'20'0,"19"0,10-5,0-1,-4 0,-3 1,-5 1,-4 2,-3 1,-6 0</inkml:trace>
  <inkml:trace contextRef="#ctx0" brushRef="#br0" timeOffset="262.604">85 1,'-5'38,"3"23,3 5,0-3,0-8,5-13,2-9,-1-6,-2-2,4 0,-1-5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9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0 354,'31'156,"-16"-105,69 250,-59-198,-25-103,0-1,0 1,1-1,-1 1,0-1,0 1,0-1,1 1,-1-1,0 1,0 0,1-1,-1 1,0-1,1 1,-1 0,1-1,-1 1,0 0,1-1,-1 1,1 0,-1 0,1-1,-1 1,1 0,-1 0,1 0,-1 0,1 0,-1 0,1 0,-1 0,1 0,-1 0,1 0,-1 0,1 0,-1 0,1 0,-1 0,1 1,-1-1,1 0,-1 0,1 0,-1 1,0-1,1 0,-1 1,1-1,-1 1,0-1,1 0,-1 1,0-1,1 1,-1-1,0 1,0-1,0 1,1-1,-1 1,0-1,0 1,0-1,0 1,13-42,4-55,4 0,3 1,23-50,-37 126,0 8</inkml:trace>
  <inkml:trace contextRef="#ctx0" brushRef="#br0" timeOffset="380.691">734 834,'-22'4,"7"-3,1 1,0 1,0 1,0-1,0 2,0 0,1 1,0 0,0 1,0 1,1 0,-8 7,17-12,0 1,1 0,-1-1,1 1,0 1,0-1,0 0,0 0,1 1,0-1,0 1,0-1,0 1,1 0,0-1,0 1,0 0,0-1,1 1,0-1,0 1,0-1,0 1,1-1,-1 1,1-1,1 0,-1 0,0 0,1 0,0-1,0 1,0-1,0 1,1-1,-1 0,1 0,0-1,0 1,0-1,1 1,6 1,1-1,0 0,0 0,0-2,0 1,0-1,0-1,1 0,-1-1,0 0,0-1,0-1,0 0,9-3,-3-1</inkml:trace>
  <inkml:trace contextRef="#ctx0" brushRef="#br0" timeOffset="947.616">847 1059,'78'-73,"36"-38,-113 110,0 0,0 0,0 0,0 1,0-1,1 0,-1 1,0-1,0 1,1-1,-1 1,0 0,1-1,-1 1,1 0,-1 0,0 0,1 0,-1 0,0 0,1 1,-1-1,0 0,1 1,-1-1,0 1,1-1,-1 1,0 0,0-1,0 1,0 0,0 0,0 0,0 0,0 0,1 1,18 53,-4-11,-13-42,-1-1,1 0,0 0,0 0,0 0,1 0,-1-1,0 0,0 1,0-1,0 0,0-1,0 1,1 0,-1-1,0 0,0 0,0 1,0-2,-1 1,1 0,0-1,0 1,-1-1,1 0,-1 0,1 0,-1 0,0 0,0-1,2-1,12-7,2-2,-13 9,0 0,0 1,0-1,0 1,1 0,-1 0,1 1,-1-1,1 1,0 1,0-1,0 1,0 0,0 0,1 1,-1 0,2 0,-4 2,-1 1,0 0,0-1,0 1,0 0,0 1,-1-1,0 0,1 1,-1-1,0 1,-1 0,1 0,-1 0,1 0,-1 0,0 0,-1 0,1 4,4 8,1 4</inkml:trace>
  <inkml:trace contextRef="#ctx0" brushRef="#br0" timeOffset="1535.695">621 71,'35'-15,"0"2,1 2,0 1,1 2,0 1,20 0,4 14,-60-6,1-1,-1 1,0-1,0 1,0 0,0-1,0 1,0 0,0 0,-1 0,1 0,0 0,0 0,-1 0,1 0,0 0,-1 0,1 0,-1 0,0 1,1-1,-1 0,0 0,0 1,1-1,-1 0,0 0,0 0,-1 1,1-1,0 0,0 0,-1 1,1-1,0 0,-1 0,1 0,-1 0,0 0,1 1,-1-1,0 0,1-1,-1 1,0 0,0 0,-42 49,38-46,0 0,0 0,1 1,-1 0,1-1,0 2,0-1,1 0,0 1,-1-1,2 1,-1 0,1 0,0 0,0 1,0-1,1 0,0 1,1-1,-1 0,1 2,3-4,-1 0,1-1,0 1,0-1,1 0,-1 0,1 0,-1 0,1-1,0 1,0-1,0 0,0 0,1-1,-1 1,0-1,1 0,-1 0,1 0,-1-1,1 1,-1-1,1 0,-1-1,1 1,0-1,-1 0,2 0,2 1,138-4,-121 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5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0 199,'14'4,"15"3,7-1,2-1,0-2,-3-1,-1-1,-3 0,-1-6,-1-1,0-1,-1 2,-1 2,-4-5,-6 1</inkml:trace>
  <inkml:trace contextRef="#ctx0" brushRef="#br0" timeOffset="278.329">141 0,'0'34,"0"25,0 8,0-3,0-8,0-8,0-8,0-5,0-10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0 227,'152'528,"-110"-377,-42-150,0 0,0 0,0 0,0-1,0 1,1 0,-1 0,0 0,0 0,1 0,-1-1,1 1,-1 0,1 0,-1-1,1 1,-1 0,1 0,0-1,-1 1,1-1,0 1,-1-1,1 1,0-1,0 1,0-1,-1 0,1 1,0-1,0 0,0 0,0 0,0 1,0-1,0 0,-1 0,1 0,0-1,0 1,0 0,0 0,0 0,0-1,0 1,-1 0,1-1,0 1,0-1,-1 1,1-1,0 1,0-1,-1 1,1-1,23-48,83-320,-47 156,-57 206,-1 8</inkml:trace>
  <inkml:trace contextRef="#ctx0" brushRef="#br0" timeOffset="1334.508">537 905,'-5'24,"-6"17,-2 7,2 0,8-9,3-5,8-9,6-14,2-13,-3-6</inkml:trace>
  <inkml:trace contextRef="#ctx0" brushRef="#br0" timeOffset="1751.132">650 594,'-5'10,"-6"3,3-1,3-7,3-9,6-5,-2 1,-2 0</inkml:trace>
  <inkml:trace contextRef="#ctx0" brushRef="#br0" timeOffset="2384.66">734 58,'9'-7,"1"2,-1-1,1 1,0 1,0-1,1 2,-1-1,1 2,6-2,-15 4,87-12,-87 12,0 0,0 0,-1 0,1 0,0 0,0 0,0 1,0-1,-1 1,1-1,0 1,-1 0,1-1,0 1,-1 0,1 0,-1 0,1 0,-1 1,1-1,-1 0,0 1,0-1,0 0,0 1,0-1,0 1,0 0,0-1,0 1,-1 0,1 0,-1-1,1 1,-1 0,0 0,0 0,0 0,0-1,0 1,0 0,0 0,0 0,-1 1,-2 4,0 1,0-1,0 0,-1 0,0-1,0 1,-1-1,0 0,0 0,-1 0,1-1,-1 1,-1-1,-29 33,35-38,0 1,1 0,-1-1,0 1,0 0,1-1,-1 1,0 0,1 0,-1 0,1 0,-1 0,1 0,0 0,-1 0,1 0,0 0,0 0,-1 0,1 0,0 0,0 0,0 0,0 0,0 0,0 0,1 0,-1 0,0 0,1 0,-1 0,0 0,1-1,-1 1,1 0,-1 0,1 0,0 0,-1 0,1-1,0 1,-1 0,1-1,0 1,0-1,0 1,0 0,0-1,0 0,0 1,0-1,-1 0,1 1,1-1,59 6,-59-6,88-2,-64 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8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1 116,'2'-6,"0"0,1 1,-1 0,1 0,0-1,1 1,-1 1,1-1,0 1,0-1,1 1,-1 0,1 1,0-1,0 1,0 0,0 0,0 0,1 1,-1 0,1 0,0 0,0 1,-1 0,1 0,0 1,0-1,0 1,5 1,14-6,-22 4,6-2,0 0,0 0,0 1,0 0,0 1,1 0,-1 1,0 0,1 0,-1 1,0 0,0 1,1 0,-1 0,-1 1,1 0,0 0,3 3,-10-4,-1 0,1 1,0-1,-1 1,1-1,-1 1,0-1,0 1,0 0,0-1,-1 1,1 0,-1 0,1 0,-1-1,0 1,0 0,0 0,0 0,-1 0,1 0,-1-1,0 1,0 0,0-1,0 1,0 0,-1-1,1 1,-1-1,-52 74,54-76,-202 216,191-203,3-6,0 1,0 0,1 1,0 0,1 0,0 0,1 1,0 0,0 0,1 0,0 1,1-1,0 1,1 0,-1 6,3-14,1 1,0 0,0 0,0-1,1 1,-1-1,1 1,0-1,0 0,0 1,0-1,1 0,-1-1,1 1,0 0,0-1,0 1,0-1,0 0,0 0,0 0,1 0,-1-1,1 1,0-1,-1 0,1 0,0 0,0-1,-1 1,1-1,0 0,0 0,0 0,0-1,-1 1,1-1,2-1,176-62,-163 57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5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60,'-51'-16,"-1"3,0 2,-1 3,0 2,0 2,0 2,-37 5,82-3,0 0,0 0,0 1,1 0,-1 1,0 0,0 0,1 0,-1 1,1 1,0-1,0 1,0 0,0 0,1 1,0 0,0 0,0 1,1 0,-1 0,1 0,1 0,-3 5,-2 19,1 1,2 0,1 0,1 1,2 0,1-1,2 1,2 14,-1 33,11 115,-6-134,-2 1,-3 1,-5 31,-44 350,-17-256,44-140,19-46,0 1,1-1,-1 1,0 0,1-1,-1 1,1 0,-1-1,1 1,0 0,0-1,0 1,0 0,0 0,0-1,0 1,1 0,-1-1,1 1,-1 0,1-1,-1 1,1-1,0 1,0-1,0 1,0-1,0 1,0-1,0 0,0 0,1 1,-1-1,0 0,1 0,-1 0,1-1,-1 1,1 0,0 0,-1-1,1 1,0-1,-1 0,1 1,0-1,-1 0,1 0,0 0,0 0,-1 0,1-1,0 1,-1 0,2-1,176-42,180-50,-240 81,-95 12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0 142,'476'0,"-514"-33,-82-53,111 68,14 14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0,'-9'5,"1"1,7 0,3-6,2 2,-4 0,-4 6,-4 0,-2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3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69 187,'-68'-5,"68"5,0 0,1 0,-1 0,0 0,0 0,1-1,-1 1,0 0,1 0,-1 0,0 0,1 0,-1 0,0-1,0 1,1 0,-1 0,0 0,0-1,0 1,1 0,-1 0,0-1,0 1,0 0,1 0,-1-1,0 1,0 0,0-1,0 1,0 0,0 0,0-1,0 1,0 0,0-1,0 1,0 0,0-1,0 1,0 0,0-1,0 1,0 0,0 0,0-1,-1 1,1 0,0-1,0 1,0 0,-1 0,1-1,0 1,0 0,0 0,-1 0,1-1,0 1,-1 0,30-6,348 2,-329-8,-48 11,1 1,0 0,-1 0,1-1,0 1,-1 0,1-1,-1 1,1-1,0 1,-1-1,1 1,-1-1,1 1,-1-1,0 1,1-1,-1 0,0 1,1-1,-1 0,0 1,0-1,1 0,-1 0,0 1,0-1,0 0,0 1,0-1,0 0,0 0,0 1,0-1,0 0,-1 1,1-1,0 0,0 1,-1-1,1 0,0 1,-1-1,1 0,-1 1,1-1,-1 1,1-1,-1 1,1-1,-1 1,1-1,-1 1,0 0,1-1,-1 1,0 0,1 0,-1-1,0 1,-54-30,-31-29,79 46,6 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74,'79'423,"-45"-276,-34-146,0 0,-1 0,1-1,0 1,0 0,0 0,0-1,-1 1,1 0,0 0,0 0,0 0,1-1,-1 1,0 0,0 0,0-1,1 1,-1 0,0 0,1-1,-1 1,0 0,1 0,-1-1,1 1,-1-1,1 1,0 0,-1-1,1 1,-1-1,1 1,0-1,0 0,-1 1,1-1,0 0,0 1,-1-1,1 0,0 0,0 0,0 0,-1 0,1 0,0 0,0 0,0 0,-1 0,1 0,0 0,0-1,-1 1,1 0,0 0,0-1,-1 1,1-1,0 1,40-101,31-111,-63 173,1-3,1 0,2 1,2 0,1 1,17-28,1 32,-20 31</inkml:trace>
  <inkml:trace contextRef="#ctx0" brushRef="#br0" timeOffset="355.192">537 609,'0'19,"0"12,0 5,4-4,3-7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27,'71'278,"-26"-69,-17-81,-28-127,1 0,-1-1,0 1,0-1,1 1,-1-1,0 1,1-1,-1 1,1-1,-1 1,1-1,-1 0,1 1,-1-1,1 0,-1 1,1-1,-1 0,1 0,-1 1,1-1,-1 0,1 0,0 0,-1 0,1 0,-1 0,1 0,0 0,-1 0,1 0,0 0,-1 0,1 0,-1-1,1 1,-1 0,1 0,-1-1,1 1,0 0,-1-1,0 1,1 0,-1-1,1 1,-1-1,1 1,-1-1,0 1,1-1,-1 1,0-1,0 1,1-1,-1 1,0-1,0 0,0 1,0-1,0 1,0-1,0 0,0 1,0-1,0 0,0 0,17-46,32-182,16-78,-38 256,-22 56,-1 6</inkml:trace>
  <inkml:trace contextRef="#ctx0" brushRef="#br0" timeOffset="421.064">537 506,'-3'-3,"0"0,0 0,0 0,0 1,0-1,-1 1,1 0,-1 0,1 0,-1 1,0-1,0 1,1 0,-1 0,0 0,0 0,0 1,0 0,0 0,-1 0,1 0,0 0,0 1,0 0,0 0,1 0,-1 0,0 1,0-1,1 1,-1 0,1 0,-1 0,1 1,0-1,0 1,0 0,0 0,0 0,1 0,-1 0,1 1,0-1,0 1,0-1,0 3,-1-2,1 1,0-1,0 1,0-1,0 1,1 0,0-1,0 1,0 0,1 0,-1 0,1 0,0 0,1 0,-1 0,1-1,0 1,0 0,0 0,1-1,0 1,0-1,0 1,0-1,1 0,-1 1,1-1,0-1,1 1,-1 0,1-1,-1 0,1 0,0 0,0 0,0 0,1-1,-1 0,1 0,-1 0,1-1,2 2,50 3,-31-6</inkml:trace>
  <inkml:trace contextRef="#ctx0" brushRef="#br0" timeOffset="937.703">593 704,'59'-44,"87"-103,-146 146,1 1,-1-1,1 1,-1-1,1 1,0 0,-1-1,1 1,0 0,-1 0,1 0,0-1,0 1,-1 0,1 0,0 0,-1 0,1 0,0 0,0 0,-1 0,1 1,0-1,-1 0,1 0,0 0,-1 1,1-1,0 0,-1 1,1-1,-1 1,1-1,0 1,-1-1,1 1,-1-1,0 1,1-1,-1 1,1 0,-1-1,0 1,1 0,-1-1,0 1,0 0,0-1,0 1,1 0,-1 0,0-1,0 1,0 0,0-1,-1 1,1 0,0 0,0-1,0 1,0 0,-1-1,1 1,0 0,-1-1,1 1,4 16,-2-13,1-1,-1 0,1-1,0 1,0 0,0-1,0 0,0 1,0-1,1 0,-1-1,1 1,-1-1,1 1,0-1,0 0,-1 0,1-1,0 1,0-1,0 0,0 0,0 0,-1-1,1 1,0-1,0 0,0 0,-1 0,1-1,0 1,-1-1,1 0,-1 0,0 0,1-1,51-11,5 43,-22-4,-19-19</inkml:trace>
  <inkml:trace contextRef="#ctx0" brushRef="#br0" timeOffset="2205.752">1185 82,'-19'5,"-11"2,4-1,12-1,12-2,12 0,-1-2,3-1,0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9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0 868,'17'3,"-1"-2,0 1,1-2,-1-1,1 0,-1-1,0 0,0-1,0-1,0-1,0 0,-1-1,0-1,0 0,7-6,10-7,0-2,-1-1,-1-1,-2-2,0-1,1-4,356-420,-365 427,2-4,0 1,3 1,0 1,25-18,-49 41,0 0,0 1,1 0,-1-1,1 1,-1 0,1-1,-1 1,1 0,-1 0,1 0,0 1,0-1,-1 0,1 1,0-1,0 1,0-1,0 1,0 0,0 0,0 0,-1 0,1 0,0 0,0 1,0-1,0 1,0-1,0 1,-1 0,1-1,0 1,-1 0,1 0,0 0,-1 1,1-1,-1 0,0 0,1 1,-1-1,0 1,0-1,0 1,0 0,1 1,1 14,-1 0,-1 1,0-1,-1 0,-1 1,0-1,-2 1,0-1,0 0,-5 9,4-9,-5 30,-2 0,-3-1,-1-1,-3 0,-1-1,-2-1,-2-1,-2-1,-2-1,-1-2,-2 0,-23 20,42-48,0-1,-1-1,0 0,0-1,-1 0,0-1,0 0,0-1,-1 0,0-1,0-1,0 0,0-1,0-1,-1 0,1-1,0 0,-3-2,12 1,1 0,-1 0,1-1,-1 0,1 0,0 0,0 0,0-1,0 1,0-1,1 0,-1 0,1-1,0 1,0-1,0 1,0-1,1 0,0 0,-1 0,1 0,1-1,-1 1,1-1,-1 1,1-1,1 1,-1-1,1 0,-1 1,2-6,-3-15</inkml:trace>
  <inkml:trace contextRef="#ctx0" brushRef="#br0" timeOffset="322.092">1496 445,'-18'34,"1"0,1 1,3 1,1 1,1-1,-3 30,12-61,1 0,0-1,0 1,0 0,1 0,-1 0,1 0,1 0,-1 0,1 0,0 0,0 0,0 0,0-1,1 1,0 0,0-1,0 1,1-1,-1 0,1 0,0 0,0 0,1 0,-1-1,1 1,0-1,0 0,0 0,0-1,0 1,0-1,1 0,0 0,10 0,0 0,1-2,-1 0,0 0,0-2,0 0,0 0,0-2,-1 0,1 0,-1-1,0-1,0-1,-1 0,0 0,0-2,0 1,-1-2,-1 1,0-2,0 1,-1-1,7-10,-11 15,0-1,0 1,-1-1,0 0,-1 0,1-1,-1 1,-1-1,1 0,-1 0,-1 0,0-1,0 1,0-1,-1 1,0-1,-1 1,0-1,0 1,-1-1,0 0,0 1,-1 0,0-1,-1 1,0 0,0 0,-1-1,-4-2,0 0,0 0,-1 1,0 0,-1 0,0 1,-1 1,0-1,0 2,-1 0,1 0,-2 1,1 0,-1 1,0 1,-1-1,-17-1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1,'29'10,"23"2,14 1,-1-4,-6-2,-8-2,-9-3,-5-1,-6-1,-2 0,-2-1,-5-4,-2-2,1 1,-8 1,-7 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30,'43'0,"34"-5,8-1,-5 0,-7 1,-11 1,-11 2,-10 1,-7 0,-9 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3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24,'302'-24,"-239"31,-62-7,0 1,1-1,-1 0,0 1,1-1,-1 1,0 0,0-1,0 1,0 0,0 0,0-1,0 1,0 0,0 0,0 0,0 0,0 0,-1 1,1-1,0 0,-1 0,1 0,-1 1,1-1,-1 0,0 1,1-1,-1 0,0 1,0-1,0 0,0 1,0-1,0 0,-1 1,1-1,0 0,-1 1,1-1,-1 0,1 0,-8 13,0 0,-2-1,1 0,-1-1,-1 0,0-1,-1 0,0 0,-1-1,-12 7,-4 5,18-14,0 1,1 1,0-1,0 1,1 1,0 0,1 0,0 1,1 0,-5 9,12-18,-1-1,0 0,1 1,-1-1,1 1,0-1,-1 1,1-1,1 1,-1-1,0 1,0-1,1 0,0 1,-1-1,1 1,0-1,0 0,0 0,0 1,1-1,-1 0,1 0,-1 0,1-1,0 1,-1 0,1-1,0 1,0-1,0 1,0-1,1 0,-1 0,0 0,1 0,-1 0,0 0,1-1,-1 1,1-1,104 6,38-49,-120 36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1,'0'14,"0"20,0 8,5 2,2-2,-1-3,-1-3,-1-3,3-8,0-2,-1-1,-1 0,3-2,1-1,-2 1,-2-2</inkml:trace>
  <inkml:trace contextRef="#ctx0" brushRef="#br0" timeOffset="249.658">1 508,'38'-4,"37"-3,11 1,-1-3,-9-1,-13 1,-12 3,-11 2,-6 2,-5 1,-7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8:57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396 824,'10'42,"-2"-1,-2 1,-1 0,-3 0,-1 0,-3 18,1-6,0 460,-4-463,-1-34</inkml:trace>
  <inkml:trace contextRef="#ctx0" brushRef="#br0" timeOffset="261.676">1 1078,'290'-135,"141"-14,-419 145,67-26,0 5,2 3,47-6,-65 23,-38 4</inkml:trace>
  <inkml:trace contextRef="#ctx0" brushRef="#br0" timeOffset="3647.401">1441 1276,'-11'4,"0"1,0 1,1 0,0 1,0 0,0 0,1 1,0 0,1 1,0-1,0 2,1-1,0 1,1 0,0 1,0 0,1-1,1 2,0-1,0 0,-1 11,2 0,1 1,1-1,1 1,1-1,2 1,0-1,1 0,1 0,1 0,1-1,6 14,-10-29,0-1,0 0,0 0,1 0,0 0,0 0,0-1,0 0,1 0,0 0,-1 0,2-1,-1 0,0 0,1 0,-1-1,1 0,0 0,-1 0,1 0,0-1,0 0,0-1,0 1,0-1,1 0,-1-1,0 1,0-1,0 0,0-1,-1 0,1 1,0-2,-1 1,1-1,-1 0,0 0,0 0,0-1,1 0,13-11,0 0,-1-1,0-1,-1 0,-1-2,-1 0,-1 0,0-2,-2 1,0-2,-2 0,0 0,-1 0,5-23,-11 31,0 1,0-1,-2 0,0 0,0 1,-1-1,-1 0,0 0,-1 0,-1 1,0-1,-1 1,0-1,-1 1,0 1,-1-1,-1 1,0 0,0 0,-1 1,-1 0,0 0,-1 1,1 1,-2-1,1 1,-2 1,1 0,-1 1,-3-2,8 7,0 0,0 0,-1 0,1 1,0 0,-1 0,1 1,-1 0,1 1,0-1,-1 1,1 1,0-1,-1 1,1 1,0-1,1 1,-1 0,0 1,1 0,0 0,0 0,0 0,0 1,1-1,1-1,-1 1,1 0,0 0,0 0,1 0,-1 1,1 0,0-1,0 1,0 0,1 1,0-1,0 0,0 1,0-1,1 1,0 0,0-1,1 1,0 0,0 0,0-1,0 1,1 0,0-1,0 1,1-1,0 1,-1-1,2 1,4 2,0 0,1 0,0-1,0 0,0 0,1-1,0 0,1-1,-1 0,1 0,0-1,0 0,1-1,-1 0,1-1,-1 0,1 0,0-1,7-1,17 2,0-2,0-1,0-2,0-1,0-2,-1-2,0-1,0-1,-1-2,0-1,-2-2,1-1,-2-1,0-2,3-4,-22 15,0-1,0 1,-1-2,0 0,-1 0,0 0,0-1,-1-1,-1 1,0-1,-1-1,0 1,0-1,-2 0,0 0,0 0,-1-1,-1 0,0 1,-1-1,0-9,-1 20,0 1,0 0,0-1,-1 1,1 0,-1 0,1-1,-1 1,0 0,0 0,0 0,0-1,0 1,0 1,-1-1,1 0,-1 0,1 0,-1 1,0-1,1 1,-1-1,0 1,0 0,0 0,0-1,-1 2,1-1,0 0,0 0,-1 1,1-1,0 1,0 0,-1-1,1 1,-2 0,-2 1,0-1,1 1,-1 0,1 0,-1 1,1 0,0 0,0 0,0 0,0 1,0 0,0 0,1 0,-1 1,-2 2,3-2,0 0,0 0,0 0,0 0,1 1,-1 0,1-1,0 1,1 1,-1-1,1 0,0 0,1 1,-1 0,1-1,0 1,0-1,1 1,0 0,0 0,0-1,0 1,1 0,0-1,0 1,1 0,0-1,0 0,0 1,0-1,1 0,0 0,0 0,0-1,1 1,0-1,0 0,0 1,2 0,10 5,1-1,0-1,0 0,1-2,0 0,18 4,-26-9,0 0,-1 0,1 1,-1 1,0-1,0 2,0-1,0 1,-1 1,1-1,-1 1,0 1,0 0,-1 0,0 0,0 1,0 0,-1 0,0 1,0 0,-1 0,0 0,-1 1,0-1,0 1,2 7,-4 1,-1-1,0 0,-1 0,-1 0,-1 0,0 0,-1 0,-4 14,-2 12,5-18</inkml:trace>
  <inkml:trace contextRef="#ctx0" brushRef="#br0" timeOffset="4479.25">3020 993,'-21'15,"-43"30,1 3,3 2,-42 46,93-86,0 0,1 1,0 0,1 0,0 0,0 1,2 0,-1 0,1 1,1 0,1-1,-1 1,2 1,0-1,0 8,2-18,0-1,0 0,0 0,0 0,0 0,0 1,1-1,-1 0,1 0,0 0,-1 0,1 0,0 0,0 0,0 0,1-1,-1 1,0 0,1-1,-1 1,1-1,-1 1,1-1,0 0,0 1,0-1,-1 0,1 0,0 0,0-1,0 1,0 0,1-1,-1 1,0-1,0 0,0 0,0 0,0 0,1 0,85-24,-53 3,-1-1,-1-2,-1-1,-2-1,0-2,21-26,-3 6,133-157,-166 192,-18 25,-16 26,-137 256,104-190,5 3,-15 54,-38 170,95-318,1 1,0 0,1 0,1 0,0 0,0 0,2 0,-1 1,2-1,0 0,1 1,0-1,1 0,1 0,0-1,4 9,-6-19,0-1,0 0,0 1,0-1,0 0,0 0,1 0,-1-1,1 1,-1-1,1 1,-1-1,1 0,0 0,0 0,0 0,-1 0,1-1,0 1,0-1,0 0,0 0,0 0,0 0,0-1,0 1,0-1,0 0,-1 1,1-1,0-1,0 1,-1 0,1-1,-1 1,1-1,-1 0,1 1,-1-1,0-1,0 1,0 0,0 0,-1-1,1 1,-1-1,2-2,115-193,-100 164,-9 19,0-1,-1 0,-1 0,0-1,-2 0,0 0,0-1,-2 1,0-1,-1 0,-1 0,-1-4,0 17,-1 1,0-1,-1 0,1 1,-1-1,0 1,0 0,0 0,-1-1,1 1,-1 1,0-1,0 0,-1 1,1 0,-1-1,0 1,1 1,-1-1,0 1,-1-1,1 1,0 0,-2 0,-114-22,84 26,1 1,0 1,0 2,0 2,0 1,1 2,-4 3,0 5,65-8,3-15,-1-1,0-1,-1-2,0-1,13-6,39-11,138-60,-158 58,-35 13</inkml:trace>
  <inkml:trace contextRef="#ctx0" brushRef="#br0" timeOffset="4781.105">3528 1247,'18'38,"-14"-27,0 0,1 0,0 0,0-1,1 0,0 0,1-1,0 0,1 0,0-1,0 1,1-2,0 1,0-1,0-1,3 1,-3-6,0-1,0 0,1-1,-1 0,0 0,0-1,0 0,0-1,-1 0,1 0,-1-1,0 0,1-1,-2 0,1 0,-1 0,1-1,-2 0,1 0,-1-1,0 0,0 0,2-5,0 5,17-18,-2 4,-1 0,-1-1,0-2,-2 0,-1-1,-1 0,-1-2,8-19,-23 46,-1-1,1 1,-1-1,1 1,-1 0,1-1,-1 1,1-1,-1 1,1-1,-1 1,1-1,-1 0,0 1,0-1,1 0,-1 1,0-1,0 0,1 1,-1-1,0 0,0 1,0-1,0 0,0 1,0-1,0 0,0 1,-1-1,1 0,0 1,0-1,0 0,-1 1,1-1,0 0,-1 1,1-1,-1 1,1-1,0 1,-1-1,1 1,-1-1,0 1,1-1,-1 1,1 0,-1-1,0 1,1 0,-1 0,1-1,-1 1,0 0,1 0,-1 0,0 0,0 0,1 0,-1 0,0 0,1 0,-1 0,0 0,1 0,-2 1,-13 15,0 4</inkml:trace>
  <inkml:trace contextRef="#ctx0" brushRef="#br0" timeOffset="5101.326">4093 1502,'40'-8,"-1"-2,-1-1,0-2,0-2,-1-1,-1-2,26-19,-44 25,0 0,-1-2,-1 0,0-1,-2-1,1 0,-2-1,0 0,-1-1,-1-1,0 0,-2 0,1-2,-9 18,0 0,0 0,1 1,-2-1,1 0,0 0,-1 0,1 0,-1 0,0 0,0 0,0 0,0 0,0 0,-1 0,1 0,-1 0,0 0,0 1,0-1,0 0,-1 0,1 1,-1-1,1 1,-1-1,0 1,0 0,0 0,0 0,-1 0,1 0,-1 0,1 0,-1 1,1-1,-3 0,-2-1,1 1,0 0,-1 0,1 0,-1 1,0 0,1 0,-1 0,0 1,1 0,-1 1,0-1,0 1,1 1,-1-1,-5 3,-6 4,-1 0,2 2,-1 0,2 1,-1 1,2 0,-1 1,2 1,0 0,0 1,1 0,1 1,1 1,0 0,2 0,-1 1,2 0,1 1,0 0,1 0,1 0,1 1,-2 19,8-29,1 0,-1 0,2-1,-1 1,1-1,1 0,0 0,0 0,1-1,0 0,0 0,1 0,0-1,0 0,1 0,-1-1,2 0,-1 0,1-1,0 0,0-1,0 0,0 0,1-1,0 0,-1-1,1 0,0 0,4-1,21 2,0-1,1-2,-1-2,1-1,-1-2,0-1,-1-2,1-1,-2-2,1-1,20-11,-25 9</inkml:trace>
  <inkml:trace contextRef="#ctx0" brushRef="#br0" timeOffset="5833.203">4601 231,'64'-38,"1"1,2 4,1 3,2 3,0 3,35-6,-102 28,0 1,0-1,0 1,0 0,0 0,1 0,-1 0,0 1,1-1,-1 1,0 0,1 0,-1 0,0 0,1 1,-1-1,0 1,1 0,-1 0,0 0,0 0,0 1,0-1,0 1,0 0,0-1,-1 2,1-1,-1 0,1 0,-1 1,0-1,0 1,0 0,0 0,0-1,-1 1,1 0,-1 1,0-1,0 0,0 2,1 23,-1 1,-2 0,-1-1,-1 1,-5 15,-4 55,0 194,14 17,0-86,-2 503,0-714,0 0,-1 0,-1 0,0-1,-1 1,0-1,-1 1,0-1,-4 6,5-15,0-1,0 0,0 0,0 0,-1-1,1 1,0-1,-1 0,1 1,-1-2,1 1,-1 0,0-1,1 1,-1-1,0 0,1 0,-1-1,0 1,1-1,-1 0,0 0,1 0,-1 0,1-1,-20-1,-14 2,0 2,0 2,0 1,0 2,1 2,-15 5,20-6,-81 21,81-22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1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0,'-9'85,"4"-1,4 1,5 23,37 476,-42-465,11-158,-4 16</inkml:trace>
  <inkml:trace contextRef="#ctx0" brushRef="#br0" timeOffset="377.568">467 282,'-362'238,"330"-211,32-26,0-1,-1 1,1 0,0-1,0 1,0 0,0-1,0 1,0 0,0-1,0 1,0 0,0-1,0 1,0 0,1-1,-1 1,0-1,0 1,1 0,-1-1,0 1,1-1,-1 1,1-1,-1 1,1-1,-1 1,1-1,-1 1,1-1,-1 0,1 1,0-1,-1 0,1 1,-1-1,1 0,0 0,-1 0,1 1,0-1,-1 0,1 0,0 0,-1 0,1 0,0-1,-1 1,1 0,0 0,-1 0,1 0,0-1,-1 1,1 0,0-1,11 2,4 0,0 1,0 0,0 1,0 1,0 0,-1 1,12 6,-9-2,-1 1,-1 1,0 1,0 0,-1 1,-1 0,0 2,-1-1,0 2,-1-1,-1 2,-1 0,0 0,-1 1,-1 0,3 9,-10-22,1 0,0 0,0-1,0 1,1-1,-1 0,1 1,0-1,0 0,1-1,-1 1,1-1,0 1,0-1,0 0,0 0,4 1,12 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1,'-30'3,"0"1,0 2,0 0,1 3,0 0,1 2,-22 11,-31 10,-91 32,171-65,0 1,0 0,1-1,-1 1,0 0,0 0,1-1,-1 1,0 0,0 0,1 0,-1 0,0 0,0 0,0 0,1 0,-1 0,0 0,0 1,0-1,1 0,-1 1,0-1,1 0,-1 1,0-1,1 1,-1-1,0 1,1-1,-1 1,1-1,-1 1,1 0,-1-1,1 1,-1 0,1-1,0 1,-1 0,1 0,0-1,0 1,0 0,-1 0,1-1,0 1,0 0,0 0,0 0,0-1,0 1,1 0,-1 0,0 0,0-1,1 1,-1 0,0 0,1-1,-1 1,0 0,1-1,-1 1,1 0,0-1,23 8,1-1,0-1,0-2,0 0,1-2,12 0,76 9,-76-6,-29-5,0 1,0-1,-1 2,1-1,-1 1,1 1,-1-1,0 2,0-1,0 1,0 0,7 5,-14-5,1-1,-1 1,0 0,0 0,0 0,-1 0,1 0,-1 0,0 0,0 0,0 0,0 0,-1-1,0 1,0 0,0 0,0 0,-1-1,1 1,-1 0,0-1,0 1,0-1,-1 0,1 0,-1 0,1 0,-1 0,0-1,0 1,-1-1,1 0,-2 2,-3 4,-237 182,215-164,1 3,2 0,1 2,-12 18,37-48,0 1,0-1,0 1,0 0,0-1,0 1,0 0,1 0,-1 0,1-1,-1 1,1 0,0 0,-1 0,1 0,0 0,0 0,1 0,-1-1,0 1,1 0,-1 0,1 0,-1 0,1-1,0 1,0 0,0 0,0-1,0 1,0-1,0 1,0-1,1 1,-1-1,1 0,-1 0,1 0,-1 0,1 0,0 0,-1 0,1 0,0-1,0 1,1 0,93 18,-48-21,1-3,-1-1,0-3,-1-1,0-3,0-2,25-12,-24 8,-38 12</inkml:trace>
  <inkml:trace contextRef="#ctx0" brushRef="#br0" timeOffset="1070.456">821 791,'8'-22,"32"-88,4 2,5 2,28-38,-11 48,-65 96,0 0,0 0,0 0,1 0,-1 0,0 0,0 0,0 1,0-1,0 0,0 1,0-1,0 1,0-1,0 1,0-1,0 1,0 0,0-1,0 1,0 0,-1 0,1 0,0 0,-1-1,1 1,-1 0,1 0,-1 0,1 0,-1 1,1-1,-1 0,0 0,0 0,0 0,1 0,-1 0,0 0,0 1,-1-1,1 0,0 0,0 0,0 0,-1 0,1 0,-1 0,1 0,-1 0,1 0,-1 0,1 0,-1 0,-8 47,-9 139,18-184,0 0,0 0,0 0,0 0,1 0,-1 0,1 0,-1 0,1 0,0 0,0 0,1 0,-1-1,0 1,1 0,0-1,0 0,-1 1,2-1,-1 0,0 0,0 0,1 0,-1 0,1 0,-1-1,1 1,0-1,-1 0,1 0,0 0,0 0,0 0,0-1,0 1,0-1,0 0,0 0,0 0,0 0,0 0,0-1,0 1,0-1,0 0,0 0,2-1,9-10,0 0,-1-1,-1 0,0-1,0-1,-1 0,-1-1,-1 1,0-2,-1 1,-1-1,4-16,5-4,105-245,-107 262,-8 30,-5 42,-1-44,-31 251,31-56,17-136,-12-48</inkml:trace>
  <inkml:trace contextRef="#ctx0" brushRef="#br0" timeOffset="1320.466">1836 622,'-14'34,"-5"20,1 6,8-7,6-13</inkml:trace>
  <inkml:trace contextRef="#ctx0" brushRef="#br0" timeOffset="1615.258">1893 171,'-10'14,"2"5,7-6,9-4,3-10,-6-4,-8 4,-4 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9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1 630,'37'108,"-8"-32,-3 1,-4 1,5 36,-4-24,-23-91,0 0,1 0,-1 0,0 0,0 0,1 0,-1-1,0 1,1 0,-1 0,1 0,-1 0,1 0,0 0,0 1,-1-1,1 0,0 0,0 0,0 1,0-1,0 0,0 1,0-1,0 1,0-1,0 1,0-1,0 1,0 0,0 0,0-1,0 1,1 0,-1 0,0 0,0 0,0 0,0 1,0-1,1 0,-1 0,0 1,0-1,0 1,0-1,0 1,0-1,0 1,0 0,0-1,0 1,-1 0,1 0,0 0,0-1,-1 1,1 0,0 0,-1 0,1 0,-1 0,0 0,1 1,-1-1,0 0,1 1,36-192,-25 143,3 1,2 1,1 0,3 1,1 1,7-6,-23 38,-1 0,0-1,0 0,-1 0,-1 0,0-1,-1 1,0-1,-1 1,0-1,-1 0,-1-11,2-35,14 19,-3 27</inkml:trace>
  <inkml:trace contextRef="#ctx0" brushRef="#br0" timeOffset="515.956">678 883,'-15'5,"-14"16,-6 9,1 5,8 0,8 0,6-2,11-6,5-3,7-5,7-7,4-5,4-3,2-3,1-6,1-2,-1-1,-4 2</inkml:trace>
  <inkml:trace contextRef="#ctx0" brushRef="#br0" timeOffset="999.081">819 1223,'211'-222,"-211"221,1 0,0 0,-1 0,1 0,-1 0,1 0,0 1,0-1,-1 0,1 0,0 1,0-1,0 0,0 1,0-1,0 1,0-1,0 1,0 0,0-1,0 1,0 0,0 0,1 0,-1-1,0 1,0 1,0-1,0 0,0 0,0 0,0 0,0 1,1-1,-1 0,0 1,0-1,0 1,0 0,-1-1,1 1,0 0,0-1,0 1,0 0,-1 0,1 0,0 0,-1-1,1 1,-1 0,1 0,-1 0,1 0,-1 1,0-1,1 0,-1 0,0 0,0 0,0 0,0 0,0 0,0 0,0 1,0-1,0 1,0 0,1 1,-1-1,1 0,0 0,-1 1,1-1,0 0,0 0,1 0,-1 0,0 0,1 0,-1 0,1-1,-1 1,1 0,0-1,0 1,0-1,0 0,0 0,0 0,0 0,0 0,0 0,1 0,-1-1,0 1,0-1,1 1,-1-1,1 0,-1 0,0 0,1-1,-1 1,0 0,0-1,1 1,-1-1,0 0,2-1,98-39,-101 40,1 0,-1-1,1 1,-1 1,1-1,0 0,-1 0,1 0,0 1,-1-1,1 1,0 0,0-1,0 1,0 0,-1 0,1 0,0 0,0 0,0 1,-1-1,1 1,0-1,0 1,-1-1,1 1,0 0,-1 0,1 0,-1 0,1 0,-1 0,1 0,-1 0,0 1,0-1,1 1,-1-1,0 1,0-1,-1 1,1-1,0 1,0 0,-1 0,1-1,-1 1,0 0,1 0,-1 0,0-1,0 2,3 26,9 47,-11-75,0 1,0 0,-1 0,1 0,0-1,1 1,-1-1,0 1,0 0,1-1,-1 0,1 1,-1-1,1 0,-1 0,1 0,0 0,0 0,-1 0,1-1,0 1,0 0,0-1,0 0,0 1,0-1,0 0,0 0,0 0,0 0,0 0,-1-1,1 1,1-1,13-2</inkml:trace>
  <inkml:trace contextRef="#ctx0" brushRef="#br0" timeOffset="1547.227">819 93,'5'-8,"1"1,0 0,1 0,-1 1,1 0,1 0,-1 0,1 1,0 0,0 0,0 1,1 0,0 1,-1 0,1 0,0 1,1 0,-1 1,0 0,0 0,1 1,-1 0,0 0,1 1,-1 1,4 0,-10-1,1-1,-1 1,1-1,-1 1,0 0,1 1,-1-1,0 0,0 1,0 0,0 0,0 0,-1 0,1 0,0 0,-1 1,0-1,1 1,-1 0,0 0,0-1,-1 1,1 1,-1-1,1 0,-1 0,0 0,0 1,-1-1,1 1,0-1,-1 0,0 1,0-1,0 1,-1-1,1 1,-1-1,1 1,-1-1,0 0,-1 0,1 1,-1-1,-67 138,69-138,0-1,-1 0,1 0,0 0,0 0,1 0,-1 0,0 0,1 0,-1 0,1 0,0 0,-1 0,1 0,0 0,0 0,1 0,-1-1,0 1,0 0,1-1,-1 1,1-1,-1 0,1 1,0-1,0 0,-1 0,1 0,0 0,0 0,0-1,0 1,0 0,0-1,0 0,2 1,84 3,-79-4,21-1,-4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12,'10'-1,"17"-3,1 1,0 1,0 1,0 1,0 2,15 3,-41-6,0 1,0 0,0 0,1 0,-1 1,0-1,0 0,0 1,0-1,0 1,0 0,0-1,0 1,0 0,0 0,0 1,-1-1,1 0,0 0,-1 1,1-1,-1 1,1 0,-1-1,0 1,0 0,0 0,0 0,0 0,0-1,0 1,-1 1,1-1,-1 0,1 0,-1 0,0 0,0 0,0 0,0 0,0 1,0-1,-1 0,1 0,-1 0,1 0,-1 0,0 0,0 0,-1 1,-77 79,69-75,1 1,-1 0,1 0,1 1,0 0,0 1,1-1,0 2,1-1,-3 5,9-13,-1 1,0-1,0 0,1 1,-1-1,1 0,0 1,0-1,0 0,0 1,0-1,0 1,1-1,-1 0,1 1,0-1,-1 0,1 0,0 1,0-1,1 0,-1 0,0 0,1 0,-1 0,1-1,0 1,-1 0,1-1,0 1,0-1,0 0,0 1,0-1,0 0,1 0,-1-1,0 1,0 0,1-1,-1 1,1-1,104 11,-19-30,-63 13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1,'-10'24,"-3"22,1 8,2 0,3-4,3-7,2-5,1-4,1-4,5-1,7-2,6-4,0-7</inkml:trace>
  <inkml:trace contextRef="#ctx0" brushRef="#br0" timeOffset="247.977">1 508,'38'0,"33"-4,8-3,0 1,-7 2,-13 0,-10 2,-10 1,-5 0,-10 6,-8 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2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0 283,'125'-12,"89"-42,-55 32,-147 23</inkml:trace>
  <inkml:trace contextRef="#ctx0" brushRef="#br0" timeOffset="315.501">254 0,'0'24,"0"22,0 9,0-1,0-5,0-5,0-6,0-5,0-2,0-3,0 0,0-1,0 0,0 0,0 1,5-5,1-6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0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55,'89'-12,"-90"12,1 0,0 0,-1 0,1 0,0 0,-1 1,1-1,0 0,0 0,-1 0,1 0,0 0,-1 1,1-1,0 0,0 0,-1 1,1-1,0 0,0 0,0 1,-1-1,1 0,0 0,0 1,0-1,0 0,0 1,0-1,0 0,-1 1,1-1,0 0,0 1,0-1,0 0,0 1,0-1,1 0,-1 1,0-1,0 0,0 1,0-1,0 0,0 0,1 1,-1-1,0 0,0 0,0 1,1-1,-35 16,-74 16,-107 43,213-74,0-1,-1 1,1-1,0 1,0 0,0 0,0 0,0 0,0 0,0 0,0 1,0-1,0 1,1-1,-1 1,1 0,-1-1,1 1,0 0,-1 0,1 0,0 0,0 0,0 0,1 1,-1-1,1 0,-1 0,1 1,-1-1,1 0,0 0,0 1,0-1,1 0,-1 1,0-1,1 0,0 0,-1 0,1 1,0-1,0 0,0 0,0 0,1 0,-1-1,0 1,1 0,0 0,14 6,1 0,0-2,0 0,1-1,-1-1,1 0,0-1,0-1,1-1,-1-1,0 0,0-1,8-2,22 1,115 6,-162-4,0 0,0 0,0 0,-1 0,1 0,0 0,0 1,-1-1,1 0,0 0,-1 1,1-1,0 0,-1 1,1-1,0 1,-1-1,1 1,-1-1,1 1,-1 0,1-1,-1 1,1-1,-1 1,1 0,-1 0,0-1,0 1,1 0,-1 0,0-1,0 1,0 0,0 0,0-1,0 1,0 0,0 0,0-1,0 1,0 0,0 0,-1-1,1 1,0 0,0 0,-1-1,1 1,-1 0,1-1,-1 1,1 0,-1-1,-31 31,-10-3,-1-1,-1-3,-45 19,-92 52,133-43,48-51,-1 1,0-1,0 0,1 1,-1-1,1 1,-1-1,1 1,0-1,-1 1,1-1,0 1,0-1,0 1,0-1,1 1,-1 0,0-1,1 1,-1-1,1 0,-1 1,1-1,0 1,-1-1,1 0,0 1,0-1,0 0,0 0,0 0,0 0,0 0,1 0,-1 0,0 0,1 0,-1 0,0-1,1 1,-1-1,2 1,14 3,0-1,0 0,0-1,0-1,1-1,-1 0,0-2,1 0,-1 0,0-2,6-2,-20 6,264-48,-243 47</inkml:trace>
  <inkml:trace contextRef="#ctx0" brushRef="#br0" timeOffset="1176.626">771 619,'39'-74,"3"2,4 2,2 2,24-24,-72 91,1 0,-1 1,0-1,0 0,0 1,1-1,-1 0,0 1,1-1,-1 0,0 1,1-1,-1 1,1-1,-1 1,1-1,-1 1,1-1,-1 1,1-1,0 1,-1 0,1-1,0 1,-1 0,1-1,0 1,-1 0,1 0,0 0,-1 0,1 0,0 0,0 0,-1 0,1 0,0 0,0 0,-1 0,1 0,0 1,-1-1,1 0,0 0,-1 1,1-1,0 1,-1-1,1 0,-1 1,1-1,-1 1,1 0,-1-1,1 1,-1-1,0 1,1 0,-1-1,0 1,1 0,-1-1,0 1,0 0,0-1,1 1,3 54,-4-51,16 112,-15-111,1 0,-1 0,1 0,0-1,0 1,0 0,1-1,-1 0,1 1,0-1,1 0,-1-1,1 1,-1-1,1 1,0-1,0 0,1 0,-1-1,1 1,1 0,-2-4,1 1,0 0,-1-1,1 0,-1 0,1 0,-1 0,0-1,0 0,1 0,-1 0,0 0,-1-1,1 1,0-1,-1 0,1 0,-1-1,0 1,0-1,0 1,-1-1,1 0,-1 0,0 0,0 0,0 0,-1-1,1 1,-1-1,0 0,8-13,88-145,46-55,-142 202,-21 45,10-9,1 1,1 0,1 0,0 1,2 0,1 0,1 0,0 1,2-1,1 0,0 1,2-1,0 1,2-1,0 0,2 0,0-1,5 9,38 26,-35-44</inkml:trace>
  <inkml:trace contextRef="#ctx0" brushRef="#br0" timeOffset="1563.84">1759 451,'0'9,"0"9,-5 0,-1 3,0 2,1 2,1 2,2-4</inkml:trace>
  <inkml:trace contextRef="#ctx0" brushRef="#br0" timeOffset="1949.609">1843 140,'-9'0,"-9"5,5 1,3-4,-1-4,2 4,-3 2,6 0,8-1,9-1,8-1,-1-4,-2-3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4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0 400,'1'0,"-1"0,1-1,-1 1,0 0,1 0,-1 0,1-1,-1 1,1 0,-1 0,1 0,-1 0,1 0,-1 0,1 0,-1 0,1 0,-1 0,1 0,-1 0,1 0,-1 0,1 1,-1-1,1 0,-1 0,0 0,1 1,-1-1,1 0,-1 1,0-1,1 0,-1 1,0-1,1 0,-1 1,0-1,0 1,1-1,-1 1,0-1,0 1,0-1,1 1,-1-1,0 1,0-1,0 1,0-1,0 1,0-1,0 1,0-1,0 1,-1-1,63 156,-29-57,-27-74,2-1,0 0,1-1,2 0,0 0,2-1,13 18,-26-39,0 0,1 0,-1 0,0 0,1 0,-1 0,1 0,-1 0,1 0,0-1,-1 1,1 0,0 0,0-1,-1 1,1 0,0-1,0 1,0-1,0 1,0-1,0 1,0-1,0 0,0 1,0-1,0 0,0 0,0 0,0 0,0 0,0 0,0 0,0 0,0 0,0 0,0-1,0 1,0 0,0-1,0 1,0-1,0 1,0-1,0 1,0-1,-1 0,1 0,0 1,0-1,-1 0,1 0,0 0,-1 0,1 1,0-2,43-167,12-170,-28 249,-21 85</inkml:trace>
  <inkml:trace contextRef="#ctx0" brushRef="#br0" timeOffset="441.777">621 824,'-5'19,"-1"11,0 6,1 0,-3-4,-1-9</inkml:trace>
  <inkml:trace contextRef="#ctx0" brushRef="#br0" timeOffset="869.879">678 513,'-5'5,"-1"-3,4-3,-1 0,-1 4,1 2</inkml:trace>
  <inkml:trace contextRef="#ctx0" brushRef="#br0" timeOffset="1501.7">734 33,'129'-22,"-114"20,-4-1,0 1,1 1,-1-1,0 2,1 0,-1 0,0 1,1 0,-1 1,0 0,0 1,0 1,6 2,-16-5,1-1,-1 1,0 0,0 0,0 0,0 1,0-1,0 0,0 0,0 1,0-1,0 0,0 1,-1-1,1 1,-1-1,1 1,-1-1,0 1,1-1,-1 1,0-1,0 1,0-1,0 1,0-1,-1 1,1 0,0-1,-1 1,1-1,-1 0,1 1,-1-1,0 1,0-1,0 0,1 1,-1-1,0 0,-1 0,1 0,0 0,0 0,-55 45,42-37,-40 39,55-46,0 1,1 0,-1-1,0 1,1-1,-1 1,1-1,0 0,0 0,0 0,0 0,0 0,0 0,1 0,-1-1,1 1,-1-1,1 0,-1 0,1 1,0-2,-1 1,1 0,0-1,0 1,0-1,0 0,2 0,223 15,-204-9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49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0 311,'43'0,"34"-5,8-2,-1 1,-9 1,-13-3,-12-1,-10 2,-7-3,-4 0,-12 2,-9 2</inkml:trace>
  <inkml:trace contextRef="#ctx0" brushRef="#br0" timeOffset="273.009">424 0,'-20'39,"-5"26,5 7,7-3,5-9,4-10,3-9,1-6,1-4,0-3,0-1,0-1,0-5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3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0 192,'406'1,"-253"25,-248-72,83 38,0 1,0-1,1-1,0 0,0-1,1 0,0-1,1 0,0 0,1-1,-3-5,5-21,13 26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9:08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1016 0,'-42'30,"2"2,1 2,1 1,3 2,1 2,1 1,3 1,-5 11,-25 37,-23 36,-5-4,-12 5,-121 121,197-223</inkml:trace>
  <inkml:trace contextRef="#ctx0" brushRef="#br0" timeOffset="317.017">0 225,'149'105,"103"51,84 38,-82-71,-165-94,-77-34,-4-4</inkml:trace>
  <inkml:trace contextRef="#ctx0" brushRef="#br0" timeOffset="578.64">988 424,'-512'255,"437"-219,-1-4,-2-4,-1-3,-36 5,114-29,1 0,-1-1,1 1,-1 0,0-1,1 1,-1-1,0 1,1-1,-1 1,0-1,0 0,0 1,1-1,-1 0,0 0,0 0,0 1,0-1,0 0,1 0,-1 0,0 0,0 0,0-1,0 1,0 0,1 0,-1-1,0 1,0 0,0-1,1 1,-1 0,0-1,1 1,-1-1,0 0,1 1,-1-1,1 0,-1 1,0-1,1 0,0 1,-1-1,1 0,-1 0,1 1,0-1,0 0,-1 0,1 0,0 0,0 0,0 1,0-1,0 0,0 0,0-1,9-7</inkml:trace>
  <inkml:trace contextRef="#ctx0" brushRef="#br0" timeOffset="877.597">451 0,'5'4,"0"1,-1-1,0 1,1 0,-2 0,1 0,-1 1,0-1,0 1,0 0,-1-1,0 1,0 1,0-1,-1 0,1 4,1 3,32 226,-28-154,4 31,34 220,-2-205,-32-113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0,'33'54,"28"165,-29-83,30 33,-62-168,0 1,1-1,-1 0,0 1,0-1,1 0,-1 0,1 1,-1-1,1 0,-1 0,1 0,0 1,0-1,-1 0,1 0,0 0,0 0,0 0,0-1,0 1,0 0,1 0,-1-1,0 1,0 0,0-1,1 1,-1-1,0 0,1 1,-1-1,0 0,1 0,-1 0,0 0,1 0,-1 0,0 0,1-1,-1 1,0 0,0-1,1 1,-1-1,0 1,0-1,1 0,-1 1,0-1,0 0,0 0,0 0,0 0,0 0,0 0,-1 0,1 0,0 0,0 0,-1-1,44-152,-24 66,42-120,-41 131,-18 65</inkml:trace>
  <inkml:trace contextRef="#ctx0" brushRef="#br0" timeOffset="469.952">707 479,'-7'-1,"0"0,0 0,0 0,1 1,-1 0,0 0,0 1,0 0,0 0,1 1,-1-1,0 1,1 1,0-1,-1 1,1 1,0-1,0 1,1 0,-1 0,1 0,0 1,0 0,0 0,1 0,0 1,0-1,0 1,1 0,0 0,0 1,0-1,1 0,0 1,0 0,0-1,1 1,0 3,1-7,0 1,0-1,0 0,0 0,0 0,1 1,-1-1,1 0,0 0,0 0,0 0,1 0,-1 0,1 0,0-1,-1 1,1-1,0 1,0-1,1 1,-1-1,1 0,-1 0,1 0,-1-1,1 1,0 0,0-1,0 0,0 0,0 0,0 0,0 0,0 0,2-1,117 8,-116-8,97-14,-84 8</inkml:trace>
  <inkml:trace contextRef="#ctx0" brushRef="#br0" timeOffset="1016.215">932 706,'150'-165,"-150"164,1 0,-1 0,1 0,-1 0,1 0,-1 1,1-1,-1 0,1 0,0 0,0 1,-1-1,1 1,0-1,0 0,0 1,0-1,0 1,0 0,0-1,0 1,-1 0,1-1,0 1,1 0,-1 0,0 0,0 0,0 0,0 0,0 0,0 0,0 1,0-1,0 0,0 0,-1 1,1-1,0 1,0-1,0 1,0-1,0 1,-1 0,1-1,0 1,0 0,-1 0,1-1,0 1,-1 0,1 0,-1 0,1 0,-1 0,0 0,2 3,-2-1,0 0,0 0,0-1,1 1,-1 0,1 0,0-1,0 1,0-1,0 1,0 0,0-1,1 0,-1 1,1-1,0 0,0 0,0 0,0 0,0 0,0 0,0-1,0 1,1-1,-1 0,1 1,-1-1,1 0,0 0,-1-1,1 1,0 0,-1-1,1 0,0 0,0 0,0 0,-1 0,3 0,102-59,-105 58,1 1,-1 0,0 0,1-1,-1 1,1 1,-1-1,1 0,-1 1,0-1,1 1,-1-1,0 1,1 0,-1 0,0 0,0 1,0-1,0 0,0 1,0-1,0 1,0 0,-1 0,1 0,-1 0,1 0,0 1,26 22,-9-16,0-3</inkml:trace>
  <inkml:trace contextRef="#ctx0" brushRef="#br0" timeOffset="2599.642">1694 112,'-6'2,"-1"0,0 0,1 0,-1 1,1 0,0 0,0 1,0-1,0 1,1 1,-1-1,1 1,-1 1,5-5,0-1,1 1,-1-1,1 1,-1-1,1 1,-1-1,1 1,-1 0,1-1,0 1,-1 0,1-1,0 1,-1 0,1-1,0 1,0 0,0 0,0-1,0 1,0 0,0 0,0-1,0 1,0 0,0-1,0 1,0 0,1 0,-1-1,0 1,1 0,-1-1,0 1,1 0,-1-1,1 1,-1-1,1 1,-1-1,1 1,-1-1,1 1,0-1,-1 1,1-1,0 0,-1 1,1-1,0 0,-1 0,1 1,0-1,42 7,-38-7,0-1,0 1,0-1,0 1,0-1,0-1,-1 1,1-1,0 0,-1 0,1 0,-1 0,0-1,0 0,0 0,0 0,0 0,-1-1,1 1,-1-1,0 0,2-4,-5 6,-1 1,1-1,-1 1,1 0,-1-1,0 1,0 0,1 0,-1-1,0 1,0 0,-1 0,1 0,0 0,0 0,0 0,-1 1,1-1,0 0,-1 1,1-1,0 0,-1 1,1 0,-1-1,1 1,-1 0,1 0,-1 0,1 0,-1 0,1 0,-1 0,1 0,-1 1,1-1,-1 1,1-1,0 1,-1-1,1 1,0 0,-1 0,1 0,0 0,0 0,0 0,0 0,-1 1,-12 13,14-12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6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1,'-1'2,"0"0,-1 0,1-1,-1 1,0 0,1-1,-1 1,0-1,0 0,0 1,0-1,0 0,0 0,0 0,0-1,-1 1,1 0,0-1,0 0,-1 1,1-1,0 0,-1 0,1 0,-1-1,0 2,-225 41,198-36,-53 25,82-30,1 1,0-1,0 1,-1-1,1 0,0 1,0-1,1 1,-1-1,0 1,0-1,1 1,-1-1,1 1,-1-1,1 0,0 1,-1-1,1 0,0 0,0 1,0-1,0 0,0 0,0 0,0 0,0 0,0 0,1-1,-1 1,0 0,1 0,-1-1,0 1,1-1,-1 0,1 1,1-1,196 60,-62-12,-136-48,0 1,1-1,-1 1,1 0,-1 0,0 0,0-1,0 1,1 0,-1 0,0 1,0-1,0 0,0 0,-1 0,1 1,0-1,0 0,-1 1,1-1,-1 1,1-1,-1 1,0-1,0 1,1-1,-1 1,0-1,0 1,-1-1,1 1,0-1,0 1,-1-1,1 1,-1-1,1 0,-1 1,1-1,-1 1,0-1,0 0,0 0,0 0,0 1,0-1,0 0,0 0,-1 0,-65 41,18-16,1 1,2 3,1 1,-28 27,62-51,1 1,0 0,1 0,0 1,0 0,1 1,0 0,1 1,0-1,0 1,1 1,1-1,-3 9,7-17,1 0,0 0,1 0,-1 0,0 0,1 0,-1 0,1 0,0-1,0 1,0 0,1 0,-1-1,0 1,1-1,0 1,-1-1,1 0,0 0,1 0,-1 0,0 0,0 0,1 0,-1-1,1 1,-1-1,1 0,0 0,0 0,-1 0,2 0,95 16,103-45,-179 21,-4-1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1 588,'30'-62,"2"2,4 0,1 3,4 1,29-31,-70 88,0 0,0 0,0 0,1 0,-1 0,0 0,0 0,1 0,-1-1,1 1,-1 0,0 0,1 0,0 0,-1-1,1 1,-1 0,1-1,0 1,0 0,-1-1,1 1,0-1,0 1,0-1,0 1,-1-1,1 0,0 1,0-1,0 0,0 0,0 0,0 0,0 0,0 0,0 0,0 0,0 0,0 0,0 0,0 0,0-1,-1 1,1 0,0-1,0 1,0-1,0 1,0-1,-1 0,1 1,0-1,-1 1,1-1,0 0,-1 0,1 0,-1 1,1-1,-1 0,1 0,-1 0,0 0,1 0,-1 46,-2-38,0 0,1 0,0 0,0 0,1 0,0 0,0 0,1 0,0 0,0 0,0-1,1 1,0 0,0-1,1 1,0-1,0 1,0-1,1 0,0-1,0 1,1-1,0 0,-1 0,2 0,-1 0,0-1,1 0,5 3,-4-8,-1 0,0-1,0 0,1 0,-1 0,0-1,-1 0,1 0,0-1,-1 1,0-1,0 0,0-1,0 1,-1-1,0 0,0 0,0 0,0-1,-1 1,0-1,0 0,-1 0,1 0,-1-1,-1 5,114-181,-32 47,-68 120,-13 32,-11 22,2 1,2 1,1-1,2 1,1-1,3 10,-1-14,-1-24,0-1,1 0,0 0,1 0,0 0,1 0,0-1,1 1,0-1,3 5,3 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0,'0'20,"5"5,1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0,'-5'19,"3"7,7-2,3-9,-1-12,-1-12,-6-4,-4 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1 130,'23'51,"10"105,-5 6,-26-151,-1-3,0 1,0-1,0 0,1 1,1-1,0 0,0 0,0-1,1 1,0 0,0-1,1 0,2 2,-5-9,0 0,1 0,-1 0,1 0,-1-1,0 1,1-1,-1 1,0-1,0 0,1 0,-1 0,0 0,0 0,0-1,0 1,0-1,0 1,-1-1,1 0,0 1,-1-1,1 0,-1 0,0 0,0 0,0 0,0-1,0 1,0 0,0 0,-1-1,1 1,-1 0,0-1,1 1,-1-1,0 0,1 0,178-488,-155 439,-12 35</inkml:trace>
  <inkml:trace contextRef="#ctx0" brushRef="#br0" timeOffset="1152.519">510 524,'-10'20,"-3"10,1 6,2 1,3-1,3-2,6-1,9-7,6-8,5-7,5-9,-4-6</inkml:trace>
  <inkml:trace contextRef="#ctx0" brushRef="#br0" timeOffset="1868.665">651 243,'-5'0,"-2"4,-4 3,-5-1,5-1,9-2,0-1,1-1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1 198,'68'0,"12"1,1-3,-1-4,12-5,10-1,-102 11,1 1,-1-1,0 1,1-1,-1 1,0-1,0 0,1 1,-1-1,0 1,0-1,0 0,1 1,-1-1,0 1,0-1,0 0,0 1,0-1,0 0,0 1,-1-1,1 1,0-1,0 0,0 1,-1-1,1 1,0-1,-1 1,1-1,0 1,-1-1,1 1,-1-1,1 1,-1-1,1 1,-1 0,1-1,-1 1,1 0,-1-1,1 1,-1 0,1 0,-1-1,0 1,1 0,-1 0,0 0,1 0,-1 0,1 0,-1 0,0 0,1 0,-1 0,0 1,1-1,-1 0,1 0,-1 0,1 1,-1-1,0 0,1 1,-1-1,0 0,-7-3,0 1,0-2,0 1,0-1,0 0,1-1,0 0,0 0,0 0,0-1,1 0,0-1,0 1,1-1,0 0,0 0,1-1,0 1,0-1,0 0,1-2,-3-9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24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0 717,'18'124,"-17"-120,0 0,0-1,1 1,-1-1,1 0,0 1,0-1,0 0,0 0,0 0,1 0,-1-1,1 1,0-1,0 1,0-1,0 0,0 0,1 0,-1-1,1 1,-1-1,1 0,-1 0,1 0,0 0,-1-1,1 1,0-1,-1 0,4 0,14-6,-1 0,-1-1,1-1,-1-1,0-1,-1 0,-1-2,1 0,-2 0,0-2,13-13,84-78,-113 105,0-1,0 1,0-1,0 1,0-1,0 1,0 0,0-1,0 1,0-1,0 1,1-1,-1 1,0 0,0-1,1 1,-1-1,0 1,1 0,-1-1,0 1,1 0,-1 0,0-1,1 1,-1 0,1 0,-1-1,0 1,1 0,-1 0,1 0,-1 0,1 0,-1 0,1 0,-1 0,1 0,-1 0,0 0,1 0,-1 0,1 0,-1 0,1 0,-1 0,1 1,-1-1,0 0,1 0,-1 0,1 1,-1-1,0 0,1 1,-1-1,0 0,1 1,-1-1,0 0,0 1,1-1,-1 1,0-1,0 0,0 1,0-1,1 1,-7 34,3-26,2-4,0 0,-1-1,2 1,-1 0,1 0,-1 0,1 0,0 0,1 0,-1 0,1-1,0 1,1 0,-1 0,1-1,0 1,0-1,0 1,0-1,1 0,0 0,0 0,0 0,0 0,1-1,-1 0,1 1,0-1,0-1,0 1,0 0,1-1,-1 0,1 0,9 2,1-1,-1-1,0 0,1-1,-1 0,1-2,-1 1,1-2,-1 0,0 0,0-2,0 0,0 0,0-1,-1-1,0 0,5-3,4-4,0-1,-1 0,0-2,-1 0,-1-1,0-2,-2 1,0-2,5-8,1-2,0-1,-3-1,0 0,-2-1,-2-2,-1 1,-1-2,-3 0,0 0,-3-1,0 0,-3-1,-1 0,-1-35,-28-10,24 82,-1 0,0 1,0-1,0 0,0 1,0 0,1-1,-1 1,0 0,0 0,0 0,0 0,0 1,0-1,0 0,0 1,0 0,1-1,-1 1,0 0,0 0,1 0,-1 0,0 0,1 0,-1 0,1 0,0 1,-1-1,1 1,0-1,0 1,0 0,0-1,0 1,0 0,0-1,1 1,-1 0,0 0,-15 26,0 0,1 1,2 1,1 0,2 0,1 2,1-1,2 1,1 0,1 0,2 0,1 0,2 9,0-24,1 0,1 0,1 0,0 0,1 0,1-1,1 0,0 0,1-1,0 0,2 0,-1-1,2 0,0-1,11 11,-8-9,-9-9,0 0,0 0,0-1,1 1,0-1,0 0,0 0,1-1,0 0,0 0,0-1,0 0,6 2,3-21,-16 1</inkml:trace>
  <inkml:trace contextRef="#ctx0" brushRef="#br0" timeOffset="249.195">621 210,'43'9,"48"4,18-1,0-2,-4-3,-10-3,-12-1,-6-2,-6-1,-10-1,-11 1,-14-1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22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255 139,'-2'1,"1"0,0 0,0 0,0 0,0 1,0-1,0 0,0 0,0 1,1-1,-1 0,0 1,1-1,-1 1,1-1,-1 1,1-1,0 1,0-1,0 1,0-1,0 1,0-1,0 1,0-1,1 1,-1-1,0 1,1-1,-1 1,1-1,0 0,0 1,0 8,36 380,-37-381,3 53,-3 0,-4-1,-1 1,-4-1,-7 25,6-33,10-35</inkml:trace>
  <inkml:trace contextRef="#ctx0" brushRef="#br0" timeOffset="448.423">1 167,'57'-29,"2"3,1 2,1 3,1 3,60-10,-104 23,0 0,1 2,-1 0,1 0,0 2,0 1,0 0,0 1,-1 1,1 1,14 4,-29-6,0 1,-1 0,1 0,-1 0,0 1,0-1,0 1,0 0,0-1,0 1,-1 1,0-1,1 0,-1 0,0 1,-1 0,1-1,0 1,-1 0,0 0,0-1,0 1,-1 0,1 0,-1 0,0 0,0 0,0 0,-1 3,0 5,-1 0,-1 0,0 0,0 0,-1-1,-1 1,0-1,0 0,-3 3,-253 309,259-320,1-1,0 1,-1-1,1 1,0-1,1 1,-1-1,0 1,1 0,-1-1,1 1,0 0,0 0,0-1,0 1,1 0,-1-1,1 1,0 0,-1-1,1 1,0-1,1 1,-1-1,0 1,1-1,-1 0,1 0,0 0,-1 0,1 0,0 0,0 0,1 0,-1-1,0 1,1-1,-1 0,0 0,1 1,0-1,89 44,-75-39,0 1,-1 1,1 1,-2 0,1 1,-1 1,6 5,-18-12,1 0,-1 0,1 0,-1 0,0 0,-1 1,1-1,-1 1,0 0,0-1,0 1,-1 0,1 0,-1 0,0 1,-1-1,0 0,1 0,-1 0,-1 1,1-1,-1 0,0 0,0 0,-1 0,1 0,-1 0,0 0,-1-1,0 3,-6 7,1 0,-2-1,0-1,0 1,-1-1,0-1,-1 0,-1-1,-3 2,-7 4,-1-1,-1 0,-1-2,1-1,-2-1,0-2,-15 4,41-12,0 0,-1 0,1 0,-1 0,1 0,-1 0,1-1,-1 1,1 0,-1-1,0 0,1 1,-1-1,0 0,0 0,1 1,-1-1,0-1,0 1,1 0,-1 0,0-1,1 1,-1-1,0 1,1-1,-1 0,1 1,-1-1,1 0,-1 0,1 0,-1-1,1 1,0 0,0 0,0-1,0 1,0 0,0-1,0 1,0-1,0 0,1 1,-1-1,0 1,1-1,0 0,-1 0,1 1,0-1,0 0,0 0,0 1,0-1,0 0,1-1,8-13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1,'0'4,"5"8,1 5,5 1,1 1,-3 3,-2 2,-2 2,-2 1,-2 1,-1 1,0-1,4-4,2-2,0 1,-2 0,-1-8,-1-6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9:10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315 383,'-44'64,"3"2,3 1,3 2,2 2,-1 16,14-33,3 1,2 1,3 0,2 1,2 0,3 0,3 0,3 29,-1-82,-1 0,2-1,-1 1,0-1,1 1,0 0,-1-1,2 1,-1-1,0 0,1 1,-1-1,1 0,0 0,0 0,0 0,0 0,1 0,-1-1,1 1,0-1,0 0,0 1,0-1,0-1,0 1,0 0,1-1,-1 0,3 1,14 1</inkml:trace>
  <inkml:trace contextRef="#ctx0" brushRef="#br0" timeOffset="321.105">795 468,'-52'61,"2"3,3 1,4 3,-3 10,29-45,1 0,2 1,1 1,2 0,1 0,2 1,1 1,2-1,2 1,1 4,1-33,1 0,1 1,-1-1,1 0,0 0,1 0,0 0,0 0,1 0,0-1,0 1,1-1,0 0,0 0,1 0,0 0,0-1,0 0,1 0,0 0,0-1,1 0,-1 0,1-1,0 1,0-1,1-1,-1 0,1 0,0 0,0-1,0 0,0 0,0-1,5 0,16-3,-1-1,1-2,0-1,-1 0,0-3,-1 0,0-2,0-1,-1 0,-1-3,0 0,-1-1,-1-1,0-1,16-18,-1 4,-1-2,-2-1,-1-1,-2-2,-2-2,10-17,-27 36,0-1,-2 0,0-1,-1-1,-2 1,-1-1,0-1,-2 0,-1 1,0-2,-2 1,-1 0,-2-11,1 25,-1 1,0-1,0 1,-1 0,-1 0,0 0,0 0,-1 0,0 0,-1 1,0 0,0 0,-1 0,0 0,-1 1,0 0,0 1,0-1,-1 2,0-1,-1 1,1 0,-1 0,-1 1,1 1,-1-1,1 2,-1-1,-10-1,6 3,-1 0,1 1,-1 1,1 0,-1 1,1 1,0 0,-1 1,1 1,1 0,-1 1,0 0,1 1,0 0,0 1,1 1,0 0,-5 5,-5 4,1 2,1 0,0 1,2 1,0 0,2 2,0 0,2 0,-2 6,-3 9</inkml:trace>
  <inkml:trace contextRef="#ctx0" brushRef="#br0" timeOffset="569.172">1697 1173,'-9'19,"1"7,7-2,4-4</inkml:trace>
  <inkml:trace contextRef="#ctx0" brushRef="#br0" timeOffset="915.789">2037 722,'22'-27,"1"0,2 2,1 1,0 1,2 1,1 1,0 2,10-4,-33 20,0 0,0 0,0 1,0-1,1 1,-1 1,1-1,0 1,-1 0,1 1,0 0,-1 0,1 0,0 1,-1 0,1 0,0 1,-1-1,1 2,-1-1,0 1,0-1,0 2,0-1,-1 1,1 0,-1 0,0 0,0 1,0 0,-1 0,1 0,-1 0,0 1,-1 0,0-1,0 1,0 1,0-1,-1 0,0 1,0 0,0 12,-1 1,-1 0,-1 0,0 0,-2-1,0 1,-1-1,-1 1,-1-2,-1 1,0 0,-1-1,-1-1,-1 1,-8 9,1 6,-20 34,23-44,0 0,2 0,1 1,1 1,1-1,-2 16,10-36,0-1,1 1,0-1,0 1,0-1,0 1,1-1,-1 1,1-1,0 1,0-1,0 1,0-1,1 0,-1 0,1 0,0 0,0 0,0 0,0 0,1-1,-1 1,1-1,-1 0,1 1,0-1,0 0,0-1,0 1,3 1,1 0,1 0,0 0,0-1,0 0,0 0,0-1,1 0,-1 0,0-1,0 0,1 0,5-2,152-45,-138 34</inkml:trace>
  <inkml:trace contextRef="#ctx0" brushRef="#br0" timeOffset="1840.034">4436 45,'-23'-7,"-163"-30,177 37,1 0,-1 0,1 1,0 0,-1 0,1 1,0 0,0 1,0 0,0 0,0 0,1 1,-1 0,1 1,0 0,0 0,1 0,0 1,0 0,-5 6,-5 15,1 0,1 0,1 2,2 0,1 0,1 1,1 0,2 0,1 1,2-1,1 1,1 3,-7 36,-102 542,73-373,36-233,-1-3,0 0,1 1,-1 0,1-1,0 1,0 0,0 0,0 0,1 0,-1 0,1 0,0-1,0 1,1 0,-1 0,1 0,0 0,0 0,0 0,0-1,1 1,-1-1,1 1,0-1,0 1,1-1,-1 0,1 0,-1 0,1 0,0-1,0 1,0-1,0 1,1-1,-1 0,1 0,-1-1,3 2,13-2,-1-1,0-1,1 0,-1-1,0-1,0-1,0-1,0 0,1-2,66-15,74-1,-47 7,-88 15</inkml:trace>
  <inkml:trace contextRef="#ctx0" brushRef="#br0" timeOffset="6217.79">4971 439,'-2'2,"0"-1,0 1,0 0,0 0,0 0,0 0,1 0,-1 0,1 0,-1 0,1 1,0-1,0 1,0-1,0 1,0-1,1 1,-1-1,1 1,0 0,-1 2,-1 5,-55 316,38-220,15-72,-2 1,-1-1,-2 0,-1 0,-2-1,-12 25,15-43</inkml:trace>
  <inkml:trace contextRef="#ctx0" brushRef="#br0" timeOffset="6524.35">4322 609,'77'-49,"2"4,2 3,1 3,2 4,2 4,1 4,1 3,38-3,103-13,-174 38,-37 6</inkml:trace>
  <inkml:trace contextRef="#ctx0" brushRef="#br0" timeOffset="6935.906">5564 806,'-26'21,"0"1,2 1,0 2,2 0,-19 26,34-39,-1-1,2 1,0 0,0 1,1-1,1 1,0 0,1 0,0 0,1 1,0-1,1 1,1-1,0 1,1 0,0 0,-1-8,1-1,0 1,0-1,0 1,0-1,1 1,0-1,0 0,0 0,1 0,0 0,0 0,0-1,1 1,-1-1,1 0,0 0,0 0,0-1,1 1,-1-1,1 0,0 0,0-1,0 0,0 1,0-2,1 1,-1 0,0-1,1 0,-1-1,1 1,5-1,2-3,0-1,0-1,0 0,-1-1,1 0,-1-1,-1-1,1 0,-2 0,1-1,-1 0,0-1,-1 0,0 0,0-1,-1-1,-1 1,0-1,-1 0,4-10,-3 11,-1 0,-1-1,0 0,0 0,-1 0,-1-1,0 1,0-1,-1 0,-1 1,0-1,-1 0,-1 0,0 0,0 0,-1 1,-1-1,0 1,-1-1,0 1,-1 0,0 0,-1 1,0 0,-3-4,-34-12,22 20</inkml:trace>
  <inkml:trace contextRef="#ctx0" brushRef="#br0" timeOffset="9760.611">5988 1315,'18'-6,"0"-1,0-1,-1 0,0-1,0-1,-1-1,0-1,-1 0,0 0,-1-2,0 0,3-6,12-8,-2-2,-2 0,0-1,-2-2,-2 0,-1-2,-1 0,-2-1,7-24,-19 47,20-99,-24 109,-1 0,1 0,-1 0,0-1,0 1,-1 0,1 0,-1 0,1 0,-1 0,0 0,0 0,0 0,-1 0,1 0,-1 1,1-1,-1 0,0 1,0-1,0 1,-1 0,1 0,0 0,-1 0,1 0,-1 0,0 1,0-1,1 1,-1 0,-2-1,-2 2,0 1,0 0,0 0,0 1,0-1,1 2,-1-1,1 1,0 0,-1 0,1 0,0 1,1 0,-1 0,1 1,0-1,0 1,0 0,1 1,0-1,0 1,0 0,0 0,1 0,0 0,-1 4,1-5,0-1,0 1,1 0,-1 1,1-1,0 0,0 1,1-1,0 1,0-1,0 1,1 0,-1-1,1 1,1 0,-1-1,1 1,0-1,0 1,1 0,-1-1,1 0,0 1,1-1,-1 0,1 0,0-1,1 1,-1 0,1-1,0 0,0 0,0 0,0 0,1-1,-1 0,1 0,0 0,0 0,0-1,6 2,151 5,-159-8,-1 0,1 1,-1-1,0 1,1-1,-1 1,0 0,0 0,0 0,0 0,-1 0,1 0,0 0,-1 1,0-1,1 1,-1-1,0 1,0-1,0 1,-1 0,1-1,-1 1,1 0,-1-1,0 1,0 0,0 0,-1-1,1 2,-24 80,-31 21,53-88,4-3</inkml:trace>
  <inkml:trace contextRef="#ctx0" brushRef="#br0" timeOffset="10542.13">7173 722,'-59'40,"1"2,3 2,1 3,3 2,-4 9,53-57,0 0,1 0,-1 0,0 0,1 0,-1 1,0-1,1 0,0 1,-1 0,1-1,0 1,0 0,0-1,0 1,0 0,0 0,0 0,1 0,-1 0,1 0,-1 0,1 0,0 0,0 0,0 0,0 0,0 0,1 0,-1 0,0 0,1 0,0 0,-1 0,1 0,0 0,0 0,0 0,0-1,0 1,0 0,1-1,-1 1,1-1,-1 1,1-1,-1 0,2 1,7-2,0-1,0 0,1 0,-1-1,-1-1,1 0,0 0,-1-1,1 0,-1 0,0-1,0 0,-1-1,7-5,28-21,0-2,-3-2,29-32,39-35,-47 55,-60 48,-1 0,0 0,1 0,-1 0,1 0,-1 0,1 0,-1 0,0 0,1 0,-1 0,1 1,-1-1,0 0,1 0,-1 0,0 1,1-1,-1 0,0 1,1-1,-1 0,0 0,0 1,1-1,-1 1,0-1,0 0,1 1,-1-1,0 0,0 1,0-1,0 1,0-1,0 1,0-1,0 0,0 1,0-1,0 1,0-1,0 1,0-1,0 0,0 1,0-1,-1 1,1-1,0 0,0 1,0-1,-1 0,1 1,0-1,0 0,-1 1,1-1,0 0,-1 0,1 1,0-1,-1 0,1 0,-1 0,1 1,0-1,-1 0,0 4,-120 265,93-200,-122 339,105-176,43-227,1 1,1 0,-1 0,1 0,0-1,0 1,1 0,-1 0,1 0,1-1,-1 1,1 0,0-1,0 1,1-1,-1 0,1 0,0 0,1 0,3 4,-2-9,-1 0,1 0,0 0,0 0,0-1,-1 0,1 0,0 0,-1 0,1-1,-1 0,0 0,1 0,-1-1,0 1,0-1,0 0,-1 0,1 0,-1-1,1 0,20-16,0-1,-2-1,-1-1,-1-1,0 0,-2-2,-1 0,5-12,-20 33,1 0,-1 1,0-1,0 0,-1-1,1 1,-1 0,0 0,0 0,-1-1,0 1,0 0,0-1,0 1,-1 0,0-1,0 1,-1 0,1 0,-1 0,0 0,0 0,-1 0,1 1,-1-1,0 1,-1 0,1 0,-1 0,1 0,-1 0,0 1,-1 0,1 0,0 0,-1 0,0 1,0-1,0 1,-18-5,-1 1,0 1,0 0,0 2,-1 1,1 1,-1 2,1 0,0 1,-1 1,1 2,0 0,0 2,0 1,35-3,42-4,-48-1,37-4,0-1,-1-2,0-2,0-1,21-10,10-1,21-7,-67 21</inkml:trace>
  <inkml:trace contextRef="#ctx0" brushRef="#br0" timeOffset="10840.621">7680 919,'3'12,"1"-1,0 0,1 0,0-1,0 1,1-1,0 0,1-1,0 1,1-1,1 1,-5-7,-1 1,1-1,0 0,0 0,0 0,0-1,1 1,-1-1,1 0,-1 0,1 0,0-1,0 0,0 0,0 0,0-1,0 1,0-1,0 0,0-1,0 1,-1-1,1 0,0 0,0 0,0-1,0 0,5-2,1 0,-1-1,0 0,0-1,-1 0,0-1,0 0,0 0,-1-1,0 0,0 0,-1-1,0 0,-1 0,0-1,0 0,-1 0,0 0,-1-1,0 1,-1-1,0 0,1-11,-2-2</inkml:trace>
  <inkml:trace contextRef="#ctx0" brushRef="#br0" timeOffset="11206.67">8246 1060,'43'-10,"-1"-1,1-3,-2-1,0-2,-1-2,-1-1,-1-3,6-5,-34 21,-1-1,-1 1,1-2,-1 1,-1-1,0 0,0-1,0 0,-1 0,-1 0,0-1,0 1,-1-1,-1-1,2-7,-4 17,-1-1,0 0,0 1,0-1,-1 0,1 0,-1 1,1-1,-1 1,0-1,0 0,0 1,0 0,0-1,-1 1,1 0,-1-1,0 1,1 0,-1 0,0 0,0 1,0-1,-1 0,1 1,0-1,0 1,-1 0,1 0,-1 0,1 0,-1 0,0 0,1 1,-1-1,0 1,0 0,-103 10,89-2,1 1,-1 0,1 1,1 1,0 0,0 1,1 0,1 1,0 1,1 0,0 1,1 0,1 1,1 0,0 1,1 0,0 0,2 1,0-1,1 2,1-1,0 0,1 8,2-21,1 0,0 1,0-1,1 0,-1 1,1-1,0 0,1 0,-1 0,1 0,0 0,0 0,0 0,1 0,0-1,0 1,0-1,1 0,-1 0,1 0,0-1,0 1,0-1,0 0,1 0,-1 0,1-1,0 1,0-1,0 0,0-1,0 1,0-1,0 0,1 0,0-1,167 4,-149-5</inkml:trace>
  <inkml:trace contextRef="#ctx0" brushRef="#br0" timeOffset="18375.864">653 2528,'0'-4,"-1"0,0 0,0 1,0-1,0 0,-1 1,1-1,-1 1,0-1,0 1,-1 0,1 0,0 0,-1 0,0 0,0 0,0 1,0-1,0 1,0 0,-1 0,1 0,-1 1,1-1,-1 1,0 0,1 0,-1 0,0 0,0 0,0 1,0 0,0 0,0 0,1 0,-1 1,0 0,0-1,0 1,1 1,-1-1,0 0,1 1,-1 0,-2 2,-17 4,1 1,0 2,0 0,2 1,-1 1,1 1,1 1,1 1,0 0,1 1,-14 18,26-28,1 1,0-1,0 1,0 0,1 0,0 1,1-1,0 0,0 1,1-1,0 1,0 8,1-14,0 1,0-1,0 1,1-1,-1 0,1 1,0-1,0 0,0 1,0-1,1 0,0 0,-1 0,1 0,0 0,0 0,1-1,-1 1,0-1,1 1,0-1,-1 0,1 0,0 0,0-1,0 1,0-1,1 1,-1-1,0 0,0 0,1 0,-1-1,11 2,0-1,0 0,0-2,0 1,0-2,0 1,0-2,-1 0,1-1,-1 0,0-1,0 0,0-1,4-4,161-116,-154 106,0-1,-1-1,-2-1,0-1,-1-1,6-11,-9 20,-16 49,-1-30,-3 44,1-32,-1 1,2-1,0 1,1-1,1 1,0-1,1 0,1 1,0-1,1 0,0-1,2 1,0-1,0 0,2 1,-2-9,0 0,0-1,1 0,0 0,0-1,0 0,1 0,-1 0,1-1,0-1,0 1,0-1,0 0,0-1,1 0,-1 0,0-1,1 0,-1-1,0 1,0-2,1 1,-1-1,0 0,0-1,0 0,-1 0,1-1,-1 0,0 0,1-1,25-17,0-2,-1-2,-2 0,0-2,1-6,-8 9,0 2,2 0,0 1,2 2,0 1,1 0,28-12,39 16,-94 14,-1 0,0 1,0-1,1 1,-1-1,0 1,0-1,0 0,0 1,0-1,0 1,0-1,0 0,0 1,0-1,0 1,0-1,-1 1,1-1,0 0,0 1,-1-1,1 1,0-1,-1 1,1-1,0 1,-1-1,1 1,-1 0,1-1,-1 1,1 0,-1-1,1 1,-1 0,1-1,-1 1,1 0,-1 0,1 0,-1 0,0-1,1 1,-1 0,1 0,-1 0,0 0,1 0,-1 0,1 1,-1-1,1 0,-1 0,0 0,-13-3,0 0,0 1,-1 1,1 0,0 1,0 0,-1 1,1 1,0 0,0 1,0 0,0 2,1-1,-1 2,1-1,0 2,1 0,0 0,0 1,0 1,1 0,1 0,-1 1,1 1,1 0,0 0,1 0,0 1,-4 8,8-12,1-1,0 0,0 1,0 0,1 0,0 0,0 0,1 0,0 0,1 0,0 0,0 0,0 0,1 1,1-1,-1 0,1 0,0-1,1 1,0 0,0-1,1 0,0 1,0-1,1-1,0 1,0-1,0 0,1 0,0 0,0-1,0 0,1 0,0 0,0-1,0 0,0-1,2 1,4-1,-1 0,1-1,-1-1,1 0,0 0,-1-1,1-1,0-1,-1 1,1-2,-1 0,0 0,0-1,0-1,0 0,-1 0,1-1,1-3,29-18,0-1,-2-3,33-33,-71 62,75-72,-48 45,1 1,1 1,1 1,18-9,-29 21,-17 10,0 0,0 1,0-1,1 1,-1 0,1 0,0 0,0 0,0 1,0 0,0 0,1 0,-1 1,1 0,-1 0,1 0,-1 1,1 0,-1 0,1 0,-1 0,1 1,-1 0,1 0,-1 1,1 0,-1-1,3 3,-7-3,-1-1,1 1,0-1,-1 1,0-1,1 1,-1-1,1 1,-1-1,0 1,1 0,-1-1,0 1,0 0,1-1,-1 1,0 0,0-1,0 1,0 0,0-1,0 1,0 0,0-1,0 1,0 0,0-1,-1 1,1 0,0-1,0 1,-1 0,1-1,0 1,-1-1,1 1,-1 0,1-1,-1 1,1-1,-1 0,1 1,-1-1,1 1,-1-1,1 0,-1 1,0-1,1 0,-1 0,0 1,1-1,-1 0,0 0,1 0,-1 0,0 0,0 0,-44 9,3-7,33-3,-1 1,1 0,-1 1,1 0,0 0,0 1,0 0,0 1,0 0,0 0,0 1,1 0,0 1,-7 4,1 3,2 1,-1 1,2 0,-1 1,2 0,0 0,1 1,1 0,0 1,-3 11,9-24,1 0,0 0,0 0,0 0,0 0,1 0,0 1,0-1,0 0,0 0,0 0,1 0,0 0,0 0,0 0,0 0,1 0,-1 0,1 0,0-1,0 1,0-1,1 1,-1-1,1 0,0 0,0 0,0 0,0-1,1 1,-1-1,0 0,3 1,8 5,1 0,1 0,-1-2,1 0,1-1,-1 0,11 0,-7-1,0-1,0 0,0-2,0 0,0-2,1 0,-1-1,0-1,16-5,58-12,48-20,-121 31,0 0,-1-2,-1 0,0-1,0-1,-1-1,-1-1,0 0,-1-1,0-1,-2 0,0-1,-1-1,-1 0,0-1,-2 0,0-1,-2 1,2-8,-8 25,-1 0,0 0,0 0,0 0,-1 0,1 0,-1 0,1-1,-1 1,0 0,0 0,-1 0,1 0,-1 0,1 0,-1 0,0 0,0 0,0 0,-1 0,1 0,-1 0,1 1,-1-1,0 1,0-1,0 1,0 0,-1 0,1 0,0 0,-1 0,0 0,1 1,-1-1,0 1,0 0,0 0,0 0,0 0,0 0,0 1,0-1,0 1,0 0,-3 0,-14 7,0 2,1 0,0 1,1 1,0 0,1 2,0 0,-6 7,17-14,0 0,0 0,0 0,1 1,0 0,1 0,-1 0,1 1,1-1,-1 1,1 0,1 0,-1 0,1 1,1-1,0 0,0 1,0-1,1 1,1-1,-1 1,1-1,1 1,-1-1,1 0,1 0,0 0,0 0,0 0,1-1,0 1,1 0,6 3,1 1,0-2,0 0,1 0,0-1,0-1,1 0,1-1,-1 0,1-1,0-1,0 0,1-1,-1-1,1 0,0-1,0-1,0-1,0 0,0-1,0 0,12-4,1 0,0-2,0 0,-1-2,0-2,-1 0,0-2,0-1,-2-1,11-8,16-14,-2-1,-2-3,-1-2,39-47,-67 68,-1-1,-1 0,-1-1,-1-1,-2 0,0-1,5-16,-13 29,0 0,-1-1,0 0,-1 0,-1 0,0-1,-1 1,-1 0,0-1,0 1,-2 0,0-1,0 1,-2 0,-4-13,7 23,0 0,-1 1,1-1,-1 1,0-1,0 1,-1 0,1 0,0 0,-1 0,0 0,0 0,0 1,0-1,0 1,0 0,-1 0,1 0,-1 1,1-1,-1 1,0 0,1 0,-1 0,0 0,0 1,0-1,0 1,0 0,0 0,0 0,1 1,-1 0,0-1,0 1,0 1,-2 0,-8 4,0 0,0 0,1 2,0 0,0 0,1 1,0 1,0 0,1 0,1 1,0 1,0 0,1 0,0 1,2 0,-1 0,-7 15,1 0,2 2,1-1,1 1,1 1,2-1,0 10,4-23,0 1,1 0,1 0,1 0,1 0,0-1,1 1,1 0,1-1,0 1,1-1,1 0,1 0,0-1,1 0,1 0,0-1,1 0,3 1,-3-3,2-1,0 1,0-2,1 0,1 0,0-2,0 1,1-2,0 0,0-1,1 0,0-1,0-1,1 0,-1-2,1 1,0-2,2 0,-1-3,0 0,-1-1,1-1,-1 0,1-1,-1-1,-1-1,1-1,-1 0,0-1,0 0,-1-1,0-1,7-7,-2 3,-1 4,-1-1,0-2,-1 1,0-2,-1 0,0-1,-1-1,-1 0,0-1,-2-1,0 0,-1 0,0-1,1-8,-10 24,-1 0,0 0,0-1,0 1,-1-1,1 1,-1-1,1 1,-1-1,0 1,-1-1,1 1,-1 0,1-1,-1 1,0-1,0 1,-1 0,1 0,-1-1,1 1,-1 0,0 0,0 1,0-1,-1 0,1 1,-1-1,1 1,-1 0,0 0,0 0,0 0,0 0,0 1,0 0,-1-1,1 1,0 0,-1 0,1 1,-1-1,1 1,-1 0,-6 0,-1 1,1 1,0 0,0 0,0 1,0 0,0 1,1 0,0 0,0 1,0 0,0 1,1 0,0 0,0 1,0 0,1 0,0 1,0 0,1 0,0 1,1 0,0 0,0 0,1 0,0 1,1 0,0-1,0 1,1 1,0-1,1 0,0 0,1 1,0-1,1 0,0 1,0-1,1 0,4 0,-1-1,2 0,-1 0,1-1,1 0,0 0,0 0,0-1,1 0,0-1,0 0,0 0,1-1,0 0,0-1,1 0,-1-1,1 0,0 0,-1-1,1-1,0 0,0 0,10-1,4 1,0-1,0-1,0-1,0-2,-1 0,1-1,-1-2,0 0,-1-2,0 0,0-2,-1 0,0-2,-1 0,-1-2,0 0,-1-1,0-1,12-14,-18 18,0 3,0-1,-1 0,0 0,-1-1,0 0,-1-1,0-1,-1 1,-1-1,0-1,-1 0,0 0,-2 0,1-1,-2 0,0 0,-1 0,0-11,-3 24,0 1,-1-1,0 1,1-1,-1 1,0-1,0 1,0 0,-1 0,1-1,-1 1,1 0,-1 0,0 0,1 1,-1-1,0 0,0 1,0-1,-1 1,1 0,0-1,0 1,-1 0,1 0,-1 1,1-1,-1 0,1 1,-1 0,1-1,-1 1,1 0,-1 0,0 1,1-1,-1 0,1 1,-1 0,1-1,-1 1,1 0,0 0,-1 1,1-1,0 0,0 1,0-1,0 1,0 0,0 0,0-1,1 1,-2 2,-1-2,0 1,0-1,0 1,0-1,1 1,-1 0,1 1,0-1,-1 1,2-1,-1 1,0 0,1 0,0 0,0 0,0 0,0 1,1-1,-1 0,1 1,0 0,1-1,-1 1,1-1,0 1,0 0,0-1,1 1,-1-1,1 1,0 0,1-1,-1 0,1 1,0-1,0 0,0 0,1 0,-1 0,1 0,0-1,0 1,0-1,1 0,-1 0,1 0,-1 0,2 0,82 18,-79-21,-1 0,0 0,1 1,-1 0,0 0,1 1,-1 0,0 0,0 1,0 0,-1 0,1 0,-1 1,1 0,-1 0,0 1,-1 0,1 0,-1 0,0 1,0-1,-1 1,0 0,0 1,0-1,3 7,-1 127,-7-115</inkml:trace>
  <inkml:trace contextRef="#ctx0" brushRef="#br0" timeOffset="19279.534">5367 2387,'-40'17,"2"1,0 3,2 0,0 3,1 1,2 1,-5 7,35-31,-1 0,1 1,-1-1,1 1,0 0,0 0,0 0,1 1,-1-1,1 0,0 1,0 0,0 0,0-1,1 1,-1 0,1 0,0 1,0-1,1 0,-1 0,1 0,0 1,0-1,0 0,1 0,-1 0,1 1,0-1,0 0,1 0,-1 0,1 0,0-1,0 1,0 0,0-1,1 1,-1-1,1 0,0 0,0 0,0 0,1-1,-1 1,1-1,-1 0,5 2,4-3,1 0,0-1,0 0,0-1,0-1,-1 0,1-1,-1 0,1-1,-1 0,0-1,0-1,-1 0,5-3,17-10,-2-1,0-1,-1-2,-1-1,-1-1,1-5,-28 29,-1 1,0-1,0 1,1-1,-1 1,0-1,1 1,-1-1,1 1,-1-1,0 1,1-1,-1 1,1 0,-1-1,1 1,-1 0,1 0,0-1,-1 1,1 0,-1 0,1 0,0-1,-1 1,1 0,-1 0,1 0,0 0,-1 0,1 0,-1 1,1-1,0 0,-1 0,1 0,-1 0,1 1,0-1,-1 0,1 1,-1-1,1 0,-1 1,1-1,-1 1,0-1,1 0,-1 1,1-1,-1 1,0 0,0-1,1 1,-1-1,0 1,0-1,1 1,4 45,-4-25,1-13,-1 1,1-1,0 1,1-1,0 0,0 1,1-1,0-1,1 1,-1-1,1 0,1 0,-1 0,1 0,1-1,-1 0,1-1,0 1,0-1,0-1,1 1,0-1,0-1,0 1,0-1,1-1,-1 1,3-1,3-1,-1 0,1 0,0-1,0-1,0-1,-1 0,1 0,-1-1,1-1,-1-1,0 0,-1 0,1-1,-1-1,0 0,-1 0,1-1,-2-1,1 0,19-15,-1-1,-1-1,-2-1,-1-1,0-2,-3 0,0-2,-2 0,-2-1,-1-1,3-11,-9 20,-2-1,-1 0,-1-1,-1 0,-1 0,-1 0,-2 0,-1 0,-1-1,-1 1,-1-1,-2 1,-1 0,-1 0,-9-24,14 46,-1 0,1 0,-1 0,-1 1,1-1,-1 0,0 1,0 0,0-1,0 1,-1 0,1 1,-1-1,0 1,-1-1,1 1,0 1,-1-1,0 0,0 1,1 0,-1 0,0 1,-1-1,1 1,0 0,0 1,0-1,-1 1,1 0,0 0,-1 1,1-1,0 1,0 0,0 1,0-1,-3 2,2 0,0 0,0 1,0 0,0 0,1 0,0 1,0-1,0 1,0 1,1-1,0 0,0 1,0 0,1 0,0 0,0 0,1 1,-1-1,0 5,-22 132,22 158,5-266,1-1,2 1,1-1,2 0,1 0,2-1,1 0,1-1,2 0,2-1,0-1,2-1,5 4,38 13,-62-46,-1 0,1-1,0 1,-1 0,1 0,0-1,-1 1,1 0,0-1,0 1,-1 0,1-1,0 1,0-1,0 1,0 0,-1-1,1 1,0-1,0 1,0-1,0 1,0 0,0-1,0 1,0-1,0 1,0-1,1 1,-1 0,0-1,0 1,0-1,0 1,1 0,-1-1,0 1,0 0,1-1,-1 1,0 0,1-1,-1 1,0 0,1 0,-1-1,0 1,1 0,-1 0,1 0,-1-1,0 1,1 0,-1 0,1 0,-1 0,0 0,1 0,-1 0,1 0,-1 0,1 0,-1 0,0 0,1 0,-1 0,1 1,-1-1,1 0,-1 0,-20-31,19 30,-13-18</inkml:trace>
  <inkml:trace contextRef="#ctx0" brushRef="#br0" timeOffset="19524.437">5761 2358,'81'0,"-43"-4,0 3,1 1,-1 1,0 3,1 1,-2 2,1 1,-1 2,0 2,-1 1,17 10,65 48,-100-61</inkml:trace>
  <inkml:trace contextRef="#ctx0" brushRef="#br0" timeOffset="19690.353">6806 2670,'0'28,"0"11</inkml:trace>
  <inkml:trace contextRef="#ctx0" brushRef="#br0" timeOffset="19875.751">6806 2218,'5'0,"1"4,5 3,0 4,4 0,-2 4,-2-2</inkml:trace>
  <inkml:trace contextRef="#ctx0" brushRef="#br0" timeOffset="20075.193">7003 2415,'9'82,"-7"-54,0 0,3 0,0 0,2 0,7 20,-13-44,1 0,-1 0,0-1,1 1,0 0,0-1,0 1,0-1,1 0,-1 0,1 0,0 0,0 0,0-1,0 1,0-1,1 0,-1 0,1 0,-1 0,1-1,0 1,-1-1,1 0,0 0,0 0,0-1,0 1,0-1,0 0,0 0,0-1,0 1,0-1,0 0,0 0,0 0,2-1,13-6,0 0,-1-2,0 0,-1-1,0-1,-1 0,0-1,-1-1,0-1,-1 0,-1 0,7-12,-16 23,0-2,0 1,-1 0,0-1,0 1,0-1,0 0,-1 0,0 0,-1 0,1 0,-1-1,0 1,0 0,-1-1,0 1,0 0,-1-1,0 1,0 0,0-1,-1 1,1 0,-2 0,1 0,-1 0,0 1,0-1,0 1,-1-1,0 1,0 0,0 1,0-1,-1 1,0 0,0 0,0 0,-1 0,1 1,-6-2,3 1,-1 0,0 1,0 1,-1-1,1 1,0 1,-1 0,1 0,-1 1,1 0,-1 0,1 1,-1 1,1-1,0 2,-1-1,1 1,0 1,-6 2,-3 6</inkml:trace>
  <inkml:trace contextRef="#ctx0" brushRef="#br0" timeOffset="20421.098">7596 2641,'249'-219,"-247"218,-1-1,1 1,-1-1,1 1,0 0,0-1,0 1,0 0,0 0,0 0,0 1,0-1,0 1,1-1,-1 1,0-1,0 1,0 0,1 0,-1 0,0 1,0-1,0 0,1 1,-1-1,0 1,0 0,0 0,0 0,0 0,0 0,0 0,-1 0,1 1,0-1,0 1,-1-1,1 1,-1 0,0-1,1 1,-1 0,0 0,0 0,0 0,0 0,-1 0,1 2,1 2,0-1,0 1,0-1,0 1,1-1,0 0,0 0,1 0,-1 0,1-1,0 0,0 1,1-1,-1-1,1 1,0-1,0 1,0-1,0-1,0 1,1-1,-1 0,1 0,0-1,-1 1,1-1,0-1,0 1,0-1,0 0,1 0,10-5,1 0,-1-2,0 0,-1 0,0-2,0 0,0-1,-2 0,1-2,-1 1,-1-2,0 0,-1 0,0-1,-1-1,3-4,-7 11,70-101,-62 90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59,'38'-9,"23"-4,5 1,-3 2,-8 3,-9 3,-6 1,-7 2,-8 6,-8 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28,'280'-27,"-278"26,1 1,-1 0,0 0,1 1,-1-1,0 0,0 1,1-1,-1 1,0 0,0-1,0 1,0 0,0 1,0-1,0 0,0 0,0 1,0-1,-1 1,1 0,-1-1,1 1,-1 0,0 0,0 0,1 0,-1 0,-1 0,1 0,0 0,0 1,-1-1,1 0,-1 0,0 1,0-1,0 0,0 1,0-1,0 0,-1 0,1 1,-1-1,1 0,-1 0,0 0,0 1,0-1,0 0,0 0,0-1,-1 1,1 0,-1 0,0 0,-88 95,77-86,0 0,1 1,0 0,1 1,1 0,0 1,0 0,-2 8,11-20,0 1,1-1,-1 1,1 0,0-1,-1 1,1 0,1-1,-1 1,0 0,1-1,-1 1,1-1,0 1,-1-1,1 1,1-1,-1 1,0-1,1 0,-1 0,1 1,-1-1,1 0,0-1,0 1,0 0,0 0,0-1,0 1,1-1,-1 0,0 0,1 0,-1 0,1 0,-1 0,1-1,0 1,-1-1,1 0,0 1,-1-1,1 0,0-1,-1 1,1 0,-1-1,1 0,0 1,-1-1,1 0,140-55,-125 47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4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0,'43'0,"24"0,5 0,-4 5,-10 1,-9 1,-9-2,-5-2,-5-1,-3 0,0-2,-1 0,-4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4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0,'39'5,"31"-3,9-2,-4-2,-10 1,-7 0,-8 0,-13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363 596,'0'0,"1"-1,-1 1,1-1,-1 0,0 1,1-1,-1 0,0 0,0 1,0-1,1 0,-1 0,0 1,0-1,0 0,0 0,0 1,0-1,0 0,-1 0,1 1,0-1,0 0,-1 0,1 1,0-1,-1 0,1 1,0-1,-1 0,1 1,-1-1,1 1,-1-1,1 1,-1-1,0 1,1-1,-1 1,0 0,1-1,-1 1,0 0,0-1,1 1,-1 0,0 0,0 0,1 0,-1 0,0 0,0 0,1 0,-1 0,0 0,0 0,1 0,-1 0,0 1,0-1,1 0,-1 1,0-1,1 0,-1 1,0 0,-55 15,-146 84,162-67,39-32,1 0,-1-1,1 1,-1 0,1 0,-1-1,1 1,-1 0,1 0,0 0,-1 0,1 0,0 0,0 0,0 0,0 0,0 0,0 0,0 0,0 0,0 0,0-1,0 1,0 0,1 0,-1 0,0 0,1 0,-1 0,1 0,-1-1,1 1,0 0,-1 0,1-1,0 1,-1 0,1-1,0 1,0-1,-1 1,1-1,0 1,0-1,0 1,0-1,0 0,0 1,0-1,0 0,14 4,1-1,0 0,0-1,0-1,0-1,1 0,-1-1,6-1,25-1,117 7,-163-4,0 1,0-1,0 0,0 1,0-1,0 1,-1-1,1 1,0-1,0 1,-1 0,1-1,0 1,-1 0,1 0,-1-1,1 1,-1 0,1 0,-1 0,1 0,-1 0,0 0,1-1,-1 1,0 0,0 0,0 0,0 0,0 0,0 0,0 0,0 0,0 0,-1 0,1 0,0 0,0 0,-1 0,1 0,-1-1,1 1,-1 0,1 0,-1 0,1-1,-1 1,0 0,0-1,0 1,-36 39,-184 120,182-134,-72 67,110-92,-1 1,1-1,0 1,0-1,0 1,0 0,0-1,0 1,1 0,-1 0,0 0,1-1,0 1,-1 0,1 0,0 0,0 0,0 0,0 0,0 0,0 0,1-1,-1 1,1 0,-1 0,1 0,0 0,-1-1,1 1,0 0,0-1,0 1,1-1,-1 1,0-1,1 0,-1 1,0-1,1 0,0 0,1 1,1 1,1-1,1 1,-1-1,0-1,0 1,1-1,-1 1,1-1,0-1,-1 1,1-1,-1 0,1-1,0 1,43-10,-1-2,0-3,-2-1,12-7,9-3,0-2,-48 22</inkml:trace>
  <inkml:trace contextRef="#ctx0" brushRef="#br0" timeOffset="931.281">757 1104,'208'-430,"-201"414,-5 11,-1 0,1 1,-1-1,2 0,-1 1,0-1,1 1,0 0,0 0,0 0,0 0,1 1,-1-1,1 1,0 0,0 0,0 0,1 1,-1-1,4 0,-6 4,0 0,0 1,0-1,0 1,0 0,0 0,0 0,0 0,-1 0,1 0,-1 0,1 0,-1 1,0-1,0 1,0-1,0 1,-1-1,1 1,-1-1,1 1,-1-1,0 1,0 0,0-1,0 1,-1 0,1-1,0 0,2 71,-3-55,1 1,1 0,1 0,0 0,1-1,2 1,-1-1,3 3,-7-19,0 1,0-1,1 0,-1 1,1-1,-1 1,1-1,0 0,0 1,0-1,0 0,0 0,0 0,1 0,-1 0,1 0,-1 0,1 0,0-1,0 1,-1 0,1-1,0 0,1 1,-1-1,0 0,0 0,1 0,-1-1,0 1,1 0,-1-1,0 0,1 1,-1-1,1 0,-1 0,1 0,-1-1,1 1,-1-1,0 1,1-1,-1 0,0 0,0 0,2 0,4-9,-1 1,1-1,-2 0,1-1,-2 0,1 0,-1 0,-1-1,3-9,30-64,44-56,-67 121,-8 28,-5 42,-1-41,9 131,35 40,-38-157,2-5</inkml:trace>
  <inkml:trace contextRef="#ctx0" brushRef="#br0" timeOffset="1145.321">1689 935,'-5'33,"3"12,3-3</inkml:trace>
  <inkml:trace contextRef="#ctx0" brushRef="#br0" timeOffset="1311.669">1604 483,'0'0</inkml:trace>
  <inkml:trace contextRef="#ctx0" brushRef="#br0" timeOffset="1730.646">1858 398,'54'107,"-5"2,-4 3,1 22,-45-130,-1-3,-1 0,1 1,0-1,0 0,0 0,0 1,0-1,0 0,0 1,0-1,1 0,-1 0,0 1,1-1,-1 0,1 0,-1 0,1 0,0 1,-1-1,1 0,0 0,0 0,0-1,0 1,-1 0,1 0,1 0,-1-1,0 1,0 0,0-1,0 1,0-1,1 1,-1-1,0 0,0 1,1-1,-1 0,0 0,0 0,1 0,-1 0,0 0,1-1,-1 1,0 0,0 0,0-1,1 1,7-13,-1 0,0 0,-1-1,0 0,-1 0,-1-1,0 0,-1 0,-1 0,1-8,7-21,63-250,-54 256,-12 32</inkml:trace>
  <inkml:trace contextRef="#ctx0" brushRef="#br0" timeOffset="2063.908">2536 822,'-24'9,"-13"9,0 5,6 4,9 2,12-3,9-3,8-4,9-1,6-3,4-4,2-5,2-2,-5-3</inkml:trace>
  <inkml:trace contextRef="#ctx0" brushRef="#br0" timeOffset="2549.975">2705 1048,'204'-218,"-204"219,0-1,0 1,-1 0,1-1,0 1,0 0,0 0,0-1,0 1,0 0,0-1,0 1,1 0,-1-1,0 1,0 0,1-1,-1 1,0 0,1-1,-1 1,0 0,1-1,-1 1,1-1,-1 1,1-1,-1 1,1-1,-1 0,1 1,0-1,-1 0,1 1,0-1,-1 0,1 0,0 1,-1-1,1 0,0 0,-1 0,1 0,0 0,0 0,-1 0,1 0,0 0,-1 0,1-1,0 1,-1 0,1 0,0-1,-1 1,1 0,0-1,-1 1,1-1,-1 1,1-1,-1 1,1-1,-1 1,1-1,-1 1,4 19,-3-17,0 0,0 1,1-1,-1 0,0 0,1-1,-1 1,1 0,-1 0,1-1,0 1,0-1,0 1,0-1,0 0,0 0,0 0,0 0,0 0,1 0,-1-1,0 1,0-1,1 0,-1 1,0-1,1 0,-1 0,1-1,-1 1,0 0,2-1,77-25,-72 22,8-5,-16 8,0-1,1 1,-1-1,0 1,1 0,-1 0,1 0,0 0,-1 0,1 0,0 0,0 0,-1 1,1-1,0 0,0 1,0 0,0 0,0-1,0 1,0 0,-1 0,1 1,0-1,0 0,0 1,0-1,0 1,0-1,-1 1,1 0,0 0,-1 0,1 0,0 0,-1 0,1 0,-1 1,0-1,2 2,6 40,-9-40,0 1,0 0,0-1,1 1,-1 0,1-1,0 1,0 0,0-1,1 1,-1-1,1 0,0 0,0 1,0-1,0 0,1 0,-1-1,1 1,0-1,0 1,-1-1,2 0,-1 0,0 0,2 1,31-7,-24-7</inkml:trace>
  <inkml:trace contextRef="#ctx0" brushRef="#br0" timeOffset="2982.457">2479 88,'80'-30,"-57"20,2 0,-1 2,1 0,1 2,-1 0,1 2,0 1,0 1,11 2,-35-1,0 1,0 0,0 0,0 1,0-1,0 0,0 1,0-1,0 1,-1-1,1 1,0 0,0 0,-1 0,1 0,0 0,-1 0,1 0,-1 1,1-1,-1 0,0 1,0-1,1 1,-1 0,0-1,0 1,-1 0,1 0,0 0,-1-1,1 1,-1 0,1 0,-1 0,0 0,0 0,0 0,0 0,0 0,0 0,-1 0,1 0,-1 0,-34 81,33-81,0 1,0-1,0 0,0 1,0 0,1-1,-1 1,1 0,0 0,0 0,0-1,0 1,0 0,0 1,1-1,0 0,-1 0,1 0,0 0,1 0,-1 0,0 0,1 0,0 0,0 0,0 0,0 0,0 0,1 0,-1 0,1-1,-1 1,1-1,0 1,0-1,0 0,1 0,-1 0,0 0,2 1,11 1,0-1,0 0,0-1,0-1,0-1,0 0,1 0,-1-2,1 0,32-1,32-4,-61 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0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557 1,'-368'105,"347"-99,8-4,0 1,0 1,1 0,-1 1,1 0,0 1,0 0,-6 5,18-11,-1 1,0-1,1 1,-1-1,0 1,1-1,-1 1,1 0,-1-1,1 1,-1 0,1-1,-1 1,1 0,0-1,-1 1,1 0,0 0,-1 0,1-1,0 1,0 0,0 0,0 0,0 0,0-1,0 1,0 0,0 0,1 0,-1-1,0 1,0 0,1 0,-1 0,0-1,1 1,-1 0,1-1,-1 1,1 0,-1-1,1 1,0-1,-1 1,1-1,0 1,-1-1,1 1,0-1,0 0,-1 1,1-1,0 0,0 1,0-1,0 0,57 16,-48-14,197 26,-205-28,0 1,0-1,0 0,-1 1,1 0,0-1,0 1,-1 0,1 0,0 0,-1 0,1 0,-1 0,1 1,-1-1,1 0,-1 1,0-1,0 1,0-1,0 1,0 0,0-1,0 1,-1 0,1 0,0 0,-1-1,0 1,1 0,-1 0,0 0,0 0,0 0,0 0,0 0,-1 0,1 0,0-1,-1 1,0 0,1 0,-1 0,0-1,0 1,-1 1,-59 69,-212 93,271-164,0-1,1 1,-1-1,1 1,-1 0,1 0,0-1,-1 1,1 0,0 0,-1 1,1-1,0 0,0 0,0 0,0 1,0-1,0 1,1-1,-1 0,0 1,1-1,-1 1,1 0,0-1,-1 1,1-1,0 1,0 0,0-1,0 1,0 0,0-1,0 1,1-1,-1 1,1 0,-1-1,1 1,-1-1,1 1,0-1,0 0,0 1,0-1,0 0,0 0,0 1,0-1,1 0,-1 0,0 0,1 0,-1-1,1 1,14 3,0 0,0-2,0 0,1-1,-1-1,1 0,15-3,10 1,93-17,-36 7,-75 11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0 675,'64'-45,"70"-130,64-60,-158 190,-39 45,0 0,0 0,0 0,0 0,0 0,0 0,0 0,0 0,0 1,0-1,-1 0,1 0,0 1,0-1,0 1,0-1,0 1,-1-1,1 1,0-1,0 1,-1 0,1-1,0 1,-1 0,1-1,-1 1,1 0,-1 0,1 0,-1 0,0 0,1-1,-1 1,0 0,0 0,0 0,0 0,0 0,1 0,-2 0,1 0,0 0,0 0,0 0,0 0,-1 0,1 0,0-1,-1 1,1 0,-1 0,1 0,-1 0,1-1,-1 1,1 3,0 8,-2-2,2 0,-1 0,1 0,1 0,-1 0,2 0,-1-1,2 1,-1 0,1-1,1 1,-1-1,2 0,-1 0,1-1,1 1,1 1,-5-8,0-1,0 1,1-1,-1 1,0-1,1 0,-1 0,1 0,-1 0,1-1,-1 1,1-1,-1 1,1-1,0 0,-1 0,1 0,0 0,-1-1,1 1,0-1,-1 1,1-1,-1 0,1 0,-1 0,0 0,1-1,-1 1,2-2,61-55,-17-1,-2-2,-3-2,2-10,14-14,-58 88,1-1,-1 0,0 1,1-1,-1 1,0 0,0 0,0-1,0 1,1 0,-1 0,0 0,0 0,-1 0,1 0,0 0,0 0,0 1,-1-1,1 0,-1 0,1 1,-1-1,1 0,-1 1,0-1,1 0,-1 1,0-1,0 1,0-1,0 0,-1 1,1-1,0 1,0-1,-1 0,1 1,-1 0,1 0,-1 112,10 93,-2-176,1 0,1-1,1 0,2 0,8 13,-7-19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1,'-9'43,"-4"19,6-1,3-11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1,'-24'19,"-8"11,1 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7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310 130,'-5'8,"0"1,0-1,1 1,0 0,0 0,1 0,0 1,0-1,1 1,1-1,-1 6,0 1,-5 14,2 1,2 1,1-1,1 0,2 1,1-1,4 21,-6-46,1 0,-1 0,1 0,1 0,-1 0,1 0,0 0,0-1,1 1,0-1,0 1,0-1,0 0,1 0,0 0,0-1,0 1,1-1,0 0,0 0,0-1,0 1,0-1,0 0,1-1,0 1,-1-1,4 1,7-6</inkml:trace>
  <inkml:trace contextRef="#ctx0" brushRef="#br0" timeOffset="249.118">0 695,'39'0,"26"0,12-5,-2-1,-4 0,-10 1,-10 1,-9 2,-11-4,-7-1,-7 6,-7 3</inkml:trace>
  <inkml:trace contextRef="#ctx0" brushRef="#br0" timeOffset="635.496">170 921,'34'-5,"-19"2,-1 0,1 2,0 0,-1 0,1 1,0 1,-1 0,1 2,5 1,-18-4,-1 0,1 0,-1 1,1-1,-1 1,0-1,1 1,-1 0,1-1,-1 1,0 0,0 0,0 0,1 0,-1 0,0 0,0 0,0 1,-1-1,1 0,0 1,0-1,-1 0,1 1,0-1,-1 1,0-1,1 1,-1-1,0 1,0-1,0 1,0-1,0 1,0-1,0 1,0-1,-1 1,1-1,0 1,-1-1,0 2,-41 49,-148 78,189-130,0 0,0 1,0-1,0 0,0 1,0-1,0 1,0-1,0 1,0-1,0 1,0 0,0 0,0-1,0 1,0 0,1 0,-1 0,0 0,1 0,-1 0,1 0,-1 0,1 0,-1 0,1 0,0 0,0 0,-1 1,1-1,0 0,0 0,0 0,0 0,0 0,0 1,1-1,-1 0,0 0,1 0,-1 0,0 0,1 0,0 0,-1 0,1 0,-1 0,1 0,0 0,0 0,0 0,-1-1,1 1,0 0,0-1,0 1,0 0,0-1,0 1,0-1,1 1,25 2,1 0,-1-2,1-1,-1-1,1-1,-1-1,0-2,17-5,138-51,-155 48</inkml:trace>
  <inkml:trace contextRef="#ctx0" brushRef="#br0" timeOffset="1031.598">847 357,'17'86,"4"-1,3-1,17 34,-14-40,24 56,-51-133,0-1,0 0,0 1,0-1,0 1,0-1,1 1,-1-1,0 0,0 1,0-1,1 1,-1-1,0 0,1 1,-1-1,0 0,1 1,-1-1,0 0,1 0,-1 1,1-1,-1 0,0 0,1 0,-1 0,1 1,-1-1,1 0,-1 0,1 0,-1 0,1 0,-1 0,0 0,1 0,-1 0,1 0,-1-1,1 1,-1 0,1 0,-1 0,0 0,1-1,-1 1,1 0,-1-1,0 1,1 0,-1 0,0-1,1 1,-1-1,0 1,0 0,1-1,-1 1,0-1,0 1,0 0,0-1,1 1,-1-1,13-36,-11 31,194-569,-175 538,-12 31</inkml:trace>
  <inkml:trace contextRef="#ctx0" brushRef="#br0" timeOffset="1364.158">1439 779,'-24'10,"-8"12,2 8,5 3,13-4,12-1,12-7,7-6,7-6,3-4,1-3,-4-7,-6-3</inkml:trace>
  <inkml:trace contextRef="#ctx0" brushRef="#br0" timeOffset="1847.705">1609 949,'174'-145,"-173"144,0 0,1 0,-1 0,0 0,1 1,-1-1,1 0,-1 1,1-1,-1 1,1 0,0-1,-1 1,1 0,-1 0,1 0,0 0,-1 0,1 0,-1 1,1-1,-1 0,1 1,0-1,-1 1,0 0,1 0,-1-1,1 1,-1 0,0 0,0 0,1 0,-1 0,0 1,0-1,0 0,0 0,0 1,-1-1,1 1,0-1,-1 0,1 1,-1 0,2-1,0 1,0 1,0-1,0 0,0-1,1 1,-1 0,1-1,-1 1,1-1,0 0,0 0,-1 0,1 0,0 0,0-1,0 1,0-1,0 0,0 0,0 0,0 0,0 0,0-1,0 1,0-1,0 0,-1 0,2 0,84-40,-68 30,-14 8,-2 0,-1 0,1 1,0 0,0 0,0 0,0 0,0 1,0-1,1 1,-1 0,1 0,-1 1,0-1,1 1,-1 0,1 0,-1 1,1-1,-1 1,4 1,4 75,21-65,-14-14</inkml:trace>
  <inkml:trace contextRef="#ctx0" brushRef="#br0" timeOffset="2302.663">1722 17,'36'-4,"11"-2,1 2,-1 2,1 1,20 5,-15 13,-52-16,0-1,0 1,0 0,-1 0,1 0,0 0,-1 0,1 0,0 0,-1 0,1 0,-1 0,0 0,1 0,-1 0,0 0,0 0,1 0,-1 1,0-1,0 0,0 0,-1 0,1 0,0 0,0 1,-1-1,1 0,0 0,-1 0,1 0,-1 0,1 0,-1 0,0 0,0 0,1 0,-1-1,0 1,0 0,0 0,0-1,0 2,-25 20,24-21,0 0,-1 0,1 0,0 0,-1 0,1 0,0 1,0-1,0 1,0 0,0 0,1-1,-1 1,1 0,-1 0,1 1,-1-1,1 0,0 0,0 1,0-1,0 0,1 1,-1-1,1 1,-1-1,1 1,0-1,0 1,0 0,0-1,1 1,-1-1,1 1,-1-1,1 1,0-1,0 0,0 1,0-1,0 0,1 2,6 1,1 1,-1-1,1 0,0-1,0 0,0 0,0-1,1 0,0-1,-1 0,1-1,7 1,19 4,23 4,-34-7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9:23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2286 678,'-11'-3,"0"0,-1 1,1 1,0-1,-1 2,1 0,-1 0,1 1,-1 0,1 1,0 1,0-1,0 2,0 0,0 0,1 1,-1 0,1 0,1 2,-1-1,-6 6,0 1,0 1,1 0,1 1,0 1,1 0,1 1,0 0,1 1,1 0,1 0,-5 15,9-23,0 0,0 1,1-1,1 1,-1 0,2 0,0 0,0 0,1 0,0 1,1-1,0 0,1 1,0-1,1 0,0 0,1 0,0 0,1 0,0-1,4 7,-5-13,0-1,0 0,0 0,1 0,0 0,-1-1,1 0,0 1,0-2,0 1,0 0,1-1,-1 1,0-1,1 0,-1-1,1 1,-1-1,1 0,-1 0,1 0,-1-1,1 0,-1 1,0-2,1 1,-1 0,0-1,0 0,1 0,116-76,-83 39,-1-2,-2-2,-2 0,-2-3,2-8,-25 41,49-96,-52 150,-7-23,1 0,1-1,1 1,0 0,1 0,1-1,1 1,1-1,0 0,1 0,1-1,0 1,8 11,1-7,0-1</inkml:trace>
  <inkml:trace contextRef="#ctx0" brushRef="#br0" timeOffset="369.204">2709 1102,'-1'-22,"0"1,1 0,1 0,1 0,1 0,1 0,0 1,2-1,0 1,2 0,0 1,1 0,1 0,0 1,5-5,-11 19,3-6,0 1,1 1,0-1,0 1,1 1,0-1,0 2,1-1,10-4,-18 11,-1-1,1 1,0 0,0-1,0 1,0 0,0 0,0 1,0-1,0 0,0 1,-1-1,1 1,0 0,0-1,0 1,-1 0,1 0,-1 0,1 0,0 0,-1 1,0-1,1 0,-1 1,0-1,0 1,1-1,-1 1,-1 0,1-1,0 1,0 0,0 1,17 64,-19-58,1 0,1 0,-1 0,2 0,-1 0,1-1,0 1,1 0,0-1,0 1,1-1,0 0,1 0,-1-1,1 1,1-1,0 0,0-1,0 1,1-1,-1 0,7 3,-6-8,0 0,0-1,0 0,0 0,0-1,0 0,0 0,-1 0,1-1,0 0,-1 0,1-1,-1 0,0 0,0-1,0 1,0-1,-1 0,1-1,-1 0,0 1,-1-2,1 1,1-3,62-80,-55 67,1 1,1 1,1 1,0 0,2 1,8-6,24-2,-27 18</inkml:trace>
  <inkml:trace contextRef="#ctx0" brushRef="#br0" timeOffset="811.391">3754 649,'-41'16,"1"1,1 1,0 3,-15 12,41-25,1 1,0 1,0 0,1 0,1 1,-1 1,2 0,0 0,0 1,1 0,1 0,0 1,0 0,0 5,6-17,0 0,0 1,0-1,0 0,0 0,1 1,-1-1,1 1,-1-1,1 0,0 1,0-1,0 1,0-1,1 1,-1-1,1 0,-1 1,1-1,0 0,0 1,0-1,0 0,0 0,0 0,1 0,-1 0,1 0,-1 0,1-1,0 1,0 0,0-1,0 0,0 1,0-1,0 0,0 0,1 0,-1 0,0 0,0-1,1 1,-1-1,2 1,6-1,0-1,0 1,0-2,0 1,0-1,0-1,0 0,-1 0,1-1,-1 0,0-1,0 0,0 0,-1-1,3-3,30-15,220-144,-167 132,-91 36,0 0,-1 0,1 0,0 0,0 0,-1 1,1-1,0 1,-1 0,1 0,0 0,-1 0,1 0,-1 1,0-1,1 1,-1-1,0 1,0 0,0 0,0 0,0 0,-1 0,1 0,0 1,-1-1,0 1,1-1,-1 1,0-1,-1 1,1-1,0 1,-1 1,5 25,-1 0,-2 0,-1 0,-1 0,-5 28,5-48,-14 117,-6-1,-5 0,-14 29,21-83,-3 0,-3-2,-3-1,-32 58,-2-47,60-79,1 0,-1 1,0-1,1 1,-1-1,0 0,0 0,0 1,1-1,-1 0,0 0,0 0,0 0,1 0,-1 0,0 0,0 0,0 0,1 0,-1 0,0-1,0 1,1 0,-1 0,0-1,0 1,1-1,-1 1,0-1,1 1,-1-1,0 1,1-1,-1 1,1-1,-1 0,1 1,0-1,-1 0,1 1,-1-1,1 0,0 0,0 1,-1-1,1 0,0 0,0 0,0 1,0-1,0 0,-5-46,11-4,1 0,3 1,2 0,5-8,16-48,-19 63</inkml:trace>
  <inkml:trace contextRef="#ctx0" brushRef="#br0" timeOffset="1097.212">4347 819,'8'64,"-6"-41,1-1,0 0,2 0,0 0,2-1,0 1,3 2,-8-22,-1 1,1 0,0-1,0 1,0-1,0 1,1-1,-1 0,1 0,-1 0,1-1,0 1,-1 0,1-1,0 0,0 0,0 0,0 0,0 0,1 0,-1-1,0 1,0-1,0 0,0 0,1-1,-1 1,0 0,0-1,0 0,0 0,0 0,0 0,0 0,0-1,0 1,0-1,-1 0,1 0,-1 0,1 0,-1 0,0 0,0-1,1 0,34-28,-2-2,-1-1,-1-2,-2-1,-2-2,-1-1,-3 0,-1-2,6-17,-16 29,-5 5</inkml:trace>
  <inkml:trace contextRef="#ctx0" brushRef="#br0" timeOffset="1346.244">5052 1,'-53'333,"21"71,19-328,10-61,-1 1,2-1,0 1,1 0,0 0,1-1,1 1,2 7,23 19,-8-31</inkml:trace>
  <inkml:trace contextRef="#ctx0" brushRef="#br0" timeOffset="2017.182">5532 565,'-6'4,"-42"24,1 2,1 3,2 1,2 2,-16 19,6 42,51-94,0 0,0 0,0 0,0 0,1 0,0 0,-1 0,1 1,0-1,1 0,-1 0,1 0,-1 0,1 1,0-1,0 0,0 0,1 0,-1-1,1 1,-1 0,1 0,0-1,0 1,0-1,0 0,1 0,-1 1,1-2,-1 1,1 0,1 0,4 0,1-1,0 0,-1-1,1 1,0-2,-1 1,1-1,-1-1,1 0,-1 0,0 0,1-1,-1 0,-1-1,1 0,0 0,0-1,28-16,-1-1,-1-2,0-2,-2 0,-2-2,0-2,15-20,-45 50,0 1,1-1,-1 1,0-1,0 1,0-1,1 1,-1-1,0 1,1-1,-1 0,0 1,1-1,-1 0,1 1,-1-1,0 0,1 1,-1-1,1 0,-1 0,1 1,-1-1,1 0,-1 0,1 0,-1 0,1 0,-1 0,1 0,-1 0,1 0,-1 0,1 0,-1 0,1 0,-1 0,1 0,0 0,-1-1,0 1,1 0,-1 0,1-1,-1 1,1 0,-1-1,0 1,1 0,-1-1,1 1,-1-1,0 1,0 0,1-1,-1 1,0-1,0 1,1-1,-1 1,0-1,0 1,0-1,0 1,0-1,0 1,0-1,-6 41,-11 93,17-129,0 0,0-1,0 1,1 0,-1-1,1 1,0 0,0-1,0 1,1-1,-1 0,1 1,0-1,0 0,0 0,0 0,0 0,1 0,-1-1,1 1,0-1,0 1,0-1,0 0,0 0,0-1,0 1,1 0,-1-1,1 0,-1 0,1 0,0 0,2-1,11-1,0-1,-1-1,1-1,-1 0,0-2,0 1,0-2,-1 0,0-1,0-1,-1 0,9-7,0-2,0 0,-2-2,0 0,-1-2,-1 0,-1-1,-1-1,-1 0,-1-1,-1-1,-1-1,-2 0,8-27,-15 44,0 0,0 0,-1-1,-1 0,0 1,0-1,-1 0,-1 0,0 0,0 0,-1 1,0-1,-1-1,1 10,0 0,0 0,0 0,0 0,-1 0,1 0,-1 1,1-1,-1 1,1-1,-1 1,0-1,0 1,0 0,1 0,-1 0,0 0,-1 0,1 0,0 1,0-1,0 1,0-1,0 1,-1 0,1 0,0 0,0 0,-1 0,1 1,0-1,0 1,0-1,0 1,0 0,0 0,-2 0,-66 50,66-46,1 0,0 0,1 0,-1 0,1 1,0-1,0 1,0-1,1 1,0 0,0 0,1-1,-1 1,1 0,1 0,-1 0,1-1,0 1,0 0,0-1,1 1,0-1,0 1,1 0,84 111,-69-96,-4-2,-1 0,-1 2,-1-1,-1 2,-1-1,-1 1,-1 0,-1 1,3 21,29 103,-29-126</inkml:trace>
  <inkml:trace contextRef="#ctx0" brushRef="#br0" timeOffset="-986.293">1017 537,'-19'3,"-30"2,1 2,-1 3,1 1,1 3,0 2,-19 10,65-26,-1 0,1 0,0 0,0 0,-1 1,1-1,0 0,0 1,0-1,0 0,-1 1,1 0,0-1,0 1,0 0,0-1,0 1,0 0,1 0,-1 0,0 0,0 0,1 0,-1 0,0 0,1 0,-1 0,1 0,-1 1,1-1,0 0,-1 0,1 0,0 1,0-1,0 0,0 0,0 1,0-1,0 0,1 0,-1 0,0 1,1-1,-1 0,1 0,-1 0,1 0,-1 0,1 0,0 0,-1 0,1 0,0 0,0 0,7 3,-1 0,1-1,0 0,0 0,0-1,1 0,-1 0,0-1,1 0,-1-1,1 1,2-2,70 12,-80-11,1 1,-1 0,1-1,-1 1,1 0,-1 0,0 0,0 0,1 0,-1 0,0 0,0 1,0-1,0 0,0 1,0-1,0 0,-1 1,1-1,-1 1,1 0,-1-1,1 1,-1-1,0 1,0 0,1-1,-1 1,0-1,-1 1,1 0,0-1,0 1,-1-1,1 1,-1 0,1-1,-1 1,0-1,0 0,1 1,-2 0,-41 59,-170 125,211-185,-1 1,1 0,-1 0,1 0,0 0,0 0,0 0,0 1,0-1,0 1,0-1,1 1,0 0,-1 0,1 0,0 0,0-1,1 1,-1 1,1-1,-1 0,1 0,0 0,0 0,0 0,1 0,-1 0,1 0,-1 0,1 0,0 0,0 0,1 0,-1-1,0 1,1 0,0-1,0 1,-1-1,2 0,-1 1,0-1,0 0,1 0,-1 0,1-1,-1 1,1-1,0 1,0-1,2 1,10 3,0-2,0 1,0-2,1 0,-1 0,1-2,-1 0,1-1,-1 0,1-1,13-4,41-39,-60 31</inkml:trace>
  <inkml:trace contextRef="#ctx0" brushRef="#br0" timeOffset="-717.367">875 227,'-22'58,"-54"182,56-96,6 1,6 30,7 169,12-273,-4-54</inkml:trace>
  <inkml:trace contextRef="#ctx0" brushRef="#br0" timeOffset="8466.727">0 2060,'110'2,"-63"2,0-2,0-3,0-1,0-2,-1-3,1-1,-1-3,-1-1,12-7,-48 16,-1-1,1 1,-1-2,0 1,0-1,0-1,-1 1,0-1,0 0,0-1,-1 0,0 0,0 0,-1-1,0 0,0 0,-1 0,0 0,0-1,0-2,-4 10,1 0,-1 0,0 0,1 0,-1 0,0 0,0 0,1 0,-1 0,0 0,0 0,0 0,0 1,0-1,-1 0,1 0,0 0,0 0,-1 0,1 0,0 0,-1 0,1 0,-1 0,1 1,-1-1,1 0,-1 0,0 1,1-1,-1 0,0 1,0-1,0 1,1-1,-1 1,0-1,0 1,0 0,0-1,0 1,0 0,0 0,0-1,0 1,0 0,0 0,0 0,0 0,0 0,1 1,-1-1,0 0,0 0,0 1,0-1,0 0,0 1,0-1,0 1,1-1,-1 1,0-1,0 1,1 0,-1-1,0 1,0 1,-9 11,1 0,0 2,1-1,0 1,1 0,1 0,0 1,1 0,1 0,1 0,-2 11,1-9,-57 325,-20 82,17-240,60-176,-1 0,0-1,0 1,0-1,-1 0,-1-1,1 1,-1-1,0-1,-1 1,1-1,-1 0,0-1,-1 0,0 0,1-1,-1 0,-6 1,11-4,-1-1,1 1,0-1,0 0,0 0,-1 0,1-1,0 0,0 1,0-1,0-1,0 1,0-1,0 1,0-1,1 0,-1-1,1 1,-1 0,1-1,0 0,0 0,0 0,0 0,1 0,-1-1,1 1,0-1,0 0,0 1,0-1,1 0,-1 0,1 0,0 0,0-1,1 1,-1 0,1 0,0 0,0-1,1 1,-1-1,1-19,2-1,0 1,1-1,2 1,0 0,2 1,0-1,2 2,0-1,2 1,0 1,2 0,0 1,1 0,1 1,13-11,-7 5,2 1,0 1,2 1,1 1,0 1,1 2,1 1,1 1,1 1,0 2,0 1,1 1,1 2,0 2,22-3,24 19,-77-9,0 1,0 0,1-1,-1 1,0 0,0 0,0 0,0 0,0 1,0-1,0 0,-1 1,1-1,0 1,-1 0,1 0,-1-1,0 1,1 0,-1 0,0 0,0 1,0-1,0 0,-1 0,1 0,-1 1,1-1,-1 0,0 1,0 1,-61 160,53-38,8-123,1 1,0-1,-1 1,1-1,0 0,1 1,-1-1,1 0,-1 0,1 0,0 0,0 0,0 0,1-1,-1 1,1-1,-1 1,1-1,0 0,0 0,0 0,0-1,0 1,0-1,0 0,1 1,-1-1,0-1,1 1,-1 0,1-1,-1 0,1 0,-1 0,13-3,0-1,0 0,-1-1,0-1,0-1,0 0,-1-1,0 0,0-1,-1 0,-1-2,1 1,-2-1,1-1,-1 0,-1-1,-1 0,3-4,-6 11,-1-1,1 1,-1-1,0-1,-1 1,1-1,-2 1,1-1,-1 0,0-1,-1 1,0 0,0-1,-1 1,0-1,0 0,-1 1,0-1,0 0,-1 1,-1-1,1 0,-1 1,-1 0,0-1,0 1,0 0,-1 1,0-1,-1 0,0 1,0 0,0 0,-6-4,6 7,-1 0,1 0,-1 0,0 1,-1 0,1 1,0-1,-1 1,0 0,1 1,-1-1,0 1,0 1,0-1,1 1,-1 1,0-1,0 1,0 0,1 1,-1-1,0 1,1 1,-1-1,1 1,0 0,0 1,0-1,1 1,-1 0,1 1,0-1,0 1,-3 3,-10 14</inkml:trace>
  <inkml:trace contextRef="#ctx0" brushRef="#br0" timeOffset="8717.181">1411 2823,'10'-90,"-8"61,0 0,2 0,2 0,0 1,2 0,11-27,-12 46,1-1,0 2,0-1,1 1,0 0,0 1,1 0,0 0,0 1,1 0,0 1,0 0,0 1,0 1,1-1,0 2,-1-1,11 1,4-5,2 1,-3 1</inkml:trace>
  <inkml:trace contextRef="#ctx0" brushRef="#br0" timeOffset="9303.036">2709 2287,'-41'10,"0"3,1 1,0 2,1 2,1 2,1 1,1 1,0 3,-12 12,41-30,1-1,0 1,1 0,0 0,0 1,1 0,-1 0,2 0,-1 0,1 0,0 1,1 0,-1 7,2-12,0 0,1-1,0 1,0 0,0 0,0 0,1 0,-1-1,1 1,0 0,0-1,0 1,1-1,-1 1,1-1,0 1,0-1,0 0,0 0,1 0,-1 0,1 0,0-1,0 1,0-1,0 0,0 0,0 0,1 0,-1 0,1-1,-1 1,1-1,15 2,-1-1,1-1,0 0,-1-2,1 0,-1-1,1-1,-1 0,0-1,0-2,0 0,-1 0,0-2,0 0,5-4,-7 6,219-103,-231 108,0 0,0 0,-1 1,1-1,0 0,0 1,0 0,0 0,0-1,0 2,0-1,0 0,0 1,0-1,-1 1,1 0,0 0,0 0,-1 0,1 0,0 1,-1-1,1 1,-1 0,0 0,0 0,0 0,1 1,44 76,-23-30,63 45,-69-81</inkml:trace>
  <inkml:trace contextRef="#ctx0" brushRef="#br0" timeOffset="13632.784">3584 2936,'37'-11,"-1"-1,0-2,-1-2,0-1,-2-2,0-1,-1-2,-1 0,-1-3,-1 0,-2-2,0-1,10-16,-32 37,12-10,-1-1,-1-1,-1 0,0-1,-2-1,0 0,-2 0,0-1,-1 0,-1-1,-1 0,-2 0,0-1,-1 0,-2 1,0-9,-2 28,0 0,0 0,-1 0,1 1,-1-1,0 0,-1 0,1 0,0 1,-1-1,0 1,0-1,0 1,0 0,-1 0,1-1,-1 2,0-1,0 0,0 1,0-1,0 1,0 0,-1 0,1 0,-1 0,0 1,1-1,-1 1,0 0,0 0,0 1,0-1,0 1,0 0,0 0,0 0,1 0,-1 1,0 0,0-1,0 1,0 1,1-1,-1 1,0-1,1 1,-1 0,-2 2,2-1,0 1,0-1,1 1,-1 0,1 0,0 0,0 1,0-1,1 1,-1-1,1 1,0 0,1 0,-1 0,1 0,0 0,0 0,1 0,-1 0,1 1,0-1,0 0,1 0,0 0,0 0,0 0,0 0,1 0,0 0,0 0,0 0,1-1,-1 1,1-1,0 0,1 0,-1 0,1 0,-1 0,1-1,0 0,0 0,1 0,-1 0,1-1,3 2,9 2,0-1,0-2,1 1,-1-2,1 0,0-1,-1-1,1-1,14-2,66 1,-95 2,0 1,-1-1,1 1,0 0,0 0,-1 0,1 0,-1 0,1 0,-1 1,1-1,-1 1,0 0,0 0,0 0,0 0,0 0,0 0,0 0,-1 1,1-1,-1 0,0 1,0 0,1-1,-2 1,1 0,0-1,-1 1,1 0,-1 0,0 0,1 0,-8 99,-42 66,41-146,-8 52,16-72,0 0,1 0,-1 0,0-1,1 1,-1 0,1 0,0 0,0 0,0 0,0-1,0 1,0 0,0-1,0 1,0-1,1 1,-1-1,1 0,-1 0,1 1,0-1,-1 0,1 0,0-1,0 1,0 0,0 0,-1-1,1 1,0-1,0 0,0 0,0 0,1 0,5 0,0 0,0-1,1 0,-1-1,0 0,0 0,0-1,0 0,-1 0,1-1,-1 0,0 0,4-3,12-9</inkml:trace>
  <inkml:trace contextRef="#ctx0" brushRef="#br0" timeOffset="13888.535">4883 2484,'-14'33,"-6"17,2 4,3-3,10-9,5-17,7-13,3-8</inkml:trace>
  <inkml:trace contextRef="#ctx0" brushRef="#br0" timeOffset="14133.44">4939 2004,'-5'10,"-1"2</inkml:trace>
  <inkml:trace contextRef="#ctx0" brushRef="#br0" timeOffset="15273.948">5278 2371,'-192'285,"161"-201,31-81,-1-1,0 1,1-1,0 1,0-1,-1 1,2 0,-1-1,0 1,0 0,1-1,-1 1,1-1,0 1,0-1,0 0,0 1,0-1,1 0,-1 1,1-1,-1 0,1 0,0 0,0-1,0 1,0 0,0-1,0 1,0-1,1 0,0 1,4-2,-1 0,1-1,-1 0,1 0,-1 0,0-1,1 0,-1 0,0 0,0-1,0 0,-1-1,1 1,-1-1,0 0,1 0,-2 0,1-1,-1 0,1 0,0-2,1 2,37-42,-2-2,-2-2,-2-1,-3-2,1-6,16-24,0 1,-55 135,0-35,-18 66,5 0,3 1,-2 73,17 8,3-105,-4-1,-2 1,-3-1,-2 0,-9 32,9-67,-1 0,-1 0,-1-1,0-1,-2 0,-1 0,-11 14,22-34,1 0,0 0,0 0,-1 0,1 0,-1-1,0 1,1-1,-1 1,0-1,0 1,0-1,0 0,0 0,0 0,0 0,0-1,0 1,-1 0,1-1,0 0,0 1,-1-1,1 0,0 0,-1 0,1-1,0 1,0 0,-1-1,1 1,0-1,0 0,0 0,0 0,0 0,0 0,0-1,0 1,0 0,0-1,1 1,-1-1,1 0,-1 0,1 1,-1-1,1 0,0 0,0 0,0 0,0-1,1 1,-1 0,0 0,1 0,-3-14,1 0,0 0,2 0,-1 0,2 0,0 0,1 0,1 0,0 1,1-1,1 1,1-2,1-10,13-34,3 1,3 1,1 2,4 0,12-14,7-16,103-223,-132 279,-21 31,0-1,1 1,-1-1,0 1,1-1,-1 1,1 0,-1-1,0 1,1 0,-1-1,1 1,-1 0,1 0,-1-1,1 1,-1 0,1 0,-1 0,1 0,-1 0,1 0,0 0,-1 0,1 0,-1 0,1 0,-1 0,1 0,-1 0,1 0,-1 0,1 1,-1-1,1 0,-1 0,1 1,-1-1,1 0,-1 1,0-1,1 1,-1-1,1 0,-1 1,0-1,0 1,1-1,-1 1,0-1,0 1,1-1,-1 1,0-1,0 1,0-1,0 1,0-1,0 1,0 0,10 165,-8-153,1 0,0 0,1 0,0 0,1-1,0 0,1 0,1 0,5 6,-10-15,0 0,0 0,1 0,-1-1,1 1,0-1,0 1,0-1,0 0,0 0,0-1,0 1,1-1,-1 1,1-1,-1 0,1 0,0-1,-1 1,1-1,-1 0,1 0,0 0,-1 0,1 0,0-1,-1 0,1 0,-1 0,1 0,-1 0,1-1,-1 0,0 1,0-1,3-2,19-14,-1-1,0-1,-1-2,-1 0,6-9,14-14,-14 14,2 1,1 2,1 1,2 1,0 2,2 1,0 2,14-4,-48 23,-1 1,1 0,0 0,0-1,-1 1,1 1,0-1,0 0,0 0,0 1,0-1,0 1,0 0,0-1,0 1,0 0,1 0,-1 0,0 1,0-1,0 0,0 1,0 0,0-1,0 1,0 0,-1 0,1 0,0 0,0 0,-1 0,1 1,0-1,-1 0,0 1,1 0,-1-1,0 1,1 1,-4 1,0 1,0-1,-1 1,1-1,-1 0,0 0,0 0,-1 0,1 0,-1-1,0 1,0-1,0 0,0-1,0 1,-1-1,1 1,-1-1,0 0,-3 0,-38 14,33-14,1 1,-1 0,0 1,1 1,0 0,0 0,1 1,-1 1,1 0,0 0,1 1,0 1,0 0,1 0,0 1,1 0,0 0,0 1,1 0,-5 12,6-7,1 1,0 0,1 0,1 1,1-1,1 1,0 5,1-19,0 1,1 0,-1-1,1 1,0 0,1-1,-1 1,1-1,0 0,0 1,0-1,0 0,1 0,0 0,0-1,0 1,0-1,0 1,1-1,0 0,-1 0,1-1,0 1,0-1,1 0,-1 0,0 0,1-1,1 1,8-1,-1-1,0 0,0-1,0-1,0 0,0 0,-1-2,1 1,-1-2,1 0,-1 0,-1-1,1 0,-1-1,0 0,3-4,25-17,-1-1,-2-2,0-1,-3-2,0-2,2-7,-3 4,-1-2,-3-1,-1-2,-2 0,-2-2,-3 0,-1-2,-2 0,10-49,-21 70,-1 1,-1-1,-2 0,0 0,-2 0,-1 0,-3-16,3 39,-1-1,1 0,-1 1,0 0,-1-1,1 1,-1 0,1 0,-1 1,-1-1,1 0,0 1,-1 0,0 0,1 0,-1 0,0 1,-1-1,1 1,0 0,-1 0,1 1,-1-1,0 1,1 0,-1 0,0 1,0-1,1 1,-1 0,0 1,0-1,1 1,-1 0,0 0,0 0,1 0,-1 1,1 0,0 0,-1 0,1 1,0-1,0 1,-2 2,-17 10,1 2,1 0,1 1,0 1,1 1,1 0,1 2,1 0,1 1,1 0,1 1,1 1,0 1,4-6,1 0,1 1,0 0,2 0,0 0,2 1,0-1,1 1,1-1,2 1,0-1,1 1,1-1,0 0,2 0,1-1,0 1,2-1,0-1,1 0,1 0,1-1,1-1,0 0,1 0,16 14,-24-26,0 0,1-1,0 0,0 0,0 0,0-1,0 0,1 0,-1-1,1 0,0 0,-1-1,1 0,0 0,0-1,0 0,0 0,0-1,0 0,3-1,-9 1,0 0,0 0,0 0,0 0,-1-1,1 1,0 0,-1-1,1 1,-1-1,1 0,-1 1,0-1,0 0,0 0,0 0,0 0,0 0,-1 0,1 0,0 0,-1 0,0 0,1 0,-1 0,0-1,0 1,-1-2,-1-17</inkml:trace>
  <inkml:trace contextRef="#ctx0" brushRef="#br0" timeOffset="15516.203">5983 1807,'5'4,"1"3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46,'425'0,"-411"0,-1-1,1 0,-1-1,0 0,0-1,0 0,0-1,-1-1,5-2,-5-2,-6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1,'38'5,"33"1,8 0,-5-6,-9-3,-11-1,-15 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9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1 424,'15'62,"2"0,3-2,3 0,22 39,-45-96,1-1,-1 0,1 0,0 0,0 0,0 0,0 0,0 0,0 0,0 0,1 0,-1-1,1 1,-1 0,1-1,0 1,-1-1,1 0,0 0,0 0,0 0,0 0,0 0,0 0,0 0,1-1,-1 1,0-1,0 0,0 1,1-1,-1 0,0 0,0-1,1 1,-1 0,0-1,0 1,0-1,0 0,0 0,0 0,0 0,0 0,0 0,0 0,0-1,0 1,-1-1,1 1,-1-1,1 0,-1 1,1-2,61-208,17-64,-71 256,-7 21</inkml:trace>
  <inkml:trace contextRef="#ctx0" brushRef="#br0" timeOffset="349.669">622 735,'-24'0,"-8"4,-3 3,4 4,2 0,7 4,7 3,6 4,4 3,8-3,8-1,8-3,4-5,4-5,2-4,1-2,-5-2</inkml:trace>
  <inkml:trace contextRef="#ctx0" brushRef="#br0" timeOffset="898.175">791 904,'14'-8,"-1"-1,0-1,-1 0,0-1,-1 0,0-1,-1 0,0 0,-1-1,3-5,11-13,-23 30,0 0,0 0,0 0,1 0,-1 0,1 0,-1 0,1 0,-1 0,1 0,-1 0,1 1,0-1,0 0,-1 0,1 1,0-1,0 0,0 1,0-1,-1 1,1-1,0 1,0-1,0 1,0 0,0 0,0-1,1 1,-1 0,0 0,0 0,0 0,0 0,0 0,0 0,0 1,0-1,0 0,0 1,0-1,0 0,0 1,0-1,0 1,0 0,-1-1,1 1,0 0,0-1,0 1,-1 0,1 0,0 0,0 0,0 2,1 0,0 0,0-1,0 1,0-1,0 1,0-1,1 0,0 0,-1 0,1 0,0 0,0 0,0-1,0 1,0-1,0 0,0 0,0 0,0-1,1 1,-1-1,0 0,1 1,-1-2,0 1,1 0,-1-1,0 1,0-1,1 0,-1 0,0 0,0 0,0-1,0 1,0-1,-1 0,1 0,44-24,45-15,-90 42,1 0,0 0,-1 0,1 1,-1-1,1 0,-1 1,1 0,-1-1,0 1,0 0,0 0,0 0,0 1,-1-1,1 0,-1 1,1-1,-1 1,0-1,0 1,0 0,0-1,0 1,-1 0,1 0,-1-1,0 4,12 25,-2-16</inkml:trace>
  <inkml:trace contextRef="#ctx0" brushRef="#br0" timeOffset="1716.223">649 1,'166'1,"-164"-2,0 1,1 0,-1 1,0-1,0 0,1 1,-1-1,0 1,0-1,0 1,1 0,-1 0,0 0,0 0,0 1,-1-1,1 1,0-1,0 1,-1-1,1 1,-1 0,1 0,-1 0,0 0,0 0,0 0,0 0,0 0,0 0,-1 0,1 0,-1 1,1-1,-1 0,0 1,0-1,0 0,0 0,0 1,-1-1,1 0,-1 0,1 1,-1-1,0 0,0 0,0 0,0 0,0 0,0 0,-1 0,1 0,-19 23,17-24,1 0,0 0,0 1,0-1,-1 1,2 0,-1 0,0-1,0 1,0 1,1-1,-1 0,1 0,0 0,0 1,0-1,0 1,0-1,0 1,1-1,-1 1,1-1,-1 1,1-1,0 1,0 0,0-1,1 1,-1-1,1 1,-1 0,1-1,0 1,0-1,0 0,0 1,0-1,1 0,-1 0,1 1,-1-1,1 0,0 0,9 3,0-1,0 0,0-1,0 0,0-1,1 0,-1-1,1 0,-1-1,1 0,-1-1,1 0,0-1,22 0,81 0,-91 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7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0,'-9'20,"-4"15,1 7,3 1,7-7,4-5,1-2,1-2,0-1,3-4,1-1,-1 0,-2-4</inkml:trace>
  <inkml:trace contextRef="#ctx0" brushRef="#br0" timeOffset="251.265">0 480,'39'0,"26"0,13 0,-3 0,-5 0,-8 0,-7 0,-6 0,-8 0,-6 0,-8 0</inkml:trace>
  <inkml:trace contextRef="#ctx0" brushRef="#br0" timeOffset="617.13">170 650,'202'-17,"-200"17,0-1,0 1,-1 0,1-1,0 1,0 0,-1 0,1 0,0 0,0 1,-1-1,1 0,0 1,0-1,-1 1,1 0,0-1,-1 1,1 0,-1 0,1 0,-1 0,0 0,1 0,-1 1,0-1,0 0,0 1,0-1,0 1,0-1,0 1,0-1,0 1,-1 0,1-1,-1 1,1 0,-1 0,0-1,0 1,0 0,0 0,0-1,0 1,0 0,0 0,-1-1,1 1,-1 0,1 0,-1-1,0 2,-103 96,24-29,78-69,0 0,0 1,0-1,0 1,0-1,0 1,0 0,1 0,-1 0,1 0,-1 0,1 1,0-1,0 0,0 0,0 1,0-1,1 1,-1-1,1 1,-1-1,1 1,0-1,0 1,0-1,0 1,1-1,-1 1,1-1,-1 1,1-1,0 1,0-1,0 0,0 0,0 1,1-1,-1 0,1 0,-1 0,1 0,0-1,0 1,13 2,0 0,1-2,0 0,-1 0,1-2,0 0,-1-1,1 0,11-3,2-1,0-2,0 0,-1-2,0-2,0 0,0-2,-3 2</inkml:trace>
  <inkml:trace contextRef="#ctx0" brushRef="#br0" timeOffset="1247.151">818 706,'16'-7,"-1"0,0-2,0 0,-1 0,0-1,-1-1,0-1,5-5,15-12,29-27,-31 27,1 1,2 1,1 2,20-10,-54 34,1 0,-1 0,1 0,-1 0,1 0,-1 0,1 0,-1 1,1-1,0 1,0-1,-1 1,1 0,0 0,0 0,-1 0,1 0,0 0,0 0,-1 0,1 1,0-1,-1 1,1-1,0 1,-1 0,1-1,-1 1,1 0,-1 0,1 0,-1 0,0 1,1-1,-1 0,0 0,0 1,0-1,0 1,0-1,0 1,-1-1,1 1,0 0,-1-1,1 1,-1 0,1 0,-1-1,0 1,0 0,0 0,0 1,1 57,-2-52,0-1,0 1,1 0,0-1,1 1,-1-1,2 1,-1-1,1 1,0-1,1 0,-1 0,1 0,1 0,0 1,-2-6,0 0,0 0,0 0,0 0,0-1,1 1,-1-1,0 1,1-1,-1 0,1 0,0 0,-1-1,1 1,0 0,-1-1,1 0,0 0,0 1,-1-2,1 1,0 0,0-1,-1 1,1-1,0 0,-1 1,1-1,-1-1,1 1,-1 0,0-1,1 1,-1-1,1 0,72-67,93-124,-122 146,-45 88,-10 186,12-214,-1-1,1-1,1 1,0 0,1-1,0 0,1 0,0 0,1-1,0 0,0 0,1-1,1 0,3 3,9 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1,'-11'405,"-52"131,40-398,21-79,10-59,3-6</inkml:trace>
  <inkml:trace contextRef="#ctx0" brushRef="#br0" timeOffset="318.59">523 114,'-406'391,"394"-379,6-8,0 1,1 0,-1 0,1 0,1 0,-1 1,1 0,0 0,0 0,1 1,0-1,0 1,0-1,1 1,0 0,0 0,0 7,4-9,0-1,0 0,0 0,1 0,0 0,0 0,0 0,1-1,-1 0,1 1,-1-1,1 0,0-1,0 1,1-1,-1 0,0 0,1 0,-1 0,1-1,0 0,3 1,5 2,116 34,-106-34,0 1,0 1,-1 1,0 1,0 1,-1 1,0 1,-1 1,0 0,-1 2,2 2,8 28,-25-37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4:02.15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4891 1609,'-88'-45,"-2"3,-2 4,-1 4,-88-19,-68 26,202 22,0 1,0 3,0 2,-19 4,1 2,14-2,0 2,0 1,1 3,0 3,-20 9,62-20,1 0,-1 1,1 1,0-1,1 1,-1 0,1 1,0-1,0 1,1 1,0-1,0 1,0-1,1 2,0-1,0 0,1 1,0-1,0 1,1 0,0 0,0 0,1 0,0 1,0 5,1 9,0 0,2-1,1 1,0 0,2-1,0 0,2 0,7 17,9 19,3-2,1-1,33 46,-53-90,16 18,-2 2,-1-1,-1 2,-1 1,-2 0,-2 1,-1 1,-1 0,-2 0,-2 1,-1 1,2 33,-10-59,-1 0,0 0,-1 0,0 0,0-1,-1 1,0-1,-1 0,-1 0,1-1,-1 1,-1-1,0-1,0 1,-7 5,-135 104,44-54,-2-5,-84 32,-31 17,146-69,1 4,-58 44,128-83,0 0,0 1,0 0,1-1,-1 2,1-1,1 0,-1 1,1 0,0 0,0 0,0 0,1 0,0 0,0 1,1-1,0 1,0-1,0 1,1 0,0-1,0 1,1 0,0-1,0 1,2 6,2 5,1-1,1 1,0-1,2 0,0-1,0 1,2-2,0 0,1 0,38 48,-2 2,-4 2,-2 2,-3 2,-4 2,-3 0,-2 4,0 14,4-3,3-1,5-1,7 4,-25-55,1 0,3-2,0-1,2-2,1-1,2-1,0-1,2-2,1-2,1-1,1-2,0-2,32 11,4-2,-51-20,0 1,-1 0,0 2,-1 1,0 0,-1 2,0 0,7 7,-24-18,-1 0,1 1,-1-1,0 1,1 0,-1 0,0 0,-1 0,1 0,0 0,-1 0,0 0,0 1,0-1,0 0,0 1,-1-1,1 1,-1-1,0 1,0-1,0 1,-1-1,1 1,-1-1,0 1,0-1,0 0,0 1,-1-1,1 0,-1 0,0 0,0 0,0 0,0-1,-1 1,1-1,-1 1,-1 0,-9 7,20-9,31-10,-27 6,643-175,446-117,-1021 276,0-4,-2-4,-1-2,-1-4,-2-4,-1-2,-3-3,57-46,-115 78,-1-1,0 1,-1-2,0 1,-1-1,0-1,-1 1,0-1,-1 0,0-1,-1 0,-1 0,0 0,-1 0,-1 0,0-1,-1 1,0-1,-2 1,1-1,-2 1,0-1,0 1,-1 0,-1 0,-1 0,-1-2,-16-34,-2 1,-3 1,-1 1,-12-11,-48-80,74 115,1 0,1-1,1 0,1-1,1 0,2-1,0 0,2 0,0 0,1-19,3 29,1 0,1 0,1 1,1-1,0 1,0-1,2 1,0 0,0 0,2 1,0 0,0 0,1 0,1 1,0 1,8-9,46-47,4 2,2 4,38-25,198-153,-218 155,-84 81,0 1,0-1,0 0,-1 0,0 0,0-1,0 1,0 0,-1-1,1 0,-1 1,-1-1,1 0,0 1,-1-1,0 0,0 1,-1-1,1 0,-1 0,0 1,0-1,-1 1,1-1,-8-9,-1 1,0 0,-1 1,0 0,-1 1,0 0,-1 1,0 1,-1 0,0 0,0 1,-1 1,0 1,0 0,-2 0,-18-10,-225-84,-40-20,277 109,6 3,0 0,1-1,0-1,1 0,0-1,0-1,1 0,-11-14,22 20,0-1,0 0,1 0,0 0,0 0,1 0,0 0,0-1,1 1,-1 0,2-1,-1 1,1 0,0 0,1-1,1-4,2-29,-4 35,-1 0,0-1,0 1,-1 0,0 0,0 0,0 0,-1 0,0 0,0 0,0 0,-1 1,0-1,0 1,0-1,-1 1,0 0,0 1,0-1,0 1,-1 0,0 0,0 0,0 0,-5-2,-24-12,-1 2,0 2,0 1,-2 2,1 1,-2 2,1 1,-1 2,0 2,-287-7,301 6,6-2</inkml:trace>
  <inkml:trace contextRef="#ctx0" brushRef="#br0" timeOffset="1332.964">5371 1497,'-37'-16,"30"16,0 0,0 0,0 1,0 0,0 1,0 0,1 0,-1 0,1 1,-1-1,1 2,-1 0,-9 3,-22 12,33-15,0 0,0-1,-1 0,1 0,-1 0,0 0,0-1,0 0,0-1,0 1,-1-1,1 0,0 0,-1-1,1 0,0 0,-1-1,1 1,0-1,-1-1,1 1,0-1,0 0,-5-3,10 4,-5-4,0 1,0 0,0 0,0 0,-1 1,0-1,0 2,1-1,-2 1,1 0,0 0,0 1,-1 0,1 0,0 1,-1 0,1 0,-2 1,-9 4</inkml:trace>
  <inkml:trace contextRef="#ctx0" brushRef="#br1" timeOffset="5147.493">4948 961,'0'0,"0"1,-1-1,1 0,0 1,-1-1,1 1,0-1,-1 0,1 1,0-1,-1 0,1 0,-1 1,1-1,0 0,-1 0,1 1,-1-1,1 0,-1 0,1 0,-1 0,1 0,-1 0,1 0,-1 0,1 0,-1 0,1 0,-1 0,1 0,0 0,-1-1,1 1,-1 0,1 0,-1 0,1-1,-1 1,1 0,0 0,-1-1,1 1,0-1,-1 1,1 0,0-1,0 1,-1 0,1-1,0 1,0-1,-1 1,1-1,0 1,0-1,0 1,0-1,0 1,0-1,0 1,0-1,-6 44,32 293,-41 149,5-361,-22 560,34-286,-3-396,0 1,1 0,0 0,0 0,0 0,0 0,0 0,1 0,-1 0,1 0,0 0,0 0,0 0,0 0,0-1,1 1,-1 0,1-1,0 1,0-1,0 0,0 0,0 0,0 0,1 0,-1 0,1 0,-1-1,1 1,-1-1,1 0,0 0,0 0,0 0,0 0,1 0,177 3,21 13,1-8,56-12,-60 2,295 1,-228 28,-149-28,100 11,-197-7,4 1,-1-1,1-1,-1-1,1-1,0-1,10-2,-23-8,-16 4</inkml:trace>
  <inkml:trace contextRef="#ctx0" brushRef="#br1" timeOffset="8055.329">7827 2880,'2'5,"0"1,0-1,0 1,-1-1,0 1,0 0,0 0,-1 0,0-1,0 1,-1 0,1 0,-1 0,0-1,-1 1,0 0,1-1,-2 1,1-1,-1 0,-1 3,-165 318,83-168,73-141,0-4</inkml:trace>
  <inkml:trace contextRef="#ctx0" brushRef="#br1" timeOffset="8303.47">7573 2936,'5'29,"6"24,6 7,5-6,4-7,-3-7,0-6,0-9,2-3,0-6,-3 0,0-4,-1 2,3-2,-4 1,0 0,-4-3</inkml:trace>
  <inkml:trace contextRef="#ctx0" brushRef="#br1" timeOffset="9539.208">5428 340,'-17'56,"11"-24,2 1,1 0,2-1,0 1,5 31,-3-60,-1 0,1 0,0 0,0 0,0 0,0 0,1 0,-1 0,1-1,0 1,0-1,1 1,-1-1,1 0,-1 1,1-1,0-1,0 1,1 0,-1-1,0 0,1 1,-1-1,1-1,0 1,0 0,0-1,0 0,0 0,0 0,0-1,0 1,0-1,0 0,0 0,1 0,-1-1,0 1,0-1,0 0,0 0,0-1,1 0,8-5,0-2,-1 0,0 0,0-1,-1 0,-1-1,0 0,0-1,-1 0,0-1,-1 0,-1 0,1-1,-1 1,60-119,-67 131,1 1,-1-1,0 0,1 0,-1 0,1 0,-1 1,1-1,-1 0,1 1,-1-1,1 0,0 1,-1-1,1 0,0 1,-1-1,1 1,0 0,0-1,0 1,0 0,-1-1,1 1,0 0,0 0,0 0,0 0,0 0,0 0,0 0,-1 0,1 0,0 0,0 0,0 0,0 1,0-1,0 0,-1 1,1-1,0 1,0-1,-1 1,1-1,0 1,32 36,-23-24,10 8,-1 0,-1 1,-1 0,-1 2,-1 0,-1 1,-1 0,-1 1,-2 0,0 1,-2 0,-1 1,-1 0,2 22,-9-41,1 0,-1 0,-1 0,0 0,0-1,0 1,-1-1,0 0,-1 1,0-1,0-1,-1 1,0-1,-1 0,1 0,-1 0,0-1,-1 0,1 0,-1 0,-1-1,1 0,-1-1,0 1,0-1,0-1,0 0,-1 0,1-1,-1 0,0 0,1-1,-10 1,13-2,0-1,0 1,0-1,0 0,1 0,-1 0,0-1,0 0,1 0,-1 0,1 0,0-1,0 0,0 0,0 0,0 0,0 0,1-1,0 0,-1 0,1 0,1 0,-1 0,1 0,-1-1,1 1,1-1,-1 0,1 0,-1 1,1-1,1 0,-1 0,1 0,0 0,0 0,0 0,0 0,1 0,0 0,0 0,1 1,-1-1,1 0,0 1,1-3,13-14,1 0,0 1,2 0,0 2,2 0,0 1,0 1,1 1,1 1,1 1,0 1,13-3,-21 6,308-148,-287 139</inkml:trace>
  <inkml:trace contextRef="#ctx0" brushRef="#br0" timeOffset="12884.431">320 1384,'9'-39,"-9"38,0 0,0 1,1-1,-1 1,0-1,1 1,-1-1,0 1,1-1,-1 1,1-1,-1 1,0-1,1 1,-1 0,1-1,-1 1,1 0,0-1,-1 1,1 0,-1 0,1-1,0 1,-1 0,1 0,-1 0,1 0,0 0,-1 0,1 0,-1 0,1 0,0 0,-1 0,1 1,-1-1,1 0,0 0,-1 1,1-1,-1 0,1 1,-1-1,1 0,-1 1,1-1,-1 1,1-1,-1 1,0-1,1 1,-1-1,0 1,1-1,-1 1,0-1,0 1,0 0,1 0,6 11,-1 2,0-1,-1 0,0 1,-1 0,-1 0,0 1,-1 3,5 13,24 158,-7 2,-5 112,-18-294,37 991,-56-72,7-621,21 177,8 281,-45-541,14-147,10-67,0 1,1 0,0 0,1 0,0 1,1-1,0 0,0 0,2 0,-1 0,2 2,17 128,-18-139,0 0,-1 0,1-1,0 1,0 0,0-1,0 0,1 1,-1-1,0 0,0 0,1 0,-1 0,1-1,-1 1,1-1,-1 1,1-1,-1 0,1 0,-1 0,1 0,-1-1,1 1,-1-1,1 1,-1-1,3-1,6 1,538-6,-335 8,2462-1,-2042-28,-101 29,-509-1</inkml:trace>
  <inkml:trace contextRef="#ctx0" brushRef="#br0" timeOffset="16437.912">6049 5928,'-315'428,"310"-420,-5 7,0 0,0 0,-1-1,-1 0,0-1,-1-1,-1 0,0-1,0 0,-7 3,2-6</inkml:trace>
  <inkml:trace contextRef="#ctx0" brushRef="#br0" timeOffset="16752.248">5541 6013,'29'43,"14"19,5 4,-6-5,-6-7,-8-9,-5-12,-5-6,-2-4,-4 0,2 1,-2 0,2-3,-2-5</inkml:trace>
  <inkml:trace contextRef="#ctx0" brushRef="#br0" timeOffset="18005.457">9 424,'-3'17,"1"0,0 0,1-1,1 1,1 0,0 0,1 0,1 0,0-1,1 1,1-1,5 11,-10-25,0-1,1 1,-1 0,1-1,-1 1,1 0,0-1,0 1,0-1,0 1,0-1,0 1,0-1,0 1,0-1,1 0,-1 0,0 0,1 0,-1 0,1 0,-1 0,1 0,0-1,-1 1,1 0,0-1,-1 0,1 1,0-1,0 0,0 0,-1 0,1 0,0 0,0 0,-1-1,1 1,0 0,0-1,-1 0,1 1,-1-1,1 0,0 0,-1 0,1 0,-1 0,1 0,63-104,9-67,-73 171,-1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1,16 43,73 399,-78-403,-3 0,-1 1,-2 0,-1 1,-3-1,-1 0,-2 5,1-40,-1 0,1 1,-1-1,0 0,-1 0,0 0,1-1,-2 1,1-1,-1 1,0-1,0 0,0-1,0 1,-1-1,0 0,0 0,0 0,-1 0,1-1,-1 0,0 0,0-1,0 0,0 0,0 0,0-1,-1 1,1-2,0 1,-1-1,1 0,-1 0,1 0,0-1,-1 0,1-1,0 1,0-1,0 0,0-1,0 1,0-1,0 0,1-3,-1 1,1-1,0 0,0 0,0 0,1-1,0 1,1-1,-1 0,1 0,0-1,1 1,0 0,0-1,1 0,0 1,0-1,0 0,1 0,1 1,-1-1,1 0,0 1,1-1,0 0,0 1,3-5,4-15,2 1,1 0,1 1,1 1,1 0,1 1,3-1,15-21,2 2,2 2,1 1,3 3,39-29,-53 47</inkml:trace>
  <inkml:trace contextRef="#ctx0" brushRef="#br0" timeOffset="35195.362">6755 5505,'-5'9,"-11"14,-8 6,1 4,-1-3,3-3,1-6,4-1,-1-5,8-4,6-5</inkml:trace>
  <inkml:trace contextRef="#ctx0" brushRef="#br0" timeOffset="36225.611">997 1,'0'5,"-10"6,-2 6,-5 1,1 1,-2-2,2 1,-1-3,3 1,-1-2,1 1,-1-2,-3 2,-3 2,-3 5,2 1,6-1</inkml:trace>
  <inkml:trace contextRef="#ctx0" brushRef="#br0" timeOffset="47283.318">4214 4347,'5'0,"2"5,-1 6,-1 7,-2 4,0 3,-2 3,-1 1,0 1,0-1,-5 1,-2-1,1-1,0 1,3-1,1-9,5-9,3-5</inkml:trace>
  <inkml:trace contextRef="#ctx0" brushRef="#br0" timeOffset="48185.474">4299 4291,'255'1,"-138"23,-114-24,1 0,-1 0,0 0,0 0,0 0,1 1,-1 0,0 0,0 0,0 0,0 0,0 0,0 1,0-1,-1 1,1 0,0 0,-1 0,0 0,1 1,-1-1,0 1,0-1,0 1,-1-1,1 1,0 0,-1 0,0 0,0 0,0 0,0 0,0 1,1 16,-1 0,0 0,-2 0,0 0,-1 0,-1-1,-1 1,-2 5,-4 25,8-29,2-18,0-1,1 1,-1-1,0 1,0-1,0 1,-1-1,1 1,-1-1,1 0,-1 1,0-1,0 0,0 1,0-1,0 0,0 0,-1 0,1 0,-1 0,1 0,-1 0,0-1,0 1,0 0,0-1,0 0,0 1,0-1,0 0,-1 0,1 0,-1 0,-158-12,133 10,6-2,0 2,0 1,-1 0,1 2,0 0,0 2,1 1,-14 4,8 9,24-9</inkml:trace>
  <inkml:trace contextRef="#ctx0" brushRef="#br1" timeOffset="58030.597">5428 2513,'-4'-2,"0"0,0 0,-1 1,1-1,-1 1,1 0,0 0,-1 1,0 0,1-1,-1 1,1 1,-1-1,1 1,-1 0,1 0,-1 0,1 0,0 1,0 0,-1 0,1 0,0 0,1 1,-1-1,0 1,1 0,0 0,-1 0,1 1,0-1,1 1,-1 0,1 0,-1 0,1 0,0 0,-1 4,-42 124,44-128,1 0,-1 0,1 1,0-1,0 0,1 0,-1 1,1-1,0 0,0 0,0 0,1 0,0 0,-1 0,1 0,0-1,1 1,-1-1,1 1,0-1,-1 0,1 0,1 0,-1 0,0-1,1 1,-1-1,1 0,0 0,0 0,1 0,17 5,-2-3</inkml:trace>
  <inkml:trace contextRef="#ctx0" brushRef="#br1" timeOffset="58599.303">5541 2767,'113'-111,"-52"45,-55 59,-1 2,0-1,0 1,0 0,0 0,1 1,0 0,0 0,0 0,0 1,1-1,0 1,-1 1,1 0,0 0,2 0,-7 2,1 1,0 0,0 1,-1-1,1 0,0 1,-1 0,0-1,1 1,-1 0,0 0,0 0,0 1,0-1,0 0,-1 1,1-1,-1 1,0 0,1-1,-1 1,0 2,28 35,-22-38,1 0,-1-1,0 0,1 0,-1-1,1 0,-1 0,1-1,-1 0,1 0,-1-1,1 0,-1 0,0 0,0-1,0 0,-1-1,1 1,-1-1,0-1,0 1,0-1,5-5,9-3,-19 12,0 0,-1 0,1 0,0 1,0-1,0 0,0 1,0-1,0 1,0-1,0 1,0-1,0 1,0 0,0-1,0 1,1 0,-1 0,0 0,0 0,0 0,0 0,0 0,0 0,1 0,-1 1,0-1,0 0,0 1,0-1,0 1,0-1,0 1,0 0,0-1,0 1,0 0,-1 0,1-1,0 1,0 0,-1 0,1 0,-1 0,1 0,-1 0,1 0,-1 0,1 0,-1 0,0 1,0-1,1 0,-1 0,0 0,0 1,17 90,-5-78</inkml:trace>
  <inkml:trace contextRef="#ctx0" brushRef="#br2" timeOffset="63552.511">5061 3134,'-3'0,"1"0,-1 1,0 0,1 0,-1 0,1 0,-1 0,1 0,-1 1,1-1,0 1,0 0,0-1,0 1,0 0,0 0,0 0,1 1,-1-1,1 0,-1 1,1-1,0 0,0 1,0 0,0-1,1 1,-1 0,0 2,0-3,-97 302,72-211,1-8,-3-1,-5-1,-3-2,-8 8,38-78,-5 7,1 0,0 1,1 0,2 1,0 0,1 0,0 1,1 7,2-10,2-26,-2-21,1 13,-2-1,0 1,-1 0,-1 1,0-1,-1 1,0 0,-1 1,-1 0,-1 0,0 1,0 0,-2 0,1 2,-1-1,-1 2,-13-10,-36-22,63 41,0-1,0 1,0-1,1 1,-1-1,0 1,1 0,-1 0,0 0,1 0,0 0,-1 0,1 0,0 0,-1 0,1 1,0-1,0 1,-1-1,1 1,0 0,0 0,0 0,0 0,-1 0,1 0,0 0,0 0,0 1,1 0,-1-1,43-1,0 3,0 2,0 1,11 5,-54-10,8 1,1-1,-1 2,0-1,0 2,0-1,0 1,0 1,0 0,-1 0,0 1,0 0,0 0,0 1,-1 1,0-1,0 1,-1 1,0-1,0 1,-1 0,0 1,2 3,-8-9,0 0,0 0,0 0,0 0,-1 0,0 0,1 0,-1-1,0 1,0 0,0 0,-1 0,1-1,-1 1,0-1,1 1,-1-1,0 0,0 1,-1-1,1 0,0 0,-1-1,1 1,-1 0,1-1,-1 0,0 1,0-1,0 0,0-1,0 1,0 0,0-1,0 1,0-1,0 0,0 0,0-1,0 1,-1-1,-17 6,-153 46,155-43</inkml:trace>
  <inkml:trace contextRef="#ctx0" brushRef="#br2" timeOffset="65265.861">5287 3698,'-10'42,"2"1,1 1,3-1,1 1,2 0,4 30,-2-49,27-139,-15 68,2 0,2 1,1 1,3 0,2 2,1 0,9-7,-33 48,0-1,1 1,-1 0,0 0,1-1,-1 1,1 0,-1 0,1 0,-1 0,1 0,0-1,0 1,-1 1,1-1,0 0,0 0,0 0,0 0,0 1,0-1,0 0,1 1,-1-1,0 1,0-1,0 1,1 0,-1-1,0 1,0 0,1 0,-1 0,0 0,0 0,1 0,-1 0,0 0,0 1,1-1,-1 0,0 1,0-1,0 1,1 0,-1-1,0 1,0 0,0-1,0 1,0 0,0 0,-1 0,1 0,0 0,0 0,-1 0,1 0,0 0,-1 0,1 1,-1-1,0 0,1 0,-1 1,0-1,18 98,0-29,-10-53</inkml:trace>
  <inkml:trace contextRef="#ctx0" brushRef="#br2" timeOffset="67620.58">5258 3275,'-13'-7,"17"3,64 13,1-4,0-3,42-5,-5 1,-126-16,11 15,1-1,0 0,0 0,0-1,0 0,1-1,0 0,0 0,0 0,1-1,0 0,0 0,1 0,-3-10</inkml:trace>
  <inkml:trace contextRef="#ctx0" brushRef="#br2" timeOffset="81846.339">5625 4094,'-26'54,"-14"5,31-49,1 1,0 0,1 1,0-1,1 1,1 1,-1-1,2 1,0 0,-1 8,4-19,1 0,0 0,-1 0,1 0,0 0,0 0,1 0,-1 0,0 0,1 0,-1 0,1 0,-1 0,1 0,0-1,0 1,0 0,0 0,0-1,0 1,1 0,-1-1,1 0,-1 1,1-1,-1 0,1 1,0-1,-1 0,1 0,0-1,0 1,0 0,0 0,0-1,0 0,0 1,0-1,0 0,0 0,80-17,-59 0,-3 0</inkml:trace>
  <inkml:trace contextRef="#ctx0" brushRef="#br2" timeOffset="82405.647">5936 3783,'-10'0,"-7"0,-7 0,2 5,-1 1,4 0</inkml:trace>
  <inkml:trace contextRef="#ctx0" brushRef="#br2" timeOffset="87759.675">546 6182,'1'0,"-1"-1,1 1,0-1,-1 0,1 1,0-1,-1 1,1-1,-1 0,1 0,-1 1,1-1,-1 0,0 0,1 0,-1 0,0 1,0-1,1 0,-1 0,0 0,0 0,0 0,0 0,0 1,0-1,-1 0,1 0,0 0,0 0,0 0,-1 1,1-1,-1 0,1 0,0 0,-1 1,0-1,1 0,-1 1,1-1,-1 0,0 1,1-1,-1 1,0-1,0 1,1-1,-1 1,0 0,0-1,0 1,1 0,-1 0,0 0,0-1,0 1,0 0,0 0,0 0,0 0,216-167,7-15,-53 66,86-77,-136 100,129-85,-51 50,29-59,20-10,-187 142,3 2,1 3,3 3,30-14,73-51,97-86,-51 38,89-31,-136 91,-134 83,0-1,-1-2,-1-1,17-16,198-167,-75 108,-14 12,-51-7,-105 90,27-19,-29 19,1 1,-1-1,0 1,0-1,1 1,-1-1,0 1,0-1,0 1,0-1,1 1,-1-1,0 1,0-1,0 1,0-1,0 1,0-1,0 1,-1-1,1 1,0-1,0 1,0-1,0 1,-1-1,1 1,0-1,0 1,-1 0,1-1,0 1,-1-1,1 1,-1 0,1-1,0 1,-1 0,1 0,-1-1,1 1,-1 0,1 0,-1 0,1-1,-1 1,1 0,-1 0,1 0,-1 0,1 0,-1 0,1 0,-1 0,1 0,-1 0,1 0,-1 1,1-1,-1 0,1 0,-1 0,1 1,-1-1,1 0,-132-17,128 19,1 0,-1 1,1 0,0 0,0 0,0 0,0 0,1 0,-1 1,1 0,0-1,0 1,0 0,0 0,1 0,-1 0,1 0,0 0,0 1,1-1,-1 0,1 0,0 1,0-1,1 0,-1 0,1 1,0-1,1 4,-1 3,-7 164,-8-101,14-74,0 0,1 0,-1 0,0 0,0 0,1 0,-1 0,0 0,0 0,1 0,-1 0,0 0,0 0,1 0,-1 0,0 0,0 0,1 0,-1 0,0 0,0 1,0-1,1 0,-1 0,0 0,0 0,0 1,0-1,1 0,-1 0,0 0,0 1,0-1,0 0,0 0,0 0,0 1,1-1,-1 0,0 0,0 1,0-1,0 0,0 1,10-24,113-223,-32 76,-76 125,-11 25</inkml:trace>
  <inkml:trace contextRef="#ctx0" brushRef="#br2" timeOffset="89115.09">1307 4574,'16'19,"-1"1,-1 0,-1 2,-1-1,-1 2,-1-1,-1 1,-1 1,-1 0,1 8,-6-28,13 71,-15-75,0 0,-1-1,1 1,0 0,0 0,-1 0,1 0,0 0,0 0,-1-1,1 1,0 0,0 0,-1 0,1 0,0 0,0 0,-1 0,1 0,0 0,-1 0,1 1,0-1,0 0,-1 0,1 0,0 0,0 0,-1 0,1 0,0 1,0-1,0 0,-1 0,1 0,0 1,0-1,0 0,0 0,-1 1,1-1,0 0,0 0,0 1,0-1,0 0,0 0,0 1,0-1,0 0,0 0,0 1,0-1,0 0,-14-22,5-4,1-1,2 1,0-1,2 0,1 0,1-1,2 1,0-1,4-21,-2-17,-2 45,1 0,2-1,0 1,1 0,1 1,1-1,1 1,0 0,2 0,0 1,1 0,-9 17,0 0,1-1,-1 1,0 0,0 0,1 0,-1 0,1 0,0 0,0 1,0-1,-1 1,1-1,1 1,-1 0,0-1,0 1,0 0,1 0,-1 1,0-1,1 0,-1 1,1 0,-1-1,1 1,-1 0,1 0,-1 0,1 1,-1-1,0 1,1-1,-1 1,1 0,-1 0,0 0,0 0,1 0,-1 0,0 1,0-1,0 1,-1-1,1 1,0 0,0 0,-1 0,48 55,-33-45</inkml:trace>
  <inkml:trace contextRef="#ctx0" brushRef="#br2" timeOffset="89594.082">1110 4121,'313'-170,"-294"162,-18 8,0 0,0 0,1 0,-1 0,0 0,1 0,-1-1,0 1,0 0,1-1,-1 1,0-1,0 1,0-1,0 1,0-1,0 0,0 0,0 0,0 1,0-1,0 0,0 0,0 0,-1 0,1-1,0 1,-1 0,1 0,-1 0,1 0,-1-1,0 1,1 0,-1 0,0-1,0 1,0 0,0-1,0 1,0 0,0 0,-1-1,1 1,0 0,-1 0,1-1,-1 1,1 0,-85-81,73 68</inkml:trace>
  <inkml:trace contextRef="#ctx0" brushRef="#br2" timeOffset="90098.737">1844 4461,'-7'1,"1"2,0-1,-1 1,1 0,0 0,0 1,1 0,-1 0,1 0,0 1,0-1,0 1,1 1,-1-1,1 0,0 1,1 0,0 0,0 0,0 0,0 1,1-1,0 1,1 0,-1-1,1 1,1 0,-1 0,1 0,0-1,1 4,-1-7,0 0,0 0,0 0,0 0,1 0,-1 0,1 0,0 1,0-1,0-1,0 1,0 0,1 0,-1 0,1-1,0 1,0-1,0 1,0-1,0 0,1 0,-1 0,0 0,1 0,0 0,-1-1,1 1,0-1,0 0,0 0,0 0,0 0,0 0,0-1,0 0,0 1,1-1,-1 0,0 0,0-1,0 1,0-1,0 1,0-1,0 0,0 0,0-1,0 1,0 0,-1-1,1 0,54-34,-32 16</inkml:trace>
  <inkml:trace contextRef="#ctx0" brushRef="#br2" timeOffset="90732.841">2098 4488,'0'-13,"-2"2,2 0,-1 0,1-1,1 1,0 0,0 0,1 0,1 1,0-1,0 0,1 1,1 0,-1 0,1 0,1 0,6-8,-10 17,0 0,0 0,0 1,0-1,0 0,0 1,0-1,0 1,0-1,0 1,0 0,0 0,1 0,-1 0,0 1,0-1,0 0,0 1,0 0,0-1,0 1,0 0,0 0,0 0,-1 0,2 1,32 8,-30-11,-1 0,0 0,1-1,-1 0,0 0,0 0,0 0,0-1,0 1,-1-1,1 0,-1-1,0 1,0 0,0-1,0 1,0-1,-1 0,0 0,1 0,-2-1,2-1,42-49,-43 55,0 0,0 0,0 0,0 0,0 1,0-1,0 1,-1-1,1 1,0 0,0-1,0 1,-1 0,1 0,0 0,-1 1,1-1,-1 0,1 1,-1-1,0 0,1 1,-1 0,0-1,0 1,0 0,0-1,-1 1,1 0,0 0,-1 0,1 0,-1 0,0 0,1 1,2 5,31 47,-25-39</inkml:trace>
  <inkml:trace contextRef="#ctx0" brushRef="#br2" timeOffset="95733.821">687 6126,'108'-38,"530"-215,-466 178,182-61,-162 51,57-28,-137 68,73-36,66-37,-54 35,-40 25,50-33,-9 28,-162 52,-1-3,0-1,-1-1,24-17,57-33,-35 29,-80 36,0 0,0 0,0 0,0 0,0-1,-1 1,1 0,0 0,-1 0,1 0,-1 0,0 0,1 0,-1 0,0 0,1 0,-1 0,0 0,0 0,0 0,0 1,0-1,0 0,0 1,0-1,0 1,0-1,0 1,0-1,-1 1,1 0,0 0,0-1,0 1,-1 0,-1-1,-165-91,167 90,-1 0,1 1,0 0,-1-1,1 1,-1 0,0 0,1-1,-1 1,0 1,0-1,0 0,0 0,0 1,0-1,1 1,-1-1,0 1,0 0,-1 0,1 0,0 0,0 0,0 1,0-1,0 0,1 1,-1 0,0-1,0 1,0 0,0 0,0 0,1 0,-1 0,1 0,-1 1,1-1,-1 0,1 1,-1 0,1-1,0 1,0 0,-35 162,12-47,-7 106,13-106,104-283,46 16,3 28,-121 111</inkml:trace>
  <inkml:trace contextRef="#ctx0" brushRef="#br2" timeOffset="96796.109">2945 5702,'-18'225,"19"-205,43-155,-28 93,2 1,2 0,2 1,15-19,43-34,-79 92,0 0,0 0,0 0,0 1,0-1,0 0,0 1,1-1,-1 1,0 0,0-1,0 1,1 0,-1 0,0 0,0 0,1 0,-1 0,0 0,1 0,-1 0,0 1,0-1,0 0,1 1,-1-1,0 1,0-1,0 1,0 0,0-1,0 1,0 0,0 0,0 0,0 0,0 0,-1 0,1 0,0 0,-1 0,1 0,0 0,-1 1,19 60,-16-46,14 71,-14-62</inkml:trace>
  <inkml:trace contextRef="#ctx0" brushRef="#br2" timeOffset="97095.536">3453 5843,'-5'19,"-2"12,1 4,1-3</inkml:trace>
  <inkml:trace contextRef="#ctx0" brushRef="#br2" timeOffset="97345.114">3622 5618,'-14'9,"-1"4,8-1,5-7,2-5</inkml:trace>
  <inkml:trace contextRef="#ctx0" brushRef="#br2" timeOffset="97992.67">3593 5251,'-9'5,"-4"6,-4 1,1 4,-2-1,-2-4,1 2,5 4,0-2,2-3</inkml:trace>
  <inkml:trace contextRef="#ctx0" brushRef="#br2" timeOffset="98999.833">2973 5419,'9'-4,"9"-3,1-3,1-2,3 3,2 1,2 4,1-4,0 1,1 1,-1 1,-9 2,-8-3,-10-1,-7-4,-5 0,-2-3,1 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1 904,'38'-5,"27"-1,8-1,-4 2,-9 2,-10 1,-9-4,-6-1,-5 1,-2 1,-6 2</inkml:trace>
  <inkml:trace contextRef="#ctx0" brushRef="#br0" timeOffset="247.181">29 1214,'44'0,"37"-5,10-1,-5 0,-8 1,-13-4,-12 1,-15 1</inkml:trace>
  <inkml:trace contextRef="#ctx0" brushRef="#br0" timeOffset="137877.38">1355 367,'0'5,"0"16,0 9,0 4,0 2,5-1,2-2,-1-1,-1-2,-2-1,0 0,-2-1,4-5,1-2,0 1,-1-3</inkml:trace>
  <inkml:trace contextRef="#ctx0" brushRef="#br0" timeOffset="138128.735">988 791,'48'-5,"31"-2,10 1,-4-3,-12-1,-14 1,-11 3,-11 3,-5 0,-4 3,-2-1,-5 2</inkml:trace>
  <inkml:trace contextRef="#ctx0" brushRef="#br0" timeOffset="138495.404">1158 988,'42'-11,"1"2,0 1,1 3,22 0,-2 13,-62-8,-1 0,0 1,1-1,-1 0,0 0,1 1,-1-1,0 1,0-1,1 1,-1 0,0-1,0 1,0 0,0 0,0 0,0 0,0 0,0 0,0 0,0 0,0 0,-1 0,1 0,0 1,-1-1,1 0,-1 1,0-1,1 0,-1 1,0-1,0 0,0 1,0-1,0 0,0 1,0-1,0 0,0 1,-1-1,1 1,-7 9,-1 0,0 0,-1-1,0 0,0 0,-1-1,-1 0,1-1,-1 0,-8 3,-8 9,-137 105,163-124,-1-1,1 1,-1 0,1 0,0 0,-1 0,1 1,0-1,0 0,0 0,0 1,0-1,0 0,0 1,0-1,1 1,-1 0,0-1,1 1,0-1,-1 1,1 0,0-1,0 1,0 0,0-1,0 1,0 0,0-1,0 1,1 0,-1-1,1 1,-1 0,1-1,0 1,0-1,0 1,-1-1,1 0,1 1,-1-1,0 0,0 0,0 0,1 0,-1 0,0 0,1 0,-1 0,1 0,-1 0,1-1,-1 1,1-1,0 1,-1-1,1 0,0 0,-1 1,1-1,0 0,-1-1,1 1,0 0,25 1,0-1,0-1,0-1,0-2,0 0,-1-2,1-1,10-5,-8 3</inkml:trace>
  <inkml:trace contextRef="#ctx0" brushRef="#br0" timeOffset="139274.01">2766 283,'-330'95,"149"-14,179-80,0-1,0 1,0-1,0 1,0 0,1 0,-1 0,0 0,0 0,0 0,1 0,-1 1,1-1,-1 1,1-1,0 1,-1-1,1 1,0 0,0 0,0 0,0-1,1 1,-1 0,0 0,1 0,-1 0,1 0,0 0,0 1,-1-1,1 0,1 0,-1 0,0 0,0 0,1 0,-1 0,1 0,0 0,0 0,0 0,0-1,0 1,0 0,0 0,0-1,1 1,-1-1,1 2,8 2,0-1,0 0,0 0,0-1,1 0,-1 0,1-2,0 1,0-1,0-1,6 0,48 7,-31-3,-27-4,-1 0,1 1,0 0,-1 0,1 0,-1 1,1 0,-1 0,0 1,0-1,0 2,0-1,2 2,-7-2,0 0,-1 0,0 0,1 0,-1 0,0 0,0 0,-1 0,1 0,-1 0,1-1,-1 1,0 0,0 0,0 0,0-1,-1 1,1 0,-1-1,0 1,1-1,-1 0,0 0,0 1,-1-1,1-1,0 1,-1 0,1 0,-1-1,0 0,1 1,-1-1,-2 1,-255 156,226-142,2 2,0 0,1 3,1 0,-27 26,53-45,0 1,1 0,-1 0,1 0,0 0,0 0,0 1,0-1,1 1,-1 0,1 0,0 0,0 0,1 0,-1 0,1 1,0-1,0 0,0 1,1-1,-1 1,1-1,0 1,0-1,1 1,-1-1,1 1,0-1,0 0,1 1,-1-1,1 0,0 0,0 0,1 0,-1 0,3 2,6 1,0 0,1-1,0-1,0 0,1 0,-1-1,1-1,0 0,0-1,0 0,0-1,0-1,1 0,-1 0,0-2,0 1,5-3,34 1,91-28,-122 23</inkml:trace>
  <inkml:trace contextRef="#ctx0" brushRef="#br0" timeOffset="140708.552">2795 1186,'29'-83,"4"1,4 2,2 2,23-28,-15 53,-46 52,1 0,-1 1,0-1,1 0,-1 1,1 0,-1-1,0 1,1 0,-1 0,1-1,-1 1,1 0,-1 0,1 1,-1-1,1 0,-1 0,0 1,1-1,-1 1,1-1,-1 1,0 0,1 0,-1-1,0 1,0 0,0 0,0 0,0 0,0 0,0 0,0 1,0-1,0 0,-1 0,1 1,0-1,-1 0,1 1,-1-1,1 1,-1-1,0 2,15 89,-16-82,1-1,1 1,0-1,0 1,1-1,0 0,1 0,0 0,0 0,3 4,-5-12,-1 1,1-1,0 1,0-1,0 0,0 0,0 1,0-1,0 0,1 0,-1 0,0 0,0 0,1-1,-1 1,1 0,-1-1,1 1,-1 0,1-1,-1 0,1 1,0-1,-1 0,1 0,-1 0,1 0,0 0,-1 0,1-1,-1 1,1 0,-1-1,1 1,-1-1,1 0,-1 1,1-1,-1 0,0 0,2-1,51-50,-49 47,164-201,-58 75,-110 130,-1 1,1-1,0 1,-1-1,1 1,0 0,-1-1,1 1,0 0,-1-1,1 1,0 0,0 0,-1 0,1 0,0 0,0-1,-1 2,1-1,0 0,0 0,0 0,-1 0,1 0,0 1,-1-1,1 0,0 0,0 1,-1-1,1 1,-1-1,1 1,0-1,-1 1,1-1,-1 1,1-1,-1 1,1 0,-1-1,0 1,1 0,-1-1,0 1,1 0,-1 0,0-1,0 1,0 0,0 0,0-1,0 1,0 0,4 48,-4-45,-4 290,-19-155,20-114</inkml:trace>
  <inkml:trace contextRef="#ctx0" brushRef="#br0" timeOffset="140957.997">3811 1129,'0'24,"0"8</inkml:trace>
  <inkml:trace contextRef="#ctx0" brushRef="#br0" timeOffset="141211.85">3811 649,'-5'24,"-1"8</inkml:trace>
  <inkml:trace contextRef="#ctx0" brushRef="#br0" timeOffset="142746.914">3838 1072,'0'5,"0"7,0 5,0 5,0 4,0 2,5-4,7-6,5-6,0 0,3-2,2-3,-3-7,0-4,-2-1</inkml:trace>
  <inkml:trace contextRef="#ctx0" brushRef="#br0" timeOffset="146072.801">4347 452,'18'56,"140"428,-145-444,-11-32,0 0,0 0,1 0,0-1,0 1,1-1,0 1,0-1,0 0,1-1,0 1,1-1,5 5,-10-10,-1-1,1 1,-1-1,1 0,0 1,-1-1,1 0,0 1,0-1,-1 0,1 0,0 1,0-1,-1 0,1 0,0 0,0 0,0 0,-1 0,1 0,0-1,0 1,-1 0,1 0,0-1,0 1,-1 0,1-1,0 1,-1 0,1-1,-1 1,1-1,0 1,-1-1,1 0,-1 1,1-1,-1 0,0 1,1-1,-1 0,0 1,1-1,-1 0,0 1,0-1,1 0,-1 0,0 0,0 1,0-1,6-44,-6 44,11-203,1 120,4 0,4 2,4-4,29-55,-42 129,-1 7</inkml:trace>
  <inkml:trace contextRef="#ctx0" brushRef="#br0" timeOffset="146858.532">4996 988,'-5'15,"-1"13,-5 8,0 2,1 0,3-3,2-1,2-3,2-1,6-6,2-12,4-7,1-10,-2-4</inkml:trace>
  <inkml:trace contextRef="#ctx0" brushRef="#br0" timeOffset="147292.966">5109 734,'-5'-5,"-6"-1,3-5,4-5,2 0</inkml:trace>
  <inkml:trace contextRef="#ctx0" brushRef="#br0" timeOffset="151820.173">5363 28,'-5'0,"-1"5,-5 2,-1 4,-2 5,1 4,-3 0,-3 0,-3 3,3 1,-2-3,4 0,0-5,3 1,-1-2,1 0,4-2</inkml:trace>
  <inkml:trace contextRef="#ctx0" brushRef="#br0" timeOffset="153146.082">5730 85,'12'15,"0"1,-1 1,-1 0,0 0,-1 1,-1 0,-1 0,0 1,0 7,1 11,-1 1,-2-1,-2 1,-1 0,-2 0,-3 16,2 1,0-38,0-1,0 0,-1 0,-2 0,1 0,-2 0,0-1,0 0,-2 0,0 0,-1-1,0 0,-1 0,0-1,-1 0,-1-1,0 0,-1 0,-120 94,104-88</inkml:trace>
  <inkml:trace contextRef="#ctx0" brushRef="#br0" timeOffset="153743.771">4318 198,'-36'44,"1"1,2 2,2 1,2 2,-17 42,37-73,1 0,1 0,0 1,2 0,0 0,2 0,0 1,1-1,1 1,1-1,0 1,2 0,1-1,0 0,1 1,2-1,0-1,1 1,0-1,2 0,0-1,8 11,-4-9,0 0,2 0,0-2,1 0,1 0,0-2,1 0,1-1,1 0,5 1,116 41,-116-53</inkml:trace>
  <inkml:trace contextRef="#ctx0" brushRef="#br0" timeOffset="154345.447">6153 28,'7'-4,"-1"0,1 1,0 0,0 0,0 1,0 0,1 0,-1 0,1 1,-1 0,1 1,0-1,-1 1,1 1,-1 0,1 0,5 2,-10-3,0 1,-1-1,1 1,0 0,-1 0,1 0,-1 1,1-1,-1 0,0 1,0 0,1-1,-1 1,0 0,0 0,-1 0,1 1,0-1,-1 0,1 0,-1 1,0-1,0 1,0 0,0-1,0 1,-1 0,1-1,-1 1,0 0,1 0,-1-1,0 1,-1 1,-36 87,34-90,1 1,0 0,-1 0,1 0,0 1,0-1,0 1,0-1,1 1,-1-1,0 1,1 0,0 0,0 0,0 0,0 0,0 0,1 0,-1 0,1 0,0 0,0 0,0 0,0 0,1 0,-1 0,1 0,0 0,0 0,0 0,0 0,0 0,1 0,-1-1,1 1,-1 0,1-1,0 0,0 1,1 0,10 0,1 0,-1 0,0-2,1 1,-1-2,1 0,-1 0,12-3,8 1,-8 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4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114 246,'11'162,"24"113,-23-117,-12-134</inkml:trace>
  <inkml:trace contextRef="#ctx0" brushRef="#br0" timeOffset="478.747">1 302,'35'-25,"2"1,0 2,1 1,2 3,0 1,0 1,31-6,18 23,-87 0,0-1,-1 1,1 0,0-1,-1 1,1 0,0 0,-1 1,1-1,-1 0,0 0,1 1,-1-1,0 1,0-1,0 1,0-1,0 1,0 0,0-1,-1 1,1 0,-1 0,1 0,-1-1,0 1,1 0,-1 0,0 0,0 0,0 0,-1 0,1 0,0-1,-1 1,1 0,-1 0,0 0,1-1,-1 1,0 0,0-1,0 1,0-1,-85 118,34-56,49-60,-35 63,37-64,0-1,0 1,1 0,-1 0,0 0,1 0,0 0,-1 0,1 0,0 0,0 0,0 0,0 0,1 0,-1 0,0 0,1 0,-1 0,1 0,0 0,0-1,0 1,0 0,0 0,0-1,0 1,0-1,1 1,-1-1,0 1,1-1,0 0,-1 0,3 1,168 54,-169-56,0 1,1-1,-2 1,1 0,0 0,0 0,0 0,0 1,-1-1,1 1,0 0,-1-1,0 1,1 0,-1 0,0 1,0-1,0 0,0 1,-1-1,1 1,-1 0,1 0,-1-1,0 1,0 0,0 0,0 0,-1 0,1 0,-1 0,0 0,0 0,0 0,0 0,0 0,-1 0,1 0,-1 0,0 0,0 0,0 0,0 0,-1 1,-17 22,-1-2,-1 0,-2 0,0-2,-1-1,-1-1,0-2,-26 15,37-23,9-6,1-1,0 1,-1-1,0 0,0 0,0 0,0-1,0 0,-1 0,1 0,-1-1,1 1,-1-1,1-1,-2 1,2-3</inkml:trace>
  <inkml:trace contextRef="#ctx0" brushRef="#br0" timeOffset="8683.17">819 556,'0'1,"0"-1,0 1,0-1,0 1,0-1,0 1,0-1,0 1,0-1,0 1,0-1,0 1,-1-1,1 1,0-1,0 1,-1-1,1 1,0-1,-1 0,1 1,0-1,-1 0,1 1,0-1,-1 0,1 1,-1-1,1 0,-1 0,1 1,-1-1,1 0,-1 0,1 0,-1 0,1 0,-1 1,1-1,-1 0,1 0,-1-1,1 1,-1 0,1 0,-1 0,1 0,-1 0,1 0,-1-1,1 1,0 0,-1 0,1-1,-1 1,1 0,-1-1,1 1,0 0,-1-1,1 1,0-1,-1 1,-1 11,1 0,0 0,0 0,1 0,1 0,0 0,0 0,1 0,0 0,1-1,1 1,-1-1,2 0,-1 0,1 0,1 0,0-1,0 0,1 0,0 0,0-1,1 0,0-1,1 0,6 4,-11-8,0-1,1 0,-1-1,1 1,-1-1,1 0,0 0,0 0,-1-1,1 1,0-1,0 0,0-1,0 1,-1-1,1 0,0 0,-1-1,1 1,-1-1,1 0,-1 0,0-1,0 1,0-1,0 0,0 0,0 0,-1-1,1 0,87-123,-79 104,-11 23,-1 0,0-1,0 1,1 0,-1-1,0 1,0 0,1-1,-1 1,0 0,1-1,-1 1,1 0,-1 0,0-1,1 1,-1 0,1 0,-1 0,0 0,1 0,-1-1,1 1,-1 0,1 0,-1 0,1 0,-1 0,0 0,1 1,-1-1,1 0,-1 0,1 0,-1 0,0 0,1 1,-1-1,1 0,-1 0,0 1,1-1,-1 0,0 1,1-1,-1 0,0 1,1-1,-1 0,0 1,0-1,0 1,1-1,-1 0,0 1,0-1,0 1,0-1,0 1,0-1,0 1,0-1,17 44,-9-23,-6-15,0 0,1-1,0 1,0-1,1 0,0 0,0 0,0 0,0-1,1 0,-1 0,1 0,0 0,0-1,1 1,-1-1,1-1,-1 1,1-1,0 0,0 0,0-1,0 0,0 0,1 0,-1-1,5 0,-3 0,1-1,-1 0,0 0,1-1,-1 0,0 0,0-1,-1 0,1-1,0 1,-1-2,0 1,0-1,0 0,-1 0,0-1,0 1,0-2,-1 1,1 0,-1-1,0-1,12-20,0 0,-2 0,-1-2,-1 0,-1-5,3-6,-3-1,-1-1,-2 0,-2 0,-2-1,-1 0,-3-15,-1 41,1 7,0-1,-1 1,-1-1,0 1,0 0,-1-1,0 1,-1 0,-1 0,0 0,0 1,-1-2,5 11,-1 0,1 0,-1 0,0 0,1 0,-1 0,0 0,0 0,1 0,-1 0,0 0,0 0,0 0,0 1,0-1,0 0,-1 1,1-1,0 1,0-1,0 1,0 0,-1-1,1 1,0 0,0 0,-1 0,1 0,0 0,0 0,-1 0,1 0,0 1,0-1,-1 0,1 1,0-1,0 1,0-1,0 1,0 0,0-1,0 1,0 0,0 0,0 0,0 0,0 0,0 0,1 0,-1 0,0 0,1 0,-1 0,0 1,-4 11,-1 1,1 0,1 0,1 1,0-1,1 1,0-1,1 1,1 0,0 0,1-1,1 1,0 0,1-1,1 0,0 1,1-1,5 11,67 223,-25-152,-31-93,-13-11</inkml:trace>
  <inkml:trace contextRef="#ctx0" brushRef="#br0" timeOffset="8931.141">1271 218,'43'5,"48"-4,18-6,5-2,-7-1,-8-3,-11 0,-6 2,-7-2,-7 0,-10 3,-16 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49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133 342,'-18'33,"1"0,2 1,1 0,2 1,2 0,0 1,3 0,1 1,2 0,1 0,2 0,2 10,-16 80,15-126,0 0,-1 0,1 0,0 0,-1 0,1 0,0 0,0 0,0 0,0 1,0-1,0 0,1 0,-1 0,0 0,0 0,1 0,-1 0,1 0,-1 0,1 0,-1 0,1 0,-1 0,1-1,0 1,-1 0,1 0,0-1,0 1,0 0,0-1,0 1,0-1,0 1,0-1,0 1,0-1,0 0,0 1,0-1,0 0,0 0,0 0,0 0,0 0,51-17,105-78,-125 73,0 0,2 3,0 1,1 1,1 2,0 1,1 2,4 1,92 5,-128 7,-1 0,1 0,0 1,-1 0,1-1,-1 2,0-1,1 0,-1 1,0 0,-1 0,1 0,0 0,-1 1,0-1,0 1,0 0,0 0,0 0,-1 0,0 1,0-1,0 0,0 1,0 4,1 3,0 0,-1 1,-1-1,0 1,-1-1,0 1,-1-1,-1 1,0-1,0 0,-1 0,-1 0,0 0,0 0,-1-1,-1 1,0-1,0-1,-6 7,0 0,-1-1,-1-1,0 0,-1-1,0 0,-2-1,1-1,-2-1,1 0,-1-1,-12 4,9-5,1-1,-1-1,-1-1,1 0,-1-2,0-1,-6 0,22-2,-1-1,0 0,1 0,-1-1,0 0,1 0,-1 0,1-1,0 0,-1 0,1-1,0 0,0 0,1 0,-1-1,1 0,-1 0,1 0,0-1,1 1,-1-1,1 0,0-1,0 1,-2-6,-6-13</inkml:trace>
  <inkml:trace contextRef="#ctx0" brushRef="#br0" timeOffset="297.039">1289 709,'-46'42,"1"1,2 2,3 2,-22 32,19 11,42-87,0-1,1 1,0-1,0 1,-1 0,1-1,1 1,-1-1,0 1,1-1,-1 1,1-1,0 0,0 1,0-1,0 0,0 1,0-1,1 0,-1 0,1 0,-1 0,1 0,0 0,0-1,0 1,0-1,0 1,0-1,0 0,1 1,-1-1,0 0,1-1,-1 1,1 0,0-1,9 2,0 0,0-2,0 1,0-1,0-1,0 0,0-1,0-1,-1 1,1-2,-1 1,0-2,0 0,0 0,0-1,-1 0,0 0,0-1,-1-1,0 0,0 0,-1-1,0 0,0 0,-1-1,-1 0,2-1,-4 5,0 1,-1-1,1 0,-1 0,0 0,0 0,-1 0,0-1,0 1,-1-1,1 0,-2 1,1-1,-1 0,0 0,0 1,0-1,-1 0,0 0,-1 1,1-1,-1 1,-1-1,1 1,-1 0,0 0,0 0,-1 0,0 1,0-1,0 1,-1 0,1 0,-1 1,-1-1,1 1,0 0,-1 0,-5-2,0 2,-1-1,1 1,-1 1,0 0,0 1,0 0,-1 1,1 0,-8 1,-11 0</inkml:trace>
  <inkml:trace contextRef="#ctx0" brushRef="#br0" timeOffset="1349.926">1939 681,'-24'8,"1"2,0 1,1 1,0 1,0 0,2 2,0 0,0 2,2 0,0 1,1 1,1 0,-12 20,25-35,1 0,0 0,0 0,0 1,0-1,1 1,-1-1,1 1,1 0,-1-1,0 1,1 0,0-1,0 1,1 0,-1 0,1-1,0 1,0 0,1-1,-1 1,1-1,0 0,0 0,1 1,-1-1,1-1,0 1,0 0,0-1,0 1,1-1,-1 0,1 0,0 0,0-1,0 1,0-1,1 0,-1 0,0-1,3 1,1 0,0-1,0 0,0 0,0-1,1 0,-1 0,0-1,0 0,0-1,0 0,0 0,0-1,-1 0,1 0,-1 0,0-1,0 0,0-1,4-3,114-108,-100 89,-1-2,-1 0,-2-1,-1-1,-1-1,-2-1,-1 0,-2-1,-1-1,-2 0,-1-1,-2 0,-2 0,0-8,-4 18,0 11,-1 1,0 0,-1-1,0 1,-1-1,-1 1,0-1,-1 1,-1 0,0 0,-4-8,5 18,0 1,-1 0,1-1,-1 1,0 0,0 1,0-1,0 1,0-1,-1 1,1 1,-1-1,1 1,-1-1,0 1,1 1,-1-1,0 1,0-1,0 1,0 1,1-1,-1 1,0 0,0 0,1 0,-1 0,1 1,-1 0,1 0,0 0,0 1,-1-1,2 1,-1 0,0 0,1 1,-1-1,1 1,0-1,0 1,0 0,-1 3,-12 12,0 1,2 0,0 1,2 1,0 0,1 1,1 0,2 0,0 1,1 0,2 1,0 0,2-1,0 9,0-16,1 0,0 0,1 1,1-1,1 0,0 0,1 0,1 0,1 0,0 0,1-1,1 1,0-1,1-1,1 1,1-1,0-1,1 0,0 0,1 0,7 5,-6-11,0-1,0 0,0-1,0 0,1-1,0 0,1-1,-1-1,0 0,1-1,0 0,0-1,-1-1,1 0,0-1,0 0,-1-1,1 0,-1-2,1 1,-1-2,0 1,-1-2,1 0,-1 0,0-1,0-1,-1 0,0-1,-1 0,1-1,107-99,-120 129,-1-14,-1-1,1 1,0 0,0-1,1 1,0 1,0-1,0 0,1 0,0 1,0-1,0 1,1-1,0 0,0 1,1-1,0 1,0-1,0 0,1 1,0-1,0 0,1 0,0 0,0 0,0-1,0 1,1-1,0 0,0 0,1 0,-1-1,1 1,0-1,0 0,0-1,6 3,-5-3,0-1,0 0,1-1,-1 1,0-1,1-1,0 1,-1-1,1 0,-1-1,1 1,-1-1,1 0,-1-1,0 0,1 0,-1 0,0-1,0 0,-1 0,1 0,0-1,-1 0,0 0,0 0,0-1,-1 0,1 1,-1-2,0 1,-1 0,1-1,-1 0,1-2,87-182,-86 175,-4 7,1-1,0 1,1-1,0 1,0 0,1 0,0 0,0 0,1 1,0 0,0 0,1 0,0 0,0 1,0 0,1 0,0 1,0 0,1 0,-1 1,3-2,-7 6,1 0,-1 0,1 0,-1 0,0 1,1-1,-1 1,0 0,0 0,1 0,-1 0,0 1,0-1,0 1,0 0,-1-1,1 1,0 1,-1-1,1 0,-1 1,0-1,0 1,0 0,0 0,0-1,0 2,36 91,-34-80,15 48,-3 0,-2 1,-4 0,-2 1,-2 38,-3-35,-3-1,-3 1,-3-1,-3 0,-3 0,-17 53,22-97,-2 6,-1 0,-1 0,-1-1,-1 0,-2-1,-8 11,21-36,1 1,0-1,-1 0,0 0,0 0,1 0,-1 0,0 0,-1-1,1 1,0-1,0 1,-1-1,1 0,-1 0,1 0,-1 0,1 0,-1-1,1 1,-1-1,0 0,1 1,-1-1,0-1,0 1,1 0,-1 0,1-1,-1 0,0 0,1 1,-1-1,1-1,0 1,-1 0,1 0,0-1,0 0,-1 1,1-1,1 0,-1 0,0 0,0 0,1 0,-1-1,1 1,0 0,-1-1,-6-13,1 0,1 0,0 0,2-1,-1 1,2-1,0 0,1-1,1 1,1 0,0 0,2-13,43-204,-36 197,2 1,2 0,1 0,2 1,2 1,0 1,3 0,0 2,20-21,51-45,-72 80</inkml:trace>
  <inkml:trace contextRef="#ctx0" brushRef="#br0" timeOffset="2001.527">3547 32,'296'-17,"-258"11,0 1,0 3,0 1,25 3,-59 0,0 0,0 0,0 0,0 0,-1 1,1-1,-1 1,1 0,-1 0,0 1,0-1,0 1,-1-1,1 1,-1 0,0 0,0 0,0 0,-1 0,1 1,-1-1,0 0,0 1,-1-1,1 0,-1 1,0-1,0 1,-1-1,1 1,-1-1,0 1,0-1,0 0,-1 1,1 13,-28 300,26 573,3-552,1-336,-1 0,0 0,1 0,-1 0,0 0,-1-1,1 1,0 0,-1 0,0 0,1 0,-1 0,0-1,-1 1,1 0,0-1,-1 1,0-1,1 1,-1-1,0 0,0 0,0 0,0 0,-1 0,1 0,0 0,-1-1,0 1,1-1,-1 0,0 0,1 0,-1 0,0 0,-2 0,-72 10,1-2,-78-2,18-19,118 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0,'-4'5,"-3"6,1 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0,'-19'19,"-12"11,-4 1,3 0,7-6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1,'20'98,"-4"0,-5 2,-3 26,-7-110,0 1,-2 0,0-1,-1 1,0-1,-2 1,0-1,0 0,-2 0,0-1,-1 0,0 0,-1 0,-1-1,0 0,-1-1,-1 0,0 0,0-1,-2-1,1 0,-4 2,-44 30,38-24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1,'67'12,"-66"-12,1 1,-1-1,1 1,-1 0,1 0,-1 0,1 0,-1 0,0 0,0 0,1 0,-1 0,0 0,0 1,0-1,0 1,-1-1,1 0,0 1,0 0,-1-1,1 1,-1-1,0 1,1 0,-1-1,0 1,0 0,0-1,0 1,0 0,0-1,0 1,-1-1,1 1,-1 0,1-1,-1 1,-102 116,102-117,1 0,-1 0,1 1,-1-1,1 0,-1 0,1 0,0 0,0 0,0 0,0 1,0-1,0 0,0 0,0 0,0 0,0 1,1-1,-1 0,0 0,1 0,-1 0,1 0,-1 0,1 0,0 0,-1 0,1 0,0 0,0 0,-1 0,1-1,0 1,0 0,0-1,0 1,0 0,0-1,0 0,0 1,0-1,1 1,-1-1,0 0,0 0,0 0,2 0,60 6,-58-6,200-3,-180 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5,2 1,0 0,-3-1,-1-1,-3-2,-1-1,-1-1,-1 0,0 0,0-5,0-1,-5-1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27,'43'0,"34"0,12 0,-3-5,-11-2,-15 1,-12 1,-14 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0 188,'4'-5,"1"-1,0 1,0 0,0 0,0 1,1 0,0 0,0 0,0 0,0 1,1 0,1 0,12-4,-1 1,1 0,0 2,0 0,0 1,0 2,10 0,69-10,2-4,-101 15,-1 0,1 1,-1-1,1 0,-1 1,1-1,-1 0,0 0,1 0,-1 0,0 0,1 0,-1 0,0 0,1 0,-1 0,1 0,-1 0,0 0,1 0,-1 0,1-1,-1 1,0 0,1-1,-1 1,1 0,-1-1,1 1,-1 0,1-1,-1 1,1-1,0 1,-1-1,1 1,0-1,-1 1,1-1,0 0,-1 1,1-1,0 1,0-1,0 0,0 1,0-1,0 0,0 1,0-1,0 1,0-1,0 0,0 1,0-1,0 0,0 1,1-1,-1 1,0-1,1 1,-1-1,0 0,1 1,-1-1,0 1,1 0,0-1,-16-2,6 2,1 0,-1 0,0-1,1 0,0-1,-1 0,1 0,0-1,1 0,-1 0,1-1,-3-2,5-1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26,'-10'5,"2"1,3-4,6-4,3-5,6-2,-4 0,-7 2,-4 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0 125,'45'154,"6"-3,21 33,-35-127,-34-58,-1 0,0 0,0-1,0 1,0-1,0 0,0 0,0 1,0-1,-1 0,1-1,-1 1,1 0,-1 0,0-1,0 1,0 0,0-1,-1 1,1-1,0 1,-1-1,0 2,54-230,-34 158,3 2,3 0,3 2,14-21,-34 72</inkml:trace>
  <inkml:trace contextRef="#ctx0" brushRef="#br0" timeOffset="404.507">565 633,'0'24,"0"12,0 6,0-5</inkml:trace>
  <inkml:trace contextRef="#ctx0" brushRef="#br0" timeOffset="665.029">706 238,'-5'10,"-1"7,0 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0 130,'24'156,"6"-1,14 24,-10-101,-23-107,24-178,76-156,-76 270,-28 88</inkml:trace>
  <inkml:trace contextRef="#ctx0" brushRef="#br0" timeOffset="311.58">480 609,'0'28,"0"16,0-6,0-9</inkml:trace>
  <inkml:trace contextRef="#ctx0" brushRef="#br0" timeOffset="560.421">537 186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513 114,'17'78,"97"429,-66-393,-48-113,1-1,-1 1,0-1,1 1,-1-1,0 1,1-1,-1 0,0 1,1-1,-1 1,1-1,-1 0,0 0,1 1,-1-1,1 0,-1 0,1 1,-1-1,1 0,0 0,-1 0,1 0,-1 0,1 0,-1 0,1 0,-1 0,1 0,-1 0,1 0,0 0,-1 0,1 0,-1-1,1 1,-1 0,1 0,-1-1,1 1,-1 0,0-1,1 1,-1 0,1-1,-1 1,0-1,1 1,-1-1,0 1,0-1,1 1,-1-1,0 1,0-1,0 1,1-1,-1 1,0-1,0 1,0-1,0 0,12-38,36-144,61-149,-79 211,-35 152,3-10</inkml:trace>
  <inkml:trace contextRef="#ctx0" brushRef="#br0" timeOffset="2366.572">259 1,'-32'37,"2"2,1 1,2 1,2 2,2 0,2 2,2 0,1 1,-5 29,20-65,1 0,0 0,0 1,1-1,0 0,1 1,0-1,1 0,0 1,0-1,1 0,1 0,-1 0,2 0,-1-1,2 1,-1-1,1 0,0 0,1 0,0-1,1 0,-1 0,1 0,1-1,1 1,19 14,0-2,1 0,2-3,-1 0,2-2,0-1,25 6,-21-7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0 165,'216'-11,"24"-24,-140 24,-216-25,19-18,79 44,1 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1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0,'-14'10,"-10"12,-6 3,3 2,1-4,4-1,2-4,5 0,-1-4,2 1,0-2,1 2,4-3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0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158 113,'0'0,"-5"0,-6 0,-1 5,-4 2,1 4,-2 0,3 3,3 5,3-2</inkml:trace>
  <inkml:trace contextRef="#ctx0" brushRef="#br0" timeOffset="1936.651">215 0,'-5'0,"-6"5,-7 6,-4 7,-4 4,-2 4,4 2,1-4,4-1,1-4,4-1,8-4,6-8,7-6,3-2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0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26,'5'0,"6"0,6 0,6 0,2 0,3 0,1 0,1 0,-1 0,0 0,0 0,0 0,-1 0,1-5,-1-1,0 0,0 1,-4 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1,'10'5,"7"1,7 0,3-1,2-2,1-1,0-1,0 0,-6-6,-1-1,0-1,0 2,2 2,-4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0,'-10'4,"0"1,1 0,-1 1,1 0,0 0,1 1,0 0,0 1,0 0,1 0,0 0,0 1,1 0,1 0,-1 1,1 0,1-1,0 3,-7 32,3 1,1 1,3-1,2 1,1 0,3 11,-1-13,1-12,3 1,0 0,2-1,1 0,2-1,1 0,2 0,0-1,2-1,7 9,-19-32,1 0,0 0,0 0,0-1,0 1,1-1,0 0,0-1,0 1,1-1,-1 0,1 0,0-1,0 0,1 0,-1 0,1-1,-1 0,1 0,2 0,14 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62,'0'0,"1"0,-1 0,0 1,0-1,1 0,-1 1,0-1,0 0,0 1,0-1,1 1,-1-1,0 0,0 1,0-1,0 1,0-1,0 0,0 1,0-1,0 0,0 1,0-1,0 1,0-1,0 0,-1 1,1-1,0 1,0-1,0 0,-1 1,1-1,0 0,0 0,-1 1,1-1,0 0,0 1,-1-1,1 0,0 0,-1 0,1 1,0-1,-1 0,1 0,-1 0,1 0,0 0,-1 0,1 1,0-1,-1 0,1 0,-1 0,1 0,0-1,-1 1,1 0,-1 0,1 0,8 39,85 220,-32-74,-61-184,0 0,0 0,0 0,0 0,0-1,1 1,-1 0,0 0,0 0,1 0,-1-1,1 1,-1 0,1 0,-1-1,1 1,-1 0,1-1,0 1,-1 0,1-1,0 1,0-1,-1 1,1-1,0 0,0 1,0-1,0 0,-1 0,1 1,0-1,0 0,0 0,0 0,0 0,0 0,0 0,-1 0,1 0,0-1,0 1,0 0,0 0,0-1,-1 1,1 0,0-1,0 1,-1-1,1 1,0-1,-1 0,1 1,0-1,-1 0,1 1,-1-1,1 0,-1 0,1 1,-1-1,0 0,1 0,79-342,-42 132,-37 198</inkml:trace>
  <inkml:trace contextRef="#ctx0" brushRef="#br0" timeOffset="396.626">603 429,'-5'-2,"-1"1,0 0,1 0,-1 1,1-1,-1 1,0 1,1-1,-1 1,0 0,1 0,-1 0,1 1,0 0,0 0,-1 1,1-1,0 1,1 0,-1 0,1 1,-1-1,1 1,0 0,0 0,1 1,-1-1,1 1,0 0,0-1,0 1,1 1,0-1,-1 2,1-4,1 1,-1 0,1 0,0 0,0 0,0 0,0 0,1 1,-1-1,1 0,0 0,0 0,1 1,-1-1,1 0,0 0,0 0,1 0,-1 0,1 0,0 0,0-1,0 1,0-1,0 1,1-1,0 0,0 0,0 0,0 0,0 0,0-1,1 1,-1-1,1 0,0 0,0 0,0-1,0 0,0 1,0-1,3 0,49 5,-30-6</inkml:trace>
  <inkml:trace contextRef="#ctx0" brushRef="#br0" timeOffset="944.974">687 711,'121'-176,"-121"175,0 0,0 0,1 0,-1 0,0 0,1 0,-1 0,0 0,1 0,-1 0,1 0,0 0,-1 0,1 0,0 0,-1 0,1 1,0-1,0 0,0 0,0 1,0-1,0 1,0-1,0 1,0-1,0 1,0-1,0 1,0 0,0 0,0 0,0 0,1 0,-1 0,0 0,0 0,0 0,0 0,0 0,0 1,0-1,0 0,0 1,0-1,0 1,0-1,0 1,0 0,0-1,0 1,0 0,0 0,2 9,-3-8,0 0,0 0,0 0,0 0,1 0,-1 0,0 0,1 0,0 0,-1 0,1-1,0 1,0 0,0 0,0 0,0-1,1 1,-1-1,0 1,1-1,-1 1,1-1,0 0,-1 0,1 0,0 0,0 0,-1 0,1 0,0 0,0-1,0 1,0-1,0 0,0 1,0-1,0 0,0 0,0 0,0 0,0-1,0 1,0-1,2 0,22-15,-24 14,0-1,1 1,-1 0,0 0,0 0,1 1,0-1,-1 0,1 1,0 0,-1-1,1 1,0 0,0 1,0-1,0 0,0 1,0 0,0 0,0 0,0 0,0 0,0 0,0 1,0-1,0 1,0 0,0 0,0 0,-1 1,1-1,0 0,-1 1,1 0,1 1,19 29,-14-16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0 172,'8'-5,"-1"2,1-1,-1 1,1 0,0 0,0 1,0 0,0 0,1 1,-1 0,0 1,1 0,-1 0,3 1,5-2,271 2,-247-6,-39 5,0 0,-1 0,1-1,0 1,-1 0,1-1,-1 1,1 0,-1-1,1 1,-1-1,1 1,-1-1,1 1,-1-1,0 1,1-1,-1 1,0-1,1 0,-1 1,0-1,0 1,0-1,1 0,-1 1,0-1,0 0,0 1,0-1,0 0,0 1,0-1,-1 0,1 1,0-1,0 1,0-1,-1 0,1 1,0-1,-1 1,1-1,0 1,-1-1,1 1,-1-1,1 1,0-1,-1 1,0-1,1 1,-1 0,1-1,-1 1,1 0,-1-1,0 1,0 0,-123-79,124 78,-1 1,0-1,1 1,-1-1,1 1,0-1,-1 0,1 1,-1-1,1 0,0 1,0-1,-1 0,1 0,0 1,0-1,0 0,0 1,0-1,0 0,0 0,0 1,0-1,0 0,0 0,0 1,0-1,1 0,-1 0,0 1,1-1,-1 0,0 1,1-1,-1 1,1-1,-1 0,1 1,-1-1,1 1,0-1,-1 1,1 0,-1-1,1 1,0 0,-1-1,1 1,0 0,0 0,-1-1,1 1,0 0,0 0,-1 0,1 0,0 0,0 0,-1 0,1 0,0 1,0-1,-1 0,1 0,0 1,-1-1,1 0,0 1,0-1,19-2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2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16,'0'5,"4"-3,3-8,-6-1,-7-1,-4 7,2 7,5 4,4-1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0 101,'425'0,"-425"0,-1 0,1-1,0 1,0-1,0 1,0-1,0 1,0 0,0-1,0 1,0-1,0 1,0-1,0 1,0-1,0 1,0 0,0-1,1 1,-1-1,0 1,0 0,1-1,-1 1,0-1,0 1,1 0,-1-1,0 1,1 0,-1 0,0-1,1 1,-1 0,1 0,-1 0,0-1,1 1,-1 0,1 0,-1 0,1 0,-1 0,0 0,1 0,-1 0,1 0,-1 0,1 0,-1 0,1 0,-1 0,0 0,1 0,-1 1,1-1,-1 0,0 0,1 1,-1-1,1 0,-35-20,31 19,-93-56,88 46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1,'29'57,"-2"2,-3 1,-3 1,-3 0,-2 2,-3 0,2 37,-10-65,-2 0,-2 0,-1 0,-2 0,-1 0,-2 0,-1 0,-2-1,-1 0,-1-1,-3 0,0-1,-2 0,-1-1,-2-1,-6 7,-94 91,96-110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7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1 111,'0'395,"22"-249,-22-144,0-1,0 0,-1 0,1 1,0-1,1 0,-1 1,0-1,0 0,0 1,1-1,-1 0,1 0,-1 0,1 1,-1-1,1 0,0 0,0 0,-1 0,1 0,0 0,0 0,0 0,0 0,0-1,0 1,0 0,0-1,1 1,-1 0,0-1,0 0,1 1,-1-1,0 0,0 1,1-1,-1 0,0 0,1 0,-1 0,0 0,1-1,-1 1,0 0,0 0,1-1,-1 1,0-1,0 1,0-1,0 0,1 1,-1-1,0 0,0 0,0 0,-1 0,1 0,0 0,0 0,0-1,59-177,65-255,-112 401,1 6</inkml:trace>
  <inkml:trace contextRef="#ctx0" brushRef="#br0" timeOffset="386.234">424 675,'-9'24,"-4"17,1 7,2 0,3-3,7-10,4-15,1-11</inkml:trace>
  <inkml:trace contextRef="#ctx0" brushRef="#br0" timeOffset="711.989">565 280,'-10'10,"3"7,1-3,7-5,-1-3,-2 1,-4 1,-1 3,0-1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1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1 701,'39'17,"-15"-12,1-1,0-1,1-1,-1-2,24-2,-8 2,99-21,-125 24</inkml:trace>
  <inkml:trace contextRef="#ctx0" brushRef="#br0" timeOffset="435.977">171 475,'-1'0,"1"-1,-1 1,1-1,-1 1,1 0,-1-1,1 1,-1 0,1 0,-1 0,0-1,1 1,-1 0,1 0,-1 0,0 0,1 0,-1 0,1 0,-1 0,1 0,-1 0,0 1,1-1,-1 0,1 0,-1 0,1 1,-1-1,1 0,-1 1,1-1,-1 0,1 1,-1-1,1 1,-1-1,1 0,0 1,-1-1,1 1,0-1,0 1,-1 0,1-1,0 1,0-1,0 1,0-1,-1 1,1 0,0-1,0 1,0-1,0 1,1 0,-1-1,0 1,-5 40,31 131,-24 83,3-232,0-5</inkml:trace>
  <inkml:trace contextRef="#ctx0" brushRef="#br0" timeOffset="2699.875">706 391,'-2'1,"0"0,0 1,1-1,-1 1,0 0,1-1,-1 1,1 0,-1 0,1 0,0 0,0 0,0 0,0 0,0 1,1-1,-1 0,1 1,-1-1,1 0,0 1,0-1,0 0,0 1,0-1,0 1,-3 265,31-54,-26-204,-1 0,1 0,1 0,0 0,0-1,1 0,0 0,1 0,0 0,1 0,-5-9,1 0,0-1,0 1,-1 0,1-1,0 0,-1 1,1-1,-1 0,1 0,-1 0,1 0,-1 0,1 0,-1-1,0 1,0 0,0 0,0-1,0 1,0-1,0 1,0-1,0 0,-1 1,1-1,-1 0,1 1,-1-1,0 0,1 0,-1 1,0-1,0 0,67-288,1 74,-53 157,-13 49</inkml:trace>
  <inkml:trace contextRef="#ctx0" brushRef="#br0" timeOffset="4401.877">1016 1068,'-4'5,"-3"6,1 6,-3 0,-1 2,1 3,3 2,-2-3,-1 0,2 1,2 2,7-4,7-4,3-6</inkml:trace>
  <inkml:trace contextRef="#ctx0" brushRef="#br0" timeOffset="4912.779">1158 758,'0'-5,"-5"-2,4 1,-4 1,0 6,0 4</inkml:trace>
  <inkml:trace contextRef="#ctx0" brushRef="#br0" timeOffset="6779.766">565 165,'254'0,"-194"11,-76-29,-83-67,93 81</inkml:trace>
  <inkml:trace contextRef="#ctx0" brushRef="#br0" timeOffset="7170.202">1412 165,'25'42,"-3"2,-1 1,-3 1,-1 0,-3 1,-1 1,-3 0,4 43,-9-50,-2 0,-1 0,-2-1,-2 1,-2 0,-2-1,-1 1,-2-2,-2 1,-2-1,-7 14,10-29,-1 0,-1-1,-2 0,0-1,-1-1,-1 0,-1-1,-1 0,-1-2,0 0,-4 1,-25 6,26-17</inkml:trace>
  <inkml:trace contextRef="#ctx0" brushRef="#br0" timeOffset="7705.252">2033 108,'-16'15,"1"1,0 1,1 0,1 0,1 2,0-1,2 2,0-1,1 2,1-1,1 1,0 0,2 0,1 1,0 0,2 0,0 2,-5 16,-6 33,4 1,3 1,4-1,2 1,5 3,0-56,2-1,0 1,2-2,0 1,1-1,1 0,1-1,1 0,1-1,0-1,1 0,1-1,0-1,2 1,0-8,-13-13</inkml:trace>
  <inkml:trace contextRef="#ctx0" brushRef="#br0" timeOffset="8398.118">1723 559,'-16'16,"8"-11,1 1,0 1,0-1,0 1,1 0,0 1,1 0,-1-1,1 2,1-1,0 1,0-1,1 1,0 0,0 0,1 1,-1 4,5-11,-1-1,0 1,1-1,0 1,0-1,0 1,0-1,0 0,0 0,0 0,1 0,-1 0,1-1,-1 1,1-1,0 1,0-1,-1 0,1 0,0-1,0 1,0 0,0-1,0 0,0 0,0 0,0 0,0 0,0 0,0-1,0 1,0-1,0 0,0 0,0 0,0-1,-1 1,1 0,-1-1,1 0,-1 0,1 0,-1 0,0 0,0 0,0 0,0-1,0 1,0-3,0 2,-1 0,0 0,0 0,0 0,0 0,-1 0,1 0,-1 0,0 0,0-1,0 1,-1 0,1 0,-1 0,1 0,-1 0,0 0,0 0,0 0,-1 0,1 0,-1 0,1 1,-1-1,0 0,0 1,0 0,-1-1,1 1,0 0,-1 0,0 0,1 1,-1-1,0 1,0-1,0 1,0 0,0 0,0 0,0 1,0-1,0 1,0-1,-1 1,1 0,0 0,0 1,0-1,0 1,-1-1,1 1,0 0,0 0,0 0,1 1,-1-1,-2 2,4-1,-1 0,0 0,1 0,-1 0,1 0,0 1,0-1,0 0,0 1,0-1,0 1,1-1,-1 1,1-1,0 1,-1-1,1 1,0 0,1-1,-1 1,0-1,1 1,0-1,-1 1,1-1,0 1,0-1,2 3,2 14,-2-5</inkml:trace>
  <inkml:trace contextRef="#ctx0" brushRef="#br0" timeOffset="15066.184">2203 165,'366'0,"-341"-4,-30-10,-149-75,153 88,-1 0,1 1,-1-1,1-1,0 1,-1 0,1 0,0 0,0-1,0 1,0 0,0-1,0 1,0-1,0 0,1 1,-1-1,1 1,-1-1,1 0,-1 0,1 1,0-1,0 0,0 1,0-1,0 0,0 0,1 1,-1-1,1 0,7-8</inkml:trace>
  <inkml:trace contextRef="#ctx0" brushRef="#br0" timeOffset="12686.803">2371 475,'2'12,"0"-1,0 1,1-1,1 0,0 0,0 0,1 0,0-1,1 1,2 1,15 32,62 215,-50-130,-33-129,-1-1,1 1,-1-1,1 1,-1-1,0 0,1 0,-1 1,0-1,0 0,1 0,-1 0,0 0,0 0,0-1,0 1,0 0,-1 0,1-1,0 1,0 0,-1-1,1 1,-1-1,1 1,-1-1,0 1,0-1,0 1,1-1,-1 1,-1-1,1 0,48-252,19-40,-67 292,0 1,0-1,0 1,1-1,-1 1,1-1,-1 1,1 0,-1-1,1 1,0 0,0-1,0 1,0 0,0 0,0 0,0 0,0-1,0 2,0-1,1 0,-1 0,0 0,1 1,-1-1,1 0,-1 1,1-1,-1 1,1 0,-1-1,1 1,-1 0,1 0,0 0,10 6</inkml:trace>
  <inkml:trace contextRef="#ctx0" brushRef="#br0" timeOffset="13100.612">3048 898,'-4'-9,"-7"-4,-7 1,1 7,-2 9,2 9,-1 2,3 3,4 4,4 2,2 3,8 1,8 0,7-4,5-6,3-6,2-6,-3-3</inkml:trace>
  <inkml:trace contextRef="#ctx0" brushRef="#br0" timeOffset="13636.797">3161 1152,'62'-78,"-59"75,-1-2,1 1,-1 0,1 0,-1-1,1 2,1-1,-1 0,0 1,1-1,0 1,0 0,0 0,0 0,0 1,1 0,-1 0,1 0,-1 0,1 0,0 1,0 0,-1 0,1 0,0 1,0 0,0 0,0 0,0 0,0 1,0 0,2 1,-3 0,0 0,1-1,-1 1,0-1,0 0,1 0,-1 0,1 0,-1-1,1 0,-1 0,1 0,-1 0,1-1,-1 0,1 0,-1 0,0 0,1-1,-1 1,0-1,0 0,0-1,-1 2,-1 0,1-1,-1 1,1 1,0-1,0 0,-1 0,1 1,0 0,0 0,0-1,-1 1,1 1,0-1,0 0,0 1,-1 0,1-1,0 1,-1 0,1 0,-1 1,1-1,-1 0,1 1,-1 0,0-1,0 1,0 0,0 0,2 2,42 34,-28-31</inkml:trace>
  <inkml:trace contextRef="#ctx0" brushRef="#br0" timeOffset="16072.132">3669 559,'-4'-5,"-3"4,6 1,7 1,8 1,6-1,5 0,2 0,2-1,1 0,0 0,-1 0,0 0,0 0,-5-4,-7-3</inkml:trace>
  <inkml:trace contextRef="#ctx0" brushRef="#br0" timeOffset="16320.786">3895 305,'-9'24,"-9"18,0 6,2 0,4-4,4-4,4-4,2-3,1-3,7-2,1 0,-1-1,5 1,-1-1,-1-4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1,'39'16,"-11"-10,1-1,-1-2,1-1,0-1,0-2,6-1,31 0,35-10,-83 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0,'14'5,"15"1,7 0,2-1,0-2,-3-1,-1 0,-7-7,-4-1,0 0,-5 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1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0 199,'20'0,"19"0,10-5,0-1,-4 0,-3 1,-5 1,-4 2,-3 1,-6 0</inkml:trace>
  <inkml:trace contextRef="#ctx0" brushRef="#br0" timeOffset="262.604">85 1,'-5'38,"3"23,3 5,0-3,0-8,5-13,2-9,-1-6,-2-2,4 0,-1-5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9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0 354,'31'156,"-16"-105,69 250,-59-198,-25-103,0-1,0 1,1-1,-1 1,0-1,0 1,0-1,1 1,-1-1,0 1,0 0,1-1,-1 1,0-1,1 1,-1 0,1-1,-1 1,0 0,1-1,-1 1,1 0,-1 0,1-1,-1 1,1 0,-1 0,1 0,-1 0,1 0,-1 0,1 0,-1 0,1 0,-1 0,1 0,-1 0,1 0,-1 0,1 0,-1 0,1 1,-1-1,1 0,-1 0,1 0,-1 1,0-1,1 0,-1 1,1-1,-1 1,0-1,1 0,-1 1,0-1,1 1,-1-1,0 1,0-1,0 1,1-1,-1 1,0-1,0 1,0-1,0 1,13-42,4-55,4 0,3 1,23-50,-37 126,0 8</inkml:trace>
  <inkml:trace contextRef="#ctx0" brushRef="#br0" timeOffset="380.691">734 834,'-22'4,"7"-3,1 1,0 1,0 1,0-1,0 2,0 0,1 1,0 0,0 1,0 1,1 0,-8 7,17-12,0 1,1 0,-1-1,1 1,0 1,0-1,0 0,0 0,1 1,0-1,0 1,0-1,0 1,1 0,0-1,0 1,0 0,0-1,1 1,0-1,0 1,0-1,0 1,1-1,-1 1,1-1,1 0,-1 0,0 0,1 0,0-1,0 1,0-1,0 1,1-1,-1 0,1 0,0-1,0 1,0-1,1 1,6 1,1-1,0 0,0 0,0-2,0 1,0-1,0-1,1 0,-1-1,0 0,0-1,0-1,0 0,9-3,-3-1</inkml:trace>
  <inkml:trace contextRef="#ctx0" brushRef="#br0" timeOffset="947.616">847 1059,'78'-73,"36"-38,-113 110,0 0,0 0,0 0,0 1,0-1,1 0,-1 1,0-1,0 1,1-1,-1 1,0 0,1-1,-1 1,1 0,-1 0,0 0,1 0,-1 0,0 0,1 1,-1-1,0 0,1 1,-1-1,0 1,1-1,-1 1,0 0,0-1,0 1,0 0,0 0,0 0,0 0,0 0,1 1,18 53,-4-11,-13-42,-1-1,1 0,0 0,0 0,0 0,1 0,-1-1,0 0,0 1,0-1,0 0,0-1,0 1,1 0,-1-1,0 0,0 0,0 1,0-2,-1 1,1 0,0-1,0 1,-1-1,1 0,-1 0,1 0,-1 0,0 0,0-1,2-1,12-7,2-2,-13 9,0 0,0 1,0-1,0 1,1 0,-1 0,1 1,-1-1,1 1,0 1,0-1,0 1,0 0,0 0,1 1,-1 0,2 0,-4 2,-1 1,0 0,0-1,0 1,0 0,0 1,-1-1,0 0,1 1,-1-1,0 1,-1 0,1 0,-1 0,1 0,-1 0,0 0,-1 0,1 4,4 8,1 4</inkml:trace>
  <inkml:trace contextRef="#ctx0" brushRef="#br0" timeOffset="1535.695">621 71,'35'-15,"0"2,1 2,0 1,1 2,0 1,20 0,4 14,-60-6,1-1,-1 1,0-1,0 1,0 0,0-1,0 1,0 0,0 0,-1 0,1 0,0 0,0 0,-1 0,1 0,0 0,-1 0,1 0,-1 0,0 1,1-1,-1 0,0 0,0 1,1-1,-1 0,0 0,0 0,-1 1,1-1,0 0,0 0,-1 1,1-1,0 0,-1 0,1 0,-1 0,0 0,1 1,-1-1,0 0,1-1,-1 1,0 0,0 0,-42 49,38-46,0 0,0 0,1 1,-1 0,1-1,0 2,0-1,1 0,0 1,-1-1,2 1,-1 0,1 0,0 0,0 1,0-1,1 0,0 1,1-1,-1 0,1 2,3-4,-1 0,1-1,0 1,0-1,1 0,-1 0,1 0,-1 0,1-1,0 1,0-1,0 0,0 0,1-1,-1 1,0-1,1 0,-1 0,1 0,-1-1,1 1,-1-1,1 0,-1-1,1 1,0-1,-1 0,2 0,2 1,138-4,-121 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5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0 199,'14'4,"15"3,7-1,2-1,0-2,-3-1,-1-1,-3 0,-1-6,-1-1,0-1,-1 2,-1 2,-4-5,-6 1</inkml:trace>
  <inkml:trace contextRef="#ctx0" brushRef="#br0" timeOffset="278.329">141 0,'0'34,"0"25,0 8,0-3,0-8,0-8,0-8,0-5,0-10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0 227,'152'528,"-110"-377,-42-150,0 0,0 0,0 0,0-1,0 1,1 0,-1 0,0 0,0 0,1 0,-1-1,1 1,-1 0,1 0,-1-1,1 1,-1 0,1 0,0-1,-1 1,1-1,0 1,-1-1,1 1,0-1,0 1,0-1,-1 0,1 1,0-1,0 0,0 0,0 0,0 1,0-1,0 0,-1 0,1 0,0-1,0 1,0 0,0 0,0 0,0-1,0 1,-1 0,1-1,0 1,0-1,-1 1,1-1,0 1,0-1,-1 1,1-1,23-48,83-320,-47 156,-57 206,-1 8</inkml:trace>
  <inkml:trace contextRef="#ctx0" brushRef="#br0" timeOffset="1334.508">537 905,'-5'24,"-6"17,-2 7,2 0,8-9,3-5,8-9,6-14,2-13,-3-6</inkml:trace>
  <inkml:trace contextRef="#ctx0" brushRef="#br0" timeOffset="1751.132">650 594,'-5'10,"-6"3,3-1,3-7,3-9,6-5,-2 1,-2 0</inkml:trace>
  <inkml:trace contextRef="#ctx0" brushRef="#br0" timeOffset="2384.66">734 58,'9'-7,"1"2,-1-1,1 1,0 1,0-1,1 2,-1-1,1 2,6-2,-15 4,87-12,-87 12,0 0,0 0,-1 0,1 0,0 0,0 0,0 1,0-1,-1 1,1-1,0 1,-1 0,1-1,0 1,-1 0,1 0,-1 0,1 0,-1 1,1-1,-1 0,0 1,0-1,0 0,0 1,0-1,0 1,0 0,0-1,0 1,-1 0,1 0,-1-1,1 1,-1 0,0 0,0 0,0 0,0-1,0 1,0 0,0 0,0 0,-1 1,-2 4,0 1,0-1,0 0,-1 0,0-1,0 1,-1-1,0 0,0 0,-1 0,1-1,-1 1,-1-1,-29 33,35-38,0 1,1 0,-1-1,0 1,0 0,1-1,-1 1,0 0,1 0,-1 0,1 0,-1 0,1 0,0 0,-1 0,1 0,0 0,0 0,-1 0,1 0,0 0,0 0,0 0,0 0,0 0,0 0,1 0,-1 0,0 0,1 0,-1 0,0 0,1-1,-1 1,1 0,-1 0,1 0,0 0,-1 0,1-1,0 1,-1 0,1-1,0 1,0-1,0 1,0 0,0-1,0 0,0 1,0-1,-1 0,1 1,1-1,59 6,-59-6,88-2,-64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8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1 116,'2'-6,"0"0,1 1,-1 0,1 0,0-1,1 1,-1 1,1-1,0 1,0-1,1 1,-1 0,1 1,0-1,0 1,0 0,0 0,0 0,1 1,-1 0,1 0,0 0,0 1,-1 0,1 0,0 1,0-1,0 1,5 1,14-6,-22 4,6-2,0 0,0 0,0 1,0 0,0 1,1 0,-1 1,0 0,1 0,-1 1,0 0,0 1,1 0,-1 0,-1 1,1 0,0 0,3 3,-10-4,-1 0,1 1,0-1,-1 1,1-1,-1 1,0-1,0 1,0 0,0-1,-1 1,1 0,-1 0,1 0,-1-1,0 1,0 0,0 0,0 0,-1 0,1 0,-1-1,0 1,0 0,0-1,0 1,0 0,-1-1,1 1,-1-1,-52 74,54-76,-202 216,191-203,3-6,0 1,0 0,1 1,0 0,1 0,0 0,1 1,0 0,0 0,1 0,0 1,1-1,0 1,1 0,-1 6,3-14,1 1,0 0,0 0,0-1,1 1,-1-1,1 1,0-1,0 0,0 1,0-1,1 0,-1-1,1 1,0 0,0-1,0 1,0-1,0 0,0 0,0 0,1 0,-1-1,1 1,0-1,-1 0,1 0,0 0,0-1,-1 1,1-1,0 0,0 0,0 0,0-1,-1 1,1-1,2-1,176-62,-163 57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0 142,'476'0,"-514"-33,-82-53,111 68,14 14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0,'-9'5,"1"1,7 0,3-6,2 2,-4 0,-4 6,-4 0,-2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3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69 187,'-68'-5,"68"5,0 0,1 0,-1 0,0 0,0 0,1-1,-1 1,0 0,1 0,-1 0,0 0,1 0,-1 0,0-1,0 1,1 0,-1 0,0 0,0-1,0 1,1 0,-1 0,0-1,0 1,0 0,1 0,-1-1,0 1,0 0,0-1,0 1,0 0,0 0,0-1,0 1,0 0,0-1,0 1,0 0,0-1,0 1,0 0,0-1,0 1,0 0,0 0,0-1,-1 1,1 0,0-1,0 1,0 0,-1 0,1-1,0 1,0 0,0 0,-1 0,1-1,0 1,-1 0,30-6,348 2,-329-8,-48 11,1 1,0 0,-1 0,1-1,0 1,-1 0,1-1,-1 1,1-1,0 1,-1-1,1 1,-1-1,1 1,-1-1,0 1,1-1,-1 0,0 1,1-1,-1 0,0 1,0-1,1 0,-1 0,0 1,0-1,0 0,0 1,0-1,0 0,0 0,0 1,0-1,0 0,-1 1,1-1,0 0,0 1,-1-1,1 0,0 1,-1-1,1 0,-1 1,1-1,-1 1,1-1,-1 1,1-1,-1 1,1-1,-1 1,0 0,1-1,-1 1,0 0,1 0,-1-1,0 1,-54-30,-31-29,79 46,6 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74,'79'423,"-45"-276,-34-146,0 0,-1 0,1-1,0 1,0 0,0 0,0-1,-1 1,1 0,0 0,0 0,0 0,1-1,-1 1,0 0,0 0,0-1,1 1,-1 0,0 0,1-1,-1 1,0 0,1 0,-1-1,1 1,-1-1,1 1,0 0,-1-1,1 1,-1-1,1 1,0-1,0 0,-1 1,1-1,0 0,0 1,-1-1,1 0,0 0,0 0,0 0,-1 0,1 0,0 0,0 0,0 0,-1 0,1 0,0 0,0-1,-1 1,1 0,0 0,0-1,-1 1,1-1,0 1,40-101,31-111,-63 173,1-3,1 0,2 1,2 0,1 1,17-28,1 32,-20 31</inkml:trace>
  <inkml:trace contextRef="#ctx0" brushRef="#br0" timeOffset="355.192">537 609,'0'19,"0"12,0 5,4-4,3-7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27,'71'278,"-26"-69,-17-81,-28-127,1 0,-1-1,0 1,0-1,1 1,-1-1,0 1,1-1,-1 1,1-1,-1 1,1-1,-1 0,1 1,-1-1,1 0,-1 1,1-1,-1 0,1 0,-1 1,1-1,-1 0,1 0,0 0,-1 0,1 0,-1 0,1 0,0 0,-1 0,1 0,0 0,-1 0,1 0,-1-1,1 1,-1 0,1 0,-1-1,1 1,0 0,-1-1,0 1,1 0,-1-1,1 1,-1-1,1 1,-1-1,0 1,1-1,-1 1,0-1,0 1,1-1,-1 1,0-1,0 0,0 1,0-1,0 1,0-1,0 0,0 1,0-1,0 0,0 0,17-46,32-182,16-78,-38 256,-22 56,-1 6</inkml:trace>
  <inkml:trace contextRef="#ctx0" brushRef="#br0" timeOffset="421.064">537 506,'-3'-3,"0"0,0 0,0 0,0 1,0-1,-1 1,1 0,-1 0,1 0,-1 1,0-1,0 1,1 0,-1 0,0 0,0 0,0 1,0 0,0 0,-1 0,1 0,0 0,0 1,0 0,0 0,1 0,-1 0,0 1,0-1,1 1,-1 0,1 0,-1 0,1 1,0-1,0 1,0 0,0 0,0 0,1 0,-1 0,1 1,0-1,0 1,0-1,0 3,-1-2,1 1,0-1,0 1,0-1,0 1,1 0,0-1,0 1,0 0,1 0,-1 0,1 0,0 0,1 0,-1 0,1-1,0 1,0 0,0 0,1-1,0 1,0-1,0 1,0-1,1 0,-1 1,1-1,0-1,1 1,-1 0,1-1,-1 0,1 0,0 0,0 0,0 0,1-1,-1 0,1 0,-1 0,1-1,2 2,50 3,-31-6</inkml:trace>
  <inkml:trace contextRef="#ctx0" brushRef="#br0" timeOffset="937.703">593 704,'59'-44,"87"-103,-146 146,1 1,-1-1,1 1,-1-1,1 1,0 0,-1-1,1 1,0 0,-1 0,1 0,0-1,0 1,-1 0,1 0,0 0,-1 0,1 0,0 0,0 0,-1 0,1 1,0-1,-1 0,1 0,0 0,-1 1,1-1,0 0,-1 1,1-1,-1 1,1-1,0 1,-1-1,1 1,-1-1,0 1,1-1,-1 1,1 0,-1-1,0 1,1 0,-1-1,0 1,0 0,0-1,0 1,1 0,-1 0,0-1,0 1,0 0,0-1,-1 1,1 0,0 0,0-1,0 1,0 0,-1-1,1 1,0 0,-1-1,1 1,4 16,-2-13,1-1,-1 0,1-1,0 1,0 0,0-1,0 0,0 1,0-1,1 0,-1-1,1 1,-1-1,1 1,0-1,0 0,-1 0,1-1,0 1,0-1,0 0,0 0,0 0,-1-1,1 1,0-1,0 0,0 0,-1 0,1-1,0 1,-1-1,1 0,-1 0,0 0,1-1,51-11,5 43,-22-4,-19-19</inkml:trace>
  <inkml:trace contextRef="#ctx0" brushRef="#br0" timeOffset="2205.752">1185 82,'-19'5,"-11"2,4-1,12-1,12-2,12 0,-1-2,3-1,0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9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0 868,'17'3,"-1"-2,0 1,1-2,-1-1,1 0,-1-1,0 0,0-1,0-1,0-1,0 0,-1-1,0-1,0 0,7-6,10-7,0-2,-1-1,-1-1,-2-2,0-1,1-4,356-420,-365 427,2-4,0 1,3 1,0 1,25-18,-49 41,0 0,0 1,1 0,-1-1,1 1,-1 0,1-1,-1 1,1 0,-1 0,1 0,0 1,0-1,-1 0,1 1,0-1,0 1,0-1,0 1,0 0,0 0,0 0,-1 0,1 0,0 0,0 1,0-1,0 1,0-1,0 1,-1 0,1-1,0 1,-1 0,1 0,0 0,-1 1,1-1,-1 0,0 0,1 1,-1-1,0 1,0-1,0 1,0 0,1 1,1 14,-1 0,-1 1,0-1,-1 0,-1 1,0-1,-2 1,0-1,0 0,-5 9,4-9,-5 30,-2 0,-3-1,-1-1,-3 0,-1-1,-2-1,-2-1,-2-1,-2-1,-1-2,-2 0,-23 20,42-48,0-1,-1-1,0 0,0-1,-1 0,0-1,0 0,0-1,-1 0,0-1,0-1,0 0,0-1,0-1,-1 0,1-1,0 0,-3-2,12 1,1 0,-1 0,1-1,-1 0,1 0,0 0,0 0,0-1,0 1,0-1,1 0,-1 0,1-1,0 1,0-1,0 1,0-1,1 0,0 0,-1 0,1 0,1-1,-1 1,1-1,-1 1,1-1,1 1,-1-1,1 0,-1 1,2-6,-3-15</inkml:trace>
  <inkml:trace contextRef="#ctx0" brushRef="#br0" timeOffset="322.092">1496 445,'-18'34,"1"0,1 1,3 1,1 1,1-1,-3 30,12-61,1 0,0-1,0 1,0 0,1 0,-1 0,1 0,1 0,-1 0,1 0,0 0,0 0,0 0,0-1,1 1,0 0,0-1,0 1,1-1,-1 0,1 0,0 0,0 0,1 0,-1-1,1 1,0-1,0 0,0 0,0-1,0 1,0-1,1 0,0 0,10 0,0 0,1-2,-1 0,0 0,0-2,0 0,0 0,0-2,-1 0,1 0,-1-1,0-1,0-1,-1 0,0 0,0-2,0 1,-1-2,-1 1,0-2,0 1,-1-1,7-10,-11 15,0-1,0 1,-1-1,0 0,-1 0,1-1,-1 1,-1-1,1 0,-1 0,-1 0,0-1,0 1,0-1,-1 1,0-1,-1 1,0-1,0 1,-1-1,0 0,0 1,-1 0,0-1,-1 1,0 0,0 0,-1-1,-4-2,0 0,0 0,-1 1,0 0,-1 0,0 1,-1 1,0-1,0 2,-1 0,1 0,-2 1,1 0,-1 1,0 1,-1-1,-17-1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1,'29'10,"23"2,14 1,-1-4,-6-2,-8-2,-9-3,-5-1,-6-1,-2 0,-2-1,-5-4,-2-2,1 1,-8 1,-7 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30,'43'0,"34"-5,8-1,-5 0,-7 1,-11 1,-11 2,-10 1,-7 0,-9 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3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24,'302'-24,"-239"31,-62-7,0 1,1-1,-1 0,0 1,1-1,-1 1,0 0,0-1,0 1,0 0,0 0,0-1,0 1,0 0,0 0,0 0,0 0,0 0,-1 1,1-1,0 0,-1 0,1 0,-1 1,1-1,-1 0,0 1,1-1,-1 0,0 1,0-1,0 0,0 1,0-1,0 0,-1 1,1-1,0 0,-1 1,1-1,-1 0,1 0,-8 13,0 0,-2-1,1 0,-1-1,-1 0,0-1,-1 0,0 0,-1-1,-12 7,-4 5,18-14,0 1,1 1,0-1,0 1,1 1,0 0,1 0,0 1,1 0,-5 9,12-18,-1-1,0 0,1 1,-1-1,1 1,0-1,-1 1,1-1,1 1,-1-1,0 1,0-1,1 0,0 1,-1-1,1 1,0-1,0 0,0 0,0 1,1-1,-1 0,1 0,-1 0,1-1,0 1,-1 0,1-1,0 1,0-1,0 1,0-1,1 0,-1 0,0 0,1 0,-1 0,0 0,1-1,-1 1,1-1,104 6,38-49,-120 36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1,'0'14,"0"20,0 8,5 2,2-2,-1-3,-1-3,-1-3,3-8,0-2,-1-1,-1 0,3-2,1-1,-2 1,-2-2</inkml:trace>
  <inkml:trace contextRef="#ctx0" brushRef="#br0" timeOffset="249.658">1 508,'38'-4,"37"-3,11 1,-1-3,-9-1,-13 1,-12 3,-11 2,-6 2,-5 1,-7 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1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0,'-9'85,"4"-1,4 1,5 23,37 476,-42-465,11-158,-4 16</inkml:trace>
  <inkml:trace contextRef="#ctx0" brushRef="#br0" timeOffset="377.568">467 282,'-362'238,"330"-211,32-26,0-1,-1 1,1 0,0-1,0 1,0 0,0-1,0 1,0 0,0-1,0 1,0 0,0-1,0 1,0 0,1-1,-1 1,0-1,0 1,1 0,-1-1,0 1,1-1,-1 1,1-1,-1 1,1-1,-1 1,1-1,-1 1,1-1,-1 0,1 1,0-1,-1 0,1 1,-1-1,1 0,0 0,-1 0,1 1,0-1,-1 0,1 0,0 0,-1 0,1 0,0-1,-1 1,1 0,0 0,-1 0,1 0,0-1,-1 1,1 0,0-1,11 2,4 0,0 1,0 0,0 1,0 1,0 0,-1 1,12 6,-9-2,-1 1,-1 1,0 1,0 0,-1 1,-1 0,0 2,-1-1,0 2,-1-1,-1 2,-1 0,0 0,-1 1,-1 0,3 9,-10-22,1 0,0 0,0-1,0 1,1-1,-1 0,1 1,0-1,0 0,1-1,-1 1,1-1,0 1,0-1,0 0,0 0,4 1,12 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1,'-30'3,"0"1,0 2,0 0,1 3,0 0,1 2,-22 11,-31 10,-91 32,171-65,0 1,0 0,1-1,-1 1,0 0,0 0,1-1,-1 1,0 0,0 0,1 0,-1 0,0 0,0 0,0 0,1 0,-1 0,0 0,0 1,0-1,1 0,-1 1,0-1,1 0,-1 1,0-1,1 1,-1-1,0 1,1-1,-1 1,1-1,-1 1,1 0,-1-1,1 1,-1 0,1-1,0 1,-1 0,1 0,0-1,0 1,0 0,-1 0,1-1,0 1,0 0,0 0,0 0,0-1,0 1,1 0,-1 0,0 0,0-1,1 1,-1 0,0 0,1-1,-1 1,0 0,1-1,-1 1,1 0,0-1,23 8,1-1,0-1,0-2,0 0,1-2,12 0,76 9,-76-6,-29-5,0 1,0-1,-1 2,1-1,-1 1,1 1,-1-1,0 2,0-1,0 1,0 0,7 5,-14-5,1-1,-1 1,0 0,0 0,0 0,-1 0,1 0,-1 0,0 0,0 0,0 0,0 0,-1-1,0 1,0 0,0 0,0 0,-1-1,1 1,-1 0,0-1,0 1,0-1,-1 0,1 0,-1 0,1 0,-1 0,0-1,0 1,-1-1,1 0,-2 2,-3 4,-237 182,215-164,1 3,2 0,1 2,-12 18,37-48,0 1,0-1,0 1,0 0,0-1,0 1,0 0,1 0,-1 0,1-1,-1 1,1 0,0 0,-1 0,1 0,0 0,0 0,1 0,-1-1,0 1,1 0,-1 0,1 0,-1 0,1-1,0 1,0 0,0 0,0-1,0 1,0-1,0 1,0-1,1 1,-1-1,1 0,-1 0,1 0,-1 0,1 0,0 0,-1 0,1 0,0-1,0 1,1 0,93 18,-48-21,1-3,-1-1,0-3,-1-1,0-3,0-2,25-12,-24 8,-38 12</inkml:trace>
  <inkml:trace contextRef="#ctx0" brushRef="#br0" timeOffset="1070.456">821 791,'8'-22,"32"-88,4 2,5 2,28-38,-11 48,-65 96,0 0,0 0,0 0,1 0,-1 0,0 0,0 0,0 1,0-1,0 0,0 1,0-1,0 1,0-1,0 1,0-1,0 1,0 0,0-1,0 1,0 0,-1 0,1 0,0 0,-1-1,1 1,-1 0,1 0,-1 0,1 0,-1 1,1-1,-1 0,0 0,0 0,0 0,1 0,-1 0,0 0,0 1,-1-1,1 0,0 0,0 0,0 0,-1 0,1 0,-1 0,1 0,-1 0,1 0,-1 0,1 0,-1 0,-8 47,-9 139,18-184,0 0,0 0,0 0,0 0,1 0,-1 0,1 0,-1 0,1 0,0 0,0 0,1 0,-1-1,0 1,1 0,0-1,0 0,-1 1,2-1,-1 0,0 0,0 0,1 0,-1 0,1 0,-1-1,1 1,0-1,-1 0,1 0,0 0,0 0,0 0,0-1,0 1,0-1,0 0,0 0,0 0,0 0,0 0,0-1,0 1,0-1,0 0,0 0,2-1,9-10,0 0,-1-1,-1 0,0-1,0-1,-1 0,-1-1,-1 1,0-2,-1 1,-1-1,4-16,5-4,105-245,-107 262,-8 30,-5 42,-1-44,-31 251,31-56,17-136,-12-48</inkml:trace>
  <inkml:trace contextRef="#ctx0" brushRef="#br0" timeOffset="1320.466">1836 622,'-14'34,"-5"20,1 6,8-7,6-13</inkml:trace>
  <inkml:trace contextRef="#ctx0" brushRef="#br0" timeOffset="1615.258">1893 171,'-10'14,"2"5,7-6,9-4,3-10,-6-4,-8 4,-4 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9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1 630,'37'108,"-8"-32,-3 1,-4 1,5 36,-4-24,-23-91,0 0,1 0,-1 0,0 0,0 0,1 0,-1-1,0 1,1 0,-1 0,1 0,-1 0,1 0,0 0,0 1,-1-1,1 0,0 0,0 0,0 1,0-1,0 0,0 1,0-1,0 1,0-1,0 1,0-1,0 1,0 0,0 0,0-1,0 1,1 0,-1 0,0 0,0 0,0 0,0 1,0-1,1 0,-1 0,0 1,0-1,0 1,0-1,0 1,0-1,0 1,0 0,0-1,0 1,-1 0,1 0,0 0,0-1,-1 1,1 0,0 0,-1 0,1 0,-1 0,0 0,1 1,-1-1,0 0,1 1,36-192,-25 143,3 1,2 1,1 0,3 1,1 1,7-6,-23 38,-1 0,0-1,0 0,-1 0,-1 0,0-1,-1 1,0-1,-1 1,0-1,-1 0,-1-11,2-35,14 19,-3 27</inkml:trace>
  <inkml:trace contextRef="#ctx0" brushRef="#br0" timeOffset="515.956">678 883,'-15'5,"-14"16,-6 9,1 5,8 0,8 0,6-2,11-6,5-3,7-5,7-7,4-5,4-3,2-3,1-6,1-2,-1-1,-4 2</inkml:trace>
  <inkml:trace contextRef="#ctx0" brushRef="#br0" timeOffset="999.081">819 1223,'211'-222,"-211"221,1 0,0 0,-1 0,1 0,-1 0,1 0,0 1,0-1,-1 0,1 0,0 1,0-1,0 0,0 1,0-1,0 1,0-1,0 1,0 0,0-1,0 1,0 0,0 0,1 0,-1-1,0 1,0 1,0-1,0 0,0 0,0 0,0 0,0 1,1-1,-1 0,0 1,0-1,0 1,0 0,-1-1,1 1,0 0,0-1,0 1,0 0,-1 0,1 0,0 0,-1-1,1 1,-1 0,1 0,-1 0,1 0,-1 1,0-1,1 0,-1 0,0 0,0 0,0 0,0 0,0 0,0 0,0 1,0-1,0 1,0 0,1 1,-1-1,1 0,0 0,-1 1,1-1,0 0,0 0,1 0,-1 0,0 0,1 0,-1 0,1-1,-1 1,1 0,0-1,0 1,0-1,0 0,0 0,0 0,0 0,0 0,0 0,1 0,-1-1,0 1,0-1,1 1,-1-1,1 0,-1 0,0 0,1-1,-1 1,0 0,0-1,1 1,-1-1,0 0,2-1,98-39,-101 40,1 0,-1-1,1 1,-1 1,1-1,0 0,-1 0,1 0,0 1,-1-1,1 1,0 0,0-1,0 1,0 0,-1 0,1 0,0 0,0 0,0 1,-1-1,1 1,0-1,0 1,-1-1,1 1,0 0,-1 0,1 0,-1 0,1 0,-1 0,1 0,-1 0,0 1,0-1,1 1,-1-1,0 1,0-1,-1 1,1-1,0 1,0 0,-1 0,1-1,-1 1,0 0,1 0,-1 0,0-1,0 2,3 26,9 47,-11-75,0 1,0 0,-1 0,1 0,0-1,1 1,-1-1,0 1,0 0,1-1,-1 0,1 1,-1-1,1 0,-1 0,1 0,0 0,0 0,-1 0,1-1,0 1,0 0,0-1,0 0,0 1,0-1,0 0,0 0,0 0,0 0,0 0,-1-1,1 1,1-1,13-2</inkml:trace>
  <inkml:trace contextRef="#ctx0" brushRef="#br0" timeOffset="1547.227">819 93,'5'-8,"1"1,0 0,1 0,-1 1,1 0,1 0,-1 0,1 1,0 0,0 0,0 1,1 0,0 1,-1 0,1 0,0 1,1 0,-1 1,0 0,0 0,1 1,-1 0,0 0,1 1,-1 1,4 0,-10-1,1-1,-1 1,1-1,-1 1,0 0,1 1,-1-1,0 0,0 1,0 0,0 0,0 0,-1 0,1 0,0 0,-1 1,0-1,1 1,-1 0,0 0,0-1,-1 1,1 1,-1-1,1 0,-1 0,0 0,0 1,-1-1,1 1,0-1,-1 0,0 1,0-1,0 1,-1-1,1 1,-1-1,1 1,-1-1,0 0,-1 0,1 1,-1-1,-67 138,69-138,0-1,-1 0,1 0,0 0,0 0,1 0,-1 0,0 0,1 0,-1 0,1 0,0 0,-1 0,1 0,0 0,0 0,1 0,-1-1,0 1,0 0,1-1,-1 1,1-1,-1 0,1 1,0-1,0 0,-1 0,1 0,0 0,0 0,0-1,0 1,0 0,0-1,0 0,2 1,84 3,-79-4,21-1,-4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12,'10'-1,"17"-3,1 1,0 1,0 1,0 1,0 2,15 3,-41-6,0 1,0 0,0 0,1 0,-1 1,0-1,0 0,0 1,0-1,0 1,0 0,0-1,0 1,0 0,0 0,0 1,-1-1,1 0,0 0,-1 1,1-1,-1 1,1 0,-1-1,0 1,0 0,0 0,0 0,0 0,0-1,0 1,-1 1,1-1,-1 0,1 0,-1 0,0 0,0 0,0 0,0 0,0 1,0-1,-1 0,1 0,-1 0,1 0,-1 0,0 0,0 0,-1 1,-77 79,69-75,1 1,-1 0,1 0,1 1,0 0,0 1,1-1,0 2,1-1,-3 5,9-13,-1 1,0-1,0 0,1 1,-1-1,1 0,0 1,0-1,0 0,0 1,0-1,0 1,1-1,-1 0,1 1,0-1,-1 0,1 0,0 1,0-1,1 0,-1 0,0 0,1 0,-1 0,1-1,0 1,-1 0,1-1,0 1,0-1,0 0,0 1,0-1,0 0,1 0,-1-1,0 1,0 0,1-1,-1 1,1-1,104 11,-19-30,-63 13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1,'-10'24,"-3"22,1 8,2 0,3-4,3-7,2-5,1-4,1-4,5-1,7-2,6-4,0-7</inkml:trace>
  <inkml:trace contextRef="#ctx0" brushRef="#br0" timeOffset="247.977">1 508,'38'0,"33"-4,8-3,0 1,-7 2,-13 0,-10 2,-10 1,-5 0,-10 6,-8 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2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0 283,'125'-12,"89"-42,-55 32,-147 23</inkml:trace>
  <inkml:trace contextRef="#ctx0" brushRef="#br0" timeOffset="315.501">254 0,'0'24,"0"22,0 9,0-1,0-5,0-5,0-6,0-5,0-2,0-3,0 0,0-1,0 0,0 0,0 1,5-5,1-6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0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55,'89'-12,"-90"12,1 0,0 0,-1 0,1 0,0 0,-1 1,1-1,0 0,0 0,-1 0,1 0,0 0,-1 1,1-1,0 0,0 0,-1 1,1-1,0 0,0 0,0 1,-1-1,1 0,0 0,0 1,0-1,0 0,0 1,0-1,0 0,-1 1,1-1,0 0,0 1,0-1,0 0,0 1,0-1,1 0,-1 1,0-1,0 0,0 1,0-1,0 0,0 0,1 1,-1-1,0 0,0 0,0 1,1-1,-35 16,-74 16,-107 43,213-74,0-1,-1 1,1-1,0 1,0 0,0 0,0 0,0 0,0 0,0 0,0 1,0-1,0 1,1-1,-1 1,1 0,-1-1,1 1,0 0,-1 0,1 0,0 0,0 0,0 0,1 1,-1-1,1 0,-1 0,1 1,-1-1,1 0,0 0,0 1,0-1,1 0,-1 1,0-1,1 0,0 0,-1 0,1 1,0-1,0 0,0 0,0 0,1 0,-1-1,0 1,1 0,0 0,14 6,1 0,0-2,0 0,1-1,-1-1,1 0,0-1,0-1,1-1,-1-1,0 0,0-1,8-2,22 1,115 6,-162-4,0 0,0 0,0 0,-1 0,1 0,0 0,0 1,-1-1,1 0,0 0,-1 1,1-1,0 0,-1 1,1-1,0 1,-1-1,1 1,-1-1,1 1,-1 0,1-1,-1 1,1-1,-1 1,1 0,-1 0,0-1,0 1,1 0,-1 0,0-1,0 1,0 0,0 0,0-1,0 1,0 0,0 0,0-1,0 1,0 0,0 0,-1-1,1 1,0 0,0 0,-1-1,1 1,-1 0,1-1,-1 1,1 0,-1-1,-31 31,-10-3,-1-1,-1-3,-45 19,-92 52,133-43,48-51,-1 1,0-1,0 0,1 1,-1-1,1 1,-1-1,1 1,0-1,-1 1,1-1,0 1,0-1,0 1,0-1,1 1,-1 0,0-1,1 1,-1-1,1 0,-1 1,1-1,0 1,-1-1,1 0,0 1,0-1,0 0,0 0,0 0,0 0,0 0,1 0,-1 0,0 0,1 0,-1 0,0-1,1 1,-1-1,2 1,14 3,0-1,0 0,0-1,0-1,1-1,-1 0,0-2,1 0,-1 0,0-2,6-2,-20 6,264-48,-243 47</inkml:trace>
  <inkml:trace contextRef="#ctx0" brushRef="#br0" timeOffset="1176.626">771 619,'39'-74,"3"2,4 2,2 2,24-24,-72 91,1 0,-1 1,0-1,0 0,0 1,1-1,-1 0,0 1,1-1,-1 0,0 1,1-1,-1 1,1-1,-1 1,1-1,-1 1,1-1,-1 1,1-1,0 1,-1 0,1-1,0 1,-1 0,1-1,0 1,-1 0,1 0,0 0,-1 0,1 0,0 0,0 0,-1 0,1 0,0 0,0 0,-1 0,1 0,0 1,-1-1,1 0,0 0,-1 1,1-1,0 1,-1-1,1 0,-1 1,1-1,-1 1,1 0,-1-1,1 1,-1-1,0 1,1 0,-1-1,0 1,1 0,-1-1,0 1,0 0,0-1,1 1,3 54,-4-51,16 112,-15-111,1 0,-1 0,1 0,0-1,0 1,0 0,1-1,-1 0,1 1,0-1,1 0,-1-1,1 1,-1-1,1 1,0-1,0 0,1 0,-1-1,1 1,1 0,-2-4,1 1,0 0,-1-1,1 0,-1 0,1 0,-1 0,0-1,0 0,1 0,-1 0,0 0,-1-1,1 1,0-1,-1 0,1 0,-1-1,0 1,0-1,0 1,-1-1,1 0,-1 0,0 0,0 0,0 0,-1-1,1 1,-1-1,0 0,8-13,88-145,46-55,-142 202,-21 45,10-9,1 1,1 0,1 0,0 1,2 0,1 0,1 0,0 1,2-1,1 0,0 1,2-1,0 1,2-1,0 0,2 0,0-1,5 9,38 26,-35-44</inkml:trace>
  <inkml:trace contextRef="#ctx0" brushRef="#br0" timeOffset="1563.84">1759 451,'0'9,"0"9,-5 0,-1 3,0 2,1 2,1 2,2-4</inkml:trace>
  <inkml:trace contextRef="#ctx0" brushRef="#br0" timeOffset="1949.609">1843 140,'-9'0,"-9"5,5 1,3-4,-1-4,2 4,-3 2,6 0,8-1,9-1,8-1,-1-4,-2-3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4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0 400,'1'0,"-1"0,1-1,-1 1,0 0,1 0,-1 0,1-1,-1 1,1 0,-1 0,1 0,-1 0,1 0,-1 0,1 0,-1 0,1 0,-1 0,1 0,-1 0,1 0,-1 0,1 1,-1-1,1 0,-1 0,0 0,1 1,-1-1,1 0,-1 1,0-1,1 0,-1 1,0-1,1 0,-1 1,0-1,0 1,1-1,-1 1,0-1,0 1,0-1,1 1,-1-1,0 1,0-1,0 1,0-1,0 1,0-1,0 1,0-1,0 1,-1-1,63 156,-29-57,-27-74,2-1,0 0,1-1,2 0,0 0,2-1,13 18,-26-39,0 0,1 0,-1 0,0 0,1 0,-1 0,1 0,-1 0,1 0,0-1,-1 1,1 0,0 0,0-1,-1 1,1 0,0-1,0 1,0-1,0 1,0-1,0 1,0-1,0 0,0 1,0-1,0 0,0 0,0 0,0 0,0 0,0 0,0 0,0 0,0 0,0 0,0-1,0 1,0 0,0-1,0 1,0-1,0 1,0-1,0 1,0-1,-1 0,1 0,0 1,0-1,-1 0,1 0,0 0,-1 0,1 1,0-2,43-167,12-170,-28 249,-21 85</inkml:trace>
  <inkml:trace contextRef="#ctx0" brushRef="#br0" timeOffset="441.777">621 824,'-5'19,"-1"11,0 6,1 0,-3-4,-1-9</inkml:trace>
  <inkml:trace contextRef="#ctx0" brushRef="#br0" timeOffset="869.879">678 513,'-5'5,"-1"-3,4-3,-1 0,-1 4,1 2</inkml:trace>
  <inkml:trace contextRef="#ctx0" brushRef="#br0" timeOffset="1501.7">734 33,'129'-22,"-114"20,-4-1,0 1,1 1,-1-1,0 2,1 0,-1 0,0 1,1 0,-1 1,0 0,0 1,0 1,6 2,-16-5,1-1,-1 1,0 0,0 0,0 0,0 1,0-1,0 0,0 0,0 1,0-1,0 0,0 1,-1-1,1 1,-1-1,1 1,-1-1,0 1,1-1,-1 1,0-1,0 1,0-1,0 1,0-1,-1 1,1 0,0-1,-1 1,1-1,-1 0,1 1,-1-1,0 1,0-1,0 0,1 1,-1-1,0 0,-1 0,1 0,0 0,0 0,-55 45,42-37,-40 39,55-46,0 1,1 0,-1-1,0 1,1-1,-1 1,1-1,0 0,0 0,0 0,0 0,0 0,0 0,1 0,-1-1,1 1,-1-1,1 0,-1 0,1 1,0-2,-1 1,1 0,0-1,0 1,0-1,0 0,2 0,223 15,-204-9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49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0 311,'43'0,"34"-5,8-2,-1 1,-9 1,-13-3,-12-1,-10 2,-7-3,-4 0,-12 2,-9 2</inkml:trace>
  <inkml:trace contextRef="#ctx0" brushRef="#br0" timeOffset="273.009">424 0,'-20'39,"-5"26,5 7,7-3,5-9,4-10,3-9,1-6,1-4,0-3,0-1,0-1,0-5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3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0 192,'406'1,"-253"25,-248-72,83 38,0 1,0-1,1-1,0 0,0-1,1 0,0-1,1 0,0 0,1-1,-3-5,5-21,13 26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0,'33'54,"28"165,-29-83,30 33,-62-168,0 1,1-1,-1 0,0 1,0-1,1 0,-1 0,1 1,-1-1,1 0,-1 0,1 0,0 1,0-1,-1 0,1 0,0 0,0 0,0 0,0-1,0 1,0 0,1 0,-1-1,0 1,0 0,0-1,1 1,-1-1,0 0,1 1,-1-1,0 0,1 0,-1 0,0 0,1 0,-1 0,0 0,1-1,-1 1,0 0,0-1,1 1,-1-1,0 1,0-1,1 0,-1 1,0-1,0 0,0 0,0 0,0 0,0 0,0 0,-1 0,1 0,0 0,0 0,-1-1,44-152,-24 66,42-120,-41 131,-18 65</inkml:trace>
  <inkml:trace contextRef="#ctx0" brushRef="#br0" timeOffset="469.952">707 479,'-7'-1,"0"0,0 0,0 0,1 1,-1 0,0 0,0 1,0 0,0 0,1 1,-1-1,0 1,1 1,0-1,-1 1,1 1,0-1,0 1,1 0,-1 0,1 0,0 1,0 0,0 0,1 0,0 1,0-1,0 1,1 0,0 0,0 1,0-1,1 0,0 1,0 0,0-1,1 1,0 3,1-7,0 1,0-1,0 0,0 0,0 0,1 1,-1-1,1 0,0 0,0 0,0 0,1 0,-1 0,1 0,0-1,-1 1,1-1,0 1,0-1,1 1,-1-1,1 0,-1 0,1 0,-1-1,1 1,0 0,0-1,0 0,0 0,0 0,0 0,0 0,0 0,2-1,117 8,-116-8,97-14,-84 8</inkml:trace>
  <inkml:trace contextRef="#ctx0" brushRef="#br0" timeOffset="1016.215">932 706,'150'-165,"-150"164,1 0,-1 0,1 0,-1 0,1 0,-1 1,1-1,-1 0,1 0,0 0,0 1,-1-1,1 1,0-1,0 0,0 1,0-1,0 1,0 0,0-1,0 1,-1 0,1-1,0 1,1 0,-1 0,0 0,0 0,0 0,0 0,0 0,0 0,0 1,0-1,0 0,0 0,-1 1,1-1,0 1,0-1,0 1,0-1,0 1,-1 0,1-1,0 1,0 0,-1 0,1-1,0 1,-1 0,1 0,-1 0,1 0,-1 0,0 0,2 3,-2-1,0 0,0 0,0-1,1 1,-1 0,1 0,0-1,0 1,0-1,0 1,0 0,0-1,1 0,-1 1,1-1,0 0,0 0,0 0,0 0,0 0,0 0,0-1,0 1,1-1,-1 0,1 1,-1-1,1 0,0 0,-1-1,1 1,0 0,-1-1,1 0,0 0,0 0,0 0,-1 0,3 0,102-59,-105 58,1 1,-1 0,0 0,1-1,-1 1,1 1,-1-1,1 0,-1 1,0-1,1 1,-1-1,0 1,1 0,-1 0,0 0,0 1,0-1,0 0,0 1,0-1,0 1,0 0,-1 0,1 0,-1 0,1 0,0 1,26 22,-9-16,0-3</inkml:trace>
  <inkml:trace contextRef="#ctx0" brushRef="#br0" timeOffset="2599.642">1694 112,'-6'2,"-1"0,0 0,1 0,-1 1,1 0,0 0,0 1,0-1,0 1,1 1,-1-1,1 1,-1 1,5-5,0-1,1 1,-1-1,1 1,-1-1,1 1,-1-1,1 1,-1 0,1-1,0 1,-1 0,1-1,0 1,-1 0,1-1,0 1,0 0,0 0,0-1,0 1,0 0,0 0,0-1,0 1,0 0,0-1,0 1,0 0,1 0,-1-1,0 1,1 0,-1-1,0 1,1 0,-1-1,1 1,-1-1,1 1,-1-1,1 1,-1-1,1 1,0-1,-1 1,1-1,0 0,-1 1,1-1,0 0,-1 0,1 1,0-1,42 7,-38-7,0-1,0 1,0-1,0 1,0-1,0-1,-1 1,1-1,0 0,-1 0,1 0,-1 0,0-1,0 0,0 0,0 0,0 0,-1-1,1 1,-1-1,0 0,2-4,-5 6,-1 1,1-1,-1 1,1 0,-1-1,0 1,0 0,1 0,-1-1,0 1,0 0,-1 0,1 0,0 0,0 0,0 0,-1 1,1-1,0 0,-1 1,1-1,0 0,-1 1,1 0,-1-1,1 1,-1 0,1 0,-1 0,1 0,-1 0,1 0,-1 0,1 0,-1 1,1-1,-1 1,1-1,0 1,-1-1,1 1,0 0,-1 0,1 0,0 0,0 0,0 0,0 0,-1 1,-12 13,14-12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6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1,'-1'2,"0"0,-1 0,1-1,-1 1,0 0,1-1,-1 1,0-1,0 0,0 1,0-1,0 0,0 0,0 0,0-1,-1 1,1 0,0-1,0 0,-1 1,1-1,0 0,-1 0,1 0,-1-1,0 2,-225 41,198-36,-53 25,82-30,1 1,0-1,0 1,-1-1,1 0,0 1,0-1,1 1,-1-1,0 1,0-1,1 1,-1-1,1 1,-1-1,1 0,0 1,-1-1,1 0,0 0,0 1,0-1,0 0,0 0,0 0,0 0,0 0,0 0,1-1,-1 1,0 0,1 0,-1-1,0 1,1-1,-1 0,1 1,1-1,196 60,-62-12,-136-48,0 1,1-1,-1 1,1 0,-1 0,0 0,0-1,0 1,1 0,-1 0,0 1,0-1,0 0,0 0,-1 0,1 1,0-1,0 0,-1 1,1-1,-1 1,1-1,-1 1,0-1,0 1,1-1,-1 1,0-1,0 1,-1-1,1 1,0-1,0 1,-1-1,1 1,-1-1,1 0,-1 1,1-1,-1 1,0-1,0 0,0 0,0 0,0 1,0-1,0 0,0 0,-1 0,-65 41,18-16,1 1,2 3,1 1,-28 27,62-51,1 1,0 0,1 0,0 1,0 0,1 1,0 0,1 1,0-1,0 1,1 1,1-1,-3 9,7-17,1 0,0 0,1 0,-1 0,0 0,1 0,-1 0,1 0,0-1,0 1,0 0,1 0,-1-1,0 1,1-1,0 1,-1-1,1 0,0 0,1 0,-1 0,0 0,0 0,1 0,-1-1,1 1,-1-1,1 0,0 0,0 0,-1 0,2 0,95 16,103-45,-179 21,-4-1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1 588,'30'-62,"2"2,4 0,1 3,4 1,29-31,-70 88,0 0,0 0,0 0,1 0,-1 0,0 0,0 0,1 0,-1-1,1 1,-1 0,0 0,1 0,0 0,-1-1,1 1,-1 0,1-1,0 1,0 0,-1-1,1 1,0-1,0 1,0-1,0 1,-1-1,1 0,0 1,0-1,0 0,0 0,0 0,0 0,0 0,0 0,0 0,0 0,0 0,0 0,0 0,0 0,0-1,-1 1,1 0,0-1,0 1,0-1,0 1,0-1,-1 0,1 1,0-1,-1 1,1-1,0 0,-1 0,1 0,-1 1,1-1,-1 0,1 0,-1 0,0 0,1 0,-1 46,-2-38,0 0,1 0,0 0,0 0,1 0,0 0,0 0,1 0,0 0,0 0,0-1,1 1,0 0,0-1,1 1,0-1,0 1,0-1,1 0,0-1,0 1,1-1,0 0,-1 0,2 0,-1 0,0-1,1 0,5 3,-4-8,-1 0,0-1,0 0,1 0,-1 0,0-1,-1 0,1 0,0-1,-1 1,0-1,0 0,0-1,0 1,-1-1,0 0,0 0,0 0,0-1,-1 1,0-1,0 0,-1 0,1 0,-1-1,-1 5,114-181,-32 47,-68 120,-13 32,-11 22,2 1,2 1,1-1,2 1,1-1,3 10,-1-14,-1-24,0-1,1 0,0 0,1 0,0 0,1 0,0-1,1 1,0-1,3 5,3 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0,'0'20,"5"5,1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0,'-5'19,"3"7,7-2,3-9,-1-12,-1-12,-6-4,-4 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1 130,'23'51,"10"105,-5 6,-26-151,-1-3,0 1,0-1,0 0,1 1,1-1,0 0,0 0,0-1,1 1,0 0,0-1,1 0,2 2,-5-9,0 0,1 0,-1 0,1 0,-1-1,0 1,1-1,-1 1,0-1,0 0,1 0,-1 0,0 0,0 0,0-1,0 1,0-1,0 1,-1-1,1 0,0 1,-1-1,1 0,-1 0,0 0,0 0,0 0,0-1,0 1,0 0,0 0,-1-1,1 1,-1 0,0-1,1 1,-1-1,0 0,1 0,178-488,-155 439,-12 35</inkml:trace>
  <inkml:trace contextRef="#ctx0" brushRef="#br0" timeOffset="1152.519">510 524,'-10'20,"-3"10,1 6,2 1,3-1,3-2,6-1,9-7,6-8,5-7,5-9,-4-6</inkml:trace>
  <inkml:trace contextRef="#ctx0" brushRef="#br0" timeOffset="1868.665">651 243,'-5'0,"-2"4,-4 3,-5-1,5-1,9-2,0-1,1-1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1 198,'68'0,"12"1,1-3,-1-4,12-5,10-1,-102 11,1 1,-1-1,0 1,1-1,-1 1,0-1,0 0,1 1,-1-1,0 1,0-1,0 0,1 1,-1-1,0 1,0-1,0 0,0 1,0-1,0 0,0 1,-1-1,1 1,0-1,0 0,0 1,-1-1,1 1,0-1,-1 1,1-1,0 1,-1-1,1 1,-1-1,1 1,-1-1,1 1,-1 0,1-1,-1 1,1 0,-1-1,1 1,-1 0,1 0,-1-1,0 1,1 0,-1 0,0 0,1 0,-1 0,1 0,-1 0,0 0,1 0,-1 0,0 1,1-1,-1 0,1 0,-1 0,1 1,-1-1,0 0,1 1,-1-1,0 0,-7-3,0 1,0-2,0 1,0-1,0 0,1-1,0 0,0 0,0 0,0-1,1 0,0-1,0 1,1-1,0 0,0 0,1-1,0 1,0-1,0 0,1-2,-3-9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24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0 717,'18'124,"-17"-120,0 0,0-1,1 1,-1-1,1 0,0 1,0-1,0 0,0 0,0 0,1 0,-1-1,1 1,0-1,0 1,0-1,0 0,0 0,1 0,-1-1,1 1,-1-1,1 0,-1 0,1 0,0 0,-1-1,1 1,0-1,-1 0,4 0,14-6,-1 0,-1-1,1-1,-1-1,0-1,-1 0,-1-2,1 0,-2 0,0-2,13-13,84-78,-113 105,0-1,0 1,0-1,0 1,0-1,0 1,0 0,0-1,0 1,0-1,0 1,1-1,-1 1,0 0,0-1,1 1,-1-1,0 1,1 0,-1-1,0 1,1 0,-1 0,0-1,1 1,-1 0,1 0,-1-1,0 1,1 0,-1 0,1 0,-1 0,1 0,-1 0,1 0,-1 0,1 0,-1 0,0 0,1 0,-1 0,1 0,-1 0,1 0,-1 0,1 1,-1-1,0 0,1 0,-1 0,1 1,-1-1,0 0,1 1,-1-1,0 0,1 1,-1-1,0 0,0 1,1-1,-1 1,0-1,0 0,0 1,0-1,1 1,-7 34,3-26,2-4,0 0,-1-1,2 1,-1 0,1 0,-1 0,1 0,0 0,1 0,-1 0,1-1,0 1,1 0,-1 0,1-1,0 1,0-1,0 1,0-1,1 0,0 0,0 0,0 0,0 0,1-1,-1 0,1 1,0-1,0-1,0 1,0 0,1-1,-1 0,1 0,9 2,1-1,-1-1,0 0,1-1,-1 0,1-2,-1 1,1-2,-1 0,0 0,0-2,0 0,0 0,0-1,-1-1,0 0,5-3,4-4,0-1,-1 0,0-2,-1 0,-1-1,0-2,-2 1,0-2,5-8,1-2,0-1,-3-1,0 0,-2-1,-2-2,-1 1,-1-2,-3 0,0 0,-3-1,0 0,-3-1,-1 0,-1-35,-28-10,24 82,-1 0,0 1,0-1,0 0,0 1,0 0,1-1,-1 1,0 0,0 0,0 0,0 0,0 1,0-1,0 0,0 1,0 0,1-1,-1 1,0 0,0 0,1 0,-1 0,0 0,1 0,-1 0,1 0,0 1,-1-1,1 1,0-1,0 1,0 0,0-1,0 1,0 0,0-1,1 1,-1 0,0 0,-15 26,0 0,1 1,2 1,1 0,2 0,1 2,1-1,2 1,1 0,1 0,2 0,1 0,2 9,0-24,1 0,1 0,1 0,0 0,1 0,1-1,1 0,0 0,1-1,0 0,2 0,-1-1,2 0,0-1,11 11,-8-9,-9-9,0 0,0 0,0-1,1 1,0-1,0 0,0 0,1-1,0 0,0 0,0-1,0 0,6 2,3-21,-16 1</inkml:trace>
  <inkml:trace contextRef="#ctx0" brushRef="#br0" timeOffset="249.195">621 210,'43'9,"48"4,18-1,0-2,-4-3,-10-3,-12-1,-6-2,-6-1,-10-1,-11 1,-14-1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22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255 139,'-2'1,"1"0,0 0,0 0,0 0,0 1,0-1,0 0,0 0,0 1,1-1,-1 0,0 1,1-1,-1 1,1-1,-1 1,1-1,0 1,0-1,0 1,0-1,0 1,0-1,0 1,0-1,1 1,-1-1,0 1,1-1,-1 1,1-1,0 0,0 1,0 8,36 380,-37-381,3 53,-3 0,-4-1,-1 1,-4-1,-7 25,6-33,10-35</inkml:trace>
  <inkml:trace contextRef="#ctx0" brushRef="#br0" timeOffset="448.423">1 167,'57'-29,"2"3,1 2,1 3,1 3,60-10,-104 23,0 0,1 2,-1 0,1 0,0 2,0 1,0 0,0 1,-1 1,1 1,14 4,-29-6,0 1,-1 0,1 0,-1 0,0 1,0-1,0 1,0 0,0-1,0 1,-1 1,0-1,1 0,-1 0,0 1,-1 0,1-1,0 1,-1 0,0 0,0-1,0 1,-1 0,1 0,-1 0,0 0,0 0,0 0,-1 3,0 5,-1 0,-1 0,0 0,0 0,-1-1,-1 1,0-1,0 0,-3 3,-253 309,259-320,1-1,0 1,-1-1,1 1,0-1,1 1,-1-1,0 1,1 0,-1-1,1 1,0 0,0 0,0-1,0 1,1 0,-1-1,1 1,0 0,-1-1,1 1,0-1,1 1,-1-1,0 1,1-1,-1 0,1 0,0 0,-1 0,1 0,0 0,0 0,1 0,-1-1,0 1,1-1,-1 0,0 0,1 1,0-1,89 44,-75-39,0 1,-1 1,1 1,-2 0,1 1,-1 1,6 5,-18-12,1 0,-1 0,1 0,-1 0,0 0,-1 1,1-1,-1 1,0 0,0-1,0 1,-1 0,1 0,-1 0,0 1,-1-1,0 0,1 0,-1 0,-1 1,1-1,-1 0,0 0,0 0,-1 0,1 0,-1 0,0 0,-1-1,0 3,-6 7,1 0,-2-1,0-1,0 1,-1-1,0-1,-1 0,-1-1,-3 2,-7 4,-1-1,-1 0,-1-2,1-1,-2-1,0-2,-15 4,41-12,0 0,-1 0,1 0,-1 0,1 0,-1 0,1-1,-1 1,1 0,-1-1,0 0,1 1,-1-1,0 0,0 0,1 1,-1-1,0-1,0 1,1 0,-1 0,0-1,1 1,-1-1,0 1,1-1,-1 0,1 1,-1-1,1 0,-1 0,1 0,-1-1,1 1,0 0,0 0,0-1,0 1,0 0,0-1,0 1,0-1,0 0,1 1,-1-1,0 1,1-1,0 0,-1 0,1 1,0-1,0 0,0 0,0 1,0-1,0 0,1-1,8-13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1,'0'4,"5"8,1 5,5 1,1 1,-3 3,-2 2,-2 2,-2 1,-2 1,-1 1,0-1,4-4,2-2,0 1,-2 0,-1-8,-1-6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59,'38'-9,"23"-4,5 1,-3 2,-8 3,-9 3,-6 1,-7 2,-8 6,-8 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28,'280'-27,"-278"26,1 1,-1 0,0 0,1 1,-1-1,0 0,0 1,1-1,-1 1,0 0,0-1,0 1,0 0,0 1,0-1,0 0,0 0,0 1,0-1,-1 1,1 0,-1-1,1 1,-1 0,0 0,0 0,1 0,-1 0,-1 0,1 0,0 0,0 1,-1-1,1 0,-1 0,0 1,0-1,0 0,0 1,0-1,0 0,-1 0,1 1,-1-1,1 0,-1 0,0 0,0 1,0-1,0 0,0 0,0-1,-1 1,1 0,-1 0,0 0,-88 95,77-86,0 0,1 1,0 0,1 1,1 0,0 1,0 0,-2 8,11-20,0 1,1-1,-1 1,1 0,0-1,-1 1,1 0,1-1,-1 1,0 0,1-1,-1 1,1-1,0 1,-1-1,1 1,1-1,-1 1,0-1,1 0,-1 0,1 1,-1-1,1 0,0-1,0 1,0 0,0 0,0-1,0 1,1-1,-1 0,0 0,1 0,-1 0,1 0,-1 0,1-1,0 1,-1-1,1 0,0 1,-1-1,1 0,0-1,-1 1,1 0,-1-1,1 0,0 1,-1-1,1 0,140-55,-125 47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4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0,'43'0,"24"0,5 0,-4 5,-10 1,-9 1,-9-2,-5-2,-5-1,-3 0,0-2,-1 0,-4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4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0,'39'5,"31"-3,9-2,-4-2,-10 1,-7 0,-8 0,-13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363 596,'0'0,"1"-1,-1 1,1-1,-1 0,0 1,1-1,-1 0,0 0,0 1,0-1,1 0,-1 0,0 1,0-1,0 0,0 0,0 1,0-1,0 0,-1 0,1 1,0-1,0 0,-1 0,1 1,0-1,-1 0,1 1,0-1,-1 0,1 1,-1-1,1 1,-1-1,1 1,-1-1,0 1,1-1,-1 1,0 0,1-1,-1 1,0 0,0-1,1 1,-1 0,0 0,0 0,1 0,-1 0,0 0,0 0,1 0,-1 0,0 0,0 0,1 0,-1 0,0 1,0-1,1 0,-1 1,0-1,1 0,-1 1,0 0,-55 15,-146 84,162-67,39-32,1 0,-1-1,1 1,-1 0,1 0,-1-1,1 1,-1 0,1 0,0 0,-1 0,1 0,0 0,0 0,0 0,0 0,0 0,0 0,0 0,0 0,0 0,0-1,0 1,0 0,1 0,-1 0,0 0,1 0,-1 0,1 0,-1-1,1 1,0 0,-1 0,1-1,0 1,-1 0,1-1,0 1,0-1,-1 1,1-1,0 1,0-1,0 1,0-1,0 0,0 1,0-1,0 0,14 4,1-1,0 0,0-1,0-1,0-1,1 0,-1-1,6-1,25-1,117 7,-163-4,0 1,0-1,0 0,0 1,0-1,0 1,-1-1,1 1,0-1,0 1,-1 0,1-1,0 1,-1 0,1 0,-1-1,1 1,-1 0,1 0,-1 0,1 0,-1 0,0 0,1-1,-1 1,0 0,0 0,0 0,0 0,0 0,0 0,0 0,0 0,0 0,-1 0,1 0,0 0,0 0,-1 0,1 0,-1-1,1 1,-1 0,1 0,-1 0,1-1,-1 1,0 0,0-1,0 1,-36 39,-184 120,182-134,-72 67,110-92,-1 1,1-1,0 1,0-1,0 1,0 0,0-1,0 1,1 0,-1 0,0 0,1-1,0 1,-1 0,1 0,0 0,0 0,0 0,0 0,0 0,0 0,1-1,-1 1,1 0,-1 0,1 0,0 0,-1-1,1 1,0 0,0-1,0 1,1-1,-1 1,0-1,1 0,-1 1,0-1,1 0,0 0,1 1,1 1,1-1,1 1,-1-1,0-1,0 1,1-1,-1 1,1-1,0-1,-1 1,1-1,-1 0,1-1,0 1,43-10,-1-2,0-3,-2-1,12-7,9-3,0-2,-48 22</inkml:trace>
  <inkml:trace contextRef="#ctx0" brushRef="#br0" timeOffset="931.281">757 1104,'208'-430,"-201"414,-5 11,-1 0,1 1,-1-1,2 0,-1 1,0-1,1 1,0 0,0 0,0 0,0 0,1 1,-1-1,1 1,0 0,0 0,0 0,1 1,-1-1,4 0,-6 4,0 0,0 1,0-1,0 1,0 0,0 0,0 0,0 0,-1 0,1 0,-1 0,1 0,-1 1,0-1,0 1,0-1,0 1,-1-1,1 1,-1-1,1 1,-1-1,0 1,0 0,0-1,0 1,-1 0,1-1,0 0,2 71,-3-55,1 1,1 0,1 0,0 0,1-1,2 1,-1-1,3 3,-7-19,0 1,0-1,1 0,-1 1,1-1,-1 1,1-1,0 0,0 1,0-1,0 0,0 0,0 0,1 0,-1 0,1 0,-1 0,1 0,0-1,0 1,-1 0,1-1,0 0,1 1,-1-1,0 0,0 0,1 0,-1-1,0 1,1 0,-1-1,0 0,1 1,-1-1,1 0,-1 0,1 0,-1-1,1 1,-1-1,0 1,1-1,-1 0,0 0,0 0,2 0,4-9,-1 1,1-1,-2 0,1-1,-2 0,1 0,-1 0,-1-1,3-9,30-64,44-56,-67 121,-8 28,-5 42,-1-41,9 131,35 40,-38-157,2-5</inkml:trace>
  <inkml:trace contextRef="#ctx0" brushRef="#br0" timeOffset="1145.321">1689 935,'-5'33,"3"12,3-3</inkml:trace>
  <inkml:trace contextRef="#ctx0" brushRef="#br0" timeOffset="1311.669">1604 483,'0'0</inkml:trace>
  <inkml:trace contextRef="#ctx0" brushRef="#br0" timeOffset="1730.646">1858 398,'54'107,"-5"2,-4 3,1 22,-45-130,-1-3,-1 0,1 1,0-1,0 0,0 0,0 1,0-1,0 0,0 1,0-1,1 0,-1 0,0 1,1-1,-1 0,1 0,-1 0,1 0,0 1,-1-1,1 0,0 0,0 0,0-1,0 1,-1 0,1 0,1 0,-1-1,0 1,0 0,0-1,0 1,0-1,1 1,-1-1,0 0,0 1,1-1,-1 0,0 0,0 0,1 0,-1 0,0 0,1-1,-1 1,0 0,0 0,0-1,1 1,7-13,-1 0,0 0,-1-1,0 0,-1 0,-1-1,0 0,-1 0,-1 0,1-8,7-21,63-250,-54 256,-12 32</inkml:trace>
  <inkml:trace contextRef="#ctx0" brushRef="#br0" timeOffset="2063.908">2536 822,'-24'9,"-13"9,0 5,6 4,9 2,12-3,9-3,8-4,9-1,6-3,4-4,2-5,2-2,-5-3</inkml:trace>
  <inkml:trace contextRef="#ctx0" brushRef="#br0" timeOffset="2549.975">2705 1048,'204'-218,"-204"219,0-1,0 1,-1 0,1-1,0 1,0 0,0 0,0-1,0 1,0 0,0-1,0 1,1 0,-1-1,0 1,0 0,1-1,-1 1,0 0,1-1,-1 1,0 0,1-1,-1 1,1-1,-1 1,1-1,-1 1,1-1,-1 0,1 1,0-1,-1 0,1 1,0-1,-1 0,1 0,0 1,-1-1,1 0,0 0,-1 0,1 0,0 0,0 0,-1 0,1 0,0 0,-1 0,1-1,0 1,-1 0,1 0,0-1,-1 1,1 0,0-1,-1 1,1-1,-1 1,1-1,-1 1,1-1,-1 1,1-1,-1 1,4 19,-3-17,0 0,0 1,1-1,-1 0,0 0,1-1,-1 1,1 0,-1 0,1-1,0 1,0-1,0 1,0-1,0 0,0 0,0 0,0 0,0 0,1 0,-1-1,0 1,0-1,1 0,-1 1,0-1,1 0,-1 0,1-1,-1 1,0 0,2-1,77-25,-72 22,8-5,-16 8,0-1,1 1,-1-1,0 1,1 0,-1 0,1 0,0 0,-1 0,1 0,0 0,0 0,-1 1,1-1,0 0,0 1,0 0,0 0,0-1,0 1,0 0,-1 0,1 1,0-1,0 0,0 1,0-1,0 1,0-1,-1 1,1 0,0 0,-1 0,1 0,0 0,-1 0,1 0,-1 1,0-1,2 2,6 40,-9-40,0 1,0 0,0-1,1 1,-1 0,1-1,0 1,0 0,0-1,1 1,-1-1,1 0,0 0,0 1,0-1,0 0,1 0,-1-1,1 1,0-1,0 1,-1-1,2 0,-1 0,0 0,2 1,31-7,-24-7</inkml:trace>
  <inkml:trace contextRef="#ctx0" brushRef="#br0" timeOffset="2982.457">2479 88,'80'-30,"-57"20,2 0,-1 2,1 0,1 2,-1 0,1 2,0 1,0 1,11 2,-35-1,0 1,0 0,0 0,0 1,0-1,0 0,0 1,0-1,0 1,-1-1,1 1,0 0,0 0,-1 0,1 0,0 0,-1 0,1 0,-1 1,1-1,-1 0,0 1,0-1,1 1,-1 0,0-1,0 1,-1 0,1 0,0 0,-1-1,1 1,-1 0,1 0,-1 0,0 0,0 0,0 0,0 0,0 0,0 0,-1 0,1 0,-1 0,-34 81,33-81,0 1,0-1,0 0,0 1,0 0,1-1,-1 1,1 0,0 0,0 0,0-1,0 1,0 0,0 1,1-1,0 0,-1 0,1 0,0 0,1 0,-1 0,0 0,1 0,0 0,0 0,0 0,0 0,0 0,1 0,-1 0,1-1,-1 1,1-1,0 1,0-1,0 0,1 0,-1 0,0 0,2 1,11 1,0-1,0 0,0-1,0-1,0-1,0 0,1 0,-1-2,1 0,32-1,32-4,-61 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0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557 1,'-368'105,"347"-99,8-4,0 1,0 1,1 0,-1 1,1 0,0 1,0 0,-6 5,18-11,-1 1,0-1,1 1,-1-1,0 1,1-1,-1 1,1 0,-1-1,1 1,-1 0,1-1,-1 1,1 0,0-1,-1 1,1 0,0 0,-1 0,1-1,0 1,0 0,0 0,0 0,0 0,0-1,0 1,0 0,0 0,1 0,-1-1,0 1,0 0,1 0,-1 0,0-1,1 1,-1 0,1-1,-1 1,1 0,-1-1,1 1,0-1,-1 1,1-1,0 1,-1-1,1 1,0-1,0 0,-1 1,1-1,0 0,0 1,0-1,0 0,57 16,-48-14,197 26,-205-28,0 1,0-1,0 0,-1 1,1 0,0-1,0 1,-1 0,1 0,0 0,-1 0,1 0,-1 0,1 1,-1-1,1 0,-1 1,0-1,0 1,0-1,0 1,0 0,0-1,0 1,-1 0,1 0,0 0,-1-1,0 1,1 0,-1 0,0 0,0 0,0 0,0 0,0 0,-1 0,1 0,0-1,-1 1,0 0,1 0,-1 0,0-1,0 1,-1 1,-59 69,-212 93,271-164,0-1,1 1,-1-1,1 1,-1 0,1 0,0-1,-1 1,1 0,0 0,-1 1,1-1,0 0,0 0,0 0,0 1,0-1,0 1,1-1,-1 0,0 1,1-1,-1 1,1 0,0-1,-1 1,1-1,0 1,0 0,0-1,0 1,0 0,0-1,0 1,1-1,-1 1,1 0,-1-1,1 1,-1-1,1 1,0-1,0 0,0 1,0-1,0 0,0 0,0 1,0-1,1 0,-1 0,0 0,1 0,-1-1,1 1,14 3,0 0,0-2,0 0,1-1,-1-1,1 0,15-3,10 1,93-17,-36 7,-75 11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0 675,'64'-45,"70"-130,64-60,-158 190,-39 45,0 0,0 0,0 0,0 0,0 0,0 0,0 0,0 0,0 1,0-1,-1 0,1 0,0 1,0-1,0 1,0-1,0 1,-1-1,1 1,0-1,0 1,-1 0,1-1,0 1,-1 0,1-1,-1 1,1 0,-1 0,1 0,-1 0,0 0,1-1,-1 1,0 0,0 0,0 0,0 0,0 0,1 0,-2 0,1 0,0 0,0 0,0 0,0 0,-1 0,1 0,0-1,-1 1,1 0,-1 0,1 0,-1 0,1-1,-1 1,1 3,0 8,-2-2,2 0,-1 0,1 0,1 0,-1 0,2 0,-1-1,2 1,-1 0,1-1,1 1,-1-1,2 0,-1 0,1-1,1 1,1 1,-5-8,0-1,0 1,1-1,-1 1,0-1,1 0,-1 0,1 0,-1 0,1-1,-1 1,1-1,-1 1,1-1,0 0,-1 0,1 0,0 0,-1-1,1 1,0-1,-1 1,1-1,-1 0,1 0,-1 0,0 0,1-1,-1 1,2-2,61-55,-17-1,-2-2,-3-2,2-10,14-14,-58 88,1-1,-1 0,0 1,1-1,-1 1,0 0,0 0,0-1,0 1,1 0,-1 0,0 0,0 0,-1 0,1 0,0 0,0 0,0 1,-1-1,1 0,-1 0,1 1,-1-1,1 0,-1 1,0-1,1 0,-1 1,0-1,0 1,0-1,0 0,-1 1,1-1,0 1,0-1,-1 0,1 1,-1 0,1 0,-1 112,10 93,-2-176,1 0,1-1,1 0,2 0,8 13,-7-19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1,'-9'43,"-4"19,6-1,3-11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1,'-24'19,"-8"11,1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3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424 317,'-1'-1,"0"0,0 0,0-1,0 1,-1 0,1 0,0 0,-1 0,1 0,0 0,-1 1,1-1,-1 0,1 1,-1-1,0 1,1-1,-1 1,0 0,1 0,-1 0,0 0,1 0,-1 0,1 0,-1 0,0 1,1-1,-1 1,1-1,-1 1,1 0,-1-1,1 1,-1 0,1 0,0 0,-1 0,1 0,0 0,0 1,0-1,0 0,0 1,0-1,0 0,0 1,1-1,-1 1,0 0,-5 17,1 0,1 0,1 1,0-1,1 1,2-1,0 1,1 0,1 2,-1 23,-25 266,24-295,1-1,0 1,1-1,0 0,1 0,1 0,0 0,1-1,1 1,0-1,1-1,1 1,0-1,1 0,-7-11,0 0,1 0,-1 0,1 0,0 0,-1 0,1-1,0 1,0-1,0 0,0 0,0 0,1 0,-1 0,0-1,0 0,1 1,-1-1,0 0,0-1,1 1,-1-1,0 1,0-1,0 0,0 0,0 0,0 0,0-1,0 1,0-1,-1 0,2-1,82-77,45-114,-18-13,-96 179,-17 28,0-1,0 1,0 0,0-1,1 1,-1 0,0-1,1 1,-1 0,0-1,0 1,1 0,-1 0,1-1,-1 1,0 0,1 0,-1 0,0-1,1 1,-1 0,1 0,-1 0,0 0,1 0,-1 0,1 0,-1 0,1 0,-1 0,0 0,1 0,-1 0,1 0,-1 1,0-1,1 0,-1 0,1 0,-1 0,0 1,1-1,-1 0,0 1,1-1,-1 0,0 0,0 1,1-1,-1 1,0-1,0 0,1 1,-1-1,0 0,0 1,0-1,0 1,0-1,0 0,0 1,0-1,0 1,0-1,0 1,0-1,0 0,0 1,0-1,16 151,-12-134,1-1,1 0,1 0,0 0,0-1,2 0,0-1,1 0,0 0,1-1,0 0,1-1,7 5,-11-10,0-1,0 1,1-2,0 1,0-1,1 0,-1-1,1 0,0-1,0 0,0-1,1 0,-1 0,0-1,1 0,-1-1,1 0,-1-1,1 0,-1-1,1 0,1-1,-1-2,-1-1,0 0,-1-1,1 0,-1 0,-1-1,0 0,0 0,0-1,-1 0,0-1,-1 1,0-1,0-1,-1 1,3-11,2 3,18-38,-2-2,-3 0,-2-2,-3 0,-2-1,-3 0,-3-2,0-33,-9 90,0 1,-1 0,1-1,-1 1,0 0,0 0,0 0,-1 0,0 0,0 0,0 0,-1 0,1 0,-1 0,0 1,-1-1,-1-1,-20 6,15 11</inkml:trace>
  <inkml:trace contextRef="#ctx0" brushRef="#br0" timeOffset="481.537">1722 911,'13'-5,"-1"1,0-1,0-1,0 0,-1-1,0 0,0-1,-1 0,0-1,0 0,-1 0,0-1,0 0,-2-1,1 0,-1 0,-1-1,0 1,0-1,3-12,-9 21,1 0,-1-1,0 1,0 0,0-1,0 1,-1 0,0-1,1 1,-1 0,0 0,0 0,-1 0,1 0,-1 0,1 0,-1 0,0 0,0 1,0-1,-1 1,1-1,-1 1,1 0,-1 0,0 0,1 0,-1 1,0-1,0 1,0 0,0 0,-1 0,1 0,0 0,0 1,-1-1,1 1,0 0,-1 0,1 0,0 0,-1 1,1-1,0 1,0 0,-1 0,1 0,0 1,-1 0,-9 4,-1 0,2 1,-1 1,1 0,0 1,1 0,0 1,1 0,0 0,0 2,1-1,0 1,1 0,1 1,0-1,0 2,1-1,1 1,1-1,0 1,0 1,1-1,1 0,1 1,0 0,1-1,0 7,0-15,1 0,-1 0,1 0,0 0,1 0,-1 0,1 0,0 0,1-1,-1 1,1-1,0 0,1 0,-1 0,1 0,0 0,0-1,0 0,1 0,0 0,-1 0,1-1,1 1,-1-1,0-1,1 1,-1-1,1 0,0 0,0-1,0 1,0-1,6 0,18 0,0-1,0-1,1-2,-1-1,-1-1,1-2,-1-1,0-1,-1-1,0-2,0-1,-1-1,-1-1,-1-1,1-2,29-26,-35 24</inkml:trace>
  <inkml:trace contextRef="#ctx0" brushRef="#br0" timeOffset="901.787">2344 684,'-23'22,"2"1,0 1,2 1,1 0,0 1,2 2,1-1,2 1,0 1,-1 12,12-38,1 1,0 0,0 0,1 0,-1 0,1 0,0 0,0 0,0-1,1 1,-1 0,1 0,0 0,0 0,0 0,1-1,-1 1,1-1,0 1,0-1,0 1,0-1,1 0,-1 0,1 0,0 0,0-1,0 1,0-1,0 0,1 0,-1 0,1 0,-1 0,1-1,0 0,-1 0,1 0,0 0,1 0,8 1,1-1,-1 0,1-1,0 0,-1-1,1-1,-1 0,0-1,0 0,0-1,0-1,0 0,-1 0,0-1,0-1,0 0,-1-1,0 0,-1 0,1-1,-2-1,1 0,-2 0,1-1,-1 0,-1 0,0-1,0 0,-2 0,1-1,0-4,15-28,-3 0,-1-1,-2-1,-3-1,-2 1,-1-2,0-33,-9 78,3-18,-1 1,-1-1,-1 1,-1-1,-1 1,-1-1,-1 1,0 0,-2 0,0 1,-2-1,-3-4,10 21,-1 1,0 0,0 0,-1 0,1 0,-1 1,1-1,-1 1,0-1,0 1,0 0,0 0,0 0,0 0,-1 1,1-1,0 1,-1 0,0 0,1 0,-1 1,1-1,-1 1,0 0,1 0,-1 0,0 0,1 1,-1 0,0-1,1 1,-1 1,1-1,0 0,-1 1,1-1,0 1,0 0,0 0,-1 2,-13 10,2 0,0 1,0 1,2 1,0 0,1 0,1 1,0 1,2 0,0 0,1 1,1 0,0 0,2 1,1 0,0 0,1 0,2 0,0 0,1 1,1-1,3 16,-2-19,0 1,1-1,1 1,0-1,2 0,0-1,1 1,1-1,0 0,1-1,1 0,1-1,0 0,1 0,0-1,1-1,1 0,0-1,1 0,0-1,1-1,0-1,0 0,1-1,0 0,1-2,4 1,6 1</inkml:trace>
  <inkml:trace contextRef="#ctx0" brushRef="#br0" timeOffset="1667.834">2654 938,'95'-86,"25"-81,-120 168,0 0,0 0,0-1,1 1,-1 0,0 0,1 0,-1 0,0-1,1 1,-1 0,1 0,-1-1,1 1,0 0,-1-1,1 1,0-1,-1 1,1-1,0 1,0-1,-1 1,1-1,0 0,0 1,0-1,0 0,0 0,-1 0,1 1,0-1,0 0,0 0,0 0,0-1,0 1,0 0,-1 0,1 0,0-1,0 1,0 0,0-1,-1 1,1-1,0 1,0-1,-1 1,1-1,0 1,-1-1,1 0,-1 1,1-1,-1 0,1 0,-1 1,1-1,-1 0,0 0,1 0,-1 0,0 1,0-1,0 0,1 0,-1 0,0 0,0-1,3 71,-4-61,0-1,1 0,0 0,0 1,1-1,-1 0,2 0,-1 0,1 0,0 0,0 0,1 0,0-1,0 1,1-1,-1 0,2 0,-1 0,0 0,1-1,0 0,2 2,2-2,-1 1,1-2,0 1,1-1,-1-1,1 0,-1 0,1 0,0-2,0 1,0-1,0-1,0 1,0-2,0 0,0 0,0 0,0-1,0-1,0 0,-1 0,0-1,1 0,-1-1,-1 1,1-2,-1 1,0-2,0 1,0-1,-1 0,0 0,-1-1,1 0,9-17,0-1,-2 0,-1-1,-1-1,-1 0,1-8,-7-15,-9 33</inkml:trace>
  <inkml:trace contextRef="#ctx0" brushRef="#br0" timeOffset="2015.555">3500 882,'28'-15,"0"-1,-1-1,-1-1,-1-1,-1-2,-1 0,0-1,-2-2,15-20,-34 42,0 0,-1 0,1 0,-1 0,0 0,0-1,0 1,0 0,0-1,0 1,0-1,-1 1,1-1,-1 1,0-1,0 1,0-1,0 0,0 1,-1-1,1 1,-1-1,1 1,-1-1,0 1,0 0,0-1,0 1,-1 0,1 0,-1 0,1 0,-1 0,0 0,1 0,-1 0,0 1,0-1,0 1,-1-1,1 1,0 0,-1 0,1 0,0 0,-1 0,1 1,-1-1,1 1,-1-1,1 1,-1 0,0 0,1 0,-1 0,1 1,-2-1,-8 3,0 0,0 1,0 0,1 1,0 0,0 1,0 0,0 1,1 0,0 0,1 1,-1 1,2 0,-1 0,1 0,0 1,1 0,-5 11,7-15,0 0,1 0,0 1,0-1,1 1,-1 0,1 0,1 0,0 1,0-1,0 1,1-1,0 1,0-1,1 1,0 0,0-1,1 1,0-1,1 1,-1-1,1 1,1-1,-1 0,1 0,1 0,-1 0,1-1,0 1,1-1,-1 0,1 0,1-1,-1 1,1-1,0 0,0-1,6 4,5-1,0-2,0 0,1-1,0 0,0-2,0 0,0-1,0-1,0-1,0 0,13-3,41-9,-41 7</inkml:trace>
  <inkml:trace contextRef="#ctx0" brushRef="#br0" timeOffset="2334.574">4319 544,'-22'13,"-1"1,-1 0,2 2,0 0,1 1,1 1,-13 16,31-33,0 1,1-1,-1 0,0 1,1 0,-1-1,1 1,-1 0,1 0,0 0,0-1,0 1,0 1,0-1,0 0,0 0,1 0,-1 0,1 0,0 1,-1-1,1 0,0 0,0 1,1-1,-1 0,0 0,1 1,-1-1,1 0,0 0,0 0,0 0,0 0,0 0,0 0,0 0,1 0,-1-1,1 1,-1 0,1-1,0 1,-1-1,1 0,0 1,0-1,0 0,74 19,-70-20,0 0,1 1,-1 0,0 0,1 0,-1 1,0 0,0 0,0 1,0 0,-1 0,1 0,-1 1,0-1,0 1,0 0,0 1,-1-1,1 1,1 3,-5-5,0 0,0 0,0 0,0 0,0 1,-1-1,0 0,1 1,-1-1,0 0,-1 1,1-1,0 0,-1 1,0-1,0 0,0 0,0 0,-1 1,1-1,-1-1,1 1,-1 0,0 0,0-1,-1 1,1-1,0 1,-1-1,1 0,-3 1,-91 53,-46-39,117-17</inkml:trace>
  <inkml:trace contextRef="#ctx0" brushRef="#br0" timeOffset="3188.591">4827 656,'-14'1,"0"2,0 0,0 1,0 0,1 1,0 1,0 0,0 0,1 1,-1 1,2 0,-10 9,10-9,0 1,1 0,0 0,0 1,1 0,1 1,-1 0,2 1,0 0,0 0,1 0,0 1,1-1,1 1,0 1,1-1,-1 3,4-12,0 1,0-1,0 1,1-1,-1 0,1 1,0-1,0 0,1 0,-1 0,1 0,0 0,0 0,0 0,1 0,-1-1,1 1,0-1,0 0,0 0,0 0,1 0,-1 0,1-1,0 0,0 0,0 0,0 0,0 0,0-1,0 1,0-1,1-1,1 1,7 2,0-2,-1 1,1-2,0 0,-1 0,1-1,0-1,-1 0,1-1,-1 0,8-3,13-10,0-2,-1-1,-1-2,-1-1,-1-1,0-1,-2-2,-1 0,-2-2,0-1,-2-1,-1-1,16-32,-20 34,-2 0,-1-2,-2 1,-1-2,-1 1,-1-2,-2 1,-2-1,-1 0,-1 0,-2 0,-1 0,-2-14,0 34,0 0,-1 0,-1 0,1 0,-2 0,0 1,-1-1,0 1,0 1,-7-9,10 15,-1 1,0-1,1 1,-1 0,0 1,-1-1,1 1,-1 0,0 0,1 0,-1 0,-1 1,1 0,0 0,0 0,-1 1,1 0,-1 0,1 0,-1 1,1-1,-1 1,0 1,1-1,-1 1,-4 1,-6 6,1 0,0 1,0 0,1 1,0 1,1 0,0 1,1 0,1 1,0 1,0 0,1 0,1 1,0 0,1 0,1 1,1 0,-5 16,-1-2,0 1,3 0,0 0,2 1,-3 32,9-52,0 1,1 0,0-1,1 1,1-1,0 1,0-1,1 0,1 0,0 0,1 0,0 0,1-1,0 0,1 0,6 8,9 1,0-1,0-1,2-1,0-1,1-1,1-2,0 0,1-2,0 0,0-2,1-1,0-2,1 0,21 0,-38-3,39 12,-32-9</inkml:trace>
  <inkml:trace contextRef="#ctx0" brushRef="#br0" timeOffset="4566.132">5758 571,'-27'1,"-1"1,1 1,0 1,0 1,0 1,1 2,0 1,-7 4,21-8,1 0,0 0,0 2,0-1,1 1,-1 1,2 0,-1 1,1-1,1 2,0-1,0 1,0 0,2 1,-1 0,1 0,1 0,0 1,0 0,3-7,0 0,0 0,1 0,-1 1,1-1,0 0,1 0,-1 1,1-1,0 0,1 1,-1-1,1 0,0 1,0-1,1 0,-1 0,1 0,0 0,1 0,-1 0,1-1,0 1,0-1,1 0,-1 0,1 0,0 0,0-1,0 1,0-1,0 0,1 0,0-1,-1 1,1-1,0 0,0 0,1-1,13-1,0-1,-1-1,1-1,0 0,-1-1,0-1,0-1,0-1,-1 0,1-2,-2 0,0 0,0-2,0 0,-1 0,-1-2,0 0,3-4,193-175,-209 192,-1-1,0 0,1 1,-1-1,1 0,-1 1,1-1,0 1,-1-1,1 0,-1 1,1 0,0-1,0 1,-1-1,1 1,0 0,0 0,-1-1,1 1,0 0,0 0,0 0,-1 0,1 0,0 0,0 0,0 0,-1 0,1 0,0 0,0 1,0-1,-1 0,1 1,0-1,0 0,-1 1,1-1,0 1,-1-1,1 1,-1-1,1 1,-1 0,1-1,-1 1,1 0,-1-1,1 1,-1 0,0-1,1 1,-1 0,0 0,0 0,2 52,-3-41,0 9,-1-11,1 0,0 1,1-1,0 0,0 1,1-1,0 0,1 0,0 1,1-1,0-1,0 1,1 0,0-1,1 0,0 0,1 0,3 5,-6-12,0 0,0 0,0 0,0-1,1 1,-1-1,0 1,1-1,-1 0,1 0,-1-1,1 1,-1-1,1 1,0-1,-1 0,1-1,-1 1,1-1,-1 1,1-1,-1 0,1 0,-1-1,0 1,1-1,-1 0,0 1,0-1,0-1,0 1,-1 0,84-87,-64 57,-1-1,-2-1,-2 0,0-2,2-12,-21 43,-6 27,4-6,2-1,0 1,1 0,1 0,0 0,1 0,1 0,1 0,0 3,-1-13,0 1,0-1,0 0,1 0,0 0,0 0,0 0,1 0,0-1,0 0,0 1,1-2,0 1,0 0,0-1,0 0,1 0,-1-1,1 0,0 0,0 0,1 0,0-1,-1 1,0-1,1-1,-1 1,1-1,-1 0,1 0,0-1,-1 0,1 0,0-1,-1 0,1 0,0 0,-1-1,0 0,1 0,-1-1,0 1,0-1,0-1,-1 1,1-1,-1 0,0 0,0-1,0 1,0-1,0-1,8-12,-1 0,-1 0,0-1,-1-1,-1 0,-1 0,-1 0,-1-1,3-17,20-105,-28 139,9-26,7 48,123 435,-127-422,-1 0,-2 1,-1 1,-1 0,-2 0,-1 0,-2 1,-2 0,0-1,-3 1,0 0,-3-1,0 0,-2 0,-11 29,6-40,-1 0,-1-1,-1 0,-1-2,-1 0,0 0,-1-2,-1 0,-1-1,-1-1,0-1,0-1,-1-1,-21 8,40-18,0 1,0-1,0 0,0 0,-1 0,1 0,-1-1,1 0,-1 1,1-1,-1 0,0-1,0 1,1-1,-1 1,0-1,0 0,0-1,1 1,-1-1,0 0,0 1,1-2,-1 1,1 0,-1-1,1 1,-1-1,1 0,0 0,0-1,0 1,0-1,0 1,1-1,-1-12,2-1,0 1,1 0,0-1,2 1,-1 0,2-1,0 1,1 1,0-1,1 0,1 1,1 0,-1 0,2 1,0-1,21-37,2 1,3 1,1 2,2 2,2 1,2 2,6-2,-18 19,-5 7</inkml:trace>
  <inkml:trace contextRef="#ctx0" brushRef="#br0" timeOffset="5417.167">0 1643,'292'-30,"-173"13,947-104,-281 73,409 27,470 15,-643 42,-337-26,-278-39,-382 29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7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310 130,'-5'8,"0"1,0-1,1 1,0 0,0 0,1 0,0 1,0-1,1 1,1-1,-1 6,0 1,-5 14,2 1,2 1,1-1,1 0,2 1,1-1,4 21,-6-46,1 0,-1 0,1 0,1 0,-1 0,1 0,0 0,0-1,1 1,0-1,0 1,0-1,0 0,1 0,0 0,0-1,0 1,1-1,0 0,0 0,0-1,0 1,0-1,0 0,1-1,0 1,-1-1,4 1,7-6</inkml:trace>
  <inkml:trace contextRef="#ctx0" brushRef="#br0" timeOffset="249.118">0 695,'39'0,"26"0,12-5,-2-1,-4 0,-10 1,-10 1,-9 2,-11-4,-7-1,-7 6,-7 3</inkml:trace>
  <inkml:trace contextRef="#ctx0" brushRef="#br0" timeOffset="635.496">170 921,'34'-5,"-19"2,-1 0,1 2,0 0,-1 0,1 1,0 1,-1 0,1 2,5 1,-18-4,-1 0,1 0,-1 1,1-1,-1 1,0-1,1 1,-1 0,1-1,-1 1,0 0,0 0,0 0,1 0,-1 0,0 0,0 0,0 1,-1-1,1 0,0 1,0-1,-1 0,1 1,0-1,-1 1,0-1,1 1,-1-1,0 1,0-1,0 1,0-1,0 1,0-1,0 1,0-1,-1 1,1-1,0 1,-1-1,0 2,-41 49,-148 78,189-130,0 0,0 1,0-1,0 0,0 1,0-1,0 1,0-1,0 1,0-1,0 1,0 0,0 0,0-1,0 1,0 0,1 0,-1 0,0 0,1 0,-1 0,1 0,-1 0,1 0,-1 0,1 0,0 0,0 0,-1 1,1-1,0 0,0 0,0 0,0 0,0 0,0 1,1-1,-1 0,0 0,1 0,-1 0,0 0,1 0,0 0,-1 0,1 0,-1 0,1 0,0 0,0 0,0 0,-1-1,1 1,0 0,0-1,0 1,0 0,0-1,0 1,0-1,1 1,25 2,1 0,-1-2,1-1,-1-1,1-1,-1-1,0-2,17-5,138-51,-155 48</inkml:trace>
  <inkml:trace contextRef="#ctx0" brushRef="#br0" timeOffset="1031.598">847 357,'17'86,"4"-1,3-1,17 34,-14-40,24 56,-51-133,0-1,0 0,0 1,0-1,0 1,0-1,1 1,-1-1,0 0,0 1,0-1,1 1,-1-1,0 0,1 1,-1-1,0 0,1 1,-1-1,0 0,1 0,-1 1,1-1,-1 0,0 0,1 0,-1 0,1 1,-1-1,1 0,-1 0,1 0,-1 0,1 0,-1 0,0 0,1 0,-1 0,1 0,-1-1,1 1,-1 0,1 0,-1 0,0 0,1-1,-1 1,1 0,-1-1,0 1,1 0,-1 0,0-1,1 1,-1-1,0 1,0 0,1-1,-1 1,0-1,0 1,0 0,0-1,1 1,-1-1,13-36,-11 31,194-569,-175 538,-12 31</inkml:trace>
  <inkml:trace contextRef="#ctx0" brushRef="#br0" timeOffset="1364.158">1439 779,'-24'10,"-8"12,2 8,5 3,13-4,12-1,12-7,7-6,7-6,3-4,1-3,-4-7,-6-3</inkml:trace>
  <inkml:trace contextRef="#ctx0" brushRef="#br0" timeOffset="1847.705">1609 949,'174'-145,"-173"144,0 0,1 0,-1 0,0 0,1 1,-1-1,1 0,-1 1,1-1,-1 1,1 0,0-1,-1 1,1 0,-1 0,1 0,0 0,-1 0,1 0,-1 1,1-1,-1 0,1 1,0-1,-1 1,0 0,1 0,-1-1,1 1,-1 0,0 0,0 0,1 0,-1 0,0 1,0-1,0 0,0 0,0 1,-1-1,1 1,0-1,-1 0,1 1,-1 0,2-1,0 1,0 1,0-1,0 0,0-1,1 1,-1 0,1-1,-1 1,1-1,0 0,0 0,-1 0,1 0,0 0,0-1,0 1,0-1,0 0,0 0,0 0,0 0,0 0,0-1,0 1,0-1,0 0,-1 0,2 0,84-40,-68 30,-14 8,-2 0,-1 0,1 1,0 0,0 0,0 0,0 0,0 1,0-1,1 1,-1 0,1 0,-1 1,0-1,1 1,-1 0,1 0,-1 1,1-1,-1 1,4 1,4 75,21-65,-14-14</inkml:trace>
  <inkml:trace contextRef="#ctx0" brushRef="#br0" timeOffset="2302.663">1722 17,'36'-4,"11"-2,1 2,-1 2,1 1,20 5,-15 13,-52-16,0-1,0 1,0 0,-1 0,1 0,0 0,-1 0,1 0,0 0,-1 0,1 0,-1 0,0 0,1 0,-1 0,0 0,0 0,1 0,-1 1,0-1,0 0,0 0,-1 0,1 0,0 0,0 1,-1-1,1 0,0 0,-1 0,1 0,-1 0,1 0,-1 0,0 0,0 0,1 0,-1-1,0 1,0 0,0 0,0-1,0 2,-25 20,24-21,0 0,-1 0,1 0,0 0,-1 0,1 0,0 1,0-1,0 1,0 0,0 0,1-1,-1 1,1 0,-1 0,1 1,-1-1,1 0,0 0,0 1,0-1,0 0,1 1,-1-1,1 1,-1-1,1 1,0-1,0 1,0 0,0-1,1 1,-1-1,1 1,-1-1,1 1,0-1,0 0,0 1,0-1,0 0,1 2,6 1,1 1,-1-1,1 0,0-1,0 0,0 0,0-1,1 0,0-1,-1 0,1-1,7 1,19 4,23 4,-34-7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46,'425'0,"-411"0,-1-1,1 0,-1-1,0 0,0-1,0 0,0-1,-1-1,5-2,-5-2,-6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1,'38'5,"33"1,8 0,-5-6,-9-3,-11-1,-15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9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1 424,'15'62,"2"0,3-2,3 0,22 39,-45-96,1-1,-1 0,1 0,0 0,0 0,0 0,0 0,0 0,0 0,0 0,1 0,-1-1,1 1,-1 0,1-1,0 1,-1-1,1 0,0 0,0 0,0 0,0 0,0 0,0 0,0 0,1-1,-1 1,0-1,0 0,0 1,1-1,-1 0,0 0,0-1,1 1,-1 0,0-1,0 1,0-1,0 0,0 0,0 0,0 0,0 0,0 0,0 0,0-1,0 1,-1-1,1 1,-1-1,1 0,-1 1,1-2,61-208,17-64,-71 256,-7 21</inkml:trace>
  <inkml:trace contextRef="#ctx0" brushRef="#br0" timeOffset="349.669">622 735,'-24'0,"-8"4,-3 3,4 4,2 0,7 4,7 3,6 4,4 3,8-3,8-1,8-3,4-5,4-5,2-4,1-2,-5-2</inkml:trace>
  <inkml:trace contextRef="#ctx0" brushRef="#br0" timeOffset="898.175">791 904,'14'-8,"-1"-1,0-1,-1 0,0-1,-1 0,0-1,-1 0,0 0,-1-1,3-5,11-13,-23 30,0 0,0 0,0 0,1 0,-1 0,1 0,-1 0,1 0,-1 0,1 0,-1 0,1 1,0-1,0 0,-1 0,1 1,0-1,0 0,0 1,0-1,-1 1,1-1,0 1,0-1,0 1,0 0,0 0,0-1,1 1,-1 0,0 0,0 0,0 0,0 0,0 0,0 0,0 1,0-1,0 0,0 1,0-1,0 0,0 1,0-1,0 1,0 0,-1-1,1 1,0 0,0-1,0 1,-1 0,1 0,0 0,0 0,0 2,1 0,0 0,0-1,0 1,0-1,0 1,0-1,1 0,0 0,-1 0,1 0,0 0,0 0,0-1,0 1,0-1,0 0,0 0,0 0,0-1,1 1,-1-1,0 0,1 1,-1-2,0 1,1 0,-1-1,0 1,0-1,1 0,-1 0,0 0,0 0,0-1,0 1,0-1,-1 0,1 0,44-24,45-15,-90 42,1 0,0 0,-1 0,1 1,-1-1,1 0,-1 1,1 0,-1-1,0 1,0 0,0 0,0 0,0 1,-1-1,1 0,-1 1,1-1,-1 1,0-1,0 1,0 0,0-1,0 1,-1 0,1 0,-1-1,0 4,12 25,-2-16</inkml:trace>
  <inkml:trace contextRef="#ctx0" brushRef="#br0" timeOffset="1716.223">649 1,'166'1,"-164"-2,0 1,1 0,-1 1,0-1,0 0,1 1,-1-1,0 1,0-1,0 1,1 0,-1 0,0 0,0 0,0 1,-1-1,1 1,0-1,0 1,-1-1,1 1,-1 0,1 0,-1 0,0 0,0 0,0 0,0 0,0 0,0 0,-1 0,1 0,-1 1,1-1,-1 0,0 1,0-1,0 0,0 0,0 1,-1-1,1 0,-1 0,1 1,-1-1,0 0,0 0,0 0,0 0,0 0,0 0,-1 0,1 0,-19 23,17-24,1 0,0 0,0 1,0-1,-1 1,2 0,-1 0,0-1,0 1,0 1,1-1,-1 0,1 0,0 0,0 1,0-1,0 1,0-1,0 1,1-1,-1 1,1-1,-1 1,1-1,0 1,0 0,0-1,1 1,-1-1,1 1,-1 0,1-1,0 1,0-1,0 0,0 1,0-1,1 0,-1 0,1 1,-1-1,1 0,0 0,9 3,0-1,0 0,0-1,0 0,0-1,1 0,-1-1,1 0,-1-1,1 0,-1-1,1 0,0-1,22 0,81 0,-91 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7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0,'-9'20,"-4"15,1 7,3 1,7-7,4-5,1-2,1-2,0-1,3-4,1-1,-1 0,-2-4</inkml:trace>
  <inkml:trace contextRef="#ctx0" brushRef="#br0" timeOffset="251.265">0 480,'39'0,"26"0,13 0,-3 0,-5 0,-8 0,-7 0,-6 0,-8 0,-6 0,-8 0</inkml:trace>
  <inkml:trace contextRef="#ctx0" brushRef="#br0" timeOffset="617.13">170 650,'202'-17,"-200"17,0-1,0 1,-1 0,1-1,0 1,0 0,-1 0,1 0,0 0,0 1,-1-1,1 0,0 1,0-1,-1 1,1 0,0-1,-1 1,1 0,-1 0,1 0,-1 0,0 0,1 0,-1 1,0-1,0 0,0 1,0-1,0 1,0-1,0 1,0-1,0 1,-1 0,1-1,-1 1,1 0,-1 0,0-1,0 1,0 0,0 0,0-1,0 1,0 0,0 0,-1-1,1 1,-1 0,1 0,-1-1,0 2,-103 96,24-29,78-69,0 0,0 1,0-1,0 1,0-1,0 1,0 0,1 0,-1 0,1 0,-1 0,1 1,0-1,0 0,0 0,0 1,0-1,1 1,-1-1,1 1,-1-1,1 1,0-1,0 1,0-1,0 1,1-1,-1 1,1-1,-1 1,1-1,0 1,0-1,0 0,0 0,0 1,1-1,-1 0,1 0,-1 0,1 0,0-1,0 1,13 2,0 0,1-2,0 0,-1 0,1-2,0 0,-1-1,1 0,11-3,2-1,0-2,0 0,-1-2,0-2,0 0,0-2,-3 2</inkml:trace>
  <inkml:trace contextRef="#ctx0" brushRef="#br0" timeOffset="1247.151">818 706,'16'-7,"-1"0,0-2,0 0,-1 0,0-1,-1-1,0-1,5-5,15-12,29-27,-31 27,1 1,2 1,1 2,20-10,-54 34,1 0,-1 0,1 0,-1 0,1 0,-1 0,1 0,-1 1,1-1,0 1,0-1,-1 1,1 0,0 0,0 0,-1 0,1 0,0 0,0 0,-1 0,1 1,0-1,-1 1,1-1,0 1,-1 0,1-1,-1 1,1 0,-1 0,1 0,-1 0,0 1,1-1,-1 0,0 0,0 1,0-1,0 1,0-1,0 1,-1-1,1 1,0 0,-1-1,1 1,-1 0,1 0,-1-1,0 1,0 0,0 0,0 1,1 57,-2-52,0-1,0 1,1 0,0-1,1 1,-1-1,2 1,-1-1,1 1,0-1,1 0,-1 0,1 0,1 0,0 1,-2-6,0 0,0 0,0 0,0 0,0-1,1 1,-1-1,0 1,1-1,-1 0,1 0,0 0,-1-1,1 1,0 0,-1-1,1 0,0 0,0 1,-1-2,1 1,0 0,0-1,-1 1,1-1,0 0,-1 1,1-1,-1-1,1 1,-1 0,0-1,1 1,-1-1,1 0,72-67,93-124,-122 146,-45 88,-10 186,12-214,-1-1,1-1,1 1,0 0,1-1,0 0,1 0,0 0,1-1,0 0,0 0,1-1,1 0,3 3,9 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07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610 368,'0'-1,"0"0,1 0,-1 0,0 0,-1 0,1 0,0 0,0 0,0 0,0 0,-1 0,1 1,-1-1,1 0,0 0,-1 0,1 0,-1 1,0-1,1 0,-1 0,0 1,1-1,-1 1,0-1,0 1,1-1,-1 1,0-1,0 1,0-1,0 1,0 0,0 0,0-1,1 1,-1 0,0 0,0 0,0 0,0 0,0 0,0 1,0-1,0 0,0 0,0 1,0-1,0 0,1 1,-1-1,0 1,0-1,0 1,0 0,-102 15,1 5,0 4,-50 23,148-47,-28 7,-46 24,78-30,-1 0,1 0,0-1,0 1,0 0,1 0,-1-1,0 1,1 0,-1-1,1 1,-1 0,1-1,0 1,0 0,0-1,0 1,0-1,0 0,0 1,0-1,1 0,-1 0,0 0,1 0,-1 0,1 0,-1 0,1 0,0 0,-1-1,1 1,0-1,-1 1,1-1,0 0,0 0,-1 1,1-1,1-1,219 46,-86-23,-71 7,-64-29,0 1,0 0,1 0,-1 0,0 0,-1 1,1-1,0 0,0 0,0 1,-1-1,1 0,0 1,-1-1,0 0,1 1,-1-1,0 1,1-1,-1 1,0-1,0 0,0 1,0-1,-1 1,1-1,0 1,-1-1,1 1,-1-1,1 0,-1 1,1-1,-1 0,0 0,0 1,0-1,0 0,0 0,0 0,0 0,0 0,0 0,0 0,-1-1,0 2,-158 90,80-54,52-23,-50 34,76-47,0 0,0 0,0 0,0 1,1-1,0 1,-1-1,1 1,0-1,0 1,0 0,1 0,-1-1,0 1,1 0,0 0,0 0,0 0,0 0,0 0,1-1,-1 1,1 0,0 0,0-1,0 1,0 0,0-1,0 1,1 0,5 5,0 0,0-1,1 0,0 0,0 0,1-1,0-1,0 1,0-1,1-1,-1 0,1 0,0-1,0 0,1-1,-1 0,2-1,131 9,-141-10,0 0,0 0,0 0,0-1,0 1,0-1,0 1,0-1,0 0,0 0,0 0,-1 0,1 0,0 0,-1 0,1 0,-1-1,1 1,-1-1,1 1,-1-1,0 1,0-1,0 0,0 0,0 0,0 1,-1-1,1 0,-1 0,1 0,-1 0,1 0,-1 0,0 0,0 0,0 0,0 0,-1 0,1-1,-3-19</inkml:trace>
  <inkml:trace contextRef="#ctx0" brushRef="#br0" timeOffset="311.403">356 1,'-15'139,"6"0,6 26,29 211,-25 333,-1-686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0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71,'87'-26,"101"-15,-186 40,0 1,-1-1,1 1,0-1,-1 1,1 0,0-1,0 1,-1 0,1 0,0 1,0-1,-1 0,1 1,0-1,0 1,-1-1,1 1,-1 0,1-1,-1 1,1 0,-1 0,1 0,-1 0,0 1,1-1,-1 0,0 1,0-1,0 0,0 1,0-1,0 1,-1 0,1-1,0 1,-1 0,1-1,-1 1,0 0,1-1,-1 1,0 0,0 0,0-1,0 1,-1 0,1 0,0-1,-1 1,1 0,-1-1,0 1,0 0,-89 98,52-65,21-20,13-11,-1-1,0 1,1 0,0 0,0 0,0 1,0 0,1-1,0 1,0 1,0-1,1 0,-1 1,0 3,5-6,0 0,1 1,-1-1,1 0,-1 0,1 0,0 0,0-1,1 1,-1-1,0 0,1 0,0 0,-1 0,1-1,0 1,0-1,0 0,-1 0,1-1,0 1,1-1,-1 0,0 0,0 0,0 0,0-1,0 0,0 1,0-1,-1-1,1 1,69-17,-52 13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1,'-59'23,"-78"10,43-8,94-25,-1 0,0 0,0-1,0 1,0 0,0 0,0 0,0 1,0-1,0 0,1 0,-1 0,0 1,0-1,0 0,0 1,0-1,1 1,-1-1,0 1,0-1,1 1,-1-1,0 1,1 0,-1-1,1 1,-1 0,1 0,-1 0,1-1,-1 1,1 0,0 0,0 0,-1 0,1 0,0 0,0-1,0 1,0 0,0 0,0 0,0 0,0 0,0 0,0 0,1 0,-1-1,0 1,1 0,-1 0,1 0,-1 0,0-1,1 1,0 0,-1 0,1-1,-1 1,1-1,0 1,0 0,-1-1,1 1,11 4,0-1,0 1,1-2,-1 0,1 0,0-1,0-1,0 0,0-1,0 0,-1-1,2-1,13 2,139 3,-165-3,-1 0,1 0,0 0,0 1,0-1,0 0,-1 1,1-1,0 1,-1-1,1 1,0-1,-1 1,1-1,0 1,-1 0,1-1,-1 1,1 0,-1-1,1 1,-1 0,0 0,1-1,-1 1,0 0,0 0,1 0,-1 0,0-1,0 1,0 0,0 0,0 0,0 0,0-1,0 1,-1 0,1 0,0 0,0 0,-1-1,1 1,-1 0,1 0,0-1,-1 1,1 0,-1-1,0 1,1 0,-1-1,0 1,1-1,-1 1,0-1,1 1,-1-1,0 0,0 1,0-1,0 0,-47 33,-126 46,-45 27,168-49,50-55,0 0,0-1,0 1,1 0,-1 0,0 0,1 0,0 0,-1 0,1 0,0 0,0 0,0 0,0 0,1-1,-1 1,1 0,-1 0,1 0,-1 0,1 0,0 0,0-1,0 1,0 0,0-1,0 1,0-1,1 1,-1-1,1 0,-1 1,1-1,-1 0,1 0,0 0,-1 0,2 0,9 3,0 0,1-1,-1 0,1-1,0 0,-1-1,1-1,0 0,0-1,0 0,0-1,26 0,160-25,-175 25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1 532,'58'-85,"-2"1,4 3,38-36,-92 109,0 1,1 0,0 1,0 0,0 0,1 0,0 1,0 0,0 1,3-1,-10 6,1 0,-1 1,1-1,-1 1,1-1,-1 1,0 0,0-1,0 1,0 0,0 0,0 0,0 0,-1 0,1 0,-1 0,1 0,-1 0,0 0,0 0,0 0,0 0,0 0,0 0,-1 0,1 0,-1 0,1 1,-1 2,0 31,6 82,-4-115,0 1,0 0,0 0,1-1,-1 1,1 0,0-1,0 0,0 1,0-1,1 0,-1 0,1 0,0 0,0-1,0 1,0-1,0 0,0 0,1 0,-1 0,1 0,0-1,-1 0,1 1,0-2,1 1,1-1,1-1,-1 0,0 0,1 0,-1-1,0 0,0-1,0 1,0-1,-1 0,1-1,-1 1,0-1,0 0,0 0,0-1,-1 1,1-1,-1 0,0-1,-1 1,0 0,1-1,-2 0,1 0,0-3,19-24,172-220,-194 253,0 1,0-1,0 0,0 0,1 0,-1 1,0-1,0 0,0 0,0 0,1 0,-1 1,0-1,0 0,1 0,-1 0,0 0,0 0,0 0,1 0,-1 0,0 0,0 0,1 0,-1 0,0 0,0 0,1 0,-1 0,0 0,0 0,1 0,-1 0,0 0,0 0,1 0,-1 0,0-1,-14 35,10-24,-7 14,2 1,1 0,0 1,2 0,1 0,2 1,0-1,1 3,3-21,-1 0,2 0,-1 0,1 0,0 0,0-1,1 1,0-1,1 1,-1-1,1 0,1-1,-1 1,1-1,1 1,8 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0,'0'20,"5"5,1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4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202 170,'-28'228,"-97"565,96-538,34-221,4-29</inkml:trace>
  <inkml:trace contextRef="#ctx0" brushRef="#br0" timeOffset="369.447">794 451,'-29'708,"30"-604,-4-121,0 0,-1 1,-1-1,-1 1,0 0,-1 1,-1-1,-1 1,0 1,-5-6,-4-6,-1 1,-1 1,-2 1,0 1,-1 0,-1 2,-1 1,-3 0,16 10,1 1,-1 1,-1 0,1 0,-1 1,0 1,0 0,-1 1,0 1,0 0,1 1,-1 0,-1 1,1 0,0 2,0-1,0 2,0 0,0 0,0 2,1-1,-1 2,1 0,0 0,0 2,1 1,1 0,-1 1,2 1,-1 0,2 1,-1 0,1 0,1 1,0 0,1 0,0 1,1 0,0 0,1 0,-1 7,-1 9</inkml:trace>
  <inkml:trace contextRef="#ctx0" brushRef="#br0" timeOffset="1189.635">1217 959,'-10'9,"0"0,0 1,1 0,0 1,1 0,0 0,1 1,0-1,0 2,2-1,-1 2,4-10,0 1,1 0,-1 0,1 0,0 0,0 1,1-1,0 0,0 0,0 0,0 1,1-1,0 0,0 0,0 0,1 0,-1 0,1 0,0 0,1-1,-1 1,1-1,0 0,0 1,1-1,-1 0,1-1,-1 1,1-1,1 1,3 1,0 0,0 0,1-1,0 0,-1-1,2 0,-1 0,0-1,0 0,1 0,-1-1,1-1,-1 0,1 0,-1 0,1-1,-1-1,1 0,-1 0,0-1,0 0,0 0,0-1,-1 0,1-1,-1 0,0 0,0-1,-1 1,0-2,0 1,0-1,-1 0,0-1,0 0,3-7,-1 0,-1-1,0 0,-2 0,1-1,-2 1,0-1,-1 0,0-6,-3 14,-1-1,0 0,0 1,0-1,-1 1,-1 0,0-1,0 1,-1 0,0 1,0-1,-1 1,0 0,0 0,-1 0,0 1,-1 0,0 0,0 0,0 1,-1 0,1 0,-2 1,1 0,0 1,-1 0,0 0,0 1,0 0,0 0,-1 1,1 0,-1 1,1 0,-4 1,10-1,1 1,-1-1,1 1,-1 0,1 0,-1 0,1 1,-1-1,0 1,1-1,-1 1,1 0,0 0,-1 0,1 0,0 0,0 0,-1 1,1-1,0 1,0 0,0-1,1 1,-1 0,0 0,1 0,-1 0,1 1,0-1,0 0,0 1,0-1,0 0,0 1,1-1,-1 1,1-1,-1 1,1 0,0-1,0 1,0-1,1 1,-1-1,1 1,-1-1,1 1,0-1,0 1,0-1,0 0,0 1,0-1,1 0,-1 0,1 0,0 1,9 5,0 0,1-1,0 0,0 0,0-1,1-1,0 0,0-1,0 0,1-1,-1-1,1 0,0-1,3 0,13 1,-1-1,0-1,0-2,0-1,0-1,0-1,0-2,-1-1,0-1,-1-1,0-2,-1 0,0-2,-1-1,0-1,-1-1,-1-1,-1-1,-1-2,0 1,-2-2,0-1,-2 0,0-2,-1 0,-8 2,0 0,-1 0,-1-1,-1 0,-1 0,-1 0,-1-1,-2 1,0 0,-2-1,0 1,-2 0,0 0,-2 0,-1 0,-1 1,0 0,-2 1,-5-7,11 18,-1 0,0 1,-1 0,0 0,0 0,-1 1,0 0,-1 1,0-1,-1 1,1 1,-1 0,-1 0,1 1,-1 0,-10-4,18 9,-1 1,1 0,-1-1,1 1,-1 0,1 0,-1 1,1-1,-1 0,1 1,-1 0,1-1,-1 1,1 0,0 0,0 0,-1 1,1-1,0 1,0-1,0 1,0-1,0 1,1 0,-1 0,1 0,-1 0,1 0,-1 1,1-1,0 0,0 1,0-1,1 0,-1 1,0 1,-16 95,18-10,4 0,3 0,15 54,-19-112,66 305,-38-185,-31-142,0 0,1 0,1 0,-1 0,1 0,1-1,-1 0,2 1,-1-1,1-1,0 1,6 6,17-5,-14-11</inkml:trace>
  <inkml:trace contextRef="#ctx0" brushRef="#br0" timeOffset="1435.132">2459 790,'-14'34,"-10"30,-1 9,4-3,6-9,10-15,5-15</inkml:trace>
  <inkml:trace contextRef="#ctx0" brushRef="#br0" timeOffset="1585.154">2402 367,'0'0</inkml:trace>
  <inkml:trace contextRef="#ctx0" brushRef="#br0" timeOffset="1985.248">2911 677,'-35'39,"2"0,1 2,3 2,1 0,-14 33,39-72,0 0,1 0,0 0,0 1,0-1,0 1,1-1,0 1,0 0,0 0,0-1,1 1,0 0,0 0,0 0,1-1,-1 1,1 0,0 0,1-1,-1 1,1-1,0 1,0-1,0 0,1 1,-1-1,1 0,3 3,3-3,0 0,0 0,0-1,1 0,-1-1,1 0,-1 0,1-1,0-1,0 1,0-2,0 1,-1-1,1-1,0 0,-1 0,1-1,-1 0,0 0,0-1,0 0,0-1,-1 0,0-1,0 1,0-2,-1 1,0-1,0 0,0 0,-1-1,0 0,0-1,37-45,-3-1,-2-1,-2-3,14-34,-30 48,-1-1,-2-1,-3-1,-1 0,-3 0,-2-1,-1-4,-6 36,-1 1,-1 0,0 0,-1 0,-1 0,-1 0,0 1,-1-1,0 1,-1 0,-1 0,-3-3,7 12,-1 0,1 0,-1 1,-1-1,1 1,-1 0,0 0,0 0,0 1,-1 0,1 0,-1 0,0 1,0 0,-1 0,1 0,0 1,-1 0,0 0,1 1,-1 0,0 0,0 0,0 1,0 0,0 0,0 1,1 0,-6 1,1 1,0 1,0 0,1 0,-1 1,1 1,0 0,0 0,1 1,0 0,0 0,1 1,0 0,0 1,0 0,1 0,1 1,0-1,0 1,1 1,0-1,1 1,-4 8,2 0,0 0,1 0,1 0,1 1,0 0,2-1,0 1,2 0,0 0,3 18,0-13,1-1,1 0,1 0,2 0,0-1,1 0,1-1,1 0,1-1,1 0,1-1,1-1,1 0,0-1,1-1,1-1,1 0,0-1,1-2,0 0,1-1,0-1,7 1,1-5,-5-2</inkml:trace>
  <inkml:trace contextRef="#ctx0" brushRef="#br0" timeOffset="3019.002">3899 480,'-38'23,"1"3,2 0,1 2,0 2,3 1,0 1,-11 19,38-46,0 0,1 0,0 1,0-1,1 1,-1 0,1 0,1 0,-1 0,1 0,0 0,0 0,1 0,-1 1,2-1,-1 0,0 0,1 0,1 0,-1 0,1 0,0 0,0 0,0 0,1-1,0 1,0-1,1 1,-1-1,1-1,0 1,0 0,1-1,-1 0,3 1,-1 0,-1-1,1-1,0 1,1-1,-1 0,0 0,1-1,0 0,0 0,-1 0,1-1,0 0,0-1,0 1,0-1,0-1,0 1,0-1,0-1,0 1,0-1,-1 0,1-1,-1 1,1-1,-1 0,0-1,5-3,5-4,0-1,-1 0,-1-1,0-1,0 0,-2-1,1-1,-2 0,8-15,96-157,-89 159,-26 28,1 1,-1-1,0 1,1-1,-1 1,1-1,-1 1,0 0,1-1,-1 1,1 0,-1-1,1 1,-1 0,1-1,-1 1,1 0,0 0,-1 0,1 0,-1 0,1-1,-1 1,1 0,0 0,-1 0,1 1,-1-1,1 0,0 0,-1 0,1 0,-1 0,1 1,-1-1,1 0,-1 1,1-1,-1 0,1 1,-1-1,1 0,-1 1,0-1,1 1,-1-1,0 1,1-1,-1 1,0-1,1 1,-1-1,0 1,0-1,0 1,0 0,0-1,1 1,-1 0,-15 101,12-93,1 0,0 0,0 0,1 0,0 0,1 0,0 0,1 1,-1-1,2 0,-1 0,1 0,1 0,0-1,0 1,1-1,-1 1,2-1,-1-1,1 1,1 0,-1-1,1 0,0-1,1 1,0-1,0 0,0-1,1 1,-1-2,5 3,-4-5,1 0,-1 0,1 0,0-1,-1-1,1 1,0-1,0-1,0 0,-1 0,1-1,-1 0,1 0,-1-1,1 0,-1 0,0-1,-1 0,1-1,-1 1,0-2,0 1,4-4,7-7,-1-1,-1 0,-1-1,0-1,-1 0,-1-1,-1-1,1-4,37-62,-55 106,0 0,2 0,0 0,1 0,1 1,1-1,2 15,-2-30,0 0,1 0,-1 0,1 0,0 0,0 0,0 0,0 0,1-1,0 1,0-1,0 1,0-1,0 0,0 1,1-1,0 0,0-1,-1 1,2 0,-1-1,0 0,0 0,1 0,-1 0,1 0,0-1,-1 1,1-1,0 0,0 0,0-1,0 1,0-1,0 0,0 0,0 0,0 0,0-1,0 1,9-3,0-1,-1 0,1 0,-1-1,0-1,0 0,-1 0,0-1,0-1,0 0,-1 0,0-1,-1-1,0 1,-1-2,0 1,0-1,-1 0,0 0,-1-1,-1 0,0 0,0-1,-1 1,2-11,116-225,-101 231,-22 54,0-28,-3 27,2-1,1 1,2 0,1 0,2-1,3 8,3 1,3-1,2-1,1 0,3-1,15 27,-4-16,-3 2,-2 0,-2 2,-3 1,-3 1,-2 0,-2 1,-4 0,-1 1,-3 8,-3-55,-1 0,0 0,0 1,-2-1,0 1,0-1,-1 0,-1 0,0 0,-1 0,0 0,-1-1,0 1,-1-1,0-1,-1 1,-1-1,0 0,-5 5,-2-4,-1-1,0 0,0-2,-1 1,0-2,-1 0,1-2,-2 0,1 0,-1-2,1 0,-1-1,0-1,0-1,-1-1,1 0,-3-2,16 1,0 1,0-1,0-1,0 1,0-1,0 0,1 0,-1-1,0 0,1 0,0 0,0-1,0 1,0-1,1 0,-1-1,1 1,0-1,0 0,1 0,-1 0,1 0,0-1,1 1,-1-1,1 0,0 1,1-1,-1 0,1 0,0 0,1-1,0 1,-1 0,2 0,-1 0,1 0,0 0,0 0,1 0,1-5,9-18,1 2,2-1,0 2,2 0,0 1,2 1,1 0,3-1,5-9,213-218,-108 131,-105 95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3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0,'-10'15,"-3"4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91,'-1'1,"0"0,0 1,0-1,0 1,0 0,0-1,0 1,0 0,1-1,-1 1,1 0,-1 0,1 0,0-1,0 1,0 0,0 0,0 0,0 0,0 0,0-1,1 1,-1 0,1 0,0 0,-1-1,1 1,0 0,0-1,0 1,0-1,0 1,1 0,168 359,-168-357,-3-4,1 1,0 0,-1-1,1 1,0 0,0 0,0-1,0 1,0 0,0-1,0 1,0 0,0 0,0-1,0 1,0 0,0 0,1-1,-1 1,0 0,0-1,1 1,-1 0,1-1,-1 1,0-1,1 1,-1-1,1 1,0-1,-1 1,1-1,-1 1,1-1,0 0,-1 1,1-1,0 0,-1 1,1-1,0 0,-1 0,1 0,0 0,0 0,-1 0,1 0,0 0,0 0,-1 0,1 0,0 0,-1 0,1-1,0 1,-1 0,1 0,0-1,-1 1,1-1,0 1,0-1,108-473,-91 416,-20 57,0 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4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1,'0'24,"0"17,0 7,0 0,0-13,0-13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4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1,'-14'9,"-5"9,6 0,4-2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1,'21'0,"11"-1,0 2,0 1,0 1,-1 2,13 4,-42-9,0 0,0 0,0 0,0 1,0-1,0 1,0 0,0-1,0 1,0 0,0 0,0 0,-1 1,1-1,0 0,-1 1,1-1,-1 1,1-1,-1 1,0 0,0-1,0 1,0 0,0 0,0 0,0 0,0 0,-1 0,1 0,-1 0,0 0,1 0,-1 1,0-1,0 0,-1 0,1 0,0 0,-1 0,1 0,-1 0,1 0,-1 0,0 0,0 0,0 0,0 0,0-1,-1 1,1 0,0-1,-1 1,1-1,-1 1,-7 7,8-9,0 0,-1 1,1-1,0 1,0-1,0 1,-1-1,1 1,0 0,0 0,0-1,0 1,0 0,1 0,-1 0,0 0,0 0,0 0,1 0,-1 0,1 1,-1-1,1 0,-1 0,1 1,0-1,-1 0,1 0,0 1,0-1,0 0,0 0,0 1,0-1,1 0,-1 1,0-1,1 0,-1 0,1 0,-1 1,1-1,-1 0,1 0,0 0,0 0,-1 0,1 0,0 0,0 0,0 0,123 6,-88-9,-11 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09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0,'29'197,"-54"4,26-151,5-32</inkml:trace>
  <inkml:trace contextRef="#ctx0" brushRef="#br0" timeOffset="247.872">0 452,'44'0,"32"-4,10-8,-7 0,-6 1,-11-2,-11 0,-9 4,-8 2,-9 8,-9 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1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1,'-93'34,"-242"113,334-147,0 0,0 0,0 0,-1 0,1 0,0 1,0-1,0 0,0 1,0-1,0 0,-1 1,1-1,0 1,0 0,0-1,1 1,-1 0,0-1,0 1,0 0,0 0,1 0,-1 0,0 0,1 0,-1 0,1 0,-1 0,1 0,-1 0,1 0,0 0,0 1,-1-1,1 0,0 0,0 0,0 0,0 1,1-1,-1 0,0 0,0 0,1 0,-1 0,0 0,1 1,-1-1,1 0,0 0,-1 0,1-1,0 1,0 1,13 4,-1-1,1 0,0-1,0-1,1 0,-1-1,1 0,-1-1,1-1,-1 0,5-1,2 1,20-1,-25 0,1 0,0 1,-1 1,1 0,-1 2,0-1,1 2,-1 0,0 2,1 0,-16-6,0 1,-1-1,1 0,0 1,-1-1,1 1,0-1,-1 1,1-1,-1 1,1 0,-1-1,1 1,-1 0,1-1,-1 1,0 0,1-1,-1 1,0 0,0 0,0-1,1 1,-1 0,0 0,0 0,0-1,0 1,0 0,0 0,-1-1,1 1,0 0,0 0,0 0,-1-1,1 1,0 0,-1-1,1 1,-1 0,1-1,-1 1,1-1,-1 1,1 0,-1-1,0 1,1-1,-1 0,0 1,1-1,-1 1,0-1,-45 28,41-25,-253 141,245-135,-5 1,1 2,0 0,1 1,0 1,2 0,-1 1,-8 12,21-25,1-1,-1 1,1 0,0 0,0 0,-1 0,1 0,1 0,-1 0,0 0,0 0,1 0,-1 1,1-1,0 0,-1 0,1 1,0-1,0 0,1 1,-1-1,0 0,1 0,0 0,-1 1,1-1,0 0,0 0,0 0,0 0,0 0,1 0,-1-1,1 1,-1 0,1-1,-1 1,1-1,0 1,0-1,0 0,0 0,0 0,0 0,0 0,0 0,0 0,1-1,-1 1,0-1,0 0,2 0,25 3,1-2,0-1,-1-2,1 0,-1-3,0 0,0-1,0-2,-1-1,2-3,-26 11,15-4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0 527,'326'-379,"-326"378,1-1,0 1,0-1,0 0,-1 1,2 0,-1-1,0 1,0-1,0 1,0 0,1 0,-1 0,1 0,-1 0,1 0,-1 0,1 0,0 1,-1-1,1 0,0 1,-1 0,1-1,0 1,0 0,-1 0,1 0,0 0,0 0,-1 0,1 1,0-1,0 0,-1 1,1 0,0-1,-1 1,1 0,-1 0,1 0,-1 0,1 0,-1 0,1 1,1 9,-1 0,0 0,0 0,-1 1,-1-1,0 0,0 1,-1-1,-2 6,1-6,1 0,0 0,1 1,0-1,1 0,0 0,0 0,1 0,1 0,1 3,-3-12,0 0,0 0,0 0,0 1,0-1,1 0,-1 0,1 0,-1-1,1 1,0 0,-1-1,1 1,0-1,0 1,0-1,1 0,-1 0,0 0,0 0,1 0,-1-1,0 1,1-1,-1 1,1-1,-1 0,0 0,1 0,-1 0,1 0,-1-1,0 1,1-1,-1 0,0 1,1-1,1-1,76-57,61-130,-24 30,-117 159,0 0,0 0,0 1,0-1,0 0,0 0,0 1,0-1,-1 0,1 0,0 1,0-1,0 0,0 0,0 1,1-1,-1 0,0 1,0-1,0 0,0 0,0 1,0-1,0 0,0 0,1 0,-1 1,0-1,0 0,0 0,0 0,1 1,-1-1,0 0,0 0,0 0,1 0,-1 1,0-1,0 0,1 0,-1 0,0 0,0 0,1 0,-1 0,0 0,1 0,-1 0,0 0,0 0,1 0,-9 29,1-13,1-1,0 1,2 1,0-1,0 1,2-1,0 1,1 0,0 0,2 0,0 0,1 0,0 0,2-1,0 1,0-1,2 0,0 0,1-1,0 1,2-1,30 17,-19-23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2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1,'-20'24,"0"8,7-2,10-5,7-12,2-14,0-5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9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0 481,'9'0,"32"0,-1-1,1-2,-1-2,16-4,225-67,-250 73,-31 4,-1-1,1 0,0 0,-1 0,1 1,0-1,0 0,-1 0,1 1,0-1,0 0,-1 1,1-1,0 0,0 1,0-1,0 0,0 1,0-1,0 0,-1 1,1-1,0 1,0-1,0 0,0 1,0-1,1 0,-1 1,0-1,0 0,0 1,0-1,0 1,0-1,1 0,-1 0,0 1,0-1,0 0,1 1,-1-1,0 0,0 0,1 1,-1-1,0 0,1 0,-1 0,0 1,1-1,-1 0,0 0,1 0,-1 0,0 0,1 0,-1 0,1 0,-1 0,0 0,1 0,-1 0,0 0,1 0,-1 0,1 0,-14 9,-3-2</inkml:trace>
  <inkml:trace contextRef="#ctx0" brushRef="#br0" timeOffset="264.905">141 678,'38'0,"23"-5,10-1,-2 0,-8 1,-9 2,-9 1,-7 1,-10 0</inkml:trace>
  <inkml:trace contextRef="#ctx0" brushRef="#br0" timeOffset="265.905">1638 1,'0'24,"4"17,3 7,-1 0,-2-3,0-5,3-4,0-4,0-2,-2-6</inkml:trace>
  <inkml:trace contextRef="#ctx0" brushRef="#br0" timeOffset="266.905">1384 397,'38'0,"37"-5,10-7,-4 0,-7 1,-10 3,-13 2,-8 3,-9 1,-8 2</inkml:trace>
  <inkml:trace contextRef="#ctx0" brushRef="#br0" timeOffset="517.567">1552 565,'259'-21,"-196"32,-61-10,-1-1,0 1,0 0,0-1,1 1,-1 0,0 0,0 0,0 0,0 0,-1 0,1 0,0 0,0 0,-1 0,1 0,0 0,-1 1,1-1,-1 0,0 1,1-1,-1 0,0 0,0 1,0-1,0 0,0 1,0-1,0 0,0 1,-1-1,1 0,0 1,-1-1,1 0,-1 0,1 1,-1-1,0 0,1 0,-1 0,0 0,0 0,0 0,-13 17,0-1,-2-1,0-1,0 0,-2-1,-12 8,-44 38,71-59,0 1,0 0,1-1,-1 1,0 0,1 1,-1-1,1 0,0 1,0-1,0 1,0 0,0 0,1 0,-1 0,1 0,0 0,0 0,0 0,0 0,0 1,1-1,-1 0,1 1,0-1,0 0,0 1,1-1,-1 0,1 0,-1 1,1-1,0 0,1 0,-1 0,0 0,1 0,0 0,0 0,0-1,0 1,0 0,0-1,1 1,6 1,0 0,0 0,1-1,-1 0,1-1,0 0,0 0,0-1,0-1,0 1,0-2,0 1,-1-1,1-1,0 0,0 0,-1-1,4-1,23-4,-11 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2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29,'-10'33,"-3"12</inkml:trace>
  <inkml:trace contextRef="#ctx0" brushRef="#br0" timeOffset="4183.378">85 0,'-3'1,"0"0,0 1,0-1,0 1,0 0,0 0,1 0,-1 0,1 0,-1 1,1-1,0 1,0-1,0 1,0 0,0 0,1 0,-1 0,1 0,0 0,0 1,0-1,0 3,-6 10,3-8,0 0,0 1,1-1,0 1,1 0,0 0,0 0,1 0,0 0,1 1,0-1,0 0,1 0,0 0,1 2,0-9,1 1,-1 0,1-1,0 0,0 1,0-1,0 0,0 0,1-1,-1 1,1-1,-1 0,1 0,-1 0,1 0,0 0,-1-1,1 0,0 1,-1-1,1-1,0 1,-1-1,1 1,0-1,-1 0,1 0,-1-1,1 1,-1-1,0 1,0-1,0 0,0 0,2-2,7-1,59-25,-65 32,-18 12,8-10,-7 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3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141 442,'-12'19,"0"0,2 1,0 0,2 0,0 1,1 0,1 0,1 1,1 0,0 0,2 0,1 0,1 1,0-1,3 5,26 140,-27-111,-2-32</inkml:trace>
  <inkml:trace contextRef="#ctx0" brushRef="#br0" timeOffset="650.195">0 753,'11'-13,"-1"-1,-1 0,0 0,0-1,-2 0,0 0,3-11,60-98,-59 111,0 0,1 1,0 1,1 0,0 1,0 0,1 1,1 0,0 1,0 1,0 0,1 2,0-1,0 2,0 0,1 1,-1 1,1 0,0 1,3 1,-16 1,1 0,-1 1,0-1,0 1,0 0,0 0,-1 0,1 1,-1-1,1 1,-1 0,0 0,0 0,0 0,0 1,-1-1,1 1,-1 0,0 0,0-1,0 1,0 1,-1-1,0 0,0 0,0 0,0 1,-1-1,0 0,1 1,-2-1,1 1,0-1,-1 0,0 0,0 1,0-1,-1 0,1 0,-1 0,0 0,0 0,0 0,-1-1,1 1,-1-1,0 0,0 1,0-1,-3 1,-19 23,16-22</inkml:trace>
  <inkml:trace contextRef="#ctx0" brushRef="#br0" timeOffset="1300.87">649 866,'0'5,"0"6,-5 6,-1 5,-5 4,0 2,1 1,-2 0,1 0,2 1,3-1,3-1,6-4,2-12,6-7,1-5</inkml:trace>
  <inkml:trace contextRef="#ctx0" brushRef="#br0" timeOffset="1797.341">818 499,'-14'5,"-10"6,4 1,11-6,6-4</inkml:trace>
  <inkml:trace contextRef="#ctx0" brushRef="#br0" timeOffset="4613.481">592 47,'27'-10,"0"1,0 2,1 1,0 1,0 1,1 2,2 0,-29 2,-1-1,1 1,-1 0,1 0,-1-1,1 1,-1 0,1 0,-1 0,1 0,-1 1,1-1,-1 0,1 1,-1-1,0 1,1-1,-1 1,1 0,-1-1,0 1,0 0,1 0,-1 0,0 0,0 0,0 0,0 1,0-1,0 0,-1 0,1 1,0-1,0 0,-1 1,1-1,-1 1,0-1,1 1,-1-1,0 1,0-1,0 1,0-1,0 1,0-1,0 1,0-1,-1 1,1-1,-1 2,-36 39,33-39,0 0,0-1,1 1,0 1,-1-1,1 1,0-1,1 1,-1 0,1 0,-1 0,1 0,1 0,-1 1,0-1,1 0,0 1,0 0,0-1,1 1,0 2,2-3,0-2,0 1,0 0,1 0,0-1,-1 0,1 1,0-1,0 0,0 0,0-1,1 1,-1-1,0 1,1-1,-1 0,1 0,0-1,-1 1,1-1,-1 1,1-1,0-1,-1 1,1 0,-1-1,1 0,0 1,-1-1,0-1,1 1,-1 0,3-3,6 2,5-2,0 0,0 2,1 0,-1 0,1 2,-1 0,1 1,-1 1,0 1,2 0,-1 4</inkml:trace>
  <inkml:trace contextRef="#ctx0" brushRef="#br0" timeOffset="6518.495">1101 922,'24'-3,"-1"-1,1-1,-1-1,0-1,-1-1,1-1,-2-1,1-1,13-9,8-3,-14 6,0-2,-2-1,0-1,-1-2,6-7,-24 24,1 0,-1-1,0 0,-1 0,0-1,0 0,0 0,-1-1,0 0,-1 0,0 0,-1-1,1 0,-2 1,0-2,0 1,0 0,-1 0,-1-1,0 1,0-1,-2-9,1 17,-1 1,1-1,-1 0,0 1,0-1,0 1,-1 0,1-1,0 1,-1 0,0-1,1 1,-1 0,0 0,0 1,0-1,0 0,-1 1,1-1,0 1,-1 0,1-1,-1 1,1 0,-1 1,1-1,-1 0,0 1,1-1,-1 1,0 0,0 0,1 0,-1 0,0 1,1-1,-1 1,-5 1,0 0,0 1,1 0,-1 0,1 1,0 0,0 0,0 0,0 1,1 0,-6 6,5-4,0 0,0 1,0 0,1 0,0 0,0 1,1 0,1 0,-1 0,1 1,1 0,0-1,0 1,1 1,0-1,1 0,0 0,1 0,0 1,0-1,1 0,0 1,1-1,0 0,1 0,0 0,1-1,0 1,0-1,1 0,0 0,1 0,0-1,0 0,1 0,0 0,0-1,1 0,-1 0,2-1,3 2,2-1,1 0,0-1,0-1,0-1,1 0,0-1,0 0,0-1,0-1,0-1,0 0,0-1,0-1,0-1,-1 0,1 0,0-2,-1 0,5-3,0 2,0-2,0 1,-1-2,-1-1,1 0,-2-1,1-1,-2-1,1 0,-2-2,0 1,-1-2,0 0,-1 0,-1-1,-1-1,0 0,-1-1,-1 0,-1 0,-1-1,2-7,-8 22,0 0,0 0,0 0,0-1,-1 1,0 0,0-1,-1 1,1 0,-1 0,0 0,0-1,-1 1,0 0,1 0,-2 1,1-1,-1 0,1 1,-1-1,0 1,-1 0,1 0,-1 0,0 0,0 1,0 0,0 0,-1 0,1 0,-1 0,0 1,0 0,1 0,-1 0,-1 1,1 0,0 0,0 0,0 0,-1 1,1 0,0 0,-1 0,1 1,0 0,0 0,0 0,-1 1,-1 0,-3 6,1 1,0-1,1 1,-1 1,2 0,0 0,0 0,1 1,0 0,0 0,2 1,-1-1,1 1,1 0,-2 12,3-18,1 0,0 1,0-1,0 0,1 1,0-1,0 1,1-1,0 0,0 1,0-1,1 0,0 0,0 0,0 0,1 0,0 0,0-1,0 0,1 1,0-1,0 0,0-1,1 1,-1-1,1 0,0 0,1 0,6 5,0-1,1-1,0 0,0-1,0 0,1-1,0 0,0-1,0-1,1 0,12 0,-12-1,0 0,1-1,-1-1,1 0,-1-2,1 1,-1-2,0 0,0-1,0 0,0-1,-1-1,0-1,0 0,0 0,-1-1,0-1,-1 0,0-1,0-1,8-9,-5 6,0-1,-1-1,-1 0,0-1,-1 0,9-19,-16 26,0 0,0 0,-1 0,0-1,-1 1,-1-1,1 0,-2 0,1 0,-1-1,-1 1,0 0,-1 0,0 0,-1 0,0 0,-3-8,4 17,0-1,0 1,0 0,-1 0,1 0,-1 0,1 0,-1 0,0 0,0 0,0 1,0-1,0 1,0-1,0 1,0 0,0 0,-1 0,1 0,-1 0,1 1,0-1,-1 1,1-1,-1 1,0 0,1 0,-1 0,1 0,-1 1,1-1,-1 1,1-1,0 1,-1 0,1 0,0 0,-1 0,1 0,-2 2,-3 1,-1 1,1 0,0 0,0 1,0 0,1 0,0 0,0 1,1 0,0 0,-2 3,1 6,0 1,2-1,0 1,0 1,2-1,0 0,1 1,1-1,0 1,1-1,3 15,-2-19,0 0,1 1,0-1,1 0,1 0,0 0,0-1,1 0,1 0,0 0,1-1,0 0,0-1,1 1,1-2,0 1,0-1,1-1,0 0,0 0,1-1,3 1,-1-1,-8-4,0 1,0-1,0 0,0-1,1 0,-1 0,1 0,-1 0,1-1,0-1,0 1,-1-1,6 0,5-4</inkml:trace>
  <inkml:trace contextRef="#ctx0" brushRef="#br0" timeOffset="62049.049">2794 47,'19'-7,"0"1,0 0,1 2,0 0,0 2,0 0,0 1,0 1,0 1,8 2,-26-4,0 1,-1 0,1 0,0 0,0 0,-1 0,1 0,0 1,0-1,-1 1,1-1,0 1,-1 0,1-1,-1 1,1 0,-1 0,1 0,-1 0,0 0,1 1,-1-1,0 0,0 0,0 1,0-1,0 1,0-1,0 1,-1 0,1-1,0 1,-1-1,1 1,-1 0,0 0,0-1,0 1,1 0,-2 0,1-1,0 1,0 0,0 0,-1-1,1 1,-1 0,1-1,-1 1,0-1,0 1,0-1,0 1,0 0,-15 16,-1 0,0-1,-1-1,-1 0,0-2,-19 11,27-17,-12 7,-69 63,91-77,0 0,1 0,-1-1,0 1,0 0,1 0,-1 0,1 0,-1 0,1 0,-1 0,1 0,0 0,-1 0,1 1,0-1,0 0,0 0,0 0,0 0,0 0,0 0,0 1,0-1,1 0,-1 0,0 0,1 0,-1 0,1 0,-1 0,1 0,-1 0,1 0,0 0,0 0,-1-1,1 1,0 0,0 0,0-1,0 1,0-1,0 1,0 0,0-1,0 0,0 1,0-1,58 9,-58-9,51 1,0-3,0-1,0-3,0-3,45-13,-5 4,-68 16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1,'-11'405,"-52"131,40-398,21-79,10-59,3-6</inkml:trace>
  <inkml:trace contextRef="#ctx0" brushRef="#br0" timeOffset="318.59">523 114,'-406'391,"394"-379,6-8,0 1,1 0,-1 0,1 0,1 0,-1 1,1 0,0 0,0 0,1 1,0-1,0 1,0-1,1 1,0 0,0 0,0 7,4-9,0-1,0 0,0 0,1 0,0 0,0 0,0 0,1-1,-1 0,1 1,-1-1,1 0,0-1,0 1,1-1,-1 0,0 0,1 0,-1 0,1-1,0 0,3 1,5 2,116 34,-106-34,0 1,0 1,-1 1,0 1,0 1,-1 1,0 1,-1 1,0 0,-1 2,2 2,8 28,-25-37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4:02.15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4891 1609,'-88'-45,"-2"3,-2 4,-1 4,-88-19,-68 26,202 22,0 1,0 3,0 2,-19 4,1 2,14-2,0 2,0 1,1 3,0 3,-20 9,62-20,1 0,-1 1,1 1,0-1,1 1,-1 0,1 1,0-1,0 1,1 1,0-1,0 1,0-1,1 2,0-1,0 0,1 1,0-1,0 1,1 0,0 0,0 0,1 0,0 1,0 5,1 9,0 0,2-1,1 1,0 0,2-1,0 0,2 0,7 17,9 19,3-2,1-1,33 46,-53-90,16 18,-2 2,-1-1,-1 2,-1 1,-2 0,-2 1,-1 1,-1 0,-2 0,-2 1,-1 1,2 33,-10-59,-1 0,0 0,-1 0,0 0,0-1,-1 1,0-1,-1 0,-1 0,1-1,-1 1,-1-1,0-1,0 1,-7 5,-135 104,44-54,-2-5,-84 32,-31 17,146-69,1 4,-58 44,128-83,0 0,0 1,0 0,1-1,-1 2,1-1,1 0,-1 1,1 0,0 0,0 0,0 0,1 0,0 0,0 1,1-1,0 1,0-1,0 1,1 0,0-1,0 1,1 0,0-1,0 1,2 6,2 5,1-1,1 1,0-1,2 0,0-1,0 1,2-2,0 0,1 0,38 48,-2 2,-4 2,-2 2,-3 2,-4 2,-3 0,-2 4,0 14,4-3,3-1,5-1,7 4,-25-55,1 0,3-2,0-1,2-2,1-1,2-1,0-1,2-2,1-2,1-1,1-2,0-2,32 11,4-2,-51-20,0 1,-1 0,0 2,-1 1,0 0,-1 2,0 0,7 7,-24-18,-1 0,1 1,-1-1,0 1,1 0,-1 0,0 0,-1 0,1 0,0 0,-1 0,0 0,0 1,0-1,0 0,0 1,-1-1,1 1,-1-1,0 1,0-1,0 1,-1-1,1 1,-1-1,0 1,0-1,0 0,0 1,-1-1,1 0,-1 0,0 0,0 0,0 0,0-1,-1 1,1-1,-1 1,-1 0,-9 7,20-9,31-10,-27 6,643-175,446-117,-1021 276,0-4,-2-4,-1-2,-1-4,-2-4,-1-2,-3-3,57-46,-115 78,-1-1,0 1,-1-2,0 1,-1-1,0-1,-1 1,0-1,-1 0,0-1,-1 0,-1 0,0 0,-1 0,-1 0,0-1,-1 1,0-1,-2 1,1-1,-2 1,0-1,0 1,-1 0,-1 0,-1 0,-1-2,-16-34,-2 1,-3 1,-1 1,-12-11,-48-80,74 115,1 0,1-1,1 0,1-1,1 0,2-1,0 0,2 0,0 0,1-19,3 29,1 0,1 0,1 1,1-1,0 1,0-1,2 1,0 0,0 0,2 1,0 0,0 0,1 0,1 1,0 1,8-9,46-47,4 2,2 4,38-25,198-153,-218 155,-84 81,0 1,0-1,0 0,-1 0,0 0,0-1,0 1,0 0,-1-1,1 0,-1 1,-1-1,1 0,0 1,-1-1,0 0,0 1,-1-1,1 0,-1 0,0 1,0-1,-1 1,1-1,-8-9,-1 1,0 0,-1 1,0 0,-1 1,0 0,-1 1,0 1,-1 0,0 0,0 1,-1 1,0 1,0 0,-2 0,-18-10,-225-84,-40-20,277 109,6 3,0 0,1-1,0-1,1 0,0-1,0-1,1 0,-11-14,22 20,0-1,0 0,1 0,0 0,0 0,1 0,0 0,0-1,1 1,-1 0,2-1,-1 1,1 0,0 0,1-1,1-4,2-29,-4 35,-1 0,0-1,0 1,-1 0,0 0,0 0,0 0,-1 0,0 0,0 0,0 0,-1 1,0-1,0 1,0-1,-1 1,0 0,0 1,0-1,0 1,-1 0,0 0,0 0,0 0,-5-2,-24-12,-1 2,0 2,0 1,-2 2,1 1,-2 2,1 1,-1 2,0 2,-287-7,301 6,6-2</inkml:trace>
  <inkml:trace contextRef="#ctx0" brushRef="#br0" timeOffset="1332.964">5371 1497,'-37'-16,"30"16,0 0,0 0,0 1,0 0,0 1,0 0,1 0,-1 0,1 1,-1-1,1 2,-1 0,-9 3,-22 12,33-15,0 0,0-1,-1 0,1 0,-1 0,0 0,0-1,0 0,0-1,0 1,-1-1,1 0,0 0,-1-1,1 0,0 0,-1-1,1 1,0-1,-1-1,1 1,0-1,0 0,-5-3,10 4,-5-4,0 1,0 0,0 0,0 0,-1 1,0-1,0 2,1-1,-2 1,1 0,0 0,0 1,-1 0,1 0,0 1,-1 0,1 0,-2 1,-9 4</inkml:trace>
  <inkml:trace contextRef="#ctx0" brushRef="#br1" timeOffset="5147.493">4948 961,'0'0,"0"1,-1-1,1 0,0 1,-1-1,1 1,0-1,-1 0,1 1,0-1,-1 0,1 0,-1 1,1-1,0 0,-1 0,1 1,-1-1,1 0,-1 0,1 0,-1 0,1 0,-1 0,1 0,-1 0,1 0,-1 0,1 0,-1 0,1 0,0 0,-1-1,1 1,-1 0,1 0,-1 0,1-1,-1 1,1 0,0 0,-1-1,1 1,0-1,-1 1,1 0,0-1,0 1,-1 0,1-1,0 1,0-1,-1 1,1-1,0 1,0-1,0 1,0-1,0 1,0-1,0 1,0-1,-6 44,32 293,-41 149,5-361,-22 560,34-286,-3-396,0 1,1 0,0 0,0 0,0 0,0 0,0 0,1 0,-1 0,1 0,0 0,0 0,0 0,0 0,0-1,1 1,-1 0,1-1,0 1,0-1,0 0,0 0,0 0,0 0,1 0,-1 0,1 0,-1-1,1 1,-1-1,1 0,0 0,0 0,0 0,0 0,1 0,177 3,21 13,1-8,56-12,-60 2,295 1,-228 28,-149-28,100 11,-197-7,4 1,-1-1,1-1,-1-1,1-1,0-1,10-2,-23-8,-16 4</inkml:trace>
  <inkml:trace contextRef="#ctx0" brushRef="#br1" timeOffset="8055.329">7827 2880,'2'5,"0"1,0-1,0 1,-1-1,0 1,0 0,0 0,-1 0,0-1,0 1,-1 0,1 0,-1 0,0-1,-1 1,0 0,1-1,-2 1,1-1,-1 0,-1 3,-165 318,83-168,73-141,0-4</inkml:trace>
  <inkml:trace contextRef="#ctx0" brushRef="#br1" timeOffset="8303.47">7573 2936,'5'29,"6"24,6 7,5-6,4-7,-3-7,0-6,0-9,2-3,0-6,-3 0,0-4,-1 2,3-2,-4 1,0 0,-4-3</inkml:trace>
  <inkml:trace contextRef="#ctx0" brushRef="#br1" timeOffset="9539.208">5428 340,'-17'56,"11"-24,2 1,1 0,2-1,0 1,5 31,-3-60,-1 0,1 0,0 0,0 0,0 0,0 0,1 0,-1 0,1-1,0 1,0-1,1 1,-1-1,1 0,-1 1,1-1,0-1,0 1,1 0,-1-1,0 0,1 1,-1-1,1-1,0 1,0 0,0-1,0 0,0 0,0 0,0-1,0 1,0-1,0 0,0 0,1 0,-1-1,0 1,0-1,0 0,0 0,0-1,1 0,8-5,0-2,-1 0,0 0,0-1,-1 0,-1-1,0 0,0-1,-1 0,0-1,-1 0,-1 0,1-1,-1 1,60-119,-67 131,1 1,-1-1,0 0,1 0,-1 0,1 0,-1 1,1-1,-1 0,1 1,-1-1,1 0,0 1,-1-1,1 0,0 1,-1-1,1 1,0 0,0-1,0 1,0 0,-1-1,1 1,0 0,0 0,0 0,0 0,0 0,0 0,0 0,-1 0,1 0,0 0,0 0,0 0,0 1,0-1,0 0,-1 1,1-1,0 1,0-1,-1 1,1-1,0 1,32 36,-23-24,10 8,-1 0,-1 1,-1 0,-1 2,-1 0,-1 1,-1 0,-1 1,-2 0,0 1,-2 0,-1 1,-1 0,2 22,-9-41,1 0,-1 0,-1 0,0 0,0-1,0 1,-1-1,0 0,-1 1,0-1,0-1,-1 1,0-1,-1 0,1 0,-1 0,0-1,-1 0,1 0,-1 0,-1-1,1 0,-1-1,0 1,0-1,0-1,0 0,-1 0,1-1,-1 0,0 0,1-1,-10 1,13-2,0-1,0 1,0-1,0 0,1 0,-1 0,0-1,0 0,1 0,-1 0,1 0,0-1,0 0,0 0,0 0,0 0,0 0,1-1,0 0,-1 0,1 0,1 0,-1 0,1 0,-1-1,1 1,1-1,-1 0,1 0,-1 1,1-1,1 0,-1 0,1 0,0 0,0 0,0 0,0 0,1 0,0 0,0 0,1 1,-1-1,1 0,0 1,1-3,13-14,1 0,0 1,2 0,0 2,2 0,0 1,0 1,1 1,1 1,1 1,0 1,13-3,-21 6,308-148,-287 139</inkml:trace>
  <inkml:trace contextRef="#ctx0" brushRef="#br0" timeOffset="12884.431">320 1384,'9'-39,"-9"38,0 0,0 1,1-1,-1 1,0-1,1 1,-1-1,0 1,1-1,-1 1,1-1,-1 1,0-1,1 1,-1 0,1-1,-1 1,1 0,0-1,-1 1,1 0,-1 0,1-1,0 1,-1 0,1 0,-1 0,1 0,0 0,-1 0,1 0,-1 0,1 0,0 0,-1 0,1 1,-1-1,1 0,0 0,-1 1,1-1,-1 0,1 1,-1-1,1 0,-1 1,1-1,-1 1,1-1,-1 1,0-1,1 1,-1-1,0 1,1-1,-1 1,0-1,0 1,0 0,1 0,6 11,-1 2,0-1,-1 0,0 1,-1 0,-1 0,0 1,-1 3,5 13,24 158,-7 2,-5 112,-18-294,37 991,-56-72,7-621,21 177,8 281,-45-541,14-147,10-67,0 1,1 0,0 0,1 0,0 1,1-1,0 0,0 0,2 0,-1 0,2 2,17 128,-18-139,0 0,-1 0,1-1,0 1,0 0,0-1,0 0,1 1,-1-1,0 0,0 0,1 0,-1 0,1-1,-1 1,1-1,-1 1,1-1,-1 0,1 0,-1 0,1 0,-1-1,1 1,-1-1,1 1,-1-1,3-1,6 1,538-6,-335 8,2462-1,-2042-28,-101 29,-509-1</inkml:trace>
  <inkml:trace contextRef="#ctx0" brushRef="#br0" timeOffset="16437.912">6049 5928,'-315'428,"310"-420,-5 7,0 0,0 0,-1-1,-1 0,0-1,-1-1,-1 0,0-1,0 0,-7 3,2-6</inkml:trace>
  <inkml:trace contextRef="#ctx0" brushRef="#br0" timeOffset="16752.248">5541 6013,'29'43,"14"19,5 4,-6-5,-6-7,-8-9,-5-12,-5-6,-2-4,-4 0,2 1,-2 0,2-3,-2-5</inkml:trace>
  <inkml:trace contextRef="#ctx0" brushRef="#br0" timeOffset="18005.457">9 424,'-3'17,"1"0,0 0,1-1,1 1,1 0,0 0,1 0,1 0,0-1,1 1,1-1,5 11,-10-25,0-1,1 1,-1 0,1-1,-1 1,1 0,0-1,0 1,0-1,0 1,0-1,0 1,0-1,0 1,0-1,1 0,-1 0,0 0,1 0,-1 0,1 0,-1 0,1 0,0-1,-1 1,1 0,0-1,-1 0,1 1,0-1,0 0,0 0,-1 0,1 0,0 0,0 0,-1-1,1 1,0 0,0-1,-1 0,1 1,-1-1,1 0,0 0,-1 0,1 0,-1 0,1 0,63-104,9-67,-73 171,-1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1,16 43,73 399,-78-403,-3 0,-1 1,-2 0,-1 1,-3-1,-1 0,-2 5,1-40,-1 0,1 1,-1-1,0 0,-1 0,0 0,1-1,-2 1,1-1,-1 1,0-1,0 0,0-1,0 1,-1-1,0 0,0 0,0 0,-1 0,1-1,-1 0,0 0,0-1,0 0,0 0,0 0,0-1,-1 1,1-2,0 1,-1-1,1 0,-1 0,1 0,0-1,-1 0,1-1,0 1,0-1,0 0,0-1,0 1,0-1,0 0,1-3,-1 1,1-1,0 0,0 0,0 0,1-1,0 1,1-1,-1 0,1 0,0-1,1 1,0 0,0-1,1 0,0 1,0-1,0 0,1 0,1 1,-1-1,1 0,0 1,1-1,0 0,0 1,3-5,4-15,2 1,1 0,1 1,1 1,1 0,1 1,3-1,15-21,2 2,2 2,1 1,3 3,39-29,-53 47</inkml:trace>
  <inkml:trace contextRef="#ctx0" brushRef="#br0" timeOffset="35195.362">6755 5505,'-5'9,"-11"14,-8 6,1 4,-1-3,3-3,1-6,4-1,-1-5,8-4,6-5</inkml:trace>
  <inkml:trace contextRef="#ctx0" brushRef="#br0" timeOffset="36225.611">997 1,'0'5,"-10"6,-2 6,-5 1,1 1,-2-2,2 1,-1-3,3 1,-1-2,1 1,-1-2,-3 2,-3 2,-3 5,2 1,6-1</inkml:trace>
  <inkml:trace contextRef="#ctx0" brushRef="#br0" timeOffset="47283.318">4214 4347,'5'0,"2"5,-1 6,-1 7,-2 4,0 3,-2 3,-1 1,0 1,0-1,-5 1,-2-1,1-1,0 1,3-1,1-9,5-9,3-5</inkml:trace>
  <inkml:trace contextRef="#ctx0" brushRef="#br0" timeOffset="48185.474">4299 4291,'255'1,"-138"23,-114-24,1 0,-1 0,0 0,0 0,0 0,1 1,-1 0,0 0,0 0,0 0,0 0,0 0,0 1,0-1,-1 1,1 0,0 0,-1 0,0 0,1 1,-1-1,0 1,0-1,0 1,-1-1,1 1,0 0,-1 0,0 0,0 0,0 0,0 0,0 1,1 16,-1 0,0 0,-2 0,0 0,-1 0,-1-1,-1 1,-2 5,-4 25,8-29,2-18,0-1,1 1,-1-1,0 1,0-1,0 1,-1-1,1 1,-1-1,1 0,-1 1,0-1,0 0,0 1,0-1,0 0,0 0,-1 0,1 0,-1 0,1 0,-1 0,0-1,0 1,0 0,0-1,0 0,0 1,0-1,0 0,-1 0,1 0,-1 0,-158-12,133 10,6-2,0 2,0 1,-1 0,1 2,0 0,0 2,1 1,-14 4,8 9,24-9</inkml:trace>
  <inkml:trace contextRef="#ctx0" brushRef="#br1" timeOffset="58030.597">5428 2513,'-4'-2,"0"0,0 0,-1 1,1-1,-1 1,1 0,0 0,-1 1,0 0,1-1,-1 1,1 1,-1-1,1 1,-1 0,1 0,-1 0,1 0,0 1,0 0,-1 0,1 0,0 0,1 1,-1-1,0 1,1 0,0 0,-1 0,1 1,0-1,1 1,-1 0,1 0,-1 0,1 0,0 0,-1 4,-42 124,44-128,1 0,-1 0,1 1,0-1,0 0,1 0,-1 1,1-1,0 0,0 0,0 0,1 0,0 0,-1 0,1 0,0-1,1 1,-1-1,1 1,0-1,-1 0,1 0,1 0,-1 0,0-1,1 1,-1-1,1 0,0 0,0 0,1 0,17 5,-2-3</inkml:trace>
  <inkml:trace contextRef="#ctx0" brushRef="#br1" timeOffset="58599.303">5541 2767,'113'-111,"-52"45,-55 59,-1 2,0-1,0 1,0 0,0 0,1 1,0 0,0 0,0 0,0 1,1-1,0 1,-1 1,1 0,0 0,2 0,-7 2,1 1,0 0,0 1,-1-1,1 0,0 1,-1 0,0-1,1 1,-1 0,0 0,0 0,0 1,0-1,0 0,-1 1,1-1,-1 1,0 0,1-1,-1 1,0 2,28 35,-22-38,1 0,-1-1,0 0,1 0,-1-1,1 0,-1 0,1-1,-1 0,1 0,-1-1,1 0,-1 0,0 0,0-1,0 0,-1-1,1 1,-1-1,0-1,0 1,0-1,5-5,9-3,-19 12,0 0,-1 0,1 0,0 1,0-1,0 0,0 1,0-1,0 1,0-1,0 1,0-1,0 1,0 0,0-1,0 1,1 0,-1 0,0 0,0 0,0 0,0 0,0 0,0 0,1 0,-1 1,0-1,0 0,0 1,0-1,0 1,0-1,0 1,0 0,0-1,0 1,0 0,-1 0,1-1,0 1,0 0,-1 0,1 0,-1 0,1 0,-1 0,1 0,-1 0,1 0,-1 0,0 1,0-1,1 0,-1 0,0 0,0 1,17 90,-5-78</inkml:trace>
  <inkml:trace contextRef="#ctx0" brushRef="#br2" timeOffset="63552.511">5061 3134,'-3'0,"1"0,-1 1,0 0,1 0,-1 0,1 0,-1 0,1 0,-1 1,1-1,0 1,0 0,0-1,0 1,0 0,0 0,0 0,1 1,-1-1,1 0,-1 1,1-1,0 0,0 1,0 0,0-1,1 1,-1 0,0 2,0-3,-97 302,72-211,1-8,-3-1,-5-1,-3-2,-8 8,38-78,-5 7,1 0,0 1,1 0,2 1,0 0,1 0,0 1,1 7,2-10,2-26,-2-21,1 13,-2-1,0 1,-1 0,-1 1,0-1,-1 1,0 0,-1 1,-1 0,-1 0,0 1,0 0,-2 0,1 2,-1-1,-1 2,-13-10,-36-22,63 41,0-1,0 1,0-1,1 1,-1-1,0 1,1 0,-1 0,0 0,1 0,0 0,-1 0,1 0,0 0,-1 0,1 1,0-1,0 1,-1-1,1 1,0 0,0 0,0 0,0 0,-1 0,1 0,0 0,0 0,0 1,1 0,-1-1,43-1,0 3,0 2,0 1,11 5,-54-10,8 1,1-1,-1 2,0-1,0 2,0-1,0 1,0 1,0 0,-1 0,0 1,0 0,0 0,0 1,-1 1,0-1,0 1,-1 1,0-1,0 1,-1 0,0 1,2 3,-8-9,0 0,0 0,0 0,0 0,-1 0,0 0,1 0,-1-1,0 1,0 0,0 0,-1 0,1-1,-1 1,0-1,1 1,-1-1,0 0,0 1,-1-1,1 0,0 0,-1-1,1 1,-1 0,1-1,-1 0,0 1,0-1,0 0,0-1,0 1,0 0,0-1,0 1,0-1,0 0,0 0,0-1,0 1,-1-1,-17 6,-153 46,155-43</inkml:trace>
  <inkml:trace contextRef="#ctx0" brushRef="#br2" timeOffset="65265.861">5287 3698,'-10'42,"2"1,1 1,3-1,1 1,2 0,4 30,-2-49,27-139,-15 68,2 0,2 1,1 1,3 0,2 2,1 0,9-7,-33 48,0-1,1 1,-1 0,0 0,1-1,-1 1,1 0,-1 0,1 0,-1 0,1 0,0-1,0 1,-1 1,1-1,0 0,0 0,0 0,0 0,0 1,0-1,0 0,1 1,-1-1,0 1,0-1,0 1,1 0,-1-1,0 1,0 0,1 0,-1 0,0 0,0 0,1 0,-1 0,0 0,0 1,1-1,-1 0,0 1,0-1,0 1,1 0,-1-1,0 1,0 0,0-1,0 1,0 0,0 0,-1 0,1 0,0 0,0 0,-1 0,1 0,0 0,-1 0,1 1,-1-1,0 0,1 0,-1 1,0-1,18 98,0-29,-10-53</inkml:trace>
  <inkml:trace contextRef="#ctx0" brushRef="#br2" timeOffset="67620.58">5258 3275,'-13'-7,"17"3,64 13,1-4,0-3,42-5,-5 1,-126-16,11 15,1-1,0 0,0 0,0-1,0 0,1-1,0 0,0 0,0 0,1-1,0 0,0 0,1 0,-3-10</inkml:trace>
  <inkml:trace contextRef="#ctx0" brushRef="#br2" timeOffset="81846.339">5625 4094,'-26'54,"-14"5,31-49,1 1,0 0,1 1,0-1,1 1,1 1,-1-1,2 1,0 0,-1 8,4-19,1 0,0 0,-1 0,1 0,0 0,0 0,1 0,-1 0,0 0,1 0,-1 0,1 0,-1 0,1 0,0-1,0 1,0 0,0 0,0-1,0 1,1 0,-1-1,1 0,-1 1,1-1,-1 0,1 1,0-1,-1 0,1 0,0-1,0 1,0 0,0 0,0-1,0 0,0 1,0-1,0 0,0 0,80-17,-59 0,-3 0</inkml:trace>
  <inkml:trace contextRef="#ctx0" brushRef="#br2" timeOffset="82405.647">5936 3783,'-10'0,"-7"0,-7 0,2 5,-1 1,4 0</inkml:trace>
  <inkml:trace contextRef="#ctx0" brushRef="#br2" timeOffset="87759.675">546 6182,'1'0,"-1"-1,1 1,0-1,-1 0,1 1,0-1,-1 1,1-1,-1 0,1 0,-1 1,1-1,-1 0,0 0,1 0,-1 0,0 1,0-1,1 0,-1 0,0 0,0 0,0 0,0 0,0 1,0-1,-1 0,1 0,0 0,0 0,0 0,-1 1,1-1,-1 0,1 0,0 0,-1 1,0-1,1 0,-1 1,1-1,-1 0,0 1,1-1,-1 1,0-1,0 1,1-1,-1 1,0 0,0-1,0 1,1 0,-1 0,0 0,0-1,0 1,0 0,0 0,0 0,0 0,216-167,7-15,-53 66,86-77,-136 100,129-85,-51 50,29-59,20-10,-187 142,3 2,1 3,3 3,30-14,73-51,97-86,-51 38,89-31,-136 91,-134 83,0-1,-1-2,-1-1,17-16,198-167,-75 108,-14 12,-51-7,-105 90,27-19,-29 19,1 1,-1-1,0 1,0-1,1 1,-1-1,0 1,0-1,0 1,0-1,1 1,-1-1,0 1,0-1,0 1,0-1,0 1,0-1,0 1,-1-1,1 1,0-1,0 1,0-1,0 1,-1-1,1 1,0-1,0 1,-1 0,1-1,0 1,-1-1,1 1,-1 0,1-1,0 1,-1 0,1 0,-1-1,1 1,-1 0,1 0,-1 0,1-1,-1 1,1 0,-1 0,1 0,-1 0,1 0,-1 0,1 0,-1 0,1 0,-1 0,1 0,-1 1,1-1,-1 0,1 0,-1 0,1 1,-1-1,1 0,-132-17,128 19,1 0,-1 1,1 0,0 0,0 0,0 0,0 0,1 0,-1 1,1 0,0-1,0 1,0 0,0 0,1 0,-1 0,1 0,0 0,0 1,1-1,-1 0,1 0,0 1,0-1,1 0,-1 0,1 1,0-1,1 4,-1 3,-7 164,-8-101,14-74,0 0,1 0,-1 0,0 0,0 0,1 0,-1 0,0 0,0 0,1 0,-1 0,0 0,0 0,1 0,-1 0,0 0,0 0,1 0,-1 0,0 0,0 1,0-1,1 0,-1 0,0 0,0 0,0 1,0-1,1 0,-1 0,0 0,0 1,0-1,0 0,0 0,0 0,0 1,1-1,-1 0,0 0,0 1,0-1,0 0,0 1,10-24,113-223,-32 76,-76 125,-11 25</inkml:trace>
  <inkml:trace contextRef="#ctx0" brushRef="#br2" timeOffset="89115.09">1307 4574,'16'19,"-1"1,-1 0,-1 2,-1-1,-1 2,-1-1,-1 1,-1 1,-1 0,1 8,-6-28,13 71,-15-75,0 0,-1-1,1 1,0 0,0 0,-1 0,1 0,0 0,0 0,-1-1,1 1,0 0,0 0,-1 0,1 0,0 0,0 0,-1 0,1 0,0 0,-1 0,1 1,0-1,0 0,-1 0,1 0,0 0,0 0,-1 0,1 0,0 1,0-1,0 0,-1 0,1 0,0 1,0-1,0 0,0 0,-1 1,1-1,0 0,0 0,0 1,0-1,0 0,0 0,0 1,0-1,0 0,0 0,0 1,0-1,0 0,-14-22,5-4,1-1,2 1,0-1,2 0,1 0,1-1,2 1,0-1,4-21,-2-17,-2 45,1 0,2-1,0 1,1 0,1 1,1-1,1 1,0 0,2 0,0 1,1 0,-9 17,0 0,1-1,-1 1,0 0,0 0,1 0,-1 0,1 0,0 0,0 1,0-1,-1 1,1-1,1 1,-1 0,0-1,0 1,0 0,1 0,-1 1,0-1,1 0,-1 1,1 0,-1-1,1 1,-1 0,1 0,-1 0,1 1,-1-1,0 1,1-1,-1 1,1 0,-1 0,0 0,0 0,1 0,-1 0,0 1,0-1,0 1,-1-1,1 1,0 0,0 0,-1 0,48 55,-33-45</inkml:trace>
  <inkml:trace contextRef="#ctx0" brushRef="#br2" timeOffset="89594.082">1110 4121,'313'-170,"-294"162,-18 8,0 0,0 0,1 0,-1 0,0 0,1 0,-1-1,0 1,0 0,1-1,-1 1,0-1,0 1,0-1,0 1,0-1,0 0,0 0,0 0,0 1,0-1,0 0,0 0,0 0,-1 0,1-1,0 1,-1 0,1 0,-1 0,1 0,-1-1,0 1,1 0,-1 0,0-1,0 1,0 0,0-1,0 1,0 0,0 0,-1-1,1 1,0 0,-1 0,1-1,-1 1,1 0,-85-81,73 68</inkml:trace>
  <inkml:trace contextRef="#ctx0" brushRef="#br2" timeOffset="90098.737">1844 4461,'-7'1,"1"2,0-1,-1 1,1 0,0 0,0 1,1 0,-1 0,1 0,0 1,0-1,0 1,1 1,-1-1,1 0,0 1,1 0,0 0,0 0,0 0,0 1,1-1,0 1,1 0,-1-1,1 1,1 0,-1 0,1 0,0-1,1 4,-1-7,0 0,0 0,0 0,0 0,1 0,-1 0,1 0,0 1,0-1,0-1,0 1,0 0,1 0,-1 0,1-1,0 1,0-1,0 1,0-1,0 0,1 0,-1 0,0 0,1 0,0 0,-1-1,1 1,0-1,0 0,0 0,0 0,0 0,0 0,0-1,0 0,0 1,1-1,-1 0,0 0,0-1,0 1,0-1,0 1,0-1,0 0,0 0,0-1,0 1,0 0,-1-1,1 0,54-34,-32 16</inkml:trace>
  <inkml:trace contextRef="#ctx0" brushRef="#br2" timeOffset="90732.841">2098 4488,'0'-13,"-2"2,2 0,-1 0,1-1,1 1,0 0,0 0,1 0,1 1,0-1,0 0,1 1,1 0,-1 0,1 0,1 0,6-8,-10 17,0 0,0 0,0 1,0-1,0 0,0 1,0-1,0 1,0-1,0 1,0 0,0 0,1 0,-1 0,0 1,0-1,0 0,0 1,0 0,0-1,0 1,0 0,0 0,0 0,-1 0,2 1,32 8,-30-11,-1 0,0 0,1-1,-1 0,0 0,0 0,0 0,0-1,0 1,-1-1,1 0,-1-1,0 1,0 0,0-1,0 1,0-1,-1 0,0 0,1 0,-2-1,2-1,42-49,-43 55,0 0,0 0,0 0,0 0,0 1,0-1,0 1,-1-1,1 1,0 0,0-1,0 1,-1 0,1 0,0 0,-1 1,1-1,-1 0,1 1,-1-1,0 0,1 1,-1 0,0-1,0 1,0 0,0-1,-1 1,1 0,0 0,-1 0,1 0,-1 0,0 0,1 1,2 5,31 47,-25-39</inkml:trace>
  <inkml:trace contextRef="#ctx0" brushRef="#br2" timeOffset="95733.821">687 6126,'108'-38,"530"-215,-466 178,182-61,-162 51,57-28,-137 68,73-36,66-37,-54 35,-40 25,50-33,-9 28,-162 52,-1-3,0-1,-1-1,24-17,57-33,-35 29,-80 36,0 0,0 0,0 0,0 0,0-1,-1 1,1 0,0 0,-1 0,1 0,-1 0,0 0,1 0,-1 0,0 0,1 0,-1 0,0 0,0 0,0 0,0 1,0-1,0 0,0 1,0-1,0 1,0-1,0 1,0-1,-1 1,1 0,0 0,0-1,0 1,-1 0,-1-1,-165-91,167 90,-1 0,1 1,0 0,-1-1,1 1,-1 0,0 0,1-1,-1 1,0 1,0-1,0 0,0 0,0 1,0-1,1 1,-1-1,0 1,0 0,-1 0,1 0,0 0,0 0,0 1,0-1,0 0,1 1,-1 0,0-1,0 1,0 0,0 0,0 0,1 0,-1 0,1 0,-1 1,1-1,-1 0,1 1,-1 0,1-1,0 1,0 0,-35 162,12-47,-7 106,13-106,104-283,46 16,3 28,-121 111</inkml:trace>
  <inkml:trace contextRef="#ctx0" brushRef="#br2" timeOffset="96796.109">2945 5702,'-18'225,"19"-205,43-155,-28 93,2 1,2 0,2 1,15-19,43-34,-79 92,0 0,0 0,0 0,0 1,0-1,0 0,0 1,1-1,-1 1,0 0,0-1,0 1,1 0,-1 0,0 0,0 0,1 0,-1 0,0 0,1 0,-1 0,0 1,0-1,0 0,1 1,-1-1,0 1,0-1,0 1,0 0,0-1,0 1,0 0,0 0,0 0,0 0,0 0,-1 0,1 0,0 0,-1 0,1 0,0 0,-1 1,19 60,-16-46,14 71,-14-62</inkml:trace>
  <inkml:trace contextRef="#ctx0" brushRef="#br2" timeOffset="97095.536">3453 5843,'-5'19,"-2"12,1 4,1-3</inkml:trace>
  <inkml:trace contextRef="#ctx0" brushRef="#br2" timeOffset="97345.114">3622 5618,'-14'9,"-1"4,8-1,5-7,2-5</inkml:trace>
  <inkml:trace contextRef="#ctx0" brushRef="#br2" timeOffset="97992.67">3593 5251,'-9'5,"-4"6,-4 1,1 4,-2-1,-2-4,1 2,5 4,0-2,2-3</inkml:trace>
  <inkml:trace contextRef="#ctx0" brushRef="#br2" timeOffset="98999.833">2973 5419,'9'-4,"9"-3,1-3,1-2,3 3,2 1,2 4,1-4,0 1,1 1,-1 1,-9 2,-8-3,-10-1,-7-4,-5 0,-2-3,1 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1 904,'38'-5,"27"-1,8-1,-4 2,-9 2,-10 1,-9-4,-6-1,-5 1,-2 1,-6 2</inkml:trace>
  <inkml:trace contextRef="#ctx0" brushRef="#br0" timeOffset="247.181">29 1214,'44'0,"37"-5,10-1,-5 0,-8 1,-13-4,-12 1,-15 1</inkml:trace>
  <inkml:trace contextRef="#ctx0" brushRef="#br0" timeOffset="137877.38">1355 367,'0'5,"0"16,0 9,0 4,0 2,5-1,2-2,-1-1,-1-2,-2-1,0 0,-2-1,4-5,1-2,0 1,-1-3</inkml:trace>
  <inkml:trace contextRef="#ctx0" brushRef="#br0" timeOffset="138128.735">988 791,'48'-5,"31"-2,10 1,-4-3,-12-1,-14 1,-11 3,-11 3,-5 0,-4 3,-2-1,-5 2</inkml:trace>
  <inkml:trace contextRef="#ctx0" brushRef="#br0" timeOffset="138495.404">1158 988,'42'-11,"1"2,0 1,1 3,22 0,-2 13,-62-8,-1 0,0 1,1-1,-1 0,0 0,1 1,-1-1,0 1,0-1,1 1,-1 0,0-1,0 1,0 0,0 0,0 0,0 0,0 0,0 0,0 0,0 0,0 0,-1 0,1 0,0 1,-1-1,1 0,-1 1,0-1,1 0,-1 1,0-1,0 0,0 1,0-1,0 0,0 1,0-1,0 0,0 1,-1-1,1 1,-7 9,-1 0,0 0,-1-1,0 0,0 0,-1-1,-1 0,1-1,-1 0,-8 3,-8 9,-137 105,163-124,-1-1,1 1,-1 0,1 0,0 0,-1 0,1 1,0-1,0 0,0 0,0 1,0-1,0 0,0 1,0-1,1 1,-1 0,0-1,1 1,0-1,-1 1,1 0,0-1,0 1,0 0,0-1,0 1,0 0,0-1,0 1,1 0,-1-1,1 1,-1 0,1-1,0 1,0-1,0 1,-1-1,1 0,1 1,-1-1,0 0,0 0,0 0,1 0,-1 0,0 0,1 0,-1 0,1 0,-1 0,1-1,-1 1,1-1,0 1,-1-1,1 0,0 0,-1 1,1-1,0 0,-1-1,1 1,0 0,25 1,0-1,0-1,0-1,0-2,0 0,-1-2,1-1,10-5,-8 3</inkml:trace>
  <inkml:trace contextRef="#ctx0" brushRef="#br0" timeOffset="139274.01">2766 283,'-330'95,"149"-14,179-80,0-1,0 1,0-1,0 1,0 0,1 0,-1 0,0 0,0 0,0 0,1 0,-1 1,1-1,-1 1,1-1,0 1,-1-1,1 1,0 0,0 0,0 0,0-1,1 1,-1 0,0 0,1 0,-1 0,1 0,0 0,0 1,-1-1,1 0,1 0,-1 0,0 0,0 0,1 0,-1 0,1 0,0 0,0 0,0 0,0-1,0 1,0 0,0 0,0-1,1 1,-1-1,1 2,8 2,0-1,0 0,0 0,0-1,1 0,-1 0,1-2,0 1,0-1,0-1,6 0,48 7,-31-3,-27-4,-1 0,1 1,0 0,-1 0,1 0,-1 1,1 0,-1 0,0 1,0-1,0 2,0-1,2 2,-7-2,0 0,-1 0,0 0,1 0,-1 0,0 0,0 0,-1 0,1 0,-1 0,1-1,-1 1,0 0,0 0,0 0,0-1,-1 1,1 0,-1-1,0 1,1-1,-1 0,0 0,0 1,-1-1,1-1,0 1,-1 0,1 0,-1-1,0 0,1 1,-1-1,-2 1,-255 156,226-142,2 2,0 0,1 3,1 0,-27 26,53-45,0 1,1 0,-1 0,1 0,0 0,0 0,0 1,0-1,1 1,-1 0,1 0,0 0,0 0,1 0,-1 0,1 1,0-1,0 0,0 1,1-1,-1 1,1-1,0 1,0-1,1 1,-1-1,1 1,0-1,0 0,1 1,-1-1,1 0,0 0,0 0,1 0,-1 0,3 2,6 1,0 0,1-1,0-1,0 0,1 0,-1-1,1-1,0 0,0-1,0 0,0-1,0-1,1 0,-1 0,0-2,0 1,5-3,34 1,91-28,-122 23</inkml:trace>
  <inkml:trace contextRef="#ctx0" brushRef="#br0" timeOffset="140708.552">2795 1186,'29'-83,"4"1,4 2,2 2,23-28,-15 53,-46 52,1 0,-1 1,0-1,1 0,-1 1,1 0,-1-1,0 1,1 0,-1 0,1-1,-1 1,1 0,-1 0,1 1,-1-1,1 0,-1 0,0 1,1-1,-1 1,1-1,-1 1,0 0,1 0,-1-1,0 1,0 0,0 0,0 0,0 0,0 0,0 0,0 1,0-1,0 0,-1 0,1 1,0-1,-1 0,1 1,-1-1,1 1,-1-1,0 2,15 89,-16-82,1-1,1 1,0-1,0 1,1-1,0 0,1 0,0 0,0 0,3 4,-5-12,-1 1,1-1,0 1,0-1,0 0,0 0,0 1,0-1,0 0,1 0,-1 0,0 0,0 0,1-1,-1 1,1 0,-1-1,1 1,-1 0,1-1,-1 0,1 1,0-1,-1 0,1 0,-1 0,1 0,0 0,-1 0,1-1,-1 1,1 0,-1-1,1 1,-1-1,1 0,-1 1,1-1,-1 0,0 0,2-1,51-50,-49 47,164-201,-58 75,-110 130,-1 1,1-1,0 1,-1-1,1 1,0 0,-1-1,1 1,0 0,-1-1,1 1,0 0,0 0,-1 0,1 0,0 0,0-1,-1 2,1-1,0 0,0 0,0 0,-1 0,1 0,0 1,-1-1,1 0,0 0,0 1,-1-1,1 1,-1-1,1 1,0-1,-1 1,1-1,-1 1,1-1,-1 1,1 0,-1-1,0 1,1 0,-1-1,0 1,1 0,-1 0,0-1,0 1,0 0,0 0,0-1,0 1,0 0,4 48,-4-45,-4 290,-19-155,20-114</inkml:trace>
  <inkml:trace contextRef="#ctx0" brushRef="#br0" timeOffset="140957.997">3811 1129,'0'24,"0"8</inkml:trace>
  <inkml:trace contextRef="#ctx0" brushRef="#br0" timeOffset="141211.85">3811 649,'-5'24,"-1"8</inkml:trace>
  <inkml:trace contextRef="#ctx0" brushRef="#br0" timeOffset="142746.914">3838 1072,'0'5,"0"7,0 5,0 5,0 4,0 2,5-4,7-6,5-6,0 0,3-2,2-3,-3-7,0-4,-2-1</inkml:trace>
  <inkml:trace contextRef="#ctx0" brushRef="#br0" timeOffset="146072.801">4347 452,'18'56,"140"428,-145-444,-11-32,0 0,0 0,1 0,0-1,0 1,1-1,0 1,0-1,0 0,1-1,0 1,1-1,5 5,-10-10,-1-1,1 1,-1-1,1 0,0 1,-1-1,1 0,0 1,0-1,-1 0,1 0,0 1,0-1,-1 0,1 0,0 0,0 0,0 0,-1 0,1 0,0-1,0 1,-1 0,1 0,0-1,0 1,-1 0,1-1,0 1,-1 0,1-1,-1 1,1-1,0 1,-1-1,1 0,-1 1,1-1,-1 0,0 1,1-1,-1 0,0 1,1-1,-1 0,0 1,0-1,1 0,-1 0,0 0,0 1,0-1,6-44,-6 44,11-203,1 120,4 0,4 2,4-4,29-55,-42 129,-1 7</inkml:trace>
  <inkml:trace contextRef="#ctx0" brushRef="#br0" timeOffset="146858.532">4996 988,'-5'15,"-1"13,-5 8,0 2,1 0,3-3,2-1,2-3,2-1,6-6,2-12,4-7,1-10,-2-4</inkml:trace>
  <inkml:trace contextRef="#ctx0" brushRef="#br0" timeOffset="147292.966">5109 734,'-5'-5,"-6"-1,3-5,4-5,2 0</inkml:trace>
  <inkml:trace contextRef="#ctx0" brushRef="#br0" timeOffset="151820.173">5363 28,'-5'0,"-1"5,-5 2,-1 4,-2 5,1 4,-3 0,-3 0,-3 3,3 1,-2-3,4 0,0-5,3 1,-1-2,1 0,4-2</inkml:trace>
  <inkml:trace contextRef="#ctx0" brushRef="#br0" timeOffset="153146.082">5730 85,'12'15,"0"1,-1 1,-1 0,0 0,-1 1,-1 0,-1 0,0 1,0 7,1 11,-1 1,-2-1,-2 1,-1 0,-2 0,-3 16,2 1,0-38,0-1,0 0,-1 0,-2 0,1 0,-2 0,0-1,0 0,-2 0,0 0,-1-1,0 0,-1 0,0-1,-1 0,-1-1,0 0,-1 0,-120 94,104-88</inkml:trace>
  <inkml:trace contextRef="#ctx0" brushRef="#br0" timeOffset="153743.771">4318 198,'-36'44,"1"1,2 2,2 1,2 2,-17 42,37-73,1 0,1 0,0 1,2 0,0 0,2 0,0 1,1-1,1 1,1-1,0 1,2 0,1-1,0 0,1 1,2-1,0-1,1 1,0-1,2 0,0-1,8 11,-4-9,0 0,2 0,0-2,1 0,1 0,0-2,1 0,1-1,1 0,5 1,116 41,-116-53</inkml:trace>
  <inkml:trace contextRef="#ctx0" brushRef="#br0" timeOffset="154345.447">6153 28,'7'-4,"-1"0,1 1,0 0,0 0,0 1,0 0,1 0,-1 0,1 1,-1 0,1 1,0-1,-1 1,1 1,-1 0,1 0,5 2,-10-3,0 1,-1-1,1 1,0 0,-1 0,1 0,-1 1,1-1,-1 0,0 1,0 0,1-1,-1 1,0 0,0 0,-1 0,1 1,0-1,-1 0,1 0,-1 1,0-1,0 1,0 0,0-1,0 1,-1 0,1-1,-1 1,0 0,1 0,-1-1,0 1,-1 1,-36 87,34-90,1 1,0 0,-1 0,1 0,0 1,0-1,0 1,0-1,1 1,-1-1,0 1,1 0,0 0,0 0,0 0,0 0,0 0,1 0,-1 0,1 0,0 0,0 0,0 0,0 0,1 0,-1 0,1 0,0 0,0 0,0 0,0 0,0 0,1 0,-1-1,1 1,-1 0,1-1,0 0,0 1,1 0,10 0,1 0,-1 0,0-2,1 1,-1-2,1 0,-1 0,12-3,8 1,-8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4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114 246,'11'162,"24"113,-23-117,-12-134</inkml:trace>
  <inkml:trace contextRef="#ctx0" brushRef="#br0" timeOffset="478.747">1 302,'35'-25,"2"1,0 2,1 1,2 3,0 1,0 1,31-6,18 23,-87 0,0-1,-1 1,1 0,0-1,-1 1,1 0,0 0,-1 1,1-1,-1 0,0 0,1 1,-1-1,0 1,0-1,0 1,0-1,0 1,0 0,0-1,-1 1,1 0,-1 0,1 0,-1-1,0 1,1 0,-1 0,0 0,0 0,0 0,-1 0,1 0,0-1,-1 1,1 0,-1 0,0 0,1-1,-1 1,0 0,0-1,0 1,0-1,-85 118,34-56,49-60,-35 63,37-64,0-1,0 1,1 0,-1 0,0 0,1 0,0 0,-1 0,1 0,0 0,0 0,0 0,0 0,1 0,-1 0,0 0,1 0,-1 0,1 0,0 0,0-1,0 1,0 0,0 0,0-1,0 1,0-1,1 1,-1-1,0 1,1-1,0 0,-1 0,3 1,168 54,-169-56,0 1,1-1,-2 1,1 0,0 0,0 0,0 0,0 1,-1-1,1 1,0 0,-1-1,0 1,1 0,-1 0,0 1,0-1,0 0,0 1,-1-1,1 1,-1 0,1 0,-1-1,0 1,0 0,0 0,0 0,-1 0,1 0,-1 0,0 0,0 0,0 0,0 0,0 0,-1 0,1 0,-1 0,0 0,0 0,0 0,0 0,-1 1,-17 22,-1-2,-1 0,-2 0,0-2,-1-1,-1-1,0-2,-26 15,37-23,9-6,1-1,0 1,-1-1,0 0,0 0,0 0,0-1,0 0,-1 0,1 0,-1-1,1 1,-1-1,1-1,-2 1,2-3</inkml:trace>
  <inkml:trace contextRef="#ctx0" brushRef="#br0" timeOffset="8683.17">819 556,'0'1,"0"-1,0 1,0-1,0 1,0-1,0 1,0-1,0 1,0-1,0 1,0-1,0 1,-1-1,1 1,0-1,0 1,-1-1,1 1,0-1,-1 0,1 1,0-1,-1 0,1 1,0-1,-1 0,1 1,-1-1,1 0,-1 0,1 1,-1-1,1 0,-1 0,1 0,-1 0,1 0,-1 1,1-1,-1 0,1 0,-1-1,1 1,-1 0,1 0,-1 0,1 0,-1 0,1 0,-1-1,1 1,0 0,-1 0,1-1,-1 1,1 0,-1-1,1 1,0 0,-1-1,1 1,0-1,-1 1,-1 11,1 0,0 0,0 0,1 0,1 0,0 0,0 0,1 0,0 0,1-1,1 1,-1-1,2 0,-1 0,1 0,1 0,0-1,0 0,1 0,0 0,0-1,1 0,0-1,1 0,6 4,-11-8,0-1,1 0,-1-1,1 1,-1-1,1 0,0 0,0 0,-1-1,1 1,0-1,0 0,0-1,0 1,-1-1,1 0,0 0,-1-1,1 1,-1-1,1 0,-1 0,0-1,0 1,0-1,0 0,0 0,0 0,-1-1,1 0,87-123,-79 104,-11 23,-1 0,0-1,0 1,1 0,-1-1,0 1,0 0,1-1,-1 1,0 0,1-1,-1 1,1 0,-1 0,0-1,1 1,-1 0,1 0,-1 0,0 0,1 0,-1-1,1 1,-1 0,1 0,-1 0,1 0,-1 0,0 0,1 1,-1-1,1 0,-1 0,1 0,-1 0,0 0,1 1,-1-1,1 0,-1 0,0 1,1-1,-1 0,0 1,1-1,-1 0,0 1,1-1,-1 0,0 1,0-1,0 1,1-1,-1 0,0 1,0-1,0 1,0-1,0 1,0-1,0 1,0-1,17 44,-9-23,-6-15,0 0,1-1,0 1,0-1,1 0,0 0,0 0,0 0,0-1,1 0,-1 0,1 0,0 0,0-1,1 1,-1-1,1-1,-1 1,1-1,0 0,0 0,0-1,0 0,0 0,1 0,-1-1,5 0,-3 0,1-1,-1 0,0 0,1-1,-1 0,0 0,0-1,-1 0,1-1,0 1,-1-2,0 1,0-1,0 0,-1 0,0-1,0 1,0-2,-1 1,1 0,-1-1,0-1,12-20,0 0,-2 0,-1-2,-1 0,-1-5,3-6,-3-1,-1-1,-2 0,-2 0,-2-1,-1 0,-3-15,-1 41,1 7,0-1,-1 1,-1-1,0 1,0 0,-1-1,0 1,-1 0,-1 0,0 0,0 1,-1-2,5 11,-1 0,1 0,-1 0,0 0,1 0,-1 0,0 0,0 0,1 0,-1 0,0 0,0 0,0 0,0 1,0-1,0 0,-1 1,1-1,0 1,0-1,0 1,0 0,-1-1,1 1,0 0,0 0,-1 0,1 0,0 0,0 0,-1 0,1 0,0 1,0-1,-1 0,1 1,0-1,0 1,0-1,0 1,0 0,0-1,0 1,0 0,0 0,0 0,0 0,0 0,0 0,1 0,-1 0,0 0,1 0,-1 0,0 1,-4 11,-1 1,1 0,1 0,1 1,0-1,1 1,0-1,1 1,1 0,0 0,1-1,1 1,0 0,1-1,1 0,0 1,1-1,5 11,67 223,-25-152,-31-93,-13-11</inkml:trace>
  <inkml:trace contextRef="#ctx0" brushRef="#br0" timeOffset="8931.141">1271 218,'43'5,"48"-4,18-6,5-2,-7-1,-8-3,-11 0,-6 2,-7-2,-7 0,-10 3,-16 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0,'-4'5,"-3"6,1 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0,'-19'19,"-12"11,-4 1,3 0,7-6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1,'20'98,"-4"0,-5 2,-3 26,-7-110,0 1,-2 0,0-1,-1 1,0-1,-2 1,0-1,0 0,-2 0,0-1,-1 0,0 0,-1 0,-1-1,0 0,-1-1,-1 0,0 0,0-1,-2-1,1 0,-4 2,-44 30,38-24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1,'67'12,"-66"-12,1 1,-1-1,1 1,-1 0,1 0,-1 0,1 0,-1 0,0 0,0 0,1 0,-1 0,0 0,0 1,0-1,0 1,-1-1,1 0,0 1,0 0,-1-1,1 1,-1-1,0 1,1 0,-1-1,0 1,0 0,0-1,0 1,0 0,0-1,0 1,-1-1,1 1,-1 0,1-1,-1 1,-102 116,102-117,1 0,-1 0,1 1,-1-1,1 0,-1 0,1 0,0 0,0 0,0 0,0 1,0-1,0 0,0 0,0 0,0 0,0 1,1-1,-1 0,0 0,1 0,-1 0,1 0,-1 0,1 0,0 0,-1 0,1 0,0 0,0 0,-1 0,1-1,0 1,0 0,0-1,0 1,0 0,0-1,0 0,0 1,0-1,1 1,-1-1,0 0,0 0,0 0,2 0,60 6,-58-6,200-3,-180 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5,2 1,0 0,-3-1,-1-1,-3-2,-1-1,-1-1,-1 0,0 0,0-5,0-1,-5-1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27,'43'0,"34"0,12 0,-3-5,-11-2,-15 1,-12 1,-14 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0 188,'4'-5,"1"-1,0 1,0 0,0 0,0 1,1 0,0 0,0 0,0 0,0 1,1 0,1 0,12-4,-1 1,1 0,0 2,0 0,0 1,0 2,10 0,69-10,2-4,-101 15,-1 0,1 1,-1-1,1 0,-1 1,1-1,-1 0,0 0,1 0,-1 0,0 0,1 0,-1 0,0 0,1 0,-1 0,1 0,-1 0,0 0,1 0,-1 0,1-1,-1 1,0 0,1-1,-1 1,1 0,-1-1,1 1,-1 0,1-1,-1 1,1-1,0 1,-1-1,1 1,0-1,-1 1,1-1,0 0,-1 1,1-1,0 1,0-1,0 0,0 1,0-1,0 0,0 1,0-1,0 1,0-1,0 0,0 1,0-1,0 0,0 1,1-1,-1 1,0-1,1 1,-1-1,0 0,1 1,-1-1,0 1,1 0,0-1,-16-2,6 2,1 0,-1 0,0-1,1 0,0-1,-1 0,1 0,0-1,1 0,-1 0,1-1,-3-2,5-1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26,'-10'5,"2"1,3-4,6-4,3-5,6-2,-4 0,-7 2,-4 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0 125,'45'154,"6"-3,21 33,-35-127,-34-58,-1 0,0 0,0-1,0 1,0-1,0 0,0 0,0 1,0-1,-1 0,1-1,-1 1,1 0,-1 0,0-1,0 1,0 0,0-1,-1 1,1-1,0 1,-1-1,0 2,54-230,-34 158,3 2,3 0,3 2,14-21,-34 72</inkml:trace>
  <inkml:trace contextRef="#ctx0" brushRef="#br0" timeOffset="404.507">565 633,'0'24,"0"12,0 6,0-5</inkml:trace>
  <inkml:trace contextRef="#ctx0" brushRef="#br0" timeOffset="665.029">706 238,'-5'10,"-1"7,0 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0 130,'24'156,"6"-1,14 24,-10-101,-23-107,24-178,76-156,-76 270,-28 88</inkml:trace>
  <inkml:trace contextRef="#ctx0" brushRef="#br0" timeOffset="311.58">480 609,'0'28,"0"16,0-6,0-9</inkml:trace>
  <inkml:trace contextRef="#ctx0" brushRef="#br0" timeOffset="560.421">537 186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513 114,'17'78,"97"429,-66-393,-48-113,1-1,-1 1,0-1,1 1,-1-1,0 1,1-1,-1 0,0 1,1-1,-1 1,1-1,-1 0,0 0,1 1,-1-1,1 0,-1 0,1 1,-1-1,1 0,0 0,-1 0,1 0,-1 0,1 0,-1 0,1 0,-1 0,1 0,-1 0,1 0,0 0,-1 0,1 0,-1-1,1 1,-1 0,1 0,-1-1,1 1,-1 0,0-1,1 1,-1 0,1-1,-1 1,0-1,1 1,-1-1,0 1,0-1,1 1,-1-1,0 1,0-1,0 1,1-1,-1 1,0-1,0 1,0-1,0 0,12-38,36-144,61-149,-79 211,-35 152,3-10</inkml:trace>
  <inkml:trace contextRef="#ctx0" brushRef="#br0" timeOffset="2366.572">259 1,'-32'37,"2"2,1 1,2 1,2 2,2 0,2 2,2 0,1 1,-5 29,20-65,1 0,0 0,0 1,1-1,0 0,1 1,0-1,1 0,0 1,0-1,1 0,1 0,-1 0,2 0,-1-1,2 1,-1-1,1 0,0 0,1 0,0-1,1 0,-1 0,1 0,1-1,1 1,19 14,0-2,1 0,2-3,-1 0,2-2,0-1,25 6,-21-7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0 165,'216'-11,"24"-24,-140 24,-216-25,19-18,79 44,1 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1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0,'-14'10,"-10"12,-6 3,3 2,1-4,4-1,2-4,5 0,-1-4,2 1,0-2,1 2,4-3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0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158 113,'0'0,"-5"0,-6 0,-1 5,-4 2,1 4,-2 0,3 3,3 5,3-2</inkml:trace>
  <inkml:trace contextRef="#ctx0" brushRef="#br0" timeOffset="1936.651">215 0,'-5'0,"-6"5,-7 6,-4 7,-4 4,-2 4,4 2,1-4,4-1,1-4,4-1,8-4,6-8,7-6,3-2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0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26,'5'0,"6"0,6 0,6 0,2 0,3 0,1 0,1 0,-1 0,0 0,0 0,0 0,-1 0,1-5,-1-1,0 0,0 1,-4 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1,'10'5,"7"1,7 0,3-1,2-2,1-1,0-1,0 0,-6-6,-1-1,0-1,0 2,2 2,-4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0,'-10'4,"0"1,1 0,-1 1,1 0,0 0,1 1,0 0,0 1,0 0,1 0,0 0,0 1,1 0,1 0,-1 1,1 0,1-1,0 3,-7 32,3 1,1 1,3-1,2 1,1 0,3 11,-1-13,1-12,3 1,0 0,2-1,1 0,2-1,1 0,2 0,0-1,2-1,7 9,-19-32,1 0,0 0,0 0,0-1,0 1,1-1,0 0,0-1,0 1,1-1,-1 0,1 0,0-1,0 0,1 0,-1 0,1-1,-1 0,1 0,2 0,14 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62,'0'0,"1"0,-1 0,0 1,0-1,1 0,-1 1,0-1,0 0,0 1,0-1,1 1,-1-1,0 0,0 1,0-1,0 1,0-1,0 0,0 1,0-1,0 0,0 1,0-1,0 1,0-1,0 0,-1 1,1-1,0 1,0-1,0 0,-1 1,1-1,0 0,0 0,-1 1,1-1,0 0,0 1,-1-1,1 0,0 0,-1 0,1 1,0-1,-1 0,1 0,-1 0,1 0,0 0,-1 0,1 1,0-1,-1 0,1 0,-1 0,1 0,0-1,-1 1,1 0,-1 0,1 0,8 39,85 220,-32-74,-61-184,0 0,0 0,0 0,0 0,0-1,1 1,-1 0,0 0,0 0,1 0,-1-1,1 1,-1 0,1 0,-1-1,1 1,-1 0,1-1,0 1,-1 0,1-1,0 1,0-1,-1 1,1-1,0 0,0 1,0-1,0 0,-1 0,1 1,0-1,0 0,0 0,0 0,0 0,0 0,0 0,-1 0,1 0,0-1,0 1,0 0,0 0,0-1,-1 1,1 0,0-1,0 1,-1-1,1 1,0-1,-1 0,1 1,0-1,-1 0,1 1,-1-1,1 0,-1 0,1 1,-1-1,0 0,1 0,79-342,-42 132,-37 198</inkml:trace>
  <inkml:trace contextRef="#ctx0" brushRef="#br0" timeOffset="396.626">603 429,'-5'-2,"-1"1,0 0,1 0,-1 1,1-1,-1 1,0 1,1-1,-1 1,0 0,1 0,-1 0,1 1,0 0,0 0,-1 1,1-1,0 1,1 0,-1 0,1 1,-1-1,1 1,0 0,0 0,1 1,-1-1,1 1,0 0,0-1,0 1,1 1,0-1,-1 2,1-4,1 1,-1 0,1 0,0 0,0 0,0 0,0 0,1 1,-1-1,1 0,0 0,0 0,1 1,-1-1,1 0,0 0,0 0,1 0,-1 0,1 0,0 0,0-1,0 1,0-1,0 1,1-1,0 0,0 0,0 0,0 0,0 0,0-1,1 1,-1-1,1 0,0 0,0 0,0-1,0 0,0 1,0-1,3 0,49 5,-30-6</inkml:trace>
  <inkml:trace contextRef="#ctx0" brushRef="#br0" timeOffset="944.974">687 711,'121'-176,"-121"175,0 0,0 0,1 0,-1 0,0 0,1 0,-1 0,0 0,1 0,-1 0,1 0,0 0,-1 0,1 0,0 0,-1 0,1 1,0-1,0 0,0 0,0 1,0-1,0 1,0-1,0 1,0-1,0 1,0-1,0 1,0 0,0 0,0 0,0 0,1 0,-1 0,0 0,0 0,0 0,0 0,0 0,0 1,0-1,0 0,0 1,0-1,0 1,0-1,0 1,0 0,0-1,0 1,0 0,0 0,2 9,-3-8,0 0,0 0,0 0,0 0,1 0,-1 0,0 0,1 0,0 0,-1 0,1-1,0 1,0 0,0 0,0 0,0-1,1 1,-1-1,0 1,1-1,-1 1,1-1,0 0,-1 0,1 0,0 0,0 0,-1 0,1 0,0 0,0-1,0 1,0-1,0 0,0 1,0-1,0 0,0 0,0 0,0 0,0-1,0 1,0-1,2 0,22-15,-24 14,0-1,1 1,-1 0,0 0,0 0,1 1,0-1,-1 0,1 1,0 0,-1-1,1 1,0 0,0 1,0-1,0 0,0 1,0 0,0 0,0 0,0 0,0 0,0 0,0 1,0-1,0 1,0 0,0 0,0 0,-1 1,1-1,0 0,-1 1,1 0,1 1,19 29,-14-16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0 172,'8'-5,"-1"2,1-1,-1 1,1 0,0 0,0 1,0 0,0 0,1 1,-1 0,0 1,1 0,-1 0,3 1,5-2,271 2,-247-6,-39 5,0 0,-1 0,1-1,0 1,-1 0,1-1,-1 1,1 0,-1-1,1 1,-1-1,1 1,-1-1,1 1,-1-1,0 1,1-1,-1 1,0-1,1 0,-1 1,0-1,0 1,0-1,1 0,-1 1,0-1,0 0,0 1,0-1,0 0,0 1,0-1,-1 0,1 1,0-1,0 1,0-1,-1 0,1 1,0-1,-1 1,1-1,0 1,-1-1,1 1,-1-1,1 1,0-1,-1 1,0-1,1 1,-1 0,1-1,-1 1,1 0,-1-1,0 1,0 0,-123-79,124 78,-1 1,0-1,1 1,-1-1,1 1,0-1,-1 0,1 1,-1-1,1 0,0 1,0-1,-1 0,1 0,0 1,0-1,0 0,0 1,0-1,0 0,0 0,0 1,0-1,0 0,0 0,0 1,0-1,1 0,-1 0,0 1,1-1,-1 0,0 1,1-1,-1 1,1-1,-1 0,1 1,-1-1,1 1,0-1,-1 1,1 0,-1-1,1 1,0 0,-1-1,1 1,0 0,0 0,-1-1,1 1,0 0,0 0,-1 0,1 0,0 0,0 0,-1 0,1 0,0 1,0-1,-1 0,1 0,0 1,-1-1,1 0,0 1,0-1,19-2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2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16,'0'5,"4"-3,3-8,-6-1,-7-1,-4 7,2 7,5 4,4-1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0 101,'425'0,"-425"0,-1 0,1-1,0 1,0-1,0 1,0-1,0 1,0 0,0-1,0 1,0-1,0 1,0-1,0 1,0-1,0 1,0 0,0-1,1 1,-1-1,0 1,0 0,1-1,-1 1,0-1,0 1,1 0,-1-1,0 1,1 0,-1 0,0-1,1 1,-1 0,1 0,-1 0,0-1,1 1,-1 0,1 0,-1 0,1 0,-1 0,0 0,1 0,-1 0,1 0,-1 0,1 0,-1 0,1 0,-1 0,0 0,1 0,-1 1,1-1,-1 0,0 0,1 1,-1-1,1 0,-35-20,31 19,-93-56,88 46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1,'29'57,"-2"2,-3 1,-3 1,-3 0,-2 2,-3 0,2 37,-10-65,-2 0,-2 0,-1 0,-2 0,-1 0,-2 0,-1 0,-2-1,-1 0,-1-1,-3 0,0-1,-2 0,-1-1,-2-1,-6 7,-94 91,96-110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7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1 111,'0'395,"22"-249,-22-144,0-1,0 0,-1 0,1 1,0-1,1 0,-1 1,0-1,0 0,0 1,1-1,-1 0,1 0,-1 0,1 1,-1-1,1 0,0 0,0 0,-1 0,1 0,0 0,0 0,0 0,0 0,0-1,0 1,0 0,0-1,1 1,-1 0,0-1,0 0,1 1,-1-1,0 0,0 1,1-1,-1 0,0 0,1 0,-1 0,0 0,1-1,-1 1,0 0,0 0,1-1,-1 1,0-1,0 1,0-1,0 0,1 1,-1-1,0 0,0 0,0 0,-1 0,1 0,0 0,0 0,0-1,59-177,65-255,-112 401,1 6</inkml:trace>
  <inkml:trace contextRef="#ctx0" brushRef="#br0" timeOffset="386.234">424 675,'-9'24,"-4"17,1 7,2 0,3-3,7-10,4-15,1-11</inkml:trace>
  <inkml:trace contextRef="#ctx0" brushRef="#br0" timeOffset="711.989">565 280,'-10'10,"3"7,1-3,7-5,-1-3,-2 1,-4 1,-1 3,0-1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1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1 701,'39'17,"-15"-12,1-1,0-1,1-1,-1-2,24-2,-8 2,99-21,-125 24</inkml:trace>
  <inkml:trace contextRef="#ctx0" brushRef="#br0" timeOffset="435.977">171 475,'-1'0,"1"-1,-1 1,1-1,-1 1,1 0,-1-1,1 1,-1 0,1 0,-1 0,0-1,1 1,-1 0,1 0,-1 0,0 0,1 0,-1 0,1 0,-1 0,1 0,-1 0,0 1,1-1,-1 0,1 0,-1 0,1 1,-1-1,1 0,-1 1,1-1,-1 0,1 1,-1-1,1 1,-1-1,1 0,0 1,-1-1,1 1,0-1,0 1,-1 0,1-1,0 1,0-1,0 1,0-1,-1 1,1 0,0-1,0 1,0-1,0 1,1 0,-1-1,0 1,-5 40,31 131,-24 83,3-232,0-5</inkml:trace>
  <inkml:trace contextRef="#ctx0" brushRef="#br0" timeOffset="2699.875">706 391,'-2'1,"0"0,0 1,1-1,-1 1,0 0,1-1,-1 1,1 0,-1 0,1 0,0 0,0 0,0 0,0 0,0 1,1-1,-1 0,1 1,-1-1,1 0,0 1,0-1,0 0,0 1,0-1,0 1,-3 265,31-54,-26-204,-1 0,1 0,1 0,0 0,0-1,1 0,0 0,1 0,0 0,1 0,-5-9,1 0,0-1,0 1,-1 0,1-1,0 0,-1 1,1-1,-1 0,1 0,-1 0,1 0,-1 0,1 0,-1-1,0 1,0 0,0 0,0-1,0 1,0-1,0 1,0-1,0 0,-1 1,1-1,-1 0,1 1,-1-1,0 0,1 0,-1 1,0-1,0 0,67-288,1 74,-53 157,-13 49</inkml:trace>
  <inkml:trace contextRef="#ctx0" brushRef="#br0" timeOffset="4401.877">1016 1068,'-4'5,"-3"6,1 6,-3 0,-1 2,1 3,3 2,-2-3,-1 0,2 1,2 2,7-4,7-4,3-6</inkml:trace>
  <inkml:trace contextRef="#ctx0" brushRef="#br0" timeOffset="4912.779">1158 758,'0'-5,"-5"-2,4 1,-4 1,0 6,0 4</inkml:trace>
  <inkml:trace contextRef="#ctx0" brushRef="#br0" timeOffset="6779.766">565 165,'254'0,"-194"11,-76-29,-83-67,93 81</inkml:trace>
  <inkml:trace contextRef="#ctx0" brushRef="#br0" timeOffset="7170.202">1412 165,'25'42,"-3"2,-1 1,-3 1,-1 0,-3 1,-1 1,-3 0,4 43,-9-50,-2 0,-1 0,-2-1,-2 1,-2 0,-2-1,-1 1,-2-2,-2 1,-2-1,-7 14,10-29,-1 0,-1-1,-2 0,0-1,-1-1,-1 0,-1-1,-1 0,-1-2,0 0,-4 1,-25 6,26-17</inkml:trace>
  <inkml:trace contextRef="#ctx0" brushRef="#br0" timeOffset="7705.252">2033 108,'-16'15,"1"1,0 1,1 0,1 0,1 2,0-1,2 2,0-1,1 2,1-1,1 1,0 0,2 0,1 1,0 0,2 0,0 2,-5 16,-6 33,4 1,3 1,4-1,2 1,5 3,0-56,2-1,0 1,2-2,0 1,1-1,1 0,1-1,1 0,1-1,0-1,1 0,1-1,0-1,2 1,0-8,-13-13</inkml:trace>
  <inkml:trace contextRef="#ctx0" brushRef="#br0" timeOffset="8398.118">1723 559,'-16'16,"8"-11,1 1,0 1,0-1,0 1,1 0,0 1,1 0,-1-1,1 2,1-1,0 1,0-1,1 1,0 0,0 0,1 1,-1 4,5-11,-1-1,0 1,1-1,0 1,0-1,0 1,0-1,0 0,0 0,0 0,1 0,-1 0,1-1,-1 1,1-1,0 1,0-1,-1 0,1 0,0-1,0 1,0 0,0-1,0 0,0 0,0 0,0 0,0 0,0 0,0-1,0 1,0-1,0 0,0 0,0 0,0-1,-1 1,1 0,-1-1,1 0,-1 0,1 0,-1 0,0 0,0 0,0 0,0-1,0 1,0-3,0 2,-1 0,0 0,0 0,0 0,0 0,-1 0,1 0,-1 0,0 0,0-1,0 1,-1 0,1 0,-1 0,1 0,-1 0,0 0,0 0,0 0,-1 0,1 0,-1 0,1 1,-1-1,0 0,0 1,0 0,-1-1,1 1,0 0,-1 0,0 0,1 1,-1-1,0 1,0-1,0 1,0 0,0 0,0 0,0 1,0-1,0 1,0-1,-1 1,1 0,0 0,0 1,0-1,0 1,-1-1,1 1,0 0,0 0,0 0,1 1,-1-1,-2 2,4-1,-1 0,0 0,1 0,-1 0,1 0,0 1,0-1,0 0,0 1,0-1,0 1,1-1,-1 1,1-1,0 1,-1-1,1 1,0 0,1-1,-1 1,0-1,1 1,0-1,-1 1,1-1,0 1,0-1,2 3,2 14,-2-5</inkml:trace>
  <inkml:trace contextRef="#ctx0" brushRef="#br0" timeOffset="15066.184">2203 165,'366'0,"-341"-4,-30-10,-149-75,153 88,-1 0,1 1,-1-1,1-1,0 1,-1 0,1 0,0 0,0-1,0 1,0 0,0-1,0 1,0-1,0 0,1 1,-1-1,1 1,-1-1,1 0,-1 0,1 1,0-1,0 0,0 1,0-1,0 0,0 0,1 1,-1-1,1 0,7-8</inkml:trace>
  <inkml:trace contextRef="#ctx0" brushRef="#br0" timeOffset="12686.803">2371 475,'2'12,"0"-1,0 1,1-1,1 0,0 0,0 0,1 0,0-1,1 1,2 1,15 32,62 215,-50-130,-33-129,-1-1,1 1,-1-1,1 1,-1-1,0 0,1 0,-1 1,0-1,0 0,1 0,-1 0,0 0,0 0,0-1,0 1,0 0,-1 0,1-1,0 1,0 0,-1-1,1 1,-1-1,1 1,-1-1,0 1,0-1,0 1,1-1,-1 1,-1-1,1 0,48-252,19-40,-67 292,0 1,0-1,0 1,1-1,-1 1,1-1,-1 1,1 0,-1-1,1 1,0 0,0-1,0 1,0 0,0 0,0 0,0 0,0-1,0 2,0-1,1 0,-1 0,0 0,1 1,-1-1,1 0,-1 1,1-1,-1 1,1 0,-1-1,1 1,-1 0,1 0,0 0,10 6</inkml:trace>
  <inkml:trace contextRef="#ctx0" brushRef="#br0" timeOffset="13100.612">3048 898,'-4'-9,"-7"-4,-7 1,1 7,-2 9,2 9,-1 2,3 3,4 4,4 2,2 3,8 1,8 0,7-4,5-6,3-6,2-6,-3-3</inkml:trace>
  <inkml:trace contextRef="#ctx0" brushRef="#br0" timeOffset="13636.797">3161 1152,'62'-78,"-59"75,-1-2,1 1,-1 0,1 0,-1-1,1 2,1-1,-1 0,0 1,1-1,0 1,0 0,0 0,0 0,0 1,1 0,-1 0,1 0,-1 0,1 0,0 1,0 0,-1 0,1 0,0 1,0 0,0 0,0 0,0 0,0 1,0 0,2 1,-3 0,0 0,1-1,-1 1,0-1,0 0,1 0,-1 0,1 0,-1-1,1 0,-1 0,1 0,-1 0,1-1,-1 0,1 0,-1 0,0 0,1-1,-1 1,0-1,0 0,0-1,-1 2,-1 0,1-1,-1 1,1 1,0-1,0 0,-1 0,1 1,0 0,0 0,0-1,-1 1,1 1,0-1,0 0,0 1,-1 0,1-1,0 1,-1 0,1 0,-1 1,1-1,-1 0,1 1,-1 0,0-1,0 1,0 0,0 0,2 2,42 34,-28-31</inkml:trace>
  <inkml:trace contextRef="#ctx0" brushRef="#br0" timeOffset="16072.132">3669 559,'-4'-5,"-3"4,6 1,7 1,8 1,6-1,5 0,2 0,2-1,1 0,0 0,-1 0,0 0,0 0,-5-4,-7-3</inkml:trace>
  <inkml:trace contextRef="#ctx0" brushRef="#br0" timeOffset="16320.786">3895 305,'-9'24,"-9"18,0 6,2 0,4-4,4-4,4-4,2-3,1-3,7-2,1 0,-1-1,5 1,-1-1,-1-4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1,'39'16,"-11"-10,1-1,-1-2,1-1,0-1,0-2,6-1,31 0,35-10,-83 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0,'14'5,"15"1,7 0,2-1,0-2,-3-1,-1 0,-7-7,-4-1,0 0,-5 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1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0 199,'20'0,"19"0,10-5,0-1,-4 0,-3 1,-5 1,-4 2,-3 1,-6 0</inkml:trace>
  <inkml:trace contextRef="#ctx0" brushRef="#br0" timeOffset="262.604">85 1,'-5'38,"3"23,3 5,0-3,0-8,5-13,2-9,-1-6,-2-2,4 0,-1-5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9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0 354,'31'156,"-16"-105,69 250,-59-198,-25-103,0-1,0 1,1-1,-1 1,0-1,0 1,0-1,1 1,-1-1,0 1,0 0,1-1,-1 1,0-1,1 1,-1 0,1-1,-1 1,0 0,1-1,-1 1,1 0,-1 0,1-1,-1 1,1 0,-1 0,1 0,-1 0,1 0,-1 0,1 0,-1 0,1 0,-1 0,1 0,-1 0,1 0,-1 0,1 0,-1 0,1 1,-1-1,1 0,-1 0,1 0,-1 1,0-1,1 0,-1 1,1-1,-1 1,0-1,1 0,-1 1,0-1,1 1,-1-1,0 1,0-1,0 1,1-1,-1 1,0-1,0 1,0-1,0 1,13-42,4-55,4 0,3 1,23-50,-37 126,0 8</inkml:trace>
  <inkml:trace contextRef="#ctx0" brushRef="#br0" timeOffset="380.691">734 834,'-22'4,"7"-3,1 1,0 1,0 1,0-1,0 2,0 0,1 1,0 0,0 1,0 1,1 0,-8 7,17-12,0 1,1 0,-1-1,1 1,0 1,0-1,0 0,0 0,1 1,0-1,0 1,0-1,0 1,1 0,0-1,0 1,0 0,0-1,1 1,0-1,0 1,0-1,0 1,1-1,-1 1,1-1,1 0,-1 0,0 0,1 0,0-1,0 1,0-1,0 1,1-1,-1 0,1 0,0-1,0 1,0-1,1 1,6 1,1-1,0 0,0 0,0-2,0 1,0-1,0-1,1 0,-1-1,0 0,0-1,0-1,0 0,9-3,-3-1</inkml:trace>
  <inkml:trace contextRef="#ctx0" brushRef="#br0" timeOffset="947.616">847 1059,'78'-73,"36"-38,-113 110,0 0,0 0,0 0,0 1,0-1,1 0,-1 1,0-1,0 1,1-1,-1 1,0 0,1-1,-1 1,1 0,-1 0,0 0,1 0,-1 0,0 0,1 1,-1-1,0 0,1 1,-1-1,0 1,1-1,-1 1,0 0,0-1,0 1,0 0,0 0,0 0,0 0,0 0,1 1,18 53,-4-11,-13-42,-1-1,1 0,0 0,0 0,0 0,1 0,-1-1,0 0,0 1,0-1,0 0,0-1,0 1,1 0,-1-1,0 0,0 0,0 1,0-2,-1 1,1 0,0-1,0 1,-1-1,1 0,-1 0,1 0,-1 0,0 0,0-1,2-1,12-7,2-2,-13 9,0 0,0 1,0-1,0 1,1 0,-1 0,1 1,-1-1,1 1,0 1,0-1,0 1,0 0,0 0,1 1,-1 0,2 0,-4 2,-1 1,0 0,0-1,0 1,0 0,0 1,-1-1,0 0,1 1,-1-1,0 1,-1 0,1 0,-1 0,1 0,-1 0,0 0,-1 0,1 4,4 8,1 4</inkml:trace>
  <inkml:trace contextRef="#ctx0" brushRef="#br0" timeOffset="1535.695">621 71,'35'-15,"0"2,1 2,0 1,1 2,0 1,20 0,4 14,-60-6,1-1,-1 1,0-1,0 1,0 0,0-1,0 1,0 0,0 0,-1 0,1 0,0 0,0 0,-1 0,1 0,0 0,-1 0,1 0,-1 0,0 1,1-1,-1 0,0 0,0 1,1-1,-1 0,0 0,0 0,-1 1,1-1,0 0,0 0,-1 1,1-1,0 0,-1 0,1 0,-1 0,0 0,1 1,-1-1,0 0,1-1,-1 1,0 0,0 0,-42 49,38-46,0 0,0 0,1 1,-1 0,1-1,0 2,0-1,1 0,0 1,-1-1,2 1,-1 0,1 0,0 0,0 1,0-1,1 0,0 1,1-1,-1 0,1 2,3-4,-1 0,1-1,0 1,0-1,1 0,-1 0,1 0,-1 0,1-1,0 1,0-1,0 0,0 0,1-1,-1 1,0-1,1 0,-1 0,1 0,-1-1,1 1,-1-1,1 0,-1-1,1 1,0-1,-1 0,2 0,2 1,138-4,-121 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5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0 199,'14'4,"15"3,7-1,2-1,0-2,-3-1,-1-1,-3 0,-1-6,-1-1,0-1,-1 2,-1 2,-4-5,-6 1</inkml:trace>
  <inkml:trace contextRef="#ctx0" brushRef="#br0" timeOffset="278.329">141 0,'0'34,"0"25,0 8,0-3,0-8,0-8,0-8,0-5,0-10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0 227,'152'528,"-110"-377,-42-150,0 0,0 0,0 0,0-1,0 1,1 0,-1 0,0 0,0 0,1 0,-1-1,1 1,-1 0,1 0,-1-1,1 1,-1 0,1 0,0-1,-1 1,1-1,0 1,-1-1,1 1,0-1,0 1,0-1,-1 0,1 1,0-1,0 0,0 0,0 0,0 1,0-1,0 0,-1 0,1 0,0-1,0 1,0 0,0 0,0 0,0-1,0 1,-1 0,1-1,0 1,0-1,-1 1,1-1,0 1,0-1,-1 1,1-1,23-48,83-320,-47 156,-57 206,-1 8</inkml:trace>
  <inkml:trace contextRef="#ctx0" brushRef="#br0" timeOffset="1334.508">537 905,'-5'24,"-6"17,-2 7,2 0,8-9,3-5,8-9,6-14,2-13,-3-6</inkml:trace>
  <inkml:trace contextRef="#ctx0" brushRef="#br0" timeOffset="1751.132">650 594,'-5'10,"-6"3,3-1,3-7,3-9,6-5,-2 1,-2 0</inkml:trace>
  <inkml:trace contextRef="#ctx0" brushRef="#br0" timeOffset="2384.66">734 58,'9'-7,"1"2,-1-1,1 1,0 1,0-1,1 2,-1-1,1 2,6-2,-15 4,87-12,-87 12,0 0,0 0,-1 0,1 0,0 0,0 0,0 1,0-1,-1 1,1-1,0 1,-1 0,1-1,0 1,-1 0,1 0,-1 0,1 0,-1 1,1-1,-1 0,0 1,0-1,0 0,0 1,0-1,0 1,0 0,0-1,0 1,-1 0,1 0,-1-1,1 1,-1 0,0 0,0 0,0 0,0-1,0 1,0 0,0 0,0 0,-1 1,-2 4,0 1,0-1,0 0,-1 0,0-1,0 1,-1-1,0 0,0 0,-1 0,1-1,-1 1,-1-1,-29 33,35-38,0 1,1 0,-1-1,0 1,0 0,1-1,-1 1,0 0,1 0,-1 0,1 0,-1 0,1 0,0 0,-1 0,1 0,0 0,0 0,-1 0,1 0,0 0,0 0,0 0,0 0,0 0,0 0,1 0,-1 0,0 0,1 0,-1 0,0 0,1-1,-1 1,1 0,-1 0,1 0,0 0,-1 0,1-1,0 1,-1 0,1-1,0 1,0-1,0 1,0 0,0-1,0 0,0 1,0-1,-1 0,1 1,1-1,59 6,-59-6,88-2,-64 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8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1 116,'2'-6,"0"0,1 1,-1 0,1 0,0-1,1 1,-1 1,1-1,0 1,0-1,1 1,-1 0,1 1,0-1,0 1,0 0,0 0,0 0,1 1,-1 0,1 0,0 0,0 1,-1 0,1 0,0 1,0-1,0 1,5 1,14-6,-22 4,6-2,0 0,0 0,0 1,0 0,0 1,1 0,-1 1,0 0,1 0,-1 1,0 0,0 1,1 0,-1 0,-1 1,1 0,0 0,3 3,-10-4,-1 0,1 1,0-1,-1 1,1-1,-1 1,0-1,0 1,0 0,0-1,-1 1,1 0,-1 0,1 0,-1-1,0 1,0 0,0 0,0 0,-1 0,1 0,-1-1,0 1,0 0,0-1,0 1,0 0,-1-1,1 1,-1-1,-52 74,54-76,-202 216,191-203,3-6,0 1,0 0,1 1,0 0,1 0,0 0,1 1,0 0,0 0,1 0,0 1,1-1,0 1,1 0,-1 6,3-14,1 1,0 0,0 0,0-1,1 1,-1-1,1 1,0-1,0 0,0 1,0-1,1 0,-1-1,1 1,0 0,0-1,0 1,0-1,0 0,0 0,0 0,1 0,-1-1,1 1,0-1,-1 0,1 0,0 0,0-1,-1 1,1-1,0 0,0 0,0 0,0-1,-1 1,1-1,2-1,176-62,-163 57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0 142,'476'0,"-514"-33,-82-53,111 68,14 14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0,'-9'5,"1"1,7 0,3-6,2 2,-4 0,-4 6,-4 0,-2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3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69 187,'-68'-5,"68"5,0 0,1 0,-1 0,0 0,0 0,1-1,-1 1,0 0,1 0,-1 0,0 0,1 0,-1 0,0-1,0 1,1 0,-1 0,0 0,0-1,0 1,1 0,-1 0,0-1,0 1,0 0,1 0,-1-1,0 1,0 0,0-1,0 1,0 0,0 0,0-1,0 1,0 0,0-1,0 1,0 0,0-1,0 1,0 0,0-1,0 1,0 0,0 0,0-1,-1 1,1 0,0-1,0 1,0 0,-1 0,1-1,0 1,0 0,0 0,-1 0,1-1,0 1,-1 0,30-6,348 2,-329-8,-48 11,1 1,0 0,-1 0,1-1,0 1,-1 0,1-1,-1 1,1-1,0 1,-1-1,1 1,-1-1,1 1,-1-1,0 1,1-1,-1 0,0 1,1-1,-1 0,0 1,0-1,1 0,-1 0,0 1,0-1,0 0,0 1,0-1,0 0,0 0,0 1,0-1,0 0,-1 1,1-1,0 0,0 1,-1-1,1 0,0 1,-1-1,1 0,-1 1,1-1,-1 1,1-1,-1 1,1-1,-1 1,1-1,-1 1,0 0,1-1,-1 1,0 0,1 0,-1-1,0 1,-54-30,-31-29,79 46,6 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74,'79'423,"-45"-276,-34-146,0 0,-1 0,1-1,0 1,0 0,0 0,0-1,-1 1,1 0,0 0,0 0,0 0,1-1,-1 1,0 0,0 0,0-1,1 1,-1 0,0 0,1-1,-1 1,0 0,1 0,-1-1,1 1,-1-1,1 1,0 0,-1-1,1 1,-1-1,1 1,0-1,0 0,-1 1,1-1,0 0,0 1,-1-1,1 0,0 0,0 0,0 0,-1 0,1 0,0 0,0 0,0 0,-1 0,1 0,0 0,0-1,-1 1,1 0,0 0,0-1,-1 1,1-1,0 1,40-101,31-111,-63 173,1-3,1 0,2 1,2 0,1 1,17-28,1 32,-20 31</inkml:trace>
  <inkml:trace contextRef="#ctx0" brushRef="#br0" timeOffset="355.192">537 609,'0'19,"0"12,0 5,4-4,3-7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27,'71'278,"-26"-69,-17-81,-28-127,1 0,-1-1,0 1,0-1,1 1,-1-1,0 1,1-1,-1 1,1-1,-1 1,1-1,-1 0,1 1,-1-1,1 0,-1 1,1-1,-1 0,1 0,-1 1,1-1,-1 0,1 0,0 0,-1 0,1 0,-1 0,1 0,0 0,-1 0,1 0,0 0,-1 0,1 0,-1-1,1 1,-1 0,1 0,-1-1,1 1,0 0,-1-1,0 1,1 0,-1-1,1 1,-1-1,1 1,-1-1,0 1,1-1,-1 1,0-1,0 1,1-1,-1 1,0-1,0 0,0 1,0-1,0 1,0-1,0 0,0 1,0-1,0 0,0 0,17-46,32-182,16-78,-38 256,-22 56,-1 6</inkml:trace>
  <inkml:trace contextRef="#ctx0" brushRef="#br0" timeOffset="421.064">537 506,'-3'-3,"0"0,0 0,0 0,0 1,0-1,-1 1,1 0,-1 0,1 0,-1 1,0-1,0 1,1 0,-1 0,0 0,0 0,0 1,0 0,0 0,-1 0,1 0,0 0,0 1,0 0,0 0,1 0,-1 0,0 1,0-1,1 1,-1 0,1 0,-1 0,1 1,0-1,0 1,0 0,0 0,0 0,1 0,-1 0,1 1,0-1,0 1,0-1,0 3,-1-2,1 1,0-1,0 1,0-1,0 1,1 0,0-1,0 1,0 0,1 0,-1 0,1 0,0 0,1 0,-1 0,1-1,0 1,0 0,0 0,1-1,0 1,0-1,0 1,0-1,1 0,-1 1,1-1,0-1,1 1,-1 0,1-1,-1 0,1 0,0 0,0 0,0 0,1-1,-1 0,1 0,-1 0,1-1,2 2,50 3,-31-6</inkml:trace>
  <inkml:trace contextRef="#ctx0" brushRef="#br0" timeOffset="937.703">593 704,'59'-44,"87"-103,-146 146,1 1,-1-1,1 1,-1-1,1 1,0 0,-1-1,1 1,0 0,-1 0,1 0,0-1,0 1,-1 0,1 0,0 0,-1 0,1 0,0 0,0 0,-1 0,1 1,0-1,-1 0,1 0,0 0,-1 1,1-1,0 0,-1 1,1-1,-1 1,1-1,0 1,-1-1,1 1,-1-1,0 1,1-1,-1 1,1 0,-1-1,0 1,1 0,-1-1,0 1,0 0,0-1,0 1,1 0,-1 0,0-1,0 1,0 0,0-1,-1 1,1 0,0 0,0-1,0 1,0 0,-1-1,1 1,0 0,-1-1,1 1,4 16,-2-13,1-1,-1 0,1-1,0 1,0 0,0-1,0 0,0 1,0-1,1 0,-1-1,1 1,-1-1,1 1,0-1,0 0,-1 0,1-1,0 1,0-1,0 0,0 0,0 0,-1-1,1 1,0-1,0 0,0 0,-1 0,1-1,0 1,-1-1,1 0,-1 0,0 0,1-1,51-11,5 43,-22-4,-19-19</inkml:trace>
  <inkml:trace contextRef="#ctx0" brushRef="#br0" timeOffset="2205.752">1185 82,'-19'5,"-11"2,4-1,12-1,12-2,12 0,-1-2,3-1,0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9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0 868,'17'3,"-1"-2,0 1,1-2,-1-1,1 0,-1-1,0 0,0-1,0-1,0-1,0 0,-1-1,0-1,0 0,7-6,10-7,0-2,-1-1,-1-1,-2-2,0-1,1-4,356-420,-365 427,2-4,0 1,3 1,0 1,25-18,-49 41,0 0,0 1,1 0,-1-1,1 1,-1 0,1-1,-1 1,1 0,-1 0,1 0,0 1,0-1,-1 0,1 1,0-1,0 1,0-1,0 1,0 0,0 0,0 0,-1 0,1 0,0 0,0 1,0-1,0 1,0-1,0 1,-1 0,1-1,0 1,-1 0,1 0,0 0,-1 1,1-1,-1 0,0 0,1 1,-1-1,0 1,0-1,0 1,0 0,1 1,1 14,-1 0,-1 1,0-1,-1 0,-1 1,0-1,-2 1,0-1,0 0,-5 9,4-9,-5 30,-2 0,-3-1,-1-1,-3 0,-1-1,-2-1,-2-1,-2-1,-2-1,-1-2,-2 0,-23 20,42-48,0-1,-1-1,0 0,0-1,-1 0,0-1,0 0,0-1,-1 0,0-1,0-1,0 0,0-1,0-1,-1 0,1-1,0 0,-3-2,12 1,1 0,-1 0,1-1,-1 0,1 0,0 0,0 0,0-1,0 1,0-1,1 0,-1 0,1-1,0 1,0-1,0 1,0-1,1 0,0 0,-1 0,1 0,1-1,-1 1,1-1,-1 1,1-1,1 1,-1-1,1 0,-1 1,2-6,-3-15</inkml:trace>
  <inkml:trace contextRef="#ctx0" brushRef="#br0" timeOffset="322.092">1496 445,'-18'34,"1"0,1 1,3 1,1 1,1-1,-3 30,12-61,1 0,0-1,0 1,0 0,1 0,-1 0,1 0,1 0,-1 0,1 0,0 0,0 0,0 0,0-1,1 1,0 0,0-1,0 1,1-1,-1 0,1 0,0 0,0 0,1 0,-1-1,1 1,0-1,0 0,0 0,0-1,0 1,0-1,1 0,0 0,10 0,0 0,1-2,-1 0,0 0,0-2,0 0,0 0,0-2,-1 0,1 0,-1-1,0-1,0-1,-1 0,0 0,0-2,0 1,-1-2,-1 1,0-2,0 1,-1-1,7-10,-11 15,0-1,0 1,-1-1,0 0,-1 0,1-1,-1 1,-1-1,1 0,-1 0,-1 0,0-1,0 1,0-1,-1 1,0-1,-1 1,0-1,0 1,-1-1,0 0,0 1,-1 0,0-1,-1 1,0 0,0 0,-1-1,-4-2,0 0,0 0,-1 1,0 0,-1 0,0 1,-1 1,0-1,0 2,-1 0,1 0,-2 1,1 0,-1 1,0 1,-1-1,-17-1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1,'29'10,"23"2,14 1,-1-4,-6-2,-8-2,-9-3,-5-1,-6-1,-2 0,-2-1,-5-4,-2-2,1 1,-8 1,-7 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30,'43'0,"34"-5,8-1,-5 0,-7 1,-11 1,-11 2,-10 1,-7 0,-9 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3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24,'302'-24,"-239"31,-62-7,0 1,1-1,-1 0,0 1,1-1,-1 1,0 0,0-1,0 1,0 0,0 0,0-1,0 1,0 0,0 0,0 0,0 0,0 0,-1 1,1-1,0 0,-1 0,1 0,-1 1,1-1,-1 0,0 1,1-1,-1 0,0 1,0-1,0 0,0 1,0-1,0 0,-1 1,1-1,0 0,-1 1,1-1,-1 0,1 0,-8 13,0 0,-2-1,1 0,-1-1,-1 0,0-1,-1 0,0 0,-1-1,-12 7,-4 5,18-14,0 1,1 1,0-1,0 1,1 1,0 0,1 0,0 1,1 0,-5 9,12-18,-1-1,0 0,1 1,-1-1,1 1,0-1,-1 1,1-1,1 1,-1-1,0 1,0-1,1 0,0 1,-1-1,1 1,0-1,0 0,0 0,0 1,1-1,-1 0,1 0,-1 0,1-1,0 1,-1 0,1-1,0 1,0-1,0 1,0-1,1 0,-1 0,0 0,1 0,-1 0,0 0,1-1,-1 1,1-1,104 6,38-49,-120 36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1,'0'14,"0"20,0 8,5 2,2-2,-1-3,-1-3,-1-3,3-8,0-2,-1-1,-1 0,3-2,1-1,-2 1,-2-2</inkml:trace>
  <inkml:trace contextRef="#ctx0" brushRef="#br0" timeOffset="249.658">1 508,'38'-4,"37"-3,11 1,-1-3,-9-1,-13 1,-12 3,-11 2,-6 2,-5 1,-7 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1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0,'-9'85,"4"-1,4 1,5 23,37 476,-42-465,11-158,-4 16</inkml:trace>
  <inkml:trace contextRef="#ctx0" brushRef="#br0" timeOffset="377.568">467 282,'-362'238,"330"-211,32-26,0-1,-1 1,1 0,0-1,0 1,0 0,0-1,0 1,0 0,0-1,0 1,0 0,0-1,0 1,0 0,1-1,-1 1,0-1,0 1,1 0,-1-1,0 1,1-1,-1 1,1-1,-1 1,1-1,-1 1,1-1,-1 1,1-1,-1 0,1 1,0-1,-1 0,1 1,-1-1,1 0,0 0,-1 0,1 1,0-1,-1 0,1 0,0 0,-1 0,1 0,0-1,-1 1,1 0,0 0,-1 0,1 0,0-1,-1 1,1 0,0-1,11 2,4 0,0 1,0 0,0 1,0 1,0 0,-1 1,12 6,-9-2,-1 1,-1 1,0 1,0 0,-1 1,-1 0,0 2,-1-1,0 2,-1-1,-1 2,-1 0,0 0,-1 1,-1 0,3 9,-10-22,1 0,0 0,0-1,0 1,1-1,-1 0,1 1,0-1,0 0,1-1,-1 1,1-1,0 1,0-1,0 0,0 0,4 1,12 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1,'-30'3,"0"1,0 2,0 0,1 3,0 0,1 2,-22 11,-31 10,-91 32,171-65,0 1,0 0,1-1,-1 1,0 0,0 0,1-1,-1 1,0 0,0 0,1 0,-1 0,0 0,0 0,0 0,1 0,-1 0,0 0,0 1,0-1,1 0,-1 1,0-1,1 0,-1 1,0-1,1 1,-1-1,0 1,1-1,-1 1,1-1,-1 1,1 0,-1-1,1 1,-1 0,1-1,0 1,-1 0,1 0,0-1,0 1,0 0,-1 0,1-1,0 1,0 0,0 0,0 0,0-1,0 1,1 0,-1 0,0 0,0-1,1 1,-1 0,0 0,1-1,-1 1,0 0,1-1,-1 1,1 0,0-1,23 8,1-1,0-1,0-2,0 0,1-2,12 0,76 9,-76-6,-29-5,0 1,0-1,-1 2,1-1,-1 1,1 1,-1-1,0 2,0-1,0 1,0 0,7 5,-14-5,1-1,-1 1,0 0,0 0,0 0,-1 0,1 0,-1 0,0 0,0 0,0 0,0 0,-1-1,0 1,0 0,0 0,0 0,-1-1,1 1,-1 0,0-1,0 1,0-1,-1 0,1 0,-1 0,1 0,-1 0,0-1,0 1,-1-1,1 0,-2 2,-3 4,-237 182,215-164,1 3,2 0,1 2,-12 18,37-48,0 1,0-1,0 1,0 0,0-1,0 1,0 0,1 0,-1 0,1-1,-1 1,1 0,0 0,-1 0,1 0,0 0,0 0,1 0,-1-1,0 1,1 0,-1 0,1 0,-1 0,1-1,0 1,0 0,0 0,0-1,0 1,0-1,0 1,0-1,1 1,-1-1,1 0,-1 0,1 0,-1 0,1 0,0 0,-1 0,1 0,0-1,0 1,1 0,93 18,-48-21,1-3,-1-1,0-3,-1-1,0-3,0-2,25-12,-24 8,-38 12</inkml:trace>
  <inkml:trace contextRef="#ctx0" brushRef="#br0" timeOffset="1070.456">821 791,'8'-22,"32"-88,4 2,5 2,28-38,-11 48,-65 96,0 0,0 0,0 0,1 0,-1 0,0 0,0 0,0 1,0-1,0 0,0 1,0-1,0 1,0-1,0 1,0-1,0 1,0 0,0-1,0 1,0 0,-1 0,1 0,0 0,-1-1,1 1,-1 0,1 0,-1 0,1 0,-1 1,1-1,-1 0,0 0,0 0,0 0,1 0,-1 0,0 0,0 1,-1-1,1 0,0 0,0 0,0 0,-1 0,1 0,-1 0,1 0,-1 0,1 0,-1 0,1 0,-1 0,-8 47,-9 139,18-184,0 0,0 0,0 0,0 0,1 0,-1 0,1 0,-1 0,1 0,0 0,0 0,1 0,-1-1,0 1,1 0,0-1,0 0,-1 1,2-1,-1 0,0 0,0 0,1 0,-1 0,1 0,-1-1,1 1,0-1,-1 0,1 0,0 0,0 0,0 0,0-1,0 1,0-1,0 0,0 0,0 0,0 0,0 0,0-1,0 1,0-1,0 0,0 0,2-1,9-10,0 0,-1-1,-1 0,0-1,0-1,-1 0,-1-1,-1 1,0-2,-1 1,-1-1,4-16,5-4,105-245,-107 262,-8 30,-5 42,-1-44,-31 251,31-56,17-136,-12-48</inkml:trace>
  <inkml:trace contextRef="#ctx0" brushRef="#br0" timeOffset="1320.466">1836 622,'-14'34,"-5"20,1 6,8-7,6-13</inkml:trace>
  <inkml:trace contextRef="#ctx0" brushRef="#br0" timeOffset="1615.258">1893 171,'-10'14,"2"5,7-6,9-4,3-10,-6-4,-8 4,-4 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9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1 630,'37'108,"-8"-32,-3 1,-4 1,5 36,-4-24,-23-91,0 0,1 0,-1 0,0 0,0 0,1 0,-1-1,0 1,1 0,-1 0,1 0,-1 0,1 0,0 0,0 1,-1-1,1 0,0 0,0 0,0 1,0-1,0 0,0 1,0-1,0 1,0-1,0 1,0-1,0 1,0 0,0 0,0-1,0 1,1 0,-1 0,0 0,0 0,0 0,0 1,0-1,1 0,-1 0,0 1,0-1,0 1,0-1,0 1,0-1,0 1,0 0,0-1,0 1,-1 0,1 0,0 0,0-1,-1 1,1 0,0 0,-1 0,1 0,-1 0,0 0,1 1,-1-1,0 0,1 1,36-192,-25 143,3 1,2 1,1 0,3 1,1 1,7-6,-23 38,-1 0,0-1,0 0,-1 0,-1 0,0-1,-1 1,0-1,-1 1,0-1,-1 0,-1-11,2-35,14 19,-3 27</inkml:trace>
  <inkml:trace contextRef="#ctx0" brushRef="#br0" timeOffset="515.956">678 883,'-15'5,"-14"16,-6 9,1 5,8 0,8 0,6-2,11-6,5-3,7-5,7-7,4-5,4-3,2-3,1-6,1-2,-1-1,-4 2</inkml:trace>
  <inkml:trace contextRef="#ctx0" brushRef="#br0" timeOffset="999.081">819 1223,'211'-222,"-211"221,1 0,0 0,-1 0,1 0,-1 0,1 0,0 1,0-1,-1 0,1 0,0 1,0-1,0 0,0 1,0-1,0 1,0-1,0 1,0 0,0-1,0 1,0 0,0 0,1 0,-1-1,0 1,0 1,0-1,0 0,0 0,0 0,0 0,0 1,1-1,-1 0,0 1,0-1,0 1,0 0,-1-1,1 1,0 0,0-1,0 1,0 0,-1 0,1 0,0 0,-1-1,1 1,-1 0,1 0,-1 0,1 0,-1 1,0-1,1 0,-1 0,0 0,0 0,0 0,0 0,0 0,0 0,0 1,0-1,0 1,0 0,1 1,-1-1,1 0,0 0,-1 1,1-1,0 0,0 0,1 0,-1 0,0 0,1 0,-1 0,1-1,-1 1,1 0,0-1,0 1,0-1,0 0,0 0,0 0,0 0,0 0,0 0,1 0,-1-1,0 1,0-1,1 1,-1-1,1 0,-1 0,0 0,1-1,-1 1,0 0,0-1,1 1,-1-1,0 0,2-1,98-39,-101 40,1 0,-1-1,1 1,-1 1,1-1,0 0,-1 0,1 0,0 1,-1-1,1 1,0 0,0-1,0 1,0 0,-1 0,1 0,0 0,0 0,0 1,-1-1,1 1,0-1,0 1,-1-1,1 1,0 0,-1 0,1 0,-1 0,1 0,-1 0,1 0,-1 0,0 1,0-1,1 1,-1-1,0 1,0-1,-1 1,1-1,0 1,0 0,-1 0,1-1,-1 1,0 0,1 0,-1 0,0-1,0 2,3 26,9 47,-11-75,0 1,0 0,-1 0,1 0,0-1,1 1,-1-1,0 1,0 0,1-1,-1 0,1 1,-1-1,1 0,-1 0,1 0,0 0,0 0,-1 0,1-1,0 1,0 0,0-1,0 0,0 1,0-1,0 0,0 0,0 0,0 0,0 0,-1-1,1 1,1-1,13-2</inkml:trace>
  <inkml:trace contextRef="#ctx0" brushRef="#br0" timeOffset="1547.227">819 93,'5'-8,"1"1,0 0,1 0,-1 1,1 0,1 0,-1 0,1 1,0 0,0 0,0 1,1 0,0 1,-1 0,1 0,0 1,1 0,-1 1,0 0,0 0,1 1,-1 0,0 0,1 1,-1 1,4 0,-10-1,1-1,-1 1,1-1,-1 1,0 0,1 1,-1-1,0 0,0 1,0 0,0 0,0 0,-1 0,1 0,0 0,-1 1,0-1,1 1,-1 0,0 0,0-1,-1 1,1 1,-1-1,1 0,-1 0,0 0,0 1,-1-1,1 1,0-1,-1 0,0 1,0-1,0 1,-1-1,1 1,-1-1,1 1,-1-1,0 0,-1 0,1 1,-1-1,-67 138,69-138,0-1,-1 0,1 0,0 0,0 0,1 0,-1 0,0 0,1 0,-1 0,1 0,0 0,-1 0,1 0,0 0,0 0,1 0,-1-1,0 1,0 0,1-1,-1 1,1-1,-1 0,1 1,0-1,0 0,-1 0,1 0,0 0,0 0,0-1,0 1,0 0,0-1,0 0,2 1,84 3,-79-4,21-1,-4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12,'10'-1,"17"-3,1 1,0 1,0 1,0 1,0 2,15 3,-41-6,0 1,0 0,0 0,1 0,-1 1,0-1,0 0,0 1,0-1,0 1,0 0,0-1,0 1,0 0,0 0,0 1,-1-1,1 0,0 0,-1 1,1-1,-1 1,1 0,-1-1,0 1,0 0,0 0,0 0,0 0,0-1,0 1,-1 1,1-1,-1 0,1 0,-1 0,0 0,0 0,0 0,0 0,0 1,0-1,-1 0,1 0,-1 0,1 0,-1 0,0 0,0 0,-1 1,-77 79,69-75,1 1,-1 0,1 0,1 1,0 0,0 1,1-1,0 2,1-1,-3 5,9-13,-1 1,0-1,0 0,1 1,-1-1,1 0,0 1,0-1,0 0,0 1,0-1,0 1,1-1,-1 0,1 1,0-1,-1 0,1 0,0 1,0-1,1 0,-1 0,0 0,1 0,-1 0,1-1,0 1,-1 0,1-1,0 1,0-1,0 0,0 1,0-1,0 0,1 0,-1-1,0 1,0 0,1-1,-1 1,1-1,104 11,-19-30,-63 13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1,'-10'24,"-3"22,1 8,2 0,3-4,3-7,2-5,1-4,1-4,5-1,7-2,6-4,0-7</inkml:trace>
  <inkml:trace contextRef="#ctx0" brushRef="#br0" timeOffset="247.977">1 508,'38'0,"33"-4,8-3,0 1,-7 2,-13 0,-10 2,-10 1,-5 0,-10 6,-8 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2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0 283,'125'-12,"89"-42,-55 32,-147 23</inkml:trace>
  <inkml:trace contextRef="#ctx0" brushRef="#br0" timeOffset="315.501">254 0,'0'24,"0"22,0 9,0-1,0-5,0-5,0-6,0-5,0-2,0-3,0 0,0-1,0 0,0 0,0 1,5-5,1-6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0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55,'89'-12,"-90"12,1 0,0 0,-1 0,1 0,0 0,-1 1,1-1,0 0,0 0,-1 0,1 0,0 0,-1 1,1-1,0 0,0 0,-1 1,1-1,0 0,0 0,0 1,-1-1,1 0,0 0,0 1,0-1,0 0,0 1,0-1,0 0,-1 1,1-1,0 0,0 1,0-1,0 0,0 1,0-1,1 0,-1 1,0-1,0 0,0 1,0-1,0 0,0 0,1 1,-1-1,0 0,0 0,0 1,1-1,-35 16,-74 16,-107 43,213-74,0-1,-1 1,1-1,0 1,0 0,0 0,0 0,0 0,0 0,0 0,0 1,0-1,0 1,1-1,-1 1,1 0,-1-1,1 1,0 0,-1 0,1 0,0 0,0 0,0 0,1 1,-1-1,1 0,-1 0,1 1,-1-1,1 0,0 0,0 1,0-1,1 0,-1 1,0-1,1 0,0 0,-1 0,1 1,0-1,0 0,0 0,0 0,1 0,-1-1,0 1,1 0,0 0,14 6,1 0,0-2,0 0,1-1,-1-1,1 0,0-1,0-1,1-1,-1-1,0 0,0-1,8-2,22 1,115 6,-162-4,0 0,0 0,0 0,-1 0,1 0,0 0,0 1,-1-1,1 0,0 0,-1 1,1-1,0 0,-1 1,1-1,0 1,-1-1,1 1,-1-1,1 1,-1 0,1-1,-1 1,1-1,-1 1,1 0,-1 0,0-1,0 1,1 0,-1 0,0-1,0 1,0 0,0 0,0-1,0 1,0 0,0 0,0-1,0 1,0 0,0 0,-1-1,1 1,0 0,0 0,-1-1,1 1,-1 0,1-1,-1 1,1 0,-1-1,-31 31,-10-3,-1-1,-1-3,-45 19,-92 52,133-43,48-51,-1 1,0-1,0 0,1 1,-1-1,1 1,-1-1,1 1,0-1,-1 1,1-1,0 1,0-1,0 1,0-1,1 1,-1 0,0-1,1 1,-1-1,1 0,-1 1,1-1,0 1,-1-1,1 0,0 1,0-1,0 0,0 0,0 0,0 0,0 0,1 0,-1 0,0 0,1 0,-1 0,0-1,1 1,-1-1,2 1,14 3,0-1,0 0,0-1,0-1,1-1,-1 0,0-2,1 0,-1 0,0-2,6-2,-20 6,264-48,-243 47</inkml:trace>
  <inkml:trace contextRef="#ctx0" brushRef="#br0" timeOffset="1176.626">771 619,'39'-74,"3"2,4 2,2 2,24-24,-72 91,1 0,-1 1,0-1,0 0,0 1,1-1,-1 0,0 1,1-1,-1 0,0 1,1-1,-1 1,1-1,-1 1,1-1,-1 1,1-1,-1 1,1-1,0 1,-1 0,1-1,0 1,-1 0,1-1,0 1,-1 0,1 0,0 0,-1 0,1 0,0 0,0 0,-1 0,1 0,0 0,0 0,-1 0,1 0,0 1,-1-1,1 0,0 0,-1 1,1-1,0 1,-1-1,1 0,-1 1,1-1,-1 1,1 0,-1-1,1 1,-1-1,0 1,1 0,-1-1,0 1,1 0,-1-1,0 1,0 0,0-1,1 1,3 54,-4-51,16 112,-15-111,1 0,-1 0,1 0,0-1,0 1,0 0,1-1,-1 0,1 1,0-1,1 0,-1-1,1 1,-1-1,1 1,0-1,0 0,1 0,-1-1,1 1,1 0,-2-4,1 1,0 0,-1-1,1 0,-1 0,1 0,-1 0,0-1,0 0,1 0,-1 0,0 0,-1-1,1 1,0-1,-1 0,1 0,-1-1,0 1,0-1,0 1,-1-1,1 0,-1 0,0 0,0 0,0 0,-1-1,1 1,-1-1,0 0,8-13,88-145,46-55,-142 202,-21 45,10-9,1 1,1 0,1 0,0 1,2 0,1 0,1 0,0 1,2-1,1 0,0 1,2-1,0 1,2-1,0 0,2 0,0-1,5 9,38 26,-35-44</inkml:trace>
  <inkml:trace contextRef="#ctx0" brushRef="#br0" timeOffset="1563.84">1759 451,'0'9,"0"9,-5 0,-1 3,0 2,1 2,1 2,2-4</inkml:trace>
  <inkml:trace contextRef="#ctx0" brushRef="#br0" timeOffset="1949.609">1843 140,'-9'0,"-9"5,5 1,3-4,-1-4,2 4,-3 2,6 0,8-1,9-1,8-1,-1-4,-2-3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4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0 400,'1'0,"-1"0,1-1,-1 1,0 0,1 0,-1 0,1-1,-1 1,1 0,-1 0,1 0,-1 0,1 0,-1 0,1 0,-1 0,1 0,-1 0,1 0,-1 0,1 0,-1 0,1 1,-1-1,1 0,-1 0,0 0,1 1,-1-1,1 0,-1 1,0-1,1 0,-1 1,0-1,1 0,-1 1,0-1,0 1,1-1,-1 1,0-1,0 1,0-1,1 1,-1-1,0 1,0-1,0 1,0-1,0 1,0-1,0 1,0-1,0 1,-1-1,63 156,-29-57,-27-74,2-1,0 0,1-1,2 0,0 0,2-1,13 18,-26-39,0 0,1 0,-1 0,0 0,1 0,-1 0,1 0,-1 0,1 0,0-1,-1 1,1 0,0 0,0-1,-1 1,1 0,0-1,0 1,0-1,0 1,0-1,0 1,0-1,0 0,0 1,0-1,0 0,0 0,0 0,0 0,0 0,0 0,0 0,0 0,0 0,0 0,0-1,0 1,0 0,0-1,0 1,0-1,0 1,0-1,0 1,0-1,-1 0,1 0,0 1,0-1,-1 0,1 0,0 0,-1 0,1 1,0-2,43-167,12-170,-28 249,-21 85</inkml:trace>
  <inkml:trace contextRef="#ctx0" brushRef="#br0" timeOffset="441.777">621 824,'-5'19,"-1"11,0 6,1 0,-3-4,-1-9</inkml:trace>
  <inkml:trace contextRef="#ctx0" brushRef="#br0" timeOffset="869.879">678 513,'-5'5,"-1"-3,4-3,-1 0,-1 4,1 2</inkml:trace>
  <inkml:trace contextRef="#ctx0" brushRef="#br0" timeOffset="1501.7">734 33,'129'-22,"-114"20,-4-1,0 1,1 1,-1-1,0 2,1 0,-1 0,0 1,1 0,-1 1,0 0,0 1,0 1,6 2,-16-5,1-1,-1 1,0 0,0 0,0 0,0 1,0-1,0 0,0 0,0 1,0-1,0 0,0 1,-1-1,1 1,-1-1,1 1,-1-1,0 1,1-1,-1 1,0-1,0 1,0-1,0 1,0-1,-1 1,1 0,0-1,-1 1,1-1,-1 0,1 1,-1-1,0 1,0-1,0 0,1 1,-1-1,0 0,-1 0,1 0,0 0,0 0,-55 45,42-37,-40 39,55-46,0 1,1 0,-1-1,0 1,1-1,-1 1,1-1,0 0,0 0,0 0,0 0,0 0,0 0,1 0,-1-1,1 1,-1-1,1 0,-1 0,1 1,0-2,-1 1,1 0,0-1,0 1,0-1,0 0,2 0,223 15,-204-9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49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0 311,'43'0,"34"-5,8-2,-1 1,-9 1,-13-3,-12-1,-10 2,-7-3,-4 0,-12 2,-9 2</inkml:trace>
  <inkml:trace contextRef="#ctx0" brushRef="#br0" timeOffset="273.009">424 0,'-20'39,"-5"26,5 7,7-3,5-9,4-10,3-9,1-6,1-4,0-3,0-1,0-1,0-5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3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0 192,'406'1,"-253"25,-248-72,83 38,0 1,0-1,1-1,0 0,0-1,1 0,0-1,1 0,0 0,1-1,-3-5,5-21,13 26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0,'33'54,"28"165,-29-83,30 33,-62-168,0 1,1-1,-1 0,0 1,0-1,1 0,-1 0,1 1,-1-1,1 0,-1 0,1 0,0 1,0-1,-1 0,1 0,0 0,0 0,0 0,0-1,0 1,0 0,1 0,-1-1,0 1,0 0,0-1,1 1,-1-1,0 0,1 1,-1-1,0 0,1 0,-1 0,0 0,1 0,-1 0,0 0,1-1,-1 1,0 0,0-1,1 1,-1-1,0 1,0-1,1 0,-1 1,0-1,0 0,0 0,0 0,0 0,0 0,0 0,-1 0,1 0,0 0,0 0,-1-1,44-152,-24 66,42-120,-41 131,-18 65</inkml:trace>
  <inkml:trace contextRef="#ctx0" brushRef="#br0" timeOffset="469.952">707 479,'-7'-1,"0"0,0 0,0 0,1 1,-1 0,0 0,0 1,0 0,0 0,1 1,-1-1,0 1,1 1,0-1,-1 1,1 1,0-1,0 1,1 0,-1 0,1 0,0 1,0 0,0 0,1 0,0 1,0-1,0 1,1 0,0 0,0 1,0-1,1 0,0 1,0 0,0-1,1 1,0 3,1-7,0 1,0-1,0 0,0 0,0 0,1 1,-1-1,1 0,0 0,0 0,0 0,1 0,-1 0,1 0,0-1,-1 1,1-1,0 1,0-1,1 1,-1-1,1 0,-1 0,1 0,-1-1,1 1,0 0,0-1,0 0,0 0,0 0,0 0,0 0,0 0,2-1,117 8,-116-8,97-14,-84 8</inkml:trace>
  <inkml:trace contextRef="#ctx0" brushRef="#br0" timeOffset="1016.215">932 706,'150'-165,"-150"164,1 0,-1 0,1 0,-1 0,1 0,-1 1,1-1,-1 0,1 0,0 0,0 1,-1-1,1 1,0-1,0 0,0 1,0-1,0 1,0 0,0-1,0 1,-1 0,1-1,0 1,1 0,-1 0,0 0,0 0,0 0,0 0,0 0,0 0,0 1,0-1,0 0,0 0,-1 1,1-1,0 1,0-1,0 1,0-1,0 1,-1 0,1-1,0 1,0 0,-1 0,1-1,0 1,-1 0,1 0,-1 0,1 0,-1 0,0 0,2 3,-2-1,0 0,0 0,0-1,1 1,-1 0,1 0,0-1,0 1,0-1,0 1,0 0,0-1,1 0,-1 1,1-1,0 0,0 0,0 0,0 0,0 0,0 0,0-1,0 1,1-1,-1 0,1 1,-1-1,1 0,0 0,-1-1,1 1,0 0,-1-1,1 0,0 0,0 0,0 0,-1 0,3 0,102-59,-105 58,1 1,-1 0,0 0,1-1,-1 1,1 1,-1-1,1 0,-1 1,0-1,1 1,-1-1,0 1,1 0,-1 0,0 0,0 1,0-1,0 0,0 1,0-1,0 1,0 0,-1 0,1 0,-1 0,1 0,0 1,26 22,-9-16,0-3</inkml:trace>
  <inkml:trace contextRef="#ctx0" brushRef="#br0" timeOffset="2599.642">1694 112,'-6'2,"-1"0,0 0,1 0,-1 1,1 0,0 0,0 1,0-1,0 1,1 1,-1-1,1 1,-1 1,5-5,0-1,1 1,-1-1,1 1,-1-1,1 1,-1-1,1 1,-1 0,1-1,0 1,-1 0,1-1,0 1,-1 0,1-1,0 1,0 0,0 0,0-1,0 1,0 0,0 0,0-1,0 1,0 0,0-1,0 1,0 0,1 0,-1-1,0 1,1 0,-1-1,0 1,1 0,-1-1,1 1,-1-1,1 1,-1-1,1 1,-1-1,1 1,0-1,-1 1,1-1,0 0,-1 1,1-1,0 0,-1 0,1 1,0-1,42 7,-38-7,0-1,0 1,0-1,0 1,0-1,0-1,-1 1,1-1,0 0,-1 0,1 0,-1 0,0-1,0 0,0 0,0 0,0 0,-1-1,1 1,-1-1,0 0,2-4,-5 6,-1 1,1-1,-1 1,1 0,-1-1,0 1,0 0,1 0,-1-1,0 1,0 0,-1 0,1 0,0 0,0 0,0 0,-1 1,1-1,0 0,-1 1,1-1,0 0,-1 1,1 0,-1-1,1 1,-1 0,1 0,-1 0,1 0,-1 0,1 0,-1 0,1 0,-1 1,1-1,-1 1,1-1,0 1,-1-1,1 1,0 0,-1 0,1 0,0 0,0 0,0 0,0 0,-1 1,-12 13,14-12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3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424 317,'-1'-1,"0"0,0 0,0-1,0 1,-1 0,1 0,0 0,-1 0,1 0,0 0,-1 1,1-1,-1 0,1 1,-1-1,0 1,1-1,-1 1,0 0,1 0,-1 0,0 0,1 0,-1 0,1 0,-1 0,0 1,1-1,-1 1,1-1,-1 1,1 0,-1-1,1 1,-1 0,1 0,0 0,-1 0,1 0,0 0,0 1,0-1,0 0,0 1,0-1,0 0,0 1,1-1,-1 1,0 0,-5 17,1 0,1 0,1 1,0-1,1 1,2-1,0 1,1 0,1 2,-1 23,-25 266,24-295,1-1,0 1,1-1,0 0,1 0,1 0,0 0,1-1,1 1,0-1,1-1,1 1,0-1,1 0,-7-11,0 0,1 0,-1 0,1 0,0 0,-1 0,1-1,0 1,0-1,0 0,0 0,0 0,1 0,-1 0,0-1,0 0,1 1,-1-1,0 0,0-1,1 1,-1-1,0 1,0-1,0 0,0 0,0 0,0 0,0-1,0 1,0-1,-1 0,2-1,82-77,45-114,-18-13,-96 179,-17 28,0-1,0 1,0 0,0-1,1 1,-1 0,0-1,1 1,-1 0,0-1,0 1,1 0,-1 0,1-1,-1 1,0 0,1 0,-1 0,0-1,1 1,-1 0,1 0,-1 0,0 0,1 0,-1 0,1 0,-1 0,1 0,-1 0,0 0,1 0,-1 0,1 0,-1 1,0-1,1 0,-1 0,1 0,-1 0,0 1,1-1,-1 0,0 1,1-1,-1 0,0 0,0 1,1-1,-1 1,0-1,0 0,1 1,-1-1,0 0,0 1,0-1,0 1,0-1,0 0,0 1,0-1,0 1,0-1,0 1,0-1,0 0,0 1,0-1,16 151,-12-134,1-1,1 0,1 0,0 0,0-1,2 0,0-1,1 0,0 0,1-1,0 0,1-1,7 5,-11-10,0-1,0 1,1-2,0 1,0-1,1 0,-1-1,1 0,0-1,0 0,0-1,1 0,-1 0,0-1,1 0,-1-1,1 0,-1-1,1 0,-1-1,1 0,1-1,-1-2,-1-1,0 0,-1-1,1 0,-1 0,-1-1,0 0,0 0,0-1,-1 0,0-1,-1 1,0-1,0-1,-1 1,3-11,2 3,18-38,-2-2,-3 0,-2-2,-3 0,-2-1,-3 0,-3-2,0-33,-9 90,0 1,-1 0,1-1,-1 1,0 0,0 0,0 0,-1 0,0 0,0 0,0 0,-1 0,1 0,-1 0,0 1,-1-1,-1-1,-20 6,15 11</inkml:trace>
  <inkml:trace contextRef="#ctx0" brushRef="#br0" timeOffset="481.537">1722 911,'13'-5,"-1"1,0-1,0-1,0 0,-1-1,0 0,0-1,-1 0,0-1,0 0,-1 0,0-1,0 0,-2-1,1 0,-1 0,-1-1,0 1,0-1,3-12,-9 21,1 0,-1-1,0 1,0 0,0-1,0 1,-1 0,0-1,1 1,-1 0,0 0,0 0,-1 0,1 0,-1 0,1 0,-1 0,0 0,0 1,0-1,-1 1,1-1,-1 1,1 0,-1 0,0 0,1 0,-1 1,0-1,0 1,0 0,0 0,-1 0,1 0,0 0,0 1,-1-1,1 1,0 0,-1 0,1 0,0 0,-1 1,1-1,0 1,0 0,-1 0,1 0,0 1,-1 0,-9 4,-1 0,2 1,-1 1,1 0,0 1,1 0,0 1,1 0,0 0,0 2,1-1,0 1,1 0,1 1,0-1,0 2,1-1,1 1,1-1,0 1,0 1,1-1,1 0,1 1,0 0,1-1,0 7,0-15,1 0,-1 0,1 0,0 0,1 0,-1 0,1 0,0 0,1-1,-1 1,1-1,0 0,1 0,-1 0,1 0,0 0,0-1,0 0,1 0,0 0,-1 0,1-1,1 1,-1-1,0-1,1 1,-1-1,1 0,0 0,0-1,0 1,0-1,6 0,18 0,0-1,0-1,1-2,-1-1,-1-1,1-2,-1-1,0-1,-1-1,0-2,0-1,-1-1,-1-1,-1-1,1-2,29-26,-35 24</inkml:trace>
  <inkml:trace contextRef="#ctx0" brushRef="#br0" timeOffset="901.787">2344 684,'-23'22,"2"1,0 1,2 1,1 0,0 1,2 2,1-1,2 1,0 1,-1 12,12-38,1 1,0 0,0 0,1 0,-1 0,1 0,0 0,0 0,0-1,1 1,-1 0,1 0,0 0,0 0,0 0,1-1,-1 1,1-1,0 1,0-1,0 1,0-1,1 0,-1 0,1 0,0 0,0-1,0 1,0-1,0 0,1 0,-1 0,1 0,-1 0,1-1,0 0,-1 0,1 0,0 0,1 0,8 1,1-1,-1 0,1-1,0 0,-1-1,1-1,-1 0,0-1,0 0,0-1,0-1,0 0,-1 0,0-1,0-1,0 0,-1-1,0 0,-1 0,1-1,-2-1,1 0,-2 0,1-1,-1 0,-1 0,0-1,0 0,-2 0,1-1,0-4,15-28,-3 0,-1-1,-2-1,-3-1,-2 1,-1-2,0-33,-9 78,3-18,-1 1,-1-1,-1 1,-1-1,-1 1,-1-1,-1 1,0 0,-2 0,0 1,-2-1,-3-4,10 21,-1 1,0 0,0 0,-1 0,1 0,-1 1,1-1,-1 1,0-1,0 1,0 0,0 0,0 0,0 0,-1 1,1-1,0 1,-1 0,0 0,1 0,-1 1,1-1,-1 1,0 0,1 0,-1 0,0 0,1 1,-1 0,0-1,1 1,-1 1,1-1,0 0,-1 1,1-1,0 1,0 0,0 0,-1 2,-13 10,2 0,0 1,0 1,2 1,0 0,1 0,1 1,0 1,2 0,0 0,1 1,1 0,0 0,2 1,1 0,0 0,1 0,2 0,0 0,1 1,1-1,3 16,-2-19,0 1,1-1,1 1,0-1,2 0,0-1,1 1,1-1,0 0,1-1,1 0,1-1,0 0,1 0,0-1,1-1,1 0,0-1,1 0,0-1,1-1,0-1,0 0,1-1,0 0,1-2,4 1,6 1</inkml:trace>
  <inkml:trace contextRef="#ctx0" brushRef="#br0" timeOffset="1667.834">2654 938,'95'-86,"25"-81,-120 168,0 0,0 0,0-1,1 1,-1 0,0 0,1 0,-1 0,0-1,1 1,-1 0,1 0,-1-1,1 1,0 0,-1-1,1 1,0-1,-1 1,1-1,0 1,0-1,-1 1,1-1,0 0,0 1,0-1,0 0,0 0,-1 0,1 1,0-1,0 0,0 0,0 0,0-1,0 1,0 0,-1 0,1 0,0-1,0 1,0 0,0-1,-1 1,1-1,0 1,0-1,-1 1,1-1,0 1,-1-1,1 0,-1 1,1-1,-1 0,1 0,-1 1,1-1,-1 0,0 0,1 0,-1 0,0 1,0-1,0 0,1 0,-1 0,0 0,0-1,3 71,-4-61,0-1,1 0,0 0,0 1,1-1,-1 0,2 0,-1 0,1 0,0 0,0 0,1 0,0-1,0 1,1-1,-1 0,2 0,-1 0,0 0,1-1,0 0,2 2,2-2,-1 1,1-2,0 1,1-1,-1-1,1 0,-1 0,1 0,0-2,0 1,0-1,0-1,0 1,0-2,0 0,0 0,0 0,0-1,0-1,0 0,-1 0,0-1,1 0,-1-1,-1 1,1-2,-1 1,0-2,0 1,0-1,-1 0,0 0,-1-1,1 0,9-17,0-1,-2 0,-1-1,-1-1,-1 0,1-8,-7-15,-9 33</inkml:trace>
  <inkml:trace contextRef="#ctx0" brushRef="#br0" timeOffset="2015.555">3500 882,'28'-15,"0"-1,-1-1,-1-1,-1-1,-1-2,-1 0,0-1,-2-2,15-20,-34 42,0 0,-1 0,1 0,-1 0,0 0,0-1,0 1,0 0,0-1,0 1,0-1,-1 1,1-1,-1 1,0-1,0 1,0-1,0 0,0 1,-1-1,1 1,-1-1,1 1,-1-1,0 1,0 0,0-1,0 1,-1 0,1 0,-1 0,1 0,-1 0,0 0,1 0,-1 0,0 1,0-1,0 1,-1-1,1 1,0 0,-1 0,1 0,0 0,-1 0,1 1,-1-1,1 1,-1-1,1 1,-1 0,0 0,1 0,-1 0,1 1,-2-1,-8 3,0 0,0 1,0 0,1 1,0 0,0 1,0 0,0 1,1 0,0 0,1 1,-1 1,2 0,-1 0,1 0,0 1,1 0,-5 11,7-15,0 0,1 0,0 1,0-1,1 1,-1 0,1 0,1 0,0 1,0-1,0 1,1-1,0 1,0-1,1 1,0 0,0-1,1 1,0-1,1 1,-1-1,1 1,1-1,-1 0,1 0,1 0,-1 0,1-1,0 1,1-1,-1 0,1 0,1-1,-1 1,1-1,0 0,0-1,6 4,5-1,0-2,0 0,1-1,0 0,0-2,0 0,0-1,0-1,0-1,0 0,13-3,41-9,-41 7</inkml:trace>
  <inkml:trace contextRef="#ctx0" brushRef="#br0" timeOffset="2334.574">4319 544,'-22'13,"-1"1,-1 0,2 2,0 0,1 1,1 1,-13 16,31-33,0 1,1-1,-1 0,0 1,1 0,-1-1,1 1,-1 0,1 0,0 0,0-1,0 1,0 1,0-1,0 0,0 0,1 0,-1 0,1 0,0 1,-1-1,1 0,0 0,0 1,1-1,-1 0,0 0,1 1,-1-1,1 0,0 0,0 0,0 0,0 0,0 0,0 0,0 0,1 0,-1-1,1 1,-1 0,1-1,0 1,-1-1,1 0,0 1,0-1,0 0,74 19,-70-20,0 0,1 1,-1 0,0 0,1 0,-1 1,0 0,0 0,0 1,0 0,-1 0,1 0,-1 1,0-1,0 1,0 0,0 1,-1-1,1 1,1 3,-5-5,0 0,0 0,0 0,0 0,0 1,-1-1,0 0,1 1,-1-1,0 0,-1 1,1-1,0 0,-1 1,0-1,0 0,0 0,0 0,-1 1,1-1,-1-1,1 1,-1 0,0 0,0-1,-1 1,1-1,0 1,-1-1,1 0,-3 1,-91 53,-46-39,117-17</inkml:trace>
  <inkml:trace contextRef="#ctx0" brushRef="#br0" timeOffset="3188.591">4827 656,'-14'1,"0"2,0 0,0 1,0 0,1 1,0 1,0 0,0 0,1 1,-1 1,2 0,-10 9,10-9,0 1,1 0,0 0,0 1,1 0,1 1,-1 0,2 1,0 0,0 0,1 0,0 1,1-1,1 1,0 1,1-1,-1 3,4-12,0 1,0-1,0 1,1-1,-1 0,1 1,0-1,0 0,1 0,-1 0,1 0,0 0,0 0,0 0,1 0,-1-1,1 1,0-1,0 0,0 0,0 0,1 0,-1 0,1-1,0 0,0 0,0 0,0 0,0 0,0-1,0 1,0-1,1-1,1 1,7 2,0-2,-1 1,1-2,0 0,-1 0,1-1,0-1,-1 0,1-1,-1 0,8-3,13-10,0-2,-1-1,-1-2,-1-1,-1-1,0-1,-2-2,-1 0,-2-2,0-1,-2-1,-1-1,16-32,-20 34,-2 0,-1-2,-2 1,-1-2,-1 1,-1-2,-2 1,-2-1,-1 0,-1 0,-2 0,-1 0,-2-14,0 34,0 0,-1 0,-1 0,1 0,-2 0,0 1,-1-1,0 1,0 1,-7-9,10 15,-1 1,0-1,1 1,-1 0,0 1,-1-1,1 1,-1 0,0 0,1 0,-1 0,-1 1,1 0,0 0,0 0,-1 1,1 0,-1 0,1 0,-1 1,1-1,-1 1,0 1,1-1,-1 1,-4 1,-6 6,1 0,0 1,0 0,1 1,0 1,1 0,0 1,1 0,1 1,0 1,0 0,1 0,1 1,0 0,1 0,1 1,1 0,-5 16,-1-2,0 1,3 0,0 0,2 1,-3 32,9-52,0 1,1 0,0-1,1 1,1-1,0 1,0-1,1 0,1 0,0 0,1 0,0 0,1-1,0 0,1 0,6 8,9 1,0-1,0-1,2-1,0-1,1-1,1-2,0 0,1-2,0 0,0-2,1-1,0-2,1 0,21 0,-38-3,39 12,-32-9</inkml:trace>
  <inkml:trace contextRef="#ctx0" brushRef="#br0" timeOffset="4566.132">5758 571,'-27'1,"-1"1,1 1,0 1,0 1,0 1,1 2,0 1,-7 4,21-8,1 0,0 0,0 2,0-1,1 1,-1 1,2 0,-1 1,1-1,1 2,0-1,0 1,0 0,2 1,-1 0,1 0,1 0,0 1,0 0,3-7,0 0,0 0,1 0,-1 1,1-1,0 0,1 0,-1 1,1-1,0 0,1 1,-1-1,1 0,0 1,0-1,1 0,-1 0,1 0,0 0,1 0,-1 0,1-1,0 1,0-1,1 0,-1 0,1 0,0 0,0-1,0 1,0-1,0 0,1 0,0-1,-1 1,1-1,0 0,0 0,1-1,13-1,0-1,-1-1,1-1,0 0,-1-1,0-1,0-1,0-1,-1 0,1-2,-2 0,0 0,0-2,0 0,-1 0,-1-2,0 0,3-4,193-175,-209 192,-1-1,0 0,1 1,-1-1,1 0,-1 1,1-1,0 1,-1-1,1 0,-1 1,1 0,0-1,0 1,-1-1,1 1,0 0,0 0,-1-1,1 1,0 0,0 0,0 0,-1 0,1 0,0 0,0 0,0 0,-1 0,1 0,0 0,0 1,0-1,-1 0,1 1,0-1,0 0,-1 1,1-1,0 1,-1-1,1 1,-1-1,1 1,-1 0,1-1,-1 1,1 0,-1-1,1 1,-1 0,0-1,1 1,-1 0,0 0,0 0,2 52,-3-41,0 9,-1-11,1 0,0 1,1-1,0 0,0 1,1-1,0 0,1 0,0 1,1-1,0-1,0 1,1 0,0-1,1 0,0 0,1 0,3 5,-6-12,0 0,0 0,0 0,0-1,1 1,-1-1,0 1,1-1,-1 0,1 0,-1-1,1 1,-1-1,1 1,0-1,-1 0,1-1,-1 1,1-1,-1 1,1-1,-1 0,1 0,-1-1,0 1,1-1,-1 0,0 1,0-1,0-1,0 1,-1 0,84-87,-64 57,-1-1,-2-1,-2 0,0-2,2-12,-21 43,-6 27,4-6,2-1,0 1,1 0,1 0,0 0,1 0,1 0,1 0,0 3,-1-13,0 1,0-1,0 0,1 0,0 0,0 0,0 0,1 0,0-1,0 0,0 1,1-2,0 1,0 0,0-1,0 0,1 0,-1-1,1 0,0 0,0 0,1 0,0-1,-1 1,0-1,1-1,-1 1,1-1,-1 0,1 0,0-1,-1 0,1 0,0-1,-1 0,1 0,0 0,-1-1,0 0,1 0,-1-1,0 1,0-1,0-1,-1 1,1-1,-1 0,0 0,0-1,0 1,0-1,0-1,8-12,-1 0,-1 0,0-1,-1-1,-1 0,-1 0,-1 0,-1-1,3-17,20-105,-28 139,9-26,7 48,123 435,-127-422,-1 0,-2 1,-1 1,-1 0,-2 0,-1 0,-2 1,-2 0,0-1,-3 1,0 0,-3-1,0 0,-2 0,-11 29,6-40,-1 0,-1-1,-1 0,-1-2,-1 0,0 0,-1-2,-1 0,-1-1,-1-1,0-1,0-1,-1-1,-21 8,40-18,0 1,0-1,0 0,0 0,-1 0,1 0,-1-1,1 0,-1 1,1-1,-1 0,0-1,0 1,1-1,-1 1,0-1,0 0,0-1,1 1,-1-1,0 0,0 1,1-2,-1 1,1 0,-1-1,1 1,-1-1,1 0,0 0,0-1,0 1,0-1,0 1,1-1,-1-12,2-1,0 1,1 0,0-1,2 1,-1 0,2-1,0 1,1 1,0-1,1 0,1 1,1 0,-1 0,2 1,0-1,21-37,2 1,3 1,1 2,2 2,2 1,2 2,6-2,-18 19,-5 7</inkml:trace>
  <inkml:trace contextRef="#ctx0" brushRef="#br0" timeOffset="5417.167">0 1643,'292'-30,"-173"13,947-104,-281 73,409 27,470 15,-643 42,-337-26,-278-39,-382 29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6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1,'-1'2,"0"0,-1 0,1-1,-1 1,0 0,1-1,-1 1,0-1,0 0,0 1,0-1,0 0,0 0,0 0,0-1,-1 1,1 0,0-1,0 0,-1 1,1-1,0 0,-1 0,1 0,-1-1,0 2,-225 41,198-36,-53 25,82-30,1 1,0-1,0 1,-1-1,1 0,0 1,0-1,1 1,-1-1,0 1,0-1,1 1,-1-1,1 1,-1-1,1 0,0 1,-1-1,1 0,0 0,0 1,0-1,0 0,0 0,0 0,0 0,0 0,0 0,1-1,-1 1,0 0,1 0,-1-1,0 1,1-1,-1 0,1 1,1-1,196 60,-62-12,-136-48,0 1,1-1,-1 1,1 0,-1 0,0 0,0-1,0 1,1 0,-1 0,0 1,0-1,0 0,0 0,-1 0,1 1,0-1,0 0,-1 1,1-1,-1 1,1-1,-1 1,0-1,0 1,1-1,-1 1,0-1,0 1,-1-1,1 1,0-1,0 1,-1-1,1 1,-1-1,1 0,-1 1,1-1,-1 1,0-1,0 0,0 0,0 0,0 1,0-1,0 0,0 0,-1 0,-65 41,18-16,1 1,2 3,1 1,-28 27,62-51,1 1,0 0,1 0,0 1,0 0,1 1,0 0,1 1,0-1,0 1,1 1,1-1,-3 9,7-17,1 0,0 0,1 0,-1 0,0 0,1 0,-1 0,1 0,0-1,0 1,0 0,1 0,-1-1,0 1,1-1,0 1,-1-1,1 0,0 0,1 0,-1 0,0 0,0 0,1 0,-1-1,1 1,-1-1,1 0,0 0,0 0,-1 0,2 0,95 16,103-45,-179 21,-4-1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1 588,'30'-62,"2"2,4 0,1 3,4 1,29-31,-70 88,0 0,0 0,0 0,1 0,-1 0,0 0,0 0,1 0,-1-1,1 1,-1 0,0 0,1 0,0 0,-1-1,1 1,-1 0,1-1,0 1,0 0,-1-1,1 1,0-1,0 1,0-1,0 1,-1-1,1 0,0 1,0-1,0 0,0 0,0 0,0 0,0 0,0 0,0 0,0 0,0 0,0 0,0 0,0 0,0-1,-1 1,1 0,0-1,0 1,0-1,0 1,0-1,-1 0,1 1,0-1,-1 1,1-1,0 0,-1 0,1 0,-1 1,1-1,-1 0,1 0,-1 0,0 0,1 0,-1 46,-2-38,0 0,1 0,0 0,0 0,1 0,0 0,0 0,1 0,0 0,0 0,0-1,1 1,0 0,0-1,1 1,0-1,0 1,0-1,1 0,0-1,0 1,1-1,0 0,-1 0,2 0,-1 0,0-1,1 0,5 3,-4-8,-1 0,0-1,0 0,1 0,-1 0,0-1,-1 0,1 0,0-1,-1 1,0-1,0 0,0-1,0 1,-1-1,0 0,0 0,0 0,0-1,-1 1,0-1,0 0,-1 0,1 0,-1-1,-1 5,114-181,-32 47,-68 120,-13 32,-11 22,2 1,2 1,1-1,2 1,1-1,3 10,-1-14,-1-24,0-1,1 0,0 0,1 0,0 0,1 0,0-1,1 1,0-1,3 5,3 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0,'0'20,"5"5,1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0,'-5'19,"3"7,7-2,3-9,-1-12,-1-12,-6-4,-4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1 130,'23'51,"10"105,-5 6,-26-151,-1-3,0 1,0-1,0 0,1 1,1-1,0 0,0 0,0-1,1 1,0 0,0-1,1 0,2 2,-5-9,0 0,1 0,-1 0,1 0,-1-1,0 1,1-1,-1 1,0-1,0 0,1 0,-1 0,0 0,0 0,0-1,0 1,0-1,0 1,-1-1,1 0,0 1,-1-1,1 0,-1 0,0 0,0 0,0 0,0-1,0 1,0 0,0 0,-1-1,1 1,-1 0,0-1,1 1,-1-1,0 0,1 0,178-488,-155 439,-12 35</inkml:trace>
  <inkml:trace contextRef="#ctx0" brushRef="#br0" timeOffset="1152.519">510 524,'-10'20,"-3"10,1 6,2 1,3-1,3-2,6-1,9-7,6-8,5-7,5-9,-4-6</inkml:trace>
  <inkml:trace contextRef="#ctx0" brushRef="#br0" timeOffset="1868.665">651 243,'-5'0,"-2"4,-4 3,-5-1,5-1,9-2,0-1,1-1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1 198,'68'0,"12"1,1-3,-1-4,12-5,10-1,-102 11,1 1,-1-1,0 1,1-1,-1 1,0-1,0 0,1 1,-1-1,0 1,0-1,0 0,1 1,-1-1,0 1,0-1,0 0,0 1,0-1,0 0,0 1,-1-1,1 1,0-1,0 0,0 1,-1-1,1 1,0-1,-1 1,1-1,0 1,-1-1,1 1,-1-1,1 1,-1-1,1 1,-1 0,1-1,-1 1,1 0,-1-1,1 1,-1 0,1 0,-1-1,0 1,1 0,-1 0,0 0,1 0,-1 0,1 0,-1 0,0 0,1 0,-1 0,0 1,1-1,-1 0,1 0,-1 0,1 1,-1-1,0 0,1 1,-1-1,0 0,-7-3,0 1,0-2,0 1,0-1,0 0,1-1,0 0,0 0,0 0,0-1,1 0,0-1,0 1,1-1,0 0,0 0,1-1,0 1,0-1,0 0,1-2,-3-9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24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0 717,'18'124,"-17"-120,0 0,0-1,1 1,-1-1,1 0,0 1,0-1,0 0,0 0,0 0,1 0,-1-1,1 1,0-1,0 1,0-1,0 0,0 0,1 0,-1-1,1 1,-1-1,1 0,-1 0,1 0,0 0,-1-1,1 1,0-1,-1 0,4 0,14-6,-1 0,-1-1,1-1,-1-1,0-1,-1 0,-1-2,1 0,-2 0,0-2,13-13,84-78,-113 105,0-1,0 1,0-1,0 1,0-1,0 1,0 0,0-1,0 1,0-1,0 1,1-1,-1 1,0 0,0-1,1 1,-1-1,0 1,1 0,-1-1,0 1,1 0,-1 0,0-1,1 1,-1 0,1 0,-1-1,0 1,1 0,-1 0,1 0,-1 0,1 0,-1 0,1 0,-1 0,1 0,-1 0,0 0,1 0,-1 0,1 0,-1 0,1 0,-1 0,1 1,-1-1,0 0,1 0,-1 0,1 1,-1-1,0 0,1 1,-1-1,0 0,1 1,-1-1,0 0,0 1,1-1,-1 1,0-1,0 0,0 1,0-1,1 1,-7 34,3-26,2-4,0 0,-1-1,2 1,-1 0,1 0,-1 0,1 0,0 0,1 0,-1 0,1-1,0 1,1 0,-1 0,1-1,0 1,0-1,0 1,0-1,1 0,0 0,0 0,0 0,0 0,1-1,-1 0,1 1,0-1,0-1,0 1,0 0,1-1,-1 0,1 0,9 2,1-1,-1-1,0 0,1-1,-1 0,1-2,-1 1,1-2,-1 0,0 0,0-2,0 0,0 0,0-1,-1-1,0 0,5-3,4-4,0-1,-1 0,0-2,-1 0,-1-1,0-2,-2 1,0-2,5-8,1-2,0-1,-3-1,0 0,-2-1,-2-2,-1 1,-1-2,-3 0,0 0,-3-1,0 0,-3-1,-1 0,-1-35,-28-10,24 82,-1 0,0 1,0-1,0 0,0 1,0 0,1-1,-1 1,0 0,0 0,0 0,0 0,0 1,0-1,0 0,0 1,0 0,1-1,-1 1,0 0,0 0,1 0,-1 0,0 0,1 0,-1 0,1 0,0 1,-1-1,1 1,0-1,0 1,0 0,0-1,0 1,0 0,0-1,1 1,-1 0,0 0,-15 26,0 0,1 1,2 1,1 0,2 0,1 2,1-1,2 1,1 0,1 0,2 0,1 0,2 9,0-24,1 0,1 0,1 0,0 0,1 0,1-1,1 0,0 0,1-1,0 0,2 0,-1-1,2 0,0-1,11 11,-8-9,-9-9,0 0,0 0,0-1,1 1,0-1,0 0,0 0,1-1,0 0,0 0,0-1,0 0,6 2,3-21,-16 1</inkml:trace>
  <inkml:trace contextRef="#ctx0" brushRef="#br0" timeOffset="249.195">621 210,'43'9,"48"4,18-1,0-2,-4-3,-10-3,-12-1,-6-2,-6-1,-10-1,-11 1,-14-1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22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255 139,'-2'1,"1"0,0 0,0 0,0 0,0 1,0-1,0 0,0 0,0 1,1-1,-1 0,0 1,1-1,-1 1,1-1,-1 1,1-1,0 1,0-1,0 1,0-1,0 1,0-1,0 1,0-1,1 1,-1-1,0 1,1-1,-1 1,1-1,0 0,0 1,0 8,36 380,-37-381,3 53,-3 0,-4-1,-1 1,-4-1,-7 25,6-33,10-35</inkml:trace>
  <inkml:trace contextRef="#ctx0" brushRef="#br0" timeOffset="448.423">1 167,'57'-29,"2"3,1 2,1 3,1 3,60-10,-104 23,0 0,1 2,-1 0,1 0,0 2,0 1,0 0,0 1,-1 1,1 1,14 4,-29-6,0 1,-1 0,1 0,-1 0,0 1,0-1,0 1,0 0,0-1,0 1,-1 1,0-1,1 0,-1 0,0 1,-1 0,1-1,0 1,-1 0,0 0,0-1,0 1,-1 0,1 0,-1 0,0 0,0 0,0 0,-1 3,0 5,-1 0,-1 0,0 0,0 0,-1-1,-1 1,0-1,0 0,-3 3,-253 309,259-320,1-1,0 1,-1-1,1 1,0-1,1 1,-1-1,0 1,1 0,-1-1,1 1,0 0,0 0,0-1,0 1,1 0,-1-1,1 1,0 0,-1-1,1 1,0-1,1 1,-1-1,0 1,1-1,-1 0,1 0,0 0,-1 0,1 0,0 0,0 0,1 0,-1-1,0 1,1-1,-1 0,0 0,1 1,0-1,89 44,-75-39,0 1,-1 1,1 1,-2 0,1 1,-1 1,6 5,-18-12,1 0,-1 0,1 0,-1 0,0 0,-1 1,1-1,-1 1,0 0,0-1,0 1,-1 0,1 0,-1 0,0 1,-1-1,0 0,1 0,-1 0,-1 1,1-1,-1 0,0 0,0 0,-1 0,1 0,-1 0,0 0,-1-1,0 3,-6 7,1 0,-2-1,0-1,0 1,-1-1,0-1,-1 0,-1-1,-3 2,-7 4,-1-1,-1 0,-1-2,1-1,-2-1,0-2,-15 4,41-12,0 0,-1 0,1 0,-1 0,1 0,-1 0,1-1,-1 1,1 0,-1-1,0 0,1 1,-1-1,0 0,0 0,1 1,-1-1,0-1,0 1,1 0,-1 0,0-1,1 1,-1-1,0 1,1-1,-1 0,1 1,-1-1,1 0,-1 0,1 0,-1-1,1 1,0 0,0 0,0-1,0 1,0 0,0-1,0 1,0-1,0 0,1 1,-1-1,0 1,1-1,0 0,-1 0,1 1,0-1,0 0,0 0,0 1,0-1,0 0,1-1,8-13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1,'0'4,"5"8,1 5,5 1,1 1,-3 3,-2 2,-2 2,-2 1,-2 1,-1 1,0-1,4-4,2-2,0 1,-2 0,-1-8,-1-6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59,'38'-9,"23"-4,5 1,-3 2,-8 3,-9 3,-6 1,-7 2,-8 6,-8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4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202 170,'-28'228,"-97"565,96-538,34-221,4-29</inkml:trace>
  <inkml:trace contextRef="#ctx0" brushRef="#br0" timeOffset="369.447">794 451,'-29'708,"30"-604,-4-121,0 0,-1 1,-1-1,-1 1,0 0,-1 1,-1-1,-1 1,0 1,-5-6,-4-6,-1 1,-1 1,-2 1,0 1,-1 0,-1 2,-1 1,-3 0,16 10,1 1,-1 1,-1 0,1 0,-1 1,0 1,0 0,-1 1,0 1,0 0,1 1,-1 0,-1 1,1 0,0 2,0-1,0 2,0 0,0 0,0 2,1-1,-1 2,1 0,0 0,0 2,1 1,1 0,-1 1,2 1,-1 0,2 1,-1 0,1 0,1 1,0 0,1 0,0 1,1 0,0 0,1 0,-1 7,-1 9</inkml:trace>
  <inkml:trace contextRef="#ctx0" brushRef="#br0" timeOffset="1189.635">1217 959,'-10'9,"0"0,0 1,1 0,0 1,1 0,0 0,1 1,0-1,0 2,2-1,-1 2,4-10,0 1,1 0,-1 0,1 0,0 0,0 1,1-1,0 0,0 0,0 0,0 1,1-1,0 0,0 0,0 0,1 0,-1 0,1 0,0 0,1-1,-1 1,1-1,0 0,0 1,1-1,-1 0,1-1,-1 1,1-1,1 1,3 1,0 0,0 0,1-1,0 0,-1-1,2 0,-1 0,0-1,0 0,1 0,-1-1,1-1,-1 0,1 0,-1 0,1-1,-1-1,1 0,-1 0,0-1,0 0,0 0,0-1,-1 0,1-1,-1 0,0 0,0-1,-1 1,0-2,0 1,0-1,-1 0,0-1,0 0,3-7,-1 0,-1-1,0 0,-2 0,1-1,-2 1,0-1,-1 0,0-6,-3 14,-1-1,0 0,0 1,0-1,-1 1,-1 0,0-1,0 1,-1 0,0 1,0-1,-1 1,0 0,0 0,-1 0,0 1,-1 0,0 0,0 0,0 1,-1 0,1 0,-2 1,1 0,0 1,-1 0,0 0,0 1,0 0,0 0,-1 1,1 0,-1 1,1 0,-4 1,10-1,1 1,-1-1,1 1,-1 0,1 0,-1 0,1 1,-1-1,0 1,1-1,-1 1,1 0,0 0,-1 0,1 0,0 0,0 0,-1 1,1-1,0 1,0 0,0-1,1 1,-1 0,0 0,1 0,-1 0,1 1,0-1,0 0,0 1,0-1,0 0,0 1,1-1,-1 1,1-1,-1 1,1 0,0-1,0 1,0-1,1 1,-1-1,1 1,-1-1,1 1,0-1,0 1,0-1,0 0,0 1,0-1,1 0,-1 0,1 0,0 1,9 5,0 0,1-1,0 0,0 0,0-1,1-1,0 0,0-1,0 0,1-1,-1-1,1 0,0-1,3 0,13 1,-1-1,0-1,0-2,0-1,0-1,0-1,0-2,-1-1,0-1,-1-1,0-2,-1 0,0-2,-1-1,0-1,-1-1,-1-1,-1-1,-1-2,0 1,-2-2,0-1,-2 0,0-2,-1 0,-8 2,0 0,-1 0,-1-1,-1 0,-1 0,-1 0,-1-1,-2 1,0 0,-2-1,0 1,-2 0,0 0,-2 0,-1 0,-1 1,0 0,-2 1,-5-7,11 18,-1 0,0 1,-1 0,0 0,0 0,-1 1,0 0,-1 1,0-1,-1 1,1 1,-1 0,-1 0,1 1,-1 0,-10-4,18 9,-1 1,1 0,-1-1,1 1,-1 0,1 0,-1 1,1-1,-1 0,1 1,-1 0,1-1,-1 1,1 0,0 0,0 0,-1 1,1-1,0 1,0-1,0 1,0-1,0 1,1 0,-1 0,1 0,-1 0,1 0,-1 1,1-1,0 0,0 1,0-1,1 0,-1 1,0 1,-16 95,18-10,4 0,3 0,15 54,-19-112,66 305,-38-185,-31-142,0 0,1 0,1 0,-1 0,1 0,1-1,-1 0,2 1,-1-1,1-1,0 1,6 6,17-5,-14-11</inkml:trace>
  <inkml:trace contextRef="#ctx0" brushRef="#br0" timeOffset="1435.132">2459 790,'-14'34,"-10"30,-1 9,4-3,6-9,10-15,5-15</inkml:trace>
  <inkml:trace contextRef="#ctx0" brushRef="#br0" timeOffset="1585.154">2402 367,'0'0</inkml:trace>
  <inkml:trace contextRef="#ctx0" brushRef="#br0" timeOffset="1985.248">2911 677,'-35'39,"2"0,1 2,3 2,1 0,-14 33,39-72,0 0,1 0,0 0,0 1,0-1,0 1,1-1,0 1,0 0,0 0,0-1,1 1,0 0,0 0,0 0,1-1,-1 1,1 0,0 0,1-1,-1 1,1-1,0 1,0-1,0 0,1 1,-1-1,1 0,3 3,3-3,0 0,0 0,0-1,1 0,-1-1,1 0,-1 0,1-1,0-1,0 1,0-2,0 1,-1-1,1-1,0 0,-1 0,1-1,-1 0,0 0,0-1,0 0,0-1,-1 0,0-1,0 1,0-2,-1 1,0-1,0 0,0 0,-1-1,0 0,0-1,37-45,-3-1,-2-1,-2-3,14-34,-30 48,-1-1,-2-1,-3-1,-1 0,-3 0,-2-1,-1-4,-6 36,-1 1,-1 0,0 0,-1 0,-1 0,-1 0,0 1,-1-1,0 1,-1 0,-1 0,-3-3,7 12,-1 0,1 0,-1 1,-1-1,1 1,-1 0,0 0,0 0,0 1,-1 0,1 0,-1 0,0 1,0 0,-1 0,1 0,0 1,-1 0,0 0,1 1,-1 0,0 0,0 0,0 1,0 0,0 0,0 1,1 0,-6 1,1 1,0 1,0 0,1 0,-1 1,1 1,0 0,0 0,1 1,0 0,0 0,1 1,0 0,0 1,0 0,1 0,1 1,0-1,0 1,1 1,0-1,1 1,-4 8,2 0,0 0,1 0,1 0,1 1,0 0,2-1,0 1,2 0,0 0,3 18,0-13,1-1,1 0,1 0,2 0,0-1,1 0,1-1,1 0,1-1,1 0,1-1,1-1,1 0,0-1,1-1,1-1,1 0,0-1,1-2,0 0,1-1,0-1,7 1,1-5,-5-2</inkml:trace>
  <inkml:trace contextRef="#ctx0" brushRef="#br0" timeOffset="3019.002">3899 480,'-38'23,"1"3,2 0,1 2,0 2,3 1,0 1,-11 19,38-46,0 0,1 0,0 1,0-1,1 1,-1 0,1 0,1 0,-1 0,1 0,0 0,0 0,1 0,-1 1,2-1,-1 0,0 0,1 0,1 0,-1 0,1 0,0 0,0 0,0 0,1-1,0 1,0-1,1 1,-1-1,1-1,0 1,0 0,1-1,-1 0,3 1,-1 0,-1-1,1-1,0 1,1-1,-1 0,0 0,1-1,0 0,0 0,-1 0,1-1,0 0,0-1,0 1,0-1,0-1,0 1,0-1,0-1,0 1,0-1,-1 0,1-1,-1 1,1-1,-1 0,0-1,5-3,5-4,0-1,-1 0,-1-1,0-1,0 0,-2-1,1-1,-2 0,8-15,96-157,-89 159,-26 28,1 1,-1-1,0 1,1-1,-1 1,1-1,-1 1,0 0,1-1,-1 1,1 0,-1-1,1 1,-1 0,1-1,-1 1,1 0,0 0,-1 0,1 0,-1 0,1-1,-1 1,1 0,0 0,-1 0,1 1,-1-1,1 0,0 0,-1 0,1 0,-1 0,1 1,-1-1,1 0,-1 1,1-1,-1 0,1 1,-1-1,1 0,-1 1,0-1,1 1,-1-1,0 1,1-1,-1 1,0-1,1 1,-1-1,0 1,0-1,0 1,0 0,0-1,1 1,-1 0,-15 101,12-93,1 0,0 0,0 0,1 0,0 0,1 0,0 0,1 1,-1-1,2 0,-1 0,1 0,1 0,0-1,0 1,1-1,-1 1,2-1,-1-1,1 1,1 0,-1-1,1 0,0-1,1 1,0-1,0 0,0-1,1 1,-1-2,5 3,-4-5,1 0,-1 0,1 0,0-1,-1-1,1 1,0-1,0-1,0 0,-1 0,1-1,-1 0,1 0,-1-1,1 0,-1 0,0-1,-1 0,1-1,-1 1,0-2,0 1,4-4,7-7,-1-1,-1 0,-1-1,0-1,-1 0,-1-1,-1-1,1-4,37-62,-55 106,0 0,2 0,0 0,1 0,1 1,1-1,2 15,-2-30,0 0,1 0,-1 0,1 0,0 0,0 0,0 0,0 0,1-1,0 1,0-1,0 1,0-1,0 0,0 1,1-1,0 0,0-1,-1 1,2 0,-1-1,0 0,0 0,1 0,-1 0,1 0,0-1,-1 1,1-1,0 0,0 0,0-1,0 1,0-1,0 0,0 0,0 0,0 0,0-1,0 1,9-3,0-1,-1 0,1 0,-1-1,0-1,0 0,-1 0,0-1,0-1,0 0,-1 0,0-1,-1-1,0 1,-1-2,0 1,0-1,-1 0,0 0,-1-1,-1 0,0 0,0-1,-1 1,2-11,116-225,-101 231,-22 54,0-28,-3 27,2-1,1 1,2 0,1 0,2-1,3 8,3 1,3-1,2-1,1 0,3-1,15 27,-4-16,-3 2,-2 0,-2 2,-3 1,-3 1,-2 0,-2 1,-4 0,-1 1,-3 8,-3-55,-1 0,0 0,0 1,-2-1,0 1,0-1,-1 0,-1 0,0 0,-1 0,0 0,-1-1,0 1,-1-1,0-1,-1 1,-1-1,0 0,-5 5,-2-4,-1-1,0 0,0-2,-1 1,0-2,-1 0,1-2,-2 0,1 0,-1-2,1 0,-1-1,0-1,0-1,-1-1,1 0,-3-2,16 1,0 1,0-1,0-1,0 1,0-1,0 0,1 0,-1-1,0 0,1 0,0 0,0-1,0 1,0-1,1 0,-1-1,1 1,0-1,0 0,1 0,-1 0,1 0,0-1,1 1,-1-1,1 0,0 1,1-1,-1 0,1 0,0 0,1-1,0 1,-1 0,2 0,-1 0,1 0,0 0,0 0,1 0,1-5,9-18,1 2,2-1,0 2,2 0,0 1,2 1,1 0,3-1,5-9,213-218,-108 131,-105 95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28,'280'-27,"-278"26,1 1,-1 0,0 0,1 1,-1-1,0 0,0 1,1-1,-1 1,0 0,0-1,0 1,0 0,0 1,0-1,0 0,0 0,0 1,0-1,-1 1,1 0,-1-1,1 1,-1 0,0 0,0 0,1 0,-1 0,-1 0,1 0,0 0,0 1,-1-1,1 0,-1 0,0 1,0-1,0 0,0 1,0-1,0 0,-1 0,1 1,-1-1,1 0,-1 0,0 0,0 1,0-1,0 0,0 0,0-1,-1 1,1 0,-1 0,0 0,-88 95,77-86,0 0,1 1,0 0,1 1,1 0,0 1,0 0,-2 8,11-20,0 1,1-1,-1 1,1 0,0-1,-1 1,1 0,1-1,-1 1,0 0,1-1,-1 1,1-1,0 1,-1-1,1 1,1-1,-1 1,0-1,1 0,-1 0,1 1,-1-1,1 0,0-1,0 1,0 0,0 0,0-1,0 1,1-1,-1 0,0 0,1 0,-1 0,1 0,-1 0,1-1,0 1,-1-1,1 0,0 1,-1-1,1 0,0-1,-1 1,1 0,-1-1,1 0,0 1,-1-1,1 0,140-55,-125 47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4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0,'43'0,"24"0,5 0,-4 5,-10 1,-9 1,-9-2,-5-2,-5-1,-3 0,0-2,-1 0,-4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4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0,'39'5,"31"-3,9-2,-4-2,-10 1,-7 0,-8 0,-13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363 596,'0'0,"1"-1,-1 1,1-1,-1 0,0 1,1-1,-1 0,0 0,0 1,0-1,1 0,-1 0,0 1,0-1,0 0,0 0,0 1,0-1,0 0,-1 0,1 1,0-1,0 0,-1 0,1 1,0-1,-1 0,1 1,0-1,-1 0,1 1,-1-1,1 1,-1-1,1 1,-1-1,0 1,1-1,-1 1,0 0,1-1,-1 1,0 0,0-1,1 1,-1 0,0 0,0 0,1 0,-1 0,0 0,0 0,1 0,-1 0,0 0,0 0,1 0,-1 0,0 1,0-1,1 0,-1 1,0-1,1 0,-1 1,0 0,-55 15,-146 84,162-67,39-32,1 0,-1-1,1 1,-1 0,1 0,-1-1,1 1,-1 0,1 0,0 0,-1 0,1 0,0 0,0 0,0 0,0 0,0 0,0 0,0 0,0 0,0 0,0-1,0 1,0 0,1 0,-1 0,0 0,1 0,-1 0,1 0,-1-1,1 1,0 0,-1 0,1-1,0 1,-1 0,1-1,0 1,0-1,-1 1,1-1,0 1,0-1,0 1,0-1,0 0,0 1,0-1,0 0,14 4,1-1,0 0,0-1,0-1,0-1,1 0,-1-1,6-1,25-1,117 7,-163-4,0 1,0-1,0 0,0 1,0-1,0 1,-1-1,1 1,0-1,0 1,-1 0,1-1,0 1,-1 0,1 0,-1-1,1 1,-1 0,1 0,-1 0,1 0,-1 0,0 0,1-1,-1 1,0 0,0 0,0 0,0 0,0 0,0 0,0 0,0 0,0 0,-1 0,1 0,0 0,0 0,-1 0,1 0,-1-1,1 1,-1 0,1 0,-1 0,1-1,-1 1,0 0,0-1,0 1,-36 39,-184 120,182-134,-72 67,110-92,-1 1,1-1,0 1,0-1,0 1,0 0,0-1,0 1,1 0,-1 0,0 0,1-1,0 1,-1 0,1 0,0 0,0 0,0 0,0 0,0 0,0 0,1-1,-1 1,1 0,-1 0,1 0,0 0,-1-1,1 1,0 0,0-1,0 1,1-1,-1 1,0-1,1 0,-1 1,0-1,1 0,0 0,1 1,1 1,1-1,1 1,-1-1,0-1,0 1,1-1,-1 1,1-1,0-1,-1 1,1-1,-1 0,1-1,0 1,43-10,-1-2,0-3,-2-1,12-7,9-3,0-2,-48 22</inkml:trace>
  <inkml:trace contextRef="#ctx0" brushRef="#br0" timeOffset="931.281">757 1104,'208'-430,"-201"414,-5 11,-1 0,1 1,-1-1,2 0,-1 1,0-1,1 1,0 0,0 0,0 0,0 0,1 1,-1-1,1 1,0 0,0 0,0 0,1 1,-1-1,4 0,-6 4,0 0,0 1,0-1,0 1,0 0,0 0,0 0,0 0,-1 0,1 0,-1 0,1 0,-1 1,0-1,0 1,0-1,0 1,-1-1,1 1,-1-1,1 1,-1-1,0 1,0 0,0-1,0 1,-1 0,1-1,0 0,2 71,-3-55,1 1,1 0,1 0,0 0,1-1,2 1,-1-1,3 3,-7-19,0 1,0-1,1 0,-1 1,1-1,-1 1,1-1,0 0,0 1,0-1,0 0,0 0,0 0,1 0,-1 0,1 0,-1 0,1 0,0-1,0 1,-1 0,1-1,0 0,1 1,-1-1,0 0,0 0,1 0,-1-1,0 1,1 0,-1-1,0 0,1 1,-1-1,1 0,-1 0,1 0,-1-1,1 1,-1-1,0 1,1-1,-1 0,0 0,0 0,2 0,4-9,-1 1,1-1,-2 0,1-1,-2 0,1 0,-1 0,-1-1,3-9,30-64,44-56,-67 121,-8 28,-5 42,-1-41,9 131,35 40,-38-157,2-5</inkml:trace>
  <inkml:trace contextRef="#ctx0" brushRef="#br0" timeOffset="1145.321">1689 935,'-5'33,"3"12,3-3</inkml:trace>
  <inkml:trace contextRef="#ctx0" brushRef="#br0" timeOffset="1311.669">1604 483,'0'0</inkml:trace>
  <inkml:trace contextRef="#ctx0" brushRef="#br0" timeOffset="1730.646">1858 398,'54'107,"-5"2,-4 3,1 22,-45-130,-1-3,-1 0,1 1,0-1,0 0,0 0,0 1,0-1,0 0,0 1,0-1,1 0,-1 0,0 1,1-1,-1 0,1 0,-1 0,1 0,0 1,-1-1,1 0,0 0,0 0,0-1,0 1,-1 0,1 0,1 0,-1-1,0 1,0 0,0-1,0 1,0-1,1 1,-1-1,0 0,0 1,1-1,-1 0,0 0,0 0,1 0,-1 0,0 0,1-1,-1 1,0 0,0 0,0-1,1 1,7-13,-1 0,0 0,-1-1,0 0,-1 0,-1-1,0 0,-1 0,-1 0,1-8,7-21,63-250,-54 256,-12 32</inkml:trace>
  <inkml:trace contextRef="#ctx0" brushRef="#br0" timeOffset="2063.908">2536 822,'-24'9,"-13"9,0 5,6 4,9 2,12-3,9-3,8-4,9-1,6-3,4-4,2-5,2-2,-5-3</inkml:trace>
  <inkml:trace contextRef="#ctx0" brushRef="#br0" timeOffset="2549.975">2705 1048,'204'-218,"-204"219,0-1,0 1,-1 0,1-1,0 1,0 0,0 0,0-1,0 1,0 0,0-1,0 1,1 0,-1-1,0 1,0 0,1-1,-1 1,0 0,1-1,-1 1,0 0,1-1,-1 1,1-1,-1 1,1-1,-1 1,1-1,-1 0,1 1,0-1,-1 0,1 1,0-1,-1 0,1 0,0 1,-1-1,1 0,0 0,-1 0,1 0,0 0,0 0,-1 0,1 0,0 0,-1 0,1-1,0 1,-1 0,1 0,0-1,-1 1,1 0,0-1,-1 1,1-1,-1 1,1-1,-1 1,1-1,-1 1,1-1,-1 1,4 19,-3-17,0 0,0 1,1-1,-1 0,0 0,1-1,-1 1,1 0,-1 0,1-1,0 1,0-1,0 1,0-1,0 0,0 0,0 0,0 0,0 0,1 0,-1-1,0 1,0-1,1 0,-1 1,0-1,1 0,-1 0,1-1,-1 1,0 0,2-1,77-25,-72 22,8-5,-16 8,0-1,1 1,-1-1,0 1,1 0,-1 0,1 0,0 0,-1 0,1 0,0 0,0 0,-1 1,1-1,0 0,0 1,0 0,0 0,0-1,0 1,0 0,-1 0,1 1,0-1,0 0,0 1,0-1,0 1,0-1,-1 1,1 0,0 0,-1 0,1 0,0 0,-1 0,1 0,-1 1,0-1,2 2,6 40,-9-40,0 1,0 0,0-1,1 1,-1 0,1-1,0 1,0 0,0-1,1 1,-1-1,1 0,0 0,0 1,0-1,0 0,1 0,-1-1,1 1,0-1,0 1,-1-1,2 0,-1 0,0 0,2 1,31-7,-24-7</inkml:trace>
  <inkml:trace contextRef="#ctx0" brushRef="#br0" timeOffset="2982.457">2479 88,'80'-30,"-57"20,2 0,-1 2,1 0,1 2,-1 0,1 2,0 1,0 1,11 2,-35-1,0 1,0 0,0 0,0 1,0-1,0 0,0 1,0-1,0 1,-1-1,1 1,0 0,0 0,-1 0,1 0,0 0,-1 0,1 0,-1 1,1-1,-1 0,0 1,0-1,1 1,-1 0,0-1,0 1,-1 0,1 0,0 0,-1-1,1 1,-1 0,1 0,-1 0,0 0,0 0,0 0,0 0,0 0,0 0,-1 0,1 0,-1 0,-34 81,33-81,0 1,0-1,0 0,0 1,0 0,1-1,-1 1,1 0,0 0,0 0,0-1,0 1,0 0,0 1,1-1,0 0,-1 0,1 0,0 0,1 0,-1 0,0 0,1 0,0 0,0 0,0 0,0 0,0 0,1 0,-1 0,1-1,-1 1,1-1,0 1,0-1,0 0,1 0,-1 0,0 0,2 1,11 1,0-1,0 0,0-1,0-1,0-1,0 0,1 0,-1-2,1 0,32-1,32-4,-61 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0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557 1,'-368'105,"347"-99,8-4,0 1,0 1,1 0,-1 1,1 0,0 1,0 0,-6 5,18-11,-1 1,0-1,1 1,-1-1,0 1,1-1,-1 1,1 0,-1-1,1 1,-1 0,1-1,-1 1,1 0,0-1,-1 1,1 0,0 0,-1 0,1-1,0 1,0 0,0 0,0 0,0 0,0-1,0 1,0 0,0 0,1 0,-1-1,0 1,0 0,1 0,-1 0,0-1,1 1,-1 0,1-1,-1 1,1 0,-1-1,1 1,0-1,-1 1,1-1,0 1,-1-1,1 1,0-1,0 0,-1 1,1-1,0 0,0 1,0-1,0 0,57 16,-48-14,197 26,-205-28,0 1,0-1,0 0,-1 1,1 0,0-1,0 1,-1 0,1 0,0 0,-1 0,1 0,-1 0,1 1,-1-1,1 0,-1 1,0-1,0 1,0-1,0 1,0 0,0-1,0 1,-1 0,1 0,0 0,-1-1,0 1,1 0,-1 0,0 0,0 0,0 0,0 0,0 0,-1 0,1 0,0-1,-1 1,0 0,1 0,-1 0,0-1,0 1,-1 1,-59 69,-212 93,271-164,0-1,1 1,-1-1,1 1,-1 0,1 0,0-1,-1 1,1 0,0 0,-1 1,1-1,0 0,0 0,0 0,0 1,0-1,0 1,1-1,-1 0,0 1,1-1,-1 1,1 0,0-1,-1 1,1-1,0 1,0 0,0-1,0 1,0 0,0-1,0 1,1-1,-1 1,1 0,-1-1,1 1,-1-1,1 1,0-1,0 0,0 1,0-1,0 0,0 0,0 1,0-1,1 0,-1 0,0 0,1 0,-1-1,1 1,14 3,0 0,0-2,0 0,1-1,-1-1,1 0,15-3,10 1,93-17,-36 7,-75 11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0 675,'64'-45,"70"-130,64-60,-158 190,-39 45,0 0,0 0,0 0,0 0,0 0,0 0,0 0,0 0,0 1,0-1,-1 0,1 0,0 1,0-1,0 1,0-1,0 1,-1-1,1 1,0-1,0 1,-1 0,1-1,0 1,-1 0,1-1,-1 1,1 0,-1 0,1 0,-1 0,0 0,1-1,-1 1,0 0,0 0,0 0,0 0,0 0,1 0,-2 0,1 0,0 0,0 0,0 0,0 0,-1 0,1 0,0-1,-1 1,1 0,-1 0,1 0,-1 0,1-1,-1 1,1 3,0 8,-2-2,2 0,-1 0,1 0,1 0,-1 0,2 0,-1-1,2 1,-1 0,1-1,1 1,-1-1,2 0,-1 0,1-1,1 1,1 1,-5-8,0-1,0 1,1-1,-1 1,0-1,1 0,-1 0,1 0,-1 0,1-1,-1 1,1-1,-1 1,1-1,0 0,-1 0,1 0,0 0,-1-1,1 1,0-1,-1 1,1-1,-1 0,1 0,-1 0,0 0,1-1,-1 1,2-2,61-55,-17-1,-2-2,-3-2,2-10,14-14,-58 88,1-1,-1 0,0 1,1-1,-1 1,0 0,0 0,0-1,0 1,1 0,-1 0,0 0,0 0,-1 0,1 0,0 0,0 0,0 1,-1-1,1 0,-1 0,1 1,-1-1,1 0,-1 1,0-1,1 0,-1 1,0-1,0 1,0-1,0 0,-1 1,1-1,0 1,0-1,-1 0,1 1,-1 0,1 0,-1 112,10 93,-2-176,1 0,1-1,1 0,2 0,8 13,-7-19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1,'-9'43,"-4"19,6-1,3-11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1,'-24'19,"-8"11,1 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7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310 130,'-5'8,"0"1,0-1,1 1,0 0,0 0,1 0,0 1,0-1,1 1,1-1,-1 6,0 1,-5 14,2 1,2 1,1-1,1 0,2 1,1-1,4 21,-6-46,1 0,-1 0,1 0,1 0,-1 0,1 0,0 0,0-1,1 1,0-1,0 1,0-1,0 0,1 0,0 0,0-1,0 1,1-1,0 0,0 0,0-1,0 1,0-1,0 0,1-1,0 1,-1-1,4 1,7-6</inkml:trace>
  <inkml:trace contextRef="#ctx0" brushRef="#br0" timeOffset="249.118">0 695,'39'0,"26"0,12-5,-2-1,-4 0,-10 1,-10 1,-9 2,-11-4,-7-1,-7 6,-7 3</inkml:trace>
  <inkml:trace contextRef="#ctx0" brushRef="#br0" timeOffset="635.496">170 921,'34'-5,"-19"2,-1 0,1 2,0 0,-1 0,1 1,0 1,-1 0,1 2,5 1,-18-4,-1 0,1 0,-1 1,1-1,-1 1,0-1,1 1,-1 0,1-1,-1 1,0 0,0 0,0 0,1 0,-1 0,0 0,0 0,0 1,-1-1,1 0,0 1,0-1,-1 0,1 1,0-1,-1 1,0-1,1 1,-1-1,0 1,0-1,0 1,0-1,0 1,0-1,0 1,0-1,-1 1,1-1,0 1,-1-1,0 2,-41 49,-148 78,189-130,0 0,0 1,0-1,0 0,0 1,0-1,0 1,0-1,0 1,0-1,0 1,0 0,0 0,0-1,0 1,0 0,1 0,-1 0,0 0,1 0,-1 0,1 0,-1 0,1 0,-1 0,1 0,0 0,0 0,-1 1,1-1,0 0,0 0,0 0,0 0,0 0,0 1,1-1,-1 0,0 0,1 0,-1 0,0 0,1 0,0 0,-1 0,1 0,-1 0,1 0,0 0,0 0,0 0,-1-1,1 1,0 0,0-1,0 1,0 0,0-1,0 1,0-1,1 1,25 2,1 0,-1-2,1-1,-1-1,1-1,-1-1,0-2,17-5,138-51,-155 48</inkml:trace>
  <inkml:trace contextRef="#ctx0" brushRef="#br0" timeOffset="1031.598">847 357,'17'86,"4"-1,3-1,17 34,-14-40,24 56,-51-133,0-1,0 0,0 1,0-1,0 1,0-1,1 1,-1-1,0 0,0 1,0-1,1 1,-1-1,0 0,1 1,-1-1,0 0,1 1,-1-1,0 0,1 0,-1 1,1-1,-1 0,0 0,1 0,-1 0,1 1,-1-1,1 0,-1 0,1 0,-1 0,1 0,-1 0,0 0,1 0,-1 0,1 0,-1-1,1 1,-1 0,1 0,-1 0,0 0,1-1,-1 1,1 0,-1-1,0 1,1 0,-1 0,0-1,1 1,-1-1,0 1,0 0,1-1,-1 1,0-1,0 1,0 0,0-1,1 1,-1-1,13-36,-11 31,194-569,-175 538,-12 31</inkml:trace>
  <inkml:trace contextRef="#ctx0" brushRef="#br0" timeOffset="1364.158">1439 779,'-24'10,"-8"12,2 8,5 3,13-4,12-1,12-7,7-6,7-6,3-4,1-3,-4-7,-6-3</inkml:trace>
  <inkml:trace contextRef="#ctx0" brushRef="#br0" timeOffset="1847.705">1609 949,'174'-145,"-173"144,0 0,1 0,-1 0,0 0,1 1,-1-1,1 0,-1 1,1-1,-1 1,1 0,0-1,-1 1,1 0,-1 0,1 0,0 0,-1 0,1 0,-1 1,1-1,-1 0,1 1,0-1,-1 1,0 0,1 0,-1-1,1 1,-1 0,0 0,0 0,1 0,-1 0,0 1,0-1,0 0,0 0,0 1,-1-1,1 1,0-1,-1 0,1 1,-1 0,2-1,0 1,0 1,0-1,0 0,0-1,1 1,-1 0,1-1,-1 1,1-1,0 0,0 0,-1 0,1 0,0 0,0-1,0 1,0-1,0 0,0 0,0 0,0 0,0 0,0-1,0 1,0-1,0 0,-1 0,2 0,84-40,-68 30,-14 8,-2 0,-1 0,1 1,0 0,0 0,0 0,0 0,0 1,0-1,1 1,-1 0,1 0,-1 1,0-1,1 1,-1 0,1 0,-1 1,1-1,-1 1,4 1,4 75,21-65,-14-14</inkml:trace>
  <inkml:trace contextRef="#ctx0" brushRef="#br0" timeOffset="2302.663">1722 17,'36'-4,"11"-2,1 2,-1 2,1 1,20 5,-15 13,-52-16,0-1,0 1,0 0,-1 0,1 0,0 0,-1 0,1 0,0 0,-1 0,1 0,-1 0,0 0,1 0,-1 0,0 0,0 0,1 0,-1 1,0-1,0 0,0 0,-1 0,1 0,0 0,0 1,-1-1,1 0,0 0,-1 0,1 0,-1 0,1 0,-1 0,0 0,0 0,1 0,-1-1,0 1,0 0,0 0,0-1,0 2,-25 20,24-21,0 0,-1 0,1 0,0 0,-1 0,1 0,0 1,0-1,0 1,0 0,0 0,1-1,-1 1,1 0,-1 0,1 1,-1-1,1 0,0 0,0 1,0-1,0 0,1 1,-1-1,1 1,-1-1,1 1,0-1,0 1,0 0,0-1,1 1,-1-1,1 1,-1-1,1 1,0-1,0 0,0 1,0-1,0 0,1 2,6 1,1 1,-1-1,1 0,0-1,0 0,0 0,0-1,1 0,0-1,-1 0,1-1,7 1,19 4,23 4,-34-7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46,'425'0,"-411"0,-1-1,1 0,-1-1,0 0,0-1,0 0,0-1,-1-1,5-2,-5-2,-6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56.27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815 117,'-5'-6,"0"0,-1 0,1 1,-1-1,0 1,-1 1,1-1,-1 1,0 0,0 0,0 1,-1 0,1 0,-1 1,1 0,-1 1,0-1,0 1,0 1,0-1,0 1,0 1,0 0,-5 1,-25 10,0 2,1 2,0 1,1 2,2 2,0 1,1 1,-15 15,17-11,2 2,1 1,1 1,2 1,1 2,2 0,-13 26,23-39,1 1,1 1,1-1,1 1,1 1,1 0,1-1,1 2,1-1,1 0,1 1,2-1,0 1,2-1,0 0,2 0,0 0,2 0,0-1,2 0,1-1,0 0,2 0,1-1,0-1,1 0,1 0,1-2,9 8,-7-11,-1 0,2-1,0-1,0-1,1-1,1-1,0 0,0-2,1 0,0-2,0 0,1-1,-1-2,1 0,9-1,0-1,0-1,0-1,-1-2,1-1,0-2,-1-1,0-1,-1-2,23-10,4-5,-1-2,-1-3,-2-3,-1-1,29-27,-56 40,0-2,-2 0,-1-1,0-2,-2 0,-1-1,-2-1,0-1,-2 0,-1-1,4-15,-9 22,-1 0,-1-1,-1 0,-1 0,-2-1,0 1,-1-1,-2 1,-1-1,0 1,-2-1,-1 1,-1-1,-1 2,0-1,-2 1,-1 0,-1 0,-1 1,-1 0,-1 1,-1 1,-11-14,5 17,-1 0,-1 1,0 1,-1 1,-1 2,0 0,0 1,-1 1,-1 2,0 0,0 2,0 1,0 1,-1 1,0 1,0 2,1 0,-1 2,0 1,1 1,-1 1,1 2,-18 7,-194 82,183-66</inkml:trace>
  <inkml:trace contextRef="#ctx0" brushRef="#br0" timeOffset="567.878">617 484,'5'0,"6"0,2 0</inkml:trace>
  <inkml:trace contextRef="#ctx0" brushRef="#br0" timeOffset="817.802">957 259,'0'15,"4"4,3 3,-1-1</inkml:trace>
  <inkml:trace contextRef="#ctx0" brushRef="#br0" timeOffset="1253.277">561 738,'80'99,"-70"-86,0-1,1 0,0-1,0 0,1 0,1-1,0-1,0 0,1-1,0 0,0-1,1-1,0 0,0-1,0-1,1 0,0-1,-1-1,1 0,0-1,0-1,5-1,-8-1,0-1,0-1,-1 0,1-1,-1 0,0-1,0 0,0-1,-1 0,0-1,-1 0,0-1,0 0,0 0,-1-1,-1 0,0-1,0 0,-1 0,-1-1,1 0,-2 0,0 0,0-1,-8-62,-3 52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1,'38'5,"33"1,8 0,-5-6,-9-3,-11-1,-15 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9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1 424,'15'62,"2"0,3-2,3 0,22 39,-45-96,1-1,-1 0,1 0,0 0,0 0,0 0,0 0,0 0,0 0,0 0,1 0,-1-1,1 1,-1 0,1-1,0 1,-1-1,1 0,0 0,0 0,0 0,0 0,0 0,0 0,0 0,1-1,-1 1,0-1,0 0,0 1,1-1,-1 0,0 0,0-1,1 1,-1 0,0-1,0 1,0-1,0 0,0 0,0 0,0 0,0 0,0 0,0 0,0-1,0 1,-1-1,1 1,-1-1,1 0,-1 1,1-2,61-208,17-64,-71 256,-7 21</inkml:trace>
  <inkml:trace contextRef="#ctx0" brushRef="#br0" timeOffset="349.669">622 735,'-24'0,"-8"4,-3 3,4 4,2 0,7 4,7 3,6 4,4 3,8-3,8-1,8-3,4-5,4-5,2-4,1-2,-5-2</inkml:trace>
  <inkml:trace contextRef="#ctx0" brushRef="#br0" timeOffset="898.175">791 904,'14'-8,"-1"-1,0-1,-1 0,0-1,-1 0,0-1,-1 0,0 0,-1-1,3-5,11-13,-23 30,0 0,0 0,0 0,1 0,-1 0,1 0,-1 0,1 0,-1 0,1 0,-1 0,1 1,0-1,0 0,-1 0,1 1,0-1,0 0,0 1,0-1,-1 1,1-1,0 1,0-1,0 1,0 0,0 0,0-1,1 1,-1 0,0 0,0 0,0 0,0 0,0 0,0 0,0 1,0-1,0 0,0 1,0-1,0 0,0 1,0-1,0 1,0 0,-1-1,1 1,0 0,0-1,0 1,-1 0,1 0,0 0,0 0,0 2,1 0,0 0,0-1,0 1,0-1,0 1,0-1,1 0,0 0,-1 0,1 0,0 0,0 0,0-1,0 1,0-1,0 0,0 0,0 0,0-1,1 1,-1-1,0 0,1 1,-1-2,0 1,1 0,-1-1,0 1,0-1,1 0,-1 0,0 0,0 0,0-1,0 1,0-1,-1 0,1 0,44-24,45-15,-90 42,1 0,0 0,-1 0,1 1,-1-1,1 0,-1 1,1 0,-1-1,0 1,0 0,0 0,0 0,0 1,-1-1,1 0,-1 1,1-1,-1 1,0-1,0 1,0 0,0-1,0 1,-1 0,1 0,-1-1,0 4,12 25,-2-16</inkml:trace>
  <inkml:trace contextRef="#ctx0" brushRef="#br0" timeOffset="1716.223">649 1,'166'1,"-164"-2,0 1,1 0,-1 1,0-1,0 0,1 1,-1-1,0 1,0-1,0 1,1 0,-1 0,0 0,0 0,0 1,-1-1,1 1,0-1,0 1,-1-1,1 1,-1 0,1 0,-1 0,0 0,0 0,0 0,0 0,0 0,0 0,-1 0,1 0,-1 1,1-1,-1 0,0 1,0-1,0 0,0 0,0 1,-1-1,1 0,-1 0,1 1,-1-1,0 0,0 0,0 0,0 0,0 0,0 0,-1 0,1 0,-19 23,17-24,1 0,0 0,0 1,0-1,-1 1,2 0,-1 0,0-1,0 1,0 1,1-1,-1 0,1 0,0 0,0 1,0-1,0 1,0-1,0 1,1-1,-1 1,1-1,-1 1,1-1,0 1,0 0,0-1,1 1,-1-1,1 1,-1 0,1-1,0 1,0-1,0 0,0 1,0-1,1 0,-1 0,1 1,-1-1,1 0,0 0,9 3,0-1,0 0,0-1,0 0,0-1,1 0,-1-1,1 0,-1-1,1 0,-1-1,1 0,0-1,22 0,81 0,-91 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7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0,'-9'20,"-4"15,1 7,3 1,7-7,4-5,1-2,1-2,0-1,3-4,1-1,-1 0,-2-4</inkml:trace>
  <inkml:trace contextRef="#ctx0" brushRef="#br0" timeOffset="251.265">0 480,'39'0,"26"0,13 0,-3 0,-5 0,-8 0,-7 0,-6 0,-8 0,-6 0,-8 0</inkml:trace>
  <inkml:trace contextRef="#ctx0" brushRef="#br0" timeOffset="617.13">170 650,'202'-17,"-200"17,0-1,0 1,-1 0,1-1,0 1,0 0,-1 0,1 0,0 0,0 1,-1-1,1 0,0 1,0-1,-1 1,1 0,0-1,-1 1,1 0,-1 0,1 0,-1 0,0 0,1 0,-1 1,0-1,0 0,0 1,0-1,0 1,0-1,0 1,0-1,0 1,-1 0,1-1,-1 1,1 0,-1 0,0-1,0 1,0 0,0 0,0-1,0 1,0 0,0 0,-1-1,1 1,-1 0,1 0,-1-1,0 2,-103 96,24-29,78-69,0 0,0 1,0-1,0 1,0-1,0 1,0 0,1 0,-1 0,1 0,-1 0,1 1,0-1,0 0,0 0,0 1,0-1,1 1,-1-1,1 1,-1-1,1 1,0-1,0 1,0-1,0 1,1-1,-1 1,1-1,-1 1,1-1,0 1,0-1,0 0,0 0,0 1,1-1,-1 0,1 0,-1 0,1 0,0-1,0 1,13 2,0 0,1-2,0 0,-1 0,1-2,0 0,-1-1,1 0,11-3,2-1,0-2,0 0,-1-2,0-2,0 0,0-2,-3 2</inkml:trace>
  <inkml:trace contextRef="#ctx0" brushRef="#br0" timeOffset="1247.151">818 706,'16'-7,"-1"0,0-2,0 0,-1 0,0-1,-1-1,0-1,5-5,15-12,29-27,-31 27,1 1,2 1,1 2,20-10,-54 34,1 0,-1 0,1 0,-1 0,1 0,-1 0,1 0,-1 1,1-1,0 1,0-1,-1 1,1 0,0 0,0 0,-1 0,1 0,0 0,0 0,-1 0,1 1,0-1,-1 1,1-1,0 1,-1 0,1-1,-1 1,1 0,-1 0,1 0,-1 0,0 1,1-1,-1 0,0 0,0 1,0-1,0 1,0-1,0 1,-1-1,1 1,0 0,-1-1,1 1,-1 0,1 0,-1-1,0 1,0 0,0 0,0 1,1 57,-2-52,0-1,0 1,1 0,0-1,1 1,-1-1,2 1,-1-1,1 1,0-1,1 0,-1 0,1 0,1 0,0 1,-2-6,0 0,0 0,0 0,0 0,0-1,1 1,-1-1,0 1,1-1,-1 0,1 0,0 0,-1-1,1 1,0 0,-1-1,1 0,0 0,0 1,-1-2,1 1,0 0,0-1,-1 1,1-1,0 0,-1 1,1-1,-1-1,1 1,-1 0,0-1,1 1,-1-1,1 0,72-67,93-124,-122 146,-45 88,-10 186,12-214,-1-1,1-1,1 1,0 0,1-1,0 0,1 0,0 0,1-1,0 0,0 0,1-1,1 0,3 3,9 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07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610 368,'0'-1,"0"0,1 0,-1 0,0 0,-1 0,1 0,0 0,0 0,0 0,0 0,-1 0,1 1,-1-1,1 0,0 0,-1 0,1 0,-1 1,0-1,1 0,-1 0,0 1,1-1,-1 1,0-1,0 1,1-1,-1 1,0-1,0 1,0-1,0 1,0 0,0 0,0-1,1 1,-1 0,0 0,0 0,0 0,0 0,0 0,0 1,0-1,0 0,0 0,0 1,0-1,0 0,1 1,-1-1,0 1,0-1,0 1,0 0,-102 15,1 5,0 4,-50 23,148-47,-28 7,-46 24,78-30,-1 0,1 0,0-1,0 1,0 0,1 0,-1-1,0 1,1 0,-1-1,1 1,-1 0,1-1,0 1,0 0,0-1,0 1,0-1,0 0,0 1,0-1,1 0,-1 0,0 0,1 0,-1 0,1 0,-1 0,1 0,0 0,-1-1,1 1,0-1,-1 1,1-1,0 0,0 0,-1 1,1-1,1-1,219 46,-86-23,-71 7,-64-29,0 1,0 0,1 0,-1 0,0 0,-1 1,1-1,0 0,0 0,0 1,-1-1,1 0,0 1,-1-1,0 0,1 1,-1-1,0 1,1-1,-1 1,0-1,0 0,0 1,0-1,-1 1,1-1,0 1,-1-1,1 1,-1-1,1 0,-1 1,1-1,-1 0,0 0,0 1,0-1,0 0,0 0,0 0,0 0,0 0,0 0,0 0,-1-1,0 2,-158 90,80-54,52-23,-50 34,76-47,0 0,0 0,0 0,0 1,1-1,0 1,-1-1,1 1,0-1,0 1,0 0,1 0,-1-1,0 1,1 0,0 0,0 0,0 0,0 0,0 0,1-1,-1 1,1 0,0 0,0-1,0 1,0 0,0-1,0 1,1 0,5 5,0 0,0-1,1 0,0 0,0 0,1-1,0-1,0 1,0-1,1-1,-1 0,1 0,0-1,0 0,1-1,-1 0,2-1,131 9,-141-10,0 0,0 0,0 0,0-1,0 1,0-1,0 1,0-1,0 0,0 0,0 0,-1 0,1 0,0 0,-1 0,1 0,-1-1,1 1,-1-1,1 1,-1-1,0 1,0-1,0 0,0 0,0 0,0 1,-1-1,1 0,-1 0,1 0,-1 0,1 0,-1 0,0 0,0 0,0 0,0 0,-1 0,1-1,-3-19</inkml:trace>
  <inkml:trace contextRef="#ctx0" brushRef="#br0" timeOffset="311.403">356 1,'-15'139,"6"0,6 26,29 211,-25 333,-1-686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0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71,'87'-26,"101"-15,-186 40,0 1,-1-1,1 1,0-1,-1 1,1 0,0-1,0 1,-1 0,1 0,0 1,0-1,-1 0,1 1,0-1,0 1,-1-1,1 1,-1 0,1-1,-1 1,1 0,-1 0,1 0,-1 0,0 1,1-1,-1 0,0 1,0-1,0 0,0 1,0-1,0 1,-1 0,1-1,0 1,-1 0,1-1,-1 1,0 0,1-1,-1 1,0 0,0 0,0-1,0 1,-1 0,1 0,0-1,-1 1,1 0,-1-1,0 1,0 0,-89 98,52-65,21-20,13-11,-1-1,0 1,1 0,0 0,0 0,0 1,0 0,1-1,0 1,0 1,0-1,1 0,-1 1,0 3,5-6,0 0,1 1,-1-1,1 0,-1 0,1 0,0 0,0-1,1 1,-1-1,0 0,1 0,0 0,-1 0,1-1,0 1,0-1,0 0,-1 0,1-1,0 1,1-1,-1 0,0 0,0 0,0 0,0-1,0 0,0 1,0-1,-1-1,1 1,69-17,-52 13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1,'-59'23,"-78"10,43-8,94-25,-1 0,0 0,0-1,0 1,0 0,0 0,0 0,0 1,0-1,0 0,1 0,-1 0,0 1,0-1,0 0,0 1,0-1,1 1,-1-1,0 1,0-1,1 1,-1-1,0 1,1 0,-1-1,1 1,-1 0,1 0,-1 0,1-1,-1 1,1 0,0 0,0 0,-1 0,1 0,0 0,0-1,0 1,0 0,0 0,0 0,0 0,0 0,0 0,0 0,1 0,-1-1,0 1,1 0,-1 0,1 0,-1 0,0-1,1 1,0 0,-1 0,1-1,-1 1,1-1,0 1,0 0,-1-1,1 1,11 4,0-1,0 1,1-2,-1 0,1 0,0-1,0-1,0 0,0-1,0 0,-1-1,2-1,13 2,139 3,-165-3,-1 0,1 0,0 0,0 1,0-1,0 0,-1 1,1-1,0 1,-1-1,1 1,0-1,-1 1,1-1,0 1,-1 0,1-1,-1 1,1 0,-1-1,1 1,-1 0,0 0,1-1,-1 1,0 0,0 0,1 0,-1 0,0-1,0 1,0 0,0 0,0 0,0 0,0-1,0 1,-1 0,1 0,0 0,0 0,-1-1,1 1,-1 0,1 0,0-1,-1 1,1 0,-1-1,0 1,1 0,-1-1,0 1,1-1,-1 1,0-1,1 1,-1-1,0 0,0 1,0-1,0 0,-47 33,-126 46,-45 27,168-49,50-55,0 0,0-1,0 1,1 0,-1 0,0 0,1 0,0 0,-1 0,1 0,0 0,0 0,0 0,0 0,1-1,-1 1,1 0,-1 0,1 0,-1 0,1 0,0 0,0-1,0 1,0 0,0-1,0 1,0-1,1 1,-1-1,1 0,-1 1,1-1,-1 0,1 0,0 0,-1 0,2 0,9 3,0 0,1-1,-1 0,1-1,0 0,-1-1,1-1,0 0,0-1,0 0,0-1,26 0,160-25,-175 25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1 532,'58'-85,"-2"1,4 3,38-36,-92 109,0 1,1 0,0 1,0 0,0 0,1 0,0 1,0 0,0 1,3-1,-10 6,1 0,-1 1,1-1,-1 1,1-1,-1 1,0 0,0-1,0 1,0 0,0 0,0 0,0 0,-1 0,1 0,-1 0,1 0,-1 0,0 0,0 0,0 0,0 0,0 0,0 0,-1 0,1 0,-1 0,1 1,-1 2,0 31,6 82,-4-115,0 1,0 0,0 0,1-1,-1 1,1 0,0-1,0 0,0 1,0-1,1 0,-1 0,1 0,0 0,0-1,0 1,0-1,0 0,0 0,1 0,-1 0,1 0,0-1,-1 0,1 1,0-2,1 1,1-1,1-1,-1 0,0 0,1 0,-1-1,0 0,0-1,0 1,0-1,-1 0,1-1,-1 1,0-1,0 0,0 0,0-1,-1 1,1-1,-1 0,0-1,-1 1,0 0,1-1,-2 0,1 0,0-3,19-24,172-220,-194 253,0 1,0-1,0 0,0 0,1 0,-1 1,0-1,0 0,0 0,0 0,1 0,-1 1,0-1,0 0,1 0,-1 0,0 0,0 0,0 0,1 0,-1 0,0 0,0 0,1 0,-1 0,0 0,0 0,1 0,-1 0,0 0,0 0,1 0,-1 0,0 0,0 0,1 0,-1 0,0-1,-14 35,10-24,-7 14,2 1,1 0,0 1,2 0,1 0,2 1,0-1,1 3,3-21,-1 0,2 0,-1 0,1 0,0 0,0-1,1 1,0-1,1 1,-1-1,1 0,1-1,-1 1,1-1,1 1,8 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0,'0'20,"5"5,1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3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0,'-10'15,"-3"4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3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91,'-1'1,"0"0,0 1,0-1,0 1,0 0,0-1,0 1,0 0,1-1,-1 1,1 0,-1 0,1 0,0-1,0 1,0 0,0 0,0 0,0 0,0 0,0-1,1 1,-1 0,1 0,0 0,-1-1,1 1,0 0,0-1,0 1,0-1,0 1,1 0,168 359,-168-357,-3-4,1 1,0 0,-1-1,1 1,0 0,0 0,0-1,0 1,0 0,0-1,0 1,0 0,0 0,0-1,0 1,0 0,0 0,1-1,-1 1,0 0,0-1,1 1,-1 0,1-1,-1 1,0-1,1 1,-1-1,1 1,0-1,-1 1,1-1,-1 1,1-1,0 0,-1 1,1-1,0 0,-1 1,1-1,0 0,-1 0,1 0,0 0,0 0,-1 0,1 0,0 0,0 0,-1 0,1 0,0 0,-1 0,1-1,0 1,-1 0,1 0,0-1,-1 1,1-1,0 1,0-1,108-473,-91 416,-20 57,0 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06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439 533,'0'37,"-1"0,-3 0,0 0,-3-1,-1 0,-2 0,-1-1,-1 0,-3-1,-3 6,-72 143,89-182,0 1,0-1,0 1,1 0,-1-1,0 1,1 0,-1 0,1 0,0-1,-1 1,1 0,0 0,0 0,0 0,0-1,1 1,-1 0,0 0,1 0,-1-1,1 1,0 0,-1 0,1-1,0 1,0-1,0 1,0-1,1 1,-1-1,0 0,0 1,1-1,-1 0,1 0,-1 0,1 0,0 0,-1 0,1-1,0 1,0-1,-1 1,1-1,0 1,0-1,0 0,-1 0,3 0,254-1,-116-10,-8-12,-121 16,-8 1</inkml:trace>
  <inkml:trace contextRef="#ctx0" brushRef="#br0" timeOffset="1010.759">1173 477,'169'-51,"-91"50,-77 2,1-1,-1 0,0 1,1-1,-1 1,0 0,1-1,-1 1,0 0,0 0,1-1,-1 1,0 0,0 0,0 1,0-1,0 0,0 0,-1 0,1 1,0-1,-1 0,1 1,-1-1,1 0,-1 1,1-1,-1 1,0-1,0 1,0-1,0 1,0-1,0 0,0 1,0-1,-1 1,1-1,0 1,-1-1,0 0,1 1,-1-1,0 0,1 1,-1-1,0 0,0 0,0 0,0 0,-94 105,48-61,45-44,1 0,0 0,0 0,-1 0,1 1,0-1,0 0,0 1,0-1,0 1,0-1,1 1,-1-1,1 1,-1 0,1-1,-1 1,1 0,0 0,0-1,-1 1,1 0,1-1,-1 1,0 0,0 0,1-1,-1 1,1 0,-1-1,1 1,0-1,-1 1,1-1,0 1,0-1,0 1,0-1,1 0,-1 0,0 1,0-1,1 0,-1 0,1 0,-1-1,1 1,-1 0,1 0,-1-1,1 1,0-1,-1 0,1 1,13 7,-3-3,-1 1,1 0,-1 1,0 0,-1 1,1 0,-2 1,1 0,-1 1,0 0,-1 0,-1 0,1 1,0 3,-8-7,0 0,-1-1,1 1,-1-1,-1 1,1 0,-1-1,-1 0,1 1,-1-1,0 0,0 0,0-1,-1 1,0-1,0 0,-1 0,0 0,1 0,-2-1,1 0,0 0,-1 0,0 0,1-1,-2 0,1-1,-4 2,-7 7,3-1,-1 0,0-1,-1-1,0 0,0-1,-1-1,1-1,-2 0,0-3</inkml:trace>
  <inkml:trace contextRef="#ctx0" brushRef="#br0" timeOffset="1343.617">1850 307,'-27'258,"15"-44,-18-6,4-158,11-32</inkml:trace>
  <inkml:trace contextRef="#ctx0" brushRef="#br0" timeOffset="2796.44">2246 24,'3'51,"2"-1,2 0,2 0,2-1,10 25,42 216,-18-26,-45-261,1 1,-1-1,1 1,-1-1,0 1,0 0,-1-1,1 1,-1-1,0 1,0-1,0 0,0 1,0-1,-1 0,0 0,1 0,-1 0,0 0,-1 0,1 0,0-1,-1 1,1-1,-1 0,0 1,0-1,0 0,0-1,0 1,0-1,-1 1,1-1,0 0,-4 1,-121 23,-240 41,-394 74,-10-2,597-110,174-27,-1 0,1-1,-1 1,0 0,1-1,-1 1,0-1,1 0,-1 1,0-1,1 0,-1 0,0 0,0 0,1-1,-1 1,0 0,1-1,-1 1,0-1,1 0,-1 1,1-1,-1 0,1 0,-1 0,1 0,0 0,-1 0,1 0,0-1,0 1,0 0,0-1,0 1,0-1,0 1,0-1,1 1,-1-1,1 0,-1 1,1-1,0 0,-1 1,1-1,0 0,0 0,0 1,0-1,1 0,-1 1,0-1,1 0,18-239,-24 138,-4 1,-13-52,5 41,-15-108,27 194,3 25,1 0,0 0,-1 0,1 0,0-1,1 1,-1 0,0-1,1 1,-1-1,1 1,0-1,-1 1,1-1,1 1,-1-1,0 1,1 0,-1-1,1 1,-1-1,1 1,0 0,0-1,0 1,1 0,-1 0,0 0,1 0,0 0,-1 0,1 1,0-1,0 0,0 1,0-1,0 1,0 0,0 0,0 0,1 0,-1 0,0 0,1 0,137-8,330-91,-216 62,2 10,187 8,-103 21,-94-30,-223 27,0-1,0-1,-1-1,1-1,-1-1,-1-1,1-1,1-2,27-7,-27 12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4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1,'0'24,"0"17,0 7,0 0,0-13,0-13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4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1,'-14'9,"-5"9,6 0,4-2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5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1,'21'0,"11"-1,0 2,0 1,0 1,-1 2,13 4,-42-9,0 0,0 0,0 0,0 1,0-1,0 1,0 0,0-1,0 1,0 0,0 0,0 0,-1 1,1-1,0 0,-1 1,1-1,-1 1,1-1,-1 1,0 0,0-1,0 1,0 0,0 0,0 0,0 0,0 0,-1 0,1 0,-1 0,0 0,1 0,-1 1,0-1,0 0,-1 0,1 0,0 0,-1 0,1 0,-1 0,1 0,-1 0,0 0,0 0,0 0,0 0,0-1,-1 1,1 0,0-1,-1 1,1-1,-1 1,-7 7,8-9,0 0,-1 1,1-1,0 1,0-1,0 1,-1-1,1 1,0 0,0 0,0-1,0 1,0 0,1 0,-1 0,0 0,0 0,0 0,1 0,-1 0,1 1,-1-1,1 0,-1 0,1 1,0-1,-1 0,1 0,0 1,0-1,0 0,0 0,0 1,0-1,1 0,-1 1,0-1,1 0,-1 0,1 0,-1 1,1-1,-1 0,1 0,0 0,0 0,-1 0,1 0,0 0,0 0,0 0,123 6,-88-9,-11 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09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0,'29'197,"-54"4,26-151,5-32</inkml:trace>
  <inkml:trace contextRef="#ctx0" brushRef="#br0" timeOffset="247.872">0 452,'44'0,"32"-4,10-8,-7 0,-6 1,-11-2,-11 0,-9 4,-8 2,-9 8,-9 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1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1,'-93'34,"-242"113,334-147,0 0,0 0,0 0,-1 0,1 0,0 1,0-1,0 0,0 1,0-1,0 0,-1 1,1-1,0 1,0 0,0-1,1 1,-1 0,0-1,0 1,0 0,0 0,1 0,-1 0,0 0,1 0,-1 0,1 0,-1 0,1 0,-1 0,1 0,0 0,0 1,-1-1,1 0,0 0,0 0,0 0,0 1,1-1,-1 0,0 0,0 0,1 0,-1 0,0 0,1 1,-1-1,1 0,0 0,-1 0,1-1,0 1,0 1,13 4,-1-1,1 0,0-1,0-1,1 0,-1-1,1 0,-1-1,1-1,-1 0,5-1,2 1,20-1,-25 0,1 0,0 1,-1 1,1 0,-1 2,0-1,1 2,-1 0,0 2,1 0,-16-6,0 1,-1-1,1 0,0 1,-1-1,1 1,0-1,-1 1,1-1,-1 1,1 0,-1-1,1 1,-1 0,1-1,-1 1,0 0,1-1,-1 1,0 0,0 0,0-1,1 1,-1 0,0 0,0 0,0-1,0 1,0 0,0 0,-1-1,1 1,0 0,0 0,0 0,-1-1,1 1,0 0,-1-1,1 1,-1 0,1-1,-1 1,1-1,-1 1,1 0,-1-1,0 1,1-1,-1 0,0 1,1-1,-1 1,0-1,-45 28,41-25,-253 141,245-135,-5 1,1 2,0 0,1 1,0 1,2 0,-1 1,-8 12,21-25,1-1,-1 1,1 0,0 0,0 0,-1 0,1 0,1 0,-1 0,0 0,0 0,1 0,-1 1,1-1,0 0,-1 0,1 1,0-1,0 0,1 1,-1-1,0 0,1 0,0 0,-1 1,1-1,0 0,0 0,0 0,0 0,0 0,1 0,-1-1,1 1,-1 0,1-1,-1 1,1-1,0 1,0-1,0 0,0 0,0 0,0 0,0 0,0 0,0 0,1-1,-1 1,0-1,0 0,2 0,25 3,1-2,0-1,-1-2,1 0,-1-3,0 0,0-1,0-2,-1-1,2-3,-26 11,15-4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1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0 527,'326'-379,"-326"378,1-1,0 1,0-1,0 0,-1 1,2 0,-1-1,0 1,0-1,0 1,0 0,1 0,-1 0,1 0,-1 0,1 0,-1 0,1 0,0 1,-1-1,1 0,0 1,-1 0,1-1,0 1,0 0,-1 0,1 0,0 0,0 0,-1 0,1 1,0-1,0 0,-1 1,1 0,0-1,-1 1,1 0,-1 0,1 0,-1 0,1 0,-1 0,1 1,1 9,-1 0,0 0,0 0,-1 1,-1-1,0 0,0 1,-1-1,-2 6,1-6,1 0,0 0,1 1,0-1,1 0,0 0,0 0,1 0,1 0,1 3,-3-12,0 0,0 0,0 0,0 1,0-1,1 0,-1 0,1 0,-1-1,1 1,0 0,-1-1,1 1,0-1,0 1,0-1,1 0,-1 0,0 0,0 0,1 0,-1-1,0 1,1-1,-1 1,1-1,-1 0,0 0,1 0,-1 0,1 0,-1-1,0 1,1-1,-1 0,0 1,1-1,1-1,76-57,61-130,-24 30,-117 159,0 0,0 0,0 1,0-1,0 0,0 0,0 1,0-1,-1 0,1 0,0 1,0-1,0 0,0 0,0 1,1-1,-1 0,0 1,0-1,0 0,0 0,0 1,0-1,0 0,0 0,1 0,-1 1,0-1,0 0,0 0,0 0,1 1,-1-1,0 0,0 0,0 0,1 0,-1 1,0-1,0 0,1 0,-1 0,0 0,0 0,1 0,-1 0,0 0,1 0,-1 0,0 0,0 0,1 0,-9 29,1-13,1-1,0 1,2 1,0-1,0 1,2-1,0 1,1 0,0 0,2 0,0 0,1 0,0 0,2-1,0 1,0-1,2 0,0 0,1-1,0 1,2-1,30 17,-19-23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2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1,'-20'24,"0"8,7-2,10-5,7-12,2-14,0-5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9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0 481,'9'0,"32"0,-1-1,1-2,-1-2,16-4,225-67,-250 73,-31 4,-1-1,1 0,0 0,-1 0,1 1,0-1,0 0,-1 0,1 1,0-1,0 0,-1 1,1-1,0 0,0 1,0-1,0 0,0 1,0-1,0 0,-1 1,1-1,0 1,0-1,0 0,0 1,0-1,1 0,-1 1,0-1,0 0,0 1,0-1,0 1,0-1,1 0,-1 0,0 1,0-1,0 0,1 1,-1-1,0 0,0 0,1 1,-1-1,0 0,1 0,-1 0,0 1,1-1,-1 0,0 0,1 0,-1 0,0 0,1 0,-1 0,1 0,-1 0,0 0,1 0,-1 0,0 0,1 0,-1 0,1 0,-14 9,-3-2</inkml:trace>
  <inkml:trace contextRef="#ctx0" brushRef="#br0" timeOffset="264.905">141 678,'38'0,"23"-5,10-1,-2 0,-8 1,-9 2,-9 1,-7 1,-10 0</inkml:trace>
  <inkml:trace contextRef="#ctx0" brushRef="#br0" timeOffset="265.905">1638 1,'0'24,"4"17,3 7,-1 0,-2-3,0-5,3-4,0-4,0-2,-2-6</inkml:trace>
  <inkml:trace contextRef="#ctx0" brushRef="#br0" timeOffset="266.905">1384 397,'38'0,"37"-5,10-7,-4 0,-7 1,-10 3,-13 2,-8 3,-9 1,-8 2</inkml:trace>
  <inkml:trace contextRef="#ctx0" brushRef="#br0" timeOffset="517.567">1552 565,'259'-21,"-196"32,-61-10,-1-1,0 1,0 0,0-1,1 1,-1 0,0 0,0 0,0 0,0 0,-1 0,1 0,0 0,0 0,-1 0,1 0,0 0,-1 1,1-1,-1 0,0 1,1-1,-1 0,0 0,0 1,0-1,0 0,0 1,0-1,0 0,0 1,-1-1,1 0,0 1,-1-1,1 0,-1 0,1 1,-1-1,0 0,1 0,-1 0,0 0,0 0,0 0,-13 17,0-1,-2-1,0-1,0 0,-2-1,-12 8,-44 38,71-59,0 1,0 0,1-1,-1 1,0 0,1 1,-1-1,1 0,0 1,0-1,0 1,0 0,0 0,1 0,-1 0,1 0,0 0,0 0,0 0,0 0,0 1,1-1,-1 0,1 1,0-1,0 0,0 1,1-1,-1 0,1 0,-1 1,1-1,0 0,1 0,-1 0,0 0,1 0,0 0,0 0,0-1,0 1,0 0,0-1,1 1,6 1,0 0,0 0,1-1,-1 0,1-1,0 0,0 0,0-1,0-1,0 1,0-2,0 1,-1-1,1-1,0 0,0 0,-1-1,4-1,23-4,-11 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22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29,'-10'33,"-3"12</inkml:trace>
  <inkml:trace contextRef="#ctx0" brushRef="#br0" timeOffset="4183.378">85 0,'-3'1,"0"0,0 1,0-1,0 1,0 0,0 0,1 0,-1 0,1 0,-1 1,1-1,0 1,0-1,0 1,0 0,0 0,1 0,-1 0,1 0,0 0,0 1,0-1,0 3,-6 10,3-8,0 0,0 1,1-1,0 1,1 0,0 0,0 0,1 0,0 0,1 1,0-1,0 0,1 0,0 0,1 2,0-9,1 1,-1 0,1-1,0 0,0 1,0-1,0 0,0 0,1-1,-1 1,1-1,-1 0,1 0,-1 0,1 0,0 0,-1-1,1 0,0 1,-1-1,1-1,0 1,-1-1,1 1,0-1,-1 0,1 0,-1-1,1 1,-1-1,0 1,0-1,0 0,0 0,2-2,7-1,59-25,-65 32,-18 12,8-10,-7 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3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87,'-12'19,"0"0,2 1,0 0,2 0,0 1,1 0,1 0,1 1,1 0,0 0,2 0,1 0,1 1,0-1,3 5,26 140,-27-111,-2-32</inkml:trace>
  <inkml:trace contextRef="#ctx0" brushRef="#br0" timeOffset="650.195">0 398,'11'-13,"-1"-1,-1 0,0 0,0-1,-2 0,0 0,3-11,60-98,-59 111,0 0,1 1,0 1,1 0,0 1,0 0,1 1,1 0,0 1,0 1,0 0,1 2,0-1,0 2,0 0,1 1,-1 1,1 0,0 1,3 1,-16 1,1 0,-1 1,0-1,0 1,0 0,0 0,-1 0,1 1,-1-1,1 1,-1 0,0 0,0 0,0 0,0 1,-1-1,1 1,-1 0,0 0,0-1,0 1,0 1,-1-1,0 0,0 0,0 0,0 1,-1-1,0 0,1 1,-2-1,1 1,0-1,-1 0,0 0,0 1,0-1,-1 0,1 0,-1 0,0 0,0 0,0 0,-1-1,1 1,-1-1,0 0,0 1,0-1,-3 1,-19 23,16-22</inkml:trace>
  <inkml:trace contextRef="#ctx0" brushRef="#br0" timeOffset="1300.87">649 511,'0'5,"0"6,-5 6,-1 5,-5 4,0 2,1 1,-2 0,1 0,2 1,3-1,3-1,6-4,2-12,6-7,1-5</inkml:trace>
  <inkml:trace contextRef="#ctx0" brushRef="#br0" timeOffset="1797.341">818 144,'-14'5,"-10"6,4 1,11-6,6-4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3:1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678 235,'-1'485,"-12"-317,-25 119,26-234,-2 54,14-108,0 1,0-1,1 1,-1 0,0-1,0 1,0 0,1-1,-1 1,0 0,1 0,-1-1,0 1,1 0,-1 0,0-1,1 1,-1 0,0 0,1 0,-1 0,1-1,-1 1,0 0,1 0,-1 0,1 0,-1 0,0 0,1 0,-1 0,1 0,-1 0,0 1,1-1,-1 0,1 0,-1 0,0 0,1 1,-1-1,0 0,1 0,-1 1,0-1,1 0,-1 0,0 1,0-1,1 0,-1 1,0-1,0 0,1 1,-1-1,0 1,0-1,0 0,0 1,0-1,0 1,0-1,0 0,0 1,0-1,0 1,0-1,0 0,0 1,0 0,17-28,-9 6</inkml:trace>
  <inkml:trace contextRef="#ctx0" brushRef="#br0" timeOffset="261.402">86 375,'8'-6,"0"0,1 1,0-1,0 2,1-1,-1 1,1 1,0 0,-1 0,9-1,7-3,214-52,225-24,-350 65,-99 15,1 1,0 0,0 1,0 1,0 0,0 1,-1 1,13 3,-5 1</inkml:trace>
  <inkml:trace contextRef="#ctx0" brushRef="#br0" timeOffset="614.397">1525 516,'-30'16,"1"1,0 2,2 0,0 2,1 1,1 1,2 1,0 1,-7 13,24-33,2 0,-1 0,1 0,0 1,0-1,0 1,1 0,0 0,0 1,0-1,1 1,0-1,0 1,1 0,0 0,0-1,0 1,1 0,0 0,1 0,-1 0,1 0,1 0,-1-1,1 1,0-1,1 1,-1-1,1 0,1 1,-1-2,1 1,0 0,0-1,1 1,0-1,0-1,0 1,3 1,1 0,2-1,-1 0,1-1,-1-1,1 1,0-2,0 1,0-1,1-1,-1 0,0-1,1 0,-1-1,0 0,1-1,-1 0,0 0,0-1,0-1,-1 0,1-1,-1 1,0-2,0 0,-1 0,0-1,0 0,0 0,-1-1,0 0,0 0,2-6,-3 7,-1-1,0 0,0 0,-1-1,0 1,-1-1,0 0,0 0,-1-1,0 1,-1-1,0 1,0-1,-1 0,0 0,-1 0,0 0,-1 1,0-1,0 0,-1 0,0 1,-1-1,0 1,0 0,-1-1,-1 2,1-1,-1 0,-1 1,0 0,0 0,0 1,-1 0,0 0,-6-5,4 5,0 0,0 1,0 0,0 0,-1 1,0 1,0-1,-1 2,1-1,-1 1,1 1,-1 0,0 1,0 0,-5 0,-2 5</inkml:trace>
  <inkml:trace contextRef="#ctx0" brushRef="#br0" timeOffset="1217.049">2061 489,'-22'26,"2"1,0 1,2 2,1-1,2 2,0 0,2 1,2 0,1 1,0 6,9-32,0 0,1 1,0-1,0 0,1 0,0 1,0-1,0 0,1 0,0 0,1 0,0-1,0 1,0-1,1 1,0-1,0 0,0 0,1-1,0 1,0-1,0 0,1-1,0 1,-1-1,2 0,-1 0,0-1,1 0,0 0,-1-1,1 1,0-2,1 1,-1-1,0 0,0 0,0-1,1 0,-1 0,0-1,0 0,3 0,7-7,1-2,-1 1,-1-2,0 0,0-1,-1-1,-1 0,0-1,-1 0,0-1,-2-1,1 0,-2 0,0-1,6-15,3-4,-2 0,-1-2,-2 1,-2-2,-1 0,-2 0,-1-1,-3 0,-1 0,-2-1,-2 1,-2-18,1 37,-1 1,-1 0,0 1,-2-1,0 1,-1-1,-1 2,-5-11,10 24,-1 0,1 0,-1 0,0 1,-1-1,1 1,-1 0,0-1,0 2,0-1,-1 0,1 1,-1 0,0 0,0 0,0 1,0-1,-1 1,1 1,0-1,-1 1,1 0,-1 0,0 0,1 1,-1 0,0 0,1 0,-1 1,0 0,1 0,-2 0,-10 6,1 0,-1 1,1 0,1 2,0 0,0 0,1 1,0 1,1 1,0-1,1 2,1 0,0 1,0-1,2 2,0 0,1 0,0 0,2 1,0 0,-3 14,4-15,1 1,1-1,0 1,2 0,0 0,0 0,2 0,0-1,1 1,0 0,2 0,0-1,1 0,0 0,1 0,1-1,1 0,0 0,1 0,0-1,1-1,1 0,0 0,1-1,0 0,1-1,0 0,1-1,0-1,0 0,1-1,0-1,1 0,4 1,10-1,0-1,0-2,0 0,0-2,13-2,-5 0</inkml:trace>
  <inkml:trace contextRef="#ctx0" brushRef="#br0" timeOffset="2165.205">2936 432,'-29'15,"0"0,2 2,0 2,0 0,2 2,1 0,0 2,-19 25,32-36,2 0,-1 0,1 1,1 1,1-1,0 1,0 1,-2 9,7-19,1 0,0 1,0-1,0 0,1 1,0-1,0 1,0-1,1 1,0-1,0 0,0 1,0-1,1 0,0 0,0 0,0 0,1 0,0-1,0 1,0-1,0 1,1-1,0 0,-1 0,2 0,1 0,0 1,0-1,1 0,-1 0,1-1,0 1,0-2,0 1,1-1,-1 0,0 0,1-1,-1 0,1-1,0 1,-1-1,1-1,0 0,-1 0,1 0,-1-1,0 0,1 0,-1-1,0 0,0 0,-1-1,1 0,-1 0,1 0,-1-1,-1 0,3-3,207-227,-215 235,1-1,-1 0,0 0,0 0,1 0,-1 0,1 1,-1-1,1 0,-1 0,1 1,-1-1,1 0,0 1,-1-1,1 1,0-1,0 1,-1-1,1 1,0-1,0 1,0 0,0-1,0 1,-1 0,1 0,0 0,0 0,0 0,0 0,0 0,0 0,0 0,-1 0,1 0,0 0,0 1,0-1,0 0,0 1,-1-1,1 1,0-1,0 1,-1-1,1 1,0-1,-1 1,1 0,0-1,-1 1,1 0,-1-1,1 1,-1 0,1 0,-1 0,0 0,0-1,1 1,-1 0,0 0,0 0,0 0,0 0,0 0,0 0,0 0,0 0,5 43,-6-34,1 0,0 1,0-1,1 0,1 1,0-1,0 0,1 0,0 0,1-1,0 1,1-1,-1 0,2 0,-1 0,2-1,-1 1,1-2,0 1,0-1,1 0,0 0,0-1,3 1,-7-5,1-1,0 1,0-1,-1 0,1 0,0-1,0 1,0-1,0 0,0-1,0 1,0-1,0 0,0 0,0 0,-1-1,1 0,0 0,-1 0,0 0,1-1,-1 0,0 0,0 0,2-2,3-3,0 0,-1 0,0-1,0 0,-1-1,0 0,-1 0,0 0,-1-1,3-5,50-163,-57 173,-7 28,5-15,-2 3,1 0,1 0,-1 1,2-1,-1 0,1 1,1-1,0 0,0 1,1-1,1 0,-1 0,2 0,-1-1,5 9,-3-14,0-1,1 0,-1 0,0-1,1 1,0-1,-1 0,1-1,0 0,0 0,0 0,0 0,0-1,0 0,0 0,0-1,0 0,0 0,0 0,-1 0,1-1,0 0,-1-1,1 1,-1-1,0 0,0 0,0-1,0 1,1-2,11-12,-2 1,1-2,-2 0,-1-1,0 0,-1-1,-1-1,-1 0,-1 0,4-15,38-74,-31 88,-11 40,-11-6,-4 21,1 0,2 0,1 0,2 1,1-1,2 0,1 1,4 12,66 179,-52-170,-2 1,-3 1,-2 0,-3 1,-2 1,-1 28,-8-66,0-14,0 0,0 0,0 0,-1 1,0-1,-1 0,0 0,0 0,0 0,-1 0,0 0,0 0,-1 0,0-1,0 1,-1-1,1 0,-1 0,-1 0,-1 2,1-3,-1-1,1 0,-1 0,1 0,-1-1,0 0,0 0,-1-1,1 1,0-1,-1-1,0 1,1-1,-1 0,0-1,1 0,-1 0,0 0,1-1,-1 0,0 0,1 0,-1-1,1 0,-1-1,1 1,0-1,0 0,0-1,1 0,-2-1,0 0,0-1,1 0,0 0,1 0,-1-1,1 0,0 0,1 0,0-1,0 1,0-1,1 0,0 0,1 0,0-1,0 1,1 0,0-1,0 1,1-1,0 0,1 1,0-1,0 1,1-1,2-10,1 1,1 0,0 1,1-1,1 1,1 1,1-1,0 2,1-1,0 1,3 0,26-26,3 2,1 1,2 3,1 2,2 2,0 2,3 2,0 2,15-2,-25 9</inkml:trace>
  <inkml:trace contextRef="#ctx0" brushRef="#br0" timeOffset="2682.647">1 1843,'328'-77,"3"14,187-6,-286 40,1896-158,-1733 163,-2-17,27-23,-396 60,92-32,-106 26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35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47,'27'-10,"0"1,0 2,1 1,0 1,0 1,1 2,2 0,-29 2,-1-1,1 1,-1 0,1 0,-1-1,1 1,-1 0,1 0,-1 0,1 0,-1 1,1-1,-1 0,1 1,-1-1,0 1,1-1,-1 1,1 0,-1-1,0 1,0 0,1 0,-1 0,0 0,0 0,0 0,0 1,0-1,0 0,-1 0,1 1,0-1,0 0,-1 1,1-1,-1 1,0-1,1 1,-1-1,0 1,0-1,0 1,0-1,0 1,0-1,0 1,0-1,-1 1,1-1,-1 2,-36 39,33-39,0 0,0-1,1 1,0 1,-1-1,1 1,0-1,1 1,-1 0,1 0,-1 0,1 0,1 0,-1 1,0-1,1 0,0 1,0 0,0-1,1 1,0 2,2-3,0-2,0 1,0 0,1 0,0-1,-1 0,1 1,0-1,0 0,0 0,0-1,1 1,-1-1,0 1,1-1,-1 0,1 0,0-1,-1 1,1-1,-1 1,1-1,0-1,-1 1,1 0,-1-1,1 0,0 1,-1-1,0-1,1 1,-1 0,3-3,6 2,5-2,0 0,0 2,1 0,-1 0,1 2,-1 0,1 1,-1 1,0 1,2 0,-1 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36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0 620,'24'-3,"-1"-1,1-1,-1-1,0-1,-1-1,1-1,-2-1,1-1,13-9,8-3,-14 6,0-2,-2-1,0-1,-1-2,6-7,-24 24,1 0,-1-1,0 0,-1 0,0-1,0 0,0 0,-1-1,0 0,-1 0,0 0,-1-1,1 0,-2 1,0-2,0 1,0 0,-1 0,-1-1,0 1,0-1,-2-9,1 17,-1 1,1-1,-1 0,0 1,0-1,0 1,-1 0,1-1,0 1,-1 0,0-1,1 1,-1 0,0 0,0 1,0-1,0 0,-1 1,1-1,0 1,-1 0,1-1,-1 1,1 0,-1 1,1-1,-1 0,0 1,1-1,-1 1,0 0,0 0,1 0,-1 0,0 1,1-1,-1 1,-5 1,0 0,0 1,1 0,-1 0,1 1,0 0,0 0,0 0,0 1,1 0,-6 6,5-4,0 0,0 1,0 0,1 0,0 0,0 1,1 0,1 0,-1 0,1 1,1 0,0-1,0 1,1 1,0-1,1 0,0 0,1 0,0 1,0-1,1 0,0 1,1-1,0 0,1 0,0 0,1-1,0 1,0-1,1 0,0 0,1 0,0-1,0 0,1 0,0 0,0-1,1 0,-1 0,2-1,3 2,2-1,1 0,0-1,0-1,0-1,1 0,0-1,0 0,0-1,0-1,0-1,0 0,0-1,0-1,0-1,-1 0,1 0,0-2,-1 0,5-3,0 2,0-2,0 1,-1-2,-1-1,1 0,-2-1,1-1,-2-1,1 0,-2-2,0 1,-1-2,0 0,-1 0,-1-1,-1-1,0 0,-1-1,-1 0,-1 0,-1-1,2-7,-8 22,0 0,0 0,0 0,0-1,-1 1,0 0,0-1,-1 1,1 0,-1 0,0 0,0-1,-1 1,0 0,1 0,-2 1,1-1,-1 0,1 1,-1-1,0 1,-1 0,1 0,-1 0,0 0,0 1,0 0,0 0,-1 0,1 0,-1 0,0 1,0 0,1 0,-1 0,-1 1,1 0,0 0,0 0,0 0,-1 1,1 0,0 0,-1 0,1 1,0 0,0 0,0 0,-1 1,-1 0,-3 6,1 1,0-1,1 1,-1 1,2 0,0 0,0 0,1 1,0 0,0 0,2 1,-1-1,1 1,1 0,-2 12,3-18,1 0,0 1,0-1,0 0,1 1,0-1,0 1,1-1,0 0,0 1,0-1,1 0,0 0,0 0,0 0,1 0,0 0,0-1,0 0,1 1,0-1,0 0,0-1,1 1,-1-1,1 0,0 0,1 0,6 5,0-1,1-1,0 0,0-1,0 0,1-1,0 0,0-1,0-1,1 0,12 0,-12-1,0 0,1-1,-1-1,1 0,-1-2,1 1,-1-2,0 0,0-1,0 0,0-1,-1-1,0-1,0 0,0 0,-1-1,0-1,-1 0,0-1,0-1,8-9,-5 6,0-1,-1-1,-1 0,0-1,-1 0,9-19,-16 26,0 0,0 0,-1 0,0-1,-1 1,-1-1,1 0,-2 0,1 0,-1-1,-1 1,0 0,-1 0,0 0,-1 0,0 0,-3-8,4 17,0-1,0 1,0 0,-1 0,1 0,-1 0,1 0,-1 0,0 0,0 0,0 1,0-1,0 1,0-1,0 1,0 0,0 0,-1 0,1 0,-1 0,1 1,0-1,-1 1,1-1,-1 1,0 0,1 0,-1 0,1 0,-1 1,1-1,-1 1,1-1,0 1,-1 0,1 0,0 0,-1 0,1 0,-2 2,-3 1,-1 1,1 0,0 0,0 1,0 0,1 0,0 0,0 1,1 0,0 0,-2 3,1 6,0 1,2-1,0 1,0 1,2-1,0 0,1 1,1-1,0 1,1-1,3 15,-2-19,0 0,1 1,0-1,1 0,1 0,0 0,0-1,1 0,1 0,0 0,1-1,0 0,0-1,1 1,1-2,0 1,0-1,1-1,0 0,0 0,1-1,3 1,-1-1,-8-4,0 1,0-1,0 0,0-1,1 0,-1 0,1 0,-1 0,1-1,0-1,0 1,-1-1,6 0,5-4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5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52,'39'17,"-13"-12,0 0,0-2,0-1,0-1,0-1,27-4,125-26,-38 5,-38 4,-90 16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5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30,'44'0,"32"-5,10-2,-7 1,-10 1,-14 2,-10 0,-13 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1:27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80,'187'-71,"-186"71,2-2,1 1,0-1,0 1,0 0,0 1,0-1,0 1,0-1,0 1,0 0,0 1,0-1,0 1,0-1,0 1,0 0,0 1,4 1,-8-1,1 1,0-1,-1 1,1 0,-1-1,0 1,0-1,0 1,0-1,0 1,-1 0,1-1,-1 1,0-1,0 1,0-1,0 0,0 1,0-1,-1 0,1 0,-1 0,1 0,-1 0,0 0,0 0,-1 1,0 1,-121 125,122-128,0 0,0 1,0-1,1 0,-1 1,0-1,1 1,-1 0,0 0,1 0,0-1,-1 1,1 0,0 1,0-1,0 0,1 0,-1 0,0 1,1-1,-1 0,1 0,0 1,0-1,0 0,0 1,0-1,1 0,-1 1,1-1,-1 0,1 0,0 1,0-1,0 0,0 0,0 0,0 0,1 0,-1 0,0-1,1 1,0 0,-1-1,3 2,123 6,-94-10,17-3,-1-2,0-3,-1-1,22-9,-45 12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49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1075,'46'-13,"1"3,0 1,1 3,0 2,18 1,5 22,-70-18,0-1,0 1,0 0,0-1,0 1,0 0,0 0,0 0,0 0,0 0,0 0,0 0,-1 0,1 0,0 0,-1 1,1-1,-1 0,1 0,-1 1,0-1,0 0,1 0,-1 1,0-1,0 0,0 1,0-1,-1 0,1 1,0-1,0 0,-1 0,1 1,-1-1,1 0,-1 0,0 0,1 0,-1 0,0 0,0 0,0 0,1 0,-1 0,0 0,0 0,-1 0,1-1,0 1,0 0,-162 106,18-15,143-92,1 1,-1 0,0-1,1 1,-1 0,0 0,1 0,0 0,-1 1,1-1,-1 0,1 1,0-1,0 1,0-1,0 1,0-1,0 1,0 0,1-1,-1 1,0 0,1 0,0 0,-1-1,1 1,0 0,0 0,0 0,0 0,0 0,0-1,1 1,-1 0,1 0,-1 0,1-1,0 1,-1 0,1-1,0 1,0 0,0-1,0 1,1-1,-1 0,0 1,1-1,-1 0,1 0,1 1,12 2,0-1,1-1,0 0,0-1,-1-1,1 0,13-3,12 1,177-27,-195 28</inkml:trace>
  <inkml:trace contextRef="#ctx0" brushRef="#br0" timeOffset="-703.049">0 821,'45'-2,"-1"-2,0-2,0-2,-1-1,0-3,12-6,-37 12,0-2,0 0,-1-1,0 0,-1-2,0 0,-1 0,0-2,-1 0,2-3,-5 6,-5 5,1 0,-1 0,0 0,-1-1,0 0,1 0,-2 0,1-1,-1 0,0 0,0 0,-1 0,0 0,0-1,-1 1,0-1,0 0,-1 0,0 0,0 0,-1 0,0 7,-1 0,1-1,-1 1,1 0,-1 0,1-1,-1 1,0 0,0 0,0 0,1 0,-1 0,0 0,0 0,0 0,-1 0,1 1,0-1,0 0,0 1,0-1,-1 1,1-1,0 1,-1-1,1 1,0 0,-1 0,1 0,0 0,-1 0,1 0,-1 0,1 0,0 0,-1 1,1-1,0 0,0 1,-1-1,1 1,0 0,0-1,0 1,-1 0,1 0,0 0,0 0,0 0,-55 45,50-39,0 0,0 0,1 0,1 0,-1 1,1 0,0 0,1 0,0 0,0 1,1-1,0 1,0 0,1 0,0-1,1 1,0 0,0 0,1 0,0 0,1-1,0 1,3 8,0-11,1 0,0 0,0-1,1 1,0-1,0-1,0 1,0-1,1 0,-1-1,1 0,0 0,0-1,0 0,1 0,-1-1,0 0,1 0,-1-1,8-1,7 3,0-2,0-1,0 0,0-2,-1 0,1-2,-1 0,0-2,0 0,-1-2,0 0,-1-1,0-1,0-1,17-15,-33 24,0 0,0-1,0 0,0 0,-1 0,0 0,0 0,0-1,0 0,-1 1,1-1,-1 0,-1 0,1 0,-1-1,1-2,-7 23,8-10,1 1,-1 0,1-1,0 0,0 0,1 0,-1-1,1 1,0-1,1 0,-1 0,1-1,-1 0,1 0,0 0,0-1,1 0,-1 0,0 0,1-1,-1 0,3 0,13 1,1-1,0-1,0-2,0 0,0-1,-1-2,1 0,-1-1,0-1,-1-1,0-1,0-1,-1-1,0-1,-1-1,5-4,-16 12,0 0,0 0,-1-1,0 0,0-1,0 1,-1-1,1-1,-2 1,1-1,-1 0,-1 0,1 0,-1-1,-1 0,0 0,0 0,0 0,-1 0,-1 0,1-1,-2 1,1-1,-1 1,-1-1,-1-8,1 15,0 0,0 1,0-1,-1 0,1 1,-1-1,0 1,0-1,1 1,-2 0,1 0,0 0,0 0,-1 0,1 0,-1 1,1-1,-1 1,0-1,0 1,0 0,1 0,-1 1,0-1,0 1,0-1,0 1,0 0,0 0,0 0,0 0,0 1,0-1,0 1,0 0,0 0,-1 0,-3 1,1 1,0-1,0 1,0 0,0 0,0 1,1 0,0 0,-1 0,2 1,-1-1,0 1,1 0,0 1,0-1,0 1,1 0,0-1,1 1,0 0,0-1,0 1,0 0,1 0,0 0,1 0,-1 1,1-1,0 0,1 0,-1 0,1 0,0 0,1 0,-1 0,1 0,1 0,-1-1,1 1,0-1,0 0,0 0,1 0,0 0,0 0,0-1,1 1,-1-1,1-1,4 4,4 2,0-1,0 0,1-1,0-1,0 0,1-1,0 0,0-1,0-1,0 0,0-1,10 0,0-2</inkml:trace>
  <inkml:trace contextRef="#ctx0" brushRef="#br0" timeOffset="-415.81">424 907,'43'4,"29"-2,11-3,2 0,1 0,-5 0,-7-5,-6-1,-5 0,-4 2,-2-4,-6 1,-2 1,-5 2,0-4,-3 1,-3 1,-8 2</inkml:trace>
  <inkml:trace contextRef="#ctx0" brushRef="#br0" timeOffset="1246.431">2851 511,'-135'75,"-126"21,239-81,37-6,40-5,268-6,-318 1,-1 0,1 1,-1 0,1 0,-1 0,1 0,-1 0,1 1,-1 0,0 0,1 0,-1 1,0-1,0 1,1 0,-2 0,1 1,0-1,0 1,-1 0,1 0,-1 0,0 0,0 1,0-1,0 1,-1 0,0-1,1 1,-1 0,0 1,-1-1,1 2,-4 0,-1-1,1 0,-2 0,1-1,0 1,-1 0,0-1,0 0,0 0,0 0,-1-1,1 1,-1-1,0 0,0 0,-1-1,-3 2,-6 5,-347 182,352-188,0 1,0 1,0 0,0 0,1 0,0 2,0-1,1 1,0 0,0 1,0-1,1 2,0-1,-4 9,10-16,1 1,-1 0,1 0,0 0,-1 0,1 0,0 0,0 0,0 0,0 0,1 0,-1 0,1 0,-1 0,1-1,0 1,-1 0,1 0,0 0,0-1,0 1,0-1,1 1,-1-1,0 1,1-1,-1 0,1 1,-1-1,1 0,0 0,-1 0,1 0,0 0,1 0,70 23,-43-20,0 0,0-2,0-2,0 0,0-2,-1-2,1 0,0-2,7-4,8-6,-27 8</inkml:trace>
  <inkml:trace contextRef="#ctx0" brushRef="#br0" timeOffset="2052.655">3105 1132,'321'-361,"-319"359,34-32,-36 33,1 1,-1-1,1 0,0 1,-1-1,1 1,0-1,-1 1,1 0,0-1,0 1,-1 0,1-1,0 1,0 0,0 0,-1 0,1 0,0 0,0 0,0 0,0 0,-1 0,1 0,0 0,0 0,0 1,-1-1,1 0,0 1,0-1,-1 0,1 1,0-1,0 1,-1-1,1 1,-1-1,1 1,-1 0,1-1,-1 1,1 0,-1-1,1 1,-1 0,0 0,1 0,-1-1,0 1,7 102,-9-96,1 1,0-1,1 1,0 0,0-1,1 1,0 0,0-1,0 1,1-1,0 0,1 1,0-1,0 0,0 0,1-1,0 1,2 1,-5-6,0-1,0 0,1 0,-1 0,0 0,1 0,-1 0,1 0,-1 0,1-1,-1 1,1 0,0-1,-1 0,1 1,0-1,0 0,-1 0,1 0,0 0,-1 0,1 0,0 0,0-1,-1 1,1-1,-1 1,1-1,0 1,-1-1,1 0,-1 0,1 0,-1 0,0 0,1 0,0-2,47-54,-39 43,197-257,-207 272,0-1,1 1,-1 0,0-1,0 1,1-1,-1 1,0-1,1 1,-1 0,1-1,-1 0,1 1,-1-1,1 1,-1-1,1 1,-1-1,1 0,-1 1,1-1,-1 0,1 0,0 0,-1 1,1-1,0 0,-1 0,1 0,0 0,-1 0,1 0,0 0,-1 0,1 0,-1 0,1-1,0 1,-1 0,1 0,-1-1,1 1,0 0,-1-1,1 1,-1 0,1-1,-1 1,1-1,-1 1,1-1,-11 75,3 1,4 0,3 16,12-18,-6-55</inkml:trace>
  <inkml:trace contextRef="#ctx0" brushRef="#br0" timeOffset="2299.078">4177 1160,'-4'15,"-3"4</inkml:trace>
  <inkml:trace contextRef="#ctx0" brushRef="#br0" timeOffset="2465.827">4177 708,'-9'19,"-4"7</inkml:trace>
  <inkml:trace contextRef="#ctx0" brushRef="#br0" timeOffset="3949.853">4488 680,'0'41,"1"34,-4 0,-3 0,-3 2,-13 25,22-103,1 1,-1 0,0 0,1 0,-1 0,1 0,-1 0,1 0,-1 0,1 0,-1 0,0 1,1-1,-1 0,1 0,-1 0,0 0,1 1,-1-1,1 0,-1 0,0 1,1-1,-1 0,0 1,0-1,1 0,-1 1,0-1,0 0,1 1,-1-1,0 1,0-1,0 0,0 1,0-1,1 1,-1-1,0 1,0-1,0 0,0 1,0-1,0 1,-1-1,1 1,0-1,0 0,0 1,0-1,-1 1,30-33,6-21,-2-2,-3-2,-2 0,-3-2,-2-3,50-109,-14 53,-59 117,1 0,0 0,0 1,-1-1,1 0,0 1,0-1,0 0,0 1,0-1,0 1,0 0,0-1,0 1,0 0,0-1,0 1,0 0,0 0,0 0,0 0,0 0,0 0,0 0,0 0,0 1,0-1,0 0,0 1,0-1,0 0,0 1,0-1,0 1,0 0,0-1,0 1,-1 0,1-1,0 1,-1 0,1 0,0 0,-1 0,1 0,-1-1,1 1,-1 0,1 1,15 51,-3 120,-7-148</inkml:trace>
  <inkml:trace contextRef="#ctx0" brushRef="#br0" timeOffset="4234.478">4968 1104,'-5'19,"3"7,3-2</inkml:trace>
  <inkml:trace contextRef="#ctx0" brushRef="#br0" timeOffset="4483.891">5194 680,'-10'20,"-3"10,1 1</inkml:trace>
  <inkml:trace contextRef="#ctx0" brushRef="#br0" timeOffset="4868.621">5137 229,'56'-1,"-37"-1,1 1,-1 1,0 0,0 2,0 0,0 2,0 0,14 5,-31-9,0 1,0 0,0 0,0 0,0 0,0 0,0 0,-1 0,1 0,0 1,-1-1,1 1,-1-1,1 1,-1 0,0-1,0 1,0 0,0 0,0 0,0 0,0 0,-1 0,1 0,-1 0,1 0,-1 0,0 0,0 0,0 1,0-1,0 0,-1 0,1 0,0 0,-1 0,0 0,1 0,-1 0,0 0,0 0,0 0,-1 0,-82 113,83-113,0-1,1 0,-1 0,1 0,-1 0,1 1,0-1,0 0,-1 0,1 1,0-1,0 0,0 1,0-1,0 0,1 0,-1 1,0-1,1 0,-1 0,0 0,1 1,-1-1,1 0,0 0,-1 0,1 0,0 0,0 0,0 0,0 0,0 0,0-1,0 1,0 0,0 0,0-1,0 1,0-1,0 1,1-1,-1 0,0 1,0-1,1 0,62 6,-60-6,145-26,-124 22</inkml:trace>
  <inkml:trace contextRef="#ctx0" brushRef="#br0" timeOffset="39696.668">1920 87,'1'-3,"1"0,-1 0,1 0,-1 0,1 0,0 0,0 1,0-1,0 1,1-1,-1 1,1 0,-1 0,1 0,0 0,0 0,0 1,0-1,0 1,0 0,0 0,0 0,4 0,8-6,-5 2,0 1,0 0,1 0,-1 1,1 1,0 0,-1 0,1 1,0 0,0 1,0 0,0 1,0 0,0 1,0 0,-1 0,4 2,-13-3,1 0,0-1,-1 1,1 0,0 0,-1 0,1 1,-1-1,0 0,1 0,-1 1,0-1,0 1,0-1,0 1,0 0,0-1,0 1,-1 0,1-1,0 1,-1 0,0 0,1 0,-1 0,0-1,0 1,0 0,0 0,0 0,-1 0,1 0,0-1,-1 1,1 0,-1 0,0-1,0 1,0 0,1-1,-2 1,1-1,-1 2,-56 63,-82 35,139-100,-1 0,1 0,-1 0,1 0,0 0,-1 1,1-1,0 0,0 1,0-1,0 1,0-1,0 1,1-1,-1 1,0 0,1-1,-1 1,1 0,0-1,-1 1,1 0,0 0,0-1,0 1,1 0,-1 0,0-1,0 1,1 0,-1 0,1-1,0 1,-1-1,1 1,0-1,0 1,0-1,0 1,0-1,1 0,-1 1,0-1,0 0,1 0,-1 0,1 0,-1 0,1 0,0-1,-1 1,1 0,0-1,-1 1,1-1,0 0,1 1,17 4,1-1,-1-1,1-1,0 0,0-2,0 0,-1-1,1-1,0-2,12-3,69-5,-71 10,-5 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45:12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1383 876,'-10'38,"-2"18,4-1,5-4,7-12,3-17,5-12,0-8</inkml:trace>
  <inkml:trace contextRef="#ctx0" brushRef="#br0" timeOffset="246.523">1355 227,'-14'43,"-5"15</inkml:trace>
  <inkml:trace contextRef="#ctx0" brushRef="#br0" timeOffset="550.33">1638 1215,'20'-76,"5"1,32-70,-54 136,1 1,1 0,-1 0,1 0,1 0,-1 1,1-1,1 2,-1-1,4-2,-9 8,0 1,-1-1,1 1,0 0,0-1,-1 1,1 0,0 0,0-1,0 1,-1 0,1 0,0 0,0 0,0 0,0 0,-1 0,1 0,0 1,0-1,-1 0,1 0,0 1,0-1,-1 0,1 1,0-1,0 1,-1-1,1 1,-1-1,1 1,0 0,-1-1,1 1,-1-1,0 1,1 0,-1 0,1-1,-1 1,0 0,0 0,1-1,-1 1,0 0,0 0,0 0,0-1,0 2,6 44,-6-44,0 39,-1-34,0 1,0 0,1 0,-1 0,2-1,0 1,0 0,0 0,1-1,0 1,0 0,1-1,0 0,0 0,1 0,-1 0,2 0,-1-1,2 1,-4-5,1 0,0-1,-1 1,1-1,0 0,0 0,0 0,0-1,0 1,0 0,0-1,0 0,0 0,0 0,0 0,0 0,0-1,0 1,0-1,0 0,0 0,0 0,0 0,-1-1,1 1,0-1,-1 1,1-1,-1 0,0 0,1 0,-1-1,65-78,-6-93,-53 143,-1 7</inkml:trace>
  <inkml:trace contextRef="#ctx0" brushRef="#br0" timeOffset="2102.135">4402 594,'-23'16,"0"1,1 1,1 2,0 0,2 0,0 2,2 1,0 0,1 2,14-22,-1 0,2 0,-1 0,0 0,0 0,1 0,0 1,0-1,0 1,0-1,0 1,1-1,-1 1,1-1,0 1,0 0,0-1,1 1,-1-1,1 1,0-1,0 1,0-1,1 0,-1 1,1-1,-1 0,1 0,0 0,0 0,1 0,-1-1,1 1,-1-1,1 1,0-1,0 0,0 0,0 0,0 0,0-1,2 1,7 1,0 0,0-1,0-1,0 0,1-1,-1 0,1-1,-1 0,0-1,0 0,0-1,0 0,0-1,0-1,-1 0,14-7</inkml:trace>
  <inkml:trace contextRef="#ctx0" brushRef="#br0" timeOffset="2847.694">5391 876,'10'6,"-1"1,1-1,1-1,-1 1,1-2,0 0,0 0,0-1,0 0,1-1,-1 0,1-1,-1 0,1-1,0 0,-1-1,1 0,-1-1,1 0,-1-1,0 0,0-1,0 0,4-3,-4 2,0 0,0-1,0 0,-1-1,0 0,0-1,-1 0,0 0,0-1,-1 0,0-1,0 1,-1-2,-1 1,0-1,0 0,-1 0,0 0,-1-1,0 0,-1 0,-1 0,1-2,-3 11,-1 0,1 1,-1-1,1 0,-1 1,0-1,0 1,0-1,0 1,0 0,0-1,-1 1,1 0,-1 0,0 0,1 0,-1 0,0 0,0 0,-1 1,1-1,0 1,0-1,-1 1,1 0,-1 0,1 0,-1 0,1 1,-1-1,0 0,1 1,-1 0,-2 0,-92 15,78-7,1 1,0 1,0 0,1 2,1 0,0 1,0 0,2 1,-1 1,2 0,0 1,1 0,1 1,0 1,1 0,1 0,-6 19,13-30,1 0,0 0,1 0,-1 0,2 0,-1 0,0 0,1 0,1 0,-1 0,1 0,0-1,1 1,-1-1,1 1,1-1,-1 0,1 0,0 0,1-1,-1 1,1-1,0 0,0 0,1-1,-1 1,1-1,0-1,0 1,0-1,1 0,-1 0,1-1,0 0,0 0,0 0,-1-1,1 0,1-1,-1 1,3-2,179-16,-160 11</inkml:trace>
  <inkml:trace contextRef="#ctx0" brushRef="#br0" timeOffset="3300.419">5983 1074,'95'-91,"55"-74,-56 52,-135 196,38-72,-1 1,1-1,1 1,0 0,1 0,0 0,1-1,0 1,1 0,1 5,-1-12,0 0,0 0,0-1,0 1,1-1,0 0,0 1,0-1,1 0,-1 0,1 0,0 0,0-1,0 1,1-1,-1 0,1 0,0 0,0 0,0-1,0 1,0-1,0 0,1 0,-1-1,1 1,1-1,4 1,1-1,-1 0,1-1,0 0,-1-1,1 0,-1 0,1-1,-1-1,0 0,0 0,0-1,0 0,0-1,-1 0,0 0,0-1,0 0,-1-1,0 0,0 0,13-13,-1 0,-1-2,-1 0,-1-1,-1 0,-1-2,3-7,6-25,-17 33</inkml:trace>
  <inkml:trace contextRef="#ctx0" brushRef="#br0" timeOffset="3965.713">6943 961,'27'-13,"-1"-1,-1-2,0 0,-1-1,-1-2,-1 0,0-1,9-14,-28 32,-1 0,0-1,1 1,-1-1,0 1,0-1,0 0,-1 0,1 0,-1 0,0 0,0 0,0 0,0 0,0 0,0-1,-1 1,0 0,0 0,0-1,0 1,0 0,0-1,-1 1,0 0,0 0,0-1,0 1,0 0,0 0,-1 0,0 0,1 1,-1-1,0 0,0 1,-1-1,1 1,-1 0,1 0,-1 0,1 0,-1 0,-2-1,-3 2,0-1,0 1,0 0,0 1,0 0,0 0,0 1,0 0,0 0,0 1,0 0,1 0,-1 1,1 0,-1 1,1-1,0 1,0 0,1 1,-1 0,1 0,0 1,0-1,1 1,-1 0,0 2,-2 2,0 0,0 1,1 0,0 0,1 0,0 1,1 0,0 0,1 0,1 1,0-1,0 1,1 0,1 0,0 0,1 0,1 9,-1-17,1 0,0 0,1 0,-1 0,1 0,0 0,0 0,1-1,-1 1,1-1,0 0,0 0,0 0,1 0,-1 0,1-1,0 1,0-1,0 0,1-1,-1 1,1-1,-1 1,1-1,0-1,0 1,0-1,3 1,145 11,-136-14,-1 0,0-1,1-1,-1-1,-1 0,1-1,-1 0,1-2,-2 1,1-2,-1 0,0-1,-1 0,0-1,0-1,-1 0,0 0,-1-1,6-9,24-28,-11 16,-2-2,-1-1,-2-1,-2-1,4-11,-25 47,0 0,-1-1,1 1,-1-1,1 1,-1-1,0 1,0-1,0 0,0 0,-1 0,1 0,-1 1,0-1,1 0,-1 0,-1 0,1 0,0 0,-1 0,1 0,-1 1,0-1,0 0,0 0,0 1,-1-1,1 1,-1-1,0 1,1 0,-1-1,0 1,0 0,0 0,-1 0,1 1,0-1,-1 0,1 1,-1 0,0-1,1 1,-2 0,-4 2,1 0,0 0,-1 1,1 0,0 0,0 1,0 0,0 0,1 0,-1 1,1 0,0 1,0-1,1 1,-1 0,1 1,0-1,0 1,1 0,0 0,-1 1,4-4,1 0,-1-1,1 1,-1 0,1 0,0 0,0-1,0 1,1 0,-1 0,1 0,-1-1,1 1,0 0,0-1,0 1,0-1,1 1,-1-1,1 1,-1-1,1 0,0 0,0 0,0 0,0 0,0 0,0-1,1 1,-1-1,1 1,0 0,87 37,-81-38,0 0,1 1,-1 1,0 0,-1 0,1 0,0 1,-1 0,0 1,0 0,0 0,-1 1,0 0,0 0,0 1,-1 0,0 0,0 0,-1 1,1 0,-2 0,1 0,-1 0,-1 1,1 0,-2 0,1 0,-1 0,0 4,-3-3,-1 0,0 0,0 0,-1 0,-1-1,1 1,-1-1,-1 0,0 0,-4 5,2-2,-4 8</inkml:trace>
  <inkml:trace contextRef="#ctx0" brushRef="#br0" timeOffset="4785.158">8354 791,'-11'-8,"0"1,-1-1,0 2,-1 0,1 0,-1 2,0-1,0 1,-1 1,1 1,-1 0,0 0,1 1,-1 1,0 0,0 1,1 1,-1 0,1 1,-1 0,1 1,-5 3,10-1,0 1,0 1,0 0,1 0,1 0,-1 1,1 0,1 0,-1 0,2 1,-1 0,1 0,1 0,0 0,0 1,1-1,0 1,1 0,0-1,1 1,0 0,1 0,0-1,1 3,-2-9,1-1,-1 1,1-1,0 1,0-1,0 0,1 1,-1-1,1 0,-1 0,1 0,0 0,0 0,1 0,-1-1,0 1,1-1,0 1,0-1,-1 0,1 0,0 0,1-1,-1 1,0-1,0 0,1 0,-1 0,1 0,-1 0,1-1,-1 1,1-1,-1 0,1 0,-1 0,1-1,-1 1,1-1,-1 0,1 0,2-1,21-11,-2-1,1-1,-2-2,0 0,-1-1,0-2,-2 0,0-1,-2-1,2-4,13-11,62-51,-96 87,1 1,0-1,0 1,0-1,0 1,0 0,0-1,0 1,0 0,0-1,0 1,0 0,1 0,-1 0,0 0,0 0,0 0,0 1,0-1,0 0,0 0,0 1,0-1,0 0,0 1,0-1,0 1,0 0,0-1,-1 1,1 0,0-1,0 1,-1 0,1 0,0 0,-1 0,1 0,-1 0,1 0,-1 0,1 0,-1 0,0 0,1 0,-1 0,0 0,0 0,0 1,6 59,-6-56,-3 416,1-371,-3-1,-1 0,-3 0,-2-1,-1-1,-15 34,23-71,0 0,-1 0,0 0,0 0,-1-1,0 0,-1 0,1-1,-2 0,1 0,-2 0,1-1,0 0,-1-1,-1 0,1 0,-2-1,9-4,-1 1,1-1,-1 0,0-1,0 1,0 0,1-1,-1 0,0 1,0-1,0 0,0-1,0 1,0 0,1-1,-1 0,0 1,0-1,1 0,-1-1,0 1,1 0,-1-1,1 1,0-1,-1 0,1 0,0 0,0 0,0 0,1 0,-1-1,0 1,1-1,-1 0,-25-101,26 83,1-1,1 1,1-1,1 1,1 0,1 0,0 0,2 0,3-6,69-134,-63 132</inkml:trace>
  <inkml:trace contextRef="#ctx0" brushRef="#br0" timeOffset="5449.498">8749 707,'-6'28,"0"0,2 0,1 1,2-1,1 1,1-1,3 18,-4-43,0 0,0 0,1-1,-1 1,1 0,0 0,0 0,0-1,0 1,0-1,1 1,-1-1,1 1,0-1,-1 0,1 0,0 1,0-1,1-1,-1 1,0 0,1-1,-1 1,1-1,-1 1,1-1,0 0,-1 0,1-1,0 1,0 0,0-1,-1 0,1 1,0-1,0-1,0 1,0 0,0-1,-1 1,1-1,0 0,0 0,-1 0,1 0,0 0,-1-1,1 1,-1-1,1 0,12-11,-1-2,0 1,-1-2,-1 0,0 0,-1-1,-1-1,-1 0,5-11,-10 19,76-150,-79 160,0 0,-1 0,1 0,0 1,0-1,0 0,0 0,-1 1,1-1,0 0,0 1,0-1,-1 1,1-1,0 1,-1-1,1 1,0 0,-1-1,1 1,-1 0,1 0,-1-1,1 1,-1 0,0 0,1-1,-1 1,0 0,0 0,0 0,1 0,-1 0,0 0,0-1,0 1,0 0,0 0,-1 0,1 0,0 0,0-1,-1 1,1 0,0 0,-1 0,2 8,66 334,-28-17,-38-308,-1 1,0-1,-2 0,0 0,-1 0,0-1,-2 1,0-1,-1 0,0 0,-2 0,0-1,-1 0,0-1,-1 0,-1 0,0-1,-1-1,-1 0,-5 4,6-7,2-1,0 0,0-1,-1 0,0 0,-1-2,1 1,-1-1,0-1,-1 0,1-1,-1 0,-13 1,24-5,0 0,0 0,0 0,0 0,0-1,-1 1,1-1,0 0,0 1,0-1,0 0,0 0,1 0,-1-1,0 1,0 0,1-1,-1 1,1-1,-1 1,1-1,0 0,-1 0,1 1,0-1,0 0,0 0,1 0,-1 0,0 0,1 0,-1-1,1 1,0 0,0-2,6-79,9 43,1 1,2 1,1 0,3 2,0 0,3 1,0 2,5-3,6-6,1 2,1 1,3 3,1 0,1 3,2 2,1 2,2 2,0 1,2 3,0 3,2 1,0 3,11-1,-27 10</inkml:trace>
  <inkml:trace contextRef="#ctx0" brushRef="#br0" timeOffset="980.399">2427 1045,'20'-13,"-1"0,0-1,-1-2,-1 0,0 0,-1-2,-1 0,-1 0,0-2,-1 0,0-2,-12 20,0 1,0-1,0 1,0-1,0 0,0 1,-1-1,1 0,-1 0,1 0,-1 1,1-1,-1 0,0 0,0 0,0 0,0 0,0 0,-1 0,1 1,0-1,-1 0,0 0,1 0,-1 1,0-1,0 0,0 1,0-1,0 0,0 1,0-1,0 1,-1 0,1-1,-1 1,1 0,-1 0,1 0,-1 0,0 0,0 1,1-1,-1 0,0 1,0-1,0 1,0-1,1 1,-1 0,0 0,0 0,0 0,-2 1,-7 2,0 1,-1 0,1 1,1 0,-1 1,1 0,0 0,1 1,-1 1,1 0,1 0,-1 0,1 1,1 1,0-1,0 1,-4 8,5-6,-1 0,2 1,0-1,0 1,1 0,0 0,2 0,-1 0,1 12,1-20,1 0,0 1,0-1,0 0,1 0,0 0,0 0,1 0,-1 0,1 0,0 0,0-1,0 1,1 0,0-1,0 0,0 0,0 0,1 0,-1 0,1-1,0 1,0-1,0 0,1-1,2 3,13 2,1-1,-1 0,1-2,0 0,0-2,1 0,-1-1,0-1,1-1,-1-1,0-1,8-2,141-58,-145 52</inkml:trace>
  <inkml:trace contextRef="#ctx0" brushRef="#br0" timeOffset="1295.562">3133 227,'48'318,"27"-37,-33-117,-44-141,-2-5</inkml:trace>
  <inkml:trace contextRef="#ctx0" brushRef="#br0" timeOffset="1545.364">2963 735,'39'0,"31"0,9 5,-4 1,-5 0,-10-1,-11-1,-8-2,-7-1,-3 0,-9-1</inkml:trace>
  <inkml:trace contextRef="#ctx0" brushRef="#br0" timeOffset="1716.186">3810 932,'20'10,"5"2</inkml:trace>
  <inkml:trace contextRef="#ctx0" brushRef="#br0" timeOffset="1884.919">3725 481,'19'9,"7"4</inkml:trace>
  <inkml:trace contextRef="#ctx0" brushRef="#br0" timeOffset="-701.647">565 1,'0'1122,"0"-1110</inkml:trace>
  <inkml:trace contextRef="#ctx0" brushRef="#br0" timeOffset="-255.912">1045 142,'-420'417,"403"-399,1 0,1 1,1 1,0 0,2 1,-3 6,14-26,1 0,0 0,-1 0,1 0,0 0,0 0,0 1,0-1,0 0,0 0,0 0,0 0,0 0,0 0,0 0,1 0,-1 0,0 0,1 0,-1 0,1 0,-1 0,1-1,-1 1,1 0,0 0,0 0,-1-1,1 1,0 0,0-1,0 1,0-1,-1 1,1-1,0 1,0-1,0 1,0-1,0 0,0 0,0 0,0 1,0-1,1 0,-1 0,0 0,59 2,-51-2,-2-1,0 1,1 0,-1 0,0 0,0 1,0 1,0-1,0 1,0 0,0 0,0 1,-1 0,0 0,1 1,-1 0,0 0,-1 0,1 1,-1 0,0 0,0 0,0 0,-1 1,1 0,0 2,4 13,-1-1,-1 1,-1 1,-1-1,-1 1,0 0,-2 1,-1-9,1-1,1 1,0-1,1 1,0-1,1 0,1-1,0 1,0-1,1 0,7 8,-10-17,-1 1,1-1,0 0,0-1,0 1,0-1,1 1,-1-1,1-1,-1 1,1-1,-1 1,1-1,0-1,0 1,0-1,0 0,-1 0,1 0,0 0,0-1,1 0,18-5</inkml:trace>
  <inkml:trace contextRef="#ctx0" brushRef="#br0" timeOffset="6763.876">0 1609,'356'-27,"-82"-1,539-54,598-31,-589 80,870 35,-949-35,-436 14,-6 2,822-29,-698 32,-181 3,240 19,230 11,-587-19,-98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1,'-11'405,"-52"131,40-398,21-79,10-59,3-6</inkml:trace>
  <inkml:trace contextRef="#ctx0" brushRef="#br0" timeOffset="318.59">523 114,'-406'391,"394"-379,6-8,0 1,1 0,-1 0,1 0,1 0,-1 1,1 0,0 0,0 0,1 1,0-1,0 1,0-1,1 1,0 0,0 0,0 7,4-9,0-1,0 0,0 0,1 0,0 0,0 0,0 0,1-1,-1 0,1 1,-1-1,1 0,0-1,0 1,1-1,-1 0,0 0,1 0,-1 0,1-1,0 0,3 1,5 2,116 34,-106-34,0 1,0 1,-1 1,0 1,0 1,-1 1,0 1,-1 1,0 0,-1 2,2 2,8 28,-25-37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4:02.15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4891 1609,'-88'-45,"-2"3,-2 4,-1 4,-88-19,-68 26,202 22,0 1,0 3,0 2,-19 4,1 2,14-2,0 2,0 1,1 3,0 3,-20 9,62-20,1 0,-1 1,1 1,0-1,1 1,-1 0,1 1,0-1,0 1,1 1,0-1,0 1,0-1,1 2,0-1,0 0,1 1,0-1,0 1,1 0,0 0,0 0,1 0,0 1,0 5,1 9,0 0,2-1,1 1,0 0,2-1,0 0,2 0,7 17,9 19,3-2,1-1,33 46,-53-90,16 18,-2 2,-1-1,-1 2,-1 1,-2 0,-2 1,-1 1,-1 0,-2 0,-2 1,-1 1,2 33,-10-59,-1 0,0 0,-1 0,0 0,0-1,-1 1,0-1,-1 0,-1 0,1-1,-1 1,-1-1,0-1,0 1,-7 5,-135 104,44-54,-2-5,-84 32,-31 17,146-69,1 4,-58 44,128-83,0 0,0 1,0 0,1-1,-1 2,1-1,1 0,-1 1,1 0,0 0,0 0,0 0,1 0,0 0,0 1,1-1,0 1,0-1,0 1,1 0,0-1,0 1,1 0,0-1,0 1,2 6,2 5,1-1,1 1,0-1,2 0,0-1,0 1,2-2,0 0,1 0,38 48,-2 2,-4 2,-2 2,-3 2,-4 2,-3 0,-2 4,0 14,4-3,3-1,5-1,7 4,-25-55,1 0,3-2,0-1,2-2,1-1,2-1,0-1,2-2,1-2,1-1,1-2,0-2,32 11,4-2,-51-20,0 1,-1 0,0 2,-1 1,0 0,-1 2,0 0,7 7,-24-18,-1 0,1 1,-1-1,0 1,1 0,-1 0,0 0,-1 0,1 0,0 0,-1 0,0 0,0 1,0-1,0 0,0 1,-1-1,1 1,-1-1,0 1,0-1,0 1,-1-1,1 1,-1-1,0 1,0-1,0 0,0 1,-1-1,1 0,-1 0,0 0,0 0,0 0,0-1,-1 1,1-1,-1 1,-1 0,-9 7,20-9,31-10,-27 6,643-175,446-117,-1021 276,0-4,-2-4,-1-2,-1-4,-2-4,-1-2,-3-3,57-46,-115 78,-1-1,0 1,-1-2,0 1,-1-1,0-1,-1 1,0-1,-1 0,0-1,-1 0,-1 0,0 0,-1 0,-1 0,0-1,-1 1,0-1,-2 1,1-1,-2 1,0-1,0 1,-1 0,-1 0,-1 0,-1-2,-16-34,-2 1,-3 1,-1 1,-12-11,-48-80,74 115,1 0,1-1,1 0,1-1,1 0,2-1,0 0,2 0,0 0,1-19,3 29,1 0,1 0,1 1,1-1,0 1,0-1,2 1,0 0,0 0,2 1,0 0,0 0,1 0,1 1,0 1,8-9,46-47,4 2,2 4,38-25,198-153,-218 155,-84 81,0 1,0-1,0 0,-1 0,0 0,0-1,0 1,0 0,-1-1,1 0,-1 1,-1-1,1 0,0 1,-1-1,0 0,0 1,-1-1,1 0,-1 0,0 1,0-1,-1 1,1-1,-8-9,-1 1,0 0,-1 1,0 0,-1 1,0 0,-1 1,0 1,-1 0,0 0,0 1,-1 1,0 1,0 0,-2 0,-18-10,-225-84,-40-20,277 109,6 3,0 0,1-1,0-1,1 0,0-1,0-1,1 0,-11-14,22 20,0-1,0 0,1 0,0 0,0 0,1 0,0 0,0-1,1 1,-1 0,2-1,-1 1,1 0,0 0,1-1,1-4,2-29,-4 35,-1 0,0-1,0 1,-1 0,0 0,0 0,0 0,-1 0,0 0,0 0,0 0,-1 1,0-1,0 1,0-1,-1 1,0 0,0 1,0-1,0 1,-1 0,0 0,0 0,0 0,-5-2,-24-12,-1 2,0 2,0 1,-2 2,1 1,-2 2,1 1,-1 2,0 2,-287-7,301 6,6-2</inkml:trace>
  <inkml:trace contextRef="#ctx0" brushRef="#br0" timeOffset="1332.964">5371 1497,'-37'-16,"30"16,0 0,0 0,0 1,0 0,0 1,0 0,1 0,-1 0,1 1,-1-1,1 2,-1 0,-9 3,-22 12,33-15,0 0,0-1,-1 0,1 0,-1 0,0 0,0-1,0 0,0-1,0 1,-1-1,1 0,0 0,-1-1,1 0,0 0,-1-1,1 1,0-1,-1-1,1 1,0-1,0 0,-5-3,10 4,-5-4,0 1,0 0,0 0,0 0,-1 1,0-1,0 2,1-1,-2 1,1 0,0 0,0 1,-1 0,1 0,0 1,-1 0,1 0,-2 1,-9 4</inkml:trace>
  <inkml:trace contextRef="#ctx0" brushRef="#br1" timeOffset="5147.493">4948 961,'0'0,"0"1,-1-1,1 0,0 1,-1-1,1 1,0-1,-1 0,1 1,0-1,-1 0,1 0,-1 1,1-1,0 0,-1 0,1 1,-1-1,1 0,-1 0,1 0,-1 0,1 0,-1 0,1 0,-1 0,1 0,-1 0,1 0,-1 0,1 0,0 0,-1-1,1 1,-1 0,1 0,-1 0,1-1,-1 1,1 0,0 0,-1-1,1 1,0-1,-1 1,1 0,0-1,0 1,-1 0,1-1,0 1,0-1,-1 1,1-1,0 1,0-1,0 1,0-1,0 1,0-1,0 1,0-1,-6 44,32 293,-41 149,5-361,-22 560,34-286,-3-396,0 1,1 0,0 0,0 0,0 0,0 0,0 0,1 0,-1 0,1 0,0 0,0 0,0 0,0 0,0-1,1 1,-1 0,1-1,0 1,0-1,0 0,0 0,0 0,0 0,1 0,-1 0,1 0,-1-1,1 1,-1-1,1 0,0 0,0 0,0 0,0 0,1 0,177 3,21 13,1-8,56-12,-60 2,295 1,-228 28,-149-28,100 11,-197-7,4 1,-1-1,1-1,-1-1,1-1,0-1,10-2,-23-8,-16 4</inkml:trace>
  <inkml:trace contextRef="#ctx0" brushRef="#br1" timeOffset="8055.329">7827 2880,'2'5,"0"1,0-1,0 1,-1-1,0 1,0 0,0 0,-1 0,0-1,0 1,-1 0,1 0,-1 0,0-1,-1 1,0 0,1-1,-2 1,1-1,-1 0,-1 3,-165 318,83-168,73-141,0-4</inkml:trace>
  <inkml:trace contextRef="#ctx0" brushRef="#br1" timeOffset="8303.47">7573 2936,'5'29,"6"24,6 7,5-6,4-7,-3-7,0-6,0-9,2-3,0-6,-3 0,0-4,-1 2,3-2,-4 1,0 0,-4-3</inkml:trace>
  <inkml:trace contextRef="#ctx0" brushRef="#br1" timeOffset="9539.208">5428 340,'-17'56,"11"-24,2 1,1 0,2-1,0 1,5 31,-3-60,-1 0,1 0,0 0,0 0,0 0,0 0,1 0,-1 0,1-1,0 1,0-1,1 1,-1-1,1 0,-1 1,1-1,0-1,0 1,1 0,-1-1,0 0,1 1,-1-1,1-1,0 1,0 0,0-1,0 0,0 0,0 0,0-1,0 1,0-1,0 0,0 0,1 0,-1-1,0 1,0-1,0 0,0 0,0-1,1 0,8-5,0-2,-1 0,0 0,0-1,-1 0,-1-1,0 0,0-1,-1 0,0-1,-1 0,-1 0,1-1,-1 1,60-119,-67 131,1 1,-1-1,0 0,1 0,-1 0,1 0,-1 1,1-1,-1 0,1 1,-1-1,1 0,0 1,-1-1,1 0,0 1,-1-1,1 1,0 0,0-1,0 1,0 0,-1-1,1 1,0 0,0 0,0 0,0 0,0 0,0 0,0 0,-1 0,1 0,0 0,0 0,0 0,0 1,0-1,0 0,-1 1,1-1,0 1,0-1,-1 1,1-1,0 1,32 36,-23-24,10 8,-1 0,-1 1,-1 0,-1 2,-1 0,-1 1,-1 0,-1 1,-2 0,0 1,-2 0,-1 1,-1 0,2 22,-9-41,1 0,-1 0,-1 0,0 0,0-1,0 1,-1-1,0 0,-1 1,0-1,0-1,-1 1,0-1,-1 0,1 0,-1 0,0-1,-1 0,1 0,-1 0,-1-1,1 0,-1-1,0 1,0-1,0-1,0 0,-1 0,1-1,-1 0,0 0,1-1,-10 1,13-2,0-1,0 1,0-1,0 0,1 0,-1 0,0-1,0 0,1 0,-1 0,1 0,0-1,0 0,0 0,0 0,0 0,0 0,1-1,0 0,-1 0,1 0,1 0,-1 0,1 0,-1-1,1 1,1-1,-1 0,1 0,-1 1,1-1,1 0,-1 0,1 0,0 0,0 0,0 0,0 0,1 0,0 0,0 0,1 1,-1-1,1 0,0 1,1-3,13-14,1 0,0 1,2 0,0 2,2 0,0 1,0 1,1 1,1 1,1 1,0 1,13-3,-21 6,308-148,-287 139</inkml:trace>
  <inkml:trace contextRef="#ctx0" brushRef="#br0" timeOffset="12884.431">320 1384,'9'-39,"-9"38,0 0,0 1,1-1,-1 1,0-1,1 1,-1-1,0 1,1-1,-1 1,1-1,-1 1,0-1,1 1,-1 0,1-1,-1 1,1 0,0-1,-1 1,1 0,-1 0,1-1,0 1,-1 0,1 0,-1 0,1 0,0 0,-1 0,1 0,-1 0,1 0,0 0,-1 0,1 1,-1-1,1 0,0 0,-1 1,1-1,-1 0,1 1,-1-1,1 0,-1 1,1-1,-1 1,1-1,-1 1,0-1,1 1,-1-1,0 1,1-1,-1 1,0-1,0 1,0 0,1 0,6 11,-1 2,0-1,-1 0,0 1,-1 0,-1 0,0 1,-1 3,5 13,24 158,-7 2,-5 112,-18-294,37 991,-56-72,7-621,21 177,8 281,-45-541,14-147,10-67,0 1,1 0,0 0,1 0,0 1,1-1,0 0,0 0,2 0,-1 0,2 2,17 128,-18-139,0 0,-1 0,1-1,0 1,0 0,0-1,0 0,1 1,-1-1,0 0,0 0,1 0,-1 0,1-1,-1 1,1-1,-1 1,1-1,-1 0,1 0,-1 0,1 0,-1-1,1 1,-1-1,1 1,-1-1,3-1,6 1,538-6,-335 8,2462-1,-2042-28,-101 29,-509-1</inkml:trace>
  <inkml:trace contextRef="#ctx0" brushRef="#br0" timeOffset="16437.912">6049 5928,'-315'428,"310"-420,-5 7,0 0,0 0,-1-1,-1 0,0-1,-1-1,-1 0,0-1,0 0,-7 3,2-6</inkml:trace>
  <inkml:trace contextRef="#ctx0" brushRef="#br0" timeOffset="16752.248">5541 6013,'29'43,"14"19,5 4,-6-5,-6-7,-8-9,-5-12,-5-6,-2-4,-4 0,2 1,-2 0,2-3,-2-5</inkml:trace>
  <inkml:trace contextRef="#ctx0" brushRef="#br0" timeOffset="18005.457">9 424,'-3'17,"1"0,0 0,1-1,1 1,1 0,0 0,1 0,1 0,0-1,1 1,1-1,5 11,-10-25,0-1,1 1,-1 0,1-1,-1 1,1 0,0-1,0 1,0-1,0 1,0-1,0 1,0-1,0 1,0-1,1 0,-1 0,0 0,1 0,-1 0,1 0,-1 0,1 0,0-1,-1 1,1 0,0-1,-1 0,1 1,0-1,0 0,0 0,-1 0,1 0,0 0,0 0,-1-1,1 1,0 0,0-1,-1 0,1 1,-1-1,1 0,0 0,-1 0,1 0,-1 0,1 0,63-104,9-67,-73 171,-1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1,16 43,73 399,-78-403,-3 0,-1 1,-2 0,-1 1,-3-1,-1 0,-2 5,1-40,-1 0,1 1,-1-1,0 0,-1 0,0 0,1-1,-2 1,1-1,-1 1,0-1,0 0,0-1,0 1,-1-1,0 0,0 0,0 0,-1 0,1-1,-1 0,0 0,0-1,0 0,0 0,0 0,0-1,-1 1,1-2,0 1,-1-1,1 0,-1 0,1 0,0-1,-1 0,1-1,0 1,0-1,0 0,0-1,0 1,0-1,0 0,1-3,-1 1,1-1,0 0,0 0,0 0,1-1,0 1,1-1,-1 0,1 0,0-1,1 1,0 0,0-1,1 0,0 1,0-1,0 0,1 0,1 1,-1-1,1 0,0 1,1-1,0 0,0 1,3-5,4-15,2 1,1 0,1 1,1 1,1 0,1 1,3-1,15-21,2 2,2 2,1 1,3 3,39-29,-53 47</inkml:trace>
  <inkml:trace contextRef="#ctx0" brushRef="#br0" timeOffset="35195.362">6755 5505,'-5'9,"-11"14,-8 6,1 4,-1-3,3-3,1-6,4-1,-1-5,8-4,6-5</inkml:trace>
  <inkml:trace contextRef="#ctx0" brushRef="#br0" timeOffset="36225.611">997 1,'0'5,"-10"6,-2 6,-5 1,1 1,-2-2,2 1,-1-3,3 1,-1-2,1 1,-1-2,-3 2,-3 2,-3 5,2 1,6-1</inkml:trace>
  <inkml:trace contextRef="#ctx0" brushRef="#br0" timeOffset="47283.318">4214 4347,'5'0,"2"5,-1 6,-1 7,-2 4,0 3,-2 3,-1 1,0 1,0-1,-5 1,-2-1,1-1,0 1,3-1,1-9,5-9,3-5</inkml:trace>
  <inkml:trace contextRef="#ctx0" brushRef="#br0" timeOffset="48185.474">4299 4291,'255'1,"-138"23,-114-24,1 0,-1 0,0 0,0 0,0 0,1 1,-1 0,0 0,0 0,0 0,0 0,0 0,0 1,0-1,-1 1,1 0,0 0,-1 0,0 0,1 1,-1-1,0 1,0-1,0 1,-1-1,1 1,0 0,-1 0,0 0,0 0,0 0,0 0,0 1,1 16,-1 0,0 0,-2 0,0 0,-1 0,-1-1,-1 1,-2 5,-4 25,8-29,2-18,0-1,1 1,-1-1,0 1,0-1,0 1,-1-1,1 1,-1-1,1 0,-1 1,0-1,0 0,0 1,0-1,0 0,0 0,-1 0,1 0,-1 0,1 0,-1 0,0-1,0 1,0 0,0-1,0 0,0 1,0-1,0 0,-1 0,1 0,-1 0,-158-12,133 10,6-2,0 2,0 1,-1 0,1 2,0 0,0 2,1 1,-14 4,8 9,24-9</inkml:trace>
  <inkml:trace contextRef="#ctx0" brushRef="#br1" timeOffset="58030.597">5428 2513,'-4'-2,"0"0,0 0,-1 1,1-1,-1 1,1 0,0 0,-1 1,0 0,1-1,-1 1,1 1,-1-1,1 1,-1 0,1 0,-1 0,1 0,0 1,0 0,-1 0,1 0,0 0,1 1,-1-1,0 1,1 0,0 0,-1 0,1 1,0-1,1 1,-1 0,1 0,-1 0,1 0,0 0,-1 4,-42 124,44-128,1 0,-1 0,1 1,0-1,0 0,1 0,-1 1,1-1,0 0,0 0,0 0,1 0,0 0,-1 0,1 0,0-1,1 1,-1-1,1 1,0-1,-1 0,1 0,1 0,-1 0,0-1,1 1,-1-1,1 0,0 0,0 0,1 0,17 5,-2-3</inkml:trace>
  <inkml:trace contextRef="#ctx0" brushRef="#br1" timeOffset="58599.303">5541 2767,'113'-111,"-52"45,-55 59,-1 2,0-1,0 1,0 0,0 0,1 1,0 0,0 0,0 0,0 1,1-1,0 1,-1 1,1 0,0 0,2 0,-7 2,1 1,0 0,0 1,-1-1,1 0,0 1,-1 0,0-1,1 1,-1 0,0 0,0 0,0 1,0-1,0 0,-1 1,1-1,-1 1,0 0,1-1,-1 1,0 2,28 35,-22-38,1 0,-1-1,0 0,1 0,-1-1,1 0,-1 0,1-1,-1 0,1 0,-1-1,1 0,-1 0,0 0,0-1,0 0,-1-1,1 1,-1-1,0-1,0 1,0-1,5-5,9-3,-19 12,0 0,-1 0,1 0,0 1,0-1,0 0,0 1,0-1,0 1,0-1,0 1,0-1,0 1,0 0,0-1,0 1,1 0,-1 0,0 0,0 0,0 0,0 0,0 0,0 0,1 0,-1 1,0-1,0 0,0 1,0-1,0 1,0-1,0 1,0 0,0-1,0 1,0 0,-1 0,1-1,0 1,0 0,-1 0,1 0,-1 0,1 0,-1 0,1 0,-1 0,1 0,-1 0,0 1,0-1,1 0,-1 0,0 0,0 1,17 90,-5-78</inkml:trace>
  <inkml:trace contextRef="#ctx0" brushRef="#br2" timeOffset="63552.511">5061 3134,'-3'0,"1"0,-1 1,0 0,1 0,-1 0,1 0,-1 0,1 0,-1 1,1-1,0 1,0 0,0-1,0 1,0 0,0 0,0 0,1 1,-1-1,1 0,-1 1,1-1,0 0,0 1,0 0,0-1,1 1,-1 0,0 2,0-3,-97 302,72-211,1-8,-3-1,-5-1,-3-2,-8 8,38-78,-5 7,1 0,0 1,1 0,2 1,0 0,1 0,0 1,1 7,2-10,2-26,-2-21,1 13,-2-1,0 1,-1 0,-1 1,0-1,-1 1,0 0,-1 1,-1 0,-1 0,0 1,0 0,-2 0,1 2,-1-1,-1 2,-13-10,-36-22,63 41,0-1,0 1,0-1,1 1,-1-1,0 1,1 0,-1 0,0 0,1 0,0 0,-1 0,1 0,0 0,-1 0,1 1,0-1,0 1,-1-1,1 1,0 0,0 0,0 0,0 0,-1 0,1 0,0 0,0 0,0 1,1 0,-1-1,43-1,0 3,0 2,0 1,11 5,-54-10,8 1,1-1,-1 2,0-1,0 2,0-1,0 1,0 1,0 0,-1 0,0 1,0 0,0 0,0 1,-1 1,0-1,0 1,-1 1,0-1,0 1,-1 0,0 1,2 3,-8-9,0 0,0 0,0 0,0 0,-1 0,0 0,1 0,-1-1,0 1,0 0,0 0,-1 0,1-1,-1 1,0-1,1 1,-1-1,0 0,0 1,-1-1,1 0,0 0,-1-1,1 1,-1 0,1-1,-1 0,0 1,0-1,0 0,0-1,0 1,0 0,0-1,0 1,0-1,0 0,0 0,0-1,0 1,-1-1,-17 6,-153 46,155-43</inkml:trace>
  <inkml:trace contextRef="#ctx0" brushRef="#br2" timeOffset="65265.861">5287 3698,'-10'42,"2"1,1 1,3-1,1 1,2 0,4 30,-2-49,27-139,-15 68,2 0,2 1,1 1,3 0,2 2,1 0,9-7,-33 48,0-1,1 1,-1 0,0 0,1-1,-1 1,1 0,-1 0,1 0,-1 0,1 0,0-1,0 1,-1 1,1-1,0 0,0 0,0 0,0 0,0 1,0-1,0 0,1 1,-1-1,0 1,0-1,0 1,1 0,-1-1,0 1,0 0,1 0,-1 0,0 0,0 0,1 0,-1 0,0 0,0 1,1-1,-1 0,0 1,0-1,0 1,1 0,-1-1,0 1,0 0,0-1,0 1,0 0,0 0,-1 0,1 0,0 0,0 0,-1 0,1 0,0 0,-1 0,1 1,-1-1,0 0,1 0,-1 1,0-1,18 98,0-29,-10-53</inkml:trace>
  <inkml:trace contextRef="#ctx0" brushRef="#br2" timeOffset="67620.58">5258 3275,'-13'-7,"17"3,64 13,1-4,0-3,42-5,-5 1,-126-16,11 15,1-1,0 0,0 0,0-1,0 0,1-1,0 0,0 0,0 0,1-1,0 0,0 0,1 0,-3-10</inkml:trace>
  <inkml:trace contextRef="#ctx0" brushRef="#br2" timeOffset="81846.339">5625 4094,'-26'54,"-14"5,31-49,1 1,0 0,1 1,0-1,1 1,1 1,-1-1,2 1,0 0,-1 8,4-19,1 0,0 0,-1 0,1 0,0 0,0 0,1 0,-1 0,0 0,1 0,-1 0,1 0,-1 0,1 0,0-1,0 1,0 0,0 0,0-1,0 1,1 0,-1-1,1 0,-1 1,1-1,-1 0,1 1,0-1,-1 0,1 0,0-1,0 1,0 0,0 0,0-1,0 0,0 1,0-1,0 0,0 0,80-17,-59 0,-3 0</inkml:trace>
  <inkml:trace contextRef="#ctx0" brushRef="#br2" timeOffset="82405.647">5936 3783,'-10'0,"-7"0,-7 0,2 5,-1 1,4 0</inkml:trace>
  <inkml:trace contextRef="#ctx0" brushRef="#br2" timeOffset="87759.675">546 6182,'1'0,"-1"-1,1 1,0-1,-1 0,1 1,0-1,-1 1,1-1,-1 0,1 0,-1 1,1-1,-1 0,0 0,1 0,-1 0,0 1,0-1,1 0,-1 0,0 0,0 0,0 0,0 0,0 1,0-1,-1 0,1 0,0 0,0 0,0 0,-1 1,1-1,-1 0,1 0,0 0,-1 1,0-1,1 0,-1 1,1-1,-1 0,0 1,1-1,-1 1,0-1,0 1,1-1,-1 1,0 0,0-1,0 1,1 0,-1 0,0 0,0-1,0 1,0 0,0 0,0 0,0 0,216-167,7-15,-53 66,86-77,-136 100,129-85,-51 50,29-59,20-10,-187 142,3 2,1 3,3 3,30-14,73-51,97-86,-51 38,89-31,-136 91,-134 83,0-1,-1-2,-1-1,17-16,198-167,-75 108,-14 12,-51-7,-105 90,27-19,-29 19,1 1,-1-1,0 1,0-1,1 1,-1-1,0 1,0-1,0 1,0-1,1 1,-1-1,0 1,0-1,0 1,0-1,0 1,0-1,0 1,-1-1,1 1,0-1,0 1,0-1,0 1,-1-1,1 1,0-1,0 1,-1 0,1-1,0 1,-1-1,1 1,-1 0,1-1,0 1,-1 0,1 0,-1-1,1 1,-1 0,1 0,-1 0,1-1,-1 1,1 0,-1 0,1 0,-1 0,1 0,-1 0,1 0,-1 0,1 0,-1 0,1 0,-1 1,1-1,-1 0,1 0,-1 0,1 1,-1-1,1 0,-132-17,128 19,1 0,-1 1,1 0,0 0,0 0,0 0,0 0,1 0,-1 1,1 0,0-1,0 1,0 0,0 0,1 0,-1 0,1 0,0 0,0 1,1-1,-1 0,1 0,0 1,0-1,1 0,-1 0,1 1,0-1,1 4,-1 3,-7 164,-8-101,14-74,0 0,1 0,-1 0,0 0,0 0,1 0,-1 0,0 0,0 0,1 0,-1 0,0 0,0 0,1 0,-1 0,0 0,0 0,1 0,-1 0,0 0,0 1,0-1,1 0,-1 0,0 0,0 0,0 1,0-1,1 0,-1 0,0 0,0 1,0-1,0 0,0 0,0 0,0 1,1-1,-1 0,0 0,0 1,0-1,0 0,0 1,10-24,113-223,-32 76,-76 125,-11 25</inkml:trace>
  <inkml:trace contextRef="#ctx0" brushRef="#br2" timeOffset="89115.09">1307 4574,'16'19,"-1"1,-1 0,-1 2,-1-1,-1 2,-1-1,-1 1,-1 1,-1 0,1 8,-6-28,13 71,-15-75,0 0,-1-1,1 1,0 0,0 0,-1 0,1 0,0 0,0 0,-1-1,1 1,0 0,0 0,-1 0,1 0,0 0,0 0,-1 0,1 0,0 0,-1 0,1 1,0-1,0 0,-1 0,1 0,0 0,0 0,-1 0,1 0,0 1,0-1,0 0,-1 0,1 0,0 1,0-1,0 0,0 0,-1 1,1-1,0 0,0 0,0 1,0-1,0 0,0 0,0 1,0-1,0 0,0 0,0 1,0-1,0 0,-14-22,5-4,1-1,2 1,0-1,2 0,1 0,1-1,2 1,0-1,4-21,-2-17,-2 45,1 0,2-1,0 1,1 0,1 1,1-1,1 1,0 0,2 0,0 1,1 0,-9 17,0 0,1-1,-1 1,0 0,0 0,1 0,-1 0,1 0,0 0,0 1,0-1,-1 1,1-1,1 1,-1 0,0-1,0 1,0 0,1 0,-1 1,0-1,1 0,-1 1,1 0,-1-1,1 1,-1 0,1 0,-1 0,1 1,-1-1,0 1,1-1,-1 1,1 0,-1 0,0 0,0 0,1 0,-1 0,0 1,0-1,0 1,-1-1,1 1,0 0,0 0,-1 0,48 55,-33-45</inkml:trace>
  <inkml:trace contextRef="#ctx0" brushRef="#br2" timeOffset="89594.082">1110 4121,'313'-170,"-294"162,-18 8,0 0,0 0,1 0,-1 0,0 0,1 0,-1-1,0 1,0 0,1-1,-1 1,0-1,0 1,0-1,0 1,0-1,0 0,0 0,0 0,0 1,0-1,0 0,0 0,0 0,-1 0,1-1,0 1,-1 0,1 0,-1 0,1 0,-1-1,0 1,1 0,-1 0,0-1,0 1,0 0,0-1,0 1,0 0,0 0,-1-1,1 1,0 0,-1 0,1-1,-1 1,1 0,-85-81,73 68</inkml:trace>
  <inkml:trace contextRef="#ctx0" brushRef="#br2" timeOffset="90098.737">1844 4461,'-7'1,"1"2,0-1,-1 1,1 0,0 0,0 1,1 0,-1 0,1 0,0 1,0-1,0 1,1 1,-1-1,1 0,0 1,1 0,0 0,0 0,0 0,0 1,1-1,0 1,1 0,-1-1,1 1,1 0,-1 0,1 0,0-1,1 4,-1-7,0 0,0 0,0 0,0 0,1 0,-1 0,1 0,0 1,0-1,0-1,0 1,0 0,1 0,-1 0,1-1,0 1,0-1,0 1,0-1,0 0,1 0,-1 0,0 0,1 0,0 0,-1-1,1 1,0-1,0 0,0 0,0 0,0 0,0 0,0-1,0 0,0 1,1-1,-1 0,0 0,0-1,0 1,0-1,0 1,0-1,0 0,0 0,0-1,0 1,0 0,-1-1,1 0,54-34,-32 16</inkml:trace>
  <inkml:trace contextRef="#ctx0" brushRef="#br2" timeOffset="90732.841">2098 4488,'0'-13,"-2"2,2 0,-1 0,1-1,1 1,0 0,0 0,1 0,1 1,0-1,0 0,1 1,1 0,-1 0,1 0,1 0,6-8,-10 17,0 0,0 0,0 1,0-1,0 0,0 1,0-1,0 1,0-1,0 1,0 0,0 0,1 0,-1 0,0 1,0-1,0 0,0 1,0 0,0-1,0 1,0 0,0 0,0 0,-1 0,2 1,32 8,-30-11,-1 0,0 0,1-1,-1 0,0 0,0 0,0 0,0-1,0 1,-1-1,1 0,-1-1,0 1,0 0,0-1,0 1,0-1,-1 0,0 0,1 0,-2-1,2-1,42-49,-43 55,0 0,0 0,0 0,0 0,0 1,0-1,0 1,-1-1,1 1,0 0,0-1,0 1,-1 0,1 0,0 0,-1 1,1-1,-1 0,1 1,-1-1,0 0,1 1,-1 0,0-1,0 1,0 0,0-1,-1 1,1 0,0 0,-1 0,1 0,-1 0,0 0,1 1,2 5,31 47,-25-39</inkml:trace>
  <inkml:trace contextRef="#ctx0" brushRef="#br2" timeOffset="95733.821">687 6126,'108'-38,"530"-215,-466 178,182-61,-162 51,57-28,-137 68,73-36,66-37,-54 35,-40 25,50-33,-9 28,-162 52,-1-3,0-1,-1-1,24-17,57-33,-35 29,-80 36,0 0,0 0,0 0,0 0,0-1,-1 1,1 0,0 0,-1 0,1 0,-1 0,0 0,1 0,-1 0,0 0,1 0,-1 0,0 0,0 0,0 0,0 1,0-1,0 0,0 1,0-1,0 1,0-1,0 1,0-1,-1 1,1 0,0 0,0-1,0 1,-1 0,-1-1,-165-91,167 90,-1 0,1 1,0 0,-1-1,1 1,-1 0,0 0,1-1,-1 1,0 1,0-1,0 0,0 0,0 1,0-1,1 1,-1-1,0 1,0 0,-1 0,1 0,0 0,0 0,0 1,0-1,0 0,1 1,-1 0,0-1,0 1,0 0,0 0,0 0,1 0,-1 0,1 0,-1 1,1-1,-1 0,1 1,-1 0,1-1,0 1,0 0,-35 162,12-47,-7 106,13-106,104-283,46 16,3 28,-121 111</inkml:trace>
  <inkml:trace contextRef="#ctx0" brushRef="#br2" timeOffset="96796.109">2945 5702,'-18'225,"19"-205,43-155,-28 93,2 1,2 0,2 1,15-19,43-34,-79 92,0 0,0 0,0 0,0 1,0-1,0 0,0 1,1-1,-1 1,0 0,0-1,0 1,1 0,-1 0,0 0,0 0,1 0,-1 0,0 0,1 0,-1 0,0 1,0-1,0 0,1 1,-1-1,0 1,0-1,0 1,0 0,0-1,0 1,0 0,0 0,0 0,0 0,0 0,-1 0,1 0,0 0,-1 0,1 0,0 0,-1 1,19 60,-16-46,14 71,-14-62</inkml:trace>
  <inkml:trace contextRef="#ctx0" brushRef="#br2" timeOffset="97095.536">3453 5843,'-5'19,"-2"12,1 4,1-3</inkml:trace>
  <inkml:trace contextRef="#ctx0" brushRef="#br2" timeOffset="97345.114">3622 5618,'-14'9,"-1"4,8-1,5-7,2-5</inkml:trace>
  <inkml:trace contextRef="#ctx0" brushRef="#br2" timeOffset="97992.67">3593 5251,'-9'5,"-4"6,-4 1,1 4,-2-1,-2-4,1 2,5 4,0-2,2-3</inkml:trace>
  <inkml:trace contextRef="#ctx0" brushRef="#br2" timeOffset="98999.833">2973 5419,'9'-4,"9"-3,1-3,1-2,3 3,2 1,2 4,1-4,0 1,1 1,-1 1,-9 2,-8-3,-10-1,-7-4,-5 0,-2-3,1 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3:5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1 904,'38'-5,"27"-1,8-1,-4 2,-9 2,-10 1,-9-4,-6-1,-5 1,-2 1,-6 2</inkml:trace>
  <inkml:trace contextRef="#ctx0" brushRef="#br0" timeOffset="247.181">29 1214,'44'0,"37"-5,10-1,-5 0,-8 1,-13-4,-12 1,-15 1</inkml:trace>
  <inkml:trace contextRef="#ctx0" brushRef="#br0" timeOffset="137877.38">1355 367,'0'5,"0"16,0 9,0 4,0 2,5-1,2-2,-1-1,-1-2,-2-1,0 0,-2-1,4-5,1-2,0 1,-1-3</inkml:trace>
  <inkml:trace contextRef="#ctx0" brushRef="#br0" timeOffset="138128.735">988 791,'48'-5,"31"-2,10 1,-4-3,-12-1,-14 1,-11 3,-11 3,-5 0,-4 3,-2-1,-5 2</inkml:trace>
  <inkml:trace contextRef="#ctx0" brushRef="#br0" timeOffset="138495.404">1158 988,'42'-11,"1"2,0 1,1 3,22 0,-2 13,-62-8,-1 0,0 1,1-1,-1 0,0 0,1 1,-1-1,0 1,0-1,1 1,-1 0,0-1,0 1,0 0,0 0,0 0,0 0,0 0,0 0,0 0,0 0,0 0,-1 0,1 0,0 1,-1-1,1 0,-1 1,0-1,1 0,-1 1,0-1,0 0,0 1,0-1,0 0,0 1,0-1,0 0,0 1,-1-1,1 1,-7 9,-1 0,0 0,-1-1,0 0,0 0,-1-1,-1 0,1-1,-1 0,-8 3,-8 9,-137 105,163-124,-1-1,1 1,-1 0,1 0,0 0,-1 0,1 1,0-1,0 0,0 0,0 1,0-1,0 0,0 1,0-1,1 1,-1 0,0-1,1 1,0-1,-1 1,1 0,0-1,0 1,0 0,0-1,0 1,0 0,0-1,0 1,1 0,-1-1,1 1,-1 0,1-1,0 1,0-1,0 1,-1-1,1 0,1 1,-1-1,0 0,0 0,0 0,1 0,-1 0,0 0,1 0,-1 0,1 0,-1 0,1-1,-1 1,1-1,0 1,-1-1,1 0,0 0,-1 1,1-1,0 0,-1-1,1 1,0 0,25 1,0-1,0-1,0-1,0-2,0 0,-1-2,1-1,10-5,-8 3</inkml:trace>
  <inkml:trace contextRef="#ctx0" brushRef="#br0" timeOffset="139274.01">2766 283,'-330'95,"149"-14,179-80,0-1,0 1,0-1,0 1,0 0,1 0,-1 0,0 0,0 0,0 0,1 0,-1 1,1-1,-1 1,1-1,0 1,-1-1,1 1,0 0,0 0,0 0,0-1,1 1,-1 0,0 0,1 0,-1 0,1 0,0 0,0 1,-1-1,1 0,1 0,-1 0,0 0,0 0,1 0,-1 0,1 0,0 0,0 0,0 0,0-1,0 1,0 0,0 0,0-1,1 1,-1-1,1 2,8 2,0-1,0 0,0 0,0-1,1 0,-1 0,1-2,0 1,0-1,0-1,6 0,48 7,-31-3,-27-4,-1 0,1 1,0 0,-1 0,1 0,-1 1,1 0,-1 0,0 1,0-1,0 2,0-1,2 2,-7-2,0 0,-1 0,0 0,1 0,-1 0,0 0,0 0,-1 0,1 0,-1 0,1-1,-1 1,0 0,0 0,0 0,0-1,-1 1,1 0,-1-1,0 1,1-1,-1 0,0 0,0 1,-1-1,1-1,0 1,-1 0,1 0,-1-1,0 0,1 1,-1-1,-2 1,-255 156,226-142,2 2,0 0,1 3,1 0,-27 26,53-45,0 1,1 0,-1 0,1 0,0 0,0 0,0 1,0-1,1 1,-1 0,1 0,0 0,0 0,1 0,-1 0,1 1,0-1,0 0,0 1,1-1,-1 1,1-1,0 1,0-1,1 1,-1-1,1 1,0-1,0 0,1 1,-1-1,1 0,0 0,0 0,1 0,-1 0,3 2,6 1,0 0,1-1,0-1,0 0,1 0,-1-1,1-1,0 0,0-1,0 0,0-1,0-1,1 0,-1 0,0-2,0 1,5-3,34 1,91-28,-122 23</inkml:trace>
  <inkml:trace contextRef="#ctx0" brushRef="#br0" timeOffset="140708.552">2795 1186,'29'-83,"4"1,4 2,2 2,23-28,-15 53,-46 52,1 0,-1 1,0-1,1 0,-1 1,1 0,-1-1,0 1,1 0,-1 0,1-1,-1 1,1 0,-1 0,1 1,-1-1,1 0,-1 0,0 1,1-1,-1 1,1-1,-1 1,0 0,1 0,-1-1,0 1,0 0,0 0,0 0,0 0,0 0,0 0,0 1,0-1,0 0,-1 0,1 1,0-1,-1 0,1 1,-1-1,1 1,-1-1,0 2,15 89,-16-82,1-1,1 1,0-1,0 1,1-1,0 0,1 0,0 0,0 0,3 4,-5-12,-1 1,1-1,0 1,0-1,0 0,0 0,0 1,0-1,0 0,1 0,-1 0,0 0,0 0,1-1,-1 1,1 0,-1-1,1 1,-1 0,1-1,-1 0,1 1,0-1,-1 0,1 0,-1 0,1 0,0 0,-1 0,1-1,-1 1,1 0,-1-1,1 1,-1-1,1 0,-1 1,1-1,-1 0,0 0,2-1,51-50,-49 47,164-201,-58 75,-110 130,-1 1,1-1,0 1,-1-1,1 1,0 0,-1-1,1 1,0 0,-1-1,1 1,0 0,0 0,-1 0,1 0,0 0,0-1,-1 2,1-1,0 0,0 0,0 0,-1 0,1 0,0 1,-1-1,1 0,0 0,0 1,-1-1,1 1,-1-1,1 1,0-1,-1 1,1-1,-1 1,1-1,-1 1,1 0,-1-1,0 1,1 0,-1-1,0 1,1 0,-1 0,0-1,0 1,0 0,0 0,0-1,0 1,0 0,4 48,-4-45,-4 290,-19-155,20-114</inkml:trace>
  <inkml:trace contextRef="#ctx0" brushRef="#br0" timeOffset="140957.997">3811 1129,'0'24,"0"8</inkml:trace>
  <inkml:trace contextRef="#ctx0" brushRef="#br0" timeOffset="141211.85">3811 649,'-5'24,"-1"8</inkml:trace>
  <inkml:trace contextRef="#ctx0" brushRef="#br0" timeOffset="142746.914">3838 1072,'0'5,"0"7,0 5,0 5,0 4,0 2,5-4,7-6,5-6,0 0,3-2,2-3,-3-7,0-4,-2-1</inkml:trace>
  <inkml:trace contextRef="#ctx0" brushRef="#br0" timeOffset="146072.801">4347 452,'18'56,"140"428,-145-444,-11-32,0 0,0 0,1 0,0-1,0 1,1-1,0 1,0-1,0 0,1-1,0 1,1-1,5 5,-10-10,-1-1,1 1,-1-1,1 0,0 1,-1-1,1 0,0 1,0-1,-1 0,1 0,0 1,0-1,-1 0,1 0,0 0,0 0,0 0,-1 0,1 0,0-1,0 1,-1 0,1 0,0-1,0 1,-1 0,1-1,0 1,-1 0,1-1,-1 1,1-1,0 1,-1-1,1 0,-1 1,1-1,-1 0,0 1,1-1,-1 0,0 1,1-1,-1 0,0 1,0-1,1 0,-1 0,0 0,0 1,0-1,6-44,-6 44,11-203,1 120,4 0,4 2,4-4,29-55,-42 129,-1 7</inkml:trace>
  <inkml:trace contextRef="#ctx0" brushRef="#br0" timeOffset="146858.532">4996 988,'-5'15,"-1"13,-5 8,0 2,1 0,3-3,2-1,2-3,2-1,6-6,2-12,4-7,1-10,-2-4</inkml:trace>
  <inkml:trace contextRef="#ctx0" brushRef="#br0" timeOffset="147292.966">5109 734,'-5'-5,"-6"-1,3-5,4-5,2 0</inkml:trace>
  <inkml:trace contextRef="#ctx0" brushRef="#br0" timeOffset="151820.173">5363 28,'-5'0,"-1"5,-5 2,-1 4,-2 5,1 4,-3 0,-3 0,-3 3,3 1,-2-3,4 0,0-5,3 1,-1-2,1 0,4-2</inkml:trace>
  <inkml:trace contextRef="#ctx0" brushRef="#br0" timeOffset="153146.082">5730 85,'12'15,"0"1,-1 1,-1 0,0 0,-1 1,-1 0,-1 0,0 1,0 7,1 11,-1 1,-2-1,-2 1,-1 0,-2 0,-3 16,2 1,0-38,0-1,0 0,-1 0,-2 0,1 0,-2 0,0-1,0 0,-2 0,0 0,-1-1,0 0,-1 0,0-1,-1 0,-1-1,0 0,-1 0,-120 94,104-88</inkml:trace>
  <inkml:trace contextRef="#ctx0" brushRef="#br0" timeOffset="153743.771">4318 198,'-36'44,"1"1,2 2,2 1,2 2,-17 42,37-73,1 0,1 0,0 1,2 0,0 0,2 0,0 1,1-1,1 1,1-1,0 1,2 0,1-1,0 0,1 1,2-1,0-1,1 1,0-1,2 0,0-1,8 11,-4-9,0 0,2 0,0-2,1 0,1 0,0-2,1 0,1-1,1 0,5 1,116 41,-116-53</inkml:trace>
  <inkml:trace contextRef="#ctx0" brushRef="#br0" timeOffset="154345.447">6153 28,'7'-4,"-1"0,1 1,0 0,0 0,0 1,0 0,1 0,-1 0,1 1,-1 0,1 1,0-1,-1 1,1 1,-1 0,1 0,5 2,-10-3,0 1,-1-1,1 1,0 0,-1 0,1 0,-1 1,1-1,-1 0,0 1,0 0,1-1,-1 1,0 0,0 0,-1 0,1 1,0-1,-1 0,1 0,-1 1,0-1,0 1,0 0,0-1,0 1,-1 0,1-1,-1 1,0 0,1 0,-1-1,0 1,-1 1,-36 87,34-90,1 1,0 0,-1 0,1 0,0 1,0-1,0 1,0-1,1 1,-1-1,0 1,1 0,0 0,0 0,0 0,0 0,0 0,1 0,-1 0,1 0,0 0,0 0,0 0,0 0,1 0,-1 0,1 0,0 0,0 0,0 0,0 0,0 0,1 0,-1-1,1 1,-1 0,1-1,0 0,0 1,1 0,10 0,1 0,-1 0,0-2,1 1,-1-2,1 0,-1 0,12-3,8 1,-8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33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0,'17'59,"-9"11,-3-1,-2 1,-6 33,1-9,-24 121,29-192,2-5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4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114 246,'11'162,"24"113,-23-117,-12-134</inkml:trace>
  <inkml:trace contextRef="#ctx0" brushRef="#br0" timeOffset="478.747">1 302,'35'-25,"2"1,0 2,1 1,2 3,0 1,0 1,31-6,18 23,-87 0,0-1,-1 1,1 0,0-1,-1 1,1 0,0 0,-1 1,1-1,-1 0,0 0,1 1,-1-1,0 1,0-1,0 1,0-1,0 1,0 0,0-1,-1 1,1 0,-1 0,1 0,-1-1,0 1,1 0,-1 0,0 0,0 0,0 0,-1 0,1 0,0-1,-1 1,1 0,-1 0,0 0,1-1,-1 1,0 0,0-1,0 1,0-1,-85 118,34-56,49-60,-35 63,37-64,0-1,0 1,1 0,-1 0,0 0,1 0,0 0,-1 0,1 0,0 0,0 0,0 0,0 0,1 0,-1 0,0 0,1 0,-1 0,1 0,0 0,0-1,0 1,0 0,0 0,0-1,0 1,0-1,1 1,-1-1,0 1,1-1,0 0,-1 0,3 1,168 54,-169-56,0 1,1-1,-2 1,1 0,0 0,0 0,0 0,0 1,-1-1,1 1,0 0,-1-1,0 1,1 0,-1 0,0 1,0-1,0 0,0 1,-1-1,1 1,-1 0,1 0,-1-1,0 1,0 0,0 0,0 0,-1 0,1 0,-1 0,0 0,0 0,0 0,0 0,0 0,-1 0,1 0,-1 0,0 0,0 0,0 0,0 0,-1 1,-17 22,-1-2,-1 0,-2 0,0-2,-1-1,-1-1,0-2,-26 15,37-23,9-6,1-1,0 1,-1-1,0 0,0 0,0 0,0-1,0 0,-1 0,1 0,-1-1,1 1,-1-1,1-1,-2 1,2-3</inkml:trace>
  <inkml:trace contextRef="#ctx0" brushRef="#br0" timeOffset="8683.17">819 556,'0'1,"0"-1,0 1,0-1,0 1,0-1,0 1,0-1,0 1,0-1,0 1,0-1,0 1,-1-1,1 1,0-1,0 1,-1-1,1 1,0-1,-1 0,1 1,0-1,-1 0,1 1,0-1,-1 0,1 1,-1-1,1 0,-1 0,1 1,-1-1,1 0,-1 0,1 0,-1 0,1 0,-1 1,1-1,-1 0,1 0,-1-1,1 1,-1 0,1 0,-1 0,1 0,-1 0,1 0,-1-1,1 1,0 0,-1 0,1-1,-1 1,1 0,-1-1,1 1,0 0,-1-1,1 1,0-1,-1 1,-1 11,1 0,0 0,0 0,1 0,1 0,0 0,0 0,1 0,0 0,1-1,1 1,-1-1,2 0,-1 0,1 0,1 0,0-1,0 0,1 0,0 0,0-1,1 0,0-1,1 0,6 4,-11-8,0-1,1 0,-1-1,1 1,-1-1,1 0,0 0,0 0,-1-1,1 1,0-1,0 0,0-1,0 1,-1-1,1 0,0 0,-1-1,1 1,-1-1,1 0,-1 0,0-1,0 1,0-1,0 0,0 0,0 0,-1-1,1 0,87-123,-79 104,-11 23,-1 0,0-1,0 1,1 0,-1-1,0 1,0 0,1-1,-1 1,0 0,1-1,-1 1,1 0,-1 0,0-1,1 1,-1 0,1 0,-1 0,0 0,1 0,-1-1,1 1,-1 0,1 0,-1 0,1 0,-1 0,0 0,1 1,-1-1,1 0,-1 0,1 0,-1 0,0 0,1 1,-1-1,1 0,-1 0,0 1,1-1,-1 0,0 1,1-1,-1 0,0 1,1-1,-1 0,0 1,0-1,0 1,1-1,-1 0,0 1,0-1,0 1,0-1,0 1,0-1,0 1,0-1,17 44,-9-23,-6-15,0 0,1-1,0 1,0-1,1 0,0 0,0 0,0 0,0-1,1 0,-1 0,1 0,0 0,0-1,1 1,-1-1,1-1,-1 1,1-1,0 0,0 0,0-1,0 0,0 0,1 0,-1-1,5 0,-3 0,1-1,-1 0,0 0,1-1,-1 0,0 0,0-1,-1 0,1-1,0 1,-1-2,0 1,0-1,0 0,-1 0,0-1,0 1,0-2,-1 1,1 0,-1-1,0-1,12-20,0 0,-2 0,-1-2,-1 0,-1-5,3-6,-3-1,-1-1,-2 0,-2 0,-2-1,-1 0,-3-15,-1 41,1 7,0-1,-1 1,-1-1,0 1,0 0,-1-1,0 1,-1 0,-1 0,0 0,0 1,-1-2,5 11,-1 0,1 0,-1 0,0 0,1 0,-1 0,0 0,0 0,1 0,-1 0,0 0,0 0,0 0,0 1,0-1,0 0,-1 1,1-1,0 1,0-1,0 1,0 0,-1-1,1 1,0 0,0 0,-1 0,1 0,0 0,0 0,-1 0,1 0,0 1,0-1,-1 0,1 1,0-1,0 1,0-1,0 1,0 0,0-1,0 1,0 0,0 0,0 0,0 0,0 0,0 0,1 0,-1 0,0 0,1 0,-1 0,0 1,-4 11,-1 1,1 0,1 0,1 1,0-1,1 1,0-1,1 1,1 0,0 0,1-1,1 1,0 0,1-1,1 0,0 1,1-1,5 11,67 223,-25-152,-31-93,-13-11</inkml:trace>
  <inkml:trace contextRef="#ctx0" brushRef="#br0" timeOffset="8931.141">1271 218,'43'5,"48"-4,18-6,5-2,-7-1,-8-3,-11 0,-6 2,-7-2,-7 0,-10 3,-16 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0,'0'29,"0"19,0 6,0-6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0,'-4'5,"-3"6,1 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0,'-19'19,"-12"11,-4 1,3 0,7-6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3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1,'20'98,"-4"0,-5 2,-3 26,-7-110,0 1,-2 0,0-1,-1 1,0-1,-2 1,0-1,0 0,-2 0,0-1,-1 0,0 0,-1 0,-1-1,0 0,-1-1,-1 0,0 0,0-1,-2-1,1 0,-4 2,-44 30,38-24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1,'67'12,"-66"-12,1 1,-1-1,1 1,-1 0,1 0,-1 0,1 0,-1 0,0 0,0 0,1 0,-1 0,0 0,0 1,0-1,0 1,-1-1,1 0,0 1,0 0,-1-1,1 1,-1-1,0 1,1 0,-1-1,0 1,0 0,0-1,0 1,0 0,0-1,0 1,-1-1,1 1,-1 0,1-1,-1 1,-102 116,102-117,1 0,-1 0,1 1,-1-1,1 0,-1 0,1 0,0 0,0 0,0 0,0 1,0-1,0 0,0 0,0 0,0 0,0 1,1-1,-1 0,0 0,1 0,-1 0,1 0,-1 0,1 0,0 0,-1 0,1 0,0 0,0 0,-1 0,1-1,0 1,0 0,0-1,0 1,0 0,0-1,0 0,0 1,0-1,1 1,-1-1,0 0,0 0,0 0,2 0,60 6,-58-6,200-3,-180 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4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5,2 1,0 0,-3-1,-1-1,-3-2,-1-1,-1-1,-1 0,0 0,0-5,0-1,-5-1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27,'43'0,"34"0,12 0,-3-5,-11-2,-15 1,-12 1,-14 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0 188,'4'-5,"1"-1,0 1,0 0,0 0,0 1,1 0,0 0,0 0,0 0,0 1,1 0,1 0,12-4,-1 1,1 0,0 2,0 0,0 1,0 2,10 0,69-10,2-4,-101 15,-1 0,1 1,-1-1,1 0,-1 1,1-1,-1 0,0 0,1 0,-1 0,0 0,1 0,-1 0,0 0,1 0,-1 0,1 0,-1 0,0 0,1 0,-1 0,1-1,-1 1,0 0,1-1,-1 1,1 0,-1-1,1 1,-1 0,1-1,-1 1,1-1,0 1,-1-1,1 1,0-1,-1 1,1-1,0 0,-1 1,1-1,0 1,0-1,0 0,0 1,0-1,0 0,0 1,0-1,0 1,0-1,0 0,0 1,0-1,0 0,0 1,1-1,-1 1,0-1,1 1,-1-1,0 0,1 1,-1-1,0 1,1 0,0-1,-16-2,6 2,1 0,-1 0,0-1,1 0,0-1,-1 0,1 0,0-1,1 0,-1 0,1-1,-3-2,5-1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7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26,'-10'5,"2"1,3-4,6-4,3-5,6-2,-4 0,-7 2,-4 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57,'-16'35,"1"1,2 0,2 1,1 0,-5 37,13-69,1 0,-1 0,1 0,0 1,1-1,-1 0,1 1,0-1,0 0,1 0,-1 1,1-1,0 0,1 0,0 0,-1 0,1 0,1 0,-1 0,1-1,0 1,0-1,0 1,0-1,1 0,0-1,0 1,0-1,0 0,0 1,1-2,0 1,-1-1,1 1,0-1,0 0,0-1,0 1,0-1,1 0,2 0,8-3,0-1,-1 0,1-1,-1-1,0 0,0-1,0-1,-1 0,0-1,-1 0,0-1,0-1,7-6,0-1</inkml:trace>
  <inkml:trace contextRef="#ctx0" brushRef="#br0" timeOffset="302.633">541 1,'-31'60,"4"2,2 1,3 1,3 1,2 0,4 1,0 19,-8 117,10-2,12-176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8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0 125,'45'154,"6"-3,21 33,-35-127,-34-58,-1 0,0 0,0-1,0 1,0-1,0 0,0 0,0 1,0-1,-1 0,1-1,-1 1,1 0,-1 0,0-1,0 1,0 0,0-1,-1 1,1-1,0 1,-1-1,0 2,54-230,-34 158,3 2,3 0,3 2,14-21,-34 72</inkml:trace>
  <inkml:trace contextRef="#ctx0" brushRef="#br0" timeOffset="404.507">565 633,'0'24,"0"12,0 6,0-5</inkml:trace>
  <inkml:trace contextRef="#ctx0" brushRef="#br0" timeOffset="665.029">706 238,'-5'10,"-1"7,0 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0 130,'24'156,"6"-1,14 24,-10-101,-23-107,24-178,76-156,-76 270,-28 88</inkml:trace>
  <inkml:trace contextRef="#ctx0" brushRef="#br0" timeOffset="311.58">480 609,'0'28,"0"16,0-6,0-9</inkml:trace>
  <inkml:trace contextRef="#ctx0" brushRef="#br0" timeOffset="560.421">537 186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1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513 114,'17'78,"97"429,-66-393,-48-113,1-1,-1 1,0-1,1 1,-1-1,0 1,1-1,-1 0,0 1,1-1,-1 1,1-1,-1 0,0 0,1 1,-1-1,1 0,-1 0,1 1,-1-1,1 0,0 0,-1 0,1 0,-1 0,1 0,-1 0,1 0,-1 0,1 0,-1 0,1 0,0 0,-1 0,1 0,-1-1,1 1,-1 0,1 0,-1-1,1 1,-1 0,0-1,1 1,-1 0,1-1,-1 1,0-1,1 1,-1-1,0 1,0-1,1 1,-1-1,0 1,0-1,0 1,1-1,-1 1,0-1,0 1,0-1,0 0,12-38,36-144,61-149,-79 211,-35 152,3-10</inkml:trace>
  <inkml:trace contextRef="#ctx0" brushRef="#br0" timeOffset="2366.572">259 1,'-32'37,"2"2,1 1,2 1,2 2,2 0,2 2,2 0,1 1,-5 29,20-65,1 0,0 0,0 1,1-1,0 0,1 1,0-1,1 0,0 1,0-1,1 0,1 0,-1 0,2 0,-1-1,2 1,-1-1,1 0,0 0,1 0,0-1,1 0,-1 0,1 0,1-1,1 1,19 14,0-2,1 0,2-3,-1 0,2-2,0-1,25 6,-21-7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6:5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0 165,'216'-11,"24"-24,-140 24,-216-25,19-18,79 44,1 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1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0,'-14'10,"-10"12,-6 3,3 2,1-4,4-1,2-4,5 0,-1-4,2 1,0-2,1 2,4-3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00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158 113,'0'0,"-5"0,-6 0,-1 5,-4 2,1 4,-2 0,3 3,3 5,3-2</inkml:trace>
  <inkml:trace contextRef="#ctx0" brushRef="#br0" timeOffset="1936.651">215 0,'-5'0,"-6"5,-7 6,-4 7,-4 4,-2 4,4 2,1-4,4-1,1-4,4-1,8-4,6-8,7-6,3-2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0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26,'5'0,"6"0,6 0,6 0,2 0,3 0,1 0,1 0,-1 0,0 0,0 0,0 0,-1 0,1-5,-1-1,0 0,0 1,-4 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1,'10'5,"7"1,7 0,3-1,2-2,1-1,0-1,0 0,-6-6,-1-1,0-1,0 2,2 2,-4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1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0,'-10'4,"0"1,1 0,-1 1,1 0,0 0,1 1,0 0,0 1,0 0,1 0,0 0,0 1,1 0,1 0,-1 1,1 0,1-1,0 3,-7 32,3 1,1 1,3-1,2 1,1 0,3 11,-1-13,1-12,3 1,0 0,2-1,1 0,2-1,1 0,2 0,0-1,2-1,7 9,-19-32,1 0,0 0,0 0,0-1,0 1,1-1,0 0,0-1,0 1,1-1,-1 0,1 0,0-1,0 0,1 0,-1 0,1-1,-1 0,1 0,2 0,14 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1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62,'0'0,"1"0,-1 0,0 1,0-1,1 0,-1 1,0-1,0 0,0 1,0-1,1 1,-1-1,0 0,0 1,0-1,0 1,0-1,0 0,0 1,0-1,0 0,0 1,0-1,0 1,0-1,0 0,-1 1,1-1,0 1,0-1,0 0,-1 1,1-1,0 0,0 0,-1 1,1-1,0 0,0 1,-1-1,1 0,0 0,-1 0,1 1,0-1,-1 0,1 0,-1 0,1 0,0 0,-1 0,1 1,0-1,-1 0,1 0,-1 0,1 0,0-1,-1 1,1 0,-1 0,1 0,8 39,85 220,-32-74,-61-184,0 0,0 0,0 0,0 0,0-1,1 1,-1 0,0 0,0 0,1 0,-1-1,1 1,-1 0,1 0,-1-1,1 1,-1 0,1-1,0 1,-1 0,1-1,0 1,0-1,-1 1,1-1,0 0,0 1,0-1,0 0,-1 0,1 1,0-1,0 0,0 0,0 0,0 0,0 0,0 0,-1 0,1 0,0-1,0 1,0 0,0 0,0-1,-1 1,1 0,0-1,0 1,-1-1,1 1,0-1,-1 0,1 1,0-1,-1 0,1 1,-1-1,1 0,-1 0,1 1,-1-1,0 0,1 0,79-342,-42 132,-37 198</inkml:trace>
  <inkml:trace contextRef="#ctx0" brushRef="#br0" timeOffset="396.626">603 429,'-5'-2,"-1"1,0 0,1 0,-1 1,1-1,-1 1,0 1,1-1,-1 1,0 0,1 0,-1 0,1 1,0 0,0 0,-1 1,1-1,0 1,1 0,-1 0,1 1,-1-1,1 1,0 0,0 0,1 1,-1-1,1 1,0 0,0-1,0 1,1 1,0-1,-1 2,1-4,1 1,-1 0,1 0,0 0,0 0,0 0,0 0,1 1,-1-1,1 0,0 0,0 0,1 1,-1-1,1 0,0 0,0 0,1 0,-1 0,1 0,0 0,0-1,0 1,0-1,0 1,1-1,0 0,0 0,0 0,0 0,0 0,0-1,1 1,-1-1,1 0,0 0,0 0,0-1,0 0,0 1,0-1,3 0,49 5,-30-6</inkml:trace>
  <inkml:trace contextRef="#ctx0" brushRef="#br0" timeOffset="944.974">687 711,'121'-176,"-121"175,0 0,0 0,1 0,-1 0,0 0,1 0,-1 0,0 0,1 0,-1 0,1 0,0 0,-1 0,1 0,0 0,-1 0,1 1,0-1,0 0,0 0,0 1,0-1,0 1,0-1,0 1,0-1,0 1,0-1,0 1,0 0,0 0,0 0,0 0,1 0,-1 0,0 0,0 0,0 0,0 0,0 0,0 1,0-1,0 0,0 1,0-1,0 1,0-1,0 1,0 0,0-1,0 1,0 0,0 0,2 9,-3-8,0 0,0 0,0 0,0 0,1 0,-1 0,0 0,1 0,0 0,-1 0,1-1,0 1,0 0,0 0,0 0,0-1,1 1,-1-1,0 1,1-1,-1 1,1-1,0 0,-1 0,1 0,0 0,0 0,-1 0,1 0,0 0,0-1,0 1,0-1,0 0,0 1,0-1,0 0,0 0,0 0,0 0,0-1,0 1,0-1,2 0,22-15,-24 14,0-1,1 1,-1 0,0 0,0 0,1 1,0-1,-1 0,1 1,0 0,-1-1,1 1,0 0,0 1,0-1,0 0,0 1,0 0,0 0,0 0,0 0,0 0,0 0,0 1,0-1,0 1,0 0,0 0,0 0,-1 1,1-1,0 0,-1 1,1 0,1 1,19 29,-14-16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57,'-33'113,"-37"280,48-273,16-71,9-32</inkml:trace>
  <inkml:trace contextRef="#ctx0" brushRef="#br0" timeOffset="343.972">668 57,'-61'62,"2"3,4 2,2 2,-31 58,27 7,56-129,0 0,0 0,0 0,1 0,0 0,0 0,0 0,1 0,0 0,0 0,0 0,0-1,1 1,0 0,0-1,0 1,0-1,1 0,0 1,0-1,0 0,0-1,0 1,1-1,0 1,0-1,2 1,7 2,1-1,0 0,1-2,-1 1,0-1,1-1,0-1,0 0,-1-1,1-1,0 0,0-1,-1 0,1-1,-1-1,0 0,0-1,0-1,6-3,13-6,0-1,-2-2,0-1,-1-2,0-1,-2-1,-1-1,-1-1,-1-2,11-15,-27 33,-1 0,0 0,-1-1,0 0,0 0,-1-1,0 0,-1 0,0 0,-1-1,0 1,-1-1,0 0,-1 0,0 0,-1 0,-1-1,0 1,0 0,-1 0,-1 0,0-1,0 1,-2 1,1-1,-1 0,-1 1,0 0,-1 0,0 0,-4-4,2 7,0 0,-1 1,0 0,0 0,-1 1,0 0,0 1,-1 0,1 0,-1 1,0 1,0 0,0 0,-1 1,1 0,0 1,-1 1,1 0,-1 0,1 1,-1 0,1 1,0 1,-1 0,1 0,1 1,-1 0,0 1,1 0,0 1,0 0,1 1,0-1,0 2,0 0,-3 4,-55 52,40-39</inkml:trace>
  <inkml:trace contextRef="#ctx0" brushRef="#br0" timeOffset="648.676">1316 452,'-4'28,"-3"11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7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0 172,'8'-5,"-1"2,1-1,-1 1,1 0,0 0,0 1,0 0,0 0,1 1,-1 0,0 1,1 0,-1 0,3 1,5-2,271 2,-247-6,-39 5,0 0,-1 0,1-1,0 1,-1 0,1-1,-1 1,1 0,-1-1,1 1,-1-1,1 1,-1-1,1 1,-1-1,0 1,1-1,-1 1,0-1,1 0,-1 1,0-1,0 1,0-1,1 0,-1 1,0-1,0 0,0 1,0-1,0 0,0 1,0-1,-1 0,1 1,0-1,0 1,0-1,-1 0,1 1,0-1,-1 1,1-1,0 1,-1-1,1 1,-1-1,1 1,0-1,-1 1,0-1,1 1,-1 0,1-1,-1 1,1 0,-1-1,0 1,0 0,-123-79,124 78,-1 1,0-1,1 1,-1-1,1 1,0-1,-1 0,1 1,-1-1,1 0,0 1,0-1,-1 0,1 0,0 1,0-1,0 0,0 1,0-1,0 0,0 0,0 1,0-1,0 0,0 0,0 1,0-1,1 0,-1 0,0 1,1-1,-1 0,0 1,1-1,-1 1,1-1,-1 0,1 1,-1-1,1 1,0-1,-1 1,1 0,-1-1,1 1,0 0,-1-1,1 1,0 0,0 0,-1-1,1 1,0 0,0 0,-1 0,1 0,0 0,0 0,-1 0,1 0,0 1,0-1,-1 0,1 0,0 1,-1-1,1 0,0 1,0-1,19-2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2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16,'0'5,"4"-3,3-8,-6-1,-7-1,-4 7,2 7,5 4,4-1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0 101,'425'0,"-425"0,-1 0,1-1,0 1,0-1,0 1,0-1,0 1,0 0,0-1,0 1,0-1,0 1,0-1,0 1,0-1,0 1,0 0,0-1,1 1,-1-1,0 1,0 0,1-1,-1 1,0-1,0 1,1 0,-1-1,0 1,1 0,-1 0,0-1,1 1,-1 0,1 0,-1 0,0-1,1 1,-1 0,1 0,-1 0,1 0,-1 0,0 0,1 0,-1 0,1 0,-1 0,1 0,-1 0,1 0,-1 0,0 0,1 0,-1 1,1-1,-1 0,0 0,1 1,-1-1,1 0,-35-20,31 19,-93-56,88 46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9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1,'29'57,"-2"2,-3 1,-3 1,-3 0,-2 2,-3 0,2 37,-10-65,-2 0,-2 0,-1 0,-2 0,-1 0,-2 0,-1 0,-2-1,-1 0,-1-1,-3 0,0-1,-2 0,-1-1,-2-1,-6 7,-94 91,96-110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37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1 111,'0'395,"22"-249,-22-144,0-1,0 0,-1 0,1 1,0-1,1 0,-1 1,0-1,0 0,0 1,1-1,-1 0,1 0,-1 0,1 1,-1-1,1 0,0 0,0 0,-1 0,1 0,0 0,0 0,0 0,0 0,0-1,0 1,0 0,0-1,1 1,-1 0,0-1,0 0,1 1,-1-1,0 0,0 1,1-1,-1 0,0 0,1 0,-1 0,0 0,1-1,-1 1,0 0,0 0,1-1,-1 1,0-1,0 1,0-1,0 0,1 1,-1-1,0 0,0 0,0 0,-1 0,1 0,0 0,0 0,0-1,59-177,65-255,-112 401,1 6</inkml:trace>
  <inkml:trace contextRef="#ctx0" brushRef="#br0" timeOffset="386.234">424 675,'-9'24,"-4"17,1 7,2 0,3-3,7-10,4-15,1-11</inkml:trace>
  <inkml:trace contextRef="#ctx0" brushRef="#br0" timeOffset="711.989">565 280,'-10'10,"3"7,1-3,7-5,-1-3,-2 1,-4 1,-1 3,0-1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21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1 701,'39'17,"-15"-12,1-1,0-1,1-1,-1-2,24-2,-8 2,99-21,-125 24</inkml:trace>
  <inkml:trace contextRef="#ctx0" brushRef="#br0" timeOffset="435.977">171 475,'-1'0,"1"-1,-1 1,1-1,-1 1,1 0,-1-1,1 1,-1 0,1 0,-1 0,0-1,1 1,-1 0,1 0,-1 0,0 0,1 0,-1 0,1 0,-1 0,1 0,-1 0,0 1,1-1,-1 0,1 0,-1 0,1 1,-1-1,1 0,-1 1,1-1,-1 0,1 1,-1-1,1 1,-1-1,1 0,0 1,-1-1,1 1,0-1,0 1,-1 0,1-1,0 1,0-1,0 1,0-1,-1 1,1 0,0-1,0 1,0-1,0 1,1 0,-1-1,0 1,-5 40,31 131,-24 83,3-232,0-5</inkml:trace>
  <inkml:trace contextRef="#ctx0" brushRef="#br0" timeOffset="2699.875">706 391,'-2'1,"0"0,0 1,1-1,-1 1,0 0,1-1,-1 1,1 0,-1 0,1 0,0 0,0 0,0 0,0 0,0 1,1-1,-1 0,1 1,-1-1,1 0,0 1,0-1,0 0,0 1,0-1,0 1,-3 265,31-54,-26-204,-1 0,1 0,1 0,0 0,0-1,1 0,0 0,1 0,0 0,1 0,-5-9,1 0,0-1,0 1,-1 0,1-1,0 0,-1 1,1-1,-1 0,1 0,-1 0,1 0,-1 0,1 0,-1-1,0 1,0 0,0 0,0-1,0 1,0-1,0 1,0-1,0 0,-1 1,1-1,-1 0,1 1,-1-1,0 0,1 0,-1 1,0-1,0 0,67-288,1 74,-53 157,-13 49</inkml:trace>
  <inkml:trace contextRef="#ctx0" brushRef="#br0" timeOffset="4401.877">1016 1068,'-4'5,"-3"6,1 6,-3 0,-1 2,1 3,3 2,-2-3,-1 0,2 1,2 2,7-4,7-4,3-6</inkml:trace>
  <inkml:trace contextRef="#ctx0" brushRef="#br0" timeOffset="4912.779">1158 758,'0'-5,"-5"-2,4 1,-4 1,0 6,0 4</inkml:trace>
  <inkml:trace contextRef="#ctx0" brushRef="#br0" timeOffset="6779.766">565 165,'254'0,"-194"11,-76-29,-83-67,93 81</inkml:trace>
  <inkml:trace contextRef="#ctx0" brushRef="#br0" timeOffset="7170.202">1412 165,'25'42,"-3"2,-1 1,-3 1,-1 0,-3 1,-1 1,-3 0,4 43,-9-50,-2 0,-1 0,-2-1,-2 1,-2 0,-2-1,-1 1,-2-2,-2 1,-2-1,-7 14,10-29,-1 0,-1-1,-2 0,0-1,-1-1,-1 0,-1-1,-1 0,-1-2,0 0,-4 1,-25 6,26-17</inkml:trace>
  <inkml:trace contextRef="#ctx0" brushRef="#br0" timeOffset="7705.252">2033 108,'-16'15,"1"1,0 1,1 0,1 0,1 2,0-1,2 2,0-1,1 2,1-1,1 1,0 0,2 0,1 1,0 0,2 0,0 2,-5 16,-6 33,4 1,3 1,4-1,2 1,5 3,0-56,2-1,0 1,2-2,0 1,1-1,1 0,1-1,1 0,1-1,0-1,1 0,1-1,0-1,2 1,0-8,-13-13</inkml:trace>
  <inkml:trace contextRef="#ctx0" brushRef="#br0" timeOffset="8398.118">1723 559,'-16'16,"8"-11,1 1,0 1,0-1,0 1,1 0,0 1,1 0,-1-1,1 2,1-1,0 1,0-1,1 1,0 0,0 0,1 1,-1 4,5-11,-1-1,0 1,1-1,0 1,0-1,0 1,0-1,0 0,0 0,0 0,1 0,-1 0,1-1,-1 1,1-1,0 1,0-1,-1 0,1 0,0-1,0 1,0 0,0-1,0 0,0 0,0 0,0 0,0 0,0 0,0-1,0 1,0-1,0 0,0 0,0 0,0-1,-1 1,1 0,-1-1,1 0,-1 0,1 0,-1 0,0 0,0 0,0 0,0-1,0 1,0-3,0 2,-1 0,0 0,0 0,0 0,0 0,-1 0,1 0,-1 0,0 0,0-1,0 1,-1 0,1 0,-1 0,1 0,-1 0,0 0,0 0,0 0,-1 0,1 0,-1 0,1 1,-1-1,0 0,0 1,0 0,-1-1,1 1,0 0,-1 0,0 0,1 1,-1-1,0 1,0-1,0 1,0 0,0 0,0 0,0 1,0-1,0 1,0-1,-1 1,1 0,0 0,0 1,0-1,0 1,-1-1,1 1,0 0,0 0,0 0,1 1,-1-1,-2 2,4-1,-1 0,0 0,1 0,-1 0,1 0,0 1,0-1,0 0,0 1,0-1,0 1,1-1,-1 1,1-1,0 1,-1-1,1 1,0 0,1-1,-1 1,0-1,1 1,0-1,-1 1,1-1,0 1,0-1,2 3,2 14,-2-5</inkml:trace>
  <inkml:trace contextRef="#ctx0" brushRef="#br0" timeOffset="15066.184">2203 165,'366'0,"-341"-4,-30-10,-149-75,153 88,-1 0,1 1,-1-1,1-1,0 1,-1 0,1 0,0 0,0-1,0 1,0 0,0-1,0 1,0-1,0 0,1 1,-1-1,1 1,-1-1,1 0,-1 0,1 1,0-1,0 0,0 1,0-1,0 0,0 0,1 1,-1-1,1 0,7-8</inkml:trace>
  <inkml:trace contextRef="#ctx0" brushRef="#br0" timeOffset="12686.803">2371 475,'2'12,"0"-1,0 1,1-1,1 0,0 0,0 0,1 0,0-1,1 1,2 1,15 32,62 215,-50-130,-33-129,-1-1,1 1,-1-1,1 1,-1-1,0 0,1 0,-1 1,0-1,0 0,1 0,-1 0,0 0,0 0,0-1,0 1,0 0,-1 0,1-1,0 1,0 0,-1-1,1 1,-1-1,1 1,-1-1,0 1,0-1,0 1,1-1,-1 1,-1-1,1 0,48-252,19-40,-67 292,0 1,0-1,0 1,1-1,-1 1,1-1,-1 1,1 0,-1-1,1 1,0 0,0-1,0 1,0 0,0 0,0 0,0 0,0-1,0 2,0-1,1 0,-1 0,0 0,1 1,-1-1,1 0,-1 1,1-1,-1 1,1 0,-1-1,1 1,-1 0,1 0,0 0,10 6</inkml:trace>
  <inkml:trace contextRef="#ctx0" brushRef="#br0" timeOffset="13100.612">3048 898,'-4'-9,"-7"-4,-7 1,1 7,-2 9,2 9,-1 2,3 3,4 4,4 2,2 3,8 1,8 0,7-4,5-6,3-6,2-6,-3-3</inkml:trace>
  <inkml:trace contextRef="#ctx0" brushRef="#br0" timeOffset="13636.797">3161 1152,'62'-78,"-59"75,-1-2,1 1,-1 0,1 0,-1-1,1 2,1-1,-1 0,0 1,1-1,0 1,0 0,0 0,0 0,0 1,1 0,-1 0,1 0,-1 0,1 0,0 1,0 0,-1 0,1 0,0 1,0 0,0 0,0 0,0 0,0 1,0 0,2 1,-3 0,0 0,1-1,-1 1,0-1,0 0,1 0,-1 0,1 0,-1-1,1 0,-1 0,1 0,-1 0,1-1,-1 0,1 0,-1 0,0 0,1-1,-1 1,0-1,0 0,0-1,-1 2,-1 0,1-1,-1 1,1 1,0-1,0 0,-1 0,1 1,0 0,0 0,0-1,-1 1,1 1,0-1,0 0,0 1,-1 0,1-1,0 1,-1 0,1 0,-1 1,1-1,-1 0,1 1,-1 0,0-1,0 1,0 0,0 0,2 2,42 34,-28-31</inkml:trace>
  <inkml:trace contextRef="#ctx0" brushRef="#br0" timeOffset="16072.132">3669 559,'-4'-5,"-3"4,6 1,7 1,8 1,6-1,5 0,2 0,2-1,1 0,0 0,-1 0,0 0,0 0,-5-4,-7-3</inkml:trace>
  <inkml:trace contextRef="#ctx0" brushRef="#br0" timeOffset="16320.786">3895 305,'-9'24,"-9"18,0 6,2 0,4-4,4-4,4-4,2-3,1-3,7-2,1 0,-1-1,5 1,-1-1,-1-4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1,'39'16,"-11"-10,1-1,-1-2,1-1,0-1,0-2,6-1,31 0,35-10,-83 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6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0,'14'5,"15"1,7 0,2-1,0-2,-3-1,-1 0,-7-7,-4-1,0 0,-5 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1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0 199,'20'0,"19"0,10-5,0-1,-4 0,-3 1,-5 1,-4 2,-3 1,-6 0</inkml:trace>
  <inkml:trace contextRef="#ctx0" brushRef="#br0" timeOffset="262.604">85 1,'-5'38,"3"23,3 5,0-3,0-8,5-13,2-9,-1-6,-2-2,4 0,-1-5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49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0 354,'31'156,"-16"-105,69 250,-59-198,-25-103,0-1,0 1,1-1,-1 1,0-1,0 1,0-1,1 1,-1-1,0 1,0 0,1-1,-1 1,0-1,1 1,-1 0,1-1,-1 1,0 0,1-1,-1 1,1 0,-1 0,1-1,-1 1,1 0,-1 0,1 0,-1 0,1 0,-1 0,1 0,-1 0,1 0,-1 0,1 0,-1 0,1 0,-1 0,1 0,-1 0,1 1,-1-1,1 0,-1 0,1 0,-1 1,0-1,1 0,-1 1,1-1,-1 1,0-1,1 0,-1 1,0-1,1 1,-1-1,0 1,0-1,0 1,1-1,-1 1,0-1,0 1,0-1,0 1,13-42,4-55,4 0,3 1,23-50,-37 126,0 8</inkml:trace>
  <inkml:trace contextRef="#ctx0" brushRef="#br0" timeOffset="380.691">734 834,'-22'4,"7"-3,1 1,0 1,0 1,0-1,0 2,0 0,1 1,0 0,0 1,0 1,1 0,-8 7,17-12,0 1,1 0,-1-1,1 1,0 1,0-1,0 0,0 0,1 1,0-1,0 1,0-1,0 1,1 0,0-1,0 1,0 0,0-1,1 1,0-1,0 1,0-1,0 1,1-1,-1 1,1-1,1 0,-1 0,0 0,1 0,0-1,0 1,0-1,0 1,1-1,-1 0,1 0,0-1,0 1,0-1,1 1,6 1,1-1,0 0,0 0,0-2,0 1,0-1,0-1,1 0,-1-1,0 0,0-1,0-1,0 0,9-3,-3-1</inkml:trace>
  <inkml:trace contextRef="#ctx0" brushRef="#br0" timeOffset="947.616">847 1059,'78'-73,"36"-38,-113 110,0 0,0 0,0 0,0 1,0-1,1 0,-1 1,0-1,0 1,1-1,-1 1,0 0,1-1,-1 1,1 0,-1 0,0 0,1 0,-1 0,0 0,1 1,-1-1,0 0,1 1,-1-1,0 1,1-1,-1 1,0 0,0-1,0 1,0 0,0 0,0 0,0 0,0 0,1 1,18 53,-4-11,-13-42,-1-1,1 0,0 0,0 0,0 0,1 0,-1-1,0 0,0 1,0-1,0 0,0-1,0 1,1 0,-1-1,0 0,0 0,0 1,0-2,-1 1,1 0,0-1,0 1,-1-1,1 0,-1 0,1 0,-1 0,0 0,0-1,2-1,12-7,2-2,-13 9,0 0,0 1,0-1,0 1,1 0,-1 0,1 1,-1-1,1 1,0 1,0-1,0 1,0 0,0 0,1 1,-1 0,2 0,-4 2,-1 1,0 0,0-1,0 1,0 0,0 1,-1-1,0 0,1 1,-1-1,0 1,-1 0,1 0,-1 0,1 0,-1 0,0 0,-1 0,1 4,4 8,1 4</inkml:trace>
  <inkml:trace contextRef="#ctx0" brushRef="#br0" timeOffset="1535.695">621 71,'35'-15,"0"2,1 2,0 1,1 2,0 1,20 0,4 14,-60-6,1-1,-1 1,0-1,0 1,0 0,0-1,0 1,0 0,0 0,-1 0,1 0,0 0,0 0,-1 0,1 0,0 0,-1 0,1 0,-1 0,0 1,1-1,-1 0,0 0,0 1,1-1,-1 0,0 0,0 0,-1 1,1-1,0 0,0 0,-1 1,1-1,0 0,-1 0,1 0,-1 0,0 0,1 1,-1-1,0 0,1-1,-1 1,0 0,0 0,-42 49,38-46,0 0,0 0,1 1,-1 0,1-1,0 2,0-1,1 0,0 1,-1-1,2 1,-1 0,1 0,0 0,0 1,0-1,1 0,0 1,1-1,-1 0,1 2,3-4,-1 0,1-1,0 1,0-1,1 0,-1 0,1 0,-1 0,1-1,0 1,0-1,0 0,0 0,1-1,-1 1,0-1,1 0,-1 0,1 0,-1-1,1 1,-1-1,1 0,-1-1,1 1,0-1,-1 0,2 0,2 1,138-4,-121 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4:42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392 129,'-2'-2,"1"1,0-1,-1 0,0 0,1 0,-1 1,0-1,0 1,0-1,0 1,0 0,0 0,0 0,0 0,0 0,-1 1,1-1,0 0,-1 1,1 0,0-1,-1 1,1 0,-1 1,0-1,0-1,-7 0,-1 0,1 1,-1 0,1 0,0 1,-1 1,1 0,0 0,-1 1,1 0,1 1,-1 0,0 0,1 1,0 0,0 1,1 0,-1 0,-4 6,-1 1,1 0,1 0,0 1,1 1,0 0,2 0,0 1,-1 2,5-9,0 0,1 1,0-1,1 1,-1 0,2 0,0 0,0 0,0 1,2-1,-1 0,1 1,1-1,0 1,0-1,1 1,2 5,1-1,1 1,0-1,1 0,0-1,1 1,1-1,0-1,1 0,1 0,0-1,0-1,1 1,1-2,0 0,0 0,1-2,7 4,-4-3,-8-3,0 0,0-1,0 0,1 0,0-1,-1 0,2-1,-1 0,0-1,1 0,-1 0,1-1,0-1,-1 0,1 0,-1-1,1 0,0-1,-1 0,0-1,0 0,5-2,3-7,0 0,0-2,-2 0,0-1,0 0,10-15,33-31,-48 50,0 0,-2 0,1-1,-2 0,1 0,-2-1,1 0,-2-1,0 0,-1 0,0 0,0-3,-1 5,0-1,-1 0,0 1,-1-1,-1 0,0 0,0-1,-1 1,-1 0,0 0,-1 0,-1 0,0 1,0-1,-2 1,1-1,-1 1,-1 1,0-1,-1 1,0 0,-1 0,0 1,-9-9,9 11,-1 0,0 0,0 1,-1 1,0-1,0 1,0 1,-1 0,0 0,0 1,0 1,-1 0,1 0,-1 1,0 1,0 0,1 0,-1 1,0 1,0 0,1 0,-1 1,0 1,1 0,0 1,0 0,0 0,0 1,1 1,-1 0,-8 5,1 0,0 2,0 0,1 1,1 1,1 0,-10 12,12-9</inkml:trace>
  <inkml:trace contextRef="#ctx0" brushRef="#br0" timeOffset="1001.747">1097 666,'0'0,"-5"0,-1 5,0 6,1 6,-3 5,-1 4,2 1,6-3,9-5,2-7</inkml:trace>
  <inkml:trace contextRef="#ctx0" brushRef="#br0" timeOffset="1552.379">1436 157,'11'-12,"1"0,1 0,0 1,0 1,1 0,0 1,10-5,8-5,-24 13,-3 2,-1 0,1 0,0 0,0 1,0 0,0 0,0 0,1 0,-1 1,1 0,0 0,0 1,0 0,0 0,-1 0,1 0,1 1,-1 0,0 1,0-1,-1 1,1 0,6 2,-10 2,1 0,-1 0,1 1,-1-1,-1 1,1-1,-1 1,0 0,0-1,-1 1,0 0,0-1,0 1,0 0,-1 0,0-1,-1 1,1 0,-1-1,0 0,0 1,-1-1,-2 5,-16 34,-3 0,-1-2,-1-1,-3-1,-16 17,43-57,1 1,-1 0,1 1,0-1,-1 0,1 0,0 0,0 1,0-1,0 1,0-1,1 1,-1-1,0 1,1-1,-1 1,1 0,-1-1,1 1,0 0,-1-1,1 1,0 0,0-1,1 1,-1 0,0 0,0-1,1 1,-1-1,1 1,0 0,-1-1,1 1,0-1,0 1,0-1,0 0,0 1,0-1,0 0,0 0,1 1,-1-1,0 0,1 0,-1-1,1 1,-1 0,1 0,0-1,0 1,18 5,0-2,1 0,-1-1,1-1,0-1,0 0,0-2,2-1,96 4,-109 0,-1 0,0 0,0 0,0 1,0 1,0-1,-1 2,1-1,-1 1,-1 0,2 1,-6-4,0 1,-1-1,1 1,-1-1,1 1,-1 0,0-1,0 1,0 0,-1 1,1-1,-1 0,1 0,-1 1,0-1,0 0,-1 1,1-1,-1 1,0 0,0-1,0 1,0-1,0 1,-1-1,0 1,1-1,-1 0,-1 1,1-1,0 1,-10 11,-1 1,0-1,-1-1,0 0,-1-1,-1-1,0 0,-1-1,0 0,0-2,-1 1,0-2,-1-1,-17 6,-119 37,107-47,44-8</inkml:trace>
  <inkml:trace contextRef="#ctx0" brushRef="#br0" timeOffset="1838.563">2480 723,'-24'38,"-13"18,-5 3,5-2,4-7,7-7,4-6,6-9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5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0 199,'14'4,"15"3,7-1,2-1,0-2,-3-1,-1-1,-3 0,-1-6,-1-1,0-1,-1 2,-1 2,-4-5,-6 1</inkml:trace>
  <inkml:trace contextRef="#ctx0" brushRef="#br0" timeOffset="278.329">141 0,'0'34,"0"25,0 8,0-3,0-8,0-8,0-8,0-5,0-10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0 227,'152'528,"-110"-377,-42-150,0 0,0 0,0 0,0-1,0 1,1 0,-1 0,0 0,0 0,1 0,-1-1,1 1,-1 0,1 0,-1-1,1 1,-1 0,1 0,0-1,-1 1,1-1,0 1,-1-1,1 1,0-1,0 1,0-1,-1 0,1 1,0-1,0 0,0 0,0 0,0 1,0-1,0 0,-1 0,1 0,0-1,0 1,0 0,0 0,0 0,0-1,0 1,-1 0,1-1,0 1,0-1,-1 1,1-1,0 1,0-1,-1 1,1-1,23-48,83-320,-47 156,-57 206,-1 8</inkml:trace>
  <inkml:trace contextRef="#ctx0" brushRef="#br0" timeOffset="1334.508">537 905,'-5'24,"-6"17,-2 7,2 0,8-9,3-5,8-9,6-14,2-13,-3-6</inkml:trace>
  <inkml:trace contextRef="#ctx0" brushRef="#br0" timeOffset="1751.132">650 594,'-5'10,"-6"3,3-1,3-7,3-9,6-5,-2 1,-2 0</inkml:trace>
  <inkml:trace contextRef="#ctx0" brushRef="#br0" timeOffset="2384.66">734 58,'9'-7,"1"2,-1-1,1 1,0 1,0-1,1 2,-1-1,1 2,6-2,-15 4,87-12,-87 12,0 0,0 0,-1 0,1 0,0 0,0 0,0 1,0-1,-1 1,1-1,0 1,-1 0,1-1,0 1,-1 0,1 0,-1 0,1 0,-1 1,1-1,-1 0,0 1,0-1,0 0,0 1,0-1,0 1,0 0,0-1,0 1,-1 0,1 0,-1-1,1 1,-1 0,0 0,0 0,0 0,0-1,0 1,0 0,0 0,0 0,-1 1,-2 4,0 1,0-1,0 0,-1 0,0-1,0 1,-1-1,0 0,0 0,-1 0,1-1,-1 1,-1-1,-29 33,35-38,0 1,1 0,-1-1,0 1,0 0,1-1,-1 1,0 0,1 0,-1 0,1 0,-1 0,1 0,0 0,-1 0,1 0,0 0,0 0,-1 0,1 0,0 0,0 0,0 0,0 0,0 0,0 0,1 0,-1 0,0 0,1 0,-1 0,0 0,1-1,-1 1,1 0,-1 0,1 0,0 0,-1 0,1-1,0 1,-1 0,1-1,0 1,0-1,0 1,0 0,0-1,0 0,0 1,0-1,-1 0,1 1,1-1,59 6,-59-6,88-2,-64 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8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1 116,'2'-6,"0"0,1 1,-1 0,1 0,0-1,1 1,-1 1,1-1,0 1,0-1,1 1,-1 0,1 1,0-1,0 1,0 0,0 0,0 0,1 1,-1 0,1 0,0 0,0 1,-1 0,1 0,0 1,0-1,0 1,5 1,14-6,-22 4,6-2,0 0,0 0,0 1,0 0,0 1,1 0,-1 1,0 0,1 0,-1 1,0 0,0 1,1 0,-1 0,-1 1,1 0,0 0,3 3,-10-4,-1 0,1 1,0-1,-1 1,1-1,-1 1,0-1,0 1,0 0,0-1,-1 1,1 0,-1 0,1 0,-1-1,0 1,0 0,0 0,0 0,-1 0,1 0,-1-1,0 1,0 0,0-1,0 1,0 0,-1-1,1 1,-1-1,-52 74,54-76,-202 216,191-203,3-6,0 1,0 0,1 1,0 0,1 0,0 0,1 1,0 0,0 0,1 0,0 1,1-1,0 1,1 0,-1 6,3-14,1 1,0 0,0 0,0-1,1 1,-1-1,1 1,0-1,0 0,0 1,0-1,1 0,-1-1,1 1,0 0,0-1,0 1,0-1,0 0,0 0,0 0,1 0,-1-1,1 1,0-1,-1 0,1 0,0 0,0-1,-1 1,1-1,0 0,0 0,0 0,0-1,-1 1,1-1,2-1,176-62,-163 57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0 142,'476'0,"-514"-33,-82-53,111 68,14 14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0,'-9'5,"1"1,7 0,3-6,2 2,-4 0,-4 6,-4 0,-2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3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69 187,'-68'-5,"68"5,0 0,1 0,-1 0,0 0,0 0,1-1,-1 1,0 0,1 0,-1 0,0 0,1 0,-1 0,0-1,0 1,1 0,-1 0,0 0,0-1,0 1,1 0,-1 0,0-1,0 1,0 0,1 0,-1-1,0 1,0 0,0-1,0 1,0 0,0 0,0-1,0 1,0 0,0-1,0 1,0 0,0-1,0 1,0 0,0-1,0 1,0 0,0 0,0-1,-1 1,1 0,0-1,0 1,0 0,-1 0,1-1,0 1,0 0,0 0,-1 0,1-1,0 1,-1 0,30-6,348 2,-329-8,-48 11,1 1,0 0,-1 0,1-1,0 1,-1 0,1-1,-1 1,1-1,0 1,-1-1,1 1,-1-1,1 1,-1-1,0 1,1-1,-1 0,0 1,1-1,-1 0,0 1,0-1,1 0,-1 0,0 1,0-1,0 0,0 1,0-1,0 0,0 0,0 1,0-1,0 0,-1 1,1-1,0 0,0 1,-1-1,1 0,0 1,-1-1,1 0,-1 1,1-1,-1 1,1-1,-1 1,1-1,-1 1,1-1,-1 1,0 0,1-1,-1 1,0 0,1 0,-1-1,0 1,-54-30,-31-29,79 46,6 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2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74,'79'423,"-45"-276,-34-146,0 0,-1 0,1-1,0 1,0 0,0 0,0-1,-1 1,1 0,0 0,0 0,0 0,1-1,-1 1,0 0,0 0,0-1,1 1,-1 0,0 0,1-1,-1 1,0 0,1 0,-1-1,1 1,-1-1,1 1,0 0,-1-1,1 1,-1-1,1 1,0-1,0 0,-1 1,1-1,0 0,0 1,-1-1,1 0,0 0,0 0,0 0,-1 0,1 0,0 0,0 0,0 0,-1 0,1 0,0 0,0-1,-1 1,1 0,0 0,0-1,-1 1,1-1,0 1,40-101,31-111,-63 173,1-3,1 0,2 1,2 0,1 1,17-28,1 32,-20 31</inkml:trace>
  <inkml:trace contextRef="#ctx0" brushRef="#br0" timeOffset="355.192">537 609,'0'19,"0"12,0 5,4-4,3-7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7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27,'71'278,"-26"-69,-17-81,-28-127,1 0,-1-1,0 1,0-1,1 1,-1-1,0 1,1-1,-1 1,1-1,-1 1,1-1,-1 0,1 1,-1-1,1 0,-1 1,1-1,-1 0,1 0,-1 1,1-1,-1 0,1 0,0 0,-1 0,1 0,-1 0,1 0,0 0,-1 0,1 0,0 0,-1 0,1 0,-1-1,1 1,-1 0,1 0,-1-1,1 1,0 0,-1-1,0 1,1 0,-1-1,1 1,-1-1,1 1,-1-1,0 1,1-1,-1 1,0-1,0 1,1-1,-1 1,0-1,0 0,0 1,0-1,0 1,0-1,0 0,0 1,0-1,0 0,0 0,17-46,32-182,16-78,-38 256,-22 56,-1 6</inkml:trace>
  <inkml:trace contextRef="#ctx0" brushRef="#br0" timeOffset="421.064">537 506,'-3'-3,"0"0,0 0,0 0,0 1,0-1,-1 1,1 0,-1 0,1 0,-1 1,0-1,0 1,1 0,-1 0,0 0,0 0,0 1,0 0,0 0,-1 0,1 0,0 0,0 1,0 0,0 0,1 0,-1 0,0 1,0-1,1 1,-1 0,1 0,-1 0,1 1,0-1,0 1,0 0,0 0,0 0,1 0,-1 0,1 1,0-1,0 1,0-1,0 3,-1-2,1 1,0-1,0 1,0-1,0 1,1 0,0-1,0 1,0 0,1 0,-1 0,1 0,0 0,1 0,-1 0,1-1,0 1,0 0,0 0,1-1,0 1,0-1,0 1,0-1,1 0,-1 1,1-1,0-1,1 1,-1 0,1-1,-1 0,1 0,0 0,0 0,0 0,1-1,-1 0,1 0,-1 0,1-1,2 2,50 3,-31-6</inkml:trace>
  <inkml:trace contextRef="#ctx0" brushRef="#br0" timeOffset="937.703">593 704,'59'-44,"87"-103,-146 146,1 1,-1-1,1 1,-1-1,1 1,0 0,-1-1,1 1,0 0,-1 0,1 0,0-1,0 1,-1 0,1 0,0 0,-1 0,1 0,0 0,0 0,-1 0,1 1,0-1,-1 0,1 0,0 0,-1 1,1-1,0 0,-1 1,1-1,-1 1,1-1,0 1,-1-1,1 1,-1-1,0 1,1-1,-1 1,1 0,-1-1,0 1,1 0,-1-1,0 1,0 0,0-1,0 1,1 0,-1 0,0-1,0 1,0 0,0-1,-1 1,1 0,0 0,0-1,0 1,0 0,-1-1,1 1,0 0,-1-1,1 1,4 16,-2-13,1-1,-1 0,1-1,0 1,0 0,0-1,0 0,0 1,0-1,1 0,-1-1,1 1,-1-1,1 1,0-1,0 0,-1 0,1-1,0 1,0-1,0 0,0 0,0 0,-1-1,1 1,0-1,0 0,0 0,-1 0,1-1,0 1,-1-1,1 0,-1 0,0 0,1-1,51-11,5 43,-22-4,-19-19</inkml:trace>
  <inkml:trace contextRef="#ctx0" brushRef="#br0" timeOffset="2205.752">1185 82,'-19'5,"-11"2,4-1,12-1,12-2,12 0,-1-2,3-1,0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09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0 868,'17'3,"-1"-2,0 1,1-2,-1-1,1 0,-1-1,0 0,0-1,0-1,0-1,0 0,-1-1,0-1,0 0,7-6,10-7,0-2,-1-1,-1-1,-2-2,0-1,1-4,356-420,-365 427,2-4,0 1,3 1,0 1,25-18,-49 41,0 0,0 1,1 0,-1-1,1 1,-1 0,1-1,-1 1,1 0,-1 0,1 0,0 1,0-1,-1 0,1 1,0-1,0 1,0-1,0 1,0 0,0 0,0 0,-1 0,1 0,0 0,0 1,0-1,0 1,0-1,0 1,-1 0,1-1,0 1,-1 0,1 0,0 0,-1 1,1-1,-1 0,0 0,1 1,-1-1,0 1,0-1,0 1,0 0,1 1,1 14,-1 0,-1 1,0-1,-1 0,-1 1,0-1,-2 1,0-1,0 0,-5 9,4-9,-5 30,-2 0,-3-1,-1-1,-3 0,-1-1,-2-1,-2-1,-2-1,-2-1,-1-2,-2 0,-23 20,42-48,0-1,-1-1,0 0,0-1,-1 0,0-1,0 0,0-1,-1 0,0-1,0-1,0 0,0-1,0-1,-1 0,1-1,0 0,-3-2,12 1,1 0,-1 0,1-1,-1 0,1 0,0 0,0 0,0-1,0 1,0-1,1 0,-1 0,1-1,0 1,0-1,0 1,0-1,1 0,0 0,-1 0,1 0,1-1,-1 1,1-1,-1 1,1-1,1 1,-1-1,1 0,-1 1,2-6,-3-15</inkml:trace>
  <inkml:trace contextRef="#ctx0" brushRef="#br0" timeOffset="322.092">1496 445,'-18'34,"1"0,1 1,3 1,1 1,1-1,-3 30,12-61,1 0,0-1,0 1,0 0,1 0,-1 0,1 0,1 0,-1 0,1 0,0 0,0 0,0 0,0-1,1 1,0 0,0-1,0 1,1-1,-1 0,1 0,0 0,0 0,1 0,-1-1,1 1,0-1,0 0,0 0,0-1,0 1,0-1,1 0,0 0,10 0,0 0,1-2,-1 0,0 0,0-2,0 0,0 0,0-2,-1 0,1 0,-1-1,0-1,0-1,-1 0,0 0,0-2,0 1,-1-2,-1 1,0-2,0 1,-1-1,7-10,-11 15,0-1,0 1,-1-1,0 0,-1 0,1-1,-1 1,-1-1,1 0,-1 0,-1 0,0-1,0 1,0-1,-1 1,0-1,-1 1,0-1,0 1,-1-1,0 0,0 1,-1 0,0-1,-1 1,0 0,0 0,-1-1,-4-2,0 0,0 0,-1 1,0 0,-1 0,0 1,-1 1,0-1,0 2,-1 0,1 0,-2 1,1 0,-1 1,0 1,-1-1,-17-1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1,'29'10,"23"2,14 1,-1-4,-6-2,-8-2,-9-3,-5-1,-6-1,-2 0,-2-1,-5-4,-2-2,1 1,-8 1,-7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3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424 317,'-1'-1,"0"0,0 0,0-1,0 1,-1 0,1 0,0 0,-1 0,1 0,0 0,-1 1,1-1,-1 0,1 1,-1-1,0 1,1-1,-1 1,0 0,1 0,-1 0,0 0,1 0,-1 0,1 0,-1 0,0 1,1-1,-1 1,1-1,-1 1,1 0,-1-1,1 1,-1 0,1 0,0 0,-1 0,1 0,0 0,0 1,0-1,0 0,0 1,0-1,0 0,0 1,1-1,-1 1,0 0,-5 17,1 0,1 0,1 1,0-1,1 1,2-1,0 1,1 0,1 2,-1 23,-25 266,24-295,1-1,0 1,1-1,0 0,1 0,1 0,0 0,1-1,1 1,0-1,1-1,1 1,0-1,1 0,-7-11,0 0,1 0,-1 0,1 0,0 0,-1 0,1-1,0 1,0-1,0 0,0 0,0 0,1 0,-1 0,0-1,0 0,1 1,-1-1,0 0,0-1,1 1,-1-1,0 1,0-1,0 0,0 0,0 0,0 0,0-1,0 1,0-1,-1 0,2-1,82-77,45-114,-18-13,-96 179,-17 28,0-1,0 1,0 0,0-1,1 1,-1 0,0-1,1 1,-1 0,0-1,0 1,1 0,-1 0,1-1,-1 1,0 0,1 0,-1 0,0-1,1 1,-1 0,1 0,-1 0,0 0,1 0,-1 0,1 0,-1 0,1 0,-1 0,0 0,1 0,-1 0,1 0,-1 1,0-1,1 0,-1 0,1 0,-1 0,0 1,1-1,-1 0,0 1,1-1,-1 0,0 0,0 1,1-1,-1 1,0-1,0 0,1 1,-1-1,0 0,0 1,0-1,0 1,0-1,0 0,0 1,0-1,0 1,0-1,0 1,0-1,0 0,0 1,0-1,16 151,-12-134,1-1,1 0,1 0,0 0,0-1,2 0,0-1,1 0,0 0,1-1,0 0,1-1,7 5,-11-10,0-1,0 1,1-2,0 1,0-1,1 0,-1-1,1 0,0-1,0 0,0-1,1 0,-1 0,0-1,1 0,-1-1,1 0,-1-1,1 0,-1-1,1 0,1-1,-1-2,-1-1,0 0,-1-1,1 0,-1 0,-1-1,0 0,0 0,0-1,-1 0,0-1,-1 1,0-1,0-1,-1 1,3-11,2 3,18-38,-2-2,-3 0,-2-2,-3 0,-2-1,-3 0,-3-2,0-33,-9 90,0 1,-1 0,1-1,-1 1,0 0,0 0,0 0,-1 0,0 0,0 0,0 0,-1 0,1 0,-1 0,0 1,-1-1,-1-1,-20 6,15 11</inkml:trace>
  <inkml:trace contextRef="#ctx0" brushRef="#br0" timeOffset="481.537">1722 911,'13'-5,"-1"1,0-1,0-1,0 0,-1-1,0 0,0-1,-1 0,0-1,0 0,-1 0,0-1,0 0,-2-1,1 0,-1 0,-1-1,0 1,0-1,3-12,-9 21,1 0,-1-1,0 1,0 0,0-1,0 1,-1 0,0-1,1 1,-1 0,0 0,0 0,-1 0,1 0,-1 0,1 0,-1 0,0 0,0 1,0-1,-1 1,1-1,-1 1,1 0,-1 0,0 0,1 0,-1 1,0-1,0 1,0 0,0 0,-1 0,1 0,0 0,0 1,-1-1,1 1,0 0,-1 0,1 0,0 0,-1 1,1-1,0 1,0 0,-1 0,1 0,0 1,-1 0,-9 4,-1 0,2 1,-1 1,1 0,0 1,1 0,0 1,1 0,0 0,0 2,1-1,0 1,1 0,1 1,0-1,0 2,1-1,1 1,1-1,0 1,0 1,1-1,1 0,1 1,0 0,1-1,0 7,0-15,1 0,-1 0,1 0,0 0,1 0,-1 0,1 0,0 0,1-1,-1 1,1-1,0 0,1 0,-1 0,1 0,0 0,0-1,0 0,1 0,0 0,-1 0,1-1,1 1,-1-1,0-1,1 1,-1-1,1 0,0 0,0-1,0 1,0-1,6 0,18 0,0-1,0-1,1-2,-1-1,-1-1,1-2,-1-1,0-1,-1-1,0-2,0-1,-1-1,-1-1,-1-1,1-2,29-26,-35 24</inkml:trace>
  <inkml:trace contextRef="#ctx0" brushRef="#br0" timeOffset="901.787">2344 684,'-23'22,"2"1,0 1,2 1,1 0,0 1,2 2,1-1,2 1,0 1,-1 12,12-38,1 1,0 0,0 0,1 0,-1 0,1 0,0 0,0 0,0-1,1 1,-1 0,1 0,0 0,0 0,0 0,1-1,-1 1,1-1,0 1,0-1,0 1,0-1,1 0,-1 0,1 0,0 0,0-1,0 1,0-1,0 0,1 0,-1 0,1 0,-1 0,1-1,0 0,-1 0,1 0,0 0,1 0,8 1,1-1,-1 0,1-1,0 0,-1-1,1-1,-1 0,0-1,0 0,0-1,0-1,0 0,-1 0,0-1,0-1,0 0,-1-1,0 0,-1 0,1-1,-2-1,1 0,-2 0,1-1,-1 0,-1 0,0-1,0 0,-2 0,1-1,0-4,15-28,-3 0,-1-1,-2-1,-3-1,-2 1,-1-2,0-33,-9 78,3-18,-1 1,-1-1,-1 1,-1-1,-1 1,-1-1,-1 1,0 0,-2 0,0 1,-2-1,-3-4,10 21,-1 1,0 0,0 0,-1 0,1 0,-1 1,1-1,-1 1,0-1,0 1,0 0,0 0,0 0,0 0,-1 1,1-1,0 1,-1 0,0 0,1 0,-1 1,1-1,-1 1,0 0,1 0,-1 0,0 0,1 1,-1 0,0-1,1 1,-1 1,1-1,0 0,-1 1,1-1,0 1,0 0,0 0,-1 2,-13 10,2 0,0 1,0 1,2 1,0 0,1 0,1 1,0 1,2 0,0 0,1 1,1 0,0 0,2 1,1 0,0 0,1 0,2 0,0 0,1 1,1-1,3 16,-2-19,0 1,1-1,1 1,0-1,2 0,0-1,1 1,1-1,0 0,1-1,1 0,1-1,0 0,1 0,0-1,1-1,1 0,0-1,1 0,0-1,1-1,0-1,0 0,1-1,0 0,1-2,4 1,6 1</inkml:trace>
  <inkml:trace contextRef="#ctx0" brushRef="#br0" timeOffset="1667.834">2654 938,'95'-86,"25"-81,-120 168,0 0,0 0,0-1,1 1,-1 0,0 0,1 0,-1 0,0-1,1 1,-1 0,1 0,-1-1,1 1,0 0,-1-1,1 1,0-1,-1 1,1-1,0 1,0-1,-1 1,1-1,0 0,0 1,0-1,0 0,0 0,-1 0,1 1,0-1,0 0,0 0,0 0,0-1,0 1,0 0,-1 0,1 0,0-1,0 1,0 0,0-1,-1 1,1-1,0 1,0-1,-1 1,1-1,0 1,-1-1,1 0,-1 1,1-1,-1 0,1 0,-1 1,1-1,-1 0,0 0,1 0,-1 0,0 1,0-1,0 0,1 0,-1 0,0 0,0-1,3 71,-4-61,0-1,1 0,0 0,0 1,1-1,-1 0,2 0,-1 0,1 0,0 0,0 0,1 0,0-1,0 1,1-1,-1 0,2 0,-1 0,0 0,1-1,0 0,2 2,2-2,-1 1,1-2,0 1,1-1,-1-1,1 0,-1 0,1 0,0-2,0 1,0-1,0-1,0 1,0-2,0 0,0 0,0 0,0-1,0-1,0 0,-1 0,0-1,1 0,-1-1,-1 1,1-2,-1 1,0-2,0 1,0-1,-1 0,0 0,-1-1,1 0,9-17,0-1,-2 0,-1-1,-1-1,-1 0,1-8,-7-15,-9 33</inkml:trace>
  <inkml:trace contextRef="#ctx0" brushRef="#br0" timeOffset="2015.555">3500 882,'28'-15,"0"-1,-1-1,-1-1,-1-1,-1-2,-1 0,0-1,-2-2,15-20,-34 42,0 0,-1 0,1 0,-1 0,0 0,0-1,0 1,0 0,0-1,0 1,0-1,-1 1,1-1,-1 1,0-1,0 1,0-1,0 0,0 1,-1-1,1 1,-1-1,1 1,-1-1,0 1,0 0,0-1,0 1,-1 0,1 0,-1 0,1 0,-1 0,0 0,1 0,-1 0,0 1,0-1,0 1,-1-1,1 1,0 0,-1 0,1 0,0 0,-1 0,1 1,-1-1,1 1,-1-1,1 1,-1 0,0 0,1 0,-1 0,1 1,-2-1,-8 3,0 0,0 1,0 0,1 1,0 0,0 1,0 0,0 1,1 0,0 0,1 1,-1 1,2 0,-1 0,1 0,0 1,1 0,-5 11,7-15,0 0,1 0,0 1,0-1,1 1,-1 0,1 0,1 0,0 1,0-1,0 1,1-1,0 1,0-1,1 1,0 0,0-1,1 1,0-1,1 1,-1-1,1 1,1-1,-1 0,1 0,1 0,-1 0,1-1,0 1,1-1,-1 0,1 0,1-1,-1 1,1-1,0 0,0-1,6 4,5-1,0-2,0 0,1-1,0 0,0-2,0 0,0-1,0-1,0-1,0 0,13-3,41-9,-41 7</inkml:trace>
  <inkml:trace contextRef="#ctx0" brushRef="#br0" timeOffset="2334.574">4319 544,'-22'13,"-1"1,-1 0,2 2,0 0,1 1,1 1,-13 16,31-33,0 1,1-1,-1 0,0 1,1 0,-1-1,1 1,-1 0,1 0,0 0,0-1,0 1,0 1,0-1,0 0,0 0,1 0,-1 0,1 0,0 1,-1-1,1 0,0 0,0 1,1-1,-1 0,0 0,1 1,-1-1,1 0,0 0,0 0,0 0,0 0,0 0,0 0,0 0,1 0,-1-1,1 1,-1 0,1-1,0 1,-1-1,1 0,0 1,0-1,0 0,74 19,-70-20,0 0,1 1,-1 0,0 0,1 0,-1 1,0 0,0 0,0 1,0 0,-1 0,1 0,-1 1,0-1,0 1,0 0,0 1,-1-1,1 1,1 3,-5-5,0 0,0 0,0 0,0 0,0 1,-1-1,0 0,1 1,-1-1,0 0,-1 1,1-1,0 0,-1 1,0-1,0 0,0 0,0 0,-1 1,1-1,-1-1,1 1,-1 0,0 0,0-1,-1 1,1-1,0 1,-1-1,1 0,-3 1,-91 53,-46-39,117-17</inkml:trace>
  <inkml:trace contextRef="#ctx0" brushRef="#br0" timeOffset="3188.591">4827 656,'-14'1,"0"2,0 0,0 1,0 0,1 1,0 1,0 0,0 0,1 1,-1 1,2 0,-10 9,10-9,0 1,1 0,0 0,0 1,1 0,1 1,-1 0,2 1,0 0,0 0,1 0,0 1,1-1,1 1,0 1,1-1,-1 3,4-12,0 1,0-1,0 1,1-1,-1 0,1 1,0-1,0 0,1 0,-1 0,1 0,0 0,0 0,0 0,1 0,-1-1,1 1,0-1,0 0,0 0,0 0,1 0,-1 0,1-1,0 0,0 0,0 0,0 0,0 0,0-1,0 1,0-1,1-1,1 1,7 2,0-2,-1 1,1-2,0 0,-1 0,1-1,0-1,-1 0,1-1,-1 0,8-3,13-10,0-2,-1-1,-1-2,-1-1,-1-1,0-1,-2-2,-1 0,-2-2,0-1,-2-1,-1-1,16-32,-20 34,-2 0,-1-2,-2 1,-1-2,-1 1,-1-2,-2 1,-2-1,-1 0,-1 0,-2 0,-1 0,-2-14,0 34,0 0,-1 0,-1 0,1 0,-2 0,0 1,-1-1,0 1,0 1,-7-9,10 15,-1 1,0-1,1 1,-1 0,0 1,-1-1,1 1,-1 0,0 0,1 0,-1 0,-1 1,1 0,0 0,0 0,-1 1,1 0,-1 0,1 0,-1 1,1-1,-1 1,0 1,1-1,-1 1,-4 1,-6 6,1 0,0 1,0 0,1 1,0 1,1 0,0 1,1 0,1 1,0 1,0 0,1 0,1 1,0 0,1 0,1 1,1 0,-5 16,-1-2,0 1,3 0,0 0,2 1,-3 32,9-52,0 1,1 0,0-1,1 1,1-1,0 1,0-1,1 0,1 0,0 0,1 0,0 0,1-1,0 0,1 0,6 8,9 1,0-1,0-1,2-1,0-1,1-1,1-2,0 0,1-2,0 0,0-2,1-1,0-2,1 0,21 0,-38-3,39 12,-32-9</inkml:trace>
  <inkml:trace contextRef="#ctx0" brushRef="#br0" timeOffset="4566.132">5758 571,'-27'1,"-1"1,1 1,0 1,0 1,0 1,1 2,0 1,-7 4,21-8,1 0,0 0,0 2,0-1,1 1,-1 1,2 0,-1 1,1-1,1 2,0-1,0 1,0 0,2 1,-1 0,1 0,1 0,0 1,0 0,3-7,0 0,0 0,1 0,-1 1,1-1,0 0,1 0,-1 1,1-1,0 0,1 1,-1-1,1 0,0 1,0-1,1 0,-1 0,1 0,0 0,1 0,-1 0,1-1,0 1,0-1,1 0,-1 0,1 0,0 0,0-1,0 1,0-1,0 0,1 0,0-1,-1 1,1-1,0 0,0 0,1-1,13-1,0-1,-1-1,1-1,0 0,-1-1,0-1,0-1,0-1,-1 0,1-2,-2 0,0 0,0-2,0 0,-1 0,-1-2,0 0,3-4,193-175,-209 192,-1-1,0 0,1 1,-1-1,1 0,-1 1,1-1,0 1,-1-1,1 0,-1 1,1 0,0-1,0 1,-1-1,1 1,0 0,0 0,-1-1,1 1,0 0,0 0,0 0,-1 0,1 0,0 0,0 0,0 0,-1 0,1 0,0 0,0 1,0-1,-1 0,1 1,0-1,0 0,-1 1,1-1,0 1,-1-1,1 1,-1-1,1 1,-1 0,1-1,-1 1,1 0,-1-1,1 1,-1 0,0-1,1 1,-1 0,0 0,0 0,2 52,-3-41,0 9,-1-11,1 0,0 1,1-1,0 0,0 1,1-1,0 0,1 0,0 1,1-1,0-1,0 1,1 0,0-1,1 0,0 0,1 0,3 5,-6-12,0 0,0 0,0 0,0-1,1 1,-1-1,0 1,1-1,-1 0,1 0,-1-1,1 1,-1-1,1 1,0-1,-1 0,1-1,-1 1,1-1,-1 1,1-1,-1 0,1 0,-1-1,0 1,1-1,-1 0,0 1,0-1,0-1,0 1,-1 0,84-87,-64 57,-1-1,-2-1,-2 0,0-2,2-12,-21 43,-6 27,4-6,2-1,0 1,1 0,1 0,0 0,1 0,1 0,1 0,0 3,-1-13,0 1,0-1,0 0,1 0,0 0,0 0,0 0,1 0,0-1,0 0,0 1,1-2,0 1,0 0,0-1,0 0,1 0,-1-1,1 0,0 0,0 0,1 0,0-1,-1 1,0-1,1-1,-1 1,1-1,-1 0,1 0,0-1,-1 0,1 0,0-1,-1 0,1 0,0 0,-1-1,0 0,1 0,-1-1,0 1,0-1,0-1,-1 1,1-1,-1 0,0 0,0-1,0 1,0-1,0-1,8-12,-1 0,-1 0,0-1,-1-1,-1 0,-1 0,-1 0,-1-1,3-17,20-105,-28 139,9-26,7 48,123 435,-127-422,-1 0,-2 1,-1 1,-1 0,-2 0,-1 0,-2 1,-2 0,0-1,-3 1,0 0,-3-1,0 0,-2 0,-11 29,6-40,-1 0,-1-1,-1 0,-1-2,-1 0,0 0,-1-2,-1 0,-1-1,-1-1,0-1,0-1,-1-1,-21 8,40-18,0 1,0-1,0 0,0 0,-1 0,1 0,-1-1,1 0,-1 1,1-1,-1 0,0-1,0 1,1-1,-1 1,0-1,0 0,0-1,1 1,-1-1,0 0,0 1,1-2,-1 1,1 0,-1-1,1 1,-1-1,1 0,0 0,0-1,0 1,0-1,0 1,1-1,-1-12,2-1,0 1,1 0,0-1,2 1,-1 0,2-1,0 1,1 1,0-1,1 0,1 1,1 0,-1 0,2 1,0-1,21-37,2 1,3 1,1 2,2 2,2 1,2 2,6-2,-18 19,-5 7</inkml:trace>
  <inkml:trace contextRef="#ctx0" brushRef="#br0" timeOffset="5417.167">0 1643,'292'-30,"-173"13,947-104,-281 73,409 27,470 15,-643 42,-337-26,-278-39,-382 29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30,'43'0,"34"-5,8-1,-5 0,-7 1,-11 1,-11 2,-10 1,-7 0,-9 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3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24,'302'-24,"-239"31,-62-7,0 1,1-1,-1 0,0 1,1-1,-1 1,0 0,0-1,0 1,0 0,0 0,0-1,0 1,0 0,0 0,0 0,0 0,0 0,-1 1,1-1,0 0,-1 0,1 0,-1 1,1-1,-1 0,0 1,1-1,-1 0,0 1,0-1,0 0,0 1,0-1,0 0,-1 1,1-1,0 0,-1 1,1-1,-1 0,1 0,-8 13,0 0,-2-1,1 0,-1-1,-1 0,0-1,-1 0,0 0,-1-1,-12 7,-4 5,18-14,0 1,1 1,0-1,0 1,1 1,0 0,1 0,0 1,1 0,-5 9,12-18,-1-1,0 0,1 1,-1-1,1 1,0-1,-1 1,1-1,1 1,-1-1,0 1,0-1,1 0,0 1,-1-1,1 1,0-1,0 0,0 0,0 1,1-1,-1 0,1 0,-1 0,1-1,0 1,-1 0,1-1,0 1,0-1,0 1,0-1,1 0,-1 0,0 0,1 0,-1 0,0 0,1-1,-1 1,1-1,104 6,38-49,-120 36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2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1,'0'14,"0"20,0 8,5 2,2-2,-1-3,-1-3,-1-3,3-8,0-2,-1-1,-1 0,3-2,1-1,-2 1,-2-2</inkml:trace>
  <inkml:trace contextRef="#ctx0" brushRef="#br0" timeOffset="249.658">1 508,'38'-4,"37"-3,11 1,-1-3,-9-1,-13 1,-12 3,-11 2,-6 2,-5 1,-7 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1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0,'-9'85,"4"-1,4 1,5 23,37 476,-42-465,11-158,-4 16</inkml:trace>
  <inkml:trace contextRef="#ctx0" brushRef="#br0" timeOffset="377.568">467 282,'-362'238,"330"-211,32-26,0-1,-1 1,1 0,0-1,0 1,0 0,0-1,0 1,0 0,0-1,0 1,0 0,0-1,0 1,0 0,1-1,-1 1,0-1,0 1,1 0,-1-1,0 1,1-1,-1 1,1-1,-1 1,1-1,-1 1,1-1,-1 1,1-1,-1 0,1 1,0-1,-1 0,1 1,-1-1,1 0,0 0,-1 0,1 1,0-1,-1 0,1 0,0 0,-1 0,1 0,0-1,-1 1,1 0,0 0,-1 0,1 0,0-1,-1 1,1 0,0-1,11 2,4 0,0 1,0 0,0 1,0 1,0 0,-1 1,12 6,-9-2,-1 1,-1 1,0 1,0 0,-1 1,-1 0,0 2,-1-1,0 2,-1-1,-1 2,-1 0,0 0,-1 1,-1 0,3 9,-10-22,1 0,0 0,0-1,0 1,1-1,-1 0,1 1,0-1,0 0,1-1,-1 1,1-1,0 1,0-1,0 0,0 0,4 1,12 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5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1,'-30'3,"0"1,0 2,0 0,1 3,0 0,1 2,-22 11,-31 10,-91 32,171-65,0 1,0 0,1-1,-1 1,0 0,0 0,1-1,-1 1,0 0,0 0,1 0,-1 0,0 0,0 0,0 0,1 0,-1 0,0 0,0 1,0-1,1 0,-1 1,0-1,1 0,-1 1,0-1,1 1,-1-1,0 1,1-1,-1 1,1-1,-1 1,1 0,-1-1,1 1,-1 0,1-1,0 1,-1 0,1 0,0-1,0 1,0 0,-1 0,1-1,0 1,0 0,0 0,0 0,0-1,0 1,1 0,-1 0,0 0,0-1,1 1,-1 0,0 0,1-1,-1 1,0 0,1-1,-1 1,1 0,0-1,23 8,1-1,0-1,0-2,0 0,1-2,12 0,76 9,-76-6,-29-5,0 1,0-1,-1 2,1-1,-1 1,1 1,-1-1,0 2,0-1,0 1,0 0,7 5,-14-5,1-1,-1 1,0 0,0 0,0 0,-1 0,1 0,-1 0,0 0,0 0,0 0,0 0,-1-1,0 1,0 0,0 0,0 0,-1-1,1 1,-1 0,0-1,0 1,0-1,-1 0,1 0,-1 0,1 0,-1 0,0-1,0 1,-1-1,1 0,-2 2,-3 4,-237 182,215-164,1 3,2 0,1 2,-12 18,37-48,0 1,0-1,0 1,0 0,0-1,0 1,0 0,1 0,-1 0,1-1,-1 1,1 0,0 0,-1 0,1 0,0 0,0 0,1 0,-1-1,0 1,1 0,-1 0,1 0,-1 0,1-1,0 1,0 0,0 0,0-1,0 1,0-1,0 1,0-1,1 1,-1-1,1 0,-1 0,1 0,-1 0,1 0,0 0,-1 0,1 0,0-1,0 1,1 0,93 18,-48-21,1-3,-1-1,0-3,-1-1,0-3,0-2,25-12,-24 8,-38 12</inkml:trace>
  <inkml:trace contextRef="#ctx0" brushRef="#br0" timeOffset="1070.456">821 791,'8'-22,"32"-88,4 2,5 2,28-38,-11 48,-65 96,0 0,0 0,0 0,1 0,-1 0,0 0,0 0,0 1,0-1,0 0,0 1,0-1,0 1,0-1,0 1,0-1,0 1,0 0,0-1,0 1,0 0,-1 0,1 0,0 0,-1-1,1 1,-1 0,1 0,-1 0,1 0,-1 1,1-1,-1 0,0 0,0 0,0 0,1 0,-1 0,0 0,0 1,-1-1,1 0,0 0,0 0,0 0,-1 0,1 0,-1 0,1 0,-1 0,1 0,-1 0,1 0,-1 0,-8 47,-9 139,18-184,0 0,0 0,0 0,0 0,1 0,-1 0,1 0,-1 0,1 0,0 0,0 0,1 0,-1-1,0 1,1 0,0-1,0 0,-1 1,2-1,-1 0,0 0,0 0,1 0,-1 0,1 0,-1-1,1 1,0-1,-1 0,1 0,0 0,0 0,0 0,0-1,0 1,0-1,0 0,0 0,0 0,0 0,0 0,0-1,0 1,0-1,0 0,0 0,2-1,9-10,0 0,-1-1,-1 0,0-1,0-1,-1 0,-1-1,-1 1,0-2,-1 1,-1-1,4-16,5-4,105-245,-107 262,-8 30,-5 42,-1-44,-31 251,31-56,17-136,-12-48</inkml:trace>
  <inkml:trace contextRef="#ctx0" brushRef="#br0" timeOffset="1320.466">1836 622,'-14'34,"-5"20,1 6,8-7,6-13</inkml:trace>
  <inkml:trace contextRef="#ctx0" brushRef="#br0" timeOffset="1615.258">1893 171,'-10'14,"2"5,7-6,9-4,3-10,-6-4,-8 4,-4 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19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1 630,'37'108,"-8"-32,-3 1,-4 1,5 36,-4-24,-23-91,0 0,1 0,-1 0,0 0,0 0,1 0,-1-1,0 1,1 0,-1 0,1 0,-1 0,1 0,0 0,0 1,-1-1,1 0,0 0,0 0,0 1,0-1,0 0,0 1,0-1,0 1,0-1,0 1,0-1,0 1,0 0,0 0,0-1,0 1,1 0,-1 0,0 0,0 0,0 0,0 1,0-1,1 0,-1 0,0 1,0-1,0 1,0-1,0 1,0-1,0 1,0 0,0-1,0 1,-1 0,1 0,0 0,0-1,-1 1,1 0,0 0,-1 0,1 0,-1 0,0 0,1 1,-1-1,0 0,1 1,36-192,-25 143,3 1,2 1,1 0,3 1,1 1,7-6,-23 38,-1 0,0-1,0 0,-1 0,-1 0,0-1,-1 1,0-1,-1 1,0-1,-1 0,-1-11,2-35,14 19,-3 27</inkml:trace>
  <inkml:trace contextRef="#ctx0" brushRef="#br0" timeOffset="515.956">678 883,'-15'5,"-14"16,-6 9,1 5,8 0,8 0,6-2,11-6,5-3,7-5,7-7,4-5,4-3,2-3,1-6,1-2,-1-1,-4 2</inkml:trace>
  <inkml:trace contextRef="#ctx0" brushRef="#br0" timeOffset="999.081">819 1223,'211'-222,"-211"221,1 0,0 0,-1 0,1 0,-1 0,1 0,0 1,0-1,-1 0,1 0,0 1,0-1,0 0,0 1,0-1,0 1,0-1,0 1,0 0,0-1,0 1,0 0,0 0,1 0,-1-1,0 1,0 1,0-1,0 0,0 0,0 0,0 0,0 1,1-1,-1 0,0 1,0-1,0 1,0 0,-1-1,1 1,0 0,0-1,0 1,0 0,-1 0,1 0,0 0,-1-1,1 1,-1 0,1 0,-1 0,1 0,-1 1,0-1,1 0,-1 0,0 0,0 0,0 0,0 0,0 0,0 0,0 1,0-1,0 1,0 0,1 1,-1-1,1 0,0 0,-1 1,1-1,0 0,0 0,1 0,-1 0,0 0,1 0,-1 0,1-1,-1 1,1 0,0-1,0 1,0-1,0 0,0 0,0 0,0 0,0 0,0 0,1 0,-1-1,0 1,0-1,1 1,-1-1,1 0,-1 0,0 0,1-1,-1 1,0 0,0-1,1 1,-1-1,0 0,2-1,98-39,-101 40,1 0,-1-1,1 1,-1 1,1-1,0 0,-1 0,1 0,0 1,-1-1,1 1,0 0,0-1,0 1,0 0,-1 0,1 0,0 0,0 0,0 1,-1-1,1 1,0-1,0 1,-1-1,1 1,0 0,-1 0,1 0,-1 0,1 0,-1 0,1 0,-1 0,0 1,0-1,1 1,-1-1,0 1,0-1,-1 1,1-1,0 1,0 0,-1 0,1-1,-1 1,0 0,1 0,-1 0,0-1,0 2,3 26,9 47,-11-75,0 1,0 0,-1 0,1 0,0-1,1 1,-1-1,0 1,0 0,1-1,-1 0,1 1,-1-1,1 0,-1 0,1 0,0 0,0 0,-1 0,1-1,0 1,0 0,0-1,0 0,0 1,0-1,0 0,0 0,0 0,0 0,0 0,-1-1,1 1,1-1,13-2</inkml:trace>
  <inkml:trace contextRef="#ctx0" brushRef="#br0" timeOffset="1547.227">819 93,'5'-8,"1"1,0 0,1 0,-1 1,1 0,1 0,-1 0,1 1,0 0,0 0,0 1,1 0,0 1,-1 0,1 0,0 1,1 0,-1 1,0 0,0 0,1 1,-1 0,0 0,1 1,-1 1,4 0,-10-1,1-1,-1 1,1-1,-1 1,0 0,1 1,-1-1,0 0,0 1,0 0,0 0,0 0,-1 0,1 0,0 0,-1 1,0-1,1 1,-1 0,0 0,0-1,-1 1,1 1,-1-1,1 0,-1 0,0 0,0 1,-1-1,1 1,0-1,-1 0,0 1,0-1,0 1,-1-1,1 1,-1-1,1 1,-1-1,0 0,-1 0,1 1,-1-1,-67 138,69-138,0-1,-1 0,1 0,0 0,0 0,1 0,-1 0,0 0,1 0,-1 0,1 0,0 0,-1 0,1 0,0 0,0 0,1 0,-1-1,0 1,0 0,1-1,-1 1,1-1,-1 0,1 1,0-1,0 0,-1 0,1 0,0 0,0 0,0-1,0 1,0 0,0-1,0 0,2 1,84 3,-79-4,21-1,-4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12,'10'-1,"17"-3,1 1,0 1,0 1,0 1,0 2,15 3,-41-6,0 1,0 0,0 0,1 0,-1 1,0-1,0 0,0 1,0-1,0 1,0 0,0-1,0 1,0 0,0 0,0 1,-1-1,1 0,0 0,-1 1,1-1,-1 1,1 0,-1-1,0 1,0 0,0 0,0 0,0 0,0-1,0 1,-1 1,1-1,-1 0,1 0,-1 0,0 0,0 0,0 0,0 0,0 1,0-1,-1 0,1 0,-1 0,1 0,-1 0,0 0,0 0,-1 1,-77 79,69-75,1 1,-1 0,1 0,1 1,0 0,0 1,1-1,0 2,1-1,-3 5,9-13,-1 1,0-1,0 0,1 1,-1-1,1 0,0 1,0-1,0 0,0 1,0-1,0 1,1-1,-1 0,1 1,0-1,-1 0,1 0,0 1,0-1,1 0,-1 0,0 0,1 0,-1 0,1-1,0 1,-1 0,1-1,0 1,0-1,0 0,0 1,0-1,0 0,1 0,-1-1,0 1,0 0,1-1,-1 1,1-1,104 11,-19-30,-63 13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1,'-10'24,"-3"22,1 8,2 0,3-4,3-7,2-5,1-4,1-4,5-1,7-2,6-4,0-7</inkml:trace>
  <inkml:trace contextRef="#ctx0" brushRef="#br0" timeOffset="247.977">1 508,'38'0,"33"-4,8-3,0 1,-7 2,-13 0,-10 2,-10 1,-5 0,-10 6,-8 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22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0 283,'125'-12,"89"-42,-55 32,-147 23</inkml:trace>
  <inkml:trace contextRef="#ctx0" brushRef="#br0" timeOffset="315.501">254 0,'0'24,"0"22,0 9,0-1,0-5,0-5,0-6,0-5,0-2,0-3,0 0,0-1,0 0,0 0,0 1,5-5,1-6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0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55,'89'-12,"-90"12,1 0,0 0,-1 0,1 0,0 0,-1 1,1-1,0 0,0 0,-1 0,1 0,0 0,-1 1,1-1,0 0,0 0,-1 1,1-1,0 0,0 0,0 1,-1-1,1 0,0 0,0 1,0-1,0 0,0 1,0-1,0 0,-1 1,1-1,0 0,0 1,0-1,0 0,0 1,0-1,1 0,-1 1,0-1,0 0,0 1,0-1,0 0,0 0,1 1,-1-1,0 0,0 0,0 1,1-1,-35 16,-74 16,-107 43,213-74,0-1,-1 1,1-1,0 1,0 0,0 0,0 0,0 0,0 0,0 0,0 1,0-1,0 1,1-1,-1 1,1 0,-1-1,1 1,0 0,-1 0,1 0,0 0,0 0,0 0,1 1,-1-1,1 0,-1 0,1 1,-1-1,1 0,0 0,0 1,0-1,1 0,-1 1,0-1,1 0,0 0,-1 0,1 1,0-1,0 0,0 0,0 0,1 0,-1-1,0 1,1 0,0 0,14 6,1 0,0-2,0 0,1-1,-1-1,1 0,0-1,0-1,1-1,-1-1,0 0,0-1,8-2,22 1,115 6,-162-4,0 0,0 0,0 0,-1 0,1 0,0 0,0 1,-1-1,1 0,0 0,-1 1,1-1,0 0,-1 1,1-1,0 1,-1-1,1 1,-1-1,1 1,-1 0,1-1,-1 1,1-1,-1 1,1 0,-1 0,0-1,0 1,1 0,-1 0,0-1,0 1,0 0,0 0,0-1,0 1,0 0,0 0,0-1,0 1,0 0,0 0,-1-1,1 1,0 0,0 0,-1-1,1 1,-1 0,1-1,-1 1,1 0,-1-1,-31 31,-10-3,-1-1,-1-3,-45 19,-92 52,133-43,48-51,-1 1,0-1,0 0,1 1,-1-1,1 1,-1-1,1 1,0-1,-1 1,1-1,0 1,0-1,0 1,0-1,1 1,-1 0,0-1,1 1,-1-1,1 0,-1 1,1-1,0 1,-1-1,1 0,0 1,0-1,0 0,0 0,0 0,0 0,0 0,1 0,-1 0,0 0,1 0,-1 0,0-1,1 1,-1-1,2 1,14 3,0-1,0 0,0-1,0-1,1-1,-1 0,0-2,1 0,-1 0,0-2,6-2,-20 6,264-48,-243 47</inkml:trace>
  <inkml:trace contextRef="#ctx0" brushRef="#br0" timeOffset="1176.626">771 619,'39'-74,"3"2,4 2,2 2,24-24,-72 91,1 0,-1 1,0-1,0 0,0 1,1-1,-1 0,0 1,1-1,-1 0,0 1,1-1,-1 1,1-1,-1 1,1-1,-1 1,1-1,-1 1,1-1,0 1,-1 0,1-1,0 1,-1 0,1-1,0 1,-1 0,1 0,0 0,-1 0,1 0,0 0,0 0,-1 0,1 0,0 0,0 0,-1 0,1 0,0 1,-1-1,1 0,0 0,-1 1,1-1,0 1,-1-1,1 0,-1 1,1-1,-1 1,1 0,-1-1,1 1,-1-1,0 1,1 0,-1-1,0 1,1 0,-1-1,0 1,0 0,0-1,1 1,3 54,-4-51,16 112,-15-111,1 0,-1 0,1 0,0-1,0 1,0 0,1-1,-1 0,1 1,0-1,1 0,-1-1,1 1,-1-1,1 1,0-1,0 0,1 0,-1-1,1 1,1 0,-2-4,1 1,0 0,-1-1,1 0,-1 0,1 0,-1 0,0-1,0 0,1 0,-1 0,0 0,-1-1,1 1,0-1,-1 0,1 0,-1-1,0 1,0-1,0 1,-1-1,1 0,-1 0,0 0,0 0,0 0,-1-1,1 1,-1-1,0 0,8-13,88-145,46-55,-142 202,-21 45,10-9,1 1,1 0,1 0,0 1,2 0,1 0,1 0,0 1,2-1,1 0,0 1,2-1,0 1,2-1,0 0,2 0,0-1,5 9,38 26,-35-44</inkml:trace>
  <inkml:trace contextRef="#ctx0" brushRef="#br0" timeOffset="1563.84">1759 451,'0'9,"0"9,-5 0,-1 3,0 2,1 2,1 2,2-4</inkml:trace>
  <inkml:trace contextRef="#ctx0" brushRef="#br0" timeOffset="1949.609">1843 140,'-9'0,"-9"5,5 1,3-4,-1-4,2 4,-3 2,6 0,8-1,9-1,8-1,-1-4,-2-3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4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202 170,'-28'228,"-97"565,96-538,34-221,4-29</inkml:trace>
  <inkml:trace contextRef="#ctx0" brushRef="#br0" timeOffset="369.447">794 451,'-29'708,"30"-604,-4-121,0 0,-1 1,-1-1,-1 1,0 0,-1 1,-1-1,-1 1,0 1,-5-6,-4-6,-1 1,-1 1,-2 1,0 1,-1 0,-1 2,-1 1,-3 0,16 10,1 1,-1 1,-1 0,1 0,-1 1,0 1,0 0,-1 1,0 1,0 0,1 1,-1 0,-1 1,1 0,0 2,0-1,0 2,0 0,0 0,0 2,1-1,-1 2,1 0,0 0,0 2,1 1,1 0,-1 1,2 1,-1 0,2 1,-1 0,1 0,1 1,0 0,1 0,0 1,1 0,0 0,1 0,-1 7,-1 9</inkml:trace>
  <inkml:trace contextRef="#ctx0" brushRef="#br0" timeOffset="1189.635">1217 959,'-10'9,"0"0,0 1,1 0,0 1,1 0,0 0,1 1,0-1,0 2,2-1,-1 2,4-10,0 1,1 0,-1 0,1 0,0 0,0 1,1-1,0 0,0 0,0 0,0 1,1-1,0 0,0 0,0 0,1 0,-1 0,1 0,0 0,1-1,-1 1,1-1,0 0,0 1,1-1,-1 0,1-1,-1 1,1-1,1 1,3 1,0 0,0 0,1-1,0 0,-1-1,2 0,-1 0,0-1,0 0,1 0,-1-1,1-1,-1 0,1 0,-1 0,1-1,-1-1,1 0,-1 0,0-1,0 0,0 0,0-1,-1 0,1-1,-1 0,0 0,0-1,-1 1,0-2,0 1,0-1,-1 0,0-1,0 0,3-7,-1 0,-1-1,0 0,-2 0,1-1,-2 1,0-1,-1 0,0-6,-3 14,-1-1,0 0,0 1,0-1,-1 1,-1 0,0-1,0 1,-1 0,0 1,0-1,-1 1,0 0,0 0,-1 0,0 1,-1 0,0 0,0 0,0 1,-1 0,1 0,-2 1,1 0,0 1,-1 0,0 0,0 1,0 0,0 0,-1 1,1 0,-1 1,1 0,-4 1,10-1,1 1,-1-1,1 1,-1 0,1 0,-1 0,1 1,-1-1,0 1,1-1,-1 1,1 0,0 0,-1 0,1 0,0 0,0 0,-1 1,1-1,0 1,0 0,0-1,1 1,-1 0,0 0,1 0,-1 0,1 1,0-1,0 0,0 1,0-1,0 0,0 1,1-1,-1 1,1-1,-1 1,1 0,0-1,0 1,0-1,1 1,-1-1,1 1,-1-1,1 1,0-1,0 1,0-1,0 0,0 1,0-1,1 0,-1 0,1 0,0 1,9 5,0 0,1-1,0 0,0 0,0-1,1-1,0 0,0-1,0 0,1-1,-1-1,1 0,0-1,3 0,13 1,-1-1,0-1,0-2,0-1,0-1,0-1,0-2,-1-1,0-1,-1-1,0-2,-1 0,0-2,-1-1,0-1,-1-1,-1-1,-1-1,-1-2,0 1,-2-2,0-1,-2 0,0-2,-1 0,-8 2,0 0,-1 0,-1-1,-1 0,-1 0,-1 0,-1-1,-2 1,0 0,-2-1,0 1,-2 0,0 0,-2 0,-1 0,-1 1,0 0,-2 1,-5-7,11 18,-1 0,0 1,-1 0,0 0,0 0,-1 1,0 0,-1 1,0-1,-1 1,1 1,-1 0,-1 0,1 1,-1 0,-10-4,18 9,-1 1,1 0,-1-1,1 1,-1 0,1 0,-1 1,1-1,-1 0,1 1,-1 0,1-1,-1 1,1 0,0 0,0 0,-1 1,1-1,0 1,0-1,0 1,0-1,0 1,1 0,-1 0,1 0,-1 0,1 0,-1 1,1-1,0 0,0 1,0-1,1 0,-1 1,0 1,-16 95,18-10,4 0,3 0,15 54,-19-112,66 305,-38-185,-31-142,0 0,1 0,1 0,-1 0,1 0,1-1,-1 0,2 1,-1-1,1-1,0 1,6 6,17-5,-14-11</inkml:trace>
  <inkml:trace contextRef="#ctx0" brushRef="#br0" timeOffset="1435.132">2459 790,'-14'34,"-10"30,-1 9,4-3,6-9,10-15,5-15</inkml:trace>
  <inkml:trace contextRef="#ctx0" brushRef="#br0" timeOffset="1585.154">2402 367,'0'0</inkml:trace>
  <inkml:trace contextRef="#ctx0" brushRef="#br0" timeOffset="1985.248">2911 677,'-35'39,"2"0,1 2,3 2,1 0,-14 33,39-72,0 0,1 0,0 0,0 1,0-1,0 1,1-1,0 1,0 0,0 0,0-1,1 1,0 0,0 0,0 0,1-1,-1 1,1 0,0 0,1-1,-1 1,1-1,0 1,0-1,0 0,1 1,-1-1,1 0,3 3,3-3,0 0,0 0,0-1,1 0,-1-1,1 0,-1 0,1-1,0-1,0 1,0-2,0 1,-1-1,1-1,0 0,-1 0,1-1,-1 0,0 0,0-1,0 0,0-1,-1 0,0-1,0 1,0-2,-1 1,0-1,0 0,0 0,-1-1,0 0,0-1,37-45,-3-1,-2-1,-2-3,14-34,-30 48,-1-1,-2-1,-3-1,-1 0,-3 0,-2-1,-1-4,-6 36,-1 1,-1 0,0 0,-1 0,-1 0,-1 0,0 1,-1-1,0 1,-1 0,-1 0,-3-3,7 12,-1 0,1 0,-1 1,-1-1,1 1,-1 0,0 0,0 0,0 1,-1 0,1 0,-1 0,0 1,0 0,-1 0,1 0,0 1,-1 0,0 0,1 1,-1 0,0 0,0 0,0 1,0 0,0 0,0 1,1 0,-6 1,1 1,0 1,0 0,1 0,-1 1,1 1,0 0,0 0,1 1,0 0,0 0,1 1,0 0,0 1,0 0,1 0,1 1,0-1,0 1,1 1,0-1,1 1,-4 8,2 0,0 0,1 0,1 0,1 1,0 0,2-1,0 1,2 0,0 0,3 18,0-13,1-1,1 0,1 0,2 0,0-1,1 0,1-1,1 0,1-1,1 0,1-1,1-1,1 0,0-1,1-1,1-1,1 0,0-1,1-2,0 0,1-1,0-1,7 1,1-5,-5-2</inkml:trace>
  <inkml:trace contextRef="#ctx0" brushRef="#br0" timeOffset="3019.002">3899 480,'-38'23,"1"3,2 0,1 2,0 2,3 1,0 1,-11 19,38-46,0 0,1 0,0 1,0-1,1 1,-1 0,1 0,1 0,-1 0,1 0,0 0,0 0,1 0,-1 1,2-1,-1 0,0 0,1 0,1 0,-1 0,1 0,0 0,0 0,0 0,1-1,0 1,0-1,1 1,-1-1,1-1,0 1,0 0,1-1,-1 0,3 1,-1 0,-1-1,1-1,0 1,1-1,-1 0,0 0,1-1,0 0,0 0,-1 0,1-1,0 0,0-1,0 1,0-1,0-1,0 1,0-1,0-1,0 1,0-1,-1 0,1-1,-1 1,1-1,-1 0,0-1,5-3,5-4,0-1,-1 0,-1-1,0-1,0 0,-2-1,1-1,-2 0,8-15,96-157,-89 159,-26 28,1 1,-1-1,0 1,1-1,-1 1,1-1,-1 1,0 0,1-1,-1 1,1 0,-1-1,1 1,-1 0,1-1,-1 1,1 0,0 0,-1 0,1 0,-1 0,1-1,-1 1,1 0,0 0,-1 0,1 1,-1-1,1 0,0 0,-1 0,1 0,-1 0,1 1,-1-1,1 0,-1 1,1-1,-1 0,1 1,-1-1,1 0,-1 1,0-1,1 1,-1-1,0 1,1-1,-1 1,0-1,1 1,-1-1,0 1,0-1,0 1,0 0,0-1,1 1,-1 0,-15 101,12-93,1 0,0 0,0 0,1 0,0 0,1 0,0 0,1 1,-1-1,2 0,-1 0,1 0,1 0,0-1,0 1,1-1,-1 1,2-1,-1-1,1 1,1 0,-1-1,1 0,0-1,1 1,0-1,0 0,0-1,1 1,-1-2,5 3,-4-5,1 0,-1 0,1 0,0-1,-1-1,1 1,0-1,0-1,0 0,-1 0,1-1,-1 0,1 0,-1-1,1 0,-1 0,0-1,-1 0,1-1,-1 1,0-2,0 1,4-4,7-7,-1-1,-1 0,-1-1,0-1,-1 0,-1-1,-1-1,1-4,37-62,-55 106,0 0,2 0,0 0,1 0,1 1,1-1,2 15,-2-30,0 0,1 0,-1 0,1 0,0 0,0 0,0 0,0 0,1-1,0 1,0-1,0 1,0-1,0 0,0 1,1-1,0 0,0-1,-1 1,2 0,-1-1,0 0,0 0,1 0,-1 0,1 0,0-1,-1 1,1-1,0 0,0 0,0-1,0 1,0-1,0 0,0 0,0 0,0 0,0-1,0 1,9-3,0-1,-1 0,1 0,-1-1,0-1,0 0,-1 0,0-1,0-1,0 0,-1 0,0-1,-1-1,0 1,-1-2,0 1,0-1,-1 0,0 0,-1-1,-1 0,0 0,0-1,-1 1,2-11,116-225,-101 231,-22 54,0-28,-3 27,2-1,1 1,2 0,1 0,2-1,3 8,3 1,3-1,2-1,1 0,3-1,15 27,-4-16,-3 2,-2 0,-2 2,-3 1,-3 1,-2 0,-2 1,-4 0,-1 1,-3 8,-3-55,-1 0,0 0,0 1,-2-1,0 1,0-1,-1 0,-1 0,0 0,-1 0,0 0,-1-1,0 1,-1-1,0-1,-1 1,-1-1,0 0,-5 5,-2-4,-1-1,0 0,0-2,-1 1,0-2,-1 0,1-2,-2 0,1 0,-1-2,1 0,-1-1,0-1,0-1,-1-1,1 0,-3-2,16 1,0 1,0-1,0-1,0 1,0-1,0 0,1 0,-1-1,0 0,1 0,0 0,0-1,0 1,0-1,1 0,-1-1,1 1,0-1,0 0,1 0,-1 0,1 0,0-1,1 1,-1-1,1 0,0 1,1-1,-1 0,1 0,0 0,1-1,0 1,-1 0,2 0,-1 0,1 0,0 0,0 0,1 0,1-5,9-18,1 2,2-1,0 2,2 0,0 1,2 1,1 0,3-1,5-9,213-218,-108 131,-105 95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34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0 400,'1'0,"-1"0,1-1,-1 1,0 0,1 0,-1 0,1-1,-1 1,1 0,-1 0,1 0,-1 0,1 0,-1 0,1 0,-1 0,1 0,-1 0,1 0,-1 0,1 0,-1 0,1 1,-1-1,1 0,-1 0,0 0,1 1,-1-1,1 0,-1 1,0-1,1 0,-1 1,0-1,1 0,-1 1,0-1,0 1,1-1,-1 1,0-1,0 1,0-1,1 1,-1-1,0 1,0-1,0 1,0-1,0 1,0-1,0 1,0-1,0 1,-1-1,63 156,-29-57,-27-74,2-1,0 0,1-1,2 0,0 0,2-1,13 18,-26-39,0 0,1 0,-1 0,0 0,1 0,-1 0,1 0,-1 0,1 0,0-1,-1 1,1 0,0 0,0-1,-1 1,1 0,0-1,0 1,0-1,0 1,0-1,0 1,0-1,0 0,0 1,0-1,0 0,0 0,0 0,0 0,0 0,0 0,0 0,0 0,0 0,0 0,0-1,0 1,0 0,0-1,0 1,0-1,0 1,0-1,0 1,0-1,-1 0,1 0,0 1,0-1,-1 0,1 0,0 0,-1 0,1 1,0-2,43-167,12-170,-28 249,-21 85</inkml:trace>
  <inkml:trace contextRef="#ctx0" brushRef="#br0" timeOffset="441.777">621 824,'-5'19,"-1"11,0 6,1 0,-3-4,-1-9</inkml:trace>
  <inkml:trace contextRef="#ctx0" brushRef="#br0" timeOffset="869.879">678 513,'-5'5,"-1"-3,4-3,-1 0,-1 4,1 2</inkml:trace>
  <inkml:trace contextRef="#ctx0" brushRef="#br0" timeOffset="1501.7">734 33,'129'-22,"-114"20,-4-1,0 1,1 1,-1-1,0 2,1 0,-1 0,0 1,1 0,-1 1,0 0,0 1,0 1,6 2,-16-5,1-1,-1 1,0 0,0 0,0 0,0 1,0-1,0 0,0 0,0 1,0-1,0 0,0 1,-1-1,1 1,-1-1,1 1,-1-1,0 1,1-1,-1 1,0-1,0 1,0-1,0 1,0-1,-1 1,1 0,0-1,-1 1,1-1,-1 0,1 1,-1-1,0 1,0-1,0 0,1 1,-1-1,0 0,-1 0,1 0,0 0,0 0,-55 45,42-37,-40 39,55-46,0 1,1 0,-1-1,0 1,1-1,-1 1,1-1,0 0,0 0,0 0,0 0,0 0,0 0,1 0,-1-1,1 1,-1-1,1 0,-1 0,1 1,0-2,-1 1,1 0,0-1,0 1,0-1,0 0,2 0,223 15,-204-9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8:49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0 311,'43'0,"34"-5,8-2,-1 1,-9 1,-13-3,-12-1,-10 2,-7-3,-4 0,-12 2,-9 2</inkml:trace>
  <inkml:trace contextRef="#ctx0" brushRef="#br0" timeOffset="273.009">424 0,'-20'39,"-5"26,5 7,7-3,5-9,4-10,3-9,1-6,1-4,0-3,0-1,0-1,0-5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3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0 192,'406'1,"-253"25,-248-72,83 38,0 1,0-1,1-1,0 0,0-1,1 0,0-1,1 0,0 0,1-1,-3-5,5-21,13 26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0,'33'54,"28"165,-29-83,30 33,-62-168,0 1,1-1,-1 0,0 1,0-1,1 0,-1 0,1 1,-1-1,1 0,-1 0,1 0,0 1,0-1,-1 0,1 0,0 0,0 0,0 0,0-1,0 1,0 0,1 0,-1-1,0 1,0 0,0-1,1 1,-1-1,0 0,1 1,-1-1,0 0,1 0,-1 0,0 0,1 0,-1 0,0 0,1-1,-1 1,0 0,0-1,1 1,-1-1,0 1,0-1,1 0,-1 1,0-1,0 0,0 0,0 0,0 0,0 0,0 0,-1 0,1 0,0 0,0 0,-1-1,44-152,-24 66,42-120,-41 131,-18 65</inkml:trace>
  <inkml:trace contextRef="#ctx0" brushRef="#br0" timeOffset="469.952">707 479,'-7'-1,"0"0,0 0,0 0,1 1,-1 0,0 0,0 1,0 0,0 0,1 1,-1-1,0 1,1 1,0-1,-1 1,1 1,0-1,0 1,1 0,-1 0,1 0,0 1,0 0,0 0,1 0,0 1,0-1,0 1,1 0,0 0,0 1,0-1,1 0,0 1,0 0,0-1,1 1,0 3,1-7,0 1,0-1,0 0,0 0,0 0,1 1,-1-1,1 0,0 0,0 0,0 0,1 0,-1 0,1 0,0-1,-1 1,1-1,0 1,0-1,1 1,-1-1,1 0,-1 0,1 0,-1-1,1 1,0 0,0-1,0 0,0 0,0 0,0 0,0 0,0 0,2-1,117 8,-116-8,97-14,-84 8</inkml:trace>
  <inkml:trace contextRef="#ctx0" brushRef="#br0" timeOffset="1016.215">932 706,'150'-165,"-150"164,1 0,-1 0,1 0,-1 0,1 0,-1 1,1-1,-1 0,1 0,0 0,0 1,-1-1,1 1,0-1,0 0,0 1,0-1,0 1,0 0,0-1,0 1,-1 0,1-1,0 1,1 0,-1 0,0 0,0 0,0 0,0 0,0 0,0 0,0 1,0-1,0 0,0 0,-1 1,1-1,0 1,0-1,0 1,0-1,0 1,-1 0,1-1,0 1,0 0,-1 0,1-1,0 1,-1 0,1 0,-1 0,1 0,-1 0,0 0,2 3,-2-1,0 0,0 0,0-1,1 1,-1 0,1 0,0-1,0 1,0-1,0 1,0 0,0-1,1 0,-1 1,1-1,0 0,0 0,0 0,0 0,0 0,0 0,0-1,0 1,1-1,-1 0,1 1,-1-1,1 0,0 0,-1-1,1 1,0 0,-1-1,1 0,0 0,0 0,0 0,-1 0,3 0,102-59,-105 58,1 1,-1 0,0 0,1-1,-1 1,1 1,-1-1,1 0,-1 1,0-1,1 1,-1-1,0 1,1 0,-1 0,0 0,0 1,0-1,0 0,0 1,0-1,0 1,0 0,-1 0,1 0,-1 0,1 0,0 1,26 22,-9-16,0-3</inkml:trace>
  <inkml:trace contextRef="#ctx0" brushRef="#br0" timeOffset="2599.642">1694 112,'-6'2,"-1"0,0 0,1 0,-1 1,1 0,0 0,0 1,0-1,0 1,1 1,-1-1,1 1,-1 1,5-5,0-1,1 1,-1-1,1 1,-1-1,1 1,-1-1,1 1,-1 0,1-1,0 1,-1 0,1-1,0 1,-1 0,1-1,0 1,0 0,0 0,0-1,0 1,0 0,0 0,0-1,0 1,0 0,0-1,0 1,0 0,1 0,-1-1,0 1,1 0,-1-1,0 1,1 0,-1-1,1 1,-1-1,1 1,-1-1,1 1,-1-1,1 1,0-1,-1 1,1-1,0 0,-1 1,1-1,0 0,-1 0,1 1,0-1,42 7,-38-7,0-1,0 1,0-1,0 1,0-1,0-1,-1 1,1-1,0 0,-1 0,1 0,-1 0,0-1,0 0,0 0,0 0,0 0,-1-1,1 1,-1-1,0 0,2-4,-5 6,-1 1,1-1,-1 1,1 0,-1-1,0 1,0 0,1 0,-1-1,0 1,0 0,-1 0,1 0,0 0,0 0,0 0,-1 1,1-1,0 0,-1 1,1-1,0 0,-1 1,1 0,-1-1,1 1,-1 0,1 0,-1 0,1 0,-1 0,1 0,-1 0,1 0,-1 1,1-1,-1 1,1-1,0 1,-1-1,1 1,0 0,-1 0,1 0,0 0,0 0,0 0,0 0,-1 1,-12 13,14-12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6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1,'-1'2,"0"0,-1 0,1-1,-1 1,0 0,1-1,-1 1,0-1,0 0,0 1,0-1,0 0,0 0,0 0,0-1,-1 1,1 0,0-1,0 0,-1 1,1-1,0 0,-1 0,1 0,-1-1,0 2,-225 41,198-36,-53 25,82-30,1 1,0-1,0 1,-1-1,1 0,0 1,0-1,1 1,-1-1,0 1,0-1,1 1,-1-1,1 1,-1-1,1 0,0 1,-1-1,1 0,0 0,0 1,0-1,0 0,0 0,0 0,0 0,0 0,0 0,1-1,-1 1,0 0,1 0,-1-1,0 1,1-1,-1 0,1 1,1-1,196 60,-62-12,-136-48,0 1,1-1,-1 1,1 0,-1 0,0 0,0-1,0 1,1 0,-1 0,0 1,0-1,0 0,0 0,-1 0,1 1,0-1,0 0,-1 1,1-1,-1 1,1-1,-1 1,0-1,0 1,1-1,-1 1,0-1,0 1,-1-1,1 1,0-1,0 1,-1-1,1 1,-1-1,1 0,-1 1,1-1,-1 1,0-1,0 0,0 0,0 0,0 1,0-1,0 0,0 0,-1 0,-65 41,18-16,1 1,2 3,1 1,-28 27,62-51,1 1,0 0,1 0,0 1,0 0,1 1,0 0,1 1,0-1,0 1,1 1,1-1,-3 9,7-17,1 0,0 0,1 0,-1 0,0 0,1 0,-1 0,1 0,0-1,0 1,0 0,1 0,-1-1,0 1,1-1,0 1,-1-1,1 0,0 0,1 0,-1 0,0 0,0 0,1 0,-1-1,1 1,-1-1,1 0,0 0,0 0,-1 0,2 0,95 16,103-45,-179 21,-4-1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1 588,'30'-62,"2"2,4 0,1 3,4 1,29-31,-70 88,0 0,0 0,0 0,1 0,-1 0,0 0,0 0,1 0,-1-1,1 1,-1 0,0 0,1 0,0 0,-1-1,1 1,-1 0,1-1,0 1,0 0,-1-1,1 1,0-1,0 1,0-1,0 1,-1-1,1 0,0 1,0-1,0 0,0 0,0 0,0 0,0 0,0 0,0 0,0 0,0 0,0 0,0 0,0 0,0-1,-1 1,1 0,0-1,0 1,0-1,0 1,0-1,-1 0,1 1,0-1,-1 1,1-1,0 0,-1 0,1 0,-1 1,1-1,-1 0,1 0,-1 0,0 0,1 0,-1 46,-2-38,0 0,1 0,0 0,0 0,1 0,0 0,0 0,1 0,0 0,0 0,0-1,1 1,0 0,0-1,1 1,0-1,0 1,0-1,1 0,0-1,0 1,1-1,0 0,-1 0,2 0,-1 0,0-1,1 0,5 3,-4-8,-1 0,0-1,0 0,1 0,-1 0,0-1,-1 0,1 0,0-1,-1 1,0-1,0 0,0-1,0 1,-1-1,0 0,0 0,0 0,0-1,-1 1,0-1,0 0,-1 0,1 0,-1-1,-1 5,114-181,-32 47,-68 120,-13 32,-11 22,2 1,2 1,1-1,2 1,1-1,3 10,-1-14,-1-24,0-1,1 0,0 0,1 0,0 0,1 0,0-1,1 1,0-1,3 5,3 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0,'0'20,"5"5,1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0,'-5'19,"3"7,7-2,3-9,-1-12,-1-12,-6-4,-4 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0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1 130,'23'51,"10"105,-5 6,-26-151,-1-3,0 1,0-1,0 0,1 1,1-1,0 0,0 0,0-1,1 1,0 0,0-1,1 0,2 2,-5-9,0 0,1 0,-1 0,1 0,-1-1,0 1,1-1,-1 1,0-1,0 0,1 0,-1 0,0 0,0 0,0-1,0 1,0-1,0 1,-1-1,1 0,0 1,-1-1,1 0,-1 0,0 0,0 0,0 0,0-1,0 1,0 0,0 0,-1-1,1 1,-1 0,0-1,1 1,-1-1,0 0,1 0,178-488,-155 439,-12 35</inkml:trace>
  <inkml:trace contextRef="#ctx0" brushRef="#br0" timeOffset="1152.519">510 524,'-10'20,"-3"10,1 6,2 1,3-1,3-2,6-1,9-7,6-8,5-7,5-9,-4-6</inkml:trace>
  <inkml:trace contextRef="#ctx0" brushRef="#br0" timeOffset="1868.665">651 243,'-5'0,"-2"4,-4 3,-5-1,5-1,9-2,0-1,1-1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13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1 198,'68'0,"12"1,1-3,-1-4,12-5,10-1,-102 11,1 1,-1-1,0 1,1-1,-1 1,0-1,0 0,1 1,-1-1,0 1,0-1,0 0,1 1,-1-1,0 1,0-1,0 0,0 1,0-1,0 0,0 1,-1-1,1 1,0-1,0 0,0 1,-1-1,1 1,0-1,-1 1,1-1,0 1,-1-1,1 1,-1-1,1 1,-1-1,1 1,-1 0,1-1,-1 1,1 0,-1-1,1 1,-1 0,1 0,-1-1,0 1,1 0,-1 0,0 0,1 0,-1 0,1 0,-1 0,0 0,1 0,-1 0,0 1,1-1,-1 0,1 0,-1 0,1 1,-1-1,0 0,1 1,-1-1,0 0,-7-3,0 1,0-2,0 1,0-1,0 0,1-1,0 0,0 0,0 0,0-1,1 0,0-1,0 1,1-1,0 0,0 0,1-1,0 1,0-1,0 0,1-2,-3-9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6:56.27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815 117,'-5'-6,"0"0,-1 0,1 1,-1-1,0 1,-1 1,1-1,-1 1,0 0,0 0,0 1,-1 0,1 0,-1 1,1 0,-1 1,0-1,0 1,0 1,0-1,0 1,0 1,0 0,-5 1,-25 10,0 2,1 2,0 1,1 2,2 2,0 1,1 1,-15 15,17-11,2 2,1 1,1 1,2 1,1 2,2 0,-13 26,23-39,1 1,1 1,1-1,1 1,1 1,1 0,1-1,1 2,1-1,1 0,1 1,2-1,0 1,2-1,0 0,2 0,0 0,2 0,0-1,2 0,1-1,0 0,2 0,1-1,0-1,1 0,1 0,1-2,9 8,-7-11,-1 0,2-1,0-1,0-1,1-1,1-1,0 0,0-2,1 0,0-2,0 0,1-1,-1-2,1 0,9-1,0-1,0-1,0-1,-1-2,1-1,0-2,-1-1,0-1,-1-2,23-10,4-5,-1-2,-1-3,-2-3,-1-1,29-27,-56 40,0-2,-2 0,-1-1,0-2,-2 0,-1-1,-2-1,0-1,-2 0,-1-1,4-15,-9 22,-1 0,-1-1,-1 0,-1 0,-2-1,0 1,-1-1,-2 1,-1-1,0 1,-2-1,-1 1,-1-1,-1 2,0-1,-2 1,-1 0,-1 0,-1 1,-1 0,-1 1,-1 1,-11-14,5 17,-1 0,-1 1,0 1,-1 1,-1 2,0 0,0 1,-1 1,-1 2,0 0,0 2,0 1,0 1,-1 1,0 1,0 2,1 0,-1 2,0 1,1 1,-1 1,1 2,-18 7,-194 82,183-66</inkml:trace>
  <inkml:trace contextRef="#ctx0" brushRef="#br0" timeOffset="567.878">617 484,'5'0,"6"0,2 0</inkml:trace>
  <inkml:trace contextRef="#ctx0" brushRef="#br0" timeOffset="817.802">957 259,'0'15,"4"4,3 3,-1-1</inkml:trace>
  <inkml:trace contextRef="#ctx0" brushRef="#br0" timeOffset="1253.277">561 738,'80'99,"-70"-86,0-1,1 0,0-1,0 0,1 0,1-1,0-1,0 0,1-1,0 0,0-1,1-1,0 0,0-1,0-1,1 0,0-1,-1-1,1 0,0-1,0-1,5-1,-8-1,0-1,0-1,-1 0,1-1,-1 0,0-1,0 0,0-1,-1 0,0-1,-1 0,0-1,0 0,0 0,-1-1,-1 0,0-1,0 0,-1 0,-1-1,1 0,-2 0,0 0,0-1,-8-62,-3 52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24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0 717,'18'124,"-17"-120,0 0,0-1,1 1,-1-1,1 0,0 1,0-1,0 0,0 0,0 0,1 0,-1-1,1 1,0-1,0 1,0-1,0 0,0 0,1 0,-1-1,1 1,-1-1,1 0,-1 0,1 0,0 0,-1-1,1 1,0-1,-1 0,4 0,14-6,-1 0,-1-1,1-1,-1-1,0-1,-1 0,-1-2,1 0,-2 0,0-2,13-13,84-78,-113 105,0-1,0 1,0-1,0 1,0-1,0 1,0 0,0-1,0 1,0-1,0 1,1-1,-1 1,0 0,0-1,1 1,-1-1,0 1,1 0,-1-1,0 1,1 0,-1 0,0-1,1 1,-1 0,1 0,-1-1,0 1,1 0,-1 0,1 0,-1 0,1 0,-1 0,1 0,-1 0,1 0,-1 0,0 0,1 0,-1 0,1 0,-1 0,1 0,-1 0,1 1,-1-1,0 0,1 0,-1 0,1 1,-1-1,0 0,1 1,-1-1,0 0,1 1,-1-1,0 0,0 1,1-1,-1 1,0-1,0 0,0 1,0-1,1 1,-7 34,3-26,2-4,0 0,-1-1,2 1,-1 0,1 0,-1 0,1 0,0 0,1 0,-1 0,1-1,0 1,1 0,-1 0,1-1,0 1,0-1,0 1,0-1,1 0,0 0,0 0,0 0,0 0,1-1,-1 0,1 1,0-1,0-1,0 1,0 0,1-1,-1 0,1 0,9 2,1-1,-1-1,0 0,1-1,-1 0,1-2,-1 1,1-2,-1 0,0 0,0-2,0 0,0 0,0-1,-1-1,0 0,5-3,4-4,0-1,-1 0,0-2,-1 0,-1-1,0-2,-2 1,0-2,5-8,1-2,0-1,-3-1,0 0,-2-1,-2-2,-1 1,-1-2,-3 0,0 0,-3-1,0 0,-3-1,-1 0,-1-35,-28-10,24 82,-1 0,0 1,0-1,0 0,0 1,0 0,1-1,-1 1,0 0,0 0,0 0,0 0,0 1,0-1,0 0,0 1,0 0,1-1,-1 1,0 0,0 0,1 0,-1 0,0 0,1 0,-1 0,1 0,0 1,-1-1,1 1,0-1,0 1,0 0,0-1,0 1,0 0,0-1,1 1,-1 0,0 0,-15 26,0 0,1 1,2 1,1 0,2 0,1 2,1-1,2 1,1 0,1 0,2 0,1 0,2 9,0-24,1 0,1 0,1 0,0 0,1 0,1-1,1 0,0 0,1-1,0 0,2 0,-1-1,2 0,0-1,11 11,-8-9,-9-9,0 0,0 0,0-1,1 1,0-1,0 0,0 0,1-1,0 0,0 0,0-1,0 0,6 2,3-21,-16 1</inkml:trace>
  <inkml:trace contextRef="#ctx0" brushRef="#br0" timeOffset="249.195">621 210,'43'9,"48"4,18-1,0-2,-4-3,-10-3,-12-1,-6-2,-6-1,-10-1,-11 1,-14-1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22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255 139,'-2'1,"1"0,0 0,0 0,0 0,0 1,0-1,0 0,0 0,0 1,1-1,-1 0,0 1,1-1,-1 1,1-1,-1 1,1-1,0 1,0-1,0 1,0-1,0 1,0-1,0 1,0-1,1 1,-1-1,0 1,1-1,-1 1,1-1,0 0,0 1,0 8,36 380,-37-381,3 53,-3 0,-4-1,-1 1,-4-1,-7 25,6-33,10-35</inkml:trace>
  <inkml:trace contextRef="#ctx0" brushRef="#br0" timeOffset="448.423">1 167,'57'-29,"2"3,1 2,1 3,1 3,60-10,-104 23,0 0,1 2,-1 0,1 0,0 2,0 1,0 0,0 1,-1 1,1 1,14 4,-29-6,0 1,-1 0,1 0,-1 0,0 1,0-1,0 1,0 0,0-1,0 1,-1 1,0-1,1 0,-1 0,0 1,-1 0,1-1,0 1,-1 0,0 0,0-1,0 1,-1 0,1 0,-1 0,0 0,0 0,0 0,-1 3,0 5,-1 0,-1 0,0 0,0 0,-1-1,-1 1,0-1,0 0,-3 3,-253 309,259-320,1-1,0 1,-1-1,1 1,0-1,1 1,-1-1,0 1,1 0,-1-1,1 1,0 0,0 0,0-1,0 1,1 0,-1-1,1 1,0 0,-1-1,1 1,0-1,1 1,-1-1,0 1,1-1,-1 0,1 0,0 0,-1 0,1 0,0 0,0 0,1 0,-1-1,0 1,1-1,-1 0,0 0,1 1,0-1,89 44,-75-39,0 1,-1 1,1 1,-2 0,1 1,-1 1,6 5,-18-12,1 0,-1 0,1 0,-1 0,0 0,-1 1,1-1,-1 1,0 0,0-1,0 1,-1 0,1 0,-1 0,0 1,-1-1,0 0,1 0,-1 0,-1 1,1-1,-1 0,0 0,0 0,-1 0,1 0,-1 0,0 0,-1-1,0 3,-6 7,1 0,-2-1,0-1,0 1,-1-1,0-1,-1 0,-1-1,-3 2,-7 4,-1-1,-1 0,-1-2,1-1,-2-1,0-2,-15 4,41-12,0 0,-1 0,1 0,-1 0,1 0,-1 0,1-1,-1 1,1 0,-1-1,0 0,1 1,-1-1,0 0,0 0,1 1,-1-1,0-1,0 1,1 0,-1 0,0-1,1 1,-1-1,0 1,1-1,-1 0,1 1,-1-1,1 0,-1 0,1 0,-1-1,1 1,0 0,0 0,0-1,0 1,0 0,0-1,0 1,0-1,0 0,1 1,-1-1,0 1,1-1,0 0,-1 0,1 1,0-1,0 0,0 0,0 1,0-1,0 0,1-1,8-13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1,'0'4,"5"8,1 5,5 1,1 1,-3 3,-2 2,-2 2,-2 1,-2 1,-1 1,0-1,4-4,2-2,0 1,-2 0,-1-8,-1-6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59,'38'-9,"23"-4,5 1,-3 2,-8 3,-9 3,-6 1,-7 2,-8 6,-8 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3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28,'280'-27,"-278"26,1 1,-1 0,0 0,1 1,-1-1,0 0,0 1,1-1,-1 1,0 0,0-1,0 1,0 0,0 1,0-1,0 0,0 0,0 1,0-1,-1 1,1 0,-1-1,1 1,-1 0,0 0,0 0,1 0,-1 0,-1 0,1 0,0 0,0 1,-1-1,1 0,-1 0,0 1,0-1,0 0,0 1,0-1,0 0,-1 0,1 1,-1-1,1 0,-1 0,0 0,0 1,0-1,0 0,0 0,0-1,-1 1,1 0,-1 0,0 0,-88 95,77-86,0 0,1 1,0 0,1 1,1 0,0 1,0 0,-2 8,11-20,0 1,1-1,-1 1,1 0,0-1,-1 1,1 0,1-1,-1 1,0 0,1-1,-1 1,1-1,0 1,-1-1,1 1,1-1,-1 1,0-1,1 0,-1 0,1 1,-1-1,1 0,0-1,0 1,0 0,0 0,0-1,0 1,1-1,-1 0,0 0,1 0,-1 0,1 0,-1 0,1-1,0 1,-1-1,1 0,0 1,-1-1,1 0,0-1,-1 1,1 0,-1-1,1 0,0 1,-1-1,1 0,140-55,-125 47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4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0,'43'0,"24"0,5 0,-4 5,-10 1,-9 1,-9-2,-5-2,-5-1,-3 0,0-2,-1 0,-4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4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0,'39'5,"31"-3,9-2,-4-2,-10 1,-7 0,-8 0,-13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363 596,'0'0,"1"-1,-1 1,1-1,-1 0,0 1,1-1,-1 0,0 0,0 1,0-1,1 0,-1 0,0 1,0-1,0 0,0 0,0 1,0-1,0 0,-1 0,1 1,0-1,0 0,-1 0,1 1,0-1,-1 0,1 1,0-1,-1 0,1 1,-1-1,1 1,-1-1,1 1,-1-1,0 1,1-1,-1 1,0 0,1-1,-1 1,0 0,0-1,1 1,-1 0,0 0,0 0,1 0,-1 0,0 0,0 0,1 0,-1 0,0 0,0 0,1 0,-1 0,0 1,0-1,1 0,-1 1,0-1,1 0,-1 1,0 0,-55 15,-146 84,162-67,39-32,1 0,-1-1,1 1,-1 0,1 0,-1-1,1 1,-1 0,1 0,0 0,-1 0,1 0,0 0,0 0,0 0,0 0,0 0,0 0,0 0,0 0,0 0,0-1,0 1,0 0,1 0,-1 0,0 0,1 0,-1 0,1 0,-1-1,1 1,0 0,-1 0,1-1,0 1,-1 0,1-1,0 1,0-1,-1 1,1-1,0 1,0-1,0 1,0-1,0 0,0 1,0-1,0 0,14 4,1-1,0 0,0-1,0-1,0-1,1 0,-1-1,6-1,25-1,117 7,-163-4,0 1,0-1,0 0,0 1,0-1,0 1,-1-1,1 1,0-1,0 1,-1 0,1-1,0 1,-1 0,1 0,-1-1,1 1,-1 0,1 0,-1 0,1 0,-1 0,0 0,1-1,-1 1,0 0,0 0,0 0,0 0,0 0,0 0,0 0,0 0,0 0,-1 0,1 0,0 0,0 0,-1 0,1 0,-1-1,1 1,-1 0,1 0,-1 0,1-1,-1 1,0 0,0-1,0 1,-36 39,-184 120,182-134,-72 67,110-92,-1 1,1-1,0 1,0-1,0 1,0 0,0-1,0 1,1 0,-1 0,0 0,1-1,0 1,-1 0,1 0,0 0,0 0,0 0,0 0,0 0,0 0,1-1,-1 1,1 0,-1 0,1 0,0 0,-1-1,1 1,0 0,0-1,0 1,1-1,-1 1,0-1,1 0,-1 1,0-1,1 0,0 0,1 1,1 1,1-1,1 1,-1-1,0-1,0 1,1-1,-1 1,1-1,0-1,-1 1,1-1,-1 0,1-1,0 1,43-10,-1-2,0-3,-2-1,12-7,9-3,0-2,-48 22</inkml:trace>
  <inkml:trace contextRef="#ctx0" brushRef="#br0" timeOffset="931.281">757 1104,'208'-430,"-201"414,-5 11,-1 0,1 1,-1-1,2 0,-1 1,0-1,1 1,0 0,0 0,0 0,0 0,1 1,-1-1,1 1,0 0,0 0,0 0,1 1,-1-1,4 0,-6 4,0 0,0 1,0-1,0 1,0 0,0 0,0 0,0 0,-1 0,1 0,-1 0,1 0,-1 1,0-1,0 1,0-1,0 1,-1-1,1 1,-1-1,1 1,-1-1,0 1,0 0,0-1,0 1,-1 0,1-1,0 0,2 71,-3-55,1 1,1 0,1 0,0 0,1-1,2 1,-1-1,3 3,-7-19,0 1,0-1,1 0,-1 1,1-1,-1 1,1-1,0 0,0 1,0-1,0 0,0 0,0 0,1 0,-1 0,1 0,-1 0,1 0,0-1,0 1,-1 0,1-1,0 0,1 1,-1-1,0 0,0 0,1 0,-1-1,0 1,1 0,-1-1,0 0,1 1,-1-1,1 0,-1 0,1 0,-1-1,1 1,-1-1,0 1,1-1,-1 0,0 0,0 0,2 0,4-9,-1 1,1-1,-2 0,1-1,-2 0,1 0,-1 0,-1-1,3-9,30-64,44-56,-67 121,-8 28,-5 42,-1-41,9 131,35 40,-38-157,2-5</inkml:trace>
  <inkml:trace contextRef="#ctx0" brushRef="#br0" timeOffset="1145.321">1689 935,'-5'33,"3"12,3-3</inkml:trace>
  <inkml:trace contextRef="#ctx0" brushRef="#br0" timeOffset="1311.669">1604 483,'0'0</inkml:trace>
  <inkml:trace contextRef="#ctx0" brushRef="#br0" timeOffset="1730.646">1858 398,'54'107,"-5"2,-4 3,1 22,-45-130,-1-3,-1 0,1 1,0-1,0 0,0 0,0 1,0-1,0 0,0 1,0-1,1 0,-1 0,0 1,1-1,-1 0,1 0,-1 0,1 0,0 1,-1-1,1 0,0 0,0 0,0-1,0 1,-1 0,1 0,1 0,-1-1,0 1,0 0,0-1,0 1,0-1,1 1,-1-1,0 0,0 1,1-1,-1 0,0 0,0 0,1 0,-1 0,0 0,1-1,-1 1,0 0,0 0,0-1,1 1,7-13,-1 0,0 0,-1-1,0 0,-1 0,-1-1,0 0,-1 0,-1 0,1-8,7-21,63-250,-54 256,-12 32</inkml:trace>
  <inkml:trace contextRef="#ctx0" brushRef="#br0" timeOffset="2063.908">2536 822,'-24'9,"-13"9,0 5,6 4,9 2,12-3,9-3,8-4,9-1,6-3,4-4,2-5,2-2,-5-3</inkml:trace>
  <inkml:trace contextRef="#ctx0" brushRef="#br0" timeOffset="2549.975">2705 1048,'204'-218,"-204"219,0-1,0 1,-1 0,1-1,0 1,0 0,0 0,0-1,0 1,0 0,0-1,0 1,1 0,-1-1,0 1,0 0,1-1,-1 1,0 0,1-1,-1 1,0 0,1-1,-1 1,1-1,-1 1,1-1,-1 1,1-1,-1 0,1 1,0-1,-1 0,1 1,0-1,-1 0,1 0,0 1,-1-1,1 0,0 0,-1 0,1 0,0 0,0 0,-1 0,1 0,0 0,-1 0,1-1,0 1,-1 0,1 0,0-1,-1 1,1 0,0-1,-1 1,1-1,-1 1,1-1,-1 1,1-1,-1 1,1-1,-1 1,4 19,-3-17,0 0,0 1,1-1,-1 0,0 0,1-1,-1 1,1 0,-1 0,1-1,0 1,0-1,0 1,0-1,0 0,0 0,0 0,0 0,0 0,1 0,-1-1,0 1,0-1,1 0,-1 1,0-1,1 0,-1 0,1-1,-1 1,0 0,2-1,77-25,-72 22,8-5,-16 8,0-1,1 1,-1-1,0 1,1 0,-1 0,1 0,0 0,-1 0,1 0,0 0,0 0,-1 1,1-1,0 0,0 1,0 0,0 0,0-1,0 1,0 0,-1 0,1 1,0-1,0 0,0 1,0-1,0 1,0-1,-1 1,1 0,0 0,-1 0,1 0,0 0,-1 0,1 0,-1 1,0-1,2 2,6 40,-9-40,0 1,0 0,0-1,1 1,-1 0,1-1,0 1,0 0,0-1,1 1,-1-1,1 0,0 0,0 1,0-1,0 0,1 0,-1-1,1 1,0-1,0 1,-1-1,2 0,-1 0,0 0,2 1,31-7,-24-7</inkml:trace>
  <inkml:trace contextRef="#ctx0" brushRef="#br0" timeOffset="2982.457">2479 88,'80'-30,"-57"20,2 0,-1 2,1 0,1 2,-1 0,1 2,0 1,0 1,11 2,-35-1,0 1,0 0,0 0,0 1,0-1,0 0,0 1,0-1,0 1,-1-1,1 1,0 0,0 0,-1 0,1 0,0 0,-1 0,1 0,-1 1,1-1,-1 0,0 1,0-1,1 1,-1 0,0-1,0 1,-1 0,1 0,0 0,-1-1,1 1,-1 0,1 0,-1 0,0 0,0 0,0 0,0 0,0 0,0 0,-1 0,1 0,-1 0,-34 81,33-81,0 1,0-1,0 0,0 1,0 0,1-1,-1 1,1 0,0 0,0 0,0-1,0 1,0 0,0 1,1-1,0 0,-1 0,1 0,0 0,1 0,-1 0,0 0,1 0,0 0,0 0,0 0,0 0,0 0,1 0,-1 0,1-1,-1 1,1-1,0 1,0-1,0 0,1 0,-1 0,0 0,2 1,11 1,0-1,0 0,0-1,0-1,0-1,0 0,1 0,-1-2,1 0,32-1,32-4,-61 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0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557 1,'-368'105,"347"-99,8-4,0 1,0 1,1 0,-1 1,1 0,0 1,0 0,-6 5,18-11,-1 1,0-1,1 1,-1-1,0 1,1-1,-1 1,1 0,-1-1,1 1,-1 0,1-1,-1 1,1 0,0-1,-1 1,1 0,0 0,-1 0,1-1,0 1,0 0,0 0,0 0,0 0,0-1,0 1,0 0,0 0,1 0,-1-1,0 1,0 0,1 0,-1 0,0-1,1 1,-1 0,1-1,-1 1,1 0,-1-1,1 1,0-1,-1 1,1-1,0 1,-1-1,1 1,0-1,0 0,-1 1,1-1,0 0,0 1,0-1,0 0,57 16,-48-14,197 26,-205-28,0 1,0-1,0 0,-1 1,1 0,0-1,0 1,-1 0,1 0,0 0,-1 0,1 0,-1 0,1 1,-1-1,1 0,-1 1,0-1,0 1,0-1,0 1,0 0,0-1,0 1,-1 0,1 0,0 0,-1-1,0 1,1 0,-1 0,0 0,0 0,0 0,0 0,0 0,-1 0,1 0,0-1,-1 1,0 0,1 0,-1 0,0-1,0 1,-1 1,-59 69,-212 93,271-164,0-1,1 1,-1-1,1 1,-1 0,1 0,0-1,-1 1,1 0,0 0,-1 1,1-1,0 0,0 0,0 0,0 1,0-1,0 1,1-1,-1 0,0 1,1-1,-1 1,1 0,0-1,-1 1,1-1,0 1,0 0,0-1,0 1,0 0,0-1,0 1,1-1,-1 1,1 0,-1-1,1 1,-1-1,1 1,0-1,0 0,0 1,0-1,0 0,0 0,0 1,0-1,1 0,-1 0,0 0,1 0,-1-1,1 1,14 3,0 0,0-2,0 0,1-1,-1-1,1 0,15-3,10 1,93-17,-36 7,-75 11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0 675,'64'-45,"70"-130,64-60,-158 190,-39 45,0 0,0 0,0 0,0 0,0 0,0 0,0 0,0 0,0 1,0-1,-1 0,1 0,0 1,0-1,0 1,0-1,0 1,-1-1,1 1,0-1,0 1,-1 0,1-1,0 1,-1 0,1-1,-1 1,1 0,-1 0,1 0,-1 0,0 0,1-1,-1 1,0 0,0 0,0 0,0 0,0 0,1 0,-2 0,1 0,0 0,0 0,0 0,0 0,-1 0,1 0,0-1,-1 1,1 0,-1 0,1 0,-1 0,1-1,-1 1,1 3,0 8,-2-2,2 0,-1 0,1 0,1 0,-1 0,2 0,-1-1,2 1,-1 0,1-1,1 1,-1-1,2 0,-1 0,1-1,1 1,1 1,-5-8,0-1,0 1,1-1,-1 1,0-1,1 0,-1 0,1 0,-1 0,1-1,-1 1,1-1,-1 1,1-1,0 0,-1 0,1 0,0 0,-1-1,1 1,0-1,-1 1,1-1,-1 0,1 0,-1 0,0 0,1-1,-1 1,2-2,61-55,-17-1,-2-2,-3-2,2-10,14-14,-58 88,1-1,-1 0,0 1,1-1,-1 1,0 0,0 0,0-1,0 1,1 0,-1 0,0 0,0 0,-1 0,1 0,0 0,0 0,0 1,-1-1,1 0,-1 0,1 1,-1-1,1 0,-1 1,0-1,1 0,-1 1,0-1,0 1,0-1,0 0,-1 1,1-1,0 1,0-1,-1 0,1 1,-1 0,1 0,-1 112,10 93,-2-176,1 0,1-1,1 0,2 0,8 13,-7-19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07:07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593 196,'190'-31,"-50"-3,-2-6,52-26,-173 60,-12 4,58-14,-61 16,-1-1,1 1,-1 0,1 0,-1 0,1 0,-1 0,0 1,1-1,-1 0,1 1,-1-1,0 1,1-1,-1 1,0 0,1-1,-1 1,0 0,0 0,0 0,0 0,0 0,0 0,0 0,0 0,0 1,0-1,-1 0,1 1,-1-1,1 0,-1 1,1-1,-1 0,0 1,1-1,-1 1,0 0,-1 14,0 0,-1 0,-1 0,0-1,-1 1,-1-1,-4 11,0 0,-22 65,8-25,2 1,3 1,3 1,0 24,8-30,3 0,3 0,3 1,3-1,2 0,15 58,38 3,-44-97,-35-22,-26-23,0 2,-1 1,0 3,-1 2,0 2,-1 2,0 2,0 3,0 1,-38 6,-210 65,251-55,28-9</inkml:trace>
  <inkml:trace contextRef="#ctx0" brushRef="#br0" timeOffset="461.223">790 703,'72'-3,"1"-4,-2-2,1-4,-1-3,24-11,16-1,-108 30,0 0,-1 0,1 1,-1-1,1 1,-1-1,0 1,0 0,0 0,0 0,0 0,-1 0,1 0,-1 0,0 1,0-1,0 0,0 1,-1-1,1 1,-1-1,0 1,0-1,0 1,-1-1,1 1,-1-1,0 2,0 3,-1 33,0-32,1 1,0-1,1 0,0 1,0-1,1 0,0 1,0-1,1 0,1 0,-1 0,2 0,-1 0,3 3,5 1</inkml:trace>
  <inkml:trace contextRef="#ctx0" brushRef="#br0" timeOffset="1268.547">1467 1324,'54'-41,"-3"-2,-2-2,-1-3,-3-2,15-21,-50 57,0 1,0-1,-1-1,-1 0,0 0,-1-1,-1 1,0-2,-1 1,-1 0,-1-1,0 0,-1 0,0-7,-2 14,-9-80,9 88,-1 0,1 0,-1 0,1 0,-1 1,0-1,0 0,0 1,0-1,0 0,0 1,0-1,-1 1,1 0,0-1,-1 1,1 0,-1 0,0 0,1 0,-1 0,0 0,1 1,-1-1,0 0,0 1,0 0,0-1,0 1,1 0,-1 0,0 0,0 0,0 0,0 0,0 1,0-1,0 1,1-1,-1 1,0 0,0-1,0 2,-3 0,1 0,0 1,0-1,0 1,0 0,0 0,1 1,-1-1,1 1,0 0,0 0,0 0,0 0,1 0,0 1,0-1,0 1,0-1,1 1,0 0,0 0,0-1,0 1,1 0,0 0,0 0,0 0,0 0,1 0,0 0,0-1,0 1,1 0,0-1,0 1,0-1,0 1,1-1,-1 0,1 0,0 0,2 2,11 1,0-1,0 0,1-1,-1-1,1-1,0 0,0-1,8 0,8 1,-30-3,1 1,0 0,0-1,-1 1,1 1,-1-1,1 0,-1 1,1 0,-1 0,0 0,0 0,0 0,0 1,0-1,-1 1,1 0,-1 0,0 0,1 0,-1 0,-1 0,1 1,0-1,-1 1,0-1,0 1,0 0,0-1,0 1,-1 0,1 0,-1-1,0 1,-1 0,1 0,0-1,-1 1,-1 2,-17 70,14-63,1 0,0-1,1 2,0-1,1 0,1 1,0-1,1 0,0 1,1-1,2 10,3-4</inkml:trace>
  <inkml:trace contextRef="#ctx0" brushRef="#br0" timeOffset="1499.412">2230 957,'-10'34,"-3"20,1 1</inkml:trace>
  <inkml:trace contextRef="#ctx0" brushRef="#br0" timeOffset="1746.041">2173 449</inkml:trace>
  <inkml:trace contextRef="#ctx0" brushRef="#br0" timeOffset="2100.099">2822 731,'-29'6,"0"1,1 1,0 2,1 1,0 0,1 3,0 0,1 1,-18 15,32-22,0 1,1 0,0 0,1 1,0 1,0 0,1 0,0 0,1 1,-3 9,7-16,1 0,0 0,1 0,-1 1,1-1,0 0,0 1,1-1,0 1,0-1,0 1,0-1,1 0,0 1,0-1,1 0,-1 1,1-1,0 0,1 0,-1-1,1 1,0 0,0-1,0 1,1-1,2 3,1-1,0-1,0 1,0-1,1 0,-1-1,1 0,0 0,0-1,1 0,-1 0,1-1,-1 0,1 0,0-1,0 0,-1-1,1 0,0 0,0-1,0 0,-1-1,1 0,0 0,-1-1,3 0,11-5,0-1,0-1,-1-1,-1-1,1 0,-2-2,0 0,-1-1,1-2,8-13,-2-2,-2 0,0-2,-2 0,-2-2,-1 0,-2-1,10-35,46-172,-68 225,-2 1,0-1,-1 0,-1 0,0 0,-2 0,0 0,-1 0,-1 1,-1-1,-1 1,-2-5,6 17,0 0,-1 0,0 1,0-1,0 1,-1 0,0 0,0 0,0 0,0 1,-1-1,0 1,0 0,0 1,0-1,-1 1,1 0,-1 0,0 1,0 0,0 0,0 0,0 1,0 0,0 0,-1 0,1 1,0 0,0 0,-1 1,1-1,0 1,0 1,0-1,-5 3,-9 6,0 1,1 1,1 1,0 0,1 2,0 0,1 0,1 2,0 0,2 1,0 0,0 1,2 0,1 1,0 0,0 4,2-10,1 0,1 1,0 0,0 1,2-1,0 1,1 0,0 0,1 0,1 0,1 0,0 1,1-1,1 0,0 0,1 0,1 0,0-1,2 1,-1-1,2 0,0-1,1 0,1 1,5 0,1-1,1 0,0-1,1-1,1 0,0-1,0-1,1-1,0-1,1 0,0-1,0-2,0 0,1-1,-1-1,1 0,0-2,0-1,0 0,6-2,5 1</inkml:trace>
  <inkml:trace contextRef="#ctx0" brushRef="#br0" timeOffset="3131.863">3612 675,'-21'-1,"-1"2,1 1,0 1,0 0,0 2,0 0,1 1,-1 2,2 0,-1 1,1 0,0 2,-5 5,18-10,0 0,1 1,0 0,0 0,0 0,1 0,0 1,1-1,0 1,0 0,1 0,-1 1,2-1,-1 0,1 1,1-1,-1 1,1-1,1 1,0-1,0 1,1-1,-1 0,2 0,-1 0,1 0,1 0,-1 0,1-1,1 1,-1-1,1 0,1-1,-1 1,1-1,0 0,0 0,1-1,0 0,7 4,-3-4,0-2,0 1,1-1,-1-1,1 0,0-1,-1 0,1 0,0-1,0-1,0 0,-1-1,1 0,-1-1,1 0,-1-1,0 0,0-1,0 0,-1 0,0-1,0-1,0 0,-1 0,0-1,0 0,-1 0,0-1,-1 0,0-1,3-4,5-5,-1 0,-1-1,-1-1,-1 0,0 0,-2-1,0-1,-2 1,0-1,1-13,-30 102,20-60,1 1,0 0,0 0,0 0,1 0,-1 0,2 0,-1 0,1 0,0 0,1 0,0 0,0-1,0 1,1-1,0 1,0-1,0 0,1 0,0 0,0-1,1 1,-1-1,1 0,0 0,1-1,-1 1,1-1,0 0,0-1,0 0,0 0,7 3,-4-4,1 0,-1 0,0-1,1 0,-1-1,0 1,1-2,-1 0,0 0,1 0,-1-1,0-1,0 1,0-2,0 1,-1-1,1 0,-1-1,0 0,-1 0,1-1,-1 0,5-5,12-11,-2-2,0 0,-2-2,0 0,-2-1,2-6,-36 160,15-124,1 1,0 0,0-1,1 1,-1 0,1-1,0 1,0-1,0 1,0-1,0 1,1-1,0 0,0 0,0 1,0-1,0-1,0 1,1 0,-1 0,1-1,0 0,0 1,0-1,0 0,0 0,0-1,1 1,-1-1,1 0,-1 1,1-1,-1-1,1 1,0-1,-1 1,1-1,0 0,-1 0,1-1,-1 1,1-1,0 0,1 0,6-4,1-1,-1 0,-1-1,1-1,-1 1,0-1,0-1,-1 0,-1 0,1-1,-2 0,1-1,-1 0,-1 0,0 0,0 0,-1-1,-1 0,0 0,0-2,46-87,-49 102,0-1,0 0,0 1,0-1,0 1,-1 0,1-1,0 1,0 0,0-1,0 1,-1 0,1 0,0 0,-1-1,1 1,0 0,-1 0,1 0,-1 0,0 0,1 0,-1 0,0 0,0 0,1 1,-1-1,0 0,0 0,0 0,0 0,-1 0,1 0,0 0,0 0,-1 0,1 0,0 0,-1 0,1 0,-1 0,0 0,2 5,16 120,5-1,33 104,-26-127,-6 1,-4 1,-4 0,-1 61,-15-126,0 0,-3 0,-1-1,-2 1,-2-1,-8 23,11-43,-1 0,-1-1,0 1,-1-2,-1 1,0-1,-1-1,-1 1,0-2,-2 0,1-1,-1 0,-1-1,-6 4,14-11,1-1,-1 0,1 0,-1-1,-1 1,1-2,0 1,-1-1,1 0,-1 0,0-1,1 0,-1-1,0 1,0-2,1 1,-1-1,0 0,0 0,1-1,-1 0,1-1,0 0,-1 0,1 0,1-1,-1 0,0 0,1-1,0 1,0-2,0 1,1-1,0 1,0-1,0-1,1 1,0-1,0 0,-3-12,1 0,1 0,1-1,0 0,2 1,0-1,1 0,1 0,1 0,1 0,1 0,0 1,2-1,0 1,1 0,1 0,2-2,10-21,1 2,3 0,1 1,1 2,3 0,1 2,1 1,2 2,1 1,1 1,2 2,1 1,1 2,1 2,16-5,-16 12,0 2,2 1,-1 3,2 1,-1 2,1 1,0 3,5 1,-10 1</inkml:trace>
  <inkml:trace contextRef="#ctx0" brushRef="#br0" timeOffset="4250.225">1 1662,'191'-44,"150"-13,47 33,306-10,-67-3,280 8,101 2,548-49,-1061 66,-484 10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1,'-9'43,"-4"19,6-1,3-11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1,'-24'19,"-8"11,1 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47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310 130,'-5'8,"0"1,0-1,1 1,0 0,0 0,1 0,0 1,0-1,1 1,1-1,-1 6,0 1,-5 14,2 1,2 1,1-1,1 0,2 1,1-1,4 21,-6-46,1 0,-1 0,1 0,1 0,-1 0,1 0,0 0,0-1,1 1,0-1,0 1,0-1,0 0,1 0,0 0,0-1,0 1,1-1,0 0,0 0,0-1,0 1,0-1,0 0,1-1,0 1,-1-1,4 1,7-6</inkml:trace>
  <inkml:trace contextRef="#ctx0" brushRef="#br0" timeOffset="249.118">0 695,'39'0,"26"0,12-5,-2-1,-4 0,-10 1,-10 1,-9 2,-11-4,-7-1,-7 6,-7 3</inkml:trace>
  <inkml:trace contextRef="#ctx0" brushRef="#br0" timeOffset="635.496">170 921,'34'-5,"-19"2,-1 0,1 2,0 0,-1 0,1 1,0 1,-1 0,1 2,5 1,-18-4,-1 0,1 0,-1 1,1-1,-1 1,0-1,1 1,-1 0,1-1,-1 1,0 0,0 0,0 0,1 0,-1 0,0 0,0 0,0 1,-1-1,1 0,0 1,0-1,-1 0,1 1,0-1,-1 1,0-1,1 1,-1-1,0 1,0-1,0 1,0-1,0 1,0-1,0 1,0-1,-1 1,1-1,0 1,-1-1,0 2,-41 49,-148 78,189-130,0 0,0 1,0-1,0 0,0 1,0-1,0 1,0-1,0 1,0-1,0 1,0 0,0 0,0-1,0 1,0 0,1 0,-1 0,0 0,1 0,-1 0,1 0,-1 0,1 0,-1 0,1 0,0 0,0 0,-1 1,1-1,0 0,0 0,0 0,0 0,0 0,0 1,1-1,-1 0,0 0,1 0,-1 0,0 0,1 0,0 0,-1 0,1 0,-1 0,1 0,0 0,0 0,0 0,-1-1,1 1,0 0,0-1,0 1,0 0,0-1,0 1,0-1,1 1,25 2,1 0,-1-2,1-1,-1-1,1-1,-1-1,0-2,17-5,138-51,-155 48</inkml:trace>
  <inkml:trace contextRef="#ctx0" brushRef="#br0" timeOffset="1031.598">847 357,'17'86,"4"-1,3-1,17 34,-14-40,24 56,-51-133,0-1,0 0,0 1,0-1,0 1,0-1,1 1,-1-1,0 0,0 1,0-1,1 1,-1-1,0 0,1 1,-1-1,0 0,1 1,-1-1,0 0,1 0,-1 1,1-1,-1 0,0 0,1 0,-1 0,1 1,-1-1,1 0,-1 0,1 0,-1 0,1 0,-1 0,0 0,1 0,-1 0,1 0,-1-1,1 1,-1 0,1 0,-1 0,0 0,1-1,-1 1,1 0,-1-1,0 1,1 0,-1 0,0-1,1 1,-1-1,0 1,0 0,1-1,-1 1,0-1,0 1,0 0,0-1,1 1,-1-1,13-36,-11 31,194-569,-175 538,-12 31</inkml:trace>
  <inkml:trace contextRef="#ctx0" brushRef="#br0" timeOffset="1364.158">1439 779,'-24'10,"-8"12,2 8,5 3,13-4,12-1,12-7,7-6,7-6,3-4,1-3,-4-7,-6-3</inkml:trace>
  <inkml:trace contextRef="#ctx0" brushRef="#br0" timeOffset="1847.705">1609 949,'174'-145,"-173"144,0 0,1 0,-1 0,0 0,1 1,-1-1,1 0,-1 1,1-1,-1 1,1 0,0-1,-1 1,1 0,-1 0,1 0,0 0,-1 0,1 0,-1 1,1-1,-1 0,1 1,0-1,-1 1,0 0,1 0,-1-1,1 1,-1 0,0 0,0 0,1 0,-1 0,0 1,0-1,0 0,0 0,0 1,-1-1,1 1,0-1,-1 0,1 1,-1 0,2-1,0 1,0 1,0-1,0 0,0-1,1 1,-1 0,1-1,-1 1,1-1,0 0,0 0,-1 0,1 0,0 0,0-1,0 1,0-1,0 0,0 0,0 0,0 0,0 0,0-1,0 1,0-1,0 0,-1 0,2 0,84-40,-68 30,-14 8,-2 0,-1 0,1 1,0 0,0 0,0 0,0 0,0 1,0-1,1 1,-1 0,1 0,-1 1,0-1,1 1,-1 0,1 0,-1 1,1-1,-1 1,4 1,4 75,21-65,-14-14</inkml:trace>
  <inkml:trace contextRef="#ctx0" brushRef="#br0" timeOffset="2302.663">1722 17,'36'-4,"11"-2,1 2,-1 2,1 1,20 5,-15 13,-52-16,0-1,0 1,0 0,-1 0,1 0,0 0,-1 0,1 0,0 0,-1 0,1 0,-1 0,0 0,1 0,-1 0,0 0,0 0,1 0,-1 1,0-1,0 0,0 0,-1 0,1 0,0 0,0 1,-1-1,1 0,0 0,-1 0,1 0,-1 0,1 0,-1 0,0 0,0 0,1 0,-1-1,0 1,0 0,0 0,0-1,0 2,-25 20,24-21,0 0,-1 0,1 0,0 0,-1 0,1 0,0 1,0-1,0 1,0 0,0 0,1-1,-1 1,1 0,-1 0,1 1,-1-1,1 0,0 0,0 1,0-1,0 0,1 1,-1-1,1 1,-1-1,1 1,0-1,0 1,0 0,0-1,1 1,-1-1,1 1,-1-1,1 1,0-1,0 0,0 1,0-1,0 0,1 2,6 1,1 1,-1-1,1 0,0-1,0 0,0 0,0-1,1 0,0-1,-1 0,1-1,7 1,19 4,23 4,-34-7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46,'425'0,"-411"0,-1-1,1 0,-1-1,0 0,0-1,0 0,0-1,-1-1,5-2,-5-2,-6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1,'38'5,"33"1,8 0,-5-6,-9-3,-11-1,-15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9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1 424,'15'62,"2"0,3-2,3 0,22 39,-45-96,1-1,-1 0,1 0,0 0,0 0,0 0,0 0,0 0,0 0,0 0,1 0,-1-1,1 1,-1 0,1-1,0 1,-1-1,1 0,0 0,0 0,0 0,0 0,0 0,0 0,0 0,1-1,-1 1,0-1,0 0,0 1,1-1,-1 0,0 0,0-1,1 1,-1 0,0-1,0 1,0-1,0 0,0 0,0 0,0 0,0 0,0 0,0 0,0-1,0 1,-1-1,1 1,-1-1,1 0,-1 1,1-2,61-208,17-64,-71 256,-7 21</inkml:trace>
  <inkml:trace contextRef="#ctx0" brushRef="#br0" timeOffset="349.669">622 735,'-24'0,"-8"4,-3 3,4 4,2 0,7 4,7 3,6 4,4 3,8-3,8-1,8-3,4-5,4-5,2-4,1-2,-5-2</inkml:trace>
  <inkml:trace contextRef="#ctx0" brushRef="#br0" timeOffset="898.175">791 904,'14'-8,"-1"-1,0-1,-1 0,0-1,-1 0,0-1,-1 0,0 0,-1-1,3-5,11-13,-23 30,0 0,0 0,0 0,1 0,-1 0,1 0,-1 0,1 0,-1 0,1 0,-1 0,1 1,0-1,0 0,-1 0,1 1,0-1,0 0,0 1,0-1,-1 1,1-1,0 1,0-1,0 1,0 0,0 0,0-1,1 1,-1 0,0 0,0 0,0 0,0 0,0 0,0 0,0 1,0-1,0 0,0 1,0-1,0 0,0 1,0-1,0 1,0 0,-1-1,1 1,0 0,0-1,0 1,-1 0,1 0,0 0,0 0,0 2,1 0,0 0,0-1,0 1,0-1,0 1,0-1,1 0,0 0,-1 0,1 0,0 0,0 0,0-1,0 1,0-1,0 0,0 0,0 0,0-1,1 1,-1-1,0 0,1 1,-1-2,0 1,1 0,-1-1,0 1,0-1,1 0,-1 0,0 0,0 0,0-1,0 1,0-1,-1 0,1 0,44-24,45-15,-90 42,1 0,0 0,-1 0,1 1,-1-1,1 0,-1 1,1 0,-1-1,0 1,0 0,0 0,0 0,0 1,-1-1,1 0,-1 1,1-1,-1 1,0-1,0 1,0 0,0-1,0 1,-1 0,1 0,-1-1,0 4,12 25,-2-16</inkml:trace>
  <inkml:trace contextRef="#ctx0" brushRef="#br0" timeOffset="1716.223">649 1,'166'1,"-164"-2,0 1,1 0,-1 1,0-1,0 0,1 1,-1-1,0 1,0-1,0 1,1 0,-1 0,0 0,0 0,0 1,-1-1,1 1,0-1,0 1,-1-1,1 1,-1 0,1 0,-1 0,0 0,0 0,0 0,0 0,0 0,0 0,-1 0,1 0,-1 1,1-1,-1 0,0 1,0-1,0 0,0 0,0 1,-1-1,1 0,-1 0,1 1,-1-1,0 0,0 0,0 0,0 0,0 0,0 0,-1 0,1 0,-19 23,17-24,1 0,0 0,0 1,0-1,-1 1,2 0,-1 0,0-1,0 1,0 1,1-1,-1 0,1 0,0 0,0 1,0-1,0 1,0-1,0 1,1-1,-1 1,1-1,-1 1,1-1,0 1,0 0,0-1,1 1,-1-1,1 1,-1 0,1-1,0 1,0-1,0 0,0 1,0-1,1 0,-1 0,1 1,-1-1,1 0,0 0,9 3,0-1,0 0,0-1,0 0,0-1,1 0,-1-1,1 0,-1-1,1 0,-1-1,1 0,0-1,22 0,81 0,-91 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5:59:57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0,'-9'20,"-4"15,1 7,3 1,7-7,4-5,1-2,1-2,0-1,3-4,1-1,-1 0,-2-4</inkml:trace>
  <inkml:trace contextRef="#ctx0" brushRef="#br0" timeOffset="251.265">0 480,'39'0,"26"0,13 0,-3 0,-5 0,-8 0,-7 0,-6 0,-8 0,-6 0,-8 0</inkml:trace>
  <inkml:trace contextRef="#ctx0" brushRef="#br0" timeOffset="617.13">170 650,'202'-17,"-200"17,0-1,0 1,-1 0,1-1,0 1,0 0,-1 0,1 0,0 0,0 1,-1-1,1 0,0 1,0-1,-1 1,1 0,0-1,-1 1,1 0,-1 0,1 0,-1 0,0 0,1 0,-1 1,0-1,0 0,0 1,0-1,0 1,0-1,0 1,0-1,0 1,-1 0,1-1,-1 1,1 0,-1 0,0-1,0 1,0 0,0 0,0-1,0 1,0 0,0 0,-1-1,1 1,-1 0,1 0,-1-1,0 2,-103 96,24-29,78-69,0 0,0 1,0-1,0 1,0-1,0 1,0 0,1 0,-1 0,1 0,-1 0,1 1,0-1,0 0,0 0,0 1,0-1,1 1,-1-1,1 1,-1-1,1 1,0-1,0 1,0-1,0 1,1-1,-1 1,1-1,-1 1,1-1,0 1,0-1,0 0,0 0,0 1,1-1,-1 0,1 0,-1 0,1 0,0-1,0 1,13 2,0 0,1-2,0 0,-1 0,1-2,0 0,-1-1,1 0,11-3,2-1,0-2,0 0,-1-2,0-2,0 0,0-2,-3 2</inkml:trace>
  <inkml:trace contextRef="#ctx0" brushRef="#br0" timeOffset="1247.151">818 706,'16'-7,"-1"0,0-2,0 0,-1 0,0-1,-1-1,0-1,5-5,15-12,29-27,-31 27,1 1,2 1,1 2,20-10,-54 34,1 0,-1 0,1 0,-1 0,1 0,-1 0,1 0,-1 1,1-1,0 1,0-1,-1 1,1 0,0 0,0 0,-1 0,1 0,0 0,0 0,-1 0,1 1,0-1,-1 1,1-1,0 1,-1 0,1-1,-1 1,1 0,-1 0,1 0,-1 0,0 1,1-1,-1 0,0 0,0 1,0-1,0 1,0-1,0 1,-1-1,1 1,0 0,-1-1,1 1,-1 0,1 0,-1-1,0 1,0 0,0 0,0 1,1 57,-2-52,0-1,0 1,1 0,0-1,1 1,-1-1,2 1,-1-1,1 1,0-1,1 0,-1 0,1 0,1 0,0 1,-2-6,0 0,0 0,0 0,0 0,0-1,1 1,-1-1,0 1,1-1,-1 0,1 0,0 0,-1-1,1 1,0 0,-1-1,1 0,0 0,0 1,-1-2,1 1,0 0,0-1,-1 1,1-1,0 0,-1 1,1-1,-1-1,1 1,-1 0,0-1,1 1,-1-1,1 0,72-67,93-124,-122 146,-45 88,-10 186,12-214,-1-1,1-1,1 1,0 0,1-1,0 0,1 0,0 0,1-1,0 0,0 0,1-1,1 0,3 3,9 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07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610 368,'0'-1,"0"0,1 0,-1 0,0 0,-1 0,1 0,0 0,0 0,0 0,0 0,-1 0,1 1,-1-1,1 0,0 0,-1 0,1 0,-1 1,0-1,1 0,-1 0,0 1,1-1,-1 1,0-1,0 1,1-1,-1 1,0-1,0 1,0-1,0 1,0 0,0 0,0-1,1 1,-1 0,0 0,0 0,0 0,0 0,0 0,0 1,0-1,0 0,0 0,0 1,0-1,0 0,1 1,-1-1,0 1,0-1,0 1,0 0,-102 15,1 5,0 4,-50 23,148-47,-28 7,-46 24,78-30,-1 0,1 0,0-1,0 1,0 0,1 0,-1-1,0 1,1 0,-1-1,1 1,-1 0,1-1,0 1,0 0,0-1,0 1,0-1,0 0,0 1,0-1,1 0,-1 0,0 0,1 0,-1 0,1 0,-1 0,1 0,0 0,-1-1,1 1,0-1,-1 1,1-1,0 0,0 0,-1 1,1-1,1-1,219 46,-86-23,-71 7,-64-29,0 1,0 0,1 0,-1 0,0 0,-1 1,1-1,0 0,0 0,0 1,-1-1,1 0,0 1,-1-1,0 0,1 1,-1-1,0 1,1-1,-1 1,0-1,0 0,0 1,0-1,-1 1,1-1,0 1,-1-1,1 1,-1-1,1 0,-1 1,1-1,-1 0,0 0,0 1,0-1,0 0,0 0,0 0,0 0,0 0,0 0,0 0,-1-1,0 2,-158 90,80-54,52-23,-50 34,76-47,0 0,0 0,0 0,0 1,1-1,0 1,-1-1,1 1,0-1,0 1,0 0,1 0,-1-1,0 1,1 0,0 0,0 0,0 0,0 0,0 0,1-1,-1 1,1 0,0 0,0-1,0 1,0 0,0-1,0 1,1 0,5 5,0 0,0-1,1 0,0 0,0 0,1-1,0-1,0 1,0-1,1-1,-1 0,1 0,0-1,0 0,1-1,-1 0,2-1,131 9,-141-10,0 0,0 0,0 0,0-1,0 1,0-1,0 1,0-1,0 0,0 0,0 0,-1 0,1 0,0 0,-1 0,1 0,-1-1,1 1,-1-1,1 1,-1-1,0 1,0-1,0 0,0 0,0 0,0 1,-1-1,1 0,-1 0,1 0,-1 0,1 0,-1 0,0 0,0 0,0 0,0 0,-1 0,1-1,-3-19</inkml:trace>
  <inkml:trace contextRef="#ctx0" brushRef="#br0" timeOffset="311.403">356 1,'-15'139,"6"0,6 26,29 211,-25 333,-1-686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0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71,'87'-26,"101"-15,-186 40,0 1,-1-1,1 1,0-1,-1 1,1 0,0-1,0 1,-1 0,1 0,0 1,0-1,-1 0,1 1,0-1,0 1,-1-1,1 1,-1 0,1-1,-1 1,1 0,-1 0,1 0,-1 0,0 1,1-1,-1 0,0 1,0-1,0 0,0 1,0-1,0 1,-1 0,1-1,0 1,-1 0,1-1,-1 1,0 0,1-1,-1 1,0 0,0 0,0-1,0 1,-1 0,1 0,0-1,-1 1,1 0,-1-1,0 1,0 0,-89 98,52-65,21-20,13-11,-1-1,0 1,1 0,0 0,0 0,0 1,0 0,1-1,0 1,0 1,0-1,1 0,-1 1,0 3,5-6,0 0,1 1,-1-1,1 0,-1 0,1 0,0 0,0-1,1 1,-1-1,0 0,1 0,0 0,-1 0,1-1,0 1,0-1,0 0,-1 0,1-1,0 1,1-1,-1 0,0 0,0 0,0 0,0-1,0 0,0 1,0-1,-1-1,1 1,69-17,-52 13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6:00:1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1,'-59'23,"-78"10,43-8,94-25,-1 0,0 0,0-1,0 1,0 0,0 0,0 0,0 1,0-1,0 0,1 0,-1 0,0 1,0-1,0 0,0 1,0-1,1 1,-1-1,0 1,0-1,1 1,-1-1,0 1,1 0,-1-1,1 1,-1 0,1 0,-1 0,1-1,-1 1,1 0,0 0,0 0,-1 0,1 0,0 0,0-1,0 1,0 0,0 0,0 0,0 0,0 0,0 0,0 0,1 0,-1-1,0 1,1 0,-1 0,1 0,-1 0,0-1,1 1,0 0,-1 0,1-1,-1 1,1-1,0 1,0 0,-1-1,1 1,11 4,0-1,0 1,1-2,-1 0,1 0,0-1,0-1,0 0,0-1,0 0,-1-1,2-1,13 2,139 3,-165-3,-1 0,1 0,0 0,0 1,0-1,0 0,-1 1,1-1,0 1,-1-1,1 1,0-1,-1 1,1-1,0 1,-1 0,1-1,-1 1,1 0,-1-1,1 1,-1 0,0 0,1-1,-1 1,0 0,0 0,1 0,-1 0,0-1,0 1,0 0,0 0,0 0,0 0,0-1,0 1,-1 0,1 0,0 0,0 0,-1-1,1 1,-1 0,1 0,0-1,-1 1,1 0,-1-1,0 1,1 0,-1-1,0 1,1-1,-1 1,0-1,1 1,-1-1,0 0,0 1,0-1,0 0,-47 33,-126 46,-45 27,168-49,50-55,0 0,0-1,0 1,1 0,-1 0,0 0,1 0,0 0,-1 0,1 0,0 0,0 0,0 0,0 0,1-1,-1 1,1 0,-1 0,1 0,-1 0,1 0,0 0,0-1,0 1,0 0,0-1,0 1,0-1,1 1,-1-1,1 0,-1 1,1-1,-1 0,1 0,0 0,-1 0,2 0,9 3,0 0,1-1,-1 0,1-1,0 0,-1-1,1-1,0 0,0-1,0 0,0-1,26 0,160-25,-175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13" Type="http://schemas.openxmlformats.org/officeDocument/2006/relationships/image" Target="../media/image8.png"/><Relationship Id="rId18" Type="http://schemas.openxmlformats.org/officeDocument/2006/relationships/customXml" Target="../ink/ink109.xml"/><Relationship Id="rId26" Type="http://schemas.openxmlformats.org/officeDocument/2006/relationships/customXml" Target="../ink/ink113.xml"/><Relationship Id="rId3" Type="http://schemas.openxmlformats.org/officeDocument/2006/relationships/image" Target="../media/image3.png"/><Relationship Id="rId21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customXml" Target="../ink/ink106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2" Type="http://schemas.openxmlformats.org/officeDocument/2006/relationships/customXml" Target="../ink/ink101.xml"/><Relationship Id="rId16" Type="http://schemas.openxmlformats.org/officeDocument/2006/relationships/customXml" Target="../ink/ink108.xml"/><Relationship Id="rId20" Type="http://schemas.openxmlformats.org/officeDocument/2006/relationships/customXml" Target="../ink/ink1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3.xml"/><Relationship Id="rId11" Type="http://schemas.openxmlformats.org/officeDocument/2006/relationships/image" Target="../media/image7.png"/><Relationship Id="rId24" Type="http://schemas.openxmlformats.org/officeDocument/2006/relationships/customXml" Target="../ink/ink112.xml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10" Type="http://schemas.openxmlformats.org/officeDocument/2006/relationships/customXml" Target="../ink/ink105.xml"/><Relationship Id="rId19" Type="http://schemas.openxmlformats.org/officeDocument/2006/relationships/image" Target="../media/image30.png"/><Relationship Id="rId4" Type="http://schemas.openxmlformats.org/officeDocument/2006/relationships/customXml" Target="../ink/ink102.xml"/><Relationship Id="rId9" Type="http://schemas.openxmlformats.org/officeDocument/2006/relationships/image" Target="../media/image6.png"/><Relationship Id="rId14" Type="http://schemas.openxmlformats.org/officeDocument/2006/relationships/customXml" Target="../ink/ink107.xml"/><Relationship Id="rId22" Type="http://schemas.openxmlformats.org/officeDocument/2006/relationships/customXml" Target="../ink/ink111.xml"/><Relationship Id="rId27" Type="http://schemas.openxmlformats.org/officeDocument/2006/relationships/image" Target="../media/image34.png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4.png"/><Relationship Id="rId18" Type="http://schemas.openxmlformats.org/officeDocument/2006/relationships/customXml" Target="../ink/ink3871.xml"/><Relationship Id="rId26" Type="http://schemas.openxmlformats.org/officeDocument/2006/relationships/customXml" Target="../ink/ink3875.xml"/><Relationship Id="rId39" Type="http://schemas.openxmlformats.org/officeDocument/2006/relationships/image" Target="../media/image557.png"/><Relationship Id="rId21" Type="http://schemas.openxmlformats.org/officeDocument/2006/relationships/image" Target="../media/image548.png"/><Relationship Id="rId34" Type="http://schemas.openxmlformats.org/officeDocument/2006/relationships/customXml" Target="../ink/ink3879.xml"/><Relationship Id="rId42" Type="http://schemas.openxmlformats.org/officeDocument/2006/relationships/customXml" Target="../ink/ink3883.xml"/><Relationship Id="rId47" Type="http://schemas.openxmlformats.org/officeDocument/2006/relationships/image" Target="../media/image561.png"/><Relationship Id="rId50" Type="http://schemas.openxmlformats.org/officeDocument/2006/relationships/customXml" Target="../ink/ink3887.xml"/><Relationship Id="rId55" Type="http://schemas.openxmlformats.org/officeDocument/2006/relationships/image" Target="../media/image565.png"/><Relationship Id="rId63" Type="http://schemas.openxmlformats.org/officeDocument/2006/relationships/image" Target="../media/image569.png"/><Relationship Id="rId7" Type="http://schemas.openxmlformats.org/officeDocument/2006/relationships/image" Target="../media/image541.png"/><Relationship Id="rId2" Type="http://schemas.openxmlformats.org/officeDocument/2006/relationships/customXml" Target="../ink/ink3863.xml"/><Relationship Id="rId16" Type="http://schemas.openxmlformats.org/officeDocument/2006/relationships/customXml" Target="../ink/ink3870.xml"/><Relationship Id="rId29" Type="http://schemas.openxmlformats.org/officeDocument/2006/relationships/image" Target="../media/image552.png"/><Relationship Id="rId11" Type="http://schemas.openxmlformats.org/officeDocument/2006/relationships/image" Target="../media/image543.png"/><Relationship Id="rId24" Type="http://schemas.openxmlformats.org/officeDocument/2006/relationships/customXml" Target="../ink/ink3874.xml"/><Relationship Id="rId32" Type="http://schemas.openxmlformats.org/officeDocument/2006/relationships/customXml" Target="../ink/ink3878.xml"/><Relationship Id="rId37" Type="http://schemas.openxmlformats.org/officeDocument/2006/relationships/image" Target="../media/image556.png"/><Relationship Id="rId40" Type="http://schemas.openxmlformats.org/officeDocument/2006/relationships/customXml" Target="../ink/ink3882.xml"/><Relationship Id="rId45" Type="http://schemas.openxmlformats.org/officeDocument/2006/relationships/image" Target="../media/image560.png"/><Relationship Id="rId53" Type="http://schemas.openxmlformats.org/officeDocument/2006/relationships/image" Target="../media/image564.png"/><Relationship Id="rId58" Type="http://schemas.openxmlformats.org/officeDocument/2006/relationships/customXml" Target="../ink/ink3891.xml"/><Relationship Id="rId5" Type="http://schemas.openxmlformats.org/officeDocument/2006/relationships/image" Target="../media/image540.png"/><Relationship Id="rId61" Type="http://schemas.openxmlformats.org/officeDocument/2006/relationships/image" Target="../media/image568.png"/><Relationship Id="rId19" Type="http://schemas.openxmlformats.org/officeDocument/2006/relationships/image" Target="../media/image547.png"/><Relationship Id="rId14" Type="http://schemas.openxmlformats.org/officeDocument/2006/relationships/customXml" Target="../ink/ink3869.xml"/><Relationship Id="rId22" Type="http://schemas.openxmlformats.org/officeDocument/2006/relationships/customXml" Target="../ink/ink3873.xml"/><Relationship Id="rId27" Type="http://schemas.openxmlformats.org/officeDocument/2006/relationships/image" Target="../media/image551.png"/><Relationship Id="rId30" Type="http://schemas.openxmlformats.org/officeDocument/2006/relationships/customXml" Target="../ink/ink3877.xml"/><Relationship Id="rId35" Type="http://schemas.openxmlformats.org/officeDocument/2006/relationships/image" Target="../media/image555.png"/><Relationship Id="rId43" Type="http://schemas.openxmlformats.org/officeDocument/2006/relationships/image" Target="../media/image559.png"/><Relationship Id="rId48" Type="http://schemas.openxmlformats.org/officeDocument/2006/relationships/customXml" Target="../ink/ink3886.xml"/><Relationship Id="rId56" Type="http://schemas.openxmlformats.org/officeDocument/2006/relationships/customXml" Target="../ink/ink3890.xml"/><Relationship Id="rId8" Type="http://schemas.openxmlformats.org/officeDocument/2006/relationships/customXml" Target="../ink/ink3866.xml"/><Relationship Id="rId51" Type="http://schemas.openxmlformats.org/officeDocument/2006/relationships/image" Target="../media/image563.png"/><Relationship Id="rId3" Type="http://schemas.openxmlformats.org/officeDocument/2006/relationships/image" Target="../media/image539.png"/><Relationship Id="rId12" Type="http://schemas.openxmlformats.org/officeDocument/2006/relationships/customXml" Target="../ink/ink3868.xml"/><Relationship Id="rId17" Type="http://schemas.openxmlformats.org/officeDocument/2006/relationships/image" Target="../media/image546.png"/><Relationship Id="rId25" Type="http://schemas.openxmlformats.org/officeDocument/2006/relationships/image" Target="../media/image550.png"/><Relationship Id="rId33" Type="http://schemas.openxmlformats.org/officeDocument/2006/relationships/image" Target="../media/image554.png"/><Relationship Id="rId38" Type="http://schemas.openxmlformats.org/officeDocument/2006/relationships/customXml" Target="../ink/ink3881.xml"/><Relationship Id="rId46" Type="http://schemas.openxmlformats.org/officeDocument/2006/relationships/customXml" Target="../ink/ink3885.xml"/><Relationship Id="rId59" Type="http://schemas.openxmlformats.org/officeDocument/2006/relationships/image" Target="../media/image567.png"/><Relationship Id="rId20" Type="http://schemas.openxmlformats.org/officeDocument/2006/relationships/customXml" Target="../ink/ink3872.xml"/><Relationship Id="rId41" Type="http://schemas.openxmlformats.org/officeDocument/2006/relationships/image" Target="../media/image558.png"/><Relationship Id="rId54" Type="http://schemas.openxmlformats.org/officeDocument/2006/relationships/customXml" Target="../ink/ink3889.xml"/><Relationship Id="rId62" Type="http://schemas.openxmlformats.org/officeDocument/2006/relationships/customXml" Target="../ink/ink38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65.xml"/><Relationship Id="rId15" Type="http://schemas.openxmlformats.org/officeDocument/2006/relationships/image" Target="../media/image545.png"/><Relationship Id="rId23" Type="http://schemas.openxmlformats.org/officeDocument/2006/relationships/image" Target="../media/image549.png"/><Relationship Id="rId28" Type="http://schemas.openxmlformats.org/officeDocument/2006/relationships/customXml" Target="../ink/ink3876.xml"/><Relationship Id="rId36" Type="http://schemas.openxmlformats.org/officeDocument/2006/relationships/customXml" Target="../ink/ink3880.xml"/><Relationship Id="rId49" Type="http://schemas.openxmlformats.org/officeDocument/2006/relationships/image" Target="../media/image562.png"/><Relationship Id="rId57" Type="http://schemas.openxmlformats.org/officeDocument/2006/relationships/image" Target="../media/image566.png"/><Relationship Id="rId10" Type="http://schemas.openxmlformats.org/officeDocument/2006/relationships/customXml" Target="../ink/ink3867.xml"/><Relationship Id="rId31" Type="http://schemas.openxmlformats.org/officeDocument/2006/relationships/image" Target="../media/image553.png"/><Relationship Id="rId44" Type="http://schemas.openxmlformats.org/officeDocument/2006/relationships/customXml" Target="../ink/ink3884.xml"/><Relationship Id="rId52" Type="http://schemas.openxmlformats.org/officeDocument/2006/relationships/customXml" Target="../ink/ink3888.xml"/><Relationship Id="rId60" Type="http://schemas.openxmlformats.org/officeDocument/2006/relationships/customXml" Target="../ink/ink3892.xml"/><Relationship Id="rId4" Type="http://schemas.openxmlformats.org/officeDocument/2006/relationships/customXml" Target="../ink/ink3864.xml"/><Relationship Id="rId9" Type="http://schemas.openxmlformats.org/officeDocument/2006/relationships/image" Target="../media/image542.png"/></Relationships>
</file>

<file path=ppt/slides/_rels/slide10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06.xml"/><Relationship Id="rId21" Type="http://schemas.openxmlformats.org/officeDocument/2006/relationships/image" Target="../media/image548.png"/><Relationship Id="rId34" Type="http://schemas.openxmlformats.org/officeDocument/2006/relationships/customXml" Target="../ink/ink3910.xml"/><Relationship Id="rId42" Type="http://schemas.openxmlformats.org/officeDocument/2006/relationships/customXml" Target="../ink/ink3914.xml"/><Relationship Id="rId47" Type="http://schemas.openxmlformats.org/officeDocument/2006/relationships/image" Target="../media/image561.png"/><Relationship Id="rId50" Type="http://schemas.openxmlformats.org/officeDocument/2006/relationships/customXml" Target="../ink/ink3918.xml"/><Relationship Id="rId55" Type="http://schemas.openxmlformats.org/officeDocument/2006/relationships/image" Target="../media/image565.png"/><Relationship Id="rId63" Type="http://schemas.openxmlformats.org/officeDocument/2006/relationships/image" Target="../media/image569.png"/><Relationship Id="rId7" Type="http://schemas.openxmlformats.org/officeDocument/2006/relationships/image" Target="../media/image541.png"/><Relationship Id="rId2" Type="http://schemas.openxmlformats.org/officeDocument/2006/relationships/customXml" Target="../ink/ink3894.xml"/><Relationship Id="rId16" Type="http://schemas.openxmlformats.org/officeDocument/2006/relationships/customXml" Target="../ink/ink3901.xml"/><Relationship Id="rId29" Type="http://schemas.openxmlformats.org/officeDocument/2006/relationships/image" Target="../media/image552.png"/><Relationship Id="rId11" Type="http://schemas.openxmlformats.org/officeDocument/2006/relationships/image" Target="../media/image543.png"/><Relationship Id="rId24" Type="http://schemas.openxmlformats.org/officeDocument/2006/relationships/customXml" Target="../ink/ink3905.xml"/><Relationship Id="rId32" Type="http://schemas.openxmlformats.org/officeDocument/2006/relationships/customXml" Target="../ink/ink3909.xml"/><Relationship Id="rId37" Type="http://schemas.openxmlformats.org/officeDocument/2006/relationships/image" Target="../media/image556.png"/><Relationship Id="rId40" Type="http://schemas.openxmlformats.org/officeDocument/2006/relationships/customXml" Target="../ink/ink3913.xml"/><Relationship Id="rId45" Type="http://schemas.openxmlformats.org/officeDocument/2006/relationships/image" Target="../media/image560.png"/><Relationship Id="rId53" Type="http://schemas.openxmlformats.org/officeDocument/2006/relationships/image" Target="../media/image564.png"/><Relationship Id="rId58" Type="http://schemas.openxmlformats.org/officeDocument/2006/relationships/customXml" Target="../ink/ink3922.xml"/><Relationship Id="rId66" Type="http://schemas.openxmlformats.org/officeDocument/2006/relationships/customXml" Target="../ink/ink3926.xml"/><Relationship Id="rId5" Type="http://schemas.openxmlformats.org/officeDocument/2006/relationships/image" Target="../media/image540.png"/><Relationship Id="rId61" Type="http://schemas.openxmlformats.org/officeDocument/2006/relationships/image" Target="../media/image568.png"/><Relationship Id="rId19" Type="http://schemas.openxmlformats.org/officeDocument/2006/relationships/image" Target="../media/image547.png"/><Relationship Id="rId14" Type="http://schemas.openxmlformats.org/officeDocument/2006/relationships/customXml" Target="../ink/ink3900.xml"/><Relationship Id="rId22" Type="http://schemas.openxmlformats.org/officeDocument/2006/relationships/customXml" Target="../ink/ink3904.xml"/><Relationship Id="rId27" Type="http://schemas.openxmlformats.org/officeDocument/2006/relationships/image" Target="../media/image551.png"/><Relationship Id="rId30" Type="http://schemas.openxmlformats.org/officeDocument/2006/relationships/customXml" Target="../ink/ink3908.xml"/><Relationship Id="rId35" Type="http://schemas.openxmlformats.org/officeDocument/2006/relationships/image" Target="../media/image555.png"/><Relationship Id="rId43" Type="http://schemas.openxmlformats.org/officeDocument/2006/relationships/image" Target="../media/image559.png"/><Relationship Id="rId48" Type="http://schemas.openxmlformats.org/officeDocument/2006/relationships/customXml" Target="../ink/ink3917.xml"/><Relationship Id="rId56" Type="http://schemas.openxmlformats.org/officeDocument/2006/relationships/customXml" Target="../ink/ink3921.xml"/><Relationship Id="rId64" Type="http://schemas.openxmlformats.org/officeDocument/2006/relationships/customXml" Target="../ink/ink3925.xml"/><Relationship Id="rId8" Type="http://schemas.openxmlformats.org/officeDocument/2006/relationships/customXml" Target="../ink/ink3897.xml"/><Relationship Id="rId51" Type="http://schemas.openxmlformats.org/officeDocument/2006/relationships/image" Target="../media/image563.png"/><Relationship Id="rId3" Type="http://schemas.openxmlformats.org/officeDocument/2006/relationships/image" Target="../media/image539.png"/><Relationship Id="rId12" Type="http://schemas.openxmlformats.org/officeDocument/2006/relationships/customXml" Target="../ink/ink3899.xml"/><Relationship Id="rId17" Type="http://schemas.openxmlformats.org/officeDocument/2006/relationships/image" Target="../media/image546.png"/><Relationship Id="rId25" Type="http://schemas.openxmlformats.org/officeDocument/2006/relationships/image" Target="../media/image550.png"/><Relationship Id="rId33" Type="http://schemas.openxmlformats.org/officeDocument/2006/relationships/image" Target="../media/image554.png"/><Relationship Id="rId38" Type="http://schemas.openxmlformats.org/officeDocument/2006/relationships/customXml" Target="../ink/ink3912.xml"/><Relationship Id="rId46" Type="http://schemas.openxmlformats.org/officeDocument/2006/relationships/customXml" Target="../ink/ink3916.xml"/><Relationship Id="rId59" Type="http://schemas.openxmlformats.org/officeDocument/2006/relationships/image" Target="../media/image567.png"/><Relationship Id="rId67" Type="http://schemas.openxmlformats.org/officeDocument/2006/relationships/image" Target="../media/image571.png"/><Relationship Id="rId20" Type="http://schemas.openxmlformats.org/officeDocument/2006/relationships/customXml" Target="../ink/ink3903.xml"/><Relationship Id="rId41" Type="http://schemas.openxmlformats.org/officeDocument/2006/relationships/image" Target="../media/image558.png"/><Relationship Id="rId54" Type="http://schemas.openxmlformats.org/officeDocument/2006/relationships/customXml" Target="../ink/ink3920.xml"/><Relationship Id="rId62" Type="http://schemas.openxmlformats.org/officeDocument/2006/relationships/customXml" Target="../ink/ink39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96.xml"/><Relationship Id="rId15" Type="http://schemas.openxmlformats.org/officeDocument/2006/relationships/image" Target="../media/image545.png"/><Relationship Id="rId23" Type="http://schemas.openxmlformats.org/officeDocument/2006/relationships/image" Target="../media/image549.png"/><Relationship Id="rId28" Type="http://schemas.openxmlformats.org/officeDocument/2006/relationships/customXml" Target="../ink/ink3907.xml"/><Relationship Id="rId36" Type="http://schemas.openxmlformats.org/officeDocument/2006/relationships/customXml" Target="../ink/ink3911.xml"/><Relationship Id="rId49" Type="http://schemas.openxmlformats.org/officeDocument/2006/relationships/image" Target="../media/image562.png"/><Relationship Id="rId57" Type="http://schemas.openxmlformats.org/officeDocument/2006/relationships/image" Target="../media/image566.png"/><Relationship Id="rId10" Type="http://schemas.openxmlformats.org/officeDocument/2006/relationships/customXml" Target="../ink/ink3898.xml"/><Relationship Id="rId31" Type="http://schemas.openxmlformats.org/officeDocument/2006/relationships/image" Target="../media/image553.png"/><Relationship Id="rId44" Type="http://schemas.openxmlformats.org/officeDocument/2006/relationships/customXml" Target="../ink/ink3915.xml"/><Relationship Id="rId52" Type="http://schemas.openxmlformats.org/officeDocument/2006/relationships/customXml" Target="../ink/ink3919.xml"/><Relationship Id="rId60" Type="http://schemas.openxmlformats.org/officeDocument/2006/relationships/customXml" Target="../ink/ink3923.xml"/><Relationship Id="rId65" Type="http://schemas.openxmlformats.org/officeDocument/2006/relationships/image" Target="../media/image570.png"/><Relationship Id="rId4" Type="http://schemas.openxmlformats.org/officeDocument/2006/relationships/customXml" Target="../ink/ink3895.xml"/><Relationship Id="rId9" Type="http://schemas.openxmlformats.org/officeDocument/2006/relationships/image" Target="../media/image542.png"/><Relationship Id="rId13" Type="http://schemas.openxmlformats.org/officeDocument/2006/relationships/image" Target="../media/image544.png"/><Relationship Id="rId18" Type="http://schemas.openxmlformats.org/officeDocument/2006/relationships/customXml" Target="../ink/ink3902.xml"/><Relationship Id="rId39" Type="http://schemas.openxmlformats.org/officeDocument/2006/relationships/image" Target="../media/image557.png"/></Relationships>
</file>

<file path=ppt/slides/_rels/slide10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39.xml"/><Relationship Id="rId21" Type="http://schemas.openxmlformats.org/officeDocument/2006/relationships/image" Target="../media/image548.png"/><Relationship Id="rId42" Type="http://schemas.openxmlformats.org/officeDocument/2006/relationships/customXml" Target="../ink/ink3947.xml"/><Relationship Id="rId47" Type="http://schemas.openxmlformats.org/officeDocument/2006/relationships/image" Target="../media/image561.png"/><Relationship Id="rId63" Type="http://schemas.openxmlformats.org/officeDocument/2006/relationships/image" Target="../media/image569.png"/><Relationship Id="rId68" Type="http://schemas.openxmlformats.org/officeDocument/2006/relationships/customXml" Target="../ink/ink3960.xml"/><Relationship Id="rId2" Type="http://schemas.openxmlformats.org/officeDocument/2006/relationships/customXml" Target="../ink/ink3927.xml"/><Relationship Id="rId16" Type="http://schemas.openxmlformats.org/officeDocument/2006/relationships/customXml" Target="../ink/ink3934.xml"/><Relationship Id="rId29" Type="http://schemas.openxmlformats.org/officeDocument/2006/relationships/image" Target="../media/image552.png"/><Relationship Id="rId11" Type="http://schemas.openxmlformats.org/officeDocument/2006/relationships/image" Target="../media/image543.png"/><Relationship Id="rId24" Type="http://schemas.openxmlformats.org/officeDocument/2006/relationships/customXml" Target="../ink/ink3938.xml"/><Relationship Id="rId32" Type="http://schemas.openxmlformats.org/officeDocument/2006/relationships/customXml" Target="../ink/ink3942.xml"/><Relationship Id="rId37" Type="http://schemas.openxmlformats.org/officeDocument/2006/relationships/image" Target="../media/image556.png"/><Relationship Id="rId40" Type="http://schemas.openxmlformats.org/officeDocument/2006/relationships/customXml" Target="../ink/ink3946.xml"/><Relationship Id="rId45" Type="http://schemas.openxmlformats.org/officeDocument/2006/relationships/image" Target="../media/image560.png"/><Relationship Id="rId53" Type="http://schemas.openxmlformats.org/officeDocument/2006/relationships/image" Target="../media/image564.png"/><Relationship Id="rId58" Type="http://schemas.openxmlformats.org/officeDocument/2006/relationships/customXml" Target="../ink/ink3955.xml"/><Relationship Id="rId66" Type="http://schemas.openxmlformats.org/officeDocument/2006/relationships/customXml" Target="../ink/ink3959.xml"/><Relationship Id="rId5" Type="http://schemas.openxmlformats.org/officeDocument/2006/relationships/image" Target="../media/image540.png"/><Relationship Id="rId61" Type="http://schemas.openxmlformats.org/officeDocument/2006/relationships/image" Target="../media/image568.png"/><Relationship Id="rId19" Type="http://schemas.openxmlformats.org/officeDocument/2006/relationships/image" Target="../media/image547.png"/><Relationship Id="rId14" Type="http://schemas.openxmlformats.org/officeDocument/2006/relationships/customXml" Target="../ink/ink3933.xml"/><Relationship Id="rId22" Type="http://schemas.openxmlformats.org/officeDocument/2006/relationships/customXml" Target="../ink/ink3937.xml"/><Relationship Id="rId27" Type="http://schemas.openxmlformats.org/officeDocument/2006/relationships/image" Target="../media/image551.png"/><Relationship Id="rId30" Type="http://schemas.openxmlformats.org/officeDocument/2006/relationships/customXml" Target="../ink/ink3941.xml"/><Relationship Id="rId35" Type="http://schemas.openxmlformats.org/officeDocument/2006/relationships/image" Target="../media/image555.png"/><Relationship Id="rId43" Type="http://schemas.openxmlformats.org/officeDocument/2006/relationships/image" Target="../media/image559.png"/><Relationship Id="rId48" Type="http://schemas.openxmlformats.org/officeDocument/2006/relationships/customXml" Target="../ink/ink3950.xml"/><Relationship Id="rId56" Type="http://schemas.openxmlformats.org/officeDocument/2006/relationships/customXml" Target="../ink/ink3954.xml"/><Relationship Id="rId64" Type="http://schemas.openxmlformats.org/officeDocument/2006/relationships/customXml" Target="../ink/ink3958.xml"/><Relationship Id="rId69" Type="http://schemas.openxmlformats.org/officeDocument/2006/relationships/image" Target="../media/image572.png"/><Relationship Id="rId8" Type="http://schemas.openxmlformats.org/officeDocument/2006/relationships/customXml" Target="../ink/ink3930.xml"/><Relationship Id="rId51" Type="http://schemas.openxmlformats.org/officeDocument/2006/relationships/image" Target="../media/image563.png"/><Relationship Id="rId72" Type="http://schemas.openxmlformats.org/officeDocument/2006/relationships/customXml" Target="../ink/ink3962.xml"/><Relationship Id="rId3" Type="http://schemas.openxmlformats.org/officeDocument/2006/relationships/image" Target="../media/image539.png"/><Relationship Id="rId12" Type="http://schemas.openxmlformats.org/officeDocument/2006/relationships/customXml" Target="../ink/ink3932.xml"/><Relationship Id="rId17" Type="http://schemas.openxmlformats.org/officeDocument/2006/relationships/image" Target="../media/image546.png"/><Relationship Id="rId25" Type="http://schemas.openxmlformats.org/officeDocument/2006/relationships/image" Target="../media/image550.png"/><Relationship Id="rId33" Type="http://schemas.openxmlformats.org/officeDocument/2006/relationships/image" Target="../media/image554.png"/><Relationship Id="rId38" Type="http://schemas.openxmlformats.org/officeDocument/2006/relationships/customXml" Target="../ink/ink3945.xml"/><Relationship Id="rId46" Type="http://schemas.openxmlformats.org/officeDocument/2006/relationships/customXml" Target="../ink/ink3949.xml"/><Relationship Id="rId59" Type="http://schemas.openxmlformats.org/officeDocument/2006/relationships/image" Target="../media/image567.png"/><Relationship Id="rId67" Type="http://schemas.openxmlformats.org/officeDocument/2006/relationships/image" Target="../media/image571.png"/><Relationship Id="rId20" Type="http://schemas.openxmlformats.org/officeDocument/2006/relationships/customXml" Target="../ink/ink3936.xml"/><Relationship Id="rId41" Type="http://schemas.openxmlformats.org/officeDocument/2006/relationships/image" Target="../media/image558.png"/><Relationship Id="rId54" Type="http://schemas.openxmlformats.org/officeDocument/2006/relationships/customXml" Target="../ink/ink3953.xml"/><Relationship Id="rId62" Type="http://schemas.openxmlformats.org/officeDocument/2006/relationships/customXml" Target="../ink/ink3957.xml"/><Relationship Id="rId70" Type="http://schemas.openxmlformats.org/officeDocument/2006/relationships/customXml" Target="../ink/ink39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29.xml"/><Relationship Id="rId15" Type="http://schemas.openxmlformats.org/officeDocument/2006/relationships/image" Target="../media/image545.png"/><Relationship Id="rId23" Type="http://schemas.openxmlformats.org/officeDocument/2006/relationships/image" Target="../media/image549.png"/><Relationship Id="rId28" Type="http://schemas.openxmlformats.org/officeDocument/2006/relationships/customXml" Target="../ink/ink3940.xml"/><Relationship Id="rId36" Type="http://schemas.openxmlformats.org/officeDocument/2006/relationships/customXml" Target="../ink/ink3944.xml"/><Relationship Id="rId49" Type="http://schemas.openxmlformats.org/officeDocument/2006/relationships/image" Target="../media/image562.png"/><Relationship Id="rId57" Type="http://schemas.openxmlformats.org/officeDocument/2006/relationships/image" Target="../media/image566.png"/><Relationship Id="rId10" Type="http://schemas.openxmlformats.org/officeDocument/2006/relationships/customXml" Target="../ink/ink3931.xml"/><Relationship Id="rId31" Type="http://schemas.openxmlformats.org/officeDocument/2006/relationships/image" Target="../media/image553.png"/><Relationship Id="rId44" Type="http://schemas.openxmlformats.org/officeDocument/2006/relationships/customXml" Target="../ink/ink3948.xml"/><Relationship Id="rId52" Type="http://schemas.openxmlformats.org/officeDocument/2006/relationships/customXml" Target="../ink/ink3952.xml"/><Relationship Id="rId60" Type="http://schemas.openxmlformats.org/officeDocument/2006/relationships/customXml" Target="../ink/ink3956.xml"/><Relationship Id="rId65" Type="http://schemas.openxmlformats.org/officeDocument/2006/relationships/image" Target="../media/image570.png"/><Relationship Id="rId73" Type="http://schemas.openxmlformats.org/officeDocument/2006/relationships/image" Target="../media/image574.png"/><Relationship Id="rId4" Type="http://schemas.openxmlformats.org/officeDocument/2006/relationships/customXml" Target="../ink/ink3928.xml"/><Relationship Id="rId9" Type="http://schemas.openxmlformats.org/officeDocument/2006/relationships/image" Target="../media/image542.png"/><Relationship Id="rId13" Type="http://schemas.openxmlformats.org/officeDocument/2006/relationships/image" Target="../media/image544.png"/><Relationship Id="rId18" Type="http://schemas.openxmlformats.org/officeDocument/2006/relationships/customXml" Target="../ink/ink3935.xml"/><Relationship Id="rId39" Type="http://schemas.openxmlformats.org/officeDocument/2006/relationships/image" Target="../media/image557.png"/><Relationship Id="rId34" Type="http://schemas.openxmlformats.org/officeDocument/2006/relationships/customXml" Target="../ink/ink3943.xml"/><Relationship Id="rId50" Type="http://schemas.openxmlformats.org/officeDocument/2006/relationships/customXml" Target="../ink/ink3951.xml"/><Relationship Id="rId55" Type="http://schemas.openxmlformats.org/officeDocument/2006/relationships/image" Target="../media/image565.png"/><Relationship Id="rId7" Type="http://schemas.openxmlformats.org/officeDocument/2006/relationships/image" Target="../media/image541.png"/><Relationship Id="rId71" Type="http://schemas.openxmlformats.org/officeDocument/2006/relationships/image" Target="../media/image573.png"/></Relationships>
</file>

<file path=ppt/slides/_rels/slide10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75.xml"/><Relationship Id="rId21" Type="http://schemas.openxmlformats.org/officeDocument/2006/relationships/image" Target="../media/image548.png"/><Relationship Id="rId42" Type="http://schemas.openxmlformats.org/officeDocument/2006/relationships/customXml" Target="../ink/ink3983.xml"/><Relationship Id="rId47" Type="http://schemas.openxmlformats.org/officeDocument/2006/relationships/image" Target="../media/image561.png"/><Relationship Id="rId63" Type="http://schemas.openxmlformats.org/officeDocument/2006/relationships/image" Target="../media/image569.png"/><Relationship Id="rId68" Type="http://schemas.openxmlformats.org/officeDocument/2006/relationships/customXml" Target="../ink/ink3996.xml"/><Relationship Id="rId84" Type="http://schemas.openxmlformats.org/officeDocument/2006/relationships/customXml" Target="../ink/ink4004.xml"/><Relationship Id="rId16" Type="http://schemas.openxmlformats.org/officeDocument/2006/relationships/customXml" Target="../ink/ink3970.xml"/><Relationship Id="rId11" Type="http://schemas.openxmlformats.org/officeDocument/2006/relationships/image" Target="../media/image543.png"/><Relationship Id="rId32" Type="http://schemas.openxmlformats.org/officeDocument/2006/relationships/customXml" Target="../ink/ink3978.xml"/><Relationship Id="rId37" Type="http://schemas.openxmlformats.org/officeDocument/2006/relationships/image" Target="../media/image556.png"/><Relationship Id="rId53" Type="http://schemas.openxmlformats.org/officeDocument/2006/relationships/image" Target="../media/image564.png"/><Relationship Id="rId58" Type="http://schemas.openxmlformats.org/officeDocument/2006/relationships/customXml" Target="../ink/ink3991.xml"/><Relationship Id="rId74" Type="http://schemas.openxmlformats.org/officeDocument/2006/relationships/customXml" Target="../ink/ink3999.xml"/><Relationship Id="rId79" Type="http://schemas.openxmlformats.org/officeDocument/2006/relationships/image" Target="../media/image577.png"/><Relationship Id="rId5" Type="http://schemas.openxmlformats.org/officeDocument/2006/relationships/image" Target="../media/image540.png"/><Relationship Id="rId19" Type="http://schemas.openxmlformats.org/officeDocument/2006/relationships/image" Target="../media/image547.png"/><Relationship Id="rId14" Type="http://schemas.openxmlformats.org/officeDocument/2006/relationships/customXml" Target="../ink/ink3969.xml"/><Relationship Id="rId22" Type="http://schemas.openxmlformats.org/officeDocument/2006/relationships/customXml" Target="../ink/ink3973.xml"/><Relationship Id="rId27" Type="http://schemas.openxmlformats.org/officeDocument/2006/relationships/image" Target="../media/image551.png"/><Relationship Id="rId30" Type="http://schemas.openxmlformats.org/officeDocument/2006/relationships/customXml" Target="../ink/ink3977.xml"/><Relationship Id="rId35" Type="http://schemas.openxmlformats.org/officeDocument/2006/relationships/image" Target="../media/image555.png"/><Relationship Id="rId43" Type="http://schemas.openxmlformats.org/officeDocument/2006/relationships/image" Target="../media/image559.png"/><Relationship Id="rId48" Type="http://schemas.openxmlformats.org/officeDocument/2006/relationships/customXml" Target="../ink/ink3986.xml"/><Relationship Id="rId56" Type="http://schemas.openxmlformats.org/officeDocument/2006/relationships/customXml" Target="../ink/ink3990.xml"/><Relationship Id="rId64" Type="http://schemas.openxmlformats.org/officeDocument/2006/relationships/customXml" Target="../ink/ink3994.xml"/><Relationship Id="rId69" Type="http://schemas.openxmlformats.org/officeDocument/2006/relationships/image" Target="../media/image572.png"/><Relationship Id="rId77" Type="http://schemas.openxmlformats.org/officeDocument/2006/relationships/image" Target="../media/image576.png"/><Relationship Id="rId8" Type="http://schemas.openxmlformats.org/officeDocument/2006/relationships/customXml" Target="../ink/ink3966.xml"/><Relationship Id="rId51" Type="http://schemas.openxmlformats.org/officeDocument/2006/relationships/image" Target="../media/image563.png"/><Relationship Id="rId72" Type="http://schemas.openxmlformats.org/officeDocument/2006/relationships/customXml" Target="../ink/ink3998.xml"/><Relationship Id="rId80" Type="http://schemas.openxmlformats.org/officeDocument/2006/relationships/customXml" Target="../ink/ink4002.xml"/><Relationship Id="rId85" Type="http://schemas.openxmlformats.org/officeDocument/2006/relationships/image" Target="../media/image580.png"/><Relationship Id="rId3" Type="http://schemas.openxmlformats.org/officeDocument/2006/relationships/image" Target="../media/image539.png"/><Relationship Id="rId12" Type="http://schemas.openxmlformats.org/officeDocument/2006/relationships/customXml" Target="../ink/ink3968.xml"/><Relationship Id="rId17" Type="http://schemas.openxmlformats.org/officeDocument/2006/relationships/image" Target="../media/image546.png"/><Relationship Id="rId25" Type="http://schemas.openxmlformats.org/officeDocument/2006/relationships/image" Target="../media/image550.png"/><Relationship Id="rId33" Type="http://schemas.openxmlformats.org/officeDocument/2006/relationships/image" Target="../media/image554.png"/><Relationship Id="rId38" Type="http://schemas.openxmlformats.org/officeDocument/2006/relationships/customXml" Target="../ink/ink3981.xml"/><Relationship Id="rId46" Type="http://schemas.openxmlformats.org/officeDocument/2006/relationships/customXml" Target="../ink/ink3985.xml"/><Relationship Id="rId59" Type="http://schemas.openxmlformats.org/officeDocument/2006/relationships/image" Target="../media/image567.png"/><Relationship Id="rId67" Type="http://schemas.openxmlformats.org/officeDocument/2006/relationships/image" Target="../media/image571.png"/><Relationship Id="rId20" Type="http://schemas.openxmlformats.org/officeDocument/2006/relationships/customXml" Target="../ink/ink3972.xml"/><Relationship Id="rId41" Type="http://schemas.openxmlformats.org/officeDocument/2006/relationships/image" Target="../media/image558.png"/><Relationship Id="rId54" Type="http://schemas.openxmlformats.org/officeDocument/2006/relationships/customXml" Target="../ink/ink3989.xml"/><Relationship Id="rId62" Type="http://schemas.openxmlformats.org/officeDocument/2006/relationships/customXml" Target="../ink/ink3993.xml"/><Relationship Id="rId70" Type="http://schemas.openxmlformats.org/officeDocument/2006/relationships/customXml" Target="../ink/ink3997.xml"/><Relationship Id="rId75" Type="http://schemas.openxmlformats.org/officeDocument/2006/relationships/image" Target="../media/image575.png"/><Relationship Id="rId83" Type="http://schemas.openxmlformats.org/officeDocument/2006/relationships/image" Target="../media/image5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65.xml"/><Relationship Id="rId15" Type="http://schemas.openxmlformats.org/officeDocument/2006/relationships/image" Target="../media/image545.png"/><Relationship Id="rId23" Type="http://schemas.openxmlformats.org/officeDocument/2006/relationships/image" Target="../media/image549.png"/><Relationship Id="rId28" Type="http://schemas.openxmlformats.org/officeDocument/2006/relationships/customXml" Target="../ink/ink3976.xml"/><Relationship Id="rId36" Type="http://schemas.openxmlformats.org/officeDocument/2006/relationships/customXml" Target="../ink/ink3980.xml"/><Relationship Id="rId49" Type="http://schemas.openxmlformats.org/officeDocument/2006/relationships/image" Target="../media/image562.png"/><Relationship Id="rId57" Type="http://schemas.openxmlformats.org/officeDocument/2006/relationships/image" Target="../media/image566.png"/><Relationship Id="rId10" Type="http://schemas.openxmlformats.org/officeDocument/2006/relationships/customXml" Target="../ink/ink3967.xml"/><Relationship Id="rId31" Type="http://schemas.openxmlformats.org/officeDocument/2006/relationships/image" Target="../media/image553.png"/><Relationship Id="rId44" Type="http://schemas.openxmlformats.org/officeDocument/2006/relationships/customXml" Target="../ink/ink3984.xml"/><Relationship Id="rId52" Type="http://schemas.openxmlformats.org/officeDocument/2006/relationships/customXml" Target="../ink/ink3988.xml"/><Relationship Id="rId60" Type="http://schemas.openxmlformats.org/officeDocument/2006/relationships/customXml" Target="../ink/ink3992.xml"/><Relationship Id="rId65" Type="http://schemas.openxmlformats.org/officeDocument/2006/relationships/image" Target="../media/image570.png"/><Relationship Id="rId73" Type="http://schemas.openxmlformats.org/officeDocument/2006/relationships/image" Target="../media/image574.png"/><Relationship Id="rId78" Type="http://schemas.openxmlformats.org/officeDocument/2006/relationships/customXml" Target="../ink/ink4001.xml"/><Relationship Id="rId81" Type="http://schemas.openxmlformats.org/officeDocument/2006/relationships/image" Target="../media/image578.png"/><Relationship Id="rId4" Type="http://schemas.openxmlformats.org/officeDocument/2006/relationships/customXml" Target="../ink/ink3964.xml"/><Relationship Id="rId9" Type="http://schemas.openxmlformats.org/officeDocument/2006/relationships/image" Target="../media/image542.png"/><Relationship Id="rId13" Type="http://schemas.openxmlformats.org/officeDocument/2006/relationships/image" Target="../media/image544.png"/><Relationship Id="rId18" Type="http://schemas.openxmlformats.org/officeDocument/2006/relationships/customXml" Target="../ink/ink3971.xml"/><Relationship Id="rId39" Type="http://schemas.openxmlformats.org/officeDocument/2006/relationships/image" Target="../media/image557.png"/><Relationship Id="rId34" Type="http://schemas.openxmlformats.org/officeDocument/2006/relationships/customXml" Target="../ink/ink3979.xml"/><Relationship Id="rId50" Type="http://schemas.openxmlformats.org/officeDocument/2006/relationships/customXml" Target="../ink/ink3987.xml"/><Relationship Id="rId55" Type="http://schemas.openxmlformats.org/officeDocument/2006/relationships/image" Target="../media/image565.png"/><Relationship Id="rId76" Type="http://schemas.openxmlformats.org/officeDocument/2006/relationships/customXml" Target="../ink/ink4000.xml"/><Relationship Id="rId7" Type="http://schemas.openxmlformats.org/officeDocument/2006/relationships/image" Target="../media/image541.png"/><Relationship Id="rId71" Type="http://schemas.openxmlformats.org/officeDocument/2006/relationships/image" Target="../media/image573.png"/><Relationship Id="rId2" Type="http://schemas.openxmlformats.org/officeDocument/2006/relationships/customXml" Target="../ink/ink3963.xml"/><Relationship Id="rId29" Type="http://schemas.openxmlformats.org/officeDocument/2006/relationships/image" Target="../media/image552.png"/><Relationship Id="rId24" Type="http://schemas.openxmlformats.org/officeDocument/2006/relationships/customXml" Target="../ink/ink3974.xml"/><Relationship Id="rId40" Type="http://schemas.openxmlformats.org/officeDocument/2006/relationships/customXml" Target="../ink/ink3982.xml"/><Relationship Id="rId45" Type="http://schemas.openxmlformats.org/officeDocument/2006/relationships/image" Target="../media/image560.png"/><Relationship Id="rId66" Type="http://schemas.openxmlformats.org/officeDocument/2006/relationships/customXml" Target="../ink/ink3995.xml"/><Relationship Id="rId61" Type="http://schemas.openxmlformats.org/officeDocument/2006/relationships/image" Target="../media/image568.png"/><Relationship Id="rId82" Type="http://schemas.openxmlformats.org/officeDocument/2006/relationships/customXml" Target="../ink/ink4003.xml"/></Relationships>
</file>

<file path=ppt/slides/_rels/slide10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17.xml"/><Relationship Id="rId21" Type="http://schemas.openxmlformats.org/officeDocument/2006/relationships/image" Target="../media/image548.png"/><Relationship Id="rId42" Type="http://schemas.openxmlformats.org/officeDocument/2006/relationships/customXml" Target="../ink/ink4025.xml"/><Relationship Id="rId47" Type="http://schemas.openxmlformats.org/officeDocument/2006/relationships/image" Target="../media/image561.png"/><Relationship Id="rId63" Type="http://schemas.openxmlformats.org/officeDocument/2006/relationships/image" Target="../media/image569.png"/><Relationship Id="rId68" Type="http://schemas.openxmlformats.org/officeDocument/2006/relationships/customXml" Target="../ink/ink4038.xml"/><Relationship Id="rId84" Type="http://schemas.openxmlformats.org/officeDocument/2006/relationships/customXml" Target="../ink/ink4046.xml"/><Relationship Id="rId89" Type="http://schemas.openxmlformats.org/officeDocument/2006/relationships/image" Target="../media/image582.png"/><Relationship Id="rId16" Type="http://schemas.openxmlformats.org/officeDocument/2006/relationships/customXml" Target="../ink/ink4012.xml"/><Relationship Id="rId11" Type="http://schemas.openxmlformats.org/officeDocument/2006/relationships/image" Target="../media/image543.png"/><Relationship Id="rId32" Type="http://schemas.openxmlformats.org/officeDocument/2006/relationships/customXml" Target="../ink/ink4020.xml"/><Relationship Id="rId37" Type="http://schemas.openxmlformats.org/officeDocument/2006/relationships/image" Target="../media/image556.png"/><Relationship Id="rId53" Type="http://schemas.openxmlformats.org/officeDocument/2006/relationships/image" Target="../media/image564.png"/><Relationship Id="rId58" Type="http://schemas.openxmlformats.org/officeDocument/2006/relationships/customXml" Target="../ink/ink4033.xml"/><Relationship Id="rId74" Type="http://schemas.openxmlformats.org/officeDocument/2006/relationships/customXml" Target="../ink/ink4041.xml"/><Relationship Id="rId79" Type="http://schemas.openxmlformats.org/officeDocument/2006/relationships/image" Target="../media/image577.png"/><Relationship Id="rId5" Type="http://schemas.openxmlformats.org/officeDocument/2006/relationships/image" Target="../media/image540.png"/><Relationship Id="rId90" Type="http://schemas.openxmlformats.org/officeDocument/2006/relationships/customXml" Target="../ink/ink4049.xml"/><Relationship Id="rId22" Type="http://schemas.openxmlformats.org/officeDocument/2006/relationships/customXml" Target="../ink/ink4015.xml"/><Relationship Id="rId27" Type="http://schemas.openxmlformats.org/officeDocument/2006/relationships/image" Target="../media/image551.png"/><Relationship Id="rId43" Type="http://schemas.openxmlformats.org/officeDocument/2006/relationships/image" Target="../media/image559.png"/><Relationship Id="rId48" Type="http://schemas.openxmlformats.org/officeDocument/2006/relationships/customXml" Target="../ink/ink4028.xml"/><Relationship Id="rId64" Type="http://schemas.openxmlformats.org/officeDocument/2006/relationships/customXml" Target="../ink/ink4036.xml"/><Relationship Id="rId69" Type="http://schemas.openxmlformats.org/officeDocument/2006/relationships/image" Target="../media/image572.png"/><Relationship Id="rId8" Type="http://schemas.openxmlformats.org/officeDocument/2006/relationships/customXml" Target="../ink/ink4008.xml"/><Relationship Id="rId51" Type="http://schemas.openxmlformats.org/officeDocument/2006/relationships/image" Target="../media/image563.png"/><Relationship Id="rId72" Type="http://schemas.openxmlformats.org/officeDocument/2006/relationships/customXml" Target="../ink/ink4040.xml"/><Relationship Id="rId80" Type="http://schemas.openxmlformats.org/officeDocument/2006/relationships/customXml" Target="../ink/ink4044.xml"/><Relationship Id="rId85" Type="http://schemas.openxmlformats.org/officeDocument/2006/relationships/image" Target="../media/image580.png"/><Relationship Id="rId93" Type="http://schemas.openxmlformats.org/officeDocument/2006/relationships/image" Target="../media/image584.png"/><Relationship Id="rId3" Type="http://schemas.openxmlformats.org/officeDocument/2006/relationships/image" Target="../media/image539.png"/><Relationship Id="rId12" Type="http://schemas.openxmlformats.org/officeDocument/2006/relationships/customXml" Target="../ink/ink4010.xml"/><Relationship Id="rId17" Type="http://schemas.openxmlformats.org/officeDocument/2006/relationships/image" Target="../media/image546.png"/><Relationship Id="rId25" Type="http://schemas.openxmlformats.org/officeDocument/2006/relationships/image" Target="../media/image550.png"/><Relationship Id="rId33" Type="http://schemas.openxmlformats.org/officeDocument/2006/relationships/image" Target="../media/image554.png"/><Relationship Id="rId38" Type="http://schemas.openxmlformats.org/officeDocument/2006/relationships/customXml" Target="../ink/ink4023.xml"/><Relationship Id="rId46" Type="http://schemas.openxmlformats.org/officeDocument/2006/relationships/customXml" Target="../ink/ink4027.xml"/><Relationship Id="rId59" Type="http://schemas.openxmlformats.org/officeDocument/2006/relationships/image" Target="../media/image567.png"/><Relationship Id="rId67" Type="http://schemas.openxmlformats.org/officeDocument/2006/relationships/image" Target="../media/image571.png"/><Relationship Id="rId20" Type="http://schemas.openxmlformats.org/officeDocument/2006/relationships/customXml" Target="../ink/ink4014.xml"/><Relationship Id="rId41" Type="http://schemas.openxmlformats.org/officeDocument/2006/relationships/image" Target="../media/image558.png"/><Relationship Id="rId54" Type="http://schemas.openxmlformats.org/officeDocument/2006/relationships/customXml" Target="../ink/ink4031.xml"/><Relationship Id="rId62" Type="http://schemas.openxmlformats.org/officeDocument/2006/relationships/customXml" Target="../ink/ink4035.xml"/><Relationship Id="rId70" Type="http://schemas.openxmlformats.org/officeDocument/2006/relationships/customXml" Target="../ink/ink4039.xml"/><Relationship Id="rId75" Type="http://schemas.openxmlformats.org/officeDocument/2006/relationships/image" Target="../media/image575.png"/><Relationship Id="rId83" Type="http://schemas.openxmlformats.org/officeDocument/2006/relationships/image" Target="../media/image579.png"/><Relationship Id="rId88" Type="http://schemas.openxmlformats.org/officeDocument/2006/relationships/customXml" Target="../ink/ink4048.xml"/><Relationship Id="rId91" Type="http://schemas.openxmlformats.org/officeDocument/2006/relationships/image" Target="../media/image58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07.xml"/><Relationship Id="rId15" Type="http://schemas.openxmlformats.org/officeDocument/2006/relationships/image" Target="../media/image545.png"/><Relationship Id="rId23" Type="http://schemas.openxmlformats.org/officeDocument/2006/relationships/image" Target="../media/image549.png"/><Relationship Id="rId28" Type="http://schemas.openxmlformats.org/officeDocument/2006/relationships/customXml" Target="../ink/ink4018.xml"/><Relationship Id="rId36" Type="http://schemas.openxmlformats.org/officeDocument/2006/relationships/customXml" Target="../ink/ink4022.xml"/><Relationship Id="rId49" Type="http://schemas.openxmlformats.org/officeDocument/2006/relationships/image" Target="../media/image562.png"/><Relationship Id="rId57" Type="http://schemas.openxmlformats.org/officeDocument/2006/relationships/image" Target="../media/image566.png"/><Relationship Id="rId10" Type="http://schemas.openxmlformats.org/officeDocument/2006/relationships/customXml" Target="../ink/ink4009.xml"/><Relationship Id="rId31" Type="http://schemas.openxmlformats.org/officeDocument/2006/relationships/image" Target="../media/image553.png"/><Relationship Id="rId44" Type="http://schemas.openxmlformats.org/officeDocument/2006/relationships/customXml" Target="../ink/ink4026.xml"/><Relationship Id="rId52" Type="http://schemas.openxmlformats.org/officeDocument/2006/relationships/customXml" Target="../ink/ink4030.xml"/><Relationship Id="rId60" Type="http://schemas.openxmlformats.org/officeDocument/2006/relationships/customXml" Target="../ink/ink4034.xml"/><Relationship Id="rId65" Type="http://schemas.openxmlformats.org/officeDocument/2006/relationships/image" Target="../media/image570.png"/><Relationship Id="rId73" Type="http://schemas.openxmlformats.org/officeDocument/2006/relationships/image" Target="../media/image574.png"/><Relationship Id="rId78" Type="http://schemas.openxmlformats.org/officeDocument/2006/relationships/customXml" Target="../ink/ink4043.xml"/><Relationship Id="rId81" Type="http://schemas.openxmlformats.org/officeDocument/2006/relationships/image" Target="../media/image578.png"/><Relationship Id="rId86" Type="http://schemas.openxmlformats.org/officeDocument/2006/relationships/customXml" Target="../ink/ink4047.xml"/><Relationship Id="rId4" Type="http://schemas.openxmlformats.org/officeDocument/2006/relationships/customXml" Target="../ink/ink4006.xml"/><Relationship Id="rId9" Type="http://schemas.openxmlformats.org/officeDocument/2006/relationships/image" Target="../media/image542.png"/><Relationship Id="rId13" Type="http://schemas.openxmlformats.org/officeDocument/2006/relationships/image" Target="../media/image544.png"/><Relationship Id="rId18" Type="http://schemas.openxmlformats.org/officeDocument/2006/relationships/customXml" Target="../ink/ink4013.xml"/><Relationship Id="rId39" Type="http://schemas.openxmlformats.org/officeDocument/2006/relationships/image" Target="../media/image557.png"/><Relationship Id="rId34" Type="http://schemas.openxmlformats.org/officeDocument/2006/relationships/customXml" Target="../ink/ink4021.xml"/><Relationship Id="rId50" Type="http://schemas.openxmlformats.org/officeDocument/2006/relationships/customXml" Target="../ink/ink4029.xml"/><Relationship Id="rId55" Type="http://schemas.openxmlformats.org/officeDocument/2006/relationships/image" Target="../media/image565.png"/><Relationship Id="rId76" Type="http://schemas.openxmlformats.org/officeDocument/2006/relationships/customXml" Target="../ink/ink4042.xml"/><Relationship Id="rId7" Type="http://schemas.openxmlformats.org/officeDocument/2006/relationships/image" Target="../media/image541.png"/><Relationship Id="rId71" Type="http://schemas.openxmlformats.org/officeDocument/2006/relationships/image" Target="../media/image573.png"/><Relationship Id="rId92" Type="http://schemas.openxmlformats.org/officeDocument/2006/relationships/customXml" Target="../ink/ink4050.xml"/><Relationship Id="rId2" Type="http://schemas.openxmlformats.org/officeDocument/2006/relationships/customXml" Target="../ink/ink4005.xml"/><Relationship Id="rId29" Type="http://schemas.openxmlformats.org/officeDocument/2006/relationships/image" Target="../media/image552.png"/><Relationship Id="rId24" Type="http://schemas.openxmlformats.org/officeDocument/2006/relationships/customXml" Target="../ink/ink4016.xml"/><Relationship Id="rId40" Type="http://schemas.openxmlformats.org/officeDocument/2006/relationships/customXml" Target="../ink/ink4024.xml"/><Relationship Id="rId45" Type="http://schemas.openxmlformats.org/officeDocument/2006/relationships/image" Target="../media/image560.png"/><Relationship Id="rId66" Type="http://schemas.openxmlformats.org/officeDocument/2006/relationships/customXml" Target="../ink/ink4037.xml"/><Relationship Id="rId87" Type="http://schemas.openxmlformats.org/officeDocument/2006/relationships/image" Target="../media/image581.png"/><Relationship Id="rId61" Type="http://schemas.openxmlformats.org/officeDocument/2006/relationships/image" Target="../media/image568.png"/><Relationship Id="rId82" Type="http://schemas.openxmlformats.org/officeDocument/2006/relationships/customXml" Target="../ink/ink4045.xml"/><Relationship Id="rId19" Type="http://schemas.openxmlformats.org/officeDocument/2006/relationships/image" Target="../media/image547.png"/><Relationship Id="rId14" Type="http://schemas.openxmlformats.org/officeDocument/2006/relationships/customXml" Target="../ink/ink4011.xml"/><Relationship Id="rId30" Type="http://schemas.openxmlformats.org/officeDocument/2006/relationships/customXml" Target="../ink/ink4019.xml"/><Relationship Id="rId35" Type="http://schemas.openxmlformats.org/officeDocument/2006/relationships/image" Target="../media/image555.png"/><Relationship Id="rId56" Type="http://schemas.openxmlformats.org/officeDocument/2006/relationships/customXml" Target="../ink/ink4032.xml"/><Relationship Id="rId77" Type="http://schemas.openxmlformats.org/officeDocument/2006/relationships/image" Target="../media/image576.png"/></Relationships>
</file>

<file path=ppt/slides/_rels/slide10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63.xml"/><Relationship Id="rId21" Type="http://schemas.openxmlformats.org/officeDocument/2006/relationships/image" Target="../media/image548.png"/><Relationship Id="rId42" Type="http://schemas.openxmlformats.org/officeDocument/2006/relationships/customXml" Target="../ink/ink4071.xml"/><Relationship Id="rId47" Type="http://schemas.openxmlformats.org/officeDocument/2006/relationships/image" Target="../media/image561.png"/><Relationship Id="rId63" Type="http://schemas.openxmlformats.org/officeDocument/2006/relationships/image" Target="../media/image569.png"/><Relationship Id="rId68" Type="http://schemas.openxmlformats.org/officeDocument/2006/relationships/customXml" Target="../ink/ink4084.xml"/><Relationship Id="rId84" Type="http://schemas.openxmlformats.org/officeDocument/2006/relationships/customXml" Target="../ink/ink4092.xml"/><Relationship Id="rId89" Type="http://schemas.openxmlformats.org/officeDocument/2006/relationships/image" Target="../media/image582.png"/><Relationship Id="rId16" Type="http://schemas.openxmlformats.org/officeDocument/2006/relationships/customXml" Target="../ink/ink4058.xml"/><Relationship Id="rId107" Type="http://schemas.openxmlformats.org/officeDocument/2006/relationships/image" Target="../media/image591.png"/><Relationship Id="rId11" Type="http://schemas.openxmlformats.org/officeDocument/2006/relationships/image" Target="../media/image543.png"/><Relationship Id="rId32" Type="http://schemas.openxmlformats.org/officeDocument/2006/relationships/customXml" Target="../ink/ink4066.xml"/><Relationship Id="rId37" Type="http://schemas.openxmlformats.org/officeDocument/2006/relationships/image" Target="../media/image556.png"/><Relationship Id="rId53" Type="http://schemas.openxmlformats.org/officeDocument/2006/relationships/image" Target="../media/image564.png"/><Relationship Id="rId58" Type="http://schemas.openxmlformats.org/officeDocument/2006/relationships/customXml" Target="../ink/ink4079.xml"/><Relationship Id="rId74" Type="http://schemas.openxmlformats.org/officeDocument/2006/relationships/customXml" Target="../ink/ink4087.xml"/><Relationship Id="rId79" Type="http://schemas.openxmlformats.org/officeDocument/2006/relationships/image" Target="../media/image577.png"/><Relationship Id="rId102" Type="http://schemas.openxmlformats.org/officeDocument/2006/relationships/customXml" Target="../ink/ink4101.xml"/><Relationship Id="rId5" Type="http://schemas.openxmlformats.org/officeDocument/2006/relationships/image" Target="../media/image540.png"/><Relationship Id="rId90" Type="http://schemas.openxmlformats.org/officeDocument/2006/relationships/customXml" Target="../ink/ink4095.xml"/><Relationship Id="rId95" Type="http://schemas.openxmlformats.org/officeDocument/2006/relationships/image" Target="../media/image585.png"/><Relationship Id="rId22" Type="http://schemas.openxmlformats.org/officeDocument/2006/relationships/customXml" Target="../ink/ink4061.xml"/><Relationship Id="rId27" Type="http://schemas.openxmlformats.org/officeDocument/2006/relationships/image" Target="../media/image551.png"/><Relationship Id="rId43" Type="http://schemas.openxmlformats.org/officeDocument/2006/relationships/image" Target="../media/image559.png"/><Relationship Id="rId48" Type="http://schemas.openxmlformats.org/officeDocument/2006/relationships/customXml" Target="../ink/ink4074.xml"/><Relationship Id="rId64" Type="http://schemas.openxmlformats.org/officeDocument/2006/relationships/customXml" Target="../ink/ink4082.xml"/><Relationship Id="rId69" Type="http://schemas.openxmlformats.org/officeDocument/2006/relationships/image" Target="../media/image572.png"/><Relationship Id="rId80" Type="http://schemas.openxmlformats.org/officeDocument/2006/relationships/customXml" Target="../ink/ink4090.xml"/><Relationship Id="rId85" Type="http://schemas.openxmlformats.org/officeDocument/2006/relationships/image" Target="../media/image580.png"/><Relationship Id="rId12" Type="http://schemas.openxmlformats.org/officeDocument/2006/relationships/customXml" Target="../ink/ink4056.xml"/><Relationship Id="rId17" Type="http://schemas.openxmlformats.org/officeDocument/2006/relationships/image" Target="../media/image546.png"/><Relationship Id="rId33" Type="http://schemas.openxmlformats.org/officeDocument/2006/relationships/image" Target="../media/image554.png"/><Relationship Id="rId38" Type="http://schemas.openxmlformats.org/officeDocument/2006/relationships/customXml" Target="../ink/ink4069.xml"/><Relationship Id="rId59" Type="http://schemas.openxmlformats.org/officeDocument/2006/relationships/image" Target="../media/image567.png"/><Relationship Id="rId103" Type="http://schemas.openxmlformats.org/officeDocument/2006/relationships/image" Target="../media/image589.png"/><Relationship Id="rId108" Type="http://schemas.openxmlformats.org/officeDocument/2006/relationships/customXml" Target="../ink/ink4104.xml"/><Relationship Id="rId54" Type="http://schemas.openxmlformats.org/officeDocument/2006/relationships/customXml" Target="../ink/ink4077.xml"/><Relationship Id="rId70" Type="http://schemas.openxmlformats.org/officeDocument/2006/relationships/customXml" Target="../ink/ink4085.xml"/><Relationship Id="rId75" Type="http://schemas.openxmlformats.org/officeDocument/2006/relationships/image" Target="../media/image575.png"/><Relationship Id="rId91" Type="http://schemas.openxmlformats.org/officeDocument/2006/relationships/image" Target="../media/image583.png"/><Relationship Id="rId96" Type="http://schemas.openxmlformats.org/officeDocument/2006/relationships/customXml" Target="../ink/ink40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53.xml"/><Relationship Id="rId15" Type="http://schemas.openxmlformats.org/officeDocument/2006/relationships/image" Target="../media/image545.png"/><Relationship Id="rId23" Type="http://schemas.openxmlformats.org/officeDocument/2006/relationships/image" Target="../media/image549.png"/><Relationship Id="rId28" Type="http://schemas.openxmlformats.org/officeDocument/2006/relationships/customXml" Target="../ink/ink4064.xml"/><Relationship Id="rId36" Type="http://schemas.openxmlformats.org/officeDocument/2006/relationships/customXml" Target="../ink/ink4068.xml"/><Relationship Id="rId49" Type="http://schemas.openxmlformats.org/officeDocument/2006/relationships/image" Target="../media/image562.png"/><Relationship Id="rId57" Type="http://schemas.openxmlformats.org/officeDocument/2006/relationships/image" Target="../media/image566.png"/><Relationship Id="rId106" Type="http://schemas.openxmlformats.org/officeDocument/2006/relationships/customXml" Target="../ink/ink4103.xml"/><Relationship Id="rId10" Type="http://schemas.openxmlformats.org/officeDocument/2006/relationships/customXml" Target="../ink/ink4055.xml"/><Relationship Id="rId31" Type="http://schemas.openxmlformats.org/officeDocument/2006/relationships/image" Target="../media/image553.png"/><Relationship Id="rId44" Type="http://schemas.openxmlformats.org/officeDocument/2006/relationships/customXml" Target="../ink/ink4072.xml"/><Relationship Id="rId52" Type="http://schemas.openxmlformats.org/officeDocument/2006/relationships/customXml" Target="../ink/ink4076.xml"/><Relationship Id="rId60" Type="http://schemas.openxmlformats.org/officeDocument/2006/relationships/customXml" Target="../ink/ink4080.xml"/><Relationship Id="rId65" Type="http://schemas.openxmlformats.org/officeDocument/2006/relationships/image" Target="../media/image570.png"/><Relationship Id="rId73" Type="http://schemas.openxmlformats.org/officeDocument/2006/relationships/image" Target="../media/image574.png"/><Relationship Id="rId78" Type="http://schemas.openxmlformats.org/officeDocument/2006/relationships/customXml" Target="../ink/ink4089.xml"/><Relationship Id="rId81" Type="http://schemas.openxmlformats.org/officeDocument/2006/relationships/image" Target="../media/image578.png"/><Relationship Id="rId86" Type="http://schemas.openxmlformats.org/officeDocument/2006/relationships/customXml" Target="../ink/ink4093.xml"/><Relationship Id="rId94" Type="http://schemas.openxmlformats.org/officeDocument/2006/relationships/customXml" Target="../ink/ink4097.xml"/><Relationship Id="rId99" Type="http://schemas.openxmlformats.org/officeDocument/2006/relationships/image" Target="../media/image587.png"/><Relationship Id="rId101" Type="http://schemas.openxmlformats.org/officeDocument/2006/relationships/image" Target="../media/image588.png"/><Relationship Id="rId4" Type="http://schemas.openxmlformats.org/officeDocument/2006/relationships/customXml" Target="../ink/ink4052.xml"/><Relationship Id="rId9" Type="http://schemas.openxmlformats.org/officeDocument/2006/relationships/image" Target="../media/image542.png"/><Relationship Id="rId13" Type="http://schemas.openxmlformats.org/officeDocument/2006/relationships/image" Target="../media/image544.png"/><Relationship Id="rId18" Type="http://schemas.openxmlformats.org/officeDocument/2006/relationships/customXml" Target="../ink/ink4059.xml"/><Relationship Id="rId39" Type="http://schemas.openxmlformats.org/officeDocument/2006/relationships/image" Target="../media/image557.png"/><Relationship Id="rId109" Type="http://schemas.openxmlformats.org/officeDocument/2006/relationships/image" Target="../media/image592.png"/><Relationship Id="rId34" Type="http://schemas.openxmlformats.org/officeDocument/2006/relationships/customXml" Target="../ink/ink4067.xml"/><Relationship Id="rId50" Type="http://schemas.openxmlformats.org/officeDocument/2006/relationships/customXml" Target="../ink/ink4075.xml"/><Relationship Id="rId55" Type="http://schemas.openxmlformats.org/officeDocument/2006/relationships/image" Target="../media/image565.png"/><Relationship Id="rId76" Type="http://schemas.openxmlformats.org/officeDocument/2006/relationships/customXml" Target="../ink/ink4088.xml"/><Relationship Id="rId97" Type="http://schemas.openxmlformats.org/officeDocument/2006/relationships/image" Target="../media/image586.png"/><Relationship Id="rId104" Type="http://schemas.openxmlformats.org/officeDocument/2006/relationships/customXml" Target="../ink/ink4102.xml"/><Relationship Id="rId7" Type="http://schemas.openxmlformats.org/officeDocument/2006/relationships/image" Target="../media/image541.png"/><Relationship Id="rId71" Type="http://schemas.openxmlformats.org/officeDocument/2006/relationships/image" Target="../media/image573.png"/><Relationship Id="rId92" Type="http://schemas.openxmlformats.org/officeDocument/2006/relationships/customXml" Target="../ink/ink4096.xml"/><Relationship Id="rId2" Type="http://schemas.openxmlformats.org/officeDocument/2006/relationships/customXml" Target="../ink/ink4051.xml"/><Relationship Id="rId29" Type="http://schemas.openxmlformats.org/officeDocument/2006/relationships/image" Target="../media/image552.png"/><Relationship Id="rId24" Type="http://schemas.openxmlformats.org/officeDocument/2006/relationships/customXml" Target="../ink/ink4062.xml"/><Relationship Id="rId40" Type="http://schemas.openxmlformats.org/officeDocument/2006/relationships/customXml" Target="../ink/ink4070.xml"/><Relationship Id="rId45" Type="http://schemas.openxmlformats.org/officeDocument/2006/relationships/image" Target="../media/image560.png"/><Relationship Id="rId66" Type="http://schemas.openxmlformats.org/officeDocument/2006/relationships/customXml" Target="../ink/ink4083.xml"/><Relationship Id="rId87" Type="http://schemas.openxmlformats.org/officeDocument/2006/relationships/image" Target="../media/image581.png"/><Relationship Id="rId110" Type="http://schemas.openxmlformats.org/officeDocument/2006/relationships/customXml" Target="../ink/ink4105.xml"/><Relationship Id="rId61" Type="http://schemas.openxmlformats.org/officeDocument/2006/relationships/image" Target="../media/image568.png"/><Relationship Id="rId82" Type="http://schemas.openxmlformats.org/officeDocument/2006/relationships/customXml" Target="../ink/ink4091.xml"/><Relationship Id="rId19" Type="http://schemas.openxmlformats.org/officeDocument/2006/relationships/image" Target="../media/image547.png"/><Relationship Id="rId14" Type="http://schemas.openxmlformats.org/officeDocument/2006/relationships/customXml" Target="../ink/ink4057.xml"/><Relationship Id="rId30" Type="http://schemas.openxmlformats.org/officeDocument/2006/relationships/customXml" Target="../ink/ink4065.xml"/><Relationship Id="rId35" Type="http://schemas.openxmlformats.org/officeDocument/2006/relationships/image" Target="../media/image555.png"/><Relationship Id="rId56" Type="http://schemas.openxmlformats.org/officeDocument/2006/relationships/customXml" Target="../ink/ink4078.xml"/><Relationship Id="rId77" Type="http://schemas.openxmlformats.org/officeDocument/2006/relationships/image" Target="../media/image576.png"/><Relationship Id="rId100" Type="http://schemas.openxmlformats.org/officeDocument/2006/relationships/customXml" Target="../ink/ink4100.xml"/><Relationship Id="rId105" Type="http://schemas.openxmlformats.org/officeDocument/2006/relationships/image" Target="../media/image590.png"/><Relationship Id="rId8" Type="http://schemas.openxmlformats.org/officeDocument/2006/relationships/customXml" Target="../ink/ink4054.xml"/><Relationship Id="rId51" Type="http://schemas.openxmlformats.org/officeDocument/2006/relationships/image" Target="../media/image563.png"/><Relationship Id="rId72" Type="http://schemas.openxmlformats.org/officeDocument/2006/relationships/customXml" Target="../ink/ink4086.xml"/><Relationship Id="rId93" Type="http://schemas.openxmlformats.org/officeDocument/2006/relationships/image" Target="../media/image584.png"/><Relationship Id="rId98" Type="http://schemas.openxmlformats.org/officeDocument/2006/relationships/customXml" Target="../ink/ink4099.xml"/><Relationship Id="rId3" Type="http://schemas.openxmlformats.org/officeDocument/2006/relationships/image" Target="../media/image539.png"/><Relationship Id="rId25" Type="http://schemas.openxmlformats.org/officeDocument/2006/relationships/image" Target="../media/image550.png"/><Relationship Id="rId46" Type="http://schemas.openxmlformats.org/officeDocument/2006/relationships/customXml" Target="../ink/ink4073.xml"/><Relationship Id="rId67" Type="http://schemas.openxmlformats.org/officeDocument/2006/relationships/image" Target="../media/image571.png"/><Relationship Id="rId20" Type="http://schemas.openxmlformats.org/officeDocument/2006/relationships/customXml" Target="../ink/ink4060.xml"/><Relationship Id="rId41" Type="http://schemas.openxmlformats.org/officeDocument/2006/relationships/image" Target="../media/image558.png"/><Relationship Id="rId62" Type="http://schemas.openxmlformats.org/officeDocument/2006/relationships/customXml" Target="../ink/ink4081.xml"/><Relationship Id="rId83" Type="http://schemas.openxmlformats.org/officeDocument/2006/relationships/image" Target="../media/image579.png"/><Relationship Id="rId88" Type="http://schemas.openxmlformats.org/officeDocument/2006/relationships/customXml" Target="../ink/ink4094.xml"/><Relationship Id="rId111" Type="http://schemas.openxmlformats.org/officeDocument/2006/relationships/image" Target="../media/image59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4.png"/><Relationship Id="rId7" Type="http://schemas.openxmlformats.org/officeDocument/2006/relationships/image" Target="../media/image596.png"/><Relationship Id="rId2" Type="http://schemas.openxmlformats.org/officeDocument/2006/relationships/customXml" Target="../ink/ink41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08.xml"/><Relationship Id="rId5" Type="http://schemas.openxmlformats.org/officeDocument/2006/relationships/image" Target="../media/image595.png"/><Relationship Id="rId4" Type="http://schemas.openxmlformats.org/officeDocument/2006/relationships/customXml" Target="../ink/ink410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customXml" Target="../ink/ink4114.xml"/><Relationship Id="rId18" Type="http://schemas.openxmlformats.org/officeDocument/2006/relationships/image" Target="../media/image604.png"/><Relationship Id="rId3" Type="http://schemas.openxmlformats.org/officeDocument/2006/relationships/customXml" Target="../ink/ink4109.xml"/><Relationship Id="rId21" Type="http://schemas.openxmlformats.org/officeDocument/2006/relationships/customXml" Target="../ink/ink4118.xml"/><Relationship Id="rId7" Type="http://schemas.openxmlformats.org/officeDocument/2006/relationships/customXml" Target="../ink/ink4111.xml"/><Relationship Id="rId12" Type="http://schemas.openxmlformats.org/officeDocument/2006/relationships/image" Target="../media/image601.png"/><Relationship Id="rId17" Type="http://schemas.openxmlformats.org/officeDocument/2006/relationships/customXml" Target="../ink/ink4116.xml"/><Relationship Id="rId2" Type="http://schemas.openxmlformats.org/officeDocument/2006/relationships/image" Target="../media/image597.png"/><Relationship Id="rId16" Type="http://schemas.openxmlformats.org/officeDocument/2006/relationships/image" Target="../media/image603.png"/><Relationship Id="rId20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11" Type="http://schemas.openxmlformats.org/officeDocument/2006/relationships/customXml" Target="../ink/ink4113.xml"/><Relationship Id="rId5" Type="http://schemas.openxmlformats.org/officeDocument/2006/relationships/customXml" Target="../ink/ink4110.xml"/><Relationship Id="rId15" Type="http://schemas.openxmlformats.org/officeDocument/2006/relationships/customXml" Target="../ink/ink4115.xml"/><Relationship Id="rId10" Type="http://schemas.openxmlformats.org/officeDocument/2006/relationships/image" Target="../media/image490.png"/><Relationship Id="rId19" Type="http://schemas.openxmlformats.org/officeDocument/2006/relationships/customXml" Target="../ink/ink4117.xml"/><Relationship Id="rId4" Type="http://schemas.openxmlformats.org/officeDocument/2006/relationships/image" Target="../media/image598.png"/><Relationship Id="rId9" Type="http://schemas.openxmlformats.org/officeDocument/2006/relationships/customXml" Target="../ink/ink4112.xml"/><Relationship Id="rId14" Type="http://schemas.openxmlformats.org/officeDocument/2006/relationships/image" Target="../media/image602.png"/><Relationship Id="rId22" Type="http://schemas.openxmlformats.org/officeDocument/2006/relationships/image" Target="../media/image606.png"/></Relationships>
</file>

<file path=ppt/slides/_rels/slide10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24.xml"/><Relationship Id="rId18" Type="http://schemas.openxmlformats.org/officeDocument/2006/relationships/image" Target="../media/image604.png"/><Relationship Id="rId26" Type="http://schemas.openxmlformats.org/officeDocument/2006/relationships/image" Target="../media/image608.png"/><Relationship Id="rId39" Type="http://schemas.openxmlformats.org/officeDocument/2006/relationships/customXml" Target="../ink/ink4137.xml"/><Relationship Id="rId21" Type="http://schemas.openxmlformats.org/officeDocument/2006/relationships/customXml" Target="../ink/ink4128.xml"/><Relationship Id="rId34" Type="http://schemas.openxmlformats.org/officeDocument/2006/relationships/image" Target="../media/image612.png"/><Relationship Id="rId42" Type="http://schemas.openxmlformats.org/officeDocument/2006/relationships/image" Target="../media/image616.png"/><Relationship Id="rId7" Type="http://schemas.openxmlformats.org/officeDocument/2006/relationships/customXml" Target="../ink/ink4121.xml"/><Relationship Id="rId2" Type="http://schemas.openxmlformats.org/officeDocument/2006/relationships/image" Target="../media/image597.png"/><Relationship Id="rId16" Type="http://schemas.openxmlformats.org/officeDocument/2006/relationships/image" Target="../media/image603.png"/><Relationship Id="rId29" Type="http://schemas.openxmlformats.org/officeDocument/2006/relationships/customXml" Target="../ink/ink41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11" Type="http://schemas.openxmlformats.org/officeDocument/2006/relationships/customXml" Target="../ink/ink4123.xml"/><Relationship Id="rId24" Type="http://schemas.openxmlformats.org/officeDocument/2006/relationships/image" Target="../media/image607.png"/><Relationship Id="rId32" Type="http://schemas.openxmlformats.org/officeDocument/2006/relationships/image" Target="../media/image611.png"/><Relationship Id="rId37" Type="http://schemas.openxmlformats.org/officeDocument/2006/relationships/customXml" Target="../ink/ink4136.xml"/><Relationship Id="rId40" Type="http://schemas.openxmlformats.org/officeDocument/2006/relationships/image" Target="../media/image615.png"/><Relationship Id="rId45" Type="http://schemas.openxmlformats.org/officeDocument/2006/relationships/customXml" Target="../ink/ink4140.xml"/><Relationship Id="rId5" Type="http://schemas.openxmlformats.org/officeDocument/2006/relationships/customXml" Target="../ink/ink4120.xml"/><Relationship Id="rId15" Type="http://schemas.openxmlformats.org/officeDocument/2006/relationships/customXml" Target="../ink/ink4125.xml"/><Relationship Id="rId23" Type="http://schemas.openxmlformats.org/officeDocument/2006/relationships/customXml" Target="../ink/ink4129.xml"/><Relationship Id="rId28" Type="http://schemas.openxmlformats.org/officeDocument/2006/relationships/image" Target="../media/image609.png"/><Relationship Id="rId36" Type="http://schemas.openxmlformats.org/officeDocument/2006/relationships/image" Target="../media/image613.png"/><Relationship Id="rId10" Type="http://schemas.openxmlformats.org/officeDocument/2006/relationships/image" Target="../media/image490.png"/><Relationship Id="rId19" Type="http://schemas.openxmlformats.org/officeDocument/2006/relationships/customXml" Target="../ink/ink4127.xml"/><Relationship Id="rId31" Type="http://schemas.openxmlformats.org/officeDocument/2006/relationships/customXml" Target="../ink/ink4133.xml"/><Relationship Id="rId44" Type="http://schemas.openxmlformats.org/officeDocument/2006/relationships/image" Target="../media/image617.png"/><Relationship Id="rId4" Type="http://schemas.openxmlformats.org/officeDocument/2006/relationships/image" Target="../media/image598.png"/><Relationship Id="rId9" Type="http://schemas.openxmlformats.org/officeDocument/2006/relationships/customXml" Target="../ink/ink4122.xml"/><Relationship Id="rId14" Type="http://schemas.openxmlformats.org/officeDocument/2006/relationships/image" Target="../media/image602.png"/><Relationship Id="rId22" Type="http://schemas.openxmlformats.org/officeDocument/2006/relationships/image" Target="../media/image606.png"/><Relationship Id="rId27" Type="http://schemas.openxmlformats.org/officeDocument/2006/relationships/customXml" Target="../ink/ink4131.xml"/><Relationship Id="rId30" Type="http://schemas.openxmlformats.org/officeDocument/2006/relationships/image" Target="../media/image610.png"/><Relationship Id="rId35" Type="http://schemas.openxmlformats.org/officeDocument/2006/relationships/customXml" Target="../ink/ink4135.xml"/><Relationship Id="rId43" Type="http://schemas.openxmlformats.org/officeDocument/2006/relationships/customXml" Target="../ink/ink4139.xml"/><Relationship Id="rId8" Type="http://schemas.openxmlformats.org/officeDocument/2006/relationships/image" Target="../media/image600.png"/><Relationship Id="rId3" Type="http://schemas.openxmlformats.org/officeDocument/2006/relationships/customXml" Target="../ink/ink4119.xml"/><Relationship Id="rId12" Type="http://schemas.openxmlformats.org/officeDocument/2006/relationships/image" Target="../media/image601.png"/><Relationship Id="rId17" Type="http://schemas.openxmlformats.org/officeDocument/2006/relationships/customXml" Target="../ink/ink4126.xml"/><Relationship Id="rId25" Type="http://schemas.openxmlformats.org/officeDocument/2006/relationships/customXml" Target="../ink/ink4130.xml"/><Relationship Id="rId33" Type="http://schemas.openxmlformats.org/officeDocument/2006/relationships/customXml" Target="../ink/ink4134.xml"/><Relationship Id="rId38" Type="http://schemas.openxmlformats.org/officeDocument/2006/relationships/image" Target="../media/image614.png"/><Relationship Id="rId46" Type="http://schemas.openxmlformats.org/officeDocument/2006/relationships/image" Target="../media/image618.png"/><Relationship Id="rId20" Type="http://schemas.openxmlformats.org/officeDocument/2006/relationships/image" Target="../media/image605.png"/><Relationship Id="rId41" Type="http://schemas.openxmlformats.org/officeDocument/2006/relationships/customXml" Target="../ink/ink41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7.xml"/><Relationship Id="rId13" Type="http://schemas.openxmlformats.org/officeDocument/2006/relationships/image" Target="../media/image8.png"/><Relationship Id="rId18" Type="http://schemas.openxmlformats.org/officeDocument/2006/relationships/customXml" Target="../ink/ink122.xml"/><Relationship Id="rId26" Type="http://schemas.openxmlformats.org/officeDocument/2006/relationships/customXml" Target="../ink/ink126.xml"/><Relationship Id="rId3" Type="http://schemas.openxmlformats.org/officeDocument/2006/relationships/image" Target="../media/image3.png"/><Relationship Id="rId21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customXml" Target="../ink/ink119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2" Type="http://schemas.openxmlformats.org/officeDocument/2006/relationships/customXml" Target="../ink/ink114.xml"/><Relationship Id="rId16" Type="http://schemas.openxmlformats.org/officeDocument/2006/relationships/customXml" Target="../ink/ink121.xml"/><Relationship Id="rId20" Type="http://schemas.openxmlformats.org/officeDocument/2006/relationships/customXml" Target="../ink/ink123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.xml"/><Relationship Id="rId11" Type="http://schemas.openxmlformats.org/officeDocument/2006/relationships/image" Target="../media/image7.png"/><Relationship Id="rId24" Type="http://schemas.openxmlformats.org/officeDocument/2006/relationships/customXml" Target="../ink/ink125.xml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127.xml"/><Relationship Id="rId10" Type="http://schemas.openxmlformats.org/officeDocument/2006/relationships/customXml" Target="../ink/ink118.xml"/><Relationship Id="rId19" Type="http://schemas.openxmlformats.org/officeDocument/2006/relationships/image" Target="../media/image30.png"/><Relationship Id="rId4" Type="http://schemas.openxmlformats.org/officeDocument/2006/relationships/customXml" Target="../ink/ink115.xml"/><Relationship Id="rId9" Type="http://schemas.openxmlformats.org/officeDocument/2006/relationships/image" Target="../media/image6.png"/><Relationship Id="rId14" Type="http://schemas.openxmlformats.org/officeDocument/2006/relationships/customXml" Target="../ink/ink120.xml"/><Relationship Id="rId22" Type="http://schemas.openxmlformats.org/officeDocument/2006/relationships/customXml" Target="../ink/ink124.xml"/><Relationship Id="rId27" Type="http://schemas.openxmlformats.org/officeDocument/2006/relationships/image" Target="../media/image34.png"/></Relationships>
</file>

<file path=ppt/slides/_rels/slide1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46.xml"/><Relationship Id="rId18" Type="http://schemas.openxmlformats.org/officeDocument/2006/relationships/image" Target="../media/image604.png"/><Relationship Id="rId26" Type="http://schemas.openxmlformats.org/officeDocument/2006/relationships/image" Target="../media/image608.png"/><Relationship Id="rId39" Type="http://schemas.openxmlformats.org/officeDocument/2006/relationships/customXml" Target="../ink/ink4159.xml"/><Relationship Id="rId21" Type="http://schemas.openxmlformats.org/officeDocument/2006/relationships/customXml" Target="../ink/ink4150.xml"/><Relationship Id="rId34" Type="http://schemas.openxmlformats.org/officeDocument/2006/relationships/image" Target="../media/image612.png"/><Relationship Id="rId42" Type="http://schemas.openxmlformats.org/officeDocument/2006/relationships/image" Target="../media/image616.png"/><Relationship Id="rId47" Type="http://schemas.openxmlformats.org/officeDocument/2006/relationships/customXml" Target="../ink/ink4163.xml"/><Relationship Id="rId50" Type="http://schemas.openxmlformats.org/officeDocument/2006/relationships/image" Target="../media/image620.png"/><Relationship Id="rId7" Type="http://schemas.openxmlformats.org/officeDocument/2006/relationships/customXml" Target="../ink/ink4143.xml"/><Relationship Id="rId2" Type="http://schemas.openxmlformats.org/officeDocument/2006/relationships/image" Target="../media/image597.png"/><Relationship Id="rId16" Type="http://schemas.openxmlformats.org/officeDocument/2006/relationships/image" Target="../media/image603.png"/><Relationship Id="rId29" Type="http://schemas.openxmlformats.org/officeDocument/2006/relationships/customXml" Target="../ink/ink4154.xml"/><Relationship Id="rId11" Type="http://schemas.openxmlformats.org/officeDocument/2006/relationships/customXml" Target="../ink/ink4145.xml"/><Relationship Id="rId24" Type="http://schemas.openxmlformats.org/officeDocument/2006/relationships/image" Target="../media/image607.png"/><Relationship Id="rId32" Type="http://schemas.openxmlformats.org/officeDocument/2006/relationships/image" Target="../media/image611.png"/><Relationship Id="rId37" Type="http://schemas.openxmlformats.org/officeDocument/2006/relationships/customXml" Target="../ink/ink4158.xml"/><Relationship Id="rId40" Type="http://schemas.openxmlformats.org/officeDocument/2006/relationships/image" Target="../media/image615.png"/><Relationship Id="rId45" Type="http://schemas.openxmlformats.org/officeDocument/2006/relationships/customXml" Target="../ink/ink4162.xml"/><Relationship Id="rId5" Type="http://schemas.openxmlformats.org/officeDocument/2006/relationships/customXml" Target="../ink/ink4142.xml"/><Relationship Id="rId15" Type="http://schemas.openxmlformats.org/officeDocument/2006/relationships/customXml" Target="../ink/ink4147.xml"/><Relationship Id="rId23" Type="http://schemas.openxmlformats.org/officeDocument/2006/relationships/customXml" Target="../ink/ink4151.xml"/><Relationship Id="rId28" Type="http://schemas.openxmlformats.org/officeDocument/2006/relationships/image" Target="../media/image609.png"/><Relationship Id="rId36" Type="http://schemas.openxmlformats.org/officeDocument/2006/relationships/image" Target="../media/image613.png"/><Relationship Id="rId49" Type="http://schemas.openxmlformats.org/officeDocument/2006/relationships/customXml" Target="../ink/ink4164.xml"/><Relationship Id="rId10" Type="http://schemas.openxmlformats.org/officeDocument/2006/relationships/image" Target="../media/image490.png"/><Relationship Id="rId19" Type="http://schemas.openxmlformats.org/officeDocument/2006/relationships/customXml" Target="../ink/ink4149.xml"/><Relationship Id="rId31" Type="http://schemas.openxmlformats.org/officeDocument/2006/relationships/customXml" Target="../ink/ink4155.xml"/><Relationship Id="rId44" Type="http://schemas.openxmlformats.org/officeDocument/2006/relationships/image" Target="../media/image617.png"/><Relationship Id="rId52" Type="http://schemas.openxmlformats.org/officeDocument/2006/relationships/image" Target="../media/image621.png"/><Relationship Id="rId4" Type="http://schemas.openxmlformats.org/officeDocument/2006/relationships/image" Target="../media/image598.png"/><Relationship Id="rId9" Type="http://schemas.openxmlformats.org/officeDocument/2006/relationships/customXml" Target="../ink/ink4144.xml"/><Relationship Id="rId14" Type="http://schemas.openxmlformats.org/officeDocument/2006/relationships/image" Target="../media/image602.png"/><Relationship Id="rId22" Type="http://schemas.openxmlformats.org/officeDocument/2006/relationships/image" Target="../media/image606.png"/><Relationship Id="rId27" Type="http://schemas.openxmlformats.org/officeDocument/2006/relationships/customXml" Target="../ink/ink4153.xml"/><Relationship Id="rId30" Type="http://schemas.openxmlformats.org/officeDocument/2006/relationships/image" Target="../media/image610.png"/><Relationship Id="rId35" Type="http://schemas.openxmlformats.org/officeDocument/2006/relationships/customXml" Target="../ink/ink4157.xml"/><Relationship Id="rId43" Type="http://schemas.openxmlformats.org/officeDocument/2006/relationships/customXml" Target="../ink/ink4161.xml"/><Relationship Id="rId48" Type="http://schemas.openxmlformats.org/officeDocument/2006/relationships/image" Target="../media/image619.png"/><Relationship Id="rId8" Type="http://schemas.openxmlformats.org/officeDocument/2006/relationships/image" Target="../media/image600.png"/><Relationship Id="rId51" Type="http://schemas.openxmlformats.org/officeDocument/2006/relationships/customXml" Target="../ink/ink4165.xml"/><Relationship Id="rId3" Type="http://schemas.openxmlformats.org/officeDocument/2006/relationships/customXml" Target="../ink/ink4141.xml"/><Relationship Id="rId12" Type="http://schemas.openxmlformats.org/officeDocument/2006/relationships/image" Target="../media/image601.png"/><Relationship Id="rId17" Type="http://schemas.openxmlformats.org/officeDocument/2006/relationships/customXml" Target="../ink/ink4148.xml"/><Relationship Id="rId25" Type="http://schemas.openxmlformats.org/officeDocument/2006/relationships/customXml" Target="../ink/ink4152.xml"/><Relationship Id="rId33" Type="http://schemas.openxmlformats.org/officeDocument/2006/relationships/customXml" Target="../ink/ink4156.xml"/><Relationship Id="rId38" Type="http://schemas.openxmlformats.org/officeDocument/2006/relationships/image" Target="../media/image614.png"/><Relationship Id="rId46" Type="http://schemas.openxmlformats.org/officeDocument/2006/relationships/image" Target="../media/image618.png"/><Relationship Id="rId20" Type="http://schemas.openxmlformats.org/officeDocument/2006/relationships/image" Target="../media/image605.png"/><Relationship Id="rId41" Type="http://schemas.openxmlformats.org/officeDocument/2006/relationships/customXml" Target="../ink/ink41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/Relationships>
</file>

<file path=ppt/slides/_rels/slide1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71.xml"/><Relationship Id="rId18" Type="http://schemas.openxmlformats.org/officeDocument/2006/relationships/image" Target="../media/image604.png"/><Relationship Id="rId26" Type="http://schemas.openxmlformats.org/officeDocument/2006/relationships/image" Target="../media/image608.png"/><Relationship Id="rId39" Type="http://schemas.openxmlformats.org/officeDocument/2006/relationships/customXml" Target="../ink/ink4184.xml"/><Relationship Id="rId21" Type="http://schemas.openxmlformats.org/officeDocument/2006/relationships/customXml" Target="../ink/ink4175.xml"/><Relationship Id="rId34" Type="http://schemas.openxmlformats.org/officeDocument/2006/relationships/image" Target="../media/image612.png"/><Relationship Id="rId42" Type="http://schemas.openxmlformats.org/officeDocument/2006/relationships/image" Target="../media/image616.png"/><Relationship Id="rId47" Type="http://schemas.openxmlformats.org/officeDocument/2006/relationships/customXml" Target="../ink/ink4188.xml"/><Relationship Id="rId50" Type="http://schemas.openxmlformats.org/officeDocument/2006/relationships/image" Target="../media/image620.png"/><Relationship Id="rId55" Type="http://schemas.openxmlformats.org/officeDocument/2006/relationships/customXml" Target="../ink/ink4192.xml"/><Relationship Id="rId7" Type="http://schemas.openxmlformats.org/officeDocument/2006/relationships/customXml" Target="../ink/ink4168.xml"/><Relationship Id="rId2" Type="http://schemas.openxmlformats.org/officeDocument/2006/relationships/image" Target="../media/image597.png"/><Relationship Id="rId16" Type="http://schemas.openxmlformats.org/officeDocument/2006/relationships/image" Target="../media/image603.png"/><Relationship Id="rId29" Type="http://schemas.openxmlformats.org/officeDocument/2006/relationships/customXml" Target="../ink/ink4179.xml"/><Relationship Id="rId11" Type="http://schemas.openxmlformats.org/officeDocument/2006/relationships/customXml" Target="../ink/ink4170.xml"/><Relationship Id="rId24" Type="http://schemas.openxmlformats.org/officeDocument/2006/relationships/image" Target="../media/image607.png"/><Relationship Id="rId32" Type="http://schemas.openxmlformats.org/officeDocument/2006/relationships/image" Target="../media/image611.png"/><Relationship Id="rId37" Type="http://schemas.openxmlformats.org/officeDocument/2006/relationships/customXml" Target="../ink/ink4183.xml"/><Relationship Id="rId40" Type="http://schemas.openxmlformats.org/officeDocument/2006/relationships/image" Target="../media/image615.png"/><Relationship Id="rId45" Type="http://schemas.openxmlformats.org/officeDocument/2006/relationships/customXml" Target="../ink/ink4187.xml"/><Relationship Id="rId53" Type="http://schemas.openxmlformats.org/officeDocument/2006/relationships/customXml" Target="../ink/ink4191.xml"/><Relationship Id="rId58" Type="http://schemas.openxmlformats.org/officeDocument/2006/relationships/image" Target="../media/image624.png"/><Relationship Id="rId5" Type="http://schemas.openxmlformats.org/officeDocument/2006/relationships/customXml" Target="../ink/ink4167.xml"/><Relationship Id="rId61" Type="http://schemas.openxmlformats.org/officeDocument/2006/relationships/customXml" Target="../ink/ink4195.xml"/><Relationship Id="rId19" Type="http://schemas.openxmlformats.org/officeDocument/2006/relationships/customXml" Target="../ink/ink4174.xml"/><Relationship Id="rId14" Type="http://schemas.openxmlformats.org/officeDocument/2006/relationships/image" Target="../media/image602.png"/><Relationship Id="rId22" Type="http://schemas.openxmlformats.org/officeDocument/2006/relationships/image" Target="../media/image606.png"/><Relationship Id="rId27" Type="http://schemas.openxmlformats.org/officeDocument/2006/relationships/customXml" Target="../ink/ink4178.xml"/><Relationship Id="rId30" Type="http://schemas.openxmlformats.org/officeDocument/2006/relationships/image" Target="../media/image610.png"/><Relationship Id="rId35" Type="http://schemas.openxmlformats.org/officeDocument/2006/relationships/customXml" Target="../ink/ink4182.xml"/><Relationship Id="rId43" Type="http://schemas.openxmlformats.org/officeDocument/2006/relationships/customXml" Target="../ink/ink4186.xml"/><Relationship Id="rId48" Type="http://schemas.openxmlformats.org/officeDocument/2006/relationships/image" Target="../media/image619.png"/><Relationship Id="rId56" Type="http://schemas.openxmlformats.org/officeDocument/2006/relationships/image" Target="../media/image623.png"/><Relationship Id="rId8" Type="http://schemas.openxmlformats.org/officeDocument/2006/relationships/image" Target="../media/image600.png"/><Relationship Id="rId51" Type="http://schemas.openxmlformats.org/officeDocument/2006/relationships/customXml" Target="../ink/ink4190.xml"/><Relationship Id="rId3" Type="http://schemas.openxmlformats.org/officeDocument/2006/relationships/customXml" Target="../ink/ink4166.xml"/><Relationship Id="rId12" Type="http://schemas.openxmlformats.org/officeDocument/2006/relationships/image" Target="../media/image601.png"/><Relationship Id="rId17" Type="http://schemas.openxmlformats.org/officeDocument/2006/relationships/customXml" Target="../ink/ink4173.xml"/><Relationship Id="rId25" Type="http://schemas.openxmlformats.org/officeDocument/2006/relationships/customXml" Target="../ink/ink4177.xml"/><Relationship Id="rId33" Type="http://schemas.openxmlformats.org/officeDocument/2006/relationships/customXml" Target="../ink/ink4181.xml"/><Relationship Id="rId38" Type="http://schemas.openxmlformats.org/officeDocument/2006/relationships/image" Target="../media/image614.png"/><Relationship Id="rId46" Type="http://schemas.openxmlformats.org/officeDocument/2006/relationships/image" Target="../media/image618.png"/><Relationship Id="rId59" Type="http://schemas.openxmlformats.org/officeDocument/2006/relationships/customXml" Target="../ink/ink4194.xml"/><Relationship Id="rId20" Type="http://schemas.openxmlformats.org/officeDocument/2006/relationships/image" Target="../media/image605.png"/><Relationship Id="rId41" Type="http://schemas.openxmlformats.org/officeDocument/2006/relationships/customXml" Target="../ink/ink4185.xml"/><Relationship Id="rId54" Type="http://schemas.openxmlformats.org/officeDocument/2006/relationships/image" Target="../media/image622.png"/><Relationship Id="rId6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15" Type="http://schemas.openxmlformats.org/officeDocument/2006/relationships/customXml" Target="../ink/ink4172.xml"/><Relationship Id="rId23" Type="http://schemas.openxmlformats.org/officeDocument/2006/relationships/customXml" Target="../ink/ink4176.xml"/><Relationship Id="rId28" Type="http://schemas.openxmlformats.org/officeDocument/2006/relationships/image" Target="../media/image609.png"/><Relationship Id="rId36" Type="http://schemas.openxmlformats.org/officeDocument/2006/relationships/image" Target="../media/image613.png"/><Relationship Id="rId49" Type="http://schemas.openxmlformats.org/officeDocument/2006/relationships/customXml" Target="../ink/ink4189.xml"/><Relationship Id="rId57" Type="http://schemas.openxmlformats.org/officeDocument/2006/relationships/customXml" Target="../ink/ink4193.xml"/><Relationship Id="rId10" Type="http://schemas.openxmlformats.org/officeDocument/2006/relationships/image" Target="../media/image490.png"/><Relationship Id="rId31" Type="http://schemas.openxmlformats.org/officeDocument/2006/relationships/customXml" Target="../ink/ink4180.xml"/><Relationship Id="rId44" Type="http://schemas.openxmlformats.org/officeDocument/2006/relationships/image" Target="../media/image617.png"/><Relationship Id="rId52" Type="http://schemas.openxmlformats.org/officeDocument/2006/relationships/image" Target="../media/image621.png"/><Relationship Id="rId60" Type="http://schemas.openxmlformats.org/officeDocument/2006/relationships/image" Target="../media/image625.png"/><Relationship Id="rId4" Type="http://schemas.openxmlformats.org/officeDocument/2006/relationships/image" Target="../media/image598.png"/><Relationship Id="rId9" Type="http://schemas.openxmlformats.org/officeDocument/2006/relationships/customXml" Target="../ink/ink4169.xml"/></Relationships>
</file>

<file path=ppt/slides/_rels/slide1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8.png"/><Relationship Id="rId21" Type="http://schemas.openxmlformats.org/officeDocument/2006/relationships/customXml" Target="../ink/ink4205.xml"/><Relationship Id="rId42" Type="http://schemas.openxmlformats.org/officeDocument/2006/relationships/image" Target="../media/image616.png"/><Relationship Id="rId47" Type="http://schemas.openxmlformats.org/officeDocument/2006/relationships/customXml" Target="../ink/ink4218.xml"/><Relationship Id="rId63" Type="http://schemas.openxmlformats.org/officeDocument/2006/relationships/customXml" Target="../ink/ink4226.xml"/><Relationship Id="rId68" Type="http://schemas.openxmlformats.org/officeDocument/2006/relationships/image" Target="../media/image627.png"/><Relationship Id="rId7" Type="http://schemas.openxmlformats.org/officeDocument/2006/relationships/customXml" Target="../ink/ink4198.xml"/><Relationship Id="rId2" Type="http://schemas.openxmlformats.org/officeDocument/2006/relationships/image" Target="../media/image597.png"/><Relationship Id="rId16" Type="http://schemas.openxmlformats.org/officeDocument/2006/relationships/image" Target="../media/image603.png"/><Relationship Id="rId29" Type="http://schemas.openxmlformats.org/officeDocument/2006/relationships/customXml" Target="../ink/ink4209.xml"/><Relationship Id="rId11" Type="http://schemas.openxmlformats.org/officeDocument/2006/relationships/customXml" Target="../ink/ink4200.xml"/><Relationship Id="rId24" Type="http://schemas.openxmlformats.org/officeDocument/2006/relationships/image" Target="../media/image607.png"/><Relationship Id="rId32" Type="http://schemas.openxmlformats.org/officeDocument/2006/relationships/image" Target="../media/image611.png"/><Relationship Id="rId37" Type="http://schemas.openxmlformats.org/officeDocument/2006/relationships/customXml" Target="../ink/ink4213.xml"/><Relationship Id="rId40" Type="http://schemas.openxmlformats.org/officeDocument/2006/relationships/image" Target="../media/image615.png"/><Relationship Id="rId45" Type="http://schemas.openxmlformats.org/officeDocument/2006/relationships/customXml" Target="../ink/ink4217.xml"/><Relationship Id="rId53" Type="http://schemas.openxmlformats.org/officeDocument/2006/relationships/customXml" Target="../ink/ink4221.xml"/><Relationship Id="rId58" Type="http://schemas.openxmlformats.org/officeDocument/2006/relationships/image" Target="../media/image624.png"/><Relationship Id="rId66" Type="http://schemas.openxmlformats.org/officeDocument/2006/relationships/image" Target="../media/image467.png"/><Relationship Id="rId5" Type="http://schemas.openxmlformats.org/officeDocument/2006/relationships/customXml" Target="../ink/ink4197.xml"/><Relationship Id="rId61" Type="http://schemas.openxmlformats.org/officeDocument/2006/relationships/customXml" Target="../ink/ink4225.xml"/><Relationship Id="rId19" Type="http://schemas.openxmlformats.org/officeDocument/2006/relationships/customXml" Target="../ink/ink4204.xml"/><Relationship Id="rId14" Type="http://schemas.openxmlformats.org/officeDocument/2006/relationships/image" Target="../media/image602.png"/><Relationship Id="rId22" Type="http://schemas.openxmlformats.org/officeDocument/2006/relationships/image" Target="../media/image606.png"/><Relationship Id="rId27" Type="http://schemas.openxmlformats.org/officeDocument/2006/relationships/customXml" Target="../ink/ink4208.xml"/><Relationship Id="rId30" Type="http://schemas.openxmlformats.org/officeDocument/2006/relationships/image" Target="../media/image610.png"/><Relationship Id="rId35" Type="http://schemas.openxmlformats.org/officeDocument/2006/relationships/customXml" Target="../ink/ink4212.xml"/><Relationship Id="rId43" Type="http://schemas.openxmlformats.org/officeDocument/2006/relationships/customXml" Target="../ink/ink4216.xml"/><Relationship Id="rId48" Type="http://schemas.openxmlformats.org/officeDocument/2006/relationships/image" Target="../media/image619.png"/><Relationship Id="rId56" Type="http://schemas.openxmlformats.org/officeDocument/2006/relationships/image" Target="../media/image623.png"/><Relationship Id="rId64" Type="http://schemas.openxmlformats.org/officeDocument/2006/relationships/image" Target="../media/image626.png"/><Relationship Id="rId69" Type="http://schemas.openxmlformats.org/officeDocument/2006/relationships/customXml" Target="../ink/ink4229.xml"/><Relationship Id="rId8" Type="http://schemas.openxmlformats.org/officeDocument/2006/relationships/image" Target="../media/image600.png"/><Relationship Id="rId51" Type="http://schemas.openxmlformats.org/officeDocument/2006/relationships/customXml" Target="../ink/ink4220.xml"/><Relationship Id="rId3" Type="http://schemas.openxmlformats.org/officeDocument/2006/relationships/customXml" Target="../ink/ink4196.xml"/><Relationship Id="rId12" Type="http://schemas.openxmlformats.org/officeDocument/2006/relationships/image" Target="../media/image601.png"/><Relationship Id="rId17" Type="http://schemas.openxmlformats.org/officeDocument/2006/relationships/customXml" Target="../ink/ink4203.xml"/><Relationship Id="rId25" Type="http://schemas.openxmlformats.org/officeDocument/2006/relationships/customXml" Target="../ink/ink4207.xml"/><Relationship Id="rId33" Type="http://schemas.openxmlformats.org/officeDocument/2006/relationships/customXml" Target="../ink/ink4211.xml"/><Relationship Id="rId38" Type="http://schemas.openxmlformats.org/officeDocument/2006/relationships/image" Target="../media/image614.png"/><Relationship Id="rId46" Type="http://schemas.openxmlformats.org/officeDocument/2006/relationships/image" Target="../media/image618.png"/><Relationship Id="rId59" Type="http://schemas.openxmlformats.org/officeDocument/2006/relationships/customXml" Target="../ink/ink4224.xml"/><Relationship Id="rId67" Type="http://schemas.openxmlformats.org/officeDocument/2006/relationships/customXml" Target="../ink/ink4228.xml"/><Relationship Id="rId20" Type="http://schemas.openxmlformats.org/officeDocument/2006/relationships/image" Target="../media/image605.png"/><Relationship Id="rId41" Type="http://schemas.openxmlformats.org/officeDocument/2006/relationships/customXml" Target="../ink/ink4215.xml"/><Relationship Id="rId54" Type="http://schemas.openxmlformats.org/officeDocument/2006/relationships/image" Target="../media/image622.png"/><Relationship Id="rId62" Type="http://schemas.openxmlformats.org/officeDocument/2006/relationships/image" Target="../media/image44.png"/><Relationship Id="rId70" Type="http://schemas.openxmlformats.org/officeDocument/2006/relationships/image" Target="../media/image6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15" Type="http://schemas.openxmlformats.org/officeDocument/2006/relationships/customXml" Target="../ink/ink4202.xml"/><Relationship Id="rId23" Type="http://schemas.openxmlformats.org/officeDocument/2006/relationships/customXml" Target="../ink/ink4206.xml"/><Relationship Id="rId28" Type="http://schemas.openxmlformats.org/officeDocument/2006/relationships/image" Target="../media/image609.png"/><Relationship Id="rId36" Type="http://schemas.openxmlformats.org/officeDocument/2006/relationships/image" Target="../media/image613.png"/><Relationship Id="rId49" Type="http://schemas.openxmlformats.org/officeDocument/2006/relationships/customXml" Target="../ink/ink4219.xml"/><Relationship Id="rId57" Type="http://schemas.openxmlformats.org/officeDocument/2006/relationships/customXml" Target="../ink/ink4223.xml"/><Relationship Id="rId10" Type="http://schemas.openxmlformats.org/officeDocument/2006/relationships/image" Target="../media/image490.png"/><Relationship Id="rId31" Type="http://schemas.openxmlformats.org/officeDocument/2006/relationships/customXml" Target="../ink/ink4210.xml"/><Relationship Id="rId44" Type="http://schemas.openxmlformats.org/officeDocument/2006/relationships/image" Target="../media/image617.png"/><Relationship Id="rId52" Type="http://schemas.openxmlformats.org/officeDocument/2006/relationships/image" Target="../media/image621.png"/><Relationship Id="rId60" Type="http://schemas.openxmlformats.org/officeDocument/2006/relationships/image" Target="../media/image625.png"/><Relationship Id="rId65" Type="http://schemas.openxmlformats.org/officeDocument/2006/relationships/customXml" Target="../ink/ink4227.xml"/><Relationship Id="rId4" Type="http://schemas.openxmlformats.org/officeDocument/2006/relationships/image" Target="../media/image598.png"/><Relationship Id="rId9" Type="http://schemas.openxmlformats.org/officeDocument/2006/relationships/customXml" Target="../ink/ink4199.xml"/><Relationship Id="rId13" Type="http://schemas.openxmlformats.org/officeDocument/2006/relationships/customXml" Target="../ink/ink4201.xml"/><Relationship Id="rId18" Type="http://schemas.openxmlformats.org/officeDocument/2006/relationships/image" Target="../media/image604.png"/><Relationship Id="rId39" Type="http://schemas.openxmlformats.org/officeDocument/2006/relationships/customXml" Target="../ink/ink4214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4222.xml"/></Relationships>
</file>

<file path=ppt/slides/_rels/slide1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8.png"/><Relationship Id="rId21" Type="http://schemas.openxmlformats.org/officeDocument/2006/relationships/customXml" Target="../ink/ink4239.xml"/><Relationship Id="rId42" Type="http://schemas.openxmlformats.org/officeDocument/2006/relationships/image" Target="../media/image616.png"/><Relationship Id="rId47" Type="http://schemas.openxmlformats.org/officeDocument/2006/relationships/customXml" Target="../ink/ink4252.xml"/><Relationship Id="rId63" Type="http://schemas.openxmlformats.org/officeDocument/2006/relationships/customXml" Target="../ink/ink4260.xml"/><Relationship Id="rId68" Type="http://schemas.openxmlformats.org/officeDocument/2006/relationships/image" Target="../media/image627.png"/><Relationship Id="rId16" Type="http://schemas.openxmlformats.org/officeDocument/2006/relationships/image" Target="../media/image603.png"/><Relationship Id="rId11" Type="http://schemas.openxmlformats.org/officeDocument/2006/relationships/customXml" Target="../ink/ink4234.xml"/><Relationship Id="rId24" Type="http://schemas.openxmlformats.org/officeDocument/2006/relationships/image" Target="../media/image607.png"/><Relationship Id="rId32" Type="http://schemas.openxmlformats.org/officeDocument/2006/relationships/image" Target="../media/image611.png"/><Relationship Id="rId37" Type="http://schemas.openxmlformats.org/officeDocument/2006/relationships/customXml" Target="../ink/ink4247.xml"/><Relationship Id="rId40" Type="http://schemas.openxmlformats.org/officeDocument/2006/relationships/image" Target="../media/image615.png"/><Relationship Id="rId45" Type="http://schemas.openxmlformats.org/officeDocument/2006/relationships/customXml" Target="../ink/ink4251.xml"/><Relationship Id="rId53" Type="http://schemas.openxmlformats.org/officeDocument/2006/relationships/customXml" Target="../ink/ink4255.xml"/><Relationship Id="rId58" Type="http://schemas.openxmlformats.org/officeDocument/2006/relationships/image" Target="../media/image624.png"/><Relationship Id="rId66" Type="http://schemas.openxmlformats.org/officeDocument/2006/relationships/image" Target="../media/image467.png"/><Relationship Id="rId74" Type="http://schemas.openxmlformats.org/officeDocument/2006/relationships/image" Target="../media/image630.png"/><Relationship Id="rId5" Type="http://schemas.openxmlformats.org/officeDocument/2006/relationships/customXml" Target="../ink/ink4231.xml"/><Relationship Id="rId61" Type="http://schemas.openxmlformats.org/officeDocument/2006/relationships/customXml" Target="../ink/ink4259.xml"/><Relationship Id="rId19" Type="http://schemas.openxmlformats.org/officeDocument/2006/relationships/customXml" Target="../ink/ink4238.xml"/><Relationship Id="rId14" Type="http://schemas.openxmlformats.org/officeDocument/2006/relationships/image" Target="../media/image602.png"/><Relationship Id="rId22" Type="http://schemas.openxmlformats.org/officeDocument/2006/relationships/image" Target="../media/image606.png"/><Relationship Id="rId27" Type="http://schemas.openxmlformats.org/officeDocument/2006/relationships/customXml" Target="../ink/ink4242.xml"/><Relationship Id="rId30" Type="http://schemas.openxmlformats.org/officeDocument/2006/relationships/image" Target="../media/image610.png"/><Relationship Id="rId35" Type="http://schemas.openxmlformats.org/officeDocument/2006/relationships/customXml" Target="../ink/ink4246.xml"/><Relationship Id="rId43" Type="http://schemas.openxmlformats.org/officeDocument/2006/relationships/customXml" Target="../ink/ink4250.xml"/><Relationship Id="rId48" Type="http://schemas.openxmlformats.org/officeDocument/2006/relationships/image" Target="../media/image619.png"/><Relationship Id="rId56" Type="http://schemas.openxmlformats.org/officeDocument/2006/relationships/image" Target="../media/image623.png"/><Relationship Id="rId64" Type="http://schemas.openxmlformats.org/officeDocument/2006/relationships/image" Target="../media/image626.png"/><Relationship Id="rId69" Type="http://schemas.openxmlformats.org/officeDocument/2006/relationships/customXml" Target="../ink/ink4263.xml"/><Relationship Id="rId77" Type="http://schemas.openxmlformats.org/officeDocument/2006/relationships/customXml" Target="../ink/ink4267.xml"/><Relationship Id="rId8" Type="http://schemas.openxmlformats.org/officeDocument/2006/relationships/image" Target="../media/image600.png"/><Relationship Id="rId51" Type="http://schemas.openxmlformats.org/officeDocument/2006/relationships/customXml" Target="../ink/ink4254.xml"/><Relationship Id="rId72" Type="http://schemas.openxmlformats.org/officeDocument/2006/relationships/image" Target="../media/image629.png"/><Relationship Id="rId3" Type="http://schemas.openxmlformats.org/officeDocument/2006/relationships/customXml" Target="../ink/ink4230.xml"/><Relationship Id="rId12" Type="http://schemas.openxmlformats.org/officeDocument/2006/relationships/image" Target="../media/image601.png"/><Relationship Id="rId17" Type="http://schemas.openxmlformats.org/officeDocument/2006/relationships/customXml" Target="../ink/ink4237.xml"/><Relationship Id="rId25" Type="http://schemas.openxmlformats.org/officeDocument/2006/relationships/customXml" Target="../ink/ink4241.xml"/><Relationship Id="rId33" Type="http://schemas.openxmlformats.org/officeDocument/2006/relationships/customXml" Target="../ink/ink4245.xml"/><Relationship Id="rId38" Type="http://schemas.openxmlformats.org/officeDocument/2006/relationships/image" Target="../media/image614.png"/><Relationship Id="rId46" Type="http://schemas.openxmlformats.org/officeDocument/2006/relationships/image" Target="../media/image618.png"/><Relationship Id="rId59" Type="http://schemas.openxmlformats.org/officeDocument/2006/relationships/customXml" Target="../ink/ink4258.xml"/><Relationship Id="rId67" Type="http://schemas.openxmlformats.org/officeDocument/2006/relationships/customXml" Target="../ink/ink4262.xml"/><Relationship Id="rId20" Type="http://schemas.openxmlformats.org/officeDocument/2006/relationships/image" Target="../media/image605.png"/><Relationship Id="rId41" Type="http://schemas.openxmlformats.org/officeDocument/2006/relationships/customXml" Target="../ink/ink4249.xml"/><Relationship Id="rId54" Type="http://schemas.openxmlformats.org/officeDocument/2006/relationships/image" Target="../media/image622.png"/><Relationship Id="rId62" Type="http://schemas.openxmlformats.org/officeDocument/2006/relationships/image" Target="../media/image44.png"/><Relationship Id="rId70" Type="http://schemas.openxmlformats.org/officeDocument/2006/relationships/image" Target="../media/image628.png"/><Relationship Id="rId75" Type="http://schemas.openxmlformats.org/officeDocument/2006/relationships/customXml" Target="../ink/ink42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15" Type="http://schemas.openxmlformats.org/officeDocument/2006/relationships/customXml" Target="../ink/ink4236.xml"/><Relationship Id="rId23" Type="http://schemas.openxmlformats.org/officeDocument/2006/relationships/customXml" Target="../ink/ink4240.xml"/><Relationship Id="rId28" Type="http://schemas.openxmlformats.org/officeDocument/2006/relationships/image" Target="../media/image609.png"/><Relationship Id="rId36" Type="http://schemas.openxmlformats.org/officeDocument/2006/relationships/image" Target="../media/image613.png"/><Relationship Id="rId49" Type="http://schemas.openxmlformats.org/officeDocument/2006/relationships/customXml" Target="../ink/ink4253.xml"/><Relationship Id="rId57" Type="http://schemas.openxmlformats.org/officeDocument/2006/relationships/customXml" Target="../ink/ink4257.xml"/><Relationship Id="rId10" Type="http://schemas.openxmlformats.org/officeDocument/2006/relationships/image" Target="../media/image490.png"/><Relationship Id="rId31" Type="http://schemas.openxmlformats.org/officeDocument/2006/relationships/customXml" Target="../ink/ink4244.xml"/><Relationship Id="rId44" Type="http://schemas.openxmlformats.org/officeDocument/2006/relationships/image" Target="../media/image617.png"/><Relationship Id="rId52" Type="http://schemas.openxmlformats.org/officeDocument/2006/relationships/image" Target="../media/image621.png"/><Relationship Id="rId60" Type="http://schemas.openxmlformats.org/officeDocument/2006/relationships/image" Target="../media/image625.png"/><Relationship Id="rId65" Type="http://schemas.openxmlformats.org/officeDocument/2006/relationships/customXml" Target="../ink/ink4261.xml"/><Relationship Id="rId73" Type="http://schemas.openxmlformats.org/officeDocument/2006/relationships/customXml" Target="../ink/ink4265.xml"/><Relationship Id="rId78" Type="http://schemas.openxmlformats.org/officeDocument/2006/relationships/image" Target="../media/image632.png"/><Relationship Id="rId4" Type="http://schemas.openxmlformats.org/officeDocument/2006/relationships/image" Target="../media/image598.png"/><Relationship Id="rId9" Type="http://schemas.openxmlformats.org/officeDocument/2006/relationships/customXml" Target="../ink/ink4233.xml"/><Relationship Id="rId13" Type="http://schemas.openxmlformats.org/officeDocument/2006/relationships/customXml" Target="../ink/ink4235.xml"/><Relationship Id="rId18" Type="http://schemas.openxmlformats.org/officeDocument/2006/relationships/image" Target="../media/image604.png"/><Relationship Id="rId39" Type="http://schemas.openxmlformats.org/officeDocument/2006/relationships/customXml" Target="../ink/ink4248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4256.xml"/><Relationship Id="rId76" Type="http://schemas.openxmlformats.org/officeDocument/2006/relationships/image" Target="../media/image631.png"/><Relationship Id="rId7" Type="http://schemas.openxmlformats.org/officeDocument/2006/relationships/customXml" Target="../ink/ink4232.xml"/><Relationship Id="rId71" Type="http://schemas.openxmlformats.org/officeDocument/2006/relationships/customXml" Target="../ink/ink4264.xml"/><Relationship Id="rId2" Type="http://schemas.openxmlformats.org/officeDocument/2006/relationships/image" Target="../media/image597.png"/><Relationship Id="rId29" Type="http://schemas.openxmlformats.org/officeDocument/2006/relationships/customXml" Target="../ink/ink4243.xml"/></Relationships>
</file>

<file path=ppt/slides/_rels/slide1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8.png"/><Relationship Id="rId21" Type="http://schemas.openxmlformats.org/officeDocument/2006/relationships/customXml" Target="../ink/ink4277.xml"/><Relationship Id="rId42" Type="http://schemas.openxmlformats.org/officeDocument/2006/relationships/image" Target="../media/image616.png"/><Relationship Id="rId47" Type="http://schemas.openxmlformats.org/officeDocument/2006/relationships/customXml" Target="../ink/ink4290.xml"/><Relationship Id="rId63" Type="http://schemas.openxmlformats.org/officeDocument/2006/relationships/customXml" Target="../ink/ink4298.xml"/><Relationship Id="rId68" Type="http://schemas.openxmlformats.org/officeDocument/2006/relationships/image" Target="../media/image627.png"/><Relationship Id="rId84" Type="http://schemas.openxmlformats.org/officeDocument/2006/relationships/image" Target="../media/image635.png"/><Relationship Id="rId89" Type="http://schemas.openxmlformats.org/officeDocument/2006/relationships/customXml" Target="../ink/ink4311.xml"/><Relationship Id="rId16" Type="http://schemas.openxmlformats.org/officeDocument/2006/relationships/image" Target="../media/image603.png"/><Relationship Id="rId11" Type="http://schemas.openxmlformats.org/officeDocument/2006/relationships/customXml" Target="../ink/ink4272.xml"/><Relationship Id="rId32" Type="http://schemas.openxmlformats.org/officeDocument/2006/relationships/image" Target="../media/image611.png"/><Relationship Id="rId37" Type="http://schemas.openxmlformats.org/officeDocument/2006/relationships/customXml" Target="../ink/ink4285.xml"/><Relationship Id="rId53" Type="http://schemas.openxmlformats.org/officeDocument/2006/relationships/customXml" Target="../ink/ink4293.xml"/><Relationship Id="rId58" Type="http://schemas.openxmlformats.org/officeDocument/2006/relationships/image" Target="../media/image624.png"/><Relationship Id="rId74" Type="http://schemas.openxmlformats.org/officeDocument/2006/relationships/image" Target="../media/image630.png"/><Relationship Id="rId79" Type="http://schemas.openxmlformats.org/officeDocument/2006/relationships/customXml" Target="../ink/ink4306.xml"/><Relationship Id="rId5" Type="http://schemas.openxmlformats.org/officeDocument/2006/relationships/customXml" Target="../ink/ink4269.xml"/><Relationship Id="rId90" Type="http://schemas.openxmlformats.org/officeDocument/2006/relationships/image" Target="../media/image638.png"/><Relationship Id="rId14" Type="http://schemas.openxmlformats.org/officeDocument/2006/relationships/image" Target="../media/image602.png"/><Relationship Id="rId22" Type="http://schemas.openxmlformats.org/officeDocument/2006/relationships/image" Target="../media/image606.png"/><Relationship Id="rId27" Type="http://schemas.openxmlformats.org/officeDocument/2006/relationships/customXml" Target="../ink/ink4280.xml"/><Relationship Id="rId30" Type="http://schemas.openxmlformats.org/officeDocument/2006/relationships/image" Target="../media/image610.png"/><Relationship Id="rId35" Type="http://schemas.openxmlformats.org/officeDocument/2006/relationships/customXml" Target="../ink/ink4284.xml"/><Relationship Id="rId43" Type="http://schemas.openxmlformats.org/officeDocument/2006/relationships/customXml" Target="../ink/ink4288.xml"/><Relationship Id="rId48" Type="http://schemas.openxmlformats.org/officeDocument/2006/relationships/image" Target="../media/image619.png"/><Relationship Id="rId56" Type="http://schemas.openxmlformats.org/officeDocument/2006/relationships/image" Target="../media/image623.png"/><Relationship Id="rId64" Type="http://schemas.openxmlformats.org/officeDocument/2006/relationships/image" Target="../media/image626.png"/><Relationship Id="rId69" Type="http://schemas.openxmlformats.org/officeDocument/2006/relationships/customXml" Target="../ink/ink4301.xml"/><Relationship Id="rId77" Type="http://schemas.openxmlformats.org/officeDocument/2006/relationships/customXml" Target="../ink/ink4305.xml"/><Relationship Id="rId8" Type="http://schemas.openxmlformats.org/officeDocument/2006/relationships/image" Target="../media/image600.png"/><Relationship Id="rId51" Type="http://schemas.openxmlformats.org/officeDocument/2006/relationships/customXml" Target="../ink/ink4292.xml"/><Relationship Id="rId72" Type="http://schemas.openxmlformats.org/officeDocument/2006/relationships/image" Target="../media/image629.png"/><Relationship Id="rId80" Type="http://schemas.openxmlformats.org/officeDocument/2006/relationships/image" Target="../media/image633.png"/><Relationship Id="rId85" Type="http://schemas.openxmlformats.org/officeDocument/2006/relationships/customXml" Target="../ink/ink4309.xml"/><Relationship Id="rId3" Type="http://schemas.openxmlformats.org/officeDocument/2006/relationships/customXml" Target="../ink/ink4268.xml"/><Relationship Id="rId12" Type="http://schemas.openxmlformats.org/officeDocument/2006/relationships/image" Target="../media/image601.png"/><Relationship Id="rId17" Type="http://schemas.openxmlformats.org/officeDocument/2006/relationships/customXml" Target="../ink/ink4275.xml"/><Relationship Id="rId25" Type="http://schemas.openxmlformats.org/officeDocument/2006/relationships/customXml" Target="../ink/ink4279.xml"/><Relationship Id="rId33" Type="http://schemas.openxmlformats.org/officeDocument/2006/relationships/customXml" Target="../ink/ink4283.xml"/><Relationship Id="rId38" Type="http://schemas.openxmlformats.org/officeDocument/2006/relationships/image" Target="../media/image614.png"/><Relationship Id="rId46" Type="http://schemas.openxmlformats.org/officeDocument/2006/relationships/image" Target="../media/image618.png"/><Relationship Id="rId59" Type="http://schemas.openxmlformats.org/officeDocument/2006/relationships/customXml" Target="../ink/ink4296.xml"/><Relationship Id="rId67" Type="http://schemas.openxmlformats.org/officeDocument/2006/relationships/customXml" Target="../ink/ink4300.xml"/><Relationship Id="rId20" Type="http://schemas.openxmlformats.org/officeDocument/2006/relationships/image" Target="../media/image605.png"/><Relationship Id="rId41" Type="http://schemas.openxmlformats.org/officeDocument/2006/relationships/customXml" Target="../ink/ink4287.xml"/><Relationship Id="rId54" Type="http://schemas.openxmlformats.org/officeDocument/2006/relationships/image" Target="../media/image622.png"/><Relationship Id="rId62" Type="http://schemas.openxmlformats.org/officeDocument/2006/relationships/image" Target="../media/image44.png"/><Relationship Id="rId70" Type="http://schemas.openxmlformats.org/officeDocument/2006/relationships/image" Target="../media/image628.png"/><Relationship Id="rId75" Type="http://schemas.openxmlformats.org/officeDocument/2006/relationships/customXml" Target="../ink/ink4304.xml"/><Relationship Id="rId83" Type="http://schemas.openxmlformats.org/officeDocument/2006/relationships/customXml" Target="../ink/ink4308.xml"/><Relationship Id="rId88" Type="http://schemas.openxmlformats.org/officeDocument/2006/relationships/image" Target="../media/image6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15" Type="http://schemas.openxmlformats.org/officeDocument/2006/relationships/customXml" Target="../ink/ink4274.xml"/><Relationship Id="rId23" Type="http://schemas.openxmlformats.org/officeDocument/2006/relationships/customXml" Target="../ink/ink4278.xml"/><Relationship Id="rId28" Type="http://schemas.openxmlformats.org/officeDocument/2006/relationships/image" Target="../media/image609.png"/><Relationship Id="rId36" Type="http://schemas.openxmlformats.org/officeDocument/2006/relationships/image" Target="../media/image613.png"/><Relationship Id="rId49" Type="http://schemas.openxmlformats.org/officeDocument/2006/relationships/customXml" Target="../ink/ink4291.xml"/><Relationship Id="rId57" Type="http://schemas.openxmlformats.org/officeDocument/2006/relationships/customXml" Target="../ink/ink4295.xml"/><Relationship Id="rId10" Type="http://schemas.openxmlformats.org/officeDocument/2006/relationships/image" Target="../media/image490.png"/><Relationship Id="rId31" Type="http://schemas.openxmlformats.org/officeDocument/2006/relationships/customXml" Target="../ink/ink4282.xml"/><Relationship Id="rId44" Type="http://schemas.openxmlformats.org/officeDocument/2006/relationships/image" Target="../media/image617.png"/><Relationship Id="rId52" Type="http://schemas.openxmlformats.org/officeDocument/2006/relationships/image" Target="../media/image621.png"/><Relationship Id="rId60" Type="http://schemas.openxmlformats.org/officeDocument/2006/relationships/image" Target="../media/image625.png"/><Relationship Id="rId65" Type="http://schemas.openxmlformats.org/officeDocument/2006/relationships/customXml" Target="../ink/ink4299.xml"/><Relationship Id="rId73" Type="http://schemas.openxmlformats.org/officeDocument/2006/relationships/customXml" Target="../ink/ink4303.xml"/><Relationship Id="rId78" Type="http://schemas.openxmlformats.org/officeDocument/2006/relationships/image" Target="../media/image632.png"/><Relationship Id="rId81" Type="http://schemas.openxmlformats.org/officeDocument/2006/relationships/customXml" Target="../ink/ink4307.xml"/><Relationship Id="rId86" Type="http://schemas.openxmlformats.org/officeDocument/2006/relationships/image" Target="../media/image636.png"/><Relationship Id="rId4" Type="http://schemas.openxmlformats.org/officeDocument/2006/relationships/image" Target="../media/image598.png"/><Relationship Id="rId9" Type="http://schemas.openxmlformats.org/officeDocument/2006/relationships/customXml" Target="../ink/ink4271.xml"/><Relationship Id="rId13" Type="http://schemas.openxmlformats.org/officeDocument/2006/relationships/customXml" Target="../ink/ink4273.xml"/><Relationship Id="rId18" Type="http://schemas.openxmlformats.org/officeDocument/2006/relationships/image" Target="../media/image604.png"/><Relationship Id="rId39" Type="http://schemas.openxmlformats.org/officeDocument/2006/relationships/customXml" Target="../ink/ink4286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4294.xml"/><Relationship Id="rId76" Type="http://schemas.openxmlformats.org/officeDocument/2006/relationships/image" Target="../media/image631.png"/><Relationship Id="rId7" Type="http://schemas.openxmlformats.org/officeDocument/2006/relationships/customXml" Target="../ink/ink4270.xml"/><Relationship Id="rId71" Type="http://schemas.openxmlformats.org/officeDocument/2006/relationships/customXml" Target="../ink/ink4302.xml"/><Relationship Id="rId2" Type="http://schemas.openxmlformats.org/officeDocument/2006/relationships/image" Target="../media/image597.png"/><Relationship Id="rId29" Type="http://schemas.openxmlformats.org/officeDocument/2006/relationships/customXml" Target="../ink/ink4281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4289.xml"/><Relationship Id="rId66" Type="http://schemas.openxmlformats.org/officeDocument/2006/relationships/image" Target="../media/image467.png"/><Relationship Id="rId87" Type="http://schemas.openxmlformats.org/officeDocument/2006/relationships/customXml" Target="../ink/ink4310.xml"/><Relationship Id="rId61" Type="http://schemas.openxmlformats.org/officeDocument/2006/relationships/customXml" Target="../ink/ink4297.xml"/><Relationship Id="rId82" Type="http://schemas.openxmlformats.org/officeDocument/2006/relationships/image" Target="../media/image634.png"/><Relationship Id="rId19" Type="http://schemas.openxmlformats.org/officeDocument/2006/relationships/customXml" Target="../ink/ink4276.xml"/></Relationships>
</file>

<file path=ppt/slides/_rels/slide1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8.png"/><Relationship Id="rId21" Type="http://schemas.openxmlformats.org/officeDocument/2006/relationships/customXml" Target="../ink/ink4321.xml"/><Relationship Id="rId42" Type="http://schemas.openxmlformats.org/officeDocument/2006/relationships/image" Target="../media/image616.png"/><Relationship Id="rId47" Type="http://schemas.openxmlformats.org/officeDocument/2006/relationships/customXml" Target="../ink/ink4334.xml"/><Relationship Id="rId63" Type="http://schemas.openxmlformats.org/officeDocument/2006/relationships/customXml" Target="../ink/ink4342.xml"/><Relationship Id="rId68" Type="http://schemas.openxmlformats.org/officeDocument/2006/relationships/image" Target="../media/image627.png"/><Relationship Id="rId84" Type="http://schemas.openxmlformats.org/officeDocument/2006/relationships/image" Target="../media/image635.png"/><Relationship Id="rId89" Type="http://schemas.openxmlformats.org/officeDocument/2006/relationships/customXml" Target="../ink/ink4355.xml"/><Relationship Id="rId16" Type="http://schemas.openxmlformats.org/officeDocument/2006/relationships/image" Target="../media/image603.png"/><Relationship Id="rId11" Type="http://schemas.openxmlformats.org/officeDocument/2006/relationships/customXml" Target="../ink/ink4316.xml"/><Relationship Id="rId32" Type="http://schemas.openxmlformats.org/officeDocument/2006/relationships/image" Target="../media/image611.png"/><Relationship Id="rId37" Type="http://schemas.openxmlformats.org/officeDocument/2006/relationships/customXml" Target="../ink/ink4329.xml"/><Relationship Id="rId53" Type="http://schemas.openxmlformats.org/officeDocument/2006/relationships/customXml" Target="../ink/ink4337.xml"/><Relationship Id="rId58" Type="http://schemas.openxmlformats.org/officeDocument/2006/relationships/image" Target="../media/image624.png"/><Relationship Id="rId74" Type="http://schemas.openxmlformats.org/officeDocument/2006/relationships/image" Target="../media/image630.png"/><Relationship Id="rId79" Type="http://schemas.openxmlformats.org/officeDocument/2006/relationships/customXml" Target="../ink/ink4350.xml"/><Relationship Id="rId102" Type="http://schemas.openxmlformats.org/officeDocument/2006/relationships/image" Target="../media/image644.png"/><Relationship Id="rId5" Type="http://schemas.openxmlformats.org/officeDocument/2006/relationships/customXml" Target="../ink/ink4313.xml"/><Relationship Id="rId90" Type="http://schemas.openxmlformats.org/officeDocument/2006/relationships/image" Target="../media/image638.png"/><Relationship Id="rId95" Type="http://schemas.openxmlformats.org/officeDocument/2006/relationships/customXml" Target="../ink/ink4358.xml"/><Relationship Id="rId22" Type="http://schemas.openxmlformats.org/officeDocument/2006/relationships/image" Target="../media/image606.png"/><Relationship Id="rId27" Type="http://schemas.openxmlformats.org/officeDocument/2006/relationships/customXml" Target="../ink/ink4324.xml"/><Relationship Id="rId43" Type="http://schemas.openxmlformats.org/officeDocument/2006/relationships/customXml" Target="../ink/ink4332.xml"/><Relationship Id="rId48" Type="http://schemas.openxmlformats.org/officeDocument/2006/relationships/image" Target="../media/image619.png"/><Relationship Id="rId64" Type="http://schemas.openxmlformats.org/officeDocument/2006/relationships/image" Target="../media/image626.png"/><Relationship Id="rId69" Type="http://schemas.openxmlformats.org/officeDocument/2006/relationships/customXml" Target="../ink/ink4345.xml"/><Relationship Id="rId80" Type="http://schemas.openxmlformats.org/officeDocument/2006/relationships/image" Target="../media/image633.png"/><Relationship Id="rId85" Type="http://schemas.openxmlformats.org/officeDocument/2006/relationships/customXml" Target="../ink/ink4353.xml"/><Relationship Id="rId12" Type="http://schemas.openxmlformats.org/officeDocument/2006/relationships/image" Target="../media/image601.png"/><Relationship Id="rId17" Type="http://schemas.openxmlformats.org/officeDocument/2006/relationships/customXml" Target="../ink/ink4319.xml"/><Relationship Id="rId25" Type="http://schemas.openxmlformats.org/officeDocument/2006/relationships/customXml" Target="../ink/ink4323.xml"/><Relationship Id="rId33" Type="http://schemas.openxmlformats.org/officeDocument/2006/relationships/customXml" Target="../ink/ink4327.xml"/><Relationship Id="rId38" Type="http://schemas.openxmlformats.org/officeDocument/2006/relationships/image" Target="../media/image614.png"/><Relationship Id="rId46" Type="http://schemas.openxmlformats.org/officeDocument/2006/relationships/image" Target="../media/image618.png"/><Relationship Id="rId59" Type="http://schemas.openxmlformats.org/officeDocument/2006/relationships/customXml" Target="../ink/ink4340.xml"/><Relationship Id="rId67" Type="http://schemas.openxmlformats.org/officeDocument/2006/relationships/customXml" Target="../ink/ink4344.xml"/><Relationship Id="rId20" Type="http://schemas.openxmlformats.org/officeDocument/2006/relationships/image" Target="../media/image605.png"/><Relationship Id="rId41" Type="http://schemas.openxmlformats.org/officeDocument/2006/relationships/customXml" Target="../ink/ink4331.xml"/><Relationship Id="rId54" Type="http://schemas.openxmlformats.org/officeDocument/2006/relationships/image" Target="../media/image622.png"/><Relationship Id="rId62" Type="http://schemas.openxmlformats.org/officeDocument/2006/relationships/image" Target="../media/image44.png"/><Relationship Id="rId70" Type="http://schemas.openxmlformats.org/officeDocument/2006/relationships/image" Target="../media/image628.png"/><Relationship Id="rId75" Type="http://schemas.openxmlformats.org/officeDocument/2006/relationships/customXml" Target="../ink/ink4348.xml"/><Relationship Id="rId83" Type="http://schemas.openxmlformats.org/officeDocument/2006/relationships/customXml" Target="../ink/ink4352.xml"/><Relationship Id="rId88" Type="http://schemas.openxmlformats.org/officeDocument/2006/relationships/image" Target="../media/image637.png"/><Relationship Id="rId91" Type="http://schemas.openxmlformats.org/officeDocument/2006/relationships/customXml" Target="../ink/ink4356.xml"/><Relationship Id="rId96" Type="http://schemas.openxmlformats.org/officeDocument/2006/relationships/image" Target="../media/image6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15" Type="http://schemas.openxmlformats.org/officeDocument/2006/relationships/customXml" Target="../ink/ink4318.xml"/><Relationship Id="rId23" Type="http://schemas.openxmlformats.org/officeDocument/2006/relationships/customXml" Target="../ink/ink4322.xml"/><Relationship Id="rId28" Type="http://schemas.openxmlformats.org/officeDocument/2006/relationships/image" Target="../media/image609.png"/><Relationship Id="rId36" Type="http://schemas.openxmlformats.org/officeDocument/2006/relationships/image" Target="../media/image613.png"/><Relationship Id="rId49" Type="http://schemas.openxmlformats.org/officeDocument/2006/relationships/customXml" Target="../ink/ink4335.xml"/><Relationship Id="rId57" Type="http://schemas.openxmlformats.org/officeDocument/2006/relationships/customXml" Target="../ink/ink4339.xml"/><Relationship Id="rId10" Type="http://schemas.openxmlformats.org/officeDocument/2006/relationships/image" Target="../media/image490.png"/><Relationship Id="rId31" Type="http://schemas.openxmlformats.org/officeDocument/2006/relationships/customXml" Target="../ink/ink4326.xml"/><Relationship Id="rId44" Type="http://schemas.openxmlformats.org/officeDocument/2006/relationships/image" Target="../media/image617.png"/><Relationship Id="rId52" Type="http://schemas.openxmlformats.org/officeDocument/2006/relationships/image" Target="../media/image621.png"/><Relationship Id="rId60" Type="http://schemas.openxmlformats.org/officeDocument/2006/relationships/image" Target="../media/image625.png"/><Relationship Id="rId65" Type="http://schemas.openxmlformats.org/officeDocument/2006/relationships/customXml" Target="../ink/ink4343.xml"/><Relationship Id="rId73" Type="http://schemas.openxmlformats.org/officeDocument/2006/relationships/customXml" Target="../ink/ink4347.xml"/><Relationship Id="rId78" Type="http://schemas.openxmlformats.org/officeDocument/2006/relationships/image" Target="../media/image632.png"/><Relationship Id="rId81" Type="http://schemas.openxmlformats.org/officeDocument/2006/relationships/customXml" Target="../ink/ink4351.xml"/><Relationship Id="rId86" Type="http://schemas.openxmlformats.org/officeDocument/2006/relationships/image" Target="../media/image636.png"/><Relationship Id="rId94" Type="http://schemas.openxmlformats.org/officeDocument/2006/relationships/image" Target="../media/image640.png"/><Relationship Id="rId99" Type="http://schemas.openxmlformats.org/officeDocument/2006/relationships/customXml" Target="../ink/ink4360.xml"/><Relationship Id="rId101" Type="http://schemas.openxmlformats.org/officeDocument/2006/relationships/customXml" Target="../ink/ink4361.xml"/><Relationship Id="rId4" Type="http://schemas.openxmlformats.org/officeDocument/2006/relationships/image" Target="../media/image598.png"/><Relationship Id="rId9" Type="http://schemas.openxmlformats.org/officeDocument/2006/relationships/customXml" Target="../ink/ink4315.xml"/><Relationship Id="rId13" Type="http://schemas.openxmlformats.org/officeDocument/2006/relationships/customXml" Target="../ink/ink4317.xml"/><Relationship Id="rId18" Type="http://schemas.openxmlformats.org/officeDocument/2006/relationships/image" Target="../media/image604.png"/><Relationship Id="rId39" Type="http://schemas.openxmlformats.org/officeDocument/2006/relationships/customXml" Target="../ink/ink4330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4338.xml"/><Relationship Id="rId76" Type="http://schemas.openxmlformats.org/officeDocument/2006/relationships/image" Target="../media/image631.png"/><Relationship Id="rId97" Type="http://schemas.openxmlformats.org/officeDocument/2006/relationships/customXml" Target="../ink/ink4359.xml"/><Relationship Id="rId7" Type="http://schemas.openxmlformats.org/officeDocument/2006/relationships/customXml" Target="../ink/ink4314.xml"/><Relationship Id="rId71" Type="http://schemas.openxmlformats.org/officeDocument/2006/relationships/customXml" Target="../ink/ink4346.xml"/><Relationship Id="rId92" Type="http://schemas.openxmlformats.org/officeDocument/2006/relationships/image" Target="../media/image639.png"/><Relationship Id="rId2" Type="http://schemas.openxmlformats.org/officeDocument/2006/relationships/image" Target="../media/image597.png"/><Relationship Id="rId29" Type="http://schemas.openxmlformats.org/officeDocument/2006/relationships/customXml" Target="../ink/ink4325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4333.xml"/><Relationship Id="rId66" Type="http://schemas.openxmlformats.org/officeDocument/2006/relationships/image" Target="../media/image467.png"/><Relationship Id="rId87" Type="http://schemas.openxmlformats.org/officeDocument/2006/relationships/customXml" Target="../ink/ink4354.xml"/><Relationship Id="rId61" Type="http://schemas.openxmlformats.org/officeDocument/2006/relationships/customXml" Target="../ink/ink4341.xml"/><Relationship Id="rId82" Type="http://schemas.openxmlformats.org/officeDocument/2006/relationships/image" Target="../media/image634.png"/><Relationship Id="rId19" Type="http://schemas.openxmlformats.org/officeDocument/2006/relationships/customXml" Target="../ink/ink4320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4328.xml"/><Relationship Id="rId56" Type="http://schemas.openxmlformats.org/officeDocument/2006/relationships/image" Target="../media/image623.png"/><Relationship Id="rId77" Type="http://schemas.openxmlformats.org/officeDocument/2006/relationships/customXml" Target="../ink/ink4349.xml"/><Relationship Id="rId100" Type="http://schemas.openxmlformats.org/officeDocument/2006/relationships/image" Target="../media/image643.png"/><Relationship Id="rId8" Type="http://schemas.openxmlformats.org/officeDocument/2006/relationships/image" Target="../media/image600.png"/><Relationship Id="rId51" Type="http://schemas.openxmlformats.org/officeDocument/2006/relationships/customXml" Target="../ink/ink4336.xml"/><Relationship Id="rId72" Type="http://schemas.openxmlformats.org/officeDocument/2006/relationships/image" Target="../media/image629.png"/><Relationship Id="rId93" Type="http://schemas.openxmlformats.org/officeDocument/2006/relationships/customXml" Target="../ink/ink4357.xml"/><Relationship Id="rId98" Type="http://schemas.openxmlformats.org/officeDocument/2006/relationships/image" Target="../media/image642.png"/><Relationship Id="rId3" Type="http://schemas.openxmlformats.org/officeDocument/2006/relationships/customXml" Target="../ink/ink4312.xml"/></Relationships>
</file>

<file path=ppt/slides/_rels/slide1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8.png"/><Relationship Id="rId21" Type="http://schemas.openxmlformats.org/officeDocument/2006/relationships/customXml" Target="../ink/ink4371.xml"/><Relationship Id="rId42" Type="http://schemas.openxmlformats.org/officeDocument/2006/relationships/image" Target="../media/image616.png"/><Relationship Id="rId47" Type="http://schemas.openxmlformats.org/officeDocument/2006/relationships/customXml" Target="../ink/ink4384.xml"/><Relationship Id="rId63" Type="http://schemas.openxmlformats.org/officeDocument/2006/relationships/customXml" Target="../ink/ink4392.xml"/><Relationship Id="rId68" Type="http://schemas.openxmlformats.org/officeDocument/2006/relationships/image" Target="../media/image627.png"/><Relationship Id="rId84" Type="http://schemas.openxmlformats.org/officeDocument/2006/relationships/image" Target="../media/image635.png"/><Relationship Id="rId89" Type="http://schemas.openxmlformats.org/officeDocument/2006/relationships/customXml" Target="../ink/ink4405.xml"/><Relationship Id="rId16" Type="http://schemas.openxmlformats.org/officeDocument/2006/relationships/image" Target="../media/image603.png"/><Relationship Id="rId107" Type="http://schemas.openxmlformats.org/officeDocument/2006/relationships/customXml" Target="../ink/ink4414.xml"/><Relationship Id="rId11" Type="http://schemas.openxmlformats.org/officeDocument/2006/relationships/customXml" Target="../ink/ink4366.xml"/><Relationship Id="rId32" Type="http://schemas.openxmlformats.org/officeDocument/2006/relationships/image" Target="../media/image611.png"/><Relationship Id="rId37" Type="http://schemas.openxmlformats.org/officeDocument/2006/relationships/customXml" Target="../ink/ink4379.xml"/><Relationship Id="rId53" Type="http://schemas.openxmlformats.org/officeDocument/2006/relationships/customXml" Target="../ink/ink4387.xml"/><Relationship Id="rId58" Type="http://schemas.openxmlformats.org/officeDocument/2006/relationships/image" Target="../media/image624.png"/><Relationship Id="rId74" Type="http://schemas.openxmlformats.org/officeDocument/2006/relationships/image" Target="../media/image630.png"/><Relationship Id="rId79" Type="http://schemas.openxmlformats.org/officeDocument/2006/relationships/customXml" Target="../ink/ink4400.xml"/><Relationship Id="rId102" Type="http://schemas.openxmlformats.org/officeDocument/2006/relationships/image" Target="../media/image644.png"/><Relationship Id="rId5" Type="http://schemas.openxmlformats.org/officeDocument/2006/relationships/customXml" Target="../ink/ink4363.xml"/><Relationship Id="rId90" Type="http://schemas.openxmlformats.org/officeDocument/2006/relationships/image" Target="../media/image638.png"/><Relationship Id="rId95" Type="http://schemas.openxmlformats.org/officeDocument/2006/relationships/customXml" Target="../ink/ink4408.xml"/><Relationship Id="rId22" Type="http://schemas.openxmlformats.org/officeDocument/2006/relationships/image" Target="../media/image606.png"/><Relationship Id="rId27" Type="http://schemas.openxmlformats.org/officeDocument/2006/relationships/customXml" Target="../ink/ink4374.xml"/><Relationship Id="rId43" Type="http://schemas.openxmlformats.org/officeDocument/2006/relationships/customXml" Target="../ink/ink4382.xml"/><Relationship Id="rId48" Type="http://schemas.openxmlformats.org/officeDocument/2006/relationships/image" Target="../media/image619.png"/><Relationship Id="rId64" Type="http://schemas.openxmlformats.org/officeDocument/2006/relationships/image" Target="../media/image626.png"/><Relationship Id="rId69" Type="http://schemas.openxmlformats.org/officeDocument/2006/relationships/customXml" Target="../ink/ink4395.xml"/><Relationship Id="rId80" Type="http://schemas.openxmlformats.org/officeDocument/2006/relationships/image" Target="../media/image633.png"/><Relationship Id="rId85" Type="http://schemas.openxmlformats.org/officeDocument/2006/relationships/customXml" Target="../ink/ink4403.xml"/><Relationship Id="rId12" Type="http://schemas.openxmlformats.org/officeDocument/2006/relationships/image" Target="../media/image601.png"/><Relationship Id="rId17" Type="http://schemas.openxmlformats.org/officeDocument/2006/relationships/customXml" Target="../ink/ink4369.xml"/><Relationship Id="rId33" Type="http://schemas.openxmlformats.org/officeDocument/2006/relationships/customXml" Target="../ink/ink4377.xml"/><Relationship Id="rId38" Type="http://schemas.openxmlformats.org/officeDocument/2006/relationships/image" Target="../media/image614.png"/><Relationship Id="rId59" Type="http://schemas.openxmlformats.org/officeDocument/2006/relationships/customXml" Target="../ink/ink4390.xml"/><Relationship Id="rId103" Type="http://schemas.openxmlformats.org/officeDocument/2006/relationships/customXml" Target="../ink/ink4412.xml"/><Relationship Id="rId108" Type="http://schemas.openxmlformats.org/officeDocument/2006/relationships/image" Target="../media/image647.png"/><Relationship Id="rId20" Type="http://schemas.openxmlformats.org/officeDocument/2006/relationships/image" Target="../media/image605.png"/><Relationship Id="rId41" Type="http://schemas.openxmlformats.org/officeDocument/2006/relationships/customXml" Target="../ink/ink4381.xml"/><Relationship Id="rId54" Type="http://schemas.openxmlformats.org/officeDocument/2006/relationships/image" Target="../media/image622.png"/><Relationship Id="rId62" Type="http://schemas.openxmlformats.org/officeDocument/2006/relationships/image" Target="../media/image44.png"/><Relationship Id="rId70" Type="http://schemas.openxmlformats.org/officeDocument/2006/relationships/image" Target="../media/image628.png"/><Relationship Id="rId75" Type="http://schemas.openxmlformats.org/officeDocument/2006/relationships/customXml" Target="../ink/ink4398.xml"/><Relationship Id="rId83" Type="http://schemas.openxmlformats.org/officeDocument/2006/relationships/customXml" Target="../ink/ink4402.xml"/><Relationship Id="rId88" Type="http://schemas.openxmlformats.org/officeDocument/2006/relationships/image" Target="../media/image637.png"/><Relationship Id="rId91" Type="http://schemas.openxmlformats.org/officeDocument/2006/relationships/customXml" Target="../ink/ink4406.xml"/><Relationship Id="rId96" Type="http://schemas.openxmlformats.org/officeDocument/2006/relationships/image" Target="../media/image6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15" Type="http://schemas.openxmlformats.org/officeDocument/2006/relationships/customXml" Target="../ink/ink4368.xml"/><Relationship Id="rId23" Type="http://schemas.openxmlformats.org/officeDocument/2006/relationships/customXml" Target="../ink/ink4372.xml"/><Relationship Id="rId28" Type="http://schemas.openxmlformats.org/officeDocument/2006/relationships/image" Target="../media/image609.png"/><Relationship Id="rId36" Type="http://schemas.openxmlformats.org/officeDocument/2006/relationships/image" Target="../media/image613.png"/><Relationship Id="rId49" Type="http://schemas.openxmlformats.org/officeDocument/2006/relationships/customXml" Target="../ink/ink4385.xml"/><Relationship Id="rId57" Type="http://schemas.openxmlformats.org/officeDocument/2006/relationships/customXml" Target="../ink/ink4389.xml"/><Relationship Id="rId106" Type="http://schemas.openxmlformats.org/officeDocument/2006/relationships/image" Target="../media/image646.png"/><Relationship Id="rId10" Type="http://schemas.openxmlformats.org/officeDocument/2006/relationships/image" Target="../media/image490.png"/><Relationship Id="rId31" Type="http://schemas.openxmlformats.org/officeDocument/2006/relationships/customXml" Target="../ink/ink4376.xml"/><Relationship Id="rId44" Type="http://schemas.openxmlformats.org/officeDocument/2006/relationships/image" Target="../media/image617.png"/><Relationship Id="rId52" Type="http://schemas.openxmlformats.org/officeDocument/2006/relationships/image" Target="../media/image621.png"/><Relationship Id="rId60" Type="http://schemas.openxmlformats.org/officeDocument/2006/relationships/image" Target="../media/image625.png"/><Relationship Id="rId65" Type="http://schemas.openxmlformats.org/officeDocument/2006/relationships/customXml" Target="../ink/ink4393.xml"/><Relationship Id="rId73" Type="http://schemas.openxmlformats.org/officeDocument/2006/relationships/customXml" Target="../ink/ink4397.xml"/><Relationship Id="rId78" Type="http://schemas.openxmlformats.org/officeDocument/2006/relationships/image" Target="../media/image632.png"/><Relationship Id="rId81" Type="http://schemas.openxmlformats.org/officeDocument/2006/relationships/customXml" Target="../ink/ink4401.xml"/><Relationship Id="rId86" Type="http://schemas.openxmlformats.org/officeDocument/2006/relationships/image" Target="../media/image636.png"/><Relationship Id="rId94" Type="http://schemas.openxmlformats.org/officeDocument/2006/relationships/image" Target="../media/image640.png"/><Relationship Id="rId99" Type="http://schemas.openxmlformats.org/officeDocument/2006/relationships/customXml" Target="../ink/ink4410.xml"/><Relationship Id="rId101" Type="http://schemas.openxmlformats.org/officeDocument/2006/relationships/customXml" Target="../ink/ink4411.xml"/><Relationship Id="rId4" Type="http://schemas.openxmlformats.org/officeDocument/2006/relationships/image" Target="../media/image598.png"/><Relationship Id="rId9" Type="http://schemas.openxmlformats.org/officeDocument/2006/relationships/customXml" Target="../ink/ink4365.xml"/><Relationship Id="rId13" Type="http://schemas.openxmlformats.org/officeDocument/2006/relationships/customXml" Target="../ink/ink4367.xml"/><Relationship Id="rId18" Type="http://schemas.openxmlformats.org/officeDocument/2006/relationships/image" Target="../media/image604.png"/><Relationship Id="rId39" Type="http://schemas.openxmlformats.org/officeDocument/2006/relationships/customXml" Target="../ink/ink4380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4388.xml"/><Relationship Id="rId76" Type="http://schemas.openxmlformats.org/officeDocument/2006/relationships/image" Target="../media/image631.png"/><Relationship Id="rId97" Type="http://schemas.openxmlformats.org/officeDocument/2006/relationships/customXml" Target="../ink/ink4409.xml"/><Relationship Id="rId104" Type="http://schemas.openxmlformats.org/officeDocument/2006/relationships/image" Target="../media/image645.png"/><Relationship Id="rId7" Type="http://schemas.openxmlformats.org/officeDocument/2006/relationships/customXml" Target="../ink/ink4364.xml"/><Relationship Id="rId71" Type="http://schemas.openxmlformats.org/officeDocument/2006/relationships/customXml" Target="../ink/ink4396.xml"/><Relationship Id="rId92" Type="http://schemas.openxmlformats.org/officeDocument/2006/relationships/image" Target="../media/image639.png"/><Relationship Id="rId2" Type="http://schemas.openxmlformats.org/officeDocument/2006/relationships/image" Target="../media/image597.png"/><Relationship Id="rId29" Type="http://schemas.openxmlformats.org/officeDocument/2006/relationships/customXml" Target="../ink/ink4375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4383.xml"/><Relationship Id="rId66" Type="http://schemas.openxmlformats.org/officeDocument/2006/relationships/image" Target="../media/image467.png"/><Relationship Id="rId87" Type="http://schemas.openxmlformats.org/officeDocument/2006/relationships/customXml" Target="../ink/ink4404.xml"/><Relationship Id="rId61" Type="http://schemas.openxmlformats.org/officeDocument/2006/relationships/customXml" Target="../ink/ink4391.xml"/><Relationship Id="rId82" Type="http://schemas.openxmlformats.org/officeDocument/2006/relationships/image" Target="../media/image634.png"/><Relationship Id="rId19" Type="http://schemas.openxmlformats.org/officeDocument/2006/relationships/customXml" Target="../ink/ink4370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4378.xml"/><Relationship Id="rId56" Type="http://schemas.openxmlformats.org/officeDocument/2006/relationships/image" Target="../media/image623.png"/><Relationship Id="rId77" Type="http://schemas.openxmlformats.org/officeDocument/2006/relationships/customXml" Target="../ink/ink4399.xml"/><Relationship Id="rId100" Type="http://schemas.openxmlformats.org/officeDocument/2006/relationships/image" Target="../media/image643.png"/><Relationship Id="rId105" Type="http://schemas.openxmlformats.org/officeDocument/2006/relationships/customXml" Target="../ink/ink4413.xml"/><Relationship Id="rId8" Type="http://schemas.openxmlformats.org/officeDocument/2006/relationships/image" Target="../media/image600.png"/><Relationship Id="rId51" Type="http://schemas.openxmlformats.org/officeDocument/2006/relationships/customXml" Target="../ink/ink4386.xml"/><Relationship Id="rId72" Type="http://schemas.openxmlformats.org/officeDocument/2006/relationships/image" Target="../media/image629.png"/><Relationship Id="rId93" Type="http://schemas.openxmlformats.org/officeDocument/2006/relationships/customXml" Target="../ink/ink4407.xml"/><Relationship Id="rId98" Type="http://schemas.openxmlformats.org/officeDocument/2006/relationships/image" Target="../media/image642.png"/><Relationship Id="rId3" Type="http://schemas.openxmlformats.org/officeDocument/2006/relationships/customXml" Target="../ink/ink4362.xml"/><Relationship Id="rId25" Type="http://schemas.openxmlformats.org/officeDocument/2006/relationships/customXml" Target="../ink/ink4373.xml"/><Relationship Id="rId46" Type="http://schemas.openxmlformats.org/officeDocument/2006/relationships/image" Target="../media/image618.png"/><Relationship Id="rId67" Type="http://schemas.openxmlformats.org/officeDocument/2006/relationships/customXml" Target="../ink/ink4394.xml"/></Relationships>
</file>

<file path=ppt/slides/_rels/slide1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8.png"/><Relationship Id="rId21" Type="http://schemas.openxmlformats.org/officeDocument/2006/relationships/customXml" Target="../ink/ink4424.xml"/><Relationship Id="rId42" Type="http://schemas.openxmlformats.org/officeDocument/2006/relationships/image" Target="../media/image616.png"/><Relationship Id="rId47" Type="http://schemas.openxmlformats.org/officeDocument/2006/relationships/customXml" Target="../ink/ink4437.xml"/><Relationship Id="rId63" Type="http://schemas.openxmlformats.org/officeDocument/2006/relationships/customXml" Target="../ink/ink4445.xml"/><Relationship Id="rId68" Type="http://schemas.openxmlformats.org/officeDocument/2006/relationships/image" Target="../media/image627.png"/><Relationship Id="rId84" Type="http://schemas.openxmlformats.org/officeDocument/2006/relationships/image" Target="../media/image635.png"/><Relationship Id="rId89" Type="http://schemas.openxmlformats.org/officeDocument/2006/relationships/customXml" Target="../ink/ink4458.xml"/><Relationship Id="rId112" Type="http://schemas.openxmlformats.org/officeDocument/2006/relationships/image" Target="../media/image649.png"/><Relationship Id="rId16" Type="http://schemas.openxmlformats.org/officeDocument/2006/relationships/image" Target="../media/image603.png"/><Relationship Id="rId107" Type="http://schemas.openxmlformats.org/officeDocument/2006/relationships/customXml" Target="../ink/ink4467.xml"/><Relationship Id="rId11" Type="http://schemas.openxmlformats.org/officeDocument/2006/relationships/customXml" Target="../ink/ink4419.xml"/><Relationship Id="rId32" Type="http://schemas.openxmlformats.org/officeDocument/2006/relationships/image" Target="../media/image611.png"/><Relationship Id="rId37" Type="http://schemas.openxmlformats.org/officeDocument/2006/relationships/customXml" Target="../ink/ink4432.xml"/><Relationship Id="rId53" Type="http://schemas.openxmlformats.org/officeDocument/2006/relationships/customXml" Target="../ink/ink4440.xml"/><Relationship Id="rId58" Type="http://schemas.openxmlformats.org/officeDocument/2006/relationships/image" Target="../media/image624.png"/><Relationship Id="rId74" Type="http://schemas.openxmlformats.org/officeDocument/2006/relationships/image" Target="../media/image630.png"/><Relationship Id="rId79" Type="http://schemas.openxmlformats.org/officeDocument/2006/relationships/customXml" Target="../ink/ink4453.xml"/><Relationship Id="rId102" Type="http://schemas.openxmlformats.org/officeDocument/2006/relationships/image" Target="../media/image644.png"/><Relationship Id="rId5" Type="http://schemas.openxmlformats.org/officeDocument/2006/relationships/customXml" Target="../ink/ink4416.xml"/><Relationship Id="rId90" Type="http://schemas.openxmlformats.org/officeDocument/2006/relationships/image" Target="../media/image638.png"/><Relationship Id="rId95" Type="http://schemas.openxmlformats.org/officeDocument/2006/relationships/customXml" Target="../ink/ink4461.xml"/><Relationship Id="rId22" Type="http://schemas.openxmlformats.org/officeDocument/2006/relationships/image" Target="../media/image606.png"/><Relationship Id="rId27" Type="http://schemas.openxmlformats.org/officeDocument/2006/relationships/customXml" Target="../ink/ink4427.xml"/><Relationship Id="rId43" Type="http://schemas.openxmlformats.org/officeDocument/2006/relationships/customXml" Target="../ink/ink4435.xml"/><Relationship Id="rId48" Type="http://schemas.openxmlformats.org/officeDocument/2006/relationships/image" Target="../media/image619.png"/><Relationship Id="rId64" Type="http://schemas.openxmlformats.org/officeDocument/2006/relationships/image" Target="../media/image626.png"/><Relationship Id="rId69" Type="http://schemas.openxmlformats.org/officeDocument/2006/relationships/customXml" Target="../ink/ink4448.xml"/><Relationship Id="rId113" Type="http://schemas.openxmlformats.org/officeDocument/2006/relationships/customXml" Target="../ink/ink4470.xml"/><Relationship Id="rId80" Type="http://schemas.openxmlformats.org/officeDocument/2006/relationships/image" Target="../media/image633.png"/><Relationship Id="rId85" Type="http://schemas.openxmlformats.org/officeDocument/2006/relationships/customXml" Target="../ink/ink4456.xml"/><Relationship Id="rId12" Type="http://schemas.openxmlformats.org/officeDocument/2006/relationships/image" Target="../media/image601.png"/><Relationship Id="rId17" Type="http://schemas.openxmlformats.org/officeDocument/2006/relationships/customXml" Target="../ink/ink4422.xml"/><Relationship Id="rId33" Type="http://schemas.openxmlformats.org/officeDocument/2006/relationships/customXml" Target="../ink/ink4430.xml"/><Relationship Id="rId38" Type="http://schemas.openxmlformats.org/officeDocument/2006/relationships/image" Target="../media/image614.png"/><Relationship Id="rId59" Type="http://schemas.openxmlformats.org/officeDocument/2006/relationships/customXml" Target="../ink/ink4443.xml"/><Relationship Id="rId103" Type="http://schemas.openxmlformats.org/officeDocument/2006/relationships/customXml" Target="../ink/ink4465.xml"/><Relationship Id="rId108" Type="http://schemas.openxmlformats.org/officeDocument/2006/relationships/image" Target="../media/image647.png"/><Relationship Id="rId54" Type="http://schemas.openxmlformats.org/officeDocument/2006/relationships/image" Target="../media/image622.png"/><Relationship Id="rId70" Type="http://schemas.openxmlformats.org/officeDocument/2006/relationships/image" Target="../media/image628.png"/><Relationship Id="rId75" Type="http://schemas.openxmlformats.org/officeDocument/2006/relationships/customXml" Target="../ink/ink4451.xml"/><Relationship Id="rId91" Type="http://schemas.openxmlformats.org/officeDocument/2006/relationships/customXml" Target="../ink/ink4459.xml"/><Relationship Id="rId96" Type="http://schemas.openxmlformats.org/officeDocument/2006/relationships/image" Target="../media/image6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15" Type="http://schemas.openxmlformats.org/officeDocument/2006/relationships/customXml" Target="../ink/ink4421.xml"/><Relationship Id="rId23" Type="http://schemas.openxmlformats.org/officeDocument/2006/relationships/customXml" Target="../ink/ink4425.xml"/><Relationship Id="rId28" Type="http://schemas.openxmlformats.org/officeDocument/2006/relationships/image" Target="../media/image609.png"/><Relationship Id="rId36" Type="http://schemas.openxmlformats.org/officeDocument/2006/relationships/image" Target="../media/image613.png"/><Relationship Id="rId49" Type="http://schemas.openxmlformats.org/officeDocument/2006/relationships/customXml" Target="../ink/ink4438.xml"/><Relationship Id="rId57" Type="http://schemas.openxmlformats.org/officeDocument/2006/relationships/customXml" Target="../ink/ink4442.xml"/><Relationship Id="rId106" Type="http://schemas.openxmlformats.org/officeDocument/2006/relationships/image" Target="../media/image646.png"/><Relationship Id="rId114" Type="http://schemas.openxmlformats.org/officeDocument/2006/relationships/image" Target="../media/image650.png"/><Relationship Id="rId10" Type="http://schemas.openxmlformats.org/officeDocument/2006/relationships/image" Target="../media/image490.png"/><Relationship Id="rId31" Type="http://schemas.openxmlformats.org/officeDocument/2006/relationships/customXml" Target="../ink/ink4429.xml"/><Relationship Id="rId44" Type="http://schemas.openxmlformats.org/officeDocument/2006/relationships/image" Target="../media/image617.png"/><Relationship Id="rId52" Type="http://schemas.openxmlformats.org/officeDocument/2006/relationships/image" Target="../media/image621.png"/><Relationship Id="rId60" Type="http://schemas.openxmlformats.org/officeDocument/2006/relationships/image" Target="../media/image625.png"/><Relationship Id="rId65" Type="http://schemas.openxmlformats.org/officeDocument/2006/relationships/customXml" Target="../ink/ink4446.xml"/><Relationship Id="rId73" Type="http://schemas.openxmlformats.org/officeDocument/2006/relationships/customXml" Target="../ink/ink4450.xml"/><Relationship Id="rId78" Type="http://schemas.openxmlformats.org/officeDocument/2006/relationships/image" Target="../media/image632.png"/><Relationship Id="rId81" Type="http://schemas.openxmlformats.org/officeDocument/2006/relationships/customXml" Target="../ink/ink4454.xml"/><Relationship Id="rId86" Type="http://schemas.openxmlformats.org/officeDocument/2006/relationships/image" Target="../media/image636.png"/><Relationship Id="rId94" Type="http://schemas.openxmlformats.org/officeDocument/2006/relationships/image" Target="../media/image640.png"/><Relationship Id="rId99" Type="http://schemas.openxmlformats.org/officeDocument/2006/relationships/customXml" Target="../ink/ink4463.xml"/><Relationship Id="rId101" Type="http://schemas.openxmlformats.org/officeDocument/2006/relationships/customXml" Target="../ink/ink4464.xml"/><Relationship Id="rId4" Type="http://schemas.openxmlformats.org/officeDocument/2006/relationships/image" Target="../media/image598.png"/><Relationship Id="rId9" Type="http://schemas.openxmlformats.org/officeDocument/2006/relationships/customXml" Target="../ink/ink4418.xml"/><Relationship Id="rId13" Type="http://schemas.openxmlformats.org/officeDocument/2006/relationships/customXml" Target="../ink/ink4420.xml"/><Relationship Id="rId18" Type="http://schemas.openxmlformats.org/officeDocument/2006/relationships/image" Target="../media/image604.png"/><Relationship Id="rId39" Type="http://schemas.openxmlformats.org/officeDocument/2006/relationships/customXml" Target="../ink/ink4433.xml"/><Relationship Id="rId109" Type="http://schemas.openxmlformats.org/officeDocument/2006/relationships/customXml" Target="../ink/ink4468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4441.xml"/><Relationship Id="rId76" Type="http://schemas.openxmlformats.org/officeDocument/2006/relationships/image" Target="../media/image631.png"/><Relationship Id="rId97" Type="http://schemas.openxmlformats.org/officeDocument/2006/relationships/customXml" Target="../ink/ink4462.xml"/><Relationship Id="rId104" Type="http://schemas.openxmlformats.org/officeDocument/2006/relationships/image" Target="../media/image645.png"/><Relationship Id="rId7" Type="http://schemas.openxmlformats.org/officeDocument/2006/relationships/customXml" Target="../ink/ink4417.xml"/><Relationship Id="rId71" Type="http://schemas.openxmlformats.org/officeDocument/2006/relationships/customXml" Target="../ink/ink4449.xml"/><Relationship Id="rId92" Type="http://schemas.openxmlformats.org/officeDocument/2006/relationships/image" Target="../media/image639.png"/><Relationship Id="rId2" Type="http://schemas.openxmlformats.org/officeDocument/2006/relationships/image" Target="../media/image597.png"/><Relationship Id="rId29" Type="http://schemas.openxmlformats.org/officeDocument/2006/relationships/customXml" Target="../ink/ink4428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4436.xml"/><Relationship Id="rId66" Type="http://schemas.openxmlformats.org/officeDocument/2006/relationships/image" Target="../media/image467.png"/><Relationship Id="rId87" Type="http://schemas.openxmlformats.org/officeDocument/2006/relationships/customXml" Target="../ink/ink4457.xml"/><Relationship Id="rId110" Type="http://schemas.openxmlformats.org/officeDocument/2006/relationships/image" Target="../media/image648.png"/><Relationship Id="rId61" Type="http://schemas.openxmlformats.org/officeDocument/2006/relationships/customXml" Target="../ink/ink4444.xml"/><Relationship Id="rId82" Type="http://schemas.openxmlformats.org/officeDocument/2006/relationships/image" Target="../media/image634.png"/><Relationship Id="rId19" Type="http://schemas.openxmlformats.org/officeDocument/2006/relationships/customXml" Target="../ink/ink4423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4431.xml"/><Relationship Id="rId56" Type="http://schemas.openxmlformats.org/officeDocument/2006/relationships/image" Target="../media/image623.png"/><Relationship Id="rId77" Type="http://schemas.openxmlformats.org/officeDocument/2006/relationships/customXml" Target="../ink/ink4452.xml"/><Relationship Id="rId100" Type="http://schemas.openxmlformats.org/officeDocument/2006/relationships/image" Target="../media/image643.png"/><Relationship Id="rId105" Type="http://schemas.openxmlformats.org/officeDocument/2006/relationships/customXml" Target="../ink/ink4466.xml"/><Relationship Id="rId8" Type="http://schemas.openxmlformats.org/officeDocument/2006/relationships/image" Target="../media/image600.png"/><Relationship Id="rId51" Type="http://schemas.openxmlformats.org/officeDocument/2006/relationships/customXml" Target="../ink/ink4439.xml"/><Relationship Id="rId72" Type="http://schemas.openxmlformats.org/officeDocument/2006/relationships/image" Target="../media/image629.png"/><Relationship Id="rId93" Type="http://schemas.openxmlformats.org/officeDocument/2006/relationships/customXml" Target="../ink/ink4460.xml"/><Relationship Id="rId98" Type="http://schemas.openxmlformats.org/officeDocument/2006/relationships/image" Target="../media/image642.png"/><Relationship Id="rId3" Type="http://schemas.openxmlformats.org/officeDocument/2006/relationships/customXml" Target="../ink/ink4415.xml"/><Relationship Id="rId25" Type="http://schemas.openxmlformats.org/officeDocument/2006/relationships/customXml" Target="../ink/ink4426.xml"/><Relationship Id="rId46" Type="http://schemas.openxmlformats.org/officeDocument/2006/relationships/image" Target="../media/image618.png"/><Relationship Id="rId67" Type="http://schemas.openxmlformats.org/officeDocument/2006/relationships/customXml" Target="../ink/ink4447.xml"/><Relationship Id="rId20" Type="http://schemas.openxmlformats.org/officeDocument/2006/relationships/image" Target="../media/image605.png"/><Relationship Id="rId41" Type="http://schemas.openxmlformats.org/officeDocument/2006/relationships/customXml" Target="../ink/ink4434.xml"/><Relationship Id="rId62" Type="http://schemas.openxmlformats.org/officeDocument/2006/relationships/image" Target="../media/image44.png"/><Relationship Id="rId83" Type="http://schemas.openxmlformats.org/officeDocument/2006/relationships/customXml" Target="../ink/ink4455.xml"/><Relationship Id="rId88" Type="http://schemas.openxmlformats.org/officeDocument/2006/relationships/image" Target="../media/image637.png"/><Relationship Id="rId111" Type="http://schemas.openxmlformats.org/officeDocument/2006/relationships/customXml" Target="../ink/ink4469.xml"/></Relationships>
</file>

<file path=ppt/slides/_rels/slide1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8.png"/><Relationship Id="rId117" Type="http://schemas.openxmlformats.org/officeDocument/2006/relationships/customXml" Target="../ink/ink4528.xml"/><Relationship Id="rId21" Type="http://schemas.openxmlformats.org/officeDocument/2006/relationships/customXml" Target="../ink/ink4480.xml"/><Relationship Id="rId42" Type="http://schemas.openxmlformats.org/officeDocument/2006/relationships/image" Target="../media/image616.png"/><Relationship Id="rId47" Type="http://schemas.openxmlformats.org/officeDocument/2006/relationships/customXml" Target="../ink/ink4493.xml"/><Relationship Id="rId63" Type="http://schemas.openxmlformats.org/officeDocument/2006/relationships/customXml" Target="../ink/ink4501.xml"/><Relationship Id="rId68" Type="http://schemas.openxmlformats.org/officeDocument/2006/relationships/image" Target="../media/image627.png"/><Relationship Id="rId84" Type="http://schemas.openxmlformats.org/officeDocument/2006/relationships/image" Target="../media/image635.png"/><Relationship Id="rId89" Type="http://schemas.openxmlformats.org/officeDocument/2006/relationships/customXml" Target="../ink/ink4514.xml"/><Relationship Id="rId112" Type="http://schemas.openxmlformats.org/officeDocument/2006/relationships/image" Target="../media/image649.png"/><Relationship Id="rId16" Type="http://schemas.openxmlformats.org/officeDocument/2006/relationships/image" Target="../media/image603.png"/><Relationship Id="rId107" Type="http://schemas.openxmlformats.org/officeDocument/2006/relationships/customXml" Target="../ink/ink4523.xml"/><Relationship Id="rId11" Type="http://schemas.openxmlformats.org/officeDocument/2006/relationships/customXml" Target="../ink/ink4475.xml"/><Relationship Id="rId32" Type="http://schemas.openxmlformats.org/officeDocument/2006/relationships/image" Target="../media/image611.png"/><Relationship Id="rId37" Type="http://schemas.openxmlformats.org/officeDocument/2006/relationships/customXml" Target="../ink/ink4488.xml"/><Relationship Id="rId53" Type="http://schemas.openxmlformats.org/officeDocument/2006/relationships/customXml" Target="../ink/ink4496.xml"/><Relationship Id="rId58" Type="http://schemas.openxmlformats.org/officeDocument/2006/relationships/image" Target="../media/image624.png"/><Relationship Id="rId74" Type="http://schemas.openxmlformats.org/officeDocument/2006/relationships/image" Target="../media/image630.png"/><Relationship Id="rId79" Type="http://schemas.openxmlformats.org/officeDocument/2006/relationships/customXml" Target="../ink/ink4509.xml"/><Relationship Id="rId102" Type="http://schemas.openxmlformats.org/officeDocument/2006/relationships/image" Target="../media/image644.png"/><Relationship Id="rId5" Type="http://schemas.openxmlformats.org/officeDocument/2006/relationships/customXml" Target="../ink/ink4472.xml"/><Relationship Id="rId90" Type="http://schemas.openxmlformats.org/officeDocument/2006/relationships/image" Target="../media/image638.png"/><Relationship Id="rId95" Type="http://schemas.openxmlformats.org/officeDocument/2006/relationships/customXml" Target="../ink/ink4517.xml"/><Relationship Id="rId22" Type="http://schemas.openxmlformats.org/officeDocument/2006/relationships/image" Target="../media/image606.png"/><Relationship Id="rId27" Type="http://schemas.openxmlformats.org/officeDocument/2006/relationships/customXml" Target="../ink/ink4483.xml"/><Relationship Id="rId43" Type="http://schemas.openxmlformats.org/officeDocument/2006/relationships/customXml" Target="../ink/ink4491.xml"/><Relationship Id="rId48" Type="http://schemas.openxmlformats.org/officeDocument/2006/relationships/image" Target="../media/image619.png"/><Relationship Id="rId64" Type="http://schemas.openxmlformats.org/officeDocument/2006/relationships/image" Target="../media/image626.png"/><Relationship Id="rId69" Type="http://schemas.openxmlformats.org/officeDocument/2006/relationships/customXml" Target="../ink/ink4504.xml"/><Relationship Id="rId113" Type="http://schemas.openxmlformats.org/officeDocument/2006/relationships/customXml" Target="../ink/ink4526.xml"/><Relationship Id="rId118" Type="http://schemas.openxmlformats.org/officeDocument/2006/relationships/image" Target="../media/image652.png"/><Relationship Id="rId80" Type="http://schemas.openxmlformats.org/officeDocument/2006/relationships/image" Target="../media/image633.png"/><Relationship Id="rId85" Type="http://schemas.openxmlformats.org/officeDocument/2006/relationships/customXml" Target="../ink/ink4512.xml"/><Relationship Id="rId12" Type="http://schemas.openxmlformats.org/officeDocument/2006/relationships/image" Target="../media/image601.png"/><Relationship Id="rId17" Type="http://schemas.openxmlformats.org/officeDocument/2006/relationships/customXml" Target="../ink/ink4478.xml"/><Relationship Id="rId33" Type="http://schemas.openxmlformats.org/officeDocument/2006/relationships/customXml" Target="../ink/ink4486.xml"/><Relationship Id="rId38" Type="http://schemas.openxmlformats.org/officeDocument/2006/relationships/image" Target="../media/image614.png"/><Relationship Id="rId59" Type="http://schemas.openxmlformats.org/officeDocument/2006/relationships/customXml" Target="../ink/ink4499.xml"/><Relationship Id="rId103" Type="http://schemas.openxmlformats.org/officeDocument/2006/relationships/customXml" Target="../ink/ink4521.xml"/><Relationship Id="rId108" Type="http://schemas.openxmlformats.org/officeDocument/2006/relationships/image" Target="../media/image647.png"/><Relationship Id="rId54" Type="http://schemas.openxmlformats.org/officeDocument/2006/relationships/image" Target="../media/image622.png"/><Relationship Id="rId70" Type="http://schemas.openxmlformats.org/officeDocument/2006/relationships/image" Target="../media/image628.png"/><Relationship Id="rId75" Type="http://schemas.openxmlformats.org/officeDocument/2006/relationships/customXml" Target="../ink/ink4507.xml"/><Relationship Id="rId91" Type="http://schemas.openxmlformats.org/officeDocument/2006/relationships/customXml" Target="../ink/ink4515.xml"/><Relationship Id="rId96" Type="http://schemas.openxmlformats.org/officeDocument/2006/relationships/image" Target="../media/image6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23" Type="http://schemas.openxmlformats.org/officeDocument/2006/relationships/customXml" Target="../ink/ink4481.xml"/><Relationship Id="rId28" Type="http://schemas.openxmlformats.org/officeDocument/2006/relationships/image" Target="../media/image609.png"/><Relationship Id="rId49" Type="http://schemas.openxmlformats.org/officeDocument/2006/relationships/customXml" Target="../ink/ink4494.xml"/><Relationship Id="rId114" Type="http://schemas.openxmlformats.org/officeDocument/2006/relationships/image" Target="../media/image650.png"/><Relationship Id="rId119" Type="http://schemas.openxmlformats.org/officeDocument/2006/relationships/customXml" Target="../ink/ink4529.xml"/><Relationship Id="rId10" Type="http://schemas.openxmlformats.org/officeDocument/2006/relationships/image" Target="../media/image490.png"/><Relationship Id="rId31" Type="http://schemas.openxmlformats.org/officeDocument/2006/relationships/customXml" Target="../ink/ink4485.xml"/><Relationship Id="rId44" Type="http://schemas.openxmlformats.org/officeDocument/2006/relationships/image" Target="../media/image617.png"/><Relationship Id="rId52" Type="http://schemas.openxmlformats.org/officeDocument/2006/relationships/image" Target="../media/image621.png"/><Relationship Id="rId60" Type="http://schemas.openxmlformats.org/officeDocument/2006/relationships/image" Target="../media/image625.png"/><Relationship Id="rId65" Type="http://schemas.openxmlformats.org/officeDocument/2006/relationships/customXml" Target="../ink/ink4502.xml"/><Relationship Id="rId73" Type="http://schemas.openxmlformats.org/officeDocument/2006/relationships/customXml" Target="../ink/ink4506.xml"/><Relationship Id="rId78" Type="http://schemas.openxmlformats.org/officeDocument/2006/relationships/image" Target="../media/image632.png"/><Relationship Id="rId81" Type="http://schemas.openxmlformats.org/officeDocument/2006/relationships/customXml" Target="../ink/ink4510.xml"/><Relationship Id="rId86" Type="http://schemas.openxmlformats.org/officeDocument/2006/relationships/image" Target="../media/image636.png"/><Relationship Id="rId94" Type="http://schemas.openxmlformats.org/officeDocument/2006/relationships/image" Target="../media/image640.png"/><Relationship Id="rId99" Type="http://schemas.openxmlformats.org/officeDocument/2006/relationships/customXml" Target="../ink/ink4519.xml"/><Relationship Id="rId101" Type="http://schemas.openxmlformats.org/officeDocument/2006/relationships/customXml" Target="../ink/ink4520.xml"/><Relationship Id="rId4" Type="http://schemas.openxmlformats.org/officeDocument/2006/relationships/image" Target="../media/image598.png"/><Relationship Id="rId9" Type="http://schemas.openxmlformats.org/officeDocument/2006/relationships/customXml" Target="../ink/ink4474.xml"/><Relationship Id="rId13" Type="http://schemas.openxmlformats.org/officeDocument/2006/relationships/customXml" Target="../ink/ink4476.xml"/><Relationship Id="rId18" Type="http://schemas.openxmlformats.org/officeDocument/2006/relationships/image" Target="../media/image604.png"/><Relationship Id="rId39" Type="http://schemas.openxmlformats.org/officeDocument/2006/relationships/customXml" Target="../ink/ink4489.xml"/><Relationship Id="rId109" Type="http://schemas.openxmlformats.org/officeDocument/2006/relationships/customXml" Target="../ink/ink4524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4497.xml"/><Relationship Id="rId76" Type="http://schemas.openxmlformats.org/officeDocument/2006/relationships/image" Target="../media/image631.png"/><Relationship Id="rId97" Type="http://schemas.openxmlformats.org/officeDocument/2006/relationships/customXml" Target="../ink/ink4518.xml"/><Relationship Id="rId104" Type="http://schemas.openxmlformats.org/officeDocument/2006/relationships/image" Target="../media/image645.png"/><Relationship Id="rId120" Type="http://schemas.openxmlformats.org/officeDocument/2006/relationships/image" Target="../media/image653.png"/><Relationship Id="rId7" Type="http://schemas.openxmlformats.org/officeDocument/2006/relationships/customXml" Target="../ink/ink4473.xml"/><Relationship Id="rId71" Type="http://schemas.openxmlformats.org/officeDocument/2006/relationships/customXml" Target="../ink/ink4505.xml"/><Relationship Id="rId92" Type="http://schemas.openxmlformats.org/officeDocument/2006/relationships/image" Target="../media/image639.png"/><Relationship Id="rId2" Type="http://schemas.openxmlformats.org/officeDocument/2006/relationships/image" Target="../media/image597.png"/><Relationship Id="rId29" Type="http://schemas.openxmlformats.org/officeDocument/2006/relationships/customXml" Target="../ink/ink4484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4492.xml"/><Relationship Id="rId66" Type="http://schemas.openxmlformats.org/officeDocument/2006/relationships/image" Target="../media/image467.png"/><Relationship Id="rId87" Type="http://schemas.openxmlformats.org/officeDocument/2006/relationships/customXml" Target="../ink/ink4513.xml"/><Relationship Id="rId110" Type="http://schemas.openxmlformats.org/officeDocument/2006/relationships/image" Target="../media/image648.png"/><Relationship Id="rId115" Type="http://schemas.openxmlformats.org/officeDocument/2006/relationships/customXml" Target="../ink/ink4527.xml"/><Relationship Id="rId61" Type="http://schemas.openxmlformats.org/officeDocument/2006/relationships/customXml" Target="../ink/ink4500.xml"/><Relationship Id="rId82" Type="http://schemas.openxmlformats.org/officeDocument/2006/relationships/image" Target="../media/image634.png"/><Relationship Id="rId19" Type="http://schemas.openxmlformats.org/officeDocument/2006/relationships/customXml" Target="../ink/ink4479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4487.xml"/><Relationship Id="rId56" Type="http://schemas.openxmlformats.org/officeDocument/2006/relationships/image" Target="../media/image623.png"/><Relationship Id="rId77" Type="http://schemas.openxmlformats.org/officeDocument/2006/relationships/customXml" Target="../ink/ink4508.xml"/><Relationship Id="rId100" Type="http://schemas.openxmlformats.org/officeDocument/2006/relationships/image" Target="../media/image643.png"/><Relationship Id="rId105" Type="http://schemas.openxmlformats.org/officeDocument/2006/relationships/customXml" Target="../ink/ink4522.xml"/><Relationship Id="rId8" Type="http://schemas.openxmlformats.org/officeDocument/2006/relationships/image" Target="../media/image600.png"/><Relationship Id="rId51" Type="http://schemas.openxmlformats.org/officeDocument/2006/relationships/customXml" Target="../ink/ink4495.xml"/><Relationship Id="rId72" Type="http://schemas.openxmlformats.org/officeDocument/2006/relationships/image" Target="../media/image629.png"/><Relationship Id="rId93" Type="http://schemas.openxmlformats.org/officeDocument/2006/relationships/customXml" Target="../ink/ink4516.xml"/><Relationship Id="rId98" Type="http://schemas.openxmlformats.org/officeDocument/2006/relationships/image" Target="../media/image642.png"/><Relationship Id="rId3" Type="http://schemas.openxmlformats.org/officeDocument/2006/relationships/customXml" Target="../ink/ink4471.xml"/><Relationship Id="rId25" Type="http://schemas.openxmlformats.org/officeDocument/2006/relationships/customXml" Target="../ink/ink4482.xml"/><Relationship Id="rId46" Type="http://schemas.openxmlformats.org/officeDocument/2006/relationships/image" Target="../media/image618.png"/><Relationship Id="rId67" Type="http://schemas.openxmlformats.org/officeDocument/2006/relationships/customXml" Target="../ink/ink4503.xml"/><Relationship Id="rId116" Type="http://schemas.openxmlformats.org/officeDocument/2006/relationships/image" Target="../media/image651.png"/><Relationship Id="rId20" Type="http://schemas.openxmlformats.org/officeDocument/2006/relationships/image" Target="../media/image605.png"/><Relationship Id="rId41" Type="http://schemas.openxmlformats.org/officeDocument/2006/relationships/customXml" Target="../ink/ink4490.xml"/><Relationship Id="rId62" Type="http://schemas.openxmlformats.org/officeDocument/2006/relationships/image" Target="../media/image44.png"/><Relationship Id="rId83" Type="http://schemas.openxmlformats.org/officeDocument/2006/relationships/customXml" Target="../ink/ink4511.xml"/><Relationship Id="rId88" Type="http://schemas.openxmlformats.org/officeDocument/2006/relationships/image" Target="../media/image637.png"/><Relationship Id="rId111" Type="http://schemas.openxmlformats.org/officeDocument/2006/relationships/customXml" Target="../ink/ink4525.xml"/><Relationship Id="rId15" Type="http://schemas.openxmlformats.org/officeDocument/2006/relationships/customXml" Target="../ink/ink4477.xml"/><Relationship Id="rId36" Type="http://schemas.openxmlformats.org/officeDocument/2006/relationships/image" Target="../media/image613.png"/><Relationship Id="rId57" Type="http://schemas.openxmlformats.org/officeDocument/2006/relationships/customXml" Target="../ink/ink4498.xml"/><Relationship Id="rId106" Type="http://schemas.openxmlformats.org/officeDocument/2006/relationships/image" Target="../media/image646.png"/></Relationships>
</file>

<file path=ppt/slides/_rels/slide1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87.xml"/><Relationship Id="rId21" Type="http://schemas.openxmlformats.org/officeDocument/2006/relationships/customXml" Target="../ink/ink4539.xml"/><Relationship Id="rId42" Type="http://schemas.openxmlformats.org/officeDocument/2006/relationships/image" Target="../media/image616.png"/><Relationship Id="rId47" Type="http://schemas.openxmlformats.org/officeDocument/2006/relationships/customXml" Target="../ink/ink4552.xml"/><Relationship Id="rId63" Type="http://schemas.openxmlformats.org/officeDocument/2006/relationships/customXml" Target="../ink/ink4560.xml"/><Relationship Id="rId68" Type="http://schemas.openxmlformats.org/officeDocument/2006/relationships/image" Target="../media/image627.png"/><Relationship Id="rId84" Type="http://schemas.openxmlformats.org/officeDocument/2006/relationships/image" Target="../media/image635.png"/><Relationship Id="rId89" Type="http://schemas.openxmlformats.org/officeDocument/2006/relationships/customXml" Target="../ink/ink4573.xml"/><Relationship Id="rId112" Type="http://schemas.openxmlformats.org/officeDocument/2006/relationships/image" Target="../media/image649.png"/><Relationship Id="rId16" Type="http://schemas.openxmlformats.org/officeDocument/2006/relationships/image" Target="../media/image603.png"/><Relationship Id="rId107" Type="http://schemas.openxmlformats.org/officeDocument/2006/relationships/customXml" Target="../ink/ink4582.xml"/><Relationship Id="rId11" Type="http://schemas.openxmlformats.org/officeDocument/2006/relationships/customXml" Target="../ink/ink4534.xml"/><Relationship Id="rId32" Type="http://schemas.openxmlformats.org/officeDocument/2006/relationships/image" Target="../media/image611.png"/><Relationship Id="rId37" Type="http://schemas.openxmlformats.org/officeDocument/2006/relationships/customXml" Target="../ink/ink4547.xml"/><Relationship Id="rId53" Type="http://schemas.openxmlformats.org/officeDocument/2006/relationships/customXml" Target="../ink/ink4555.xml"/><Relationship Id="rId58" Type="http://schemas.openxmlformats.org/officeDocument/2006/relationships/image" Target="../media/image624.png"/><Relationship Id="rId74" Type="http://schemas.openxmlformats.org/officeDocument/2006/relationships/image" Target="../media/image630.png"/><Relationship Id="rId79" Type="http://schemas.openxmlformats.org/officeDocument/2006/relationships/customXml" Target="../ink/ink4568.xml"/><Relationship Id="rId102" Type="http://schemas.openxmlformats.org/officeDocument/2006/relationships/image" Target="../media/image644.png"/><Relationship Id="rId123" Type="http://schemas.openxmlformats.org/officeDocument/2006/relationships/customXml" Target="../ink/ink4590.xml"/><Relationship Id="rId128" Type="http://schemas.openxmlformats.org/officeDocument/2006/relationships/image" Target="../media/image657.png"/><Relationship Id="rId5" Type="http://schemas.openxmlformats.org/officeDocument/2006/relationships/customXml" Target="../ink/ink4531.xml"/><Relationship Id="rId90" Type="http://schemas.openxmlformats.org/officeDocument/2006/relationships/image" Target="../media/image638.png"/><Relationship Id="rId95" Type="http://schemas.openxmlformats.org/officeDocument/2006/relationships/customXml" Target="../ink/ink4576.xml"/><Relationship Id="rId22" Type="http://schemas.openxmlformats.org/officeDocument/2006/relationships/image" Target="../media/image606.png"/><Relationship Id="rId27" Type="http://schemas.openxmlformats.org/officeDocument/2006/relationships/customXml" Target="../ink/ink4542.xml"/><Relationship Id="rId43" Type="http://schemas.openxmlformats.org/officeDocument/2006/relationships/customXml" Target="../ink/ink4550.xml"/><Relationship Id="rId48" Type="http://schemas.openxmlformats.org/officeDocument/2006/relationships/image" Target="../media/image619.png"/><Relationship Id="rId64" Type="http://schemas.openxmlformats.org/officeDocument/2006/relationships/image" Target="../media/image626.png"/><Relationship Id="rId69" Type="http://schemas.openxmlformats.org/officeDocument/2006/relationships/customXml" Target="../ink/ink4563.xml"/><Relationship Id="rId113" Type="http://schemas.openxmlformats.org/officeDocument/2006/relationships/customXml" Target="../ink/ink4585.xml"/><Relationship Id="rId118" Type="http://schemas.openxmlformats.org/officeDocument/2006/relationships/image" Target="../media/image652.png"/><Relationship Id="rId80" Type="http://schemas.openxmlformats.org/officeDocument/2006/relationships/image" Target="../media/image633.png"/><Relationship Id="rId85" Type="http://schemas.openxmlformats.org/officeDocument/2006/relationships/customXml" Target="../ink/ink4571.xml"/><Relationship Id="rId12" Type="http://schemas.openxmlformats.org/officeDocument/2006/relationships/image" Target="../media/image601.png"/><Relationship Id="rId17" Type="http://schemas.openxmlformats.org/officeDocument/2006/relationships/customXml" Target="../ink/ink4537.xml"/><Relationship Id="rId33" Type="http://schemas.openxmlformats.org/officeDocument/2006/relationships/customXml" Target="../ink/ink4545.xml"/><Relationship Id="rId38" Type="http://schemas.openxmlformats.org/officeDocument/2006/relationships/image" Target="../media/image614.png"/><Relationship Id="rId59" Type="http://schemas.openxmlformats.org/officeDocument/2006/relationships/customXml" Target="../ink/ink4558.xml"/><Relationship Id="rId103" Type="http://schemas.openxmlformats.org/officeDocument/2006/relationships/customXml" Target="../ink/ink4580.xml"/><Relationship Id="rId108" Type="http://schemas.openxmlformats.org/officeDocument/2006/relationships/image" Target="../media/image647.png"/><Relationship Id="rId124" Type="http://schemas.openxmlformats.org/officeDocument/2006/relationships/image" Target="../media/image655.png"/><Relationship Id="rId129" Type="http://schemas.openxmlformats.org/officeDocument/2006/relationships/customXml" Target="../ink/ink4593.xml"/><Relationship Id="rId54" Type="http://schemas.openxmlformats.org/officeDocument/2006/relationships/image" Target="../media/image622.png"/><Relationship Id="rId70" Type="http://schemas.openxmlformats.org/officeDocument/2006/relationships/image" Target="../media/image628.png"/><Relationship Id="rId75" Type="http://schemas.openxmlformats.org/officeDocument/2006/relationships/customXml" Target="../ink/ink4566.xml"/><Relationship Id="rId91" Type="http://schemas.openxmlformats.org/officeDocument/2006/relationships/customXml" Target="../ink/ink4574.xml"/><Relationship Id="rId96" Type="http://schemas.openxmlformats.org/officeDocument/2006/relationships/image" Target="../media/image6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23" Type="http://schemas.openxmlformats.org/officeDocument/2006/relationships/customXml" Target="../ink/ink4540.xml"/><Relationship Id="rId28" Type="http://schemas.openxmlformats.org/officeDocument/2006/relationships/image" Target="../media/image609.png"/><Relationship Id="rId49" Type="http://schemas.openxmlformats.org/officeDocument/2006/relationships/customXml" Target="../ink/ink4553.xml"/><Relationship Id="rId114" Type="http://schemas.openxmlformats.org/officeDocument/2006/relationships/image" Target="../media/image650.png"/><Relationship Id="rId119" Type="http://schemas.openxmlformats.org/officeDocument/2006/relationships/customXml" Target="../ink/ink4588.xml"/><Relationship Id="rId44" Type="http://schemas.openxmlformats.org/officeDocument/2006/relationships/image" Target="../media/image617.png"/><Relationship Id="rId60" Type="http://schemas.openxmlformats.org/officeDocument/2006/relationships/image" Target="../media/image625.png"/><Relationship Id="rId65" Type="http://schemas.openxmlformats.org/officeDocument/2006/relationships/customXml" Target="../ink/ink4561.xml"/><Relationship Id="rId81" Type="http://schemas.openxmlformats.org/officeDocument/2006/relationships/customXml" Target="../ink/ink4569.xml"/><Relationship Id="rId86" Type="http://schemas.openxmlformats.org/officeDocument/2006/relationships/image" Target="../media/image636.png"/><Relationship Id="rId130" Type="http://schemas.openxmlformats.org/officeDocument/2006/relationships/image" Target="../media/image658.png"/><Relationship Id="rId13" Type="http://schemas.openxmlformats.org/officeDocument/2006/relationships/customXml" Target="../ink/ink4535.xml"/><Relationship Id="rId18" Type="http://schemas.openxmlformats.org/officeDocument/2006/relationships/image" Target="../media/image604.png"/><Relationship Id="rId39" Type="http://schemas.openxmlformats.org/officeDocument/2006/relationships/customXml" Target="../ink/ink4548.xml"/><Relationship Id="rId109" Type="http://schemas.openxmlformats.org/officeDocument/2006/relationships/customXml" Target="../ink/ink4583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4556.xml"/><Relationship Id="rId76" Type="http://schemas.openxmlformats.org/officeDocument/2006/relationships/image" Target="../media/image631.png"/><Relationship Id="rId97" Type="http://schemas.openxmlformats.org/officeDocument/2006/relationships/customXml" Target="../ink/ink4577.xml"/><Relationship Id="rId104" Type="http://schemas.openxmlformats.org/officeDocument/2006/relationships/image" Target="../media/image645.png"/><Relationship Id="rId120" Type="http://schemas.openxmlformats.org/officeDocument/2006/relationships/image" Target="../media/image653.png"/><Relationship Id="rId125" Type="http://schemas.openxmlformats.org/officeDocument/2006/relationships/customXml" Target="../ink/ink4591.xml"/><Relationship Id="rId7" Type="http://schemas.openxmlformats.org/officeDocument/2006/relationships/customXml" Target="../ink/ink4532.xml"/><Relationship Id="rId71" Type="http://schemas.openxmlformats.org/officeDocument/2006/relationships/customXml" Target="../ink/ink4564.xml"/><Relationship Id="rId92" Type="http://schemas.openxmlformats.org/officeDocument/2006/relationships/image" Target="../media/image639.png"/><Relationship Id="rId2" Type="http://schemas.openxmlformats.org/officeDocument/2006/relationships/image" Target="../media/image597.png"/><Relationship Id="rId29" Type="http://schemas.openxmlformats.org/officeDocument/2006/relationships/customXml" Target="../ink/ink4543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4551.xml"/><Relationship Id="rId66" Type="http://schemas.openxmlformats.org/officeDocument/2006/relationships/image" Target="../media/image467.png"/><Relationship Id="rId87" Type="http://schemas.openxmlformats.org/officeDocument/2006/relationships/customXml" Target="../ink/ink4572.xml"/><Relationship Id="rId110" Type="http://schemas.openxmlformats.org/officeDocument/2006/relationships/image" Target="../media/image648.png"/><Relationship Id="rId115" Type="http://schemas.openxmlformats.org/officeDocument/2006/relationships/customXml" Target="../ink/ink4586.xml"/><Relationship Id="rId61" Type="http://schemas.openxmlformats.org/officeDocument/2006/relationships/customXml" Target="../ink/ink4559.xml"/><Relationship Id="rId82" Type="http://schemas.openxmlformats.org/officeDocument/2006/relationships/image" Target="../media/image634.png"/><Relationship Id="rId19" Type="http://schemas.openxmlformats.org/officeDocument/2006/relationships/customXml" Target="../ink/ink4538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4546.xml"/><Relationship Id="rId56" Type="http://schemas.openxmlformats.org/officeDocument/2006/relationships/image" Target="../media/image623.png"/><Relationship Id="rId77" Type="http://schemas.openxmlformats.org/officeDocument/2006/relationships/customXml" Target="../ink/ink4567.xml"/><Relationship Id="rId100" Type="http://schemas.openxmlformats.org/officeDocument/2006/relationships/image" Target="../media/image643.png"/><Relationship Id="rId105" Type="http://schemas.openxmlformats.org/officeDocument/2006/relationships/customXml" Target="../ink/ink4581.xml"/><Relationship Id="rId126" Type="http://schemas.openxmlformats.org/officeDocument/2006/relationships/image" Target="../media/image656.png"/><Relationship Id="rId8" Type="http://schemas.openxmlformats.org/officeDocument/2006/relationships/image" Target="../media/image600.png"/><Relationship Id="rId51" Type="http://schemas.openxmlformats.org/officeDocument/2006/relationships/customXml" Target="../ink/ink4554.xml"/><Relationship Id="rId72" Type="http://schemas.openxmlformats.org/officeDocument/2006/relationships/image" Target="../media/image629.png"/><Relationship Id="rId93" Type="http://schemas.openxmlformats.org/officeDocument/2006/relationships/customXml" Target="../ink/ink4575.xml"/><Relationship Id="rId98" Type="http://schemas.openxmlformats.org/officeDocument/2006/relationships/image" Target="../media/image642.png"/><Relationship Id="rId121" Type="http://schemas.openxmlformats.org/officeDocument/2006/relationships/customXml" Target="../ink/ink4589.xml"/><Relationship Id="rId3" Type="http://schemas.openxmlformats.org/officeDocument/2006/relationships/customXml" Target="../ink/ink4530.xml"/><Relationship Id="rId25" Type="http://schemas.openxmlformats.org/officeDocument/2006/relationships/customXml" Target="../ink/ink4541.xml"/><Relationship Id="rId46" Type="http://schemas.openxmlformats.org/officeDocument/2006/relationships/image" Target="../media/image618.png"/><Relationship Id="rId67" Type="http://schemas.openxmlformats.org/officeDocument/2006/relationships/customXml" Target="../ink/ink4562.xml"/><Relationship Id="rId116" Type="http://schemas.openxmlformats.org/officeDocument/2006/relationships/image" Target="../media/image651.png"/><Relationship Id="rId20" Type="http://schemas.openxmlformats.org/officeDocument/2006/relationships/image" Target="../media/image605.png"/><Relationship Id="rId41" Type="http://schemas.openxmlformats.org/officeDocument/2006/relationships/customXml" Target="../ink/ink4549.xml"/><Relationship Id="rId62" Type="http://schemas.openxmlformats.org/officeDocument/2006/relationships/image" Target="../media/image44.png"/><Relationship Id="rId83" Type="http://schemas.openxmlformats.org/officeDocument/2006/relationships/customXml" Target="../ink/ink4570.xml"/><Relationship Id="rId88" Type="http://schemas.openxmlformats.org/officeDocument/2006/relationships/image" Target="../media/image637.png"/><Relationship Id="rId111" Type="http://schemas.openxmlformats.org/officeDocument/2006/relationships/customXml" Target="../ink/ink4584.xml"/><Relationship Id="rId15" Type="http://schemas.openxmlformats.org/officeDocument/2006/relationships/customXml" Target="../ink/ink4536.xml"/><Relationship Id="rId36" Type="http://schemas.openxmlformats.org/officeDocument/2006/relationships/image" Target="../media/image613.png"/><Relationship Id="rId57" Type="http://schemas.openxmlformats.org/officeDocument/2006/relationships/customXml" Target="../ink/ink4557.xml"/><Relationship Id="rId106" Type="http://schemas.openxmlformats.org/officeDocument/2006/relationships/image" Target="../media/image646.png"/><Relationship Id="rId127" Type="http://schemas.openxmlformats.org/officeDocument/2006/relationships/customXml" Target="../ink/ink4592.xml"/><Relationship Id="rId10" Type="http://schemas.openxmlformats.org/officeDocument/2006/relationships/image" Target="../media/image490.png"/><Relationship Id="rId31" Type="http://schemas.openxmlformats.org/officeDocument/2006/relationships/customXml" Target="../ink/ink4544.xml"/><Relationship Id="rId52" Type="http://schemas.openxmlformats.org/officeDocument/2006/relationships/image" Target="../media/image621.png"/><Relationship Id="rId73" Type="http://schemas.openxmlformats.org/officeDocument/2006/relationships/customXml" Target="../ink/ink4565.xml"/><Relationship Id="rId78" Type="http://schemas.openxmlformats.org/officeDocument/2006/relationships/image" Target="../media/image632.png"/><Relationship Id="rId94" Type="http://schemas.openxmlformats.org/officeDocument/2006/relationships/image" Target="../media/image640.png"/><Relationship Id="rId99" Type="http://schemas.openxmlformats.org/officeDocument/2006/relationships/customXml" Target="../ink/ink4578.xml"/><Relationship Id="rId101" Type="http://schemas.openxmlformats.org/officeDocument/2006/relationships/customXml" Target="../ink/ink4579.xml"/><Relationship Id="rId122" Type="http://schemas.openxmlformats.org/officeDocument/2006/relationships/image" Target="../media/image654.png"/><Relationship Id="rId4" Type="http://schemas.openxmlformats.org/officeDocument/2006/relationships/image" Target="../media/image598.png"/><Relationship Id="rId9" Type="http://schemas.openxmlformats.org/officeDocument/2006/relationships/customXml" Target="../ink/ink4533.xml"/><Relationship Id="rId26" Type="http://schemas.openxmlformats.org/officeDocument/2006/relationships/image" Target="../media/image6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13" Type="http://schemas.openxmlformats.org/officeDocument/2006/relationships/image" Target="../media/image8.png"/><Relationship Id="rId18" Type="http://schemas.openxmlformats.org/officeDocument/2006/relationships/customXml" Target="../ink/ink136.xml"/><Relationship Id="rId26" Type="http://schemas.openxmlformats.org/officeDocument/2006/relationships/customXml" Target="../ink/ink140.xml"/><Relationship Id="rId3" Type="http://schemas.openxmlformats.org/officeDocument/2006/relationships/image" Target="../media/image3.png"/><Relationship Id="rId21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customXml" Target="../ink/ink133.xml"/><Relationship Id="rId17" Type="http://schemas.openxmlformats.org/officeDocument/2006/relationships/image" Target="../media/image29.png"/><Relationship Id="rId25" Type="http://schemas.openxmlformats.org/officeDocument/2006/relationships/image" Target="../media/image36.png"/><Relationship Id="rId2" Type="http://schemas.openxmlformats.org/officeDocument/2006/relationships/customXml" Target="../ink/ink128.xml"/><Relationship Id="rId16" Type="http://schemas.openxmlformats.org/officeDocument/2006/relationships/customXml" Target="../ink/ink135.xml"/><Relationship Id="rId20" Type="http://schemas.openxmlformats.org/officeDocument/2006/relationships/customXml" Target="../ink/ink137.xml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11" Type="http://schemas.openxmlformats.org/officeDocument/2006/relationships/image" Target="../media/image7.png"/><Relationship Id="rId24" Type="http://schemas.openxmlformats.org/officeDocument/2006/relationships/customXml" Target="../ink/ink139.xml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141.xml"/><Relationship Id="rId10" Type="http://schemas.openxmlformats.org/officeDocument/2006/relationships/customXml" Target="../ink/ink132.xml"/><Relationship Id="rId19" Type="http://schemas.openxmlformats.org/officeDocument/2006/relationships/image" Target="../media/image30.png"/><Relationship Id="rId4" Type="http://schemas.openxmlformats.org/officeDocument/2006/relationships/customXml" Target="../ink/ink129.xml"/><Relationship Id="rId9" Type="http://schemas.openxmlformats.org/officeDocument/2006/relationships/image" Target="../media/image6.png"/><Relationship Id="rId14" Type="http://schemas.openxmlformats.org/officeDocument/2006/relationships/customXml" Target="../ink/ink134.xml"/><Relationship Id="rId22" Type="http://schemas.openxmlformats.org/officeDocument/2006/relationships/customXml" Target="../ink/ink138.xml"/><Relationship Id="rId27" Type="http://schemas.openxmlformats.org/officeDocument/2006/relationships/image" Target="../media/image37.png"/></Relationships>
</file>

<file path=ppt/slides/_rels/slide1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651.xml"/><Relationship Id="rId21" Type="http://schemas.openxmlformats.org/officeDocument/2006/relationships/customXml" Target="../ink/ink4603.xml"/><Relationship Id="rId42" Type="http://schemas.openxmlformats.org/officeDocument/2006/relationships/image" Target="../media/image616.png"/><Relationship Id="rId63" Type="http://schemas.openxmlformats.org/officeDocument/2006/relationships/customXml" Target="../ink/ink4624.xml"/><Relationship Id="rId84" Type="http://schemas.openxmlformats.org/officeDocument/2006/relationships/image" Target="../media/image635.png"/><Relationship Id="rId16" Type="http://schemas.openxmlformats.org/officeDocument/2006/relationships/image" Target="../media/image603.png"/><Relationship Id="rId107" Type="http://schemas.openxmlformats.org/officeDocument/2006/relationships/customXml" Target="../ink/ink4646.xml"/><Relationship Id="rId11" Type="http://schemas.openxmlformats.org/officeDocument/2006/relationships/customXml" Target="../ink/ink4598.xml"/><Relationship Id="rId32" Type="http://schemas.openxmlformats.org/officeDocument/2006/relationships/image" Target="../media/image611.png"/><Relationship Id="rId37" Type="http://schemas.openxmlformats.org/officeDocument/2006/relationships/customXml" Target="../ink/ink4611.xml"/><Relationship Id="rId53" Type="http://schemas.openxmlformats.org/officeDocument/2006/relationships/customXml" Target="../ink/ink4619.xml"/><Relationship Id="rId58" Type="http://schemas.openxmlformats.org/officeDocument/2006/relationships/image" Target="../media/image624.png"/><Relationship Id="rId74" Type="http://schemas.openxmlformats.org/officeDocument/2006/relationships/image" Target="../media/image630.png"/><Relationship Id="rId79" Type="http://schemas.openxmlformats.org/officeDocument/2006/relationships/customXml" Target="../ink/ink4632.xml"/><Relationship Id="rId102" Type="http://schemas.openxmlformats.org/officeDocument/2006/relationships/image" Target="../media/image644.png"/><Relationship Id="rId123" Type="http://schemas.openxmlformats.org/officeDocument/2006/relationships/customXml" Target="../ink/ink4654.xml"/><Relationship Id="rId128" Type="http://schemas.openxmlformats.org/officeDocument/2006/relationships/image" Target="../media/image657.png"/><Relationship Id="rId5" Type="http://schemas.openxmlformats.org/officeDocument/2006/relationships/customXml" Target="../ink/ink4595.xml"/><Relationship Id="rId90" Type="http://schemas.openxmlformats.org/officeDocument/2006/relationships/image" Target="../media/image638.png"/><Relationship Id="rId95" Type="http://schemas.openxmlformats.org/officeDocument/2006/relationships/customXml" Target="../ink/ink4640.xml"/><Relationship Id="rId22" Type="http://schemas.openxmlformats.org/officeDocument/2006/relationships/image" Target="../media/image606.png"/><Relationship Id="rId27" Type="http://schemas.openxmlformats.org/officeDocument/2006/relationships/customXml" Target="../ink/ink4606.xml"/><Relationship Id="rId43" Type="http://schemas.openxmlformats.org/officeDocument/2006/relationships/customXml" Target="../ink/ink4614.xml"/><Relationship Id="rId48" Type="http://schemas.openxmlformats.org/officeDocument/2006/relationships/image" Target="../media/image619.png"/><Relationship Id="rId64" Type="http://schemas.openxmlformats.org/officeDocument/2006/relationships/image" Target="../media/image626.png"/><Relationship Id="rId69" Type="http://schemas.openxmlformats.org/officeDocument/2006/relationships/customXml" Target="../ink/ink4627.xml"/><Relationship Id="rId113" Type="http://schemas.openxmlformats.org/officeDocument/2006/relationships/customXml" Target="../ink/ink4649.xml"/><Relationship Id="rId118" Type="http://schemas.openxmlformats.org/officeDocument/2006/relationships/image" Target="../media/image652.png"/><Relationship Id="rId134" Type="http://schemas.openxmlformats.org/officeDocument/2006/relationships/image" Target="../media/image660.png"/><Relationship Id="rId80" Type="http://schemas.openxmlformats.org/officeDocument/2006/relationships/image" Target="../media/image633.png"/><Relationship Id="rId85" Type="http://schemas.openxmlformats.org/officeDocument/2006/relationships/customXml" Target="../ink/ink4635.xml"/><Relationship Id="rId12" Type="http://schemas.openxmlformats.org/officeDocument/2006/relationships/image" Target="../media/image601.png"/><Relationship Id="rId17" Type="http://schemas.openxmlformats.org/officeDocument/2006/relationships/customXml" Target="../ink/ink4601.xml"/><Relationship Id="rId33" Type="http://schemas.openxmlformats.org/officeDocument/2006/relationships/customXml" Target="../ink/ink4609.xml"/><Relationship Id="rId38" Type="http://schemas.openxmlformats.org/officeDocument/2006/relationships/image" Target="../media/image614.png"/><Relationship Id="rId59" Type="http://schemas.openxmlformats.org/officeDocument/2006/relationships/customXml" Target="../ink/ink4622.xml"/><Relationship Id="rId103" Type="http://schemas.openxmlformats.org/officeDocument/2006/relationships/customXml" Target="../ink/ink4644.xml"/><Relationship Id="rId108" Type="http://schemas.openxmlformats.org/officeDocument/2006/relationships/image" Target="../media/image647.png"/><Relationship Id="rId124" Type="http://schemas.openxmlformats.org/officeDocument/2006/relationships/image" Target="../media/image655.png"/><Relationship Id="rId129" Type="http://schemas.openxmlformats.org/officeDocument/2006/relationships/customXml" Target="../ink/ink4657.xml"/><Relationship Id="rId54" Type="http://schemas.openxmlformats.org/officeDocument/2006/relationships/image" Target="../media/image622.png"/><Relationship Id="rId70" Type="http://schemas.openxmlformats.org/officeDocument/2006/relationships/image" Target="../media/image628.png"/><Relationship Id="rId75" Type="http://schemas.openxmlformats.org/officeDocument/2006/relationships/customXml" Target="../ink/ink4630.xml"/><Relationship Id="rId91" Type="http://schemas.openxmlformats.org/officeDocument/2006/relationships/customXml" Target="../ink/ink4638.xml"/><Relationship Id="rId96" Type="http://schemas.openxmlformats.org/officeDocument/2006/relationships/image" Target="../media/image6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23" Type="http://schemas.openxmlformats.org/officeDocument/2006/relationships/customXml" Target="../ink/ink4604.xml"/><Relationship Id="rId28" Type="http://schemas.openxmlformats.org/officeDocument/2006/relationships/image" Target="../media/image609.png"/><Relationship Id="rId49" Type="http://schemas.openxmlformats.org/officeDocument/2006/relationships/customXml" Target="../ink/ink4617.xml"/><Relationship Id="rId114" Type="http://schemas.openxmlformats.org/officeDocument/2006/relationships/image" Target="../media/image650.png"/><Relationship Id="rId119" Type="http://schemas.openxmlformats.org/officeDocument/2006/relationships/customXml" Target="../ink/ink4652.xml"/><Relationship Id="rId44" Type="http://schemas.openxmlformats.org/officeDocument/2006/relationships/image" Target="../media/image617.png"/><Relationship Id="rId60" Type="http://schemas.openxmlformats.org/officeDocument/2006/relationships/image" Target="../media/image625.png"/><Relationship Id="rId65" Type="http://schemas.openxmlformats.org/officeDocument/2006/relationships/customXml" Target="../ink/ink4625.xml"/><Relationship Id="rId81" Type="http://schemas.openxmlformats.org/officeDocument/2006/relationships/customXml" Target="../ink/ink4633.xml"/><Relationship Id="rId86" Type="http://schemas.openxmlformats.org/officeDocument/2006/relationships/image" Target="../media/image636.png"/><Relationship Id="rId130" Type="http://schemas.openxmlformats.org/officeDocument/2006/relationships/image" Target="../media/image658.png"/><Relationship Id="rId135" Type="http://schemas.openxmlformats.org/officeDocument/2006/relationships/customXml" Target="../ink/ink4660.xml"/><Relationship Id="rId13" Type="http://schemas.openxmlformats.org/officeDocument/2006/relationships/customXml" Target="../ink/ink4599.xml"/><Relationship Id="rId18" Type="http://schemas.openxmlformats.org/officeDocument/2006/relationships/image" Target="../media/image604.png"/><Relationship Id="rId39" Type="http://schemas.openxmlformats.org/officeDocument/2006/relationships/customXml" Target="../ink/ink4612.xml"/><Relationship Id="rId109" Type="http://schemas.openxmlformats.org/officeDocument/2006/relationships/customXml" Target="../ink/ink4647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4620.xml"/><Relationship Id="rId76" Type="http://schemas.openxmlformats.org/officeDocument/2006/relationships/image" Target="../media/image631.png"/><Relationship Id="rId97" Type="http://schemas.openxmlformats.org/officeDocument/2006/relationships/customXml" Target="../ink/ink4641.xml"/><Relationship Id="rId104" Type="http://schemas.openxmlformats.org/officeDocument/2006/relationships/image" Target="../media/image645.png"/><Relationship Id="rId120" Type="http://schemas.openxmlformats.org/officeDocument/2006/relationships/image" Target="../media/image653.png"/><Relationship Id="rId125" Type="http://schemas.openxmlformats.org/officeDocument/2006/relationships/customXml" Target="../ink/ink4655.xml"/><Relationship Id="rId7" Type="http://schemas.openxmlformats.org/officeDocument/2006/relationships/customXml" Target="../ink/ink4596.xml"/><Relationship Id="rId71" Type="http://schemas.openxmlformats.org/officeDocument/2006/relationships/customXml" Target="../ink/ink4628.xml"/><Relationship Id="rId92" Type="http://schemas.openxmlformats.org/officeDocument/2006/relationships/image" Target="../media/image639.png"/><Relationship Id="rId2" Type="http://schemas.openxmlformats.org/officeDocument/2006/relationships/image" Target="../media/image597.png"/><Relationship Id="rId29" Type="http://schemas.openxmlformats.org/officeDocument/2006/relationships/customXml" Target="../ink/ink4607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4615.xml"/><Relationship Id="rId66" Type="http://schemas.openxmlformats.org/officeDocument/2006/relationships/image" Target="../media/image467.png"/><Relationship Id="rId87" Type="http://schemas.openxmlformats.org/officeDocument/2006/relationships/customXml" Target="../ink/ink4636.xml"/><Relationship Id="rId110" Type="http://schemas.openxmlformats.org/officeDocument/2006/relationships/image" Target="../media/image648.png"/><Relationship Id="rId115" Type="http://schemas.openxmlformats.org/officeDocument/2006/relationships/customXml" Target="../ink/ink4650.xml"/><Relationship Id="rId131" Type="http://schemas.openxmlformats.org/officeDocument/2006/relationships/customXml" Target="../ink/ink4658.xml"/><Relationship Id="rId136" Type="http://schemas.openxmlformats.org/officeDocument/2006/relationships/image" Target="../media/image661.png"/><Relationship Id="rId61" Type="http://schemas.openxmlformats.org/officeDocument/2006/relationships/customXml" Target="../ink/ink4623.xml"/><Relationship Id="rId82" Type="http://schemas.openxmlformats.org/officeDocument/2006/relationships/image" Target="../media/image634.png"/><Relationship Id="rId19" Type="http://schemas.openxmlformats.org/officeDocument/2006/relationships/customXml" Target="../ink/ink4602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4610.xml"/><Relationship Id="rId56" Type="http://schemas.openxmlformats.org/officeDocument/2006/relationships/image" Target="../media/image623.png"/><Relationship Id="rId77" Type="http://schemas.openxmlformats.org/officeDocument/2006/relationships/customXml" Target="../ink/ink4631.xml"/><Relationship Id="rId100" Type="http://schemas.openxmlformats.org/officeDocument/2006/relationships/image" Target="../media/image643.png"/><Relationship Id="rId105" Type="http://schemas.openxmlformats.org/officeDocument/2006/relationships/customXml" Target="../ink/ink4645.xml"/><Relationship Id="rId126" Type="http://schemas.openxmlformats.org/officeDocument/2006/relationships/image" Target="../media/image656.png"/><Relationship Id="rId8" Type="http://schemas.openxmlformats.org/officeDocument/2006/relationships/image" Target="../media/image600.png"/><Relationship Id="rId51" Type="http://schemas.openxmlformats.org/officeDocument/2006/relationships/customXml" Target="../ink/ink4618.xml"/><Relationship Id="rId72" Type="http://schemas.openxmlformats.org/officeDocument/2006/relationships/image" Target="../media/image629.png"/><Relationship Id="rId93" Type="http://schemas.openxmlformats.org/officeDocument/2006/relationships/customXml" Target="../ink/ink4639.xml"/><Relationship Id="rId98" Type="http://schemas.openxmlformats.org/officeDocument/2006/relationships/image" Target="../media/image642.png"/><Relationship Id="rId121" Type="http://schemas.openxmlformats.org/officeDocument/2006/relationships/customXml" Target="../ink/ink4653.xml"/><Relationship Id="rId3" Type="http://schemas.openxmlformats.org/officeDocument/2006/relationships/customXml" Target="../ink/ink4594.xml"/><Relationship Id="rId25" Type="http://schemas.openxmlformats.org/officeDocument/2006/relationships/customXml" Target="../ink/ink4605.xml"/><Relationship Id="rId46" Type="http://schemas.openxmlformats.org/officeDocument/2006/relationships/image" Target="../media/image618.png"/><Relationship Id="rId67" Type="http://schemas.openxmlformats.org/officeDocument/2006/relationships/customXml" Target="../ink/ink4626.xml"/><Relationship Id="rId116" Type="http://schemas.openxmlformats.org/officeDocument/2006/relationships/image" Target="../media/image651.png"/><Relationship Id="rId20" Type="http://schemas.openxmlformats.org/officeDocument/2006/relationships/image" Target="../media/image605.png"/><Relationship Id="rId41" Type="http://schemas.openxmlformats.org/officeDocument/2006/relationships/customXml" Target="../ink/ink4613.xml"/><Relationship Id="rId62" Type="http://schemas.openxmlformats.org/officeDocument/2006/relationships/image" Target="../media/image44.png"/><Relationship Id="rId83" Type="http://schemas.openxmlformats.org/officeDocument/2006/relationships/customXml" Target="../ink/ink4634.xml"/><Relationship Id="rId88" Type="http://schemas.openxmlformats.org/officeDocument/2006/relationships/image" Target="../media/image637.png"/><Relationship Id="rId111" Type="http://schemas.openxmlformats.org/officeDocument/2006/relationships/customXml" Target="../ink/ink4648.xml"/><Relationship Id="rId132" Type="http://schemas.openxmlformats.org/officeDocument/2006/relationships/image" Target="../media/image659.png"/><Relationship Id="rId15" Type="http://schemas.openxmlformats.org/officeDocument/2006/relationships/customXml" Target="../ink/ink4600.xml"/><Relationship Id="rId36" Type="http://schemas.openxmlformats.org/officeDocument/2006/relationships/image" Target="../media/image613.png"/><Relationship Id="rId57" Type="http://schemas.openxmlformats.org/officeDocument/2006/relationships/customXml" Target="../ink/ink4621.xml"/><Relationship Id="rId106" Type="http://schemas.openxmlformats.org/officeDocument/2006/relationships/image" Target="../media/image646.png"/><Relationship Id="rId127" Type="http://schemas.openxmlformats.org/officeDocument/2006/relationships/customXml" Target="../ink/ink4656.xml"/><Relationship Id="rId10" Type="http://schemas.openxmlformats.org/officeDocument/2006/relationships/image" Target="../media/image490.png"/><Relationship Id="rId31" Type="http://schemas.openxmlformats.org/officeDocument/2006/relationships/customXml" Target="../ink/ink4608.xml"/><Relationship Id="rId52" Type="http://schemas.openxmlformats.org/officeDocument/2006/relationships/image" Target="../media/image621.png"/><Relationship Id="rId73" Type="http://schemas.openxmlformats.org/officeDocument/2006/relationships/customXml" Target="../ink/ink4629.xml"/><Relationship Id="rId78" Type="http://schemas.openxmlformats.org/officeDocument/2006/relationships/image" Target="../media/image632.png"/><Relationship Id="rId94" Type="http://schemas.openxmlformats.org/officeDocument/2006/relationships/image" Target="../media/image640.png"/><Relationship Id="rId99" Type="http://schemas.openxmlformats.org/officeDocument/2006/relationships/customXml" Target="../ink/ink4642.xml"/><Relationship Id="rId101" Type="http://schemas.openxmlformats.org/officeDocument/2006/relationships/customXml" Target="../ink/ink4643.xml"/><Relationship Id="rId122" Type="http://schemas.openxmlformats.org/officeDocument/2006/relationships/image" Target="../media/image654.png"/><Relationship Id="rId4" Type="http://schemas.openxmlformats.org/officeDocument/2006/relationships/image" Target="../media/image598.png"/><Relationship Id="rId9" Type="http://schemas.openxmlformats.org/officeDocument/2006/relationships/customXml" Target="../ink/ink4597.xml"/><Relationship Id="rId26" Type="http://schemas.openxmlformats.org/officeDocument/2006/relationships/image" Target="../media/image608.png"/><Relationship Id="rId47" Type="http://schemas.openxmlformats.org/officeDocument/2006/relationships/customXml" Target="../ink/ink4616.xml"/><Relationship Id="rId68" Type="http://schemas.openxmlformats.org/officeDocument/2006/relationships/image" Target="../media/image627.png"/><Relationship Id="rId89" Type="http://schemas.openxmlformats.org/officeDocument/2006/relationships/customXml" Target="../ink/ink4637.xml"/><Relationship Id="rId112" Type="http://schemas.openxmlformats.org/officeDocument/2006/relationships/image" Target="../media/image649.png"/><Relationship Id="rId133" Type="http://schemas.openxmlformats.org/officeDocument/2006/relationships/customXml" Target="../ink/ink4659.xml"/></Relationships>
</file>

<file path=ppt/slides/_rels/slide1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18.xml"/><Relationship Id="rId21" Type="http://schemas.openxmlformats.org/officeDocument/2006/relationships/customXml" Target="../ink/ink4670.xml"/><Relationship Id="rId42" Type="http://schemas.openxmlformats.org/officeDocument/2006/relationships/image" Target="../media/image616.png"/><Relationship Id="rId63" Type="http://schemas.openxmlformats.org/officeDocument/2006/relationships/customXml" Target="../ink/ink4691.xml"/><Relationship Id="rId84" Type="http://schemas.openxmlformats.org/officeDocument/2006/relationships/image" Target="../media/image635.png"/><Relationship Id="rId138" Type="http://schemas.openxmlformats.org/officeDocument/2006/relationships/image" Target="../media/image662.png"/><Relationship Id="rId107" Type="http://schemas.openxmlformats.org/officeDocument/2006/relationships/customXml" Target="../ink/ink4713.xml"/><Relationship Id="rId11" Type="http://schemas.openxmlformats.org/officeDocument/2006/relationships/customXml" Target="../ink/ink4665.xml"/><Relationship Id="rId32" Type="http://schemas.openxmlformats.org/officeDocument/2006/relationships/image" Target="../media/image611.png"/><Relationship Id="rId53" Type="http://schemas.openxmlformats.org/officeDocument/2006/relationships/customXml" Target="../ink/ink4686.xml"/><Relationship Id="rId74" Type="http://schemas.openxmlformats.org/officeDocument/2006/relationships/image" Target="../media/image630.png"/><Relationship Id="rId128" Type="http://schemas.openxmlformats.org/officeDocument/2006/relationships/image" Target="../media/image657.png"/><Relationship Id="rId5" Type="http://schemas.openxmlformats.org/officeDocument/2006/relationships/customXml" Target="../ink/ink4662.xml"/><Relationship Id="rId90" Type="http://schemas.openxmlformats.org/officeDocument/2006/relationships/image" Target="../media/image638.png"/><Relationship Id="rId95" Type="http://schemas.openxmlformats.org/officeDocument/2006/relationships/customXml" Target="../ink/ink4707.xml"/><Relationship Id="rId22" Type="http://schemas.openxmlformats.org/officeDocument/2006/relationships/image" Target="../media/image606.png"/><Relationship Id="rId27" Type="http://schemas.openxmlformats.org/officeDocument/2006/relationships/customXml" Target="../ink/ink4673.xml"/><Relationship Id="rId43" Type="http://schemas.openxmlformats.org/officeDocument/2006/relationships/customXml" Target="../ink/ink4681.xml"/><Relationship Id="rId48" Type="http://schemas.openxmlformats.org/officeDocument/2006/relationships/image" Target="../media/image619.png"/><Relationship Id="rId64" Type="http://schemas.openxmlformats.org/officeDocument/2006/relationships/image" Target="../media/image626.png"/><Relationship Id="rId69" Type="http://schemas.openxmlformats.org/officeDocument/2006/relationships/customXml" Target="../ink/ink4694.xml"/><Relationship Id="rId113" Type="http://schemas.openxmlformats.org/officeDocument/2006/relationships/customXml" Target="../ink/ink4716.xml"/><Relationship Id="rId118" Type="http://schemas.openxmlformats.org/officeDocument/2006/relationships/image" Target="../media/image652.png"/><Relationship Id="rId134" Type="http://schemas.openxmlformats.org/officeDocument/2006/relationships/image" Target="../media/image660.png"/><Relationship Id="rId139" Type="http://schemas.openxmlformats.org/officeDocument/2006/relationships/customXml" Target="../ink/ink4729.xml"/><Relationship Id="rId80" Type="http://schemas.openxmlformats.org/officeDocument/2006/relationships/image" Target="../media/image633.png"/><Relationship Id="rId85" Type="http://schemas.openxmlformats.org/officeDocument/2006/relationships/customXml" Target="../ink/ink4702.xml"/><Relationship Id="rId12" Type="http://schemas.openxmlformats.org/officeDocument/2006/relationships/image" Target="../media/image601.png"/><Relationship Id="rId17" Type="http://schemas.openxmlformats.org/officeDocument/2006/relationships/customXml" Target="../ink/ink4668.xml"/><Relationship Id="rId33" Type="http://schemas.openxmlformats.org/officeDocument/2006/relationships/customXml" Target="../ink/ink4676.xml"/><Relationship Id="rId38" Type="http://schemas.openxmlformats.org/officeDocument/2006/relationships/image" Target="../media/image614.png"/><Relationship Id="rId59" Type="http://schemas.openxmlformats.org/officeDocument/2006/relationships/customXml" Target="../ink/ink4689.xml"/><Relationship Id="rId103" Type="http://schemas.openxmlformats.org/officeDocument/2006/relationships/customXml" Target="../ink/ink4711.xml"/><Relationship Id="rId108" Type="http://schemas.openxmlformats.org/officeDocument/2006/relationships/image" Target="../media/image647.png"/><Relationship Id="rId124" Type="http://schemas.openxmlformats.org/officeDocument/2006/relationships/image" Target="../media/image655.png"/><Relationship Id="rId129" Type="http://schemas.openxmlformats.org/officeDocument/2006/relationships/customXml" Target="../ink/ink4724.xml"/><Relationship Id="rId54" Type="http://schemas.openxmlformats.org/officeDocument/2006/relationships/image" Target="../media/image622.png"/><Relationship Id="rId70" Type="http://schemas.openxmlformats.org/officeDocument/2006/relationships/image" Target="../media/image628.png"/><Relationship Id="rId75" Type="http://schemas.openxmlformats.org/officeDocument/2006/relationships/customXml" Target="../ink/ink4697.xml"/><Relationship Id="rId91" Type="http://schemas.openxmlformats.org/officeDocument/2006/relationships/customXml" Target="../ink/ink4705.xml"/><Relationship Id="rId96" Type="http://schemas.openxmlformats.org/officeDocument/2006/relationships/image" Target="../media/image641.png"/><Relationship Id="rId140" Type="http://schemas.openxmlformats.org/officeDocument/2006/relationships/image" Target="../media/image663.png"/><Relationship Id="rId145" Type="http://schemas.openxmlformats.org/officeDocument/2006/relationships/customXml" Target="../ink/ink47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23" Type="http://schemas.openxmlformats.org/officeDocument/2006/relationships/customXml" Target="../ink/ink4671.xml"/><Relationship Id="rId28" Type="http://schemas.openxmlformats.org/officeDocument/2006/relationships/image" Target="../media/image609.png"/><Relationship Id="rId49" Type="http://schemas.openxmlformats.org/officeDocument/2006/relationships/customXml" Target="../ink/ink4684.xml"/><Relationship Id="rId114" Type="http://schemas.openxmlformats.org/officeDocument/2006/relationships/image" Target="../media/image650.png"/><Relationship Id="rId119" Type="http://schemas.openxmlformats.org/officeDocument/2006/relationships/customXml" Target="../ink/ink4719.xml"/><Relationship Id="rId44" Type="http://schemas.openxmlformats.org/officeDocument/2006/relationships/image" Target="../media/image617.png"/><Relationship Id="rId60" Type="http://schemas.openxmlformats.org/officeDocument/2006/relationships/image" Target="../media/image625.png"/><Relationship Id="rId65" Type="http://schemas.openxmlformats.org/officeDocument/2006/relationships/customXml" Target="../ink/ink4692.xml"/><Relationship Id="rId81" Type="http://schemas.openxmlformats.org/officeDocument/2006/relationships/customXml" Target="../ink/ink4700.xml"/><Relationship Id="rId86" Type="http://schemas.openxmlformats.org/officeDocument/2006/relationships/image" Target="../media/image636.png"/><Relationship Id="rId130" Type="http://schemas.openxmlformats.org/officeDocument/2006/relationships/image" Target="../media/image658.png"/><Relationship Id="rId135" Type="http://schemas.openxmlformats.org/officeDocument/2006/relationships/customXml" Target="../ink/ink4727.xml"/><Relationship Id="rId13" Type="http://schemas.openxmlformats.org/officeDocument/2006/relationships/customXml" Target="../ink/ink4666.xml"/><Relationship Id="rId18" Type="http://schemas.openxmlformats.org/officeDocument/2006/relationships/image" Target="../media/image604.png"/><Relationship Id="rId39" Type="http://schemas.openxmlformats.org/officeDocument/2006/relationships/customXml" Target="../ink/ink4679.xml"/><Relationship Id="rId109" Type="http://schemas.openxmlformats.org/officeDocument/2006/relationships/customXml" Target="../ink/ink4714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4687.xml"/><Relationship Id="rId76" Type="http://schemas.openxmlformats.org/officeDocument/2006/relationships/image" Target="../media/image631.png"/><Relationship Id="rId97" Type="http://schemas.openxmlformats.org/officeDocument/2006/relationships/customXml" Target="../ink/ink4708.xml"/><Relationship Id="rId104" Type="http://schemas.openxmlformats.org/officeDocument/2006/relationships/image" Target="../media/image645.png"/><Relationship Id="rId120" Type="http://schemas.openxmlformats.org/officeDocument/2006/relationships/image" Target="../media/image653.png"/><Relationship Id="rId125" Type="http://schemas.openxmlformats.org/officeDocument/2006/relationships/customXml" Target="../ink/ink4722.xml"/><Relationship Id="rId141" Type="http://schemas.openxmlformats.org/officeDocument/2006/relationships/customXml" Target="../ink/ink4730.xml"/><Relationship Id="rId146" Type="http://schemas.openxmlformats.org/officeDocument/2006/relationships/image" Target="../media/image666.png"/><Relationship Id="rId7" Type="http://schemas.openxmlformats.org/officeDocument/2006/relationships/customXml" Target="../ink/ink4663.xml"/><Relationship Id="rId71" Type="http://schemas.openxmlformats.org/officeDocument/2006/relationships/customXml" Target="../ink/ink4695.xml"/><Relationship Id="rId92" Type="http://schemas.openxmlformats.org/officeDocument/2006/relationships/image" Target="../media/image639.png"/><Relationship Id="rId2" Type="http://schemas.openxmlformats.org/officeDocument/2006/relationships/image" Target="../media/image597.png"/><Relationship Id="rId29" Type="http://schemas.openxmlformats.org/officeDocument/2006/relationships/customXml" Target="../ink/ink4674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4682.xml"/><Relationship Id="rId66" Type="http://schemas.openxmlformats.org/officeDocument/2006/relationships/image" Target="../media/image467.png"/><Relationship Id="rId87" Type="http://schemas.openxmlformats.org/officeDocument/2006/relationships/customXml" Target="../ink/ink4703.xml"/><Relationship Id="rId110" Type="http://schemas.openxmlformats.org/officeDocument/2006/relationships/image" Target="../media/image648.png"/><Relationship Id="rId115" Type="http://schemas.openxmlformats.org/officeDocument/2006/relationships/customXml" Target="../ink/ink4717.xml"/><Relationship Id="rId131" Type="http://schemas.openxmlformats.org/officeDocument/2006/relationships/customXml" Target="../ink/ink4725.xml"/><Relationship Id="rId136" Type="http://schemas.openxmlformats.org/officeDocument/2006/relationships/image" Target="../media/image661.png"/><Relationship Id="rId61" Type="http://schemas.openxmlformats.org/officeDocument/2006/relationships/customXml" Target="../ink/ink4690.xml"/><Relationship Id="rId82" Type="http://schemas.openxmlformats.org/officeDocument/2006/relationships/image" Target="../media/image634.png"/><Relationship Id="rId19" Type="http://schemas.openxmlformats.org/officeDocument/2006/relationships/customXml" Target="../ink/ink4669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4677.xml"/><Relationship Id="rId56" Type="http://schemas.openxmlformats.org/officeDocument/2006/relationships/image" Target="../media/image623.png"/><Relationship Id="rId77" Type="http://schemas.openxmlformats.org/officeDocument/2006/relationships/customXml" Target="../ink/ink4698.xml"/><Relationship Id="rId100" Type="http://schemas.openxmlformats.org/officeDocument/2006/relationships/image" Target="../media/image643.png"/><Relationship Id="rId105" Type="http://schemas.openxmlformats.org/officeDocument/2006/relationships/customXml" Target="../ink/ink4712.xml"/><Relationship Id="rId126" Type="http://schemas.openxmlformats.org/officeDocument/2006/relationships/image" Target="../media/image656.png"/><Relationship Id="rId8" Type="http://schemas.openxmlformats.org/officeDocument/2006/relationships/image" Target="../media/image600.png"/><Relationship Id="rId51" Type="http://schemas.openxmlformats.org/officeDocument/2006/relationships/customXml" Target="../ink/ink4685.xml"/><Relationship Id="rId72" Type="http://schemas.openxmlformats.org/officeDocument/2006/relationships/image" Target="../media/image629.png"/><Relationship Id="rId93" Type="http://schemas.openxmlformats.org/officeDocument/2006/relationships/customXml" Target="../ink/ink4706.xml"/><Relationship Id="rId98" Type="http://schemas.openxmlformats.org/officeDocument/2006/relationships/image" Target="../media/image642.png"/><Relationship Id="rId121" Type="http://schemas.openxmlformats.org/officeDocument/2006/relationships/customXml" Target="../ink/ink4720.xml"/><Relationship Id="rId142" Type="http://schemas.openxmlformats.org/officeDocument/2006/relationships/image" Target="../media/image664.png"/><Relationship Id="rId3" Type="http://schemas.openxmlformats.org/officeDocument/2006/relationships/customXml" Target="../ink/ink4661.xml"/><Relationship Id="rId25" Type="http://schemas.openxmlformats.org/officeDocument/2006/relationships/customXml" Target="../ink/ink4672.xml"/><Relationship Id="rId46" Type="http://schemas.openxmlformats.org/officeDocument/2006/relationships/image" Target="../media/image618.png"/><Relationship Id="rId67" Type="http://schemas.openxmlformats.org/officeDocument/2006/relationships/customXml" Target="../ink/ink4693.xml"/><Relationship Id="rId116" Type="http://schemas.openxmlformats.org/officeDocument/2006/relationships/image" Target="../media/image651.png"/><Relationship Id="rId137" Type="http://schemas.openxmlformats.org/officeDocument/2006/relationships/customXml" Target="../ink/ink4728.xml"/><Relationship Id="rId20" Type="http://schemas.openxmlformats.org/officeDocument/2006/relationships/image" Target="../media/image605.png"/><Relationship Id="rId41" Type="http://schemas.openxmlformats.org/officeDocument/2006/relationships/customXml" Target="../ink/ink4680.xml"/><Relationship Id="rId62" Type="http://schemas.openxmlformats.org/officeDocument/2006/relationships/image" Target="../media/image44.png"/><Relationship Id="rId83" Type="http://schemas.openxmlformats.org/officeDocument/2006/relationships/customXml" Target="../ink/ink4701.xml"/><Relationship Id="rId88" Type="http://schemas.openxmlformats.org/officeDocument/2006/relationships/image" Target="../media/image637.png"/><Relationship Id="rId111" Type="http://schemas.openxmlformats.org/officeDocument/2006/relationships/customXml" Target="../ink/ink4715.xml"/><Relationship Id="rId132" Type="http://schemas.openxmlformats.org/officeDocument/2006/relationships/image" Target="../media/image659.png"/><Relationship Id="rId15" Type="http://schemas.openxmlformats.org/officeDocument/2006/relationships/customXml" Target="../ink/ink4667.xml"/><Relationship Id="rId36" Type="http://schemas.openxmlformats.org/officeDocument/2006/relationships/image" Target="../media/image613.png"/><Relationship Id="rId57" Type="http://schemas.openxmlformats.org/officeDocument/2006/relationships/customXml" Target="../ink/ink4688.xml"/><Relationship Id="rId106" Type="http://schemas.openxmlformats.org/officeDocument/2006/relationships/image" Target="../media/image646.png"/><Relationship Id="rId127" Type="http://schemas.openxmlformats.org/officeDocument/2006/relationships/customXml" Target="../ink/ink4723.xml"/><Relationship Id="rId10" Type="http://schemas.openxmlformats.org/officeDocument/2006/relationships/image" Target="../media/image490.png"/><Relationship Id="rId31" Type="http://schemas.openxmlformats.org/officeDocument/2006/relationships/customXml" Target="../ink/ink4675.xml"/><Relationship Id="rId52" Type="http://schemas.openxmlformats.org/officeDocument/2006/relationships/image" Target="../media/image621.png"/><Relationship Id="rId73" Type="http://schemas.openxmlformats.org/officeDocument/2006/relationships/customXml" Target="../ink/ink4696.xml"/><Relationship Id="rId78" Type="http://schemas.openxmlformats.org/officeDocument/2006/relationships/image" Target="../media/image632.png"/><Relationship Id="rId94" Type="http://schemas.openxmlformats.org/officeDocument/2006/relationships/image" Target="../media/image640.png"/><Relationship Id="rId99" Type="http://schemas.openxmlformats.org/officeDocument/2006/relationships/customXml" Target="../ink/ink4709.xml"/><Relationship Id="rId101" Type="http://schemas.openxmlformats.org/officeDocument/2006/relationships/customXml" Target="../ink/ink4710.xml"/><Relationship Id="rId122" Type="http://schemas.openxmlformats.org/officeDocument/2006/relationships/image" Target="../media/image654.png"/><Relationship Id="rId143" Type="http://schemas.openxmlformats.org/officeDocument/2006/relationships/customXml" Target="../ink/ink4731.xml"/><Relationship Id="rId4" Type="http://schemas.openxmlformats.org/officeDocument/2006/relationships/image" Target="../media/image598.png"/><Relationship Id="rId9" Type="http://schemas.openxmlformats.org/officeDocument/2006/relationships/customXml" Target="../ink/ink4664.xml"/><Relationship Id="rId26" Type="http://schemas.openxmlformats.org/officeDocument/2006/relationships/image" Target="../media/image608.png"/><Relationship Id="rId47" Type="http://schemas.openxmlformats.org/officeDocument/2006/relationships/customXml" Target="../ink/ink4683.xml"/><Relationship Id="rId68" Type="http://schemas.openxmlformats.org/officeDocument/2006/relationships/image" Target="../media/image627.png"/><Relationship Id="rId89" Type="http://schemas.openxmlformats.org/officeDocument/2006/relationships/customXml" Target="../ink/ink4704.xml"/><Relationship Id="rId112" Type="http://schemas.openxmlformats.org/officeDocument/2006/relationships/image" Target="../media/image649.png"/><Relationship Id="rId133" Type="http://schemas.openxmlformats.org/officeDocument/2006/relationships/customXml" Target="../ink/ink4726.xml"/><Relationship Id="rId16" Type="http://schemas.openxmlformats.org/officeDocument/2006/relationships/image" Target="../media/image603.png"/><Relationship Id="rId37" Type="http://schemas.openxmlformats.org/officeDocument/2006/relationships/customXml" Target="../ink/ink4678.xml"/><Relationship Id="rId58" Type="http://schemas.openxmlformats.org/officeDocument/2006/relationships/image" Target="../media/image624.png"/><Relationship Id="rId79" Type="http://schemas.openxmlformats.org/officeDocument/2006/relationships/customXml" Target="../ink/ink4699.xml"/><Relationship Id="rId102" Type="http://schemas.openxmlformats.org/officeDocument/2006/relationships/image" Target="../media/image644.png"/><Relationship Id="rId123" Type="http://schemas.openxmlformats.org/officeDocument/2006/relationships/customXml" Target="../ink/ink4721.xml"/><Relationship Id="rId144" Type="http://schemas.openxmlformats.org/officeDocument/2006/relationships/image" Target="../media/image665.png"/></Relationships>
</file>

<file path=ppt/slides/_rels/slide1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90.xml"/><Relationship Id="rId21" Type="http://schemas.openxmlformats.org/officeDocument/2006/relationships/customXml" Target="../ink/ink4742.xml"/><Relationship Id="rId42" Type="http://schemas.openxmlformats.org/officeDocument/2006/relationships/image" Target="../media/image616.png"/><Relationship Id="rId63" Type="http://schemas.openxmlformats.org/officeDocument/2006/relationships/customXml" Target="../ink/ink4763.xml"/><Relationship Id="rId84" Type="http://schemas.openxmlformats.org/officeDocument/2006/relationships/image" Target="../media/image635.png"/><Relationship Id="rId138" Type="http://schemas.openxmlformats.org/officeDocument/2006/relationships/image" Target="../media/image662.png"/><Relationship Id="rId107" Type="http://schemas.openxmlformats.org/officeDocument/2006/relationships/customXml" Target="../ink/ink4785.xml"/><Relationship Id="rId11" Type="http://schemas.openxmlformats.org/officeDocument/2006/relationships/customXml" Target="../ink/ink4737.xml"/><Relationship Id="rId32" Type="http://schemas.openxmlformats.org/officeDocument/2006/relationships/image" Target="../media/image611.png"/><Relationship Id="rId53" Type="http://schemas.openxmlformats.org/officeDocument/2006/relationships/customXml" Target="../ink/ink4758.xml"/><Relationship Id="rId74" Type="http://schemas.openxmlformats.org/officeDocument/2006/relationships/image" Target="../media/image630.png"/><Relationship Id="rId128" Type="http://schemas.openxmlformats.org/officeDocument/2006/relationships/image" Target="../media/image657.png"/><Relationship Id="rId149" Type="http://schemas.openxmlformats.org/officeDocument/2006/relationships/customXml" Target="../ink/ink4806.xml"/><Relationship Id="rId5" Type="http://schemas.openxmlformats.org/officeDocument/2006/relationships/customXml" Target="../ink/ink4734.xml"/><Relationship Id="rId95" Type="http://schemas.openxmlformats.org/officeDocument/2006/relationships/customXml" Target="../ink/ink4779.xml"/><Relationship Id="rId22" Type="http://schemas.openxmlformats.org/officeDocument/2006/relationships/image" Target="../media/image606.png"/><Relationship Id="rId27" Type="http://schemas.openxmlformats.org/officeDocument/2006/relationships/customXml" Target="../ink/ink4745.xml"/><Relationship Id="rId43" Type="http://schemas.openxmlformats.org/officeDocument/2006/relationships/customXml" Target="../ink/ink4753.xml"/><Relationship Id="rId48" Type="http://schemas.openxmlformats.org/officeDocument/2006/relationships/image" Target="../media/image619.png"/><Relationship Id="rId64" Type="http://schemas.openxmlformats.org/officeDocument/2006/relationships/image" Target="../media/image626.png"/><Relationship Id="rId69" Type="http://schemas.openxmlformats.org/officeDocument/2006/relationships/customXml" Target="../ink/ink4766.xml"/><Relationship Id="rId113" Type="http://schemas.openxmlformats.org/officeDocument/2006/relationships/customXml" Target="../ink/ink4788.xml"/><Relationship Id="rId118" Type="http://schemas.openxmlformats.org/officeDocument/2006/relationships/image" Target="../media/image652.png"/><Relationship Id="rId134" Type="http://schemas.openxmlformats.org/officeDocument/2006/relationships/image" Target="../media/image660.png"/><Relationship Id="rId139" Type="http://schemas.openxmlformats.org/officeDocument/2006/relationships/customXml" Target="../ink/ink4801.xml"/><Relationship Id="rId80" Type="http://schemas.openxmlformats.org/officeDocument/2006/relationships/image" Target="../media/image633.png"/><Relationship Id="rId85" Type="http://schemas.openxmlformats.org/officeDocument/2006/relationships/customXml" Target="../ink/ink4774.xml"/><Relationship Id="rId150" Type="http://schemas.openxmlformats.org/officeDocument/2006/relationships/image" Target="../media/image668.png"/><Relationship Id="rId12" Type="http://schemas.openxmlformats.org/officeDocument/2006/relationships/image" Target="../media/image601.png"/><Relationship Id="rId17" Type="http://schemas.openxmlformats.org/officeDocument/2006/relationships/customXml" Target="../ink/ink4740.xml"/><Relationship Id="rId33" Type="http://schemas.openxmlformats.org/officeDocument/2006/relationships/customXml" Target="../ink/ink4748.xml"/><Relationship Id="rId38" Type="http://schemas.openxmlformats.org/officeDocument/2006/relationships/image" Target="../media/image614.png"/><Relationship Id="rId59" Type="http://schemas.openxmlformats.org/officeDocument/2006/relationships/customXml" Target="../ink/ink4761.xml"/><Relationship Id="rId103" Type="http://schemas.openxmlformats.org/officeDocument/2006/relationships/customXml" Target="../ink/ink4783.xml"/><Relationship Id="rId108" Type="http://schemas.openxmlformats.org/officeDocument/2006/relationships/image" Target="../media/image647.png"/><Relationship Id="rId124" Type="http://schemas.openxmlformats.org/officeDocument/2006/relationships/image" Target="../media/image655.png"/><Relationship Id="rId129" Type="http://schemas.openxmlformats.org/officeDocument/2006/relationships/customXml" Target="../ink/ink4796.xml"/><Relationship Id="rId54" Type="http://schemas.openxmlformats.org/officeDocument/2006/relationships/image" Target="../media/image622.png"/><Relationship Id="rId70" Type="http://schemas.openxmlformats.org/officeDocument/2006/relationships/image" Target="../media/image628.png"/><Relationship Id="rId75" Type="http://schemas.openxmlformats.org/officeDocument/2006/relationships/customXml" Target="../ink/ink4769.xml"/><Relationship Id="rId91" Type="http://schemas.openxmlformats.org/officeDocument/2006/relationships/customXml" Target="../ink/ink4777.xml"/><Relationship Id="rId96" Type="http://schemas.openxmlformats.org/officeDocument/2006/relationships/image" Target="../media/image641.png"/><Relationship Id="rId140" Type="http://schemas.openxmlformats.org/officeDocument/2006/relationships/image" Target="../media/image663.png"/><Relationship Id="rId145" Type="http://schemas.openxmlformats.org/officeDocument/2006/relationships/customXml" Target="../ink/ink48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23" Type="http://schemas.openxmlformats.org/officeDocument/2006/relationships/customXml" Target="../ink/ink4743.xml"/><Relationship Id="rId28" Type="http://schemas.openxmlformats.org/officeDocument/2006/relationships/image" Target="../media/image609.png"/><Relationship Id="rId49" Type="http://schemas.openxmlformats.org/officeDocument/2006/relationships/customXml" Target="../ink/ink4756.xml"/><Relationship Id="rId114" Type="http://schemas.openxmlformats.org/officeDocument/2006/relationships/image" Target="../media/image650.png"/><Relationship Id="rId119" Type="http://schemas.openxmlformats.org/officeDocument/2006/relationships/customXml" Target="../ink/ink4791.xml"/><Relationship Id="rId44" Type="http://schemas.openxmlformats.org/officeDocument/2006/relationships/image" Target="../media/image617.png"/><Relationship Id="rId60" Type="http://schemas.openxmlformats.org/officeDocument/2006/relationships/image" Target="../media/image625.png"/><Relationship Id="rId65" Type="http://schemas.openxmlformats.org/officeDocument/2006/relationships/customXml" Target="../ink/ink4764.xml"/><Relationship Id="rId81" Type="http://schemas.openxmlformats.org/officeDocument/2006/relationships/customXml" Target="../ink/ink4772.xml"/><Relationship Id="rId86" Type="http://schemas.openxmlformats.org/officeDocument/2006/relationships/image" Target="../media/image636.png"/><Relationship Id="rId130" Type="http://schemas.openxmlformats.org/officeDocument/2006/relationships/image" Target="../media/image658.png"/><Relationship Id="rId135" Type="http://schemas.openxmlformats.org/officeDocument/2006/relationships/customXml" Target="../ink/ink4799.xml"/><Relationship Id="rId13" Type="http://schemas.openxmlformats.org/officeDocument/2006/relationships/customXml" Target="../ink/ink4738.xml"/><Relationship Id="rId18" Type="http://schemas.openxmlformats.org/officeDocument/2006/relationships/image" Target="../media/image604.png"/><Relationship Id="rId39" Type="http://schemas.openxmlformats.org/officeDocument/2006/relationships/customXml" Target="../ink/ink4751.xml"/><Relationship Id="rId109" Type="http://schemas.openxmlformats.org/officeDocument/2006/relationships/customXml" Target="../ink/ink4786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4759.xml"/><Relationship Id="rId76" Type="http://schemas.openxmlformats.org/officeDocument/2006/relationships/image" Target="../media/image631.png"/><Relationship Id="rId97" Type="http://schemas.openxmlformats.org/officeDocument/2006/relationships/customXml" Target="../ink/ink4780.xml"/><Relationship Id="rId104" Type="http://schemas.openxmlformats.org/officeDocument/2006/relationships/image" Target="../media/image645.png"/><Relationship Id="rId120" Type="http://schemas.openxmlformats.org/officeDocument/2006/relationships/image" Target="../media/image653.png"/><Relationship Id="rId125" Type="http://schemas.openxmlformats.org/officeDocument/2006/relationships/customXml" Target="../ink/ink4794.xml"/><Relationship Id="rId141" Type="http://schemas.openxmlformats.org/officeDocument/2006/relationships/customXml" Target="../ink/ink4802.xml"/><Relationship Id="rId146" Type="http://schemas.openxmlformats.org/officeDocument/2006/relationships/image" Target="../media/image666.png"/><Relationship Id="rId7" Type="http://schemas.openxmlformats.org/officeDocument/2006/relationships/customXml" Target="../ink/ink4735.xml"/><Relationship Id="rId71" Type="http://schemas.openxmlformats.org/officeDocument/2006/relationships/customXml" Target="../ink/ink4767.xml"/><Relationship Id="rId92" Type="http://schemas.openxmlformats.org/officeDocument/2006/relationships/image" Target="../media/image639.png"/><Relationship Id="rId2" Type="http://schemas.openxmlformats.org/officeDocument/2006/relationships/image" Target="../media/image597.png"/><Relationship Id="rId29" Type="http://schemas.openxmlformats.org/officeDocument/2006/relationships/customXml" Target="../ink/ink4746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4754.xml"/><Relationship Id="rId66" Type="http://schemas.openxmlformats.org/officeDocument/2006/relationships/image" Target="../media/image467.png"/><Relationship Id="rId87" Type="http://schemas.openxmlformats.org/officeDocument/2006/relationships/customXml" Target="../ink/ink4775.xml"/><Relationship Id="rId110" Type="http://schemas.openxmlformats.org/officeDocument/2006/relationships/image" Target="../media/image648.png"/><Relationship Id="rId115" Type="http://schemas.openxmlformats.org/officeDocument/2006/relationships/customXml" Target="../ink/ink4789.xml"/><Relationship Id="rId131" Type="http://schemas.openxmlformats.org/officeDocument/2006/relationships/customXml" Target="../ink/ink4797.xml"/><Relationship Id="rId136" Type="http://schemas.openxmlformats.org/officeDocument/2006/relationships/image" Target="../media/image661.png"/><Relationship Id="rId61" Type="http://schemas.openxmlformats.org/officeDocument/2006/relationships/customXml" Target="../ink/ink4762.xml"/><Relationship Id="rId82" Type="http://schemas.openxmlformats.org/officeDocument/2006/relationships/image" Target="../media/image634.png"/><Relationship Id="rId19" Type="http://schemas.openxmlformats.org/officeDocument/2006/relationships/customXml" Target="../ink/ink4741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4749.xml"/><Relationship Id="rId56" Type="http://schemas.openxmlformats.org/officeDocument/2006/relationships/image" Target="../media/image623.png"/><Relationship Id="rId77" Type="http://schemas.openxmlformats.org/officeDocument/2006/relationships/customXml" Target="../ink/ink4770.xml"/><Relationship Id="rId100" Type="http://schemas.openxmlformats.org/officeDocument/2006/relationships/image" Target="../media/image643.png"/><Relationship Id="rId105" Type="http://schemas.openxmlformats.org/officeDocument/2006/relationships/customXml" Target="../ink/ink4784.xml"/><Relationship Id="rId126" Type="http://schemas.openxmlformats.org/officeDocument/2006/relationships/image" Target="../media/image656.png"/><Relationship Id="rId147" Type="http://schemas.openxmlformats.org/officeDocument/2006/relationships/customXml" Target="../ink/ink4805.xml"/><Relationship Id="rId8" Type="http://schemas.openxmlformats.org/officeDocument/2006/relationships/image" Target="../media/image600.png"/><Relationship Id="rId51" Type="http://schemas.openxmlformats.org/officeDocument/2006/relationships/customXml" Target="../ink/ink4757.xml"/><Relationship Id="rId72" Type="http://schemas.openxmlformats.org/officeDocument/2006/relationships/image" Target="../media/image629.png"/><Relationship Id="rId93" Type="http://schemas.openxmlformats.org/officeDocument/2006/relationships/customXml" Target="../ink/ink4778.xml"/><Relationship Id="rId98" Type="http://schemas.openxmlformats.org/officeDocument/2006/relationships/image" Target="../media/image642.png"/><Relationship Id="rId121" Type="http://schemas.openxmlformats.org/officeDocument/2006/relationships/customXml" Target="../ink/ink4792.xml"/><Relationship Id="rId142" Type="http://schemas.openxmlformats.org/officeDocument/2006/relationships/image" Target="../media/image664.png"/><Relationship Id="rId3" Type="http://schemas.openxmlformats.org/officeDocument/2006/relationships/customXml" Target="../ink/ink4733.xml"/><Relationship Id="rId25" Type="http://schemas.openxmlformats.org/officeDocument/2006/relationships/customXml" Target="../ink/ink4744.xml"/><Relationship Id="rId46" Type="http://schemas.openxmlformats.org/officeDocument/2006/relationships/image" Target="../media/image618.png"/><Relationship Id="rId67" Type="http://schemas.openxmlformats.org/officeDocument/2006/relationships/customXml" Target="../ink/ink4765.xml"/><Relationship Id="rId116" Type="http://schemas.openxmlformats.org/officeDocument/2006/relationships/image" Target="../media/image651.png"/><Relationship Id="rId137" Type="http://schemas.openxmlformats.org/officeDocument/2006/relationships/customXml" Target="../ink/ink4800.xml"/><Relationship Id="rId20" Type="http://schemas.openxmlformats.org/officeDocument/2006/relationships/image" Target="../media/image605.png"/><Relationship Id="rId41" Type="http://schemas.openxmlformats.org/officeDocument/2006/relationships/customXml" Target="../ink/ink4752.xml"/><Relationship Id="rId62" Type="http://schemas.openxmlformats.org/officeDocument/2006/relationships/image" Target="../media/image44.png"/><Relationship Id="rId83" Type="http://schemas.openxmlformats.org/officeDocument/2006/relationships/customXml" Target="../ink/ink4773.xml"/><Relationship Id="rId88" Type="http://schemas.openxmlformats.org/officeDocument/2006/relationships/image" Target="../media/image637.png"/><Relationship Id="rId111" Type="http://schemas.openxmlformats.org/officeDocument/2006/relationships/customXml" Target="../ink/ink4787.xml"/><Relationship Id="rId132" Type="http://schemas.openxmlformats.org/officeDocument/2006/relationships/image" Target="../media/image659.png"/><Relationship Id="rId15" Type="http://schemas.openxmlformats.org/officeDocument/2006/relationships/customXml" Target="../ink/ink4739.xml"/><Relationship Id="rId36" Type="http://schemas.openxmlformats.org/officeDocument/2006/relationships/image" Target="../media/image613.png"/><Relationship Id="rId57" Type="http://schemas.openxmlformats.org/officeDocument/2006/relationships/customXml" Target="../ink/ink4760.xml"/><Relationship Id="rId106" Type="http://schemas.openxmlformats.org/officeDocument/2006/relationships/image" Target="../media/image646.png"/><Relationship Id="rId127" Type="http://schemas.openxmlformats.org/officeDocument/2006/relationships/customXml" Target="../ink/ink4795.xml"/><Relationship Id="rId10" Type="http://schemas.openxmlformats.org/officeDocument/2006/relationships/image" Target="../media/image490.png"/><Relationship Id="rId31" Type="http://schemas.openxmlformats.org/officeDocument/2006/relationships/customXml" Target="../ink/ink4747.xml"/><Relationship Id="rId52" Type="http://schemas.openxmlformats.org/officeDocument/2006/relationships/image" Target="../media/image621.png"/><Relationship Id="rId73" Type="http://schemas.openxmlformats.org/officeDocument/2006/relationships/customXml" Target="../ink/ink4768.xml"/><Relationship Id="rId78" Type="http://schemas.openxmlformats.org/officeDocument/2006/relationships/image" Target="../media/image632.png"/><Relationship Id="rId94" Type="http://schemas.openxmlformats.org/officeDocument/2006/relationships/image" Target="../media/image640.png"/><Relationship Id="rId99" Type="http://schemas.openxmlformats.org/officeDocument/2006/relationships/customXml" Target="../ink/ink4781.xml"/><Relationship Id="rId101" Type="http://schemas.openxmlformats.org/officeDocument/2006/relationships/customXml" Target="../ink/ink4782.xml"/><Relationship Id="rId122" Type="http://schemas.openxmlformats.org/officeDocument/2006/relationships/image" Target="../media/image654.png"/><Relationship Id="rId143" Type="http://schemas.openxmlformats.org/officeDocument/2006/relationships/customXml" Target="../ink/ink4803.xml"/><Relationship Id="rId148" Type="http://schemas.openxmlformats.org/officeDocument/2006/relationships/image" Target="../media/image667.png"/><Relationship Id="rId4" Type="http://schemas.openxmlformats.org/officeDocument/2006/relationships/image" Target="../media/image598.png"/><Relationship Id="rId9" Type="http://schemas.openxmlformats.org/officeDocument/2006/relationships/customXml" Target="../ink/ink4736.xml"/><Relationship Id="rId26" Type="http://schemas.openxmlformats.org/officeDocument/2006/relationships/image" Target="../media/image608.png"/><Relationship Id="rId47" Type="http://schemas.openxmlformats.org/officeDocument/2006/relationships/customXml" Target="../ink/ink4755.xml"/><Relationship Id="rId68" Type="http://schemas.openxmlformats.org/officeDocument/2006/relationships/image" Target="../media/image627.png"/><Relationship Id="rId89" Type="http://schemas.openxmlformats.org/officeDocument/2006/relationships/customXml" Target="../ink/ink4776.xml"/><Relationship Id="rId112" Type="http://schemas.openxmlformats.org/officeDocument/2006/relationships/image" Target="../media/image649.png"/><Relationship Id="rId133" Type="http://schemas.openxmlformats.org/officeDocument/2006/relationships/customXml" Target="../ink/ink4798.xml"/><Relationship Id="rId16" Type="http://schemas.openxmlformats.org/officeDocument/2006/relationships/image" Target="../media/image603.png"/><Relationship Id="rId37" Type="http://schemas.openxmlformats.org/officeDocument/2006/relationships/customXml" Target="../ink/ink4750.xml"/><Relationship Id="rId58" Type="http://schemas.openxmlformats.org/officeDocument/2006/relationships/image" Target="../media/image624.png"/><Relationship Id="rId79" Type="http://schemas.openxmlformats.org/officeDocument/2006/relationships/customXml" Target="../ink/ink4771.xml"/><Relationship Id="rId102" Type="http://schemas.openxmlformats.org/officeDocument/2006/relationships/image" Target="../media/image644.png"/><Relationship Id="rId123" Type="http://schemas.openxmlformats.org/officeDocument/2006/relationships/customXml" Target="../ink/ink4793.xml"/><Relationship Id="rId144" Type="http://schemas.openxmlformats.org/officeDocument/2006/relationships/image" Target="../media/image665.png"/><Relationship Id="rId90" Type="http://schemas.openxmlformats.org/officeDocument/2006/relationships/image" Target="../media/image638.png"/></Relationships>
</file>

<file path=ppt/slides/_rels/slide1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64.xml"/><Relationship Id="rId21" Type="http://schemas.openxmlformats.org/officeDocument/2006/relationships/customXml" Target="../ink/ink4816.xml"/><Relationship Id="rId42" Type="http://schemas.openxmlformats.org/officeDocument/2006/relationships/image" Target="../media/image616.png"/><Relationship Id="rId63" Type="http://schemas.openxmlformats.org/officeDocument/2006/relationships/customXml" Target="../ink/ink4837.xml"/><Relationship Id="rId84" Type="http://schemas.openxmlformats.org/officeDocument/2006/relationships/image" Target="../media/image635.png"/><Relationship Id="rId138" Type="http://schemas.openxmlformats.org/officeDocument/2006/relationships/image" Target="../media/image662.png"/><Relationship Id="rId159" Type="http://schemas.openxmlformats.org/officeDocument/2006/relationships/customXml" Target="../ink/ink4885.xml"/><Relationship Id="rId107" Type="http://schemas.openxmlformats.org/officeDocument/2006/relationships/customXml" Target="../ink/ink4859.xml"/><Relationship Id="rId11" Type="http://schemas.openxmlformats.org/officeDocument/2006/relationships/customXml" Target="../ink/ink4811.xml"/><Relationship Id="rId32" Type="http://schemas.openxmlformats.org/officeDocument/2006/relationships/image" Target="../media/image611.png"/><Relationship Id="rId53" Type="http://schemas.openxmlformats.org/officeDocument/2006/relationships/customXml" Target="../ink/ink4832.xml"/><Relationship Id="rId74" Type="http://schemas.openxmlformats.org/officeDocument/2006/relationships/image" Target="../media/image630.png"/><Relationship Id="rId128" Type="http://schemas.openxmlformats.org/officeDocument/2006/relationships/image" Target="../media/image657.png"/><Relationship Id="rId149" Type="http://schemas.openxmlformats.org/officeDocument/2006/relationships/customXml" Target="../ink/ink4880.xml"/><Relationship Id="rId5" Type="http://schemas.openxmlformats.org/officeDocument/2006/relationships/customXml" Target="../ink/ink4808.xml"/><Relationship Id="rId95" Type="http://schemas.openxmlformats.org/officeDocument/2006/relationships/customXml" Target="../ink/ink4853.xml"/><Relationship Id="rId160" Type="http://schemas.openxmlformats.org/officeDocument/2006/relationships/image" Target="../media/image673.png"/><Relationship Id="rId22" Type="http://schemas.openxmlformats.org/officeDocument/2006/relationships/image" Target="../media/image606.png"/><Relationship Id="rId43" Type="http://schemas.openxmlformats.org/officeDocument/2006/relationships/customXml" Target="../ink/ink4827.xml"/><Relationship Id="rId64" Type="http://schemas.openxmlformats.org/officeDocument/2006/relationships/image" Target="../media/image626.png"/><Relationship Id="rId118" Type="http://schemas.openxmlformats.org/officeDocument/2006/relationships/image" Target="../media/image652.png"/><Relationship Id="rId139" Type="http://schemas.openxmlformats.org/officeDocument/2006/relationships/customXml" Target="../ink/ink4875.xml"/><Relationship Id="rId80" Type="http://schemas.openxmlformats.org/officeDocument/2006/relationships/image" Target="../media/image633.png"/><Relationship Id="rId85" Type="http://schemas.openxmlformats.org/officeDocument/2006/relationships/customXml" Target="../ink/ink4848.xml"/><Relationship Id="rId150" Type="http://schemas.openxmlformats.org/officeDocument/2006/relationships/image" Target="../media/image668.png"/><Relationship Id="rId155" Type="http://schemas.openxmlformats.org/officeDocument/2006/relationships/customXml" Target="../ink/ink4883.xml"/><Relationship Id="rId12" Type="http://schemas.openxmlformats.org/officeDocument/2006/relationships/image" Target="../media/image601.png"/><Relationship Id="rId17" Type="http://schemas.openxmlformats.org/officeDocument/2006/relationships/customXml" Target="../ink/ink4814.xml"/><Relationship Id="rId33" Type="http://schemas.openxmlformats.org/officeDocument/2006/relationships/customXml" Target="../ink/ink4822.xml"/><Relationship Id="rId38" Type="http://schemas.openxmlformats.org/officeDocument/2006/relationships/image" Target="../media/image614.png"/><Relationship Id="rId59" Type="http://schemas.openxmlformats.org/officeDocument/2006/relationships/customXml" Target="../ink/ink4835.xml"/><Relationship Id="rId103" Type="http://schemas.openxmlformats.org/officeDocument/2006/relationships/customXml" Target="../ink/ink4857.xml"/><Relationship Id="rId108" Type="http://schemas.openxmlformats.org/officeDocument/2006/relationships/image" Target="../media/image647.png"/><Relationship Id="rId124" Type="http://schemas.openxmlformats.org/officeDocument/2006/relationships/image" Target="../media/image655.png"/><Relationship Id="rId129" Type="http://schemas.openxmlformats.org/officeDocument/2006/relationships/customXml" Target="../ink/ink4870.xml"/><Relationship Id="rId54" Type="http://schemas.openxmlformats.org/officeDocument/2006/relationships/image" Target="../media/image622.png"/><Relationship Id="rId70" Type="http://schemas.openxmlformats.org/officeDocument/2006/relationships/image" Target="../media/image628.png"/><Relationship Id="rId75" Type="http://schemas.openxmlformats.org/officeDocument/2006/relationships/customXml" Target="../ink/ink4843.xml"/><Relationship Id="rId91" Type="http://schemas.openxmlformats.org/officeDocument/2006/relationships/customXml" Target="../ink/ink4851.xml"/><Relationship Id="rId96" Type="http://schemas.openxmlformats.org/officeDocument/2006/relationships/image" Target="../media/image641.png"/><Relationship Id="rId140" Type="http://schemas.openxmlformats.org/officeDocument/2006/relationships/image" Target="../media/image663.png"/><Relationship Id="rId145" Type="http://schemas.openxmlformats.org/officeDocument/2006/relationships/customXml" Target="../ink/ink48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23" Type="http://schemas.openxmlformats.org/officeDocument/2006/relationships/customXml" Target="../ink/ink4817.xml"/><Relationship Id="rId28" Type="http://schemas.openxmlformats.org/officeDocument/2006/relationships/image" Target="../media/image609.png"/><Relationship Id="rId49" Type="http://schemas.openxmlformats.org/officeDocument/2006/relationships/customXml" Target="../ink/ink4830.xml"/><Relationship Id="rId114" Type="http://schemas.openxmlformats.org/officeDocument/2006/relationships/image" Target="../media/image650.png"/><Relationship Id="rId119" Type="http://schemas.openxmlformats.org/officeDocument/2006/relationships/customXml" Target="../ink/ink4865.xml"/><Relationship Id="rId44" Type="http://schemas.openxmlformats.org/officeDocument/2006/relationships/image" Target="../media/image617.png"/><Relationship Id="rId60" Type="http://schemas.openxmlformats.org/officeDocument/2006/relationships/image" Target="../media/image625.png"/><Relationship Id="rId65" Type="http://schemas.openxmlformats.org/officeDocument/2006/relationships/customXml" Target="../ink/ink4838.xml"/><Relationship Id="rId81" Type="http://schemas.openxmlformats.org/officeDocument/2006/relationships/customXml" Target="../ink/ink4846.xml"/><Relationship Id="rId86" Type="http://schemas.openxmlformats.org/officeDocument/2006/relationships/image" Target="../media/image636.png"/><Relationship Id="rId130" Type="http://schemas.openxmlformats.org/officeDocument/2006/relationships/image" Target="../media/image658.png"/><Relationship Id="rId135" Type="http://schemas.openxmlformats.org/officeDocument/2006/relationships/customXml" Target="../ink/ink4873.xml"/><Relationship Id="rId151" Type="http://schemas.openxmlformats.org/officeDocument/2006/relationships/customXml" Target="../ink/ink4881.xml"/><Relationship Id="rId156" Type="http://schemas.openxmlformats.org/officeDocument/2006/relationships/image" Target="../media/image671.png"/><Relationship Id="rId13" Type="http://schemas.openxmlformats.org/officeDocument/2006/relationships/customXml" Target="../ink/ink4812.xml"/><Relationship Id="rId18" Type="http://schemas.openxmlformats.org/officeDocument/2006/relationships/image" Target="../media/image604.png"/><Relationship Id="rId39" Type="http://schemas.openxmlformats.org/officeDocument/2006/relationships/customXml" Target="../ink/ink4825.xml"/><Relationship Id="rId109" Type="http://schemas.openxmlformats.org/officeDocument/2006/relationships/customXml" Target="../ink/ink4860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4833.xml"/><Relationship Id="rId76" Type="http://schemas.openxmlformats.org/officeDocument/2006/relationships/image" Target="../media/image631.png"/><Relationship Id="rId97" Type="http://schemas.openxmlformats.org/officeDocument/2006/relationships/customXml" Target="../ink/ink4854.xml"/><Relationship Id="rId104" Type="http://schemas.openxmlformats.org/officeDocument/2006/relationships/image" Target="../media/image645.png"/><Relationship Id="rId120" Type="http://schemas.openxmlformats.org/officeDocument/2006/relationships/image" Target="../media/image653.png"/><Relationship Id="rId125" Type="http://schemas.openxmlformats.org/officeDocument/2006/relationships/customXml" Target="../ink/ink4868.xml"/><Relationship Id="rId141" Type="http://schemas.openxmlformats.org/officeDocument/2006/relationships/customXml" Target="../ink/ink4876.xml"/><Relationship Id="rId146" Type="http://schemas.openxmlformats.org/officeDocument/2006/relationships/image" Target="../media/image666.png"/><Relationship Id="rId7" Type="http://schemas.openxmlformats.org/officeDocument/2006/relationships/customXml" Target="../ink/ink4809.xml"/><Relationship Id="rId71" Type="http://schemas.openxmlformats.org/officeDocument/2006/relationships/customXml" Target="../ink/ink4841.xml"/><Relationship Id="rId92" Type="http://schemas.openxmlformats.org/officeDocument/2006/relationships/image" Target="../media/image639.png"/><Relationship Id="rId2" Type="http://schemas.openxmlformats.org/officeDocument/2006/relationships/image" Target="../media/image597.png"/><Relationship Id="rId29" Type="http://schemas.openxmlformats.org/officeDocument/2006/relationships/customXml" Target="../ink/ink4820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4828.xml"/><Relationship Id="rId66" Type="http://schemas.openxmlformats.org/officeDocument/2006/relationships/image" Target="../media/image467.png"/><Relationship Id="rId87" Type="http://schemas.openxmlformats.org/officeDocument/2006/relationships/customXml" Target="../ink/ink4849.xml"/><Relationship Id="rId110" Type="http://schemas.openxmlformats.org/officeDocument/2006/relationships/image" Target="../media/image648.png"/><Relationship Id="rId115" Type="http://schemas.openxmlformats.org/officeDocument/2006/relationships/customXml" Target="../ink/ink4863.xml"/><Relationship Id="rId131" Type="http://schemas.openxmlformats.org/officeDocument/2006/relationships/customXml" Target="../ink/ink4871.xml"/><Relationship Id="rId136" Type="http://schemas.openxmlformats.org/officeDocument/2006/relationships/image" Target="../media/image661.png"/><Relationship Id="rId157" Type="http://schemas.openxmlformats.org/officeDocument/2006/relationships/customXml" Target="../ink/ink4884.xml"/><Relationship Id="rId61" Type="http://schemas.openxmlformats.org/officeDocument/2006/relationships/customXml" Target="../ink/ink4836.xml"/><Relationship Id="rId82" Type="http://schemas.openxmlformats.org/officeDocument/2006/relationships/image" Target="../media/image634.png"/><Relationship Id="rId152" Type="http://schemas.openxmlformats.org/officeDocument/2006/relationships/image" Target="../media/image669.png"/><Relationship Id="rId19" Type="http://schemas.openxmlformats.org/officeDocument/2006/relationships/customXml" Target="../ink/ink4815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4823.xml"/><Relationship Id="rId56" Type="http://schemas.openxmlformats.org/officeDocument/2006/relationships/image" Target="../media/image623.png"/><Relationship Id="rId77" Type="http://schemas.openxmlformats.org/officeDocument/2006/relationships/customXml" Target="../ink/ink4844.xml"/><Relationship Id="rId100" Type="http://schemas.openxmlformats.org/officeDocument/2006/relationships/image" Target="../media/image643.png"/><Relationship Id="rId105" Type="http://schemas.openxmlformats.org/officeDocument/2006/relationships/customXml" Target="../ink/ink4858.xml"/><Relationship Id="rId126" Type="http://schemas.openxmlformats.org/officeDocument/2006/relationships/image" Target="../media/image656.png"/><Relationship Id="rId147" Type="http://schemas.openxmlformats.org/officeDocument/2006/relationships/customXml" Target="../ink/ink4879.xml"/><Relationship Id="rId8" Type="http://schemas.openxmlformats.org/officeDocument/2006/relationships/image" Target="../media/image600.png"/><Relationship Id="rId51" Type="http://schemas.openxmlformats.org/officeDocument/2006/relationships/customXml" Target="../ink/ink4831.xml"/><Relationship Id="rId72" Type="http://schemas.openxmlformats.org/officeDocument/2006/relationships/image" Target="../media/image629.png"/><Relationship Id="rId93" Type="http://schemas.openxmlformats.org/officeDocument/2006/relationships/customXml" Target="../ink/ink4852.xml"/><Relationship Id="rId98" Type="http://schemas.openxmlformats.org/officeDocument/2006/relationships/image" Target="../media/image642.png"/><Relationship Id="rId121" Type="http://schemas.openxmlformats.org/officeDocument/2006/relationships/customXml" Target="../ink/ink4866.xml"/><Relationship Id="rId142" Type="http://schemas.openxmlformats.org/officeDocument/2006/relationships/image" Target="../media/image664.png"/><Relationship Id="rId3" Type="http://schemas.openxmlformats.org/officeDocument/2006/relationships/customXml" Target="../ink/ink4807.xml"/><Relationship Id="rId25" Type="http://schemas.openxmlformats.org/officeDocument/2006/relationships/customXml" Target="../ink/ink4818.xml"/><Relationship Id="rId46" Type="http://schemas.openxmlformats.org/officeDocument/2006/relationships/image" Target="../media/image618.png"/><Relationship Id="rId67" Type="http://schemas.openxmlformats.org/officeDocument/2006/relationships/customXml" Target="../ink/ink4839.xml"/><Relationship Id="rId116" Type="http://schemas.openxmlformats.org/officeDocument/2006/relationships/image" Target="../media/image651.png"/><Relationship Id="rId137" Type="http://schemas.openxmlformats.org/officeDocument/2006/relationships/customXml" Target="../ink/ink4874.xml"/><Relationship Id="rId158" Type="http://schemas.openxmlformats.org/officeDocument/2006/relationships/image" Target="../media/image672.png"/><Relationship Id="rId20" Type="http://schemas.openxmlformats.org/officeDocument/2006/relationships/image" Target="../media/image605.png"/><Relationship Id="rId41" Type="http://schemas.openxmlformats.org/officeDocument/2006/relationships/customXml" Target="../ink/ink4826.xml"/><Relationship Id="rId62" Type="http://schemas.openxmlformats.org/officeDocument/2006/relationships/image" Target="../media/image44.png"/><Relationship Id="rId83" Type="http://schemas.openxmlformats.org/officeDocument/2006/relationships/customXml" Target="../ink/ink4847.xml"/><Relationship Id="rId88" Type="http://schemas.openxmlformats.org/officeDocument/2006/relationships/image" Target="../media/image637.png"/><Relationship Id="rId111" Type="http://schemas.openxmlformats.org/officeDocument/2006/relationships/customXml" Target="../ink/ink4861.xml"/><Relationship Id="rId132" Type="http://schemas.openxmlformats.org/officeDocument/2006/relationships/image" Target="../media/image659.png"/><Relationship Id="rId153" Type="http://schemas.openxmlformats.org/officeDocument/2006/relationships/customXml" Target="../ink/ink4882.xml"/><Relationship Id="rId15" Type="http://schemas.openxmlformats.org/officeDocument/2006/relationships/customXml" Target="../ink/ink4813.xml"/><Relationship Id="rId36" Type="http://schemas.openxmlformats.org/officeDocument/2006/relationships/image" Target="../media/image613.png"/><Relationship Id="rId57" Type="http://schemas.openxmlformats.org/officeDocument/2006/relationships/customXml" Target="../ink/ink4834.xml"/><Relationship Id="rId106" Type="http://schemas.openxmlformats.org/officeDocument/2006/relationships/image" Target="../media/image646.png"/><Relationship Id="rId127" Type="http://schemas.openxmlformats.org/officeDocument/2006/relationships/customXml" Target="../ink/ink4869.xml"/><Relationship Id="rId10" Type="http://schemas.openxmlformats.org/officeDocument/2006/relationships/image" Target="../media/image490.png"/><Relationship Id="rId31" Type="http://schemas.openxmlformats.org/officeDocument/2006/relationships/customXml" Target="../ink/ink4821.xml"/><Relationship Id="rId52" Type="http://schemas.openxmlformats.org/officeDocument/2006/relationships/image" Target="../media/image621.png"/><Relationship Id="rId73" Type="http://schemas.openxmlformats.org/officeDocument/2006/relationships/customXml" Target="../ink/ink4842.xml"/><Relationship Id="rId78" Type="http://schemas.openxmlformats.org/officeDocument/2006/relationships/image" Target="../media/image632.png"/><Relationship Id="rId94" Type="http://schemas.openxmlformats.org/officeDocument/2006/relationships/image" Target="../media/image640.png"/><Relationship Id="rId99" Type="http://schemas.openxmlformats.org/officeDocument/2006/relationships/customXml" Target="../ink/ink4855.xml"/><Relationship Id="rId101" Type="http://schemas.openxmlformats.org/officeDocument/2006/relationships/customXml" Target="../ink/ink4856.xml"/><Relationship Id="rId122" Type="http://schemas.openxmlformats.org/officeDocument/2006/relationships/image" Target="../media/image654.png"/><Relationship Id="rId143" Type="http://schemas.openxmlformats.org/officeDocument/2006/relationships/customXml" Target="../ink/ink4877.xml"/><Relationship Id="rId148" Type="http://schemas.openxmlformats.org/officeDocument/2006/relationships/image" Target="../media/image667.png"/><Relationship Id="rId4" Type="http://schemas.openxmlformats.org/officeDocument/2006/relationships/image" Target="../media/image598.png"/><Relationship Id="rId9" Type="http://schemas.openxmlformats.org/officeDocument/2006/relationships/customXml" Target="../ink/ink4810.xml"/><Relationship Id="rId26" Type="http://schemas.openxmlformats.org/officeDocument/2006/relationships/image" Target="../media/image608.png"/><Relationship Id="rId47" Type="http://schemas.openxmlformats.org/officeDocument/2006/relationships/customXml" Target="../ink/ink4829.xml"/><Relationship Id="rId68" Type="http://schemas.openxmlformats.org/officeDocument/2006/relationships/image" Target="../media/image627.png"/><Relationship Id="rId89" Type="http://schemas.openxmlformats.org/officeDocument/2006/relationships/customXml" Target="../ink/ink4850.xml"/><Relationship Id="rId112" Type="http://schemas.openxmlformats.org/officeDocument/2006/relationships/image" Target="../media/image649.png"/><Relationship Id="rId133" Type="http://schemas.openxmlformats.org/officeDocument/2006/relationships/customXml" Target="../ink/ink4872.xml"/><Relationship Id="rId154" Type="http://schemas.openxmlformats.org/officeDocument/2006/relationships/image" Target="../media/image670.png"/><Relationship Id="rId16" Type="http://schemas.openxmlformats.org/officeDocument/2006/relationships/image" Target="../media/image603.png"/><Relationship Id="rId37" Type="http://schemas.openxmlformats.org/officeDocument/2006/relationships/customXml" Target="../ink/ink4824.xml"/><Relationship Id="rId58" Type="http://schemas.openxmlformats.org/officeDocument/2006/relationships/image" Target="../media/image624.png"/><Relationship Id="rId79" Type="http://schemas.openxmlformats.org/officeDocument/2006/relationships/customXml" Target="../ink/ink4845.xml"/><Relationship Id="rId102" Type="http://schemas.openxmlformats.org/officeDocument/2006/relationships/image" Target="../media/image644.png"/><Relationship Id="rId123" Type="http://schemas.openxmlformats.org/officeDocument/2006/relationships/customXml" Target="../ink/ink4867.xml"/><Relationship Id="rId144" Type="http://schemas.openxmlformats.org/officeDocument/2006/relationships/image" Target="../media/image665.png"/><Relationship Id="rId90" Type="http://schemas.openxmlformats.org/officeDocument/2006/relationships/image" Target="../media/image638.png"/><Relationship Id="rId27" Type="http://schemas.openxmlformats.org/officeDocument/2006/relationships/customXml" Target="../ink/ink4819.xml"/><Relationship Id="rId48" Type="http://schemas.openxmlformats.org/officeDocument/2006/relationships/image" Target="../media/image619.png"/><Relationship Id="rId69" Type="http://schemas.openxmlformats.org/officeDocument/2006/relationships/customXml" Target="../ink/ink4840.xml"/><Relationship Id="rId113" Type="http://schemas.openxmlformats.org/officeDocument/2006/relationships/customXml" Target="../ink/ink4862.xml"/><Relationship Id="rId134" Type="http://schemas.openxmlformats.org/officeDocument/2006/relationships/image" Target="../media/image660.png"/></Relationships>
</file>

<file path=ppt/slides/_rels/slide1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43.xml"/><Relationship Id="rId21" Type="http://schemas.openxmlformats.org/officeDocument/2006/relationships/customXml" Target="../ink/ink4895.xml"/><Relationship Id="rId42" Type="http://schemas.openxmlformats.org/officeDocument/2006/relationships/image" Target="../media/image616.png"/><Relationship Id="rId63" Type="http://schemas.openxmlformats.org/officeDocument/2006/relationships/customXml" Target="../ink/ink4916.xml"/><Relationship Id="rId84" Type="http://schemas.openxmlformats.org/officeDocument/2006/relationships/image" Target="../media/image635.png"/><Relationship Id="rId138" Type="http://schemas.openxmlformats.org/officeDocument/2006/relationships/image" Target="../media/image662.png"/><Relationship Id="rId159" Type="http://schemas.openxmlformats.org/officeDocument/2006/relationships/customXml" Target="../ink/ink4964.xml"/><Relationship Id="rId107" Type="http://schemas.openxmlformats.org/officeDocument/2006/relationships/customXml" Target="../ink/ink4938.xml"/><Relationship Id="rId11" Type="http://schemas.openxmlformats.org/officeDocument/2006/relationships/customXml" Target="../ink/ink4890.xml"/><Relationship Id="rId32" Type="http://schemas.openxmlformats.org/officeDocument/2006/relationships/image" Target="../media/image611.png"/><Relationship Id="rId53" Type="http://schemas.openxmlformats.org/officeDocument/2006/relationships/customXml" Target="../ink/ink4911.xml"/><Relationship Id="rId74" Type="http://schemas.openxmlformats.org/officeDocument/2006/relationships/image" Target="../media/image630.png"/><Relationship Id="rId128" Type="http://schemas.openxmlformats.org/officeDocument/2006/relationships/image" Target="../media/image657.png"/><Relationship Id="rId149" Type="http://schemas.openxmlformats.org/officeDocument/2006/relationships/customXml" Target="../ink/ink4959.xml"/><Relationship Id="rId5" Type="http://schemas.openxmlformats.org/officeDocument/2006/relationships/customXml" Target="../ink/ink4887.xml"/><Relationship Id="rId95" Type="http://schemas.openxmlformats.org/officeDocument/2006/relationships/customXml" Target="../ink/ink4932.xml"/><Relationship Id="rId160" Type="http://schemas.openxmlformats.org/officeDocument/2006/relationships/image" Target="../media/image673.png"/><Relationship Id="rId22" Type="http://schemas.openxmlformats.org/officeDocument/2006/relationships/image" Target="../media/image606.png"/><Relationship Id="rId43" Type="http://schemas.openxmlformats.org/officeDocument/2006/relationships/customXml" Target="../ink/ink4906.xml"/><Relationship Id="rId64" Type="http://schemas.openxmlformats.org/officeDocument/2006/relationships/image" Target="../media/image626.png"/><Relationship Id="rId118" Type="http://schemas.openxmlformats.org/officeDocument/2006/relationships/image" Target="../media/image652.png"/><Relationship Id="rId139" Type="http://schemas.openxmlformats.org/officeDocument/2006/relationships/customXml" Target="../ink/ink4954.xml"/><Relationship Id="rId85" Type="http://schemas.openxmlformats.org/officeDocument/2006/relationships/customXml" Target="../ink/ink4927.xml"/><Relationship Id="rId150" Type="http://schemas.openxmlformats.org/officeDocument/2006/relationships/image" Target="../media/image668.png"/><Relationship Id="rId12" Type="http://schemas.openxmlformats.org/officeDocument/2006/relationships/image" Target="../media/image601.png"/><Relationship Id="rId17" Type="http://schemas.openxmlformats.org/officeDocument/2006/relationships/customXml" Target="../ink/ink4893.xml"/><Relationship Id="rId33" Type="http://schemas.openxmlformats.org/officeDocument/2006/relationships/customXml" Target="../ink/ink4901.xml"/><Relationship Id="rId38" Type="http://schemas.openxmlformats.org/officeDocument/2006/relationships/image" Target="../media/image614.png"/><Relationship Id="rId59" Type="http://schemas.openxmlformats.org/officeDocument/2006/relationships/customXml" Target="../ink/ink4914.xml"/><Relationship Id="rId103" Type="http://schemas.openxmlformats.org/officeDocument/2006/relationships/customXml" Target="../ink/ink4936.xml"/><Relationship Id="rId108" Type="http://schemas.openxmlformats.org/officeDocument/2006/relationships/image" Target="../media/image647.png"/><Relationship Id="rId124" Type="http://schemas.openxmlformats.org/officeDocument/2006/relationships/image" Target="../media/image655.png"/><Relationship Id="rId129" Type="http://schemas.openxmlformats.org/officeDocument/2006/relationships/customXml" Target="../ink/ink4949.xml"/><Relationship Id="rId54" Type="http://schemas.openxmlformats.org/officeDocument/2006/relationships/image" Target="../media/image622.png"/><Relationship Id="rId70" Type="http://schemas.openxmlformats.org/officeDocument/2006/relationships/image" Target="../media/image628.png"/><Relationship Id="rId75" Type="http://schemas.openxmlformats.org/officeDocument/2006/relationships/customXml" Target="../ink/ink4922.xml"/><Relationship Id="rId91" Type="http://schemas.openxmlformats.org/officeDocument/2006/relationships/customXml" Target="../ink/ink4930.xml"/><Relationship Id="rId96" Type="http://schemas.openxmlformats.org/officeDocument/2006/relationships/image" Target="../media/image641.png"/><Relationship Id="rId140" Type="http://schemas.openxmlformats.org/officeDocument/2006/relationships/image" Target="../media/image663.png"/><Relationship Id="rId145" Type="http://schemas.openxmlformats.org/officeDocument/2006/relationships/customXml" Target="../ink/ink4957.xml"/><Relationship Id="rId161" Type="http://schemas.openxmlformats.org/officeDocument/2006/relationships/customXml" Target="../ink/ink4965.xml"/><Relationship Id="rId166" Type="http://schemas.openxmlformats.org/officeDocument/2006/relationships/image" Target="../media/image6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23" Type="http://schemas.openxmlformats.org/officeDocument/2006/relationships/customXml" Target="../ink/ink4896.xml"/><Relationship Id="rId28" Type="http://schemas.openxmlformats.org/officeDocument/2006/relationships/image" Target="../media/image609.png"/><Relationship Id="rId49" Type="http://schemas.openxmlformats.org/officeDocument/2006/relationships/customXml" Target="../ink/ink4909.xml"/><Relationship Id="rId114" Type="http://schemas.openxmlformats.org/officeDocument/2006/relationships/image" Target="../media/image650.png"/><Relationship Id="rId119" Type="http://schemas.openxmlformats.org/officeDocument/2006/relationships/customXml" Target="../ink/ink4944.xml"/><Relationship Id="rId44" Type="http://schemas.openxmlformats.org/officeDocument/2006/relationships/image" Target="../media/image617.png"/><Relationship Id="rId60" Type="http://schemas.openxmlformats.org/officeDocument/2006/relationships/image" Target="../media/image625.png"/><Relationship Id="rId65" Type="http://schemas.openxmlformats.org/officeDocument/2006/relationships/customXml" Target="../ink/ink4917.xml"/><Relationship Id="rId81" Type="http://schemas.openxmlformats.org/officeDocument/2006/relationships/customXml" Target="../ink/ink4925.xml"/><Relationship Id="rId86" Type="http://schemas.openxmlformats.org/officeDocument/2006/relationships/image" Target="../media/image636.png"/><Relationship Id="rId130" Type="http://schemas.openxmlformats.org/officeDocument/2006/relationships/image" Target="../media/image658.png"/><Relationship Id="rId135" Type="http://schemas.openxmlformats.org/officeDocument/2006/relationships/customXml" Target="../ink/ink4952.xml"/><Relationship Id="rId151" Type="http://schemas.openxmlformats.org/officeDocument/2006/relationships/customXml" Target="../ink/ink4960.xml"/><Relationship Id="rId156" Type="http://schemas.openxmlformats.org/officeDocument/2006/relationships/image" Target="../media/image671.png"/><Relationship Id="rId13" Type="http://schemas.openxmlformats.org/officeDocument/2006/relationships/customXml" Target="../ink/ink4891.xml"/><Relationship Id="rId18" Type="http://schemas.openxmlformats.org/officeDocument/2006/relationships/image" Target="../media/image604.png"/><Relationship Id="rId39" Type="http://schemas.openxmlformats.org/officeDocument/2006/relationships/customXml" Target="../ink/ink4904.xml"/><Relationship Id="rId109" Type="http://schemas.openxmlformats.org/officeDocument/2006/relationships/customXml" Target="../ink/ink4939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4912.xml"/><Relationship Id="rId76" Type="http://schemas.openxmlformats.org/officeDocument/2006/relationships/image" Target="../media/image631.png"/><Relationship Id="rId97" Type="http://schemas.openxmlformats.org/officeDocument/2006/relationships/customXml" Target="../ink/ink4933.xml"/><Relationship Id="rId104" Type="http://schemas.openxmlformats.org/officeDocument/2006/relationships/image" Target="../media/image645.png"/><Relationship Id="rId120" Type="http://schemas.openxmlformats.org/officeDocument/2006/relationships/image" Target="../media/image653.png"/><Relationship Id="rId125" Type="http://schemas.openxmlformats.org/officeDocument/2006/relationships/customXml" Target="../ink/ink4947.xml"/><Relationship Id="rId141" Type="http://schemas.openxmlformats.org/officeDocument/2006/relationships/customXml" Target="../ink/ink4955.xml"/><Relationship Id="rId146" Type="http://schemas.openxmlformats.org/officeDocument/2006/relationships/image" Target="../media/image666.png"/><Relationship Id="rId167" Type="http://schemas.openxmlformats.org/officeDocument/2006/relationships/customXml" Target="../ink/ink4968.xml"/><Relationship Id="rId7" Type="http://schemas.openxmlformats.org/officeDocument/2006/relationships/customXml" Target="../ink/ink4888.xml"/><Relationship Id="rId71" Type="http://schemas.openxmlformats.org/officeDocument/2006/relationships/customXml" Target="../ink/ink4920.xml"/><Relationship Id="rId92" Type="http://schemas.openxmlformats.org/officeDocument/2006/relationships/image" Target="../media/image639.png"/><Relationship Id="rId162" Type="http://schemas.openxmlformats.org/officeDocument/2006/relationships/image" Target="../media/image674.png"/><Relationship Id="rId2" Type="http://schemas.openxmlformats.org/officeDocument/2006/relationships/image" Target="../media/image597.png"/><Relationship Id="rId29" Type="http://schemas.openxmlformats.org/officeDocument/2006/relationships/customXml" Target="../ink/ink4899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4907.xml"/><Relationship Id="rId66" Type="http://schemas.openxmlformats.org/officeDocument/2006/relationships/image" Target="../media/image467.png"/><Relationship Id="rId87" Type="http://schemas.openxmlformats.org/officeDocument/2006/relationships/customXml" Target="../ink/ink4928.xml"/><Relationship Id="rId110" Type="http://schemas.openxmlformats.org/officeDocument/2006/relationships/image" Target="../media/image648.png"/><Relationship Id="rId115" Type="http://schemas.openxmlformats.org/officeDocument/2006/relationships/customXml" Target="../ink/ink4942.xml"/><Relationship Id="rId131" Type="http://schemas.openxmlformats.org/officeDocument/2006/relationships/customXml" Target="../ink/ink4950.xml"/><Relationship Id="rId136" Type="http://schemas.openxmlformats.org/officeDocument/2006/relationships/image" Target="../media/image661.png"/><Relationship Id="rId157" Type="http://schemas.openxmlformats.org/officeDocument/2006/relationships/customXml" Target="../ink/ink4963.xml"/><Relationship Id="rId61" Type="http://schemas.openxmlformats.org/officeDocument/2006/relationships/customXml" Target="../ink/ink4915.xml"/><Relationship Id="rId82" Type="http://schemas.openxmlformats.org/officeDocument/2006/relationships/image" Target="../media/image634.png"/><Relationship Id="rId152" Type="http://schemas.openxmlformats.org/officeDocument/2006/relationships/image" Target="../media/image669.png"/><Relationship Id="rId19" Type="http://schemas.openxmlformats.org/officeDocument/2006/relationships/customXml" Target="../ink/ink4894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4902.xml"/><Relationship Id="rId56" Type="http://schemas.openxmlformats.org/officeDocument/2006/relationships/image" Target="../media/image623.png"/><Relationship Id="rId77" Type="http://schemas.openxmlformats.org/officeDocument/2006/relationships/customXml" Target="../ink/ink4923.xml"/><Relationship Id="rId100" Type="http://schemas.openxmlformats.org/officeDocument/2006/relationships/image" Target="../media/image643.png"/><Relationship Id="rId105" Type="http://schemas.openxmlformats.org/officeDocument/2006/relationships/customXml" Target="../ink/ink4937.xml"/><Relationship Id="rId126" Type="http://schemas.openxmlformats.org/officeDocument/2006/relationships/image" Target="../media/image656.png"/><Relationship Id="rId147" Type="http://schemas.openxmlformats.org/officeDocument/2006/relationships/customXml" Target="../ink/ink4958.xml"/><Relationship Id="rId168" Type="http://schemas.openxmlformats.org/officeDocument/2006/relationships/image" Target="../media/image677.png"/><Relationship Id="rId8" Type="http://schemas.openxmlformats.org/officeDocument/2006/relationships/image" Target="../media/image600.png"/><Relationship Id="rId51" Type="http://schemas.openxmlformats.org/officeDocument/2006/relationships/customXml" Target="../ink/ink4910.xml"/><Relationship Id="rId72" Type="http://schemas.openxmlformats.org/officeDocument/2006/relationships/image" Target="../media/image629.png"/><Relationship Id="rId93" Type="http://schemas.openxmlformats.org/officeDocument/2006/relationships/customXml" Target="../ink/ink4931.xml"/><Relationship Id="rId98" Type="http://schemas.openxmlformats.org/officeDocument/2006/relationships/image" Target="../media/image642.png"/><Relationship Id="rId121" Type="http://schemas.openxmlformats.org/officeDocument/2006/relationships/customXml" Target="../ink/ink4945.xml"/><Relationship Id="rId142" Type="http://schemas.openxmlformats.org/officeDocument/2006/relationships/image" Target="../media/image664.png"/><Relationship Id="rId163" Type="http://schemas.openxmlformats.org/officeDocument/2006/relationships/customXml" Target="../ink/ink4966.xml"/><Relationship Id="rId3" Type="http://schemas.openxmlformats.org/officeDocument/2006/relationships/customXml" Target="../ink/ink4886.xml"/><Relationship Id="rId25" Type="http://schemas.openxmlformats.org/officeDocument/2006/relationships/customXml" Target="../ink/ink4897.xml"/><Relationship Id="rId46" Type="http://schemas.openxmlformats.org/officeDocument/2006/relationships/image" Target="../media/image618.png"/><Relationship Id="rId67" Type="http://schemas.openxmlformats.org/officeDocument/2006/relationships/customXml" Target="../ink/ink4918.xml"/><Relationship Id="rId116" Type="http://schemas.openxmlformats.org/officeDocument/2006/relationships/image" Target="../media/image651.png"/><Relationship Id="rId137" Type="http://schemas.openxmlformats.org/officeDocument/2006/relationships/customXml" Target="../ink/ink4953.xml"/><Relationship Id="rId158" Type="http://schemas.openxmlformats.org/officeDocument/2006/relationships/image" Target="../media/image672.png"/><Relationship Id="rId20" Type="http://schemas.openxmlformats.org/officeDocument/2006/relationships/image" Target="../media/image605.png"/><Relationship Id="rId41" Type="http://schemas.openxmlformats.org/officeDocument/2006/relationships/customXml" Target="../ink/ink4905.xml"/><Relationship Id="rId62" Type="http://schemas.openxmlformats.org/officeDocument/2006/relationships/image" Target="../media/image44.png"/><Relationship Id="rId83" Type="http://schemas.openxmlformats.org/officeDocument/2006/relationships/customXml" Target="../ink/ink4926.xml"/><Relationship Id="rId88" Type="http://schemas.openxmlformats.org/officeDocument/2006/relationships/image" Target="../media/image637.png"/><Relationship Id="rId111" Type="http://schemas.openxmlformats.org/officeDocument/2006/relationships/customXml" Target="../ink/ink4940.xml"/><Relationship Id="rId132" Type="http://schemas.openxmlformats.org/officeDocument/2006/relationships/image" Target="../media/image659.png"/><Relationship Id="rId153" Type="http://schemas.openxmlformats.org/officeDocument/2006/relationships/customXml" Target="../ink/ink4961.xml"/><Relationship Id="rId15" Type="http://schemas.openxmlformats.org/officeDocument/2006/relationships/customXml" Target="../ink/ink4892.xml"/><Relationship Id="rId36" Type="http://schemas.openxmlformats.org/officeDocument/2006/relationships/image" Target="../media/image613.png"/><Relationship Id="rId57" Type="http://schemas.openxmlformats.org/officeDocument/2006/relationships/customXml" Target="../ink/ink4913.xml"/><Relationship Id="rId106" Type="http://schemas.openxmlformats.org/officeDocument/2006/relationships/image" Target="../media/image646.png"/><Relationship Id="rId127" Type="http://schemas.openxmlformats.org/officeDocument/2006/relationships/customXml" Target="../ink/ink4948.xml"/><Relationship Id="rId10" Type="http://schemas.openxmlformats.org/officeDocument/2006/relationships/image" Target="../media/image490.png"/><Relationship Id="rId31" Type="http://schemas.openxmlformats.org/officeDocument/2006/relationships/customXml" Target="../ink/ink4900.xml"/><Relationship Id="rId52" Type="http://schemas.openxmlformats.org/officeDocument/2006/relationships/image" Target="../media/image621.png"/><Relationship Id="rId73" Type="http://schemas.openxmlformats.org/officeDocument/2006/relationships/customXml" Target="../ink/ink4921.xml"/><Relationship Id="rId78" Type="http://schemas.openxmlformats.org/officeDocument/2006/relationships/image" Target="../media/image632.png"/><Relationship Id="rId94" Type="http://schemas.openxmlformats.org/officeDocument/2006/relationships/image" Target="../media/image640.png"/><Relationship Id="rId99" Type="http://schemas.openxmlformats.org/officeDocument/2006/relationships/customXml" Target="../ink/ink4934.xml"/><Relationship Id="rId101" Type="http://schemas.openxmlformats.org/officeDocument/2006/relationships/customXml" Target="../ink/ink4935.xml"/><Relationship Id="rId122" Type="http://schemas.openxmlformats.org/officeDocument/2006/relationships/image" Target="../media/image654.png"/><Relationship Id="rId143" Type="http://schemas.openxmlformats.org/officeDocument/2006/relationships/customXml" Target="../ink/ink4956.xml"/><Relationship Id="rId148" Type="http://schemas.openxmlformats.org/officeDocument/2006/relationships/image" Target="../media/image667.png"/><Relationship Id="rId164" Type="http://schemas.openxmlformats.org/officeDocument/2006/relationships/image" Target="../media/image675.png"/><Relationship Id="rId4" Type="http://schemas.openxmlformats.org/officeDocument/2006/relationships/image" Target="../media/image598.png"/><Relationship Id="rId9" Type="http://schemas.openxmlformats.org/officeDocument/2006/relationships/customXml" Target="../ink/ink4889.xml"/><Relationship Id="rId26" Type="http://schemas.openxmlformats.org/officeDocument/2006/relationships/image" Target="../media/image608.png"/><Relationship Id="rId47" Type="http://schemas.openxmlformats.org/officeDocument/2006/relationships/customXml" Target="../ink/ink4908.xml"/><Relationship Id="rId68" Type="http://schemas.openxmlformats.org/officeDocument/2006/relationships/image" Target="../media/image627.png"/><Relationship Id="rId89" Type="http://schemas.openxmlformats.org/officeDocument/2006/relationships/customXml" Target="../ink/ink4929.xml"/><Relationship Id="rId112" Type="http://schemas.openxmlformats.org/officeDocument/2006/relationships/image" Target="../media/image649.png"/><Relationship Id="rId133" Type="http://schemas.openxmlformats.org/officeDocument/2006/relationships/customXml" Target="../ink/ink4951.xml"/><Relationship Id="rId154" Type="http://schemas.openxmlformats.org/officeDocument/2006/relationships/image" Target="../media/image670.png"/><Relationship Id="rId16" Type="http://schemas.openxmlformats.org/officeDocument/2006/relationships/image" Target="../media/image603.png"/><Relationship Id="rId37" Type="http://schemas.openxmlformats.org/officeDocument/2006/relationships/customXml" Target="../ink/ink4903.xml"/><Relationship Id="rId58" Type="http://schemas.openxmlformats.org/officeDocument/2006/relationships/image" Target="../media/image624.png"/><Relationship Id="rId79" Type="http://schemas.openxmlformats.org/officeDocument/2006/relationships/customXml" Target="../ink/ink4924.xml"/><Relationship Id="rId102" Type="http://schemas.openxmlformats.org/officeDocument/2006/relationships/image" Target="../media/image644.png"/><Relationship Id="rId123" Type="http://schemas.openxmlformats.org/officeDocument/2006/relationships/customXml" Target="../ink/ink4946.xml"/><Relationship Id="rId144" Type="http://schemas.openxmlformats.org/officeDocument/2006/relationships/image" Target="../media/image665.png"/><Relationship Id="rId90" Type="http://schemas.openxmlformats.org/officeDocument/2006/relationships/image" Target="../media/image638.png"/><Relationship Id="rId165" Type="http://schemas.openxmlformats.org/officeDocument/2006/relationships/customXml" Target="../ink/ink4967.xml"/><Relationship Id="rId27" Type="http://schemas.openxmlformats.org/officeDocument/2006/relationships/customXml" Target="../ink/ink4898.xml"/><Relationship Id="rId48" Type="http://schemas.openxmlformats.org/officeDocument/2006/relationships/image" Target="../media/image619.png"/><Relationship Id="rId69" Type="http://schemas.openxmlformats.org/officeDocument/2006/relationships/customXml" Target="../ink/ink4919.xml"/><Relationship Id="rId113" Type="http://schemas.openxmlformats.org/officeDocument/2006/relationships/customXml" Target="../ink/ink4941.xml"/><Relationship Id="rId134" Type="http://schemas.openxmlformats.org/officeDocument/2006/relationships/image" Target="../media/image660.png"/><Relationship Id="rId80" Type="http://schemas.openxmlformats.org/officeDocument/2006/relationships/image" Target="../media/image633.png"/><Relationship Id="rId155" Type="http://schemas.openxmlformats.org/officeDocument/2006/relationships/customXml" Target="../ink/ink4962.xml"/></Relationships>
</file>

<file path=ppt/slides/_rels/slide1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026.xml"/><Relationship Id="rId21" Type="http://schemas.openxmlformats.org/officeDocument/2006/relationships/customXml" Target="../ink/ink4978.xml"/><Relationship Id="rId42" Type="http://schemas.openxmlformats.org/officeDocument/2006/relationships/image" Target="../media/image616.png"/><Relationship Id="rId63" Type="http://schemas.openxmlformats.org/officeDocument/2006/relationships/customXml" Target="../ink/ink4999.xml"/><Relationship Id="rId84" Type="http://schemas.openxmlformats.org/officeDocument/2006/relationships/image" Target="../media/image635.png"/><Relationship Id="rId138" Type="http://schemas.openxmlformats.org/officeDocument/2006/relationships/image" Target="../media/image662.png"/><Relationship Id="rId159" Type="http://schemas.openxmlformats.org/officeDocument/2006/relationships/customXml" Target="../ink/ink5047.xml"/><Relationship Id="rId170" Type="http://schemas.openxmlformats.org/officeDocument/2006/relationships/image" Target="../media/image678.png"/><Relationship Id="rId107" Type="http://schemas.openxmlformats.org/officeDocument/2006/relationships/customXml" Target="../ink/ink5021.xml"/><Relationship Id="rId11" Type="http://schemas.openxmlformats.org/officeDocument/2006/relationships/customXml" Target="../ink/ink4973.xml"/><Relationship Id="rId32" Type="http://schemas.openxmlformats.org/officeDocument/2006/relationships/image" Target="../media/image611.png"/><Relationship Id="rId53" Type="http://schemas.openxmlformats.org/officeDocument/2006/relationships/customXml" Target="../ink/ink4994.xml"/><Relationship Id="rId74" Type="http://schemas.openxmlformats.org/officeDocument/2006/relationships/image" Target="../media/image630.png"/><Relationship Id="rId128" Type="http://schemas.openxmlformats.org/officeDocument/2006/relationships/image" Target="../media/image657.png"/><Relationship Id="rId149" Type="http://schemas.openxmlformats.org/officeDocument/2006/relationships/customXml" Target="../ink/ink5042.xml"/><Relationship Id="rId5" Type="http://schemas.openxmlformats.org/officeDocument/2006/relationships/customXml" Target="../ink/ink4970.xml"/><Relationship Id="rId95" Type="http://schemas.openxmlformats.org/officeDocument/2006/relationships/customXml" Target="../ink/ink5015.xml"/><Relationship Id="rId160" Type="http://schemas.openxmlformats.org/officeDocument/2006/relationships/image" Target="../media/image673.png"/><Relationship Id="rId22" Type="http://schemas.openxmlformats.org/officeDocument/2006/relationships/image" Target="../media/image606.png"/><Relationship Id="rId43" Type="http://schemas.openxmlformats.org/officeDocument/2006/relationships/customXml" Target="../ink/ink4989.xml"/><Relationship Id="rId64" Type="http://schemas.openxmlformats.org/officeDocument/2006/relationships/image" Target="../media/image626.png"/><Relationship Id="rId118" Type="http://schemas.openxmlformats.org/officeDocument/2006/relationships/image" Target="../media/image652.png"/><Relationship Id="rId139" Type="http://schemas.openxmlformats.org/officeDocument/2006/relationships/customXml" Target="../ink/ink5037.xml"/><Relationship Id="rId85" Type="http://schemas.openxmlformats.org/officeDocument/2006/relationships/customXml" Target="../ink/ink5010.xml"/><Relationship Id="rId150" Type="http://schemas.openxmlformats.org/officeDocument/2006/relationships/image" Target="../media/image668.png"/><Relationship Id="rId171" Type="http://schemas.openxmlformats.org/officeDocument/2006/relationships/customXml" Target="../ink/ink5053.xml"/><Relationship Id="rId12" Type="http://schemas.openxmlformats.org/officeDocument/2006/relationships/image" Target="../media/image601.png"/><Relationship Id="rId33" Type="http://schemas.openxmlformats.org/officeDocument/2006/relationships/customXml" Target="../ink/ink4984.xml"/><Relationship Id="rId108" Type="http://schemas.openxmlformats.org/officeDocument/2006/relationships/image" Target="../media/image647.png"/><Relationship Id="rId129" Type="http://schemas.openxmlformats.org/officeDocument/2006/relationships/customXml" Target="../ink/ink5032.xml"/><Relationship Id="rId54" Type="http://schemas.openxmlformats.org/officeDocument/2006/relationships/image" Target="../media/image622.png"/><Relationship Id="rId75" Type="http://schemas.openxmlformats.org/officeDocument/2006/relationships/customXml" Target="../ink/ink5005.xml"/><Relationship Id="rId96" Type="http://schemas.openxmlformats.org/officeDocument/2006/relationships/image" Target="../media/image641.png"/><Relationship Id="rId140" Type="http://schemas.openxmlformats.org/officeDocument/2006/relationships/image" Target="../media/image663.png"/><Relationship Id="rId161" Type="http://schemas.openxmlformats.org/officeDocument/2006/relationships/customXml" Target="../ink/ink50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23" Type="http://schemas.openxmlformats.org/officeDocument/2006/relationships/customXml" Target="../ink/ink4979.xml"/><Relationship Id="rId28" Type="http://schemas.openxmlformats.org/officeDocument/2006/relationships/image" Target="../media/image609.png"/><Relationship Id="rId49" Type="http://schemas.openxmlformats.org/officeDocument/2006/relationships/customXml" Target="../ink/ink4992.xml"/><Relationship Id="rId114" Type="http://schemas.openxmlformats.org/officeDocument/2006/relationships/image" Target="../media/image650.png"/><Relationship Id="rId119" Type="http://schemas.openxmlformats.org/officeDocument/2006/relationships/customXml" Target="../ink/ink5027.xml"/><Relationship Id="rId44" Type="http://schemas.openxmlformats.org/officeDocument/2006/relationships/image" Target="../media/image617.png"/><Relationship Id="rId60" Type="http://schemas.openxmlformats.org/officeDocument/2006/relationships/image" Target="../media/image625.png"/><Relationship Id="rId65" Type="http://schemas.openxmlformats.org/officeDocument/2006/relationships/customXml" Target="../ink/ink5000.xml"/><Relationship Id="rId81" Type="http://schemas.openxmlformats.org/officeDocument/2006/relationships/customXml" Target="../ink/ink5008.xml"/><Relationship Id="rId86" Type="http://schemas.openxmlformats.org/officeDocument/2006/relationships/image" Target="../media/image636.png"/><Relationship Id="rId130" Type="http://schemas.openxmlformats.org/officeDocument/2006/relationships/image" Target="../media/image658.png"/><Relationship Id="rId135" Type="http://schemas.openxmlformats.org/officeDocument/2006/relationships/customXml" Target="../ink/ink5035.xml"/><Relationship Id="rId151" Type="http://schemas.openxmlformats.org/officeDocument/2006/relationships/customXml" Target="../ink/ink5043.xml"/><Relationship Id="rId156" Type="http://schemas.openxmlformats.org/officeDocument/2006/relationships/image" Target="../media/image671.png"/><Relationship Id="rId172" Type="http://schemas.openxmlformats.org/officeDocument/2006/relationships/image" Target="../media/image679.png"/><Relationship Id="rId13" Type="http://schemas.openxmlformats.org/officeDocument/2006/relationships/customXml" Target="../ink/ink4974.xml"/><Relationship Id="rId18" Type="http://schemas.openxmlformats.org/officeDocument/2006/relationships/image" Target="../media/image604.png"/><Relationship Id="rId39" Type="http://schemas.openxmlformats.org/officeDocument/2006/relationships/customXml" Target="../ink/ink4987.xml"/><Relationship Id="rId109" Type="http://schemas.openxmlformats.org/officeDocument/2006/relationships/customXml" Target="../ink/ink5022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4995.xml"/><Relationship Id="rId76" Type="http://schemas.openxmlformats.org/officeDocument/2006/relationships/image" Target="../media/image631.png"/><Relationship Id="rId97" Type="http://schemas.openxmlformats.org/officeDocument/2006/relationships/customXml" Target="../ink/ink5016.xml"/><Relationship Id="rId104" Type="http://schemas.openxmlformats.org/officeDocument/2006/relationships/image" Target="../media/image645.png"/><Relationship Id="rId120" Type="http://schemas.openxmlformats.org/officeDocument/2006/relationships/image" Target="../media/image653.png"/><Relationship Id="rId125" Type="http://schemas.openxmlformats.org/officeDocument/2006/relationships/customXml" Target="../ink/ink5030.xml"/><Relationship Id="rId141" Type="http://schemas.openxmlformats.org/officeDocument/2006/relationships/customXml" Target="../ink/ink5038.xml"/><Relationship Id="rId146" Type="http://schemas.openxmlformats.org/officeDocument/2006/relationships/image" Target="../media/image666.png"/><Relationship Id="rId167" Type="http://schemas.openxmlformats.org/officeDocument/2006/relationships/customXml" Target="../ink/ink5051.xml"/><Relationship Id="rId7" Type="http://schemas.openxmlformats.org/officeDocument/2006/relationships/customXml" Target="../ink/ink4971.xml"/><Relationship Id="rId71" Type="http://schemas.openxmlformats.org/officeDocument/2006/relationships/customXml" Target="../ink/ink5003.xml"/><Relationship Id="rId92" Type="http://schemas.openxmlformats.org/officeDocument/2006/relationships/image" Target="../media/image639.png"/><Relationship Id="rId162" Type="http://schemas.openxmlformats.org/officeDocument/2006/relationships/image" Target="../media/image674.png"/><Relationship Id="rId2" Type="http://schemas.openxmlformats.org/officeDocument/2006/relationships/image" Target="../media/image597.png"/><Relationship Id="rId29" Type="http://schemas.openxmlformats.org/officeDocument/2006/relationships/customXml" Target="../ink/ink4982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4990.xml"/><Relationship Id="rId66" Type="http://schemas.openxmlformats.org/officeDocument/2006/relationships/image" Target="../media/image467.png"/><Relationship Id="rId87" Type="http://schemas.openxmlformats.org/officeDocument/2006/relationships/customXml" Target="../ink/ink5011.xml"/><Relationship Id="rId110" Type="http://schemas.openxmlformats.org/officeDocument/2006/relationships/image" Target="../media/image648.png"/><Relationship Id="rId115" Type="http://schemas.openxmlformats.org/officeDocument/2006/relationships/customXml" Target="../ink/ink5025.xml"/><Relationship Id="rId131" Type="http://schemas.openxmlformats.org/officeDocument/2006/relationships/customXml" Target="../ink/ink5033.xml"/><Relationship Id="rId136" Type="http://schemas.openxmlformats.org/officeDocument/2006/relationships/image" Target="../media/image661.png"/><Relationship Id="rId157" Type="http://schemas.openxmlformats.org/officeDocument/2006/relationships/customXml" Target="../ink/ink5046.xml"/><Relationship Id="rId61" Type="http://schemas.openxmlformats.org/officeDocument/2006/relationships/customXml" Target="../ink/ink4998.xml"/><Relationship Id="rId82" Type="http://schemas.openxmlformats.org/officeDocument/2006/relationships/image" Target="../media/image634.png"/><Relationship Id="rId152" Type="http://schemas.openxmlformats.org/officeDocument/2006/relationships/image" Target="../media/image669.png"/><Relationship Id="rId173" Type="http://schemas.openxmlformats.org/officeDocument/2006/relationships/customXml" Target="../ink/ink5054.xml"/><Relationship Id="rId19" Type="http://schemas.openxmlformats.org/officeDocument/2006/relationships/customXml" Target="../ink/ink4977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4985.xml"/><Relationship Id="rId56" Type="http://schemas.openxmlformats.org/officeDocument/2006/relationships/image" Target="../media/image623.png"/><Relationship Id="rId77" Type="http://schemas.openxmlformats.org/officeDocument/2006/relationships/customXml" Target="../ink/ink5006.xml"/><Relationship Id="rId100" Type="http://schemas.openxmlformats.org/officeDocument/2006/relationships/image" Target="../media/image643.png"/><Relationship Id="rId105" Type="http://schemas.openxmlformats.org/officeDocument/2006/relationships/customXml" Target="../ink/ink5020.xml"/><Relationship Id="rId126" Type="http://schemas.openxmlformats.org/officeDocument/2006/relationships/image" Target="../media/image656.png"/><Relationship Id="rId147" Type="http://schemas.openxmlformats.org/officeDocument/2006/relationships/customXml" Target="../ink/ink5041.xml"/><Relationship Id="rId168" Type="http://schemas.openxmlformats.org/officeDocument/2006/relationships/image" Target="../media/image677.png"/><Relationship Id="rId8" Type="http://schemas.openxmlformats.org/officeDocument/2006/relationships/image" Target="../media/image600.png"/><Relationship Id="rId51" Type="http://schemas.openxmlformats.org/officeDocument/2006/relationships/customXml" Target="../ink/ink4993.xml"/><Relationship Id="rId72" Type="http://schemas.openxmlformats.org/officeDocument/2006/relationships/image" Target="../media/image629.png"/><Relationship Id="rId93" Type="http://schemas.openxmlformats.org/officeDocument/2006/relationships/customXml" Target="../ink/ink5014.xml"/><Relationship Id="rId98" Type="http://schemas.openxmlformats.org/officeDocument/2006/relationships/image" Target="../media/image642.png"/><Relationship Id="rId121" Type="http://schemas.openxmlformats.org/officeDocument/2006/relationships/customXml" Target="../ink/ink5028.xml"/><Relationship Id="rId142" Type="http://schemas.openxmlformats.org/officeDocument/2006/relationships/image" Target="../media/image664.png"/><Relationship Id="rId163" Type="http://schemas.openxmlformats.org/officeDocument/2006/relationships/customXml" Target="../ink/ink5049.xml"/><Relationship Id="rId3" Type="http://schemas.openxmlformats.org/officeDocument/2006/relationships/customXml" Target="../ink/ink4969.xml"/><Relationship Id="rId25" Type="http://schemas.openxmlformats.org/officeDocument/2006/relationships/customXml" Target="../ink/ink4980.xml"/><Relationship Id="rId46" Type="http://schemas.openxmlformats.org/officeDocument/2006/relationships/image" Target="../media/image618.png"/><Relationship Id="rId67" Type="http://schemas.openxmlformats.org/officeDocument/2006/relationships/customXml" Target="../ink/ink5001.xml"/><Relationship Id="rId116" Type="http://schemas.openxmlformats.org/officeDocument/2006/relationships/image" Target="../media/image651.png"/><Relationship Id="rId137" Type="http://schemas.openxmlformats.org/officeDocument/2006/relationships/customXml" Target="../ink/ink5036.xml"/><Relationship Id="rId158" Type="http://schemas.openxmlformats.org/officeDocument/2006/relationships/image" Target="../media/image672.png"/><Relationship Id="rId20" Type="http://schemas.openxmlformats.org/officeDocument/2006/relationships/image" Target="../media/image605.png"/><Relationship Id="rId41" Type="http://schemas.openxmlformats.org/officeDocument/2006/relationships/customXml" Target="../ink/ink4988.xml"/><Relationship Id="rId62" Type="http://schemas.openxmlformats.org/officeDocument/2006/relationships/image" Target="../media/image44.png"/><Relationship Id="rId83" Type="http://schemas.openxmlformats.org/officeDocument/2006/relationships/customXml" Target="../ink/ink5009.xml"/><Relationship Id="rId88" Type="http://schemas.openxmlformats.org/officeDocument/2006/relationships/image" Target="../media/image637.png"/><Relationship Id="rId111" Type="http://schemas.openxmlformats.org/officeDocument/2006/relationships/customXml" Target="../ink/ink5023.xml"/><Relationship Id="rId132" Type="http://schemas.openxmlformats.org/officeDocument/2006/relationships/image" Target="../media/image659.png"/><Relationship Id="rId153" Type="http://schemas.openxmlformats.org/officeDocument/2006/relationships/customXml" Target="../ink/ink5044.xml"/><Relationship Id="rId174" Type="http://schemas.openxmlformats.org/officeDocument/2006/relationships/image" Target="../media/image680.png"/><Relationship Id="rId15" Type="http://schemas.openxmlformats.org/officeDocument/2006/relationships/customXml" Target="../ink/ink4975.xml"/><Relationship Id="rId36" Type="http://schemas.openxmlformats.org/officeDocument/2006/relationships/image" Target="../media/image613.png"/><Relationship Id="rId57" Type="http://schemas.openxmlformats.org/officeDocument/2006/relationships/customXml" Target="../ink/ink4996.xml"/><Relationship Id="rId106" Type="http://schemas.openxmlformats.org/officeDocument/2006/relationships/image" Target="../media/image646.png"/><Relationship Id="rId127" Type="http://schemas.openxmlformats.org/officeDocument/2006/relationships/customXml" Target="../ink/ink5031.xml"/><Relationship Id="rId10" Type="http://schemas.openxmlformats.org/officeDocument/2006/relationships/image" Target="../media/image490.png"/><Relationship Id="rId31" Type="http://schemas.openxmlformats.org/officeDocument/2006/relationships/customXml" Target="../ink/ink4983.xml"/><Relationship Id="rId52" Type="http://schemas.openxmlformats.org/officeDocument/2006/relationships/image" Target="../media/image621.png"/><Relationship Id="rId73" Type="http://schemas.openxmlformats.org/officeDocument/2006/relationships/customXml" Target="../ink/ink5004.xml"/><Relationship Id="rId78" Type="http://schemas.openxmlformats.org/officeDocument/2006/relationships/image" Target="../media/image632.png"/><Relationship Id="rId94" Type="http://schemas.openxmlformats.org/officeDocument/2006/relationships/image" Target="../media/image640.png"/><Relationship Id="rId99" Type="http://schemas.openxmlformats.org/officeDocument/2006/relationships/customXml" Target="../ink/ink5017.xml"/><Relationship Id="rId101" Type="http://schemas.openxmlformats.org/officeDocument/2006/relationships/customXml" Target="../ink/ink5018.xml"/><Relationship Id="rId122" Type="http://schemas.openxmlformats.org/officeDocument/2006/relationships/image" Target="../media/image654.png"/><Relationship Id="rId143" Type="http://schemas.openxmlformats.org/officeDocument/2006/relationships/customXml" Target="../ink/ink5039.xml"/><Relationship Id="rId148" Type="http://schemas.openxmlformats.org/officeDocument/2006/relationships/image" Target="../media/image667.png"/><Relationship Id="rId164" Type="http://schemas.openxmlformats.org/officeDocument/2006/relationships/image" Target="../media/image675.png"/><Relationship Id="rId169" Type="http://schemas.openxmlformats.org/officeDocument/2006/relationships/customXml" Target="../ink/ink5052.xml"/><Relationship Id="rId4" Type="http://schemas.openxmlformats.org/officeDocument/2006/relationships/image" Target="../media/image598.png"/><Relationship Id="rId9" Type="http://schemas.openxmlformats.org/officeDocument/2006/relationships/customXml" Target="../ink/ink4972.xml"/><Relationship Id="rId26" Type="http://schemas.openxmlformats.org/officeDocument/2006/relationships/image" Target="../media/image608.png"/><Relationship Id="rId47" Type="http://schemas.openxmlformats.org/officeDocument/2006/relationships/customXml" Target="../ink/ink4991.xml"/><Relationship Id="rId68" Type="http://schemas.openxmlformats.org/officeDocument/2006/relationships/image" Target="../media/image627.png"/><Relationship Id="rId89" Type="http://schemas.openxmlformats.org/officeDocument/2006/relationships/customXml" Target="../ink/ink5012.xml"/><Relationship Id="rId112" Type="http://schemas.openxmlformats.org/officeDocument/2006/relationships/image" Target="../media/image649.png"/><Relationship Id="rId133" Type="http://schemas.openxmlformats.org/officeDocument/2006/relationships/customXml" Target="../ink/ink5034.xml"/><Relationship Id="rId154" Type="http://schemas.openxmlformats.org/officeDocument/2006/relationships/image" Target="../media/image670.png"/><Relationship Id="rId16" Type="http://schemas.openxmlformats.org/officeDocument/2006/relationships/image" Target="../media/image603.png"/><Relationship Id="rId37" Type="http://schemas.openxmlformats.org/officeDocument/2006/relationships/customXml" Target="../ink/ink4986.xml"/><Relationship Id="rId58" Type="http://schemas.openxmlformats.org/officeDocument/2006/relationships/image" Target="../media/image624.png"/><Relationship Id="rId79" Type="http://schemas.openxmlformats.org/officeDocument/2006/relationships/customXml" Target="../ink/ink5007.xml"/><Relationship Id="rId102" Type="http://schemas.openxmlformats.org/officeDocument/2006/relationships/image" Target="../media/image644.png"/><Relationship Id="rId123" Type="http://schemas.openxmlformats.org/officeDocument/2006/relationships/customXml" Target="../ink/ink5029.xml"/><Relationship Id="rId144" Type="http://schemas.openxmlformats.org/officeDocument/2006/relationships/image" Target="../media/image665.png"/><Relationship Id="rId90" Type="http://schemas.openxmlformats.org/officeDocument/2006/relationships/image" Target="../media/image638.png"/><Relationship Id="rId165" Type="http://schemas.openxmlformats.org/officeDocument/2006/relationships/customXml" Target="../ink/ink5050.xml"/><Relationship Id="rId27" Type="http://schemas.openxmlformats.org/officeDocument/2006/relationships/customXml" Target="../ink/ink4981.xml"/><Relationship Id="rId48" Type="http://schemas.openxmlformats.org/officeDocument/2006/relationships/image" Target="../media/image619.png"/><Relationship Id="rId69" Type="http://schemas.openxmlformats.org/officeDocument/2006/relationships/customXml" Target="../ink/ink5002.xml"/><Relationship Id="rId113" Type="http://schemas.openxmlformats.org/officeDocument/2006/relationships/customXml" Target="../ink/ink5024.xml"/><Relationship Id="rId134" Type="http://schemas.openxmlformats.org/officeDocument/2006/relationships/image" Target="../media/image660.png"/><Relationship Id="rId80" Type="http://schemas.openxmlformats.org/officeDocument/2006/relationships/image" Target="../media/image633.png"/><Relationship Id="rId155" Type="http://schemas.openxmlformats.org/officeDocument/2006/relationships/customXml" Target="../ink/ink5045.xml"/><Relationship Id="rId17" Type="http://schemas.openxmlformats.org/officeDocument/2006/relationships/customXml" Target="../ink/ink4976.xml"/><Relationship Id="rId38" Type="http://schemas.openxmlformats.org/officeDocument/2006/relationships/image" Target="../media/image614.png"/><Relationship Id="rId59" Type="http://schemas.openxmlformats.org/officeDocument/2006/relationships/customXml" Target="../ink/ink4997.xml"/><Relationship Id="rId103" Type="http://schemas.openxmlformats.org/officeDocument/2006/relationships/customXml" Target="../ink/ink5019.xml"/><Relationship Id="rId124" Type="http://schemas.openxmlformats.org/officeDocument/2006/relationships/image" Target="../media/image655.png"/><Relationship Id="rId70" Type="http://schemas.openxmlformats.org/officeDocument/2006/relationships/image" Target="../media/image628.png"/><Relationship Id="rId91" Type="http://schemas.openxmlformats.org/officeDocument/2006/relationships/customXml" Target="../ink/ink5013.xml"/><Relationship Id="rId145" Type="http://schemas.openxmlformats.org/officeDocument/2006/relationships/customXml" Target="../ink/ink5040.xml"/><Relationship Id="rId166" Type="http://schemas.openxmlformats.org/officeDocument/2006/relationships/image" Target="../media/image676.png"/></Relationships>
</file>

<file path=ppt/slides/_rels/slide1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12.xml"/><Relationship Id="rId21" Type="http://schemas.openxmlformats.org/officeDocument/2006/relationships/customXml" Target="../ink/ink5064.xml"/><Relationship Id="rId42" Type="http://schemas.openxmlformats.org/officeDocument/2006/relationships/image" Target="../media/image616.png"/><Relationship Id="rId63" Type="http://schemas.openxmlformats.org/officeDocument/2006/relationships/customXml" Target="../ink/ink5085.xml"/><Relationship Id="rId84" Type="http://schemas.openxmlformats.org/officeDocument/2006/relationships/image" Target="../media/image635.png"/><Relationship Id="rId138" Type="http://schemas.openxmlformats.org/officeDocument/2006/relationships/image" Target="../media/image662.png"/><Relationship Id="rId159" Type="http://schemas.openxmlformats.org/officeDocument/2006/relationships/customXml" Target="../ink/ink5133.xml"/><Relationship Id="rId170" Type="http://schemas.openxmlformats.org/officeDocument/2006/relationships/image" Target="../media/image678.png"/><Relationship Id="rId191" Type="http://schemas.openxmlformats.org/officeDocument/2006/relationships/customXml" Target="../ink/ink5149.xml"/><Relationship Id="rId107" Type="http://schemas.openxmlformats.org/officeDocument/2006/relationships/customXml" Target="../ink/ink5107.xml"/><Relationship Id="rId11" Type="http://schemas.openxmlformats.org/officeDocument/2006/relationships/customXml" Target="../ink/ink5059.xml"/><Relationship Id="rId32" Type="http://schemas.openxmlformats.org/officeDocument/2006/relationships/image" Target="../media/image611.png"/><Relationship Id="rId53" Type="http://schemas.openxmlformats.org/officeDocument/2006/relationships/customXml" Target="../ink/ink5080.xml"/><Relationship Id="rId74" Type="http://schemas.openxmlformats.org/officeDocument/2006/relationships/image" Target="../media/image630.png"/><Relationship Id="rId128" Type="http://schemas.openxmlformats.org/officeDocument/2006/relationships/image" Target="../media/image657.png"/><Relationship Id="rId149" Type="http://schemas.openxmlformats.org/officeDocument/2006/relationships/customXml" Target="../ink/ink5128.xml"/><Relationship Id="rId5" Type="http://schemas.openxmlformats.org/officeDocument/2006/relationships/customXml" Target="../ink/ink5056.xml"/><Relationship Id="rId95" Type="http://schemas.openxmlformats.org/officeDocument/2006/relationships/customXml" Target="../ink/ink5101.xml"/><Relationship Id="rId160" Type="http://schemas.openxmlformats.org/officeDocument/2006/relationships/image" Target="../media/image673.png"/><Relationship Id="rId181" Type="http://schemas.openxmlformats.org/officeDocument/2006/relationships/customXml" Target="../ink/ink5144.xml"/><Relationship Id="rId22" Type="http://schemas.openxmlformats.org/officeDocument/2006/relationships/image" Target="../media/image606.png"/><Relationship Id="rId43" Type="http://schemas.openxmlformats.org/officeDocument/2006/relationships/customXml" Target="../ink/ink5075.xml"/><Relationship Id="rId64" Type="http://schemas.openxmlformats.org/officeDocument/2006/relationships/image" Target="../media/image626.png"/><Relationship Id="rId118" Type="http://schemas.openxmlformats.org/officeDocument/2006/relationships/image" Target="../media/image652.png"/><Relationship Id="rId139" Type="http://schemas.openxmlformats.org/officeDocument/2006/relationships/customXml" Target="../ink/ink5123.xml"/><Relationship Id="rId85" Type="http://schemas.openxmlformats.org/officeDocument/2006/relationships/customXml" Target="../ink/ink5096.xml"/><Relationship Id="rId150" Type="http://schemas.openxmlformats.org/officeDocument/2006/relationships/image" Target="../media/image668.png"/><Relationship Id="rId171" Type="http://schemas.openxmlformats.org/officeDocument/2006/relationships/customXml" Target="../ink/ink5139.xml"/><Relationship Id="rId192" Type="http://schemas.openxmlformats.org/officeDocument/2006/relationships/image" Target="../media/image689.png"/><Relationship Id="rId12" Type="http://schemas.openxmlformats.org/officeDocument/2006/relationships/image" Target="../media/image601.png"/><Relationship Id="rId33" Type="http://schemas.openxmlformats.org/officeDocument/2006/relationships/customXml" Target="../ink/ink5070.xml"/><Relationship Id="rId108" Type="http://schemas.openxmlformats.org/officeDocument/2006/relationships/image" Target="../media/image647.png"/><Relationship Id="rId129" Type="http://schemas.openxmlformats.org/officeDocument/2006/relationships/customXml" Target="../ink/ink5118.xml"/><Relationship Id="rId54" Type="http://schemas.openxmlformats.org/officeDocument/2006/relationships/image" Target="../media/image622.png"/><Relationship Id="rId75" Type="http://schemas.openxmlformats.org/officeDocument/2006/relationships/customXml" Target="../ink/ink5091.xml"/><Relationship Id="rId96" Type="http://schemas.openxmlformats.org/officeDocument/2006/relationships/image" Target="../media/image641.png"/><Relationship Id="rId140" Type="http://schemas.openxmlformats.org/officeDocument/2006/relationships/image" Target="../media/image663.png"/><Relationship Id="rId161" Type="http://schemas.openxmlformats.org/officeDocument/2006/relationships/customXml" Target="../ink/ink5134.xml"/><Relationship Id="rId182" Type="http://schemas.openxmlformats.org/officeDocument/2006/relationships/image" Target="../media/image684.png"/><Relationship Id="rId6" Type="http://schemas.openxmlformats.org/officeDocument/2006/relationships/image" Target="../media/image599.png"/><Relationship Id="rId23" Type="http://schemas.openxmlformats.org/officeDocument/2006/relationships/customXml" Target="../ink/ink5065.xml"/><Relationship Id="rId119" Type="http://schemas.openxmlformats.org/officeDocument/2006/relationships/customXml" Target="../ink/ink5113.xml"/><Relationship Id="rId44" Type="http://schemas.openxmlformats.org/officeDocument/2006/relationships/image" Target="../media/image617.png"/><Relationship Id="rId65" Type="http://schemas.openxmlformats.org/officeDocument/2006/relationships/customXml" Target="../ink/ink5086.xml"/><Relationship Id="rId86" Type="http://schemas.openxmlformats.org/officeDocument/2006/relationships/image" Target="../media/image636.png"/><Relationship Id="rId130" Type="http://schemas.openxmlformats.org/officeDocument/2006/relationships/image" Target="../media/image658.png"/><Relationship Id="rId151" Type="http://schemas.openxmlformats.org/officeDocument/2006/relationships/customXml" Target="../ink/ink5129.xml"/><Relationship Id="rId172" Type="http://schemas.openxmlformats.org/officeDocument/2006/relationships/image" Target="../media/image679.png"/><Relationship Id="rId13" Type="http://schemas.openxmlformats.org/officeDocument/2006/relationships/customXml" Target="../ink/ink5060.xml"/><Relationship Id="rId18" Type="http://schemas.openxmlformats.org/officeDocument/2006/relationships/image" Target="../media/image604.png"/><Relationship Id="rId39" Type="http://schemas.openxmlformats.org/officeDocument/2006/relationships/customXml" Target="../ink/ink5073.xml"/><Relationship Id="rId109" Type="http://schemas.openxmlformats.org/officeDocument/2006/relationships/customXml" Target="../ink/ink5108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5081.xml"/><Relationship Id="rId76" Type="http://schemas.openxmlformats.org/officeDocument/2006/relationships/image" Target="../media/image631.png"/><Relationship Id="rId97" Type="http://schemas.openxmlformats.org/officeDocument/2006/relationships/customXml" Target="../ink/ink5102.xml"/><Relationship Id="rId104" Type="http://schemas.openxmlformats.org/officeDocument/2006/relationships/image" Target="../media/image645.png"/><Relationship Id="rId120" Type="http://schemas.openxmlformats.org/officeDocument/2006/relationships/image" Target="../media/image653.png"/><Relationship Id="rId125" Type="http://schemas.openxmlformats.org/officeDocument/2006/relationships/customXml" Target="../ink/ink5116.xml"/><Relationship Id="rId141" Type="http://schemas.openxmlformats.org/officeDocument/2006/relationships/customXml" Target="../ink/ink5124.xml"/><Relationship Id="rId146" Type="http://schemas.openxmlformats.org/officeDocument/2006/relationships/image" Target="../media/image666.png"/><Relationship Id="rId167" Type="http://schemas.openxmlformats.org/officeDocument/2006/relationships/customXml" Target="../ink/ink5137.xml"/><Relationship Id="rId188" Type="http://schemas.openxmlformats.org/officeDocument/2006/relationships/image" Target="../media/image687.png"/><Relationship Id="rId7" Type="http://schemas.openxmlformats.org/officeDocument/2006/relationships/customXml" Target="../ink/ink5057.xml"/><Relationship Id="rId71" Type="http://schemas.openxmlformats.org/officeDocument/2006/relationships/customXml" Target="../ink/ink5089.xml"/><Relationship Id="rId92" Type="http://schemas.openxmlformats.org/officeDocument/2006/relationships/image" Target="../media/image639.png"/><Relationship Id="rId162" Type="http://schemas.openxmlformats.org/officeDocument/2006/relationships/image" Target="../media/image674.png"/><Relationship Id="rId183" Type="http://schemas.openxmlformats.org/officeDocument/2006/relationships/customXml" Target="../ink/ink5145.xml"/><Relationship Id="rId2" Type="http://schemas.openxmlformats.org/officeDocument/2006/relationships/image" Target="../media/image597.png"/><Relationship Id="rId29" Type="http://schemas.openxmlformats.org/officeDocument/2006/relationships/customXml" Target="../ink/ink5068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5076.xml"/><Relationship Id="rId66" Type="http://schemas.openxmlformats.org/officeDocument/2006/relationships/image" Target="../media/image467.png"/><Relationship Id="rId87" Type="http://schemas.openxmlformats.org/officeDocument/2006/relationships/customXml" Target="../ink/ink5097.xml"/><Relationship Id="rId110" Type="http://schemas.openxmlformats.org/officeDocument/2006/relationships/image" Target="../media/image648.png"/><Relationship Id="rId115" Type="http://schemas.openxmlformats.org/officeDocument/2006/relationships/customXml" Target="../ink/ink5111.xml"/><Relationship Id="rId131" Type="http://schemas.openxmlformats.org/officeDocument/2006/relationships/customXml" Target="../ink/ink5119.xml"/><Relationship Id="rId136" Type="http://schemas.openxmlformats.org/officeDocument/2006/relationships/image" Target="../media/image661.png"/><Relationship Id="rId157" Type="http://schemas.openxmlformats.org/officeDocument/2006/relationships/customXml" Target="../ink/ink5132.xml"/><Relationship Id="rId178" Type="http://schemas.openxmlformats.org/officeDocument/2006/relationships/image" Target="../media/image682.png"/><Relationship Id="rId61" Type="http://schemas.openxmlformats.org/officeDocument/2006/relationships/customXml" Target="../ink/ink5084.xml"/><Relationship Id="rId82" Type="http://schemas.openxmlformats.org/officeDocument/2006/relationships/image" Target="../media/image634.png"/><Relationship Id="rId152" Type="http://schemas.openxmlformats.org/officeDocument/2006/relationships/image" Target="../media/image669.png"/><Relationship Id="rId173" Type="http://schemas.openxmlformats.org/officeDocument/2006/relationships/customXml" Target="../ink/ink5140.xml"/><Relationship Id="rId19" Type="http://schemas.openxmlformats.org/officeDocument/2006/relationships/customXml" Target="../ink/ink5063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5071.xml"/><Relationship Id="rId56" Type="http://schemas.openxmlformats.org/officeDocument/2006/relationships/image" Target="../media/image623.png"/><Relationship Id="rId77" Type="http://schemas.openxmlformats.org/officeDocument/2006/relationships/customXml" Target="../ink/ink5092.xml"/><Relationship Id="rId100" Type="http://schemas.openxmlformats.org/officeDocument/2006/relationships/image" Target="../media/image643.png"/><Relationship Id="rId105" Type="http://schemas.openxmlformats.org/officeDocument/2006/relationships/customXml" Target="../ink/ink5106.xml"/><Relationship Id="rId126" Type="http://schemas.openxmlformats.org/officeDocument/2006/relationships/image" Target="../media/image656.png"/><Relationship Id="rId147" Type="http://schemas.openxmlformats.org/officeDocument/2006/relationships/customXml" Target="../ink/ink5127.xml"/><Relationship Id="rId168" Type="http://schemas.openxmlformats.org/officeDocument/2006/relationships/image" Target="../media/image677.png"/><Relationship Id="rId8" Type="http://schemas.openxmlformats.org/officeDocument/2006/relationships/image" Target="../media/image600.png"/><Relationship Id="rId51" Type="http://schemas.openxmlformats.org/officeDocument/2006/relationships/customXml" Target="../ink/ink5079.xml"/><Relationship Id="rId72" Type="http://schemas.openxmlformats.org/officeDocument/2006/relationships/image" Target="../media/image629.png"/><Relationship Id="rId93" Type="http://schemas.openxmlformats.org/officeDocument/2006/relationships/customXml" Target="../ink/ink5100.xml"/><Relationship Id="rId98" Type="http://schemas.openxmlformats.org/officeDocument/2006/relationships/image" Target="../media/image642.png"/><Relationship Id="rId121" Type="http://schemas.openxmlformats.org/officeDocument/2006/relationships/customXml" Target="../ink/ink5114.xml"/><Relationship Id="rId142" Type="http://schemas.openxmlformats.org/officeDocument/2006/relationships/image" Target="../media/image664.png"/><Relationship Id="rId163" Type="http://schemas.openxmlformats.org/officeDocument/2006/relationships/customXml" Target="../ink/ink5135.xml"/><Relationship Id="rId184" Type="http://schemas.openxmlformats.org/officeDocument/2006/relationships/image" Target="../media/image685.png"/><Relationship Id="rId189" Type="http://schemas.openxmlformats.org/officeDocument/2006/relationships/customXml" Target="../ink/ink5148.xml"/><Relationship Id="rId3" Type="http://schemas.openxmlformats.org/officeDocument/2006/relationships/customXml" Target="../ink/ink5055.xml"/><Relationship Id="rId25" Type="http://schemas.openxmlformats.org/officeDocument/2006/relationships/customXml" Target="../ink/ink5066.xml"/><Relationship Id="rId46" Type="http://schemas.openxmlformats.org/officeDocument/2006/relationships/image" Target="../media/image618.png"/><Relationship Id="rId67" Type="http://schemas.openxmlformats.org/officeDocument/2006/relationships/customXml" Target="../ink/ink5087.xml"/><Relationship Id="rId116" Type="http://schemas.openxmlformats.org/officeDocument/2006/relationships/image" Target="../media/image651.png"/><Relationship Id="rId137" Type="http://schemas.openxmlformats.org/officeDocument/2006/relationships/customXml" Target="../ink/ink5122.xml"/><Relationship Id="rId158" Type="http://schemas.openxmlformats.org/officeDocument/2006/relationships/image" Target="../media/image672.png"/><Relationship Id="rId20" Type="http://schemas.openxmlformats.org/officeDocument/2006/relationships/image" Target="../media/image605.png"/><Relationship Id="rId41" Type="http://schemas.openxmlformats.org/officeDocument/2006/relationships/customXml" Target="../ink/ink5074.xml"/><Relationship Id="rId62" Type="http://schemas.openxmlformats.org/officeDocument/2006/relationships/image" Target="../media/image44.png"/><Relationship Id="rId83" Type="http://schemas.openxmlformats.org/officeDocument/2006/relationships/customXml" Target="../ink/ink5095.xml"/><Relationship Id="rId88" Type="http://schemas.openxmlformats.org/officeDocument/2006/relationships/image" Target="../media/image637.png"/><Relationship Id="rId111" Type="http://schemas.openxmlformats.org/officeDocument/2006/relationships/customXml" Target="../ink/ink5109.xml"/><Relationship Id="rId132" Type="http://schemas.openxmlformats.org/officeDocument/2006/relationships/image" Target="../media/image659.png"/><Relationship Id="rId153" Type="http://schemas.openxmlformats.org/officeDocument/2006/relationships/customXml" Target="../ink/ink5130.xml"/><Relationship Id="rId174" Type="http://schemas.openxmlformats.org/officeDocument/2006/relationships/image" Target="../media/image680.png"/><Relationship Id="rId179" Type="http://schemas.openxmlformats.org/officeDocument/2006/relationships/customXml" Target="../ink/ink5143.xml"/><Relationship Id="rId190" Type="http://schemas.openxmlformats.org/officeDocument/2006/relationships/image" Target="../media/image688.png"/><Relationship Id="rId15" Type="http://schemas.openxmlformats.org/officeDocument/2006/relationships/customXml" Target="../ink/ink5061.xml"/><Relationship Id="rId36" Type="http://schemas.openxmlformats.org/officeDocument/2006/relationships/image" Target="../media/image613.png"/><Relationship Id="rId57" Type="http://schemas.openxmlformats.org/officeDocument/2006/relationships/customXml" Target="../ink/ink5082.xml"/><Relationship Id="rId106" Type="http://schemas.openxmlformats.org/officeDocument/2006/relationships/image" Target="../media/image646.png"/><Relationship Id="rId127" Type="http://schemas.openxmlformats.org/officeDocument/2006/relationships/customXml" Target="../ink/ink5117.xml"/><Relationship Id="rId10" Type="http://schemas.openxmlformats.org/officeDocument/2006/relationships/image" Target="../media/image490.png"/><Relationship Id="rId31" Type="http://schemas.openxmlformats.org/officeDocument/2006/relationships/customXml" Target="../ink/ink5069.xml"/><Relationship Id="rId52" Type="http://schemas.openxmlformats.org/officeDocument/2006/relationships/image" Target="../media/image621.png"/><Relationship Id="rId73" Type="http://schemas.openxmlformats.org/officeDocument/2006/relationships/customXml" Target="../ink/ink5090.xml"/><Relationship Id="rId78" Type="http://schemas.openxmlformats.org/officeDocument/2006/relationships/image" Target="../media/image632.png"/><Relationship Id="rId94" Type="http://schemas.openxmlformats.org/officeDocument/2006/relationships/image" Target="../media/image640.png"/><Relationship Id="rId99" Type="http://schemas.openxmlformats.org/officeDocument/2006/relationships/customXml" Target="../ink/ink5103.xml"/><Relationship Id="rId101" Type="http://schemas.openxmlformats.org/officeDocument/2006/relationships/customXml" Target="../ink/ink5104.xml"/><Relationship Id="rId122" Type="http://schemas.openxmlformats.org/officeDocument/2006/relationships/image" Target="../media/image654.png"/><Relationship Id="rId143" Type="http://schemas.openxmlformats.org/officeDocument/2006/relationships/customXml" Target="../ink/ink5125.xml"/><Relationship Id="rId148" Type="http://schemas.openxmlformats.org/officeDocument/2006/relationships/image" Target="../media/image667.png"/><Relationship Id="rId164" Type="http://schemas.openxmlformats.org/officeDocument/2006/relationships/image" Target="../media/image675.png"/><Relationship Id="rId169" Type="http://schemas.openxmlformats.org/officeDocument/2006/relationships/customXml" Target="../ink/ink5138.xml"/><Relationship Id="rId185" Type="http://schemas.openxmlformats.org/officeDocument/2006/relationships/customXml" Target="../ink/ink5146.xml"/><Relationship Id="rId4" Type="http://schemas.openxmlformats.org/officeDocument/2006/relationships/image" Target="../media/image598.png"/><Relationship Id="rId9" Type="http://schemas.openxmlformats.org/officeDocument/2006/relationships/customXml" Target="../ink/ink5058.xml"/><Relationship Id="rId180" Type="http://schemas.openxmlformats.org/officeDocument/2006/relationships/image" Target="../media/image683.png"/><Relationship Id="rId26" Type="http://schemas.openxmlformats.org/officeDocument/2006/relationships/image" Target="../media/image608.png"/><Relationship Id="rId47" Type="http://schemas.openxmlformats.org/officeDocument/2006/relationships/customXml" Target="../ink/ink5077.xml"/><Relationship Id="rId68" Type="http://schemas.openxmlformats.org/officeDocument/2006/relationships/image" Target="../media/image627.png"/><Relationship Id="rId89" Type="http://schemas.openxmlformats.org/officeDocument/2006/relationships/customXml" Target="../ink/ink5098.xml"/><Relationship Id="rId112" Type="http://schemas.openxmlformats.org/officeDocument/2006/relationships/image" Target="../media/image649.png"/><Relationship Id="rId133" Type="http://schemas.openxmlformats.org/officeDocument/2006/relationships/customXml" Target="../ink/ink5120.xml"/><Relationship Id="rId154" Type="http://schemas.openxmlformats.org/officeDocument/2006/relationships/image" Target="../media/image670.png"/><Relationship Id="rId175" Type="http://schemas.openxmlformats.org/officeDocument/2006/relationships/customXml" Target="../ink/ink5141.xml"/><Relationship Id="rId16" Type="http://schemas.openxmlformats.org/officeDocument/2006/relationships/image" Target="../media/image603.png"/><Relationship Id="rId37" Type="http://schemas.openxmlformats.org/officeDocument/2006/relationships/customXml" Target="../ink/ink5072.xml"/><Relationship Id="rId58" Type="http://schemas.openxmlformats.org/officeDocument/2006/relationships/image" Target="../media/image624.png"/><Relationship Id="rId79" Type="http://schemas.openxmlformats.org/officeDocument/2006/relationships/customXml" Target="../ink/ink5093.xml"/><Relationship Id="rId102" Type="http://schemas.openxmlformats.org/officeDocument/2006/relationships/image" Target="../media/image644.png"/><Relationship Id="rId123" Type="http://schemas.openxmlformats.org/officeDocument/2006/relationships/customXml" Target="../ink/ink5115.xml"/><Relationship Id="rId144" Type="http://schemas.openxmlformats.org/officeDocument/2006/relationships/image" Target="../media/image665.png"/><Relationship Id="rId90" Type="http://schemas.openxmlformats.org/officeDocument/2006/relationships/image" Target="../media/image638.png"/><Relationship Id="rId165" Type="http://schemas.openxmlformats.org/officeDocument/2006/relationships/customXml" Target="../ink/ink5136.xml"/><Relationship Id="rId186" Type="http://schemas.openxmlformats.org/officeDocument/2006/relationships/image" Target="../media/image686.png"/><Relationship Id="rId27" Type="http://schemas.openxmlformats.org/officeDocument/2006/relationships/customXml" Target="../ink/ink5067.xml"/><Relationship Id="rId48" Type="http://schemas.openxmlformats.org/officeDocument/2006/relationships/image" Target="../media/image619.png"/><Relationship Id="rId69" Type="http://schemas.openxmlformats.org/officeDocument/2006/relationships/customXml" Target="../ink/ink5088.xml"/><Relationship Id="rId113" Type="http://schemas.openxmlformats.org/officeDocument/2006/relationships/customXml" Target="../ink/ink5110.xml"/><Relationship Id="rId134" Type="http://schemas.openxmlformats.org/officeDocument/2006/relationships/image" Target="../media/image660.png"/><Relationship Id="rId80" Type="http://schemas.openxmlformats.org/officeDocument/2006/relationships/image" Target="../media/image633.png"/><Relationship Id="rId155" Type="http://schemas.openxmlformats.org/officeDocument/2006/relationships/customXml" Target="../ink/ink5131.xml"/><Relationship Id="rId176" Type="http://schemas.openxmlformats.org/officeDocument/2006/relationships/image" Target="../media/image681.png"/><Relationship Id="rId17" Type="http://schemas.openxmlformats.org/officeDocument/2006/relationships/customXml" Target="../ink/ink5062.xml"/><Relationship Id="rId38" Type="http://schemas.openxmlformats.org/officeDocument/2006/relationships/image" Target="../media/image614.png"/><Relationship Id="rId59" Type="http://schemas.openxmlformats.org/officeDocument/2006/relationships/customXml" Target="../ink/ink5083.xml"/><Relationship Id="rId103" Type="http://schemas.openxmlformats.org/officeDocument/2006/relationships/customXml" Target="../ink/ink5105.xml"/><Relationship Id="rId124" Type="http://schemas.openxmlformats.org/officeDocument/2006/relationships/image" Target="../media/image655.png"/><Relationship Id="rId70" Type="http://schemas.openxmlformats.org/officeDocument/2006/relationships/image" Target="../media/image628.png"/><Relationship Id="rId91" Type="http://schemas.openxmlformats.org/officeDocument/2006/relationships/customXml" Target="../ink/ink5099.xml"/><Relationship Id="rId145" Type="http://schemas.openxmlformats.org/officeDocument/2006/relationships/customXml" Target="../ink/ink5126.xml"/><Relationship Id="rId166" Type="http://schemas.openxmlformats.org/officeDocument/2006/relationships/image" Target="../media/image676.png"/><Relationship Id="rId187" Type="http://schemas.openxmlformats.org/officeDocument/2006/relationships/customXml" Target="../ink/ink5147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609.png"/><Relationship Id="rId49" Type="http://schemas.openxmlformats.org/officeDocument/2006/relationships/customXml" Target="../ink/ink5078.xml"/><Relationship Id="rId114" Type="http://schemas.openxmlformats.org/officeDocument/2006/relationships/image" Target="../media/image650.png"/><Relationship Id="rId60" Type="http://schemas.openxmlformats.org/officeDocument/2006/relationships/image" Target="../media/image625.png"/><Relationship Id="rId81" Type="http://schemas.openxmlformats.org/officeDocument/2006/relationships/customXml" Target="../ink/ink5094.xml"/><Relationship Id="rId135" Type="http://schemas.openxmlformats.org/officeDocument/2006/relationships/customXml" Target="../ink/ink5121.xml"/><Relationship Id="rId156" Type="http://schemas.openxmlformats.org/officeDocument/2006/relationships/image" Target="../media/image671.png"/><Relationship Id="rId177" Type="http://schemas.openxmlformats.org/officeDocument/2006/relationships/customXml" Target="../ink/ink5142.xml"/></Relationships>
</file>

<file path=ppt/slides/_rels/slide1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207.xml"/><Relationship Id="rId21" Type="http://schemas.openxmlformats.org/officeDocument/2006/relationships/customXml" Target="../ink/ink5159.xml"/><Relationship Id="rId42" Type="http://schemas.openxmlformats.org/officeDocument/2006/relationships/image" Target="../media/image616.png"/><Relationship Id="rId63" Type="http://schemas.openxmlformats.org/officeDocument/2006/relationships/customXml" Target="../ink/ink5180.xml"/><Relationship Id="rId84" Type="http://schemas.openxmlformats.org/officeDocument/2006/relationships/image" Target="../media/image635.png"/><Relationship Id="rId138" Type="http://schemas.openxmlformats.org/officeDocument/2006/relationships/image" Target="../media/image662.png"/><Relationship Id="rId159" Type="http://schemas.openxmlformats.org/officeDocument/2006/relationships/customXml" Target="../ink/ink5228.xml"/><Relationship Id="rId170" Type="http://schemas.openxmlformats.org/officeDocument/2006/relationships/image" Target="../media/image678.png"/><Relationship Id="rId191" Type="http://schemas.openxmlformats.org/officeDocument/2006/relationships/customXml" Target="../ink/ink5244.xml"/><Relationship Id="rId107" Type="http://schemas.openxmlformats.org/officeDocument/2006/relationships/customXml" Target="../ink/ink5202.xml"/><Relationship Id="rId11" Type="http://schemas.openxmlformats.org/officeDocument/2006/relationships/customXml" Target="../ink/ink5154.xml"/><Relationship Id="rId32" Type="http://schemas.openxmlformats.org/officeDocument/2006/relationships/image" Target="../media/image611.png"/><Relationship Id="rId53" Type="http://schemas.openxmlformats.org/officeDocument/2006/relationships/customXml" Target="../ink/ink5175.xml"/><Relationship Id="rId74" Type="http://schemas.openxmlformats.org/officeDocument/2006/relationships/image" Target="../media/image630.png"/><Relationship Id="rId128" Type="http://schemas.openxmlformats.org/officeDocument/2006/relationships/image" Target="../media/image657.png"/><Relationship Id="rId149" Type="http://schemas.openxmlformats.org/officeDocument/2006/relationships/customXml" Target="../ink/ink5223.xml"/><Relationship Id="rId5" Type="http://schemas.openxmlformats.org/officeDocument/2006/relationships/customXml" Target="../ink/ink5151.xml"/><Relationship Id="rId95" Type="http://schemas.openxmlformats.org/officeDocument/2006/relationships/customXml" Target="../ink/ink5196.xml"/><Relationship Id="rId160" Type="http://schemas.openxmlformats.org/officeDocument/2006/relationships/image" Target="../media/image673.png"/><Relationship Id="rId181" Type="http://schemas.openxmlformats.org/officeDocument/2006/relationships/customXml" Target="../ink/ink5239.xml"/><Relationship Id="rId22" Type="http://schemas.openxmlformats.org/officeDocument/2006/relationships/image" Target="../media/image606.png"/><Relationship Id="rId43" Type="http://schemas.openxmlformats.org/officeDocument/2006/relationships/customXml" Target="../ink/ink5170.xml"/><Relationship Id="rId64" Type="http://schemas.openxmlformats.org/officeDocument/2006/relationships/image" Target="../media/image626.png"/><Relationship Id="rId118" Type="http://schemas.openxmlformats.org/officeDocument/2006/relationships/image" Target="../media/image652.png"/><Relationship Id="rId139" Type="http://schemas.openxmlformats.org/officeDocument/2006/relationships/customXml" Target="../ink/ink5218.xml"/><Relationship Id="rId85" Type="http://schemas.openxmlformats.org/officeDocument/2006/relationships/customXml" Target="../ink/ink5191.xml"/><Relationship Id="rId150" Type="http://schemas.openxmlformats.org/officeDocument/2006/relationships/image" Target="../media/image668.png"/><Relationship Id="rId171" Type="http://schemas.openxmlformats.org/officeDocument/2006/relationships/customXml" Target="../ink/ink5234.xml"/><Relationship Id="rId192" Type="http://schemas.openxmlformats.org/officeDocument/2006/relationships/image" Target="../media/image689.png"/><Relationship Id="rId12" Type="http://schemas.openxmlformats.org/officeDocument/2006/relationships/image" Target="../media/image601.png"/><Relationship Id="rId33" Type="http://schemas.openxmlformats.org/officeDocument/2006/relationships/customXml" Target="../ink/ink5165.xml"/><Relationship Id="rId108" Type="http://schemas.openxmlformats.org/officeDocument/2006/relationships/image" Target="../media/image647.png"/><Relationship Id="rId129" Type="http://schemas.openxmlformats.org/officeDocument/2006/relationships/customXml" Target="../ink/ink5213.xml"/><Relationship Id="rId54" Type="http://schemas.openxmlformats.org/officeDocument/2006/relationships/image" Target="../media/image622.png"/><Relationship Id="rId75" Type="http://schemas.openxmlformats.org/officeDocument/2006/relationships/customXml" Target="../ink/ink5186.xml"/><Relationship Id="rId96" Type="http://schemas.openxmlformats.org/officeDocument/2006/relationships/image" Target="../media/image641.png"/><Relationship Id="rId140" Type="http://schemas.openxmlformats.org/officeDocument/2006/relationships/image" Target="../media/image663.png"/><Relationship Id="rId161" Type="http://schemas.openxmlformats.org/officeDocument/2006/relationships/customXml" Target="../ink/ink5229.xml"/><Relationship Id="rId182" Type="http://schemas.openxmlformats.org/officeDocument/2006/relationships/image" Target="../media/image684.png"/><Relationship Id="rId6" Type="http://schemas.openxmlformats.org/officeDocument/2006/relationships/image" Target="../media/image599.png"/><Relationship Id="rId23" Type="http://schemas.openxmlformats.org/officeDocument/2006/relationships/customXml" Target="../ink/ink5160.xml"/><Relationship Id="rId119" Type="http://schemas.openxmlformats.org/officeDocument/2006/relationships/customXml" Target="../ink/ink5208.xml"/><Relationship Id="rId44" Type="http://schemas.openxmlformats.org/officeDocument/2006/relationships/image" Target="../media/image617.png"/><Relationship Id="rId65" Type="http://schemas.openxmlformats.org/officeDocument/2006/relationships/customXml" Target="../ink/ink5181.xml"/><Relationship Id="rId86" Type="http://schemas.openxmlformats.org/officeDocument/2006/relationships/image" Target="../media/image636.png"/><Relationship Id="rId130" Type="http://schemas.openxmlformats.org/officeDocument/2006/relationships/image" Target="../media/image658.png"/><Relationship Id="rId151" Type="http://schemas.openxmlformats.org/officeDocument/2006/relationships/customXml" Target="../ink/ink5224.xml"/><Relationship Id="rId172" Type="http://schemas.openxmlformats.org/officeDocument/2006/relationships/image" Target="../media/image679.png"/><Relationship Id="rId193" Type="http://schemas.openxmlformats.org/officeDocument/2006/relationships/customXml" Target="../ink/ink5245.xml"/><Relationship Id="rId13" Type="http://schemas.openxmlformats.org/officeDocument/2006/relationships/customXml" Target="../ink/ink5155.xml"/><Relationship Id="rId109" Type="http://schemas.openxmlformats.org/officeDocument/2006/relationships/customXml" Target="../ink/ink5203.xml"/><Relationship Id="rId34" Type="http://schemas.openxmlformats.org/officeDocument/2006/relationships/image" Target="../media/image612.png"/><Relationship Id="rId55" Type="http://schemas.openxmlformats.org/officeDocument/2006/relationships/customXml" Target="../ink/ink5176.xml"/><Relationship Id="rId76" Type="http://schemas.openxmlformats.org/officeDocument/2006/relationships/image" Target="../media/image631.png"/><Relationship Id="rId97" Type="http://schemas.openxmlformats.org/officeDocument/2006/relationships/customXml" Target="../ink/ink5197.xml"/><Relationship Id="rId120" Type="http://schemas.openxmlformats.org/officeDocument/2006/relationships/image" Target="../media/image653.png"/><Relationship Id="rId141" Type="http://schemas.openxmlformats.org/officeDocument/2006/relationships/customXml" Target="../ink/ink5219.xml"/><Relationship Id="rId7" Type="http://schemas.openxmlformats.org/officeDocument/2006/relationships/customXml" Target="../ink/ink5152.xml"/><Relationship Id="rId71" Type="http://schemas.openxmlformats.org/officeDocument/2006/relationships/customXml" Target="../ink/ink5184.xml"/><Relationship Id="rId92" Type="http://schemas.openxmlformats.org/officeDocument/2006/relationships/image" Target="../media/image639.png"/><Relationship Id="rId162" Type="http://schemas.openxmlformats.org/officeDocument/2006/relationships/image" Target="../media/image674.png"/><Relationship Id="rId183" Type="http://schemas.openxmlformats.org/officeDocument/2006/relationships/customXml" Target="../ink/ink5240.xml"/><Relationship Id="rId2" Type="http://schemas.openxmlformats.org/officeDocument/2006/relationships/image" Target="../media/image597.png"/><Relationship Id="rId29" Type="http://schemas.openxmlformats.org/officeDocument/2006/relationships/customXml" Target="../ink/ink5163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5171.xml"/><Relationship Id="rId66" Type="http://schemas.openxmlformats.org/officeDocument/2006/relationships/image" Target="../media/image467.png"/><Relationship Id="rId87" Type="http://schemas.openxmlformats.org/officeDocument/2006/relationships/customXml" Target="../ink/ink5192.xml"/><Relationship Id="rId110" Type="http://schemas.openxmlformats.org/officeDocument/2006/relationships/image" Target="../media/image648.png"/><Relationship Id="rId115" Type="http://schemas.openxmlformats.org/officeDocument/2006/relationships/customXml" Target="../ink/ink5206.xml"/><Relationship Id="rId131" Type="http://schemas.openxmlformats.org/officeDocument/2006/relationships/customXml" Target="../ink/ink5214.xml"/><Relationship Id="rId136" Type="http://schemas.openxmlformats.org/officeDocument/2006/relationships/image" Target="../media/image661.png"/><Relationship Id="rId157" Type="http://schemas.openxmlformats.org/officeDocument/2006/relationships/customXml" Target="../ink/ink5227.xml"/><Relationship Id="rId178" Type="http://schemas.openxmlformats.org/officeDocument/2006/relationships/image" Target="../media/image682.png"/><Relationship Id="rId61" Type="http://schemas.openxmlformats.org/officeDocument/2006/relationships/customXml" Target="../ink/ink5179.xml"/><Relationship Id="rId82" Type="http://schemas.openxmlformats.org/officeDocument/2006/relationships/image" Target="../media/image634.png"/><Relationship Id="rId152" Type="http://schemas.openxmlformats.org/officeDocument/2006/relationships/image" Target="../media/image669.png"/><Relationship Id="rId173" Type="http://schemas.openxmlformats.org/officeDocument/2006/relationships/customXml" Target="../ink/ink5235.xml"/><Relationship Id="rId194" Type="http://schemas.openxmlformats.org/officeDocument/2006/relationships/image" Target="../media/image690.png"/><Relationship Id="rId199" Type="http://schemas.openxmlformats.org/officeDocument/2006/relationships/customXml" Target="../ink/ink5248.xml"/><Relationship Id="rId19" Type="http://schemas.openxmlformats.org/officeDocument/2006/relationships/customXml" Target="../ink/ink5158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5166.xml"/><Relationship Id="rId56" Type="http://schemas.openxmlformats.org/officeDocument/2006/relationships/image" Target="../media/image623.png"/><Relationship Id="rId77" Type="http://schemas.openxmlformats.org/officeDocument/2006/relationships/customXml" Target="../ink/ink5187.xml"/><Relationship Id="rId100" Type="http://schemas.openxmlformats.org/officeDocument/2006/relationships/image" Target="../media/image643.png"/><Relationship Id="rId105" Type="http://schemas.openxmlformats.org/officeDocument/2006/relationships/customXml" Target="../ink/ink5201.xml"/><Relationship Id="rId126" Type="http://schemas.openxmlformats.org/officeDocument/2006/relationships/image" Target="../media/image656.png"/><Relationship Id="rId147" Type="http://schemas.openxmlformats.org/officeDocument/2006/relationships/customXml" Target="../ink/ink5222.xml"/><Relationship Id="rId168" Type="http://schemas.openxmlformats.org/officeDocument/2006/relationships/image" Target="../media/image677.png"/><Relationship Id="rId8" Type="http://schemas.openxmlformats.org/officeDocument/2006/relationships/image" Target="../media/image600.png"/><Relationship Id="rId51" Type="http://schemas.openxmlformats.org/officeDocument/2006/relationships/customXml" Target="../ink/ink5174.xml"/><Relationship Id="rId72" Type="http://schemas.openxmlformats.org/officeDocument/2006/relationships/image" Target="../media/image629.png"/><Relationship Id="rId93" Type="http://schemas.openxmlformats.org/officeDocument/2006/relationships/customXml" Target="../ink/ink5195.xml"/><Relationship Id="rId98" Type="http://schemas.openxmlformats.org/officeDocument/2006/relationships/image" Target="../media/image642.png"/><Relationship Id="rId121" Type="http://schemas.openxmlformats.org/officeDocument/2006/relationships/customXml" Target="../ink/ink5209.xml"/><Relationship Id="rId142" Type="http://schemas.openxmlformats.org/officeDocument/2006/relationships/image" Target="../media/image664.png"/><Relationship Id="rId163" Type="http://schemas.openxmlformats.org/officeDocument/2006/relationships/customXml" Target="../ink/ink5230.xml"/><Relationship Id="rId184" Type="http://schemas.openxmlformats.org/officeDocument/2006/relationships/image" Target="../media/image685.png"/><Relationship Id="rId189" Type="http://schemas.openxmlformats.org/officeDocument/2006/relationships/customXml" Target="../ink/ink5243.xml"/><Relationship Id="rId3" Type="http://schemas.openxmlformats.org/officeDocument/2006/relationships/customXml" Target="../ink/ink5150.xml"/><Relationship Id="rId25" Type="http://schemas.openxmlformats.org/officeDocument/2006/relationships/customXml" Target="../ink/ink5161.xml"/><Relationship Id="rId46" Type="http://schemas.openxmlformats.org/officeDocument/2006/relationships/image" Target="../media/image618.png"/><Relationship Id="rId67" Type="http://schemas.openxmlformats.org/officeDocument/2006/relationships/customXml" Target="../ink/ink5182.xml"/><Relationship Id="rId116" Type="http://schemas.openxmlformats.org/officeDocument/2006/relationships/image" Target="../media/image651.png"/><Relationship Id="rId137" Type="http://schemas.openxmlformats.org/officeDocument/2006/relationships/customXml" Target="../ink/ink5217.xml"/><Relationship Id="rId158" Type="http://schemas.openxmlformats.org/officeDocument/2006/relationships/image" Target="../media/image672.png"/><Relationship Id="rId20" Type="http://schemas.openxmlformats.org/officeDocument/2006/relationships/image" Target="../media/image605.png"/><Relationship Id="rId41" Type="http://schemas.openxmlformats.org/officeDocument/2006/relationships/customXml" Target="../ink/ink5169.xml"/><Relationship Id="rId62" Type="http://schemas.openxmlformats.org/officeDocument/2006/relationships/image" Target="../media/image44.png"/><Relationship Id="rId83" Type="http://schemas.openxmlformats.org/officeDocument/2006/relationships/customXml" Target="../ink/ink5190.xml"/><Relationship Id="rId88" Type="http://schemas.openxmlformats.org/officeDocument/2006/relationships/image" Target="../media/image637.png"/><Relationship Id="rId111" Type="http://schemas.openxmlformats.org/officeDocument/2006/relationships/customXml" Target="../ink/ink5204.xml"/><Relationship Id="rId132" Type="http://schemas.openxmlformats.org/officeDocument/2006/relationships/image" Target="../media/image659.png"/><Relationship Id="rId153" Type="http://schemas.openxmlformats.org/officeDocument/2006/relationships/customXml" Target="../ink/ink5225.xml"/><Relationship Id="rId174" Type="http://schemas.openxmlformats.org/officeDocument/2006/relationships/image" Target="../media/image680.png"/><Relationship Id="rId179" Type="http://schemas.openxmlformats.org/officeDocument/2006/relationships/customXml" Target="../ink/ink5238.xml"/><Relationship Id="rId195" Type="http://schemas.openxmlformats.org/officeDocument/2006/relationships/customXml" Target="../ink/ink5246.xml"/><Relationship Id="rId190" Type="http://schemas.openxmlformats.org/officeDocument/2006/relationships/image" Target="../media/image688.png"/><Relationship Id="rId15" Type="http://schemas.openxmlformats.org/officeDocument/2006/relationships/customXml" Target="../ink/ink5156.xml"/><Relationship Id="rId36" Type="http://schemas.openxmlformats.org/officeDocument/2006/relationships/image" Target="../media/image613.png"/><Relationship Id="rId57" Type="http://schemas.openxmlformats.org/officeDocument/2006/relationships/customXml" Target="../ink/ink5177.xml"/><Relationship Id="rId106" Type="http://schemas.openxmlformats.org/officeDocument/2006/relationships/image" Target="../media/image646.png"/><Relationship Id="rId127" Type="http://schemas.openxmlformats.org/officeDocument/2006/relationships/customXml" Target="../ink/ink5212.xml"/><Relationship Id="rId10" Type="http://schemas.openxmlformats.org/officeDocument/2006/relationships/image" Target="../media/image490.png"/><Relationship Id="rId31" Type="http://schemas.openxmlformats.org/officeDocument/2006/relationships/customXml" Target="../ink/ink5164.xml"/><Relationship Id="rId52" Type="http://schemas.openxmlformats.org/officeDocument/2006/relationships/image" Target="../media/image621.png"/><Relationship Id="rId73" Type="http://schemas.openxmlformats.org/officeDocument/2006/relationships/customXml" Target="../ink/ink5185.xml"/><Relationship Id="rId78" Type="http://schemas.openxmlformats.org/officeDocument/2006/relationships/image" Target="../media/image632.png"/><Relationship Id="rId94" Type="http://schemas.openxmlformats.org/officeDocument/2006/relationships/image" Target="../media/image640.png"/><Relationship Id="rId99" Type="http://schemas.openxmlformats.org/officeDocument/2006/relationships/customXml" Target="../ink/ink5198.xml"/><Relationship Id="rId101" Type="http://schemas.openxmlformats.org/officeDocument/2006/relationships/customXml" Target="../ink/ink5199.xml"/><Relationship Id="rId122" Type="http://schemas.openxmlformats.org/officeDocument/2006/relationships/image" Target="../media/image654.png"/><Relationship Id="rId143" Type="http://schemas.openxmlformats.org/officeDocument/2006/relationships/customXml" Target="../ink/ink5220.xml"/><Relationship Id="rId148" Type="http://schemas.openxmlformats.org/officeDocument/2006/relationships/image" Target="../media/image667.png"/><Relationship Id="rId164" Type="http://schemas.openxmlformats.org/officeDocument/2006/relationships/image" Target="../media/image675.png"/><Relationship Id="rId169" Type="http://schemas.openxmlformats.org/officeDocument/2006/relationships/customXml" Target="../ink/ink5233.xml"/><Relationship Id="rId185" Type="http://schemas.openxmlformats.org/officeDocument/2006/relationships/customXml" Target="../ink/ink5241.xml"/><Relationship Id="rId4" Type="http://schemas.openxmlformats.org/officeDocument/2006/relationships/image" Target="../media/image598.png"/><Relationship Id="rId9" Type="http://schemas.openxmlformats.org/officeDocument/2006/relationships/customXml" Target="../ink/ink5153.xml"/><Relationship Id="rId180" Type="http://schemas.openxmlformats.org/officeDocument/2006/relationships/image" Target="../media/image683.png"/><Relationship Id="rId26" Type="http://schemas.openxmlformats.org/officeDocument/2006/relationships/image" Target="../media/image608.png"/><Relationship Id="rId47" Type="http://schemas.openxmlformats.org/officeDocument/2006/relationships/customXml" Target="../ink/ink5172.xml"/><Relationship Id="rId68" Type="http://schemas.openxmlformats.org/officeDocument/2006/relationships/image" Target="../media/image627.png"/><Relationship Id="rId89" Type="http://schemas.openxmlformats.org/officeDocument/2006/relationships/customXml" Target="../ink/ink5193.xml"/><Relationship Id="rId112" Type="http://schemas.openxmlformats.org/officeDocument/2006/relationships/image" Target="../media/image649.png"/><Relationship Id="rId133" Type="http://schemas.openxmlformats.org/officeDocument/2006/relationships/customXml" Target="../ink/ink5215.xml"/><Relationship Id="rId154" Type="http://schemas.openxmlformats.org/officeDocument/2006/relationships/image" Target="../media/image670.png"/><Relationship Id="rId175" Type="http://schemas.openxmlformats.org/officeDocument/2006/relationships/customXml" Target="../ink/ink5236.xml"/><Relationship Id="rId196" Type="http://schemas.openxmlformats.org/officeDocument/2006/relationships/image" Target="../media/image691.png"/><Relationship Id="rId200" Type="http://schemas.openxmlformats.org/officeDocument/2006/relationships/image" Target="../media/image693.png"/><Relationship Id="rId16" Type="http://schemas.openxmlformats.org/officeDocument/2006/relationships/image" Target="../media/image603.png"/><Relationship Id="rId37" Type="http://schemas.openxmlformats.org/officeDocument/2006/relationships/customXml" Target="../ink/ink5167.xml"/><Relationship Id="rId58" Type="http://schemas.openxmlformats.org/officeDocument/2006/relationships/image" Target="../media/image624.png"/><Relationship Id="rId79" Type="http://schemas.openxmlformats.org/officeDocument/2006/relationships/customXml" Target="../ink/ink5188.xml"/><Relationship Id="rId102" Type="http://schemas.openxmlformats.org/officeDocument/2006/relationships/image" Target="../media/image644.png"/><Relationship Id="rId123" Type="http://schemas.openxmlformats.org/officeDocument/2006/relationships/customXml" Target="../ink/ink5210.xml"/><Relationship Id="rId144" Type="http://schemas.openxmlformats.org/officeDocument/2006/relationships/image" Target="../media/image665.png"/><Relationship Id="rId90" Type="http://schemas.openxmlformats.org/officeDocument/2006/relationships/image" Target="../media/image638.png"/><Relationship Id="rId165" Type="http://schemas.openxmlformats.org/officeDocument/2006/relationships/customXml" Target="../ink/ink5231.xml"/><Relationship Id="rId186" Type="http://schemas.openxmlformats.org/officeDocument/2006/relationships/image" Target="../media/image686.png"/><Relationship Id="rId27" Type="http://schemas.openxmlformats.org/officeDocument/2006/relationships/customXml" Target="../ink/ink5162.xml"/><Relationship Id="rId48" Type="http://schemas.openxmlformats.org/officeDocument/2006/relationships/image" Target="../media/image619.png"/><Relationship Id="rId69" Type="http://schemas.openxmlformats.org/officeDocument/2006/relationships/customXml" Target="../ink/ink5183.xml"/><Relationship Id="rId113" Type="http://schemas.openxmlformats.org/officeDocument/2006/relationships/customXml" Target="../ink/ink5205.xml"/><Relationship Id="rId134" Type="http://schemas.openxmlformats.org/officeDocument/2006/relationships/image" Target="../media/image660.png"/><Relationship Id="rId80" Type="http://schemas.openxmlformats.org/officeDocument/2006/relationships/image" Target="../media/image633.png"/><Relationship Id="rId155" Type="http://schemas.openxmlformats.org/officeDocument/2006/relationships/customXml" Target="../ink/ink5226.xml"/><Relationship Id="rId176" Type="http://schemas.openxmlformats.org/officeDocument/2006/relationships/image" Target="../media/image681.png"/><Relationship Id="rId197" Type="http://schemas.openxmlformats.org/officeDocument/2006/relationships/customXml" Target="../ink/ink5247.xml"/><Relationship Id="rId17" Type="http://schemas.openxmlformats.org/officeDocument/2006/relationships/customXml" Target="../ink/ink5157.xml"/><Relationship Id="rId38" Type="http://schemas.openxmlformats.org/officeDocument/2006/relationships/image" Target="../media/image614.png"/><Relationship Id="rId59" Type="http://schemas.openxmlformats.org/officeDocument/2006/relationships/customXml" Target="../ink/ink5178.xml"/><Relationship Id="rId103" Type="http://schemas.openxmlformats.org/officeDocument/2006/relationships/customXml" Target="../ink/ink5200.xml"/><Relationship Id="rId124" Type="http://schemas.openxmlformats.org/officeDocument/2006/relationships/image" Target="../media/image655.png"/><Relationship Id="rId70" Type="http://schemas.openxmlformats.org/officeDocument/2006/relationships/image" Target="../media/image628.png"/><Relationship Id="rId91" Type="http://schemas.openxmlformats.org/officeDocument/2006/relationships/customXml" Target="../ink/ink5194.xml"/><Relationship Id="rId145" Type="http://schemas.openxmlformats.org/officeDocument/2006/relationships/customXml" Target="../ink/ink5221.xml"/><Relationship Id="rId166" Type="http://schemas.openxmlformats.org/officeDocument/2006/relationships/image" Target="../media/image676.png"/><Relationship Id="rId187" Type="http://schemas.openxmlformats.org/officeDocument/2006/relationships/customXml" Target="../ink/ink5242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609.png"/><Relationship Id="rId49" Type="http://schemas.openxmlformats.org/officeDocument/2006/relationships/customXml" Target="../ink/ink5173.xml"/><Relationship Id="rId114" Type="http://schemas.openxmlformats.org/officeDocument/2006/relationships/image" Target="../media/image650.png"/><Relationship Id="rId60" Type="http://schemas.openxmlformats.org/officeDocument/2006/relationships/image" Target="../media/image625.png"/><Relationship Id="rId81" Type="http://schemas.openxmlformats.org/officeDocument/2006/relationships/customXml" Target="../ink/ink5189.xml"/><Relationship Id="rId135" Type="http://schemas.openxmlformats.org/officeDocument/2006/relationships/customXml" Target="../ink/ink5216.xml"/><Relationship Id="rId156" Type="http://schemas.openxmlformats.org/officeDocument/2006/relationships/image" Target="../media/image671.png"/><Relationship Id="rId177" Type="http://schemas.openxmlformats.org/officeDocument/2006/relationships/customXml" Target="../ink/ink5237.xml"/><Relationship Id="rId198" Type="http://schemas.openxmlformats.org/officeDocument/2006/relationships/image" Target="../media/image692.png"/><Relationship Id="rId18" Type="http://schemas.openxmlformats.org/officeDocument/2006/relationships/image" Target="../media/image604.png"/><Relationship Id="rId39" Type="http://schemas.openxmlformats.org/officeDocument/2006/relationships/customXml" Target="../ink/ink5168.xml"/><Relationship Id="rId50" Type="http://schemas.openxmlformats.org/officeDocument/2006/relationships/image" Target="../media/image620.png"/><Relationship Id="rId104" Type="http://schemas.openxmlformats.org/officeDocument/2006/relationships/image" Target="../media/image645.png"/><Relationship Id="rId125" Type="http://schemas.openxmlformats.org/officeDocument/2006/relationships/customXml" Target="../ink/ink5211.xml"/><Relationship Id="rId146" Type="http://schemas.openxmlformats.org/officeDocument/2006/relationships/image" Target="../media/image666.png"/><Relationship Id="rId167" Type="http://schemas.openxmlformats.org/officeDocument/2006/relationships/customXml" Target="../ink/ink5232.xml"/><Relationship Id="rId188" Type="http://schemas.openxmlformats.org/officeDocument/2006/relationships/image" Target="../media/image687.png"/></Relationships>
</file>

<file path=ppt/slides/_rels/slide1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306.xml"/><Relationship Id="rId21" Type="http://schemas.openxmlformats.org/officeDocument/2006/relationships/customXml" Target="../ink/ink5258.xml"/><Relationship Id="rId42" Type="http://schemas.openxmlformats.org/officeDocument/2006/relationships/image" Target="../media/image616.png"/><Relationship Id="rId63" Type="http://schemas.openxmlformats.org/officeDocument/2006/relationships/customXml" Target="../ink/ink5279.xml"/><Relationship Id="rId84" Type="http://schemas.openxmlformats.org/officeDocument/2006/relationships/image" Target="../media/image635.png"/><Relationship Id="rId138" Type="http://schemas.openxmlformats.org/officeDocument/2006/relationships/image" Target="../media/image662.png"/><Relationship Id="rId159" Type="http://schemas.openxmlformats.org/officeDocument/2006/relationships/customXml" Target="../ink/ink5327.xml"/><Relationship Id="rId170" Type="http://schemas.openxmlformats.org/officeDocument/2006/relationships/image" Target="../media/image678.png"/><Relationship Id="rId191" Type="http://schemas.openxmlformats.org/officeDocument/2006/relationships/customXml" Target="../ink/ink5343.xml"/><Relationship Id="rId205" Type="http://schemas.openxmlformats.org/officeDocument/2006/relationships/customXml" Target="../ink/ink5350.xml"/><Relationship Id="rId107" Type="http://schemas.openxmlformats.org/officeDocument/2006/relationships/customXml" Target="../ink/ink5301.xml"/><Relationship Id="rId11" Type="http://schemas.openxmlformats.org/officeDocument/2006/relationships/customXml" Target="../ink/ink5253.xml"/><Relationship Id="rId32" Type="http://schemas.openxmlformats.org/officeDocument/2006/relationships/image" Target="../media/image611.png"/><Relationship Id="rId53" Type="http://schemas.openxmlformats.org/officeDocument/2006/relationships/customXml" Target="../ink/ink5274.xml"/><Relationship Id="rId74" Type="http://schemas.openxmlformats.org/officeDocument/2006/relationships/image" Target="../media/image630.png"/><Relationship Id="rId128" Type="http://schemas.openxmlformats.org/officeDocument/2006/relationships/image" Target="../media/image657.png"/><Relationship Id="rId149" Type="http://schemas.openxmlformats.org/officeDocument/2006/relationships/customXml" Target="../ink/ink5322.xml"/><Relationship Id="rId5" Type="http://schemas.openxmlformats.org/officeDocument/2006/relationships/customXml" Target="../ink/ink5250.xml"/><Relationship Id="rId95" Type="http://schemas.openxmlformats.org/officeDocument/2006/relationships/customXml" Target="../ink/ink5295.xml"/><Relationship Id="rId160" Type="http://schemas.openxmlformats.org/officeDocument/2006/relationships/image" Target="../media/image673.png"/><Relationship Id="rId181" Type="http://schemas.openxmlformats.org/officeDocument/2006/relationships/customXml" Target="../ink/ink5338.xml"/><Relationship Id="rId22" Type="http://schemas.openxmlformats.org/officeDocument/2006/relationships/image" Target="../media/image606.png"/><Relationship Id="rId43" Type="http://schemas.openxmlformats.org/officeDocument/2006/relationships/customXml" Target="../ink/ink5269.xml"/><Relationship Id="rId64" Type="http://schemas.openxmlformats.org/officeDocument/2006/relationships/image" Target="../media/image626.png"/><Relationship Id="rId118" Type="http://schemas.openxmlformats.org/officeDocument/2006/relationships/image" Target="../media/image652.png"/><Relationship Id="rId139" Type="http://schemas.openxmlformats.org/officeDocument/2006/relationships/customXml" Target="../ink/ink5317.xml"/><Relationship Id="rId85" Type="http://schemas.openxmlformats.org/officeDocument/2006/relationships/customXml" Target="../ink/ink5290.xml"/><Relationship Id="rId150" Type="http://schemas.openxmlformats.org/officeDocument/2006/relationships/image" Target="../media/image668.png"/><Relationship Id="rId171" Type="http://schemas.openxmlformats.org/officeDocument/2006/relationships/customXml" Target="../ink/ink5333.xml"/><Relationship Id="rId192" Type="http://schemas.openxmlformats.org/officeDocument/2006/relationships/image" Target="../media/image689.png"/><Relationship Id="rId206" Type="http://schemas.openxmlformats.org/officeDocument/2006/relationships/image" Target="../media/image695.png"/><Relationship Id="rId12" Type="http://schemas.openxmlformats.org/officeDocument/2006/relationships/image" Target="../media/image601.png"/><Relationship Id="rId33" Type="http://schemas.openxmlformats.org/officeDocument/2006/relationships/customXml" Target="../ink/ink5264.xml"/><Relationship Id="rId108" Type="http://schemas.openxmlformats.org/officeDocument/2006/relationships/image" Target="../media/image647.png"/><Relationship Id="rId129" Type="http://schemas.openxmlformats.org/officeDocument/2006/relationships/customXml" Target="../ink/ink5312.xml"/><Relationship Id="rId54" Type="http://schemas.openxmlformats.org/officeDocument/2006/relationships/image" Target="../media/image622.png"/><Relationship Id="rId75" Type="http://schemas.openxmlformats.org/officeDocument/2006/relationships/customXml" Target="../ink/ink5285.xml"/><Relationship Id="rId96" Type="http://schemas.openxmlformats.org/officeDocument/2006/relationships/image" Target="../media/image641.png"/><Relationship Id="rId140" Type="http://schemas.openxmlformats.org/officeDocument/2006/relationships/image" Target="../media/image663.png"/><Relationship Id="rId161" Type="http://schemas.openxmlformats.org/officeDocument/2006/relationships/customXml" Target="../ink/ink5328.xml"/><Relationship Id="rId182" Type="http://schemas.openxmlformats.org/officeDocument/2006/relationships/image" Target="../media/image684.png"/><Relationship Id="rId6" Type="http://schemas.openxmlformats.org/officeDocument/2006/relationships/image" Target="../media/image599.png"/><Relationship Id="rId23" Type="http://schemas.openxmlformats.org/officeDocument/2006/relationships/customXml" Target="../ink/ink5259.xml"/><Relationship Id="rId119" Type="http://schemas.openxmlformats.org/officeDocument/2006/relationships/customXml" Target="../ink/ink5307.xml"/><Relationship Id="rId44" Type="http://schemas.openxmlformats.org/officeDocument/2006/relationships/image" Target="../media/image617.png"/><Relationship Id="rId65" Type="http://schemas.openxmlformats.org/officeDocument/2006/relationships/customXml" Target="../ink/ink5280.xml"/><Relationship Id="rId86" Type="http://schemas.openxmlformats.org/officeDocument/2006/relationships/image" Target="../media/image636.png"/><Relationship Id="rId130" Type="http://schemas.openxmlformats.org/officeDocument/2006/relationships/image" Target="../media/image658.png"/><Relationship Id="rId151" Type="http://schemas.openxmlformats.org/officeDocument/2006/relationships/customXml" Target="../ink/ink5323.xml"/><Relationship Id="rId172" Type="http://schemas.openxmlformats.org/officeDocument/2006/relationships/image" Target="../media/image679.png"/><Relationship Id="rId193" Type="http://schemas.openxmlformats.org/officeDocument/2006/relationships/customXml" Target="../ink/ink5344.xml"/><Relationship Id="rId207" Type="http://schemas.openxmlformats.org/officeDocument/2006/relationships/customXml" Target="../ink/ink5351.xml"/><Relationship Id="rId13" Type="http://schemas.openxmlformats.org/officeDocument/2006/relationships/customXml" Target="../ink/ink5254.xml"/><Relationship Id="rId109" Type="http://schemas.openxmlformats.org/officeDocument/2006/relationships/customXml" Target="../ink/ink5302.xml"/><Relationship Id="rId34" Type="http://schemas.openxmlformats.org/officeDocument/2006/relationships/image" Target="../media/image612.png"/><Relationship Id="rId55" Type="http://schemas.openxmlformats.org/officeDocument/2006/relationships/customXml" Target="../ink/ink5275.xml"/><Relationship Id="rId76" Type="http://schemas.openxmlformats.org/officeDocument/2006/relationships/image" Target="../media/image631.png"/><Relationship Id="rId97" Type="http://schemas.openxmlformats.org/officeDocument/2006/relationships/customXml" Target="../ink/ink5296.xml"/><Relationship Id="rId120" Type="http://schemas.openxmlformats.org/officeDocument/2006/relationships/image" Target="../media/image653.png"/><Relationship Id="rId141" Type="http://schemas.openxmlformats.org/officeDocument/2006/relationships/customXml" Target="../ink/ink5318.xml"/><Relationship Id="rId7" Type="http://schemas.openxmlformats.org/officeDocument/2006/relationships/customXml" Target="../ink/ink5251.xml"/><Relationship Id="rId162" Type="http://schemas.openxmlformats.org/officeDocument/2006/relationships/image" Target="../media/image674.png"/><Relationship Id="rId183" Type="http://schemas.openxmlformats.org/officeDocument/2006/relationships/customXml" Target="../ink/ink5339.xml"/><Relationship Id="rId24" Type="http://schemas.openxmlformats.org/officeDocument/2006/relationships/image" Target="../media/image607.png"/><Relationship Id="rId45" Type="http://schemas.openxmlformats.org/officeDocument/2006/relationships/customXml" Target="../ink/ink5270.xml"/><Relationship Id="rId66" Type="http://schemas.openxmlformats.org/officeDocument/2006/relationships/image" Target="../media/image467.png"/><Relationship Id="rId87" Type="http://schemas.openxmlformats.org/officeDocument/2006/relationships/customXml" Target="../ink/ink5291.xml"/><Relationship Id="rId110" Type="http://schemas.openxmlformats.org/officeDocument/2006/relationships/image" Target="../media/image648.png"/><Relationship Id="rId131" Type="http://schemas.openxmlformats.org/officeDocument/2006/relationships/customXml" Target="../ink/ink5313.xml"/><Relationship Id="rId61" Type="http://schemas.openxmlformats.org/officeDocument/2006/relationships/customXml" Target="../ink/ink5278.xml"/><Relationship Id="rId82" Type="http://schemas.openxmlformats.org/officeDocument/2006/relationships/image" Target="../media/image634.png"/><Relationship Id="rId152" Type="http://schemas.openxmlformats.org/officeDocument/2006/relationships/image" Target="../media/image669.png"/><Relationship Id="rId173" Type="http://schemas.openxmlformats.org/officeDocument/2006/relationships/customXml" Target="../ink/ink5334.xml"/><Relationship Id="rId194" Type="http://schemas.openxmlformats.org/officeDocument/2006/relationships/image" Target="../media/image690.png"/><Relationship Id="rId199" Type="http://schemas.openxmlformats.org/officeDocument/2006/relationships/customXml" Target="../ink/ink5347.xml"/><Relationship Id="rId203" Type="http://schemas.openxmlformats.org/officeDocument/2006/relationships/customXml" Target="../ink/ink5349.xml"/><Relationship Id="rId208" Type="http://schemas.openxmlformats.org/officeDocument/2006/relationships/image" Target="../media/image696.png"/><Relationship Id="rId19" Type="http://schemas.openxmlformats.org/officeDocument/2006/relationships/customXml" Target="../ink/ink5257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5265.xml"/><Relationship Id="rId56" Type="http://schemas.openxmlformats.org/officeDocument/2006/relationships/image" Target="../media/image623.png"/><Relationship Id="rId77" Type="http://schemas.openxmlformats.org/officeDocument/2006/relationships/customXml" Target="../ink/ink5286.xml"/><Relationship Id="rId100" Type="http://schemas.openxmlformats.org/officeDocument/2006/relationships/image" Target="../media/image643.png"/><Relationship Id="rId105" Type="http://schemas.openxmlformats.org/officeDocument/2006/relationships/customXml" Target="../ink/ink5300.xml"/><Relationship Id="rId126" Type="http://schemas.openxmlformats.org/officeDocument/2006/relationships/image" Target="../media/image656.png"/><Relationship Id="rId147" Type="http://schemas.openxmlformats.org/officeDocument/2006/relationships/customXml" Target="../ink/ink5321.xml"/><Relationship Id="rId168" Type="http://schemas.openxmlformats.org/officeDocument/2006/relationships/image" Target="../media/image677.png"/><Relationship Id="rId8" Type="http://schemas.openxmlformats.org/officeDocument/2006/relationships/image" Target="../media/image600.png"/><Relationship Id="rId51" Type="http://schemas.openxmlformats.org/officeDocument/2006/relationships/customXml" Target="../ink/ink5273.xml"/><Relationship Id="rId72" Type="http://schemas.openxmlformats.org/officeDocument/2006/relationships/image" Target="../media/image629.png"/><Relationship Id="rId93" Type="http://schemas.openxmlformats.org/officeDocument/2006/relationships/customXml" Target="../ink/ink5294.xml"/><Relationship Id="rId98" Type="http://schemas.openxmlformats.org/officeDocument/2006/relationships/image" Target="../media/image642.png"/><Relationship Id="rId121" Type="http://schemas.openxmlformats.org/officeDocument/2006/relationships/customXml" Target="../ink/ink5308.xml"/><Relationship Id="rId142" Type="http://schemas.openxmlformats.org/officeDocument/2006/relationships/image" Target="../media/image664.png"/><Relationship Id="rId163" Type="http://schemas.openxmlformats.org/officeDocument/2006/relationships/customXml" Target="../ink/ink5329.xml"/><Relationship Id="rId184" Type="http://schemas.openxmlformats.org/officeDocument/2006/relationships/image" Target="../media/image685.png"/><Relationship Id="rId189" Type="http://schemas.openxmlformats.org/officeDocument/2006/relationships/customXml" Target="../ink/ink5342.xml"/><Relationship Id="rId3" Type="http://schemas.openxmlformats.org/officeDocument/2006/relationships/customXml" Target="../ink/ink5249.xml"/><Relationship Id="rId25" Type="http://schemas.openxmlformats.org/officeDocument/2006/relationships/customXml" Target="../ink/ink5260.xml"/><Relationship Id="rId46" Type="http://schemas.openxmlformats.org/officeDocument/2006/relationships/image" Target="../media/image618.png"/><Relationship Id="rId67" Type="http://schemas.openxmlformats.org/officeDocument/2006/relationships/customXml" Target="../ink/ink5281.xml"/><Relationship Id="rId116" Type="http://schemas.openxmlformats.org/officeDocument/2006/relationships/image" Target="../media/image651.png"/><Relationship Id="rId137" Type="http://schemas.openxmlformats.org/officeDocument/2006/relationships/customXml" Target="../ink/ink5316.xml"/><Relationship Id="rId158" Type="http://schemas.openxmlformats.org/officeDocument/2006/relationships/image" Target="../media/image672.png"/><Relationship Id="rId20" Type="http://schemas.openxmlformats.org/officeDocument/2006/relationships/image" Target="../media/image605.png"/><Relationship Id="rId41" Type="http://schemas.openxmlformats.org/officeDocument/2006/relationships/customXml" Target="../ink/ink5268.xml"/><Relationship Id="rId62" Type="http://schemas.openxmlformats.org/officeDocument/2006/relationships/image" Target="../media/image44.png"/><Relationship Id="rId83" Type="http://schemas.openxmlformats.org/officeDocument/2006/relationships/customXml" Target="../ink/ink5289.xml"/><Relationship Id="rId88" Type="http://schemas.openxmlformats.org/officeDocument/2006/relationships/image" Target="../media/image637.png"/><Relationship Id="rId111" Type="http://schemas.openxmlformats.org/officeDocument/2006/relationships/customXml" Target="../ink/ink5303.xml"/><Relationship Id="rId132" Type="http://schemas.openxmlformats.org/officeDocument/2006/relationships/image" Target="../media/image659.png"/><Relationship Id="rId153" Type="http://schemas.openxmlformats.org/officeDocument/2006/relationships/customXml" Target="../ink/ink5324.xml"/><Relationship Id="rId174" Type="http://schemas.openxmlformats.org/officeDocument/2006/relationships/image" Target="../media/image680.png"/><Relationship Id="rId179" Type="http://schemas.openxmlformats.org/officeDocument/2006/relationships/customXml" Target="../ink/ink5337.xml"/><Relationship Id="rId195" Type="http://schemas.openxmlformats.org/officeDocument/2006/relationships/customXml" Target="../ink/ink5345.xml"/><Relationship Id="rId209" Type="http://schemas.openxmlformats.org/officeDocument/2006/relationships/customXml" Target="../ink/ink5352.xml"/><Relationship Id="rId190" Type="http://schemas.openxmlformats.org/officeDocument/2006/relationships/image" Target="../media/image688.png"/><Relationship Id="rId204" Type="http://schemas.openxmlformats.org/officeDocument/2006/relationships/image" Target="../media/image694.png"/><Relationship Id="rId15" Type="http://schemas.openxmlformats.org/officeDocument/2006/relationships/customXml" Target="../ink/ink5255.xml"/><Relationship Id="rId36" Type="http://schemas.openxmlformats.org/officeDocument/2006/relationships/image" Target="../media/image613.png"/><Relationship Id="rId57" Type="http://schemas.openxmlformats.org/officeDocument/2006/relationships/customXml" Target="../ink/ink5276.xml"/><Relationship Id="rId106" Type="http://schemas.openxmlformats.org/officeDocument/2006/relationships/image" Target="../media/image646.png"/><Relationship Id="rId127" Type="http://schemas.openxmlformats.org/officeDocument/2006/relationships/customXml" Target="../ink/ink5311.xml"/><Relationship Id="rId10" Type="http://schemas.openxmlformats.org/officeDocument/2006/relationships/image" Target="../media/image490.png"/><Relationship Id="rId31" Type="http://schemas.openxmlformats.org/officeDocument/2006/relationships/customXml" Target="../ink/ink5263.xml"/><Relationship Id="rId52" Type="http://schemas.openxmlformats.org/officeDocument/2006/relationships/image" Target="../media/image621.png"/><Relationship Id="rId73" Type="http://schemas.openxmlformats.org/officeDocument/2006/relationships/customXml" Target="../ink/ink5284.xml"/><Relationship Id="rId78" Type="http://schemas.openxmlformats.org/officeDocument/2006/relationships/image" Target="../media/image632.png"/><Relationship Id="rId94" Type="http://schemas.openxmlformats.org/officeDocument/2006/relationships/image" Target="../media/image640.png"/><Relationship Id="rId99" Type="http://schemas.openxmlformats.org/officeDocument/2006/relationships/customXml" Target="../ink/ink5297.xml"/><Relationship Id="rId101" Type="http://schemas.openxmlformats.org/officeDocument/2006/relationships/customXml" Target="../ink/ink5298.xml"/><Relationship Id="rId122" Type="http://schemas.openxmlformats.org/officeDocument/2006/relationships/image" Target="../media/image654.png"/><Relationship Id="rId143" Type="http://schemas.openxmlformats.org/officeDocument/2006/relationships/customXml" Target="../ink/ink5319.xml"/><Relationship Id="rId148" Type="http://schemas.openxmlformats.org/officeDocument/2006/relationships/image" Target="../media/image667.png"/><Relationship Id="rId164" Type="http://schemas.openxmlformats.org/officeDocument/2006/relationships/image" Target="../media/image675.png"/><Relationship Id="rId169" Type="http://schemas.openxmlformats.org/officeDocument/2006/relationships/customXml" Target="../ink/ink5332.xml"/><Relationship Id="rId185" Type="http://schemas.openxmlformats.org/officeDocument/2006/relationships/customXml" Target="../ink/ink5340.xml"/><Relationship Id="rId4" Type="http://schemas.openxmlformats.org/officeDocument/2006/relationships/image" Target="../media/image598.png"/><Relationship Id="rId9" Type="http://schemas.openxmlformats.org/officeDocument/2006/relationships/customXml" Target="../ink/ink5252.xml"/><Relationship Id="rId180" Type="http://schemas.openxmlformats.org/officeDocument/2006/relationships/image" Target="../media/image683.png"/><Relationship Id="rId210" Type="http://schemas.openxmlformats.org/officeDocument/2006/relationships/image" Target="../media/image697.png"/><Relationship Id="rId26" Type="http://schemas.openxmlformats.org/officeDocument/2006/relationships/image" Target="../media/image608.png"/><Relationship Id="rId47" Type="http://schemas.openxmlformats.org/officeDocument/2006/relationships/customXml" Target="../ink/ink5271.xml"/><Relationship Id="rId68" Type="http://schemas.openxmlformats.org/officeDocument/2006/relationships/image" Target="../media/image627.png"/><Relationship Id="rId89" Type="http://schemas.openxmlformats.org/officeDocument/2006/relationships/customXml" Target="../ink/ink5292.xml"/><Relationship Id="rId112" Type="http://schemas.openxmlformats.org/officeDocument/2006/relationships/image" Target="../media/image649.png"/><Relationship Id="rId133" Type="http://schemas.openxmlformats.org/officeDocument/2006/relationships/customXml" Target="../ink/ink5314.xml"/><Relationship Id="rId154" Type="http://schemas.openxmlformats.org/officeDocument/2006/relationships/image" Target="../media/image670.png"/><Relationship Id="rId175" Type="http://schemas.openxmlformats.org/officeDocument/2006/relationships/customXml" Target="../ink/ink5335.xml"/><Relationship Id="rId196" Type="http://schemas.openxmlformats.org/officeDocument/2006/relationships/image" Target="../media/image691.png"/><Relationship Id="rId200" Type="http://schemas.openxmlformats.org/officeDocument/2006/relationships/image" Target="../media/image693.png"/><Relationship Id="rId16" Type="http://schemas.openxmlformats.org/officeDocument/2006/relationships/image" Target="../media/image603.png"/><Relationship Id="rId37" Type="http://schemas.openxmlformats.org/officeDocument/2006/relationships/customXml" Target="../ink/ink5266.xml"/><Relationship Id="rId58" Type="http://schemas.openxmlformats.org/officeDocument/2006/relationships/image" Target="../media/image624.png"/><Relationship Id="rId79" Type="http://schemas.openxmlformats.org/officeDocument/2006/relationships/customXml" Target="../ink/ink5287.xml"/><Relationship Id="rId102" Type="http://schemas.openxmlformats.org/officeDocument/2006/relationships/image" Target="../media/image644.png"/><Relationship Id="rId123" Type="http://schemas.openxmlformats.org/officeDocument/2006/relationships/customXml" Target="../ink/ink5309.xml"/><Relationship Id="rId144" Type="http://schemas.openxmlformats.org/officeDocument/2006/relationships/image" Target="../media/image665.png"/><Relationship Id="rId90" Type="http://schemas.openxmlformats.org/officeDocument/2006/relationships/image" Target="../media/image638.png"/><Relationship Id="rId165" Type="http://schemas.openxmlformats.org/officeDocument/2006/relationships/customXml" Target="../ink/ink5330.xml"/><Relationship Id="rId186" Type="http://schemas.openxmlformats.org/officeDocument/2006/relationships/image" Target="../media/image686.png"/><Relationship Id="rId27" Type="http://schemas.openxmlformats.org/officeDocument/2006/relationships/customXml" Target="../ink/ink5261.xml"/><Relationship Id="rId48" Type="http://schemas.openxmlformats.org/officeDocument/2006/relationships/image" Target="../media/image619.png"/><Relationship Id="rId69" Type="http://schemas.openxmlformats.org/officeDocument/2006/relationships/customXml" Target="../ink/ink5282.xml"/><Relationship Id="rId113" Type="http://schemas.openxmlformats.org/officeDocument/2006/relationships/customXml" Target="../ink/ink5304.xml"/><Relationship Id="rId134" Type="http://schemas.openxmlformats.org/officeDocument/2006/relationships/image" Target="../media/image660.png"/><Relationship Id="rId80" Type="http://schemas.openxmlformats.org/officeDocument/2006/relationships/image" Target="../media/image633.png"/><Relationship Id="rId155" Type="http://schemas.openxmlformats.org/officeDocument/2006/relationships/customXml" Target="../ink/ink5325.xml"/><Relationship Id="rId176" Type="http://schemas.openxmlformats.org/officeDocument/2006/relationships/image" Target="../media/image681.png"/><Relationship Id="rId197" Type="http://schemas.openxmlformats.org/officeDocument/2006/relationships/customXml" Target="../ink/ink5346.xml"/><Relationship Id="rId201" Type="http://schemas.openxmlformats.org/officeDocument/2006/relationships/customXml" Target="../ink/ink5348.xml"/><Relationship Id="rId17" Type="http://schemas.openxmlformats.org/officeDocument/2006/relationships/customXml" Target="../ink/ink5256.xml"/><Relationship Id="rId38" Type="http://schemas.openxmlformats.org/officeDocument/2006/relationships/image" Target="../media/image614.png"/><Relationship Id="rId59" Type="http://schemas.openxmlformats.org/officeDocument/2006/relationships/customXml" Target="../ink/ink5277.xml"/><Relationship Id="rId103" Type="http://schemas.openxmlformats.org/officeDocument/2006/relationships/customXml" Target="../ink/ink5299.xml"/><Relationship Id="rId124" Type="http://schemas.openxmlformats.org/officeDocument/2006/relationships/image" Target="../media/image655.png"/><Relationship Id="rId70" Type="http://schemas.openxmlformats.org/officeDocument/2006/relationships/image" Target="../media/image628.png"/><Relationship Id="rId91" Type="http://schemas.openxmlformats.org/officeDocument/2006/relationships/customXml" Target="../ink/ink5293.xml"/><Relationship Id="rId145" Type="http://schemas.openxmlformats.org/officeDocument/2006/relationships/customXml" Target="../ink/ink5320.xml"/><Relationship Id="rId166" Type="http://schemas.openxmlformats.org/officeDocument/2006/relationships/image" Target="../media/image676.png"/><Relationship Id="rId187" Type="http://schemas.openxmlformats.org/officeDocument/2006/relationships/customXml" Target="../ink/ink5341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609.png"/><Relationship Id="rId49" Type="http://schemas.openxmlformats.org/officeDocument/2006/relationships/customXml" Target="../ink/ink5272.xml"/><Relationship Id="rId114" Type="http://schemas.openxmlformats.org/officeDocument/2006/relationships/image" Target="../media/image650.png"/><Relationship Id="rId60" Type="http://schemas.openxmlformats.org/officeDocument/2006/relationships/image" Target="../media/image625.png"/><Relationship Id="rId81" Type="http://schemas.openxmlformats.org/officeDocument/2006/relationships/customXml" Target="../ink/ink5288.xml"/><Relationship Id="rId135" Type="http://schemas.openxmlformats.org/officeDocument/2006/relationships/customXml" Target="../ink/ink5315.xml"/><Relationship Id="rId156" Type="http://schemas.openxmlformats.org/officeDocument/2006/relationships/image" Target="../media/image671.png"/><Relationship Id="rId177" Type="http://schemas.openxmlformats.org/officeDocument/2006/relationships/customXml" Target="../ink/ink5336.xml"/><Relationship Id="rId198" Type="http://schemas.openxmlformats.org/officeDocument/2006/relationships/image" Target="../media/image692.png"/><Relationship Id="rId202" Type="http://schemas.openxmlformats.org/officeDocument/2006/relationships/image" Target="../media/image319.png"/><Relationship Id="rId18" Type="http://schemas.openxmlformats.org/officeDocument/2006/relationships/image" Target="../media/image604.png"/><Relationship Id="rId39" Type="http://schemas.openxmlformats.org/officeDocument/2006/relationships/customXml" Target="../ink/ink5267.xml"/><Relationship Id="rId50" Type="http://schemas.openxmlformats.org/officeDocument/2006/relationships/image" Target="../media/image620.png"/><Relationship Id="rId104" Type="http://schemas.openxmlformats.org/officeDocument/2006/relationships/image" Target="../media/image645.png"/><Relationship Id="rId125" Type="http://schemas.openxmlformats.org/officeDocument/2006/relationships/customXml" Target="../ink/ink5310.xml"/><Relationship Id="rId146" Type="http://schemas.openxmlformats.org/officeDocument/2006/relationships/image" Target="../media/image666.png"/><Relationship Id="rId167" Type="http://schemas.openxmlformats.org/officeDocument/2006/relationships/customXml" Target="../ink/ink5331.xml"/><Relationship Id="rId188" Type="http://schemas.openxmlformats.org/officeDocument/2006/relationships/image" Target="../media/image687.png"/><Relationship Id="rId71" Type="http://schemas.openxmlformats.org/officeDocument/2006/relationships/customXml" Target="../ink/ink5283.xml"/><Relationship Id="rId92" Type="http://schemas.openxmlformats.org/officeDocument/2006/relationships/image" Target="../media/image639.png"/><Relationship Id="rId2" Type="http://schemas.openxmlformats.org/officeDocument/2006/relationships/image" Target="../media/image597.png"/><Relationship Id="rId29" Type="http://schemas.openxmlformats.org/officeDocument/2006/relationships/customXml" Target="../ink/ink5262.xml"/><Relationship Id="rId40" Type="http://schemas.openxmlformats.org/officeDocument/2006/relationships/image" Target="../media/image615.png"/><Relationship Id="rId115" Type="http://schemas.openxmlformats.org/officeDocument/2006/relationships/customXml" Target="../ink/ink5305.xml"/><Relationship Id="rId136" Type="http://schemas.openxmlformats.org/officeDocument/2006/relationships/image" Target="../media/image661.png"/><Relationship Id="rId157" Type="http://schemas.openxmlformats.org/officeDocument/2006/relationships/customXml" Target="../ink/ink5326.xml"/><Relationship Id="rId178" Type="http://schemas.openxmlformats.org/officeDocument/2006/relationships/image" Target="../media/image682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56.xml"/><Relationship Id="rId13" Type="http://schemas.openxmlformats.org/officeDocument/2006/relationships/image" Target="../media/image703.png"/><Relationship Id="rId3" Type="http://schemas.openxmlformats.org/officeDocument/2006/relationships/image" Target="../media/image698.png"/><Relationship Id="rId7" Type="http://schemas.openxmlformats.org/officeDocument/2006/relationships/image" Target="../media/image700.png"/><Relationship Id="rId12" Type="http://schemas.openxmlformats.org/officeDocument/2006/relationships/customXml" Target="../ink/ink5358.xml"/><Relationship Id="rId17" Type="http://schemas.openxmlformats.org/officeDocument/2006/relationships/image" Target="../media/image705.png"/><Relationship Id="rId2" Type="http://schemas.openxmlformats.org/officeDocument/2006/relationships/customXml" Target="../ink/ink5353.xml"/><Relationship Id="rId16" Type="http://schemas.openxmlformats.org/officeDocument/2006/relationships/customXml" Target="../ink/ink53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55.xml"/><Relationship Id="rId11" Type="http://schemas.openxmlformats.org/officeDocument/2006/relationships/image" Target="../media/image702.png"/><Relationship Id="rId5" Type="http://schemas.openxmlformats.org/officeDocument/2006/relationships/image" Target="../media/image699.png"/><Relationship Id="rId15" Type="http://schemas.openxmlformats.org/officeDocument/2006/relationships/image" Target="../media/image704.png"/><Relationship Id="rId10" Type="http://schemas.openxmlformats.org/officeDocument/2006/relationships/customXml" Target="../ink/ink5357.xml"/><Relationship Id="rId4" Type="http://schemas.openxmlformats.org/officeDocument/2006/relationships/customXml" Target="../ink/ink5354.xml"/><Relationship Id="rId9" Type="http://schemas.openxmlformats.org/officeDocument/2006/relationships/image" Target="../media/image701.png"/><Relationship Id="rId14" Type="http://schemas.openxmlformats.org/officeDocument/2006/relationships/customXml" Target="../ink/ink5359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150.xml"/><Relationship Id="rId26" Type="http://schemas.openxmlformats.org/officeDocument/2006/relationships/customXml" Target="../ink/ink154.xml"/><Relationship Id="rId39" Type="http://schemas.openxmlformats.org/officeDocument/2006/relationships/image" Target="../media/image43.png"/><Relationship Id="rId21" Type="http://schemas.openxmlformats.org/officeDocument/2006/relationships/image" Target="../media/image31.png"/><Relationship Id="rId34" Type="http://schemas.openxmlformats.org/officeDocument/2006/relationships/customXml" Target="../ink/ink158.xml"/><Relationship Id="rId42" Type="http://schemas.openxmlformats.org/officeDocument/2006/relationships/customXml" Target="../ink/ink162.xml"/><Relationship Id="rId47" Type="http://schemas.openxmlformats.org/officeDocument/2006/relationships/image" Target="../media/image47.png"/><Relationship Id="rId50" Type="http://schemas.openxmlformats.org/officeDocument/2006/relationships/customXml" Target="../ink/ink166.xml"/><Relationship Id="rId7" Type="http://schemas.openxmlformats.org/officeDocument/2006/relationships/image" Target="../media/image5.png"/><Relationship Id="rId2" Type="http://schemas.openxmlformats.org/officeDocument/2006/relationships/customXml" Target="../ink/ink142.xml"/><Relationship Id="rId16" Type="http://schemas.openxmlformats.org/officeDocument/2006/relationships/customXml" Target="../ink/ink149.xml"/><Relationship Id="rId29" Type="http://schemas.openxmlformats.org/officeDocument/2006/relationships/image" Target="../media/image38.png"/><Relationship Id="rId11" Type="http://schemas.openxmlformats.org/officeDocument/2006/relationships/image" Target="../media/image7.png"/><Relationship Id="rId24" Type="http://schemas.openxmlformats.org/officeDocument/2006/relationships/customXml" Target="../ink/ink153.xml"/><Relationship Id="rId32" Type="http://schemas.openxmlformats.org/officeDocument/2006/relationships/customXml" Target="../ink/ink157.xml"/><Relationship Id="rId37" Type="http://schemas.openxmlformats.org/officeDocument/2006/relationships/image" Target="../media/image42.png"/><Relationship Id="rId40" Type="http://schemas.openxmlformats.org/officeDocument/2006/relationships/customXml" Target="../ink/ink161.xml"/><Relationship Id="rId45" Type="http://schemas.openxmlformats.org/officeDocument/2006/relationships/image" Target="../media/image46.pn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155.xml"/><Relationship Id="rId36" Type="http://schemas.openxmlformats.org/officeDocument/2006/relationships/customXml" Target="../ink/ink159.xml"/><Relationship Id="rId49" Type="http://schemas.openxmlformats.org/officeDocument/2006/relationships/image" Target="../media/image48.png"/><Relationship Id="rId10" Type="http://schemas.openxmlformats.org/officeDocument/2006/relationships/customXml" Target="../ink/ink146.xml"/><Relationship Id="rId19" Type="http://schemas.openxmlformats.org/officeDocument/2006/relationships/image" Target="../media/image30.png"/><Relationship Id="rId31" Type="http://schemas.openxmlformats.org/officeDocument/2006/relationships/image" Target="../media/image39.png"/><Relationship Id="rId44" Type="http://schemas.openxmlformats.org/officeDocument/2006/relationships/customXml" Target="../ink/ink163.xml"/><Relationship Id="rId4" Type="http://schemas.openxmlformats.org/officeDocument/2006/relationships/customXml" Target="../ink/ink143.xml"/><Relationship Id="rId9" Type="http://schemas.openxmlformats.org/officeDocument/2006/relationships/image" Target="../media/image6.png"/><Relationship Id="rId14" Type="http://schemas.openxmlformats.org/officeDocument/2006/relationships/customXml" Target="../ink/ink148.xml"/><Relationship Id="rId22" Type="http://schemas.openxmlformats.org/officeDocument/2006/relationships/customXml" Target="../ink/ink152.xml"/><Relationship Id="rId27" Type="http://schemas.openxmlformats.org/officeDocument/2006/relationships/image" Target="../media/image37.png"/><Relationship Id="rId30" Type="http://schemas.openxmlformats.org/officeDocument/2006/relationships/customXml" Target="../ink/ink156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165.xml"/><Relationship Id="rId8" Type="http://schemas.openxmlformats.org/officeDocument/2006/relationships/customXml" Target="../ink/ink145.xml"/><Relationship Id="rId51" Type="http://schemas.openxmlformats.org/officeDocument/2006/relationships/image" Target="../media/image49.png"/><Relationship Id="rId3" Type="http://schemas.openxmlformats.org/officeDocument/2006/relationships/image" Target="../media/image3.png"/><Relationship Id="rId12" Type="http://schemas.openxmlformats.org/officeDocument/2006/relationships/customXml" Target="../ink/ink147.xml"/><Relationship Id="rId17" Type="http://schemas.openxmlformats.org/officeDocument/2006/relationships/image" Target="../media/image29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160.xml"/><Relationship Id="rId46" Type="http://schemas.openxmlformats.org/officeDocument/2006/relationships/customXml" Target="../ink/ink164.xml"/><Relationship Id="rId20" Type="http://schemas.openxmlformats.org/officeDocument/2006/relationships/customXml" Target="../ink/ink151.xml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4.xml"/></Relationships>
</file>

<file path=ppt/slides/_rels/slide1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3.png"/><Relationship Id="rId18" Type="http://schemas.openxmlformats.org/officeDocument/2006/relationships/customXml" Target="../ink/ink5369.xml"/><Relationship Id="rId26" Type="http://schemas.openxmlformats.org/officeDocument/2006/relationships/customXml" Target="../ink/ink5373.xml"/><Relationship Id="rId39" Type="http://schemas.openxmlformats.org/officeDocument/2006/relationships/image" Target="../media/image715.png"/><Relationship Id="rId21" Type="http://schemas.openxmlformats.org/officeDocument/2006/relationships/image" Target="../media/image707.png"/><Relationship Id="rId34" Type="http://schemas.openxmlformats.org/officeDocument/2006/relationships/customXml" Target="../ink/ink5377.xml"/><Relationship Id="rId42" Type="http://schemas.openxmlformats.org/officeDocument/2006/relationships/customXml" Target="../ink/ink5381.xml"/><Relationship Id="rId47" Type="http://schemas.openxmlformats.org/officeDocument/2006/relationships/image" Target="../media/image719.png"/><Relationship Id="rId50" Type="http://schemas.openxmlformats.org/officeDocument/2006/relationships/customXml" Target="../ink/ink5385.xml"/><Relationship Id="rId55" Type="http://schemas.openxmlformats.org/officeDocument/2006/relationships/image" Target="../media/image723.png"/><Relationship Id="rId7" Type="http://schemas.openxmlformats.org/officeDocument/2006/relationships/image" Target="../media/image700.png"/><Relationship Id="rId2" Type="http://schemas.openxmlformats.org/officeDocument/2006/relationships/customXml" Target="../ink/ink5361.xml"/><Relationship Id="rId16" Type="http://schemas.openxmlformats.org/officeDocument/2006/relationships/customXml" Target="../ink/ink5368.xml"/><Relationship Id="rId29" Type="http://schemas.openxmlformats.org/officeDocument/2006/relationships/image" Target="../media/image44.png"/><Relationship Id="rId11" Type="http://schemas.openxmlformats.org/officeDocument/2006/relationships/image" Target="../media/image702.png"/><Relationship Id="rId24" Type="http://schemas.openxmlformats.org/officeDocument/2006/relationships/customXml" Target="../ink/ink5372.xml"/><Relationship Id="rId32" Type="http://schemas.openxmlformats.org/officeDocument/2006/relationships/customXml" Target="../ink/ink5376.xml"/><Relationship Id="rId37" Type="http://schemas.openxmlformats.org/officeDocument/2006/relationships/image" Target="../media/image714.png"/><Relationship Id="rId40" Type="http://schemas.openxmlformats.org/officeDocument/2006/relationships/customXml" Target="../ink/ink5380.xml"/><Relationship Id="rId45" Type="http://schemas.openxmlformats.org/officeDocument/2006/relationships/image" Target="../media/image718.png"/><Relationship Id="rId53" Type="http://schemas.openxmlformats.org/officeDocument/2006/relationships/image" Target="../media/image722.png"/><Relationship Id="rId5" Type="http://schemas.openxmlformats.org/officeDocument/2006/relationships/image" Target="../media/image699.png"/><Relationship Id="rId10" Type="http://schemas.openxmlformats.org/officeDocument/2006/relationships/customXml" Target="../ink/ink5365.xml"/><Relationship Id="rId19" Type="http://schemas.openxmlformats.org/officeDocument/2006/relationships/image" Target="../media/image706.png"/><Relationship Id="rId31" Type="http://schemas.openxmlformats.org/officeDocument/2006/relationships/image" Target="../media/image711.png"/><Relationship Id="rId44" Type="http://schemas.openxmlformats.org/officeDocument/2006/relationships/customXml" Target="../ink/ink5382.xml"/><Relationship Id="rId52" Type="http://schemas.openxmlformats.org/officeDocument/2006/relationships/customXml" Target="../ink/ink5386.xml"/><Relationship Id="rId4" Type="http://schemas.openxmlformats.org/officeDocument/2006/relationships/customXml" Target="../ink/ink5362.xml"/><Relationship Id="rId9" Type="http://schemas.openxmlformats.org/officeDocument/2006/relationships/image" Target="../media/image701.png"/><Relationship Id="rId14" Type="http://schemas.openxmlformats.org/officeDocument/2006/relationships/customXml" Target="../ink/ink5367.xml"/><Relationship Id="rId22" Type="http://schemas.openxmlformats.org/officeDocument/2006/relationships/customXml" Target="../ink/ink5371.xml"/><Relationship Id="rId27" Type="http://schemas.openxmlformats.org/officeDocument/2006/relationships/image" Target="../media/image710.png"/><Relationship Id="rId30" Type="http://schemas.openxmlformats.org/officeDocument/2006/relationships/customXml" Target="../ink/ink5375.xml"/><Relationship Id="rId35" Type="http://schemas.openxmlformats.org/officeDocument/2006/relationships/image" Target="../media/image713.png"/><Relationship Id="rId43" Type="http://schemas.openxmlformats.org/officeDocument/2006/relationships/image" Target="../media/image717.png"/><Relationship Id="rId48" Type="http://schemas.openxmlformats.org/officeDocument/2006/relationships/customXml" Target="../ink/ink5384.xml"/><Relationship Id="rId8" Type="http://schemas.openxmlformats.org/officeDocument/2006/relationships/customXml" Target="../ink/ink5364.xml"/><Relationship Id="rId51" Type="http://schemas.openxmlformats.org/officeDocument/2006/relationships/image" Target="../media/image721.png"/><Relationship Id="rId3" Type="http://schemas.openxmlformats.org/officeDocument/2006/relationships/image" Target="../media/image698.png"/><Relationship Id="rId12" Type="http://schemas.openxmlformats.org/officeDocument/2006/relationships/customXml" Target="../ink/ink5366.xml"/><Relationship Id="rId17" Type="http://schemas.openxmlformats.org/officeDocument/2006/relationships/image" Target="../media/image705.png"/><Relationship Id="rId25" Type="http://schemas.openxmlformats.org/officeDocument/2006/relationships/image" Target="../media/image709.png"/><Relationship Id="rId33" Type="http://schemas.openxmlformats.org/officeDocument/2006/relationships/image" Target="../media/image712.png"/><Relationship Id="rId38" Type="http://schemas.openxmlformats.org/officeDocument/2006/relationships/customXml" Target="../ink/ink5379.xml"/><Relationship Id="rId46" Type="http://schemas.openxmlformats.org/officeDocument/2006/relationships/customXml" Target="../ink/ink5383.xml"/><Relationship Id="rId20" Type="http://schemas.openxmlformats.org/officeDocument/2006/relationships/customXml" Target="../ink/ink5370.xml"/><Relationship Id="rId41" Type="http://schemas.openxmlformats.org/officeDocument/2006/relationships/image" Target="../media/image716.png"/><Relationship Id="rId54" Type="http://schemas.openxmlformats.org/officeDocument/2006/relationships/customXml" Target="../ink/ink53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63.xml"/><Relationship Id="rId15" Type="http://schemas.openxmlformats.org/officeDocument/2006/relationships/image" Target="../media/image704.png"/><Relationship Id="rId23" Type="http://schemas.openxmlformats.org/officeDocument/2006/relationships/image" Target="../media/image708.png"/><Relationship Id="rId28" Type="http://schemas.openxmlformats.org/officeDocument/2006/relationships/customXml" Target="../ink/ink5374.xml"/><Relationship Id="rId36" Type="http://schemas.openxmlformats.org/officeDocument/2006/relationships/customXml" Target="../ink/ink5378.xml"/><Relationship Id="rId49" Type="http://schemas.openxmlformats.org/officeDocument/2006/relationships/image" Target="../media/image720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175.xml"/><Relationship Id="rId26" Type="http://schemas.openxmlformats.org/officeDocument/2006/relationships/customXml" Target="../ink/ink179.xml"/><Relationship Id="rId39" Type="http://schemas.openxmlformats.org/officeDocument/2006/relationships/image" Target="../media/image43.png"/><Relationship Id="rId21" Type="http://schemas.openxmlformats.org/officeDocument/2006/relationships/image" Target="../media/image31.png"/><Relationship Id="rId34" Type="http://schemas.openxmlformats.org/officeDocument/2006/relationships/customXml" Target="../ink/ink183.xml"/><Relationship Id="rId42" Type="http://schemas.openxmlformats.org/officeDocument/2006/relationships/customXml" Target="../ink/ink187.xml"/><Relationship Id="rId47" Type="http://schemas.openxmlformats.org/officeDocument/2006/relationships/image" Target="../media/image47.png"/><Relationship Id="rId50" Type="http://schemas.openxmlformats.org/officeDocument/2006/relationships/customXml" Target="../ink/ink191.xml"/><Relationship Id="rId55" Type="http://schemas.openxmlformats.org/officeDocument/2006/relationships/image" Target="../media/image51.png"/><Relationship Id="rId63" Type="http://schemas.openxmlformats.org/officeDocument/2006/relationships/image" Target="../media/image55.png"/><Relationship Id="rId7" Type="http://schemas.openxmlformats.org/officeDocument/2006/relationships/image" Target="../media/image5.png"/><Relationship Id="rId2" Type="http://schemas.openxmlformats.org/officeDocument/2006/relationships/customXml" Target="../ink/ink167.xml"/><Relationship Id="rId16" Type="http://schemas.openxmlformats.org/officeDocument/2006/relationships/customXml" Target="../ink/ink174.xml"/><Relationship Id="rId29" Type="http://schemas.openxmlformats.org/officeDocument/2006/relationships/image" Target="../media/image38.png"/><Relationship Id="rId11" Type="http://schemas.openxmlformats.org/officeDocument/2006/relationships/image" Target="../media/image7.png"/><Relationship Id="rId24" Type="http://schemas.openxmlformats.org/officeDocument/2006/relationships/customXml" Target="../ink/ink178.xml"/><Relationship Id="rId32" Type="http://schemas.openxmlformats.org/officeDocument/2006/relationships/customXml" Target="../ink/ink182.xml"/><Relationship Id="rId37" Type="http://schemas.openxmlformats.org/officeDocument/2006/relationships/image" Target="../media/image42.png"/><Relationship Id="rId40" Type="http://schemas.openxmlformats.org/officeDocument/2006/relationships/customXml" Target="../ink/ink186.xml"/><Relationship Id="rId45" Type="http://schemas.openxmlformats.org/officeDocument/2006/relationships/image" Target="../media/image46.png"/><Relationship Id="rId53" Type="http://schemas.openxmlformats.org/officeDocument/2006/relationships/image" Target="../media/image50.png"/><Relationship Id="rId58" Type="http://schemas.openxmlformats.org/officeDocument/2006/relationships/customXml" Target="../ink/ink195.xml"/><Relationship Id="rId5" Type="http://schemas.openxmlformats.org/officeDocument/2006/relationships/image" Target="../media/image4.png"/><Relationship Id="rId61" Type="http://schemas.openxmlformats.org/officeDocument/2006/relationships/image" Target="../media/image54.png"/><Relationship Id="rId19" Type="http://schemas.openxmlformats.org/officeDocument/2006/relationships/image" Target="../media/image30.png"/><Relationship Id="rId14" Type="http://schemas.openxmlformats.org/officeDocument/2006/relationships/customXml" Target="../ink/ink173.xml"/><Relationship Id="rId22" Type="http://schemas.openxmlformats.org/officeDocument/2006/relationships/customXml" Target="../ink/ink177.xml"/><Relationship Id="rId27" Type="http://schemas.openxmlformats.org/officeDocument/2006/relationships/image" Target="../media/image37.png"/><Relationship Id="rId30" Type="http://schemas.openxmlformats.org/officeDocument/2006/relationships/customXml" Target="../ink/ink181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190.xml"/><Relationship Id="rId56" Type="http://schemas.openxmlformats.org/officeDocument/2006/relationships/customXml" Target="../ink/ink194.xml"/><Relationship Id="rId8" Type="http://schemas.openxmlformats.org/officeDocument/2006/relationships/customXml" Target="../ink/ink170.xml"/><Relationship Id="rId51" Type="http://schemas.openxmlformats.org/officeDocument/2006/relationships/image" Target="../media/image49.png"/><Relationship Id="rId3" Type="http://schemas.openxmlformats.org/officeDocument/2006/relationships/image" Target="../media/image3.png"/><Relationship Id="rId12" Type="http://schemas.openxmlformats.org/officeDocument/2006/relationships/customXml" Target="../ink/ink172.xml"/><Relationship Id="rId17" Type="http://schemas.openxmlformats.org/officeDocument/2006/relationships/image" Target="../media/image29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185.xml"/><Relationship Id="rId46" Type="http://schemas.openxmlformats.org/officeDocument/2006/relationships/customXml" Target="../ink/ink189.xml"/><Relationship Id="rId59" Type="http://schemas.openxmlformats.org/officeDocument/2006/relationships/image" Target="../media/image53.png"/><Relationship Id="rId20" Type="http://schemas.openxmlformats.org/officeDocument/2006/relationships/customXml" Target="../ink/ink176.xml"/><Relationship Id="rId41" Type="http://schemas.openxmlformats.org/officeDocument/2006/relationships/image" Target="../media/image44.png"/><Relationship Id="rId54" Type="http://schemas.openxmlformats.org/officeDocument/2006/relationships/customXml" Target="../ink/ink193.xml"/><Relationship Id="rId62" Type="http://schemas.openxmlformats.org/officeDocument/2006/relationships/customXml" Target="../ink/ink1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9.xml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180.xml"/><Relationship Id="rId36" Type="http://schemas.openxmlformats.org/officeDocument/2006/relationships/customXml" Target="../ink/ink184.xml"/><Relationship Id="rId49" Type="http://schemas.openxmlformats.org/officeDocument/2006/relationships/image" Target="../media/image48.png"/><Relationship Id="rId57" Type="http://schemas.openxmlformats.org/officeDocument/2006/relationships/image" Target="../media/image52.png"/><Relationship Id="rId10" Type="http://schemas.openxmlformats.org/officeDocument/2006/relationships/customXml" Target="../ink/ink171.xml"/><Relationship Id="rId31" Type="http://schemas.openxmlformats.org/officeDocument/2006/relationships/image" Target="../media/image39.png"/><Relationship Id="rId44" Type="http://schemas.openxmlformats.org/officeDocument/2006/relationships/customXml" Target="../ink/ink188.xml"/><Relationship Id="rId52" Type="http://schemas.openxmlformats.org/officeDocument/2006/relationships/customXml" Target="../ink/ink192.xml"/><Relationship Id="rId60" Type="http://schemas.openxmlformats.org/officeDocument/2006/relationships/customXml" Target="../ink/ink196.xml"/><Relationship Id="rId4" Type="http://schemas.openxmlformats.org/officeDocument/2006/relationships/customXml" Target="../ink/ink168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0.xml"/><Relationship Id="rId21" Type="http://schemas.openxmlformats.org/officeDocument/2006/relationships/image" Target="../media/image31.png"/><Relationship Id="rId42" Type="http://schemas.openxmlformats.org/officeDocument/2006/relationships/customXml" Target="../ink/ink218.xml"/><Relationship Id="rId47" Type="http://schemas.openxmlformats.org/officeDocument/2006/relationships/image" Target="../media/image47.png"/><Relationship Id="rId63" Type="http://schemas.openxmlformats.org/officeDocument/2006/relationships/image" Target="../media/image55.png"/><Relationship Id="rId68" Type="http://schemas.openxmlformats.org/officeDocument/2006/relationships/customXml" Target="../ink/ink231.xml"/><Relationship Id="rId84" Type="http://schemas.openxmlformats.org/officeDocument/2006/relationships/customXml" Target="../ink/ink239.xml"/><Relationship Id="rId16" Type="http://schemas.openxmlformats.org/officeDocument/2006/relationships/customXml" Target="../ink/ink205.xml"/><Relationship Id="rId11" Type="http://schemas.openxmlformats.org/officeDocument/2006/relationships/image" Target="../media/image7.png"/><Relationship Id="rId32" Type="http://schemas.openxmlformats.org/officeDocument/2006/relationships/customXml" Target="../ink/ink213.xml"/><Relationship Id="rId37" Type="http://schemas.openxmlformats.org/officeDocument/2006/relationships/image" Target="../media/image42.png"/><Relationship Id="rId53" Type="http://schemas.openxmlformats.org/officeDocument/2006/relationships/image" Target="../media/image50.png"/><Relationship Id="rId58" Type="http://schemas.openxmlformats.org/officeDocument/2006/relationships/customXml" Target="../ink/ink226.xml"/><Relationship Id="rId74" Type="http://schemas.openxmlformats.org/officeDocument/2006/relationships/customXml" Target="../ink/ink234.xml"/><Relationship Id="rId79" Type="http://schemas.openxmlformats.org/officeDocument/2006/relationships/image" Target="../media/image63.png"/><Relationship Id="rId5" Type="http://schemas.openxmlformats.org/officeDocument/2006/relationships/image" Target="../media/image4.png"/><Relationship Id="rId19" Type="http://schemas.openxmlformats.org/officeDocument/2006/relationships/image" Target="../media/image30.png"/><Relationship Id="rId14" Type="http://schemas.openxmlformats.org/officeDocument/2006/relationships/customXml" Target="../ink/ink204.xml"/><Relationship Id="rId22" Type="http://schemas.openxmlformats.org/officeDocument/2006/relationships/customXml" Target="../ink/ink208.xml"/><Relationship Id="rId27" Type="http://schemas.openxmlformats.org/officeDocument/2006/relationships/image" Target="../media/image37.png"/><Relationship Id="rId30" Type="http://schemas.openxmlformats.org/officeDocument/2006/relationships/customXml" Target="../ink/ink212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221.xml"/><Relationship Id="rId56" Type="http://schemas.openxmlformats.org/officeDocument/2006/relationships/customXml" Target="../ink/ink225.xml"/><Relationship Id="rId64" Type="http://schemas.openxmlformats.org/officeDocument/2006/relationships/customXml" Target="../ink/ink229.xml"/><Relationship Id="rId69" Type="http://schemas.openxmlformats.org/officeDocument/2006/relationships/image" Target="../media/image58.png"/><Relationship Id="rId77" Type="http://schemas.openxmlformats.org/officeDocument/2006/relationships/image" Target="../media/image62.png"/><Relationship Id="rId8" Type="http://schemas.openxmlformats.org/officeDocument/2006/relationships/customXml" Target="../ink/ink201.xml"/><Relationship Id="rId51" Type="http://schemas.openxmlformats.org/officeDocument/2006/relationships/image" Target="../media/image49.png"/><Relationship Id="rId72" Type="http://schemas.openxmlformats.org/officeDocument/2006/relationships/customXml" Target="../ink/ink233.xml"/><Relationship Id="rId80" Type="http://schemas.openxmlformats.org/officeDocument/2006/relationships/customXml" Target="../ink/ink237.xml"/><Relationship Id="rId85" Type="http://schemas.openxmlformats.org/officeDocument/2006/relationships/image" Target="../media/image66.png"/><Relationship Id="rId3" Type="http://schemas.openxmlformats.org/officeDocument/2006/relationships/image" Target="../media/image3.png"/><Relationship Id="rId12" Type="http://schemas.openxmlformats.org/officeDocument/2006/relationships/customXml" Target="../ink/ink203.xml"/><Relationship Id="rId17" Type="http://schemas.openxmlformats.org/officeDocument/2006/relationships/image" Target="../media/image29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216.xml"/><Relationship Id="rId46" Type="http://schemas.openxmlformats.org/officeDocument/2006/relationships/customXml" Target="../ink/ink220.xml"/><Relationship Id="rId59" Type="http://schemas.openxmlformats.org/officeDocument/2006/relationships/image" Target="../media/image53.png"/><Relationship Id="rId67" Type="http://schemas.openxmlformats.org/officeDocument/2006/relationships/image" Target="../media/image57.png"/><Relationship Id="rId20" Type="http://schemas.openxmlformats.org/officeDocument/2006/relationships/customXml" Target="../ink/ink207.xml"/><Relationship Id="rId41" Type="http://schemas.openxmlformats.org/officeDocument/2006/relationships/image" Target="../media/image44.png"/><Relationship Id="rId54" Type="http://schemas.openxmlformats.org/officeDocument/2006/relationships/customXml" Target="../ink/ink224.xml"/><Relationship Id="rId62" Type="http://schemas.openxmlformats.org/officeDocument/2006/relationships/customXml" Target="../ink/ink228.xml"/><Relationship Id="rId70" Type="http://schemas.openxmlformats.org/officeDocument/2006/relationships/customXml" Target="../ink/ink232.xml"/><Relationship Id="rId75" Type="http://schemas.openxmlformats.org/officeDocument/2006/relationships/image" Target="../media/image61.png"/><Relationship Id="rId83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0.xml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211.xml"/><Relationship Id="rId36" Type="http://schemas.openxmlformats.org/officeDocument/2006/relationships/customXml" Target="../ink/ink215.xml"/><Relationship Id="rId49" Type="http://schemas.openxmlformats.org/officeDocument/2006/relationships/image" Target="../media/image48.png"/><Relationship Id="rId57" Type="http://schemas.openxmlformats.org/officeDocument/2006/relationships/image" Target="../media/image52.png"/><Relationship Id="rId10" Type="http://schemas.openxmlformats.org/officeDocument/2006/relationships/customXml" Target="../ink/ink202.xml"/><Relationship Id="rId31" Type="http://schemas.openxmlformats.org/officeDocument/2006/relationships/image" Target="../media/image39.png"/><Relationship Id="rId44" Type="http://schemas.openxmlformats.org/officeDocument/2006/relationships/customXml" Target="../ink/ink219.xml"/><Relationship Id="rId52" Type="http://schemas.openxmlformats.org/officeDocument/2006/relationships/customXml" Target="../ink/ink223.xml"/><Relationship Id="rId60" Type="http://schemas.openxmlformats.org/officeDocument/2006/relationships/customXml" Target="../ink/ink227.xml"/><Relationship Id="rId65" Type="http://schemas.openxmlformats.org/officeDocument/2006/relationships/image" Target="../media/image56.png"/><Relationship Id="rId73" Type="http://schemas.openxmlformats.org/officeDocument/2006/relationships/image" Target="../media/image60.png"/><Relationship Id="rId78" Type="http://schemas.openxmlformats.org/officeDocument/2006/relationships/customXml" Target="../ink/ink236.xml"/><Relationship Id="rId81" Type="http://schemas.openxmlformats.org/officeDocument/2006/relationships/image" Target="../media/image64.png"/><Relationship Id="rId4" Type="http://schemas.openxmlformats.org/officeDocument/2006/relationships/customXml" Target="../ink/ink199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206.xml"/><Relationship Id="rId39" Type="http://schemas.openxmlformats.org/officeDocument/2006/relationships/image" Target="../media/image43.png"/><Relationship Id="rId34" Type="http://schemas.openxmlformats.org/officeDocument/2006/relationships/customXml" Target="../ink/ink214.xml"/><Relationship Id="rId50" Type="http://schemas.openxmlformats.org/officeDocument/2006/relationships/customXml" Target="../ink/ink222.xml"/><Relationship Id="rId55" Type="http://schemas.openxmlformats.org/officeDocument/2006/relationships/image" Target="../media/image51.png"/><Relationship Id="rId76" Type="http://schemas.openxmlformats.org/officeDocument/2006/relationships/customXml" Target="../ink/ink235.xml"/><Relationship Id="rId7" Type="http://schemas.openxmlformats.org/officeDocument/2006/relationships/image" Target="../media/image5.png"/><Relationship Id="rId71" Type="http://schemas.openxmlformats.org/officeDocument/2006/relationships/image" Target="../media/image59.png"/><Relationship Id="rId2" Type="http://schemas.openxmlformats.org/officeDocument/2006/relationships/customXml" Target="../ink/ink198.xml"/><Relationship Id="rId29" Type="http://schemas.openxmlformats.org/officeDocument/2006/relationships/image" Target="../media/image38.png"/><Relationship Id="rId24" Type="http://schemas.openxmlformats.org/officeDocument/2006/relationships/customXml" Target="../ink/ink209.xml"/><Relationship Id="rId40" Type="http://schemas.openxmlformats.org/officeDocument/2006/relationships/customXml" Target="../ink/ink217.xml"/><Relationship Id="rId45" Type="http://schemas.openxmlformats.org/officeDocument/2006/relationships/image" Target="../media/image46.png"/><Relationship Id="rId66" Type="http://schemas.openxmlformats.org/officeDocument/2006/relationships/customXml" Target="../ink/ink230.xml"/><Relationship Id="rId61" Type="http://schemas.openxmlformats.org/officeDocument/2006/relationships/image" Target="../media/image54.png"/><Relationship Id="rId82" Type="http://schemas.openxmlformats.org/officeDocument/2006/relationships/customXml" Target="../ink/ink238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2.xml"/><Relationship Id="rId21" Type="http://schemas.openxmlformats.org/officeDocument/2006/relationships/image" Target="../media/image31.png"/><Relationship Id="rId42" Type="http://schemas.openxmlformats.org/officeDocument/2006/relationships/customXml" Target="../ink/ink260.xml"/><Relationship Id="rId47" Type="http://schemas.openxmlformats.org/officeDocument/2006/relationships/image" Target="../media/image47.png"/><Relationship Id="rId63" Type="http://schemas.openxmlformats.org/officeDocument/2006/relationships/image" Target="../media/image55.png"/><Relationship Id="rId68" Type="http://schemas.openxmlformats.org/officeDocument/2006/relationships/customXml" Target="../ink/ink273.xml"/><Relationship Id="rId84" Type="http://schemas.openxmlformats.org/officeDocument/2006/relationships/customXml" Target="../ink/ink281.xml"/><Relationship Id="rId89" Type="http://schemas.openxmlformats.org/officeDocument/2006/relationships/image" Target="../media/image68.png"/><Relationship Id="rId16" Type="http://schemas.openxmlformats.org/officeDocument/2006/relationships/customXml" Target="../ink/ink247.xml"/><Relationship Id="rId11" Type="http://schemas.openxmlformats.org/officeDocument/2006/relationships/image" Target="../media/image7.png"/><Relationship Id="rId32" Type="http://schemas.openxmlformats.org/officeDocument/2006/relationships/customXml" Target="../ink/ink255.xml"/><Relationship Id="rId37" Type="http://schemas.openxmlformats.org/officeDocument/2006/relationships/image" Target="../media/image42.png"/><Relationship Id="rId53" Type="http://schemas.openxmlformats.org/officeDocument/2006/relationships/image" Target="../media/image50.png"/><Relationship Id="rId58" Type="http://schemas.openxmlformats.org/officeDocument/2006/relationships/customXml" Target="../ink/ink268.xml"/><Relationship Id="rId74" Type="http://schemas.openxmlformats.org/officeDocument/2006/relationships/customXml" Target="../ink/ink276.xml"/><Relationship Id="rId79" Type="http://schemas.openxmlformats.org/officeDocument/2006/relationships/image" Target="../media/image63.png"/><Relationship Id="rId5" Type="http://schemas.openxmlformats.org/officeDocument/2006/relationships/image" Target="../media/image4.png"/><Relationship Id="rId90" Type="http://schemas.openxmlformats.org/officeDocument/2006/relationships/customXml" Target="../ink/ink284.xml"/><Relationship Id="rId95" Type="http://schemas.openxmlformats.org/officeDocument/2006/relationships/image" Target="../media/image71.png"/><Relationship Id="rId22" Type="http://schemas.openxmlformats.org/officeDocument/2006/relationships/customXml" Target="../ink/ink250.xml"/><Relationship Id="rId27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customXml" Target="../ink/ink263.xml"/><Relationship Id="rId64" Type="http://schemas.openxmlformats.org/officeDocument/2006/relationships/customXml" Target="../ink/ink271.xml"/><Relationship Id="rId69" Type="http://schemas.openxmlformats.org/officeDocument/2006/relationships/image" Target="../media/image58.png"/><Relationship Id="rId80" Type="http://schemas.openxmlformats.org/officeDocument/2006/relationships/customXml" Target="../ink/ink279.xml"/><Relationship Id="rId85" Type="http://schemas.openxmlformats.org/officeDocument/2006/relationships/image" Target="../media/image66.png"/><Relationship Id="rId3" Type="http://schemas.openxmlformats.org/officeDocument/2006/relationships/image" Target="../media/image3.png"/><Relationship Id="rId12" Type="http://schemas.openxmlformats.org/officeDocument/2006/relationships/customXml" Target="../ink/ink245.xml"/><Relationship Id="rId17" Type="http://schemas.openxmlformats.org/officeDocument/2006/relationships/image" Target="../media/image29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258.xml"/><Relationship Id="rId46" Type="http://schemas.openxmlformats.org/officeDocument/2006/relationships/customXml" Target="../ink/ink262.xml"/><Relationship Id="rId59" Type="http://schemas.openxmlformats.org/officeDocument/2006/relationships/image" Target="../media/image53.png"/><Relationship Id="rId67" Type="http://schemas.openxmlformats.org/officeDocument/2006/relationships/image" Target="../media/image57.png"/><Relationship Id="rId20" Type="http://schemas.openxmlformats.org/officeDocument/2006/relationships/customXml" Target="../ink/ink249.xml"/><Relationship Id="rId41" Type="http://schemas.openxmlformats.org/officeDocument/2006/relationships/image" Target="../media/image44.png"/><Relationship Id="rId54" Type="http://schemas.openxmlformats.org/officeDocument/2006/relationships/customXml" Target="../ink/ink266.xml"/><Relationship Id="rId62" Type="http://schemas.openxmlformats.org/officeDocument/2006/relationships/customXml" Target="../ink/ink270.xml"/><Relationship Id="rId70" Type="http://schemas.openxmlformats.org/officeDocument/2006/relationships/customXml" Target="../ink/ink274.xml"/><Relationship Id="rId75" Type="http://schemas.openxmlformats.org/officeDocument/2006/relationships/image" Target="../media/image61.png"/><Relationship Id="rId83" Type="http://schemas.openxmlformats.org/officeDocument/2006/relationships/image" Target="../media/image65.png"/><Relationship Id="rId88" Type="http://schemas.openxmlformats.org/officeDocument/2006/relationships/customXml" Target="../ink/ink283.xml"/><Relationship Id="rId91" Type="http://schemas.openxmlformats.org/officeDocument/2006/relationships/image" Target="../media/image69.png"/><Relationship Id="rId96" Type="http://schemas.openxmlformats.org/officeDocument/2006/relationships/customXml" Target="../ink/ink2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2.xml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253.xml"/><Relationship Id="rId36" Type="http://schemas.openxmlformats.org/officeDocument/2006/relationships/customXml" Target="../ink/ink257.xml"/><Relationship Id="rId49" Type="http://schemas.openxmlformats.org/officeDocument/2006/relationships/image" Target="../media/image48.png"/><Relationship Id="rId57" Type="http://schemas.openxmlformats.org/officeDocument/2006/relationships/image" Target="../media/image52.png"/><Relationship Id="rId10" Type="http://schemas.openxmlformats.org/officeDocument/2006/relationships/customXml" Target="../ink/ink244.xml"/><Relationship Id="rId31" Type="http://schemas.openxmlformats.org/officeDocument/2006/relationships/image" Target="../media/image39.png"/><Relationship Id="rId44" Type="http://schemas.openxmlformats.org/officeDocument/2006/relationships/customXml" Target="../ink/ink261.xml"/><Relationship Id="rId52" Type="http://schemas.openxmlformats.org/officeDocument/2006/relationships/customXml" Target="../ink/ink265.xml"/><Relationship Id="rId60" Type="http://schemas.openxmlformats.org/officeDocument/2006/relationships/customXml" Target="../ink/ink269.xml"/><Relationship Id="rId65" Type="http://schemas.openxmlformats.org/officeDocument/2006/relationships/image" Target="../media/image56.png"/><Relationship Id="rId73" Type="http://schemas.openxmlformats.org/officeDocument/2006/relationships/image" Target="../media/image60.png"/><Relationship Id="rId78" Type="http://schemas.openxmlformats.org/officeDocument/2006/relationships/customXml" Target="../ink/ink278.xml"/><Relationship Id="rId81" Type="http://schemas.openxmlformats.org/officeDocument/2006/relationships/image" Target="../media/image64.png"/><Relationship Id="rId86" Type="http://schemas.openxmlformats.org/officeDocument/2006/relationships/customXml" Target="../ink/ink282.xml"/><Relationship Id="rId94" Type="http://schemas.openxmlformats.org/officeDocument/2006/relationships/customXml" Target="../ink/ink286.xml"/><Relationship Id="rId4" Type="http://schemas.openxmlformats.org/officeDocument/2006/relationships/customXml" Target="../ink/ink241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248.xml"/><Relationship Id="rId39" Type="http://schemas.openxmlformats.org/officeDocument/2006/relationships/image" Target="../media/image43.png"/><Relationship Id="rId34" Type="http://schemas.openxmlformats.org/officeDocument/2006/relationships/customXml" Target="../ink/ink256.xml"/><Relationship Id="rId50" Type="http://schemas.openxmlformats.org/officeDocument/2006/relationships/customXml" Target="../ink/ink264.xml"/><Relationship Id="rId55" Type="http://schemas.openxmlformats.org/officeDocument/2006/relationships/image" Target="../media/image51.png"/><Relationship Id="rId76" Type="http://schemas.openxmlformats.org/officeDocument/2006/relationships/customXml" Target="../ink/ink277.xml"/><Relationship Id="rId97" Type="http://schemas.openxmlformats.org/officeDocument/2006/relationships/image" Target="../media/image72.png"/><Relationship Id="rId7" Type="http://schemas.openxmlformats.org/officeDocument/2006/relationships/image" Target="../media/image5.png"/><Relationship Id="rId71" Type="http://schemas.openxmlformats.org/officeDocument/2006/relationships/image" Target="../media/image59.png"/><Relationship Id="rId92" Type="http://schemas.openxmlformats.org/officeDocument/2006/relationships/customXml" Target="../ink/ink285.xml"/><Relationship Id="rId2" Type="http://schemas.openxmlformats.org/officeDocument/2006/relationships/customXml" Target="../ink/ink240.xml"/><Relationship Id="rId29" Type="http://schemas.openxmlformats.org/officeDocument/2006/relationships/image" Target="../media/image38.png"/><Relationship Id="rId24" Type="http://schemas.openxmlformats.org/officeDocument/2006/relationships/customXml" Target="../ink/ink251.xml"/><Relationship Id="rId40" Type="http://schemas.openxmlformats.org/officeDocument/2006/relationships/customXml" Target="../ink/ink259.xml"/><Relationship Id="rId45" Type="http://schemas.openxmlformats.org/officeDocument/2006/relationships/image" Target="../media/image46.png"/><Relationship Id="rId66" Type="http://schemas.openxmlformats.org/officeDocument/2006/relationships/customXml" Target="../ink/ink272.xml"/><Relationship Id="rId87" Type="http://schemas.openxmlformats.org/officeDocument/2006/relationships/image" Target="../media/image67.png"/><Relationship Id="rId61" Type="http://schemas.openxmlformats.org/officeDocument/2006/relationships/image" Target="../media/image54.png"/><Relationship Id="rId82" Type="http://schemas.openxmlformats.org/officeDocument/2006/relationships/customXml" Target="../ink/ink280.xml"/><Relationship Id="rId19" Type="http://schemas.openxmlformats.org/officeDocument/2006/relationships/image" Target="../media/image30.png"/><Relationship Id="rId14" Type="http://schemas.openxmlformats.org/officeDocument/2006/relationships/customXml" Target="../ink/ink246.xml"/><Relationship Id="rId30" Type="http://schemas.openxmlformats.org/officeDocument/2006/relationships/customXml" Target="../ink/ink254.xml"/><Relationship Id="rId35" Type="http://schemas.openxmlformats.org/officeDocument/2006/relationships/image" Target="../media/image41.png"/><Relationship Id="rId56" Type="http://schemas.openxmlformats.org/officeDocument/2006/relationships/customXml" Target="../ink/ink267.xml"/><Relationship Id="rId77" Type="http://schemas.openxmlformats.org/officeDocument/2006/relationships/image" Target="../media/image62.png"/><Relationship Id="rId8" Type="http://schemas.openxmlformats.org/officeDocument/2006/relationships/customXml" Target="../ink/ink243.xml"/><Relationship Id="rId51" Type="http://schemas.openxmlformats.org/officeDocument/2006/relationships/image" Target="../media/image49.png"/><Relationship Id="rId72" Type="http://schemas.openxmlformats.org/officeDocument/2006/relationships/customXml" Target="../ink/ink275.xml"/><Relationship Id="rId93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8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2.xml"/><Relationship Id="rId17" Type="http://schemas.openxmlformats.org/officeDocument/2006/relationships/image" Target="../media/image10.png"/><Relationship Id="rId2" Type="http://schemas.openxmlformats.org/officeDocument/2006/relationships/customXml" Target="../ink/ink7.xml"/><Relationship Id="rId16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6.png"/><Relationship Id="rId14" Type="http://schemas.openxmlformats.org/officeDocument/2006/relationships/customXml" Target="../ink/ink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2.xml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customXml" Target="../ink/ink2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1.xml"/><Relationship Id="rId5" Type="http://schemas.openxmlformats.org/officeDocument/2006/relationships/image" Target="../media/image76.png"/><Relationship Id="rId4" Type="http://schemas.openxmlformats.org/officeDocument/2006/relationships/customXml" Target="../ink/ink290.xml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customXml" Target="../ink/ink301.xml"/><Relationship Id="rId26" Type="http://schemas.openxmlformats.org/officeDocument/2006/relationships/customXml" Target="../ink/ink305.xml"/><Relationship Id="rId39" Type="http://schemas.openxmlformats.org/officeDocument/2006/relationships/image" Target="../media/image93.png"/><Relationship Id="rId21" Type="http://schemas.openxmlformats.org/officeDocument/2006/relationships/image" Target="../media/image84.png"/><Relationship Id="rId34" Type="http://schemas.openxmlformats.org/officeDocument/2006/relationships/customXml" Target="../ink/ink309.xml"/><Relationship Id="rId7" Type="http://schemas.openxmlformats.org/officeDocument/2006/relationships/image" Target="../media/image77.png"/><Relationship Id="rId2" Type="http://schemas.openxmlformats.org/officeDocument/2006/relationships/customXml" Target="../ink/ink293.xml"/><Relationship Id="rId16" Type="http://schemas.openxmlformats.org/officeDocument/2006/relationships/customXml" Target="../ink/ink300.xml"/><Relationship Id="rId20" Type="http://schemas.openxmlformats.org/officeDocument/2006/relationships/customXml" Target="../ink/ink302.xml"/><Relationship Id="rId29" Type="http://schemas.openxmlformats.org/officeDocument/2006/relationships/image" Target="../media/image88.png"/><Relationship Id="rId41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5.xml"/><Relationship Id="rId11" Type="http://schemas.openxmlformats.org/officeDocument/2006/relationships/image" Target="../media/image79.png"/><Relationship Id="rId24" Type="http://schemas.openxmlformats.org/officeDocument/2006/relationships/customXml" Target="../ink/ink304.xml"/><Relationship Id="rId32" Type="http://schemas.openxmlformats.org/officeDocument/2006/relationships/customXml" Target="../ink/ink308.xml"/><Relationship Id="rId37" Type="http://schemas.openxmlformats.org/officeDocument/2006/relationships/image" Target="../media/image92.png"/><Relationship Id="rId40" Type="http://schemas.openxmlformats.org/officeDocument/2006/relationships/customXml" Target="../ink/ink312.xml"/><Relationship Id="rId5" Type="http://schemas.openxmlformats.org/officeDocument/2006/relationships/image" Target="../media/image76.png"/><Relationship Id="rId15" Type="http://schemas.openxmlformats.org/officeDocument/2006/relationships/image" Target="../media/image81.png"/><Relationship Id="rId23" Type="http://schemas.openxmlformats.org/officeDocument/2006/relationships/image" Target="../media/image85.png"/><Relationship Id="rId28" Type="http://schemas.openxmlformats.org/officeDocument/2006/relationships/customXml" Target="../ink/ink306.xml"/><Relationship Id="rId36" Type="http://schemas.openxmlformats.org/officeDocument/2006/relationships/customXml" Target="../ink/ink310.xml"/><Relationship Id="rId10" Type="http://schemas.openxmlformats.org/officeDocument/2006/relationships/customXml" Target="../ink/ink297.xml"/><Relationship Id="rId19" Type="http://schemas.openxmlformats.org/officeDocument/2006/relationships/image" Target="../media/image83.png"/><Relationship Id="rId31" Type="http://schemas.openxmlformats.org/officeDocument/2006/relationships/image" Target="../media/image89.png"/><Relationship Id="rId4" Type="http://schemas.openxmlformats.org/officeDocument/2006/relationships/customXml" Target="../ink/ink294.xml"/><Relationship Id="rId9" Type="http://schemas.openxmlformats.org/officeDocument/2006/relationships/image" Target="../media/image78.png"/><Relationship Id="rId14" Type="http://schemas.openxmlformats.org/officeDocument/2006/relationships/customXml" Target="../ink/ink299.xml"/><Relationship Id="rId22" Type="http://schemas.openxmlformats.org/officeDocument/2006/relationships/customXml" Target="../ink/ink303.xml"/><Relationship Id="rId27" Type="http://schemas.openxmlformats.org/officeDocument/2006/relationships/image" Target="../media/image87.png"/><Relationship Id="rId30" Type="http://schemas.openxmlformats.org/officeDocument/2006/relationships/customXml" Target="../ink/ink307.xml"/><Relationship Id="rId35" Type="http://schemas.openxmlformats.org/officeDocument/2006/relationships/image" Target="../media/image91.png"/><Relationship Id="rId8" Type="http://schemas.openxmlformats.org/officeDocument/2006/relationships/customXml" Target="../ink/ink296.xml"/><Relationship Id="rId3" Type="http://schemas.openxmlformats.org/officeDocument/2006/relationships/image" Target="../media/image75.png"/><Relationship Id="rId12" Type="http://schemas.openxmlformats.org/officeDocument/2006/relationships/customXml" Target="../ink/ink298.xml"/><Relationship Id="rId17" Type="http://schemas.openxmlformats.org/officeDocument/2006/relationships/image" Target="../media/image82.png"/><Relationship Id="rId25" Type="http://schemas.openxmlformats.org/officeDocument/2006/relationships/image" Target="../media/image86.png"/><Relationship Id="rId33" Type="http://schemas.openxmlformats.org/officeDocument/2006/relationships/image" Target="../media/image90.png"/><Relationship Id="rId38" Type="http://schemas.openxmlformats.org/officeDocument/2006/relationships/customXml" Target="../ink/ink31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customXml" Target="../ink/ink321.xml"/><Relationship Id="rId26" Type="http://schemas.openxmlformats.org/officeDocument/2006/relationships/customXml" Target="../ink/ink325.xml"/><Relationship Id="rId39" Type="http://schemas.openxmlformats.org/officeDocument/2006/relationships/image" Target="../media/image93.png"/><Relationship Id="rId21" Type="http://schemas.openxmlformats.org/officeDocument/2006/relationships/image" Target="../media/image84.png"/><Relationship Id="rId34" Type="http://schemas.openxmlformats.org/officeDocument/2006/relationships/customXml" Target="../ink/ink329.xml"/><Relationship Id="rId42" Type="http://schemas.openxmlformats.org/officeDocument/2006/relationships/customXml" Target="../ink/ink333.xml"/><Relationship Id="rId47" Type="http://schemas.openxmlformats.org/officeDocument/2006/relationships/image" Target="../media/image97.png"/><Relationship Id="rId50" Type="http://schemas.openxmlformats.org/officeDocument/2006/relationships/customXml" Target="../ink/ink337.xml"/><Relationship Id="rId55" Type="http://schemas.openxmlformats.org/officeDocument/2006/relationships/image" Target="../media/image101.png"/><Relationship Id="rId7" Type="http://schemas.openxmlformats.org/officeDocument/2006/relationships/image" Target="../media/image77.png"/><Relationship Id="rId2" Type="http://schemas.openxmlformats.org/officeDocument/2006/relationships/customXml" Target="../ink/ink313.xml"/><Relationship Id="rId16" Type="http://schemas.openxmlformats.org/officeDocument/2006/relationships/customXml" Target="../ink/ink320.xml"/><Relationship Id="rId29" Type="http://schemas.openxmlformats.org/officeDocument/2006/relationships/image" Target="../media/image88.png"/><Relationship Id="rId11" Type="http://schemas.openxmlformats.org/officeDocument/2006/relationships/image" Target="../media/image79.png"/><Relationship Id="rId24" Type="http://schemas.openxmlformats.org/officeDocument/2006/relationships/customXml" Target="../ink/ink324.xml"/><Relationship Id="rId32" Type="http://schemas.openxmlformats.org/officeDocument/2006/relationships/customXml" Target="../ink/ink328.xml"/><Relationship Id="rId37" Type="http://schemas.openxmlformats.org/officeDocument/2006/relationships/image" Target="../media/image92.png"/><Relationship Id="rId40" Type="http://schemas.openxmlformats.org/officeDocument/2006/relationships/customXml" Target="../ink/ink332.xml"/><Relationship Id="rId45" Type="http://schemas.openxmlformats.org/officeDocument/2006/relationships/image" Target="../media/image96.png"/><Relationship Id="rId53" Type="http://schemas.openxmlformats.org/officeDocument/2006/relationships/image" Target="../media/image100.png"/><Relationship Id="rId58" Type="http://schemas.openxmlformats.org/officeDocument/2006/relationships/customXml" Target="../ink/ink341.xml"/><Relationship Id="rId5" Type="http://schemas.openxmlformats.org/officeDocument/2006/relationships/image" Target="../media/image76.png"/><Relationship Id="rId61" Type="http://schemas.openxmlformats.org/officeDocument/2006/relationships/image" Target="../media/image104.png"/><Relationship Id="rId19" Type="http://schemas.openxmlformats.org/officeDocument/2006/relationships/image" Target="../media/image83.png"/><Relationship Id="rId14" Type="http://schemas.openxmlformats.org/officeDocument/2006/relationships/customXml" Target="../ink/ink319.xml"/><Relationship Id="rId22" Type="http://schemas.openxmlformats.org/officeDocument/2006/relationships/customXml" Target="../ink/ink323.xml"/><Relationship Id="rId27" Type="http://schemas.openxmlformats.org/officeDocument/2006/relationships/image" Target="../media/image87.png"/><Relationship Id="rId30" Type="http://schemas.openxmlformats.org/officeDocument/2006/relationships/customXml" Target="../ink/ink327.xml"/><Relationship Id="rId35" Type="http://schemas.openxmlformats.org/officeDocument/2006/relationships/image" Target="../media/image91.png"/><Relationship Id="rId43" Type="http://schemas.openxmlformats.org/officeDocument/2006/relationships/image" Target="../media/image95.png"/><Relationship Id="rId48" Type="http://schemas.openxmlformats.org/officeDocument/2006/relationships/customXml" Target="../ink/ink336.xml"/><Relationship Id="rId56" Type="http://schemas.openxmlformats.org/officeDocument/2006/relationships/customXml" Target="../ink/ink340.xml"/><Relationship Id="rId8" Type="http://schemas.openxmlformats.org/officeDocument/2006/relationships/customXml" Target="../ink/ink316.xml"/><Relationship Id="rId51" Type="http://schemas.openxmlformats.org/officeDocument/2006/relationships/image" Target="../media/image99.png"/><Relationship Id="rId3" Type="http://schemas.openxmlformats.org/officeDocument/2006/relationships/image" Target="../media/image75.png"/><Relationship Id="rId12" Type="http://schemas.openxmlformats.org/officeDocument/2006/relationships/customXml" Target="../ink/ink318.xml"/><Relationship Id="rId17" Type="http://schemas.openxmlformats.org/officeDocument/2006/relationships/image" Target="../media/image82.png"/><Relationship Id="rId25" Type="http://schemas.openxmlformats.org/officeDocument/2006/relationships/image" Target="../media/image86.png"/><Relationship Id="rId33" Type="http://schemas.openxmlformats.org/officeDocument/2006/relationships/image" Target="../media/image90.png"/><Relationship Id="rId38" Type="http://schemas.openxmlformats.org/officeDocument/2006/relationships/customXml" Target="../ink/ink331.xml"/><Relationship Id="rId46" Type="http://schemas.openxmlformats.org/officeDocument/2006/relationships/customXml" Target="../ink/ink335.xml"/><Relationship Id="rId59" Type="http://schemas.openxmlformats.org/officeDocument/2006/relationships/image" Target="../media/image103.png"/><Relationship Id="rId20" Type="http://schemas.openxmlformats.org/officeDocument/2006/relationships/customXml" Target="../ink/ink322.xml"/><Relationship Id="rId41" Type="http://schemas.openxmlformats.org/officeDocument/2006/relationships/image" Target="../media/image94.png"/><Relationship Id="rId54" Type="http://schemas.openxmlformats.org/officeDocument/2006/relationships/customXml" Target="../ink/ink3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5.xml"/><Relationship Id="rId15" Type="http://schemas.openxmlformats.org/officeDocument/2006/relationships/image" Target="../media/image81.png"/><Relationship Id="rId23" Type="http://schemas.openxmlformats.org/officeDocument/2006/relationships/image" Target="../media/image85.png"/><Relationship Id="rId28" Type="http://schemas.openxmlformats.org/officeDocument/2006/relationships/customXml" Target="../ink/ink326.xml"/><Relationship Id="rId36" Type="http://schemas.openxmlformats.org/officeDocument/2006/relationships/customXml" Target="../ink/ink330.xml"/><Relationship Id="rId49" Type="http://schemas.openxmlformats.org/officeDocument/2006/relationships/image" Target="../media/image98.png"/><Relationship Id="rId57" Type="http://schemas.openxmlformats.org/officeDocument/2006/relationships/image" Target="../media/image102.png"/><Relationship Id="rId10" Type="http://schemas.openxmlformats.org/officeDocument/2006/relationships/customXml" Target="../ink/ink317.xml"/><Relationship Id="rId31" Type="http://schemas.openxmlformats.org/officeDocument/2006/relationships/image" Target="../media/image89.png"/><Relationship Id="rId44" Type="http://schemas.openxmlformats.org/officeDocument/2006/relationships/customXml" Target="../ink/ink334.xml"/><Relationship Id="rId52" Type="http://schemas.openxmlformats.org/officeDocument/2006/relationships/customXml" Target="../ink/ink338.xml"/><Relationship Id="rId60" Type="http://schemas.openxmlformats.org/officeDocument/2006/relationships/customXml" Target="../ink/ink342.xml"/><Relationship Id="rId4" Type="http://schemas.openxmlformats.org/officeDocument/2006/relationships/customXml" Target="../ink/ink314.xml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5.xml"/><Relationship Id="rId21" Type="http://schemas.openxmlformats.org/officeDocument/2006/relationships/image" Target="../media/image84.png"/><Relationship Id="rId42" Type="http://schemas.openxmlformats.org/officeDocument/2006/relationships/customXml" Target="../ink/ink363.xml"/><Relationship Id="rId47" Type="http://schemas.openxmlformats.org/officeDocument/2006/relationships/image" Target="../media/image97.png"/><Relationship Id="rId63" Type="http://schemas.openxmlformats.org/officeDocument/2006/relationships/image" Target="../media/image105.png"/><Relationship Id="rId68" Type="http://schemas.openxmlformats.org/officeDocument/2006/relationships/customXml" Target="../ink/ink376.xml"/><Relationship Id="rId84" Type="http://schemas.openxmlformats.org/officeDocument/2006/relationships/customXml" Target="../ink/ink384.xml"/><Relationship Id="rId16" Type="http://schemas.openxmlformats.org/officeDocument/2006/relationships/customXml" Target="../ink/ink350.xml"/><Relationship Id="rId11" Type="http://schemas.openxmlformats.org/officeDocument/2006/relationships/image" Target="../media/image79.png"/><Relationship Id="rId32" Type="http://schemas.openxmlformats.org/officeDocument/2006/relationships/customXml" Target="../ink/ink358.xml"/><Relationship Id="rId37" Type="http://schemas.openxmlformats.org/officeDocument/2006/relationships/image" Target="../media/image92.png"/><Relationship Id="rId53" Type="http://schemas.openxmlformats.org/officeDocument/2006/relationships/image" Target="../media/image100.png"/><Relationship Id="rId58" Type="http://schemas.openxmlformats.org/officeDocument/2006/relationships/customXml" Target="../ink/ink371.xml"/><Relationship Id="rId74" Type="http://schemas.openxmlformats.org/officeDocument/2006/relationships/customXml" Target="../ink/ink379.xml"/><Relationship Id="rId79" Type="http://schemas.openxmlformats.org/officeDocument/2006/relationships/image" Target="../media/image113.png"/><Relationship Id="rId5" Type="http://schemas.openxmlformats.org/officeDocument/2006/relationships/image" Target="../media/image76.png"/><Relationship Id="rId19" Type="http://schemas.openxmlformats.org/officeDocument/2006/relationships/image" Target="../media/image83.png"/><Relationship Id="rId14" Type="http://schemas.openxmlformats.org/officeDocument/2006/relationships/customXml" Target="../ink/ink349.xml"/><Relationship Id="rId22" Type="http://schemas.openxmlformats.org/officeDocument/2006/relationships/customXml" Target="../ink/ink353.xml"/><Relationship Id="rId27" Type="http://schemas.openxmlformats.org/officeDocument/2006/relationships/image" Target="../media/image87.png"/><Relationship Id="rId30" Type="http://schemas.openxmlformats.org/officeDocument/2006/relationships/customXml" Target="../ink/ink357.xml"/><Relationship Id="rId35" Type="http://schemas.openxmlformats.org/officeDocument/2006/relationships/image" Target="../media/image91.png"/><Relationship Id="rId43" Type="http://schemas.openxmlformats.org/officeDocument/2006/relationships/image" Target="../media/image95.png"/><Relationship Id="rId48" Type="http://schemas.openxmlformats.org/officeDocument/2006/relationships/customXml" Target="../ink/ink366.xml"/><Relationship Id="rId56" Type="http://schemas.openxmlformats.org/officeDocument/2006/relationships/customXml" Target="../ink/ink370.xml"/><Relationship Id="rId64" Type="http://schemas.openxmlformats.org/officeDocument/2006/relationships/customXml" Target="../ink/ink374.xml"/><Relationship Id="rId69" Type="http://schemas.openxmlformats.org/officeDocument/2006/relationships/image" Target="../media/image108.png"/><Relationship Id="rId77" Type="http://schemas.openxmlformats.org/officeDocument/2006/relationships/image" Target="../media/image112.png"/><Relationship Id="rId8" Type="http://schemas.openxmlformats.org/officeDocument/2006/relationships/customXml" Target="../ink/ink346.xml"/><Relationship Id="rId51" Type="http://schemas.openxmlformats.org/officeDocument/2006/relationships/image" Target="../media/image99.png"/><Relationship Id="rId72" Type="http://schemas.openxmlformats.org/officeDocument/2006/relationships/customXml" Target="../ink/ink378.xml"/><Relationship Id="rId80" Type="http://schemas.openxmlformats.org/officeDocument/2006/relationships/customXml" Target="../ink/ink382.xml"/><Relationship Id="rId85" Type="http://schemas.openxmlformats.org/officeDocument/2006/relationships/image" Target="../media/image116.png"/><Relationship Id="rId3" Type="http://schemas.openxmlformats.org/officeDocument/2006/relationships/image" Target="../media/image75.png"/><Relationship Id="rId12" Type="http://schemas.openxmlformats.org/officeDocument/2006/relationships/customXml" Target="../ink/ink348.xml"/><Relationship Id="rId17" Type="http://schemas.openxmlformats.org/officeDocument/2006/relationships/image" Target="../media/image82.png"/><Relationship Id="rId25" Type="http://schemas.openxmlformats.org/officeDocument/2006/relationships/image" Target="../media/image86.png"/><Relationship Id="rId33" Type="http://schemas.openxmlformats.org/officeDocument/2006/relationships/image" Target="../media/image90.png"/><Relationship Id="rId38" Type="http://schemas.openxmlformats.org/officeDocument/2006/relationships/customXml" Target="../ink/ink361.xml"/><Relationship Id="rId46" Type="http://schemas.openxmlformats.org/officeDocument/2006/relationships/customXml" Target="../ink/ink365.xml"/><Relationship Id="rId59" Type="http://schemas.openxmlformats.org/officeDocument/2006/relationships/image" Target="../media/image103.png"/><Relationship Id="rId67" Type="http://schemas.openxmlformats.org/officeDocument/2006/relationships/image" Target="../media/image107.png"/><Relationship Id="rId20" Type="http://schemas.openxmlformats.org/officeDocument/2006/relationships/customXml" Target="../ink/ink352.xml"/><Relationship Id="rId41" Type="http://schemas.openxmlformats.org/officeDocument/2006/relationships/image" Target="../media/image94.png"/><Relationship Id="rId54" Type="http://schemas.openxmlformats.org/officeDocument/2006/relationships/customXml" Target="../ink/ink369.xml"/><Relationship Id="rId62" Type="http://schemas.openxmlformats.org/officeDocument/2006/relationships/customXml" Target="../ink/ink373.xml"/><Relationship Id="rId70" Type="http://schemas.openxmlformats.org/officeDocument/2006/relationships/customXml" Target="../ink/ink377.xml"/><Relationship Id="rId75" Type="http://schemas.openxmlformats.org/officeDocument/2006/relationships/image" Target="../media/image111.png"/><Relationship Id="rId83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5.xml"/><Relationship Id="rId15" Type="http://schemas.openxmlformats.org/officeDocument/2006/relationships/image" Target="../media/image81.png"/><Relationship Id="rId23" Type="http://schemas.openxmlformats.org/officeDocument/2006/relationships/image" Target="../media/image85.png"/><Relationship Id="rId28" Type="http://schemas.openxmlformats.org/officeDocument/2006/relationships/customXml" Target="../ink/ink356.xml"/><Relationship Id="rId36" Type="http://schemas.openxmlformats.org/officeDocument/2006/relationships/customXml" Target="../ink/ink360.xml"/><Relationship Id="rId49" Type="http://schemas.openxmlformats.org/officeDocument/2006/relationships/image" Target="../media/image98.png"/><Relationship Id="rId57" Type="http://schemas.openxmlformats.org/officeDocument/2006/relationships/image" Target="../media/image102.png"/><Relationship Id="rId10" Type="http://schemas.openxmlformats.org/officeDocument/2006/relationships/customXml" Target="../ink/ink347.xml"/><Relationship Id="rId31" Type="http://schemas.openxmlformats.org/officeDocument/2006/relationships/image" Target="../media/image89.png"/><Relationship Id="rId44" Type="http://schemas.openxmlformats.org/officeDocument/2006/relationships/customXml" Target="../ink/ink364.xml"/><Relationship Id="rId52" Type="http://schemas.openxmlformats.org/officeDocument/2006/relationships/customXml" Target="../ink/ink368.xml"/><Relationship Id="rId60" Type="http://schemas.openxmlformats.org/officeDocument/2006/relationships/customXml" Target="../ink/ink372.xml"/><Relationship Id="rId65" Type="http://schemas.openxmlformats.org/officeDocument/2006/relationships/image" Target="../media/image106.png"/><Relationship Id="rId73" Type="http://schemas.openxmlformats.org/officeDocument/2006/relationships/image" Target="../media/image110.png"/><Relationship Id="rId78" Type="http://schemas.openxmlformats.org/officeDocument/2006/relationships/customXml" Target="../ink/ink381.xml"/><Relationship Id="rId81" Type="http://schemas.openxmlformats.org/officeDocument/2006/relationships/image" Target="../media/image114.png"/><Relationship Id="rId4" Type="http://schemas.openxmlformats.org/officeDocument/2006/relationships/customXml" Target="../ink/ink344.xml"/><Relationship Id="rId9" Type="http://schemas.openxmlformats.org/officeDocument/2006/relationships/image" Target="../media/image78.png"/><Relationship Id="rId13" Type="http://schemas.openxmlformats.org/officeDocument/2006/relationships/image" Target="../media/image80.png"/><Relationship Id="rId18" Type="http://schemas.openxmlformats.org/officeDocument/2006/relationships/customXml" Target="../ink/ink351.xml"/><Relationship Id="rId39" Type="http://schemas.openxmlformats.org/officeDocument/2006/relationships/image" Target="../media/image93.png"/><Relationship Id="rId34" Type="http://schemas.openxmlformats.org/officeDocument/2006/relationships/customXml" Target="../ink/ink359.xml"/><Relationship Id="rId50" Type="http://schemas.openxmlformats.org/officeDocument/2006/relationships/customXml" Target="../ink/ink367.xml"/><Relationship Id="rId55" Type="http://schemas.openxmlformats.org/officeDocument/2006/relationships/image" Target="../media/image101.png"/><Relationship Id="rId76" Type="http://schemas.openxmlformats.org/officeDocument/2006/relationships/customXml" Target="../ink/ink380.xml"/><Relationship Id="rId7" Type="http://schemas.openxmlformats.org/officeDocument/2006/relationships/image" Target="../media/image77.png"/><Relationship Id="rId71" Type="http://schemas.openxmlformats.org/officeDocument/2006/relationships/image" Target="../media/image109.png"/><Relationship Id="rId2" Type="http://schemas.openxmlformats.org/officeDocument/2006/relationships/customXml" Target="../ink/ink343.xml"/><Relationship Id="rId29" Type="http://schemas.openxmlformats.org/officeDocument/2006/relationships/image" Target="../media/image88.png"/><Relationship Id="rId24" Type="http://schemas.openxmlformats.org/officeDocument/2006/relationships/customXml" Target="../ink/ink354.xml"/><Relationship Id="rId40" Type="http://schemas.openxmlformats.org/officeDocument/2006/relationships/customXml" Target="../ink/ink362.xml"/><Relationship Id="rId45" Type="http://schemas.openxmlformats.org/officeDocument/2006/relationships/image" Target="../media/image96.png"/><Relationship Id="rId66" Type="http://schemas.openxmlformats.org/officeDocument/2006/relationships/customXml" Target="../ink/ink375.xml"/><Relationship Id="rId61" Type="http://schemas.openxmlformats.org/officeDocument/2006/relationships/image" Target="../media/image104.png"/><Relationship Id="rId82" Type="http://schemas.openxmlformats.org/officeDocument/2006/relationships/customXml" Target="../ink/ink383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7.xml"/><Relationship Id="rId21" Type="http://schemas.openxmlformats.org/officeDocument/2006/relationships/image" Target="../media/image84.png"/><Relationship Id="rId42" Type="http://schemas.openxmlformats.org/officeDocument/2006/relationships/customXml" Target="../ink/ink405.xml"/><Relationship Id="rId47" Type="http://schemas.openxmlformats.org/officeDocument/2006/relationships/image" Target="../media/image97.png"/><Relationship Id="rId63" Type="http://schemas.openxmlformats.org/officeDocument/2006/relationships/image" Target="../media/image105.png"/><Relationship Id="rId68" Type="http://schemas.openxmlformats.org/officeDocument/2006/relationships/customXml" Target="../ink/ink418.xml"/><Relationship Id="rId84" Type="http://schemas.openxmlformats.org/officeDocument/2006/relationships/customXml" Target="../ink/ink426.xml"/><Relationship Id="rId89" Type="http://schemas.openxmlformats.org/officeDocument/2006/relationships/image" Target="../media/image118.png"/><Relationship Id="rId16" Type="http://schemas.openxmlformats.org/officeDocument/2006/relationships/customXml" Target="../ink/ink392.xml"/><Relationship Id="rId11" Type="http://schemas.openxmlformats.org/officeDocument/2006/relationships/image" Target="../media/image79.png"/><Relationship Id="rId32" Type="http://schemas.openxmlformats.org/officeDocument/2006/relationships/customXml" Target="../ink/ink400.xml"/><Relationship Id="rId37" Type="http://schemas.openxmlformats.org/officeDocument/2006/relationships/image" Target="../media/image92.png"/><Relationship Id="rId53" Type="http://schemas.openxmlformats.org/officeDocument/2006/relationships/image" Target="../media/image100.png"/><Relationship Id="rId58" Type="http://schemas.openxmlformats.org/officeDocument/2006/relationships/customXml" Target="../ink/ink413.xml"/><Relationship Id="rId74" Type="http://schemas.openxmlformats.org/officeDocument/2006/relationships/customXml" Target="../ink/ink421.xml"/><Relationship Id="rId79" Type="http://schemas.openxmlformats.org/officeDocument/2006/relationships/image" Target="../media/image113.png"/><Relationship Id="rId102" Type="http://schemas.openxmlformats.org/officeDocument/2006/relationships/customXml" Target="../ink/ink435.xml"/><Relationship Id="rId5" Type="http://schemas.openxmlformats.org/officeDocument/2006/relationships/image" Target="../media/image76.png"/><Relationship Id="rId90" Type="http://schemas.openxmlformats.org/officeDocument/2006/relationships/customXml" Target="../ink/ink429.xml"/><Relationship Id="rId95" Type="http://schemas.openxmlformats.org/officeDocument/2006/relationships/image" Target="../media/image121.png"/><Relationship Id="rId22" Type="http://schemas.openxmlformats.org/officeDocument/2006/relationships/customXml" Target="../ink/ink395.xml"/><Relationship Id="rId27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customXml" Target="../ink/ink408.xml"/><Relationship Id="rId64" Type="http://schemas.openxmlformats.org/officeDocument/2006/relationships/customXml" Target="../ink/ink416.xml"/><Relationship Id="rId69" Type="http://schemas.openxmlformats.org/officeDocument/2006/relationships/image" Target="../media/image108.png"/><Relationship Id="rId80" Type="http://schemas.openxmlformats.org/officeDocument/2006/relationships/customXml" Target="../ink/ink424.xml"/><Relationship Id="rId85" Type="http://schemas.openxmlformats.org/officeDocument/2006/relationships/image" Target="../media/image116.png"/><Relationship Id="rId12" Type="http://schemas.openxmlformats.org/officeDocument/2006/relationships/customXml" Target="../ink/ink390.xml"/><Relationship Id="rId17" Type="http://schemas.openxmlformats.org/officeDocument/2006/relationships/image" Target="../media/image82.png"/><Relationship Id="rId25" Type="http://schemas.openxmlformats.org/officeDocument/2006/relationships/image" Target="../media/image86.png"/><Relationship Id="rId33" Type="http://schemas.openxmlformats.org/officeDocument/2006/relationships/image" Target="../media/image90.png"/><Relationship Id="rId38" Type="http://schemas.openxmlformats.org/officeDocument/2006/relationships/customXml" Target="../ink/ink403.xml"/><Relationship Id="rId46" Type="http://schemas.openxmlformats.org/officeDocument/2006/relationships/customXml" Target="../ink/ink407.xml"/><Relationship Id="rId59" Type="http://schemas.openxmlformats.org/officeDocument/2006/relationships/image" Target="../media/image103.png"/><Relationship Id="rId67" Type="http://schemas.openxmlformats.org/officeDocument/2006/relationships/image" Target="../media/image107.png"/><Relationship Id="rId103" Type="http://schemas.openxmlformats.org/officeDocument/2006/relationships/image" Target="../media/image125.png"/><Relationship Id="rId20" Type="http://schemas.openxmlformats.org/officeDocument/2006/relationships/customXml" Target="../ink/ink394.xml"/><Relationship Id="rId41" Type="http://schemas.openxmlformats.org/officeDocument/2006/relationships/image" Target="../media/image94.png"/><Relationship Id="rId54" Type="http://schemas.openxmlformats.org/officeDocument/2006/relationships/customXml" Target="../ink/ink411.xml"/><Relationship Id="rId62" Type="http://schemas.openxmlformats.org/officeDocument/2006/relationships/customXml" Target="../ink/ink415.xml"/><Relationship Id="rId70" Type="http://schemas.openxmlformats.org/officeDocument/2006/relationships/customXml" Target="../ink/ink419.xml"/><Relationship Id="rId75" Type="http://schemas.openxmlformats.org/officeDocument/2006/relationships/image" Target="../media/image111.png"/><Relationship Id="rId83" Type="http://schemas.openxmlformats.org/officeDocument/2006/relationships/image" Target="../media/image115.png"/><Relationship Id="rId88" Type="http://schemas.openxmlformats.org/officeDocument/2006/relationships/customXml" Target="../ink/ink428.xml"/><Relationship Id="rId91" Type="http://schemas.openxmlformats.org/officeDocument/2006/relationships/image" Target="../media/image119.png"/><Relationship Id="rId96" Type="http://schemas.openxmlformats.org/officeDocument/2006/relationships/customXml" Target="../ink/ink4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7.xml"/><Relationship Id="rId15" Type="http://schemas.openxmlformats.org/officeDocument/2006/relationships/image" Target="../media/image81.png"/><Relationship Id="rId23" Type="http://schemas.openxmlformats.org/officeDocument/2006/relationships/image" Target="../media/image85.png"/><Relationship Id="rId28" Type="http://schemas.openxmlformats.org/officeDocument/2006/relationships/customXml" Target="../ink/ink398.xml"/><Relationship Id="rId36" Type="http://schemas.openxmlformats.org/officeDocument/2006/relationships/customXml" Target="../ink/ink402.xml"/><Relationship Id="rId49" Type="http://schemas.openxmlformats.org/officeDocument/2006/relationships/image" Target="../media/image98.png"/><Relationship Id="rId57" Type="http://schemas.openxmlformats.org/officeDocument/2006/relationships/image" Target="../media/image102.png"/><Relationship Id="rId10" Type="http://schemas.openxmlformats.org/officeDocument/2006/relationships/customXml" Target="../ink/ink389.xml"/><Relationship Id="rId31" Type="http://schemas.openxmlformats.org/officeDocument/2006/relationships/image" Target="../media/image89.png"/><Relationship Id="rId44" Type="http://schemas.openxmlformats.org/officeDocument/2006/relationships/customXml" Target="../ink/ink406.xml"/><Relationship Id="rId52" Type="http://schemas.openxmlformats.org/officeDocument/2006/relationships/customXml" Target="../ink/ink410.xml"/><Relationship Id="rId60" Type="http://schemas.openxmlformats.org/officeDocument/2006/relationships/customXml" Target="../ink/ink414.xml"/><Relationship Id="rId65" Type="http://schemas.openxmlformats.org/officeDocument/2006/relationships/image" Target="../media/image106.png"/><Relationship Id="rId73" Type="http://schemas.openxmlformats.org/officeDocument/2006/relationships/image" Target="../media/image110.png"/><Relationship Id="rId78" Type="http://schemas.openxmlformats.org/officeDocument/2006/relationships/customXml" Target="../ink/ink423.xml"/><Relationship Id="rId81" Type="http://schemas.openxmlformats.org/officeDocument/2006/relationships/image" Target="../media/image114.png"/><Relationship Id="rId86" Type="http://schemas.openxmlformats.org/officeDocument/2006/relationships/customXml" Target="../ink/ink427.xml"/><Relationship Id="rId94" Type="http://schemas.openxmlformats.org/officeDocument/2006/relationships/customXml" Target="../ink/ink431.xml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4" Type="http://schemas.openxmlformats.org/officeDocument/2006/relationships/customXml" Target="../ink/ink386.xml"/><Relationship Id="rId9" Type="http://schemas.openxmlformats.org/officeDocument/2006/relationships/image" Target="../media/image78.png"/><Relationship Id="rId13" Type="http://schemas.openxmlformats.org/officeDocument/2006/relationships/image" Target="../media/image80.png"/><Relationship Id="rId18" Type="http://schemas.openxmlformats.org/officeDocument/2006/relationships/customXml" Target="../ink/ink393.xml"/><Relationship Id="rId39" Type="http://schemas.openxmlformats.org/officeDocument/2006/relationships/image" Target="../media/image93.png"/><Relationship Id="rId34" Type="http://schemas.openxmlformats.org/officeDocument/2006/relationships/customXml" Target="../ink/ink401.xml"/><Relationship Id="rId50" Type="http://schemas.openxmlformats.org/officeDocument/2006/relationships/customXml" Target="../ink/ink409.xml"/><Relationship Id="rId55" Type="http://schemas.openxmlformats.org/officeDocument/2006/relationships/image" Target="../media/image101.png"/><Relationship Id="rId76" Type="http://schemas.openxmlformats.org/officeDocument/2006/relationships/customXml" Target="../ink/ink422.xml"/><Relationship Id="rId97" Type="http://schemas.openxmlformats.org/officeDocument/2006/relationships/image" Target="../media/image122.png"/><Relationship Id="rId7" Type="http://schemas.openxmlformats.org/officeDocument/2006/relationships/image" Target="../media/image77.png"/><Relationship Id="rId71" Type="http://schemas.openxmlformats.org/officeDocument/2006/relationships/image" Target="../media/image109.png"/><Relationship Id="rId92" Type="http://schemas.openxmlformats.org/officeDocument/2006/relationships/customXml" Target="../ink/ink430.xml"/><Relationship Id="rId2" Type="http://schemas.openxmlformats.org/officeDocument/2006/relationships/customXml" Target="../ink/ink385.xml"/><Relationship Id="rId29" Type="http://schemas.openxmlformats.org/officeDocument/2006/relationships/image" Target="../media/image88.png"/><Relationship Id="rId24" Type="http://schemas.openxmlformats.org/officeDocument/2006/relationships/customXml" Target="../ink/ink396.xml"/><Relationship Id="rId40" Type="http://schemas.openxmlformats.org/officeDocument/2006/relationships/customXml" Target="../ink/ink404.xml"/><Relationship Id="rId45" Type="http://schemas.openxmlformats.org/officeDocument/2006/relationships/image" Target="../media/image96.png"/><Relationship Id="rId66" Type="http://schemas.openxmlformats.org/officeDocument/2006/relationships/customXml" Target="../ink/ink417.xml"/><Relationship Id="rId87" Type="http://schemas.openxmlformats.org/officeDocument/2006/relationships/image" Target="../media/image117.png"/><Relationship Id="rId61" Type="http://schemas.openxmlformats.org/officeDocument/2006/relationships/image" Target="../media/image104.png"/><Relationship Id="rId82" Type="http://schemas.openxmlformats.org/officeDocument/2006/relationships/customXml" Target="../ink/ink425.xml"/><Relationship Id="rId19" Type="http://schemas.openxmlformats.org/officeDocument/2006/relationships/image" Target="../media/image83.png"/><Relationship Id="rId14" Type="http://schemas.openxmlformats.org/officeDocument/2006/relationships/customXml" Target="../ink/ink391.xml"/><Relationship Id="rId30" Type="http://schemas.openxmlformats.org/officeDocument/2006/relationships/customXml" Target="../ink/ink399.xml"/><Relationship Id="rId35" Type="http://schemas.openxmlformats.org/officeDocument/2006/relationships/image" Target="../media/image91.png"/><Relationship Id="rId56" Type="http://schemas.openxmlformats.org/officeDocument/2006/relationships/customXml" Target="../ink/ink412.xml"/><Relationship Id="rId77" Type="http://schemas.openxmlformats.org/officeDocument/2006/relationships/image" Target="../media/image112.png"/><Relationship Id="rId100" Type="http://schemas.openxmlformats.org/officeDocument/2006/relationships/customXml" Target="../ink/ink434.xml"/><Relationship Id="rId8" Type="http://schemas.openxmlformats.org/officeDocument/2006/relationships/customXml" Target="../ink/ink388.xml"/><Relationship Id="rId51" Type="http://schemas.openxmlformats.org/officeDocument/2006/relationships/image" Target="../media/image99.png"/><Relationship Id="rId72" Type="http://schemas.openxmlformats.org/officeDocument/2006/relationships/customXml" Target="../ink/ink420.xml"/><Relationship Id="rId93" Type="http://schemas.openxmlformats.org/officeDocument/2006/relationships/image" Target="../media/image120.png"/><Relationship Id="rId98" Type="http://schemas.openxmlformats.org/officeDocument/2006/relationships/customXml" Target="../ink/ink433.xml"/><Relationship Id="rId3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8.xml"/><Relationship Id="rId21" Type="http://schemas.openxmlformats.org/officeDocument/2006/relationships/image" Target="../media/image84.png"/><Relationship Id="rId42" Type="http://schemas.openxmlformats.org/officeDocument/2006/relationships/customXml" Target="../ink/ink456.xml"/><Relationship Id="rId47" Type="http://schemas.openxmlformats.org/officeDocument/2006/relationships/image" Target="../media/image97.png"/><Relationship Id="rId63" Type="http://schemas.openxmlformats.org/officeDocument/2006/relationships/image" Target="../media/image105.png"/><Relationship Id="rId68" Type="http://schemas.openxmlformats.org/officeDocument/2006/relationships/customXml" Target="../ink/ink469.xml"/><Relationship Id="rId84" Type="http://schemas.openxmlformats.org/officeDocument/2006/relationships/customXml" Target="../ink/ink477.xml"/><Relationship Id="rId89" Type="http://schemas.openxmlformats.org/officeDocument/2006/relationships/image" Target="../media/image118.png"/><Relationship Id="rId112" Type="http://schemas.openxmlformats.org/officeDocument/2006/relationships/customXml" Target="../ink/ink491.xml"/><Relationship Id="rId16" Type="http://schemas.openxmlformats.org/officeDocument/2006/relationships/customXml" Target="../ink/ink443.xml"/><Relationship Id="rId107" Type="http://schemas.openxmlformats.org/officeDocument/2006/relationships/image" Target="../media/image125.png"/><Relationship Id="rId11" Type="http://schemas.openxmlformats.org/officeDocument/2006/relationships/image" Target="../media/image79.png"/><Relationship Id="rId32" Type="http://schemas.openxmlformats.org/officeDocument/2006/relationships/customXml" Target="../ink/ink451.xml"/><Relationship Id="rId37" Type="http://schemas.openxmlformats.org/officeDocument/2006/relationships/image" Target="../media/image92.png"/><Relationship Id="rId53" Type="http://schemas.openxmlformats.org/officeDocument/2006/relationships/image" Target="../media/image100.png"/><Relationship Id="rId58" Type="http://schemas.openxmlformats.org/officeDocument/2006/relationships/customXml" Target="../ink/ink464.xml"/><Relationship Id="rId74" Type="http://schemas.openxmlformats.org/officeDocument/2006/relationships/customXml" Target="../ink/ink472.xml"/><Relationship Id="rId79" Type="http://schemas.openxmlformats.org/officeDocument/2006/relationships/image" Target="../media/image113.png"/><Relationship Id="rId102" Type="http://schemas.openxmlformats.org/officeDocument/2006/relationships/customXml" Target="../ink/ink486.xml"/><Relationship Id="rId5" Type="http://schemas.openxmlformats.org/officeDocument/2006/relationships/image" Target="../media/image76.png"/><Relationship Id="rId90" Type="http://schemas.openxmlformats.org/officeDocument/2006/relationships/customXml" Target="../ink/ink480.xml"/><Relationship Id="rId95" Type="http://schemas.openxmlformats.org/officeDocument/2006/relationships/image" Target="../media/image121.png"/><Relationship Id="rId22" Type="http://schemas.openxmlformats.org/officeDocument/2006/relationships/customXml" Target="../ink/ink446.xml"/><Relationship Id="rId27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customXml" Target="../ink/ink459.xml"/><Relationship Id="rId64" Type="http://schemas.openxmlformats.org/officeDocument/2006/relationships/customXml" Target="../ink/ink467.xml"/><Relationship Id="rId69" Type="http://schemas.openxmlformats.org/officeDocument/2006/relationships/image" Target="../media/image108.png"/><Relationship Id="rId113" Type="http://schemas.openxmlformats.org/officeDocument/2006/relationships/image" Target="../media/image130.png"/><Relationship Id="rId80" Type="http://schemas.openxmlformats.org/officeDocument/2006/relationships/customXml" Target="../ink/ink475.xml"/><Relationship Id="rId85" Type="http://schemas.openxmlformats.org/officeDocument/2006/relationships/image" Target="../media/image116.png"/><Relationship Id="rId12" Type="http://schemas.openxmlformats.org/officeDocument/2006/relationships/customXml" Target="../ink/ink441.xml"/><Relationship Id="rId17" Type="http://schemas.openxmlformats.org/officeDocument/2006/relationships/image" Target="../media/image82.png"/><Relationship Id="rId33" Type="http://schemas.openxmlformats.org/officeDocument/2006/relationships/image" Target="../media/image90.png"/><Relationship Id="rId38" Type="http://schemas.openxmlformats.org/officeDocument/2006/relationships/customXml" Target="../ink/ink454.xml"/><Relationship Id="rId59" Type="http://schemas.openxmlformats.org/officeDocument/2006/relationships/image" Target="../media/image103.png"/><Relationship Id="rId103" Type="http://schemas.openxmlformats.org/officeDocument/2006/relationships/image" Target="../media/image126.png"/><Relationship Id="rId108" Type="http://schemas.openxmlformats.org/officeDocument/2006/relationships/customXml" Target="../ink/ink489.xml"/><Relationship Id="rId54" Type="http://schemas.openxmlformats.org/officeDocument/2006/relationships/customXml" Target="../ink/ink462.xml"/><Relationship Id="rId70" Type="http://schemas.openxmlformats.org/officeDocument/2006/relationships/customXml" Target="../ink/ink470.xml"/><Relationship Id="rId75" Type="http://schemas.openxmlformats.org/officeDocument/2006/relationships/image" Target="../media/image111.png"/><Relationship Id="rId91" Type="http://schemas.openxmlformats.org/officeDocument/2006/relationships/image" Target="../media/image119.png"/><Relationship Id="rId96" Type="http://schemas.openxmlformats.org/officeDocument/2006/relationships/customXml" Target="../ink/ink4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8.xml"/><Relationship Id="rId15" Type="http://schemas.openxmlformats.org/officeDocument/2006/relationships/image" Target="../media/image81.png"/><Relationship Id="rId23" Type="http://schemas.openxmlformats.org/officeDocument/2006/relationships/image" Target="../media/image85.png"/><Relationship Id="rId28" Type="http://schemas.openxmlformats.org/officeDocument/2006/relationships/customXml" Target="../ink/ink449.xml"/><Relationship Id="rId36" Type="http://schemas.openxmlformats.org/officeDocument/2006/relationships/customXml" Target="../ink/ink453.xml"/><Relationship Id="rId49" Type="http://schemas.openxmlformats.org/officeDocument/2006/relationships/image" Target="../media/image98.png"/><Relationship Id="rId57" Type="http://schemas.openxmlformats.org/officeDocument/2006/relationships/image" Target="../media/image102.png"/><Relationship Id="rId106" Type="http://schemas.openxmlformats.org/officeDocument/2006/relationships/customXml" Target="../ink/ink488.xml"/><Relationship Id="rId10" Type="http://schemas.openxmlformats.org/officeDocument/2006/relationships/customXml" Target="../ink/ink440.xml"/><Relationship Id="rId31" Type="http://schemas.openxmlformats.org/officeDocument/2006/relationships/image" Target="../media/image89.png"/><Relationship Id="rId44" Type="http://schemas.openxmlformats.org/officeDocument/2006/relationships/customXml" Target="../ink/ink457.xml"/><Relationship Id="rId52" Type="http://schemas.openxmlformats.org/officeDocument/2006/relationships/customXml" Target="../ink/ink461.xml"/><Relationship Id="rId60" Type="http://schemas.openxmlformats.org/officeDocument/2006/relationships/customXml" Target="../ink/ink465.xml"/><Relationship Id="rId65" Type="http://schemas.openxmlformats.org/officeDocument/2006/relationships/image" Target="../media/image106.png"/><Relationship Id="rId73" Type="http://schemas.openxmlformats.org/officeDocument/2006/relationships/image" Target="../media/image110.png"/><Relationship Id="rId78" Type="http://schemas.openxmlformats.org/officeDocument/2006/relationships/customXml" Target="../ink/ink474.xml"/><Relationship Id="rId81" Type="http://schemas.openxmlformats.org/officeDocument/2006/relationships/image" Target="../media/image114.png"/><Relationship Id="rId86" Type="http://schemas.openxmlformats.org/officeDocument/2006/relationships/customXml" Target="../ink/ink478.xml"/><Relationship Id="rId94" Type="http://schemas.openxmlformats.org/officeDocument/2006/relationships/customXml" Target="../ink/ink482.xml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4" Type="http://schemas.openxmlformats.org/officeDocument/2006/relationships/customXml" Target="../ink/ink437.xml"/><Relationship Id="rId9" Type="http://schemas.openxmlformats.org/officeDocument/2006/relationships/image" Target="../media/image78.png"/><Relationship Id="rId13" Type="http://schemas.openxmlformats.org/officeDocument/2006/relationships/image" Target="../media/image80.png"/><Relationship Id="rId18" Type="http://schemas.openxmlformats.org/officeDocument/2006/relationships/customXml" Target="../ink/ink444.xml"/><Relationship Id="rId39" Type="http://schemas.openxmlformats.org/officeDocument/2006/relationships/image" Target="../media/image93.png"/><Relationship Id="rId109" Type="http://schemas.openxmlformats.org/officeDocument/2006/relationships/image" Target="../media/image128.png"/><Relationship Id="rId34" Type="http://schemas.openxmlformats.org/officeDocument/2006/relationships/customXml" Target="../ink/ink452.xml"/><Relationship Id="rId50" Type="http://schemas.openxmlformats.org/officeDocument/2006/relationships/customXml" Target="../ink/ink460.xml"/><Relationship Id="rId55" Type="http://schemas.openxmlformats.org/officeDocument/2006/relationships/image" Target="../media/image101.png"/><Relationship Id="rId76" Type="http://schemas.openxmlformats.org/officeDocument/2006/relationships/customXml" Target="../ink/ink473.xml"/><Relationship Id="rId97" Type="http://schemas.openxmlformats.org/officeDocument/2006/relationships/image" Target="../media/image122.png"/><Relationship Id="rId104" Type="http://schemas.openxmlformats.org/officeDocument/2006/relationships/customXml" Target="../ink/ink487.xml"/><Relationship Id="rId7" Type="http://schemas.openxmlformats.org/officeDocument/2006/relationships/image" Target="../media/image77.png"/><Relationship Id="rId71" Type="http://schemas.openxmlformats.org/officeDocument/2006/relationships/image" Target="../media/image109.png"/><Relationship Id="rId92" Type="http://schemas.openxmlformats.org/officeDocument/2006/relationships/customXml" Target="../ink/ink481.xml"/><Relationship Id="rId2" Type="http://schemas.openxmlformats.org/officeDocument/2006/relationships/customXml" Target="../ink/ink436.xml"/><Relationship Id="rId29" Type="http://schemas.openxmlformats.org/officeDocument/2006/relationships/image" Target="../media/image88.png"/><Relationship Id="rId24" Type="http://schemas.openxmlformats.org/officeDocument/2006/relationships/customXml" Target="../ink/ink447.xml"/><Relationship Id="rId40" Type="http://schemas.openxmlformats.org/officeDocument/2006/relationships/customXml" Target="../ink/ink455.xml"/><Relationship Id="rId45" Type="http://schemas.openxmlformats.org/officeDocument/2006/relationships/image" Target="../media/image96.png"/><Relationship Id="rId66" Type="http://schemas.openxmlformats.org/officeDocument/2006/relationships/customXml" Target="../ink/ink468.xml"/><Relationship Id="rId87" Type="http://schemas.openxmlformats.org/officeDocument/2006/relationships/image" Target="../media/image117.png"/><Relationship Id="rId110" Type="http://schemas.openxmlformats.org/officeDocument/2006/relationships/customXml" Target="../ink/ink490.xml"/><Relationship Id="rId61" Type="http://schemas.openxmlformats.org/officeDocument/2006/relationships/image" Target="../media/image104.png"/><Relationship Id="rId82" Type="http://schemas.openxmlformats.org/officeDocument/2006/relationships/customXml" Target="../ink/ink476.xml"/><Relationship Id="rId19" Type="http://schemas.openxmlformats.org/officeDocument/2006/relationships/image" Target="../media/image83.png"/><Relationship Id="rId14" Type="http://schemas.openxmlformats.org/officeDocument/2006/relationships/customXml" Target="../ink/ink442.xml"/><Relationship Id="rId30" Type="http://schemas.openxmlformats.org/officeDocument/2006/relationships/customXml" Target="../ink/ink450.xml"/><Relationship Id="rId35" Type="http://schemas.openxmlformats.org/officeDocument/2006/relationships/image" Target="../media/image91.png"/><Relationship Id="rId56" Type="http://schemas.openxmlformats.org/officeDocument/2006/relationships/customXml" Target="../ink/ink463.xml"/><Relationship Id="rId77" Type="http://schemas.openxmlformats.org/officeDocument/2006/relationships/image" Target="../media/image112.png"/><Relationship Id="rId100" Type="http://schemas.openxmlformats.org/officeDocument/2006/relationships/customXml" Target="../ink/ink485.xml"/><Relationship Id="rId105" Type="http://schemas.openxmlformats.org/officeDocument/2006/relationships/image" Target="../media/image127.png"/><Relationship Id="rId8" Type="http://schemas.openxmlformats.org/officeDocument/2006/relationships/customXml" Target="../ink/ink439.xml"/><Relationship Id="rId51" Type="http://schemas.openxmlformats.org/officeDocument/2006/relationships/image" Target="../media/image99.png"/><Relationship Id="rId72" Type="http://schemas.openxmlformats.org/officeDocument/2006/relationships/customXml" Target="../ink/ink471.xml"/><Relationship Id="rId93" Type="http://schemas.openxmlformats.org/officeDocument/2006/relationships/image" Target="../media/image120.png"/><Relationship Id="rId98" Type="http://schemas.openxmlformats.org/officeDocument/2006/relationships/customXml" Target="../ink/ink484.xml"/><Relationship Id="rId3" Type="http://schemas.openxmlformats.org/officeDocument/2006/relationships/image" Target="../media/image75.png"/><Relationship Id="rId25" Type="http://schemas.openxmlformats.org/officeDocument/2006/relationships/image" Target="../media/image86.png"/><Relationship Id="rId46" Type="http://schemas.openxmlformats.org/officeDocument/2006/relationships/customXml" Target="../ink/ink458.xml"/><Relationship Id="rId67" Type="http://schemas.openxmlformats.org/officeDocument/2006/relationships/image" Target="../media/image107.png"/><Relationship Id="rId20" Type="http://schemas.openxmlformats.org/officeDocument/2006/relationships/customXml" Target="../ink/ink445.xml"/><Relationship Id="rId41" Type="http://schemas.openxmlformats.org/officeDocument/2006/relationships/image" Target="../media/image94.png"/><Relationship Id="rId62" Type="http://schemas.openxmlformats.org/officeDocument/2006/relationships/customXml" Target="../ink/ink466.xml"/><Relationship Id="rId83" Type="http://schemas.openxmlformats.org/officeDocument/2006/relationships/image" Target="../media/image115.png"/><Relationship Id="rId88" Type="http://schemas.openxmlformats.org/officeDocument/2006/relationships/customXml" Target="../ink/ink479.xml"/><Relationship Id="rId111" Type="http://schemas.openxmlformats.org/officeDocument/2006/relationships/image" Target="../media/image129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21" Type="http://schemas.openxmlformats.org/officeDocument/2006/relationships/image" Target="../media/image84.png"/><Relationship Id="rId42" Type="http://schemas.openxmlformats.org/officeDocument/2006/relationships/customXml" Target="../ink/ink512.xml"/><Relationship Id="rId47" Type="http://schemas.openxmlformats.org/officeDocument/2006/relationships/image" Target="../media/image97.png"/><Relationship Id="rId63" Type="http://schemas.openxmlformats.org/officeDocument/2006/relationships/image" Target="../media/image105.png"/><Relationship Id="rId68" Type="http://schemas.openxmlformats.org/officeDocument/2006/relationships/customXml" Target="../ink/ink525.xml"/><Relationship Id="rId84" Type="http://schemas.openxmlformats.org/officeDocument/2006/relationships/customXml" Target="../ink/ink533.xml"/><Relationship Id="rId89" Type="http://schemas.openxmlformats.org/officeDocument/2006/relationships/image" Target="../media/image118.png"/><Relationship Id="rId112" Type="http://schemas.openxmlformats.org/officeDocument/2006/relationships/customXml" Target="../ink/ink547.xml"/><Relationship Id="rId16" Type="http://schemas.openxmlformats.org/officeDocument/2006/relationships/customXml" Target="../ink/ink499.xml"/><Relationship Id="rId107" Type="http://schemas.openxmlformats.org/officeDocument/2006/relationships/image" Target="../media/image125.png"/><Relationship Id="rId11" Type="http://schemas.openxmlformats.org/officeDocument/2006/relationships/image" Target="../media/image79.png"/><Relationship Id="rId32" Type="http://schemas.openxmlformats.org/officeDocument/2006/relationships/customXml" Target="../ink/ink507.xml"/><Relationship Id="rId37" Type="http://schemas.openxmlformats.org/officeDocument/2006/relationships/image" Target="../media/image92.png"/><Relationship Id="rId53" Type="http://schemas.openxmlformats.org/officeDocument/2006/relationships/image" Target="../media/image100.png"/><Relationship Id="rId58" Type="http://schemas.openxmlformats.org/officeDocument/2006/relationships/customXml" Target="../ink/ink520.xml"/><Relationship Id="rId74" Type="http://schemas.openxmlformats.org/officeDocument/2006/relationships/customXml" Target="../ink/ink528.xml"/><Relationship Id="rId79" Type="http://schemas.openxmlformats.org/officeDocument/2006/relationships/image" Target="../media/image113.png"/><Relationship Id="rId102" Type="http://schemas.openxmlformats.org/officeDocument/2006/relationships/customXml" Target="../ink/ink542.xml"/><Relationship Id="rId123" Type="http://schemas.openxmlformats.org/officeDocument/2006/relationships/image" Target="../media/image135.png"/><Relationship Id="rId128" Type="http://schemas.openxmlformats.org/officeDocument/2006/relationships/customXml" Target="../ink/ink555.xml"/><Relationship Id="rId5" Type="http://schemas.openxmlformats.org/officeDocument/2006/relationships/image" Target="../media/image76.png"/><Relationship Id="rId90" Type="http://schemas.openxmlformats.org/officeDocument/2006/relationships/customXml" Target="../ink/ink536.xml"/><Relationship Id="rId95" Type="http://schemas.openxmlformats.org/officeDocument/2006/relationships/image" Target="../media/image121.png"/><Relationship Id="rId22" Type="http://schemas.openxmlformats.org/officeDocument/2006/relationships/customXml" Target="../ink/ink502.xml"/><Relationship Id="rId27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customXml" Target="../ink/ink515.xml"/><Relationship Id="rId64" Type="http://schemas.openxmlformats.org/officeDocument/2006/relationships/customXml" Target="../ink/ink523.xml"/><Relationship Id="rId69" Type="http://schemas.openxmlformats.org/officeDocument/2006/relationships/image" Target="../media/image108.png"/><Relationship Id="rId113" Type="http://schemas.openxmlformats.org/officeDocument/2006/relationships/image" Target="../media/image130.png"/><Relationship Id="rId118" Type="http://schemas.openxmlformats.org/officeDocument/2006/relationships/customXml" Target="../ink/ink550.xml"/><Relationship Id="rId80" Type="http://schemas.openxmlformats.org/officeDocument/2006/relationships/customXml" Target="../ink/ink531.xml"/><Relationship Id="rId85" Type="http://schemas.openxmlformats.org/officeDocument/2006/relationships/image" Target="../media/image116.png"/><Relationship Id="rId12" Type="http://schemas.openxmlformats.org/officeDocument/2006/relationships/customXml" Target="../ink/ink497.xml"/><Relationship Id="rId17" Type="http://schemas.openxmlformats.org/officeDocument/2006/relationships/image" Target="../media/image82.png"/><Relationship Id="rId33" Type="http://schemas.openxmlformats.org/officeDocument/2006/relationships/image" Target="../media/image90.png"/><Relationship Id="rId38" Type="http://schemas.openxmlformats.org/officeDocument/2006/relationships/customXml" Target="../ink/ink510.xml"/><Relationship Id="rId59" Type="http://schemas.openxmlformats.org/officeDocument/2006/relationships/image" Target="../media/image103.png"/><Relationship Id="rId103" Type="http://schemas.openxmlformats.org/officeDocument/2006/relationships/image" Target="../media/image126.png"/><Relationship Id="rId108" Type="http://schemas.openxmlformats.org/officeDocument/2006/relationships/customXml" Target="../ink/ink545.xml"/><Relationship Id="rId124" Type="http://schemas.openxmlformats.org/officeDocument/2006/relationships/customXml" Target="../ink/ink553.xml"/><Relationship Id="rId129" Type="http://schemas.openxmlformats.org/officeDocument/2006/relationships/image" Target="../media/image138.png"/><Relationship Id="rId54" Type="http://schemas.openxmlformats.org/officeDocument/2006/relationships/customXml" Target="../ink/ink518.xml"/><Relationship Id="rId70" Type="http://schemas.openxmlformats.org/officeDocument/2006/relationships/customXml" Target="../ink/ink526.xml"/><Relationship Id="rId75" Type="http://schemas.openxmlformats.org/officeDocument/2006/relationships/image" Target="../media/image111.png"/><Relationship Id="rId91" Type="http://schemas.openxmlformats.org/officeDocument/2006/relationships/image" Target="../media/image119.png"/><Relationship Id="rId96" Type="http://schemas.openxmlformats.org/officeDocument/2006/relationships/customXml" Target="../ink/ink5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4.xml"/><Relationship Id="rId23" Type="http://schemas.openxmlformats.org/officeDocument/2006/relationships/image" Target="../media/image85.png"/><Relationship Id="rId28" Type="http://schemas.openxmlformats.org/officeDocument/2006/relationships/customXml" Target="../ink/ink505.xml"/><Relationship Id="rId49" Type="http://schemas.openxmlformats.org/officeDocument/2006/relationships/image" Target="../media/image98.png"/><Relationship Id="rId114" Type="http://schemas.openxmlformats.org/officeDocument/2006/relationships/customXml" Target="../ink/ink548.xml"/><Relationship Id="rId119" Type="http://schemas.openxmlformats.org/officeDocument/2006/relationships/image" Target="../media/image133.png"/><Relationship Id="rId44" Type="http://schemas.openxmlformats.org/officeDocument/2006/relationships/customXml" Target="../ink/ink513.xml"/><Relationship Id="rId60" Type="http://schemas.openxmlformats.org/officeDocument/2006/relationships/customXml" Target="../ink/ink521.xml"/><Relationship Id="rId65" Type="http://schemas.openxmlformats.org/officeDocument/2006/relationships/image" Target="../media/image106.png"/><Relationship Id="rId81" Type="http://schemas.openxmlformats.org/officeDocument/2006/relationships/image" Target="../media/image114.png"/><Relationship Id="rId86" Type="http://schemas.openxmlformats.org/officeDocument/2006/relationships/customXml" Target="../ink/ink534.xml"/><Relationship Id="rId13" Type="http://schemas.openxmlformats.org/officeDocument/2006/relationships/image" Target="../media/image80.png"/><Relationship Id="rId18" Type="http://schemas.openxmlformats.org/officeDocument/2006/relationships/customXml" Target="../ink/ink500.xml"/><Relationship Id="rId39" Type="http://schemas.openxmlformats.org/officeDocument/2006/relationships/image" Target="../media/image93.png"/><Relationship Id="rId109" Type="http://schemas.openxmlformats.org/officeDocument/2006/relationships/image" Target="../media/image128.png"/><Relationship Id="rId34" Type="http://schemas.openxmlformats.org/officeDocument/2006/relationships/customXml" Target="../ink/ink508.xml"/><Relationship Id="rId50" Type="http://schemas.openxmlformats.org/officeDocument/2006/relationships/customXml" Target="../ink/ink516.xml"/><Relationship Id="rId55" Type="http://schemas.openxmlformats.org/officeDocument/2006/relationships/image" Target="../media/image101.png"/><Relationship Id="rId76" Type="http://schemas.openxmlformats.org/officeDocument/2006/relationships/customXml" Target="../ink/ink529.xml"/><Relationship Id="rId97" Type="http://schemas.openxmlformats.org/officeDocument/2006/relationships/image" Target="../media/image122.png"/><Relationship Id="rId104" Type="http://schemas.openxmlformats.org/officeDocument/2006/relationships/customXml" Target="../ink/ink543.xml"/><Relationship Id="rId120" Type="http://schemas.openxmlformats.org/officeDocument/2006/relationships/customXml" Target="../ink/ink551.xml"/><Relationship Id="rId125" Type="http://schemas.openxmlformats.org/officeDocument/2006/relationships/image" Target="../media/image136.png"/><Relationship Id="rId7" Type="http://schemas.openxmlformats.org/officeDocument/2006/relationships/image" Target="../media/image77.png"/><Relationship Id="rId71" Type="http://schemas.openxmlformats.org/officeDocument/2006/relationships/image" Target="../media/image109.png"/><Relationship Id="rId92" Type="http://schemas.openxmlformats.org/officeDocument/2006/relationships/customXml" Target="../ink/ink537.xml"/><Relationship Id="rId2" Type="http://schemas.openxmlformats.org/officeDocument/2006/relationships/customXml" Target="../ink/ink492.xml"/><Relationship Id="rId29" Type="http://schemas.openxmlformats.org/officeDocument/2006/relationships/image" Target="../media/image88.png"/><Relationship Id="rId24" Type="http://schemas.openxmlformats.org/officeDocument/2006/relationships/customXml" Target="../ink/ink503.xml"/><Relationship Id="rId40" Type="http://schemas.openxmlformats.org/officeDocument/2006/relationships/customXml" Target="../ink/ink511.xml"/><Relationship Id="rId45" Type="http://schemas.openxmlformats.org/officeDocument/2006/relationships/image" Target="../media/image96.png"/><Relationship Id="rId66" Type="http://schemas.openxmlformats.org/officeDocument/2006/relationships/customXml" Target="../ink/ink524.xml"/><Relationship Id="rId87" Type="http://schemas.openxmlformats.org/officeDocument/2006/relationships/image" Target="../media/image117.png"/><Relationship Id="rId110" Type="http://schemas.openxmlformats.org/officeDocument/2006/relationships/customXml" Target="../ink/ink546.xml"/><Relationship Id="rId115" Type="http://schemas.openxmlformats.org/officeDocument/2006/relationships/image" Target="../media/image131.png"/><Relationship Id="rId61" Type="http://schemas.openxmlformats.org/officeDocument/2006/relationships/image" Target="../media/image104.png"/><Relationship Id="rId82" Type="http://schemas.openxmlformats.org/officeDocument/2006/relationships/customXml" Target="../ink/ink532.xml"/><Relationship Id="rId19" Type="http://schemas.openxmlformats.org/officeDocument/2006/relationships/image" Target="../media/image83.png"/><Relationship Id="rId14" Type="http://schemas.openxmlformats.org/officeDocument/2006/relationships/customXml" Target="../ink/ink498.xml"/><Relationship Id="rId30" Type="http://schemas.openxmlformats.org/officeDocument/2006/relationships/customXml" Target="../ink/ink506.xml"/><Relationship Id="rId35" Type="http://schemas.openxmlformats.org/officeDocument/2006/relationships/image" Target="../media/image91.png"/><Relationship Id="rId56" Type="http://schemas.openxmlformats.org/officeDocument/2006/relationships/customXml" Target="../ink/ink519.xml"/><Relationship Id="rId77" Type="http://schemas.openxmlformats.org/officeDocument/2006/relationships/image" Target="../media/image112.png"/><Relationship Id="rId100" Type="http://schemas.openxmlformats.org/officeDocument/2006/relationships/customXml" Target="../ink/ink541.xml"/><Relationship Id="rId105" Type="http://schemas.openxmlformats.org/officeDocument/2006/relationships/image" Target="../media/image127.png"/><Relationship Id="rId126" Type="http://schemas.openxmlformats.org/officeDocument/2006/relationships/customXml" Target="../ink/ink554.xml"/><Relationship Id="rId8" Type="http://schemas.openxmlformats.org/officeDocument/2006/relationships/customXml" Target="../ink/ink495.xml"/><Relationship Id="rId51" Type="http://schemas.openxmlformats.org/officeDocument/2006/relationships/image" Target="../media/image99.png"/><Relationship Id="rId72" Type="http://schemas.openxmlformats.org/officeDocument/2006/relationships/customXml" Target="../ink/ink527.xml"/><Relationship Id="rId93" Type="http://schemas.openxmlformats.org/officeDocument/2006/relationships/image" Target="../media/image120.png"/><Relationship Id="rId98" Type="http://schemas.openxmlformats.org/officeDocument/2006/relationships/customXml" Target="../ink/ink540.xml"/><Relationship Id="rId121" Type="http://schemas.openxmlformats.org/officeDocument/2006/relationships/image" Target="../media/image134.png"/><Relationship Id="rId3" Type="http://schemas.openxmlformats.org/officeDocument/2006/relationships/image" Target="../media/image75.png"/><Relationship Id="rId25" Type="http://schemas.openxmlformats.org/officeDocument/2006/relationships/image" Target="../media/image86.png"/><Relationship Id="rId46" Type="http://schemas.openxmlformats.org/officeDocument/2006/relationships/customXml" Target="../ink/ink514.xml"/><Relationship Id="rId67" Type="http://schemas.openxmlformats.org/officeDocument/2006/relationships/image" Target="../media/image107.png"/><Relationship Id="rId116" Type="http://schemas.openxmlformats.org/officeDocument/2006/relationships/customXml" Target="../ink/ink549.xml"/><Relationship Id="rId20" Type="http://schemas.openxmlformats.org/officeDocument/2006/relationships/customXml" Target="../ink/ink501.xml"/><Relationship Id="rId41" Type="http://schemas.openxmlformats.org/officeDocument/2006/relationships/image" Target="../media/image94.png"/><Relationship Id="rId62" Type="http://schemas.openxmlformats.org/officeDocument/2006/relationships/customXml" Target="../ink/ink522.xml"/><Relationship Id="rId83" Type="http://schemas.openxmlformats.org/officeDocument/2006/relationships/image" Target="../media/image115.png"/><Relationship Id="rId88" Type="http://schemas.openxmlformats.org/officeDocument/2006/relationships/customXml" Target="../ink/ink535.xml"/><Relationship Id="rId111" Type="http://schemas.openxmlformats.org/officeDocument/2006/relationships/image" Target="../media/image129.png"/><Relationship Id="rId15" Type="http://schemas.openxmlformats.org/officeDocument/2006/relationships/image" Target="../media/image81.png"/><Relationship Id="rId36" Type="http://schemas.openxmlformats.org/officeDocument/2006/relationships/customXml" Target="../ink/ink509.xml"/><Relationship Id="rId57" Type="http://schemas.openxmlformats.org/officeDocument/2006/relationships/image" Target="../media/image102.png"/><Relationship Id="rId106" Type="http://schemas.openxmlformats.org/officeDocument/2006/relationships/customXml" Target="../ink/ink544.xml"/><Relationship Id="rId127" Type="http://schemas.openxmlformats.org/officeDocument/2006/relationships/image" Target="../media/image137.png"/><Relationship Id="rId10" Type="http://schemas.openxmlformats.org/officeDocument/2006/relationships/customXml" Target="../ink/ink496.xml"/><Relationship Id="rId31" Type="http://schemas.openxmlformats.org/officeDocument/2006/relationships/image" Target="../media/image89.png"/><Relationship Id="rId52" Type="http://schemas.openxmlformats.org/officeDocument/2006/relationships/customXml" Target="../ink/ink517.xml"/><Relationship Id="rId73" Type="http://schemas.openxmlformats.org/officeDocument/2006/relationships/image" Target="../media/image110.png"/><Relationship Id="rId78" Type="http://schemas.openxmlformats.org/officeDocument/2006/relationships/customXml" Target="../ink/ink530.xml"/><Relationship Id="rId94" Type="http://schemas.openxmlformats.org/officeDocument/2006/relationships/customXml" Target="../ink/ink538.xml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122" Type="http://schemas.openxmlformats.org/officeDocument/2006/relationships/customXml" Target="../ink/ink552.xml"/><Relationship Id="rId4" Type="http://schemas.openxmlformats.org/officeDocument/2006/relationships/customXml" Target="../ink/ink493.xml"/><Relationship Id="rId9" Type="http://schemas.openxmlformats.org/officeDocument/2006/relationships/image" Target="../media/image78.png"/><Relationship Id="rId26" Type="http://schemas.openxmlformats.org/officeDocument/2006/relationships/customXml" Target="../ink/ink504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21" Type="http://schemas.openxmlformats.org/officeDocument/2006/relationships/image" Target="../media/image84.png"/><Relationship Id="rId42" Type="http://schemas.openxmlformats.org/officeDocument/2006/relationships/customXml" Target="../ink/ink576.xml"/><Relationship Id="rId63" Type="http://schemas.openxmlformats.org/officeDocument/2006/relationships/image" Target="../media/image105.png"/><Relationship Id="rId84" Type="http://schemas.openxmlformats.org/officeDocument/2006/relationships/customXml" Target="../ink/ink597.xml"/><Relationship Id="rId138" Type="http://schemas.openxmlformats.org/officeDocument/2006/relationships/customXml" Target="../ink/ink624.xml"/><Relationship Id="rId107" Type="http://schemas.openxmlformats.org/officeDocument/2006/relationships/image" Target="../media/image125.png"/><Relationship Id="rId11" Type="http://schemas.openxmlformats.org/officeDocument/2006/relationships/image" Target="../media/image79.png"/><Relationship Id="rId32" Type="http://schemas.openxmlformats.org/officeDocument/2006/relationships/customXml" Target="../ink/ink571.xml"/><Relationship Id="rId53" Type="http://schemas.openxmlformats.org/officeDocument/2006/relationships/image" Target="../media/image100.png"/><Relationship Id="rId74" Type="http://schemas.openxmlformats.org/officeDocument/2006/relationships/customXml" Target="../ink/ink592.xml"/><Relationship Id="rId128" Type="http://schemas.openxmlformats.org/officeDocument/2006/relationships/customXml" Target="../ink/ink619.xml"/><Relationship Id="rId149" Type="http://schemas.openxmlformats.org/officeDocument/2006/relationships/image" Target="../media/image148.png"/><Relationship Id="rId5" Type="http://schemas.openxmlformats.org/officeDocument/2006/relationships/image" Target="../media/image76.png"/><Relationship Id="rId95" Type="http://schemas.openxmlformats.org/officeDocument/2006/relationships/image" Target="../media/image121.png"/><Relationship Id="rId22" Type="http://schemas.openxmlformats.org/officeDocument/2006/relationships/customXml" Target="../ink/ink566.xml"/><Relationship Id="rId27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customXml" Target="../ink/ink579.xml"/><Relationship Id="rId64" Type="http://schemas.openxmlformats.org/officeDocument/2006/relationships/customXml" Target="../ink/ink587.xml"/><Relationship Id="rId69" Type="http://schemas.openxmlformats.org/officeDocument/2006/relationships/image" Target="../media/image108.png"/><Relationship Id="rId113" Type="http://schemas.openxmlformats.org/officeDocument/2006/relationships/image" Target="../media/image130.png"/><Relationship Id="rId118" Type="http://schemas.openxmlformats.org/officeDocument/2006/relationships/customXml" Target="../ink/ink614.xml"/><Relationship Id="rId134" Type="http://schemas.openxmlformats.org/officeDocument/2006/relationships/customXml" Target="../ink/ink622.xml"/><Relationship Id="rId139" Type="http://schemas.openxmlformats.org/officeDocument/2006/relationships/image" Target="../media/image143.png"/><Relationship Id="rId80" Type="http://schemas.openxmlformats.org/officeDocument/2006/relationships/customXml" Target="../ink/ink595.xml"/><Relationship Id="rId85" Type="http://schemas.openxmlformats.org/officeDocument/2006/relationships/image" Target="../media/image116.png"/><Relationship Id="rId150" Type="http://schemas.openxmlformats.org/officeDocument/2006/relationships/customXml" Target="../ink/ink630.xml"/><Relationship Id="rId155" Type="http://schemas.openxmlformats.org/officeDocument/2006/relationships/image" Target="../media/image151.png"/><Relationship Id="rId12" Type="http://schemas.openxmlformats.org/officeDocument/2006/relationships/customXml" Target="../ink/ink561.xml"/><Relationship Id="rId17" Type="http://schemas.openxmlformats.org/officeDocument/2006/relationships/image" Target="../media/image82.png"/><Relationship Id="rId33" Type="http://schemas.openxmlformats.org/officeDocument/2006/relationships/image" Target="../media/image90.png"/><Relationship Id="rId38" Type="http://schemas.openxmlformats.org/officeDocument/2006/relationships/customXml" Target="../ink/ink574.xml"/><Relationship Id="rId59" Type="http://schemas.openxmlformats.org/officeDocument/2006/relationships/image" Target="../media/image103.png"/><Relationship Id="rId103" Type="http://schemas.openxmlformats.org/officeDocument/2006/relationships/image" Target="../media/image126.png"/><Relationship Id="rId108" Type="http://schemas.openxmlformats.org/officeDocument/2006/relationships/customXml" Target="../ink/ink609.xml"/><Relationship Id="rId124" Type="http://schemas.openxmlformats.org/officeDocument/2006/relationships/customXml" Target="../ink/ink617.xml"/><Relationship Id="rId129" Type="http://schemas.openxmlformats.org/officeDocument/2006/relationships/image" Target="../media/image138.png"/><Relationship Id="rId54" Type="http://schemas.openxmlformats.org/officeDocument/2006/relationships/customXml" Target="../ink/ink582.xml"/><Relationship Id="rId70" Type="http://schemas.openxmlformats.org/officeDocument/2006/relationships/customXml" Target="../ink/ink590.xml"/><Relationship Id="rId75" Type="http://schemas.openxmlformats.org/officeDocument/2006/relationships/image" Target="../media/image111.png"/><Relationship Id="rId91" Type="http://schemas.openxmlformats.org/officeDocument/2006/relationships/image" Target="../media/image119.png"/><Relationship Id="rId96" Type="http://schemas.openxmlformats.org/officeDocument/2006/relationships/customXml" Target="../ink/ink603.xml"/><Relationship Id="rId140" Type="http://schemas.openxmlformats.org/officeDocument/2006/relationships/customXml" Target="../ink/ink625.xml"/><Relationship Id="rId145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8.xml"/><Relationship Id="rId23" Type="http://schemas.openxmlformats.org/officeDocument/2006/relationships/image" Target="../media/image85.png"/><Relationship Id="rId28" Type="http://schemas.openxmlformats.org/officeDocument/2006/relationships/customXml" Target="../ink/ink569.xml"/><Relationship Id="rId49" Type="http://schemas.openxmlformats.org/officeDocument/2006/relationships/image" Target="../media/image98.png"/><Relationship Id="rId114" Type="http://schemas.openxmlformats.org/officeDocument/2006/relationships/customXml" Target="../ink/ink612.xml"/><Relationship Id="rId119" Type="http://schemas.openxmlformats.org/officeDocument/2006/relationships/image" Target="../media/image133.png"/><Relationship Id="rId44" Type="http://schemas.openxmlformats.org/officeDocument/2006/relationships/customXml" Target="../ink/ink577.xml"/><Relationship Id="rId60" Type="http://schemas.openxmlformats.org/officeDocument/2006/relationships/customXml" Target="../ink/ink585.xml"/><Relationship Id="rId65" Type="http://schemas.openxmlformats.org/officeDocument/2006/relationships/image" Target="../media/image106.png"/><Relationship Id="rId81" Type="http://schemas.openxmlformats.org/officeDocument/2006/relationships/image" Target="../media/image114.png"/><Relationship Id="rId86" Type="http://schemas.openxmlformats.org/officeDocument/2006/relationships/customXml" Target="../ink/ink598.xml"/><Relationship Id="rId130" Type="http://schemas.openxmlformats.org/officeDocument/2006/relationships/customXml" Target="../ink/ink620.xml"/><Relationship Id="rId135" Type="http://schemas.openxmlformats.org/officeDocument/2006/relationships/image" Target="../media/image141.png"/><Relationship Id="rId151" Type="http://schemas.openxmlformats.org/officeDocument/2006/relationships/image" Target="../media/image149.png"/><Relationship Id="rId13" Type="http://schemas.openxmlformats.org/officeDocument/2006/relationships/image" Target="../media/image80.png"/><Relationship Id="rId18" Type="http://schemas.openxmlformats.org/officeDocument/2006/relationships/customXml" Target="../ink/ink564.xml"/><Relationship Id="rId39" Type="http://schemas.openxmlformats.org/officeDocument/2006/relationships/image" Target="../media/image93.png"/><Relationship Id="rId109" Type="http://schemas.openxmlformats.org/officeDocument/2006/relationships/image" Target="../media/image128.png"/><Relationship Id="rId34" Type="http://schemas.openxmlformats.org/officeDocument/2006/relationships/customXml" Target="../ink/ink572.xml"/><Relationship Id="rId50" Type="http://schemas.openxmlformats.org/officeDocument/2006/relationships/customXml" Target="../ink/ink580.xml"/><Relationship Id="rId55" Type="http://schemas.openxmlformats.org/officeDocument/2006/relationships/image" Target="../media/image101.png"/><Relationship Id="rId76" Type="http://schemas.openxmlformats.org/officeDocument/2006/relationships/customXml" Target="../ink/ink593.xml"/><Relationship Id="rId97" Type="http://schemas.openxmlformats.org/officeDocument/2006/relationships/image" Target="../media/image122.png"/><Relationship Id="rId104" Type="http://schemas.openxmlformats.org/officeDocument/2006/relationships/customXml" Target="../ink/ink607.xml"/><Relationship Id="rId120" Type="http://schemas.openxmlformats.org/officeDocument/2006/relationships/customXml" Target="../ink/ink615.xml"/><Relationship Id="rId125" Type="http://schemas.openxmlformats.org/officeDocument/2006/relationships/image" Target="../media/image136.png"/><Relationship Id="rId141" Type="http://schemas.openxmlformats.org/officeDocument/2006/relationships/image" Target="../media/image144.png"/><Relationship Id="rId146" Type="http://schemas.openxmlformats.org/officeDocument/2006/relationships/customXml" Target="../ink/ink628.xml"/><Relationship Id="rId7" Type="http://schemas.openxmlformats.org/officeDocument/2006/relationships/image" Target="../media/image77.png"/><Relationship Id="rId71" Type="http://schemas.openxmlformats.org/officeDocument/2006/relationships/image" Target="../media/image109.png"/><Relationship Id="rId92" Type="http://schemas.openxmlformats.org/officeDocument/2006/relationships/customXml" Target="../ink/ink601.xml"/><Relationship Id="rId2" Type="http://schemas.openxmlformats.org/officeDocument/2006/relationships/customXml" Target="../ink/ink556.xml"/><Relationship Id="rId29" Type="http://schemas.openxmlformats.org/officeDocument/2006/relationships/image" Target="../media/image88.png"/><Relationship Id="rId24" Type="http://schemas.openxmlformats.org/officeDocument/2006/relationships/customXml" Target="../ink/ink567.xml"/><Relationship Id="rId40" Type="http://schemas.openxmlformats.org/officeDocument/2006/relationships/customXml" Target="../ink/ink575.xml"/><Relationship Id="rId45" Type="http://schemas.openxmlformats.org/officeDocument/2006/relationships/image" Target="../media/image96.png"/><Relationship Id="rId66" Type="http://schemas.openxmlformats.org/officeDocument/2006/relationships/customXml" Target="../ink/ink588.xml"/><Relationship Id="rId87" Type="http://schemas.openxmlformats.org/officeDocument/2006/relationships/image" Target="../media/image117.png"/><Relationship Id="rId110" Type="http://schemas.openxmlformats.org/officeDocument/2006/relationships/customXml" Target="../ink/ink610.xml"/><Relationship Id="rId115" Type="http://schemas.openxmlformats.org/officeDocument/2006/relationships/image" Target="../media/image131.png"/><Relationship Id="rId131" Type="http://schemas.openxmlformats.org/officeDocument/2006/relationships/image" Target="../media/image139.png"/><Relationship Id="rId136" Type="http://schemas.openxmlformats.org/officeDocument/2006/relationships/customXml" Target="../ink/ink623.xml"/><Relationship Id="rId61" Type="http://schemas.openxmlformats.org/officeDocument/2006/relationships/image" Target="../media/image104.png"/><Relationship Id="rId82" Type="http://schemas.openxmlformats.org/officeDocument/2006/relationships/customXml" Target="../ink/ink596.xml"/><Relationship Id="rId152" Type="http://schemas.openxmlformats.org/officeDocument/2006/relationships/customXml" Target="../ink/ink631.xml"/><Relationship Id="rId19" Type="http://schemas.openxmlformats.org/officeDocument/2006/relationships/image" Target="../media/image83.png"/><Relationship Id="rId14" Type="http://schemas.openxmlformats.org/officeDocument/2006/relationships/customXml" Target="../ink/ink562.xml"/><Relationship Id="rId30" Type="http://schemas.openxmlformats.org/officeDocument/2006/relationships/customXml" Target="../ink/ink570.xml"/><Relationship Id="rId35" Type="http://schemas.openxmlformats.org/officeDocument/2006/relationships/image" Target="../media/image91.png"/><Relationship Id="rId56" Type="http://schemas.openxmlformats.org/officeDocument/2006/relationships/customXml" Target="../ink/ink583.xml"/><Relationship Id="rId77" Type="http://schemas.openxmlformats.org/officeDocument/2006/relationships/image" Target="../media/image112.png"/><Relationship Id="rId100" Type="http://schemas.openxmlformats.org/officeDocument/2006/relationships/customXml" Target="../ink/ink605.xml"/><Relationship Id="rId105" Type="http://schemas.openxmlformats.org/officeDocument/2006/relationships/image" Target="../media/image127.png"/><Relationship Id="rId126" Type="http://schemas.openxmlformats.org/officeDocument/2006/relationships/customXml" Target="../ink/ink618.xml"/><Relationship Id="rId147" Type="http://schemas.openxmlformats.org/officeDocument/2006/relationships/image" Target="../media/image147.png"/><Relationship Id="rId8" Type="http://schemas.openxmlformats.org/officeDocument/2006/relationships/customXml" Target="../ink/ink559.xml"/><Relationship Id="rId51" Type="http://schemas.openxmlformats.org/officeDocument/2006/relationships/image" Target="../media/image99.png"/><Relationship Id="rId72" Type="http://schemas.openxmlformats.org/officeDocument/2006/relationships/customXml" Target="../ink/ink591.xml"/><Relationship Id="rId93" Type="http://schemas.openxmlformats.org/officeDocument/2006/relationships/image" Target="../media/image120.png"/><Relationship Id="rId98" Type="http://schemas.openxmlformats.org/officeDocument/2006/relationships/customXml" Target="../ink/ink604.xml"/><Relationship Id="rId121" Type="http://schemas.openxmlformats.org/officeDocument/2006/relationships/image" Target="../media/image134.png"/><Relationship Id="rId142" Type="http://schemas.openxmlformats.org/officeDocument/2006/relationships/customXml" Target="../ink/ink626.xml"/><Relationship Id="rId3" Type="http://schemas.openxmlformats.org/officeDocument/2006/relationships/image" Target="../media/image75.png"/><Relationship Id="rId25" Type="http://schemas.openxmlformats.org/officeDocument/2006/relationships/image" Target="../media/image86.png"/><Relationship Id="rId46" Type="http://schemas.openxmlformats.org/officeDocument/2006/relationships/customXml" Target="../ink/ink578.xml"/><Relationship Id="rId67" Type="http://schemas.openxmlformats.org/officeDocument/2006/relationships/image" Target="../media/image107.png"/><Relationship Id="rId116" Type="http://schemas.openxmlformats.org/officeDocument/2006/relationships/customXml" Target="../ink/ink613.xml"/><Relationship Id="rId137" Type="http://schemas.openxmlformats.org/officeDocument/2006/relationships/image" Target="../media/image142.png"/><Relationship Id="rId20" Type="http://schemas.openxmlformats.org/officeDocument/2006/relationships/customXml" Target="../ink/ink565.xml"/><Relationship Id="rId41" Type="http://schemas.openxmlformats.org/officeDocument/2006/relationships/image" Target="../media/image94.png"/><Relationship Id="rId62" Type="http://schemas.openxmlformats.org/officeDocument/2006/relationships/customXml" Target="../ink/ink586.xml"/><Relationship Id="rId83" Type="http://schemas.openxmlformats.org/officeDocument/2006/relationships/image" Target="../media/image115.png"/><Relationship Id="rId88" Type="http://schemas.openxmlformats.org/officeDocument/2006/relationships/customXml" Target="../ink/ink599.xml"/><Relationship Id="rId111" Type="http://schemas.openxmlformats.org/officeDocument/2006/relationships/image" Target="../media/image129.png"/><Relationship Id="rId132" Type="http://schemas.openxmlformats.org/officeDocument/2006/relationships/customXml" Target="../ink/ink621.xml"/><Relationship Id="rId153" Type="http://schemas.openxmlformats.org/officeDocument/2006/relationships/image" Target="../media/image150.png"/><Relationship Id="rId15" Type="http://schemas.openxmlformats.org/officeDocument/2006/relationships/image" Target="../media/image81.png"/><Relationship Id="rId36" Type="http://schemas.openxmlformats.org/officeDocument/2006/relationships/customXml" Target="../ink/ink573.xml"/><Relationship Id="rId57" Type="http://schemas.openxmlformats.org/officeDocument/2006/relationships/image" Target="../media/image102.png"/><Relationship Id="rId106" Type="http://schemas.openxmlformats.org/officeDocument/2006/relationships/customXml" Target="../ink/ink608.xml"/><Relationship Id="rId127" Type="http://schemas.openxmlformats.org/officeDocument/2006/relationships/image" Target="../media/image137.png"/><Relationship Id="rId10" Type="http://schemas.openxmlformats.org/officeDocument/2006/relationships/customXml" Target="../ink/ink560.xml"/><Relationship Id="rId31" Type="http://schemas.openxmlformats.org/officeDocument/2006/relationships/image" Target="../media/image89.png"/><Relationship Id="rId52" Type="http://schemas.openxmlformats.org/officeDocument/2006/relationships/customXml" Target="../ink/ink581.xml"/><Relationship Id="rId73" Type="http://schemas.openxmlformats.org/officeDocument/2006/relationships/image" Target="../media/image110.png"/><Relationship Id="rId78" Type="http://schemas.openxmlformats.org/officeDocument/2006/relationships/customXml" Target="../ink/ink594.xml"/><Relationship Id="rId94" Type="http://schemas.openxmlformats.org/officeDocument/2006/relationships/customXml" Target="../ink/ink602.xml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122" Type="http://schemas.openxmlformats.org/officeDocument/2006/relationships/customXml" Target="../ink/ink616.xml"/><Relationship Id="rId143" Type="http://schemas.openxmlformats.org/officeDocument/2006/relationships/image" Target="../media/image145.png"/><Relationship Id="rId148" Type="http://schemas.openxmlformats.org/officeDocument/2006/relationships/customXml" Target="../ink/ink629.xml"/><Relationship Id="rId4" Type="http://schemas.openxmlformats.org/officeDocument/2006/relationships/customXml" Target="../ink/ink557.xml"/><Relationship Id="rId9" Type="http://schemas.openxmlformats.org/officeDocument/2006/relationships/image" Target="../media/image78.png"/><Relationship Id="rId26" Type="http://schemas.openxmlformats.org/officeDocument/2006/relationships/customXml" Target="../ink/ink568.xml"/><Relationship Id="rId47" Type="http://schemas.openxmlformats.org/officeDocument/2006/relationships/image" Target="../media/image97.png"/><Relationship Id="rId68" Type="http://schemas.openxmlformats.org/officeDocument/2006/relationships/customXml" Target="../ink/ink589.xml"/><Relationship Id="rId89" Type="http://schemas.openxmlformats.org/officeDocument/2006/relationships/image" Target="../media/image118.png"/><Relationship Id="rId112" Type="http://schemas.openxmlformats.org/officeDocument/2006/relationships/customXml" Target="../ink/ink611.xml"/><Relationship Id="rId133" Type="http://schemas.openxmlformats.org/officeDocument/2006/relationships/image" Target="../media/image140.png"/><Relationship Id="rId154" Type="http://schemas.openxmlformats.org/officeDocument/2006/relationships/customXml" Target="../ink/ink632.xml"/><Relationship Id="rId16" Type="http://schemas.openxmlformats.org/officeDocument/2006/relationships/customXml" Target="../ink/ink563.xml"/><Relationship Id="rId37" Type="http://schemas.openxmlformats.org/officeDocument/2006/relationships/image" Target="../media/image92.png"/><Relationship Id="rId58" Type="http://schemas.openxmlformats.org/officeDocument/2006/relationships/customXml" Target="../ink/ink584.xml"/><Relationship Id="rId79" Type="http://schemas.openxmlformats.org/officeDocument/2006/relationships/image" Target="../media/image113.png"/><Relationship Id="rId102" Type="http://schemas.openxmlformats.org/officeDocument/2006/relationships/customXml" Target="../ink/ink606.xml"/><Relationship Id="rId123" Type="http://schemas.openxmlformats.org/officeDocument/2006/relationships/image" Target="../media/image135.png"/><Relationship Id="rId144" Type="http://schemas.openxmlformats.org/officeDocument/2006/relationships/customXml" Target="../ink/ink627.xml"/><Relationship Id="rId90" Type="http://schemas.openxmlformats.org/officeDocument/2006/relationships/customXml" Target="../ink/ink600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21" Type="http://schemas.openxmlformats.org/officeDocument/2006/relationships/image" Target="../media/image84.png"/><Relationship Id="rId42" Type="http://schemas.openxmlformats.org/officeDocument/2006/relationships/customXml" Target="../ink/ink653.xml"/><Relationship Id="rId63" Type="http://schemas.openxmlformats.org/officeDocument/2006/relationships/image" Target="../media/image105.png"/><Relationship Id="rId84" Type="http://schemas.openxmlformats.org/officeDocument/2006/relationships/customXml" Target="../ink/ink674.xml"/><Relationship Id="rId138" Type="http://schemas.openxmlformats.org/officeDocument/2006/relationships/customXml" Target="../ink/ink701.xml"/><Relationship Id="rId159" Type="http://schemas.openxmlformats.org/officeDocument/2006/relationships/image" Target="../media/image153.png"/><Relationship Id="rId107" Type="http://schemas.openxmlformats.org/officeDocument/2006/relationships/image" Target="../media/image125.png"/><Relationship Id="rId11" Type="http://schemas.openxmlformats.org/officeDocument/2006/relationships/image" Target="../media/image79.png"/><Relationship Id="rId32" Type="http://schemas.openxmlformats.org/officeDocument/2006/relationships/customXml" Target="../ink/ink648.xml"/><Relationship Id="rId53" Type="http://schemas.openxmlformats.org/officeDocument/2006/relationships/image" Target="../media/image100.png"/><Relationship Id="rId74" Type="http://schemas.openxmlformats.org/officeDocument/2006/relationships/customXml" Target="../ink/ink669.xml"/><Relationship Id="rId128" Type="http://schemas.openxmlformats.org/officeDocument/2006/relationships/customXml" Target="../ink/ink696.xml"/><Relationship Id="rId149" Type="http://schemas.openxmlformats.org/officeDocument/2006/relationships/image" Target="../media/image148.png"/><Relationship Id="rId5" Type="http://schemas.openxmlformats.org/officeDocument/2006/relationships/image" Target="../media/image76.png"/><Relationship Id="rId95" Type="http://schemas.openxmlformats.org/officeDocument/2006/relationships/image" Target="../media/image121.png"/><Relationship Id="rId160" Type="http://schemas.openxmlformats.org/officeDocument/2006/relationships/customXml" Target="../ink/ink712.xml"/><Relationship Id="rId22" Type="http://schemas.openxmlformats.org/officeDocument/2006/relationships/customXml" Target="../ink/ink643.xml"/><Relationship Id="rId43" Type="http://schemas.openxmlformats.org/officeDocument/2006/relationships/image" Target="../media/image95.png"/><Relationship Id="rId64" Type="http://schemas.openxmlformats.org/officeDocument/2006/relationships/customXml" Target="../ink/ink664.xml"/><Relationship Id="rId118" Type="http://schemas.openxmlformats.org/officeDocument/2006/relationships/customXml" Target="../ink/ink691.xml"/><Relationship Id="rId139" Type="http://schemas.openxmlformats.org/officeDocument/2006/relationships/image" Target="../media/image143.png"/><Relationship Id="rId85" Type="http://schemas.openxmlformats.org/officeDocument/2006/relationships/image" Target="../media/image116.png"/><Relationship Id="rId150" Type="http://schemas.openxmlformats.org/officeDocument/2006/relationships/customXml" Target="../ink/ink707.xml"/><Relationship Id="rId12" Type="http://schemas.openxmlformats.org/officeDocument/2006/relationships/customXml" Target="../ink/ink638.xml"/><Relationship Id="rId17" Type="http://schemas.openxmlformats.org/officeDocument/2006/relationships/image" Target="../media/image82.png"/><Relationship Id="rId33" Type="http://schemas.openxmlformats.org/officeDocument/2006/relationships/image" Target="../media/image90.png"/><Relationship Id="rId38" Type="http://schemas.openxmlformats.org/officeDocument/2006/relationships/customXml" Target="../ink/ink651.xml"/><Relationship Id="rId59" Type="http://schemas.openxmlformats.org/officeDocument/2006/relationships/image" Target="../media/image103.png"/><Relationship Id="rId103" Type="http://schemas.openxmlformats.org/officeDocument/2006/relationships/image" Target="../media/image126.png"/><Relationship Id="rId108" Type="http://schemas.openxmlformats.org/officeDocument/2006/relationships/customXml" Target="../ink/ink686.xml"/><Relationship Id="rId124" Type="http://schemas.openxmlformats.org/officeDocument/2006/relationships/customXml" Target="../ink/ink694.xml"/><Relationship Id="rId129" Type="http://schemas.openxmlformats.org/officeDocument/2006/relationships/image" Target="../media/image138.png"/><Relationship Id="rId54" Type="http://schemas.openxmlformats.org/officeDocument/2006/relationships/customXml" Target="../ink/ink659.xml"/><Relationship Id="rId70" Type="http://schemas.openxmlformats.org/officeDocument/2006/relationships/customXml" Target="../ink/ink667.xml"/><Relationship Id="rId75" Type="http://schemas.openxmlformats.org/officeDocument/2006/relationships/image" Target="../media/image111.png"/><Relationship Id="rId91" Type="http://schemas.openxmlformats.org/officeDocument/2006/relationships/image" Target="../media/image119.png"/><Relationship Id="rId96" Type="http://schemas.openxmlformats.org/officeDocument/2006/relationships/customXml" Target="../ink/ink680.xml"/><Relationship Id="rId140" Type="http://schemas.openxmlformats.org/officeDocument/2006/relationships/customXml" Target="../ink/ink702.xml"/><Relationship Id="rId145" Type="http://schemas.openxmlformats.org/officeDocument/2006/relationships/image" Target="../media/image146.png"/><Relationship Id="rId161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5.xml"/><Relationship Id="rId23" Type="http://schemas.openxmlformats.org/officeDocument/2006/relationships/image" Target="../media/image85.png"/><Relationship Id="rId28" Type="http://schemas.openxmlformats.org/officeDocument/2006/relationships/customXml" Target="../ink/ink646.xml"/><Relationship Id="rId49" Type="http://schemas.openxmlformats.org/officeDocument/2006/relationships/image" Target="../media/image98.png"/><Relationship Id="rId114" Type="http://schemas.openxmlformats.org/officeDocument/2006/relationships/customXml" Target="../ink/ink689.xml"/><Relationship Id="rId119" Type="http://schemas.openxmlformats.org/officeDocument/2006/relationships/image" Target="../media/image133.png"/><Relationship Id="rId44" Type="http://schemas.openxmlformats.org/officeDocument/2006/relationships/customXml" Target="../ink/ink654.xml"/><Relationship Id="rId60" Type="http://schemas.openxmlformats.org/officeDocument/2006/relationships/customXml" Target="../ink/ink662.xml"/><Relationship Id="rId65" Type="http://schemas.openxmlformats.org/officeDocument/2006/relationships/image" Target="../media/image106.png"/><Relationship Id="rId81" Type="http://schemas.openxmlformats.org/officeDocument/2006/relationships/image" Target="../media/image114.png"/><Relationship Id="rId86" Type="http://schemas.openxmlformats.org/officeDocument/2006/relationships/customXml" Target="../ink/ink675.xml"/><Relationship Id="rId130" Type="http://schemas.openxmlformats.org/officeDocument/2006/relationships/customXml" Target="../ink/ink697.xml"/><Relationship Id="rId135" Type="http://schemas.openxmlformats.org/officeDocument/2006/relationships/image" Target="../media/image141.png"/><Relationship Id="rId151" Type="http://schemas.openxmlformats.org/officeDocument/2006/relationships/image" Target="../media/image149.png"/><Relationship Id="rId156" Type="http://schemas.openxmlformats.org/officeDocument/2006/relationships/customXml" Target="../ink/ink710.xml"/><Relationship Id="rId13" Type="http://schemas.openxmlformats.org/officeDocument/2006/relationships/image" Target="../media/image80.png"/><Relationship Id="rId18" Type="http://schemas.openxmlformats.org/officeDocument/2006/relationships/customXml" Target="../ink/ink641.xml"/><Relationship Id="rId39" Type="http://schemas.openxmlformats.org/officeDocument/2006/relationships/image" Target="../media/image93.png"/><Relationship Id="rId109" Type="http://schemas.openxmlformats.org/officeDocument/2006/relationships/image" Target="../media/image128.png"/><Relationship Id="rId34" Type="http://schemas.openxmlformats.org/officeDocument/2006/relationships/customXml" Target="../ink/ink649.xml"/><Relationship Id="rId50" Type="http://schemas.openxmlformats.org/officeDocument/2006/relationships/customXml" Target="../ink/ink657.xml"/><Relationship Id="rId55" Type="http://schemas.openxmlformats.org/officeDocument/2006/relationships/image" Target="../media/image101.png"/><Relationship Id="rId76" Type="http://schemas.openxmlformats.org/officeDocument/2006/relationships/customXml" Target="../ink/ink670.xml"/><Relationship Id="rId97" Type="http://schemas.openxmlformats.org/officeDocument/2006/relationships/image" Target="../media/image122.png"/><Relationship Id="rId104" Type="http://schemas.openxmlformats.org/officeDocument/2006/relationships/customXml" Target="../ink/ink684.xml"/><Relationship Id="rId120" Type="http://schemas.openxmlformats.org/officeDocument/2006/relationships/customXml" Target="../ink/ink692.xml"/><Relationship Id="rId125" Type="http://schemas.openxmlformats.org/officeDocument/2006/relationships/image" Target="../media/image136.png"/><Relationship Id="rId141" Type="http://schemas.openxmlformats.org/officeDocument/2006/relationships/image" Target="../media/image144.png"/><Relationship Id="rId146" Type="http://schemas.openxmlformats.org/officeDocument/2006/relationships/customXml" Target="../ink/ink705.xml"/><Relationship Id="rId7" Type="http://schemas.openxmlformats.org/officeDocument/2006/relationships/image" Target="../media/image77.png"/><Relationship Id="rId71" Type="http://schemas.openxmlformats.org/officeDocument/2006/relationships/image" Target="../media/image109.png"/><Relationship Id="rId92" Type="http://schemas.openxmlformats.org/officeDocument/2006/relationships/customXml" Target="../ink/ink678.xml"/><Relationship Id="rId162" Type="http://schemas.openxmlformats.org/officeDocument/2006/relationships/customXml" Target="../ink/ink713.xml"/><Relationship Id="rId2" Type="http://schemas.openxmlformats.org/officeDocument/2006/relationships/customXml" Target="../ink/ink633.xml"/><Relationship Id="rId29" Type="http://schemas.openxmlformats.org/officeDocument/2006/relationships/image" Target="../media/image88.png"/><Relationship Id="rId24" Type="http://schemas.openxmlformats.org/officeDocument/2006/relationships/customXml" Target="../ink/ink644.xml"/><Relationship Id="rId40" Type="http://schemas.openxmlformats.org/officeDocument/2006/relationships/customXml" Target="../ink/ink652.xml"/><Relationship Id="rId45" Type="http://schemas.openxmlformats.org/officeDocument/2006/relationships/image" Target="../media/image96.png"/><Relationship Id="rId66" Type="http://schemas.openxmlformats.org/officeDocument/2006/relationships/customXml" Target="../ink/ink665.xml"/><Relationship Id="rId87" Type="http://schemas.openxmlformats.org/officeDocument/2006/relationships/image" Target="../media/image117.png"/><Relationship Id="rId110" Type="http://schemas.openxmlformats.org/officeDocument/2006/relationships/customXml" Target="../ink/ink687.xml"/><Relationship Id="rId115" Type="http://schemas.openxmlformats.org/officeDocument/2006/relationships/image" Target="../media/image131.png"/><Relationship Id="rId131" Type="http://schemas.openxmlformats.org/officeDocument/2006/relationships/image" Target="../media/image139.png"/><Relationship Id="rId136" Type="http://schemas.openxmlformats.org/officeDocument/2006/relationships/customXml" Target="../ink/ink700.xml"/><Relationship Id="rId157" Type="http://schemas.openxmlformats.org/officeDocument/2006/relationships/image" Target="../media/image152.png"/><Relationship Id="rId61" Type="http://schemas.openxmlformats.org/officeDocument/2006/relationships/image" Target="../media/image104.png"/><Relationship Id="rId82" Type="http://schemas.openxmlformats.org/officeDocument/2006/relationships/customXml" Target="../ink/ink673.xml"/><Relationship Id="rId152" Type="http://schemas.openxmlformats.org/officeDocument/2006/relationships/customXml" Target="../ink/ink708.xml"/><Relationship Id="rId19" Type="http://schemas.openxmlformats.org/officeDocument/2006/relationships/image" Target="../media/image83.png"/><Relationship Id="rId14" Type="http://schemas.openxmlformats.org/officeDocument/2006/relationships/customXml" Target="../ink/ink639.xml"/><Relationship Id="rId30" Type="http://schemas.openxmlformats.org/officeDocument/2006/relationships/customXml" Target="../ink/ink647.xml"/><Relationship Id="rId35" Type="http://schemas.openxmlformats.org/officeDocument/2006/relationships/image" Target="../media/image91.png"/><Relationship Id="rId56" Type="http://schemas.openxmlformats.org/officeDocument/2006/relationships/customXml" Target="../ink/ink660.xml"/><Relationship Id="rId77" Type="http://schemas.openxmlformats.org/officeDocument/2006/relationships/image" Target="../media/image112.png"/><Relationship Id="rId100" Type="http://schemas.openxmlformats.org/officeDocument/2006/relationships/customXml" Target="../ink/ink682.xml"/><Relationship Id="rId105" Type="http://schemas.openxmlformats.org/officeDocument/2006/relationships/image" Target="../media/image127.png"/><Relationship Id="rId126" Type="http://schemas.openxmlformats.org/officeDocument/2006/relationships/customXml" Target="../ink/ink695.xml"/><Relationship Id="rId147" Type="http://schemas.openxmlformats.org/officeDocument/2006/relationships/image" Target="../media/image147.png"/><Relationship Id="rId8" Type="http://schemas.openxmlformats.org/officeDocument/2006/relationships/customXml" Target="../ink/ink636.xml"/><Relationship Id="rId51" Type="http://schemas.openxmlformats.org/officeDocument/2006/relationships/image" Target="../media/image99.png"/><Relationship Id="rId72" Type="http://schemas.openxmlformats.org/officeDocument/2006/relationships/customXml" Target="../ink/ink668.xml"/><Relationship Id="rId93" Type="http://schemas.openxmlformats.org/officeDocument/2006/relationships/image" Target="../media/image120.png"/><Relationship Id="rId98" Type="http://schemas.openxmlformats.org/officeDocument/2006/relationships/customXml" Target="../ink/ink681.xml"/><Relationship Id="rId121" Type="http://schemas.openxmlformats.org/officeDocument/2006/relationships/image" Target="../media/image134.png"/><Relationship Id="rId142" Type="http://schemas.openxmlformats.org/officeDocument/2006/relationships/customXml" Target="../ink/ink703.xml"/><Relationship Id="rId163" Type="http://schemas.openxmlformats.org/officeDocument/2006/relationships/image" Target="../media/image155.png"/><Relationship Id="rId3" Type="http://schemas.openxmlformats.org/officeDocument/2006/relationships/image" Target="../media/image75.png"/><Relationship Id="rId25" Type="http://schemas.openxmlformats.org/officeDocument/2006/relationships/image" Target="../media/image86.png"/><Relationship Id="rId46" Type="http://schemas.openxmlformats.org/officeDocument/2006/relationships/customXml" Target="../ink/ink655.xml"/><Relationship Id="rId67" Type="http://schemas.openxmlformats.org/officeDocument/2006/relationships/image" Target="../media/image107.png"/><Relationship Id="rId116" Type="http://schemas.openxmlformats.org/officeDocument/2006/relationships/customXml" Target="../ink/ink690.xml"/><Relationship Id="rId137" Type="http://schemas.openxmlformats.org/officeDocument/2006/relationships/image" Target="../media/image142.png"/><Relationship Id="rId158" Type="http://schemas.openxmlformats.org/officeDocument/2006/relationships/customXml" Target="../ink/ink711.xml"/><Relationship Id="rId20" Type="http://schemas.openxmlformats.org/officeDocument/2006/relationships/customXml" Target="../ink/ink642.xml"/><Relationship Id="rId41" Type="http://schemas.openxmlformats.org/officeDocument/2006/relationships/image" Target="../media/image94.png"/><Relationship Id="rId62" Type="http://schemas.openxmlformats.org/officeDocument/2006/relationships/customXml" Target="../ink/ink663.xml"/><Relationship Id="rId83" Type="http://schemas.openxmlformats.org/officeDocument/2006/relationships/image" Target="../media/image115.png"/><Relationship Id="rId88" Type="http://schemas.openxmlformats.org/officeDocument/2006/relationships/customXml" Target="../ink/ink676.xml"/><Relationship Id="rId111" Type="http://schemas.openxmlformats.org/officeDocument/2006/relationships/image" Target="../media/image129.png"/><Relationship Id="rId132" Type="http://schemas.openxmlformats.org/officeDocument/2006/relationships/customXml" Target="../ink/ink698.xml"/><Relationship Id="rId153" Type="http://schemas.openxmlformats.org/officeDocument/2006/relationships/image" Target="../media/image150.png"/><Relationship Id="rId15" Type="http://schemas.openxmlformats.org/officeDocument/2006/relationships/image" Target="../media/image81.png"/><Relationship Id="rId36" Type="http://schemas.openxmlformats.org/officeDocument/2006/relationships/customXml" Target="../ink/ink650.xml"/><Relationship Id="rId57" Type="http://schemas.openxmlformats.org/officeDocument/2006/relationships/image" Target="../media/image102.png"/><Relationship Id="rId106" Type="http://schemas.openxmlformats.org/officeDocument/2006/relationships/customXml" Target="../ink/ink685.xml"/><Relationship Id="rId127" Type="http://schemas.openxmlformats.org/officeDocument/2006/relationships/image" Target="../media/image137.png"/><Relationship Id="rId10" Type="http://schemas.openxmlformats.org/officeDocument/2006/relationships/customXml" Target="../ink/ink637.xml"/><Relationship Id="rId31" Type="http://schemas.openxmlformats.org/officeDocument/2006/relationships/image" Target="../media/image89.png"/><Relationship Id="rId52" Type="http://schemas.openxmlformats.org/officeDocument/2006/relationships/customXml" Target="../ink/ink658.xml"/><Relationship Id="rId73" Type="http://schemas.openxmlformats.org/officeDocument/2006/relationships/image" Target="../media/image110.png"/><Relationship Id="rId78" Type="http://schemas.openxmlformats.org/officeDocument/2006/relationships/customXml" Target="../ink/ink671.xml"/><Relationship Id="rId94" Type="http://schemas.openxmlformats.org/officeDocument/2006/relationships/customXml" Target="../ink/ink679.xml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122" Type="http://schemas.openxmlformats.org/officeDocument/2006/relationships/customXml" Target="../ink/ink693.xml"/><Relationship Id="rId143" Type="http://schemas.openxmlformats.org/officeDocument/2006/relationships/image" Target="../media/image145.png"/><Relationship Id="rId148" Type="http://schemas.openxmlformats.org/officeDocument/2006/relationships/customXml" Target="../ink/ink706.xml"/><Relationship Id="rId4" Type="http://schemas.openxmlformats.org/officeDocument/2006/relationships/customXml" Target="../ink/ink634.xml"/><Relationship Id="rId9" Type="http://schemas.openxmlformats.org/officeDocument/2006/relationships/image" Target="../media/image78.png"/><Relationship Id="rId26" Type="http://schemas.openxmlformats.org/officeDocument/2006/relationships/customXml" Target="../ink/ink645.xml"/><Relationship Id="rId47" Type="http://schemas.openxmlformats.org/officeDocument/2006/relationships/image" Target="../media/image97.png"/><Relationship Id="rId68" Type="http://schemas.openxmlformats.org/officeDocument/2006/relationships/customXml" Target="../ink/ink666.xml"/><Relationship Id="rId89" Type="http://schemas.openxmlformats.org/officeDocument/2006/relationships/image" Target="../media/image118.png"/><Relationship Id="rId112" Type="http://schemas.openxmlformats.org/officeDocument/2006/relationships/customXml" Target="../ink/ink688.xml"/><Relationship Id="rId133" Type="http://schemas.openxmlformats.org/officeDocument/2006/relationships/image" Target="../media/image140.png"/><Relationship Id="rId154" Type="http://schemas.openxmlformats.org/officeDocument/2006/relationships/customXml" Target="../ink/ink709.xml"/><Relationship Id="rId16" Type="http://schemas.openxmlformats.org/officeDocument/2006/relationships/customXml" Target="../ink/ink640.xml"/><Relationship Id="rId37" Type="http://schemas.openxmlformats.org/officeDocument/2006/relationships/image" Target="../media/image92.png"/><Relationship Id="rId58" Type="http://schemas.openxmlformats.org/officeDocument/2006/relationships/customXml" Target="../ink/ink661.xml"/><Relationship Id="rId79" Type="http://schemas.openxmlformats.org/officeDocument/2006/relationships/image" Target="../media/image113.png"/><Relationship Id="rId102" Type="http://schemas.openxmlformats.org/officeDocument/2006/relationships/customXml" Target="../ink/ink683.xml"/><Relationship Id="rId123" Type="http://schemas.openxmlformats.org/officeDocument/2006/relationships/image" Target="../media/image135.png"/><Relationship Id="rId144" Type="http://schemas.openxmlformats.org/officeDocument/2006/relationships/customXml" Target="../ink/ink704.xml"/><Relationship Id="rId90" Type="http://schemas.openxmlformats.org/officeDocument/2006/relationships/customXml" Target="../ink/ink677.xml"/><Relationship Id="rId27" Type="http://schemas.openxmlformats.org/officeDocument/2006/relationships/image" Target="../media/image87.png"/><Relationship Id="rId48" Type="http://schemas.openxmlformats.org/officeDocument/2006/relationships/customXml" Target="../ink/ink656.xml"/><Relationship Id="rId69" Type="http://schemas.openxmlformats.org/officeDocument/2006/relationships/image" Target="../media/image108.png"/><Relationship Id="rId113" Type="http://schemas.openxmlformats.org/officeDocument/2006/relationships/image" Target="../media/image130.png"/><Relationship Id="rId134" Type="http://schemas.openxmlformats.org/officeDocument/2006/relationships/customXml" Target="../ink/ink699.xml"/><Relationship Id="rId80" Type="http://schemas.openxmlformats.org/officeDocument/2006/relationships/customXml" Target="../ink/ink672.xml"/><Relationship Id="rId155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21" Type="http://schemas.openxmlformats.org/officeDocument/2006/relationships/image" Target="../media/image84.png"/><Relationship Id="rId42" Type="http://schemas.openxmlformats.org/officeDocument/2006/relationships/customXml" Target="../ink/ink734.xml"/><Relationship Id="rId63" Type="http://schemas.openxmlformats.org/officeDocument/2006/relationships/image" Target="../media/image105.png"/><Relationship Id="rId84" Type="http://schemas.openxmlformats.org/officeDocument/2006/relationships/customXml" Target="../ink/ink755.xml"/><Relationship Id="rId138" Type="http://schemas.openxmlformats.org/officeDocument/2006/relationships/customXml" Target="../ink/ink782.xml"/><Relationship Id="rId159" Type="http://schemas.openxmlformats.org/officeDocument/2006/relationships/image" Target="../media/image153.png"/><Relationship Id="rId170" Type="http://schemas.openxmlformats.org/officeDocument/2006/relationships/customXml" Target="../ink/ink798.xml"/><Relationship Id="rId191" Type="http://schemas.openxmlformats.org/officeDocument/2006/relationships/image" Target="../media/image168.png"/><Relationship Id="rId107" Type="http://schemas.openxmlformats.org/officeDocument/2006/relationships/image" Target="../media/image125.png"/><Relationship Id="rId11" Type="http://schemas.openxmlformats.org/officeDocument/2006/relationships/image" Target="../media/image79.png"/><Relationship Id="rId32" Type="http://schemas.openxmlformats.org/officeDocument/2006/relationships/customXml" Target="../ink/ink729.xml"/><Relationship Id="rId53" Type="http://schemas.openxmlformats.org/officeDocument/2006/relationships/image" Target="../media/image100.png"/><Relationship Id="rId74" Type="http://schemas.openxmlformats.org/officeDocument/2006/relationships/customXml" Target="../ink/ink750.xml"/><Relationship Id="rId128" Type="http://schemas.openxmlformats.org/officeDocument/2006/relationships/customXml" Target="../ink/ink777.xml"/><Relationship Id="rId149" Type="http://schemas.openxmlformats.org/officeDocument/2006/relationships/image" Target="../media/image148.png"/><Relationship Id="rId5" Type="http://schemas.openxmlformats.org/officeDocument/2006/relationships/image" Target="../media/image76.png"/><Relationship Id="rId95" Type="http://schemas.openxmlformats.org/officeDocument/2006/relationships/image" Target="../media/image121.png"/><Relationship Id="rId160" Type="http://schemas.openxmlformats.org/officeDocument/2006/relationships/customXml" Target="../ink/ink793.xml"/><Relationship Id="rId181" Type="http://schemas.openxmlformats.org/officeDocument/2006/relationships/image" Target="../media/image163.png"/><Relationship Id="rId22" Type="http://schemas.openxmlformats.org/officeDocument/2006/relationships/customXml" Target="../ink/ink724.xml"/><Relationship Id="rId43" Type="http://schemas.openxmlformats.org/officeDocument/2006/relationships/image" Target="../media/image95.png"/><Relationship Id="rId64" Type="http://schemas.openxmlformats.org/officeDocument/2006/relationships/customXml" Target="../ink/ink745.xml"/><Relationship Id="rId118" Type="http://schemas.openxmlformats.org/officeDocument/2006/relationships/customXml" Target="../ink/ink772.xml"/><Relationship Id="rId139" Type="http://schemas.openxmlformats.org/officeDocument/2006/relationships/image" Target="../media/image143.png"/><Relationship Id="rId85" Type="http://schemas.openxmlformats.org/officeDocument/2006/relationships/image" Target="../media/image116.png"/><Relationship Id="rId150" Type="http://schemas.openxmlformats.org/officeDocument/2006/relationships/customXml" Target="../ink/ink788.xml"/><Relationship Id="rId171" Type="http://schemas.openxmlformats.org/officeDocument/2006/relationships/image" Target="../media/image159.png"/><Relationship Id="rId192" Type="http://schemas.openxmlformats.org/officeDocument/2006/relationships/customXml" Target="../ink/ink810.xml"/><Relationship Id="rId12" Type="http://schemas.openxmlformats.org/officeDocument/2006/relationships/customXml" Target="../ink/ink719.xml"/><Relationship Id="rId33" Type="http://schemas.openxmlformats.org/officeDocument/2006/relationships/image" Target="../media/image90.png"/><Relationship Id="rId108" Type="http://schemas.openxmlformats.org/officeDocument/2006/relationships/customXml" Target="../ink/ink767.xml"/><Relationship Id="rId129" Type="http://schemas.openxmlformats.org/officeDocument/2006/relationships/image" Target="../media/image138.png"/><Relationship Id="rId54" Type="http://schemas.openxmlformats.org/officeDocument/2006/relationships/customXml" Target="../ink/ink740.xml"/><Relationship Id="rId75" Type="http://schemas.openxmlformats.org/officeDocument/2006/relationships/image" Target="../media/image111.png"/><Relationship Id="rId96" Type="http://schemas.openxmlformats.org/officeDocument/2006/relationships/customXml" Target="../ink/ink761.xml"/><Relationship Id="rId140" Type="http://schemas.openxmlformats.org/officeDocument/2006/relationships/customXml" Target="../ink/ink783.xml"/><Relationship Id="rId161" Type="http://schemas.openxmlformats.org/officeDocument/2006/relationships/image" Target="../media/image154.png"/><Relationship Id="rId182" Type="http://schemas.openxmlformats.org/officeDocument/2006/relationships/customXml" Target="../ink/ink805.xml"/><Relationship Id="rId6" Type="http://schemas.openxmlformats.org/officeDocument/2006/relationships/customXml" Target="../ink/ink716.xml"/><Relationship Id="rId23" Type="http://schemas.openxmlformats.org/officeDocument/2006/relationships/image" Target="../media/image85.png"/><Relationship Id="rId119" Type="http://schemas.openxmlformats.org/officeDocument/2006/relationships/image" Target="../media/image133.png"/><Relationship Id="rId44" Type="http://schemas.openxmlformats.org/officeDocument/2006/relationships/customXml" Target="../ink/ink735.xml"/><Relationship Id="rId65" Type="http://schemas.openxmlformats.org/officeDocument/2006/relationships/image" Target="../media/image106.png"/><Relationship Id="rId86" Type="http://schemas.openxmlformats.org/officeDocument/2006/relationships/customXml" Target="../ink/ink756.xml"/><Relationship Id="rId130" Type="http://schemas.openxmlformats.org/officeDocument/2006/relationships/customXml" Target="../ink/ink778.xml"/><Relationship Id="rId151" Type="http://schemas.openxmlformats.org/officeDocument/2006/relationships/image" Target="../media/image149.png"/><Relationship Id="rId172" Type="http://schemas.openxmlformats.org/officeDocument/2006/relationships/customXml" Target="../ink/ink799.xml"/><Relationship Id="rId193" Type="http://schemas.openxmlformats.org/officeDocument/2006/relationships/image" Target="../media/image169.png"/><Relationship Id="rId13" Type="http://schemas.openxmlformats.org/officeDocument/2006/relationships/image" Target="../media/image80.png"/><Relationship Id="rId109" Type="http://schemas.openxmlformats.org/officeDocument/2006/relationships/image" Target="../media/image128.png"/><Relationship Id="rId34" Type="http://schemas.openxmlformats.org/officeDocument/2006/relationships/customXml" Target="../ink/ink730.xml"/><Relationship Id="rId50" Type="http://schemas.openxmlformats.org/officeDocument/2006/relationships/customXml" Target="../ink/ink738.xml"/><Relationship Id="rId55" Type="http://schemas.openxmlformats.org/officeDocument/2006/relationships/image" Target="../media/image101.png"/><Relationship Id="rId76" Type="http://schemas.openxmlformats.org/officeDocument/2006/relationships/customXml" Target="../ink/ink751.xml"/><Relationship Id="rId97" Type="http://schemas.openxmlformats.org/officeDocument/2006/relationships/image" Target="../media/image122.png"/><Relationship Id="rId104" Type="http://schemas.openxmlformats.org/officeDocument/2006/relationships/customXml" Target="../ink/ink765.xml"/><Relationship Id="rId120" Type="http://schemas.openxmlformats.org/officeDocument/2006/relationships/customXml" Target="../ink/ink773.xml"/><Relationship Id="rId125" Type="http://schemas.openxmlformats.org/officeDocument/2006/relationships/image" Target="../media/image136.png"/><Relationship Id="rId141" Type="http://schemas.openxmlformats.org/officeDocument/2006/relationships/image" Target="../media/image144.png"/><Relationship Id="rId146" Type="http://schemas.openxmlformats.org/officeDocument/2006/relationships/customXml" Target="../ink/ink786.xml"/><Relationship Id="rId167" Type="http://schemas.openxmlformats.org/officeDocument/2006/relationships/image" Target="../media/image157.png"/><Relationship Id="rId188" Type="http://schemas.openxmlformats.org/officeDocument/2006/relationships/customXml" Target="../ink/ink808.xml"/><Relationship Id="rId7" Type="http://schemas.openxmlformats.org/officeDocument/2006/relationships/image" Target="../media/image77.png"/><Relationship Id="rId71" Type="http://schemas.openxmlformats.org/officeDocument/2006/relationships/image" Target="../media/image109.png"/><Relationship Id="rId92" Type="http://schemas.openxmlformats.org/officeDocument/2006/relationships/customXml" Target="../ink/ink759.xml"/><Relationship Id="rId162" Type="http://schemas.openxmlformats.org/officeDocument/2006/relationships/customXml" Target="../ink/ink794.xml"/><Relationship Id="rId183" Type="http://schemas.openxmlformats.org/officeDocument/2006/relationships/image" Target="../media/image164.png"/><Relationship Id="rId2" Type="http://schemas.openxmlformats.org/officeDocument/2006/relationships/customXml" Target="../ink/ink714.xml"/><Relationship Id="rId29" Type="http://schemas.openxmlformats.org/officeDocument/2006/relationships/image" Target="../media/image88.png"/><Relationship Id="rId24" Type="http://schemas.openxmlformats.org/officeDocument/2006/relationships/customXml" Target="../ink/ink725.xml"/><Relationship Id="rId40" Type="http://schemas.openxmlformats.org/officeDocument/2006/relationships/customXml" Target="../ink/ink733.xml"/><Relationship Id="rId45" Type="http://schemas.openxmlformats.org/officeDocument/2006/relationships/image" Target="../media/image96.png"/><Relationship Id="rId66" Type="http://schemas.openxmlformats.org/officeDocument/2006/relationships/customXml" Target="../ink/ink746.xml"/><Relationship Id="rId87" Type="http://schemas.openxmlformats.org/officeDocument/2006/relationships/image" Target="../media/image117.png"/><Relationship Id="rId110" Type="http://schemas.openxmlformats.org/officeDocument/2006/relationships/customXml" Target="../ink/ink768.xml"/><Relationship Id="rId115" Type="http://schemas.openxmlformats.org/officeDocument/2006/relationships/image" Target="../media/image131.png"/><Relationship Id="rId131" Type="http://schemas.openxmlformats.org/officeDocument/2006/relationships/image" Target="../media/image139.png"/><Relationship Id="rId136" Type="http://schemas.openxmlformats.org/officeDocument/2006/relationships/customXml" Target="../ink/ink781.xml"/><Relationship Id="rId157" Type="http://schemas.openxmlformats.org/officeDocument/2006/relationships/image" Target="../media/image152.png"/><Relationship Id="rId178" Type="http://schemas.openxmlformats.org/officeDocument/2006/relationships/customXml" Target="../ink/ink803.xml"/><Relationship Id="rId61" Type="http://schemas.openxmlformats.org/officeDocument/2006/relationships/image" Target="../media/image104.png"/><Relationship Id="rId82" Type="http://schemas.openxmlformats.org/officeDocument/2006/relationships/customXml" Target="../ink/ink754.xml"/><Relationship Id="rId152" Type="http://schemas.openxmlformats.org/officeDocument/2006/relationships/customXml" Target="../ink/ink789.xml"/><Relationship Id="rId173" Type="http://schemas.openxmlformats.org/officeDocument/2006/relationships/customXml" Target="../ink/ink800.xml"/><Relationship Id="rId194" Type="http://schemas.openxmlformats.org/officeDocument/2006/relationships/customXml" Target="../ink/ink811.xml"/><Relationship Id="rId19" Type="http://schemas.openxmlformats.org/officeDocument/2006/relationships/image" Target="../media/image83.png"/><Relationship Id="rId14" Type="http://schemas.openxmlformats.org/officeDocument/2006/relationships/customXml" Target="../ink/ink720.xml"/><Relationship Id="rId30" Type="http://schemas.openxmlformats.org/officeDocument/2006/relationships/customXml" Target="../ink/ink728.xml"/><Relationship Id="rId35" Type="http://schemas.openxmlformats.org/officeDocument/2006/relationships/image" Target="../media/image91.png"/><Relationship Id="rId56" Type="http://schemas.openxmlformats.org/officeDocument/2006/relationships/customXml" Target="../ink/ink741.xml"/><Relationship Id="rId77" Type="http://schemas.openxmlformats.org/officeDocument/2006/relationships/image" Target="../media/image112.png"/><Relationship Id="rId100" Type="http://schemas.openxmlformats.org/officeDocument/2006/relationships/customXml" Target="../ink/ink763.xml"/><Relationship Id="rId105" Type="http://schemas.openxmlformats.org/officeDocument/2006/relationships/image" Target="../media/image127.png"/><Relationship Id="rId126" Type="http://schemas.openxmlformats.org/officeDocument/2006/relationships/customXml" Target="../ink/ink776.xml"/><Relationship Id="rId147" Type="http://schemas.openxmlformats.org/officeDocument/2006/relationships/image" Target="../media/image147.png"/><Relationship Id="rId168" Type="http://schemas.openxmlformats.org/officeDocument/2006/relationships/customXml" Target="../ink/ink797.xml"/><Relationship Id="rId8" Type="http://schemas.openxmlformats.org/officeDocument/2006/relationships/customXml" Target="../ink/ink717.xml"/><Relationship Id="rId51" Type="http://schemas.openxmlformats.org/officeDocument/2006/relationships/image" Target="../media/image99.png"/><Relationship Id="rId72" Type="http://schemas.openxmlformats.org/officeDocument/2006/relationships/customXml" Target="../ink/ink749.xml"/><Relationship Id="rId93" Type="http://schemas.openxmlformats.org/officeDocument/2006/relationships/image" Target="../media/image120.png"/><Relationship Id="rId98" Type="http://schemas.openxmlformats.org/officeDocument/2006/relationships/customXml" Target="../ink/ink762.xml"/><Relationship Id="rId121" Type="http://schemas.openxmlformats.org/officeDocument/2006/relationships/image" Target="../media/image134.png"/><Relationship Id="rId142" Type="http://schemas.openxmlformats.org/officeDocument/2006/relationships/customXml" Target="../ink/ink784.xml"/><Relationship Id="rId163" Type="http://schemas.openxmlformats.org/officeDocument/2006/relationships/image" Target="../media/image155.png"/><Relationship Id="rId184" Type="http://schemas.openxmlformats.org/officeDocument/2006/relationships/customXml" Target="../ink/ink806.xml"/><Relationship Id="rId189" Type="http://schemas.openxmlformats.org/officeDocument/2006/relationships/image" Target="../media/image167.png"/><Relationship Id="rId3" Type="http://schemas.openxmlformats.org/officeDocument/2006/relationships/image" Target="../media/image75.png"/><Relationship Id="rId25" Type="http://schemas.openxmlformats.org/officeDocument/2006/relationships/image" Target="../media/image86.png"/><Relationship Id="rId46" Type="http://schemas.openxmlformats.org/officeDocument/2006/relationships/customXml" Target="../ink/ink736.xml"/><Relationship Id="rId67" Type="http://schemas.openxmlformats.org/officeDocument/2006/relationships/image" Target="../media/image107.png"/><Relationship Id="rId116" Type="http://schemas.openxmlformats.org/officeDocument/2006/relationships/customXml" Target="../ink/ink771.xml"/><Relationship Id="rId137" Type="http://schemas.openxmlformats.org/officeDocument/2006/relationships/image" Target="../media/image142.png"/><Relationship Id="rId158" Type="http://schemas.openxmlformats.org/officeDocument/2006/relationships/customXml" Target="../ink/ink792.xml"/><Relationship Id="rId20" Type="http://schemas.openxmlformats.org/officeDocument/2006/relationships/customXml" Target="../ink/ink723.xml"/><Relationship Id="rId41" Type="http://schemas.openxmlformats.org/officeDocument/2006/relationships/image" Target="../media/image94.png"/><Relationship Id="rId62" Type="http://schemas.openxmlformats.org/officeDocument/2006/relationships/customXml" Target="../ink/ink744.xml"/><Relationship Id="rId83" Type="http://schemas.openxmlformats.org/officeDocument/2006/relationships/image" Target="../media/image115.png"/><Relationship Id="rId88" Type="http://schemas.openxmlformats.org/officeDocument/2006/relationships/customXml" Target="../ink/ink757.xml"/><Relationship Id="rId111" Type="http://schemas.openxmlformats.org/officeDocument/2006/relationships/image" Target="../media/image129.png"/><Relationship Id="rId132" Type="http://schemas.openxmlformats.org/officeDocument/2006/relationships/customXml" Target="../ink/ink779.xml"/><Relationship Id="rId153" Type="http://schemas.openxmlformats.org/officeDocument/2006/relationships/image" Target="../media/image150.png"/><Relationship Id="rId174" Type="http://schemas.openxmlformats.org/officeDocument/2006/relationships/customXml" Target="../ink/ink801.xml"/><Relationship Id="rId179" Type="http://schemas.openxmlformats.org/officeDocument/2006/relationships/image" Target="../media/image162.png"/><Relationship Id="rId195" Type="http://schemas.openxmlformats.org/officeDocument/2006/relationships/image" Target="../media/image170.png"/><Relationship Id="rId190" Type="http://schemas.openxmlformats.org/officeDocument/2006/relationships/customXml" Target="../ink/ink809.xml"/><Relationship Id="rId15" Type="http://schemas.openxmlformats.org/officeDocument/2006/relationships/image" Target="../media/image81.png"/><Relationship Id="rId36" Type="http://schemas.openxmlformats.org/officeDocument/2006/relationships/customXml" Target="../ink/ink731.xml"/><Relationship Id="rId57" Type="http://schemas.openxmlformats.org/officeDocument/2006/relationships/image" Target="../media/image102.png"/><Relationship Id="rId106" Type="http://schemas.openxmlformats.org/officeDocument/2006/relationships/customXml" Target="../ink/ink766.xml"/><Relationship Id="rId127" Type="http://schemas.openxmlformats.org/officeDocument/2006/relationships/image" Target="../media/image137.png"/><Relationship Id="rId10" Type="http://schemas.openxmlformats.org/officeDocument/2006/relationships/customXml" Target="../ink/ink718.xml"/><Relationship Id="rId31" Type="http://schemas.openxmlformats.org/officeDocument/2006/relationships/image" Target="../media/image89.png"/><Relationship Id="rId52" Type="http://schemas.openxmlformats.org/officeDocument/2006/relationships/customXml" Target="../ink/ink739.xml"/><Relationship Id="rId73" Type="http://schemas.openxmlformats.org/officeDocument/2006/relationships/image" Target="../media/image110.png"/><Relationship Id="rId78" Type="http://schemas.openxmlformats.org/officeDocument/2006/relationships/customXml" Target="../ink/ink752.xml"/><Relationship Id="rId94" Type="http://schemas.openxmlformats.org/officeDocument/2006/relationships/customXml" Target="../ink/ink760.xml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122" Type="http://schemas.openxmlformats.org/officeDocument/2006/relationships/customXml" Target="../ink/ink774.xml"/><Relationship Id="rId143" Type="http://schemas.openxmlformats.org/officeDocument/2006/relationships/image" Target="../media/image145.png"/><Relationship Id="rId148" Type="http://schemas.openxmlformats.org/officeDocument/2006/relationships/customXml" Target="../ink/ink787.xml"/><Relationship Id="rId164" Type="http://schemas.openxmlformats.org/officeDocument/2006/relationships/customXml" Target="../ink/ink795.xml"/><Relationship Id="rId169" Type="http://schemas.openxmlformats.org/officeDocument/2006/relationships/image" Target="../media/image158.png"/><Relationship Id="rId185" Type="http://schemas.openxmlformats.org/officeDocument/2006/relationships/image" Target="../media/image165.png"/><Relationship Id="rId4" Type="http://schemas.openxmlformats.org/officeDocument/2006/relationships/customXml" Target="../ink/ink715.xml"/><Relationship Id="rId9" Type="http://schemas.openxmlformats.org/officeDocument/2006/relationships/image" Target="../media/image78.png"/><Relationship Id="rId180" Type="http://schemas.openxmlformats.org/officeDocument/2006/relationships/customXml" Target="../ink/ink804.xml"/><Relationship Id="rId26" Type="http://schemas.openxmlformats.org/officeDocument/2006/relationships/customXml" Target="../ink/ink726.xml"/><Relationship Id="rId47" Type="http://schemas.openxmlformats.org/officeDocument/2006/relationships/image" Target="../media/image97.png"/><Relationship Id="rId68" Type="http://schemas.openxmlformats.org/officeDocument/2006/relationships/customXml" Target="../ink/ink747.xml"/><Relationship Id="rId89" Type="http://schemas.openxmlformats.org/officeDocument/2006/relationships/image" Target="../media/image118.png"/><Relationship Id="rId112" Type="http://schemas.openxmlformats.org/officeDocument/2006/relationships/customXml" Target="../ink/ink769.xml"/><Relationship Id="rId133" Type="http://schemas.openxmlformats.org/officeDocument/2006/relationships/image" Target="../media/image140.png"/><Relationship Id="rId154" Type="http://schemas.openxmlformats.org/officeDocument/2006/relationships/customXml" Target="../ink/ink790.xml"/><Relationship Id="rId175" Type="http://schemas.openxmlformats.org/officeDocument/2006/relationships/image" Target="../media/image160.png"/><Relationship Id="rId16" Type="http://schemas.openxmlformats.org/officeDocument/2006/relationships/customXml" Target="../ink/ink721.xml"/><Relationship Id="rId37" Type="http://schemas.openxmlformats.org/officeDocument/2006/relationships/image" Target="../media/image92.png"/><Relationship Id="rId58" Type="http://schemas.openxmlformats.org/officeDocument/2006/relationships/customXml" Target="../ink/ink742.xml"/><Relationship Id="rId79" Type="http://schemas.openxmlformats.org/officeDocument/2006/relationships/image" Target="../media/image113.png"/><Relationship Id="rId102" Type="http://schemas.openxmlformats.org/officeDocument/2006/relationships/customXml" Target="../ink/ink764.xml"/><Relationship Id="rId123" Type="http://schemas.openxmlformats.org/officeDocument/2006/relationships/image" Target="../media/image135.png"/><Relationship Id="rId144" Type="http://schemas.openxmlformats.org/officeDocument/2006/relationships/customXml" Target="../ink/ink785.xml"/><Relationship Id="rId90" Type="http://schemas.openxmlformats.org/officeDocument/2006/relationships/customXml" Target="../ink/ink758.xml"/><Relationship Id="rId165" Type="http://schemas.openxmlformats.org/officeDocument/2006/relationships/image" Target="../media/image156.png"/><Relationship Id="rId186" Type="http://schemas.openxmlformats.org/officeDocument/2006/relationships/customXml" Target="../ink/ink807.xml"/><Relationship Id="rId27" Type="http://schemas.openxmlformats.org/officeDocument/2006/relationships/image" Target="../media/image87.png"/><Relationship Id="rId48" Type="http://schemas.openxmlformats.org/officeDocument/2006/relationships/customXml" Target="../ink/ink737.xml"/><Relationship Id="rId69" Type="http://schemas.openxmlformats.org/officeDocument/2006/relationships/image" Target="../media/image108.png"/><Relationship Id="rId113" Type="http://schemas.openxmlformats.org/officeDocument/2006/relationships/image" Target="../media/image130.png"/><Relationship Id="rId134" Type="http://schemas.openxmlformats.org/officeDocument/2006/relationships/customXml" Target="../ink/ink780.xml"/><Relationship Id="rId80" Type="http://schemas.openxmlformats.org/officeDocument/2006/relationships/customXml" Target="../ink/ink753.xml"/><Relationship Id="rId155" Type="http://schemas.openxmlformats.org/officeDocument/2006/relationships/image" Target="../media/image151.png"/><Relationship Id="rId176" Type="http://schemas.openxmlformats.org/officeDocument/2006/relationships/customXml" Target="../ink/ink802.xml"/><Relationship Id="rId17" Type="http://schemas.openxmlformats.org/officeDocument/2006/relationships/image" Target="../media/image82.png"/><Relationship Id="rId38" Type="http://schemas.openxmlformats.org/officeDocument/2006/relationships/customXml" Target="../ink/ink732.xml"/><Relationship Id="rId59" Type="http://schemas.openxmlformats.org/officeDocument/2006/relationships/image" Target="../media/image103.png"/><Relationship Id="rId103" Type="http://schemas.openxmlformats.org/officeDocument/2006/relationships/image" Target="../media/image126.png"/><Relationship Id="rId124" Type="http://schemas.openxmlformats.org/officeDocument/2006/relationships/customXml" Target="../ink/ink775.xml"/><Relationship Id="rId70" Type="http://schemas.openxmlformats.org/officeDocument/2006/relationships/customXml" Target="../ink/ink748.xml"/><Relationship Id="rId91" Type="http://schemas.openxmlformats.org/officeDocument/2006/relationships/image" Target="../media/image119.png"/><Relationship Id="rId145" Type="http://schemas.openxmlformats.org/officeDocument/2006/relationships/image" Target="../media/image146.png"/><Relationship Id="rId166" Type="http://schemas.openxmlformats.org/officeDocument/2006/relationships/customXml" Target="../ink/ink796.xml"/><Relationship Id="rId187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727.xml"/><Relationship Id="rId49" Type="http://schemas.openxmlformats.org/officeDocument/2006/relationships/image" Target="../media/image98.png"/><Relationship Id="rId114" Type="http://schemas.openxmlformats.org/officeDocument/2006/relationships/customXml" Target="../ink/ink770.xml"/><Relationship Id="rId60" Type="http://schemas.openxmlformats.org/officeDocument/2006/relationships/customXml" Target="../ink/ink743.xml"/><Relationship Id="rId81" Type="http://schemas.openxmlformats.org/officeDocument/2006/relationships/image" Target="../media/image114.png"/><Relationship Id="rId135" Type="http://schemas.openxmlformats.org/officeDocument/2006/relationships/image" Target="../media/image141.png"/><Relationship Id="rId156" Type="http://schemas.openxmlformats.org/officeDocument/2006/relationships/customXml" Target="../ink/ink791.xml"/><Relationship Id="rId177" Type="http://schemas.openxmlformats.org/officeDocument/2006/relationships/image" Target="../media/image161.png"/><Relationship Id="rId18" Type="http://schemas.openxmlformats.org/officeDocument/2006/relationships/customXml" Target="../ink/ink722.xml"/><Relationship Id="rId3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8.png"/><Relationship Id="rId18" Type="http://schemas.openxmlformats.org/officeDocument/2006/relationships/customXml" Target="../ink/ink23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20.xml"/><Relationship Id="rId17" Type="http://schemas.openxmlformats.org/officeDocument/2006/relationships/image" Target="../media/image10.png"/><Relationship Id="rId2" Type="http://schemas.openxmlformats.org/officeDocument/2006/relationships/customXml" Target="../ink/ink15.xml"/><Relationship Id="rId16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9.xml"/><Relationship Id="rId19" Type="http://schemas.openxmlformats.org/officeDocument/2006/relationships/image" Target="../media/image11.png"/><Relationship Id="rId4" Type="http://schemas.openxmlformats.org/officeDocument/2006/relationships/customXml" Target="../ink/ink16.xml"/><Relationship Id="rId9" Type="http://schemas.openxmlformats.org/officeDocument/2006/relationships/image" Target="../media/image6.png"/><Relationship Id="rId14" Type="http://schemas.openxmlformats.org/officeDocument/2006/relationships/customXml" Target="../ink/ink21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21" Type="http://schemas.openxmlformats.org/officeDocument/2006/relationships/image" Target="../media/image84.png"/><Relationship Id="rId42" Type="http://schemas.openxmlformats.org/officeDocument/2006/relationships/customXml" Target="../ink/ink832.xml"/><Relationship Id="rId63" Type="http://schemas.openxmlformats.org/officeDocument/2006/relationships/image" Target="../media/image105.png"/><Relationship Id="rId84" Type="http://schemas.openxmlformats.org/officeDocument/2006/relationships/customXml" Target="../ink/ink853.xml"/><Relationship Id="rId138" Type="http://schemas.openxmlformats.org/officeDocument/2006/relationships/customXml" Target="../ink/ink880.xml"/><Relationship Id="rId159" Type="http://schemas.openxmlformats.org/officeDocument/2006/relationships/image" Target="../media/image153.png"/><Relationship Id="rId170" Type="http://schemas.openxmlformats.org/officeDocument/2006/relationships/customXml" Target="../ink/ink896.xml"/><Relationship Id="rId191" Type="http://schemas.openxmlformats.org/officeDocument/2006/relationships/image" Target="../media/image168.png"/><Relationship Id="rId205" Type="http://schemas.openxmlformats.org/officeDocument/2006/relationships/image" Target="../media/image176.png"/><Relationship Id="rId107" Type="http://schemas.openxmlformats.org/officeDocument/2006/relationships/image" Target="../media/image125.png"/><Relationship Id="rId11" Type="http://schemas.openxmlformats.org/officeDocument/2006/relationships/image" Target="../media/image79.png"/><Relationship Id="rId32" Type="http://schemas.openxmlformats.org/officeDocument/2006/relationships/customXml" Target="../ink/ink827.xml"/><Relationship Id="rId53" Type="http://schemas.openxmlformats.org/officeDocument/2006/relationships/image" Target="../media/image100.png"/><Relationship Id="rId74" Type="http://schemas.openxmlformats.org/officeDocument/2006/relationships/customXml" Target="../ink/ink848.xml"/><Relationship Id="rId128" Type="http://schemas.openxmlformats.org/officeDocument/2006/relationships/customXml" Target="../ink/ink875.xml"/><Relationship Id="rId149" Type="http://schemas.openxmlformats.org/officeDocument/2006/relationships/image" Target="../media/image148.png"/><Relationship Id="rId5" Type="http://schemas.openxmlformats.org/officeDocument/2006/relationships/image" Target="../media/image76.png"/><Relationship Id="rId95" Type="http://schemas.openxmlformats.org/officeDocument/2006/relationships/image" Target="../media/image121.png"/><Relationship Id="rId160" Type="http://schemas.openxmlformats.org/officeDocument/2006/relationships/customXml" Target="../ink/ink891.xml"/><Relationship Id="rId181" Type="http://schemas.openxmlformats.org/officeDocument/2006/relationships/image" Target="../media/image163.png"/><Relationship Id="rId22" Type="http://schemas.openxmlformats.org/officeDocument/2006/relationships/customXml" Target="../ink/ink822.xml"/><Relationship Id="rId43" Type="http://schemas.openxmlformats.org/officeDocument/2006/relationships/image" Target="../media/image95.png"/><Relationship Id="rId64" Type="http://schemas.openxmlformats.org/officeDocument/2006/relationships/customXml" Target="../ink/ink843.xml"/><Relationship Id="rId118" Type="http://schemas.openxmlformats.org/officeDocument/2006/relationships/customXml" Target="../ink/ink870.xml"/><Relationship Id="rId139" Type="http://schemas.openxmlformats.org/officeDocument/2006/relationships/image" Target="../media/image143.png"/><Relationship Id="rId85" Type="http://schemas.openxmlformats.org/officeDocument/2006/relationships/image" Target="../media/image116.png"/><Relationship Id="rId150" Type="http://schemas.openxmlformats.org/officeDocument/2006/relationships/customXml" Target="../ink/ink886.xml"/><Relationship Id="rId171" Type="http://schemas.openxmlformats.org/officeDocument/2006/relationships/image" Target="../media/image159.png"/><Relationship Id="rId192" Type="http://schemas.openxmlformats.org/officeDocument/2006/relationships/customXml" Target="../ink/ink908.xml"/><Relationship Id="rId206" Type="http://schemas.openxmlformats.org/officeDocument/2006/relationships/customXml" Target="../ink/ink915.xml"/><Relationship Id="rId12" Type="http://schemas.openxmlformats.org/officeDocument/2006/relationships/customXml" Target="../ink/ink817.xml"/><Relationship Id="rId33" Type="http://schemas.openxmlformats.org/officeDocument/2006/relationships/image" Target="../media/image90.png"/><Relationship Id="rId108" Type="http://schemas.openxmlformats.org/officeDocument/2006/relationships/customXml" Target="../ink/ink865.xml"/><Relationship Id="rId129" Type="http://schemas.openxmlformats.org/officeDocument/2006/relationships/image" Target="../media/image138.png"/><Relationship Id="rId54" Type="http://schemas.openxmlformats.org/officeDocument/2006/relationships/customXml" Target="../ink/ink838.xml"/><Relationship Id="rId75" Type="http://schemas.openxmlformats.org/officeDocument/2006/relationships/image" Target="../media/image111.png"/><Relationship Id="rId96" Type="http://schemas.openxmlformats.org/officeDocument/2006/relationships/customXml" Target="../ink/ink859.xml"/><Relationship Id="rId140" Type="http://schemas.openxmlformats.org/officeDocument/2006/relationships/customXml" Target="../ink/ink881.xml"/><Relationship Id="rId161" Type="http://schemas.openxmlformats.org/officeDocument/2006/relationships/image" Target="../media/image154.png"/><Relationship Id="rId182" Type="http://schemas.openxmlformats.org/officeDocument/2006/relationships/customXml" Target="../ink/ink903.xml"/><Relationship Id="rId6" Type="http://schemas.openxmlformats.org/officeDocument/2006/relationships/customXml" Target="../ink/ink814.xml"/><Relationship Id="rId23" Type="http://schemas.openxmlformats.org/officeDocument/2006/relationships/image" Target="../media/image85.png"/><Relationship Id="rId119" Type="http://schemas.openxmlformats.org/officeDocument/2006/relationships/image" Target="../media/image133.png"/><Relationship Id="rId44" Type="http://schemas.openxmlformats.org/officeDocument/2006/relationships/customXml" Target="../ink/ink833.xml"/><Relationship Id="rId65" Type="http://schemas.openxmlformats.org/officeDocument/2006/relationships/image" Target="../media/image106.png"/><Relationship Id="rId86" Type="http://schemas.openxmlformats.org/officeDocument/2006/relationships/customXml" Target="../ink/ink854.xml"/><Relationship Id="rId130" Type="http://schemas.openxmlformats.org/officeDocument/2006/relationships/customXml" Target="../ink/ink876.xml"/><Relationship Id="rId151" Type="http://schemas.openxmlformats.org/officeDocument/2006/relationships/image" Target="../media/image149.png"/><Relationship Id="rId172" Type="http://schemas.openxmlformats.org/officeDocument/2006/relationships/customXml" Target="../ink/ink897.xml"/><Relationship Id="rId193" Type="http://schemas.openxmlformats.org/officeDocument/2006/relationships/image" Target="../media/image169.png"/><Relationship Id="rId207" Type="http://schemas.openxmlformats.org/officeDocument/2006/relationships/image" Target="../media/image177.png"/><Relationship Id="rId13" Type="http://schemas.openxmlformats.org/officeDocument/2006/relationships/image" Target="../media/image80.png"/><Relationship Id="rId109" Type="http://schemas.openxmlformats.org/officeDocument/2006/relationships/image" Target="../media/image128.png"/><Relationship Id="rId34" Type="http://schemas.openxmlformats.org/officeDocument/2006/relationships/customXml" Target="../ink/ink828.xml"/><Relationship Id="rId55" Type="http://schemas.openxmlformats.org/officeDocument/2006/relationships/image" Target="../media/image101.png"/><Relationship Id="rId76" Type="http://schemas.openxmlformats.org/officeDocument/2006/relationships/customXml" Target="../ink/ink849.xml"/><Relationship Id="rId97" Type="http://schemas.openxmlformats.org/officeDocument/2006/relationships/image" Target="../media/image122.png"/><Relationship Id="rId120" Type="http://schemas.openxmlformats.org/officeDocument/2006/relationships/customXml" Target="../ink/ink871.xml"/><Relationship Id="rId141" Type="http://schemas.openxmlformats.org/officeDocument/2006/relationships/image" Target="../media/image144.png"/><Relationship Id="rId7" Type="http://schemas.openxmlformats.org/officeDocument/2006/relationships/image" Target="../media/image77.png"/><Relationship Id="rId162" Type="http://schemas.openxmlformats.org/officeDocument/2006/relationships/customXml" Target="../ink/ink892.xml"/><Relationship Id="rId183" Type="http://schemas.openxmlformats.org/officeDocument/2006/relationships/image" Target="../media/image164.png"/><Relationship Id="rId24" Type="http://schemas.openxmlformats.org/officeDocument/2006/relationships/customXml" Target="../ink/ink823.xml"/><Relationship Id="rId40" Type="http://schemas.openxmlformats.org/officeDocument/2006/relationships/customXml" Target="../ink/ink831.xml"/><Relationship Id="rId45" Type="http://schemas.openxmlformats.org/officeDocument/2006/relationships/image" Target="../media/image96.png"/><Relationship Id="rId66" Type="http://schemas.openxmlformats.org/officeDocument/2006/relationships/customXml" Target="../ink/ink844.xml"/><Relationship Id="rId87" Type="http://schemas.openxmlformats.org/officeDocument/2006/relationships/image" Target="../media/image117.png"/><Relationship Id="rId110" Type="http://schemas.openxmlformats.org/officeDocument/2006/relationships/customXml" Target="../ink/ink866.xml"/><Relationship Id="rId115" Type="http://schemas.openxmlformats.org/officeDocument/2006/relationships/image" Target="../media/image131.png"/><Relationship Id="rId131" Type="http://schemas.openxmlformats.org/officeDocument/2006/relationships/image" Target="../media/image139.png"/><Relationship Id="rId136" Type="http://schemas.openxmlformats.org/officeDocument/2006/relationships/customXml" Target="../ink/ink879.xml"/><Relationship Id="rId157" Type="http://schemas.openxmlformats.org/officeDocument/2006/relationships/image" Target="../media/image152.png"/><Relationship Id="rId178" Type="http://schemas.openxmlformats.org/officeDocument/2006/relationships/customXml" Target="../ink/ink901.xml"/><Relationship Id="rId61" Type="http://schemas.openxmlformats.org/officeDocument/2006/relationships/image" Target="../media/image104.png"/><Relationship Id="rId82" Type="http://schemas.openxmlformats.org/officeDocument/2006/relationships/customXml" Target="../ink/ink852.xml"/><Relationship Id="rId152" Type="http://schemas.openxmlformats.org/officeDocument/2006/relationships/customXml" Target="../ink/ink887.xml"/><Relationship Id="rId173" Type="http://schemas.openxmlformats.org/officeDocument/2006/relationships/customXml" Target="../ink/ink898.xml"/><Relationship Id="rId194" Type="http://schemas.openxmlformats.org/officeDocument/2006/relationships/customXml" Target="../ink/ink909.xml"/><Relationship Id="rId199" Type="http://schemas.openxmlformats.org/officeDocument/2006/relationships/image" Target="../media/image173.png"/><Relationship Id="rId203" Type="http://schemas.openxmlformats.org/officeDocument/2006/relationships/image" Target="../media/image175.png"/><Relationship Id="rId19" Type="http://schemas.openxmlformats.org/officeDocument/2006/relationships/image" Target="../media/image83.png"/><Relationship Id="rId14" Type="http://schemas.openxmlformats.org/officeDocument/2006/relationships/customXml" Target="../ink/ink818.xml"/><Relationship Id="rId30" Type="http://schemas.openxmlformats.org/officeDocument/2006/relationships/customXml" Target="../ink/ink826.xml"/><Relationship Id="rId35" Type="http://schemas.openxmlformats.org/officeDocument/2006/relationships/image" Target="../media/image91.png"/><Relationship Id="rId56" Type="http://schemas.openxmlformats.org/officeDocument/2006/relationships/customXml" Target="../ink/ink839.xml"/><Relationship Id="rId77" Type="http://schemas.openxmlformats.org/officeDocument/2006/relationships/image" Target="../media/image112.png"/><Relationship Id="rId100" Type="http://schemas.openxmlformats.org/officeDocument/2006/relationships/customXml" Target="../ink/ink861.xml"/><Relationship Id="rId105" Type="http://schemas.openxmlformats.org/officeDocument/2006/relationships/image" Target="../media/image127.png"/><Relationship Id="rId126" Type="http://schemas.openxmlformats.org/officeDocument/2006/relationships/customXml" Target="../ink/ink874.xml"/><Relationship Id="rId147" Type="http://schemas.openxmlformats.org/officeDocument/2006/relationships/image" Target="../media/image147.png"/><Relationship Id="rId168" Type="http://schemas.openxmlformats.org/officeDocument/2006/relationships/customXml" Target="../ink/ink895.xml"/><Relationship Id="rId8" Type="http://schemas.openxmlformats.org/officeDocument/2006/relationships/customXml" Target="../ink/ink815.xml"/><Relationship Id="rId51" Type="http://schemas.openxmlformats.org/officeDocument/2006/relationships/image" Target="../media/image99.png"/><Relationship Id="rId72" Type="http://schemas.openxmlformats.org/officeDocument/2006/relationships/customXml" Target="../ink/ink847.xml"/><Relationship Id="rId93" Type="http://schemas.openxmlformats.org/officeDocument/2006/relationships/image" Target="../media/image120.png"/><Relationship Id="rId98" Type="http://schemas.openxmlformats.org/officeDocument/2006/relationships/customXml" Target="../ink/ink860.xml"/><Relationship Id="rId121" Type="http://schemas.openxmlformats.org/officeDocument/2006/relationships/image" Target="../media/image134.png"/><Relationship Id="rId142" Type="http://schemas.openxmlformats.org/officeDocument/2006/relationships/customXml" Target="../ink/ink882.xml"/><Relationship Id="rId163" Type="http://schemas.openxmlformats.org/officeDocument/2006/relationships/image" Target="../media/image155.png"/><Relationship Id="rId184" Type="http://schemas.openxmlformats.org/officeDocument/2006/relationships/customXml" Target="../ink/ink904.xml"/><Relationship Id="rId189" Type="http://schemas.openxmlformats.org/officeDocument/2006/relationships/image" Target="../media/image167.png"/><Relationship Id="rId3" Type="http://schemas.openxmlformats.org/officeDocument/2006/relationships/image" Target="../media/image75.png"/><Relationship Id="rId25" Type="http://schemas.openxmlformats.org/officeDocument/2006/relationships/image" Target="../media/image86.png"/><Relationship Id="rId46" Type="http://schemas.openxmlformats.org/officeDocument/2006/relationships/customXml" Target="../ink/ink834.xml"/><Relationship Id="rId67" Type="http://schemas.openxmlformats.org/officeDocument/2006/relationships/image" Target="../media/image107.png"/><Relationship Id="rId116" Type="http://schemas.openxmlformats.org/officeDocument/2006/relationships/customXml" Target="../ink/ink869.xml"/><Relationship Id="rId137" Type="http://schemas.openxmlformats.org/officeDocument/2006/relationships/image" Target="../media/image142.png"/><Relationship Id="rId158" Type="http://schemas.openxmlformats.org/officeDocument/2006/relationships/customXml" Target="../ink/ink890.xml"/><Relationship Id="rId20" Type="http://schemas.openxmlformats.org/officeDocument/2006/relationships/customXml" Target="../ink/ink821.xml"/><Relationship Id="rId41" Type="http://schemas.openxmlformats.org/officeDocument/2006/relationships/image" Target="../media/image94.png"/><Relationship Id="rId62" Type="http://schemas.openxmlformats.org/officeDocument/2006/relationships/customXml" Target="../ink/ink842.xml"/><Relationship Id="rId83" Type="http://schemas.openxmlformats.org/officeDocument/2006/relationships/image" Target="../media/image115.png"/><Relationship Id="rId88" Type="http://schemas.openxmlformats.org/officeDocument/2006/relationships/customXml" Target="../ink/ink855.xml"/><Relationship Id="rId111" Type="http://schemas.openxmlformats.org/officeDocument/2006/relationships/image" Target="../media/image129.png"/><Relationship Id="rId132" Type="http://schemas.openxmlformats.org/officeDocument/2006/relationships/customXml" Target="../ink/ink877.xml"/><Relationship Id="rId153" Type="http://schemas.openxmlformats.org/officeDocument/2006/relationships/image" Target="../media/image150.png"/><Relationship Id="rId174" Type="http://schemas.openxmlformats.org/officeDocument/2006/relationships/customXml" Target="../ink/ink899.xml"/><Relationship Id="rId179" Type="http://schemas.openxmlformats.org/officeDocument/2006/relationships/image" Target="../media/image162.png"/><Relationship Id="rId195" Type="http://schemas.openxmlformats.org/officeDocument/2006/relationships/image" Target="../media/image171.png"/><Relationship Id="rId190" Type="http://schemas.openxmlformats.org/officeDocument/2006/relationships/customXml" Target="../ink/ink907.xml"/><Relationship Id="rId204" Type="http://schemas.openxmlformats.org/officeDocument/2006/relationships/customXml" Target="../ink/ink914.xml"/><Relationship Id="rId15" Type="http://schemas.openxmlformats.org/officeDocument/2006/relationships/image" Target="../media/image81.png"/><Relationship Id="rId36" Type="http://schemas.openxmlformats.org/officeDocument/2006/relationships/customXml" Target="../ink/ink829.xml"/><Relationship Id="rId57" Type="http://schemas.openxmlformats.org/officeDocument/2006/relationships/image" Target="../media/image102.png"/><Relationship Id="rId106" Type="http://schemas.openxmlformats.org/officeDocument/2006/relationships/customXml" Target="../ink/ink864.xml"/><Relationship Id="rId127" Type="http://schemas.openxmlformats.org/officeDocument/2006/relationships/image" Target="../media/image137.png"/><Relationship Id="rId10" Type="http://schemas.openxmlformats.org/officeDocument/2006/relationships/customXml" Target="../ink/ink816.xml"/><Relationship Id="rId31" Type="http://schemas.openxmlformats.org/officeDocument/2006/relationships/image" Target="../media/image89.png"/><Relationship Id="rId52" Type="http://schemas.openxmlformats.org/officeDocument/2006/relationships/customXml" Target="../ink/ink837.xml"/><Relationship Id="rId73" Type="http://schemas.openxmlformats.org/officeDocument/2006/relationships/image" Target="../media/image110.png"/><Relationship Id="rId78" Type="http://schemas.openxmlformats.org/officeDocument/2006/relationships/customXml" Target="../ink/ink850.xml"/><Relationship Id="rId94" Type="http://schemas.openxmlformats.org/officeDocument/2006/relationships/customXml" Target="../ink/ink858.xml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122" Type="http://schemas.openxmlformats.org/officeDocument/2006/relationships/customXml" Target="../ink/ink872.xml"/><Relationship Id="rId143" Type="http://schemas.openxmlformats.org/officeDocument/2006/relationships/image" Target="../media/image145.png"/><Relationship Id="rId148" Type="http://schemas.openxmlformats.org/officeDocument/2006/relationships/customXml" Target="../ink/ink885.xml"/><Relationship Id="rId164" Type="http://schemas.openxmlformats.org/officeDocument/2006/relationships/customXml" Target="../ink/ink893.xml"/><Relationship Id="rId169" Type="http://schemas.openxmlformats.org/officeDocument/2006/relationships/image" Target="../media/image158.png"/><Relationship Id="rId185" Type="http://schemas.openxmlformats.org/officeDocument/2006/relationships/image" Target="../media/image165.png"/><Relationship Id="rId4" Type="http://schemas.openxmlformats.org/officeDocument/2006/relationships/customXml" Target="../ink/ink813.xml"/><Relationship Id="rId9" Type="http://schemas.openxmlformats.org/officeDocument/2006/relationships/image" Target="../media/image78.png"/><Relationship Id="rId180" Type="http://schemas.openxmlformats.org/officeDocument/2006/relationships/customXml" Target="../ink/ink902.xml"/><Relationship Id="rId26" Type="http://schemas.openxmlformats.org/officeDocument/2006/relationships/customXml" Target="../ink/ink824.xml"/><Relationship Id="rId47" Type="http://schemas.openxmlformats.org/officeDocument/2006/relationships/image" Target="../media/image97.png"/><Relationship Id="rId68" Type="http://schemas.openxmlformats.org/officeDocument/2006/relationships/customXml" Target="../ink/ink845.xml"/><Relationship Id="rId89" Type="http://schemas.openxmlformats.org/officeDocument/2006/relationships/image" Target="../media/image118.png"/><Relationship Id="rId112" Type="http://schemas.openxmlformats.org/officeDocument/2006/relationships/customXml" Target="../ink/ink867.xml"/><Relationship Id="rId133" Type="http://schemas.openxmlformats.org/officeDocument/2006/relationships/image" Target="../media/image140.png"/><Relationship Id="rId154" Type="http://schemas.openxmlformats.org/officeDocument/2006/relationships/customXml" Target="../ink/ink888.xml"/><Relationship Id="rId175" Type="http://schemas.openxmlformats.org/officeDocument/2006/relationships/image" Target="../media/image160.png"/><Relationship Id="rId196" Type="http://schemas.openxmlformats.org/officeDocument/2006/relationships/customXml" Target="../ink/ink910.xml"/><Relationship Id="rId200" Type="http://schemas.openxmlformats.org/officeDocument/2006/relationships/customXml" Target="../ink/ink912.xml"/><Relationship Id="rId16" Type="http://schemas.openxmlformats.org/officeDocument/2006/relationships/customXml" Target="../ink/ink819.xml"/><Relationship Id="rId37" Type="http://schemas.openxmlformats.org/officeDocument/2006/relationships/image" Target="../media/image92.png"/><Relationship Id="rId58" Type="http://schemas.openxmlformats.org/officeDocument/2006/relationships/customXml" Target="../ink/ink840.xml"/><Relationship Id="rId79" Type="http://schemas.openxmlformats.org/officeDocument/2006/relationships/image" Target="../media/image113.png"/><Relationship Id="rId102" Type="http://schemas.openxmlformats.org/officeDocument/2006/relationships/customXml" Target="../ink/ink862.xml"/><Relationship Id="rId123" Type="http://schemas.openxmlformats.org/officeDocument/2006/relationships/image" Target="../media/image135.png"/><Relationship Id="rId144" Type="http://schemas.openxmlformats.org/officeDocument/2006/relationships/customXml" Target="../ink/ink883.xml"/><Relationship Id="rId90" Type="http://schemas.openxmlformats.org/officeDocument/2006/relationships/customXml" Target="../ink/ink856.xml"/><Relationship Id="rId165" Type="http://schemas.openxmlformats.org/officeDocument/2006/relationships/image" Target="../media/image156.png"/><Relationship Id="rId186" Type="http://schemas.openxmlformats.org/officeDocument/2006/relationships/customXml" Target="../ink/ink905.xml"/><Relationship Id="rId27" Type="http://schemas.openxmlformats.org/officeDocument/2006/relationships/image" Target="../media/image87.png"/><Relationship Id="rId48" Type="http://schemas.openxmlformats.org/officeDocument/2006/relationships/customXml" Target="../ink/ink835.xml"/><Relationship Id="rId69" Type="http://schemas.openxmlformats.org/officeDocument/2006/relationships/image" Target="../media/image108.png"/><Relationship Id="rId113" Type="http://schemas.openxmlformats.org/officeDocument/2006/relationships/image" Target="../media/image130.png"/><Relationship Id="rId134" Type="http://schemas.openxmlformats.org/officeDocument/2006/relationships/customXml" Target="../ink/ink878.xml"/><Relationship Id="rId80" Type="http://schemas.openxmlformats.org/officeDocument/2006/relationships/customXml" Target="../ink/ink851.xml"/><Relationship Id="rId155" Type="http://schemas.openxmlformats.org/officeDocument/2006/relationships/image" Target="../media/image151.png"/><Relationship Id="rId176" Type="http://schemas.openxmlformats.org/officeDocument/2006/relationships/customXml" Target="../ink/ink900.xml"/><Relationship Id="rId197" Type="http://schemas.openxmlformats.org/officeDocument/2006/relationships/image" Target="../media/image172.png"/><Relationship Id="rId201" Type="http://schemas.openxmlformats.org/officeDocument/2006/relationships/image" Target="../media/image174.png"/><Relationship Id="rId17" Type="http://schemas.openxmlformats.org/officeDocument/2006/relationships/image" Target="../media/image82.png"/><Relationship Id="rId38" Type="http://schemas.openxmlformats.org/officeDocument/2006/relationships/customXml" Target="../ink/ink830.xml"/><Relationship Id="rId59" Type="http://schemas.openxmlformats.org/officeDocument/2006/relationships/image" Target="../media/image103.png"/><Relationship Id="rId103" Type="http://schemas.openxmlformats.org/officeDocument/2006/relationships/image" Target="../media/image126.png"/><Relationship Id="rId124" Type="http://schemas.openxmlformats.org/officeDocument/2006/relationships/customXml" Target="../ink/ink873.xml"/><Relationship Id="rId70" Type="http://schemas.openxmlformats.org/officeDocument/2006/relationships/customXml" Target="../ink/ink846.xml"/><Relationship Id="rId91" Type="http://schemas.openxmlformats.org/officeDocument/2006/relationships/image" Target="../media/image119.png"/><Relationship Id="rId145" Type="http://schemas.openxmlformats.org/officeDocument/2006/relationships/image" Target="../media/image146.png"/><Relationship Id="rId166" Type="http://schemas.openxmlformats.org/officeDocument/2006/relationships/customXml" Target="../ink/ink894.xml"/><Relationship Id="rId187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825.xml"/><Relationship Id="rId49" Type="http://schemas.openxmlformats.org/officeDocument/2006/relationships/image" Target="../media/image98.png"/><Relationship Id="rId114" Type="http://schemas.openxmlformats.org/officeDocument/2006/relationships/customXml" Target="../ink/ink868.xml"/><Relationship Id="rId60" Type="http://schemas.openxmlformats.org/officeDocument/2006/relationships/customXml" Target="../ink/ink841.xml"/><Relationship Id="rId81" Type="http://schemas.openxmlformats.org/officeDocument/2006/relationships/image" Target="../media/image114.png"/><Relationship Id="rId135" Type="http://schemas.openxmlformats.org/officeDocument/2006/relationships/image" Target="../media/image141.png"/><Relationship Id="rId156" Type="http://schemas.openxmlformats.org/officeDocument/2006/relationships/customXml" Target="../ink/ink889.xml"/><Relationship Id="rId177" Type="http://schemas.openxmlformats.org/officeDocument/2006/relationships/image" Target="../media/image161.png"/><Relationship Id="rId198" Type="http://schemas.openxmlformats.org/officeDocument/2006/relationships/customXml" Target="../ink/ink911.xml"/><Relationship Id="rId202" Type="http://schemas.openxmlformats.org/officeDocument/2006/relationships/customXml" Target="../ink/ink913.xml"/><Relationship Id="rId18" Type="http://schemas.openxmlformats.org/officeDocument/2006/relationships/customXml" Target="../ink/ink820.xml"/><Relationship Id="rId39" Type="http://schemas.openxmlformats.org/officeDocument/2006/relationships/image" Target="../media/image93.png"/><Relationship Id="rId50" Type="http://schemas.openxmlformats.org/officeDocument/2006/relationships/customXml" Target="../ink/ink836.xml"/><Relationship Id="rId104" Type="http://schemas.openxmlformats.org/officeDocument/2006/relationships/customXml" Target="../ink/ink863.xml"/><Relationship Id="rId125" Type="http://schemas.openxmlformats.org/officeDocument/2006/relationships/image" Target="../media/image136.png"/><Relationship Id="rId146" Type="http://schemas.openxmlformats.org/officeDocument/2006/relationships/customXml" Target="../ink/ink884.xml"/><Relationship Id="rId167" Type="http://schemas.openxmlformats.org/officeDocument/2006/relationships/image" Target="../media/image157.png"/><Relationship Id="rId188" Type="http://schemas.openxmlformats.org/officeDocument/2006/relationships/customXml" Target="../ink/ink906.xml"/><Relationship Id="rId71" Type="http://schemas.openxmlformats.org/officeDocument/2006/relationships/image" Target="../media/image109.png"/><Relationship Id="rId92" Type="http://schemas.openxmlformats.org/officeDocument/2006/relationships/customXml" Target="../ink/ink857.xml"/><Relationship Id="rId2" Type="http://schemas.openxmlformats.org/officeDocument/2006/relationships/customXml" Target="../ink/ink812.xml"/><Relationship Id="rId29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21" Type="http://schemas.openxmlformats.org/officeDocument/2006/relationships/image" Target="../media/image84.png"/><Relationship Id="rId63" Type="http://schemas.openxmlformats.org/officeDocument/2006/relationships/image" Target="../media/image105.png"/><Relationship Id="rId159" Type="http://schemas.openxmlformats.org/officeDocument/2006/relationships/image" Target="../media/image153.png"/><Relationship Id="rId170" Type="http://schemas.openxmlformats.org/officeDocument/2006/relationships/customXml" Target="../ink/ink1000.xml"/><Relationship Id="rId191" Type="http://schemas.openxmlformats.org/officeDocument/2006/relationships/image" Target="../media/image168.png"/><Relationship Id="rId205" Type="http://schemas.openxmlformats.org/officeDocument/2006/relationships/image" Target="../media/image178.png"/><Relationship Id="rId226" Type="http://schemas.openxmlformats.org/officeDocument/2006/relationships/customXml" Target="../ink/ink1029.xml"/><Relationship Id="rId247" Type="http://schemas.openxmlformats.org/officeDocument/2006/relationships/image" Target="../media/image199.png"/><Relationship Id="rId107" Type="http://schemas.openxmlformats.org/officeDocument/2006/relationships/image" Target="../media/image125.png"/><Relationship Id="rId11" Type="http://schemas.openxmlformats.org/officeDocument/2006/relationships/image" Target="../media/image79.png"/><Relationship Id="rId32" Type="http://schemas.openxmlformats.org/officeDocument/2006/relationships/customXml" Target="../ink/ink931.xml"/><Relationship Id="rId53" Type="http://schemas.openxmlformats.org/officeDocument/2006/relationships/image" Target="../media/image100.png"/><Relationship Id="rId74" Type="http://schemas.openxmlformats.org/officeDocument/2006/relationships/customXml" Target="../ink/ink952.xml"/><Relationship Id="rId128" Type="http://schemas.openxmlformats.org/officeDocument/2006/relationships/customXml" Target="../ink/ink979.xml"/><Relationship Id="rId149" Type="http://schemas.openxmlformats.org/officeDocument/2006/relationships/image" Target="../media/image148.png"/><Relationship Id="rId5" Type="http://schemas.openxmlformats.org/officeDocument/2006/relationships/image" Target="../media/image76.png"/><Relationship Id="rId95" Type="http://schemas.openxmlformats.org/officeDocument/2006/relationships/image" Target="../media/image121.png"/><Relationship Id="rId160" Type="http://schemas.openxmlformats.org/officeDocument/2006/relationships/customXml" Target="../ink/ink995.xml"/><Relationship Id="rId181" Type="http://schemas.openxmlformats.org/officeDocument/2006/relationships/image" Target="../media/image163.png"/><Relationship Id="rId216" Type="http://schemas.openxmlformats.org/officeDocument/2006/relationships/customXml" Target="../ink/ink1024.xml"/><Relationship Id="rId237" Type="http://schemas.openxmlformats.org/officeDocument/2006/relationships/image" Target="../media/image194.png"/><Relationship Id="rId258" Type="http://schemas.openxmlformats.org/officeDocument/2006/relationships/customXml" Target="../ink/ink1045.xml"/><Relationship Id="rId22" Type="http://schemas.openxmlformats.org/officeDocument/2006/relationships/customXml" Target="../ink/ink926.xml"/><Relationship Id="rId43" Type="http://schemas.openxmlformats.org/officeDocument/2006/relationships/image" Target="../media/image95.png"/><Relationship Id="rId64" Type="http://schemas.openxmlformats.org/officeDocument/2006/relationships/customXml" Target="../ink/ink947.xml"/><Relationship Id="rId118" Type="http://schemas.openxmlformats.org/officeDocument/2006/relationships/customXml" Target="../ink/ink974.xml"/><Relationship Id="rId139" Type="http://schemas.openxmlformats.org/officeDocument/2006/relationships/image" Target="../media/image143.png"/><Relationship Id="rId85" Type="http://schemas.openxmlformats.org/officeDocument/2006/relationships/image" Target="../media/image116.png"/><Relationship Id="rId150" Type="http://schemas.openxmlformats.org/officeDocument/2006/relationships/customXml" Target="../ink/ink990.xml"/><Relationship Id="rId171" Type="http://schemas.openxmlformats.org/officeDocument/2006/relationships/image" Target="../media/image159.png"/><Relationship Id="rId192" Type="http://schemas.openxmlformats.org/officeDocument/2006/relationships/customXml" Target="../ink/ink1012.xml"/><Relationship Id="rId206" Type="http://schemas.openxmlformats.org/officeDocument/2006/relationships/customXml" Target="../ink/ink1019.xml"/><Relationship Id="rId227" Type="http://schemas.openxmlformats.org/officeDocument/2006/relationships/image" Target="../media/image189.png"/><Relationship Id="rId248" Type="http://schemas.openxmlformats.org/officeDocument/2006/relationships/customXml" Target="../ink/ink1040.xml"/><Relationship Id="rId12" Type="http://schemas.openxmlformats.org/officeDocument/2006/relationships/customXml" Target="../ink/ink921.xml"/><Relationship Id="rId33" Type="http://schemas.openxmlformats.org/officeDocument/2006/relationships/image" Target="../media/image90.png"/><Relationship Id="rId108" Type="http://schemas.openxmlformats.org/officeDocument/2006/relationships/customXml" Target="../ink/ink969.xml"/><Relationship Id="rId129" Type="http://schemas.openxmlformats.org/officeDocument/2006/relationships/image" Target="../media/image138.png"/><Relationship Id="rId54" Type="http://schemas.openxmlformats.org/officeDocument/2006/relationships/customXml" Target="../ink/ink942.xml"/><Relationship Id="rId75" Type="http://schemas.openxmlformats.org/officeDocument/2006/relationships/image" Target="../media/image111.png"/><Relationship Id="rId96" Type="http://schemas.openxmlformats.org/officeDocument/2006/relationships/customXml" Target="../ink/ink963.xml"/><Relationship Id="rId140" Type="http://schemas.openxmlformats.org/officeDocument/2006/relationships/customXml" Target="../ink/ink985.xml"/><Relationship Id="rId161" Type="http://schemas.openxmlformats.org/officeDocument/2006/relationships/image" Target="../media/image154.png"/><Relationship Id="rId182" Type="http://schemas.openxmlformats.org/officeDocument/2006/relationships/customXml" Target="../ink/ink1007.xml"/><Relationship Id="rId217" Type="http://schemas.openxmlformats.org/officeDocument/2006/relationships/image" Target="../media/image184.png"/><Relationship Id="rId6" Type="http://schemas.openxmlformats.org/officeDocument/2006/relationships/customXml" Target="../ink/ink918.xml"/><Relationship Id="rId238" Type="http://schemas.openxmlformats.org/officeDocument/2006/relationships/customXml" Target="../ink/ink1035.xml"/><Relationship Id="rId259" Type="http://schemas.openxmlformats.org/officeDocument/2006/relationships/image" Target="../media/image205.png"/><Relationship Id="rId23" Type="http://schemas.openxmlformats.org/officeDocument/2006/relationships/image" Target="../media/image85.png"/><Relationship Id="rId119" Type="http://schemas.openxmlformats.org/officeDocument/2006/relationships/image" Target="../media/image133.png"/><Relationship Id="rId44" Type="http://schemas.openxmlformats.org/officeDocument/2006/relationships/customXml" Target="../ink/ink937.xml"/><Relationship Id="rId65" Type="http://schemas.openxmlformats.org/officeDocument/2006/relationships/image" Target="../media/image106.png"/><Relationship Id="rId86" Type="http://schemas.openxmlformats.org/officeDocument/2006/relationships/customXml" Target="../ink/ink958.xml"/><Relationship Id="rId130" Type="http://schemas.openxmlformats.org/officeDocument/2006/relationships/customXml" Target="../ink/ink980.xml"/><Relationship Id="rId151" Type="http://schemas.openxmlformats.org/officeDocument/2006/relationships/image" Target="../media/image149.png"/><Relationship Id="rId172" Type="http://schemas.openxmlformats.org/officeDocument/2006/relationships/customXml" Target="../ink/ink1001.xml"/><Relationship Id="rId193" Type="http://schemas.openxmlformats.org/officeDocument/2006/relationships/image" Target="../media/image169.png"/><Relationship Id="rId207" Type="http://schemas.openxmlformats.org/officeDocument/2006/relationships/image" Target="../media/image179.png"/><Relationship Id="rId228" Type="http://schemas.openxmlformats.org/officeDocument/2006/relationships/customXml" Target="../ink/ink1030.xml"/><Relationship Id="rId249" Type="http://schemas.openxmlformats.org/officeDocument/2006/relationships/image" Target="../media/image200.png"/><Relationship Id="rId13" Type="http://schemas.openxmlformats.org/officeDocument/2006/relationships/image" Target="../media/image80.png"/><Relationship Id="rId109" Type="http://schemas.openxmlformats.org/officeDocument/2006/relationships/image" Target="../media/image128.png"/><Relationship Id="rId260" Type="http://schemas.openxmlformats.org/officeDocument/2006/relationships/customXml" Target="../ink/ink1046.xml"/><Relationship Id="rId34" Type="http://schemas.openxmlformats.org/officeDocument/2006/relationships/customXml" Target="../ink/ink932.xml"/><Relationship Id="rId55" Type="http://schemas.openxmlformats.org/officeDocument/2006/relationships/image" Target="../media/image101.png"/><Relationship Id="rId76" Type="http://schemas.openxmlformats.org/officeDocument/2006/relationships/customXml" Target="../ink/ink953.xml"/><Relationship Id="rId97" Type="http://schemas.openxmlformats.org/officeDocument/2006/relationships/image" Target="../media/image122.png"/><Relationship Id="rId120" Type="http://schemas.openxmlformats.org/officeDocument/2006/relationships/customXml" Target="../ink/ink975.xml"/><Relationship Id="rId141" Type="http://schemas.openxmlformats.org/officeDocument/2006/relationships/image" Target="../media/image144.png"/><Relationship Id="rId7" Type="http://schemas.openxmlformats.org/officeDocument/2006/relationships/image" Target="../media/image77.png"/><Relationship Id="rId162" Type="http://schemas.openxmlformats.org/officeDocument/2006/relationships/customXml" Target="../ink/ink996.xml"/><Relationship Id="rId183" Type="http://schemas.openxmlformats.org/officeDocument/2006/relationships/image" Target="../media/image164.png"/><Relationship Id="rId218" Type="http://schemas.openxmlformats.org/officeDocument/2006/relationships/customXml" Target="../ink/ink1025.xml"/><Relationship Id="rId239" Type="http://schemas.openxmlformats.org/officeDocument/2006/relationships/image" Target="../media/image195.png"/><Relationship Id="rId250" Type="http://schemas.openxmlformats.org/officeDocument/2006/relationships/customXml" Target="../ink/ink1041.xml"/><Relationship Id="rId24" Type="http://schemas.openxmlformats.org/officeDocument/2006/relationships/customXml" Target="../ink/ink927.xml"/><Relationship Id="rId45" Type="http://schemas.openxmlformats.org/officeDocument/2006/relationships/image" Target="../media/image96.png"/><Relationship Id="rId66" Type="http://schemas.openxmlformats.org/officeDocument/2006/relationships/customXml" Target="../ink/ink948.xml"/><Relationship Id="rId87" Type="http://schemas.openxmlformats.org/officeDocument/2006/relationships/image" Target="../media/image117.png"/><Relationship Id="rId110" Type="http://schemas.openxmlformats.org/officeDocument/2006/relationships/customXml" Target="../ink/ink970.xml"/><Relationship Id="rId131" Type="http://schemas.openxmlformats.org/officeDocument/2006/relationships/image" Target="../media/image139.png"/><Relationship Id="rId152" Type="http://schemas.openxmlformats.org/officeDocument/2006/relationships/customXml" Target="../ink/ink991.xml"/><Relationship Id="rId173" Type="http://schemas.openxmlformats.org/officeDocument/2006/relationships/customXml" Target="../ink/ink1002.xml"/><Relationship Id="rId194" Type="http://schemas.openxmlformats.org/officeDocument/2006/relationships/customXml" Target="../ink/ink1013.xml"/><Relationship Id="rId208" Type="http://schemas.openxmlformats.org/officeDocument/2006/relationships/customXml" Target="../ink/ink1020.xml"/><Relationship Id="rId229" Type="http://schemas.openxmlformats.org/officeDocument/2006/relationships/image" Target="../media/image190.png"/><Relationship Id="rId240" Type="http://schemas.openxmlformats.org/officeDocument/2006/relationships/customXml" Target="../ink/ink1036.xml"/><Relationship Id="rId261" Type="http://schemas.openxmlformats.org/officeDocument/2006/relationships/image" Target="../media/image206.png"/><Relationship Id="rId14" Type="http://schemas.openxmlformats.org/officeDocument/2006/relationships/customXml" Target="../ink/ink922.xml"/><Relationship Id="rId35" Type="http://schemas.openxmlformats.org/officeDocument/2006/relationships/image" Target="../media/image91.png"/><Relationship Id="rId56" Type="http://schemas.openxmlformats.org/officeDocument/2006/relationships/customXml" Target="../ink/ink943.xml"/><Relationship Id="rId77" Type="http://schemas.openxmlformats.org/officeDocument/2006/relationships/image" Target="../media/image112.png"/><Relationship Id="rId100" Type="http://schemas.openxmlformats.org/officeDocument/2006/relationships/customXml" Target="../ink/ink965.xml"/><Relationship Id="rId8" Type="http://schemas.openxmlformats.org/officeDocument/2006/relationships/customXml" Target="../ink/ink919.xml"/><Relationship Id="rId98" Type="http://schemas.openxmlformats.org/officeDocument/2006/relationships/customXml" Target="../ink/ink964.xml"/><Relationship Id="rId121" Type="http://schemas.openxmlformats.org/officeDocument/2006/relationships/image" Target="../media/image134.png"/><Relationship Id="rId142" Type="http://schemas.openxmlformats.org/officeDocument/2006/relationships/customXml" Target="../ink/ink986.xml"/><Relationship Id="rId163" Type="http://schemas.openxmlformats.org/officeDocument/2006/relationships/image" Target="../media/image155.png"/><Relationship Id="rId184" Type="http://schemas.openxmlformats.org/officeDocument/2006/relationships/customXml" Target="../ink/ink1008.xml"/><Relationship Id="rId219" Type="http://schemas.openxmlformats.org/officeDocument/2006/relationships/image" Target="../media/image185.png"/><Relationship Id="rId230" Type="http://schemas.openxmlformats.org/officeDocument/2006/relationships/customXml" Target="../ink/ink1031.xml"/><Relationship Id="rId251" Type="http://schemas.openxmlformats.org/officeDocument/2006/relationships/image" Target="../media/image201.png"/><Relationship Id="rId25" Type="http://schemas.openxmlformats.org/officeDocument/2006/relationships/image" Target="../media/image86.png"/><Relationship Id="rId46" Type="http://schemas.openxmlformats.org/officeDocument/2006/relationships/customXml" Target="../ink/ink938.xml"/><Relationship Id="rId67" Type="http://schemas.openxmlformats.org/officeDocument/2006/relationships/image" Target="../media/image107.png"/><Relationship Id="rId88" Type="http://schemas.openxmlformats.org/officeDocument/2006/relationships/customXml" Target="../ink/ink959.xml"/><Relationship Id="rId111" Type="http://schemas.openxmlformats.org/officeDocument/2006/relationships/image" Target="../media/image129.png"/><Relationship Id="rId132" Type="http://schemas.openxmlformats.org/officeDocument/2006/relationships/customXml" Target="../ink/ink981.xml"/><Relationship Id="rId153" Type="http://schemas.openxmlformats.org/officeDocument/2006/relationships/image" Target="../media/image150.png"/><Relationship Id="rId174" Type="http://schemas.openxmlformats.org/officeDocument/2006/relationships/customXml" Target="../ink/ink1003.xml"/><Relationship Id="rId195" Type="http://schemas.openxmlformats.org/officeDocument/2006/relationships/image" Target="../media/image171.png"/><Relationship Id="rId209" Type="http://schemas.openxmlformats.org/officeDocument/2006/relationships/image" Target="../media/image180.png"/><Relationship Id="rId220" Type="http://schemas.openxmlformats.org/officeDocument/2006/relationships/customXml" Target="../ink/ink1026.xml"/><Relationship Id="rId241" Type="http://schemas.openxmlformats.org/officeDocument/2006/relationships/image" Target="../media/image196.png"/><Relationship Id="rId15" Type="http://schemas.openxmlformats.org/officeDocument/2006/relationships/image" Target="../media/image81.png"/><Relationship Id="rId36" Type="http://schemas.openxmlformats.org/officeDocument/2006/relationships/customXml" Target="../ink/ink933.xml"/><Relationship Id="rId57" Type="http://schemas.openxmlformats.org/officeDocument/2006/relationships/image" Target="../media/image102.png"/><Relationship Id="rId78" Type="http://schemas.openxmlformats.org/officeDocument/2006/relationships/customXml" Target="../ink/ink954.xml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122" Type="http://schemas.openxmlformats.org/officeDocument/2006/relationships/customXml" Target="../ink/ink976.xml"/><Relationship Id="rId143" Type="http://schemas.openxmlformats.org/officeDocument/2006/relationships/image" Target="../media/image145.png"/><Relationship Id="rId164" Type="http://schemas.openxmlformats.org/officeDocument/2006/relationships/customXml" Target="../ink/ink997.xml"/><Relationship Id="rId185" Type="http://schemas.openxmlformats.org/officeDocument/2006/relationships/image" Target="../media/image165.png"/><Relationship Id="rId9" Type="http://schemas.openxmlformats.org/officeDocument/2006/relationships/image" Target="../media/image78.png"/><Relationship Id="rId210" Type="http://schemas.openxmlformats.org/officeDocument/2006/relationships/customXml" Target="../ink/ink1021.xml"/><Relationship Id="rId26" Type="http://schemas.openxmlformats.org/officeDocument/2006/relationships/customXml" Target="../ink/ink928.xml"/><Relationship Id="rId231" Type="http://schemas.openxmlformats.org/officeDocument/2006/relationships/image" Target="../media/image191.png"/><Relationship Id="rId252" Type="http://schemas.openxmlformats.org/officeDocument/2006/relationships/customXml" Target="../ink/ink1042.xml"/><Relationship Id="rId47" Type="http://schemas.openxmlformats.org/officeDocument/2006/relationships/image" Target="../media/image97.png"/><Relationship Id="rId68" Type="http://schemas.openxmlformats.org/officeDocument/2006/relationships/customXml" Target="../ink/ink949.xml"/><Relationship Id="rId89" Type="http://schemas.openxmlformats.org/officeDocument/2006/relationships/image" Target="../media/image118.png"/><Relationship Id="rId112" Type="http://schemas.openxmlformats.org/officeDocument/2006/relationships/customXml" Target="../ink/ink971.xml"/><Relationship Id="rId133" Type="http://schemas.openxmlformats.org/officeDocument/2006/relationships/image" Target="../media/image140.png"/><Relationship Id="rId154" Type="http://schemas.openxmlformats.org/officeDocument/2006/relationships/customXml" Target="../ink/ink992.xml"/><Relationship Id="rId175" Type="http://schemas.openxmlformats.org/officeDocument/2006/relationships/image" Target="../media/image160.png"/><Relationship Id="rId196" Type="http://schemas.openxmlformats.org/officeDocument/2006/relationships/customXml" Target="../ink/ink1014.xml"/><Relationship Id="rId200" Type="http://schemas.openxmlformats.org/officeDocument/2006/relationships/customXml" Target="../ink/ink1016.xml"/><Relationship Id="rId16" Type="http://schemas.openxmlformats.org/officeDocument/2006/relationships/customXml" Target="../ink/ink923.xml"/><Relationship Id="rId221" Type="http://schemas.openxmlformats.org/officeDocument/2006/relationships/image" Target="../media/image186.png"/><Relationship Id="rId242" Type="http://schemas.openxmlformats.org/officeDocument/2006/relationships/customXml" Target="../ink/ink1037.xml"/><Relationship Id="rId37" Type="http://schemas.openxmlformats.org/officeDocument/2006/relationships/image" Target="../media/image92.png"/><Relationship Id="rId58" Type="http://schemas.openxmlformats.org/officeDocument/2006/relationships/customXml" Target="../ink/ink944.xml"/><Relationship Id="rId79" Type="http://schemas.openxmlformats.org/officeDocument/2006/relationships/image" Target="../media/image113.png"/><Relationship Id="rId102" Type="http://schemas.openxmlformats.org/officeDocument/2006/relationships/customXml" Target="../ink/ink966.xml"/><Relationship Id="rId123" Type="http://schemas.openxmlformats.org/officeDocument/2006/relationships/image" Target="../media/image135.png"/><Relationship Id="rId144" Type="http://schemas.openxmlformats.org/officeDocument/2006/relationships/customXml" Target="../ink/ink987.xml"/><Relationship Id="rId90" Type="http://schemas.openxmlformats.org/officeDocument/2006/relationships/customXml" Target="../ink/ink960.xml"/><Relationship Id="rId165" Type="http://schemas.openxmlformats.org/officeDocument/2006/relationships/image" Target="../media/image156.png"/><Relationship Id="rId186" Type="http://schemas.openxmlformats.org/officeDocument/2006/relationships/customXml" Target="../ink/ink1009.xml"/><Relationship Id="rId211" Type="http://schemas.openxmlformats.org/officeDocument/2006/relationships/image" Target="../media/image181.png"/><Relationship Id="rId232" Type="http://schemas.openxmlformats.org/officeDocument/2006/relationships/customXml" Target="../ink/ink1032.xml"/><Relationship Id="rId253" Type="http://schemas.openxmlformats.org/officeDocument/2006/relationships/image" Target="../media/image202.png"/><Relationship Id="rId27" Type="http://schemas.openxmlformats.org/officeDocument/2006/relationships/image" Target="../media/image87.png"/><Relationship Id="rId48" Type="http://schemas.openxmlformats.org/officeDocument/2006/relationships/customXml" Target="../ink/ink939.xml"/><Relationship Id="rId69" Type="http://schemas.openxmlformats.org/officeDocument/2006/relationships/image" Target="../media/image108.png"/><Relationship Id="rId113" Type="http://schemas.openxmlformats.org/officeDocument/2006/relationships/image" Target="../media/image130.png"/><Relationship Id="rId134" Type="http://schemas.openxmlformats.org/officeDocument/2006/relationships/customXml" Target="../ink/ink982.xml"/><Relationship Id="rId80" Type="http://schemas.openxmlformats.org/officeDocument/2006/relationships/customXml" Target="../ink/ink955.xml"/><Relationship Id="rId155" Type="http://schemas.openxmlformats.org/officeDocument/2006/relationships/image" Target="../media/image151.png"/><Relationship Id="rId176" Type="http://schemas.openxmlformats.org/officeDocument/2006/relationships/customXml" Target="../ink/ink1004.xml"/><Relationship Id="rId197" Type="http://schemas.openxmlformats.org/officeDocument/2006/relationships/image" Target="../media/image172.png"/><Relationship Id="rId201" Type="http://schemas.openxmlformats.org/officeDocument/2006/relationships/image" Target="../media/image174.png"/><Relationship Id="rId222" Type="http://schemas.openxmlformats.org/officeDocument/2006/relationships/customXml" Target="../ink/ink1027.xml"/><Relationship Id="rId243" Type="http://schemas.openxmlformats.org/officeDocument/2006/relationships/image" Target="../media/image197.png"/><Relationship Id="rId17" Type="http://schemas.openxmlformats.org/officeDocument/2006/relationships/image" Target="../media/image82.png"/><Relationship Id="rId38" Type="http://schemas.openxmlformats.org/officeDocument/2006/relationships/customXml" Target="../ink/ink934.xml"/><Relationship Id="rId59" Type="http://schemas.openxmlformats.org/officeDocument/2006/relationships/image" Target="../media/image103.png"/><Relationship Id="rId103" Type="http://schemas.openxmlformats.org/officeDocument/2006/relationships/image" Target="../media/image126.png"/><Relationship Id="rId124" Type="http://schemas.openxmlformats.org/officeDocument/2006/relationships/customXml" Target="../ink/ink977.xml"/><Relationship Id="rId70" Type="http://schemas.openxmlformats.org/officeDocument/2006/relationships/customXml" Target="../ink/ink950.xml"/><Relationship Id="rId91" Type="http://schemas.openxmlformats.org/officeDocument/2006/relationships/image" Target="../media/image119.png"/><Relationship Id="rId145" Type="http://schemas.openxmlformats.org/officeDocument/2006/relationships/image" Target="../media/image146.png"/><Relationship Id="rId166" Type="http://schemas.openxmlformats.org/officeDocument/2006/relationships/customXml" Target="../ink/ink998.xml"/><Relationship Id="rId187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22.xml"/><Relationship Id="rId233" Type="http://schemas.openxmlformats.org/officeDocument/2006/relationships/image" Target="../media/image192.png"/><Relationship Id="rId254" Type="http://schemas.openxmlformats.org/officeDocument/2006/relationships/customXml" Target="../ink/ink1043.xml"/><Relationship Id="rId28" Type="http://schemas.openxmlformats.org/officeDocument/2006/relationships/customXml" Target="../ink/ink929.xml"/><Relationship Id="rId49" Type="http://schemas.openxmlformats.org/officeDocument/2006/relationships/image" Target="../media/image98.png"/><Relationship Id="rId114" Type="http://schemas.openxmlformats.org/officeDocument/2006/relationships/customXml" Target="../ink/ink972.xml"/><Relationship Id="rId60" Type="http://schemas.openxmlformats.org/officeDocument/2006/relationships/customXml" Target="../ink/ink945.xml"/><Relationship Id="rId81" Type="http://schemas.openxmlformats.org/officeDocument/2006/relationships/image" Target="../media/image114.png"/><Relationship Id="rId135" Type="http://schemas.openxmlformats.org/officeDocument/2006/relationships/image" Target="../media/image141.png"/><Relationship Id="rId156" Type="http://schemas.openxmlformats.org/officeDocument/2006/relationships/customXml" Target="../ink/ink993.xml"/><Relationship Id="rId177" Type="http://schemas.openxmlformats.org/officeDocument/2006/relationships/image" Target="../media/image161.png"/><Relationship Id="rId198" Type="http://schemas.openxmlformats.org/officeDocument/2006/relationships/customXml" Target="../ink/ink1015.xml"/><Relationship Id="rId202" Type="http://schemas.openxmlformats.org/officeDocument/2006/relationships/customXml" Target="../ink/ink1017.xml"/><Relationship Id="rId223" Type="http://schemas.openxmlformats.org/officeDocument/2006/relationships/image" Target="../media/image187.png"/><Relationship Id="rId244" Type="http://schemas.openxmlformats.org/officeDocument/2006/relationships/customXml" Target="../ink/ink1038.xml"/><Relationship Id="rId18" Type="http://schemas.openxmlformats.org/officeDocument/2006/relationships/customXml" Target="../ink/ink924.xml"/><Relationship Id="rId39" Type="http://schemas.openxmlformats.org/officeDocument/2006/relationships/image" Target="../media/image93.png"/><Relationship Id="rId50" Type="http://schemas.openxmlformats.org/officeDocument/2006/relationships/customXml" Target="../ink/ink940.xml"/><Relationship Id="rId104" Type="http://schemas.openxmlformats.org/officeDocument/2006/relationships/customXml" Target="../ink/ink967.xml"/><Relationship Id="rId125" Type="http://schemas.openxmlformats.org/officeDocument/2006/relationships/image" Target="../media/image136.png"/><Relationship Id="rId146" Type="http://schemas.openxmlformats.org/officeDocument/2006/relationships/customXml" Target="../ink/ink988.xml"/><Relationship Id="rId167" Type="http://schemas.openxmlformats.org/officeDocument/2006/relationships/image" Target="../media/image157.png"/><Relationship Id="rId188" Type="http://schemas.openxmlformats.org/officeDocument/2006/relationships/customXml" Target="../ink/ink1010.xml"/><Relationship Id="rId71" Type="http://schemas.openxmlformats.org/officeDocument/2006/relationships/image" Target="../media/image109.png"/><Relationship Id="rId92" Type="http://schemas.openxmlformats.org/officeDocument/2006/relationships/customXml" Target="../ink/ink961.xml"/><Relationship Id="rId213" Type="http://schemas.openxmlformats.org/officeDocument/2006/relationships/image" Target="../media/image182.png"/><Relationship Id="rId234" Type="http://schemas.openxmlformats.org/officeDocument/2006/relationships/customXml" Target="../ink/ink1033.xml"/><Relationship Id="rId2" Type="http://schemas.openxmlformats.org/officeDocument/2006/relationships/customXml" Target="../ink/ink916.xml"/><Relationship Id="rId29" Type="http://schemas.openxmlformats.org/officeDocument/2006/relationships/image" Target="../media/image88.png"/><Relationship Id="rId255" Type="http://schemas.openxmlformats.org/officeDocument/2006/relationships/image" Target="../media/image203.png"/><Relationship Id="rId40" Type="http://schemas.openxmlformats.org/officeDocument/2006/relationships/customXml" Target="../ink/ink935.xml"/><Relationship Id="rId115" Type="http://schemas.openxmlformats.org/officeDocument/2006/relationships/image" Target="../media/image131.png"/><Relationship Id="rId136" Type="http://schemas.openxmlformats.org/officeDocument/2006/relationships/customXml" Target="../ink/ink983.xml"/><Relationship Id="rId157" Type="http://schemas.openxmlformats.org/officeDocument/2006/relationships/image" Target="../media/image152.png"/><Relationship Id="rId178" Type="http://schemas.openxmlformats.org/officeDocument/2006/relationships/customXml" Target="../ink/ink1005.xml"/><Relationship Id="rId61" Type="http://schemas.openxmlformats.org/officeDocument/2006/relationships/image" Target="../media/image104.png"/><Relationship Id="rId82" Type="http://schemas.openxmlformats.org/officeDocument/2006/relationships/customXml" Target="../ink/ink956.xml"/><Relationship Id="rId199" Type="http://schemas.openxmlformats.org/officeDocument/2006/relationships/image" Target="../media/image173.png"/><Relationship Id="rId203" Type="http://schemas.openxmlformats.org/officeDocument/2006/relationships/image" Target="../media/image175.png"/><Relationship Id="rId19" Type="http://schemas.openxmlformats.org/officeDocument/2006/relationships/image" Target="../media/image83.png"/><Relationship Id="rId224" Type="http://schemas.openxmlformats.org/officeDocument/2006/relationships/customXml" Target="../ink/ink1028.xml"/><Relationship Id="rId245" Type="http://schemas.openxmlformats.org/officeDocument/2006/relationships/image" Target="../media/image198.png"/><Relationship Id="rId30" Type="http://schemas.openxmlformats.org/officeDocument/2006/relationships/customXml" Target="../ink/ink930.xml"/><Relationship Id="rId105" Type="http://schemas.openxmlformats.org/officeDocument/2006/relationships/image" Target="../media/image127.png"/><Relationship Id="rId126" Type="http://schemas.openxmlformats.org/officeDocument/2006/relationships/customXml" Target="../ink/ink978.xml"/><Relationship Id="rId147" Type="http://schemas.openxmlformats.org/officeDocument/2006/relationships/image" Target="../media/image147.png"/><Relationship Id="rId168" Type="http://schemas.openxmlformats.org/officeDocument/2006/relationships/customXml" Target="../ink/ink999.xml"/><Relationship Id="rId51" Type="http://schemas.openxmlformats.org/officeDocument/2006/relationships/image" Target="../media/image99.png"/><Relationship Id="rId72" Type="http://schemas.openxmlformats.org/officeDocument/2006/relationships/customXml" Target="../ink/ink951.xml"/><Relationship Id="rId93" Type="http://schemas.openxmlformats.org/officeDocument/2006/relationships/image" Target="../media/image120.png"/><Relationship Id="rId189" Type="http://schemas.openxmlformats.org/officeDocument/2006/relationships/image" Target="../media/image167.png"/><Relationship Id="rId3" Type="http://schemas.openxmlformats.org/officeDocument/2006/relationships/image" Target="../media/image75.png"/><Relationship Id="rId214" Type="http://schemas.openxmlformats.org/officeDocument/2006/relationships/customXml" Target="../ink/ink1023.xml"/><Relationship Id="rId235" Type="http://schemas.openxmlformats.org/officeDocument/2006/relationships/image" Target="../media/image193.png"/><Relationship Id="rId256" Type="http://schemas.openxmlformats.org/officeDocument/2006/relationships/customXml" Target="../ink/ink1044.xml"/><Relationship Id="rId116" Type="http://schemas.openxmlformats.org/officeDocument/2006/relationships/customXml" Target="../ink/ink973.xml"/><Relationship Id="rId137" Type="http://schemas.openxmlformats.org/officeDocument/2006/relationships/image" Target="../media/image142.png"/><Relationship Id="rId158" Type="http://schemas.openxmlformats.org/officeDocument/2006/relationships/customXml" Target="../ink/ink994.xml"/><Relationship Id="rId20" Type="http://schemas.openxmlformats.org/officeDocument/2006/relationships/customXml" Target="../ink/ink925.xml"/><Relationship Id="rId41" Type="http://schemas.openxmlformats.org/officeDocument/2006/relationships/image" Target="../media/image94.png"/><Relationship Id="rId62" Type="http://schemas.openxmlformats.org/officeDocument/2006/relationships/customXml" Target="../ink/ink946.xml"/><Relationship Id="rId83" Type="http://schemas.openxmlformats.org/officeDocument/2006/relationships/image" Target="../media/image115.png"/><Relationship Id="rId179" Type="http://schemas.openxmlformats.org/officeDocument/2006/relationships/image" Target="../media/image162.png"/><Relationship Id="rId190" Type="http://schemas.openxmlformats.org/officeDocument/2006/relationships/customXml" Target="../ink/ink1011.xml"/><Relationship Id="rId204" Type="http://schemas.openxmlformats.org/officeDocument/2006/relationships/customXml" Target="../ink/ink1018.xml"/><Relationship Id="rId225" Type="http://schemas.openxmlformats.org/officeDocument/2006/relationships/image" Target="../media/image188.png"/><Relationship Id="rId246" Type="http://schemas.openxmlformats.org/officeDocument/2006/relationships/customXml" Target="../ink/ink1039.xml"/><Relationship Id="rId106" Type="http://schemas.openxmlformats.org/officeDocument/2006/relationships/customXml" Target="../ink/ink968.xml"/><Relationship Id="rId127" Type="http://schemas.openxmlformats.org/officeDocument/2006/relationships/image" Target="../media/image137.png"/><Relationship Id="rId10" Type="http://schemas.openxmlformats.org/officeDocument/2006/relationships/customXml" Target="../ink/ink920.xml"/><Relationship Id="rId31" Type="http://schemas.openxmlformats.org/officeDocument/2006/relationships/image" Target="../media/image89.png"/><Relationship Id="rId52" Type="http://schemas.openxmlformats.org/officeDocument/2006/relationships/customXml" Target="../ink/ink941.xml"/><Relationship Id="rId73" Type="http://schemas.openxmlformats.org/officeDocument/2006/relationships/image" Target="../media/image110.png"/><Relationship Id="rId94" Type="http://schemas.openxmlformats.org/officeDocument/2006/relationships/customXml" Target="../ink/ink962.xml"/><Relationship Id="rId148" Type="http://schemas.openxmlformats.org/officeDocument/2006/relationships/customXml" Target="../ink/ink989.xml"/><Relationship Id="rId169" Type="http://schemas.openxmlformats.org/officeDocument/2006/relationships/image" Target="../media/image158.png"/><Relationship Id="rId4" Type="http://schemas.openxmlformats.org/officeDocument/2006/relationships/customXml" Target="../ink/ink917.xml"/><Relationship Id="rId180" Type="http://schemas.openxmlformats.org/officeDocument/2006/relationships/customXml" Target="../ink/ink1006.xml"/><Relationship Id="rId215" Type="http://schemas.openxmlformats.org/officeDocument/2006/relationships/image" Target="../media/image183.png"/><Relationship Id="rId236" Type="http://schemas.openxmlformats.org/officeDocument/2006/relationships/customXml" Target="../ink/ink1034.xml"/><Relationship Id="rId257" Type="http://schemas.openxmlformats.org/officeDocument/2006/relationships/image" Target="../media/image204.png"/><Relationship Id="rId42" Type="http://schemas.openxmlformats.org/officeDocument/2006/relationships/customXml" Target="../ink/ink936.xml"/><Relationship Id="rId84" Type="http://schemas.openxmlformats.org/officeDocument/2006/relationships/customXml" Target="../ink/ink957.xml"/><Relationship Id="rId138" Type="http://schemas.openxmlformats.org/officeDocument/2006/relationships/customXml" Target="../ink/ink984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21" Type="http://schemas.openxmlformats.org/officeDocument/2006/relationships/image" Target="../media/image84.png"/><Relationship Id="rId63" Type="http://schemas.openxmlformats.org/officeDocument/2006/relationships/image" Target="../media/image105.png"/><Relationship Id="rId159" Type="http://schemas.openxmlformats.org/officeDocument/2006/relationships/image" Target="../media/image153.png"/><Relationship Id="rId170" Type="http://schemas.openxmlformats.org/officeDocument/2006/relationships/customXml" Target="../ink/ink1131.xml"/><Relationship Id="rId191" Type="http://schemas.openxmlformats.org/officeDocument/2006/relationships/image" Target="../media/image168.png"/><Relationship Id="rId205" Type="http://schemas.openxmlformats.org/officeDocument/2006/relationships/image" Target="../media/image178.png"/><Relationship Id="rId226" Type="http://schemas.openxmlformats.org/officeDocument/2006/relationships/customXml" Target="../ink/ink1160.xml"/><Relationship Id="rId247" Type="http://schemas.openxmlformats.org/officeDocument/2006/relationships/image" Target="../media/image199.png"/><Relationship Id="rId107" Type="http://schemas.openxmlformats.org/officeDocument/2006/relationships/image" Target="../media/image125.png"/><Relationship Id="rId11" Type="http://schemas.openxmlformats.org/officeDocument/2006/relationships/image" Target="../media/image79.png"/><Relationship Id="rId32" Type="http://schemas.openxmlformats.org/officeDocument/2006/relationships/customXml" Target="../ink/ink1062.xml"/><Relationship Id="rId53" Type="http://schemas.openxmlformats.org/officeDocument/2006/relationships/image" Target="../media/image100.png"/><Relationship Id="rId74" Type="http://schemas.openxmlformats.org/officeDocument/2006/relationships/customXml" Target="../ink/ink1083.xml"/><Relationship Id="rId128" Type="http://schemas.openxmlformats.org/officeDocument/2006/relationships/customXml" Target="../ink/ink1110.xml"/><Relationship Id="rId149" Type="http://schemas.openxmlformats.org/officeDocument/2006/relationships/image" Target="../media/image148.png"/><Relationship Id="rId5" Type="http://schemas.openxmlformats.org/officeDocument/2006/relationships/image" Target="../media/image76.png"/><Relationship Id="rId95" Type="http://schemas.openxmlformats.org/officeDocument/2006/relationships/image" Target="../media/image121.png"/><Relationship Id="rId160" Type="http://schemas.openxmlformats.org/officeDocument/2006/relationships/customXml" Target="../ink/ink1126.xml"/><Relationship Id="rId181" Type="http://schemas.openxmlformats.org/officeDocument/2006/relationships/image" Target="../media/image163.png"/><Relationship Id="rId216" Type="http://schemas.openxmlformats.org/officeDocument/2006/relationships/customXml" Target="../ink/ink1155.xml"/><Relationship Id="rId237" Type="http://schemas.openxmlformats.org/officeDocument/2006/relationships/image" Target="../media/image194.png"/><Relationship Id="rId258" Type="http://schemas.openxmlformats.org/officeDocument/2006/relationships/customXml" Target="../ink/ink1176.xml"/><Relationship Id="rId22" Type="http://schemas.openxmlformats.org/officeDocument/2006/relationships/customXml" Target="../ink/ink1057.xml"/><Relationship Id="rId43" Type="http://schemas.openxmlformats.org/officeDocument/2006/relationships/image" Target="../media/image95.png"/><Relationship Id="rId64" Type="http://schemas.openxmlformats.org/officeDocument/2006/relationships/customXml" Target="../ink/ink1078.xml"/><Relationship Id="rId118" Type="http://schemas.openxmlformats.org/officeDocument/2006/relationships/customXml" Target="../ink/ink1105.xml"/><Relationship Id="rId139" Type="http://schemas.openxmlformats.org/officeDocument/2006/relationships/image" Target="../media/image143.png"/><Relationship Id="rId85" Type="http://schemas.openxmlformats.org/officeDocument/2006/relationships/image" Target="../media/image116.png"/><Relationship Id="rId150" Type="http://schemas.openxmlformats.org/officeDocument/2006/relationships/customXml" Target="../ink/ink1121.xml"/><Relationship Id="rId171" Type="http://schemas.openxmlformats.org/officeDocument/2006/relationships/image" Target="../media/image159.png"/><Relationship Id="rId192" Type="http://schemas.openxmlformats.org/officeDocument/2006/relationships/customXml" Target="../ink/ink1143.xml"/><Relationship Id="rId206" Type="http://schemas.openxmlformats.org/officeDocument/2006/relationships/customXml" Target="../ink/ink1150.xml"/><Relationship Id="rId227" Type="http://schemas.openxmlformats.org/officeDocument/2006/relationships/image" Target="../media/image189.png"/><Relationship Id="rId248" Type="http://schemas.openxmlformats.org/officeDocument/2006/relationships/customXml" Target="../ink/ink1171.xml"/><Relationship Id="rId12" Type="http://schemas.openxmlformats.org/officeDocument/2006/relationships/customXml" Target="../ink/ink1052.xml"/><Relationship Id="rId33" Type="http://schemas.openxmlformats.org/officeDocument/2006/relationships/image" Target="../media/image90.png"/><Relationship Id="rId108" Type="http://schemas.openxmlformats.org/officeDocument/2006/relationships/customXml" Target="../ink/ink1100.xml"/><Relationship Id="rId129" Type="http://schemas.openxmlformats.org/officeDocument/2006/relationships/image" Target="../media/image138.png"/><Relationship Id="rId54" Type="http://schemas.openxmlformats.org/officeDocument/2006/relationships/customXml" Target="../ink/ink1073.xml"/><Relationship Id="rId75" Type="http://schemas.openxmlformats.org/officeDocument/2006/relationships/image" Target="../media/image111.png"/><Relationship Id="rId96" Type="http://schemas.openxmlformats.org/officeDocument/2006/relationships/customXml" Target="../ink/ink1094.xml"/><Relationship Id="rId140" Type="http://schemas.openxmlformats.org/officeDocument/2006/relationships/customXml" Target="../ink/ink1116.xml"/><Relationship Id="rId161" Type="http://schemas.openxmlformats.org/officeDocument/2006/relationships/image" Target="../media/image154.png"/><Relationship Id="rId182" Type="http://schemas.openxmlformats.org/officeDocument/2006/relationships/customXml" Target="../ink/ink1138.xml"/><Relationship Id="rId217" Type="http://schemas.openxmlformats.org/officeDocument/2006/relationships/image" Target="../media/image184.png"/><Relationship Id="rId6" Type="http://schemas.openxmlformats.org/officeDocument/2006/relationships/customXml" Target="../ink/ink1049.xml"/><Relationship Id="rId238" Type="http://schemas.openxmlformats.org/officeDocument/2006/relationships/customXml" Target="../ink/ink1166.xml"/><Relationship Id="rId259" Type="http://schemas.openxmlformats.org/officeDocument/2006/relationships/image" Target="../media/image205.png"/><Relationship Id="rId23" Type="http://schemas.openxmlformats.org/officeDocument/2006/relationships/image" Target="../media/image85.png"/><Relationship Id="rId119" Type="http://schemas.openxmlformats.org/officeDocument/2006/relationships/image" Target="../media/image133.png"/><Relationship Id="rId44" Type="http://schemas.openxmlformats.org/officeDocument/2006/relationships/customXml" Target="../ink/ink1068.xml"/><Relationship Id="rId65" Type="http://schemas.openxmlformats.org/officeDocument/2006/relationships/image" Target="../media/image106.png"/><Relationship Id="rId86" Type="http://schemas.openxmlformats.org/officeDocument/2006/relationships/customXml" Target="../ink/ink1089.xml"/><Relationship Id="rId130" Type="http://schemas.openxmlformats.org/officeDocument/2006/relationships/customXml" Target="../ink/ink1111.xml"/><Relationship Id="rId151" Type="http://schemas.openxmlformats.org/officeDocument/2006/relationships/image" Target="../media/image149.png"/><Relationship Id="rId172" Type="http://schemas.openxmlformats.org/officeDocument/2006/relationships/customXml" Target="../ink/ink1132.xml"/><Relationship Id="rId193" Type="http://schemas.openxmlformats.org/officeDocument/2006/relationships/image" Target="../media/image169.png"/><Relationship Id="rId207" Type="http://schemas.openxmlformats.org/officeDocument/2006/relationships/image" Target="../media/image179.png"/><Relationship Id="rId228" Type="http://schemas.openxmlformats.org/officeDocument/2006/relationships/customXml" Target="../ink/ink1161.xml"/><Relationship Id="rId249" Type="http://schemas.openxmlformats.org/officeDocument/2006/relationships/image" Target="../media/image200.png"/><Relationship Id="rId13" Type="http://schemas.openxmlformats.org/officeDocument/2006/relationships/image" Target="../media/image80.png"/><Relationship Id="rId109" Type="http://schemas.openxmlformats.org/officeDocument/2006/relationships/image" Target="../media/image128.png"/><Relationship Id="rId260" Type="http://schemas.openxmlformats.org/officeDocument/2006/relationships/customXml" Target="../ink/ink1177.xml"/><Relationship Id="rId34" Type="http://schemas.openxmlformats.org/officeDocument/2006/relationships/customXml" Target="../ink/ink1063.xml"/><Relationship Id="rId55" Type="http://schemas.openxmlformats.org/officeDocument/2006/relationships/image" Target="../media/image101.png"/><Relationship Id="rId76" Type="http://schemas.openxmlformats.org/officeDocument/2006/relationships/customXml" Target="../ink/ink1084.xml"/><Relationship Id="rId97" Type="http://schemas.openxmlformats.org/officeDocument/2006/relationships/image" Target="../media/image122.png"/><Relationship Id="rId120" Type="http://schemas.openxmlformats.org/officeDocument/2006/relationships/customXml" Target="../ink/ink1106.xml"/><Relationship Id="rId141" Type="http://schemas.openxmlformats.org/officeDocument/2006/relationships/image" Target="../media/image144.png"/><Relationship Id="rId7" Type="http://schemas.openxmlformats.org/officeDocument/2006/relationships/image" Target="../media/image77.png"/><Relationship Id="rId162" Type="http://schemas.openxmlformats.org/officeDocument/2006/relationships/customXml" Target="../ink/ink1127.xml"/><Relationship Id="rId183" Type="http://schemas.openxmlformats.org/officeDocument/2006/relationships/image" Target="../media/image164.png"/><Relationship Id="rId218" Type="http://schemas.openxmlformats.org/officeDocument/2006/relationships/customXml" Target="../ink/ink1156.xml"/><Relationship Id="rId239" Type="http://schemas.openxmlformats.org/officeDocument/2006/relationships/image" Target="../media/image195.png"/><Relationship Id="rId250" Type="http://schemas.openxmlformats.org/officeDocument/2006/relationships/customXml" Target="../ink/ink1172.xml"/><Relationship Id="rId24" Type="http://schemas.openxmlformats.org/officeDocument/2006/relationships/customXml" Target="../ink/ink1058.xml"/><Relationship Id="rId45" Type="http://schemas.openxmlformats.org/officeDocument/2006/relationships/image" Target="../media/image96.png"/><Relationship Id="rId66" Type="http://schemas.openxmlformats.org/officeDocument/2006/relationships/customXml" Target="../ink/ink1079.xml"/><Relationship Id="rId87" Type="http://schemas.openxmlformats.org/officeDocument/2006/relationships/image" Target="../media/image117.png"/><Relationship Id="rId110" Type="http://schemas.openxmlformats.org/officeDocument/2006/relationships/customXml" Target="../ink/ink1101.xml"/><Relationship Id="rId131" Type="http://schemas.openxmlformats.org/officeDocument/2006/relationships/image" Target="../media/image139.png"/><Relationship Id="rId152" Type="http://schemas.openxmlformats.org/officeDocument/2006/relationships/customXml" Target="../ink/ink1122.xml"/><Relationship Id="rId173" Type="http://schemas.openxmlformats.org/officeDocument/2006/relationships/customXml" Target="../ink/ink1133.xml"/><Relationship Id="rId194" Type="http://schemas.openxmlformats.org/officeDocument/2006/relationships/customXml" Target="../ink/ink1144.xml"/><Relationship Id="rId208" Type="http://schemas.openxmlformats.org/officeDocument/2006/relationships/customXml" Target="../ink/ink1151.xml"/><Relationship Id="rId229" Type="http://schemas.openxmlformats.org/officeDocument/2006/relationships/image" Target="../media/image190.png"/><Relationship Id="rId240" Type="http://schemas.openxmlformats.org/officeDocument/2006/relationships/customXml" Target="../ink/ink1167.xml"/><Relationship Id="rId261" Type="http://schemas.openxmlformats.org/officeDocument/2006/relationships/image" Target="../media/image206.png"/><Relationship Id="rId14" Type="http://schemas.openxmlformats.org/officeDocument/2006/relationships/customXml" Target="../ink/ink1053.xml"/><Relationship Id="rId35" Type="http://schemas.openxmlformats.org/officeDocument/2006/relationships/image" Target="../media/image91.png"/><Relationship Id="rId56" Type="http://schemas.openxmlformats.org/officeDocument/2006/relationships/customXml" Target="../ink/ink1074.xml"/><Relationship Id="rId77" Type="http://schemas.openxmlformats.org/officeDocument/2006/relationships/image" Target="../media/image112.png"/><Relationship Id="rId100" Type="http://schemas.openxmlformats.org/officeDocument/2006/relationships/customXml" Target="../ink/ink1096.xml"/><Relationship Id="rId8" Type="http://schemas.openxmlformats.org/officeDocument/2006/relationships/customXml" Target="../ink/ink1050.xml"/><Relationship Id="rId98" Type="http://schemas.openxmlformats.org/officeDocument/2006/relationships/customXml" Target="../ink/ink1095.xml"/><Relationship Id="rId121" Type="http://schemas.openxmlformats.org/officeDocument/2006/relationships/image" Target="../media/image134.png"/><Relationship Id="rId142" Type="http://schemas.openxmlformats.org/officeDocument/2006/relationships/customXml" Target="../ink/ink1117.xml"/><Relationship Id="rId163" Type="http://schemas.openxmlformats.org/officeDocument/2006/relationships/image" Target="../media/image155.png"/><Relationship Id="rId184" Type="http://schemas.openxmlformats.org/officeDocument/2006/relationships/customXml" Target="../ink/ink1139.xml"/><Relationship Id="rId219" Type="http://schemas.openxmlformats.org/officeDocument/2006/relationships/image" Target="../media/image185.png"/><Relationship Id="rId230" Type="http://schemas.openxmlformats.org/officeDocument/2006/relationships/customXml" Target="../ink/ink1162.xml"/><Relationship Id="rId251" Type="http://schemas.openxmlformats.org/officeDocument/2006/relationships/image" Target="../media/image201.png"/><Relationship Id="rId25" Type="http://schemas.openxmlformats.org/officeDocument/2006/relationships/image" Target="../media/image86.png"/><Relationship Id="rId46" Type="http://schemas.openxmlformats.org/officeDocument/2006/relationships/customXml" Target="../ink/ink1069.xml"/><Relationship Id="rId67" Type="http://schemas.openxmlformats.org/officeDocument/2006/relationships/image" Target="../media/image107.png"/><Relationship Id="rId88" Type="http://schemas.openxmlformats.org/officeDocument/2006/relationships/customXml" Target="../ink/ink1090.xml"/><Relationship Id="rId111" Type="http://schemas.openxmlformats.org/officeDocument/2006/relationships/image" Target="../media/image129.png"/><Relationship Id="rId132" Type="http://schemas.openxmlformats.org/officeDocument/2006/relationships/customXml" Target="../ink/ink1112.xml"/><Relationship Id="rId153" Type="http://schemas.openxmlformats.org/officeDocument/2006/relationships/image" Target="../media/image150.png"/><Relationship Id="rId174" Type="http://schemas.openxmlformats.org/officeDocument/2006/relationships/customXml" Target="../ink/ink1134.xml"/><Relationship Id="rId195" Type="http://schemas.openxmlformats.org/officeDocument/2006/relationships/image" Target="../media/image171.png"/><Relationship Id="rId209" Type="http://schemas.openxmlformats.org/officeDocument/2006/relationships/image" Target="../media/image180.png"/><Relationship Id="rId220" Type="http://schemas.openxmlformats.org/officeDocument/2006/relationships/customXml" Target="../ink/ink1157.xml"/><Relationship Id="rId241" Type="http://schemas.openxmlformats.org/officeDocument/2006/relationships/image" Target="../media/image196.png"/><Relationship Id="rId15" Type="http://schemas.openxmlformats.org/officeDocument/2006/relationships/image" Target="../media/image81.png"/><Relationship Id="rId36" Type="http://schemas.openxmlformats.org/officeDocument/2006/relationships/customXml" Target="../ink/ink1064.xml"/><Relationship Id="rId57" Type="http://schemas.openxmlformats.org/officeDocument/2006/relationships/image" Target="../media/image102.png"/><Relationship Id="rId262" Type="http://schemas.openxmlformats.org/officeDocument/2006/relationships/customXml" Target="../ink/ink1178.xml"/><Relationship Id="rId78" Type="http://schemas.openxmlformats.org/officeDocument/2006/relationships/customXml" Target="../ink/ink1085.xml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122" Type="http://schemas.openxmlformats.org/officeDocument/2006/relationships/customXml" Target="../ink/ink1107.xml"/><Relationship Id="rId143" Type="http://schemas.openxmlformats.org/officeDocument/2006/relationships/image" Target="../media/image145.png"/><Relationship Id="rId164" Type="http://schemas.openxmlformats.org/officeDocument/2006/relationships/customXml" Target="../ink/ink1128.xml"/><Relationship Id="rId185" Type="http://schemas.openxmlformats.org/officeDocument/2006/relationships/image" Target="../media/image165.png"/><Relationship Id="rId9" Type="http://schemas.openxmlformats.org/officeDocument/2006/relationships/image" Target="../media/image78.png"/><Relationship Id="rId210" Type="http://schemas.openxmlformats.org/officeDocument/2006/relationships/customXml" Target="../ink/ink1152.xml"/><Relationship Id="rId26" Type="http://schemas.openxmlformats.org/officeDocument/2006/relationships/customXml" Target="../ink/ink1059.xml"/><Relationship Id="rId231" Type="http://schemas.openxmlformats.org/officeDocument/2006/relationships/image" Target="../media/image191.png"/><Relationship Id="rId252" Type="http://schemas.openxmlformats.org/officeDocument/2006/relationships/customXml" Target="../ink/ink1173.xml"/><Relationship Id="rId47" Type="http://schemas.openxmlformats.org/officeDocument/2006/relationships/image" Target="../media/image97.png"/><Relationship Id="rId68" Type="http://schemas.openxmlformats.org/officeDocument/2006/relationships/customXml" Target="../ink/ink1080.xml"/><Relationship Id="rId89" Type="http://schemas.openxmlformats.org/officeDocument/2006/relationships/image" Target="../media/image118.png"/><Relationship Id="rId112" Type="http://schemas.openxmlformats.org/officeDocument/2006/relationships/customXml" Target="../ink/ink1102.xml"/><Relationship Id="rId133" Type="http://schemas.openxmlformats.org/officeDocument/2006/relationships/image" Target="../media/image140.png"/><Relationship Id="rId154" Type="http://schemas.openxmlformats.org/officeDocument/2006/relationships/customXml" Target="../ink/ink1123.xml"/><Relationship Id="rId175" Type="http://schemas.openxmlformats.org/officeDocument/2006/relationships/image" Target="../media/image160.png"/><Relationship Id="rId196" Type="http://schemas.openxmlformats.org/officeDocument/2006/relationships/customXml" Target="../ink/ink1145.xml"/><Relationship Id="rId200" Type="http://schemas.openxmlformats.org/officeDocument/2006/relationships/customXml" Target="../ink/ink1147.xml"/><Relationship Id="rId16" Type="http://schemas.openxmlformats.org/officeDocument/2006/relationships/customXml" Target="../ink/ink1054.xml"/><Relationship Id="rId221" Type="http://schemas.openxmlformats.org/officeDocument/2006/relationships/image" Target="../media/image186.png"/><Relationship Id="rId242" Type="http://schemas.openxmlformats.org/officeDocument/2006/relationships/customXml" Target="../ink/ink1168.xml"/><Relationship Id="rId263" Type="http://schemas.openxmlformats.org/officeDocument/2006/relationships/image" Target="../media/image207.png"/><Relationship Id="rId37" Type="http://schemas.openxmlformats.org/officeDocument/2006/relationships/image" Target="../media/image92.png"/><Relationship Id="rId58" Type="http://schemas.openxmlformats.org/officeDocument/2006/relationships/customXml" Target="../ink/ink1075.xml"/><Relationship Id="rId79" Type="http://schemas.openxmlformats.org/officeDocument/2006/relationships/image" Target="../media/image113.png"/><Relationship Id="rId102" Type="http://schemas.openxmlformats.org/officeDocument/2006/relationships/customXml" Target="../ink/ink1097.xml"/><Relationship Id="rId123" Type="http://schemas.openxmlformats.org/officeDocument/2006/relationships/image" Target="../media/image135.png"/><Relationship Id="rId144" Type="http://schemas.openxmlformats.org/officeDocument/2006/relationships/customXml" Target="../ink/ink1118.xml"/><Relationship Id="rId90" Type="http://schemas.openxmlformats.org/officeDocument/2006/relationships/customXml" Target="../ink/ink1091.xml"/><Relationship Id="rId165" Type="http://schemas.openxmlformats.org/officeDocument/2006/relationships/image" Target="../media/image156.png"/><Relationship Id="rId186" Type="http://schemas.openxmlformats.org/officeDocument/2006/relationships/customXml" Target="../ink/ink1140.xml"/><Relationship Id="rId211" Type="http://schemas.openxmlformats.org/officeDocument/2006/relationships/image" Target="../media/image181.png"/><Relationship Id="rId232" Type="http://schemas.openxmlformats.org/officeDocument/2006/relationships/customXml" Target="../ink/ink1163.xml"/><Relationship Id="rId253" Type="http://schemas.openxmlformats.org/officeDocument/2006/relationships/image" Target="../media/image202.png"/><Relationship Id="rId27" Type="http://schemas.openxmlformats.org/officeDocument/2006/relationships/image" Target="../media/image87.png"/><Relationship Id="rId48" Type="http://schemas.openxmlformats.org/officeDocument/2006/relationships/customXml" Target="../ink/ink1070.xml"/><Relationship Id="rId69" Type="http://schemas.openxmlformats.org/officeDocument/2006/relationships/image" Target="../media/image108.png"/><Relationship Id="rId113" Type="http://schemas.openxmlformats.org/officeDocument/2006/relationships/image" Target="../media/image130.png"/><Relationship Id="rId134" Type="http://schemas.openxmlformats.org/officeDocument/2006/relationships/customXml" Target="../ink/ink1113.xml"/><Relationship Id="rId80" Type="http://schemas.openxmlformats.org/officeDocument/2006/relationships/customXml" Target="../ink/ink1086.xml"/><Relationship Id="rId155" Type="http://schemas.openxmlformats.org/officeDocument/2006/relationships/image" Target="../media/image151.png"/><Relationship Id="rId176" Type="http://schemas.openxmlformats.org/officeDocument/2006/relationships/customXml" Target="../ink/ink1135.xml"/><Relationship Id="rId197" Type="http://schemas.openxmlformats.org/officeDocument/2006/relationships/image" Target="../media/image172.png"/><Relationship Id="rId201" Type="http://schemas.openxmlformats.org/officeDocument/2006/relationships/image" Target="../media/image174.png"/><Relationship Id="rId222" Type="http://schemas.openxmlformats.org/officeDocument/2006/relationships/customXml" Target="../ink/ink1158.xml"/><Relationship Id="rId243" Type="http://schemas.openxmlformats.org/officeDocument/2006/relationships/image" Target="../media/image197.png"/><Relationship Id="rId17" Type="http://schemas.openxmlformats.org/officeDocument/2006/relationships/image" Target="../media/image82.png"/><Relationship Id="rId38" Type="http://schemas.openxmlformats.org/officeDocument/2006/relationships/customXml" Target="../ink/ink1065.xml"/><Relationship Id="rId59" Type="http://schemas.openxmlformats.org/officeDocument/2006/relationships/image" Target="../media/image103.png"/><Relationship Id="rId103" Type="http://schemas.openxmlformats.org/officeDocument/2006/relationships/image" Target="../media/image126.png"/><Relationship Id="rId124" Type="http://schemas.openxmlformats.org/officeDocument/2006/relationships/customXml" Target="../ink/ink1108.xml"/><Relationship Id="rId70" Type="http://schemas.openxmlformats.org/officeDocument/2006/relationships/customXml" Target="../ink/ink1081.xml"/><Relationship Id="rId91" Type="http://schemas.openxmlformats.org/officeDocument/2006/relationships/image" Target="../media/image119.png"/><Relationship Id="rId145" Type="http://schemas.openxmlformats.org/officeDocument/2006/relationships/image" Target="../media/image146.png"/><Relationship Id="rId166" Type="http://schemas.openxmlformats.org/officeDocument/2006/relationships/customXml" Target="../ink/ink1129.xml"/><Relationship Id="rId187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53.xml"/><Relationship Id="rId233" Type="http://schemas.openxmlformats.org/officeDocument/2006/relationships/image" Target="../media/image192.png"/><Relationship Id="rId254" Type="http://schemas.openxmlformats.org/officeDocument/2006/relationships/customXml" Target="../ink/ink1174.xml"/><Relationship Id="rId28" Type="http://schemas.openxmlformats.org/officeDocument/2006/relationships/customXml" Target="../ink/ink1060.xml"/><Relationship Id="rId49" Type="http://schemas.openxmlformats.org/officeDocument/2006/relationships/image" Target="../media/image98.png"/><Relationship Id="rId114" Type="http://schemas.openxmlformats.org/officeDocument/2006/relationships/customXml" Target="../ink/ink1103.xml"/><Relationship Id="rId60" Type="http://schemas.openxmlformats.org/officeDocument/2006/relationships/customXml" Target="../ink/ink1076.xml"/><Relationship Id="rId81" Type="http://schemas.openxmlformats.org/officeDocument/2006/relationships/image" Target="../media/image114.png"/><Relationship Id="rId135" Type="http://schemas.openxmlformats.org/officeDocument/2006/relationships/image" Target="../media/image141.png"/><Relationship Id="rId156" Type="http://schemas.openxmlformats.org/officeDocument/2006/relationships/customXml" Target="../ink/ink1124.xml"/><Relationship Id="rId177" Type="http://schemas.openxmlformats.org/officeDocument/2006/relationships/image" Target="../media/image161.png"/><Relationship Id="rId198" Type="http://schemas.openxmlformats.org/officeDocument/2006/relationships/customXml" Target="../ink/ink1146.xml"/><Relationship Id="rId202" Type="http://schemas.openxmlformats.org/officeDocument/2006/relationships/customXml" Target="../ink/ink1148.xml"/><Relationship Id="rId223" Type="http://schemas.openxmlformats.org/officeDocument/2006/relationships/image" Target="../media/image187.png"/><Relationship Id="rId244" Type="http://schemas.openxmlformats.org/officeDocument/2006/relationships/customXml" Target="../ink/ink1169.xml"/><Relationship Id="rId18" Type="http://schemas.openxmlformats.org/officeDocument/2006/relationships/customXml" Target="../ink/ink1055.xml"/><Relationship Id="rId39" Type="http://schemas.openxmlformats.org/officeDocument/2006/relationships/image" Target="../media/image93.png"/><Relationship Id="rId50" Type="http://schemas.openxmlformats.org/officeDocument/2006/relationships/customXml" Target="../ink/ink1071.xml"/><Relationship Id="rId104" Type="http://schemas.openxmlformats.org/officeDocument/2006/relationships/customXml" Target="../ink/ink1098.xml"/><Relationship Id="rId125" Type="http://schemas.openxmlformats.org/officeDocument/2006/relationships/image" Target="../media/image136.png"/><Relationship Id="rId146" Type="http://schemas.openxmlformats.org/officeDocument/2006/relationships/customXml" Target="../ink/ink1119.xml"/><Relationship Id="rId167" Type="http://schemas.openxmlformats.org/officeDocument/2006/relationships/image" Target="../media/image157.png"/><Relationship Id="rId188" Type="http://schemas.openxmlformats.org/officeDocument/2006/relationships/customXml" Target="../ink/ink1141.xml"/><Relationship Id="rId71" Type="http://schemas.openxmlformats.org/officeDocument/2006/relationships/image" Target="../media/image109.png"/><Relationship Id="rId92" Type="http://schemas.openxmlformats.org/officeDocument/2006/relationships/customXml" Target="../ink/ink1092.xml"/><Relationship Id="rId213" Type="http://schemas.openxmlformats.org/officeDocument/2006/relationships/image" Target="../media/image182.png"/><Relationship Id="rId234" Type="http://schemas.openxmlformats.org/officeDocument/2006/relationships/customXml" Target="../ink/ink1164.xml"/><Relationship Id="rId2" Type="http://schemas.openxmlformats.org/officeDocument/2006/relationships/customXml" Target="../ink/ink1047.xml"/><Relationship Id="rId29" Type="http://schemas.openxmlformats.org/officeDocument/2006/relationships/image" Target="../media/image88.png"/><Relationship Id="rId255" Type="http://schemas.openxmlformats.org/officeDocument/2006/relationships/image" Target="../media/image203.png"/><Relationship Id="rId40" Type="http://schemas.openxmlformats.org/officeDocument/2006/relationships/customXml" Target="../ink/ink1066.xml"/><Relationship Id="rId115" Type="http://schemas.openxmlformats.org/officeDocument/2006/relationships/image" Target="../media/image131.png"/><Relationship Id="rId136" Type="http://schemas.openxmlformats.org/officeDocument/2006/relationships/customXml" Target="../ink/ink1114.xml"/><Relationship Id="rId157" Type="http://schemas.openxmlformats.org/officeDocument/2006/relationships/image" Target="../media/image152.png"/><Relationship Id="rId178" Type="http://schemas.openxmlformats.org/officeDocument/2006/relationships/customXml" Target="../ink/ink1136.xml"/><Relationship Id="rId61" Type="http://schemas.openxmlformats.org/officeDocument/2006/relationships/image" Target="../media/image104.png"/><Relationship Id="rId82" Type="http://schemas.openxmlformats.org/officeDocument/2006/relationships/customXml" Target="../ink/ink1087.xml"/><Relationship Id="rId199" Type="http://schemas.openxmlformats.org/officeDocument/2006/relationships/image" Target="../media/image173.png"/><Relationship Id="rId203" Type="http://schemas.openxmlformats.org/officeDocument/2006/relationships/image" Target="../media/image175.png"/><Relationship Id="rId19" Type="http://schemas.openxmlformats.org/officeDocument/2006/relationships/image" Target="../media/image83.png"/><Relationship Id="rId224" Type="http://schemas.openxmlformats.org/officeDocument/2006/relationships/customXml" Target="../ink/ink1159.xml"/><Relationship Id="rId245" Type="http://schemas.openxmlformats.org/officeDocument/2006/relationships/image" Target="../media/image198.png"/><Relationship Id="rId30" Type="http://schemas.openxmlformats.org/officeDocument/2006/relationships/customXml" Target="../ink/ink1061.xml"/><Relationship Id="rId105" Type="http://schemas.openxmlformats.org/officeDocument/2006/relationships/image" Target="../media/image127.png"/><Relationship Id="rId126" Type="http://schemas.openxmlformats.org/officeDocument/2006/relationships/customXml" Target="../ink/ink1109.xml"/><Relationship Id="rId147" Type="http://schemas.openxmlformats.org/officeDocument/2006/relationships/image" Target="../media/image147.png"/><Relationship Id="rId168" Type="http://schemas.openxmlformats.org/officeDocument/2006/relationships/customXml" Target="../ink/ink1130.xml"/><Relationship Id="rId51" Type="http://schemas.openxmlformats.org/officeDocument/2006/relationships/image" Target="../media/image99.png"/><Relationship Id="rId72" Type="http://schemas.openxmlformats.org/officeDocument/2006/relationships/customXml" Target="../ink/ink1082.xml"/><Relationship Id="rId93" Type="http://schemas.openxmlformats.org/officeDocument/2006/relationships/image" Target="../media/image120.png"/><Relationship Id="rId189" Type="http://schemas.openxmlformats.org/officeDocument/2006/relationships/image" Target="../media/image167.png"/><Relationship Id="rId3" Type="http://schemas.openxmlformats.org/officeDocument/2006/relationships/image" Target="../media/image75.png"/><Relationship Id="rId214" Type="http://schemas.openxmlformats.org/officeDocument/2006/relationships/customXml" Target="../ink/ink1154.xml"/><Relationship Id="rId235" Type="http://schemas.openxmlformats.org/officeDocument/2006/relationships/image" Target="../media/image193.png"/><Relationship Id="rId256" Type="http://schemas.openxmlformats.org/officeDocument/2006/relationships/customXml" Target="../ink/ink1175.xml"/><Relationship Id="rId116" Type="http://schemas.openxmlformats.org/officeDocument/2006/relationships/customXml" Target="../ink/ink1104.xml"/><Relationship Id="rId137" Type="http://schemas.openxmlformats.org/officeDocument/2006/relationships/image" Target="../media/image142.png"/><Relationship Id="rId158" Type="http://schemas.openxmlformats.org/officeDocument/2006/relationships/customXml" Target="../ink/ink1125.xml"/><Relationship Id="rId20" Type="http://schemas.openxmlformats.org/officeDocument/2006/relationships/customXml" Target="../ink/ink1056.xml"/><Relationship Id="rId41" Type="http://schemas.openxmlformats.org/officeDocument/2006/relationships/image" Target="../media/image94.png"/><Relationship Id="rId62" Type="http://schemas.openxmlformats.org/officeDocument/2006/relationships/customXml" Target="../ink/ink1077.xml"/><Relationship Id="rId83" Type="http://schemas.openxmlformats.org/officeDocument/2006/relationships/image" Target="../media/image115.png"/><Relationship Id="rId179" Type="http://schemas.openxmlformats.org/officeDocument/2006/relationships/image" Target="../media/image162.png"/><Relationship Id="rId190" Type="http://schemas.openxmlformats.org/officeDocument/2006/relationships/customXml" Target="../ink/ink1142.xml"/><Relationship Id="rId204" Type="http://schemas.openxmlformats.org/officeDocument/2006/relationships/customXml" Target="../ink/ink1149.xml"/><Relationship Id="rId225" Type="http://schemas.openxmlformats.org/officeDocument/2006/relationships/image" Target="../media/image188.png"/><Relationship Id="rId246" Type="http://schemas.openxmlformats.org/officeDocument/2006/relationships/customXml" Target="../ink/ink1170.xml"/><Relationship Id="rId106" Type="http://schemas.openxmlformats.org/officeDocument/2006/relationships/customXml" Target="../ink/ink1099.xml"/><Relationship Id="rId127" Type="http://schemas.openxmlformats.org/officeDocument/2006/relationships/image" Target="../media/image137.png"/><Relationship Id="rId10" Type="http://schemas.openxmlformats.org/officeDocument/2006/relationships/customXml" Target="../ink/ink1051.xml"/><Relationship Id="rId31" Type="http://schemas.openxmlformats.org/officeDocument/2006/relationships/image" Target="../media/image89.png"/><Relationship Id="rId52" Type="http://schemas.openxmlformats.org/officeDocument/2006/relationships/customXml" Target="../ink/ink1072.xml"/><Relationship Id="rId73" Type="http://schemas.openxmlformats.org/officeDocument/2006/relationships/image" Target="../media/image110.png"/><Relationship Id="rId94" Type="http://schemas.openxmlformats.org/officeDocument/2006/relationships/customXml" Target="../ink/ink1093.xml"/><Relationship Id="rId148" Type="http://schemas.openxmlformats.org/officeDocument/2006/relationships/customXml" Target="../ink/ink1120.xml"/><Relationship Id="rId169" Type="http://schemas.openxmlformats.org/officeDocument/2006/relationships/image" Target="../media/image158.png"/><Relationship Id="rId4" Type="http://schemas.openxmlformats.org/officeDocument/2006/relationships/customXml" Target="../ink/ink1048.xml"/><Relationship Id="rId180" Type="http://schemas.openxmlformats.org/officeDocument/2006/relationships/customXml" Target="../ink/ink1137.xml"/><Relationship Id="rId215" Type="http://schemas.openxmlformats.org/officeDocument/2006/relationships/image" Target="../media/image183.png"/><Relationship Id="rId236" Type="http://schemas.openxmlformats.org/officeDocument/2006/relationships/customXml" Target="../ink/ink1165.xml"/><Relationship Id="rId257" Type="http://schemas.openxmlformats.org/officeDocument/2006/relationships/image" Target="../media/image204.png"/><Relationship Id="rId42" Type="http://schemas.openxmlformats.org/officeDocument/2006/relationships/customXml" Target="../ink/ink1067.xml"/><Relationship Id="rId84" Type="http://schemas.openxmlformats.org/officeDocument/2006/relationships/customXml" Target="../ink/ink1088.xml"/><Relationship Id="rId138" Type="http://schemas.openxmlformats.org/officeDocument/2006/relationships/customXml" Target="../ink/ink1115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21" Type="http://schemas.openxmlformats.org/officeDocument/2006/relationships/image" Target="../media/image84.png"/><Relationship Id="rId63" Type="http://schemas.openxmlformats.org/officeDocument/2006/relationships/image" Target="../media/image105.png"/><Relationship Id="rId159" Type="http://schemas.openxmlformats.org/officeDocument/2006/relationships/image" Target="../media/image153.png"/><Relationship Id="rId170" Type="http://schemas.openxmlformats.org/officeDocument/2006/relationships/customXml" Target="../ink/ink1263.xml"/><Relationship Id="rId226" Type="http://schemas.openxmlformats.org/officeDocument/2006/relationships/customXml" Target="../ink/ink1292.xml"/><Relationship Id="rId268" Type="http://schemas.openxmlformats.org/officeDocument/2006/relationships/customXml" Target="../ink/ink1313.xml"/><Relationship Id="rId32" Type="http://schemas.openxmlformats.org/officeDocument/2006/relationships/customXml" Target="../ink/ink1194.xml"/><Relationship Id="rId74" Type="http://schemas.openxmlformats.org/officeDocument/2006/relationships/customXml" Target="../ink/ink1215.xml"/><Relationship Id="rId128" Type="http://schemas.openxmlformats.org/officeDocument/2006/relationships/customXml" Target="../ink/ink1242.xml"/><Relationship Id="rId5" Type="http://schemas.openxmlformats.org/officeDocument/2006/relationships/image" Target="../media/image76.png"/><Relationship Id="rId181" Type="http://schemas.openxmlformats.org/officeDocument/2006/relationships/image" Target="../media/image163.png"/><Relationship Id="rId237" Type="http://schemas.openxmlformats.org/officeDocument/2006/relationships/image" Target="../media/image194.png"/><Relationship Id="rId279" Type="http://schemas.openxmlformats.org/officeDocument/2006/relationships/image" Target="../media/image215.png"/><Relationship Id="rId22" Type="http://schemas.openxmlformats.org/officeDocument/2006/relationships/customXml" Target="../ink/ink1189.xml"/><Relationship Id="rId43" Type="http://schemas.openxmlformats.org/officeDocument/2006/relationships/image" Target="../media/image95.png"/><Relationship Id="rId64" Type="http://schemas.openxmlformats.org/officeDocument/2006/relationships/customXml" Target="../ink/ink1210.xml"/><Relationship Id="rId118" Type="http://schemas.openxmlformats.org/officeDocument/2006/relationships/customXml" Target="../ink/ink1237.xml"/><Relationship Id="rId139" Type="http://schemas.openxmlformats.org/officeDocument/2006/relationships/image" Target="../media/image143.png"/><Relationship Id="rId85" Type="http://schemas.openxmlformats.org/officeDocument/2006/relationships/image" Target="../media/image116.png"/><Relationship Id="rId150" Type="http://schemas.openxmlformats.org/officeDocument/2006/relationships/customXml" Target="../ink/ink1253.xml"/><Relationship Id="rId171" Type="http://schemas.openxmlformats.org/officeDocument/2006/relationships/image" Target="../media/image159.png"/><Relationship Id="rId192" Type="http://schemas.openxmlformats.org/officeDocument/2006/relationships/customXml" Target="../ink/ink1275.xml"/><Relationship Id="rId206" Type="http://schemas.openxmlformats.org/officeDocument/2006/relationships/customXml" Target="../ink/ink1282.xml"/><Relationship Id="rId227" Type="http://schemas.openxmlformats.org/officeDocument/2006/relationships/image" Target="../media/image189.png"/><Relationship Id="rId248" Type="http://schemas.openxmlformats.org/officeDocument/2006/relationships/customXml" Target="../ink/ink1303.xml"/><Relationship Id="rId269" Type="http://schemas.openxmlformats.org/officeDocument/2006/relationships/image" Target="../media/image210.png"/><Relationship Id="rId12" Type="http://schemas.openxmlformats.org/officeDocument/2006/relationships/customXml" Target="../ink/ink1184.xml"/><Relationship Id="rId33" Type="http://schemas.openxmlformats.org/officeDocument/2006/relationships/image" Target="../media/image90.png"/><Relationship Id="rId108" Type="http://schemas.openxmlformats.org/officeDocument/2006/relationships/customXml" Target="../ink/ink1232.xml"/><Relationship Id="rId129" Type="http://schemas.openxmlformats.org/officeDocument/2006/relationships/image" Target="../media/image138.png"/><Relationship Id="rId280" Type="http://schemas.openxmlformats.org/officeDocument/2006/relationships/customXml" Target="../ink/ink1319.xml"/><Relationship Id="rId54" Type="http://schemas.openxmlformats.org/officeDocument/2006/relationships/customXml" Target="../ink/ink1205.xml"/><Relationship Id="rId75" Type="http://schemas.openxmlformats.org/officeDocument/2006/relationships/image" Target="../media/image111.png"/><Relationship Id="rId96" Type="http://schemas.openxmlformats.org/officeDocument/2006/relationships/customXml" Target="../ink/ink1226.xml"/><Relationship Id="rId140" Type="http://schemas.openxmlformats.org/officeDocument/2006/relationships/customXml" Target="../ink/ink1248.xml"/><Relationship Id="rId161" Type="http://schemas.openxmlformats.org/officeDocument/2006/relationships/image" Target="../media/image154.png"/><Relationship Id="rId182" Type="http://schemas.openxmlformats.org/officeDocument/2006/relationships/customXml" Target="../ink/ink1270.xml"/><Relationship Id="rId217" Type="http://schemas.openxmlformats.org/officeDocument/2006/relationships/image" Target="../media/image184.png"/><Relationship Id="rId6" Type="http://schemas.openxmlformats.org/officeDocument/2006/relationships/customXml" Target="../ink/ink1181.xml"/><Relationship Id="rId238" Type="http://schemas.openxmlformats.org/officeDocument/2006/relationships/customXml" Target="../ink/ink1298.xml"/><Relationship Id="rId259" Type="http://schemas.openxmlformats.org/officeDocument/2006/relationships/image" Target="../media/image205.png"/><Relationship Id="rId23" Type="http://schemas.openxmlformats.org/officeDocument/2006/relationships/image" Target="../media/image85.png"/><Relationship Id="rId119" Type="http://schemas.openxmlformats.org/officeDocument/2006/relationships/image" Target="../media/image133.png"/><Relationship Id="rId270" Type="http://schemas.openxmlformats.org/officeDocument/2006/relationships/customXml" Target="../ink/ink1314.xml"/><Relationship Id="rId44" Type="http://schemas.openxmlformats.org/officeDocument/2006/relationships/customXml" Target="../ink/ink1200.xml"/><Relationship Id="rId65" Type="http://schemas.openxmlformats.org/officeDocument/2006/relationships/image" Target="../media/image106.png"/><Relationship Id="rId86" Type="http://schemas.openxmlformats.org/officeDocument/2006/relationships/customXml" Target="../ink/ink1221.xml"/><Relationship Id="rId130" Type="http://schemas.openxmlformats.org/officeDocument/2006/relationships/customXml" Target="../ink/ink1243.xml"/><Relationship Id="rId151" Type="http://schemas.openxmlformats.org/officeDocument/2006/relationships/image" Target="../media/image149.png"/><Relationship Id="rId172" Type="http://schemas.openxmlformats.org/officeDocument/2006/relationships/customXml" Target="../ink/ink1264.xml"/><Relationship Id="rId193" Type="http://schemas.openxmlformats.org/officeDocument/2006/relationships/image" Target="../media/image169.png"/><Relationship Id="rId207" Type="http://schemas.openxmlformats.org/officeDocument/2006/relationships/image" Target="../media/image179.png"/><Relationship Id="rId228" Type="http://schemas.openxmlformats.org/officeDocument/2006/relationships/customXml" Target="../ink/ink1293.xml"/><Relationship Id="rId249" Type="http://schemas.openxmlformats.org/officeDocument/2006/relationships/image" Target="../media/image200.png"/><Relationship Id="rId13" Type="http://schemas.openxmlformats.org/officeDocument/2006/relationships/image" Target="../media/image80.png"/><Relationship Id="rId109" Type="http://schemas.openxmlformats.org/officeDocument/2006/relationships/image" Target="../media/image128.png"/><Relationship Id="rId260" Type="http://schemas.openxmlformats.org/officeDocument/2006/relationships/customXml" Target="../ink/ink1309.xml"/><Relationship Id="rId281" Type="http://schemas.openxmlformats.org/officeDocument/2006/relationships/image" Target="../media/image216.png"/><Relationship Id="rId34" Type="http://schemas.openxmlformats.org/officeDocument/2006/relationships/customXml" Target="../ink/ink1195.xml"/><Relationship Id="rId55" Type="http://schemas.openxmlformats.org/officeDocument/2006/relationships/image" Target="../media/image101.png"/><Relationship Id="rId76" Type="http://schemas.openxmlformats.org/officeDocument/2006/relationships/customXml" Target="../ink/ink1216.xml"/><Relationship Id="rId97" Type="http://schemas.openxmlformats.org/officeDocument/2006/relationships/image" Target="../media/image122.png"/><Relationship Id="rId120" Type="http://schemas.openxmlformats.org/officeDocument/2006/relationships/customXml" Target="../ink/ink1238.xml"/><Relationship Id="rId141" Type="http://schemas.openxmlformats.org/officeDocument/2006/relationships/image" Target="../media/image144.png"/><Relationship Id="rId7" Type="http://schemas.openxmlformats.org/officeDocument/2006/relationships/image" Target="../media/image77.png"/><Relationship Id="rId162" Type="http://schemas.openxmlformats.org/officeDocument/2006/relationships/customXml" Target="../ink/ink1259.xml"/><Relationship Id="rId183" Type="http://schemas.openxmlformats.org/officeDocument/2006/relationships/image" Target="../media/image164.png"/><Relationship Id="rId218" Type="http://schemas.openxmlformats.org/officeDocument/2006/relationships/customXml" Target="../ink/ink1288.xml"/><Relationship Id="rId239" Type="http://schemas.openxmlformats.org/officeDocument/2006/relationships/image" Target="../media/image195.png"/><Relationship Id="rId250" Type="http://schemas.openxmlformats.org/officeDocument/2006/relationships/customXml" Target="../ink/ink1304.xml"/><Relationship Id="rId271" Type="http://schemas.openxmlformats.org/officeDocument/2006/relationships/image" Target="../media/image211.png"/><Relationship Id="rId24" Type="http://schemas.openxmlformats.org/officeDocument/2006/relationships/customXml" Target="../ink/ink1190.xml"/><Relationship Id="rId45" Type="http://schemas.openxmlformats.org/officeDocument/2006/relationships/image" Target="../media/image96.png"/><Relationship Id="rId66" Type="http://schemas.openxmlformats.org/officeDocument/2006/relationships/customXml" Target="../ink/ink1211.xml"/><Relationship Id="rId87" Type="http://schemas.openxmlformats.org/officeDocument/2006/relationships/image" Target="../media/image117.png"/><Relationship Id="rId110" Type="http://schemas.openxmlformats.org/officeDocument/2006/relationships/customXml" Target="../ink/ink1233.xml"/><Relationship Id="rId131" Type="http://schemas.openxmlformats.org/officeDocument/2006/relationships/image" Target="../media/image139.png"/><Relationship Id="rId152" Type="http://schemas.openxmlformats.org/officeDocument/2006/relationships/customXml" Target="../ink/ink1254.xml"/><Relationship Id="rId173" Type="http://schemas.openxmlformats.org/officeDocument/2006/relationships/customXml" Target="../ink/ink1265.xml"/><Relationship Id="rId194" Type="http://schemas.openxmlformats.org/officeDocument/2006/relationships/customXml" Target="../ink/ink1276.xml"/><Relationship Id="rId208" Type="http://schemas.openxmlformats.org/officeDocument/2006/relationships/customXml" Target="../ink/ink1283.xml"/><Relationship Id="rId229" Type="http://schemas.openxmlformats.org/officeDocument/2006/relationships/image" Target="../media/image190.png"/><Relationship Id="rId240" Type="http://schemas.openxmlformats.org/officeDocument/2006/relationships/customXml" Target="../ink/ink1299.xml"/><Relationship Id="rId261" Type="http://schemas.openxmlformats.org/officeDocument/2006/relationships/image" Target="../media/image206.png"/><Relationship Id="rId14" Type="http://schemas.openxmlformats.org/officeDocument/2006/relationships/customXml" Target="../ink/ink1185.xml"/><Relationship Id="rId35" Type="http://schemas.openxmlformats.org/officeDocument/2006/relationships/image" Target="../media/image91.png"/><Relationship Id="rId56" Type="http://schemas.openxmlformats.org/officeDocument/2006/relationships/customXml" Target="../ink/ink1206.xml"/><Relationship Id="rId77" Type="http://schemas.openxmlformats.org/officeDocument/2006/relationships/image" Target="../media/image112.png"/><Relationship Id="rId100" Type="http://schemas.openxmlformats.org/officeDocument/2006/relationships/customXml" Target="../ink/ink1228.xml"/><Relationship Id="rId8" Type="http://schemas.openxmlformats.org/officeDocument/2006/relationships/customXml" Target="../ink/ink1182.xml"/><Relationship Id="rId98" Type="http://schemas.openxmlformats.org/officeDocument/2006/relationships/customXml" Target="../ink/ink1227.xml"/><Relationship Id="rId121" Type="http://schemas.openxmlformats.org/officeDocument/2006/relationships/image" Target="../media/image134.png"/><Relationship Id="rId142" Type="http://schemas.openxmlformats.org/officeDocument/2006/relationships/customXml" Target="../ink/ink1249.xml"/><Relationship Id="rId163" Type="http://schemas.openxmlformats.org/officeDocument/2006/relationships/image" Target="../media/image155.png"/><Relationship Id="rId184" Type="http://schemas.openxmlformats.org/officeDocument/2006/relationships/customXml" Target="../ink/ink1271.xml"/><Relationship Id="rId219" Type="http://schemas.openxmlformats.org/officeDocument/2006/relationships/image" Target="../media/image185.png"/><Relationship Id="rId230" Type="http://schemas.openxmlformats.org/officeDocument/2006/relationships/customXml" Target="../ink/ink1294.xml"/><Relationship Id="rId251" Type="http://schemas.openxmlformats.org/officeDocument/2006/relationships/image" Target="../media/image201.png"/><Relationship Id="rId25" Type="http://schemas.openxmlformats.org/officeDocument/2006/relationships/image" Target="../media/image86.png"/><Relationship Id="rId46" Type="http://schemas.openxmlformats.org/officeDocument/2006/relationships/customXml" Target="../ink/ink1201.xml"/><Relationship Id="rId67" Type="http://schemas.openxmlformats.org/officeDocument/2006/relationships/image" Target="../media/image107.png"/><Relationship Id="rId272" Type="http://schemas.openxmlformats.org/officeDocument/2006/relationships/customXml" Target="../ink/ink1315.xml"/><Relationship Id="rId88" Type="http://schemas.openxmlformats.org/officeDocument/2006/relationships/customXml" Target="../ink/ink1222.xml"/><Relationship Id="rId111" Type="http://schemas.openxmlformats.org/officeDocument/2006/relationships/image" Target="../media/image129.png"/><Relationship Id="rId132" Type="http://schemas.openxmlformats.org/officeDocument/2006/relationships/customXml" Target="../ink/ink1244.xml"/><Relationship Id="rId153" Type="http://schemas.openxmlformats.org/officeDocument/2006/relationships/image" Target="../media/image150.png"/><Relationship Id="rId174" Type="http://schemas.openxmlformats.org/officeDocument/2006/relationships/customXml" Target="../ink/ink1266.xml"/><Relationship Id="rId195" Type="http://schemas.openxmlformats.org/officeDocument/2006/relationships/image" Target="../media/image171.png"/><Relationship Id="rId209" Type="http://schemas.openxmlformats.org/officeDocument/2006/relationships/image" Target="../media/image180.png"/><Relationship Id="rId220" Type="http://schemas.openxmlformats.org/officeDocument/2006/relationships/customXml" Target="../ink/ink1289.xml"/><Relationship Id="rId241" Type="http://schemas.openxmlformats.org/officeDocument/2006/relationships/image" Target="../media/image196.png"/><Relationship Id="rId15" Type="http://schemas.openxmlformats.org/officeDocument/2006/relationships/image" Target="../media/image81.png"/><Relationship Id="rId36" Type="http://schemas.openxmlformats.org/officeDocument/2006/relationships/customXml" Target="../ink/ink1196.xml"/><Relationship Id="rId57" Type="http://schemas.openxmlformats.org/officeDocument/2006/relationships/image" Target="../media/image102.png"/><Relationship Id="rId262" Type="http://schemas.openxmlformats.org/officeDocument/2006/relationships/customXml" Target="../ink/ink1310.xml"/><Relationship Id="rId78" Type="http://schemas.openxmlformats.org/officeDocument/2006/relationships/customXml" Target="../ink/ink1217.xml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122" Type="http://schemas.openxmlformats.org/officeDocument/2006/relationships/customXml" Target="../ink/ink1239.xml"/><Relationship Id="rId143" Type="http://schemas.openxmlformats.org/officeDocument/2006/relationships/image" Target="../media/image145.png"/><Relationship Id="rId164" Type="http://schemas.openxmlformats.org/officeDocument/2006/relationships/customXml" Target="../ink/ink1260.xml"/><Relationship Id="rId185" Type="http://schemas.openxmlformats.org/officeDocument/2006/relationships/image" Target="../media/image165.png"/><Relationship Id="rId9" Type="http://schemas.openxmlformats.org/officeDocument/2006/relationships/image" Target="../media/image78.png"/><Relationship Id="rId210" Type="http://schemas.openxmlformats.org/officeDocument/2006/relationships/customXml" Target="../ink/ink1284.xml"/><Relationship Id="rId26" Type="http://schemas.openxmlformats.org/officeDocument/2006/relationships/customXml" Target="../ink/ink1191.xml"/><Relationship Id="rId231" Type="http://schemas.openxmlformats.org/officeDocument/2006/relationships/image" Target="../media/image191.png"/><Relationship Id="rId252" Type="http://schemas.openxmlformats.org/officeDocument/2006/relationships/customXml" Target="../ink/ink1305.xml"/><Relationship Id="rId273" Type="http://schemas.openxmlformats.org/officeDocument/2006/relationships/image" Target="../media/image212.png"/><Relationship Id="rId47" Type="http://schemas.openxmlformats.org/officeDocument/2006/relationships/image" Target="../media/image97.png"/><Relationship Id="rId68" Type="http://schemas.openxmlformats.org/officeDocument/2006/relationships/customXml" Target="../ink/ink1212.xml"/><Relationship Id="rId89" Type="http://schemas.openxmlformats.org/officeDocument/2006/relationships/image" Target="../media/image118.png"/><Relationship Id="rId112" Type="http://schemas.openxmlformats.org/officeDocument/2006/relationships/customXml" Target="../ink/ink1234.xml"/><Relationship Id="rId133" Type="http://schemas.openxmlformats.org/officeDocument/2006/relationships/image" Target="../media/image140.png"/><Relationship Id="rId154" Type="http://schemas.openxmlformats.org/officeDocument/2006/relationships/customXml" Target="../ink/ink1255.xml"/><Relationship Id="rId175" Type="http://schemas.openxmlformats.org/officeDocument/2006/relationships/image" Target="../media/image160.png"/><Relationship Id="rId196" Type="http://schemas.openxmlformats.org/officeDocument/2006/relationships/customXml" Target="../ink/ink1277.xml"/><Relationship Id="rId200" Type="http://schemas.openxmlformats.org/officeDocument/2006/relationships/customXml" Target="../ink/ink1279.xml"/><Relationship Id="rId16" Type="http://schemas.openxmlformats.org/officeDocument/2006/relationships/customXml" Target="../ink/ink1186.xml"/><Relationship Id="rId221" Type="http://schemas.openxmlformats.org/officeDocument/2006/relationships/image" Target="../media/image186.png"/><Relationship Id="rId242" Type="http://schemas.openxmlformats.org/officeDocument/2006/relationships/customXml" Target="../ink/ink1300.xml"/><Relationship Id="rId263" Type="http://schemas.openxmlformats.org/officeDocument/2006/relationships/image" Target="../media/image207.png"/><Relationship Id="rId37" Type="http://schemas.openxmlformats.org/officeDocument/2006/relationships/image" Target="../media/image92.png"/><Relationship Id="rId58" Type="http://schemas.openxmlformats.org/officeDocument/2006/relationships/customXml" Target="../ink/ink1207.xml"/><Relationship Id="rId79" Type="http://schemas.openxmlformats.org/officeDocument/2006/relationships/image" Target="../media/image113.png"/><Relationship Id="rId102" Type="http://schemas.openxmlformats.org/officeDocument/2006/relationships/customXml" Target="../ink/ink1229.xml"/><Relationship Id="rId123" Type="http://schemas.openxmlformats.org/officeDocument/2006/relationships/image" Target="../media/image135.png"/><Relationship Id="rId144" Type="http://schemas.openxmlformats.org/officeDocument/2006/relationships/customXml" Target="../ink/ink1250.xml"/><Relationship Id="rId90" Type="http://schemas.openxmlformats.org/officeDocument/2006/relationships/customXml" Target="../ink/ink1223.xml"/><Relationship Id="rId165" Type="http://schemas.openxmlformats.org/officeDocument/2006/relationships/image" Target="../media/image156.png"/><Relationship Id="rId186" Type="http://schemas.openxmlformats.org/officeDocument/2006/relationships/customXml" Target="../ink/ink1272.xml"/><Relationship Id="rId211" Type="http://schemas.openxmlformats.org/officeDocument/2006/relationships/image" Target="../media/image181.png"/><Relationship Id="rId232" Type="http://schemas.openxmlformats.org/officeDocument/2006/relationships/customXml" Target="../ink/ink1295.xml"/><Relationship Id="rId253" Type="http://schemas.openxmlformats.org/officeDocument/2006/relationships/image" Target="../media/image202.png"/><Relationship Id="rId274" Type="http://schemas.openxmlformats.org/officeDocument/2006/relationships/customXml" Target="../ink/ink1316.xml"/><Relationship Id="rId27" Type="http://schemas.openxmlformats.org/officeDocument/2006/relationships/image" Target="../media/image87.png"/><Relationship Id="rId48" Type="http://schemas.openxmlformats.org/officeDocument/2006/relationships/customXml" Target="../ink/ink1202.xml"/><Relationship Id="rId69" Type="http://schemas.openxmlformats.org/officeDocument/2006/relationships/image" Target="../media/image108.png"/><Relationship Id="rId113" Type="http://schemas.openxmlformats.org/officeDocument/2006/relationships/image" Target="../media/image130.png"/><Relationship Id="rId134" Type="http://schemas.openxmlformats.org/officeDocument/2006/relationships/customXml" Target="../ink/ink1245.xml"/><Relationship Id="rId80" Type="http://schemas.openxmlformats.org/officeDocument/2006/relationships/customXml" Target="../ink/ink1218.xml"/><Relationship Id="rId155" Type="http://schemas.openxmlformats.org/officeDocument/2006/relationships/image" Target="../media/image151.png"/><Relationship Id="rId176" Type="http://schemas.openxmlformats.org/officeDocument/2006/relationships/customXml" Target="../ink/ink1267.xml"/><Relationship Id="rId197" Type="http://schemas.openxmlformats.org/officeDocument/2006/relationships/image" Target="../media/image172.png"/><Relationship Id="rId201" Type="http://schemas.openxmlformats.org/officeDocument/2006/relationships/image" Target="../media/image174.png"/><Relationship Id="rId222" Type="http://schemas.openxmlformats.org/officeDocument/2006/relationships/customXml" Target="../ink/ink1290.xml"/><Relationship Id="rId243" Type="http://schemas.openxmlformats.org/officeDocument/2006/relationships/image" Target="../media/image197.png"/><Relationship Id="rId264" Type="http://schemas.openxmlformats.org/officeDocument/2006/relationships/customXml" Target="../ink/ink1311.xml"/><Relationship Id="rId17" Type="http://schemas.openxmlformats.org/officeDocument/2006/relationships/image" Target="../media/image82.png"/><Relationship Id="rId38" Type="http://schemas.openxmlformats.org/officeDocument/2006/relationships/customXml" Target="../ink/ink1197.xml"/><Relationship Id="rId59" Type="http://schemas.openxmlformats.org/officeDocument/2006/relationships/image" Target="../media/image103.png"/><Relationship Id="rId103" Type="http://schemas.openxmlformats.org/officeDocument/2006/relationships/image" Target="../media/image126.png"/><Relationship Id="rId124" Type="http://schemas.openxmlformats.org/officeDocument/2006/relationships/customXml" Target="../ink/ink1240.xml"/><Relationship Id="rId70" Type="http://schemas.openxmlformats.org/officeDocument/2006/relationships/customXml" Target="../ink/ink1213.xml"/><Relationship Id="rId91" Type="http://schemas.openxmlformats.org/officeDocument/2006/relationships/image" Target="../media/image119.png"/><Relationship Id="rId145" Type="http://schemas.openxmlformats.org/officeDocument/2006/relationships/image" Target="../media/image146.png"/><Relationship Id="rId166" Type="http://schemas.openxmlformats.org/officeDocument/2006/relationships/customXml" Target="../ink/ink1261.xml"/><Relationship Id="rId187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85.xml"/><Relationship Id="rId233" Type="http://schemas.openxmlformats.org/officeDocument/2006/relationships/image" Target="../media/image192.png"/><Relationship Id="rId254" Type="http://schemas.openxmlformats.org/officeDocument/2006/relationships/customXml" Target="../ink/ink1306.xml"/><Relationship Id="rId28" Type="http://schemas.openxmlformats.org/officeDocument/2006/relationships/customXml" Target="../ink/ink1192.xml"/><Relationship Id="rId49" Type="http://schemas.openxmlformats.org/officeDocument/2006/relationships/image" Target="../media/image98.png"/><Relationship Id="rId114" Type="http://schemas.openxmlformats.org/officeDocument/2006/relationships/customXml" Target="../ink/ink1235.xml"/><Relationship Id="rId275" Type="http://schemas.openxmlformats.org/officeDocument/2006/relationships/image" Target="../media/image213.png"/><Relationship Id="rId60" Type="http://schemas.openxmlformats.org/officeDocument/2006/relationships/customXml" Target="../ink/ink1208.xml"/><Relationship Id="rId81" Type="http://schemas.openxmlformats.org/officeDocument/2006/relationships/image" Target="../media/image114.png"/><Relationship Id="rId135" Type="http://schemas.openxmlformats.org/officeDocument/2006/relationships/image" Target="../media/image141.png"/><Relationship Id="rId156" Type="http://schemas.openxmlformats.org/officeDocument/2006/relationships/customXml" Target="../ink/ink1256.xml"/><Relationship Id="rId177" Type="http://schemas.openxmlformats.org/officeDocument/2006/relationships/image" Target="../media/image161.png"/><Relationship Id="rId198" Type="http://schemas.openxmlformats.org/officeDocument/2006/relationships/customXml" Target="../ink/ink1278.xml"/><Relationship Id="rId202" Type="http://schemas.openxmlformats.org/officeDocument/2006/relationships/customXml" Target="../ink/ink1280.xml"/><Relationship Id="rId223" Type="http://schemas.openxmlformats.org/officeDocument/2006/relationships/image" Target="../media/image187.png"/><Relationship Id="rId244" Type="http://schemas.openxmlformats.org/officeDocument/2006/relationships/customXml" Target="../ink/ink1301.xml"/><Relationship Id="rId18" Type="http://schemas.openxmlformats.org/officeDocument/2006/relationships/customXml" Target="../ink/ink1187.xml"/><Relationship Id="rId39" Type="http://schemas.openxmlformats.org/officeDocument/2006/relationships/image" Target="../media/image93.png"/><Relationship Id="rId265" Type="http://schemas.openxmlformats.org/officeDocument/2006/relationships/image" Target="../media/image208.png"/><Relationship Id="rId50" Type="http://schemas.openxmlformats.org/officeDocument/2006/relationships/customXml" Target="../ink/ink1203.xml"/><Relationship Id="rId104" Type="http://schemas.openxmlformats.org/officeDocument/2006/relationships/customXml" Target="../ink/ink1230.xml"/><Relationship Id="rId125" Type="http://schemas.openxmlformats.org/officeDocument/2006/relationships/image" Target="../media/image136.png"/><Relationship Id="rId146" Type="http://schemas.openxmlformats.org/officeDocument/2006/relationships/customXml" Target="../ink/ink1251.xml"/><Relationship Id="rId167" Type="http://schemas.openxmlformats.org/officeDocument/2006/relationships/image" Target="../media/image157.png"/><Relationship Id="rId188" Type="http://schemas.openxmlformats.org/officeDocument/2006/relationships/customXml" Target="../ink/ink1273.xml"/><Relationship Id="rId71" Type="http://schemas.openxmlformats.org/officeDocument/2006/relationships/image" Target="../media/image109.png"/><Relationship Id="rId92" Type="http://schemas.openxmlformats.org/officeDocument/2006/relationships/customXml" Target="../ink/ink1224.xml"/><Relationship Id="rId213" Type="http://schemas.openxmlformats.org/officeDocument/2006/relationships/image" Target="../media/image182.png"/><Relationship Id="rId234" Type="http://schemas.openxmlformats.org/officeDocument/2006/relationships/customXml" Target="../ink/ink1296.xml"/><Relationship Id="rId2" Type="http://schemas.openxmlformats.org/officeDocument/2006/relationships/customXml" Target="../ink/ink1179.xml"/><Relationship Id="rId29" Type="http://schemas.openxmlformats.org/officeDocument/2006/relationships/image" Target="../media/image88.png"/><Relationship Id="rId255" Type="http://schemas.openxmlformats.org/officeDocument/2006/relationships/image" Target="../media/image203.png"/><Relationship Id="rId276" Type="http://schemas.openxmlformats.org/officeDocument/2006/relationships/customXml" Target="../ink/ink1317.xml"/><Relationship Id="rId40" Type="http://schemas.openxmlformats.org/officeDocument/2006/relationships/customXml" Target="../ink/ink1198.xml"/><Relationship Id="rId115" Type="http://schemas.openxmlformats.org/officeDocument/2006/relationships/image" Target="../media/image131.png"/><Relationship Id="rId136" Type="http://schemas.openxmlformats.org/officeDocument/2006/relationships/customXml" Target="../ink/ink1246.xml"/><Relationship Id="rId157" Type="http://schemas.openxmlformats.org/officeDocument/2006/relationships/image" Target="../media/image152.png"/><Relationship Id="rId178" Type="http://schemas.openxmlformats.org/officeDocument/2006/relationships/customXml" Target="../ink/ink1268.xml"/><Relationship Id="rId61" Type="http://schemas.openxmlformats.org/officeDocument/2006/relationships/image" Target="../media/image104.png"/><Relationship Id="rId82" Type="http://schemas.openxmlformats.org/officeDocument/2006/relationships/customXml" Target="../ink/ink1219.xml"/><Relationship Id="rId199" Type="http://schemas.openxmlformats.org/officeDocument/2006/relationships/image" Target="../media/image173.png"/><Relationship Id="rId203" Type="http://schemas.openxmlformats.org/officeDocument/2006/relationships/image" Target="../media/image175.png"/><Relationship Id="rId19" Type="http://schemas.openxmlformats.org/officeDocument/2006/relationships/image" Target="../media/image83.png"/><Relationship Id="rId224" Type="http://schemas.openxmlformats.org/officeDocument/2006/relationships/customXml" Target="../ink/ink1291.xml"/><Relationship Id="rId245" Type="http://schemas.openxmlformats.org/officeDocument/2006/relationships/image" Target="../media/image198.png"/><Relationship Id="rId266" Type="http://schemas.openxmlformats.org/officeDocument/2006/relationships/customXml" Target="../ink/ink1312.xml"/><Relationship Id="rId30" Type="http://schemas.openxmlformats.org/officeDocument/2006/relationships/customXml" Target="../ink/ink1193.xml"/><Relationship Id="rId105" Type="http://schemas.openxmlformats.org/officeDocument/2006/relationships/image" Target="../media/image127.png"/><Relationship Id="rId126" Type="http://schemas.openxmlformats.org/officeDocument/2006/relationships/customXml" Target="../ink/ink1241.xml"/><Relationship Id="rId147" Type="http://schemas.openxmlformats.org/officeDocument/2006/relationships/image" Target="../media/image147.png"/><Relationship Id="rId168" Type="http://schemas.openxmlformats.org/officeDocument/2006/relationships/customXml" Target="../ink/ink1262.xml"/><Relationship Id="rId51" Type="http://schemas.openxmlformats.org/officeDocument/2006/relationships/image" Target="../media/image99.png"/><Relationship Id="rId72" Type="http://schemas.openxmlformats.org/officeDocument/2006/relationships/customXml" Target="../ink/ink1214.xml"/><Relationship Id="rId93" Type="http://schemas.openxmlformats.org/officeDocument/2006/relationships/image" Target="../media/image120.png"/><Relationship Id="rId189" Type="http://schemas.openxmlformats.org/officeDocument/2006/relationships/image" Target="../media/image167.png"/><Relationship Id="rId3" Type="http://schemas.openxmlformats.org/officeDocument/2006/relationships/image" Target="../media/image75.png"/><Relationship Id="rId214" Type="http://schemas.openxmlformats.org/officeDocument/2006/relationships/customXml" Target="../ink/ink1286.xml"/><Relationship Id="rId235" Type="http://schemas.openxmlformats.org/officeDocument/2006/relationships/image" Target="../media/image193.png"/><Relationship Id="rId256" Type="http://schemas.openxmlformats.org/officeDocument/2006/relationships/customXml" Target="../ink/ink1307.xml"/><Relationship Id="rId277" Type="http://schemas.openxmlformats.org/officeDocument/2006/relationships/image" Target="../media/image214.png"/><Relationship Id="rId116" Type="http://schemas.openxmlformats.org/officeDocument/2006/relationships/customXml" Target="../ink/ink1236.xml"/><Relationship Id="rId137" Type="http://schemas.openxmlformats.org/officeDocument/2006/relationships/image" Target="../media/image142.png"/><Relationship Id="rId158" Type="http://schemas.openxmlformats.org/officeDocument/2006/relationships/customXml" Target="../ink/ink1257.xml"/><Relationship Id="rId20" Type="http://schemas.openxmlformats.org/officeDocument/2006/relationships/customXml" Target="../ink/ink1188.xml"/><Relationship Id="rId41" Type="http://schemas.openxmlformats.org/officeDocument/2006/relationships/image" Target="../media/image94.png"/><Relationship Id="rId62" Type="http://schemas.openxmlformats.org/officeDocument/2006/relationships/customXml" Target="../ink/ink1209.xml"/><Relationship Id="rId83" Type="http://schemas.openxmlformats.org/officeDocument/2006/relationships/image" Target="../media/image115.png"/><Relationship Id="rId179" Type="http://schemas.openxmlformats.org/officeDocument/2006/relationships/image" Target="../media/image162.png"/><Relationship Id="rId190" Type="http://schemas.openxmlformats.org/officeDocument/2006/relationships/customXml" Target="../ink/ink1274.xml"/><Relationship Id="rId204" Type="http://schemas.openxmlformats.org/officeDocument/2006/relationships/customXml" Target="../ink/ink1281.xml"/><Relationship Id="rId225" Type="http://schemas.openxmlformats.org/officeDocument/2006/relationships/image" Target="../media/image188.png"/><Relationship Id="rId246" Type="http://schemas.openxmlformats.org/officeDocument/2006/relationships/customXml" Target="../ink/ink1302.xml"/><Relationship Id="rId267" Type="http://schemas.openxmlformats.org/officeDocument/2006/relationships/image" Target="../media/image209.png"/><Relationship Id="rId106" Type="http://schemas.openxmlformats.org/officeDocument/2006/relationships/customXml" Target="../ink/ink1231.xml"/><Relationship Id="rId127" Type="http://schemas.openxmlformats.org/officeDocument/2006/relationships/image" Target="../media/image137.png"/><Relationship Id="rId10" Type="http://schemas.openxmlformats.org/officeDocument/2006/relationships/customXml" Target="../ink/ink1183.xml"/><Relationship Id="rId31" Type="http://schemas.openxmlformats.org/officeDocument/2006/relationships/image" Target="../media/image89.png"/><Relationship Id="rId52" Type="http://schemas.openxmlformats.org/officeDocument/2006/relationships/customXml" Target="../ink/ink1204.xml"/><Relationship Id="rId73" Type="http://schemas.openxmlformats.org/officeDocument/2006/relationships/image" Target="../media/image110.png"/><Relationship Id="rId94" Type="http://schemas.openxmlformats.org/officeDocument/2006/relationships/customXml" Target="../ink/ink1225.xml"/><Relationship Id="rId148" Type="http://schemas.openxmlformats.org/officeDocument/2006/relationships/customXml" Target="../ink/ink1252.xml"/><Relationship Id="rId169" Type="http://schemas.openxmlformats.org/officeDocument/2006/relationships/image" Target="../media/image158.png"/><Relationship Id="rId4" Type="http://schemas.openxmlformats.org/officeDocument/2006/relationships/customXml" Target="../ink/ink1180.xml"/><Relationship Id="rId180" Type="http://schemas.openxmlformats.org/officeDocument/2006/relationships/customXml" Target="../ink/ink1269.xml"/><Relationship Id="rId215" Type="http://schemas.openxmlformats.org/officeDocument/2006/relationships/image" Target="../media/image183.png"/><Relationship Id="rId236" Type="http://schemas.openxmlformats.org/officeDocument/2006/relationships/customXml" Target="../ink/ink1297.xml"/><Relationship Id="rId257" Type="http://schemas.openxmlformats.org/officeDocument/2006/relationships/image" Target="../media/image204.png"/><Relationship Id="rId278" Type="http://schemas.openxmlformats.org/officeDocument/2006/relationships/customXml" Target="../ink/ink1318.xml"/><Relationship Id="rId42" Type="http://schemas.openxmlformats.org/officeDocument/2006/relationships/customXml" Target="../ink/ink1199.xml"/><Relationship Id="rId84" Type="http://schemas.openxmlformats.org/officeDocument/2006/relationships/customXml" Target="../ink/ink1220.xml"/><Relationship Id="rId138" Type="http://schemas.openxmlformats.org/officeDocument/2006/relationships/customXml" Target="../ink/ink1247.xml"/><Relationship Id="rId191" Type="http://schemas.openxmlformats.org/officeDocument/2006/relationships/image" Target="../media/image168.png"/><Relationship Id="rId205" Type="http://schemas.openxmlformats.org/officeDocument/2006/relationships/image" Target="../media/image178.png"/><Relationship Id="rId247" Type="http://schemas.openxmlformats.org/officeDocument/2006/relationships/image" Target="../media/image199.png"/><Relationship Id="rId107" Type="http://schemas.openxmlformats.org/officeDocument/2006/relationships/image" Target="../media/image125.png"/><Relationship Id="rId11" Type="http://schemas.openxmlformats.org/officeDocument/2006/relationships/image" Target="../media/image79.png"/><Relationship Id="rId53" Type="http://schemas.openxmlformats.org/officeDocument/2006/relationships/image" Target="../media/image100.png"/><Relationship Id="rId149" Type="http://schemas.openxmlformats.org/officeDocument/2006/relationships/image" Target="../media/image148.png"/><Relationship Id="rId95" Type="http://schemas.openxmlformats.org/officeDocument/2006/relationships/image" Target="../media/image121.png"/><Relationship Id="rId160" Type="http://schemas.openxmlformats.org/officeDocument/2006/relationships/customXml" Target="../ink/ink1258.xml"/><Relationship Id="rId216" Type="http://schemas.openxmlformats.org/officeDocument/2006/relationships/customXml" Target="../ink/ink1287.xml"/><Relationship Id="rId258" Type="http://schemas.openxmlformats.org/officeDocument/2006/relationships/customXml" Target="../ink/ink130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23.xml"/><Relationship Id="rId13" Type="http://schemas.openxmlformats.org/officeDocument/2006/relationships/image" Target="../media/image221.png"/><Relationship Id="rId3" Type="http://schemas.openxmlformats.org/officeDocument/2006/relationships/image" Target="../media/image75.png"/><Relationship Id="rId7" Type="http://schemas.openxmlformats.org/officeDocument/2006/relationships/image" Target="../media/image218.png"/><Relationship Id="rId12" Type="http://schemas.openxmlformats.org/officeDocument/2006/relationships/customXml" Target="../ink/ink1325.xml"/><Relationship Id="rId17" Type="http://schemas.openxmlformats.org/officeDocument/2006/relationships/image" Target="../media/image223.png"/><Relationship Id="rId2" Type="http://schemas.openxmlformats.org/officeDocument/2006/relationships/customXml" Target="../ink/ink1320.xml"/><Relationship Id="rId16" Type="http://schemas.openxmlformats.org/officeDocument/2006/relationships/customXml" Target="../ink/ink13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22.xml"/><Relationship Id="rId11" Type="http://schemas.openxmlformats.org/officeDocument/2006/relationships/image" Target="../media/image220.png"/><Relationship Id="rId5" Type="http://schemas.openxmlformats.org/officeDocument/2006/relationships/image" Target="../media/image217.png"/><Relationship Id="rId15" Type="http://schemas.openxmlformats.org/officeDocument/2006/relationships/image" Target="../media/image222.png"/><Relationship Id="rId10" Type="http://schemas.openxmlformats.org/officeDocument/2006/relationships/customXml" Target="../ink/ink1324.xml"/><Relationship Id="rId4" Type="http://schemas.openxmlformats.org/officeDocument/2006/relationships/customXml" Target="../ink/ink1321.xml"/><Relationship Id="rId9" Type="http://schemas.openxmlformats.org/officeDocument/2006/relationships/image" Target="../media/image219.png"/><Relationship Id="rId14" Type="http://schemas.openxmlformats.org/officeDocument/2006/relationships/customXml" Target="../ink/ink1326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1.png"/><Relationship Id="rId18" Type="http://schemas.openxmlformats.org/officeDocument/2006/relationships/customXml" Target="../ink/ink1336.xml"/><Relationship Id="rId26" Type="http://schemas.openxmlformats.org/officeDocument/2006/relationships/customXml" Target="../ink/ink1340.xml"/><Relationship Id="rId3" Type="http://schemas.openxmlformats.org/officeDocument/2006/relationships/image" Target="../media/image75.png"/><Relationship Id="rId21" Type="http://schemas.openxmlformats.org/officeDocument/2006/relationships/image" Target="../media/image225.png"/><Relationship Id="rId34" Type="http://schemas.openxmlformats.org/officeDocument/2006/relationships/customXml" Target="../ink/ink1344.xml"/><Relationship Id="rId7" Type="http://schemas.openxmlformats.org/officeDocument/2006/relationships/image" Target="../media/image218.png"/><Relationship Id="rId12" Type="http://schemas.openxmlformats.org/officeDocument/2006/relationships/customXml" Target="../ink/ink1333.xml"/><Relationship Id="rId17" Type="http://schemas.openxmlformats.org/officeDocument/2006/relationships/image" Target="../media/image223.png"/><Relationship Id="rId25" Type="http://schemas.openxmlformats.org/officeDocument/2006/relationships/image" Target="../media/image44.png"/><Relationship Id="rId33" Type="http://schemas.openxmlformats.org/officeDocument/2006/relationships/image" Target="../media/image230.png"/><Relationship Id="rId2" Type="http://schemas.openxmlformats.org/officeDocument/2006/relationships/customXml" Target="../ink/ink1328.xml"/><Relationship Id="rId16" Type="http://schemas.openxmlformats.org/officeDocument/2006/relationships/customXml" Target="../ink/ink1335.xml"/><Relationship Id="rId20" Type="http://schemas.openxmlformats.org/officeDocument/2006/relationships/customXml" Target="../ink/ink1337.xml"/><Relationship Id="rId29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30.xml"/><Relationship Id="rId11" Type="http://schemas.openxmlformats.org/officeDocument/2006/relationships/image" Target="../media/image220.png"/><Relationship Id="rId24" Type="http://schemas.openxmlformats.org/officeDocument/2006/relationships/customXml" Target="../ink/ink1339.xml"/><Relationship Id="rId32" Type="http://schemas.openxmlformats.org/officeDocument/2006/relationships/customXml" Target="../ink/ink1343.xml"/><Relationship Id="rId5" Type="http://schemas.openxmlformats.org/officeDocument/2006/relationships/image" Target="../media/image217.png"/><Relationship Id="rId15" Type="http://schemas.openxmlformats.org/officeDocument/2006/relationships/image" Target="../media/image222.png"/><Relationship Id="rId23" Type="http://schemas.openxmlformats.org/officeDocument/2006/relationships/image" Target="../media/image226.png"/><Relationship Id="rId28" Type="http://schemas.openxmlformats.org/officeDocument/2006/relationships/customXml" Target="../ink/ink1341.xml"/><Relationship Id="rId10" Type="http://schemas.openxmlformats.org/officeDocument/2006/relationships/customXml" Target="../ink/ink1332.xml"/><Relationship Id="rId19" Type="http://schemas.openxmlformats.org/officeDocument/2006/relationships/image" Target="../media/image224.png"/><Relationship Id="rId31" Type="http://schemas.openxmlformats.org/officeDocument/2006/relationships/image" Target="../media/image229.png"/><Relationship Id="rId4" Type="http://schemas.openxmlformats.org/officeDocument/2006/relationships/customXml" Target="../ink/ink1329.xml"/><Relationship Id="rId9" Type="http://schemas.openxmlformats.org/officeDocument/2006/relationships/image" Target="../media/image219.png"/><Relationship Id="rId14" Type="http://schemas.openxmlformats.org/officeDocument/2006/relationships/customXml" Target="../ink/ink1334.xml"/><Relationship Id="rId22" Type="http://schemas.openxmlformats.org/officeDocument/2006/relationships/customXml" Target="../ink/ink1338.xml"/><Relationship Id="rId27" Type="http://schemas.openxmlformats.org/officeDocument/2006/relationships/image" Target="../media/image227.png"/><Relationship Id="rId30" Type="http://schemas.openxmlformats.org/officeDocument/2006/relationships/customXml" Target="../ink/ink1342.xml"/><Relationship Id="rId35" Type="http://schemas.openxmlformats.org/officeDocument/2006/relationships/image" Target="../media/image231.png"/><Relationship Id="rId8" Type="http://schemas.openxmlformats.org/officeDocument/2006/relationships/customXml" Target="../ink/ink13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45.xml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customXml" Target="../ink/ink1346.xml"/><Relationship Id="rId7" Type="http://schemas.openxmlformats.org/officeDocument/2006/relationships/customXml" Target="../ink/ink1348.xml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5" Type="http://schemas.openxmlformats.org/officeDocument/2006/relationships/customXml" Target="../ink/ink1347.xml"/><Relationship Id="rId4" Type="http://schemas.openxmlformats.org/officeDocument/2006/relationships/image" Target="../media/image2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49.xml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8.png"/><Relationship Id="rId18" Type="http://schemas.openxmlformats.org/officeDocument/2006/relationships/customXml" Target="../ink/ink32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29.xml"/><Relationship Id="rId17" Type="http://schemas.openxmlformats.org/officeDocument/2006/relationships/image" Target="../media/image13.png"/><Relationship Id="rId2" Type="http://schemas.openxmlformats.org/officeDocument/2006/relationships/customXml" Target="../ink/ink24.xml"/><Relationship Id="rId16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customXml" Target="../ink/ink28.xml"/><Relationship Id="rId19" Type="http://schemas.openxmlformats.org/officeDocument/2006/relationships/image" Target="../media/image14.png"/><Relationship Id="rId4" Type="http://schemas.openxmlformats.org/officeDocument/2006/relationships/customXml" Target="../ink/ink25.xml"/><Relationship Id="rId9" Type="http://schemas.openxmlformats.org/officeDocument/2006/relationships/image" Target="../media/image6.png"/><Relationship Id="rId14" Type="http://schemas.openxmlformats.org/officeDocument/2006/relationships/customXml" Target="../ink/ink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50.xml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customXml" Target="../ink/ink1351.xml"/><Relationship Id="rId4" Type="http://schemas.openxmlformats.org/officeDocument/2006/relationships/image" Target="../media/image2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customXml" Target="../ink/ink1357.xml"/><Relationship Id="rId18" Type="http://schemas.openxmlformats.org/officeDocument/2006/relationships/image" Target="../media/image246.png"/><Relationship Id="rId3" Type="http://schemas.openxmlformats.org/officeDocument/2006/relationships/customXml" Target="../ink/ink1352.xml"/><Relationship Id="rId21" Type="http://schemas.openxmlformats.org/officeDocument/2006/relationships/customXml" Target="../ink/ink1361.xml"/><Relationship Id="rId7" Type="http://schemas.openxmlformats.org/officeDocument/2006/relationships/customXml" Target="../ink/ink1354.xml"/><Relationship Id="rId12" Type="http://schemas.openxmlformats.org/officeDocument/2006/relationships/image" Target="../media/image243.png"/><Relationship Id="rId17" Type="http://schemas.openxmlformats.org/officeDocument/2006/relationships/customXml" Target="../ink/ink1359.xml"/><Relationship Id="rId2" Type="http://schemas.openxmlformats.org/officeDocument/2006/relationships/image" Target="../media/image238.png"/><Relationship Id="rId16" Type="http://schemas.openxmlformats.org/officeDocument/2006/relationships/image" Target="../media/image245.png"/><Relationship Id="rId20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customXml" Target="../ink/ink1356.xml"/><Relationship Id="rId24" Type="http://schemas.openxmlformats.org/officeDocument/2006/relationships/image" Target="../media/image249.png"/><Relationship Id="rId5" Type="http://schemas.openxmlformats.org/officeDocument/2006/relationships/customXml" Target="../ink/ink1353.xml"/><Relationship Id="rId15" Type="http://schemas.openxmlformats.org/officeDocument/2006/relationships/customXml" Target="../ink/ink1358.xml"/><Relationship Id="rId23" Type="http://schemas.openxmlformats.org/officeDocument/2006/relationships/customXml" Target="../ink/ink1362.xml"/><Relationship Id="rId10" Type="http://schemas.openxmlformats.org/officeDocument/2006/relationships/image" Target="../media/image242.png"/><Relationship Id="rId19" Type="http://schemas.openxmlformats.org/officeDocument/2006/relationships/customXml" Target="../ink/ink1360.xml"/><Relationship Id="rId4" Type="http://schemas.openxmlformats.org/officeDocument/2006/relationships/image" Target="../media/image239.png"/><Relationship Id="rId9" Type="http://schemas.openxmlformats.org/officeDocument/2006/relationships/customXml" Target="../ink/ink1355.xml"/><Relationship Id="rId14" Type="http://schemas.openxmlformats.org/officeDocument/2006/relationships/image" Target="../media/image244.png"/><Relationship Id="rId22" Type="http://schemas.openxmlformats.org/officeDocument/2006/relationships/image" Target="../media/image248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68.xml"/><Relationship Id="rId18" Type="http://schemas.openxmlformats.org/officeDocument/2006/relationships/image" Target="../media/image246.png"/><Relationship Id="rId26" Type="http://schemas.openxmlformats.org/officeDocument/2006/relationships/image" Target="../media/image250.png"/><Relationship Id="rId39" Type="http://schemas.openxmlformats.org/officeDocument/2006/relationships/customXml" Target="../ink/ink1381.xml"/><Relationship Id="rId21" Type="http://schemas.openxmlformats.org/officeDocument/2006/relationships/customXml" Target="../ink/ink1372.xml"/><Relationship Id="rId34" Type="http://schemas.openxmlformats.org/officeDocument/2006/relationships/image" Target="../media/image254.png"/><Relationship Id="rId42" Type="http://schemas.openxmlformats.org/officeDocument/2006/relationships/image" Target="../media/image258.png"/><Relationship Id="rId7" Type="http://schemas.openxmlformats.org/officeDocument/2006/relationships/customXml" Target="../ink/ink1365.xml"/><Relationship Id="rId2" Type="http://schemas.openxmlformats.org/officeDocument/2006/relationships/image" Target="../media/image238.png"/><Relationship Id="rId16" Type="http://schemas.openxmlformats.org/officeDocument/2006/relationships/image" Target="../media/image245.png"/><Relationship Id="rId20" Type="http://schemas.openxmlformats.org/officeDocument/2006/relationships/image" Target="../media/image247.png"/><Relationship Id="rId29" Type="http://schemas.openxmlformats.org/officeDocument/2006/relationships/customXml" Target="../ink/ink1376.xml"/><Relationship Id="rId41" Type="http://schemas.openxmlformats.org/officeDocument/2006/relationships/customXml" Target="../ink/ink13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customXml" Target="../ink/ink1367.xml"/><Relationship Id="rId24" Type="http://schemas.openxmlformats.org/officeDocument/2006/relationships/image" Target="../media/image249.png"/><Relationship Id="rId32" Type="http://schemas.openxmlformats.org/officeDocument/2006/relationships/image" Target="../media/image253.png"/><Relationship Id="rId37" Type="http://schemas.openxmlformats.org/officeDocument/2006/relationships/customXml" Target="../ink/ink1380.xml"/><Relationship Id="rId40" Type="http://schemas.openxmlformats.org/officeDocument/2006/relationships/image" Target="../media/image257.png"/><Relationship Id="rId5" Type="http://schemas.openxmlformats.org/officeDocument/2006/relationships/customXml" Target="../ink/ink1364.xml"/><Relationship Id="rId15" Type="http://schemas.openxmlformats.org/officeDocument/2006/relationships/customXml" Target="../ink/ink1369.xml"/><Relationship Id="rId23" Type="http://schemas.openxmlformats.org/officeDocument/2006/relationships/customXml" Target="../ink/ink1373.xml"/><Relationship Id="rId28" Type="http://schemas.openxmlformats.org/officeDocument/2006/relationships/image" Target="../media/image251.png"/><Relationship Id="rId36" Type="http://schemas.openxmlformats.org/officeDocument/2006/relationships/image" Target="../media/image255.png"/><Relationship Id="rId10" Type="http://schemas.openxmlformats.org/officeDocument/2006/relationships/image" Target="../media/image242.png"/><Relationship Id="rId19" Type="http://schemas.openxmlformats.org/officeDocument/2006/relationships/customXml" Target="../ink/ink1371.xml"/><Relationship Id="rId31" Type="http://schemas.openxmlformats.org/officeDocument/2006/relationships/customXml" Target="../ink/ink1377.xml"/><Relationship Id="rId44" Type="http://schemas.openxmlformats.org/officeDocument/2006/relationships/image" Target="../media/image259.png"/><Relationship Id="rId4" Type="http://schemas.openxmlformats.org/officeDocument/2006/relationships/image" Target="../media/image239.png"/><Relationship Id="rId9" Type="http://schemas.openxmlformats.org/officeDocument/2006/relationships/customXml" Target="../ink/ink1366.xml"/><Relationship Id="rId14" Type="http://schemas.openxmlformats.org/officeDocument/2006/relationships/image" Target="../media/image244.png"/><Relationship Id="rId22" Type="http://schemas.openxmlformats.org/officeDocument/2006/relationships/image" Target="../media/image248.png"/><Relationship Id="rId27" Type="http://schemas.openxmlformats.org/officeDocument/2006/relationships/customXml" Target="../ink/ink1375.xml"/><Relationship Id="rId30" Type="http://schemas.openxmlformats.org/officeDocument/2006/relationships/image" Target="../media/image252.png"/><Relationship Id="rId35" Type="http://schemas.openxmlformats.org/officeDocument/2006/relationships/customXml" Target="../ink/ink1379.xml"/><Relationship Id="rId43" Type="http://schemas.openxmlformats.org/officeDocument/2006/relationships/customXml" Target="../ink/ink1383.xml"/><Relationship Id="rId8" Type="http://schemas.openxmlformats.org/officeDocument/2006/relationships/image" Target="../media/image241.png"/><Relationship Id="rId3" Type="http://schemas.openxmlformats.org/officeDocument/2006/relationships/customXml" Target="../ink/ink1363.xml"/><Relationship Id="rId12" Type="http://schemas.openxmlformats.org/officeDocument/2006/relationships/image" Target="../media/image243.png"/><Relationship Id="rId17" Type="http://schemas.openxmlformats.org/officeDocument/2006/relationships/customXml" Target="../ink/ink1370.xml"/><Relationship Id="rId25" Type="http://schemas.openxmlformats.org/officeDocument/2006/relationships/customXml" Target="../ink/ink1374.xml"/><Relationship Id="rId33" Type="http://schemas.openxmlformats.org/officeDocument/2006/relationships/customXml" Target="../ink/ink1378.xml"/><Relationship Id="rId38" Type="http://schemas.openxmlformats.org/officeDocument/2006/relationships/image" Target="../media/image256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89.xml"/><Relationship Id="rId18" Type="http://schemas.openxmlformats.org/officeDocument/2006/relationships/image" Target="../media/image246.png"/><Relationship Id="rId26" Type="http://schemas.openxmlformats.org/officeDocument/2006/relationships/image" Target="../media/image250.png"/><Relationship Id="rId39" Type="http://schemas.openxmlformats.org/officeDocument/2006/relationships/customXml" Target="../ink/ink1402.xml"/><Relationship Id="rId21" Type="http://schemas.openxmlformats.org/officeDocument/2006/relationships/customXml" Target="../ink/ink1393.xml"/><Relationship Id="rId34" Type="http://schemas.openxmlformats.org/officeDocument/2006/relationships/image" Target="../media/image254.png"/><Relationship Id="rId42" Type="http://schemas.openxmlformats.org/officeDocument/2006/relationships/image" Target="../media/image258.png"/><Relationship Id="rId47" Type="http://schemas.openxmlformats.org/officeDocument/2006/relationships/customXml" Target="../ink/ink1406.xml"/><Relationship Id="rId50" Type="http://schemas.openxmlformats.org/officeDocument/2006/relationships/image" Target="../media/image262.png"/><Relationship Id="rId7" Type="http://schemas.openxmlformats.org/officeDocument/2006/relationships/customXml" Target="../ink/ink1386.xml"/><Relationship Id="rId2" Type="http://schemas.openxmlformats.org/officeDocument/2006/relationships/image" Target="../media/image238.png"/><Relationship Id="rId16" Type="http://schemas.openxmlformats.org/officeDocument/2006/relationships/image" Target="../media/image245.png"/><Relationship Id="rId29" Type="http://schemas.openxmlformats.org/officeDocument/2006/relationships/customXml" Target="../ink/ink1397.xml"/><Relationship Id="rId11" Type="http://schemas.openxmlformats.org/officeDocument/2006/relationships/customXml" Target="../ink/ink1388.xml"/><Relationship Id="rId24" Type="http://schemas.openxmlformats.org/officeDocument/2006/relationships/image" Target="../media/image249.png"/><Relationship Id="rId32" Type="http://schemas.openxmlformats.org/officeDocument/2006/relationships/image" Target="../media/image253.png"/><Relationship Id="rId37" Type="http://schemas.openxmlformats.org/officeDocument/2006/relationships/customXml" Target="../ink/ink1401.xml"/><Relationship Id="rId40" Type="http://schemas.openxmlformats.org/officeDocument/2006/relationships/image" Target="../media/image257.png"/><Relationship Id="rId45" Type="http://schemas.openxmlformats.org/officeDocument/2006/relationships/customXml" Target="../ink/ink1405.xml"/><Relationship Id="rId5" Type="http://schemas.openxmlformats.org/officeDocument/2006/relationships/customXml" Target="../ink/ink1385.xml"/><Relationship Id="rId15" Type="http://schemas.openxmlformats.org/officeDocument/2006/relationships/customXml" Target="../ink/ink1390.xml"/><Relationship Id="rId23" Type="http://schemas.openxmlformats.org/officeDocument/2006/relationships/customXml" Target="../ink/ink1394.xml"/><Relationship Id="rId28" Type="http://schemas.openxmlformats.org/officeDocument/2006/relationships/image" Target="../media/image251.png"/><Relationship Id="rId36" Type="http://schemas.openxmlformats.org/officeDocument/2006/relationships/image" Target="../media/image255.png"/><Relationship Id="rId49" Type="http://schemas.openxmlformats.org/officeDocument/2006/relationships/customXml" Target="../ink/ink1407.xml"/><Relationship Id="rId10" Type="http://schemas.openxmlformats.org/officeDocument/2006/relationships/image" Target="../media/image242.png"/><Relationship Id="rId19" Type="http://schemas.openxmlformats.org/officeDocument/2006/relationships/customXml" Target="../ink/ink1392.xml"/><Relationship Id="rId31" Type="http://schemas.openxmlformats.org/officeDocument/2006/relationships/customXml" Target="../ink/ink1398.xml"/><Relationship Id="rId44" Type="http://schemas.openxmlformats.org/officeDocument/2006/relationships/image" Target="../media/image259.png"/><Relationship Id="rId4" Type="http://schemas.openxmlformats.org/officeDocument/2006/relationships/image" Target="../media/image239.png"/><Relationship Id="rId9" Type="http://schemas.openxmlformats.org/officeDocument/2006/relationships/customXml" Target="../ink/ink1387.xml"/><Relationship Id="rId14" Type="http://schemas.openxmlformats.org/officeDocument/2006/relationships/image" Target="../media/image244.png"/><Relationship Id="rId22" Type="http://schemas.openxmlformats.org/officeDocument/2006/relationships/image" Target="../media/image248.png"/><Relationship Id="rId27" Type="http://schemas.openxmlformats.org/officeDocument/2006/relationships/customXml" Target="../ink/ink1396.xml"/><Relationship Id="rId30" Type="http://schemas.openxmlformats.org/officeDocument/2006/relationships/image" Target="../media/image252.png"/><Relationship Id="rId35" Type="http://schemas.openxmlformats.org/officeDocument/2006/relationships/customXml" Target="../ink/ink1400.xml"/><Relationship Id="rId43" Type="http://schemas.openxmlformats.org/officeDocument/2006/relationships/customXml" Target="../ink/ink1404.xml"/><Relationship Id="rId48" Type="http://schemas.openxmlformats.org/officeDocument/2006/relationships/image" Target="../media/image261.png"/><Relationship Id="rId8" Type="http://schemas.openxmlformats.org/officeDocument/2006/relationships/image" Target="../media/image241.png"/><Relationship Id="rId3" Type="http://schemas.openxmlformats.org/officeDocument/2006/relationships/customXml" Target="../ink/ink1384.xml"/><Relationship Id="rId12" Type="http://schemas.openxmlformats.org/officeDocument/2006/relationships/image" Target="../media/image243.png"/><Relationship Id="rId17" Type="http://schemas.openxmlformats.org/officeDocument/2006/relationships/customXml" Target="../ink/ink1391.xml"/><Relationship Id="rId25" Type="http://schemas.openxmlformats.org/officeDocument/2006/relationships/customXml" Target="../ink/ink1395.xml"/><Relationship Id="rId33" Type="http://schemas.openxmlformats.org/officeDocument/2006/relationships/customXml" Target="../ink/ink1399.xml"/><Relationship Id="rId38" Type="http://schemas.openxmlformats.org/officeDocument/2006/relationships/image" Target="../media/image256.png"/><Relationship Id="rId46" Type="http://schemas.openxmlformats.org/officeDocument/2006/relationships/image" Target="../media/image260.png"/><Relationship Id="rId20" Type="http://schemas.openxmlformats.org/officeDocument/2006/relationships/image" Target="../media/image247.png"/><Relationship Id="rId41" Type="http://schemas.openxmlformats.org/officeDocument/2006/relationships/customXml" Target="../ink/ink14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0.png"/><Relationship Id="rId21" Type="http://schemas.openxmlformats.org/officeDocument/2006/relationships/customXml" Target="../ink/ink1417.xml"/><Relationship Id="rId42" Type="http://schemas.openxmlformats.org/officeDocument/2006/relationships/image" Target="../media/image258.png"/><Relationship Id="rId47" Type="http://schemas.openxmlformats.org/officeDocument/2006/relationships/customXml" Target="../ink/ink1430.xml"/><Relationship Id="rId63" Type="http://schemas.openxmlformats.org/officeDocument/2006/relationships/customXml" Target="../ink/ink1438.xml"/><Relationship Id="rId68" Type="http://schemas.openxmlformats.org/officeDocument/2006/relationships/image" Target="../media/image271.png"/><Relationship Id="rId7" Type="http://schemas.openxmlformats.org/officeDocument/2006/relationships/customXml" Target="../ink/ink1410.xml"/><Relationship Id="rId71" Type="http://schemas.openxmlformats.org/officeDocument/2006/relationships/customXml" Target="../ink/ink1442.xml"/><Relationship Id="rId2" Type="http://schemas.openxmlformats.org/officeDocument/2006/relationships/image" Target="../media/image238.png"/><Relationship Id="rId16" Type="http://schemas.openxmlformats.org/officeDocument/2006/relationships/image" Target="../media/image245.png"/><Relationship Id="rId29" Type="http://schemas.openxmlformats.org/officeDocument/2006/relationships/customXml" Target="../ink/ink1421.xml"/><Relationship Id="rId11" Type="http://schemas.openxmlformats.org/officeDocument/2006/relationships/customXml" Target="../ink/ink1412.xml"/><Relationship Id="rId24" Type="http://schemas.openxmlformats.org/officeDocument/2006/relationships/image" Target="../media/image249.png"/><Relationship Id="rId32" Type="http://schemas.openxmlformats.org/officeDocument/2006/relationships/image" Target="../media/image253.png"/><Relationship Id="rId37" Type="http://schemas.openxmlformats.org/officeDocument/2006/relationships/customXml" Target="../ink/ink1425.xml"/><Relationship Id="rId40" Type="http://schemas.openxmlformats.org/officeDocument/2006/relationships/image" Target="../media/image257.png"/><Relationship Id="rId45" Type="http://schemas.openxmlformats.org/officeDocument/2006/relationships/customXml" Target="../ink/ink1429.xml"/><Relationship Id="rId53" Type="http://schemas.openxmlformats.org/officeDocument/2006/relationships/customXml" Target="../ink/ink1433.xml"/><Relationship Id="rId58" Type="http://schemas.openxmlformats.org/officeDocument/2006/relationships/image" Target="../media/image266.png"/><Relationship Id="rId66" Type="http://schemas.openxmlformats.org/officeDocument/2006/relationships/image" Target="../media/image270.png"/><Relationship Id="rId5" Type="http://schemas.openxmlformats.org/officeDocument/2006/relationships/customXml" Target="../ink/ink1409.xml"/><Relationship Id="rId61" Type="http://schemas.openxmlformats.org/officeDocument/2006/relationships/customXml" Target="../ink/ink1437.xml"/><Relationship Id="rId19" Type="http://schemas.openxmlformats.org/officeDocument/2006/relationships/customXml" Target="../ink/ink1416.xml"/><Relationship Id="rId14" Type="http://schemas.openxmlformats.org/officeDocument/2006/relationships/image" Target="../media/image244.png"/><Relationship Id="rId22" Type="http://schemas.openxmlformats.org/officeDocument/2006/relationships/image" Target="../media/image248.png"/><Relationship Id="rId27" Type="http://schemas.openxmlformats.org/officeDocument/2006/relationships/customXml" Target="../ink/ink1420.xml"/><Relationship Id="rId30" Type="http://schemas.openxmlformats.org/officeDocument/2006/relationships/image" Target="../media/image252.png"/><Relationship Id="rId35" Type="http://schemas.openxmlformats.org/officeDocument/2006/relationships/customXml" Target="../ink/ink1424.xml"/><Relationship Id="rId43" Type="http://schemas.openxmlformats.org/officeDocument/2006/relationships/customXml" Target="../ink/ink1428.xml"/><Relationship Id="rId48" Type="http://schemas.openxmlformats.org/officeDocument/2006/relationships/image" Target="../media/image261.png"/><Relationship Id="rId56" Type="http://schemas.openxmlformats.org/officeDocument/2006/relationships/image" Target="../media/image265.png"/><Relationship Id="rId64" Type="http://schemas.openxmlformats.org/officeDocument/2006/relationships/image" Target="../media/image269.png"/><Relationship Id="rId69" Type="http://schemas.openxmlformats.org/officeDocument/2006/relationships/customXml" Target="../ink/ink1441.xml"/><Relationship Id="rId8" Type="http://schemas.openxmlformats.org/officeDocument/2006/relationships/image" Target="../media/image241.png"/><Relationship Id="rId51" Type="http://schemas.openxmlformats.org/officeDocument/2006/relationships/customXml" Target="../ink/ink1432.xml"/><Relationship Id="rId72" Type="http://schemas.openxmlformats.org/officeDocument/2006/relationships/image" Target="../media/image273.png"/><Relationship Id="rId3" Type="http://schemas.openxmlformats.org/officeDocument/2006/relationships/customXml" Target="../ink/ink1408.xml"/><Relationship Id="rId12" Type="http://schemas.openxmlformats.org/officeDocument/2006/relationships/image" Target="../media/image243.png"/><Relationship Id="rId17" Type="http://schemas.openxmlformats.org/officeDocument/2006/relationships/customXml" Target="../ink/ink1415.xml"/><Relationship Id="rId25" Type="http://schemas.openxmlformats.org/officeDocument/2006/relationships/customXml" Target="../ink/ink1419.xml"/><Relationship Id="rId33" Type="http://schemas.openxmlformats.org/officeDocument/2006/relationships/customXml" Target="../ink/ink1423.xml"/><Relationship Id="rId38" Type="http://schemas.openxmlformats.org/officeDocument/2006/relationships/image" Target="../media/image256.png"/><Relationship Id="rId46" Type="http://schemas.openxmlformats.org/officeDocument/2006/relationships/image" Target="../media/image260.png"/><Relationship Id="rId59" Type="http://schemas.openxmlformats.org/officeDocument/2006/relationships/customXml" Target="../ink/ink1436.xml"/><Relationship Id="rId67" Type="http://schemas.openxmlformats.org/officeDocument/2006/relationships/customXml" Target="../ink/ink1440.xml"/><Relationship Id="rId20" Type="http://schemas.openxmlformats.org/officeDocument/2006/relationships/image" Target="../media/image247.png"/><Relationship Id="rId41" Type="http://schemas.openxmlformats.org/officeDocument/2006/relationships/customXml" Target="../ink/ink1427.xml"/><Relationship Id="rId54" Type="http://schemas.openxmlformats.org/officeDocument/2006/relationships/image" Target="../media/image264.png"/><Relationship Id="rId62" Type="http://schemas.openxmlformats.org/officeDocument/2006/relationships/image" Target="../media/image268.png"/><Relationship Id="rId70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5" Type="http://schemas.openxmlformats.org/officeDocument/2006/relationships/customXml" Target="../ink/ink1414.xml"/><Relationship Id="rId23" Type="http://schemas.openxmlformats.org/officeDocument/2006/relationships/customXml" Target="../ink/ink1418.xml"/><Relationship Id="rId28" Type="http://schemas.openxmlformats.org/officeDocument/2006/relationships/image" Target="../media/image251.png"/><Relationship Id="rId36" Type="http://schemas.openxmlformats.org/officeDocument/2006/relationships/image" Target="../media/image255.png"/><Relationship Id="rId49" Type="http://schemas.openxmlformats.org/officeDocument/2006/relationships/customXml" Target="../ink/ink1431.xml"/><Relationship Id="rId57" Type="http://schemas.openxmlformats.org/officeDocument/2006/relationships/customXml" Target="../ink/ink1435.xml"/><Relationship Id="rId10" Type="http://schemas.openxmlformats.org/officeDocument/2006/relationships/image" Target="../media/image242.png"/><Relationship Id="rId31" Type="http://schemas.openxmlformats.org/officeDocument/2006/relationships/customXml" Target="../ink/ink1422.xml"/><Relationship Id="rId44" Type="http://schemas.openxmlformats.org/officeDocument/2006/relationships/image" Target="../media/image259.png"/><Relationship Id="rId52" Type="http://schemas.openxmlformats.org/officeDocument/2006/relationships/image" Target="../media/image263.png"/><Relationship Id="rId60" Type="http://schemas.openxmlformats.org/officeDocument/2006/relationships/image" Target="../media/image267.png"/><Relationship Id="rId65" Type="http://schemas.openxmlformats.org/officeDocument/2006/relationships/customXml" Target="../ink/ink1439.xml"/><Relationship Id="rId4" Type="http://schemas.openxmlformats.org/officeDocument/2006/relationships/image" Target="../media/image239.png"/><Relationship Id="rId9" Type="http://schemas.openxmlformats.org/officeDocument/2006/relationships/customXml" Target="../ink/ink1411.xml"/><Relationship Id="rId13" Type="http://schemas.openxmlformats.org/officeDocument/2006/relationships/customXml" Target="../ink/ink1413.xml"/><Relationship Id="rId18" Type="http://schemas.openxmlformats.org/officeDocument/2006/relationships/image" Target="../media/image246.png"/><Relationship Id="rId39" Type="http://schemas.openxmlformats.org/officeDocument/2006/relationships/customXml" Target="../ink/ink1426.xml"/><Relationship Id="rId34" Type="http://schemas.openxmlformats.org/officeDocument/2006/relationships/image" Target="../media/image254.png"/><Relationship Id="rId50" Type="http://schemas.openxmlformats.org/officeDocument/2006/relationships/image" Target="../media/image262.png"/><Relationship Id="rId55" Type="http://schemas.openxmlformats.org/officeDocument/2006/relationships/customXml" Target="../ink/ink1434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0.png"/><Relationship Id="rId21" Type="http://schemas.openxmlformats.org/officeDocument/2006/relationships/customXml" Target="../ink/ink1452.xml"/><Relationship Id="rId42" Type="http://schemas.openxmlformats.org/officeDocument/2006/relationships/image" Target="../media/image258.png"/><Relationship Id="rId47" Type="http://schemas.openxmlformats.org/officeDocument/2006/relationships/customXml" Target="../ink/ink1465.xml"/><Relationship Id="rId63" Type="http://schemas.openxmlformats.org/officeDocument/2006/relationships/customXml" Target="../ink/ink1473.xml"/><Relationship Id="rId68" Type="http://schemas.openxmlformats.org/officeDocument/2006/relationships/image" Target="../media/image271.png"/><Relationship Id="rId84" Type="http://schemas.openxmlformats.org/officeDocument/2006/relationships/image" Target="../media/image279.png"/><Relationship Id="rId89" Type="http://schemas.openxmlformats.org/officeDocument/2006/relationships/customXml" Target="../ink/ink1486.xml"/><Relationship Id="rId16" Type="http://schemas.openxmlformats.org/officeDocument/2006/relationships/image" Target="../media/image245.png"/><Relationship Id="rId11" Type="http://schemas.openxmlformats.org/officeDocument/2006/relationships/customXml" Target="../ink/ink1447.xml"/><Relationship Id="rId32" Type="http://schemas.openxmlformats.org/officeDocument/2006/relationships/image" Target="../media/image253.png"/><Relationship Id="rId37" Type="http://schemas.openxmlformats.org/officeDocument/2006/relationships/customXml" Target="../ink/ink1460.xml"/><Relationship Id="rId53" Type="http://schemas.openxmlformats.org/officeDocument/2006/relationships/customXml" Target="../ink/ink1468.xml"/><Relationship Id="rId58" Type="http://schemas.openxmlformats.org/officeDocument/2006/relationships/image" Target="../media/image266.png"/><Relationship Id="rId74" Type="http://schemas.openxmlformats.org/officeDocument/2006/relationships/image" Target="../media/image274.png"/><Relationship Id="rId79" Type="http://schemas.openxmlformats.org/officeDocument/2006/relationships/customXml" Target="../ink/ink1481.xml"/><Relationship Id="rId5" Type="http://schemas.openxmlformats.org/officeDocument/2006/relationships/customXml" Target="../ink/ink1444.xml"/><Relationship Id="rId90" Type="http://schemas.openxmlformats.org/officeDocument/2006/relationships/image" Target="../media/image282.png"/><Relationship Id="rId22" Type="http://schemas.openxmlformats.org/officeDocument/2006/relationships/image" Target="../media/image248.png"/><Relationship Id="rId27" Type="http://schemas.openxmlformats.org/officeDocument/2006/relationships/customXml" Target="../ink/ink1455.xml"/><Relationship Id="rId43" Type="http://schemas.openxmlformats.org/officeDocument/2006/relationships/customXml" Target="../ink/ink1463.xml"/><Relationship Id="rId48" Type="http://schemas.openxmlformats.org/officeDocument/2006/relationships/image" Target="../media/image261.png"/><Relationship Id="rId64" Type="http://schemas.openxmlformats.org/officeDocument/2006/relationships/image" Target="../media/image269.png"/><Relationship Id="rId69" Type="http://schemas.openxmlformats.org/officeDocument/2006/relationships/customXml" Target="../ink/ink1476.xml"/><Relationship Id="rId8" Type="http://schemas.openxmlformats.org/officeDocument/2006/relationships/image" Target="../media/image241.png"/><Relationship Id="rId51" Type="http://schemas.openxmlformats.org/officeDocument/2006/relationships/customXml" Target="../ink/ink1467.xml"/><Relationship Id="rId72" Type="http://schemas.openxmlformats.org/officeDocument/2006/relationships/image" Target="../media/image273.png"/><Relationship Id="rId80" Type="http://schemas.openxmlformats.org/officeDocument/2006/relationships/image" Target="../media/image277.png"/><Relationship Id="rId85" Type="http://schemas.openxmlformats.org/officeDocument/2006/relationships/customXml" Target="../ink/ink1484.xml"/><Relationship Id="rId93" Type="http://schemas.openxmlformats.org/officeDocument/2006/relationships/customXml" Target="../ink/ink1488.xml"/><Relationship Id="rId3" Type="http://schemas.openxmlformats.org/officeDocument/2006/relationships/customXml" Target="../ink/ink1443.xml"/><Relationship Id="rId12" Type="http://schemas.openxmlformats.org/officeDocument/2006/relationships/image" Target="../media/image243.png"/><Relationship Id="rId17" Type="http://schemas.openxmlformats.org/officeDocument/2006/relationships/customXml" Target="../ink/ink1450.xml"/><Relationship Id="rId25" Type="http://schemas.openxmlformats.org/officeDocument/2006/relationships/customXml" Target="../ink/ink1454.xml"/><Relationship Id="rId33" Type="http://schemas.openxmlformats.org/officeDocument/2006/relationships/customXml" Target="../ink/ink1458.xml"/><Relationship Id="rId38" Type="http://schemas.openxmlformats.org/officeDocument/2006/relationships/image" Target="../media/image256.png"/><Relationship Id="rId46" Type="http://schemas.openxmlformats.org/officeDocument/2006/relationships/image" Target="../media/image260.png"/><Relationship Id="rId59" Type="http://schemas.openxmlformats.org/officeDocument/2006/relationships/customXml" Target="../ink/ink1471.xml"/><Relationship Id="rId67" Type="http://schemas.openxmlformats.org/officeDocument/2006/relationships/customXml" Target="../ink/ink1475.xml"/><Relationship Id="rId20" Type="http://schemas.openxmlformats.org/officeDocument/2006/relationships/image" Target="../media/image247.png"/><Relationship Id="rId41" Type="http://schemas.openxmlformats.org/officeDocument/2006/relationships/customXml" Target="../ink/ink1462.xml"/><Relationship Id="rId54" Type="http://schemas.openxmlformats.org/officeDocument/2006/relationships/image" Target="../media/image264.png"/><Relationship Id="rId62" Type="http://schemas.openxmlformats.org/officeDocument/2006/relationships/image" Target="../media/image268.png"/><Relationship Id="rId70" Type="http://schemas.openxmlformats.org/officeDocument/2006/relationships/image" Target="../media/image272.png"/><Relationship Id="rId75" Type="http://schemas.openxmlformats.org/officeDocument/2006/relationships/customXml" Target="../ink/ink1479.xml"/><Relationship Id="rId83" Type="http://schemas.openxmlformats.org/officeDocument/2006/relationships/customXml" Target="../ink/ink1483.xml"/><Relationship Id="rId88" Type="http://schemas.openxmlformats.org/officeDocument/2006/relationships/image" Target="../media/image281.png"/><Relationship Id="rId91" Type="http://schemas.openxmlformats.org/officeDocument/2006/relationships/customXml" Target="../ink/ink14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5" Type="http://schemas.openxmlformats.org/officeDocument/2006/relationships/customXml" Target="../ink/ink1449.xml"/><Relationship Id="rId23" Type="http://schemas.openxmlformats.org/officeDocument/2006/relationships/customXml" Target="../ink/ink1453.xml"/><Relationship Id="rId28" Type="http://schemas.openxmlformats.org/officeDocument/2006/relationships/image" Target="../media/image251.png"/><Relationship Id="rId36" Type="http://schemas.openxmlformats.org/officeDocument/2006/relationships/image" Target="../media/image255.png"/><Relationship Id="rId49" Type="http://schemas.openxmlformats.org/officeDocument/2006/relationships/customXml" Target="../ink/ink1466.xml"/><Relationship Id="rId57" Type="http://schemas.openxmlformats.org/officeDocument/2006/relationships/customXml" Target="../ink/ink1470.xml"/><Relationship Id="rId10" Type="http://schemas.openxmlformats.org/officeDocument/2006/relationships/image" Target="../media/image242.png"/><Relationship Id="rId31" Type="http://schemas.openxmlformats.org/officeDocument/2006/relationships/customXml" Target="../ink/ink1457.xml"/><Relationship Id="rId44" Type="http://schemas.openxmlformats.org/officeDocument/2006/relationships/image" Target="../media/image259.png"/><Relationship Id="rId52" Type="http://schemas.openxmlformats.org/officeDocument/2006/relationships/image" Target="../media/image263.png"/><Relationship Id="rId60" Type="http://schemas.openxmlformats.org/officeDocument/2006/relationships/image" Target="../media/image267.png"/><Relationship Id="rId65" Type="http://schemas.openxmlformats.org/officeDocument/2006/relationships/customXml" Target="../ink/ink1474.xml"/><Relationship Id="rId73" Type="http://schemas.openxmlformats.org/officeDocument/2006/relationships/customXml" Target="../ink/ink1478.xml"/><Relationship Id="rId78" Type="http://schemas.openxmlformats.org/officeDocument/2006/relationships/image" Target="../media/image276.png"/><Relationship Id="rId81" Type="http://schemas.openxmlformats.org/officeDocument/2006/relationships/customXml" Target="../ink/ink1482.xml"/><Relationship Id="rId86" Type="http://schemas.openxmlformats.org/officeDocument/2006/relationships/image" Target="../media/image280.png"/><Relationship Id="rId94" Type="http://schemas.openxmlformats.org/officeDocument/2006/relationships/image" Target="../media/image284.png"/><Relationship Id="rId4" Type="http://schemas.openxmlformats.org/officeDocument/2006/relationships/image" Target="../media/image239.png"/><Relationship Id="rId9" Type="http://schemas.openxmlformats.org/officeDocument/2006/relationships/customXml" Target="../ink/ink1446.xml"/><Relationship Id="rId13" Type="http://schemas.openxmlformats.org/officeDocument/2006/relationships/customXml" Target="../ink/ink1448.xml"/><Relationship Id="rId18" Type="http://schemas.openxmlformats.org/officeDocument/2006/relationships/image" Target="../media/image246.png"/><Relationship Id="rId39" Type="http://schemas.openxmlformats.org/officeDocument/2006/relationships/customXml" Target="../ink/ink1461.xml"/><Relationship Id="rId34" Type="http://schemas.openxmlformats.org/officeDocument/2006/relationships/image" Target="../media/image254.png"/><Relationship Id="rId50" Type="http://schemas.openxmlformats.org/officeDocument/2006/relationships/image" Target="../media/image262.png"/><Relationship Id="rId55" Type="http://schemas.openxmlformats.org/officeDocument/2006/relationships/customXml" Target="../ink/ink1469.xml"/><Relationship Id="rId76" Type="http://schemas.openxmlformats.org/officeDocument/2006/relationships/image" Target="../media/image275.png"/><Relationship Id="rId7" Type="http://schemas.openxmlformats.org/officeDocument/2006/relationships/customXml" Target="../ink/ink1445.xml"/><Relationship Id="rId71" Type="http://schemas.openxmlformats.org/officeDocument/2006/relationships/customXml" Target="../ink/ink1477.xml"/><Relationship Id="rId92" Type="http://schemas.openxmlformats.org/officeDocument/2006/relationships/image" Target="../media/image283.png"/><Relationship Id="rId2" Type="http://schemas.openxmlformats.org/officeDocument/2006/relationships/image" Target="../media/image238.png"/><Relationship Id="rId29" Type="http://schemas.openxmlformats.org/officeDocument/2006/relationships/customXml" Target="../ink/ink1456.xml"/><Relationship Id="rId24" Type="http://schemas.openxmlformats.org/officeDocument/2006/relationships/image" Target="../media/image249.png"/><Relationship Id="rId40" Type="http://schemas.openxmlformats.org/officeDocument/2006/relationships/image" Target="../media/image257.png"/><Relationship Id="rId45" Type="http://schemas.openxmlformats.org/officeDocument/2006/relationships/customXml" Target="../ink/ink1464.xml"/><Relationship Id="rId66" Type="http://schemas.openxmlformats.org/officeDocument/2006/relationships/image" Target="../media/image270.png"/><Relationship Id="rId87" Type="http://schemas.openxmlformats.org/officeDocument/2006/relationships/customXml" Target="../ink/ink1485.xml"/><Relationship Id="rId61" Type="http://schemas.openxmlformats.org/officeDocument/2006/relationships/customXml" Target="../ink/ink1472.xml"/><Relationship Id="rId82" Type="http://schemas.openxmlformats.org/officeDocument/2006/relationships/image" Target="../media/image278.png"/><Relationship Id="rId19" Type="http://schemas.openxmlformats.org/officeDocument/2006/relationships/customXml" Target="../ink/ink1451.xml"/><Relationship Id="rId14" Type="http://schemas.openxmlformats.org/officeDocument/2006/relationships/image" Target="../media/image244.png"/><Relationship Id="rId30" Type="http://schemas.openxmlformats.org/officeDocument/2006/relationships/image" Target="../media/image252.png"/><Relationship Id="rId35" Type="http://schemas.openxmlformats.org/officeDocument/2006/relationships/customXml" Target="../ink/ink1459.xml"/><Relationship Id="rId56" Type="http://schemas.openxmlformats.org/officeDocument/2006/relationships/image" Target="../media/image265.png"/><Relationship Id="rId77" Type="http://schemas.openxmlformats.org/officeDocument/2006/relationships/customXml" Target="../ink/ink1480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0.png"/><Relationship Id="rId21" Type="http://schemas.openxmlformats.org/officeDocument/2006/relationships/customXml" Target="../ink/ink1498.xml"/><Relationship Id="rId42" Type="http://schemas.openxmlformats.org/officeDocument/2006/relationships/image" Target="../media/image258.png"/><Relationship Id="rId47" Type="http://schemas.openxmlformats.org/officeDocument/2006/relationships/customXml" Target="../ink/ink1511.xml"/><Relationship Id="rId63" Type="http://schemas.openxmlformats.org/officeDocument/2006/relationships/customXml" Target="../ink/ink1519.xml"/><Relationship Id="rId68" Type="http://schemas.openxmlformats.org/officeDocument/2006/relationships/image" Target="../media/image271.png"/><Relationship Id="rId84" Type="http://schemas.openxmlformats.org/officeDocument/2006/relationships/image" Target="../media/image279.png"/><Relationship Id="rId89" Type="http://schemas.openxmlformats.org/officeDocument/2006/relationships/customXml" Target="../ink/ink1532.xml"/><Relationship Id="rId16" Type="http://schemas.openxmlformats.org/officeDocument/2006/relationships/image" Target="../media/image245.png"/><Relationship Id="rId107" Type="http://schemas.openxmlformats.org/officeDocument/2006/relationships/customXml" Target="../ink/ink1541.xml"/><Relationship Id="rId11" Type="http://schemas.openxmlformats.org/officeDocument/2006/relationships/customXml" Target="../ink/ink1493.xml"/><Relationship Id="rId32" Type="http://schemas.openxmlformats.org/officeDocument/2006/relationships/image" Target="../media/image253.png"/><Relationship Id="rId37" Type="http://schemas.openxmlformats.org/officeDocument/2006/relationships/customXml" Target="../ink/ink1506.xml"/><Relationship Id="rId53" Type="http://schemas.openxmlformats.org/officeDocument/2006/relationships/customXml" Target="../ink/ink1514.xml"/><Relationship Id="rId58" Type="http://schemas.openxmlformats.org/officeDocument/2006/relationships/image" Target="../media/image266.png"/><Relationship Id="rId74" Type="http://schemas.openxmlformats.org/officeDocument/2006/relationships/image" Target="../media/image274.png"/><Relationship Id="rId79" Type="http://schemas.openxmlformats.org/officeDocument/2006/relationships/customXml" Target="../ink/ink1527.xml"/><Relationship Id="rId102" Type="http://schemas.openxmlformats.org/officeDocument/2006/relationships/image" Target="../media/image288.png"/><Relationship Id="rId5" Type="http://schemas.openxmlformats.org/officeDocument/2006/relationships/customXml" Target="../ink/ink1490.xml"/><Relationship Id="rId90" Type="http://schemas.openxmlformats.org/officeDocument/2006/relationships/image" Target="../media/image282.png"/><Relationship Id="rId95" Type="http://schemas.openxmlformats.org/officeDocument/2006/relationships/customXml" Target="../ink/ink1535.xml"/><Relationship Id="rId22" Type="http://schemas.openxmlformats.org/officeDocument/2006/relationships/image" Target="../media/image248.png"/><Relationship Id="rId27" Type="http://schemas.openxmlformats.org/officeDocument/2006/relationships/customXml" Target="../ink/ink1501.xml"/><Relationship Id="rId43" Type="http://schemas.openxmlformats.org/officeDocument/2006/relationships/customXml" Target="../ink/ink1509.xml"/><Relationship Id="rId48" Type="http://schemas.openxmlformats.org/officeDocument/2006/relationships/image" Target="../media/image261.png"/><Relationship Id="rId64" Type="http://schemas.openxmlformats.org/officeDocument/2006/relationships/image" Target="../media/image269.png"/><Relationship Id="rId69" Type="http://schemas.openxmlformats.org/officeDocument/2006/relationships/customXml" Target="../ink/ink1522.xml"/><Relationship Id="rId80" Type="http://schemas.openxmlformats.org/officeDocument/2006/relationships/image" Target="../media/image277.png"/><Relationship Id="rId85" Type="http://schemas.openxmlformats.org/officeDocument/2006/relationships/customXml" Target="../ink/ink1530.xml"/><Relationship Id="rId12" Type="http://schemas.openxmlformats.org/officeDocument/2006/relationships/image" Target="../media/image243.png"/><Relationship Id="rId17" Type="http://schemas.openxmlformats.org/officeDocument/2006/relationships/customXml" Target="../ink/ink1496.xml"/><Relationship Id="rId33" Type="http://schemas.openxmlformats.org/officeDocument/2006/relationships/customXml" Target="../ink/ink1504.xml"/><Relationship Id="rId38" Type="http://schemas.openxmlformats.org/officeDocument/2006/relationships/image" Target="../media/image256.png"/><Relationship Id="rId59" Type="http://schemas.openxmlformats.org/officeDocument/2006/relationships/customXml" Target="../ink/ink1517.xml"/><Relationship Id="rId103" Type="http://schemas.openxmlformats.org/officeDocument/2006/relationships/customXml" Target="../ink/ink1539.xml"/><Relationship Id="rId108" Type="http://schemas.openxmlformats.org/officeDocument/2006/relationships/image" Target="../media/image291.png"/><Relationship Id="rId20" Type="http://schemas.openxmlformats.org/officeDocument/2006/relationships/image" Target="../media/image247.png"/><Relationship Id="rId41" Type="http://schemas.openxmlformats.org/officeDocument/2006/relationships/customXml" Target="../ink/ink1508.xml"/><Relationship Id="rId54" Type="http://schemas.openxmlformats.org/officeDocument/2006/relationships/image" Target="../media/image264.png"/><Relationship Id="rId62" Type="http://schemas.openxmlformats.org/officeDocument/2006/relationships/image" Target="../media/image268.png"/><Relationship Id="rId70" Type="http://schemas.openxmlformats.org/officeDocument/2006/relationships/image" Target="../media/image272.png"/><Relationship Id="rId75" Type="http://schemas.openxmlformats.org/officeDocument/2006/relationships/customXml" Target="../ink/ink1525.xml"/><Relationship Id="rId83" Type="http://schemas.openxmlformats.org/officeDocument/2006/relationships/customXml" Target="../ink/ink1529.xml"/><Relationship Id="rId88" Type="http://schemas.openxmlformats.org/officeDocument/2006/relationships/image" Target="../media/image281.png"/><Relationship Id="rId91" Type="http://schemas.openxmlformats.org/officeDocument/2006/relationships/customXml" Target="../ink/ink1533.xml"/><Relationship Id="rId96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5" Type="http://schemas.openxmlformats.org/officeDocument/2006/relationships/customXml" Target="../ink/ink1495.xml"/><Relationship Id="rId23" Type="http://schemas.openxmlformats.org/officeDocument/2006/relationships/customXml" Target="../ink/ink1499.xml"/><Relationship Id="rId28" Type="http://schemas.openxmlformats.org/officeDocument/2006/relationships/image" Target="../media/image251.png"/><Relationship Id="rId36" Type="http://schemas.openxmlformats.org/officeDocument/2006/relationships/image" Target="../media/image255.png"/><Relationship Id="rId49" Type="http://schemas.openxmlformats.org/officeDocument/2006/relationships/customXml" Target="../ink/ink1512.xml"/><Relationship Id="rId57" Type="http://schemas.openxmlformats.org/officeDocument/2006/relationships/customXml" Target="../ink/ink1516.xml"/><Relationship Id="rId106" Type="http://schemas.openxmlformats.org/officeDocument/2006/relationships/image" Target="../media/image290.png"/><Relationship Id="rId10" Type="http://schemas.openxmlformats.org/officeDocument/2006/relationships/image" Target="../media/image242.png"/><Relationship Id="rId31" Type="http://schemas.openxmlformats.org/officeDocument/2006/relationships/customXml" Target="../ink/ink1503.xml"/><Relationship Id="rId44" Type="http://schemas.openxmlformats.org/officeDocument/2006/relationships/image" Target="../media/image259.png"/><Relationship Id="rId52" Type="http://schemas.openxmlformats.org/officeDocument/2006/relationships/image" Target="../media/image263.png"/><Relationship Id="rId60" Type="http://schemas.openxmlformats.org/officeDocument/2006/relationships/image" Target="../media/image267.png"/><Relationship Id="rId65" Type="http://schemas.openxmlformats.org/officeDocument/2006/relationships/customXml" Target="../ink/ink1520.xml"/><Relationship Id="rId73" Type="http://schemas.openxmlformats.org/officeDocument/2006/relationships/customXml" Target="../ink/ink1524.xml"/><Relationship Id="rId78" Type="http://schemas.openxmlformats.org/officeDocument/2006/relationships/image" Target="../media/image276.png"/><Relationship Id="rId81" Type="http://schemas.openxmlformats.org/officeDocument/2006/relationships/customXml" Target="../ink/ink1528.xml"/><Relationship Id="rId86" Type="http://schemas.openxmlformats.org/officeDocument/2006/relationships/image" Target="../media/image280.png"/><Relationship Id="rId94" Type="http://schemas.openxmlformats.org/officeDocument/2006/relationships/image" Target="../media/image284.png"/><Relationship Id="rId99" Type="http://schemas.openxmlformats.org/officeDocument/2006/relationships/customXml" Target="../ink/ink1537.xml"/><Relationship Id="rId101" Type="http://schemas.openxmlformats.org/officeDocument/2006/relationships/customXml" Target="../ink/ink1538.xml"/><Relationship Id="rId4" Type="http://schemas.openxmlformats.org/officeDocument/2006/relationships/image" Target="../media/image239.png"/><Relationship Id="rId9" Type="http://schemas.openxmlformats.org/officeDocument/2006/relationships/customXml" Target="../ink/ink1492.xml"/><Relationship Id="rId13" Type="http://schemas.openxmlformats.org/officeDocument/2006/relationships/customXml" Target="../ink/ink1494.xml"/><Relationship Id="rId18" Type="http://schemas.openxmlformats.org/officeDocument/2006/relationships/image" Target="../media/image246.png"/><Relationship Id="rId39" Type="http://schemas.openxmlformats.org/officeDocument/2006/relationships/customXml" Target="../ink/ink1507.xml"/><Relationship Id="rId34" Type="http://schemas.openxmlformats.org/officeDocument/2006/relationships/image" Target="../media/image254.png"/><Relationship Id="rId50" Type="http://schemas.openxmlformats.org/officeDocument/2006/relationships/image" Target="../media/image262.png"/><Relationship Id="rId55" Type="http://schemas.openxmlformats.org/officeDocument/2006/relationships/customXml" Target="../ink/ink1515.xml"/><Relationship Id="rId76" Type="http://schemas.openxmlformats.org/officeDocument/2006/relationships/image" Target="../media/image275.png"/><Relationship Id="rId97" Type="http://schemas.openxmlformats.org/officeDocument/2006/relationships/customXml" Target="../ink/ink1536.xml"/><Relationship Id="rId104" Type="http://schemas.openxmlformats.org/officeDocument/2006/relationships/image" Target="../media/image289.png"/><Relationship Id="rId7" Type="http://schemas.openxmlformats.org/officeDocument/2006/relationships/customXml" Target="../ink/ink1491.xml"/><Relationship Id="rId71" Type="http://schemas.openxmlformats.org/officeDocument/2006/relationships/customXml" Target="../ink/ink1523.xml"/><Relationship Id="rId92" Type="http://schemas.openxmlformats.org/officeDocument/2006/relationships/image" Target="../media/image283.png"/><Relationship Id="rId2" Type="http://schemas.openxmlformats.org/officeDocument/2006/relationships/image" Target="../media/image238.png"/><Relationship Id="rId29" Type="http://schemas.openxmlformats.org/officeDocument/2006/relationships/customXml" Target="../ink/ink1502.xml"/><Relationship Id="rId24" Type="http://schemas.openxmlformats.org/officeDocument/2006/relationships/image" Target="../media/image249.png"/><Relationship Id="rId40" Type="http://schemas.openxmlformats.org/officeDocument/2006/relationships/image" Target="../media/image257.png"/><Relationship Id="rId45" Type="http://schemas.openxmlformats.org/officeDocument/2006/relationships/customXml" Target="../ink/ink1510.xml"/><Relationship Id="rId66" Type="http://schemas.openxmlformats.org/officeDocument/2006/relationships/image" Target="../media/image270.png"/><Relationship Id="rId87" Type="http://schemas.openxmlformats.org/officeDocument/2006/relationships/customXml" Target="../ink/ink1531.xml"/><Relationship Id="rId61" Type="http://schemas.openxmlformats.org/officeDocument/2006/relationships/customXml" Target="../ink/ink1518.xml"/><Relationship Id="rId82" Type="http://schemas.openxmlformats.org/officeDocument/2006/relationships/image" Target="../media/image278.png"/><Relationship Id="rId19" Type="http://schemas.openxmlformats.org/officeDocument/2006/relationships/customXml" Target="../ink/ink1497.xml"/><Relationship Id="rId14" Type="http://schemas.openxmlformats.org/officeDocument/2006/relationships/image" Target="../media/image244.png"/><Relationship Id="rId30" Type="http://schemas.openxmlformats.org/officeDocument/2006/relationships/image" Target="../media/image252.png"/><Relationship Id="rId35" Type="http://schemas.openxmlformats.org/officeDocument/2006/relationships/customXml" Target="../ink/ink1505.xml"/><Relationship Id="rId56" Type="http://schemas.openxmlformats.org/officeDocument/2006/relationships/image" Target="../media/image265.png"/><Relationship Id="rId77" Type="http://schemas.openxmlformats.org/officeDocument/2006/relationships/customXml" Target="../ink/ink1526.xml"/><Relationship Id="rId100" Type="http://schemas.openxmlformats.org/officeDocument/2006/relationships/image" Target="../media/image287.png"/><Relationship Id="rId105" Type="http://schemas.openxmlformats.org/officeDocument/2006/relationships/customXml" Target="../ink/ink1540.xml"/><Relationship Id="rId8" Type="http://schemas.openxmlformats.org/officeDocument/2006/relationships/image" Target="../media/image241.png"/><Relationship Id="rId51" Type="http://schemas.openxmlformats.org/officeDocument/2006/relationships/customXml" Target="../ink/ink1513.xml"/><Relationship Id="rId72" Type="http://schemas.openxmlformats.org/officeDocument/2006/relationships/image" Target="../media/image273.png"/><Relationship Id="rId93" Type="http://schemas.openxmlformats.org/officeDocument/2006/relationships/customXml" Target="../ink/ink1534.xml"/><Relationship Id="rId98" Type="http://schemas.openxmlformats.org/officeDocument/2006/relationships/image" Target="../media/image286.png"/><Relationship Id="rId3" Type="http://schemas.openxmlformats.org/officeDocument/2006/relationships/customXml" Target="../ink/ink1489.xml"/><Relationship Id="rId25" Type="http://schemas.openxmlformats.org/officeDocument/2006/relationships/customXml" Target="../ink/ink1500.xml"/><Relationship Id="rId46" Type="http://schemas.openxmlformats.org/officeDocument/2006/relationships/image" Target="../media/image260.png"/><Relationship Id="rId67" Type="http://schemas.openxmlformats.org/officeDocument/2006/relationships/customXml" Target="../ink/ink1521.xml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99.xml"/><Relationship Id="rId21" Type="http://schemas.openxmlformats.org/officeDocument/2006/relationships/customXml" Target="../ink/ink1551.xml"/><Relationship Id="rId42" Type="http://schemas.openxmlformats.org/officeDocument/2006/relationships/image" Target="../media/image258.png"/><Relationship Id="rId63" Type="http://schemas.openxmlformats.org/officeDocument/2006/relationships/customXml" Target="../ink/ink1572.xml"/><Relationship Id="rId84" Type="http://schemas.openxmlformats.org/officeDocument/2006/relationships/image" Target="../media/image279.png"/><Relationship Id="rId16" Type="http://schemas.openxmlformats.org/officeDocument/2006/relationships/image" Target="../media/image245.png"/><Relationship Id="rId107" Type="http://schemas.openxmlformats.org/officeDocument/2006/relationships/customXml" Target="../ink/ink1594.xml"/><Relationship Id="rId11" Type="http://schemas.openxmlformats.org/officeDocument/2006/relationships/customXml" Target="../ink/ink1546.xml"/><Relationship Id="rId32" Type="http://schemas.openxmlformats.org/officeDocument/2006/relationships/image" Target="../media/image253.png"/><Relationship Id="rId37" Type="http://schemas.openxmlformats.org/officeDocument/2006/relationships/customXml" Target="../ink/ink1559.xml"/><Relationship Id="rId53" Type="http://schemas.openxmlformats.org/officeDocument/2006/relationships/customXml" Target="../ink/ink1567.xml"/><Relationship Id="rId58" Type="http://schemas.openxmlformats.org/officeDocument/2006/relationships/image" Target="../media/image266.png"/><Relationship Id="rId74" Type="http://schemas.openxmlformats.org/officeDocument/2006/relationships/image" Target="../media/image274.png"/><Relationship Id="rId79" Type="http://schemas.openxmlformats.org/officeDocument/2006/relationships/customXml" Target="../ink/ink1580.xml"/><Relationship Id="rId102" Type="http://schemas.openxmlformats.org/officeDocument/2006/relationships/image" Target="../media/image288.png"/><Relationship Id="rId123" Type="http://schemas.openxmlformats.org/officeDocument/2006/relationships/customXml" Target="../ink/ink1602.xml"/><Relationship Id="rId128" Type="http://schemas.openxmlformats.org/officeDocument/2006/relationships/image" Target="../media/image301.png"/><Relationship Id="rId5" Type="http://schemas.openxmlformats.org/officeDocument/2006/relationships/customXml" Target="../ink/ink1543.xml"/><Relationship Id="rId90" Type="http://schemas.openxmlformats.org/officeDocument/2006/relationships/image" Target="../media/image282.png"/><Relationship Id="rId95" Type="http://schemas.openxmlformats.org/officeDocument/2006/relationships/customXml" Target="../ink/ink1588.xml"/><Relationship Id="rId22" Type="http://schemas.openxmlformats.org/officeDocument/2006/relationships/image" Target="../media/image248.png"/><Relationship Id="rId27" Type="http://schemas.openxmlformats.org/officeDocument/2006/relationships/customXml" Target="../ink/ink1554.xml"/><Relationship Id="rId43" Type="http://schemas.openxmlformats.org/officeDocument/2006/relationships/customXml" Target="../ink/ink1562.xml"/><Relationship Id="rId48" Type="http://schemas.openxmlformats.org/officeDocument/2006/relationships/image" Target="../media/image261.png"/><Relationship Id="rId64" Type="http://schemas.openxmlformats.org/officeDocument/2006/relationships/image" Target="../media/image269.png"/><Relationship Id="rId69" Type="http://schemas.openxmlformats.org/officeDocument/2006/relationships/customXml" Target="../ink/ink1575.xml"/><Relationship Id="rId113" Type="http://schemas.openxmlformats.org/officeDocument/2006/relationships/customXml" Target="../ink/ink1597.xml"/><Relationship Id="rId118" Type="http://schemas.openxmlformats.org/officeDocument/2006/relationships/image" Target="../media/image296.png"/><Relationship Id="rId134" Type="http://schemas.openxmlformats.org/officeDocument/2006/relationships/image" Target="../media/image304.png"/><Relationship Id="rId80" Type="http://schemas.openxmlformats.org/officeDocument/2006/relationships/image" Target="../media/image277.png"/><Relationship Id="rId85" Type="http://schemas.openxmlformats.org/officeDocument/2006/relationships/customXml" Target="../ink/ink1583.xml"/><Relationship Id="rId12" Type="http://schemas.openxmlformats.org/officeDocument/2006/relationships/image" Target="../media/image243.png"/><Relationship Id="rId17" Type="http://schemas.openxmlformats.org/officeDocument/2006/relationships/customXml" Target="../ink/ink1549.xml"/><Relationship Id="rId33" Type="http://schemas.openxmlformats.org/officeDocument/2006/relationships/customXml" Target="../ink/ink1557.xml"/><Relationship Id="rId38" Type="http://schemas.openxmlformats.org/officeDocument/2006/relationships/image" Target="../media/image256.png"/><Relationship Id="rId59" Type="http://schemas.openxmlformats.org/officeDocument/2006/relationships/customXml" Target="../ink/ink1570.xml"/><Relationship Id="rId103" Type="http://schemas.openxmlformats.org/officeDocument/2006/relationships/customXml" Target="../ink/ink1592.xml"/><Relationship Id="rId108" Type="http://schemas.openxmlformats.org/officeDocument/2006/relationships/image" Target="../media/image291.png"/><Relationship Id="rId124" Type="http://schemas.openxmlformats.org/officeDocument/2006/relationships/image" Target="../media/image299.png"/><Relationship Id="rId129" Type="http://schemas.openxmlformats.org/officeDocument/2006/relationships/customXml" Target="../ink/ink1605.xml"/><Relationship Id="rId54" Type="http://schemas.openxmlformats.org/officeDocument/2006/relationships/image" Target="../media/image264.png"/><Relationship Id="rId70" Type="http://schemas.openxmlformats.org/officeDocument/2006/relationships/image" Target="../media/image272.png"/><Relationship Id="rId75" Type="http://schemas.openxmlformats.org/officeDocument/2006/relationships/customXml" Target="../ink/ink1578.xml"/><Relationship Id="rId91" Type="http://schemas.openxmlformats.org/officeDocument/2006/relationships/customXml" Target="../ink/ink1586.xml"/><Relationship Id="rId96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23" Type="http://schemas.openxmlformats.org/officeDocument/2006/relationships/customXml" Target="../ink/ink1552.xml"/><Relationship Id="rId28" Type="http://schemas.openxmlformats.org/officeDocument/2006/relationships/image" Target="../media/image251.png"/><Relationship Id="rId49" Type="http://schemas.openxmlformats.org/officeDocument/2006/relationships/customXml" Target="../ink/ink1565.xml"/><Relationship Id="rId114" Type="http://schemas.openxmlformats.org/officeDocument/2006/relationships/image" Target="../media/image294.png"/><Relationship Id="rId119" Type="http://schemas.openxmlformats.org/officeDocument/2006/relationships/customXml" Target="../ink/ink1600.xml"/><Relationship Id="rId44" Type="http://schemas.openxmlformats.org/officeDocument/2006/relationships/image" Target="../media/image259.png"/><Relationship Id="rId60" Type="http://schemas.openxmlformats.org/officeDocument/2006/relationships/image" Target="../media/image267.png"/><Relationship Id="rId65" Type="http://schemas.openxmlformats.org/officeDocument/2006/relationships/customXml" Target="../ink/ink1573.xml"/><Relationship Id="rId81" Type="http://schemas.openxmlformats.org/officeDocument/2006/relationships/customXml" Target="../ink/ink1581.xml"/><Relationship Id="rId86" Type="http://schemas.openxmlformats.org/officeDocument/2006/relationships/image" Target="../media/image280.png"/><Relationship Id="rId130" Type="http://schemas.openxmlformats.org/officeDocument/2006/relationships/image" Target="../media/image302.png"/><Relationship Id="rId13" Type="http://schemas.openxmlformats.org/officeDocument/2006/relationships/customXml" Target="../ink/ink1547.xml"/><Relationship Id="rId18" Type="http://schemas.openxmlformats.org/officeDocument/2006/relationships/image" Target="../media/image246.png"/><Relationship Id="rId39" Type="http://schemas.openxmlformats.org/officeDocument/2006/relationships/customXml" Target="../ink/ink1560.xml"/><Relationship Id="rId109" Type="http://schemas.openxmlformats.org/officeDocument/2006/relationships/customXml" Target="../ink/ink1595.xml"/><Relationship Id="rId34" Type="http://schemas.openxmlformats.org/officeDocument/2006/relationships/image" Target="../media/image254.png"/><Relationship Id="rId50" Type="http://schemas.openxmlformats.org/officeDocument/2006/relationships/image" Target="../media/image262.png"/><Relationship Id="rId55" Type="http://schemas.openxmlformats.org/officeDocument/2006/relationships/customXml" Target="../ink/ink1568.xml"/><Relationship Id="rId76" Type="http://schemas.openxmlformats.org/officeDocument/2006/relationships/image" Target="../media/image275.png"/><Relationship Id="rId97" Type="http://schemas.openxmlformats.org/officeDocument/2006/relationships/customXml" Target="../ink/ink1589.xml"/><Relationship Id="rId104" Type="http://schemas.openxmlformats.org/officeDocument/2006/relationships/image" Target="../media/image289.png"/><Relationship Id="rId120" Type="http://schemas.openxmlformats.org/officeDocument/2006/relationships/image" Target="../media/image297.png"/><Relationship Id="rId125" Type="http://schemas.openxmlformats.org/officeDocument/2006/relationships/customXml" Target="../ink/ink1603.xml"/><Relationship Id="rId7" Type="http://schemas.openxmlformats.org/officeDocument/2006/relationships/customXml" Target="../ink/ink1544.xml"/><Relationship Id="rId71" Type="http://schemas.openxmlformats.org/officeDocument/2006/relationships/customXml" Target="../ink/ink1576.xml"/><Relationship Id="rId92" Type="http://schemas.openxmlformats.org/officeDocument/2006/relationships/image" Target="../media/image283.png"/><Relationship Id="rId2" Type="http://schemas.openxmlformats.org/officeDocument/2006/relationships/image" Target="../media/image238.png"/><Relationship Id="rId29" Type="http://schemas.openxmlformats.org/officeDocument/2006/relationships/customXml" Target="../ink/ink1555.xml"/><Relationship Id="rId24" Type="http://schemas.openxmlformats.org/officeDocument/2006/relationships/image" Target="../media/image249.png"/><Relationship Id="rId40" Type="http://schemas.openxmlformats.org/officeDocument/2006/relationships/image" Target="../media/image257.png"/><Relationship Id="rId45" Type="http://schemas.openxmlformats.org/officeDocument/2006/relationships/customXml" Target="../ink/ink1563.xml"/><Relationship Id="rId66" Type="http://schemas.openxmlformats.org/officeDocument/2006/relationships/image" Target="../media/image270.png"/><Relationship Id="rId87" Type="http://schemas.openxmlformats.org/officeDocument/2006/relationships/customXml" Target="../ink/ink1584.xml"/><Relationship Id="rId110" Type="http://schemas.openxmlformats.org/officeDocument/2006/relationships/image" Target="../media/image292.png"/><Relationship Id="rId115" Type="http://schemas.openxmlformats.org/officeDocument/2006/relationships/customXml" Target="../ink/ink1598.xml"/><Relationship Id="rId131" Type="http://schemas.openxmlformats.org/officeDocument/2006/relationships/customXml" Target="../ink/ink1606.xml"/><Relationship Id="rId61" Type="http://schemas.openxmlformats.org/officeDocument/2006/relationships/customXml" Target="../ink/ink1571.xml"/><Relationship Id="rId82" Type="http://schemas.openxmlformats.org/officeDocument/2006/relationships/image" Target="../media/image278.png"/><Relationship Id="rId19" Type="http://schemas.openxmlformats.org/officeDocument/2006/relationships/customXml" Target="../ink/ink1550.xml"/><Relationship Id="rId14" Type="http://schemas.openxmlformats.org/officeDocument/2006/relationships/image" Target="../media/image244.png"/><Relationship Id="rId30" Type="http://schemas.openxmlformats.org/officeDocument/2006/relationships/image" Target="../media/image252.png"/><Relationship Id="rId35" Type="http://schemas.openxmlformats.org/officeDocument/2006/relationships/customXml" Target="../ink/ink1558.xml"/><Relationship Id="rId56" Type="http://schemas.openxmlformats.org/officeDocument/2006/relationships/image" Target="../media/image265.png"/><Relationship Id="rId77" Type="http://schemas.openxmlformats.org/officeDocument/2006/relationships/customXml" Target="../ink/ink1579.xml"/><Relationship Id="rId100" Type="http://schemas.openxmlformats.org/officeDocument/2006/relationships/image" Target="../media/image287.png"/><Relationship Id="rId105" Type="http://schemas.openxmlformats.org/officeDocument/2006/relationships/customXml" Target="../ink/ink1593.xml"/><Relationship Id="rId126" Type="http://schemas.openxmlformats.org/officeDocument/2006/relationships/image" Target="../media/image300.png"/><Relationship Id="rId8" Type="http://schemas.openxmlformats.org/officeDocument/2006/relationships/image" Target="../media/image241.png"/><Relationship Id="rId51" Type="http://schemas.openxmlformats.org/officeDocument/2006/relationships/customXml" Target="../ink/ink1566.xml"/><Relationship Id="rId72" Type="http://schemas.openxmlformats.org/officeDocument/2006/relationships/image" Target="../media/image273.png"/><Relationship Id="rId93" Type="http://schemas.openxmlformats.org/officeDocument/2006/relationships/customXml" Target="../ink/ink1587.xml"/><Relationship Id="rId98" Type="http://schemas.openxmlformats.org/officeDocument/2006/relationships/image" Target="../media/image286.png"/><Relationship Id="rId121" Type="http://schemas.openxmlformats.org/officeDocument/2006/relationships/customXml" Target="../ink/ink1601.xml"/><Relationship Id="rId3" Type="http://schemas.openxmlformats.org/officeDocument/2006/relationships/customXml" Target="../ink/ink1542.xml"/><Relationship Id="rId25" Type="http://schemas.openxmlformats.org/officeDocument/2006/relationships/customXml" Target="../ink/ink1553.xml"/><Relationship Id="rId46" Type="http://schemas.openxmlformats.org/officeDocument/2006/relationships/image" Target="../media/image260.png"/><Relationship Id="rId67" Type="http://schemas.openxmlformats.org/officeDocument/2006/relationships/customXml" Target="../ink/ink1574.xml"/><Relationship Id="rId116" Type="http://schemas.openxmlformats.org/officeDocument/2006/relationships/image" Target="../media/image295.png"/><Relationship Id="rId20" Type="http://schemas.openxmlformats.org/officeDocument/2006/relationships/image" Target="../media/image247.png"/><Relationship Id="rId41" Type="http://schemas.openxmlformats.org/officeDocument/2006/relationships/customXml" Target="../ink/ink1561.xml"/><Relationship Id="rId62" Type="http://schemas.openxmlformats.org/officeDocument/2006/relationships/image" Target="../media/image268.png"/><Relationship Id="rId83" Type="http://schemas.openxmlformats.org/officeDocument/2006/relationships/customXml" Target="../ink/ink1582.xml"/><Relationship Id="rId88" Type="http://schemas.openxmlformats.org/officeDocument/2006/relationships/image" Target="../media/image281.png"/><Relationship Id="rId111" Type="http://schemas.openxmlformats.org/officeDocument/2006/relationships/customXml" Target="../ink/ink1596.xml"/><Relationship Id="rId132" Type="http://schemas.openxmlformats.org/officeDocument/2006/relationships/image" Target="../media/image303.png"/><Relationship Id="rId15" Type="http://schemas.openxmlformats.org/officeDocument/2006/relationships/customXml" Target="../ink/ink1548.xml"/><Relationship Id="rId36" Type="http://schemas.openxmlformats.org/officeDocument/2006/relationships/image" Target="../media/image255.png"/><Relationship Id="rId57" Type="http://schemas.openxmlformats.org/officeDocument/2006/relationships/customXml" Target="../ink/ink1569.xml"/><Relationship Id="rId106" Type="http://schemas.openxmlformats.org/officeDocument/2006/relationships/image" Target="../media/image290.png"/><Relationship Id="rId127" Type="http://schemas.openxmlformats.org/officeDocument/2006/relationships/customXml" Target="../ink/ink1604.xml"/><Relationship Id="rId10" Type="http://schemas.openxmlformats.org/officeDocument/2006/relationships/image" Target="../media/image242.png"/><Relationship Id="rId31" Type="http://schemas.openxmlformats.org/officeDocument/2006/relationships/customXml" Target="../ink/ink1556.xml"/><Relationship Id="rId52" Type="http://schemas.openxmlformats.org/officeDocument/2006/relationships/image" Target="../media/image263.png"/><Relationship Id="rId73" Type="http://schemas.openxmlformats.org/officeDocument/2006/relationships/customXml" Target="../ink/ink1577.xml"/><Relationship Id="rId78" Type="http://schemas.openxmlformats.org/officeDocument/2006/relationships/image" Target="../media/image276.png"/><Relationship Id="rId94" Type="http://schemas.openxmlformats.org/officeDocument/2006/relationships/image" Target="../media/image284.png"/><Relationship Id="rId99" Type="http://schemas.openxmlformats.org/officeDocument/2006/relationships/customXml" Target="../ink/ink1590.xml"/><Relationship Id="rId101" Type="http://schemas.openxmlformats.org/officeDocument/2006/relationships/customXml" Target="../ink/ink1591.xml"/><Relationship Id="rId122" Type="http://schemas.openxmlformats.org/officeDocument/2006/relationships/image" Target="../media/image298.png"/><Relationship Id="rId4" Type="http://schemas.openxmlformats.org/officeDocument/2006/relationships/image" Target="../media/image239.png"/><Relationship Id="rId9" Type="http://schemas.openxmlformats.org/officeDocument/2006/relationships/customXml" Target="../ink/ink1545.xml"/><Relationship Id="rId26" Type="http://schemas.openxmlformats.org/officeDocument/2006/relationships/image" Target="../media/image250.png"/><Relationship Id="rId47" Type="http://schemas.openxmlformats.org/officeDocument/2006/relationships/customXml" Target="../ink/ink1564.xml"/><Relationship Id="rId68" Type="http://schemas.openxmlformats.org/officeDocument/2006/relationships/image" Target="../media/image271.png"/><Relationship Id="rId89" Type="http://schemas.openxmlformats.org/officeDocument/2006/relationships/customXml" Target="../ink/ink1585.xml"/><Relationship Id="rId112" Type="http://schemas.openxmlformats.org/officeDocument/2006/relationships/image" Target="../media/image293.png"/><Relationship Id="rId133" Type="http://schemas.openxmlformats.org/officeDocument/2006/relationships/customXml" Target="../ink/ink1607.xml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65.xml"/><Relationship Id="rId21" Type="http://schemas.openxmlformats.org/officeDocument/2006/relationships/customXml" Target="../ink/ink1617.xml"/><Relationship Id="rId42" Type="http://schemas.openxmlformats.org/officeDocument/2006/relationships/image" Target="../media/image258.png"/><Relationship Id="rId63" Type="http://schemas.openxmlformats.org/officeDocument/2006/relationships/customXml" Target="../ink/ink1638.xml"/><Relationship Id="rId84" Type="http://schemas.openxmlformats.org/officeDocument/2006/relationships/image" Target="../media/image279.png"/><Relationship Id="rId138" Type="http://schemas.openxmlformats.org/officeDocument/2006/relationships/image" Target="../media/image305.png"/><Relationship Id="rId107" Type="http://schemas.openxmlformats.org/officeDocument/2006/relationships/customXml" Target="../ink/ink1660.xml"/><Relationship Id="rId11" Type="http://schemas.openxmlformats.org/officeDocument/2006/relationships/customXml" Target="../ink/ink1612.xml"/><Relationship Id="rId32" Type="http://schemas.openxmlformats.org/officeDocument/2006/relationships/image" Target="../media/image253.png"/><Relationship Id="rId37" Type="http://schemas.openxmlformats.org/officeDocument/2006/relationships/customXml" Target="../ink/ink1625.xml"/><Relationship Id="rId53" Type="http://schemas.openxmlformats.org/officeDocument/2006/relationships/customXml" Target="../ink/ink1633.xml"/><Relationship Id="rId58" Type="http://schemas.openxmlformats.org/officeDocument/2006/relationships/image" Target="../media/image266.png"/><Relationship Id="rId74" Type="http://schemas.openxmlformats.org/officeDocument/2006/relationships/image" Target="../media/image274.png"/><Relationship Id="rId79" Type="http://schemas.openxmlformats.org/officeDocument/2006/relationships/customXml" Target="../ink/ink1646.xml"/><Relationship Id="rId102" Type="http://schemas.openxmlformats.org/officeDocument/2006/relationships/image" Target="../media/image288.png"/><Relationship Id="rId123" Type="http://schemas.openxmlformats.org/officeDocument/2006/relationships/customXml" Target="../ink/ink1668.xml"/><Relationship Id="rId128" Type="http://schemas.openxmlformats.org/officeDocument/2006/relationships/image" Target="../media/image301.png"/><Relationship Id="rId144" Type="http://schemas.openxmlformats.org/officeDocument/2006/relationships/image" Target="../media/image308.png"/><Relationship Id="rId5" Type="http://schemas.openxmlformats.org/officeDocument/2006/relationships/customXml" Target="../ink/ink1609.xml"/><Relationship Id="rId90" Type="http://schemas.openxmlformats.org/officeDocument/2006/relationships/image" Target="../media/image282.png"/><Relationship Id="rId95" Type="http://schemas.openxmlformats.org/officeDocument/2006/relationships/customXml" Target="../ink/ink1654.xml"/><Relationship Id="rId22" Type="http://schemas.openxmlformats.org/officeDocument/2006/relationships/image" Target="../media/image248.png"/><Relationship Id="rId27" Type="http://schemas.openxmlformats.org/officeDocument/2006/relationships/customXml" Target="../ink/ink1620.xml"/><Relationship Id="rId43" Type="http://schemas.openxmlformats.org/officeDocument/2006/relationships/customXml" Target="../ink/ink1628.xml"/><Relationship Id="rId48" Type="http://schemas.openxmlformats.org/officeDocument/2006/relationships/image" Target="../media/image261.png"/><Relationship Id="rId64" Type="http://schemas.openxmlformats.org/officeDocument/2006/relationships/image" Target="../media/image269.png"/><Relationship Id="rId69" Type="http://schemas.openxmlformats.org/officeDocument/2006/relationships/customXml" Target="../ink/ink1641.xml"/><Relationship Id="rId113" Type="http://schemas.openxmlformats.org/officeDocument/2006/relationships/customXml" Target="../ink/ink1663.xml"/><Relationship Id="rId118" Type="http://schemas.openxmlformats.org/officeDocument/2006/relationships/image" Target="../media/image296.png"/><Relationship Id="rId134" Type="http://schemas.openxmlformats.org/officeDocument/2006/relationships/image" Target="../media/image304.png"/><Relationship Id="rId139" Type="http://schemas.openxmlformats.org/officeDocument/2006/relationships/customXml" Target="../ink/ink1676.xml"/><Relationship Id="rId80" Type="http://schemas.openxmlformats.org/officeDocument/2006/relationships/image" Target="../media/image277.png"/><Relationship Id="rId85" Type="http://schemas.openxmlformats.org/officeDocument/2006/relationships/customXml" Target="../ink/ink1649.xml"/><Relationship Id="rId12" Type="http://schemas.openxmlformats.org/officeDocument/2006/relationships/image" Target="../media/image243.png"/><Relationship Id="rId17" Type="http://schemas.openxmlformats.org/officeDocument/2006/relationships/customXml" Target="../ink/ink1615.xml"/><Relationship Id="rId33" Type="http://schemas.openxmlformats.org/officeDocument/2006/relationships/customXml" Target="../ink/ink1623.xml"/><Relationship Id="rId38" Type="http://schemas.openxmlformats.org/officeDocument/2006/relationships/image" Target="../media/image256.png"/><Relationship Id="rId59" Type="http://schemas.openxmlformats.org/officeDocument/2006/relationships/customXml" Target="../ink/ink1636.xml"/><Relationship Id="rId103" Type="http://schemas.openxmlformats.org/officeDocument/2006/relationships/customXml" Target="../ink/ink1658.xml"/><Relationship Id="rId108" Type="http://schemas.openxmlformats.org/officeDocument/2006/relationships/image" Target="../media/image291.png"/><Relationship Id="rId124" Type="http://schemas.openxmlformats.org/officeDocument/2006/relationships/image" Target="../media/image299.png"/><Relationship Id="rId129" Type="http://schemas.openxmlformats.org/officeDocument/2006/relationships/customXml" Target="../ink/ink1671.xml"/><Relationship Id="rId54" Type="http://schemas.openxmlformats.org/officeDocument/2006/relationships/image" Target="../media/image264.png"/><Relationship Id="rId70" Type="http://schemas.openxmlformats.org/officeDocument/2006/relationships/image" Target="../media/image272.png"/><Relationship Id="rId75" Type="http://schemas.openxmlformats.org/officeDocument/2006/relationships/customXml" Target="../ink/ink1644.xml"/><Relationship Id="rId91" Type="http://schemas.openxmlformats.org/officeDocument/2006/relationships/customXml" Target="../ink/ink1652.xml"/><Relationship Id="rId96" Type="http://schemas.openxmlformats.org/officeDocument/2006/relationships/image" Target="../media/image285.png"/><Relationship Id="rId140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23" Type="http://schemas.openxmlformats.org/officeDocument/2006/relationships/customXml" Target="../ink/ink1618.xml"/><Relationship Id="rId28" Type="http://schemas.openxmlformats.org/officeDocument/2006/relationships/image" Target="../media/image251.png"/><Relationship Id="rId49" Type="http://schemas.openxmlformats.org/officeDocument/2006/relationships/customXml" Target="../ink/ink1631.xml"/><Relationship Id="rId114" Type="http://schemas.openxmlformats.org/officeDocument/2006/relationships/image" Target="../media/image294.png"/><Relationship Id="rId119" Type="http://schemas.openxmlformats.org/officeDocument/2006/relationships/customXml" Target="../ink/ink1666.xml"/><Relationship Id="rId44" Type="http://schemas.openxmlformats.org/officeDocument/2006/relationships/image" Target="../media/image259.png"/><Relationship Id="rId60" Type="http://schemas.openxmlformats.org/officeDocument/2006/relationships/image" Target="../media/image267.png"/><Relationship Id="rId65" Type="http://schemas.openxmlformats.org/officeDocument/2006/relationships/customXml" Target="../ink/ink1639.xml"/><Relationship Id="rId81" Type="http://schemas.openxmlformats.org/officeDocument/2006/relationships/customXml" Target="../ink/ink1647.xml"/><Relationship Id="rId86" Type="http://schemas.openxmlformats.org/officeDocument/2006/relationships/image" Target="../media/image280.png"/><Relationship Id="rId130" Type="http://schemas.openxmlformats.org/officeDocument/2006/relationships/image" Target="../media/image302.png"/><Relationship Id="rId135" Type="http://schemas.openxmlformats.org/officeDocument/2006/relationships/customXml" Target="../ink/ink1674.xml"/><Relationship Id="rId13" Type="http://schemas.openxmlformats.org/officeDocument/2006/relationships/customXml" Target="../ink/ink1613.xml"/><Relationship Id="rId18" Type="http://schemas.openxmlformats.org/officeDocument/2006/relationships/image" Target="../media/image246.png"/><Relationship Id="rId39" Type="http://schemas.openxmlformats.org/officeDocument/2006/relationships/customXml" Target="../ink/ink1626.xml"/><Relationship Id="rId109" Type="http://schemas.openxmlformats.org/officeDocument/2006/relationships/customXml" Target="../ink/ink1661.xml"/><Relationship Id="rId34" Type="http://schemas.openxmlformats.org/officeDocument/2006/relationships/image" Target="../media/image254.png"/><Relationship Id="rId50" Type="http://schemas.openxmlformats.org/officeDocument/2006/relationships/image" Target="../media/image262.png"/><Relationship Id="rId55" Type="http://schemas.openxmlformats.org/officeDocument/2006/relationships/customXml" Target="../ink/ink1634.xml"/><Relationship Id="rId76" Type="http://schemas.openxmlformats.org/officeDocument/2006/relationships/image" Target="../media/image275.png"/><Relationship Id="rId97" Type="http://schemas.openxmlformats.org/officeDocument/2006/relationships/customXml" Target="../ink/ink1655.xml"/><Relationship Id="rId104" Type="http://schemas.openxmlformats.org/officeDocument/2006/relationships/image" Target="../media/image289.png"/><Relationship Id="rId120" Type="http://schemas.openxmlformats.org/officeDocument/2006/relationships/image" Target="../media/image297.png"/><Relationship Id="rId125" Type="http://schemas.openxmlformats.org/officeDocument/2006/relationships/customXml" Target="../ink/ink1669.xml"/><Relationship Id="rId141" Type="http://schemas.openxmlformats.org/officeDocument/2006/relationships/customXml" Target="../ink/ink1677.xml"/><Relationship Id="rId7" Type="http://schemas.openxmlformats.org/officeDocument/2006/relationships/customXml" Target="../ink/ink1610.xml"/><Relationship Id="rId71" Type="http://schemas.openxmlformats.org/officeDocument/2006/relationships/customXml" Target="../ink/ink1642.xml"/><Relationship Id="rId92" Type="http://schemas.openxmlformats.org/officeDocument/2006/relationships/image" Target="../media/image283.png"/><Relationship Id="rId2" Type="http://schemas.openxmlformats.org/officeDocument/2006/relationships/image" Target="../media/image238.png"/><Relationship Id="rId29" Type="http://schemas.openxmlformats.org/officeDocument/2006/relationships/customXml" Target="../ink/ink1621.xml"/><Relationship Id="rId24" Type="http://schemas.openxmlformats.org/officeDocument/2006/relationships/image" Target="../media/image249.png"/><Relationship Id="rId40" Type="http://schemas.openxmlformats.org/officeDocument/2006/relationships/image" Target="../media/image257.png"/><Relationship Id="rId45" Type="http://schemas.openxmlformats.org/officeDocument/2006/relationships/customXml" Target="../ink/ink1629.xml"/><Relationship Id="rId66" Type="http://schemas.openxmlformats.org/officeDocument/2006/relationships/image" Target="../media/image270.png"/><Relationship Id="rId87" Type="http://schemas.openxmlformats.org/officeDocument/2006/relationships/customXml" Target="../ink/ink1650.xml"/><Relationship Id="rId110" Type="http://schemas.openxmlformats.org/officeDocument/2006/relationships/image" Target="../media/image292.png"/><Relationship Id="rId115" Type="http://schemas.openxmlformats.org/officeDocument/2006/relationships/customXml" Target="../ink/ink1664.xml"/><Relationship Id="rId131" Type="http://schemas.openxmlformats.org/officeDocument/2006/relationships/customXml" Target="../ink/ink1672.xml"/><Relationship Id="rId136" Type="http://schemas.openxmlformats.org/officeDocument/2006/relationships/image" Target="../media/image37.png"/><Relationship Id="rId61" Type="http://schemas.openxmlformats.org/officeDocument/2006/relationships/customXml" Target="../ink/ink1637.xml"/><Relationship Id="rId82" Type="http://schemas.openxmlformats.org/officeDocument/2006/relationships/image" Target="../media/image278.png"/><Relationship Id="rId19" Type="http://schemas.openxmlformats.org/officeDocument/2006/relationships/customXml" Target="../ink/ink1616.xml"/><Relationship Id="rId14" Type="http://schemas.openxmlformats.org/officeDocument/2006/relationships/image" Target="../media/image244.png"/><Relationship Id="rId30" Type="http://schemas.openxmlformats.org/officeDocument/2006/relationships/image" Target="../media/image252.png"/><Relationship Id="rId35" Type="http://schemas.openxmlformats.org/officeDocument/2006/relationships/customXml" Target="../ink/ink1624.xml"/><Relationship Id="rId56" Type="http://schemas.openxmlformats.org/officeDocument/2006/relationships/image" Target="../media/image265.png"/><Relationship Id="rId77" Type="http://schemas.openxmlformats.org/officeDocument/2006/relationships/customXml" Target="../ink/ink1645.xml"/><Relationship Id="rId100" Type="http://schemas.openxmlformats.org/officeDocument/2006/relationships/image" Target="../media/image287.png"/><Relationship Id="rId105" Type="http://schemas.openxmlformats.org/officeDocument/2006/relationships/customXml" Target="../ink/ink1659.xml"/><Relationship Id="rId126" Type="http://schemas.openxmlformats.org/officeDocument/2006/relationships/image" Target="../media/image300.png"/><Relationship Id="rId8" Type="http://schemas.openxmlformats.org/officeDocument/2006/relationships/image" Target="../media/image241.png"/><Relationship Id="rId51" Type="http://schemas.openxmlformats.org/officeDocument/2006/relationships/customXml" Target="../ink/ink1632.xml"/><Relationship Id="rId72" Type="http://schemas.openxmlformats.org/officeDocument/2006/relationships/image" Target="../media/image273.png"/><Relationship Id="rId93" Type="http://schemas.openxmlformats.org/officeDocument/2006/relationships/customXml" Target="../ink/ink1653.xml"/><Relationship Id="rId98" Type="http://schemas.openxmlformats.org/officeDocument/2006/relationships/image" Target="../media/image286.png"/><Relationship Id="rId121" Type="http://schemas.openxmlformats.org/officeDocument/2006/relationships/customXml" Target="../ink/ink1667.xml"/><Relationship Id="rId142" Type="http://schemas.openxmlformats.org/officeDocument/2006/relationships/image" Target="../media/image307.png"/><Relationship Id="rId3" Type="http://schemas.openxmlformats.org/officeDocument/2006/relationships/customXml" Target="../ink/ink1608.xml"/><Relationship Id="rId25" Type="http://schemas.openxmlformats.org/officeDocument/2006/relationships/customXml" Target="../ink/ink1619.xml"/><Relationship Id="rId46" Type="http://schemas.openxmlformats.org/officeDocument/2006/relationships/image" Target="../media/image260.png"/><Relationship Id="rId67" Type="http://schemas.openxmlformats.org/officeDocument/2006/relationships/customXml" Target="../ink/ink1640.xml"/><Relationship Id="rId116" Type="http://schemas.openxmlformats.org/officeDocument/2006/relationships/image" Target="../media/image295.png"/><Relationship Id="rId137" Type="http://schemas.openxmlformats.org/officeDocument/2006/relationships/customXml" Target="../ink/ink1675.xml"/><Relationship Id="rId20" Type="http://schemas.openxmlformats.org/officeDocument/2006/relationships/image" Target="../media/image247.png"/><Relationship Id="rId41" Type="http://schemas.openxmlformats.org/officeDocument/2006/relationships/customXml" Target="../ink/ink1627.xml"/><Relationship Id="rId62" Type="http://schemas.openxmlformats.org/officeDocument/2006/relationships/image" Target="../media/image268.png"/><Relationship Id="rId83" Type="http://schemas.openxmlformats.org/officeDocument/2006/relationships/customXml" Target="../ink/ink1648.xml"/><Relationship Id="rId88" Type="http://schemas.openxmlformats.org/officeDocument/2006/relationships/image" Target="../media/image281.png"/><Relationship Id="rId111" Type="http://schemas.openxmlformats.org/officeDocument/2006/relationships/customXml" Target="../ink/ink1662.xml"/><Relationship Id="rId132" Type="http://schemas.openxmlformats.org/officeDocument/2006/relationships/image" Target="../media/image303.png"/><Relationship Id="rId15" Type="http://schemas.openxmlformats.org/officeDocument/2006/relationships/customXml" Target="../ink/ink1614.xml"/><Relationship Id="rId36" Type="http://schemas.openxmlformats.org/officeDocument/2006/relationships/image" Target="../media/image255.png"/><Relationship Id="rId57" Type="http://schemas.openxmlformats.org/officeDocument/2006/relationships/customXml" Target="../ink/ink1635.xml"/><Relationship Id="rId106" Type="http://schemas.openxmlformats.org/officeDocument/2006/relationships/image" Target="../media/image290.png"/><Relationship Id="rId127" Type="http://schemas.openxmlformats.org/officeDocument/2006/relationships/customXml" Target="../ink/ink1670.xml"/><Relationship Id="rId10" Type="http://schemas.openxmlformats.org/officeDocument/2006/relationships/image" Target="../media/image242.png"/><Relationship Id="rId31" Type="http://schemas.openxmlformats.org/officeDocument/2006/relationships/customXml" Target="../ink/ink1622.xml"/><Relationship Id="rId52" Type="http://schemas.openxmlformats.org/officeDocument/2006/relationships/image" Target="../media/image263.png"/><Relationship Id="rId73" Type="http://schemas.openxmlformats.org/officeDocument/2006/relationships/customXml" Target="../ink/ink1643.xml"/><Relationship Id="rId78" Type="http://schemas.openxmlformats.org/officeDocument/2006/relationships/image" Target="../media/image276.png"/><Relationship Id="rId94" Type="http://schemas.openxmlformats.org/officeDocument/2006/relationships/image" Target="../media/image284.png"/><Relationship Id="rId99" Type="http://schemas.openxmlformats.org/officeDocument/2006/relationships/customXml" Target="../ink/ink1656.xml"/><Relationship Id="rId101" Type="http://schemas.openxmlformats.org/officeDocument/2006/relationships/customXml" Target="../ink/ink1657.xml"/><Relationship Id="rId122" Type="http://schemas.openxmlformats.org/officeDocument/2006/relationships/image" Target="../media/image298.png"/><Relationship Id="rId143" Type="http://schemas.openxmlformats.org/officeDocument/2006/relationships/customXml" Target="../ink/ink1678.xml"/><Relationship Id="rId4" Type="http://schemas.openxmlformats.org/officeDocument/2006/relationships/image" Target="../media/image239.png"/><Relationship Id="rId9" Type="http://schemas.openxmlformats.org/officeDocument/2006/relationships/customXml" Target="../ink/ink1611.xml"/><Relationship Id="rId26" Type="http://schemas.openxmlformats.org/officeDocument/2006/relationships/image" Target="../media/image250.png"/><Relationship Id="rId47" Type="http://schemas.openxmlformats.org/officeDocument/2006/relationships/customXml" Target="../ink/ink1630.xml"/><Relationship Id="rId68" Type="http://schemas.openxmlformats.org/officeDocument/2006/relationships/image" Target="../media/image271.png"/><Relationship Id="rId89" Type="http://schemas.openxmlformats.org/officeDocument/2006/relationships/customXml" Target="../ink/ink1651.xml"/><Relationship Id="rId112" Type="http://schemas.openxmlformats.org/officeDocument/2006/relationships/image" Target="../media/image293.png"/><Relationship Id="rId133" Type="http://schemas.openxmlformats.org/officeDocument/2006/relationships/customXml" Target="../ink/ink1673.xml"/><Relationship Id="rId16" Type="http://schemas.openxmlformats.org/officeDocument/2006/relationships/image" Target="../media/image245.png"/></Relationships>
</file>

<file path=ppt/slides/_rels/slide4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36.xml"/><Relationship Id="rId21" Type="http://schemas.openxmlformats.org/officeDocument/2006/relationships/customXml" Target="../ink/ink1688.xml"/><Relationship Id="rId42" Type="http://schemas.openxmlformats.org/officeDocument/2006/relationships/image" Target="../media/image258.png"/><Relationship Id="rId63" Type="http://schemas.openxmlformats.org/officeDocument/2006/relationships/customXml" Target="../ink/ink1709.xml"/><Relationship Id="rId84" Type="http://schemas.openxmlformats.org/officeDocument/2006/relationships/image" Target="../media/image279.png"/><Relationship Id="rId138" Type="http://schemas.openxmlformats.org/officeDocument/2006/relationships/image" Target="../media/image305.png"/><Relationship Id="rId159" Type="http://schemas.openxmlformats.org/officeDocument/2006/relationships/customXml" Target="../ink/ink1757.xml"/><Relationship Id="rId107" Type="http://schemas.openxmlformats.org/officeDocument/2006/relationships/customXml" Target="../ink/ink1731.xml"/><Relationship Id="rId11" Type="http://schemas.openxmlformats.org/officeDocument/2006/relationships/customXml" Target="../ink/ink1683.xml"/><Relationship Id="rId32" Type="http://schemas.openxmlformats.org/officeDocument/2006/relationships/image" Target="../media/image253.png"/><Relationship Id="rId53" Type="http://schemas.openxmlformats.org/officeDocument/2006/relationships/customXml" Target="../ink/ink1704.xml"/><Relationship Id="rId74" Type="http://schemas.openxmlformats.org/officeDocument/2006/relationships/image" Target="../media/image274.png"/><Relationship Id="rId128" Type="http://schemas.openxmlformats.org/officeDocument/2006/relationships/image" Target="../media/image301.png"/><Relationship Id="rId149" Type="http://schemas.openxmlformats.org/officeDocument/2006/relationships/customXml" Target="../ink/ink1752.xml"/><Relationship Id="rId5" Type="http://schemas.openxmlformats.org/officeDocument/2006/relationships/customXml" Target="../ink/ink1680.xml"/><Relationship Id="rId95" Type="http://schemas.openxmlformats.org/officeDocument/2006/relationships/customXml" Target="../ink/ink1725.xml"/><Relationship Id="rId160" Type="http://schemas.openxmlformats.org/officeDocument/2006/relationships/image" Target="../media/image316.png"/><Relationship Id="rId22" Type="http://schemas.openxmlformats.org/officeDocument/2006/relationships/image" Target="../media/image248.png"/><Relationship Id="rId43" Type="http://schemas.openxmlformats.org/officeDocument/2006/relationships/customXml" Target="../ink/ink1699.xml"/><Relationship Id="rId64" Type="http://schemas.openxmlformats.org/officeDocument/2006/relationships/image" Target="../media/image269.png"/><Relationship Id="rId118" Type="http://schemas.openxmlformats.org/officeDocument/2006/relationships/image" Target="../media/image296.png"/><Relationship Id="rId139" Type="http://schemas.openxmlformats.org/officeDocument/2006/relationships/customXml" Target="../ink/ink1747.xml"/><Relationship Id="rId80" Type="http://schemas.openxmlformats.org/officeDocument/2006/relationships/image" Target="../media/image277.png"/><Relationship Id="rId85" Type="http://schemas.openxmlformats.org/officeDocument/2006/relationships/customXml" Target="../ink/ink1720.xml"/><Relationship Id="rId150" Type="http://schemas.openxmlformats.org/officeDocument/2006/relationships/image" Target="../media/image311.png"/><Relationship Id="rId155" Type="http://schemas.openxmlformats.org/officeDocument/2006/relationships/customXml" Target="../ink/ink1755.xml"/><Relationship Id="rId12" Type="http://schemas.openxmlformats.org/officeDocument/2006/relationships/image" Target="../media/image243.png"/><Relationship Id="rId17" Type="http://schemas.openxmlformats.org/officeDocument/2006/relationships/customXml" Target="../ink/ink1686.xml"/><Relationship Id="rId33" Type="http://schemas.openxmlformats.org/officeDocument/2006/relationships/customXml" Target="../ink/ink1694.xml"/><Relationship Id="rId38" Type="http://schemas.openxmlformats.org/officeDocument/2006/relationships/image" Target="../media/image256.png"/><Relationship Id="rId59" Type="http://schemas.openxmlformats.org/officeDocument/2006/relationships/customXml" Target="../ink/ink1707.xml"/><Relationship Id="rId103" Type="http://schemas.openxmlformats.org/officeDocument/2006/relationships/customXml" Target="../ink/ink1729.xml"/><Relationship Id="rId108" Type="http://schemas.openxmlformats.org/officeDocument/2006/relationships/image" Target="../media/image291.png"/><Relationship Id="rId124" Type="http://schemas.openxmlformats.org/officeDocument/2006/relationships/image" Target="../media/image299.png"/><Relationship Id="rId129" Type="http://schemas.openxmlformats.org/officeDocument/2006/relationships/customXml" Target="../ink/ink1742.xml"/><Relationship Id="rId54" Type="http://schemas.openxmlformats.org/officeDocument/2006/relationships/image" Target="../media/image264.png"/><Relationship Id="rId70" Type="http://schemas.openxmlformats.org/officeDocument/2006/relationships/image" Target="../media/image272.png"/><Relationship Id="rId75" Type="http://schemas.openxmlformats.org/officeDocument/2006/relationships/customXml" Target="../ink/ink1715.xml"/><Relationship Id="rId91" Type="http://schemas.openxmlformats.org/officeDocument/2006/relationships/customXml" Target="../ink/ink1723.xml"/><Relationship Id="rId96" Type="http://schemas.openxmlformats.org/officeDocument/2006/relationships/image" Target="../media/image285.png"/><Relationship Id="rId140" Type="http://schemas.openxmlformats.org/officeDocument/2006/relationships/image" Target="../media/image306.png"/><Relationship Id="rId145" Type="http://schemas.openxmlformats.org/officeDocument/2006/relationships/customXml" Target="../ink/ink17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23" Type="http://schemas.openxmlformats.org/officeDocument/2006/relationships/customXml" Target="../ink/ink1689.xml"/><Relationship Id="rId28" Type="http://schemas.openxmlformats.org/officeDocument/2006/relationships/image" Target="../media/image251.png"/><Relationship Id="rId49" Type="http://schemas.openxmlformats.org/officeDocument/2006/relationships/customXml" Target="../ink/ink1702.xml"/><Relationship Id="rId114" Type="http://schemas.openxmlformats.org/officeDocument/2006/relationships/image" Target="../media/image294.png"/><Relationship Id="rId119" Type="http://schemas.openxmlformats.org/officeDocument/2006/relationships/customXml" Target="../ink/ink1737.xml"/><Relationship Id="rId44" Type="http://schemas.openxmlformats.org/officeDocument/2006/relationships/image" Target="../media/image259.png"/><Relationship Id="rId60" Type="http://schemas.openxmlformats.org/officeDocument/2006/relationships/image" Target="../media/image267.png"/><Relationship Id="rId65" Type="http://schemas.openxmlformats.org/officeDocument/2006/relationships/customXml" Target="../ink/ink1710.xml"/><Relationship Id="rId81" Type="http://schemas.openxmlformats.org/officeDocument/2006/relationships/customXml" Target="../ink/ink1718.xml"/><Relationship Id="rId86" Type="http://schemas.openxmlformats.org/officeDocument/2006/relationships/image" Target="../media/image280.png"/><Relationship Id="rId130" Type="http://schemas.openxmlformats.org/officeDocument/2006/relationships/image" Target="../media/image302.png"/><Relationship Id="rId135" Type="http://schemas.openxmlformats.org/officeDocument/2006/relationships/customXml" Target="../ink/ink1745.xml"/><Relationship Id="rId151" Type="http://schemas.openxmlformats.org/officeDocument/2006/relationships/customXml" Target="../ink/ink1753.xml"/><Relationship Id="rId156" Type="http://schemas.openxmlformats.org/officeDocument/2006/relationships/image" Target="../media/image314.png"/><Relationship Id="rId13" Type="http://schemas.openxmlformats.org/officeDocument/2006/relationships/customXml" Target="../ink/ink1684.xml"/><Relationship Id="rId18" Type="http://schemas.openxmlformats.org/officeDocument/2006/relationships/image" Target="../media/image246.png"/><Relationship Id="rId39" Type="http://schemas.openxmlformats.org/officeDocument/2006/relationships/customXml" Target="../ink/ink1697.xml"/><Relationship Id="rId109" Type="http://schemas.openxmlformats.org/officeDocument/2006/relationships/customXml" Target="../ink/ink1732.xml"/><Relationship Id="rId34" Type="http://schemas.openxmlformats.org/officeDocument/2006/relationships/image" Target="../media/image254.png"/><Relationship Id="rId50" Type="http://schemas.openxmlformats.org/officeDocument/2006/relationships/image" Target="../media/image262.png"/><Relationship Id="rId55" Type="http://schemas.openxmlformats.org/officeDocument/2006/relationships/customXml" Target="../ink/ink1705.xml"/><Relationship Id="rId76" Type="http://schemas.openxmlformats.org/officeDocument/2006/relationships/image" Target="../media/image275.png"/><Relationship Id="rId97" Type="http://schemas.openxmlformats.org/officeDocument/2006/relationships/customXml" Target="../ink/ink1726.xml"/><Relationship Id="rId104" Type="http://schemas.openxmlformats.org/officeDocument/2006/relationships/image" Target="../media/image289.png"/><Relationship Id="rId120" Type="http://schemas.openxmlformats.org/officeDocument/2006/relationships/image" Target="../media/image297.png"/><Relationship Id="rId125" Type="http://schemas.openxmlformats.org/officeDocument/2006/relationships/customXml" Target="../ink/ink1740.xml"/><Relationship Id="rId141" Type="http://schemas.openxmlformats.org/officeDocument/2006/relationships/customXml" Target="../ink/ink1748.xml"/><Relationship Id="rId146" Type="http://schemas.openxmlformats.org/officeDocument/2006/relationships/image" Target="../media/image309.png"/><Relationship Id="rId7" Type="http://schemas.openxmlformats.org/officeDocument/2006/relationships/customXml" Target="../ink/ink1681.xml"/><Relationship Id="rId71" Type="http://schemas.openxmlformats.org/officeDocument/2006/relationships/customXml" Target="../ink/ink1713.xml"/><Relationship Id="rId92" Type="http://schemas.openxmlformats.org/officeDocument/2006/relationships/image" Target="../media/image283.png"/><Relationship Id="rId2" Type="http://schemas.openxmlformats.org/officeDocument/2006/relationships/image" Target="../media/image238.png"/><Relationship Id="rId29" Type="http://schemas.openxmlformats.org/officeDocument/2006/relationships/customXml" Target="../ink/ink1692.xml"/><Relationship Id="rId24" Type="http://schemas.openxmlformats.org/officeDocument/2006/relationships/image" Target="../media/image249.png"/><Relationship Id="rId40" Type="http://schemas.openxmlformats.org/officeDocument/2006/relationships/image" Target="../media/image257.png"/><Relationship Id="rId45" Type="http://schemas.openxmlformats.org/officeDocument/2006/relationships/customXml" Target="../ink/ink1700.xml"/><Relationship Id="rId66" Type="http://schemas.openxmlformats.org/officeDocument/2006/relationships/image" Target="../media/image270.png"/><Relationship Id="rId87" Type="http://schemas.openxmlformats.org/officeDocument/2006/relationships/customXml" Target="../ink/ink1721.xml"/><Relationship Id="rId110" Type="http://schemas.openxmlformats.org/officeDocument/2006/relationships/image" Target="../media/image292.png"/><Relationship Id="rId115" Type="http://schemas.openxmlformats.org/officeDocument/2006/relationships/customXml" Target="../ink/ink1735.xml"/><Relationship Id="rId131" Type="http://schemas.openxmlformats.org/officeDocument/2006/relationships/customXml" Target="../ink/ink1743.xml"/><Relationship Id="rId136" Type="http://schemas.openxmlformats.org/officeDocument/2006/relationships/image" Target="../media/image37.png"/><Relationship Id="rId157" Type="http://schemas.openxmlformats.org/officeDocument/2006/relationships/customXml" Target="../ink/ink1756.xml"/><Relationship Id="rId61" Type="http://schemas.openxmlformats.org/officeDocument/2006/relationships/customXml" Target="../ink/ink1708.xml"/><Relationship Id="rId82" Type="http://schemas.openxmlformats.org/officeDocument/2006/relationships/image" Target="../media/image278.png"/><Relationship Id="rId152" Type="http://schemas.openxmlformats.org/officeDocument/2006/relationships/image" Target="../media/image312.png"/><Relationship Id="rId19" Type="http://schemas.openxmlformats.org/officeDocument/2006/relationships/customXml" Target="../ink/ink1687.xml"/><Relationship Id="rId14" Type="http://schemas.openxmlformats.org/officeDocument/2006/relationships/image" Target="../media/image244.png"/><Relationship Id="rId30" Type="http://schemas.openxmlformats.org/officeDocument/2006/relationships/image" Target="../media/image252.png"/><Relationship Id="rId35" Type="http://schemas.openxmlformats.org/officeDocument/2006/relationships/customXml" Target="../ink/ink1695.xml"/><Relationship Id="rId56" Type="http://schemas.openxmlformats.org/officeDocument/2006/relationships/image" Target="../media/image265.png"/><Relationship Id="rId77" Type="http://schemas.openxmlformats.org/officeDocument/2006/relationships/customXml" Target="../ink/ink1716.xml"/><Relationship Id="rId100" Type="http://schemas.openxmlformats.org/officeDocument/2006/relationships/image" Target="../media/image287.png"/><Relationship Id="rId105" Type="http://schemas.openxmlformats.org/officeDocument/2006/relationships/customXml" Target="../ink/ink1730.xml"/><Relationship Id="rId126" Type="http://schemas.openxmlformats.org/officeDocument/2006/relationships/image" Target="../media/image300.png"/><Relationship Id="rId147" Type="http://schemas.openxmlformats.org/officeDocument/2006/relationships/customXml" Target="../ink/ink1751.xml"/><Relationship Id="rId8" Type="http://schemas.openxmlformats.org/officeDocument/2006/relationships/image" Target="../media/image241.png"/><Relationship Id="rId51" Type="http://schemas.openxmlformats.org/officeDocument/2006/relationships/customXml" Target="../ink/ink1703.xml"/><Relationship Id="rId72" Type="http://schemas.openxmlformats.org/officeDocument/2006/relationships/image" Target="../media/image273.png"/><Relationship Id="rId93" Type="http://schemas.openxmlformats.org/officeDocument/2006/relationships/customXml" Target="../ink/ink1724.xml"/><Relationship Id="rId98" Type="http://schemas.openxmlformats.org/officeDocument/2006/relationships/image" Target="../media/image286.png"/><Relationship Id="rId121" Type="http://schemas.openxmlformats.org/officeDocument/2006/relationships/customXml" Target="../ink/ink1738.xml"/><Relationship Id="rId142" Type="http://schemas.openxmlformats.org/officeDocument/2006/relationships/image" Target="../media/image307.png"/><Relationship Id="rId3" Type="http://schemas.openxmlformats.org/officeDocument/2006/relationships/customXml" Target="../ink/ink1679.xml"/><Relationship Id="rId25" Type="http://schemas.openxmlformats.org/officeDocument/2006/relationships/customXml" Target="../ink/ink1690.xml"/><Relationship Id="rId46" Type="http://schemas.openxmlformats.org/officeDocument/2006/relationships/image" Target="../media/image260.png"/><Relationship Id="rId67" Type="http://schemas.openxmlformats.org/officeDocument/2006/relationships/customXml" Target="../ink/ink1711.xml"/><Relationship Id="rId116" Type="http://schemas.openxmlformats.org/officeDocument/2006/relationships/image" Target="../media/image295.png"/><Relationship Id="rId137" Type="http://schemas.openxmlformats.org/officeDocument/2006/relationships/customXml" Target="../ink/ink1746.xml"/><Relationship Id="rId158" Type="http://schemas.openxmlformats.org/officeDocument/2006/relationships/image" Target="../media/image315.png"/><Relationship Id="rId20" Type="http://schemas.openxmlformats.org/officeDocument/2006/relationships/image" Target="../media/image247.png"/><Relationship Id="rId41" Type="http://schemas.openxmlformats.org/officeDocument/2006/relationships/customXml" Target="../ink/ink1698.xml"/><Relationship Id="rId62" Type="http://schemas.openxmlformats.org/officeDocument/2006/relationships/image" Target="../media/image268.png"/><Relationship Id="rId83" Type="http://schemas.openxmlformats.org/officeDocument/2006/relationships/customXml" Target="../ink/ink1719.xml"/><Relationship Id="rId88" Type="http://schemas.openxmlformats.org/officeDocument/2006/relationships/image" Target="../media/image281.png"/><Relationship Id="rId111" Type="http://schemas.openxmlformats.org/officeDocument/2006/relationships/customXml" Target="../ink/ink1733.xml"/><Relationship Id="rId132" Type="http://schemas.openxmlformats.org/officeDocument/2006/relationships/image" Target="../media/image303.png"/><Relationship Id="rId153" Type="http://schemas.openxmlformats.org/officeDocument/2006/relationships/customXml" Target="../ink/ink1754.xml"/><Relationship Id="rId15" Type="http://schemas.openxmlformats.org/officeDocument/2006/relationships/customXml" Target="../ink/ink1685.xml"/><Relationship Id="rId36" Type="http://schemas.openxmlformats.org/officeDocument/2006/relationships/image" Target="../media/image255.png"/><Relationship Id="rId57" Type="http://schemas.openxmlformats.org/officeDocument/2006/relationships/customXml" Target="../ink/ink1706.xml"/><Relationship Id="rId106" Type="http://schemas.openxmlformats.org/officeDocument/2006/relationships/image" Target="../media/image290.png"/><Relationship Id="rId127" Type="http://schemas.openxmlformats.org/officeDocument/2006/relationships/customXml" Target="../ink/ink1741.xml"/><Relationship Id="rId10" Type="http://schemas.openxmlformats.org/officeDocument/2006/relationships/image" Target="../media/image242.png"/><Relationship Id="rId31" Type="http://schemas.openxmlformats.org/officeDocument/2006/relationships/customXml" Target="../ink/ink1693.xml"/><Relationship Id="rId52" Type="http://schemas.openxmlformats.org/officeDocument/2006/relationships/image" Target="../media/image263.png"/><Relationship Id="rId73" Type="http://schemas.openxmlformats.org/officeDocument/2006/relationships/customXml" Target="../ink/ink1714.xml"/><Relationship Id="rId78" Type="http://schemas.openxmlformats.org/officeDocument/2006/relationships/image" Target="../media/image276.png"/><Relationship Id="rId94" Type="http://schemas.openxmlformats.org/officeDocument/2006/relationships/image" Target="../media/image284.png"/><Relationship Id="rId99" Type="http://schemas.openxmlformats.org/officeDocument/2006/relationships/customXml" Target="../ink/ink1727.xml"/><Relationship Id="rId101" Type="http://schemas.openxmlformats.org/officeDocument/2006/relationships/customXml" Target="../ink/ink1728.xml"/><Relationship Id="rId122" Type="http://schemas.openxmlformats.org/officeDocument/2006/relationships/image" Target="../media/image298.png"/><Relationship Id="rId143" Type="http://schemas.openxmlformats.org/officeDocument/2006/relationships/customXml" Target="../ink/ink1749.xml"/><Relationship Id="rId148" Type="http://schemas.openxmlformats.org/officeDocument/2006/relationships/image" Target="../media/image310.png"/><Relationship Id="rId4" Type="http://schemas.openxmlformats.org/officeDocument/2006/relationships/image" Target="../media/image239.png"/><Relationship Id="rId9" Type="http://schemas.openxmlformats.org/officeDocument/2006/relationships/customXml" Target="../ink/ink1682.xml"/><Relationship Id="rId26" Type="http://schemas.openxmlformats.org/officeDocument/2006/relationships/image" Target="../media/image250.png"/><Relationship Id="rId47" Type="http://schemas.openxmlformats.org/officeDocument/2006/relationships/customXml" Target="../ink/ink1701.xml"/><Relationship Id="rId68" Type="http://schemas.openxmlformats.org/officeDocument/2006/relationships/image" Target="../media/image271.png"/><Relationship Id="rId89" Type="http://schemas.openxmlformats.org/officeDocument/2006/relationships/customXml" Target="../ink/ink1722.xml"/><Relationship Id="rId112" Type="http://schemas.openxmlformats.org/officeDocument/2006/relationships/image" Target="../media/image293.png"/><Relationship Id="rId133" Type="http://schemas.openxmlformats.org/officeDocument/2006/relationships/customXml" Target="../ink/ink1744.xml"/><Relationship Id="rId154" Type="http://schemas.openxmlformats.org/officeDocument/2006/relationships/image" Target="../media/image313.png"/><Relationship Id="rId16" Type="http://schemas.openxmlformats.org/officeDocument/2006/relationships/image" Target="../media/image245.png"/><Relationship Id="rId37" Type="http://schemas.openxmlformats.org/officeDocument/2006/relationships/customXml" Target="../ink/ink1696.xml"/><Relationship Id="rId58" Type="http://schemas.openxmlformats.org/officeDocument/2006/relationships/image" Target="../media/image266.png"/><Relationship Id="rId79" Type="http://schemas.openxmlformats.org/officeDocument/2006/relationships/customXml" Target="../ink/ink1717.xml"/><Relationship Id="rId102" Type="http://schemas.openxmlformats.org/officeDocument/2006/relationships/image" Target="../media/image288.png"/><Relationship Id="rId123" Type="http://schemas.openxmlformats.org/officeDocument/2006/relationships/customXml" Target="../ink/ink1739.xml"/><Relationship Id="rId144" Type="http://schemas.openxmlformats.org/officeDocument/2006/relationships/image" Target="../media/image308.png"/><Relationship Id="rId90" Type="http://schemas.openxmlformats.org/officeDocument/2006/relationships/image" Target="../media/image282.png"/><Relationship Id="rId27" Type="http://schemas.openxmlformats.org/officeDocument/2006/relationships/customXml" Target="../ink/ink1691.xml"/><Relationship Id="rId48" Type="http://schemas.openxmlformats.org/officeDocument/2006/relationships/image" Target="../media/image261.png"/><Relationship Id="rId69" Type="http://schemas.openxmlformats.org/officeDocument/2006/relationships/customXml" Target="../ink/ink1712.xml"/><Relationship Id="rId113" Type="http://schemas.openxmlformats.org/officeDocument/2006/relationships/customXml" Target="../ink/ink1734.xml"/><Relationship Id="rId134" Type="http://schemas.openxmlformats.org/officeDocument/2006/relationships/image" Target="../media/image30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21" Type="http://schemas.openxmlformats.org/officeDocument/2006/relationships/image" Target="../media/image15.png"/><Relationship Id="rId34" Type="http://schemas.openxmlformats.org/officeDocument/2006/relationships/customXml" Target="../ink/ink49.xml"/><Relationship Id="rId7" Type="http://schemas.openxmlformats.org/officeDocument/2006/relationships/image" Target="../media/image5.png"/><Relationship Id="rId12" Type="http://schemas.openxmlformats.org/officeDocument/2006/relationships/customXml" Target="../ink/ink38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7.png"/><Relationship Id="rId24" Type="http://schemas.openxmlformats.org/officeDocument/2006/relationships/customXml" Target="../ink/ink44.xml"/><Relationship Id="rId32" Type="http://schemas.openxmlformats.org/officeDocument/2006/relationships/customXml" Target="../ink/ink48.xml"/><Relationship Id="rId37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46.xml"/><Relationship Id="rId36" Type="http://schemas.openxmlformats.org/officeDocument/2006/relationships/customXml" Target="../ink/ink50.xml"/><Relationship Id="rId10" Type="http://schemas.openxmlformats.org/officeDocument/2006/relationships/customXml" Target="../ink/ink37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customXml" Target="../ink/ink34.xml"/><Relationship Id="rId9" Type="http://schemas.openxmlformats.org/officeDocument/2006/relationships/image" Target="../media/image6.png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18.png"/><Relationship Id="rId30" Type="http://schemas.openxmlformats.org/officeDocument/2006/relationships/customXml" Target="../ink/ink47.xml"/><Relationship Id="rId35" Type="http://schemas.openxmlformats.org/officeDocument/2006/relationships/image" Target="../media/image22.png"/><Relationship Id="rId8" Type="http://schemas.openxmlformats.org/officeDocument/2006/relationships/customXml" Target="../ink/ink36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15.xml"/><Relationship Id="rId21" Type="http://schemas.openxmlformats.org/officeDocument/2006/relationships/customXml" Target="../ink/ink1767.xml"/><Relationship Id="rId42" Type="http://schemas.openxmlformats.org/officeDocument/2006/relationships/image" Target="../media/image258.png"/><Relationship Id="rId63" Type="http://schemas.openxmlformats.org/officeDocument/2006/relationships/customXml" Target="../ink/ink1788.xml"/><Relationship Id="rId84" Type="http://schemas.openxmlformats.org/officeDocument/2006/relationships/image" Target="../media/image279.png"/><Relationship Id="rId138" Type="http://schemas.openxmlformats.org/officeDocument/2006/relationships/image" Target="../media/image305.png"/><Relationship Id="rId159" Type="http://schemas.openxmlformats.org/officeDocument/2006/relationships/customXml" Target="../ink/ink1836.xml"/><Relationship Id="rId170" Type="http://schemas.openxmlformats.org/officeDocument/2006/relationships/image" Target="../media/image321.png"/><Relationship Id="rId107" Type="http://schemas.openxmlformats.org/officeDocument/2006/relationships/customXml" Target="../ink/ink1810.xml"/><Relationship Id="rId11" Type="http://schemas.openxmlformats.org/officeDocument/2006/relationships/customXml" Target="../ink/ink1762.xml"/><Relationship Id="rId32" Type="http://schemas.openxmlformats.org/officeDocument/2006/relationships/image" Target="../media/image253.png"/><Relationship Id="rId53" Type="http://schemas.openxmlformats.org/officeDocument/2006/relationships/customXml" Target="../ink/ink1783.xml"/><Relationship Id="rId74" Type="http://schemas.openxmlformats.org/officeDocument/2006/relationships/image" Target="../media/image274.png"/><Relationship Id="rId128" Type="http://schemas.openxmlformats.org/officeDocument/2006/relationships/image" Target="../media/image301.png"/><Relationship Id="rId149" Type="http://schemas.openxmlformats.org/officeDocument/2006/relationships/customXml" Target="../ink/ink1831.xml"/><Relationship Id="rId5" Type="http://schemas.openxmlformats.org/officeDocument/2006/relationships/customXml" Target="../ink/ink1759.xml"/><Relationship Id="rId95" Type="http://schemas.openxmlformats.org/officeDocument/2006/relationships/customXml" Target="../ink/ink1804.xml"/><Relationship Id="rId160" Type="http://schemas.openxmlformats.org/officeDocument/2006/relationships/image" Target="../media/image316.png"/><Relationship Id="rId22" Type="http://schemas.openxmlformats.org/officeDocument/2006/relationships/image" Target="../media/image248.png"/><Relationship Id="rId43" Type="http://schemas.openxmlformats.org/officeDocument/2006/relationships/customXml" Target="../ink/ink1778.xml"/><Relationship Id="rId64" Type="http://schemas.openxmlformats.org/officeDocument/2006/relationships/image" Target="../media/image269.png"/><Relationship Id="rId118" Type="http://schemas.openxmlformats.org/officeDocument/2006/relationships/image" Target="../media/image296.png"/><Relationship Id="rId139" Type="http://schemas.openxmlformats.org/officeDocument/2006/relationships/customXml" Target="../ink/ink1826.xml"/><Relationship Id="rId85" Type="http://schemas.openxmlformats.org/officeDocument/2006/relationships/customXml" Target="../ink/ink1799.xml"/><Relationship Id="rId150" Type="http://schemas.openxmlformats.org/officeDocument/2006/relationships/image" Target="../media/image311.png"/><Relationship Id="rId171" Type="http://schemas.openxmlformats.org/officeDocument/2006/relationships/customXml" Target="../ink/ink1842.xml"/><Relationship Id="rId12" Type="http://schemas.openxmlformats.org/officeDocument/2006/relationships/image" Target="../media/image243.png"/><Relationship Id="rId33" Type="http://schemas.openxmlformats.org/officeDocument/2006/relationships/customXml" Target="../ink/ink1773.xml"/><Relationship Id="rId108" Type="http://schemas.openxmlformats.org/officeDocument/2006/relationships/image" Target="../media/image291.png"/><Relationship Id="rId129" Type="http://schemas.openxmlformats.org/officeDocument/2006/relationships/customXml" Target="../ink/ink1821.xml"/><Relationship Id="rId54" Type="http://schemas.openxmlformats.org/officeDocument/2006/relationships/image" Target="../media/image264.png"/><Relationship Id="rId75" Type="http://schemas.openxmlformats.org/officeDocument/2006/relationships/customXml" Target="../ink/ink1794.xml"/><Relationship Id="rId96" Type="http://schemas.openxmlformats.org/officeDocument/2006/relationships/image" Target="../media/image285.png"/><Relationship Id="rId140" Type="http://schemas.openxmlformats.org/officeDocument/2006/relationships/image" Target="../media/image306.png"/><Relationship Id="rId161" Type="http://schemas.openxmlformats.org/officeDocument/2006/relationships/customXml" Target="../ink/ink1837.xml"/><Relationship Id="rId6" Type="http://schemas.openxmlformats.org/officeDocument/2006/relationships/image" Target="../media/image240.png"/><Relationship Id="rId23" Type="http://schemas.openxmlformats.org/officeDocument/2006/relationships/customXml" Target="../ink/ink1768.xml"/><Relationship Id="rId28" Type="http://schemas.openxmlformats.org/officeDocument/2006/relationships/image" Target="../media/image251.png"/><Relationship Id="rId49" Type="http://schemas.openxmlformats.org/officeDocument/2006/relationships/customXml" Target="../ink/ink1781.xml"/><Relationship Id="rId114" Type="http://schemas.openxmlformats.org/officeDocument/2006/relationships/image" Target="../media/image294.png"/><Relationship Id="rId119" Type="http://schemas.openxmlformats.org/officeDocument/2006/relationships/customXml" Target="../ink/ink1816.xml"/><Relationship Id="rId44" Type="http://schemas.openxmlformats.org/officeDocument/2006/relationships/image" Target="../media/image259.png"/><Relationship Id="rId60" Type="http://schemas.openxmlformats.org/officeDocument/2006/relationships/image" Target="../media/image267.png"/><Relationship Id="rId65" Type="http://schemas.openxmlformats.org/officeDocument/2006/relationships/customXml" Target="../ink/ink1789.xml"/><Relationship Id="rId81" Type="http://schemas.openxmlformats.org/officeDocument/2006/relationships/customXml" Target="../ink/ink1797.xml"/><Relationship Id="rId86" Type="http://schemas.openxmlformats.org/officeDocument/2006/relationships/image" Target="../media/image280.png"/><Relationship Id="rId130" Type="http://schemas.openxmlformats.org/officeDocument/2006/relationships/image" Target="../media/image302.png"/><Relationship Id="rId135" Type="http://schemas.openxmlformats.org/officeDocument/2006/relationships/customXml" Target="../ink/ink1824.xml"/><Relationship Id="rId151" Type="http://schemas.openxmlformats.org/officeDocument/2006/relationships/customXml" Target="../ink/ink1832.xml"/><Relationship Id="rId156" Type="http://schemas.openxmlformats.org/officeDocument/2006/relationships/image" Target="../media/image314.png"/><Relationship Id="rId177" Type="http://schemas.openxmlformats.org/officeDocument/2006/relationships/customXml" Target="../ink/ink1845.xml"/><Relationship Id="rId172" Type="http://schemas.openxmlformats.org/officeDocument/2006/relationships/image" Target="../media/image322.png"/><Relationship Id="rId13" Type="http://schemas.openxmlformats.org/officeDocument/2006/relationships/customXml" Target="../ink/ink1763.xml"/><Relationship Id="rId18" Type="http://schemas.openxmlformats.org/officeDocument/2006/relationships/image" Target="../media/image246.png"/><Relationship Id="rId39" Type="http://schemas.openxmlformats.org/officeDocument/2006/relationships/customXml" Target="../ink/ink1776.xml"/><Relationship Id="rId109" Type="http://schemas.openxmlformats.org/officeDocument/2006/relationships/customXml" Target="../ink/ink1811.xml"/><Relationship Id="rId34" Type="http://schemas.openxmlformats.org/officeDocument/2006/relationships/image" Target="../media/image254.png"/><Relationship Id="rId50" Type="http://schemas.openxmlformats.org/officeDocument/2006/relationships/image" Target="../media/image262.png"/><Relationship Id="rId55" Type="http://schemas.openxmlformats.org/officeDocument/2006/relationships/customXml" Target="../ink/ink1784.xml"/><Relationship Id="rId76" Type="http://schemas.openxmlformats.org/officeDocument/2006/relationships/image" Target="../media/image275.png"/><Relationship Id="rId97" Type="http://schemas.openxmlformats.org/officeDocument/2006/relationships/customXml" Target="../ink/ink1805.xml"/><Relationship Id="rId104" Type="http://schemas.openxmlformats.org/officeDocument/2006/relationships/image" Target="../media/image289.png"/><Relationship Id="rId120" Type="http://schemas.openxmlformats.org/officeDocument/2006/relationships/image" Target="../media/image297.png"/><Relationship Id="rId125" Type="http://schemas.openxmlformats.org/officeDocument/2006/relationships/customXml" Target="../ink/ink1819.xml"/><Relationship Id="rId141" Type="http://schemas.openxmlformats.org/officeDocument/2006/relationships/customXml" Target="../ink/ink1827.xml"/><Relationship Id="rId146" Type="http://schemas.openxmlformats.org/officeDocument/2006/relationships/image" Target="../media/image309.png"/><Relationship Id="rId167" Type="http://schemas.openxmlformats.org/officeDocument/2006/relationships/customXml" Target="../ink/ink1840.xml"/><Relationship Id="rId7" Type="http://schemas.openxmlformats.org/officeDocument/2006/relationships/customXml" Target="../ink/ink1760.xml"/><Relationship Id="rId71" Type="http://schemas.openxmlformats.org/officeDocument/2006/relationships/customXml" Target="../ink/ink1792.xml"/><Relationship Id="rId92" Type="http://schemas.openxmlformats.org/officeDocument/2006/relationships/image" Target="../media/image283.png"/><Relationship Id="rId162" Type="http://schemas.openxmlformats.org/officeDocument/2006/relationships/image" Target="../media/image317.png"/><Relationship Id="rId2" Type="http://schemas.openxmlformats.org/officeDocument/2006/relationships/image" Target="../media/image238.png"/><Relationship Id="rId29" Type="http://schemas.openxmlformats.org/officeDocument/2006/relationships/customXml" Target="../ink/ink1771.xml"/><Relationship Id="rId24" Type="http://schemas.openxmlformats.org/officeDocument/2006/relationships/image" Target="../media/image249.png"/><Relationship Id="rId40" Type="http://schemas.openxmlformats.org/officeDocument/2006/relationships/image" Target="../media/image257.png"/><Relationship Id="rId45" Type="http://schemas.openxmlformats.org/officeDocument/2006/relationships/customXml" Target="../ink/ink1779.xml"/><Relationship Id="rId66" Type="http://schemas.openxmlformats.org/officeDocument/2006/relationships/image" Target="../media/image270.png"/><Relationship Id="rId87" Type="http://schemas.openxmlformats.org/officeDocument/2006/relationships/customXml" Target="../ink/ink1800.xml"/><Relationship Id="rId110" Type="http://schemas.openxmlformats.org/officeDocument/2006/relationships/image" Target="../media/image292.png"/><Relationship Id="rId115" Type="http://schemas.openxmlformats.org/officeDocument/2006/relationships/customXml" Target="../ink/ink1814.xml"/><Relationship Id="rId131" Type="http://schemas.openxmlformats.org/officeDocument/2006/relationships/customXml" Target="../ink/ink1822.xml"/><Relationship Id="rId136" Type="http://schemas.openxmlformats.org/officeDocument/2006/relationships/image" Target="../media/image37.png"/><Relationship Id="rId157" Type="http://schemas.openxmlformats.org/officeDocument/2006/relationships/customXml" Target="../ink/ink1835.xml"/><Relationship Id="rId178" Type="http://schemas.openxmlformats.org/officeDocument/2006/relationships/image" Target="../media/image325.png"/><Relationship Id="rId61" Type="http://schemas.openxmlformats.org/officeDocument/2006/relationships/customXml" Target="../ink/ink1787.xml"/><Relationship Id="rId82" Type="http://schemas.openxmlformats.org/officeDocument/2006/relationships/image" Target="../media/image278.png"/><Relationship Id="rId152" Type="http://schemas.openxmlformats.org/officeDocument/2006/relationships/image" Target="../media/image312.png"/><Relationship Id="rId173" Type="http://schemas.openxmlformats.org/officeDocument/2006/relationships/customXml" Target="../ink/ink1843.xml"/><Relationship Id="rId19" Type="http://schemas.openxmlformats.org/officeDocument/2006/relationships/customXml" Target="../ink/ink1766.xml"/><Relationship Id="rId14" Type="http://schemas.openxmlformats.org/officeDocument/2006/relationships/image" Target="../media/image244.png"/><Relationship Id="rId30" Type="http://schemas.openxmlformats.org/officeDocument/2006/relationships/image" Target="../media/image252.png"/><Relationship Id="rId35" Type="http://schemas.openxmlformats.org/officeDocument/2006/relationships/customXml" Target="../ink/ink1774.xml"/><Relationship Id="rId56" Type="http://schemas.openxmlformats.org/officeDocument/2006/relationships/image" Target="../media/image265.png"/><Relationship Id="rId77" Type="http://schemas.openxmlformats.org/officeDocument/2006/relationships/customXml" Target="../ink/ink1795.xml"/><Relationship Id="rId100" Type="http://schemas.openxmlformats.org/officeDocument/2006/relationships/image" Target="../media/image287.png"/><Relationship Id="rId105" Type="http://schemas.openxmlformats.org/officeDocument/2006/relationships/customXml" Target="../ink/ink1809.xml"/><Relationship Id="rId126" Type="http://schemas.openxmlformats.org/officeDocument/2006/relationships/image" Target="../media/image300.png"/><Relationship Id="rId147" Type="http://schemas.openxmlformats.org/officeDocument/2006/relationships/customXml" Target="../ink/ink1830.xml"/><Relationship Id="rId168" Type="http://schemas.openxmlformats.org/officeDocument/2006/relationships/image" Target="../media/image320.png"/><Relationship Id="rId8" Type="http://schemas.openxmlformats.org/officeDocument/2006/relationships/image" Target="../media/image241.png"/><Relationship Id="rId51" Type="http://schemas.openxmlformats.org/officeDocument/2006/relationships/customXml" Target="../ink/ink1782.xml"/><Relationship Id="rId72" Type="http://schemas.openxmlformats.org/officeDocument/2006/relationships/image" Target="../media/image273.png"/><Relationship Id="rId93" Type="http://schemas.openxmlformats.org/officeDocument/2006/relationships/customXml" Target="../ink/ink1803.xml"/><Relationship Id="rId98" Type="http://schemas.openxmlformats.org/officeDocument/2006/relationships/image" Target="../media/image286.png"/><Relationship Id="rId121" Type="http://schemas.openxmlformats.org/officeDocument/2006/relationships/customXml" Target="../ink/ink1817.xml"/><Relationship Id="rId142" Type="http://schemas.openxmlformats.org/officeDocument/2006/relationships/image" Target="../media/image307.png"/><Relationship Id="rId163" Type="http://schemas.openxmlformats.org/officeDocument/2006/relationships/customXml" Target="../ink/ink1838.xml"/><Relationship Id="rId3" Type="http://schemas.openxmlformats.org/officeDocument/2006/relationships/customXml" Target="../ink/ink1758.xml"/><Relationship Id="rId25" Type="http://schemas.openxmlformats.org/officeDocument/2006/relationships/customXml" Target="../ink/ink1769.xml"/><Relationship Id="rId46" Type="http://schemas.openxmlformats.org/officeDocument/2006/relationships/image" Target="../media/image260.png"/><Relationship Id="rId67" Type="http://schemas.openxmlformats.org/officeDocument/2006/relationships/customXml" Target="../ink/ink1790.xml"/><Relationship Id="rId116" Type="http://schemas.openxmlformats.org/officeDocument/2006/relationships/image" Target="../media/image295.png"/><Relationship Id="rId137" Type="http://schemas.openxmlformats.org/officeDocument/2006/relationships/customXml" Target="../ink/ink1825.xml"/><Relationship Id="rId158" Type="http://schemas.openxmlformats.org/officeDocument/2006/relationships/image" Target="../media/image315.png"/><Relationship Id="rId20" Type="http://schemas.openxmlformats.org/officeDocument/2006/relationships/image" Target="../media/image247.png"/><Relationship Id="rId41" Type="http://schemas.openxmlformats.org/officeDocument/2006/relationships/customXml" Target="../ink/ink1777.xml"/><Relationship Id="rId62" Type="http://schemas.openxmlformats.org/officeDocument/2006/relationships/image" Target="../media/image268.png"/><Relationship Id="rId83" Type="http://schemas.openxmlformats.org/officeDocument/2006/relationships/customXml" Target="../ink/ink1798.xml"/><Relationship Id="rId88" Type="http://schemas.openxmlformats.org/officeDocument/2006/relationships/image" Target="../media/image281.png"/><Relationship Id="rId111" Type="http://schemas.openxmlformats.org/officeDocument/2006/relationships/customXml" Target="../ink/ink1812.xml"/><Relationship Id="rId132" Type="http://schemas.openxmlformats.org/officeDocument/2006/relationships/image" Target="../media/image303.png"/><Relationship Id="rId153" Type="http://schemas.openxmlformats.org/officeDocument/2006/relationships/customXml" Target="../ink/ink1833.xml"/><Relationship Id="rId174" Type="http://schemas.openxmlformats.org/officeDocument/2006/relationships/image" Target="../media/image323.png"/><Relationship Id="rId179" Type="http://schemas.openxmlformats.org/officeDocument/2006/relationships/customXml" Target="../ink/ink1846.xml"/><Relationship Id="rId15" Type="http://schemas.openxmlformats.org/officeDocument/2006/relationships/customXml" Target="../ink/ink1764.xml"/><Relationship Id="rId36" Type="http://schemas.openxmlformats.org/officeDocument/2006/relationships/image" Target="../media/image255.png"/><Relationship Id="rId57" Type="http://schemas.openxmlformats.org/officeDocument/2006/relationships/customXml" Target="../ink/ink1785.xml"/><Relationship Id="rId106" Type="http://schemas.openxmlformats.org/officeDocument/2006/relationships/image" Target="../media/image290.png"/><Relationship Id="rId127" Type="http://schemas.openxmlformats.org/officeDocument/2006/relationships/customXml" Target="../ink/ink1820.xml"/><Relationship Id="rId10" Type="http://schemas.openxmlformats.org/officeDocument/2006/relationships/image" Target="../media/image242.png"/><Relationship Id="rId31" Type="http://schemas.openxmlformats.org/officeDocument/2006/relationships/customXml" Target="../ink/ink1772.xml"/><Relationship Id="rId52" Type="http://schemas.openxmlformats.org/officeDocument/2006/relationships/image" Target="../media/image263.png"/><Relationship Id="rId73" Type="http://schemas.openxmlformats.org/officeDocument/2006/relationships/customXml" Target="../ink/ink1793.xml"/><Relationship Id="rId78" Type="http://schemas.openxmlformats.org/officeDocument/2006/relationships/image" Target="../media/image276.png"/><Relationship Id="rId94" Type="http://schemas.openxmlformats.org/officeDocument/2006/relationships/image" Target="../media/image284.png"/><Relationship Id="rId99" Type="http://schemas.openxmlformats.org/officeDocument/2006/relationships/customXml" Target="../ink/ink1806.xml"/><Relationship Id="rId101" Type="http://schemas.openxmlformats.org/officeDocument/2006/relationships/customXml" Target="../ink/ink1807.xml"/><Relationship Id="rId122" Type="http://schemas.openxmlformats.org/officeDocument/2006/relationships/image" Target="../media/image298.png"/><Relationship Id="rId143" Type="http://schemas.openxmlformats.org/officeDocument/2006/relationships/customXml" Target="../ink/ink1828.xml"/><Relationship Id="rId148" Type="http://schemas.openxmlformats.org/officeDocument/2006/relationships/image" Target="../media/image310.png"/><Relationship Id="rId164" Type="http://schemas.openxmlformats.org/officeDocument/2006/relationships/image" Target="../media/image318.png"/><Relationship Id="rId169" Type="http://schemas.openxmlformats.org/officeDocument/2006/relationships/customXml" Target="../ink/ink1841.xml"/><Relationship Id="rId4" Type="http://schemas.openxmlformats.org/officeDocument/2006/relationships/image" Target="../media/image239.png"/><Relationship Id="rId9" Type="http://schemas.openxmlformats.org/officeDocument/2006/relationships/customXml" Target="../ink/ink1761.xml"/><Relationship Id="rId180" Type="http://schemas.openxmlformats.org/officeDocument/2006/relationships/image" Target="../media/image326.png"/><Relationship Id="rId26" Type="http://schemas.openxmlformats.org/officeDocument/2006/relationships/image" Target="../media/image250.png"/><Relationship Id="rId47" Type="http://schemas.openxmlformats.org/officeDocument/2006/relationships/customXml" Target="../ink/ink1780.xml"/><Relationship Id="rId68" Type="http://schemas.openxmlformats.org/officeDocument/2006/relationships/image" Target="../media/image271.png"/><Relationship Id="rId89" Type="http://schemas.openxmlformats.org/officeDocument/2006/relationships/customXml" Target="../ink/ink1801.xml"/><Relationship Id="rId112" Type="http://schemas.openxmlformats.org/officeDocument/2006/relationships/image" Target="../media/image293.png"/><Relationship Id="rId133" Type="http://schemas.openxmlformats.org/officeDocument/2006/relationships/customXml" Target="../ink/ink1823.xml"/><Relationship Id="rId154" Type="http://schemas.openxmlformats.org/officeDocument/2006/relationships/image" Target="../media/image313.png"/><Relationship Id="rId175" Type="http://schemas.openxmlformats.org/officeDocument/2006/relationships/customXml" Target="../ink/ink1844.xml"/><Relationship Id="rId16" Type="http://schemas.openxmlformats.org/officeDocument/2006/relationships/image" Target="../media/image245.png"/><Relationship Id="rId37" Type="http://schemas.openxmlformats.org/officeDocument/2006/relationships/customXml" Target="../ink/ink1775.xml"/><Relationship Id="rId58" Type="http://schemas.openxmlformats.org/officeDocument/2006/relationships/image" Target="../media/image266.png"/><Relationship Id="rId79" Type="http://schemas.openxmlformats.org/officeDocument/2006/relationships/customXml" Target="../ink/ink1796.xml"/><Relationship Id="rId102" Type="http://schemas.openxmlformats.org/officeDocument/2006/relationships/image" Target="../media/image288.png"/><Relationship Id="rId123" Type="http://schemas.openxmlformats.org/officeDocument/2006/relationships/customXml" Target="../ink/ink1818.xml"/><Relationship Id="rId144" Type="http://schemas.openxmlformats.org/officeDocument/2006/relationships/image" Target="../media/image308.png"/><Relationship Id="rId90" Type="http://schemas.openxmlformats.org/officeDocument/2006/relationships/image" Target="../media/image282.png"/><Relationship Id="rId165" Type="http://schemas.openxmlformats.org/officeDocument/2006/relationships/customXml" Target="../ink/ink1839.xml"/><Relationship Id="rId27" Type="http://schemas.openxmlformats.org/officeDocument/2006/relationships/customXml" Target="../ink/ink1770.xml"/><Relationship Id="rId48" Type="http://schemas.openxmlformats.org/officeDocument/2006/relationships/image" Target="../media/image261.png"/><Relationship Id="rId69" Type="http://schemas.openxmlformats.org/officeDocument/2006/relationships/customXml" Target="../ink/ink1791.xml"/><Relationship Id="rId113" Type="http://schemas.openxmlformats.org/officeDocument/2006/relationships/customXml" Target="../ink/ink1813.xml"/><Relationship Id="rId134" Type="http://schemas.openxmlformats.org/officeDocument/2006/relationships/image" Target="../media/image304.png"/><Relationship Id="rId80" Type="http://schemas.openxmlformats.org/officeDocument/2006/relationships/image" Target="../media/image277.png"/><Relationship Id="rId155" Type="http://schemas.openxmlformats.org/officeDocument/2006/relationships/customXml" Target="../ink/ink1834.xml"/><Relationship Id="rId176" Type="http://schemas.openxmlformats.org/officeDocument/2006/relationships/image" Target="../media/image324.png"/><Relationship Id="rId17" Type="http://schemas.openxmlformats.org/officeDocument/2006/relationships/customXml" Target="../ink/ink1765.xml"/><Relationship Id="rId38" Type="http://schemas.openxmlformats.org/officeDocument/2006/relationships/image" Target="../media/image256.png"/><Relationship Id="rId59" Type="http://schemas.openxmlformats.org/officeDocument/2006/relationships/customXml" Target="../ink/ink1786.xml"/><Relationship Id="rId103" Type="http://schemas.openxmlformats.org/officeDocument/2006/relationships/customXml" Target="../ink/ink1808.xml"/><Relationship Id="rId124" Type="http://schemas.openxmlformats.org/officeDocument/2006/relationships/image" Target="../media/image299.png"/><Relationship Id="rId70" Type="http://schemas.openxmlformats.org/officeDocument/2006/relationships/image" Target="../media/image272.png"/><Relationship Id="rId91" Type="http://schemas.openxmlformats.org/officeDocument/2006/relationships/customXml" Target="../ink/ink1802.xml"/><Relationship Id="rId145" Type="http://schemas.openxmlformats.org/officeDocument/2006/relationships/customXml" Target="../ink/ink1829.xml"/><Relationship Id="rId166" Type="http://schemas.openxmlformats.org/officeDocument/2006/relationships/image" Target="../media/image3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04.xml"/><Relationship Id="rId21" Type="http://schemas.openxmlformats.org/officeDocument/2006/relationships/customXml" Target="../ink/ink1856.xml"/><Relationship Id="rId42" Type="http://schemas.openxmlformats.org/officeDocument/2006/relationships/image" Target="../media/image258.png"/><Relationship Id="rId63" Type="http://schemas.openxmlformats.org/officeDocument/2006/relationships/customXml" Target="../ink/ink1877.xml"/><Relationship Id="rId84" Type="http://schemas.openxmlformats.org/officeDocument/2006/relationships/image" Target="../media/image279.png"/><Relationship Id="rId138" Type="http://schemas.openxmlformats.org/officeDocument/2006/relationships/image" Target="../media/image305.png"/><Relationship Id="rId159" Type="http://schemas.openxmlformats.org/officeDocument/2006/relationships/customXml" Target="../ink/ink1925.xml"/><Relationship Id="rId170" Type="http://schemas.openxmlformats.org/officeDocument/2006/relationships/image" Target="../media/image321.png"/><Relationship Id="rId107" Type="http://schemas.openxmlformats.org/officeDocument/2006/relationships/customXml" Target="../ink/ink1899.xml"/><Relationship Id="rId11" Type="http://schemas.openxmlformats.org/officeDocument/2006/relationships/customXml" Target="../ink/ink1851.xml"/><Relationship Id="rId32" Type="http://schemas.openxmlformats.org/officeDocument/2006/relationships/image" Target="../media/image253.png"/><Relationship Id="rId53" Type="http://schemas.openxmlformats.org/officeDocument/2006/relationships/customXml" Target="../ink/ink1872.xml"/><Relationship Id="rId74" Type="http://schemas.openxmlformats.org/officeDocument/2006/relationships/image" Target="../media/image274.png"/><Relationship Id="rId128" Type="http://schemas.openxmlformats.org/officeDocument/2006/relationships/image" Target="../media/image301.png"/><Relationship Id="rId149" Type="http://schemas.openxmlformats.org/officeDocument/2006/relationships/customXml" Target="../ink/ink1920.xml"/><Relationship Id="rId5" Type="http://schemas.openxmlformats.org/officeDocument/2006/relationships/customXml" Target="../ink/ink1848.xml"/><Relationship Id="rId95" Type="http://schemas.openxmlformats.org/officeDocument/2006/relationships/customXml" Target="../ink/ink1893.xml"/><Relationship Id="rId160" Type="http://schemas.openxmlformats.org/officeDocument/2006/relationships/image" Target="../media/image316.png"/><Relationship Id="rId181" Type="http://schemas.openxmlformats.org/officeDocument/2006/relationships/customXml" Target="../ink/ink1936.xml"/><Relationship Id="rId22" Type="http://schemas.openxmlformats.org/officeDocument/2006/relationships/image" Target="../media/image248.png"/><Relationship Id="rId43" Type="http://schemas.openxmlformats.org/officeDocument/2006/relationships/customXml" Target="../ink/ink1867.xml"/><Relationship Id="rId64" Type="http://schemas.openxmlformats.org/officeDocument/2006/relationships/image" Target="../media/image269.png"/><Relationship Id="rId118" Type="http://schemas.openxmlformats.org/officeDocument/2006/relationships/image" Target="../media/image296.png"/><Relationship Id="rId139" Type="http://schemas.openxmlformats.org/officeDocument/2006/relationships/customXml" Target="../ink/ink1915.xml"/><Relationship Id="rId85" Type="http://schemas.openxmlformats.org/officeDocument/2006/relationships/customXml" Target="../ink/ink1888.xml"/><Relationship Id="rId150" Type="http://schemas.openxmlformats.org/officeDocument/2006/relationships/image" Target="../media/image311.png"/><Relationship Id="rId171" Type="http://schemas.openxmlformats.org/officeDocument/2006/relationships/customXml" Target="../ink/ink1931.xml"/><Relationship Id="rId12" Type="http://schemas.openxmlformats.org/officeDocument/2006/relationships/image" Target="../media/image243.png"/><Relationship Id="rId33" Type="http://schemas.openxmlformats.org/officeDocument/2006/relationships/customXml" Target="../ink/ink1862.xml"/><Relationship Id="rId108" Type="http://schemas.openxmlformats.org/officeDocument/2006/relationships/image" Target="../media/image291.png"/><Relationship Id="rId129" Type="http://schemas.openxmlformats.org/officeDocument/2006/relationships/customXml" Target="../ink/ink1910.xml"/><Relationship Id="rId54" Type="http://schemas.openxmlformats.org/officeDocument/2006/relationships/image" Target="../media/image264.png"/><Relationship Id="rId75" Type="http://schemas.openxmlformats.org/officeDocument/2006/relationships/customXml" Target="../ink/ink1883.xml"/><Relationship Id="rId96" Type="http://schemas.openxmlformats.org/officeDocument/2006/relationships/image" Target="../media/image285.png"/><Relationship Id="rId140" Type="http://schemas.openxmlformats.org/officeDocument/2006/relationships/image" Target="../media/image306.png"/><Relationship Id="rId161" Type="http://schemas.openxmlformats.org/officeDocument/2006/relationships/customXml" Target="../ink/ink1926.xml"/><Relationship Id="rId182" Type="http://schemas.openxmlformats.org/officeDocument/2006/relationships/image" Target="../media/image327.png"/><Relationship Id="rId6" Type="http://schemas.openxmlformats.org/officeDocument/2006/relationships/image" Target="../media/image240.png"/><Relationship Id="rId23" Type="http://schemas.openxmlformats.org/officeDocument/2006/relationships/customXml" Target="../ink/ink1857.xml"/><Relationship Id="rId119" Type="http://schemas.openxmlformats.org/officeDocument/2006/relationships/customXml" Target="../ink/ink1905.xml"/><Relationship Id="rId44" Type="http://schemas.openxmlformats.org/officeDocument/2006/relationships/image" Target="../media/image259.png"/><Relationship Id="rId65" Type="http://schemas.openxmlformats.org/officeDocument/2006/relationships/customXml" Target="../ink/ink1878.xml"/><Relationship Id="rId86" Type="http://schemas.openxmlformats.org/officeDocument/2006/relationships/image" Target="../media/image280.png"/><Relationship Id="rId130" Type="http://schemas.openxmlformats.org/officeDocument/2006/relationships/image" Target="../media/image302.png"/><Relationship Id="rId151" Type="http://schemas.openxmlformats.org/officeDocument/2006/relationships/customXml" Target="../ink/ink1921.xml"/><Relationship Id="rId172" Type="http://schemas.openxmlformats.org/officeDocument/2006/relationships/image" Target="../media/image322.png"/><Relationship Id="rId13" Type="http://schemas.openxmlformats.org/officeDocument/2006/relationships/customXml" Target="../ink/ink1852.xml"/><Relationship Id="rId18" Type="http://schemas.openxmlformats.org/officeDocument/2006/relationships/image" Target="../media/image246.png"/><Relationship Id="rId39" Type="http://schemas.openxmlformats.org/officeDocument/2006/relationships/customXml" Target="../ink/ink1865.xml"/><Relationship Id="rId109" Type="http://schemas.openxmlformats.org/officeDocument/2006/relationships/customXml" Target="../ink/ink1900.xml"/><Relationship Id="rId34" Type="http://schemas.openxmlformats.org/officeDocument/2006/relationships/image" Target="../media/image254.png"/><Relationship Id="rId50" Type="http://schemas.openxmlformats.org/officeDocument/2006/relationships/image" Target="../media/image262.png"/><Relationship Id="rId55" Type="http://schemas.openxmlformats.org/officeDocument/2006/relationships/customXml" Target="../ink/ink1873.xml"/><Relationship Id="rId76" Type="http://schemas.openxmlformats.org/officeDocument/2006/relationships/image" Target="../media/image275.png"/><Relationship Id="rId97" Type="http://schemas.openxmlformats.org/officeDocument/2006/relationships/customXml" Target="../ink/ink1894.xml"/><Relationship Id="rId104" Type="http://schemas.openxmlformats.org/officeDocument/2006/relationships/image" Target="../media/image289.png"/><Relationship Id="rId120" Type="http://schemas.openxmlformats.org/officeDocument/2006/relationships/image" Target="../media/image297.png"/><Relationship Id="rId125" Type="http://schemas.openxmlformats.org/officeDocument/2006/relationships/customXml" Target="../ink/ink1908.xml"/><Relationship Id="rId141" Type="http://schemas.openxmlformats.org/officeDocument/2006/relationships/customXml" Target="../ink/ink1916.xml"/><Relationship Id="rId146" Type="http://schemas.openxmlformats.org/officeDocument/2006/relationships/image" Target="../media/image309.png"/><Relationship Id="rId167" Type="http://schemas.openxmlformats.org/officeDocument/2006/relationships/customXml" Target="../ink/ink1929.xml"/><Relationship Id="rId188" Type="http://schemas.openxmlformats.org/officeDocument/2006/relationships/image" Target="../media/image330.png"/><Relationship Id="rId7" Type="http://schemas.openxmlformats.org/officeDocument/2006/relationships/customXml" Target="../ink/ink1849.xml"/><Relationship Id="rId71" Type="http://schemas.openxmlformats.org/officeDocument/2006/relationships/customXml" Target="../ink/ink1881.xml"/><Relationship Id="rId92" Type="http://schemas.openxmlformats.org/officeDocument/2006/relationships/image" Target="../media/image283.png"/><Relationship Id="rId162" Type="http://schemas.openxmlformats.org/officeDocument/2006/relationships/image" Target="../media/image317.png"/><Relationship Id="rId183" Type="http://schemas.openxmlformats.org/officeDocument/2006/relationships/customXml" Target="../ink/ink1937.xml"/><Relationship Id="rId2" Type="http://schemas.openxmlformats.org/officeDocument/2006/relationships/image" Target="../media/image238.png"/><Relationship Id="rId29" Type="http://schemas.openxmlformats.org/officeDocument/2006/relationships/customXml" Target="../ink/ink1860.xml"/><Relationship Id="rId24" Type="http://schemas.openxmlformats.org/officeDocument/2006/relationships/image" Target="../media/image249.png"/><Relationship Id="rId40" Type="http://schemas.openxmlformats.org/officeDocument/2006/relationships/image" Target="../media/image257.png"/><Relationship Id="rId45" Type="http://schemas.openxmlformats.org/officeDocument/2006/relationships/customXml" Target="../ink/ink1868.xml"/><Relationship Id="rId66" Type="http://schemas.openxmlformats.org/officeDocument/2006/relationships/image" Target="../media/image270.png"/><Relationship Id="rId87" Type="http://schemas.openxmlformats.org/officeDocument/2006/relationships/customXml" Target="../ink/ink1889.xml"/><Relationship Id="rId110" Type="http://schemas.openxmlformats.org/officeDocument/2006/relationships/image" Target="../media/image292.png"/><Relationship Id="rId115" Type="http://schemas.openxmlformats.org/officeDocument/2006/relationships/customXml" Target="../ink/ink1903.xml"/><Relationship Id="rId131" Type="http://schemas.openxmlformats.org/officeDocument/2006/relationships/customXml" Target="../ink/ink1911.xml"/><Relationship Id="rId136" Type="http://schemas.openxmlformats.org/officeDocument/2006/relationships/image" Target="../media/image37.png"/><Relationship Id="rId157" Type="http://schemas.openxmlformats.org/officeDocument/2006/relationships/customXml" Target="../ink/ink1924.xml"/><Relationship Id="rId178" Type="http://schemas.openxmlformats.org/officeDocument/2006/relationships/image" Target="../media/image325.png"/><Relationship Id="rId61" Type="http://schemas.openxmlformats.org/officeDocument/2006/relationships/customXml" Target="../ink/ink1876.xml"/><Relationship Id="rId82" Type="http://schemas.openxmlformats.org/officeDocument/2006/relationships/image" Target="../media/image278.png"/><Relationship Id="rId152" Type="http://schemas.openxmlformats.org/officeDocument/2006/relationships/image" Target="../media/image312.png"/><Relationship Id="rId173" Type="http://schemas.openxmlformats.org/officeDocument/2006/relationships/customXml" Target="../ink/ink1932.xml"/><Relationship Id="rId19" Type="http://schemas.openxmlformats.org/officeDocument/2006/relationships/customXml" Target="../ink/ink1855.xml"/><Relationship Id="rId14" Type="http://schemas.openxmlformats.org/officeDocument/2006/relationships/image" Target="../media/image244.png"/><Relationship Id="rId30" Type="http://schemas.openxmlformats.org/officeDocument/2006/relationships/image" Target="../media/image252.png"/><Relationship Id="rId35" Type="http://schemas.openxmlformats.org/officeDocument/2006/relationships/customXml" Target="../ink/ink1863.xml"/><Relationship Id="rId56" Type="http://schemas.openxmlformats.org/officeDocument/2006/relationships/image" Target="../media/image265.png"/><Relationship Id="rId77" Type="http://schemas.openxmlformats.org/officeDocument/2006/relationships/customXml" Target="../ink/ink1884.xml"/><Relationship Id="rId100" Type="http://schemas.openxmlformats.org/officeDocument/2006/relationships/image" Target="../media/image287.png"/><Relationship Id="rId105" Type="http://schemas.openxmlformats.org/officeDocument/2006/relationships/customXml" Target="../ink/ink1898.xml"/><Relationship Id="rId126" Type="http://schemas.openxmlformats.org/officeDocument/2006/relationships/image" Target="../media/image300.png"/><Relationship Id="rId147" Type="http://schemas.openxmlformats.org/officeDocument/2006/relationships/customXml" Target="../ink/ink1919.xml"/><Relationship Id="rId168" Type="http://schemas.openxmlformats.org/officeDocument/2006/relationships/image" Target="../media/image320.png"/><Relationship Id="rId8" Type="http://schemas.openxmlformats.org/officeDocument/2006/relationships/image" Target="../media/image241.png"/><Relationship Id="rId51" Type="http://schemas.openxmlformats.org/officeDocument/2006/relationships/customXml" Target="../ink/ink1871.xml"/><Relationship Id="rId72" Type="http://schemas.openxmlformats.org/officeDocument/2006/relationships/image" Target="../media/image273.png"/><Relationship Id="rId93" Type="http://schemas.openxmlformats.org/officeDocument/2006/relationships/customXml" Target="../ink/ink1892.xml"/><Relationship Id="rId98" Type="http://schemas.openxmlformats.org/officeDocument/2006/relationships/image" Target="../media/image286.png"/><Relationship Id="rId121" Type="http://schemas.openxmlformats.org/officeDocument/2006/relationships/customXml" Target="../ink/ink1906.xml"/><Relationship Id="rId142" Type="http://schemas.openxmlformats.org/officeDocument/2006/relationships/image" Target="../media/image307.png"/><Relationship Id="rId163" Type="http://schemas.openxmlformats.org/officeDocument/2006/relationships/customXml" Target="../ink/ink1927.xml"/><Relationship Id="rId184" Type="http://schemas.openxmlformats.org/officeDocument/2006/relationships/image" Target="../media/image328.png"/><Relationship Id="rId3" Type="http://schemas.openxmlformats.org/officeDocument/2006/relationships/customXml" Target="../ink/ink1847.xml"/><Relationship Id="rId25" Type="http://schemas.openxmlformats.org/officeDocument/2006/relationships/customXml" Target="../ink/ink1858.xml"/><Relationship Id="rId46" Type="http://schemas.openxmlformats.org/officeDocument/2006/relationships/image" Target="../media/image260.png"/><Relationship Id="rId67" Type="http://schemas.openxmlformats.org/officeDocument/2006/relationships/customXml" Target="../ink/ink1879.xml"/><Relationship Id="rId116" Type="http://schemas.openxmlformats.org/officeDocument/2006/relationships/image" Target="../media/image295.png"/><Relationship Id="rId137" Type="http://schemas.openxmlformats.org/officeDocument/2006/relationships/customXml" Target="../ink/ink1914.xml"/><Relationship Id="rId158" Type="http://schemas.openxmlformats.org/officeDocument/2006/relationships/image" Target="../media/image315.png"/><Relationship Id="rId20" Type="http://schemas.openxmlformats.org/officeDocument/2006/relationships/image" Target="../media/image247.png"/><Relationship Id="rId41" Type="http://schemas.openxmlformats.org/officeDocument/2006/relationships/customXml" Target="../ink/ink1866.xml"/><Relationship Id="rId62" Type="http://schemas.openxmlformats.org/officeDocument/2006/relationships/image" Target="../media/image268.png"/><Relationship Id="rId83" Type="http://schemas.openxmlformats.org/officeDocument/2006/relationships/customXml" Target="../ink/ink1887.xml"/><Relationship Id="rId88" Type="http://schemas.openxmlformats.org/officeDocument/2006/relationships/image" Target="../media/image281.png"/><Relationship Id="rId111" Type="http://schemas.openxmlformats.org/officeDocument/2006/relationships/customXml" Target="../ink/ink1901.xml"/><Relationship Id="rId132" Type="http://schemas.openxmlformats.org/officeDocument/2006/relationships/image" Target="../media/image303.png"/><Relationship Id="rId153" Type="http://schemas.openxmlformats.org/officeDocument/2006/relationships/customXml" Target="../ink/ink1922.xml"/><Relationship Id="rId174" Type="http://schemas.openxmlformats.org/officeDocument/2006/relationships/image" Target="../media/image323.png"/><Relationship Id="rId179" Type="http://schemas.openxmlformats.org/officeDocument/2006/relationships/customXml" Target="../ink/ink1935.xml"/><Relationship Id="rId15" Type="http://schemas.openxmlformats.org/officeDocument/2006/relationships/customXml" Target="../ink/ink1853.xml"/><Relationship Id="rId36" Type="http://schemas.openxmlformats.org/officeDocument/2006/relationships/image" Target="../media/image255.png"/><Relationship Id="rId57" Type="http://schemas.openxmlformats.org/officeDocument/2006/relationships/customXml" Target="../ink/ink1874.xml"/><Relationship Id="rId106" Type="http://schemas.openxmlformats.org/officeDocument/2006/relationships/image" Target="../media/image290.png"/><Relationship Id="rId127" Type="http://schemas.openxmlformats.org/officeDocument/2006/relationships/customXml" Target="../ink/ink1909.xml"/><Relationship Id="rId10" Type="http://schemas.openxmlformats.org/officeDocument/2006/relationships/image" Target="../media/image242.png"/><Relationship Id="rId31" Type="http://schemas.openxmlformats.org/officeDocument/2006/relationships/customXml" Target="../ink/ink1861.xml"/><Relationship Id="rId52" Type="http://schemas.openxmlformats.org/officeDocument/2006/relationships/image" Target="../media/image263.png"/><Relationship Id="rId73" Type="http://schemas.openxmlformats.org/officeDocument/2006/relationships/customXml" Target="../ink/ink1882.xml"/><Relationship Id="rId78" Type="http://schemas.openxmlformats.org/officeDocument/2006/relationships/image" Target="../media/image276.png"/><Relationship Id="rId94" Type="http://schemas.openxmlformats.org/officeDocument/2006/relationships/image" Target="../media/image284.png"/><Relationship Id="rId99" Type="http://schemas.openxmlformats.org/officeDocument/2006/relationships/customXml" Target="../ink/ink1895.xml"/><Relationship Id="rId101" Type="http://schemas.openxmlformats.org/officeDocument/2006/relationships/customXml" Target="../ink/ink1896.xml"/><Relationship Id="rId122" Type="http://schemas.openxmlformats.org/officeDocument/2006/relationships/image" Target="../media/image298.png"/><Relationship Id="rId143" Type="http://schemas.openxmlformats.org/officeDocument/2006/relationships/customXml" Target="../ink/ink1917.xml"/><Relationship Id="rId148" Type="http://schemas.openxmlformats.org/officeDocument/2006/relationships/image" Target="../media/image310.png"/><Relationship Id="rId164" Type="http://schemas.openxmlformats.org/officeDocument/2006/relationships/image" Target="../media/image318.png"/><Relationship Id="rId169" Type="http://schemas.openxmlformats.org/officeDocument/2006/relationships/customXml" Target="../ink/ink1930.xml"/><Relationship Id="rId185" Type="http://schemas.openxmlformats.org/officeDocument/2006/relationships/customXml" Target="../ink/ink1938.xml"/><Relationship Id="rId4" Type="http://schemas.openxmlformats.org/officeDocument/2006/relationships/image" Target="../media/image239.png"/><Relationship Id="rId9" Type="http://schemas.openxmlformats.org/officeDocument/2006/relationships/customXml" Target="../ink/ink1850.xml"/><Relationship Id="rId180" Type="http://schemas.openxmlformats.org/officeDocument/2006/relationships/image" Target="../media/image326.png"/><Relationship Id="rId26" Type="http://schemas.openxmlformats.org/officeDocument/2006/relationships/image" Target="../media/image250.png"/><Relationship Id="rId47" Type="http://schemas.openxmlformats.org/officeDocument/2006/relationships/customXml" Target="../ink/ink1869.xml"/><Relationship Id="rId68" Type="http://schemas.openxmlformats.org/officeDocument/2006/relationships/image" Target="../media/image271.png"/><Relationship Id="rId89" Type="http://schemas.openxmlformats.org/officeDocument/2006/relationships/customXml" Target="../ink/ink1890.xml"/><Relationship Id="rId112" Type="http://schemas.openxmlformats.org/officeDocument/2006/relationships/image" Target="../media/image293.png"/><Relationship Id="rId133" Type="http://schemas.openxmlformats.org/officeDocument/2006/relationships/customXml" Target="../ink/ink1912.xml"/><Relationship Id="rId154" Type="http://schemas.openxmlformats.org/officeDocument/2006/relationships/image" Target="../media/image313.png"/><Relationship Id="rId175" Type="http://schemas.openxmlformats.org/officeDocument/2006/relationships/customXml" Target="../ink/ink1933.xml"/><Relationship Id="rId16" Type="http://schemas.openxmlformats.org/officeDocument/2006/relationships/image" Target="../media/image245.png"/><Relationship Id="rId37" Type="http://schemas.openxmlformats.org/officeDocument/2006/relationships/customXml" Target="../ink/ink1864.xml"/><Relationship Id="rId58" Type="http://schemas.openxmlformats.org/officeDocument/2006/relationships/image" Target="../media/image266.png"/><Relationship Id="rId79" Type="http://schemas.openxmlformats.org/officeDocument/2006/relationships/customXml" Target="../ink/ink1885.xml"/><Relationship Id="rId102" Type="http://schemas.openxmlformats.org/officeDocument/2006/relationships/image" Target="../media/image288.png"/><Relationship Id="rId123" Type="http://schemas.openxmlformats.org/officeDocument/2006/relationships/customXml" Target="../ink/ink1907.xml"/><Relationship Id="rId144" Type="http://schemas.openxmlformats.org/officeDocument/2006/relationships/image" Target="../media/image308.png"/><Relationship Id="rId90" Type="http://schemas.openxmlformats.org/officeDocument/2006/relationships/image" Target="../media/image282.png"/><Relationship Id="rId165" Type="http://schemas.openxmlformats.org/officeDocument/2006/relationships/customXml" Target="../ink/ink1928.xml"/><Relationship Id="rId186" Type="http://schemas.openxmlformats.org/officeDocument/2006/relationships/image" Target="../media/image329.png"/><Relationship Id="rId27" Type="http://schemas.openxmlformats.org/officeDocument/2006/relationships/customXml" Target="../ink/ink1859.xml"/><Relationship Id="rId48" Type="http://schemas.openxmlformats.org/officeDocument/2006/relationships/image" Target="../media/image261.png"/><Relationship Id="rId69" Type="http://schemas.openxmlformats.org/officeDocument/2006/relationships/customXml" Target="../ink/ink1880.xml"/><Relationship Id="rId113" Type="http://schemas.openxmlformats.org/officeDocument/2006/relationships/customXml" Target="../ink/ink1902.xml"/><Relationship Id="rId134" Type="http://schemas.openxmlformats.org/officeDocument/2006/relationships/image" Target="../media/image304.png"/><Relationship Id="rId80" Type="http://schemas.openxmlformats.org/officeDocument/2006/relationships/image" Target="../media/image277.png"/><Relationship Id="rId155" Type="http://schemas.openxmlformats.org/officeDocument/2006/relationships/customXml" Target="../ink/ink1923.xml"/><Relationship Id="rId176" Type="http://schemas.openxmlformats.org/officeDocument/2006/relationships/image" Target="../media/image324.png"/><Relationship Id="rId17" Type="http://schemas.openxmlformats.org/officeDocument/2006/relationships/customXml" Target="../ink/ink1854.xml"/><Relationship Id="rId38" Type="http://schemas.openxmlformats.org/officeDocument/2006/relationships/image" Target="../media/image256.png"/><Relationship Id="rId59" Type="http://schemas.openxmlformats.org/officeDocument/2006/relationships/customXml" Target="../ink/ink1875.xml"/><Relationship Id="rId103" Type="http://schemas.openxmlformats.org/officeDocument/2006/relationships/customXml" Target="../ink/ink1897.xml"/><Relationship Id="rId124" Type="http://schemas.openxmlformats.org/officeDocument/2006/relationships/image" Target="../media/image299.png"/><Relationship Id="rId70" Type="http://schemas.openxmlformats.org/officeDocument/2006/relationships/image" Target="../media/image272.png"/><Relationship Id="rId91" Type="http://schemas.openxmlformats.org/officeDocument/2006/relationships/customXml" Target="../ink/ink1891.xml"/><Relationship Id="rId145" Type="http://schemas.openxmlformats.org/officeDocument/2006/relationships/customXml" Target="../ink/ink1918.xml"/><Relationship Id="rId166" Type="http://schemas.openxmlformats.org/officeDocument/2006/relationships/image" Target="../media/image319.png"/><Relationship Id="rId187" Type="http://schemas.openxmlformats.org/officeDocument/2006/relationships/customXml" Target="../ink/ink1939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251.png"/><Relationship Id="rId49" Type="http://schemas.openxmlformats.org/officeDocument/2006/relationships/customXml" Target="../ink/ink1870.xml"/><Relationship Id="rId114" Type="http://schemas.openxmlformats.org/officeDocument/2006/relationships/image" Target="../media/image294.png"/><Relationship Id="rId60" Type="http://schemas.openxmlformats.org/officeDocument/2006/relationships/image" Target="../media/image267.png"/><Relationship Id="rId81" Type="http://schemas.openxmlformats.org/officeDocument/2006/relationships/customXml" Target="../ink/ink1886.xml"/><Relationship Id="rId135" Type="http://schemas.openxmlformats.org/officeDocument/2006/relationships/customXml" Target="../ink/ink1913.xml"/><Relationship Id="rId156" Type="http://schemas.openxmlformats.org/officeDocument/2006/relationships/image" Target="../media/image314.png"/><Relationship Id="rId177" Type="http://schemas.openxmlformats.org/officeDocument/2006/relationships/customXml" Target="../ink/ink1934.xml"/></Relationships>
</file>

<file path=ppt/slides/_rels/slide5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97.xml"/><Relationship Id="rId21" Type="http://schemas.openxmlformats.org/officeDocument/2006/relationships/customXml" Target="../ink/ink1949.xml"/><Relationship Id="rId42" Type="http://schemas.openxmlformats.org/officeDocument/2006/relationships/image" Target="../media/image258.png"/><Relationship Id="rId63" Type="http://schemas.openxmlformats.org/officeDocument/2006/relationships/customXml" Target="../ink/ink1970.xml"/><Relationship Id="rId84" Type="http://schemas.openxmlformats.org/officeDocument/2006/relationships/image" Target="../media/image279.png"/><Relationship Id="rId138" Type="http://schemas.openxmlformats.org/officeDocument/2006/relationships/image" Target="../media/image305.png"/><Relationship Id="rId159" Type="http://schemas.openxmlformats.org/officeDocument/2006/relationships/customXml" Target="../ink/ink2018.xml"/><Relationship Id="rId170" Type="http://schemas.openxmlformats.org/officeDocument/2006/relationships/image" Target="../media/image321.png"/><Relationship Id="rId191" Type="http://schemas.openxmlformats.org/officeDocument/2006/relationships/customXml" Target="../ink/ink2034.xml"/><Relationship Id="rId107" Type="http://schemas.openxmlformats.org/officeDocument/2006/relationships/customXml" Target="../ink/ink1992.xml"/><Relationship Id="rId11" Type="http://schemas.openxmlformats.org/officeDocument/2006/relationships/customXml" Target="../ink/ink1944.xml"/><Relationship Id="rId32" Type="http://schemas.openxmlformats.org/officeDocument/2006/relationships/image" Target="../media/image253.png"/><Relationship Id="rId53" Type="http://schemas.openxmlformats.org/officeDocument/2006/relationships/customXml" Target="../ink/ink1965.xml"/><Relationship Id="rId74" Type="http://schemas.openxmlformats.org/officeDocument/2006/relationships/image" Target="../media/image274.png"/><Relationship Id="rId128" Type="http://schemas.openxmlformats.org/officeDocument/2006/relationships/image" Target="../media/image301.png"/><Relationship Id="rId149" Type="http://schemas.openxmlformats.org/officeDocument/2006/relationships/customXml" Target="../ink/ink2013.xml"/><Relationship Id="rId5" Type="http://schemas.openxmlformats.org/officeDocument/2006/relationships/customXml" Target="../ink/ink1941.xml"/><Relationship Id="rId95" Type="http://schemas.openxmlformats.org/officeDocument/2006/relationships/customXml" Target="../ink/ink1986.xml"/><Relationship Id="rId160" Type="http://schemas.openxmlformats.org/officeDocument/2006/relationships/image" Target="../media/image316.png"/><Relationship Id="rId181" Type="http://schemas.openxmlformats.org/officeDocument/2006/relationships/customXml" Target="../ink/ink2029.xml"/><Relationship Id="rId22" Type="http://schemas.openxmlformats.org/officeDocument/2006/relationships/image" Target="../media/image248.png"/><Relationship Id="rId43" Type="http://schemas.openxmlformats.org/officeDocument/2006/relationships/customXml" Target="../ink/ink1960.xml"/><Relationship Id="rId64" Type="http://schemas.openxmlformats.org/officeDocument/2006/relationships/image" Target="../media/image269.png"/><Relationship Id="rId118" Type="http://schemas.openxmlformats.org/officeDocument/2006/relationships/image" Target="../media/image296.png"/><Relationship Id="rId139" Type="http://schemas.openxmlformats.org/officeDocument/2006/relationships/customXml" Target="../ink/ink2008.xml"/><Relationship Id="rId85" Type="http://schemas.openxmlformats.org/officeDocument/2006/relationships/customXml" Target="../ink/ink1981.xml"/><Relationship Id="rId150" Type="http://schemas.openxmlformats.org/officeDocument/2006/relationships/image" Target="../media/image311.png"/><Relationship Id="rId171" Type="http://schemas.openxmlformats.org/officeDocument/2006/relationships/customXml" Target="../ink/ink2024.xml"/><Relationship Id="rId192" Type="http://schemas.openxmlformats.org/officeDocument/2006/relationships/image" Target="../media/image332.png"/><Relationship Id="rId12" Type="http://schemas.openxmlformats.org/officeDocument/2006/relationships/image" Target="../media/image243.png"/><Relationship Id="rId33" Type="http://schemas.openxmlformats.org/officeDocument/2006/relationships/customXml" Target="../ink/ink1955.xml"/><Relationship Id="rId108" Type="http://schemas.openxmlformats.org/officeDocument/2006/relationships/image" Target="../media/image291.png"/><Relationship Id="rId129" Type="http://schemas.openxmlformats.org/officeDocument/2006/relationships/customXml" Target="../ink/ink2003.xml"/><Relationship Id="rId54" Type="http://schemas.openxmlformats.org/officeDocument/2006/relationships/image" Target="../media/image264.png"/><Relationship Id="rId75" Type="http://schemas.openxmlformats.org/officeDocument/2006/relationships/customXml" Target="../ink/ink1976.xml"/><Relationship Id="rId96" Type="http://schemas.openxmlformats.org/officeDocument/2006/relationships/image" Target="../media/image285.png"/><Relationship Id="rId140" Type="http://schemas.openxmlformats.org/officeDocument/2006/relationships/image" Target="../media/image306.png"/><Relationship Id="rId161" Type="http://schemas.openxmlformats.org/officeDocument/2006/relationships/customXml" Target="../ink/ink2019.xml"/><Relationship Id="rId182" Type="http://schemas.openxmlformats.org/officeDocument/2006/relationships/image" Target="../media/image327.png"/><Relationship Id="rId6" Type="http://schemas.openxmlformats.org/officeDocument/2006/relationships/image" Target="../media/image240.png"/><Relationship Id="rId23" Type="http://schemas.openxmlformats.org/officeDocument/2006/relationships/customXml" Target="../ink/ink1950.xml"/><Relationship Id="rId119" Type="http://schemas.openxmlformats.org/officeDocument/2006/relationships/customXml" Target="../ink/ink1998.xml"/><Relationship Id="rId44" Type="http://schemas.openxmlformats.org/officeDocument/2006/relationships/image" Target="../media/image259.png"/><Relationship Id="rId65" Type="http://schemas.openxmlformats.org/officeDocument/2006/relationships/customXml" Target="../ink/ink1971.xml"/><Relationship Id="rId86" Type="http://schemas.openxmlformats.org/officeDocument/2006/relationships/image" Target="../media/image280.png"/><Relationship Id="rId130" Type="http://schemas.openxmlformats.org/officeDocument/2006/relationships/image" Target="../media/image302.png"/><Relationship Id="rId151" Type="http://schemas.openxmlformats.org/officeDocument/2006/relationships/customXml" Target="../ink/ink2014.xml"/><Relationship Id="rId172" Type="http://schemas.openxmlformats.org/officeDocument/2006/relationships/image" Target="../media/image322.png"/><Relationship Id="rId193" Type="http://schemas.openxmlformats.org/officeDocument/2006/relationships/customXml" Target="../ink/ink2035.xml"/><Relationship Id="rId13" Type="http://schemas.openxmlformats.org/officeDocument/2006/relationships/customXml" Target="../ink/ink1945.xml"/><Relationship Id="rId109" Type="http://schemas.openxmlformats.org/officeDocument/2006/relationships/customXml" Target="../ink/ink1993.xml"/><Relationship Id="rId34" Type="http://schemas.openxmlformats.org/officeDocument/2006/relationships/image" Target="../media/image254.png"/><Relationship Id="rId50" Type="http://schemas.openxmlformats.org/officeDocument/2006/relationships/image" Target="../media/image262.png"/><Relationship Id="rId55" Type="http://schemas.openxmlformats.org/officeDocument/2006/relationships/customXml" Target="../ink/ink1966.xml"/><Relationship Id="rId76" Type="http://schemas.openxmlformats.org/officeDocument/2006/relationships/image" Target="../media/image275.png"/><Relationship Id="rId97" Type="http://schemas.openxmlformats.org/officeDocument/2006/relationships/customXml" Target="../ink/ink1987.xml"/><Relationship Id="rId104" Type="http://schemas.openxmlformats.org/officeDocument/2006/relationships/image" Target="../media/image289.png"/><Relationship Id="rId120" Type="http://schemas.openxmlformats.org/officeDocument/2006/relationships/image" Target="../media/image297.png"/><Relationship Id="rId125" Type="http://schemas.openxmlformats.org/officeDocument/2006/relationships/customXml" Target="../ink/ink2001.xml"/><Relationship Id="rId141" Type="http://schemas.openxmlformats.org/officeDocument/2006/relationships/customXml" Target="../ink/ink2009.xml"/><Relationship Id="rId146" Type="http://schemas.openxmlformats.org/officeDocument/2006/relationships/image" Target="../media/image309.png"/><Relationship Id="rId167" Type="http://schemas.openxmlformats.org/officeDocument/2006/relationships/customXml" Target="../ink/ink2022.xml"/><Relationship Id="rId188" Type="http://schemas.openxmlformats.org/officeDocument/2006/relationships/image" Target="../media/image330.png"/><Relationship Id="rId7" Type="http://schemas.openxmlformats.org/officeDocument/2006/relationships/customXml" Target="../ink/ink1942.xml"/><Relationship Id="rId71" Type="http://schemas.openxmlformats.org/officeDocument/2006/relationships/customXml" Target="../ink/ink1974.xml"/><Relationship Id="rId92" Type="http://schemas.openxmlformats.org/officeDocument/2006/relationships/image" Target="../media/image283.png"/><Relationship Id="rId162" Type="http://schemas.openxmlformats.org/officeDocument/2006/relationships/image" Target="../media/image317.png"/><Relationship Id="rId183" Type="http://schemas.openxmlformats.org/officeDocument/2006/relationships/customXml" Target="../ink/ink2030.xml"/><Relationship Id="rId2" Type="http://schemas.openxmlformats.org/officeDocument/2006/relationships/image" Target="../media/image238.png"/><Relationship Id="rId29" Type="http://schemas.openxmlformats.org/officeDocument/2006/relationships/customXml" Target="../ink/ink1953.xml"/><Relationship Id="rId24" Type="http://schemas.openxmlformats.org/officeDocument/2006/relationships/image" Target="../media/image249.png"/><Relationship Id="rId40" Type="http://schemas.openxmlformats.org/officeDocument/2006/relationships/image" Target="../media/image257.png"/><Relationship Id="rId45" Type="http://schemas.openxmlformats.org/officeDocument/2006/relationships/customXml" Target="../ink/ink1961.xml"/><Relationship Id="rId66" Type="http://schemas.openxmlformats.org/officeDocument/2006/relationships/image" Target="../media/image270.png"/><Relationship Id="rId87" Type="http://schemas.openxmlformats.org/officeDocument/2006/relationships/customXml" Target="../ink/ink1982.xml"/><Relationship Id="rId110" Type="http://schemas.openxmlformats.org/officeDocument/2006/relationships/image" Target="../media/image292.png"/><Relationship Id="rId115" Type="http://schemas.openxmlformats.org/officeDocument/2006/relationships/customXml" Target="../ink/ink1996.xml"/><Relationship Id="rId131" Type="http://schemas.openxmlformats.org/officeDocument/2006/relationships/customXml" Target="../ink/ink2004.xml"/><Relationship Id="rId136" Type="http://schemas.openxmlformats.org/officeDocument/2006/relationships/image" Target="../media/image37.png"/><Relationship Id="rId157" Type="http://schemas.openxmlformats.org/officeDocument/2006/relationships/customXml" Target="../ink/ink2017.xml"/><Relationship Id="rId178" Type="http://schemas.openxmlformats.org/officeDocument/2006/relationships/image" Target="../media/image325.png"/><Relationship Id="rId61" Type="http://schemas.openxmlformats.org/officeDocument/2006/relationships/customXml" Target="../ink/ink1969.xml"/><Relationship Id="rId82" Type="http://schemas.openxmlformats.org/officeDocument/2006/relationships/image" Target="../media/image278.png"/><Relationship Id="rId152" Type="http://schemas.openxmlformats.org/officeDocument/2006/relationships/image" Target="../media/image312.png"/><Relationship Id="rId173" Type="http://schemas.openxmlformats.org/officeDocument/2006/relationships/customXml" Target="../ink/ink2025.xml"/><Relationship Id="rId194" Type="http://schemas.openxmlformats.org/officeDocument/2006/relationships/image" Target="../media/image333.png"/><Relationship Id="rId19" Type="http://schemas.openxmlformats.org/officeDocument/2006/relationships/customXml" Target="../ink/ink1948.xml"/><Relationship Id="rId14" Type="http://schemas.openxmlformats.org/officeDocument/2006/relationships/image" Target="../media/image244.png"/><Relationship Id="rId30" Type="http://schemas.openxmlformats.org/officeDocument/2006/relationships/image" Target="../media/image252.png"/><Relationship Id="rId35" Type="http://schemas.openxmlformats.org/officeDocument/2006/relationships/customXml" Target="../ink/ink1956.xml"/><Relationship Id="rId56" Type="http://schemas.openxmlformats.org/officeDocument/2006/relationships/image" Target="../media/image265.png"/><Relationship Id="rId77" Type="http://schemas.openxmlformats.org/officeDocument/2006/relationships/customXml" Target="../ink/ink1977.xml"/><Relationship Id="rId100" Type="http://schemas.openxmlformats.org/officeDocument/2006/relationships/image" Target="../media/image287.png"/><Relationship Id="rId105" Type="http://schemas.openxmlformats.org/officeDocument/2006/relationships/customXml" Target="../ink/ink1991.xml"/><Relationship Id="rId126" Type="http://schemas.openxmlformats.org/officeDocument/2006/relationships/image" Target="../media/image300.png"/><Relationship Id="rId147" Type="http://schemas.openxmlformats.org/officeDocument/2006/relationships/customXml" Target="../ink/ink2012.xml"/><Relationship Id="rId168" Type="http://schemas.openxmlformats.org/officeDocument/2006/relationships/image" Target="../media/image320.png"/><Relationship Id="rId8" Type="http://schemas.openxmlformats.org/officeDocument/2006/relationships/image" Target="../media/image241.png"/><Relationship Id="rId51" Type="http://schemas.openxmlformats.org/officeDocument/2006/relationships/customXml" Target="../ink/ink1964.xml"/><Relationship Id="rId72" Type="http://schemas.openxmlformats.org/officeDocument/2006/relationships/image" Target="../media/image273.png"/><Relationship Id="rId93" Type="http://schemas.openxmlformats.org/officeDocument/2006/relationships/customXml" Target="../ink/ink1985.xml"/><Relationship Id="rId98" Type="http://schemas.openxmlformats.org/officeDocument/2006/relationships/image" Target="../media/image286.png"/><Relationship Id="rId121" Type="http://schemas.openxmlformats.org/officeDocument/2006/relationships/customXml" Target="../ink/ink1999.xml"/><Relationship Id="rId142" Type="http://schemas.openxmlformats.org/officeDocument/2006/relationships/image" Target="../media/image307.png"/><Relationship Id="rId163" Type="http://schemas.openxmlformats.org/officeDocument/2006/relationships/customXml" Target="../ink/ink2020.xml"/><Relationship Id="rId184" Type="http://schemas.openxmlformats.org/officeDocument/2006/relationships/image" Target="../media/image328.png"/><Relationship Id="rId189" Type="http://schemas.openxmlformats.org/officeDocument/2006/relationships/customXml" Target="../ink/ink2033.xml"/><Relationship Id="rId3" Type="http://schemas.openxmlformats.org/officeDocument/2006/relationships/customXml" Target="../ink/ink1940.xml"/><Relationship Id="rId25" Type="http://schemas.openxmlformats.org/officeDocument/2006/relationships/customXml" Target="../ink/ink1951.xml"/><Relationship Id="rId46" Type="http://schemas.openxmlformats.org/officeDocument/2006/relationships/image" Target="../media/image260.png"/><Relationship Id="rId67" Type="http://schemas.openxmlformats.org/officeDocument/2006/relationships/customXml" Target="../ink/ink1972.xml"/><Relationship Id="rId116" Type="http://schemas.openxmlformats.org/officeDocument/2006/relationships/image" Target="../media/image295.png"/><Relationship Id="rId137" Type="http://schemas.openxmlformats.org/officeDocument/2006/relationships/customXml" Target="../ink/ink2007.xml"/><Relationship Id="rId158" Type="http://schemas.openxmlformats.org/officeDocument/2006/relationships/image" Target="../media/image315.png"/><Relationship Id="rId20" Type="http://schemas.openxmlformats.org/officeDocument/2006/relationships/image" Target="../media/image247.png"/><Relationship Id="rId41" Type="http://schemas.openxmlformats.org/officeDocument/2006/relationships/customXml" Target="../ink/ink1959.xml"/><Relationship Id="rId62" Type="http://schemas.openxmlformats.org/officeDocument/2006/relationships/image" Target="../media/image268.png"/><Relationship Id="rId83" Type="http://schemas.openxmlformats.org/officeDocument/2006/relationships/customXml" Target="../ink/ink1980.xml"/><Relationship Id="rId88" Type="http://schemas.openxmlformats.org/officeDocument/2006/relationships/image" Target="../media/image281.png"/><Relationship Id="rId111" Type="http://schemas.openxmlformats.org/officeDocument/2006/relationships/customXml" Target="../ink/ink1994.xml"/><Relationship Id="rId132" Type="http://schemas.openxmlformats.org/officeDocument/2006/relationships/image" Target="../media/image303.png"/><Relationship Id="rId153" Type="http://schemas.openxmlformats.org/officeDocument/2006/relationships/customXml" Target="../ink/ink2015.xml"/><Relationship Id="rId174" Type="http://schemas.openxmlformats.org/officeDocument/2006/relationships/image" Target="../media/image323.png"/><Relationship Id="rId179" Type="http://schemas.openxmlformats.org/officeDocument/2006/relationships/customXml" Target="../ink/ink2028.xml"/><Relationship Id="rId195" Type="http://schemas.openxmlformats.org/officeDocument/2006/relationships/customXml" Target="../ink/ink2036.xml"/><Relationship Id="rId190" Type="http://schemas.openxmlformats.org/officeDocument/2006/relationships/image" Target="../media/image331.png"/><Relationship Id="rId15" Type="http://schemas.openxmlformats.org/officeDocument/2006/relationships/customXml" Target="../ink/ink1946.xml"/><Relationship Id="rId36" Type="http://schemas.openxmlformats.org/officeDocument/2006/relationships/image" Target="../media/image255.png"/><Relationship Id="rId57" Type="http://schemas.openxmlformats.org/officeDocument/2006/relationships/customXml" Target="../ink/ink1967.xml"/><Relationship Id="rId106" Type="http://schemas.openxmlformats.org/officeDocument/2006/relationships/image" Target="../media/image290.png"/><Relationship Id="rId127" Type="http://schemas.openxmlformats.org/officeDocument/2006/relationships/customXml" Target="../ink/ink2002.xml"/><Relationship Id="rId10" Type="http://schemas.openxmlformats.org/officeDocument/2006/relationships/image" Target="../media/image242.png"/><Relationship Id="rId31" Type="http://schemas.openxmlformats.org/officeDocument/2006/relationships/customXml" Target="../ink/ink1954.xml"/><Relationship Id="rId52" Type="http://schemas.openxmlformats.org/officeDocument/2006/relationships/image" Target="../media/image263.png"/><Relationship Id="rId73" Type="http://schemas.openxmlformats.org/officeDocument/2006/relationships/customXml" Target="../ink/ink1975.xml"/><Relationship Id="rId78" Type="http://schemas.openxmlformats.org/officeDocument/2006/relationships/image" Target="../media/image276.png"/><Relationship Id="rId94" Type="http://schemas.openxmlformats.org/officeDocument/2006/relationships/image" Target="../media/image284.png"/><Relationship Id="rId99" Type="http://schemas.openxmlformats.org/officeDocument/2006/relationships/customXml" Target="../ink/ink1988.xml"/><Relationship Id="rId101" Type="http://schemas.openxmlformats.org/officeDocument/2006/relationships/customXml" Target="../ink/ink1989.xml"/><Relationship Id="rId122" Type="http://schemas.openxmlformats.org/officeDocument/2006/relationships/image" Target="../media/image298.png"/><Relationship Id="rId143" Type="http://schemas.openxmlformats.org/officeDocument/2006/relationships/customXml" Target="../ink/ink2010.xml"/><Relationship Id="rId148" Type="http://schemas.openxmlformats.org/officeDocument/2006/relationships/image" Target="../media/image310.png"/><Relationship Id="rId164" Type="http://schemas.openxmlformats.org/officeDocument/2006/relationships/image" Target="../media/image318.png"/><Relationship Id="rId169" Type="http://schemas.openxmlformats.org/officeDocument/2006/relationships/customXml" Target="../ink/ink2023.xml"/><Relationship Id="rId185" Type="http://schemas.openxmlformats.org/officeDocument/2006/relationships/customXml" Target="../ink/ink2031.xml"/><Relationship Id="rId4" Type="http://schemas.openxmlformats.org/officeDocument/2006/relationships/image" Target="../media/image239.png"/><Relationship Id="rId9" Type="http://schemas.openxmlformats.org/officeDocument/2006/relationships/customXml" Target="../ink/ink1943.xml"/><Relationship Id="rId180" Type="http://schemas.openxmlformats.org/officeDocument/2006/relationships/image" Target="../media/image326.png"/><Relationship Id="rId26" Type="http://schemas.openxmlformats.org/officeDocument/2006/relationships/image" Target="../media/image250.png"/><Relationship Id="rId47" Type="http://schemas.openxmlformats.org/officeDocument/2006/relationships/customXml" Target="../ink/ink1962.xml"/><Relationship Id="rId68" Type="http://schemas.openxmlformats.org/officeDocument/2006/relationships/image" Target="../media/image271.png"/><Relationship Id="rId89" Type="http://schemas.openxmlformats.org/officeDocument/2006/relationships/customXml" Target="../ink/ink1983.xml"/><Relationship Id="rId112" Type="http://schemas.openxmlformats.org/officeDocument/2006/relationships/image" Target="../media/image293.png"/><Relationship Id="rId133" Type="http://schemas.openxmlformats.org/officeDocument/2006/relationships/customXml" Target="../ink/ink2005.xml"/><Relationship Id="rId154" Type="http://schemas.openxmlformats.org/officeDocument/2006/relationships/image" Target="../media/image313.png"/><Relationship Id="rId175" Type="http://schemas.openxmlformats.org/officeDocument/2006/relationships/customXml" Target="../ink/ink2026.xml"/><Relationship Id="rId196" Type="http://schemas.openxmlformats.org/officeDocument/2006/relationships/image" Target="../media/image334.png"/><Relationship Id="rId16" Type="http://schemas.openxmlformats.org/officeDocument/2006/relationships/image" Target="../media/image245.png"/><Relationship Id="rId37" Type="http://schemas.openxmlformats.org/officeDocument/2006/relationships/customXml" Target="../ink/ink1957.xml"/><Relationship Id="rId58" Type="http://schemas.openxmlformats.org/officeDocument/2006/relationships/image" Target="../media/image266.png"/><Relationship Id="rId79" Type="http://schemas.openxmlformats.org/officeDocument/2006/relationships/customXml" Target="../ink/ink1978.xml"/><Relationship Id="rId102" Type="http://schemas.openxmlformats.org/officeDocument/2006/relationships/image" Target="../media/image288.png"/><Relationship Id="rId123" Type="http://schemas.openxmlformats.org/officeDocument/2006/relationships/customXml" Target="../ink/ink2000.xml"/><Relationship Id="rId144" Type="http://schemas.openxmlformats.org/officeDocument/2006/relationships/image" Target="../media/image308.png"/><Relationship Id="rId90" Type="http://schemas.openxmlformats.org/officeDocument/2006/relationships/image" Target="../media/image282.png"/><Relationship Id="rId165" Type="http://schemas.openxmlformats.org/officeDocument/2006/relationships/customXml" Target="../ink/ink2021.xml"/><Relationship Id="rId186" Type="http://schemas.openxmlformats.org/officeDocument/2006/relationships/image" Target="../media/image329.png"/><Relationship Id="rId27" Type="http://schemas.openxmlformats.org/officeDocument/2006/relationships/customXml" Target="../ink/ink1952.xml"/><Relationship Id="rId48" Type="http://schemas.openxmlformats.org/officeDocument/2006/relationships/image" Target="../media/image261.png"/><Relationship Id="rId69" Type="http://schemas.openxmlformats.org/officeDocument/2006/relationships/customXml" Target="../ink/ink1973.xml"/><Relationship Id="rId113" Type="http://schemas.openxmlformats.org/officeDocument/2006/relationships/customXml" Target="../ink/ink1995.xml"/><Relationship Id="rId134" Type="http://schemas.openxmlformats.org/officeDocument/2006/relationships/image" Target="../media/image304.png"/><Relationship Id="rId80" Type="http://schemas.openxmlformats.org/officeDocument/2006/relationships/image" Target="../media/image277.png"/><Relationship Id="rId155" Type="http://schemas.openxmlformats.org/officeDocument/2006/relationships/customXml" Target="../ink/ink2016.xml"/><Relationship Id="rId176" Type="http://schemas.openxmlformats.org/officeDocument/2006/relationships/image" Target="../media/image324.png"/><Relationship Id="rId17" Type="http://schemas.openxmlformats.org/officeDocument/2006/relationships/customXml" Target="../ink/ink1947.xml"/><Relationship Id="rId38" Type="http://schemas.openxmlformats.org/officeDocument/2006/relationships/image" Target="../media/image256.png"/><Relationship Id="rId59" Type="http://schemas.openxmlformats.org/officeDocument/2006/relationships/customXml" Target="../ink/ink1968.xml"/><Relationship Id="rId103" Type="http://schemas.openxmlformats.org/officeDocument/2006/relationships/customXml" Target="../ink/ink1990.xml"/><Relationship Id="rId124" Type="http://schemas.openxmlformats.org/officeDocument/2006/relationships/image" Target="../media/image299.png"/><Relationship Id="rId70" Type="http://schemas.openxmlformats.org/officeDocument/2006/relationships/image" Target="../media/image272.png"/><Relationship Id="rId91" Type="http://schemas.openxmlformats.org/officeDocument/2006/relationships/customXml" Target="../ink/ink1984.xml"/><Relationship Id="rId145" Type="http://schemas.openxmlformats.org/officeDocument/2006/relationships/customXml" Target="../ink/ink2011.xml"/><Relationship Id="rId166" Type="http://schemas.openxmlformats.org/officeDocument/2006/relationships/image" Target="../media/image319.png"/><Relationship Id="rId187" Type="http://schemas.openxmlformats.org/officeDocument/2006/relationships/customXml" Target="../ink/ink2032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251.png"/><Relationship Id="rId49" Type="http://schemas.openxmlformats.org/officeDocument/2006/relationships/customXml" Target="../ink/ink1963.xml"/><Relationship Id="rId114" Type="http://schemas.openxmlformats.org/officeDocument/2006/relationships/image" Target="../media/image294.png"/><Relationship Id="rId60" Type="http://schemas.openxmlformats.org/officeDocument/2006/relationships/image" Target="../media/image267.png"/><Relationship Id="rId81" Type="http://schemas.openxmlformats.org/officeDocument/2006/relationships/customXml" Target="../ink/ink1979.xml"/><Relationship Id="rId135" Type="http://schemas.openxmlformats.org/officeDocument/2006/relationships/customXml" Target="../ink/ink2006.xml"/><Relationship Id="rId156" Type="http://schemas.openxmlformats.org/officeDocument/2006/relationships/image" Target="../media/image314.png"/><Relationship Id="rId177" Type="http://schemas.openxmlformats.org/officeDocument/2006/relationships/customXml" Target="../ink/ink2027.xml"/><Relationship Id="rId18" Type="http://schemas.openxmlformats.org/officeDocument/2006/relationships/image" Target="../media/image246.png"/><Relationship Id="rId39" Type="http://schemas.openxmlformats.org/officeDocument/2006/relationships/customXml" Target="../ink/ink195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40.xml"/><Relationship Id="rId13" Type="http://schemas.openxmlformats.org/officeDocument/2006/relationships/image" Target="../media/image340.png"/><Relationship Id="rId18" Type="http://schemas.openxmlformats.org/officeDocument/2006/relationships/customXml" Target="../ink/ink2045.xml"/><Relationship Id="rId3" Type="http://schemas.openxmlformats.org/officeDocument/2006/relationships/image" Target="../media/image335.png"/><Relationship Id="rId21" Type="http://schemas.openxmlformats.org/officeDocument/2006/relationships/image" Target="../media/image344.png"/><Relationship Id="rId7" Type="http://schemas.openxmlformats.org/officeDocument/2006/relationships/image" Target="../media/image337.png"/><Relationship Id="rId12" Type="http://schemas.openxmlformats.org/officeDocument/2006/relationships/customXml" Target="../ink/ink2042.xml"/><Relationship Id="rId17" Type="http://schemas.openxmlformats.org/officeDocument/2006/relationships/image" Target="../media/image342.png"/><Relationship Id="rId2" Type="http://schemas.openxmlformats.org/officeDocument/2006/relationships/customXml" Target="../ink/ink2037.xml"/><Relationship Id="rId16" Type="http://schemas.openxmlformats.org/officeDocument/2006/relationships/customXml" Target="../ink/ink2044.xml"/><Relationship Id="rId20" Type="http://schemas.openxmlformats.org/officeDocument/2006/relationships/customXml" Target="../ink/ink20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39.xml"/><Relationship Id="rId11" Type="http://schemas.openxmlformats.org/officeDocument/2006/relationships/image" Target="../media/image339.png"/><Relationship Id="rId5" Type="http://schemas.openxmlformats.org/officeDocument/2006/relationships/image" Target="../media/image336.png"/><Relationship Id="rId15" Type="http://schemas.openxmlformats.org/officeDocument/2006/relationships/image" Target="../media/image341.png"/><Relationship Id="rId10" Type="http://schemas.openxmlformats.org/officeDocument/2006/relationships/customXml" Target="../ink/ink2041.xml"/><Relationship Id="rId19" Type="http://schemas.openxmlformats.org/officeDocument/2006/relationships/image" Target="../media/image343.png"/><Relationship Id="rId4" Type="http://schemas.openxmlformats.org/officeDocument/2006/relationships/customXml" Target="../ink/ink2038.xml"/><Relationship Id="rId9" Type="http://schemas.openxmlformats.org/officeDocument/2006/relationships/image" Target="../media/image338.png"/><Relationship Id="rId14" Type="http://schemas.openxmlformats.org/officeDocument/2006/relationships/customXml" Target="../ink/ink2043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0.png"/><Relationship Id="rId18" Type="http://schemas.openxmlformats.org/officeDocument/2006/relationships/customXml" Target="../ink/ink2055.xml"/><Relationship Id="rId26" Type="http://schemas.openxmlformats.org/officeDocument/2006/relationships/customXml" Target="../ink/ink2059.xml"/><Relationship Id="rId3" Type="http://schemas.openxmlformats.org/officeDocument/2006/relationships/image" Target="../media/image335.png"/><Relationship Id="rId21" Type="http://schemas.openxmlformats.org/officeDocument/2006/relationships/image" Target="../media/image344.png"/><Relationship Id="rId7" Type="http://schemas.openxmlformats.org/officeDocument/2006/relationships/image" Target="../media/image337.png"/><Relationship Id="rId12" Type="http://schemas.openxmlformats.org/officeDocument/2006/relationships/customXml" Target="../ink/ink2052.xml"/><Relationship Id="rId17" Type="http://schemas.openxmlformats.org/officeDocument/2006/relationships/image" Target="../media/image342.png"/><Relationship Id="rId25" Type="http://schemas.openxmlformats.org/officeDocument/2006/relationships/image" Target="../media/image346.png"/><Relationship Id="rId33" Type="http://schemas.openxmlformats.org/officeDocument/2006/relationships/image" Target="../media/image350.png"/><Relationship Id="rId2" Type="http://schemas.openxmlformats.org/officeDocument/2006/relationships/customXml" Target="../ink/ink2047.xml"/><Relationship Id="rId16" Type="http://schemas.openxmlformats.org/officeDocument/2006/relationships/customXml" Target="../ink/ink2054.xml"/><Relationship Id="rId20" Type="http://schemas.openxmlformats.org/officeDocument/2006/relationships/customXml" Target="../ink/ink2056.xml"/><Relationship Id="rId29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49.xml"/><Relationship Id="rId11" Type="http://schemas.openxmlformats.org/officeDocument/2006/relationships/image" Target="../media/image339.png"/><Relationship Id="rId24" Type="http://schemas.openxmlformats.org/officeDocument/2006/relationships/customXml" Target="../ink/ink2058.xml"/><Relationship Id="rId32" Type="http://schemas.openxmlformats.org/officeDocument/2006/relationships/customXml" Target="../ink/ink2062.xml"/><Relationship Id="rId5" Type="http://schemas.openxmlformats.org/officeDocument/2006/relationships/image" Target="../media/image336.png"/><Relationship Id="rId15" Type="http://schemas.openxmlformats.org/officeDocument/2006/relationships/image" Target="../media/image341.png"/><Relationship Id="rId23" Type="http://schemas.openxmlformats.org/officeDocument/2006/relationships/image" Target="../media/image345.png"/><Relationship Id="rId28" Type="http://schemas.openxmlformats.org/officeDocument/2006/relationships/customXml" Target="../ink/ink2060.xml"/><Relationship Id="rId10" Type="http://schemas.openxmlformats.org/officeDocument/2006/relationships/customXml" Target="../ink/ink2051.xml"/><Relationship Id="rId19" Type="http://schemas.openxmlformats.org/officeDocument/2006/relationships/image" Target="../media/image343.png"/><Relationship Id="rId31" Type="http://schemas.openxmlformats.org/officeDocument/2006/relationships/image" Target="../media/image349.png"/><Relationship Id="rId4" Type="http://schemas.openxmlformats.org/officeDocument/2006/relationships/customXml" Target="../ink/ink2048.xml"/><Relationship Id="rId9" Type="http://schemas.openxmlformats.org/officeDocument/2006/relationships/image" Target="../media/image338.png"/><Relationship Id="rId14" Type="http://schemas.openxmlformats.org/officeDocument/2006/relationships/customXml" Target="../ink/ink2053.xml"/><Relationship Id="rId22" Type="http://schemas.openxmlformats.org/officeDocument/2006/relationships/customXml" Target="../ink/ink2057.xml"/><Relationship Id="rId27" Type="http://schemas.openxmlformats.org/officeDocument/2006/relationships/image" Target="../media/image347.png"/><Relationship Id="rId30" Type="http://schemas.openxmlformats.org/officeDocument/2006/relationships/customXml" Target="../ink/ink2061.xml"/><Relationship Id="rId8" Type="http://schemas.openxmlformats.org/officeDocument/2006/relationships/customXml" Target="../ink/ink205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63.xml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3.png"/><Relationship Id="rId5" Type="http://schemas.openxmlformats.org/officeDocument/2006/relationships/customXml" Target="../ink/ink2064.xml"/><Relationship Id="rId4" Type="http://schemas.openxmlformats.org/officeDocument/2006/relationships/image" Target="../media/image35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3" Type="http://schemas.openxmlformats.org/officeDocument/2006/relationships/customXml" Target="../ink/ink2065.xml"/><Relationship Id="rId7" Type="http://schemas.openxmlformats.org/officeDocument/2006/relationships/customXml" Target="../ink/ink2067.xml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5" Type="http://schemas.openxmlformats.org/officeDocument/2006/relationships/customXml" Target="../ink/ink2066.xml"/><Relationship Id="rId4" Type="http://schemas.openxmlformats.org/officeDocument/2006/relationships/image" Target="../media/image35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13" Type="http://schemas.openxmlformats.org/officeDocument/2006/relationships/customXml" Target="../ink/ink2073.xml"/><Relationship Id="rId18" Type="http://schemas.openxmlformats.org/officeDocument/2006/relationships/image" Target="../media/image353.png"/><Relationship Id="rId3" Type="http://schemas.openxmlformats.org/officeDocument/2006/relationships/customXml" Target="../ink/ink2068.xml"/><Relationship Id="rId7" Type="http://schemas.openxmlformats.org/officeDocument/2006/relationships/customXml" Target="../ink/ink2070.xml"/><Relationship Id="rId12" Type="http://schemas.openxmlformats.org/officeDocument/2006/relationships/image" Target="../media/image357.png"/><Relationship Id="rId17" Type="http://schemas.openxmlformats.org/officeDocument/2006/relationships/customXml" Target="../ink/ink2075.xml"/><Relationship Id="rId2" Type="http://schemas.openxmlformats.org/officeDocument/2006/relationships/image" Target="../media/image351.png"/><Relationship Id="rId16" Type="http://schemas.openxmlformats.org/officeDocument/2006/relationships/image" Target="../media/image3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1" Type="http://schemas.openxmlformats.org/officeDocument/2006/relationships/customXml" Target="../ink/ink2072.xml"/><Relationship Id="rId5" Type="http://schemas.openxmlformats.org/officeDocument/2006/relationships/customXml" Target="../ink/ink2069.xml"/><Relationship Id="rId15" Type="http://schemas.openxmlformats.org/officeDocument/2006/relationships/customXml" Target="../ink/ink2074.xml"/><Relationship Id="rId10" Type="http://schemas.openxmlformats.org/officeDocument/2006/relationships/image" Target="../media/image356.png"/><Relationship Id="rId4" Type="http://schemas.openxmlformats.org/officeDocument/2006/relationships/image" Target="../media/image352.png"/><Relationship Id="rId9" Type="http://schemas.openxmlformats.org/officeDocument/2006/relationships/customXml" Target="../ink/ink2071.xml"/><Relationship Id="rId14" Type="http://schemas.openxmlformats.org/officeDocument/2006/relationships/image" Target="../media/image35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13" Type="http://schemas.openxmlformats.org/officeDocument/2006/relationships/customXml" Target="../ink/ink2081.xml"/><Relationship Id="rId18" Type="http://schemas.openxmlformats.org/officeDocument/2006/relationships/image" Target="../media/image353.png"/><Relationship Id="rId26" Type="http://schemas.openxmlformats.org/officeDocument/2006/relationships/image" Target="../media/image363.png"/><Relationship Id="rId3" Type="http://schemas.openxmlformats.org/officeDocument/2006/relationships/customXml" Target="../ink/ink2076.xml"/><Relationship Id="rId21" Type="http://schemas.openxmlformats.org/officeDocument/2006/relationships/customXml" Target="../ink/ink2085.xml"/><Relationship Id="rId7" Type="http://schemas.openxmlformats.org/officeDocument/2006/relationships/customXml" Target="../ink/ink2078.xml"/><Relationship Id="rId12" Type="http://schemas.openxmlformats.org/officeDocument/2006/relationships/image" Target="../media/image357.png"/><Relationship Id="rId17" Type="http://schemas.openxmlformats.org/officeDocument/2006/relationships/customXml" Target="../ink/ink2083.xml"/><Relationship Id="rId25" Type="http://schemas.openxmlformats.org/officeDocument/2006/relationships/customXml" Target="../ink/ink2087.xml"/><Relationship Id="rId2" Type="http://schemas.openxmlformats.org/officeDocument/2006/relationships/image" Target="../media/image351.png"/><Relationship Id="rId16" Type="http://schemas.openxmlformats.org/officeDocument/2006/relationships/image" Target="../media/image359.png"/><Relationship Id="rId20" Type="http://schemas.openxmlformats.org/officeDocument/2006/relationships/image" Target="../media/image360.png"/><Relationship Id="rId29" Type="http://schemas.openxmlformats.org/officeDocument/2006/relationships/customXml" Target="../ink/ink20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1" Type="http://schemas.openxmlformats.org/officeDocument/2006/relationships/customXml" Target="../ink/ink2080.xml"/><Relationship Id="rId24" Type="http://schemas.openxmlformats.org/officeDocument/2006/relationships/image" Target="../media/image362.png"/><Relationship Id="rId5" Type="http://schemas.openxmlformats.org/officeDocument/2006/relationships/customXml" Target="../ink/ink2077.xml"/><Relationship Id="rId15" Type="http://schemas.openxmlformats.org/officeDocument/2006/relationships/customXml" Target="../ink/ink2082.xml"/><Relationship Id="rId23" Type="http://schemas.openxmlformats.org/officeDocument/2006/relationships/customXml" Target="../ink/ink2086.xml"/><Relationship Id="rId28" Type="http://schemas.openxmlformats.org/officeDocument/2006/relationships/image" Target="../media/image364.png"/><Relationship Id="rId10" Type="http://schemas.openxmlformats.org/officeDocument/2006/relationships/image" Target="../media/image356.png"/><Relationship Id="rId19" Type="http://schemas.openxmlformats.org/officeDocument/2006/relationships/customXml" Target="../ink/ink2084.xml"/><Relationship Id="rId4" Type="http://schemas.openxmlformats.org/officeDocument/2006/relationships/image" Target="../media/image352.png"/><Relationship Id="rId9" Type="http://schemas.openxmlformats.org/officeDocument/2006/relationships/customXml" Target="../ink/ink2079.xml"/><Relationship Id="rId14" Type="http://schemas.openxmlformats.org/officeDocument/2006/relationships/image" Target="../media/image358.png"/><Relationship Id="rId22" Type="http://schemas.openxmlformats.org/officeDocument/2006/relationships/image" Target="../media/image361.png"/><Relationship Id="rId27" Type="http://schemas.openxmlformats.org/officeDocument/2006/relationships/customXml" Target="../ink/ink2088.xml"/><Relationship Id="rId30" Type="http://schemas.openxmlformats.org/officeDocument/2006/relationships/image" Target="../media/image36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59.xml"/><Relationship Id="rId26" Type="http://schemas.openxmlformats.org/officeDocument/2006/relationships/customXml" Target="../ink/ink63.xm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customXml" Target="../ink/ink67.xml"/><Relationship Id="rId42" Type="http://schemas.openxmlformats.org/officeDocument/2006/relationships/customXml" Target="../ink/ink71.xml"/><Relationship Id="rId7" Type="http://schemas.openxmlformats.org/officeDocument/2006/relationships/image" Target="../media/image5.png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7.png"/><Relationship Id="rId24" Type="http://schemas.openxmlformats.org/officeDocument/2006/relationships/customXml" Target="../ink/ink62.xml"/><Relationship Id="rId32" Type="http://schemas.openxmlformats.org/officeDocument/2006/relationships/customXml" Target="../ink/ink66.xml"/><Relationship Id="rId37" Type="http://schemas.openxmlformats.org/officeDocument/2006/relationships/image" Target="../media/image23.png"/><Relationship Id="rId40" Type="http://schemas.openxmlformats.org/officeDocument/2006/relationships/customXml" Target="../ink/ink70.xml"/><Relationship Id="rId45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64.xml"/><Relationship Id="rId36" Type="http://schemas.openxmlformats.org/officeDocument/2006/relationships/customXml" Target="../ink/ink68.xml"/><Relationship Id="rId10" Type="http://schemas.openxmlformats.org/officeDocument/2006/relationships/customXml" Target="../ink/ink55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customXml" Target="../ink/ink72.xml"/><Relationship Id="rId4" Type="http://schemas.openxmlformats.org/officeDocument/2006/relationships/customXml" Target="../ink/ink52.xml"/><Relationship Id="rId9" Type="http://schemas.openxmlformats.org/officeDocument/2006/relationships/image" Target="../media/image6.png"/><Relationship Id="rId14" Type="http://schemas.openxmlformats.org/officeDocument/2006/relationships/customXml" Target="../ink/ink57.xml"/><Relationship Id="rId22" Type="http://schemas.openxmlformats.org/officeDocument/2006/relationships/customXml" Target="../ink/ink61.xml"/><Relationship Id="rId27" Type="http://schemas.openxmlformats.org/officeDocument/2006/relationships/image" Target="../media/image18.png"/><Relationship Id="rId30" Type="http://schemas.openxmlformats.org/officeDocument/2006/relationships/customXml" Target="../ink/ink65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8" Type="http://schemas.openxmlformats.org/officeDocument/2006/relationships/customXml" Target="../ink/ink54.xml"/><Relationship Id="rId3" Type="http://schemas.openxmlformats.org/officeDocument/2006/relationships/image" Target="../media/image3.png"/><Relationship Id="rId12" Type="http://schemas.openxmlformats.org/officeDocument/2006/relationships/customXml" Target="../ink/ink56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69.xml"/><Relationship Id="rId20" Type="http://schemas.openxmlformats.org/officeDocument/2006/relationships/customXml" Target="../ink/ink60.xml"/><Relationship Id="rId41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95.xml"/><Relationship Id="rId18" Type="http://schemas.openxmlformats.org/officeDocument/2006/relationships/image" Target="../media/image353.png"/><Relationship Id="rId26" Type="http://schemas.openxmlformats.org/officeDocument/2006/relationships/image" Target="../media/image363.png"/><Relationship Id="rId39" Type="http://schemas.openxmlformats.org/officeDocument/2006/relationships/customXml" Target="../ink/ink2108.xml"/><Relationship Id="rId21" Type="http://schemas.openxmlformats.org/officeDocument/2006/relationships/customXml" Target="../ink/ink2099.xml"/><Relationship Id="rId34" Type="http://schemas.openxmlformats.org/officeDocument/2006/relationships/image" Target="../media/image367.png"/><Relationship Id="rId42" Type="http://schemas.openxmlformats.org/officeDocument/2006/relationships/image" Target="../media/image371.png"/><Relationship Id="rId7" Type="http://schemas.openxmlformats.org/officeDocument/2006/relationships/customXml" Target="../ink/ink2092.xml"/><Relationship Id="rId2" Type="http://schemas.openxmlformats.org/officeDocument/2006/relationships/image" Target="../media/image351.png"/><Relationship Id="rId16" Type="http://schemas.openxmlformats.org/officeDocument/2006/relationships/image" Target="../media/image359.png"/><Relationship Id="rId29" Type="http://schemas.openxmlformats.org/officeDocument/2006/relationships/customXml" Target="../ink/ink2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1" Type="http://schemas.openxmlformats.org/officeDocument/2006/relationships/customXml" Target="../ink/ink2094.xml"/><Relationship Id="rId24" Type="http://schemas.openxmlformats.org/officeDocument/2006/relationships/image" Target="../media/image362.png"/><Relationship Id="rId32" Type="http://schemas.openxmlformats.org/officeDocument/2006/relationships/image" Target="../media/image366.png"/><Relationship Id="rId37" Type="http://schemas.openxmlformats.org/officeDocument/2006/relationships/customXml" Target="../ink/ink2107.xml"/><Relationship Id="rId40" Type="http://schemas.openxmlformats.org/officeDocument/2006/relationships/image" Target="../media/image370.png"/><Relationship Id="rId45" Type="http://schemas.openxmlformats.org/officeDocument/2006/relationships/customXml" Target="../ink/ink2111.xml"/><Relationship Id="rId5" Type="http://schemas.openxmlformats.org/officeDocument/2006/relationships/customXml" Target="../ink/ink2091.xml"/><Relationship Id="rId15" Type="http://schemas.openxmlformats.org/officeDocument/2006/relationships/customXml" Target="../ink/ink2096.xml"/><Relationship Id="rId23" Type="http://schemas.openxmlformats.org/officeDocument/2006/relationships/customXml" Target="../ink/ink2100.xml"/><Relationship Id="rId28" Type="http://schemas.openxmlformats.org/officeDocument/2006/relationships/image" Target="../media/image364.png"/><Relationship Id="rId36" Type="http://schemas.openxmlformats.org/officeDocument/2006/relationships/image" Target="../media/image368.png"/><Relationship Id="rId10" Type="http://schemas.openxmlformats.org/officeDocument/2006/relationships/image" Target="../media/image356.png"/><Relationship Id="rId19" Type="http://schemas.openxmlformats.org/officeDocument/2006/relationships/customXml" Target="../ink/ink2098.xml"/><Relationship Id="rId31" Type="http://schemas.openxmlformats.org/officeDocument/2006/relationships/customXml" Target="../ink/ink2104.xml"/><Relationship Id="rId44" Type="http://schemas.openxmlformats.org/officeDocument/2006/relationships/image" Target="../media/image372.png"/><Relationship Id="rId4" Type="http://schemas.openxmlformats.org/officeDocument/2006/relationships/image" Target="../media/image352.png"/><Relationship Id="rId9" Type="http://schemas.openxmlformats.org/officeDocument/2006/relationships/customXml" Target="../ink/ink2093.xml"/><Relationship Id="rId14" Type="http://schemas.openxmlformats.org/officeDocument/2006/relationships/image" Target="../media/image358.png"/><Relationship Id="rId22" Type="http://schemas.openxmlformats.org/officeDocument/2006/relationships/image" Target="../media/image361.png"/><Relationship Id="rId27" Type="http://schemas.openxmlformats.org/officeDocument/2006/relationships/customXml" Target="../ink/ink2102.xml"/><Relationship Id="rId30" Type="http://schemas.openxmlformats.org/officeDocument/2006/relationships/image" Target="../media/image365.png"/><Relationship Id="rId35" Type="http://schemas.openxmlformats.org/officeDocument/2006/relationships/customXml" Target="../ink/ink2106.xml"/><Relationship Id="rId43" Type="http://schemas.openxmlformats.org/officeDocument/2006/relationships/customXml" Target="../ink/ink2110.xml"/><Relationship Id="rId8" Type="http://schemas.openxmlformats.org/officeDocument/2006/relationships/image" Target="../media/image355.png"/><Relationship Id="rId3" Type="http://schemas.openxmlformats.org/officeDocument/2006/relationships/customXml" Target="../ink/ink2090.xml"/><Relationship Id="rId12" Type="http://schemas.openxmlformats.org/officeDocument/2006/relationships/image" Target="../media/image357.png"/><Relationship Id="rId17" Type="http://schemas.openxmlformats.org/officeDocument/2006/relationships/customXml" Target="../ink/ink2097.xml"/><Relationship Id="rId25" Type="http://schemas.openxmlformats.org/officeDocument/2006/relationships/customXml" Target="../ink/ink2101.xml"/><Relationship Id="rId33" Type="http://schemas.openxmlformats.org/officeDocument/2006/relationships/customXml" Target="../ink/ink2105.xml"/><Relationship Id="rId38" Type="http://schemas.openxmlformats.org/officeDocument/2006/relationships/image" Target="../media/image369.png"/><Relationship Id="rId46" Type="http://schemas.openxmlformats.org/officeDocument/2006/relationships/image" Target="../media/image373.png"/><Relationship Id="rId20" Type="http://schemas.openxmlformats.org/officeDocument/2006/relationships/image" Target="../media/image360.png"/><Relationship Id="rId41" Type="http://schemas.openxmlformats.org/officeDocument/2006/relationships/customXml" Target="../ink/ink2109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17.xml"/><Relationship Id="rId18" Type="http://schemas.openxmlformats.org/officeDocument/2006/relationships/image" Target="../media/image353.png"/><Relationship Id="rId26" Type="http://schemas.openxmlformats.org/officeDocument/2006/relationships/image" Target="../media/image363.png"/><Relationship Id="rId39" Type="http://schemas.openxmlformats.org/officeDocument/2006/relationships/customXml" Target="../ink/ink2130.xml"/><Relationship Id="rId21" Type="http://schemas.openxmlformats.org/officeDocument/2006/relationships/customXml" Target="../ink/ink2121.xml"/><Relationship Id="rId34" Type="http://schemas.openxmlformats.org/officeDocument/2006/relationships/image" Target="../media/image367.png"/><Relationship Id="rId42" Type="http://schemas.openxmlformats.org/officeDocument/2006/relationships/image" Target="../media/image371.png"/><Relationship Id="rId47" Type="http://schemas.openxmlformats.org/officeDocument/2006/relationships/customXml" Target="../ink/ink2134.xml"/><Relationship Id="rId50" Type="http://schemas.openxmlformats.org/officeDocument/2006/relationships/image" Target="../media/image375.png"/><Relationship Id="rId55" Type="http://schemas.openxmlformats.org/officeDocument/2006/relationships/customXml" Target="../ink/ink2138.xml"/><Relationship Id="rId7" Type="http://schemas.openxmlformats.org/officeDocument/2006/relationships/customXml" Target="../ink/ink2114.xml"/><Relationship Id="rId2" Type="http://schemas.openxmlformats.org/officeDocument/2006/relationships/image" Target="../media/image351.png"/><Relationship Id="rId16" Type="http://schemas.openxmlformats.org/officeDocument/2006/relationships/image" Target="../media/image359.png"/><Relationship Id="rId29" Type="http://schemas.openxmlformats.org/officeDocument/2006/relationships/customXml" Target="../ink/ink2125.xml"/><Relationship Id="rId11" Type="http://schemas.openxmlformats.org/officeDocument/2006/relationships/customXml" Target="../ink/ink2116.xml"/><Relationship Id="rId24" Type="http://schemas.openxmlformats.org/officeDocument/2006/relationships/image" Target="../media/image362.png"/><Relationship Id="rId32" Type="http://schemas.openxmlformats.org/officeDocument/2006/relationships/image" Target="../media/image366.png"/><Relationship Id="rId37" Type="http://schemas.openxmlformats.org/officeDocument/2006/relationships/customXml" Target="../ink/ink2129.xml"/><Relationship Id="rId40" Type="http://schemas.openxmlformats.org/officeDocument/2006/relationships/image" Target="../media/image370.png"/><Relationship Id="rId45" Type="http://schemas.openxmlformats.org/officeDocument/2006/relationships/customXml" Target="../ink/ink2133.xml"/><Relationship Id="rId53" Type="http://schemas.openxmlformats.org/officeDocument/2006/relationships/customXml" Target="../ink/ink2137.xml"/><Relationship Id="rId58" Type="http://schemas.openxmlformats.org/officeDocument/2006/relationships/image" Target="../media/image379.png"/><Relationship Id="rId5" Type="http://schemas.openxmlformats.org/officeDocument/2006/relationships/customXml" Target="../ink/ink2113.xml"/><Relationship Id="rId19" Type="http://schemas.openxmlformats.org/officeDocument/2006/relationships/customXml" Target="../ink/ink2120.xml"/><Relationship Id="rId4" Type="http://schemas.openxmlformats.org/officeDocument/2006/relationships/image" Target="../media/image352.png"/><Relationship Id="rId9" Type="http://schemas.openxmlformats.org/officeDocument/2006/relationships/customXml" Target="../ink/ink2115.xml"/><Relationship Id="rId14" Type="http://schemas.openxmlformats.org/officeDocument/2006/relationships/image" Target="../media/image358.png"/><Relationship Id="rId22" Type="http://schemas.openxmlformats.org/officeDocument/2006/relationships/image" Target="../media/image361.png"/><Relationship Id="rId27" Type="http://schemas.openxmlformats.org/officeDocument/2006/relationships/customXml" Target="../ink/ink2124.xml"/><Relationship Id="rId30" Type="http://schemas.openxmlformats.org/officeDocument/2006/relationships/image" Target="../media/image365.png"/><Relationship Id="rId35" Type="http://schemas.openxmlformats.org/officeDocument/2006/relationships/customXml" Target="../ink/ink2128.xml"/><Relationship Id="rId43" Type="http://schemas.openxmlformats.org/officeDocument/2006/relationships/customXml" Target="../ink/ink2132.xml"/><Relationship Id="rId48" Type="http://schemas.openxmlformats.org/officeDocument/2006/relationships/image" Target="../media/image374.png"/><Relationship Id="rId56" Type="http://schemas.openxmlformats.org/officeDocument/2006/relationships/image" Target="../media/image378.png"/><Relationship Id="rId8" Type="http://schemas.openxmlformats.org/officeDocument/2006/relationships/image" Target="../media/image355.png"/><Relationship Id="rId51" Type="http://schemas.openxmlformats.org/officeDocument/2006/relationships/customXml" Target="../ink/ink2136.xml"/><Relationship Id="rId3" Type="http://schemas.openxmlformats.org/officeDocument/2006/relationships/customXml" Target="../ink/ink2112.xml"/><Relationship Id="rId12" Type="http://schemas.openxmlformats.org/officeDocument/2006/relationships/image" Target="../media/image357.png"/><Relationship Id="rId17" Type="http://schemas.openxmlformats.org/officeDocument/2006/relationships/customXml" Target="../ink/ink2119.xml"/><Relationship Id="rId25" Type="http://schemas.openxmlformats.org/officeDocument/2006/relationships/customXml" Target="../ink/ink2123.xml"/><Relationship Id="rId33" Type="http://schemas.openxmlformats.org/officeDocument/2006/relationships/customXml" Target="../ink/ink2127.xml"/><Relationship Id="rId38" Type="http://schemas.openxmlformats.org/officeDocument/2006/relationships/image" Target="../media/image369.png"/><Relationship Id="rId46" Type="http://schemas.openxmlformats.org/officeDocument/2006/relationships/image" Target="../media/image373.png"/><Relationship Id="rId20" Type="http://schemas.openxmlformats.org/officeDocument/2006/relationships/image" Target="../media/image360.png"/><Relationship Id="rId41" Type="http://schemas.openxmlformats.org/officeDocument/2006/relationships/customXml" Target="../ink/ink2131.xml"/><Relationship Id="rId54" Type="http://schemas.openxmlformats.org/officeDocument/2006/relationships/image" Target="../media/image3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5" Type="http://schemas.openxmlformats.org/officeDocument/2006/relationships/customXml" Target="../ink/ink2118.xml"/><Relationship Id="rId23" Type="http://schemas.openxmlformats.org/officeDocument/2006/relationships/customXml" Target="../ink/ink2122.xml"/><Relationship Id="rId28" Type="http://schemas.openxmlformats.org/officeDocument/2006/relationships/image" Target="../media/image364.png"/><Relationship Id="rId36" Type="http://schemas.openxmlformats.org/officeDocument/2006/relationships/image" Target="../media/image368.png"/><Relationship Id="rId49" Type="http://schemas.openxmlformats.org/officeDocument/2006/relationships/customXml" Target="../ink/ink2135.xml"/><Relationship Id="rId57" Type="http://schemas.openxmlformats.org/officeDocument/2006/relationships/customXml" Target="../ink/ink2139.xml"/><Relationship Id="rId10" Type="http://schemas.openxmlformats.org/officeDocument/2006/relationships/image" Target="../media/image356.png"/><Relationship Id="rId31" Type="http://schemas.openxmlformats.org/officeDocument/2006/relationships/customXml" Target="../ink/ink2126.xml"/><Relationship Id="rId44" Type="http://schemas.openxmlformats.org/officeDocument/2006/relationships/image" Target="../media/image372.png"/><Relationship Id="rId52" Type="http://schemas.openxmlformats.org/officeDocument/2006/relationships/image" Target="../media/image376.png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3.png"/><Relationship Id="rId21" Type="http://schemas.openxmlformats.org/officeDocument/2006/relationships/customXml" Target="../ink/ink2149.xml"/><Relationship Id="rId34" Type="http://schemas.openxmlformats.org/officeDocument/2006/relationships/image" Target="../media/image367.png"/><Relationship Id="rId42" Type="http://schemas.openxmlformats.org/officeDocument/2006/relationships/image" Target="../media/image371.png"/><Relationship Id="rId47" Type="http://schemas.openxmlformats.org/officeDocument/2006/relationships/customXml" Target="../ink/ink2162.xml"/><Relationship Id="rId50" Type="http://schemas.openxmlformats.org/officeDocument/2006/relationships/image" Target="../media/image375.png"/><Relationship Id="rId55" Type="http://schemas.openxmlformats.org/officeDocument/2006/relationships/customXml" Target="../ink/ink2166.xml"/><Relationship Id="rId63" Type="http://schemas.openxmlformats.org/officeDocument/2006/relationships/customXml" Target="../ink/ink2170.xml"/><Relationship Id="rId68" Type="http://schemas.openxmlformats.org/officeDocument/2006/relationships/image" Target="../media/image384.png"/><Relationship Id="rId7" Type="http://schemas.openxmlformats.org/officeDocument/2006/relationships/customXml" Target="../ink/ink2142.xml"/><Relationship Id="rId2" Type="http://schemas.openxmlformats.org/officeDocument/2006/relationships/image" Target="../media/image351.png"/><Relationship Id="rId16" Type="http://schemas.openxmlformats.org/officeDocument/2006/relationships/image" Target="../media/image359.png"/><Relationship Id="rId29" Type="http://schemas.openxmlformats.org/officeDocument/2006/relationships/customXml" Target="../ink/ink2153.xml"/><Relationship Id="rId11" Type="http://schemas.openxmlformats.org/officeDocument/2006/relationships/customXml" Target="../ink/ink2144.xml"/><Relationship Id="rId24" Type="http://schemas.openxmlformats.org/officeDocument/2006/relationships/image" Target="../media/image362.png"/><Relationship Id="rId32" Type="http://schemas.openxmlformats.org/officeDocument/2006/relationships/image" Target="../media/image366.png"/><Relationship Id="rId37" Type="http://schemas.openxmlformats.org/officeDocument/2006/relationships/customXml" Target="../ink/ink2157.xml"/><Relationship Id="rId40" Type="http://schemas.openxmlformats.org/officeDocument/2006/relationships/image" Target="../media/image370.png"/><Relationship Id="rId45" Type="http://schemas.openxmlformats.org/officeDocument/2006/relationships/customXml" Target="../ink/ink2161.xml"/><Relationship Id="rId53" Type="http://schemas.openxmlformats.org/officeDocument/2006/relationships/customXml" Target="../ink/ink2165.xml"/><Relationship Id="rId58" Type="http://schemas.openxmlformats.org/officeDocument/2006/relationships/image" Target="../media/image379.png"/><Relationship Id="rId66" Type="http://schemas.openxmlformats.org/officeDocument/2006/relationships/image" Target="../media/image383.png"/><Relationship Id="rId5" Type="http://schemas.openxmlformats.org/officeDocument/2006/relationships/customXml" Target="../ink/ink2141.xml"/><Relationship Id="rId61" Type="http://schemas.openxmlformats.org/officeDocument/2006/relationships/customXml" Target="../ink/ink2169.xml"/><Relationship Id="rId19" Type="http://schemas.openxmlformats.org/officeDocument/2006/relationships/customXml" Target="../ink/ink2148.xml"/><Relationship Id="rId14" Type="http://schemas.openxmlformats.org/officeDocument/2006/relationships/image" Target="../media/image358.png"/><Relationship Id="rId22" Type="http://schemas.openxmlformats.org/officeDocument/2006/relationships/image" Target="../media/image361.png"/><Relationship Id="rId27" Type="http://schemas.openxmlformats.org/officeDocument/2006/relationships/customXml" Target="../ink/ink2152.xml"/><Relationship Id="rId30" Type="http://schemas.openxmlformats.org/officeDocument/2006/relationships/image" Target="../media/image365.png"/><Relationship Id="rId35" Type="http://schemas.openxmlformats.org/officeDocument/2006/relationships/customXml" Target="../ink/ink2156.xml"/><Relationship Id="rId43" Type="http://schemas.openxmlformats.org/officeDocument/2006/relationships/customXml" Target="../ink/ink2160.xml"/><Relationship Id="rId48" Type="http://schemas.openxmlformats.org/officeDocument/2006/relationships/image" Target="../media/image374.png"/><Relationship Id="rId56" Type="http://schemas.openxmlformats.org/officeDocument/2006/relationships/image" Target="../media/image378.png"/><Relationship Id="rId64" Type="http://schemas.openxmlformats.org/officeDocument/2006/relationships/image" Target="../media/image382.png"/><Relationship Id="rId8" Type="http://schemas.openxmlformats.org/officeDocument/2006/relationships/image" Target="../media/image355.png"/><Relationship Id="rId51" Type="http://schemas.openxmlformats.org/officeDocument/2006/relationships/customXml" Target="../ink/ink2164.xml"/><Relationship Id="rId3" Type="http://schemas.openxmlformats.org/officeDocument/2006/relationships/customXml" Target="../ink/ink2140.xml"/><Relationship Id="rId12" Type="http://schemas.openxmlformats.org/officeDocument/2006/relationships/image" Target="../media/image357.png"/><Relationship Id="rId17" Type="http://schemas.openxmlformats.org/officeDocument/2006/relationships/customXml" Target="../ink/ink2147.xml"/><Relationship Id="rId25" Type="http://schemas.openxmlformats.org/officeDocument/2006/relationships/customXml" Target="../ink/ink2151.xml"/><Relationship Id="rId33" Type="http://schemas.openxmlformats.org/officeDocument/2006/relationships/customXml" Target="../ink/ink2155.xml"/><Relationship Id="rId38" Type="http://schemas.openxmlformats.org/officeDocument/2006/relationships/image" Target="../media/image369.png"/><Relationship Id="rId46" Type="http://schemas.openxmlformats.org/officeDocument/2006/relationships/image" Target="../media/image373.png"/><Relationship Id="rId59" Type="http://schemas.openxmlformats.org/officeDocument/2006/relationships/customXml" Target="../ink/ink2168.xml"/><Relationship Id="rId67" Type="http://schemas.openxmlformats.org/officeDocument/2006/relationships/customXml" Target="../ink/ink2172.xml"/><Relationship Id="rId20" Type="http://schemas.openxmlformats.org/officeDocument/2006/relationships/image" Target="../media/image360.png"/><Relationship Id="rId41" Type="http://schemas.openxmlformats.org/officeDocument/2006/relationships/customXml" Target="../ink/ink2159.xml"/><Relationship Id="rId54" Type="http://schemas.openxmlformats.org/officeDocument/2006/relationships/image" Target="../media/image377.png"/><Relationship Id="rId6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5" Type="http://schemas.openxmlformats.org/officeDocument/2006/relationships/customXml" Target="../ink/ink2146.xml"/><Relationship Id="rId23" Type="http://schemas.openxmlformats.org/officeDocument/2006/relationships/customXml" Target="../ink/ink2150.xml"/><Relationship Id="rId28" Type="http://schemas.openxmlformats.org/officeDocument/2006/relationships/image" Target="../media/image364.png"/><Relationship Id="rId36" Type="http://schemas.openxmlformats.org/officeDocument/2006/relationships/image" Target="../media/image368.png"/><Relationship Id="rId49" Type="http://schemas.openxmlformats.org/officeDocument/2006/relationships/customXml" Target="../ink/ink2163.xml"/><Relationship Id="rId57" Type="http://schemas.openxmlformats.org/officeDocument/2006/relationships/customXml" Target="../ink/ink2167.xml"/><Relationship Id="rId10" Type="http://schemas.openxmlformats.org/officeDocument/2006/relationships/image" Target="../media/image356.png"/><Relationship Id="rId31" Type="http://schemas.openxmlformats.org/officeDocument/2006/relationships/customXml" Target="../ink/ink2154.xml"/><Relationship Id="rId44" Type="http://schemas.openxmlformats.org/officeDocument/2006/relationships/image" Target="../media/image372.png"/><Relationship Id="rId52" Type="http://schemas.openxmlformats.org/officeDocument/2006/relationships/image" Target="../media/image376.png"/><Relationship Id="rId60" Type="http://schemas.openxmlformats.org/officeDocument/2006/relationships/image" Target="../media/image380.png"/><Relationship Id="rId65" Type="http://schemas.openxmlformats.org/officeDocument/2006/relationships/customXml" Target="../ink/ink2171.xml"/><Relationship Id="rId4" Type="http://schemas.openxmlformats.org/officeDocument/2006/relationships/image" Target="../media/image352.png"/><Relationship Id="rId9" Type="http://schemas.openxmlformats.org/officeDocument/2006/relationships/customXml" Target="../ink/ink2143.xml"/><Relationship Id="rId13" Type="http://schemas.openxmlformats.org/officeDocument/2006/relationships/customXml" Target="../ink/ink2145.xml"/><Relationship Id="rId18" Type="http://schemas.openxmlformats.org/officeDocument/2006/relationships/image" Target="../media/image353.png"/><Relationship Id="rId39" Type="http://schemas.openxmlformats.org/officeDocument/2006/relationships/customXml" Target="../ink/ink2158.xml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3.png"/><Relationship Id="rId21" Type="http://schemas.openxmlformats.org/officeDocument/2006/relationships/customXml" Target="../ink/ink2182.xml"/><Relationship Id="rId42" Type="http://schemas.openxmlformats.org/officeDocument/2006/relationships/image" Target="../media/image371.png"/><Relationship Id="rId47" Type="http://schemas.openxmlformats.org/officeDocument/2006/relationships/customXml" Target="../ink/ink2195.xml"/><Relationship Id="rId63" Type="http://schemas.openxmlformats.org/officeDocument/2006/relationships/customXml" Target="../ink/ink2203.xml"/><Relationship Id="rId68" Type="http://schemas.openxmlformats.org/officeDocument/2006/relationships/image" Target="../media/image384.png"/><Relationship Id="rId16" Type="http://schemas.openxmlformats.org/officeDocument/2006/relationships/image" Target="../media/image359.png"/><Relationship Id="rId11" Type="http://schemas.openxmlformats.org/officeDocument/2006/relationships/customXml" Target="../ink/ink2177.xml"/><Relationship Id="rId24" Type="http://schemas.openxmlformats.org/officeDocument/2006/relationships/image" Target="../media/image362.png"/><Relationship Id="rId32" Type="http://schemas.openxmlformats.org/officeDocument/2006/relationships/image" Target="../media/image366.png"/><Relationship Id="rId37" Type="http://schemas.openxmlformats.org/officeDocument/2006/relationships/customXml" Target="../ink/ink2190.xml"/><Relationship Id="rId40" Type="http://schemas.openxmlformats.org/officeDocument/2006/relationships/image" Target="../media/image370.png"/><Relationship Id="rId45" Type="http://schemas.openxmlformats.org/officeDocument/2006/relationships/customXml" Target="../ink/ink2194.xml"/><Relationship Id="rId53" Type="http://schemas.openxmlformats.org/officeDocument/2006/relationships/customXml" Target="../ink/ink2198.xml"/><Relationship Id="rId58" Type="http://schemas.openxmlformats.org/officeDocument/2006/relationships/image" Target="../media/image379.png"/><Relationship Id="rId66" Type="http://schemas.openxmlformats.org/officeDocument/2006/relationships/image" Target="../media/image383.png"/><Relationship Id="rId74" Type="http://schemas.openxmlformats.org/officeDocument/2006/relationships/customXml" Target="../ink/ink2209.xml"/><Relationship Id="rId5" Type="http://schemas.openxmlformats.org/officeDocument/2006/relationships/customXml" Target="../ink/ink2174.xml"/><Relationship Id="rId61" Type="http://schemas.openxmlformats.org/officeDocument/2006/relationships/customXml" Target="../ink/ink2202.xml"/><Relationship Id="rId19" Type="http://schemas.openxmlformats.org/officeDocument/2006/relationships/customXml" Target="../ink/ink2181.xml"/><Relationship Id="rId14" Type="http://schemas.openxmlformats.org/officeDocument/2006/relationships/image" Target="../media/image358.png"/><Relationship Id="rId22" Type="http://schemas.openxmlformats.org/officeDocument/2006/relationships/image" Target="../media/image361.png"/><Relationship Id="rId27" Type="http://schemas.openxmlformats.org/officeDocument/2006/relationships/customXml" Target="../ink/ink2185.xml"/><Relationship Id="rId30" Type="http://schemas.openxmlformats.org/officeDocument/2006/relationships/image" Target="../media/image365.png"/><Relationship Id="rId35" Type="http://schemas.openxmlformats.org/officeDocument/2006/relationships/customXml" Target="../ink/ink2189.xml"/><Relationship Id="rId43" Type="http://schemas.openxmlformats.org/officeDocument/2006/relationships/customXml" Target="../ink/ink2193.xml"/><Relationship Id="rId48" Type="http://schemas.openxmlformats.org/officeDocument/2006/relationships/image" Target="../media/image374.png"/><Relationship Id="rId56" Type="http://schemas.openxmlformats.org/officeDocument/2006/relationships/image" Target="../media/image378.png"/><Relationship Id="rId64" Type="http://schemas.openxmlformats.org/officeDocument/2006/relationships/image" Target="../media/image382.png"/><Relationship Id="rId69" Type="http://schemas.openxmlformats.org/officeDocument/2006/relationships/customXml" Target="../ink/ink2206.xml"/><Relationship Id="rId77" Type="http://schemas.openxmlformats.org/officeDocument/2006/relationships/image" Target="../media/image388.png"/><Relationship Id="rId8" Type="http://schemas.openxmlformats.org/officeDocument/2006/relationships/image" Target="../media/image355.png"/><Relationship Id="rId51" Type="http://schemas.openxmlformats.org/officeDocument/2006/relationships/customXml" Target="../ink/ink2197.xml"/><Relationship Id="rId72" Type="http://schemas.openxmlformats.org/officeDocument/2006/relationships/customXml" Target="../ink/ink2208.xml"/><Relationship Id="rId3" Type="http://schemas.openxmlformats.org/officeDocument/2006/relationships/customXml" Target="../ink/ink2173.xml"/><Relationship Id="rId12" Type="http://schemas.openxmlformats.org/officeDocument/2006/relationships/image" Target="../media/image357.png"/><Relationship Id="rId17" Type="http://schemas.openxmlformats.org/officeDocument/2006/relationships/customXml" Target="../ink/ink2180.xml"/><Relationship Id="rId25" Type="http://schemas.openxmlformats.org/officeDocument/2006/relationships/customXml" Target="../ink/ink2184.xml"/><Relationship Id="rId33" Type="http://schemas.openxmlformats.org/officeDocument/2006/relationships/customXml" Target="../ink/ink2188.xml"/><Relationship Id="rId38" Type="http://schemas.openxmlformats.org/officeDocument/2006/relationships/image" Target="../media/image369.png"/><Relationship Id="rId46" Type="http://schemas.openxmlformats.org/officeDocument/2006/relationships/image" Target="../media/image373.png"/><Relationship Id="rId59" Type="http://schemas.openxmlformats.org/officeDocument/2006/relationships/customXml" Target="../ink/ink2201.xml"/><Relationship Id="rId67" Type="http://schemas.openxmlformats.org/officeDocument/2006/relationships/customXml" Target="../ink/ink2205.xml"/><Relationship Id="rId20" Type="http://schemas.openxmlformats.org/officeDocument/2006/relationships/image" Target="../media/image360.png"/><Relationship Id="rId41" Type="http://schemas.openxmlformats.org/officeDocument/2006/relationships/customXml" Target="../ink/ink2192.xml"/><Relationship Id="rId54" Type="http://schemas.openxmlformats.org/officeDocument/2006/relationships/image" Target="../media/image377.png"/><Relationship Id="rId62" Type="http://schemas.openxmlformats.org/officeDocument/2006/relationships/image" Target="../media/image381.png"/><Relationship Id="rId70" Type="http://schemas.openxmlformats.org/officeDocument/2006/relationships/image" Target="../media/image385.png"/><Relationship Id="rId75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5" Type="http://schemas.openxmlformats.org/officeDocument/2006/relationships/customXml" Target="../ink/ink2179.xml"/><Relationship Id="rId23" Type="http://schemas.openxmlformats.org/officeDocument/2006/relationships/customXml" Target="../ink/ink2183.xml"/><Relationship Id="rId28" Type="http://schemas.openxmlformats.org/officeDocument/2006/relationships/image" Target="../media/image364.png"/><Relationship Id="rId36" Type="http://schemas.openxmlformats.org/officeDocument/2006/relationships/image" Target="../media/image368.png"/><Relationship Id="rId49" Type="http://schemas.openxmlformats.org/officeDocument/2006/relationships/customXml" Target="../ink/ink2196.xml"/><Relationship Id="rId57" Type="http://schemas.openxmlformats.org/officeDocument/2006/relationships/customXml" Target="../ink/ink2200.xml"/><Relationship Id="rId10" Type="http://schemas.openxmlformats.org/officeDocument/2006/relationships/image" Target="../media/image356.png"/><Relationship Id="rId31" Type="http://schemas.openxmlformats.org/officeDocument/2006/relationships/customXml" Target="../ink/ink2187.xml"/><Relationship Id="rId44" Type="http://schemas.openxmlformats.org/officeDocument/2006/relationships/image" Target="../media/image372.png"/><Relationship Id="rId52" Type="http://schemas.openxmlformats.org/officeDocument/2006/relationships/image" Target="../media/image376.png"/><Relationship Id="rId60" Type="http://schemas.openxmlformats.org/officeDocument/2006/relationships/image" Target="../media/image380.png"/><Relationship Id="rId65" Type="http://schemas.openxmlformats.org/officeDocument/2006/relationships/customXml" Target="../ink/ink2204.xml"/><Relationship Id="rId73" Type="http://schemas.openxmlformats.org/officeDocument/2006/relationships/image" Target="../media/image386.png"/><Relationship Id="rId4" Type="http://schemas.openxmlformats.org/officeDocument/2006/relationships/image" Target="../media/image352.png"/><Relationship Id="rId9" Type="http://schemas.openxmlformats.org/officeDocument/2006/relationships/customXml" Target="../ink/ink2176.xml"/><Relationship Id="rId13" Type="http://schemas.openxmlformats.org/officeDocument/2006/relationships/customXml" Target="../ink/ink2178.xml"/><Relationship Id="rId18" Type="http://schemas.openxmlformats.org/officeDocument/2006/relationships/image" Target="../media/image353.png"/><Relationship Id="rId39" Type="http://schemas.openxmlformats.org/officeDocument/2006/relationships/customXml" Target="../ink/ink2191.xml"/><Relationship Id="rId34" Type="http://schemas.openxmlformats.org/officeDocument/2006/relationships/image" Target="../media/image367.png"/><Relationship Id="rId50" Type="http://schemas.openxmlformats.org/officeDocument/2006/relationships/image" Target="../media/image375.png"/><Relationship Id="rId55" Type="http://schemas.openxmlformats.org/officeDocument/2006/relationships/customXml" Target="../ink/ink2199.xml"/><Relationship Id="rId76" Type="http://schemas.openxmlformats.org/officeDocument/2006/relationships/customXml" Target="../ink/ink2210.xml"/><Relationship Id="rId7" Type="http://schemas.openxmlformats.org/officeDocument/2006/relationships/customXml" Target="../ink/ink2175.xml"/><Relationship Id="rId71" Type="http://schemas.openxmlformats.org/officeDocument/2006/relationships/customXml" Target="../ink/ink2207.xml"/><Relationship Id="rId2" Type="http://schemas.openxmlformats.org/officeDocument/2006/relationships/image" Target="../media/image351.png"/><Relationship Id="rId29" Type="http://schemas.openxmlformats.org/officeDocument/2006/relationships/customXml" Target="../ink/ink2186.xml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3.png"/><Relationship Id="rId21" Type="http://schemas.openxmlformats.org/officeDocument/2006/relationships/customXml" Target="../ink/ink2220.xml"/><Relationship Id="rId42" Type="http://schemas.openxmlformats.org/officeDocument/2006/relationships/image" Target="../media/image371.png"/><Relationship Id="rId47" Type="http://schemas.openxmlformats.org/officeDocument/2006/relationships/customXml" Target="../ink/ink2233.xml"/><Relationship Id="rId63" Type="http://schemas.openxmlformats.org/officeDocument/2006/relationships/customXml" Target="../ink/ink2241.xml"/><Relationship Id="rId68" Type="http://schemas.openxmlformats.org/officeDocument/2006/relationships/image" Target="../media/image384.png"/><Relationship Id="rId84" Type="http://schemas.openxmlformats.org/officeDocument/2006/relationships/customXml" Target="../ink/ink2252.xml"/><Relationship Id="rId89" Type="http://schemas.openxmlformats.org/officeDocument/2006/relationships/image" Target="../media/image394.png"/><Relationship Id="rId16" Type="http://schemas.openxmlformats.org/officeDocument/2006/relationships/image" Target="../media/image359.png"/><Relationship Id="rId11" Type="http://schemas.openxmlformats.org/officeDocument/2006/relationships/customXml" Target="../ink/ink2215.xml"/><Relationship Id="rId32" Type="http://schemas.openxmlformats.org/officeDocument/2006/relationships/image" Target="../media/image366.png"/><Relationship Id="rId37" Type="http://schemas.openxmlformats.org/officeDocument/2006/relationships/customXml" Target="../ink/ink2228.xml"/><Relationship Id="rId53" Type="http://schemas.openxmlformats.org/officeDocument/2006/relationships/customXml" Target="../ink/ink2236.xml"/><Relationship Id="rId58" Type="http://schemas.openxmlformats.org/officeDocument/2006/relationships/image" Target="../media/image379.png"/><Relationship Id="rId74" Type="http://schemas.openxmlformats.org/officeDocument/2006/relationships/customXml" Target="../ink/ink2247.xml"/><Relationship Id="rId79" Type="http://schemas.openxmlformats.org/officeDocument/2006/relationships/image" Target="../media/image389.png"/><Relationship Id="rId5" Type="http://schemas.openxmlformats.org/officeDocument/2006/relationships/customXml" Target="../ink/ink2212.xml"/><Relationship Id="rId90" Type="http://schemas.openxmlformats.org/officeDocument/2006/relationships/customXml" Target="../ink/ink2255.xml"/><Relationship Id="rId22" Type="http://schemas.openxmlformats.org/officeDocument/2006/relationships/image" Target="../media/image361.png"/><Relationship Id="rId27" Type="http://schemas.openxmlformats.org/officeDocument/2006/relationships/customXml" Target="../ink/ink2223.xml"/><Relationship Id="rId43" Type="http://schemas.openxmlformats.org/officeDocument/2006/relationships/customXml" Target="../ink/ink2231.xml"/><Relationship Id="rId48" Type="http://schemas.openxmlformats.org/officeDocument/2006/relationships/image" Target="../media/image374.png"/><Relationship Id="rId64" Type="http://schemas.openxmlformats.org/officeDocument/2006/relationships/image" Target="../media/image382.png"/><Relationship Id="rId69" Type="http://schemas.openxmlformats.org/officeDocument/2006/relationships/customXml" Target="../ink/ink2244.xml"/><Relationship Id="rId8" Type="http://schemas.openxmlformats.org/officeDocument/2006/relationships/image" Target="../media/image355.png"/><Relationship Id="rId51" Type="http://schemas.openxmlformats.org/officeDocument/2006/relationships/customXml" Target="../ink/ink2235.xml"/><Relationship Id="rId72" Type="http://schemas.openxmlformats.org/officeDocument/2006/relationships/customXml" Target="../ink/ink2246.xml"/><Relationship Id="rId80" Type="http://schemas.openxmlformats.org/officeDocument/2006/relationships/customXml" Target="../ink/ink2250.xml"/><Relationship Id="rId85" Type="http://schemas.openxmlformats.org/officeDocument/2006/relationships/image" Target="../media/image392.png"/><Relationship Id="rId93" Type="http://schemas.openxmlformats.org/officeDocument/2006/relationships/image" Target="../media/image396.png"/><Relationship Id="rId3" Type="http://schemas.openxmlformats.org/officeDocument/2006/relationships/customXml" Target="../ink/ink2211.xml"/><Relationship Id="rId12" Type="http://schemas.openxmlformats.org/officeDocument/2006/relationships/image" Target="../media/image357.png"/><Relationship Id="rId17" Type="http://schemas.openxmlformats.org/officeDocument/2006/relationships/customXml" Target="../ink/ink2218.xml"/><Relationship Id="rId25" Type="http://schemas.openxmlformats.org/officeDocument/2006/relationships/customXml" Target="../ink/ink2222.xml"/><Relationship Id="rId33" Type="http://schemas.openxmlformats.org/officeDocument/2006/relationships/customXml" Target="../ink/ink2226.xml"/><Relationship Id="rId38" Type="http://schemas.openxmlformats.org/officeDocument/2006/relationships/image" Target="../media/image369.png"/><Relationship Id="rId46" Type="http://schemas.openxmlformats.org/officeDocument/2006/relationships/image" Target="../media/image373.png"/><Relationship Id="rId59" Type="http://schemas.openxmlformats.org/officeDocument/2006/relationships/customXml" Target="../ink/ink2239.xml"/><Relationship Id="rId67" Type="http://schemas.openxmlformats.org/officeDocument/2006/relationships/customXml" Target="../ink/ink2243.xml"/><Relationship Id="rId20" Type="http://schemas.openxmlformats.org/officeDocument/2006/relationships/image" Target="../media/image360.png"/><Relationship Id="rId41" Type="http://schemas.openxmlformats.org/officeDocument/2006/relationships/customXml" Target="../ink/ink2230.xml"/><Relationship Id="rId54" Type="http://schemas.openxmlformats.org/officeDocument/2006/relationships/image" Target="../media/image377.png"/><Relationship Id="rId62" Type="http://schemas.openxmlformats.org/officeDocument/2006/relationships/image" Target="../media/image381.png"/><Relationship Id="rId70" Type="http://schemas.openxmlformats.org/officeDocument/2006/relationships/image" Target="../media/image385.png"/><Relationship Id="rId75" Type="http://schemas.openxmlformats.org/officeDocument/2006/relationships/image" Target="../media/image387.png"/><Relationship Id="rId83" Type="http://schemas.openxmlformats.org/officeDocument/2006/relationships/image" Target="../media/image391.png"/><Relationship Id="rId88" Type="http://schemas.openxmlformats.org/officeDocument/2006/relationships/customXml" Target="../ink/ink2254.xml"/><Relationship Id="rId91" Type="http://schemas.openxmlformats.org/officeDocument/2006/relationships/image" Target="../media/image3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5" Type="http://schemas.openxmlformats.org/officeDocument/2006/relationships/customXml" Target="../ink/ink2217.xml"/><Relationship Id="rId23" Type="http://schemas.openxmlformats.org/officeDocument/2006/relationships/customXml" Target="../ink/ink2221.xml"/><Relationship Id="rId28" Type="http://schemas.openxmlformats.org/officeDocument/2006/relationships/image" Target="../media/image364.png"/><Relationship Id="rId36" Type="http://schemas.openxmlformats.org/officeDocument/2006/relationships/image" Target="../media/image368.png"/><Relationship Id="rId49" Type="http://schemas.openxmlformats.org/officeDocument/2006/relationships/customXml" Target="../ink/ink2234.xml"/><Relationship Id="rId57" Type="http://schemas.openxmlformats.org/officeDocument/2006/relationships/customXml" Target="../ink/ink2238.xml"/><Relationship Id="rId10" Type="http://schemas.openxmlformats.org/officeDocument/2006/relationships/image" Target="../media/image356.png"/><Relationship Id="rId31" Type="http://schemas.openxmlformats.org/officeDocument/2006/relationships/customXml" Target="../ink/ink2225.xml"/><Relationship Id="rId44" Type="http://schemas.openxmlformats.org/officeDocument/2006/relationships/image" Target="../media/image372.png"/><Relationship Id="rId52" Type="http://schemas.openxmlformats.org/officeDocument/2006/relationships/image" Target="../media/image376.png"/><Relationship Id="rId60" Type="http://schemas.openxmlformats.org/officeDocument/2006/relationships/image" Target="../media/image380.png"/><Relationship Id="rId65" Type="http://schemas.openxmlformats.org/officeDocument/2006/relationships/customXml" Target="../ink/ink2242.xml"/><Relationship Id="rId73" Type="http://schemas.openxmlformats.org/officeDocument/2006/relationships/image" Target="../media/image386.png"/><Relationship Id="rId78" Type="http://schemas.openxmlformats.org/officeDocument/2006/relationships/customXml" Target="../ink/ink2249.xml"/><Relationship Id="rId81" Type="http://schemas.openxmlformats.org/officeDocument/2006/relationships/image" Target="../media/image390.png"/><Relationship Id="rId86" Type="http://schemas.openxmlformats.org/officeDocument/2006/relationships/customXml" Target="../ink/ink2253.xml"/><Relationship Id="rId4" Type="http://schemas.openxmlformats.org/officeDocument/2006/relationships/image" Target="../media/image352.png"/><Relationship Id="rId9" Type="http://schemas.openxmlformats.org/officeDocument/2006/relationships/customXml" Target="../ink/ink2214.xml"/><Relationship Id="rId13" Type="http://schemas.openxmlformats.org/officeDocument/2006/relationships/customXml" Target="../ink/ink2216.xml"/><Relationship Id="rId18" Type="http://schemas.openxmlformats.org/officeDocument/2006/relationships/image" Target="../media/image353.png"/><Relationship Id="rId39" Type="http://schemas.openxmlformats.org/officeDocument/2006/relationships/customXml" Target="../ink/ink2229.xml"/><Relationship Id="rId34" Type="http://schemas.openxmlformats.org/officeDocument/2006/relationships/image" Target="../media/image367.png"/><Relationship Id="rId50" Type="http://schemas.openxmlformats.org/officeDocument/2006/relationships/image" Target="../media/image375.png"/><Relationship Id="rId55" Type="http://schemas.openxmlformats.org/officeDocument/2006/relationships/customXml" Target="../ink/ink2237.xml"/><Relationship Id="rId76" Type="http://schemas.openxmlformats.org/officeDocument/2006/relationships/customXml" Target="../ink/ink2248.xml"/><Relationship Id="rId7" Type="http://schemas.openxmlformats.org/officeDocument/2006/relationships/customXml" Target="../ink/ink2213.xml"/><Relationship Id="rId71" Type="http://schemas.openxmlformats.org/officeDocument/2006/relationships/customXml" Target="../ink/ink2245.xml"/><Relationship Id="rId92" Type="http://schemas.openxmlformats.org/officeDocument/2006/relationships/customXml" Target="../ink/ink2256.xml"/><Relationship Id="rId2" Type="http://schemas.openxmlformats.org/officeDocument/2006/relationships/image" Target="../media/image351.png"/><Relationship Id="rId29" Type="http://schemas.openxmlformats.org/officeDocument/2006/relationships/customXml" Target="../ink/ink2224.xml"/><Relationship Id="rId24" Type="http://schemas.openxmlformats.org/officeDocument/2006/relationships/image" Target="../media/image362.png"/><Relationship Id="rId40" Type="http://schemas.openxmlformats.org/officeDocument/2006/relationships/image" Target="../media/image370.png"/><Relationship Id="rId45" Type="http://schemas.openxmlformats.org/officeDocument/2006/relationships/customXml" Target="../ink/ink2232.xml"/><Relationship Id="rId66" Type="http://schemas.openxmlformats.org/officeDocument/2006/relationships/image" Target="../media/image383.png"/><Relationship Id="rId87" Type="http://schemas.openxmlformats.org/officeDocument/2006/relationships/image" Target="../media/image393.png"/><Relationship Id="rId61" Type="http://schemas.openxmlformats.org/officeDocument/2006/relationships/customXml" Target="../ink/ink2240.xml"/><Relationship Id="rId82" Type="http://schemas.openxmlformats.org/officeDocument/2006/relationships/customXml" Target="../ink/ink2251.xml"/><Relationship Id="rId19" Type="http://schemas.openxmlformats.org/officeDocument/2006/relationships/customXml" Target="../ink/ink2219.xml"/><Relationship Id="rId14" Type="http://schemas.openxmlformats.org/officeDocument/2006/relationships/image" Target="../media/image358.png"/><Relationship Id="rId30" Type="http://schemas.openxmlformats.org/officeDocument/2006/relationships/image" Target="../media/image365.png"/><Relationship Id="rId35" Type="http://schemas.openxmlformats.org/officeDocument/2006/relationships/customXml" Target="../ink/ink2227.xml"/><Relationship Id="rId56" Type="http://schemas.openxmlformats.org/officeDocument/2006/relationships/image" Target="../media/image378.png"/><Relationship Id="rId77" Type="http://schemas.openxmlformats.org/officeDocument/2006/relationships/image" Target="../media/image388.png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3.png"/><Relationship Id="rId21" Type="http://schemas.openxmlformats.org/officeDocument/2006/relationships/customXml" Target="../ink/ink2266.xml"/><Relationship Id="rId42" Type="http://schemas.openxmlformats.org/officeDocument/2006/relationships/image" Target="../media/image371.png"/><Relationship Id="rId47" Type="http://schemas.openxmlformats.org/officeDocument/2006/relationships/customXml" Target="../ink/ink2279.xml"/><Relationship Id="rId63" Type="http://schemas.openxmlformats.org/officeDocument/2006/relationships/customXml" Target="../ink/ink2287.xml"/><Relationship Id="rId68" Type="http://schemas.openxmlformats.org/officeDocument/2006/relationships/image" Target="../media/image384.png"/><Relationship Id="rId84" Type="http://schemas.openxmlformats.org/officeDocument/2006/relationships/customXml" Target="../ink/ink2298.xml"/><Relationship Id="rId89" Type="http://schemas.openxmlformats.org/officeDocument/2006/relationships/image" Target="../media/image394.png"/><Relationship Id="rId16" Type="http://schemas.openxmlformats.org/officeDocument/2006/relationships/image" Target="../media/image359.png"/><Relationship Id="rId11" Type="http://schemas.openxmlformats.org/officeDocument/2006/relationships/customXml" Target="../ink/ink2261.xml"/><Relationship Id="rId32" Type="http://schemas.openxmlformats.org/officeDocument/2006/relationships/image" Target="../media/image366.png"/><Relationship Id="rId37" Type="http://schemas.openxmlformats.org/officeDocument/2006/relationships/customXml" Target="../ink/ink2274.xml"/><Relationship Id="rId53" Type="http://schemas.openxmlformats.org/officeDocument/2006/relationships/customXml" Target="../ink/ink2282.xml"/><Relationship Id="rId58" Type="http://schemas.openxmlformats.org/officeDocument/2006/relationships/image" Target="../media/image379.png"/><Relationship Id="rId74" Type="http://schemas.openxmlformats.org/officeDocument/2006/relationships/customXml" Target="../ink/ink2293.xml"/><Relationship Id="rId79" Type="http://schemas.openxmlformats.org/officeDocument/2006/relationships/image" Target="../media/image389.png"/><Relationship Id="rId102" Type="http://schemas.openxmlformats.org/officeDocument/2006/relationships/image" Target="../media/image400.png"/><Relationship Id="rId5" Type="http://schemas.openxmlformats.org/officeDocument/2006/relationships/customXml" Target="../ink/ink2258.xml"/><Relationship Id="rId90" Type="http://schemas.openxmlformats.org/officeDocument/2006/relationships/customXml" Target="../ink/ink2301.xml"/><Relationship Id="rId95" Type="http://schemas.openxmlformats.org/officeDocument/2006/relationships/image" Target="../media/image397.png"/><Relationship Id="rId22" Type="http://schemas.openxmlformats.org/officeDocument/2006/relationships/image" Target="../media/image361.png"/><Relationship Id="rId27" Type="http://schemas.openxmlformats.org/officeDocument/2006/relationships/customXml" Target="../ink/ink2269.xml"/><Relationship Id="rId43" Type="http://schemas.openxmlformats.org/officeDocument/2006/relationships/customXml" Target="../ink/ink2277.xml"/><Relationship Id="rId48" Type="http://schemas.openxmlformats.org/officeDocument/2006/relationships/image" Target="../media/image374.png"/><Relationship Id="rId64" Type="http://schemas.openxmlformats.org/officeDocument/2006/relationships/image" Target="../media/image382.png"/><Relationship Id="rId69" Type="http://schemas.openxmlformats.org/officeDocument/2006/relationships/customXml" Target="../ink/ink2290.xml"/><Relationship Id="rId80" Type="http://schemas.openxmlformats.org/officeDocument/2006/relationships/customXml" Target="../ink/ink2296.xml"/><Relationship Id="rId85" Type="http://schemas.openxmlformats.org/officeDocument/2006/relationships/image" Target="../media/image392.png"/><Relationship Id="rId12" Type="http://schemas.openxmlformats.org/officeDocument/2006/relationships/image" Target="../media/image357.png"/><Relationship Id="rId17" Type="http://schemas.openxmlformats.org/officeDocument/2006/relationships/customXml" Target="../ink/ink2264.xml"/><Relationship Id="rId25" Type="http://schemas.openxmlformats.org/officeDocument/2006/relationships/customXml" Target="../ink/ink2268.xml"/><Relationship Id="rId33" Type="http://schemas.openxmlformats.org/officeDocument/2006/relationships/customXml" Target="../ink/ink2272.xml"/><Relationship Id="rId38" Type="http://schemas.openxmlformats.org/officeDocument/2006/relationships/image" Target="../media/image369.png"/><Relationship Id="rId46" Type="http://schemas.openxmlformats.org/officeDocument/2006/relationships/image" Target="../media/image373.png"/><Relationship Id="rId59" Type="http://schemas.openxmlformats.org/officeDocument/2006/relationships/customXml" Target="../ink/ink2285.xml"/><Relationship Id="rId67" Type="http://schemas.openxmlformats.org/officeDocument/2006/relationships/customXml" Target="../ink/ink2289.xml"/><Relationship Id="rId20" Type="http://schemas.openxmlformats.org/officeDocument/2006/relationships/image" Target="../media/image360.png"/><Relationship Id="rId41" Type="http://schemas.openxmlformats.org/officeDocument/2006/relationships/customXml" Target="../ink/ink2276.xml"/><Relationship Id="rId54" Type="http://schemas.openxmlformats.org/officeDocument/2006/relationships/image" Target="../media/image377.png"/><Relationship Id="rId62" Type="http://schemas.openxmlformats.org/officeDocument/2006/relationships/image" Target="../media/image381.png"/><Relationship Id="rId70" Type="http://schemas.openxmlformats.org/officeDocument/2006/relationships/image" Target="../media/image385.png"/><Relationship Id="rId75" Type="http://schemas.openxmlformats.org/officeDocument/2006/relationships/image" Target="../media/image387.png"/><Relationship Id="rId83" Type="http://schemas.openxmlformats.org/officeDocument/2006/relationships/image" Target="../media/image391.png"/><Relationship Id="rId88" Type="http://schemas.openxmlformats.org/officeDocument/2006/relationships/customXml" Target="../ink/ink2300.xml"/><Relationship Id="rId91" Type="http://schemas.openxmlformats.org/officeDocument/2006/relationships/image" Target="../media/image395.png"/><Relationship Id="rId96" Type="http://schemas.openxmlformats.org/officeDocument/2006/relationships/customXml" Target="../ink/ink23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5" Type="http://schemas.openxmlformats.org/officeDocument/2006/relationships/customXml" Target="../ink/ink2263.xml"/><Relationship Id="rId23" Type="http://schemas.openxmlformats.org/officeDocument/2006/relationships/customXml" Target="../ink/ink2267.xml"/><Relationship Id="rId28" Type="http://schemas.openxmlformats.org/officeDocument/2006/relationships/image" Target="../media/image364.png"/><Relationship Id="rId36" Type="http://schemas.openxmlformats.org/officeDocument/2006/relationships/image" Target="../media/image368.png"/><Relationship Id="rId49" Type="http://schemas.openxmlformats.org/officeDocument/2006/relationships/customXml" Target="../ink/ink2280.xml"/><Relationship Id="rId57" Type="http://schemas.openxmlformats.org/officeDocument/2006/relationships/customXml" Target="../ink/ink2284.xml"/><Relationship Id="rId10" Type="http://schemas.openxmlformats.org/officeDocument/2006/relationships/image" Target="../media/image356.png"/><Relationship Id="rId31" Type="http://schemas.openxmlformats.org/officeDocument/2006/relationships/customXml" Target="../ink/ink2271.xml"/><Relationship Id="rId44" Type="http://schemas.openxmlformats.org/officeDocument/2006/relationships/image" Target="../media/image372.png"/><Relationship Id="rId52" Type="http://schemas.openxmlformats.org/officeDocument/2006/relationships/image" Target="../media/image376.png"/><Relationship Id="rId60" Type="http://schemas.openxmlformats.org/officeDocument/2006/relationships/image" Target="../media/image380.png"/><Relationship Id="rId65" Type="http://schemas.openxmlformats.org/officeDocument/2006/relationships/customXml" Target="../ink/ink2288.xml"/><Relationship Id="rId73" Type="http://schemas.openxmlformats.org/officeDocument/2006/relationships/image" Target="../media/image386.png"/><Relationship Id="rId78" Type="http://schemas.openxmlformats.org/officeDocument/2006/relationships/customXml" Target="../ink/ink2295.xml"/><Relationship Id="rId81" Type="http://schemas.openxmlformats.org/officeDocument/2006/relationships/image" Target="../media/image390.png"/><Relationship Id="rId86" Type="http://schemas.openxmlformats.org/officeDocument/2006/relationships/customXml" Target="../ink/ink2299.xml"/><Relationship Id="rId94" Type="http://schemas.openxmlformats.org/officeDocument/2006/relationships/customXml" Target="../ink/ink2303.xml"/><Relationship Id="rId99" Type="http://schemas.openxmlformats.org/officeDocument/2006/relationships/customXml" Target="../ink/ink2306.xml"/><Relationship Id="rId101" Type="http://schemas.openxmlformats.org/officeDocument/2006/relationships/customXml" Target="../ink/ink2307.xml"/><Relationship Id="rId4" Type="http://schemas.openxmlformats.org/officeDocument/2006/relationships/image" Target="../media/image352.png"/><Relationship Id="rId9" Type="http://schemas.openxmlformats.org/officeDocument/2006/relationships/customXml" Target="../ink/ink2260.xml"/><Relationship Id="rId13" Type="http://schemas.openxmlformats.org/officeDocument/2006/relationships/customXml" Target="../ink/ink2262.xml"/><Relationship Id="rId18" Type="http://schemas.openxmlformats.org/officeDocument/2006/relationships/image" Target="../media/image353.png"/><Relationship Id="rId39" Type="http://schemas.openxmlformats.org/officeDocument/2006/relationships/customXml" Target="../ink/ink2275.xml"/><Relationship Id="rId34" Type="http://schemas.openxmlformats.org/officeDocument/2006/relationships/image" Target="../media/image367.png"/><Relationship Id="rId50" Type="http://schemas.openxmlformats.org/officeDocument/2006/relationships/image" Target="../media/image375.png"/><Relationship Id="rId55" Type="http://schemas.openxmlformats.org/officeDocument/2006/relationships/customXml" Target="../ink/ink2283.xml"/><Relationship Id="rId76" Type="http://schemas.openxmlformats.org/officeDocument/2006/relationships/customXml" Target="../ink/ink2294.xml"/><Relationship Id="rId97" Type="http://schemas.openxmlformats.org/officeDocument/2006/relationships/customXml" Target="../ink/ink2305.xml"/><Relationship Id="rId7" Type="http://schemas.openxmlformats.org/officeDocument/2006/relationships/customXml" Target="../ink/ink2259.xml"/><Relationship Id="rId71" Type="http://schemas.openxmlformats.org/officeDocument/2006/relationships/customXml" Target="../ink/ink2291.xml"/><Relationship Id="rId92" Type="http://schemas.openxmlformats.org/officeDocument/2006/relationships/customXml" Target="../ink/ink2302.xml"/><Relationship Id="rId2" Type="http://schemas.openxmlformats.org/officeDocument/2006/relationships/image" Target="../media/image351.png"/><Relationship Id="rId29" Type="http://schemas.openxmlformats.org/officeDocument/2006/relationships/customXml" Target="../ink/ink2270.xml"/><Relationship Id="rId24" Type="http://schemas.openxmlformats.org/officeDocument/2006/relationships/image" Target="../media/image362.png"/><Relationship Id="rId40" Type="http://schemas.openxmlformats.org/officeDocument/2006/relationships/image" Target="../media/image370.png"/><Relationship Id="rId45" Type="http://schemas.openxmlformats.org/officeDocument/2006/relationships/customXml" Target="../ink/ink2278.xml"/><Relationship Id="rId66" Type="http://schemas.openxmlformats.org/officeDocument/2006/relationships/image" Target="../media/image383.png"/><Relationship Id="rId87" Type="http://schemas.openxmlformats.org/officeDocument/2006/relationships/image" Target="../media/image393.png"/><Relationship Id="rId61" Type="http://schemas.openxmlformats.org/officeDocument/2006/relationships/customXml" Target="../ink/ink2286.xml"/><Relationship Id="rId82" Type="http://schemas.openxmlformats.org/officeDocument/2006/relationships/customXml" Target="../ink/ink2297.xml"/><Relationship Id="rId19" Type="http://schemas.openxmlformats.org/officeDocument/2006/relationships/customXml" Target="../ink/ink2265.xml"/><Relationship Id="rId14" Type="http://schemas.openxmlformats.org/officeDocument/2006/relationships/image" Target="../media/image358.png"/><Relationship Id="rId30" Type="http://schemas.openxmlformats.org/officeDocument/2006/relationships/image" Target="../media/image365.png"/><Relationship Id="rId35" Type="http://schemas.openxmlformats.org/officeDocument/2006/relationships/customXml" Target="../ink/ink2273.xml"/><Relationship Id="rId56" Type="http://schemas.openxmlformats.org/officeDocument/2006/relationships/image" Target="../media/image378.png"/><Relationship Id="rId77" Type="http://schemas.openxmlformats.org/officeDocument/2006/relationships/image" Target="../media/image388.png"/><Relationship Id="rId100" Type="http://schemas.openxmlformats.org/officeDocument/2006/relationships/image" Target="../media/image399.png"/><Relationship Id="rId8" Type="http://schemas.openxmlformats.org/officeDocument/2006/relationships/image" Target="../media/image355.png"/><Relationship Id="rId51" Type="http://schemas.openxmlformats.org/officeDocument/2006/relationships/customXml" Target="../ink/ink2281.xml"/><Relationship Id="rId72" Type="http://schemas.openxmlformats.org/officeDocument/2006/relationships/customXml" Target="../ink/ink2292.xml"/><Relationship Id="rId93" Type="http://schemas.openxmlformats.org/officeDocument/2006/relationships/image" Target="../media/image396.png"/><Relationship Id="rId98" Type="http://schemas.openxmlformats.org/officeDocument/2006/relationships/image" Target="../media/image398.png"/><Relationship Id="rId3" Type="http://schemas.openxmlformats.org/officeDocument/2006/relationships/customXml" Target="../ink/ink2257.xml"/></Relationships>
</file>

<file path=ppt/slides/_rels/slide6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3.png"/><Relationship Id="rId21" Type="http://schemas.openxmlformats.org/officeDocument/2006/relationships/customXml" Target="../ink/ink2317.xml"/><Relationship Id="rId42" Type="http://schemas.openxmlformats.org/officeDocument/2006/relationships/image" Target="../media/image371.png"/><Relationship Id="rId47" Type="http://schemas.openxmlformats.org/officeDocument/2006/relationships/customXml" Target="../ink/ink2330.xml"/><Relationship Id="rId63" Type="http://schemas.openxmlformats.org/officeDocument/2006/relationships/customXml" Target="../ink/ink2338.xml"/><Relationship Id="rId68" Type="http://schemas.openxmlformats.org/officeDocument/2006/relationships/image" Target="../media/image384.png"/><Relationship Id="rId84" Type="http://schemas.openxmlformats.org/officeDocument/2006/relationships/customXml" Target="../ink/ink2349.xml"/><Relationship Id="rId89" Type="http://schemas.openxmlformats.org/officeDocument/2006/relationships/image" Target="../media/image394.png"/><Relationship Id="rId112" Type="http://schemas.openxmlformats.org/officeDocument/2006/relationships/image" Target="../media/image405.png"/><Relationship Id="rId16" Type="http://schemas.openxmlformats.org/officeDocument/2006/relationships/image" Target="../media/image359.png"/><Relationship Id="rId107" Type="http://schemas.openxmlformats.org/officeDocument/2006/relationships/customXml" Target="../ink/ink2361.xml"/><Relationship Id="rId11" Type="http://schemas.openxmlformats.org/officeDocument/2006/relationships/customXml" Target="../ink/ink2312.xml"/><Relationship Id="rId32" Type="http://schemas.openxmlformats.org/officeDocument/2006/relationships/image" Target="../media/image366.png"/><Relationship Id="rId37" Type="http://schemas.openxmlformats.org/officeDocument/2006/relationships/customXml" Target="../ink/ink2325.xml"/><Relationship Id="rId53" Type="http://schemas.openxmlformats.org/officeDocument/2006/relationships/customXml" Target="../ink/ink2333.xml"/><Relationship Id="rId58" Type="http://schemas.openxmlformats.org/officeDocument/2006/relationships/image" Target="../media/image379.png"/><Relationship Id="rId74" Type="http://schemas.openxmlformats.org/officeDocument/2006/relationships/customXml" Target="../ink/ink2344.xml"/><Relationship Id="rId79" Type="http://schemas.openxmlformats.org/officeDocument/2006/relationships/image" Target="../media/image389.png"/><Relationship Id="rId102" Type="http://schemas.openxmlformats.org/officeDocument/2006/relationships/image" Target="../media/image400.png"/><Relationship Id="rId5" Type="http://schemas.openxmlformats.org/officeDocument/2006/relationships/customXml" Target="../ink/ink2309.xml"/><Relationship Id="rId90" Type="http://schemas.openxmlformats.org/officeDocument/2006/relationships/customXml" Target="../ink/ink2352.xml"/><Relationship Id="rId95" Type="http://schemas.openxmlformats.org/officeDocument/2006/relationships/image" Target="../media/image397.png"/><Relationship Id="rId22" Type="http://schemas.openxmlformats.org/officeDocument/2006/relationships/image" Target="../media/image361.png"/><Relationship Id="rId27" Type="http://schemas.openxmlformats.org/officeDocument/2006/relationships/customXml" Target="../ink/ink2320.xml"/><Relationship Id="rId43" Type="http://schemas.openxmlformats.org/officeDocument/2006/relationships/customXml" Target="../ink/ink2328.xml"/><Relationship Id="rId48" Type="http://schemas.openxmlformats.org/officeDocument/2006/relationships/image" Target="../media/image374.png"/><Relationship Id="rId64" Type="http://schemas.openxmlformats.org/officeDocument/2006/relationships/image" Target="../media/image382.png"/><Relationship Id="rId69" Type="http://schemas.openxmlformats.org/officeDocument/2006/relationships/customXml" Target="../ink/ink2341.xml"/><Relationship Id="rId113" Type="http://schemas.openxmlformats.org/officeDocument/2006/relationships/customXml" Target="../ink/ink2364.xml"/><Relationship Id="rId80" Type="http://schemas.openxmlformats.org/officeDocument/2006/relationships/customXml" Target="../ink/ink2347.xml"/><Relationship Id="rId85" Type="http://schemas.openxmlformats.org/officeDocument/2006/relationships/image" Target="../media/image392.png"/><Relationship Id="rId12" Type="http://schemas.openxmlformats.org/officeDocument/2006/relationships/image" Target="../media/image357.png"/><Relationship Id="rId17" Type="http://schemas.openxmlformats.org/officeDocument/2006/relationships/customXml" Target="../ink/ink2315.xml"/><Relationship Id="rId33" Type="http://schemas.openxmlformats.org/officeDocument/2006/relationships/customXml" Target="../ink/ink2323.xml"/><Relationship Id="rId38" Type="http://schemas.openxmlformats.org/officeDocument/2006/relationships/image" Target="../media/image369.png"/><Relationship Id="rId59" Type="http://schemas.openxmlformats.org/officeDocument/2006/relationships/customXml" Target="../ink/ink2336.xml"/><Relationship Id="rId103" Type="http://schemas.openxmlformats.org/officeDocument/2006/relationships/customXml" Target="../ink/ink2359.xml"/><Relationship Id="rId108" Type="http://schemas.openxmlformats.org/officeDocument/2006/relationships/image" Target="../media/image403.png"/><Relationship Id="rId54" Type="http://schemas.openxmlformats.org/officeDocument/2006/relationships/image" Target="../media/image377.png"/><Relationship Id="rId70" Type="http://schemas.openxmlformats.org/officeDocument/2006/relationships/image" Target="../media/image385.png"/><Relationship Id="rId75" Type="http://schemas.openxmlformats.org/officeDocument/2006/relationships/image" Target="../media/image387.png"/><Relationship Id="rId91" Type="http://schemas.openxmlformats.org/officeDocument/2006/relationships/image" Target="../media/image395.png"/><Relationship Id="rId96" Type="http://schemas.openxmlformats.org/officeDocument/2006/relationships/customXml" Target="../ink/ink23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5" Type="http://schemas.openxmlformats.org/officeDocument/2006/relationships/customXml" Target="../ink/ink2314.xml"/><Relationship Id="rId23" Type="http://schemas.openxmlformats.org/officeDocument/2006/relationships/customXml" Target="../ink/ink2318.xml"/><Relationship Id="rId28" Type="http://schemas.openxmlformats.org/officeDocument/2006/relationships/image" Target="../media/image364.png"/><Relationship Id="rId36" Type="http://schemas.openxmlformats.org/officeDocument/2006/relationships/image" Target="../media/image368.png"/><Relationship Id="rId49" Type="http://schemas.openxmlformats.org/officeDocument/2006/relationships/customXml" Target="../ink/ink2331.xml"/><Relationship Id="rId57" Type="http://schemas.openxmlformats.org/officeDocument/2006/relationships/customXml" Target="../ink/ink2335.xml"/><Relationship Id="rId106" Type="http://schemas.openxmlformats.org/officeDocument/2006/relationships/image" Target="../media/image402.png"/><Relationship Id="rId114" Type="http://schemas.openxmlformats.org/officeDocument/2006/relationships/image" Target="../media/image406.png"/><Relationship Id="rId10" Type="http://schemas.openxmlformats.org/officeDocument/2006/relationships/image" Target="../media/image356.png"/><Relationship Id="rId31" Type="http://schemas.openxmlformats.org/officeDocument/2006/relationships/customXml" Target="../ink/ink2322.xml"/><Relationship Id="rId44" Type="http://schemas.openxmlformats.org/officeDocument/2006/relationships/image" Target="../media/image372.png"/><Relationship Id="rId52" Type="http://schemas.openxmlformats.org/officeDocument/2006/relationships/image" Target="../media/image376.png"/><Relationship Id="rId60" Type="http://schemas.openxmlformats.org/officeDocument/2006/relationships/image" Target="../media/image380.png"/><Relationship Id="rId65" Type="http://schemas.openxmlformats.org/officeDocument/2006/relationships/customXml" Target="../ink/ink2339.xml"/><Relationship Id="rId73" Type="http://schemas.openxmlformats.org/officeDocument/2006/relationships/image" Target="../media/image386.png"/><Relationship Id="rId78" Type="http://schemas.openxmlformats.org/officeDocument/2006/relationships/customXml" Target="../ink/ink2346.xml"/><Relationship Id="rId81" Type="http://schemas.openxmlformats.org/officeDocument/2006/relationships/image" Target="../media/image390.png"/><Relationship Id="rId86" Type="http://schemas.openxmlformats.org/officeDocument/2006/relationships/customXml" Target="../ink/ink2350.xml"/><Relationship Id="rId94" Type="http://schemas.openxmlformats.org/officeDocument/2006/relationships/customXml" Target="../ink/ink2354.xml"/><Relationship Id="rId99" Type="http://schemas.openxmlformats.org/officeDocument/2006/relationships/customXml" Target="../ink/ink2357.xml"/><Relationship Id="rId101" Type="http://schemas.openxmlformats.org/officeDocument/2006/relationships/customXml" Target="../ink/ink2358.xml"/><Relationship Id="rId4" Type="http://schemas.openxmlformats.org/officeDocument/2006/relationships/image" Target="../media/image352.png"/><Relationship Id="rId9" Type="http://schemas.openxmlformats.org/officeDocument/2006/relationships/customXml" Target="../ink/ink2311.xml"/><Relationship Id="rId13" Type="http://schemas.openxmlformats.org/officeDocument/2006/relationships/customXml" Target="../ink/ink2313.xml"/><Relationship Id="rId18" Type="http://schemas.openxmlformats.org/officeDocument/2006/relationships/image" Target="../media/image353.png"/><Relationship Id="rId39" Type="http://schemas.openxmlformats.org/officeDocument/2006/relationships/customXml" Target="../ink/ink2326.xml"/><Relationship Id="rId109" Type="http://schemas.openxmlformats.org/officeDocument/2006/relationships/customXml" Target="../ink/ink2362.xml"/><Relationship Id="rId34" Type="http://schemas.openxmlformats.org/officeDocument/2006/relationships/image" Target="../media/image367.png"/><Relationship Id="rId50" Type="http://schemas.openxmlformats.org/officeDocument/2006/relationships/image" Target="../media/image375.png"/><Relationship Id="rId55" Type="http://schemas.openxmlformats.org/officeDocument/2006/relationships/customXml" Target="../ink/ink2334.xml"/><Relationship Id="rId76" Type="http://schemas.openxmlformats.org/officeDocument/2006/relationships/customXml" Target="../ink/ink2345.xml"/><Relationship Id="rId97" Type="http://schemas.openxmlformats.org/officeDocument/2006/relationships/customXml" Target="../ink/ink2356.xml"/><Relationship Id="rId104" Type="http://schemas.openxmlformats.org/officeDocument/2006/relationships/image" Target="../media/image401.png"/><Relationship Id="rId7" Type="http://schemas.openxmlformats.org/officeDocument/2006/relationships/customXml" Target="../ink/ink2310.xml"/><Relationship Id="rId71" Type="http://schemas.openxmlformats.org/officeDocument/2006/relationships/customXml" Target="../ink/ink2342.xml"/><Relationship Id="rId92" Type="http://schemas.openxmlformats.org/officeDocument/2006/relationships/customXml" Target="../ink/ink2353.xml"/><Relationship Id="rId2" Type="http://schemas.openxmlformats.org/officeDocument/2006/relationships/image" Target="../media/image351.png"/><Relationship Id="rId29" Type="http://schemas.openxmlformats.org/officeDocument/2006/relationships/customXml" Target="../ink/ink2321.xml"/><Relationship Id="rId24" Type="http://schemas.openxmlformats.org/officeDocument/2006/relationships/image" Target="../media/image362.png"/><Relationship Id="rId40" Type="http://schemas.openxmlformats.org/officeDocument/2006/relationships/image" Target="../media/image370.png"/><Relationship Id="rId45" Type="http://schemas.openxmlformats.org/officeDocument/2006/relationships/customXml" Target="../ink/ink2329.xml"/><Relationship Id="rId66" Type="http://schemas.openxmlformats.org/officeDocument/2006/relationships/image" Target="../media/image383.png"/><Relationship Id="rId87" Type="http://schemas.openxmlformats.org/officeDocument/2006/relationships/image" Target="../media/image393.png"/><Relationship Id="rId110" Type="http://schemas.openxmlformats.org/officeDocument/2006/relationships/image" Target="../media/image404.png"/><Relationship Id="rId61" Type="http://schemas.openxmlformats.org/officeDocument/2006/relationships/customXml" Target="../ink/ink2337.xml"/><Relationship Id="rId82" Type="http://schemas.openxmlformats.org/officeDocument/2006/relationships/customXml" Target="../ink/ink2348.xml"/><Relationship Id="rId19" Type="http://schemas.openxmlformats.org/officeDocument/2006/relationships/customXml" Target="../ink/ink2316.xml"/><Relationship Id="rId14" Type="http://schemas.openxmlformats.org/officeDocument/2006/relationships/image" Target="../media/image358.png"/><Relationship Id="rId30" Type="http://schemas.openxmlformats.org/officeDocument/2006/relationships/image" Target="../media/image365.png"/><Relationship Id="rId35" Type="http://schemas.openxmlformats.org/officeDocument/2006/relationships/customXml" Target="../ink/ink2324.xml"/><Relationship Id="rId56" Type="http://schemas.openxmlformats.org/officeDocument/2006/relationships/image" Target="../media/image378.png"/><Relationship Id="rId77" Type="http://schemas.openxmlformats.org/officeDocument/2006/relationships/image" Target="../media/image388.png"/><Relationship Id="rId100" Type="http://schemas.openxmlformats.org/officeDocument/2006/relationships/image" Target="../media/image399.png"/><Relationship Id="rId105" Type="http://schemas.openxmlformats.org/officeDocument/2006/relationships/customXml" Target="../ink/ink2360.xml"/><Relationship Id="rId8" Type="http://schemas.openxmlformats.org/officeDocument/2006/relationships/image" Target="../media/image355.png"/><Relationship Id="rId51" Type="http://schemas.openxmlformats.org/officeDocument/2006/relationships/customXml" Target="../ink/ink2332.xml"/><Relationship Id="rId72" Type="http://schemas.openxmlformats.org/officeDocument/2006/relationships/customXml" Target="../ink/ink2343.xml"/><Relationship Id="rId93" Type="http://schemas.openxmlformats.org/officeDocument/2006/relationships/image" Target="../media/image396.png"/><Relationship Id="rId98" Type="http://schemas.openxmlformats.org/officeDocument/2006/relationships/image" Target="../media/image398.png"/><Relationship Id="rId3" Type="http://schemas.openxmlformats.org/officeDocument/2006/relationships/customXml" Target="../ink/ink2308.xml"/><Relationship Id="rId25" Type="http://schemas.openxmlformats.org/officeDocument/2006/relationships/customXml" Target="../ink/ink2319.xml"/><Relationship Id="rId46" Type="http://schemas.openxmlformats.org/officeDocument/2006/relationships/image" Target="../media/image373.png"/><Relationship Id="rId67" Type="http://schemas.openxmlformats.org/officeDocument/2006/relationships/customXml" Target="../ink/ink2340.xml"/><Relationship Id="rId20" Type="http://schemas.openxmlformats.org/officeDocument/2006/relationships/image" Target="../media/image360.png"/><Relationship Id="rId41" Type="http://schemas.openxmlformats.org/officeDocument/2006/relationships/customXml" Target="../ink/ink2327.xml"/><Relationship Id="rId62" Type="http://schemas.openxmlformats.org/officeDocument/2006/relationships/image" Target="../media/image381.png"/><Relationship Id="rId83" Type="http://schemas.openxmlformats.org/officeDocument/2006/relationships/image" Target="../media/image391.png"/><Relationship Id="rId88" Type="http://schemas.openxmlformats.org/officeDocument/2006/relationships/customXml" Target="../ink/ink2351.xml"/><Relationship Id="rId111" Type="http://schemas.openxmlformats.org/officeDocument/2006/relationships/customXml" Target="../ink/ink2363.xml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3.png"/><Relationship Id="rId21" Type="http://schemas.openxmlformats.org/officeDocument/2006/relationships/customXml" Target="../ink/ink2374.xml"/><Relationship Id="rId42" Type="http://schemas.openxmlformats.org/officeDocument/2006/relationships/image" Target="../media/image371.png"/><Relationship Id="rId47" Type="http://schemas.openxmlformats.org/officeDocument/2006/relationships/customXml" Target="../ink/ink2387.xml"/><Relationship Id="rId63" Type="http://schemas.openxmlformats.org/officeDocument/2006/relationships/customXml" Target="../ink/ink2395.xml"/><Relationship Id="rId68" Type="http://schemas.openxmlformats.org/officeDocument/2006/relationships/image" Target="../media/image384.png"/><Relationship Id="rId84" Type="http://schemas.openxmlformats.org/officeDocument/2006/relationships/customXml" Target="../ink/ink2406.xml"/><Relationship Id="rId89" Type="http://schemas.openxmlformats.org/officeDocument/2006/relationships/image" Target="../media/image394.png"/><Relationship Id="rId112" Type="http://schemas.openxmlformats.org/officeDocument/2006/relationships/image" Target="../media/image405.png"/><Relationship Id="rId16" Type="http://schemas.openxmlformats.org/officeDocument/2006/relationships/image" Target="../media/image359.png"/><Relationship Id="rId107" Type="http://schemas.openxmlformats.org/officeDocument/2006/relationships/customXml" Target="../ink/ink2418.xml"/><Relationship Id="rId11" Type="http://schemas.openxmlformats.org/officeDocument/2006/relationships/customXml" Target="../ink/ink2369.xml"/><Relationship Id="rId32" Type="http://schemas.openxmlformats.org/officeDocument/2006/relationships/image" Target="../media/image366.png"/><Relationship Id="rId37" Type="http://schemas.openxmlformats.org/officeDocument/2006/relationships/customXml" Target="../ink/ink2382.xml"/><Relationship Id="rId53" Type="http://schemas.openxmlformats.org/officeDocument/2006/relationships/customXml" Target="../ink/ink2390.xml"/><Relationship Id="rId58" Type="http://schemas.openxmlformats.org/officeDocument/2006/relationships/image" Target="../media/image379.png"/><Relationship Id="rId74" Type="http://schemas.openxmlformats.org/officeDocument/2006/relationships/customXml" Target="../ink/ink2401.xml"/><Relationship Id="rId79" Type="http://schemas.openxmlformats.org/officeDocument/2006/relationships/image" Target="../media/image389.png"/><Relationship Id="rId102" Type="http://schemas.openxmlformats.org/officeDocument/2006/relationships/image" Target="../media/image400.png"/><Relationship Id="rId5" Type="http://schemas.openxmlformats.org/officeDocument/2006/relationships/customXml" Target="../ink/ink2366.xml"/><Relationship Id="rId90" Type="http://schemas.openxmlformats.org/officeDocument/2006/relationships/customXml" Target="../ink/ink2409.xml"/><Relationship Id="rId95" Type="http://schemas.openxmlformats.org/officeDocument/2006/relationships/image" Target="../media/image397.png"/><Relationship Id="rId22" Type="http://schemas.openxmlformats.org/officeDocument/2006/relationships/image" Target="../media/image361.png"/><Relationship Id="rId27" Type="http://schemas.openxmlformats.org/officeDocument/2006/relationships/customXml" Target="../ink/ink2377.xml"/><Relationship Id="rId43" Type="http://schemas.openxmlformats.org/officeDocument/2006/relationships/customXml" Target="../ink/ink2385.xml"/><Relationship Id="rId48" Type="http://schemas.openxmlformats.org/officeDocument/2006/relationships/image" Target="../media/image374.png"/><Relationship Id="rId64" Type="http://schemas.openxmlformats.org/officeDocument/2006/relationships/image" Target="../media/image382.png"/><Relationship Id="rId69" Type="http://schemas.openxmlformats.org/officeDocument/2006/relationships/customXml" Target="../ink/ink2398.xml"/><Relationship Id="rId113" Type="http://schemas.openxmlformats.org/officeDocument/2006/relationships/customXml" Target="../ink/ink2421.xml"/><Relationship Id="rId80" Type="http://schemas.openxmlformats.org/officeDocument/2006/relationships/customXml" Target="../ink/ink2404.xml"/><Relationship Id="rId85" Type="http://schemas.openxmlformats.org/officeDocument/2006/relationships/image" Target="../media/image392.png"/><Relationship Id="rId12" Type="http://schemas.openxmlformats.org/officeDocument/2006/relationships/image" Target="../media/image357.png"/><Relationship Id="rId17" Type="http://schemas.openxmlformats.org/officeDocument/2006/relationships/customXml" Target="../ink/ink2372.xml"/><Relationship Id="rId33" Type="http://schemas.openxmlformats.org/officeDocument/2006/relationships/customXml" Target="../ink/ink2380.xml"/><Relationship Id="rId38" Type="http://schemas.openxmlformats.org/officeDocument/2006/relationships/image" Target="../media/image369.png"/><Relationship Id="rId59" Type="http://schemas.openxmlformats.org/officeDocument/2006/relationships/customXml" Target="../ink/ink2393.xml"/><Relationship Id="rId103" Type="http://schemas.openxmlformats.org/officeDocument/2006/relationships/customXml" Target="../ink/ink2416.xml"/><Relationship Id="rId108" Type="http://schemas.openxmlformats.org/officeDocument/2006/relationships/image" Target="../media/image403.png"/><Relationship Id="rId54" Type="http://schemas.openxmlformats.org/officeDocument/2006/relationships/image" Target="../media/image377.png"/><Relationship Id="rId70" Type="http://schemas.openxmlformats.org/officeDocument/2006/relationships/image" Target="../media/image385.png"/><Relationship Id="rId75" Type="http://schemas.openxmlformats.org/officeDocument/2006/relationships/image" Target="../media/image387.png"/><Relationship Id="rId91" Type="http://schemas.openxmlformats.org/officeDocument/2006/relationships/image" Target="../media/image395.png"/><Relationship Id="rId96" Type="http://schemas.openxmlformats.org/officeDocument/2006/relationships/customXml" Target="../ink/ink24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5" Type="http://schemas.openxmlformats.org/officeDocument/2006/relationships/customXml" Target="../ink/ink2371.xml"/><Relationship Id="rId23" Type="http://schemas.openxmlformats.org/officeDocument/2006/relationships/customXml" Target="../ink/ink2375.xml"/><Relationship Id="rId28" Type="http://schemas.openxmlformats.org/officeDocument/2006/relationships/image" Target="../media/image364.png"/><Relationship Id="rId36" Type="http://schemas.openxmlformats.org/officeDocument/2006/relationships/image" Target="../media/image368.png"/><Relationship Id="rId49" Type="http://schemas.openxmlformats.org/officeDocument/2006/relationships/customXml" Target="../ink/ink2388.xml"/><Relationship Id="rId57" Type="http://schemas.openxmlformats.org/officeDocument/2006/relationships/customXml" Target="../ink/ink2392.xml"/><Relationship Id="rId106" Type="http://schemas.openxmlformats.org/officeDocument/2006/relationships/image" Target="../media/image402.png"/><Relationship Id="rId114" Type="http://schemas.openxmlformats.org/officeDocument/2006/relationships/image" Target="../media/image406.png"/><Relationship Id="rId10" Type="http://schemas.openxmlformats.org/officeDocument/2006/relationships/image" Target="../media/image356.png"/><Relationship Id="rId31" Type="http://schemas.openxmlformats.org/officeDocument/2006/relationships/customXml" Target="../ink/ink2379.xml"/><Relationship Id="rId44" Type="http://schemas.openxmlformats.org/officeDocument/2006/relationships/image" Target="../media/image372.png"/><Relationship Id="rId52" Type="http://schemas.openxmlformats.org/officeDocument/2006/relationships/image" Target="../media/image376.png"/><Relationship Id="rId60" Type="http://schemas.openxmlformats.org/officeDocument/2006/relationships/image" Target="../media/image380.png"/><Relationship Id="rId65" Type="http://schemas.openxmlformats.org/officeDocument/2006/relationships/customXml" Target="../ink/ink2396.xml"/><Relationship Id="rId73" Type="http://schemas.openxmlformats.org/officeDocument/2006/relationships/image" Target="../media/image386.png"/><Relationship Id="rId78" Type="http://schemas.openxmlformats.org/officeDocument/2006/relationships/customXml" Target="../ink/ink2403.xml"/><Relationship Id="rId81" Type="http://schemas.openxmlformats.org/officeDocument/2006/relationships/image" Target="../media/image390.png"/><Relationship Id="rId86" Type="http://schemas.openxmlformats.org/officeDocument/2006/relationships/customXml" Target="../ink/ink2407.xml"/><Relationship Id="rId94" Type="http://schemas.openxmlformats.org/officeDocument/2006/relationships/customXml" Target="../ink/ink2411.xml"/><Relationship Id="rId99" Type="http://schemas.openxmlformats.org/officeDocument/2006/relationships/customXml" Target="../ink/ink2414.xml"/><Relationship Id="rId101" Type="http://schemas.openxmlformats.org/officeDocument/2006/relationships/customXml" Target="../ink/ink2415.xml"/><Relationship Id="rId4" Type="http://schemas.openxmlformats.org/officeDocument/2006/relationships/image" Target="../media/image352.png"/><Relationship Id="rId9" Type="http://schemas.openxmlformats.org/officeDocument/2006/relationships/customXml" Target="../ink/ink2368.xml"/><Relationship Id="rId13" Type="http://schemas.openxmlformats.org/officeDocument/2006/relationships/customXml" Target="../ink/ink2370.xml"/><Relationship Id="rId18" Type="http://schemas.openxmlformats.org/officeDocument/2006/relationships/image" Target="../media/image353.png"/><Relationship Id="rId39" Type="http://schemas.openxmlformats.org/officeDocument/2006/relationships/customXml" Target="../ink/ink2383.xml"/><Relationship Id="rId109" Type="http://schemas.openxmlformats.org/officeDocument/2006/relationships/customXml" Target="../ink/ink2419.xml"/><Relationship Id="rId34" Type="http://schemas.openxmlformats.org/officeDocument/2006/relationships/image" Target="../media/image367.png"/><Relationship Id="rId50" Type="http://schemas.openxmlformats.org/officeDocument/2006/relationships/image" Target="../media/image375.png"/><Relationship Id="rId55" Type="http://schemas.openxmlformats.org/officeDocument/2006/relationships/customXml" Target="../ink/ink2391.xml"/><Relationship Id="rId76" Type="http://schemas.openxmlformats.org/officeDocument/2006/relationships/customXml" Target="../ink/ink2402.xml"/><Relationship Id="rId97" Type="http://schemas.openxmlformats.org/officeDocument/2006/relationships/customXml" Target="../ink/ink2413.xml"/><Relationship Id="rId104" Type="http://schemas.openxmlformats.org/officeDocument/2006/relationships/image" Target="../media/image401.png"/><Relationship Id="rId7" Type="http://schemas.openxmlformats.org/officeDocument/2006/relationships/customXml" Target="../ink/ink2367.xml"/><Relationship Id="rId71" Type="http://schemas.openxmlformats.org/officeDocument/2006/relationships/customXml" Target="../ink/ink2399.xml"/><Relationship Id="rId92" Type="http://schemas.openxmlformats.org/officeDocument/2006/relationships/customXml" Target="../ink/ink2410.xml"/><Relationship Id="rId2" Type="http://schemas.openxmlformats.org/officeDocument/2006/relationships/image" Target="../media/image351.png"/><Relationship Id="rId29" Type="http://schemas.openxmlformats.org/officeDocument/2006/relationships/customXml" Target="../ink/ink2378.xml"/><Relationship Id="rId24" Type="http://schemas.openxmlformats.org/officeDocument/2006/relationships/image" Target="../media/image362.png"/><Relationship Id="rId40" Type="http://schemas.openxmlformats.org/officeDocument/2006/relationships/image" Target="../media/image370.png"/><Relationship Id="rId45" Type="http://schemas.openxmlformats.org/officeDocument/2006/relationships/customXml" Target="../ink/ink2386.xml"/><Relationship Id="rId66" Type="http://schemas.openxmlformats.org/officeDocument/2006/relationships/image" Target="../media/image383.png"/><Relationship Id="rId87" Type="http://schemas.openxmlformats.org/officeDocument/2006/relationships/image" Target="../media/image393.png"/><Relationship Id="rId110" Type="http://schemas.openxmlformats.org/officeDocument/2006/relationships/image" Target="../media/image404.png"/><Relationship Id="rId115" Type="http://schemas.openxmlformats.org/officeDocument/2006/relationships/customXml" Target="../ink/ink2422.xml"/><Relationship Id="rId61" Type="http://schemas.openxmlformats.org/officeDocument/2006/relationships/customXml" Target="../ink/ink2394.xml"/><Relationship Id="rId82" Type="http://schemas.openxmlformats.org/officeDocument/2006/relationships/customXml" Target="../ink/ink2405.xml"/><Relationship Id="rId19" Type="http://schemas.openxmlformats.org/officeDocument/2006/relationships/customXml" Target="../ink/ink2373.xml"/><Relationship Id="rId14" Type="http://schemas.openxmlformats.org/officeDocument/2006/relationships/image" Target="../media/image358.png"/><Relationship Id="rId30" Type="http://schemas.openxmlformats.org/officeDocument/2006/relationships/image" Target="../media/image365.png"/><Relationship Id="rId35" Type="http://schemas.openxmlformats.org/officeDocument/2006/relationships/customXml" Target="../ink/ink2381.xml"/><Relationship Id="rId56" Type="http://schemas.openxmlformats.org/officeDocument/2006/relationships/image" Target="../media/image378.png"/><Relationship Id="rId77" Type="http://schemas.openxmlformats.org/officeDocument/2006/relationships/image" Target="../media/image388.png"/><Relationship Id="rId100" Type="http://schemas.openxmlformats.org/officeDocument/2006/relationships/image" Target="../media/image399.png"/><Relationship Id="rId105" Type="http://schemas.openxmlformats.org/officeDocument/2006/relationships/customXml" Target="../ink/ink2417.xml"/><Relationship Id="rId8" Type="http://schemas.openxmlformats.org/officeDocument/2006/relationships/image" Target="../media/image355.png"/><Relationship Id="rId51" Type="http://schemas.openxmlformats.org/officeDocument/2006/relationships/customXml" Target="../ink/ink2389.xml"/><Relationship Id="rId72" Type="http://schemas.openxmlformats.org/officeDocument/2006/relationships/customXml" Target="../ink/ink2400.xml"/><Relationship Id="rId93" Type="http://schemas.openxmlformats.org/officeDocument/2006/relationships/image" Target="../media/image396.png"/><Relationship Id="rId98" Type="http://schemas.openxmlformats.org/officeDocument/2006/relationships/image" Target="../media/image398.png"/><Relationship Id="rId3" Type="http://schemas.openxmlformats.org/officeDocument/2006/relationships/customXml" Target="../ink/ink2365.xml"/><Relationship Id="rId25" Type="http://schemas.openxmlformats.org/officeDocument/2006/relationships/customXml" Target="../ink/ink2376.xml"/><Relationship Id="rId46" Type="http://schemas.openxmlformats.org/officeDocument/2006/relationships/image" Target="../media/image373.png"/><Relationship Id="rId67" Type="http://schemas.openxmlformats.org/officeDocument/2006/relationships/customXml" Target="../ink/ink2397.xml"/><Relationship Id="rId116" Type="http://schemas.openxmlformats.org/officeDocument/2006/relationships/image" Target="../media/image407.png"/><Relationship Id="rId20" Type="http://schemas.openxmlformats.org/officeDocument/2006/relationships/image" Target="../media/image360.png"/><Relationship Id="rId41" Type="http://schemas.openxmlformats.org/officeDocument/2006/relationships/customXml" Target="../ink/ink2384.xml"/><Relationship Id="rId62" Type="http://schemas.openxmlformats.org/officeDocument/2006/relationships/image" Target="../media/image381.png"/><Relationship Id="rId83" Type="http://schemas.openxmlformats.org/officeDocument/2006/relationships/image" Target="../media/image391.png"/><Relationship Id="rId88" Type="http://schemas.openxmlformats.org/officeDocument/2006/relationships/customXml" Target="../ink/ink2408.xml"/><Relationship Id="rId111" Type="http://schemas.openxmlformats.org/officeDocument/2006/relationships/customXml" Target="../ink/ink2420.xml"/></Relationships>
</file>

<file path=ppt/slides/_rels/slide6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3.png"/><Relationship Id="rId117" Type="http://schemas.openxmlformats.org/officeDocument/2006/relationships/customXml" Target="../ink/ink2481.xml"/><Relationship Id="rId21" Type="http://schemas.openxmlformats.org/officeDocument/2006/relationships/customXml" Target="../ink/ink2432.xml"/><Relationship Id="rId42" Type="http://schemas.openxmlformats.org/officeDocument/2006/relationships/image" Target="../media/image371.png"/><Relationship Id="rId47" Type="http://schemas.openxmlformats.org/officeDocument/2006/relationships/customXml" Target="../ink/ink2445.xml"/><Relationship Id="rId63" Type="http://schemas.openxmlformats.org/officeDocument/2006/relationships/customXml" Target="../ink/ink2453.xml"/><Relationship Id="rId68" Type="http://schemas.openxmlformats.org/officeDocument/2006/relationships/image" Target="../media/image384.png"/><Relationship Id="rId84" Type="http://schemas.openxmlformats.org/officeDocument/2006/relationships/customXml" Target="../ink/ink2464.xml"/><Relationship Id="rId89" Type="http://schemas.openxmlformats.org/officeDocument/2006/relationships/image" Target="../media/image394.png"/><Relationship Id="rId112" Type="http://schemas.openxmlformats.org/officeDocument/2006/relationships/image" Target="../media/image405.png"/><Relationship Id="rId16" Type="http://schemas.openxmlformats.org/officeDocument/2006/relationships/image" Target="../media/image359.png"/><Relationship Id="rId107" Type="http://schemas.openxmlformats.org/officeDocument/2006/relationships/customXml" Target="../ink/ink2476.xml"/><Relationship Id="rId11" Type="http://schemas.openxmlformats.org/officeDocument/2006/relationships/customXml" Target="../ink/ink2427.xml"/><Relationship Id="rId32" Type="http://schemas.openxmlformats.org/officeDocument/2006/relationships/image" Target="../media/image366.png"/><Relationship Id="rId37" Type="http://schemas.openxmlformats.org/officeDocument/2006/relationships/customXml" Target="../ink/ink2440.xml"/><Relationship Id="rId53" Type="http://schemas.openxmlformats.org/officeDocument/2006/relationships/customXml" Target="../ink/ink2448.xml"/><Relationship Id="rId58" Type="http://schemas.openxmlformats.org/officeDocument/2006/relationships/image" Target="../media/image379.png"/><Relationship Id="rId74" Type="http://schemas.openxmlformats.org/officeDocument/2006/relationships/customXml" Target="../ink/ink2459.xml"/><Relationship Id="rId79" Type="http://schemas.openxmlformats.org/officeDocument/2006/relationships/image" Target="../media/image389.png"/><Relationship Id="rId102" Type="http://schemas.openxmlformats.org/officeDocument/2006/relationships/image" Target="../media/image400.png"/><Relationship Id="rId123" Type="http://schemas.openxmlformats.org/officeDocument/2006/relationships/customXml" Target="../ink/ink2484.xml"/><Relationship Id="rId5" Type="http://schemas.openxmlformats.org/officeDocument/2006/relationships/customXml" Target="../ink/ink2424.xml"/><Relationship Id="rId90" Type="http://schemas.openxmlformats.org/officeDocument/2006/relationships/customXml" Target="../ink/ink2467.xml"/><Relationship Id="rId95" Type="http://schemas.openxmlformats.org/officeDocument/2006/relationships/image" Target="../media/image397.png"/><Relationship Id="rId22" Type="http://schemas.openxmlformats.org/officeDocument/2006/relationships/image" Target="../media/image361.png"/><Relationship Id="rId27" Type="http://schemas.openxmlformats.org/officeDocument/2006/relationships/customXml" Target="../ink/ink2435.xml"/><Relationship Id="rId43" Type="http://schemas.openxmlformats.org/officeDocument/2006/relationships/customXml" Target="../ink/ink2443.xml"/><Relationship Id="rId48" Type="http://schemas.openxmlformats.org/officeDocument/2006/relationships/image" Target="../media/image374.png"/><Relationship Id="rId64" Type="http://schemas.openxmlformats.org/officeDocument/2006/relationships/image" Target="../media/image382.png"/><Relationship Id="rId69" Type="http://schemas.openxmlformats.org/officeDocument/2006/relationships/customXml" Target="../ink/ink2456.xml"/><Relationship Id="rId113" Type="http://schemas.openxmlformats.org/officeDocument/2006/relationships/customXml" Target="../ink/ink2479.xml"/><Relationship Id="rId118" Type="http://schemas.openxmlformats.org/officeDocument/2006/relationships/image" Target="../media/image408.png"/><Relationship Id="rId80" Type="http://schemas.openxmlformats.org/officeDocument/2006/relationships/customXml" Target="../ink/ink2462.xml"/><Relationship Id="rId85" Type="http://schemas.openxmlformats.org/officeDocument/2006/relationships/image" Target="../media/image392.png"/><Relationship Id="rId12" Type="http://schemas.openxmlformats.org/officeDocument/2006/relationships/image" Target="../media/image357.png"/><Relationship Id="rId17" Type="http://schemas.openxmlformats.org/officeDocument/2006/relationships/customXml" Target="../ink/ink2430.xml"/><Relationship Id="rId33" Type="http://schemas.openxmlformats.org/officeDocument/2006/relationships/customXml" Target="../ink/ink2438.xml"/><Relationship Id="rId38" Type="http://schemas.openxmlformats.org/officeDocument/2006/relationships/image" Target="../media/image369.png"/><Relationship Id="rId59" Type="http://schemas.openxmlformats.org/officeDocument/2006/relationships/customXml" Target="../ink/ink2451.xml"/><Relationship Id="rId103" Type="http://schemas.openxmlformats.org/officeDocument/2006/relationships/customXml" Target="../ink/ink2474.xml"/><Relationship Id="rId108" Type="http://schemas.openxmlformats.org/officeDocument/2006/relationships/image" Target="../media/image403.png"/><Relationship Id="rId124" Type="http://schemas.openxmlformats.org/officeDocument/2006/relationships/image" Target="../media/image411.png"/><Relationship Id="rId54" Type="http://schemas.openxmlformats.org/officeDocument/2006/relationships/image" Target="../media/image377.png"/><Relationship Id="rId70" Type="http://schemas.openxmlformats.org/officeDocument/2006/relationships/image" Target="../media/image385.png"/><Relationship Id="rId75" Type="http://schemas.openxmlformats.org/officeDocument/2006/relationships/image" Target="../media/image387.png"/><Relationship Id="rId91" Type="http://schemas.openxmlformats.org/officeDocument/2006/relationships/image" Target="../media/image395.png"/><Relationship Id="rId96" Type="http://schemas.openxmlformats.org/officeDocument/2006/relationships/customXml" Target="../ink/ink24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23" Type="http://schemas.openxmlformats.org/officeDocument/2006/relationships/customXml" Target="../ink/ink2433.xml"/><Relationship Id="rId28" Type="http://schemas.openxmlformats.org/officeDocument/2006/relationships/image" Target="../media/image364.png"/><Relationship Id="rId49" Type="http://schemas.openxmlformats.org/officeDocument/2006/relationships/customXml" Target="../ink/ink2446.xml"/><Relationship Id="rId114" Type="http://schemas.openxmlformats.org/officeDocument/2006/relationships/image" Target="../media/image406.png"/><Relationship Id="rId119" Type="http://schemas.openxmlformats.org/officeDocument/2006/relationships/customXml" Target="../ink/ink2482.xml"/><Relationship Id="rId44" Type="http://schemas.openxmlformats.org/officeDocument/2006/relationships/image" Target="../media/image372.png"/><Relationship Id="rId60" Type="http://schemas.openxmlformats.org/officeDocument/2006/relationships/image" Target="../media/image380.png"/><Relationship Id="rId65" Type="http://schemas.openxmlformats.org/officeDocument/2006/relationships/customXml" Target="../ink/ink2454.xml"/><Relationship Id="rId81" Type="http://schemas.openxmlformats.org/officeDocument/2006/relationships/image" Target="../media/image390.png"/><Relationship Id="rId86" Type="http://schemas.openxmlformats.org/officeDocument/2006/relationships/customXml" Target="../ink/ink2465.xml"/><Relationship Id="rId13" Type="http://schemas.openxmlformats.org/officeDocument/2006/relationships/customXml" Target="../ink/ink2428.xml"/><Relationship Id="rId18" Type="http://schemas.openxmlformats.org/officeDocument/2006/relationships/image" Target="../media/image353.png"/><Relationship Id="rId39" Type="http://schemas.openxmlformats.org/officeDocument/2006/relationships/customXml" Target="../ink/ink2441.xml"/><Relationship Id="rId109" Type="http://schemas.openxmlformats.org/officeDocument/2006/relationships/customXml" Target="../ink/ink2477.xml"/><Relationship Id="rId34" Type="http://schemas.openxmlformats.org/officeDocument/2006/relationships/image" Target="../media/image367.png"/><Relationship Id="rId50" Type="http://schemas.openxmlformats.org/officeDocument/2006/relationships/image" Target="../media/image375.png"/><Relationship Id="rId55" Type="http://schemas.openxmlformats.org/officeDocument/2006/relationships/customXml" Target="../ink/ink2449.xml"/><Relationship Id="rId76" Type="http://schemas.openxmlformats.org/officeDocument/2006/relationships/customXml" Target="../ink/ink2460.xml"/><Relationship Id="rId97" Type="http://schemas.openxmlformats.org/officeDocument/2006/relationships/customXml" Target="../ink/ink2471.xml"/><Relationship Id="rId104" Type="http://schemas.openxmlformats.org/officeDocument/2006/relationships/image" Target="../media/image401.png"/><Relationship Id="rId120" Type="http://schemas.openxmlformats.org/officeDocument/2006/relationships/image" Target="../media/image409.png"/><Relationship Id="rId125" Type="http://schemas.openxmlformats.org/officeDocument/2006/relationships/customXml" Target="../ink/ink2485.xml"/><Relationship Id="rId7" Type="http://schemas.openxmlformats.org/officeDocument/2006/relationships/customXml" Target="../ink/ink2425.xml"/><Relationship Id="rId71" Type="http://schemas.openxmlformats.org/officeDocument/2006/relationships/customXml" Target="../ink/ink2457.xml"/><Relationship Id="rId92" Type="http://schemas.openxmlformats.org/officeDocument/2006/relationships/customXml" Target="../ink/ink2468.xml"/><Relationship Id="rId2" Type="http://schemas.openxmlformats.org/officeDocument/2006/relationships/image" Target="../media/image351.png"/><Relationship Id="rId29" Type="http://schemas.openxmlformats.org/officeDocument/2006/relationships/customXml" Target="../ink/ink2436.xml"/><Relationship Id="rId24" Type="http://schemas.openxmlformats.org/officeDocument/2006/relationships/image" Target="../media/image362.png"/><Relationship Id="rId40" Type="http://schemas.openxmlformats.org/officeDocument/2006/relationships/image" Target="../media/image370.png"/><Relationship Id="rId45" Type="http://schemas.openxmlformats.org/officeDocument/2006/relationships/customXml" Target="../ink/ink2444.xml"/><Relationship Id="rId66" Type="http://schemas.openxmlformats.org/officeDocument/2006/relationships/image" Target="../media/image383.png"/><Relationship Id="rId87" Type="http://schemas.openxmlformats.org/officeDocument/2006/relationships/image" Target="../media/image393.png"/><Relationship Id="rId110" Type="http://schemas.openxmlformats.org/officeDocument/2006/relationships/image" Target="../media/image404.png"/><Relationship Id="rId115" Type="http://schemas.openxmlformats.org/officeDocument/2006/relationships/customXml" Target="../ink/ink2480.xml"/><Relationship Id="rId61" Type="http://schemas.openxmlformats.org/officeDocument/2006/relationships/customXml" Target="../ink/ink2452.xml"/><Relationship Id="rId82" Type="http://schemas.openxmlformats.org/officeDocument/2006/relationships/customXml" Target="../ink/ink2463.xml"/><Relationship Id="rId19" Type="http://schemas.openxmlformats.org/officeDocument/2006/relationships/customXml" Target="../ink/ink2431.xml"/><Relationship Id="rId14" Type="http://schemas.openxmlformats.org/officeDocument/2006/relationships/image" Target="../media/image358.png"/><Relationship Id="rId30" Type="http://schemas.openxmlformats.org/officeDocument/2006/relationships/image" Target="../media/image365.png"/><Relationship Id="rId35" Type="http://schemas.openxmlformats.org/officeDocument/2006/relationships/customXml" Target="../ink/ink2439.xml"/><Relationship Id="rId56" Type="http://schemas.openxmlformats.org/officeDocument/2006/relationships/image" Target="../media/image378.png"/><Relationship Id="rId77" Type="http://schemas.openxmlformats.org/officeDocument/2006/relationships/image" Target="../media/image388.png"/><Relationship Id="rId100" Type="http://schemas.openxmlformats.org/officeDocument/2006/relationships/image" Target="../media/image399.png"/><Relationship Id="rId105" Type="http://schemas.openxmlformats.org/officeDocument/2006/relationships/customXml" Target="../ink/ink2475.xml"/><Relationship Id="rId126" Type="http://schemas.openxmlformats.org/officeDocument/2006/relationships/image" Target="../media/image412.png"/><Relationship Id="rId8" Type="http://schemas.openxmlformats.org/officeDocument/2006/relationships/image" Target="../media/image355.png"/><Relationship Id="rId51" Type="http://schemas.openxmlformats.org/officeDocument/2006/relationships/customXml" Target="../ink/ink2447.xml"/><Relationship Id="rId72" Type="http://schemas.openxmlformats.org/officeDocument/2006/relationships/customXml" Target="../ink/ink2458.xml"/><Relationship Id="rId93" Type="http://schemas.openxmlformats.org/officeDocument/2006/relationships/image" Target="../media/image396.png"/><Relationship Id="rId98" Type="http://schemas.openxmlformats.org/officeDocument/2006/relationships/image" Target="../media/image398.png"/><Relationship Id="rId121" Type="http://schemas.openxmlformats.org/officeDocument/2006/relationships/customXml" Target="../ink/ink2483.xml"/><Relationship Id="rId3" Type="http://schemas.openxmlformats.org/officeDocument/2006/relationships/customXml" Target="../ink/ink2423.xml"/><Relationship Id="rId25" Type="http://schemas.openxmlformats.org/officeDocument/2006/relationships/customXml" Target="../ink/ink2434.xml"/><Relationship Id="rId46" Type="http://schemas.openxmlformats.org/officeDocument/2006/relationships/image" Target="../media/image373.png"/><Relationship Id="rId67" Type="http://schemas.openxmlformats.org/officeDocument/2006/relationships/customXml" Target="../ink/ink2455.xml"/><Relationship Id="rId116" Type="http://schemas.openxmlformats.org/officeDocument/2006/relationships/image" Target="../media/image407.png"/><Relationship Id="rId20" Type="http://schemas.openxmlformats.org/officeDocument/2006/relationships/image" Target="../media/image360.png"/><Relationship Id="rId41" Type="http://schemas.openxmlformats.org/officeDocument/2006/relationships/customXml" Target="../ink/ink2442.xml"/><Relationship Id="rId62" Type="http://schemas.openxmlformats.org/officeDocument/2006/relationships/image" Target="../media/image381.png"/><Relationship Id="rId83" Type="http://schemas.openxmlformats.org/officeDocument/2006/relationships/image" Target="../media/image391.png"/><Relationship Id="rId88" Type="http://schemas.openxmlformats.org/officeDocument/2006/relationships/customXml" Target="../ink/ink2466.xml"/><Relationship Id="rId111" Type="http://schemas.openxmlformats.org/officeDocument/2006/relationships/customXml" Target="../ink/ink2478.xml"/><Relationship Id="rId15" Type="http://schemas.openxmlformats.org/officeDocument/2006/relationships/customXml" Target="../ink/ink2429.xml"/><Relationship Id="rId36" Type="http://schemas.openxmlformats.org/officeDocument/2006/relationships/image" Target="../media/image368.png"/><Relationship Id="rId57" Type="http://schemas.openxmlformats.org/officeDocument/2006/relationships/customXml" Target="../ink/ink2450.xml"/><Relationship Id="rId106" Type="http://schemas.openxmlformats.org/officeDocument/2006/relationships/image" Target="../media/image402.png"/><Relationship Id="rId10" Type="http://schemas.openxmlformats.org/officeDocument/2006/relationships/image" Target="../media/image356.png"/><Relationship Id="rId31" Type="http://schemas.openxmlformats.org/officeDocument/2006/relationships/customXml" Target="../ink/ink2437.xml"/><Relationship Id="rId52" Type="http://schemas.openxmlformats.org/officeDocument/2006/relationships/image" Target="../media/image376.png"/><Relationship Id="rId73" Type="http://schemas.openxmlformats.org/officeDocument/2006/relationships/image" Target="../media/image386.png"/><Relationship Id="rId78" Type="http://schemas.openxmlformats.org/officeDocument/2006/relationships/customXml" Target="../ink/ink2461.xml"/><Relationship Id="rId94" Type="http://schemas.openxmlformats.org/officeDocument/2006/relationships/customXml" Target="../ink/ink2469.xml"/><Relationship Id="rId99" Type="http://schemas.openxmlformats.org/officeDocument/2006/relationships/customXml" Target="../ink/ink2472.xml"/><Relationship Id="rId101" Type="http://schemas.openxmlformats.org/officeDocument/2006/relationships/customXml" Target="../ink/ink2473.xml"/><Relationship Id="rId122" Type="http://schemas.openxmlformats.org/officeDocument/2006/relationships/image" Target="../media/image410.png"/><Relationship Id="rId4" Type="http://schemas.openxmlformats.org/officeDocument/2006/relationships/image" Target="../media/image352.png"/><Relationship Id="rId9" Type="http://schemas.openxmlformats.org/officeDocument/2006/relationships/customXml" Target="../ink/ink2426.xml"/></Relationships>
</file>

<file path=ppt/slides/_rels/slide6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44.xml"/><Relationship Id="rId21" Type="http://schemas.openxmlformats.org/officeDocument/2006/relationships/customXml" Target="../ink/ink2495.xml"/><Relationship Id="rId42" Type="http://schemas.openxmlformats.org/officeDocument/2006/relationships/image" Target="../media/image371.png"/><Relationship Id="rId47" Type="http://schemas.openxmlformats.org/officeDocument/2006/relationships/customXml" Target="../ink/ink2508.xml"/><Relationship Id="rId63" Type="http://schemas.openxmlformats.org/officeDocument/2006/relationships/customXml" Target="../ink/ink2516.xml"/><Relationship Id="rId68" Type="http://schemas.openxmlformats.org/officeDocument/2006/relationships/image" Target="../media/image384.png"/><Relationship Id="rId84" Type="http://schemas.openxmlformats.org/officeDocument/2006/relationships/customXml" Target="../ink/ink2527.xml"/><Relationship Id="rId89" Type="http://schemas.openxmlformats.org/officeDocument/2006/relationships/image" Target="../media/image394.png"/><Relationship Id="rId112" Type="http://schemas.openxmlformats.org/officeDocument/2006/relationships/image" Target="../media/image405.png"/><Relationship Id="rId16" Type="http://schemas.openxmlformats.org/officeDocument/2006/relationships/image" Target="../media/image359.png"/><Relationship Id="rId107" Type="http://schemas.openxmlformats.org/officeDocument/2006/relationships/customXml" Target="../ink/ink2539.xml"/><Relationship Id="rId11" Type="http://schemas.openxmlformats.org/officeDocument/2006/relationships/customXml" Target="../ink/ink2490.xml"/><Relationship Id="rId32" Type="http://schemas.openxmlformats.org/officeDocument/2006/relationships/image" Target="../media/image366.png"/><Relationship Id="rId37" Type="http://schemas.openxmlformats.org/officeDocument/2006/relationships/customXml" Target="../ink/ink2503.xml"/><Relationship Id="rId53" Type="http://schemas.openxmlformats.org/officeDocument/2006/relationships/customXml" Target="../ink/ink2511.xml"/><Relationship Id="rId58" Type="http://schemas.openxmlformats.org/officeDocument/2006/relationships/image" Target="../media/image379.png"/><Relationship Id="rId74" Type="http://schemas.openxmlformats.org/officeDocument/2006/relationships/customXml" Target="../ink/ink2522.xml"/><Relationship Id="rId79" Type="http://schemas.openxmlformats.org/officeDocument/2006/relationships/image" Target="../media/image389.png"/><Relationship Id="rId102" Type="http://schemas.openxmlformats.org/officeDocument/2006/relationships/image" Target="../media/image400.png"/><Relationship Id="rId123" Type="http://schemas.openxmlformats.org/officeDocument/2006/relationships/customXml" Target="../ink/ink2547.xml"/><Relationship Id="rId128" Type="http://schemas.openxmlformats.org/officeDocument/2006/relationships/image" Target="../media/image413.png"/><Relationship Id="rId5" Type="http://schemas.openxmlformats.org/officeDocument/2006/relationships/customXml" Target="../ink/ink2487.xml"/><Relationship Id="rId90" Type="http://schemas.openxmlformats.org/officeDocument/2006/relationships/customXml" Target="../ink/ink2530.xml"/><Relationship Id="rId95" Type="http://schemas.openxmlformats.org/officeDocument/2006/relationships/image" Target="../media/image397.png"/><Relationship Id="rId22" Type="http://schemas.openxmlformats.org/officeDocument/2006/relationships/image" Target="../media/image361.png"/><Relationship Id="rId27" Type="http://schemas.openxmlformats.org/officeDocument/2006/relationships/customXml" Target="../ink/ink2498.xml"/><Relationship Id="rId43" Type="http://schemas.openxmlformats.org/officeDocument/2006/relationships/customXml" Target="../ink/ink2506.xml"/><Relationship Id="rId48" Type="http://schemas.openxmlformats.org/officeDocument/2006/relationships/image" Target="../media/image374.png"/><Relationship Id="rId64" Type="http://schemas.openxmlformats.org/officeDocument/2006/relationships/image" Target="../media/image382.png"/><Relationship Id="rId69" Type="http://schemas.openxmlformats.org/officeDocument/2006/relationships/customXml" Target="../ink/ink2519.xml"/><Relationship Id="rId113" Type="http://schemas.openxmlformats.org/officeDocument/2006/relationships/customXml" Target="../ink/ink2542.xml"/><Relationship Id="rId118" Type="http://schemas.openxmlformats.org/officeDocument/2006/relationships/image" Target="../media/image408.png"/><Relationship Id="rId80" Type="http://schemas.openxmlformats.org/officeDocument/2006/relationships/customXml" Target="../ink/ink2525.xml"/><Relationship Id="rId85" Type="http://schemas.openxmlformats.org/officeDocument/2006/relationships/image" Target="../media/image392.png"/><Relationship Id="rId12" Type="http://schemas.openxmlformats.org/officeDocument/2006/relationships/image" Target="../media/image357.png"/><Relationship Id="rId17" Type="http://schemas.openxmlformats.org/officeDocument/2006/relationships/customXml" Target="../ink/ink2493.xml"/><Relationship Id="rId33" Type="http://schemas.openxmlformats.org/officeDocument/2006/relationships/customXml" Target="../ink/ink2501.xml"/><Relationship Id="rId38" Type="http://schemas.openxmlformats.org/officeDocument/2006/relationships/image" Target="../media/image369.png"/><Relationship Id="rId59" Type="http://schemas.openxmlformats.org/officeDocument/2006/relationships/customXml" Target="../ink/ink2514.xml"/><Relationship Id="rId103" Type="http://schemas.openxmlformats.org/officeDocument/2006/relationships/customXml" Target="../ink/ink2537.xml"/><Relationship Id="rId108" Type="http://schemas.openxmlformats.org/officeDocument/2006/relationships/image" Target="../media/image403.png"/><Relationship Id="rId124" Type="http://schemas.openxmlformats.org/officeDocument/2006/relationships/image" Target="../media/image411.png"/><Relationship Id="rId129" Type="http://schemas.openxmlformats.org/officeDocument/2006/relationships/customXml" Target="../ink/ink2550.xml"/><Relationship Id="rId54" Type="http://schemas.openxmlformats.org/officeDocument/2006/relationships/image" Target="../media/image377.png"/><Relationship Id="rId70" Type="http://schemas.openxmlformats.org/officeDocument/2006/relationships/image" Target="../media/image385.png"/><Relationship Id="rId75" Type="http://schemas.openxmlformats.org/officeDocument/2006/relationships/image" Target="../media/image387.png"/><Relationship Id="rId91" Type="http://schemas.openxmlformats.org/officeDocument/2006/relationships/image" Target="../media/image395.png"/><Relationship Id="rId96" Type="http://schemas.openxmlformats.org/officeDocument/2006/relationships/customXml" Target="../ink/ink25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23" Type="http://schemas.openxmlformats.org/officeDocument/2006/relationships/customXml" Target="../ink/ink2496.xml"/><Relationship Id="rId28" Type="http://schemas.openxmlformats.org/officeDocument/2006/relationships/image" Target="../media/image364.png"/><Relationship Id="rId49" Type="http://schemas.openxmlformats.org/officeDocument/2006/relationships/customXml" Target="../ink/ink2509.xml"/><Relationship Id="rId114" Type="http://schemas.openxmlformats.org/officeDocument/2006/relationships/image" Target="../media/image406.png"/><Relationship Id="rId119" Type="http://schemas.openxmlformats.org/officeDocument/2006/relationships/customXml" Target="../ink/ink2545.xml"/><Relationship Id="rId44" Type="http://schemas.openxmlformats.org/officeDocument/2006/relationships/image" Target="../media/image372.png"/><Relationship Id="rId60" Type="http://schemas.openxmlformats.org/officeDocument/2006/relationships/image" Target="../media/image380.png"/><Relationship Id="rId65" Type="http://schemas.openxmlformats.org/officeDocument/2006/relationships/customXml" Target="../ink/ink2517.xml"/><Relationship Id="rId81" Type="http://schemas.openxmlformats.org/officeDocument/2006/relationships/image" Target="../media/image390.png"/><Relationship Id="rId86" Type="http://schemas.openxmlformats.org/officeDocument/2006/relationships/customXml" Target="../ink/ink2528.xml"/><Relationship Id="rId130" Type="http://schemas.openxmlformats.org/officeDocument/2006/relationships/image" Target="../media/image414.png"/><Relationship Id="rId13" Type="http://schemas.openxmlformats.org/officeDocument/2006/relationships/customXml" Target="../ink/ink2491.xml"/><Relationship Id="rId18" Type="http://schemas.openxmlformats.org/officeDocument/2006/relationships/image" Target="../media/image353.png"/><Relationship Id="rId39" Type="http://schemas.openxmlformats.org/officeDocument/2006/relationships/customXml" Target="../ink/ink2504.xml"/><Relationship Id="rId109" Type="http://schemas.openxmlformats.org/officeDocument/2006/relationships/customXml" Target="../ink/ink2540.xml"/><Relationship Id="rId34" Type="http://schemas.openxmlformats.org/officeDocument/2006/relationships/image" Target="../media/image367.png"/><Relationship Id="rId50" Type="http://schemas.openxmlformats.org/officeDocument/2006/relationships/image" Target="../media/image375.png"/><Relationship Id="rId55" Type="http://schemas.openxmlformats.org/officeDocument/2006/relationships/customXml" Target="../ink/ink2512.xml"/><Relationship Id="rId76" Type="http://schemas.openxmlformats.org/officeDocument/2006/relationships/customXml" Target="../ink/ink2523.xml"/><Relationship Id="rId97" Type="http://schemas.openxmlformats.org/officeDocument/2006/relationships/customXml" Target="../ink/ink2534.xml"/><Relationship Id="rId104" Type="http://schemas.openxmlformats.org/officeDocument/2006/relationships/image" Target="../media/image401.png"/><Relationship Id="rId120" Type="http://schemas.openxmlformats.org/officeDocument/2006/relationships/image" Target="../media/image409.png"/><Relationship Id="rId125" Type="http://schemas.openxmlformats.org/officeDocument/2006/relationships/customXml" Target="../ink/ink2548.xml"/><Relationship Id="rId7" Type="http://schemas.openxmlformats.org/officeDocument/2006/relationships/customXml" Target="../ink/ink2488.xml"/><Relationship Id="rId71" Type="http://schemas.openxmlformats.org/officeDocument/2006/relationships/customXml" Target="../ink/ink2520.xml"/><Relationship Id="rId92" Type="http://schemas.openxmlformats.org/officeDocument/2006/relationships/customXml" Target="../ink/ink2531.xml"/><Relationship Id="rId2" Type="http://schemas.openxmlformats.org/officeDocument/2006/relationships/image" Target="../media/image351.png"/><Relationship Id="rId29" Type="http://schemas.openxmlformats.org/officeDocument/2006/relationships/customXml" Target="../ink/ink2499.xml"/><Relationship Id="rId24" Type="http://schemas.openxmlformats.org/officeDocument/2006/relationships/image" Target="../media/image362.png"/><Relationship Id="rId40" Type="http://schemas.openxmlformats.org/officeDocument/2006/relationships/image" Target="../media/image370.png"/><Relationship Id="rId45" Type="http://schemas.openxmlformats.org/officeDocument/2006/relationships/customXml" Target="../ink/ink2507.xml"/><Relationship Id="rId66" Type="http://schemas.openxmlformats.org/officeDocument/2006/relationships/image" Target="../media/image383.png"/><Relationship Id="rId87" Type="http://schemas.openxmlformats.org/officeDocument/2006/relationships/image" Target="../media/image393.png"/><Relationship Id="rId110" Type="http://schemas.openxmlformats.org/officeDocument/2006/relationships/image" Target="../media/image404.png"/><Relationship Id="rId115" Type="http://schemas.openxmlformats.org/officeDocument/2006/relationships/customXml" Target="../ink/ink2543.xml"/><Relationship Id="rId131" Type="http://schemas.openxmlformats.org/officeDocument/2006/relationships/customXml" Target="../ink/ink2551.xml"/><Relationship Id="rId61" Type="http://schemas.openxmlformats.org/officeDocument/2006/relationships/customXml" Target="../ink/ink2515.xml"/><Relationship Id="rId82" Type="http://schemas.openxmlformats.org/officeDocument/2006/relationships/customXml" Target="../ink/ink2526.xml"/><Relationship Id="rId19" Type="http://schemas.openxmlformats.org/officeDocument/2006/relationships/customXml" Target="../ink/ink2494.xml"/><Relationship Id="rId14" Type="http://schemas.openxmlformats.org/officeDocument/2006/relationships/image" Target="../media/image358.png"/><Relationship Id="rId30" Type="http://schemas.openxmlformats.org/officeDocument/2006/relationships/image" Target="../media/image365.png"/><Relationship Id="rId35" Type="http://schemas.openxmlformats.org/officeDocument/2006/relationships/customXml" Target="../ink/ink2502.xml"/><Relationship Id="rId56" Type="http://schemas.openxmlformats.org/officeDocument/2006/relationships/image" Target="../media/image378.png"/><Relationship Id="rId77" Type="http://schemas.openxmlformats.org/officeDocument/2006/relationships/image" Target="../media/image388.png"/><Relationship Id="rId100" Type="http://schemas.openxmlformats.org/officeDocument/2006/relationships/image" Target="../media/image399.png"/><Relationship Id="rId105" Type="http://schemas.openxmlformats.org/officeDocument/2006/relationships/customXml" Target="../ink/ink2538.xml"/><Relationship Id="rId126" Type="http://schemas.openxmlformats.org/officeDocument/2006/relationships/image" Target="../media/image412.png"/><Relationship Id="rId8" Type="http://schemas.openxmlformats.org/officeDocument/2006/relationships/image" Target="../media/image355.png"/><Relationship Id="rId51" Type="http://schemas.openxmlformats.org/officeDocument/2006/relationships/customXml" Target="../ink/ink2510.xml"/><Relationship Id="rId72" Type="http://schemas.openxmlformats.org/officeDocument/2006/relationships/customXml" Target="../ink/ink2521.xml"/><Relationship Id="rId93" Type="http://schemas.openxmlformats.org/officeDocument/2006/relationships/image" Target="../media/image396.png"/><Relationship Id="rId98" Type="http://schemas.openxmlformats.org/officeDocument/2006/relationships/image" Target="../media/image398.png"/><Relationship Id="rId121" Type="http://schemas.openxmlformats.org/officeDocument/2006/relationships/customXml" Target="../ink/ink2546.xml"/><Relationship Id="rId3" Type="http://schemas.openxmlformats.org/officeDocument/2006/relationships/customXml" Target="../ink/ink2486.xml"/><Relationship Id="rId25" Type="http://schemas.openxmlformats.org/officeDocument/2006/relationships/customXml" Target="../ink/ink2497.xml"/><Relationship Id="rId46" Type="http://schemas.openxmlformats.org/officeDocument/2006/relationships/image" Target="../media/image373.png"/><Relationship Id="rId67" Type="http://schemas.openxmlformats.org/officeDocument/2006/relationships/customXml" Target="../ink/ink2518.xml"/><Relationship Id="rId116" Type="http://schemas.openxmlformats.org/officeDocument/2006/relationships/image" Target="../media/image407.png"/><Relationship Id="rId20" Type="http://schemas.openxmlformats.org/officeDocument/2006/relationships/image" Target="../media/image360.png"/><Relationship Id="rId41" Type="http://schemas.openxmlformats.org/officeDocument/2006/relationships/customXml" Target="../ink/ink2505.xml"/><Relationship Id="rId62" Type="http://schemas.openxmlformats.org/officeDocument/2006/relationships/image" Target="../media/image381.png"/><Relationship Id="rId83" Type="http://schemas.openxmlformats.org/officeDocument/2006/relationships/image" Target="../media/image391.png"/><Relationship Id="rId88" Type="http://schemas.openxmlformats.org/officeDocument/2006/relationships/customXml" Target="../ink/ink2529.xml"/><Relationship Id="rId111" Type="http://schemas.openxmlformats.org/officeDocument/2006/relationships/customXml" Target="../ink/ink2541.xml"/><Relationship Id="rId132" Type="http://schemas.openxmlformats.org/officeDocument/2006/relationships/image" Target="../media/image415.png"/><Relationship Id="rId15" Type="http://schemas.openxmlformats.org/officeDocument/2006/relationships/customXml" Target="../ink/ink2492.xml"/><Relationship Id="rId36" Type="http://schemas.openxmlformats.org/officeDocument/2006/relationships/image" Target="../media/image368.png"/><Relationship Id="rId57" Type="http://schemas.openxmlformats.org/officeDocument/2006/relationships/customXml" Target="../ink/ink2513.xml"/><Relationship Id="rId106" Type="http://schemas.openxmlformats.org/officeDocument/2006/relationships/image" Target="../media/image402.png"/><Relationship Id="rId127" Type="http://schemas.openxmlformats.org/officeDocument/2006/relationships/customXml" Target="../ink/ink2549.xml"/><Relationship Id="rId10" Type="http://schemas.openxmlformats.org/officeDocument/2006/relationships/image" Target="../media/image356.png"/><Relationship Id="rId31" Type="http://schemas.openxmlformats.org/officeDocument/2006/relationships/customXml" Target="../ink/ink2500.xml"/><Relationship Id="rId52" Type="http://schemas.openxmlformats.org/officeDocument/2006/relationships/image" Target="../media/image376.png"/><Relationship Id="rId73" Type="http://schemas.openxmlformats.org/officeDocument/2006/relationships/image" Target="../media/image386.png"/><Relationship Id="rId78" Type="http://schemas.openxmlformats.org/officeDocument/2006/relationships/customXml" Target="../ink/ink2524.xml"/><Relationship Id="rId94" Type="http://schemas.openxmlformats.org/officeDocument/2006/relationships/customXml" Target="../ink/ink2532.xml"/><Relationship Id="rId99" Type="http://schemas.openxmlformats.org/officeDocument/2006/relationships/customXml" Target="../ink/ink2535.xml"/><Relationship Id="rId101" Type="http://schemas.openxmlformats.org/officeDocument/2006/relationships/customXml" Target="../ink/ink2536.xml"/><Relationship Id="rId122" Type="http://schemas.openxmlformats.org/officeDocument/2006/relationships/image" Target="../media/image410.png"/><Relationship Id="rId4" Type="http://schemas.openxmlformats.org/officeDocument/2006/relationships/image" Target="../media/image352.png"/><Relationship Id="rId9" Type="http://schemas.openxmlformats.org/officeDocument/2006/relationships/customXml" Target="../ink/ink2489.xml"/><Relationship Id="rId26" Type="http://schemas.openxmlformats.org/officeDocument/2006/relationships/image" Target="../media/image3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78.xml"/><Relationship Id="rId17" Type="http://schemas.openxmlformats.org/officeDocument/2006/relationships/image" Target="../media/image29.png"/><Relationship Id="rId2" Type="http://schemas.openxmlformats.org/officeDocument/2006/relationships/customXml" Target="../ink/ink73.xml"/><Relationship Id="rId16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10" Type="http://schemas.openxmlformats.org/officeDocument/2006/relationships/customXml" Target="../ink/ink77.xml"/><Relationship Id="rId4" Type="http://schemas.openxmlformats.org/officeDocument/2006/relationships/customXml" Target="../ink/ink74.xml"/><Relationship Id="rId9" Type="http://schemas.openxmlformats.org/officeDocument/2006/relationships/image" Target="../media/image6.png"/><Relationship Id="rId14" Type="http://schemas.openxmlformats.org/officeDocument/2006/relationships/customXml" Target="../ink/ink79.xml"/></Relationships>
</file>

<file path=ppt/slides/_rels/slide7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10.xml"/><Relationship Id="rId21" Type="http://schemas.openxmlformats.org/officeDocument/2006/relationships/customXml" Target="../ink/ink2561.xml"/><Relationship Id="rId42" Type="http://schemas.openxmlformats.org/officeDocument/2006/relationships/image" Target="../media/image371.png"/><Relationship Id="rId63" Type="http://schemas.openxmlformats.org/officeDocument/2006/relationships/customXml" Target="../ink/ink2582.xml"/><Relationship Id="rId84" Type="http://schemas.openxmlformats.org/officeDocument/2006/relationships/customXml" Target="../ink/ink2593.xml"/><Relationship Id="rId138" Type="http://schemas.openxmlformats.org/officeDocument/2006/relationships/image" Target="../media/image418.png"/><Relationship Id="rId107" Type="http://schemas.openxmlformats.org/officeDocument/2006/relationships/customXml" Target="../ink/ink2605.xml"/><Relationship Id="rId11" Type="http://schemas.openxmlformats.org/officeDocument/2006/relationships/customXml" Target="../ink/ink2556.xml"/><Relationship Id="rId32" Type="http://schemas.openxmlformats.org/officeDocument/2006/relationships/image" Target="../media/image366.png"/><Relationship Id="rId37" Type="http://schemas.openxmlformats.org/officeDocument/2006/relationships/customXml" Target="../ink/ink2569.xml"/><Relationship Id="rId53" Type="http://schemas.openxmlformats.org/officeDocument/2006/relationships/customXml" Target="../ink/ink2577.xml"/><Relationship Id="rId58" Type="http://schemas.openxmlformats.org/officeDocument/2006/relationships/image" Target="../media/image379.png"/><Relationship Id="rId74" Type="http://schemas.openxmlformats.org/officeDocument/2006/relationships/customXml" Target="../ink/ink2588.xml"/><Relationship Id="rId79" Type="http://schemas.openxmlformats.org/officeDocument/2006/relationships/image" Target="../media/image389.png"/><Relationship Id="rId102" Type="http://schemas.openxmlformats.org/officeDocument/2006/relationships/image" Target="../media/image400.png"/><Relationship Id="rId123" Type="http://schemas.openxmlformats.org/officeDocument/2006/relationships/customXml" Target="../ink/ink2613.xml"/><Relationship Id="rId128" Type="http://schemas.openxmlformats.org/officeDocument/2006/relationships/image" Target="../media/image413.png"/><Relationship Id="rId5" Type="http://schemas.openxmlformats.org/officeDocument/2006/relationships/customXml" Target="../ink/ink2553.xml"/><Relationship Id="rId90" Type="http://schemas.openxmlformats.org/officeDocument/2006/relationships/customXml" Target="../ink/ink2596.xml"/><Relationship Id="rId95" Type="http://schemas.openxmlformats.org/officeDocument/2006/relationships/image" Target="../media/image397.png"/><Relationship Id="rId22" Type="http://schemas.openxmlformats.org/officeDocument/2006/relationships/image" Target="../media/image361.png"/><Relationship Id="rId27" Type="http://schemas.openxmlformats.org/officeDocument/2006/relationships/customXml" Target="../ink/ink2564.xml"/><Relationship Id="rId43" Type="http://schemas.openxmlformats.org/officeDocument/2006/relationships/customXml" Target="../ink/ink2572.xml"/><Relationship Id="rId48" Type="http://schemas.openxmlformats.org/officeDocument/2006/relationships/image" Target="../media/image374.png"/><Relationship Id="rId64" Type="http://schemas.openxmlformats.org/officeDocument/2006/relationships/image" Target="../media/image382.png"/><Relationship Id="rId69" Type="http://schemas.openxmlformats.org/officeDocument/2006/relationships/customXml" Target="../ink/ink2585.xml"/><Relationship Id="rId113" Type="http://schemas.openxmlformats.org/officeDocument/2006/relationships/customXml" Target="../ink/ink2608.xml"/><Relationship Id="rId118" Type="http://schemas.openxmlformats.org/officeDocument/2006/relationships/image" Target="../media/image408.png"/><Relationship Id="rId134" Type="http://schemas.openxmlformats.org/officeDocument/2006/relationships/image" Target="../media/image416.png"/><Relationship Id="rId139" Type="http://schemas.openxmlformats.org/officeDocument/2006/relationships/customXml" Target="../ink/ink2621.xml"/><Relationship Id="rId80" Type="http://schemas.openxmlformats.org/officeDocument/2006/relationships/customXml" Target="../ink/ink2591.xml"/><Relationship Id="rId85" Type="http://schemas.openxmlformats.org/officeDocument/2006/relationships/image" Target="../media/image392.png"/><Relationship Id="rId12" Type="http://schemas.openxmlformats.org/officeDocument/2006/relationships/image" Target="../media/image357.png"/><Relationship Id="rId17" Type="http://schemas.openxmlformats.org/officeDocument/2006/relationships/customXml" Target="../ink/ink2559.xml"/><Relationship Id="rId33" Type="http://schemas.openxmlformats.org/officeDocument/2006/relationships/customXml" Target="../ink/ink2567.xml"/><Relationship Id="rId38" Type="http://schemas.openxmlformats.org/officeDocument/2006/relationships/image" Target="../media/image369.png"/><Relationship Id="rId59" Type="http://schemas.openxmlformats.org/officeDocument/2006/relationships/customXml" Target="../ink/ink2580.xml"/><Relationship Id="rId103" Type="http://schemas.openxmlformats.org/officeDocument/2006/relationships/customXml" Target="../ink/ink2603.xml"/><Relationship Id="rId108" Type="http://schemas.openxmlformats.org/officeDocument/2006/relationships/image" Target="../media/image403.png"/><Relationship Id="rId124" Type="http://schemas.openxmlformats.org/officeDocument/2006/relationships/image" Target="../media/image411.png"/><Relationship Id="rId129" Type="http://schemas.openxmlformats.org/officeDocument/2006/relationships/customXml" Target="../ink/ink2616.xml"/><Relationship Id="rId54" Type="http://schemas.openxmlformats.org/officeDocument/2006/relationships/image" Target="../media/image377.png"/><Relationship Id="rId70" Type="http://schemas.openxmlformats.org/officeDocument/2006/relationships/image" Target="../media/image385.png"/><Relationship Id="rId75" Type="http://schemas.openxmlformats.org/officeDocument/2006/relationships/image" Target="../media/image387.png"/><Relationship Id="rId91" Type="http://schemas.openxmlformats.org/officeDocument/2006/relationships/image" Target="../media/image395.png"/><Relationship Id="rId96" Type="http://schemas.openxmlformats.org/officeDocument/2006/relationships/customXml" Target="../ink/ink2599.xml"/><Relationship Id="rId140" Type="http://schemas.openxmlformats.org/officeDocument/2006/relationships/image" Target="../media/image4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23" Type="http://schemas.openxmlformats.org/officeDocument/2006/relationships/customXml" Target="../ink/ink2562.xml"/><Relationship Id="rId28" Type="http://schemas.openxmlformats.org/officeDocument/2006/relationships/image" Target="../media/image364.png"/><Relationship Id="rId49" Type="http://schemas.openxmlformats.org/officeDocument/2006/relationships/customXml" Target="../ink/ink2575.xml"/><Relationship Id="rId114" Type="http://schemas.openxmlformats.org/officeDocument/2006/relationships/image" Target="../media/image406.png"/><Relationship Id="rId119" Type="http://schemas.openxmlformats.org/officeDocument/2006/relationships/customXml" Target="../ink/ink2611.xml"/><Relationship Id="rId44" Type="http://schemas.openxmlformats.org/officeDocument/2006/relationships/image" Target="../media/image372.png"/><Relationship Id="rId60" Type="http://schemas.openxmlformats.org/officeDocument/2006/relationships/image" Target="../media/image380.png"/><Relationship Id="rId65" Type="http://schemas.openxmlformats.org/officeDocument/2006/relationships/customXml" Target="../ink/ink2583.xml"/><Relationship Id="rId81" Type="http://schemas.openxmlformats.org/officeDocument/2006/relationships/image" Target="../media/image390.png"/><Relationship Id="rId86" Type="http://schemas.openxmlformats.org/officeDocument/2006/relationships/customXml" Target="../ink/ink2594.xml"/><Relationship Id="rId130" Type="http://schemas.openxmlformats.org/officeDocument/2006/relationships/image" Target="../media/image414.png"/><Relationship Id="rId135" Type="http://schemas.openxmlformats.org/officeDocument/2006/relationships/customXml" Target="../ink/ink2619.xml"/><Relationship Id="rId13" Type="http://schemas.openxmlformats.org/officeDocument/2006/relationships/customXml" Target="../ink/ink2557.xml"/><Relationship Id="rId18" Type="http://schemas.openxmlformats.org/officeDocument/2006/relationships/image" Target="../media/image353.png"/><Relationship Id="rId39" Type="http://schemas.openxmlformats.org/officeDocument/2006/relationships/customXml" Target="../ink/ink2570.xml"/><Relationship Id="rId109" Type="http://schemas.openxmlformats.org/officeDocument/2006/relationships/customXml" Target="../ink/ink2606.xml"/><Relationship Id="rId34" Type="http://schemas.openxmlformats.org/officeDocument/2006/relationships/image" Target="../media/image367.png"/><Relationship Id="rId50" Type="http://schemas.openxmlformats.org/officeDocument/2006/relationships/image" Target="../media/image375.png"/><Relationship Id="rId55" Type="http://schemas.openxmlformats.org/officeDocument/2006/relationships/customXml" Target="../ink/ink2578.xml"/><Relationship Id="rId76" Type="http://schemas.openxmlformats.org/officeDocument/2006/relationships/customXml" Target="../ink/ink2589.xml"/><Relationship Id="rId97" Type="http://schemas.openxmlformats.org/officeDocument/2006/relationships/customXml" Target="../ink/ink2600.xml"/><Relationship Id="rId104" Type="http://schemas.openxmlformats.org/officeDocument/2006/relationships/image" Target="../media/image401.png"/><Relationship Id="rId120" Type="http://schemas.openxmlformats.org/officeDocument/2006/relationships/image" Target="../media/image409.png"/><Relationship Id="rId125" Type="http://schemas.openxmlformats.org/officeDocument/2006/relationships/customXml" Target="../ink/ink2614.xml"/><Relationship Id="rId141" Type="http://schemas.openxmlformats.org/officeDocument/2006/relationships/customXml" Target="../ink/ink2622.xml"/><Relationship Id="rId7" Type="http://schemas.openxmlformats.org/officeDocument/2006/relationships/customXml" Target="../ink/ink2554.xml"/><Relationship Id="rId71" Type="http://schemas.openxmlformats.org/officeDocument/2006/relationships/customXml" Target="../ink/ink2586.xml"/><Relationship Id="rId92" Type="http://schemas.openxmlformats.org/officeDocument/2006/relationships/customXml" Target="../ink/ink2597.xml"/><Relationship Id="rId2" Type="http://schemas.openxmlformats.org/officeDocument/2006/relationships/image" Target="../media/image351.png"/><Relationship Id="rId29" Type="http://schemas.openxmlformats.org/officeDocument/2006/relationships/customXml" Target="../ink/ink2565.xml"/><Relationship Id="rId24" Type="http://schemas.openxmlformats.org/officeDocument/2006/relationships/image" Target="../media/image362.png"/><Relationship Id="rId40" Type="http://schemas.openxmlformats.org/officeDocument/2006/relationships/image" Target="../media/image370.png"/><Relationship Id="rId45" Type="http://schemas.openxmlformats.org/officeDocument/2006/relationships/customXml" Target="../ink/ink2573.xml"/><Relationship Id="rId66" Type="http://schemas.openxmlformats.org/officeDocument/2006/relationships/image" Target="../media/image383.png"/><Relationship Id="rId87" Type="http://schemas.openxmlformats.org/officeDocument/2006/relationships/image" Target="../media/image393.png"/><Relationship Id="rId110" Type="http://schemas.openxmlformats.org/officeDocument/2006/relationships/image" Target="../media/image404.png"/><Relationship Id="rId115" Type="http://schemas.openxmlformats.org/officeDocument/2006/relationships/customXml" Target="../ink/ink2609.xml"/><Relationship Id="rId131" Type="http://schemas.openxmlformats.org/officeDocument/2006/relationships/customXml" Target="../ink/ink2617.xml"/><Relationship Id="rId136" Type="http://schemas.openxmlformats.org/officeDocument/2006/relationships/image" Target="../media/image417.png"/><Relationship Id="rId61" Type="http://schemas.openxmlformats.org/officeDocument/2006/relationships/customXml" Target="../ink/ink2581.xml"/><Relationship Id="rId82" Type="http://schemas.openxmlformats.org/officeDocument/2006/relationships/customXml" Target="../ink/ink2592.xml"/><Relationship Id="rId19" Type="http://schemas.openxmlformats.org/officeDocument/2006/relationships/customXml" Target="../ink/ink2560.xml"/><Relationship Id="rId14" Type="http://schemas.openxmlformats.org/officeDocument/2006/relationships/image" Target="../media/image358.png"/><Relationship Id="rId30" Type="http://schemas.openxmlformats.org/officeDocument/2006/relationships/image" Target="../media/image365.png"/><Relationship Id="rId35" Type="http://schemas.openxmlformats.org/officeDocument/2006/relationships/customXml" Target="../ink/ink2568.xml"/><Relationship Id="rId56" Type="http://schemas.openxmlformats.org/officeDocument/2006/relationships/image" Target="../media/image378.png"/><Relationship Id="rId77" Type="http://schemas.openxmlformats.org/officeDocument/2006/relationships/image" Target="../media/image388.png"/><Relationship Id="rId100" Type="http://schemas.openxmlformats.org/officeDocument/2006/relationships/image" Target="../media/image399.png"/><Relationship Id="rId105" Type="http://schemas.openxmlformats.org/officeDocument/2006/relationships/customXml" Target="../ink/ink2604.xml"/><Relationship Id="rId126" Type="http://schemas.openxmlformats.org/officeDocument/2006/relationships/image" Target="../media/image412.png"/><Relationship Id="rId8" Type="http://schemas.openxmlformats.org/officeDocument/2006/relationships/image" Target="../media/image355.png"/><Relationship Id="rId51" Type="http://schemas.openxmlformats.org/officeDocument/2006/relationships/customXml" Target="../ink/ink2576.xml"/><Relationship Id="rId72" Type="http://schemas.openxmlformats.org/officeDocument/2006/relationships/customXml" Target="../ink/ink2587.xml"/><Relationship Id="rId93" Type="http://schemas.openxmlformats.org/officeDocument/2006/relationships/image" Target="../media/image396.png"/><Relationship Id="rId98" Type="http://schemas.openxmlformats.org/officeDocument/2006/relationships/image" Target="../media/image398.png"/><Relationship Id="rId121" Type="http://schemas.openxmlformats.org/officeDocument/2006/relationships/customXml" Target="../ink/ink2612.xml"/><Relationship Id="rId142" Type="http://schemas.openxmlformats.org/officeDocument/2006/relationships/image" Target="../media/image420.png"/><Relationship Id="rId3" Type="http://schemas.openxmlformats.org/officeDocument/2006/relationships/customXml" Target="../ink/ink2552.xml"/><Relationship Id="rId25" Type="http://schemas.openxmlformats.org/officeDocument/2006/relationships/customXml" Target="../ink/ink2563.xml"/><Relationship Id="rId46" Type="http://schemas.openxmlformats.org/officeDocument/2006/relationships/image" Target="../media/image373.png"/><Relationship Id="rId67" Type="http://schemas.openxmlformats.org/officeDocument/2006/relationships/customXml" Target="../ink/ink2584.xml"/><Relationship Id="rId116" Type="http://schemas.openxmlformats.org/officeDocument/2006/relationships/image" Target="../media/image407.png"/><Relationship Id="rId137" Type="http://schemas.openxmlformats.org/officeDocument/2006/relationships/customXml" Target="../ink/ink2620.xml"/><Relationship Id="rId20" Type="http://schemas.openxmlformats.org/officeDocument/2006/relationships/image" Target="../media/image360.png"/><Relationship Id="rId41" Type="http://schemas.openxmlformats.org/officeDocument/2006/relationships/customXml" Target="../ink/ink2571.xml"/><Relationship Id="rId62" Type="http://schemas.openxmlformats.org/officeDocument/2006/relationships/image" Target="../media/image381.png"/><Relationship Id="rId83" Type="http://schemas.openxmlformats.org/officeDocument/2006/relationships/image" Target="../media/image391.png"/><Relationship Id="rId88" Type="http://schemas.openxmlformats.org/officeDocument/2006/relationships/customXml" Target="../ink/ink2595.xml"/><Relationship Id="rId111" Type="http://schemas.openxmlformats.org/officeDocument/2006/relationships/customXml" Target="../ink/ink2607.xml"/><Relationship Id="rId132" Type="http://schemas.openxmlformats.org/officeDocument/2006/relationships/image" Target="../media/image415.png"/><Relationship Id="rId15" Type="http://schemas.openxmlformats.org/officeDocument/2006/relationships/customXml" Target="../ink/ink2558.xml"/><Relationship Id="rId36" Type="http://schemas.openxmlformats.org/officeDocument/2006/relationships/image" Target="../media/image368.png"/><Relationship Id="rId57" Type="http://schemas.openxmlformats.org/officeDocument/2006/relationships/customXml" Target="../ink/ink2579.xml"/><Relationship Id="rId106" Type="http://schemas.openxmlformats.org/officeDocument/2006/relationships/image" Target="../media/image402.png"/><Relationship Id="rId127" Type="http://schemas.openxmlformats.org/officeDocument/2006/relationships/customXml" Target="../ink/ink2615.xml"/><Relationship Id="rId10" Type="http://schemas.openxmlformats.org/officeDocument/2006/relationships/image" Target="../media/image356.png"/><Relationship Id="rId31" Type="http://schemas.openxmlformats.org/officeDocument/2006/relationships/customXml" Target="../ink/ink2566.xml"/><Relationship Id="rId52" Type="http://schemas.openxmlformats.org/officeDocument/2006/relationships/image" Target="../media/image376.png"/><Relationship Id="rId73" Type="http://schemas.openxmlformats.org/officeDocument/2006/relationships/image" Target="../media/image386.png"/><Relationship Id="rId78" Type="http://schemas.openxmlformats.org/officeDocument/2006/relationships/customXml" Target="../ink/ink2590.xml"/><Relationship Id="rId94" Type="http://schemas.openxmlformats.org/officeDocument/2006/relationships/customXml" Target="../ink/ink2598.xml"/><Relationship Id="rId99" Type="http://schemas.openxmlformats.org/officeDocument/2006/relationships/customXml" Target="../ink/ink2601.xml"/><Relationship Id="rId101" Type="http://schemas.openxmlformats.org/officeDocument/2006/relationships/customXml" Target="../ink/ink2602.xml"/><Relationship Id="rId122" Type="http://schemas.openxmlformats.org/officeDocument/2006/relationships/image" Target="../media/image410.png"/><Relationship Id="rId4" Type="http://schemas.openxmlformats.org/officeDocument/2006/relationships/image" Target="../media/image352.png"/><Relationship Id="rId9" Type="http://schemas.openxmlformats.org/officeDocument/2006/relationships/customXml" Target="../ink/ink2555.xml"/><Relationship Id="rId26" Type="http://schemas.openxmlformats.org/officeDocument/2006/relationships/image" Target="../media/image363.png"/><Relationship Id="rId47" Type="http://schemas.openxmlformats.org/officeDocument/2006/relationships/customXml" Target="../ink/ink2574.xml"/><Relationship Id="rId68" Type="http://schemas.openxmlformats.org/officeDocument/2006/relationships/image" Target="../media/image384.png"/><Relationship Id="rId89" Type="http://schemas.openxmlformats.org/officeDocument/2006/relationships/image" Target="../media/image394.png"/><Relationship Id="rId112" Type="http://schemas.openxmlformats.org/officeDocument/2006/relationships/image" Target="../media/image405.png"/><Relationship Id="rId133" Type="http://schemas.openxmlformats.org/officeDocument/2006/relationships/customXml" Target="../ink/ink2618.xml"/><Relationship Id="rId16" Type="http://schemas.openxmlformats.org/officeDocument/2006/relationships/image" Target="../media/image359.png"/></Relationships>
</file>

<file path=ppt/slides/_rels/slide7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81.xml"/><Relationship Id="rId21" Type="http://schemas.openxmlformats.org/officeDocument/2006/relationships/customXml" Target="../ink/ink2632.xml"/><Relationship Id="rId42" Type="http://schemas.openxmlformats.org/officeDocument/2006/relationships/image" Target="../media/image371.png"/><Relationship Id="rId63" Type="http://schemas.openxmlformats.org/officeDocument/2006/relationships/customXml" Target="../ink/ink2653.xml"/><Relationship Id="rId84" Type="http://schemas.openxmlformats.org/officeDocument/2006/relationships/customXml" Target="../ink/ink2664.xml"/><Relationship Id="rId138" Type="http://schemas.openxmlformats.org/officeDocument/2006/relationships/image" Target="../media/image418.png"/><Relationship Id="rId107" Type="http://schemas.openxmlformats.org/officeDocument/2006/relationships/customXml" Target="../ink/ink2676.xml"/><Relationship Id="rId11" Type="http://schemas.openxmlformats.org/officeDocument/2006/relationships/customXml" Target="../ink/ink2627.xml"/><Relationship Id="rId32" Type="http://schemas.openxmlformats.org/officeDocument/2006/relationships/image" Target="../media/image366.png"/><Relationship Id="rId53" Type="http://schemas.openxmlformats.org/officeDocument/2006/relationships/customXml" Target="../ink/ink2648.xml"/><Relationship Id="rId74" Type="http://schemas.openxmlformats.org/officeDocument/2006/relationships/customXml" Target="../ink/ink2659.xml"/><Relationship Id="rId128" Type="http://schemas.openxmlformats.org/officeDocument/2006/relationships/image" Target="../media/image413.png"/><Relationship Id="rId149" Type="http://schemas.openxmlformats.org/officeDocument/2006/relationships/customXml" Target="../ink/ink2697.xml"/><Relationship Id="rId5" Type="http://schemas.openxmlformats.org/officeDocument/2006/relationships/customXml" Target="../ink/ink2624.xml"/><Relationship Id="rId95" Type="http://schemas.openxmlformats.org/officeDocument/2006/relationships/image" Target="../media/image397.png"/><Relationship Id="rId22" Type="http://schemas.openxmlformats.org/officeDocument/2006/relationships/image" Target="../media/image361.png"/><Relationship Id="rId27" Type="http://schemas.openxmlformats.org/officeDocument/2006/relationships/customXml" Target="../ink/ink2635.xml"/><Relationship Id="rId43" Type="http://schemas.openxmlformats.org/officeDocument/2006/relationships/customXml" Target="../ink/ink2643.xml"/><Relationship Id="rId48" Type="http://schemas.openxmlformats.org/officeDocument/2006/relationships/image" Target="../media/image374.png"/><Relationship Id="rId64" Type="http://schemas.openxmlformats.org/officeDocument/2006/relationships/image" Target="../media/image382.png"/><Relationship Id="rId69" Type="http://schemas.openxmlformats.org/officeDocument/2006/relationships/customXml" Target="../ink/ink2656.xml"/><Relationship Id="rId113" Type="http://schemas.openxmlformats.org/officeDocument/2006/relationships/customXml" Target="../ink/ink2679.xml"/><Relationship Id="rId118" Type="http://schemas.openxmlformats.org/officeDocument/2006/relationships/image" Target="../media/image408.png"/><Relationship Id="rId134" Type="http://schemas.openxmlformats.org/officeDocument/2006/relationships/image" Target="../media/image416.png"/><Relationship Id="rId139" Type="http://schemas.openxmlformats.org/officeDocument/2006/relationships/customXml" Target="../ink/ink2692.xml"/><Relationship Id="rId80" Type="http://schemas.openxmlformats.org/officeDocument/2006/relationships/customXml" Target="../ink/ink2662.xml"/><Relationship Id="rId85" Type="http://schemas.openxmlformats.org/officeDocument/2006/relationships/image" Target="../media/image392.png"/><Relationship Id="rId150" Type="http://schemas.openxmlformats.org/officeDocument/2006/relationships/image" Target="../media/image424.png"/><Relationship Id="rId12" Type="http://schemas.openxmlformats.org/officeDocument/2006/relationships/image" Target="../media/image357.png"/><Relationship Id="rId17" Type="http://schemas.openxmlformats.org/officeDocument/2006/relationships/customXml" Target="../ink/ink2630.xml"/><Relationship Id="rId33" Type="http://schemas.openxmlformats.org/officeDocument/2006/relationships/customXml" Target="../ink/ink2638.xml"/><Relationship Id="rId38" Type="http://schemas.openxmlformats.org/officeDocument/2006/relationships/image" Target="../media/image369.png"/><Relationship Id="rId59" Type="http://schemas.openxmlformats.org/officeDocument/2006/relationships/customXml" Target="../ink/ink2651.xml"/><Relationship Id="rId103" Type="http://schemas.openxmlformats.org/officeDocument/2006/relationships/customXml" Target="../ink/ink2674.xml"/><Relationship Id="rId108" Type="http://schemas.openxmlformats.org/officeDocument/2006/relationships/image" Target="../media/image403.png"/><Relationship Id="rId124" Type="http://schemas.openxmlformats.org/officeDocument/2006/relationships/image" Target="../media/image411.png"/><Relationship Id="rId129" Type="http://schemas.openxmlformats.org/officeDocument/2006/relationships/customXml" Target="../ink/ink2687.xml"/><Relationship Id="rId54" Type="http://schemas.openxmlformats.org/officeDocument/2006/relationships/image" Target="../media/image377.png"/><Relationship Id="rId70" Type="http://schemas.openxmlformats.org/officeDocument/2006/relationships/image" Target="../media/image385.png"/><Relationship Id="rId75" Type="http://schemas.openxmlformats.org/officeDocument/2006/relationships/image" Target="../media/image387.png"/><Relationship Id="rId91" Type="http://schemas.openxmlformats.org/officeDocument/2006/relationships/image" Target="../media/image395.png"/><Relationship Id="rId96" Type="http://schemas.openxmlformats.org/officeDocument/2006/relationships/customXml" Target="../ink/ink2670.xml"/><Relationship Id="rId140" Type="http://schemas.openxmlformats.org/officeDocument/2006/relationships/image" Target="../media/image419.png"/><Relationship Id="rId145" Type="http://schemas.openxmlformats.org/officeDocument/2006/relationships/customXml" Target="../ink/ink26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23" Type="http://schemas.openxmlformats.org/officeDocument/2006/relationships/customXml" Target="../ink/ink2633.xml"/><Relationship Id="rId28" Type="http://schemas.openxmlformats.org/officeDocument/2006/relationships/image" Target="../media/image364.png"/><Relationship Id="rId49" Type="http://schemas.openxmlformats.org/officeDocument/2006/relationships/customXml" Target="../ink/ink2646.xml"/><Relationship Id="rId114" Type="http://schemas.openxmlformats.org/officeDocument/2006/relationships/image" Target="../media/image406.png"/><Relationship Id="rId119" Type="http://schemas.openxmlformats.org/officeDocument/2006/relationships/customXml" Target="../ink/ink2682.xml"/><Relationship Id="rId44" Type="http://schemas.openxmlformats.org/officeDocument/2006/relationships/image" Target="../media/image372.png"/><Relationship Id="rId60" Type="http://schemas.openxmlformats.org/officeDocument/2006/relationships/image" Target="../media/image380.png"/><Relationship Id="rId65" Type="http://schemas.openxmlformats.org/officeDocument/2006/relationships/customXml" Target="../ink/ink2654.xml"/><Relationship Id="rId81" Type="http://schemas.openxmlformats.org/officeDocument/2006/relationships/image" Target="../media/image390.png"/><Relationship Id="rId86" Type="http://schemas.openxmlformats.org/officeDocument/2006/relationships/customXml" Target="../ink/ink2665.xml"/><Relationship Id="rId130" Type="http://schemas.openxmlformats.org/officeDocument/2006/relationships/image" Target="../media/image414.png"/><Relationship Id="rId135" Type="http://schemas.openxmlformats.org/officeDocument/2006/relationships/customXml" Target="../ink/ink2690.xml"/><Relationship Id="rId151" Type="http://schemas.openxmlformats.org/officeDocument/2006/relationships/customXml" Target="../ink/ink2698.xml"/><Relationship Id="rId13" Type="http://schemas.openxmlformats.org/officeDocument/2006/relationships/customXml" Target="../ink/ink2628.xml"/><Relationship Id="rId18" Type="http://schemas.openxmlformats.org/officeDocument/2006/relationships/image" Target="../media/image353.png"/><Relationship Id="rId39" Type="http://schemas.openxmlformats.org/officeDocument/2006/relationships/customXml" Target="../ink/ink2641.xml"/><Relationship Id="rId109" Type="http://schemas.openxmlformats.org/officeDocument/2006/relationships/customXml" Target="../ink/ink2677.xml"/><Relationship Id="rId34" Type="http://schemas.openxmlformats.org/officeDocument/2006/relationships/image" Target="../media/image367.png"/><Relationship Id="rId50" Type="http://schemas.openxmlformats.org/officeDocument/2006/relationships/image" Target="../media/image375.png"/><Relationship Id="rId55" Type="http://schemas.openxmlformats.org/officeDocument/2006/relationships/customXml" Target="../ink/ink2649.xml"/><Relationship Id="rId76" Type="http://schemas.openxmlformats.org/officeDocument/2006/relationships/customXml" Target="../ink/ink2660.xml"/><Relationship Id="rId97" Type="http://schemas.openxmlformats.org/officeDocument/2006/relationships/customXml" Target="../ink/ink2671.xml"/><Relationship Id="rId104" Type="http://schemas.openxmlformats.org/officeDocument/2006/relationships/image" Target="../media/image401.png"/><Relationship Id="rId120" Type="http://schemas.openxmlformats.org/officeDocument/2006/relationships/image" Target="../media/image409.png"/><Relationship Id="rId125" Type="http://schemas.openxmlformats.org/officeDocument/2006/relationships/customXml" Target="../ink/ink2685.xml"/><Relationship Id="rId141" Type="http://schemas.openxmlformats.org/officeDocument/2006/relationships/customXml" Target="../ink/ink2693.xml"/><Relationship Id="rId146" Type="http://schemas.openxmlformats.org/officeDocument/2006/relationships/image" Target="../media/image422.png"/><Relationship Id="rId7" Type="http://schemas.openxmlformats.org/officeDocument/2006/relationships/customXml" Target="../ink/ink2625.xml"/><Relationship Id="rId71" Type="http://schemas.openxmlformats.org/officeDocument/2006/relationships/customXml" Target="../ink/ink2657.xml"/><Relationship Id="rId92" Type="http://schemas.openxmlformats.org/officeDocument/2006/relationships/customXml" Target="../ink/ink2668.xml"/><Relationship Id="rId2" Type="http://schemas.openxmlformats.org/officeDocument/2006/relationships/image" Target="../media/image351.png"/><Relationship Id="rId29" Type="http://schemas.openxmlformats.org/officeDocument/2006/relationships/customXml" Target="../ink/ink2636.xml"/><Relationship Id="rId24" Type="http://schemas.openxmlformats.org/officeDocument/2006/relationships/image" Target="../media/image362.png"/><Relationship Id="rId40" Type="http://schemas.openxmlformats.org/officeDocument/2006/relationships/image" Target="../media/image370.png"/><Relationship Id="rId45" Type="http://schemas.openxmlformats.org/officeDocument/2006/relationships/customXml" Target="../ink/ink2644.xml"/><Relationship Id="rId66" Type="http://schemas.openxmlformats.org/officeDocument/2006/relationships/image" Target="../media/image383.png"/><Relationship Id="rId87" Type="http://schemas.openxmlformats.org/officeDocument/2006/relationships/image" Target="../media/image393.png"/><Relationship Id="rId110" Type="http://schemas.openxmlformats.org/officeDocument/2006/relationships/image" Target="../media/image404.png"/><Relationship Id="rId115" Type="http://schemas.openxmlformats.org/officeDocument/2006/relationships/customXml" Target="../ink/ink2680.xml"/><Relationship Id="rId131" Type="http://schemas.openxmlformats.org/officeDocument/2006/relationships/customXml" Target="../ink/ink2688.xml"/><Relationship Id="rId136" Type="http://schemas.openxmlformats.org/officeDocument/2006/relationships/image" Target="../media/image417.png"/><Relationship Id="rId61" Type="http://schemas.openxmlformats.org/officeDocument/2006/relationships/customXml" Target="../ink/ink2652.xml"/><Relationship Id="rId82" Type="http://schemas.openxmlformats.org/officeDocument/2006/relationships/customXml" Target="../ink/ink2663.xml"/><Relationship Id="rId152" Type="http://schemas.openxmlformats.org/officeDocument/2006/relationships/image" Target="../media/image425.png"/><Relationship Id="rId19" Type="http://schemas.openxmlformats.org/officeDocument/2006/relationships/customXml" Target="../ink/ink2631.xml"/><Relationship Id="rId14" Type="http://schemas.openxmlformats.org/officeDocument/2006/relationships/image" Target="../media/image358.png"/><Relationship Id="rId30" Type="http://schemas.openxmlformats.org/officeDocument/2006/relationships/image" Target="../media/image365.png"/><Relationship Id="rId35" Type="http://schemas.openxmlformats.org/officeDocument/2006/relationships/customXml" Target="../ink/ink2639.xml"/><Relationship Id="rId56" Type="http://schemas.openxmlformats.org/officeDocument/2006/relationships/image" Target="../media/image378.png"/><Relationship Id="rId77" Type="http://schemas.openxmlformats.org/officeDocument/2006/relationships/image" Target="../media/image388.png"/><Relationship Id="rId100" Type="http://schemas.openxmlformats.org/officeDocument/2006/relationships/image" Target="../media/image399.png"/><Relationship Id="rId105" Type="http://schemas.openxmlformats.org/officeDocument/2006/relationships/customXml" Target="../ink/ink2675.xml"/><Relationship Id="rId126" Type="http://schemas.openxmlformats.org/officeDocument/2006/relationships/image" Target="../media/image412.png"/><Relationship Id="rId147" Type="http://schemas.openxmlformats.org/officeDocument/2006/relationships/customXml" Target="../ink/ink2696.xml"/><Relationship Id="rId8" Type="http://schemas.openxmlformats.org/officeDocument/2006/relationships/image" Target="../media/image355.png"/><Relationship Id="rId51" Type="http://schemas.openxmlformats.org/officeDocument/2006/relationships/customXml" Target="../ink/ink2647.xml"/><Relationship Id="rId72" Type="http://schemas.openxmlformats.org/officeDocument/2006/relationships/customXml" Target="../ink/ink2658.xml"/><Relationship Id="rId93" Type="http://schemas.openxmlformats.org/officeDocument/2006/relationships/image" Target="../media/image396.png"/><Relationship Id="rId98" Type="http://schemas.openxmlformats.org/officeDocument/2006/relationships/image" Target="../media/image398.png"/><Relationship Id="rId121" Type="http://schemas.openxmlformats.org/officeDocument/2006/relationships/customXml" Target="../ink/ink2683.xml"/><Relationship Id="rId142" Type="http://schemas.openxmlformats.org/officeDocument/2006/relationships/image" Target="../media/image420.png"/><Relationship Id="rId3" Type="http://schemas.openxmlformats.org/officeDocument/2006/relationships/customXml" Target="../ink/ink2623.xml"/><Relationship Id="rId25" Type="http://schemas.openxmlformats.org/officeDocument/2006/relationships/customXml" Target="../ink/ink2634.xml"/><Relationship Id="rId46" Type="http://schemas.openxmlformats.org/officeDocument/2006/relationships/image" Target="../media/image373.png"/><Relationship Id="rId67" Type="http://schemas.openxmlformats.org/officeDocument/2006/relationships/customXml" Target="../ink/ink2655.xml"/><Relationship Id="rId116" Type="http://schemas.openxmlformats.org/officeDocument/2006/relationships/image" Target="../media/image407.png"/><Relationship Id="rId137" Type="http://schemas.openxmlformats.org/officeDocument/2006/relationships/customXml" Target="../ink/ink2691.xml"/><Relationship Id="rId20" Type="http://schemas.openxmlformats.org/officeDocument/2006/relationships/image" Target="../media/image360.png"/><Relationship Id="rId41" Type="http://schemas.openxmlformats.org/officeDocument/2006/relationships/customXml" Target="../ink/ink2642.xml"/><Relationship Id="rId62" Type="http://schemas.openxmlformats.org/officeDocument/2006/relationships/image" Target="../media/image381.png"/><Relationship Id="rId83" Type="http://schemas.openxmlformats.org/officeDocument/2006/relationships/image" Target="../media/image391.png"/><Relationship Id="rId88" Type="http://schemas.openxmlformats.org/officeDocument/2006/relationships/customXml" Target="../ink/ink2666.xml"/><Relationship Id="rId111" Type="http://schemas.openxmlformats.org/officeDocument/2006/relationships/customXml" Target="../ink/ink2678.xml"/><Relationship Id="rId132" Type="http://schemas.openxmlformats.org/officeDocument/2006/relationships/image" Target="../media/image415.png"/><Relationship Id="rId15" Type="http://schemas.openxmlformats.org/officeDocument/2006/relationships/customXml" Target="../ink/ink2629.xml"/><Relationship Id="rId36" Type="http://schemas.openxmlformats.org/officeDocument/2006/relationships/image" Target="../media/image368.png"/><Relationship Id="rId57" Type="http://schemas.openxmlformats.org/officeDocument/2006/relationships/customXml" Target="../ink/ink2650.xml"/><Relationship Id="rId106" Type="http://schemas.openxmlformats.org/officeDocument/2006/relationships/image" Target="../media/image402.png"/><Relationship Id="rId127" Type="http://schemas.openxmlformats.org/officeDocument/2006/relationships/customXml" Target="../ink/ink2686.xml"/><Relationship Id="rId10" Type="http://schemas.openxmlformats.org/officeDocument/2006/relationships/image" Target="../media/image356.png"/><Relationship Id="rId31" Type="http://schemas.openxmlformats.org/officeDocument/2006/relationships/customXml" Target="../ink/ink2637.xml"/><Relationship Id="rId52" Type="http://schemas.openxmlformats.org/officeDocument/2006/relationships/image" Target="../media/image376.png"/><Relationship Id="rId73" Type="http://schemas.openxmlformats.org/officeDocument/2006/relationships/image" Target="../media/image386.png"/><Relationship Id="rId78" Type="http://schemas.openxmlformats.org/officeDocument/2006/relationships/customXml" Target="../ink/ink2661.xml"/><Relationship Id="rId94" Type="http://schemas.openxmlformats.org/officeDocument/2006/relationships/customXml" Target="../ink/ink2669.xml"/><Relationship Id="rId99" Type="http://schemas.openxmlformats.org/officeDocument/2006/relationships/customXml" Target="../ink/ink2672.xml"/><Relationship Id="rId101" Type="http://schemas.openxmlformats.org/officeDocument/2006/relationships/customXml" Target="../ink/ink2673.xml"/><Relationship Id="rId122" Type="http://schemas.openxmlformats.org/officeDocument/2006/relationships/image" Target="../media/image410.png"/><Relationship Id="rId143" Type="http://schemas.openxmlformats.org/officeDocument/2006/relationships/customXml" Target="../ink/ink2694.xml"/><Relationship Id="rId148" Type="http://schemas.openxmlformats.org/officeDocument/2006/relationships/image" Target="../media/image423.png"/><Relationship Id="rId4" Type="http://schemas.openxmlformats.org/officeDocument/2006/relationships/image" Target="../media/image352.png"/><Relationship Id="rId9" Type="http://schemas.openxmlformats.org/officeDocument/2006/relationships/customXml" Target="../ink/ink2626.xml"/><Relationship Id="rId26" Type="http://schemas.openxmlformats.org/officeDocument/2006/relationships/image" Target="../media/image363.png"/><Relationship Id="rId47" Type="http://schemas.openxmlformats.org/officeDocument/2006/relationships/customXml" Target="../ink/ink2645.xml"/><Relationship Id="rId68" Type="http://schemas.openxmlformats.org/officeDocument/2006/relationships/image" Target="../media/image384.png"/><Relationship Id="rId89" Type="http://schemas.openxmlformats.org/officeDocument/2006/relationships/image" Target="../media/image394.png"/><Relationship Id="rId112" Type="http://schemas.openxmlformats.org/officeDocument/2006/relationships/image" Target="../media/image405.png"/><Relationship Id="rId133" Type="http://schemas.openxmlformats.org/officeDocument/2006/relationships/customXml" Target="../ink/ink2689.xml"/><Relationship Id="rId16" Type="http://schemas.openxmlformats.org/officeDocument/2006/relationships/image" Target="../media/image359.png"/><Relationship Id="rId37" Type="http://schemas.openxmlformats.org/officeDocument/2006/relationships/customXml" Target="../ink/ink2640.xml"/><Relationship Id="rId58" Type="http://schemas.openxmlformats.org/officeDocument/2006/relationships/image" Target="../media/image379.png"/><Relationship Id="rId79" Type="http://schemas.openxmlformats.org/officeDocument/2006/relationships/image" Target="../media/image389.png"/><Relationship Id="rId102" Type="http://schemas.openxmlformats.org/officeDocument/2006/relationships/image" Target="../media/image400.png"/><Relationship Id="rId123" Type="http://schemas.openxmlformats.org/officeDocument/2006/relationships/customXml" Target="../ink/ink2684.xml"/><Relationship Id="rId144" Type="http://schemas.openxmlformats.org/officeDocument/2006/relationships/image" Target="../media/image421.png"/><Relationship Id="rId90" Type="http://schemas.openxmlformats.org/officeDocument/2006/relationships/customXml" Target="../ink/ink2667.xml"/></Relationships>
</file>

<file path=ppt/slides/_rels/slide7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57.xml"/><Relationship Id="rId21" Type="http://schemas.openxmlformats.org/officeDocument/2006/relationships/customXml" Target="../ink/ink2708.xml"/><Relationship Id="rId42" Type="http://schemas.openxmlformats.org/officeDocument/2006/relationships/image" Target="../media/image371.png"/><Relationship Id="rId63" Type="http://schemas.openxmlformats.org/officeDocument/2006/relationships/customXml" Target="../ink/ink2729.xml"/><Relationship Id="rId84" Type="http://schemas.openxmlformats.org/officeDocument/2006/relationships/customXml" Target="../ink/ink2740.xml"/><Relationship Id="rId138" Type="http://schemas.openxmlformats.org/officeDocument/2006/relationships/image" Target="../media/image418.png"/><Relationship Id="rId107" Type="http://schemas.openxmlformats.org/officeDocument/2006/relationships/customXml" Target="../ink/ink2752.xml"/><Relationship Id="rId11" Type="http://schemas.openxmlformats.org/officeDocument/2006/relationships/customXml" Target="../ink/ink2703.xml"/><Relationship Id="rId32" Type="http://schemas.openxmlformats.org/officeDocument/2006/relationships/image" Target="../media/image366.png"/><Relationship Id="rId53" Type="http://schemas.openxmlformats.org/officeDocument/2006/relationships/customXml" Target="../ink/ink2724.xml"/><Relationship Id="rId74" Type="http://schemas.openxmlformats.org/officeDocument/2006/relationships/customXml" Target="../ink/ink2735.xml"/><Relationship Id="rId128" Type="http://schemas.openxmlformats.org/officeDocument/2006/relationships/image" Target="../media/image413.png"/><Relationship Id="rId149" Type="http://schemas.openxmlformats.org/officeDocument/2006/relationships/customXml" Target="../ink/ink2773.xml"/><Relationship Id="rId5" Type="http://schemas.openxmlformats.org/officeDocument/2006/relationships/customXml" Target="../ink/ink2700.xml"/><Relationship Id="rId95" Type="http://schemas.openxmlformats.org/officeDocument/2006/relationships/image" Target="../media/image397.png"/><Relationship Id="rId22" Type="http://schemas.openxmlformats.org/officeDocument/2006/relationships/image" Target="../media/image361.png"/><Relationship Id="rId27" Type="http://schemas.openxmlformats.org/officeDocument/2006/relationships/customXml" Target="../ink/ink2711.xml"/><Relationship Id="rId43" Type="http://schemas.openxmlformats.org/officeDocument/2006/relationships/customXml" Target="../ink/ink2719.xml"/><Relationship Id="rId48" Type="http://schemas.openxmlformats.org/officeDocument/2006/relationships/image" Target="../media/image374.png"/><Relationship Id="rId64" Type="http://schemas.openxmlformats.org/officeDocument/2006/relationships/image" Target="../media/image382.png"/><Relationship Id="rId69" Type="http://schemas.openxmlformats.org/officeDocument/2006/relationships/customXml" Target="../ink/ink2732.xml"/><Relationship Id="rId113" Type="http://schemas.openxmlformats.org/officeDocument/2006/relationships/customXml" Target="../ink/ink2755.xml"/><Relationship Id="rId118" Type="http://schemas.openxmlformats.org/officeDocument/2006/relationships/image" Target="../media/image408.png"/><Relationship Id="rId134" Type="http://schemas.openxmlformats.org/officeDocument/2006/relationships/image" Target="../media/image416.png"/><Relationship Id="rId139" Type="http://schemas.openxmlformats.org/officeDocument/2006/relationships/customXml" Target="../ink/ink2768.xml"/><Relationship Id="rId80" Type="http://schemas.openxmlformats.org/officeDocument/2006/relationships/customXml" Target="../ink/ink2738.xml"/><Relationship Id="rId85" Type="http://schemas.openxmlformats.org/officeDocument/2006/relationships/image" Target="../media/image392.png"/><Relationship Id="rId150" Type="http://schemas.openxmlformats.org/officeDocument/2006/relationships/image" Target="../media/image424.png"/><Relationship Id="rId155" Type="http://schemas.openxmlformats.org/officeDocument/2006/relationships/customXml" Target="../ink/ink2776.xml"/><Relationship Id="rId12" Type="http://schemas.openxmlformats.org/officeDocument/2006/relationships/image" Target="../media/image357.png"/><Relationship Id="rId17" Type="http://schemas.openxmlformats.org/officeDocument/2006/relationships/customXml" Target="../ink/ink2706.xml"/><Relationship Id="rId33" Type="http://schemas.openxmlformats.org/officeDocument/2006/relationships/customXml" Target="../ink/ink2714.xml"/><Relationship Id="rId38" Type="http://schemas.openxmlformats.org/officeDocument/2006/relationships/image" Target="../media/image369.png"/><Relationship Id="rId59" Type="http://schemas.openxmlformats.org/officeDocument/2006/relationships/customXml" Target="../ink/ink2727.xml"/><Relationship Id="rId103" Type="http://schemas.openxmlformats.org/officeDocument/2006/relationships/customXml" Target="../ink/ink2750.xml"/><Relationship Id="rId108" Type="http://schemas.openxmlformats.org/officeDocument/2006/relationships/image" Target="../media/image403.png"/><Relationship Id="rId124" Type="http://schemas.openxmlformats.org/officeDocument/2006/relationships/image" Target="../media/image411.png"/><Relationship Id="rId129" Type="http://schemas.openxmlformats.org/officeDocument/2006/relationships/customXml" Target="../ink/ink2763.xml"/><Relationship Id="rId54" Type="http://schemas.openxmlformats.org/officeDocument/2006/relationships/image" Target="../media/image377.png"/><Relationship Id="rId70" Type="http://schemas.openxmlformats.org/officeDocument/2006/relationships/image" Target="../media/image385.png"/><Relationship Id="rId75" Type="http://schemas.openxmlformats.org/officeDocument/2006/relationships/image" Target="../media/image387.png"/><Relationship Id="rId91" Type="http://schemas.openxmlformats.org/officeDocument/2006/relationships/image" Target="../media/image395.png"/><Relationship Id="rId96" Type="http://schemas.openxmlformats.org/officeDocument/2006/relationships/customXml" Target="../ink/ink2746.xml"/><Relationship Id="rId140" Type="http://schemas.openxmlformats.org/officeDocument/2006/relationships/image" Target="../media/image419.png"/><Relationship Id="rId145" Type="http://schemas.openxmlformats.org/officeDocument/2006/relationships/customXml" Target="../ink/ink27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23" Type="http://schemas.openxmlformats.org/officeDocument/2006/relationships/customXml" Target="../ink/ink2709.xml"/><Relationship Id="rId28" Type="http://schemas.openxmlformats.org/officeDocument/2006/relationships/image" Target="../media/image364.png"/><Relationship Id="rId49" Type="http://schemas.openxmlformats.org/officeDocument/2006/relationships/customXml" Target="../ink/ink2722.xml"/><Relationship Id="rId114" Type="http://schemas.openxmlformats.org/officeDocument/2006/relationships/image" Target="../media/image406.png"/><Relationship Id="rId119" Type="http://schemas.openxmlformats.org/officeDocument/2006/relationships/customXml" Target="../ink/ink2758.xml"/><Relationship Id="rId44" Type="http://schemas.openxmlformats.org/officeDocument/2006/relationships/image" Target="../media/image372.png"/><Relationship Id="rId60" Type="http://schemas.openxmlformats.org/officeDocument/2006/relationships/image" Target="../media/image380.png"/><Relationship Id="rId65" Type="http://schemas.openxmlformats.org/officeDocument/2006/relationships/customXml" Target="../ink/ink2730.xml"/><Relationship Id="rId81" Type="http://schemas.openxmlformats.org/officeDocument/2006/relationships/image" Target="../media/image390.png"/><Relationship Id="rId86" Type="http://schemas.openxmlformats.org/officeDocument/2006/relationships/customXml" Target="../ink/ink2741.xml"/><Relationship Id="rId130" Type="http://schemas.openxmlformats.org/officeDocument/2006/relationships/image" Target="../media/image414.png"/><Relationship Id="rId135" Type="http://schemas.openxmlformats.org/officeDocument/2006/relationships/customXml" Target="../ink/ink2766.xml"/><Relationship Id="rId151" Type="http://schemas.openxmlformats.org/officeDocument/2006/relationships/customXml" Target="../ink/ink2774.xml"/><Relationship Id="rId156" Type="http://schemas.openxmlformats.org/officeDocument/2006/relationships/image" Target="../media/image427.png"/><Relationship Id="rId13" Type="http://schemas.openxmlformats.org/officeDocument/2006/relationships/customXml" Target="../ink/ink2704.xml"/><Relationship Id="rId18" Type="http://schemas.openxmlformats.org/officeDocument/2006/relationships/image" Target="../media/image353.png"/><Relationship Id="rId39" Type="http://schemas.openxmlformats.org/officeDocument/2006/relationships/customXml" Target="../ink/ink2717.xml"/><Relationship Id="rId109" Type="http://schemas.openxmlformats.org/officeDocument/2006/relationships/customXml" Target="../ink/ink2753.xml"/><Relationship Id="rId34" Type="http://schemas.openxmlformats.org/officeDocument/2006/relationships/image" Target="../media/image367.png"/><Relationship Id="rId50" Type="http://schemas.openxmlformats.org/officeDocument/2006/relationships/image" Target="../media/image375.png"/><Relationship Id="rId55" Type="http://schemas.openxmlformats.org/officeDocument/2006/relationships/customXml" Target="../ink/ink2725.xml"/><Relationship Id="rId76" Type="http://schemas.openxmlformats.org/officeDocument/2006/relationships/customXml" Target="../ink/ink2736.xml"/><Relationship Id="rId97" Type="http://schemas.openxmlformats.org/officeDocument/2006/relationships/customXml" Target="../ink/ink2747.xml"/><Relationship Id="rId104" Type="http://schemas.openxmlformats.org/officeDocument/2006/relationships/image" Target="../media/image401.png"/><Relationship Id="rId120" Type="http://schemas.openxmlformats.org/officeDocument/2006/relationships/image" Target="../media/image409.png"/><Relationship Id="rId125" Type="http://schemas.openxmlformats.org/officeDocument/2006/relationships/customXml" Target="../ink/ink2761.xml"/><Relationship Id="rId141" Type="http://schemas.openxmlformats.org/officeDocument/2006/relationships/customXml" Target="../ink/ink2769.xml"/><Relationship Id="rId146" Type="http://schemas.openxmlformats.org/officeDocument/2006/relationships/image" Target="../media/image422.png"/><Relationship Id="rId7" Type="http://schemas.openxmlformats.org/officeDocument/2006/relationships/customXml" Target="../ink/ink2701.xml"/><Relationship Id="rId71" Type="http://schemas.openxmlformats.org/officeDocument/2006/relationships/customXml" Target="../ink/ink2733.xml"/><Relationship Id="rId92" Type="http://schemas.openxmlformats.org/officeDocument/2006/relationships/customXml" Target="../ink/ink2744.xml"/><Relationship Id="rId2" Type="http://schemas.openxmlformats.org/officeDocument/2006/relationships/image" Target="../media/image351.png"/><Relationship Id="rId29" Type="http://schemas.openxmlformats.org/officeDocument/2006/relationships/customXml" Target="../ink/ink2712.xml"/><Relationship Id="rId24" Type="http://schemas.openxmlformats.org/officeDocument/2006/relationships/image" Target="../media/image362.png"/><Relationship Id="rId40" Type="http://schemas.openxmlformats.org/officeDocument/2006/relationships/image" Target="../media/image370.png"/><Relationship Id="rId45" Type="http://schemas.openxmlformats.org/officeDocument/2006/relationships/customXml" Target="../ink/ink2720.xml"/><Relationship Id="rId66" Type="http://schemas.openxmlformats.org/officeDocument/2006/relationships/image" Target="../media/image383.png"/><Relationship Id="rId87" Type="http://schemas.openxmlformats.org/officeDocument/2006/relationships/image" Target="../media/image393.png"/><Relationship Id="rId110" Type="http://schemas.openxmlformats.org/officeDocument/2006/relationships/image" Target="../media/image404.png"/><Relationship Id="rId115" Type="http://schemas.openxmlformats.org/officeDocument/2006/relationships/customXml" Target="../ink/ink2756.xml"/><Relationship Id="rId131" Type="http://schemas.openxmlformats.org/officeDocument/2006/relationships/customXml" Target="../ink/ink2764.xml"/><Relationship Id="rId136" Type="http://schemas.openxmlformats.org/officeDocument/2006/relationships/image" Target="../media/image417.png"/><Relationship Id="rId61" Type="http://schemas.openxmlformats.org/officeDocument/2006/relationships/customXml" Target="../ink/ink2728.xml"/><Relationship Id="rId82" Type="http://schemas.openxmlformats.org/officeDocument/2006/relationships/customXml" Target="../ink/ink2739.xml"/><Relationship Id="rId152" Type="http://schemas.openxmlformats.org/officeDocument/2006/relationships/image" Target="../media/image425.png"/><Relationship Id="rId19" Type="http://schemas.openxmlformats.org/officeDocument/2006/relationships/customXml" Target="../ink/ink2707.xml"/><Relationship Id="rId14" Type="http://schemas.openxmlformats.org/officeDocument/2006/relationships/image" Target="../media/image358.png"/><Relationship Id="rId30" Type="http://schemas.openxmlformats.org/officeDocument/2006/relationships/image" Target="../media/image365.png"/><Relationship Id="rId35" Type="http://schemas.openxmlformats.org/officeDocument/2006/relationships/customXml" Target="../ink/ink2715.xml"/><Relationship Id="rId56" Type="http://schemas.openxmlformats.org/officeDocument/2006/relationships/image" Target="../media/image378.png"/><Relationship Id="rId77" Type="http://schemas.openxmlformats.org/officeDocument/2006/relationships/image" Target="../media/image388.png"/><Relationship Id="rId100" Type="http://schemas.openxmlformats.org/officeDocument/2006/relationships/image" Target="../media/image399.png"/><Relationship Id="rId105" Type="http://schemas.openxmlformats.org/officeDocument/2006/relationships/customXml" Target="../ink/ink2751.xml"/><Relationship Id="rId126" Type="http://schemas.openxmlformats.org/officeDocument/2006/relationships/image" Target="../media/image412.png"/><Relationship Id="rId147" Type="http://schemas.openxmlformats.org/officeDocument/2006/relationships/customXml" Target="../ink/ink2772.xml"/><Relationship Id="rId8" Type="http://schemas.openxmlformats.org/officeDocument/2006/relationships/image" Target="../media/image355.png"/><Relationship Id="rId51" Type="http://schemas.openxmlformats.org/officeDocument/2006/relationships/customXml" Target="../ink/ink2723.xml"/><Relationship Id="rId72" Type="http://schemas.openxmlformats.org/officeDocument/2006/relationships/customXml" Target="../ink/ink2734.xml"/><Relationship Id="rId93" Type="http://schemas.openxmlformats.org/officeDocument/2006/relationships/image" Target="../media/image396.png"/><Relationship Id="rId98" Type="http://schemas.openxmlformats.org/officeDocument/2006/relationships/image" Target="../media/image398.png"/><Relationship Id="rId121" Type="http://schemas.openxmlformats.org/officeDocument/2006/relationships/customXml" Target="../ink/ink2759.xml"/><Relationship Id="rId142" Type="http://schemas.openxmlformats.org/officeDocument/2006/relationships/image" Target="../media/image420.png"/><Relationship Id="rId3" Type="http://schemas.openxmlformats.org/officeDocument/2006/relationships/customXml" Target="../ink/ink2699.xml"/><Relationship Id="rId25" Type="http://schemas.openxmlformats.org/officeDocument/2006/relationships/customXml" Target="../ink/ink2710.xml"/><Relationship Id="rId46" Type="http://schemas.openxmlformats.org/officeDocument/2006/relationships/image" Target="../media/image373.png"/><Relationship Id="rId67" Type="http://schemas.openxmlformats.org/officeDocument/2006/relationships/customXml" Target="../ink/ink2731.xml"/><Relationship Id="rId116" Type="http://schemas.openxmlformats.org/officeDocument/2006/relationships/image" Target="../media/image407.png"/><Relationship Id="rId137" Type="http://schemas.openxmlformats.org/officeDocument/2006/relationships/customXml" Target="../ink/ink2767.xml"/><Relationship Id="rId20" Type="http://schemas.openxmlformats.org/officeDocument/2006/relationships/image" Target="../media/image360.png"/><Relationship Id="rId41" Type="http://schemas.openxmlformats.org/officeDocument/2006/relationships/customXml" Target="../ink/ink2718.xml"/><Relationship Id="rId62" Type="http://schemas.openxmlformats.org/officeDocument/2006/relationships/image" Target="../media/image381.png"/><Relationship Id="rId83" Type="http://schemas.openxmlformats.org/officeDocument/2006/relationships/image" Target="../media/image391.png"/><Relationship Id="rId88" Type="http://schemas.openxmlformats.org/officeDocument/2006/relationships/customXml" Target="../ink/ink2742.xml"/><Relationship Id="rId111" Type="http://schemas.openxmlformats.org/officeDocument/2006/relationships/customXml" Target="../ink/ink2754.xml"/><Relationship Id="rId132" Type="http://schemas.openxmlformats.org/officeDocument/2006/relationships/image" Target="../media/image415.png"/><Relationship Id="rId153" Type="http://schemas.openxmlformats.org/officeDocument/2006/relationships/customXml" Target="../ink/ink2775.xml"/><Relationship Id="rId15" Type="http://schemas.openxmlformats.org/officeDocument/2006/relationships/customXml" Target="../ink/ink2705.xml"/><Relationship Id="rId36" Type="http://schemas.openxmlformats.org/officeDocument/2006/relationships/image" Target="../media/image368.png"/><Relationship Id="rId57" Type="http://schemas.openxmlformats.org/officeDocument/2006/relationships/customXml" Target="../ink/ink2726.xml"/><Relationship Id="rId106" Type="http://schemas.openxmlformats.org/officeDocument/2006/relationships/image" Target="../media/image402.png"/><Relationship Id="rId127" Type="http://schemas.openxmlformats.org/officeDocument/2006/relationships/customXml" Target="../ink/ink2762.xml"/><Relationship Id="rId10" Type="http://schemas.openxmlformats.org/officeDocument/2006/relationships/image" Target="../media/image356.png"/><Relationship Id="rId31" Type="http://schemas.openxmlformats.org/officeDocument/2006/relationships/customXml" Target="../ink/ink2713.xml"/><Relationship Id="rId52" Type="http://schemas.openxmlformats.org/officeDocument/2006/relationships/image" Target="../media/image376.png"/><Relationship Id="rId73" Type="http://schemas.openxmlformats.org/officeDocument/2006/relationships/image" Target="../media/image386.png"/><Relationship Id="rId78" Type="http://schemas.openxmlformats.org/officeDocument/2006/relationships/customXml" Target="../ink/ink2737.xml"/><Relationship Id="rId94" Type="http://schemas.openxmlformats.org/officeDocument/2006/relationships/customXml" Target="../ink/ink2745.xml"/><Relationship Id="rId99" Type="http://schemas.openxmlformats.org/officeDocument/2006/relationships/customXml" Target="../ink/ink2748.xml"/><Relationship Id="rId101" Type="http://schemas.openxmlformats.org/officeDocument/2006/relationships/customXml" Target="../ink/ink2749.xml"/><Relationship Id="rId122" Type="http://schemas.openxmlformats.org/officeDocument/2006/relationships/image" Target="../media/image410.png"/><Relationship Id="rId143" Type="http://schemas.openxmlformats.org/officeDocument/2006/relationships/customXml" Target="../ink/ink2770.xml"/><Relationship Id="rId148" Type="http://schemas.openxmlformats.org/officeDocument/2006/relationships/image" Target="../media/image423.png"/><Relationship Id="rId4" Type="http://schemas.openxmlformats.org/officeDocument/2006/relationships/image" Target="../media/image352.png"/><Relationship Id="rId9" Type="http://schemas.openxmlformats.org/officeDocument/2006/relationships/customXml" Target="../ink/ink2702.xml"/><Relationship Id="rId26" Type="http://schemas.openxmlformats.org/officeDocument/2006/relationships/image" Target="../media/image363.png"/><Relationship Id="rId47" Type="http://schemas.openxmlformats.org/officeDocument/2006/relationships/customXml" Target="../ink/ink2721.xml"/><Relationship Id="rId68" Type="http://schemas.openxmlformats.org/officeDocument/2006/relationships/image" Target="../media/image384.png"/><Relationship Id="rId89" Type="http://schemas.openxmlformats.org/officeDocument/2006/relationships/image" Target="../media/image394.png"/><Relationship Id="rId112" Type="http://schemas.openxmlformats.org/officeDocument/2006/relationships/image" Target="../media/image405.png"/><Relationship Id="rId133" Type="http://schemas.openxmlformats.org/officeDocument/2006/relationships/customXml" Target="../ink/ink2765.xml"/><Relationship Id="rId154" Type="http://schemas.openxmlformats.org/officeDocument/2006/relationships/image" Target="../media/image426.png"/><Relationship Id="rId16" Type="http://schemas.openxmlformats.org/officeDocument/2006/relationships/image" Target="../media/image359.png"/><Relationship Id="rId37" Type="http://schemas.openxmlformats.org/officeDocument/2006/relationships/customXml" Target="../ink/ink2716.xml"/><Relationship Id="rId58" Type="http://schemas.openxmlformats.org/officeDocument/2006/relationships/image" Target="../media/image379.png"/><Relationship Id="rId79" Type="http://schemas.openxmlformats.org/officeDocument/2006/relationships/image" Target="../media/image389.png"/><Relationship Id="rId102" Type="http://schemas.openxmlformats.org/officeDocument/2006/relationships/image" Target="../media/image400.png"/><Relationship Id="rId123" Type="http://schemas.openxmlformats.org/officeDocument/2006/relationships/customXml" Target="../ink/ink2760.xml"/><Relationship Id="rId144" Type="http://schemas.openxmlformats.org/officeDocument/2006/relationships/image" Target="../media/image421.png"/><Relationship Id="rId90" Type="http://schemas.openxmlformats.org/officeDocument/2006/relationships/customXml" Target="../ink/ink2743.xml"/></Relationships>
</file>

<file path=ppt/slides/_rels/slide7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35.xml"/><Relationship Id="rId21" Type="http://schemas.openxmlformats.org/officeDocument/2006/relationships/customXml" Target="../ink/ink2786.xml"/><Relationship Id="rId42" Type="http://schemas.openxmlformats.org/officeDocument/2006/relationships/image" Target="../media/image371.png"/><Relationship Id="rId63" Type="http://schemas.openxmlformats.org/officeDocument/2006/relationships/customXml" Target="../ink/ink2807.xml"/><Relationship Id="rId84" Type="http://schemas.openxmlformats.org/officeDocument/2006/relationships/customXml" Target="../ink/ink2818.xml"/><Relationship Id="rId138" Type="http://schemas.openxmlformats.org/officeDocument/2006/relationships/image" Target="../media/image418.png"/><Relationship Id="rId159" Type="http://schemas.openxmlformats.org/officeDocument/2006/relationships/customXml" Target="../ink/ink2856.xml"/><Relationship Id="rId107" Type="http://schemas.openxmlformats.org/officeDocument/2006/relationships/customXml" Target="../ink/ink2830.xml"/><Relationship Id="rId11" Type="http://schemas.openxmlformats.org/officeDocument/2006/relationships/customXml" Target="../ink/ink2781.xml"/><Relationship Id="rId32" Type="http://schemas.openxmlformats.org/officeDocument/2006/relationships/image" Target="../media/image366.png"/><Relationship Id="rId53" Type="http://schemas.openxmlformats.org/officeDocument/2006/relationships/customXml" Target="../ink/ink2802.xml"/><Relationship Id="rId74" Type="http://schemas.openxmlformats.org/officeDocument/2006/relationships/customXml" Target="../ink/ink2813.xml"/><Relationship Id="rId128" Type="http://schemas.openxmlformats.org/officeDocument/2006/relationships/image" Target="../media/image413.png"/><Relationship Id="rId149" Type="http://schemas.openxmlformats.org/officeDocument/2006/relationships/customXml" Target="../ink/ink2851.xml"/><Relationship Id="rId5" Type="http://schemas.openxmlformats.org/officeDocument/2006/relationships/customXml" Target="../ink/ink2778.xml"/><Relationship Id="rId95" Type="http://schemas.openxmlformats.org/officeDocument/2006/relationships/image" Target="../media/image397.png"/><Relationship Id="rId160" Type="http://schemas.openxmlformats.org/officeDocument/2006/relationships/image" Target="../media/image407.png"/><Relationship Id="rId22" Type="http://schemas.openxmlformats.org/officeDocument/2006/relationships/image" Target="../media/image361.png"/><Relationship Id="rId43" Type="http://schemas.openxmlformats.org/officeDocument/2006/relationships/customXml" Target="../ink/ink2797.xml"/><Relationship Id="rId64" Type="http://schemas.openxmlformats.org/officeDocument/2006/relationships/image" Target="../media/image382.png"/><Relationship Id="rId118" Type="http://schemas.openxmlformats.org/officeDocument/2006/relationships/image" Target="../media/image408.png"/><Relationship Id="rId139" Type="http://schemas.openxmlformats.org/officeDocument/2006/relationships/customXml" Target="../ink/ink2846.xml"/><Relationship Id="rId80" Type="http://schemas.openxmlformats.org/officeDocument/2006/relationships/customXml" Target="../ink/ink2816.xml"/><Relationship Id="rId85" Type="http://schemas.openxmlformats.org/officeDocument/2006/relationships/image" Target="../media/image392.png"/><Relationship Id="rId150" Type="http://schemas.openxmlformats.org/officeDocument/2006/relationships/image" Target="../media/image424.png"/><Relationship Id="rId155" Type="http://schemas.openxmlformats.org/officeDocument/2006/relationships/customXml" Target="../ink/ink2854.xml"/><Relationship Id="rId12" Type="http://schemas.openxmlformats.org/officeDocument/2006/relationships/image" Target="../media/image357.png"/><Relationship Id="rId17" Type="http://schemas.openxmlformats.org/officeDocument/2006/relationships/customXml" Target="../ink/ink2784.xml"/><Relationship Id="rId33" Type="http://schemas.openxmlformats.org/officeDocument/2006/relationships/customXml" Target="../ink/ink2792.xml"/><Relationship Id="rId38" Type="http://schemas.openxmlformats.org/officeDocument/2006/relationships/image" Target="../media/image369.png"/><Relationship Id="rId59" Type="http://schemas.openxmlformats.org/officeDocument/2006/relationships/customXml" Target="../ink/ink2805.xml"/><Relationship Id="rId103" Type="http://schemas.openxmlformats.org/officeDocument/2006/relationships/customXml" Target="../ink/ink2828.xml"/><Relationship Id="rId108" Type="http://schemas.openxmlformats.org/officeDocument/2006/relationships/image" Target="../media/image403.png"/><Relationship Id="rId124" Type="http://schemas.openxmlformats.org/officeDocument/2006/relationships/image" Target="../media/image411.png"/><Relationship Id="rId129" Type="http://schemas.openxmlformats.org/officeDocument/2006/relationships/customXml" Target="../ink/ink2841.xml"/><Relationship Id="rId54" Type="http://schemas.openxmlformats.org/officeDocument/2006/relationships/image" Target="../media/image377.png"/><Relationship Id="rId70" Type="http://schemas.openxmlformats.org/officeDocument/2006/relationships/image" Target="../media/image385.png"/><Relationship Id="rId75" Type="http://schemas.openxmlformats.org/officeDocument/2006/relationships/image" Target="../media/image387.png"/><Relationship Id="rId91" Type="http://schemas.openxmlformats.org/officeDocument/2006/relationships/image" Target="../media/image395.png"/><Relationship Id="rId96" Type="http://schemas.openxmlformats.org/officeDocument/2006/relationships/customXml" Target="../ink/ink2824.xml"/><Relationship Id="rId140" Type="http://schemas.openxmlformats.org/officeDocument/2006/relationships/image" Target="../media/image419.png"/><Relationship Id="rId145" Type="http://schemas.openxmlformats.org/officeDocument/2006/relationships/customXml" Target="../ink/ink28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23" Type="http://schemas.openxmlformats.org/officeDocument/2006/relationships/customXml" Target="../ink/ink2787.xml"/><Relationship Id="rId28" Type="http://schemas.openxmlformats.org/officeDocument/2006/relationships/image" Target="../media/image364.png"/><Relationship Id="rId49" Type="http://schemas.openxmlformats.org/officeDocument/2006/relationships/customXml" Target="../ink/ink2800.xml"/><Relationship Id="rId114" Type="http://schemas.openxmlformats.org/officeDocument/2006/relationships/image" Target="../media/image406.png"/><Relationship Id="rId119" Type="http://schemas.openxmlformats.org/officeDocument/2006/relationships/customXml" Target="../ink/ink2836.xml"/><Relationship Id="rId44" Type="http://schemas.openxmlformats.org/officeDocument/2006/relationships/image" Target="../media/image372.png"/><Relationship Id="rId60" Type="http://schemas.openxmlformats.org/officeDocument/2006/relationships/image" Target="../media/image380.png"/><Relationship Id="rId65" Type="http://schemas.openxmlformats.org/officeDocument/2006/relationships/customXml" Target="../ink/ink2808.xml"/><Relationship Id="rId81" Type="http://schemas.openxmlformats.org/officeDocument/2006/relationships/image" Target="../media/image390.png"/><Relationship Id="rId86" Type="http://schemas.openxmlformats.org/officeDocument/2006/relationships/customXml" Target="../ink/ink2819.xml"/><Relationship Id="rId130" Type="http://schemas.openxmlformats.org/officeDocument/2006/relationships/image" Target="../media/image414.png"/><Relationship Id="rId135" Type="http://schemas.openxmlformats.org/officeDocument/2006/relationships/customXml" Target="../ink/ink2844.xml"/><Relationship Id="rId151" Type="http://schemas.openxmlformats.org/officeDocument/2006/relationships/customXml" Target="../ink/ink2852.xml"/><Relationship Id="rId156" Type="http://schemas.openxmlformats.org/officeDocument/2006/relationships/image" Target="../media/image427.png"/><Relationship Id="rId13" Type="http://schemas.openxmlformats.org/officeDocument/2006/relationships/customXml" Target="../ink/ink2782.xml"/><Relationship Id="rId18" Type="http://schemas.openxmlformats.org/officeDocument/2006/relationships/image" Target="../media/image353.png"/><Relationship Id="rId39" Type="http://schemas.openxmlformats.org/officeDocument/2006/relationships/customXml" Target="../ink/ink2795.xml"/><Relationship Id="rId109" Type="http://schemas.openxmlformats.org/officeDocument/2006/relationships/customXml" Target="../ink/ink2831.xml"/><Relationship Id="rId34" Type="http://schemas.openxmlformats.org/officeDocument/2006/relationships/image" Target="../media/image367.png"/><Relationship Id="rId50" Type="http://schemas.openxmlformats.org/officeDocument/2006/relationships/image" Target="../media/image375.png"/><Relationship Id="rId55" Type="http://schemas.openxmlformats.org/officeDocument/2006/relationships/customXml" Target="../ink/ink2803.xml"/><Relationship Id="rId76" Type="http://schemas.openxmlformats.org/officeDocument/2006/relationships/customXml" Target="../ink/ink2814.xml"/><Relationship Id="rId97" Type="http://schemas.openxmlformats.org/officeDocument/2006/relationships/customXml" Target="../ink/ink2825.xml"/><Relationship Id="rId104" Type="http://schemas.openxmlformats.org/officeDocument/2006/relationships/image" Target="../media/image401.png"/><Relationship Id="rId120" Type="http://schemas.openxmlformats.org/officeDocument/2006/relationships/image" Target="../media/image409.png"/><Relationship Id="rId125" Type="http://schemas.openxmlformats.org/officeDocument/2006/relationships/customXml" Target="../ink/ink2839.xml"/><Relationship Id="rId141" Type="http://schemas.openxmlformats.org/officeDocument/2006/relationships/customXml" Target="../ink/ink2847.xml"/><Relationship Id="rId146" Type="http://schemas.openxmlformats.org/officeDocument/2006/relationships/image" Target="../media/image422.png"/><Relationship Id="rId7" Type="http://schemas.openxmlformats.org/officeDocument/2006/relationships/customXml" Target="../ink/ink2779.xml"/><Relationship Id="rId71" Type="http://schemas.openxmlformats.org/officeDocument/2006/relationships/customXml" Target="../ink/ink2811.xml"/><Relationship Id="rId92" Type="http://schemas.openxmlformats.org/officeDocument/2006/relationships/customXml" Target="../ink/ink2822.xml"/><Relationship Id="rId2" Type="http://schemas.openxmlformats.org/officeDocument/2006/relationships/image" Target="../media/image351.png"/><Relationship Id="rId29" Type="http://schemas.openxmlformats.org/officeDocument/2006/relationships/customXml" Target="../ink/ink2790.xml"/><Relationship Id="rId24" Type="http://schemas.openxmlformats.org/officeDocument/2006/relationships/image" Target="../media/image362.png"/><Relationship Id="rId40" Type="http://schemas.openxmlformats.org/officeDocument/2006/relationships/image" Target="../media/image370.png"/><Relationship Id="rId45" Type="http://schemas.openxmlformats.org/officeDocument/2006/relationships/customXml" Target="../ink/ink2798.xml"/><Relationship Id="rId66" Type="http://schemas.openxmlformats.org/officeDocument/2006/relationships/image" Target="../media/image383.png"/><Relationship Id="rId87" Type="http://schemas.openxmlformats.org/officeDocument/2006/relationships/image" Target="../media/image393.png"/><Relationship Id="rId110" Type="http://schemas.openxmlformats.org/officeDocument/2006/relationships/image" Target="../media/image404.png"/><Relationship Id="rId115" Type="http://schemas.openxmlformats.org/officeDocument/2006/relationships/customXml" Target="../ink/ink2834.xml"/><Relationship Id="rId131" Type="http://schemas.openxmlformats.org/officeDocument/2006/relationships/customXml" Target="../ink/ink2842.xml"/><Relationship Id="rId136" Type="http://schemas.openxmlformats.org/officeDocument/2006/relationships/image" Target="../media/image417.png"/><Relationship Id="rId157" Type="http://schemas.openxmlformats.org/officeDocument/2006/relationships/customXml" Target="../ink/ink2855.xml"/><Relationship Id="rId61" Type="http://schemas.openxmlformats.org/officeDocument/2006/relationships/customXml" Target="../ink/ink2806.xml"/><Relationship Id="rId82" Type="http://schemas.openxmlformats.org/officeDocument/2006/relationships/customXml" Target="../ink/ink2817.xml"/><Relationship Id="rId152" Type="http://schemas.openxmlformats.org/officeDocument/2006/relationships/image" Target="../media/image425.png"/><Relationship Id="rId19" Type="http://schemas.openxmlformats.org/officeDocument/2006/relationships/customXml" Target="../ink/ink2785.xml"/><Relationship Id="rId14" Type="http://schemas.openxmlformats.org/officeDocument/2006/relationships/image" Target="../media/image358.png"/><Relationship Id="rId30" Type="http://schemas.openxmlformats.org/officeDocument/2006/relationships/image" Target="../media/image365.png"/><Relationship Id="rId35" Type="http://schemas.openxmlformats.org/officeDocument/2006/relationships/customXml" Target="../ink/ink2793.xml"/><Relationship Id="rId56" Type="http://schemas.openxmlformats.org/officeDocument/2006/relationships/image" Target="../media/image378.png"/><Relationship Id="rId77" Type="http://schemas.openxmlformats.org/officeDocument/2006/relationships/image" Target="../media/image388.png"/><Relationship Id="rId100" Type="http://schemas.openxmlformats.org/officeDocument/2006/relationships/image" Target="../media/image399.png"/><Relationship Id="rId105" Type="http://schemas.openxmlformats.org/officeDocument/2006/relationships/customXml" Target="../ink/ink2829.xml"/><Relationship Id="rId126" Type="http://schemas.openxmlformats.org/officeDocument/2006/relationships/image" Target="../media/image412.png"/><Relationship Id="rId147" Type="http://schemas.openxmlformats.org/officeDocument/2006/relationships/customXml" Target="../ink/ink2850.xml"/><Relationship Id="rId8" Type="http://schemas.openxmlformats.org/officeDocument/2006/relationships/image" Target="../media/image355.png"/><Relationship Id="rId51" Type="http://schemas.openxmlformats.org/officeDocument/2006/relationships/customXml" Target="../ink/ink2801.xml"/><Relationship Id="rId72" Type="http://schemas.openxmlformats.org/officeDocument/2006/relationships/customXml" Target="../ink/ink2812.xml"/><Relationship Id="rId93" Type="http://schemas.openxmlformats.org/officeDocument/2006/relationships/image" Target="../media/image396.png"/><Relationship Id="rId98" Type="http://schemas.openxmlformats.org/officeDocument/2006/relationships/image" Target="../media/image398.png"/><Relationship Id="rId121" Type="http://schemas.openxmlformats.org/officeDocument/2006/relationships/customXml" Target="../ink/ink2837.xml"/><Relationship Id="rId142" Type="http://schemas.openxmlformats.org/officeDocument/2006/relationships/image" Target="../media/image420.png"/><Relationship Id="rId3" Type="http://schemas.openxmlformats.org/officeDocument/2006/relationships/customXml" Target="../ink/ink2777.xml"/><Relationship Id="rId25" Type="http://schemas.openxmlformats.org/officeDocument/2006/relationships/customXml" Target="../ink/ink2788.xml"/><Relationship Id="rId46" Type="http://schemas.openxmlformats.org/officeDocument/2006/relationships/image" Target="../media/image373.png"/><Relationship Id="rId67" Type="http://schemas.openxmlformats.org/officeDocument/2006/relationships/customXml" Target="../ink/ink2809.xml"/><Relationship Id="rId116" Type="http://schemas.openxmlformats.org/officeDocument/2006/relationships/image" Target="../media/image428.png"/><Relationship Id="rId137" Type="http://schemas.openxmlformats.org/officeDocument/2006/relationships/customXml" Target="../ink/ink2845.xml"/><Relationship Id="rId158" Type="http://schemas.openxmlformats.org/officeDocument/2006/relationships/image" Target="../media/image429.png"/><Relationship Id="rId20" Type="http://schemas.openxmlformats.org/officeDocument/2006/relationships/image" Target="../media/image360.png"/><Relationship Id="rId41" Type="http://schemas.openxmlformats.org/officeDocument/2006/relationships/customXml" Target="../ink/ink2796.xml"/><Relationship Id="rId62" Type="http://schemas.openxmlformats.org/officeDocument/2006/relationships/image" Target="../media/image381.png"/><Relationship Id="rId83" Type="http://schemas.openxmlformats.org/officeDocument/2006/relationships/image" Target="../media/image391.png"/><Relationship Id="rId88" Type="http://schemas.openxmlformats.org/officeDocument/2006/relationships/customXml" Target="../ink/ink2820.xml"/><Relationship Id="rId111" Type="http://schemas.openxmlformats.org/officeDocument/2006/relationships/customXml" Target="../ink/ink2832.xml"/><Relationship Id="rId132" Type="http://schemas.openxmlformats.org/officeDocument/2006/relationships/image" Target="../media/image415.png"/><Relationship Id="rId153" Type="http://schemas.openxmlformats.org/officeDocument/2006/relationships/customXml" Target="../ink/ink2853.xml"/><Relationship Id="rId15" Type="http://schemas.openxmlformats.org/officeDocument/2006/relationships/customXml" Target="../ink/ink2783.xml"/><Relationship Id="rId36" Type="http://schemas.openxmlformats.org/officeDocument/2006/relationships/image" Target="../media/image368.png"/><Relationship Id="rId57" Type="http://schemas.openxmlformats.org/officeDocument/2006/relationships/customXml" Target="../ink/ink2804.xml"/><Relationship Id="rId106" Type="http://schemas.openxmlformats.org/officeDocument/2006/relationships/image" Target="../media/image402.png"/><Relationship Id="rId127" Type="http://schemas.openxmlformats.org/officeDocument/2006/relationships/customXml" Target="../ink/ink2840.xml"/><Relationship Id="rId10" Type="http://schemas.openxmlformats.org/officeDocument/2006/relationships/image" Target="../media/image356.png"/><Relationship Id="rId31" Type="http://schemas.openxmlformats.org/officeDocument/2006/relationships/customXml" Target="../ink/ink2791.xml"/><Relationship Id="rId52" Type="http://schemas.openxmlformats.org/officeDocument/2006/relationships/image" Target="../media/image376.png"/><Relationship Id="rId73" Type="http://schemas.openxmlformats.org/officeDocument/2006/relationships/image" Target="../media/image386.png"/><Relationship Id="rId78" Type="http://schemas.openxmlformats.org/officeDocument/2006/relationships/customXml" Target="../ink/ink2815.xml"/><Relationship Id="rId94" Type="http://schemas.openxmlformats.org/officeDocument/2006/relationships/customXml" Target="../ink/ink2823.xml"/><Relationship Id="rId99" Type="http://schemas.openxmlformats.org/officeDocument/2006/relationships/customXml" Target="../ink/ink2826.xml"/><Relationship Id="rId101" Type="http://schemas.openxmlformats.org/officeDocument/2006/relationships/customXml" Target="../ink/ink2827.xml"/><Relationship Id="rId122" Type="http://schemas.openxmlformats.org/officeDocument/2006/relationships/image" Target="../media/image410.png"/><Relationship Id="rId143" Type="http://schemas.openxmlformats.org/officeDocument/2006/relationships/customXml" Target="../ink/ink2848.xml"/><Relationship Id="rId148" Type="http://schemas.openxmlformats.org/officeDocument/2006/relationships/image" Target="../media/image423.png"/><Relationship Id="rId4" Type="http://schemas.openxmlformats.org/officeDocument/2006/relationships/image" Target="../media/image352.png"/><Relationship Id="rId9" Type="http://schemas.openxmlformats.org/officeDocument/2006/relationships/customXml" Target="../ink/ink2780.xml"/><Relationship Id="rId26" Type="http://schemas.openxmlformats.org/officeDocument/2006/relationships/image" Target="../media/image363.png"/><Relationship Id="rId47" Type="http://schemas.openxmlformats.org/officeDocument/2006/relationships/customXml" Target="../ink/ink2799.xml"/><Relationship Id="rId68" Type="http://schemas.openxmlformats.org/officeDocument/2006/relationships/image" Target="../media/image384.png"/><Relationship Id="rId89" Type="http://schemas.openxmlformats.org/officeDocument/2006/relationships/image" Target="../media/image394.png"/><Relationship Id="rId112" Type="http://schemas.openxmlformats.org/officeDocument/2006/relationships/image" Target="../media/image405.png"/><Relationship Id="rId133" Type="http://schemas.openxmlformats.org/officeDocument/2006/relationships/customXml" Target="../ink/ink2843.xml"/><Relationship Id="rId154" Type="http://schemas.openxmlformats.org/officeDocument/2006/relationships/image" Target="../media/image426.png"/><Relationship Id="rId16" Type="http://schemas.openxmlformats.org/officeDocument/2006/relationships/image" Target="../media/image359.png"/><Relationship Id="rId37" Type="http://schemas.openxmlformats.org/officeDocument/2006/relationships/customXml" Target="../ink/ink2794.xml"/><Relationship Id="rId58" Type="http://schemas.openxmlformats.org/officeDocument/2006/relationships/image" Target="../media/image379.png"/><Relationship Id="rId79" Type="http://schemas.openxmlformats.org/officeDocument/2006/relationships/image" Target="../media/image389.png"/><Relationship Id="rId102" Type="http://schemas.openxmlformats.org/officeDocument/2006/relationships/image" Target="../media/image400.png"/><Relationship Id="rId123" Type="http://schemas.openxmlformats.org/officeDocument/2006/relationships/customXml" Target="../ink/ink2838.xml"/><Relationship Id="rId144" Type="http://schemas.openxmlformats.org/officeDocument/2006/relationships/image" Target="../media/image421.png"/><Relationship Id="rId90" Type="http://schemas.openxmlformats.org/officeDocument/2006/relationships/customXml" Target="../ink/ink2821.xml"/><Relationship Id="rId27" Type="http://schemas.openxmlformats.org/officeDocument/2006/relationships/customXml" Target="../ink/ink2789.xml"/><Relationship Id="rId48" Type="http://schemas.openxmlformats.org/officeDocument/2006/relationships/image" Target="../media/image374.png"/><Relationship Id="rId69" Type="http://schemas.openxmlformats.org/officeDocument/2006/relationships/customXml" Target="../ink/ink2810.xml"/><Relationship Id="rId113" Type="http://schemas.openxmlformats.org/officeDocument/2006/relationships/customXml" Target="../ink/ink2833.xml"/><Relationship Id="rId134" Type="http://schemas.openxmlformats.org/officeDocument/2006/relationships/image" Target="../media/image416.png"/></Relationships>
</file>

<file path=ppt/slides/_rels/slide7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15.xml"/><Relationship Id="rId21" Type="http://schemas.openxmlformats.org/officeDocument/2006/relationships/customXml" Target="../ink/ink2866.xml"/><Relationship Id="rId42" Type="http://schemas.openxmlformats.org/officeDocument/2006/relationships/image" Target="../media/image371.png"/><Relationship Id="rId63" Type="http://schemas.openxmlformats.org/officeDocument/2006/relationships/customXml" Target="../ink/ink2887.xml"/><Relationship Id="rId84" Type="http://schemas.openxmlformats.org/officeDocument/2006/relationships/customXml" Target="../ink/ink2898.xml"/><Relationship Id="rId138" Type="http://schemas.openxmlformats.org/officeDocument/2006/relationships/image" Target="../media/image418.png"/><Relationship Id="rId159" Type="http://schemas.openxmlformats.org/officeDocument/2006/relationships/customXml" Target="../ink/ink2936.xml"/><Relationship Id="rId107" Type="http://schemas.openxmlformats.org/officeDocument/2006/relationships/customXml" Target="../ink/ink2910.xml"/><Relationship Id="rId11" Type="http://schemas.openxmlformats.org/officeDocument/2006/relationships/customXml" Target="../ink/ink2861.xml"/><Relationship Id="rId32" Type="http://schemas.openxmlformats.org/officeDocument/2006/relationships/image" Target="../media/image366.png"/><Relationship Id="rId53" Type="http://schemas.openxmlformats.org/officeDocument/2006/relationships/customXml" Target="../ink/ink2882.xml"/><Relationship Id="rId74" Type="http://schemas.openxmlformats.org/officeDocument/2006/relationships/customXml" Target="../ink/ink2893.xml"/><Relationship Id="rId128" Type="http://schemas.openxmlformats.org/officeDocument/2006/relationships/image" Target="../media/image413.png"/><Relationship Id="rId149" Type="http://schemas.openxmlformats.org/officeDocument/2006/relationships/customXml" Target="../ink/ink2931.xml"/><Relationship Id="rId5" Type="http://schemas.openxmlformats.org/officeDocument/2006/relationships/customXml" Target="../ink/ink2858.xml"/><Relationship Id="rId95" Type="http://schemas.openxmlformats.org/officeDocument/2006/relationships/image" Target="../media/image397.png"/><Relationship Id="rId160" Type="http://schemas.openxmlformats.org/officeDocument/2006/relationships/image" Target="../media/image430.png"/><Relationship Id="rId22" Type="http://schemas.openxmlformats.org/officeDocument/2006/relationships/image" Target="../media/image361.png"/><Relationship Id="rId43" Type="http://schemas.openxmlformats.org/officeDocument/2006/relationships/customXml" Target="../ink/ink2877.xml"/><Relationship Id="rId64" Type="http://schemas.openxmlformats.org/officeDocument/2006/relationships/image" Target="../media/image382.png"/><Relationship Id="rId118" Type="http://schemas.openxmlformats.org/officeDocument/2006/relationships/image" Target="../media/image408.png"/><Relationship Id="rId139" Type="http://schemas.openxmlformats.org/officeDocument/2006/relationships/customXml" Target="../ink/ink2926.xml"/><Relationship Id="rId85" Type="http://schemas.openxmlformats.org/officeDocument/2006/relationships/image" Target="../media/image392.png"/><Relationship Id="rId150" Type="http://schemas.openxmlformats.org/officeDocument/2006/relationships/image" Target="../media/image424.png"/><Relationship Id="rId12" Type="http://schemas.openxmlformats.org/officeDocument/2006/relationships/image" Target="../media/image357.png"/><Relationship Id="rId17" Type="http://schemas.openxmlformats.org/officeDocument/2006/relationships/customXml" Target="../ink/ink2864.xml"/><Relationship Id="rId33" Type="http://schemas.openxmlformats.org/officeDocument/2006/relationships/customXml" Target="../ink/ink2872.xml"/><Relationship Id="rId38" Type="http://schemas.openxmlformats.org/officeDocument/2006/relationships/image" Target="../media/image369.png"/><Relationship Id="rId59" Type="http://schemas.openxmlformats.org/officeDocument/2006/relationships/customXml" Target="../ink/ink2885.xml"/><Relationship Id="rId103" Type="http://schemas.openxmlformats.org/officeDocument/2006/relationships/customXml" Target="../ink/ink2908.xml"/><Relationship Id="rId108" Type="http://schemas.openxmlformats.org/officeDocument/2006/relationships/image" Target="../media/image403.png"/><Relationship Id="rId124" Type="http://schemas.openxmlformats.org/officeDocument/2006/relationships/image" Target="../media/image411.png"/><Relationship Id="rId129" Type="http://schemas.openxmlformats.org/officeDocument/2006/relationships/customXml" Target="../ink/ink2921.xml"/><Relationship Id="rId54" Type="http://schemas.openxmlformats.org/officeDocument/2006/relationships/image" Target="../media/image377.png"/><Relationship Id="rId70" Type="http://schemas.openxmlformats.org/officeDocument/2006/relationships/image" Target="../media/image385.png"/><Relationship Id="rId75" Type="http://schemas.openxmlformats.org/officeDocument/2006/relationships/image" Target="../media/image387.png"/><Relationship Id="rId91" Type="http://schemas.openxmlformats.org/officeDocument/2006/relationships/image" Target="../media/image395.png"/><Relationship Id="rId96" Type="http://schemas.openxmlformats.org/officeDocument/2006/relationships/customXml" Target="../ink/ink2904.xml"/><Relationship Id="rId140" Type="http://schemas.openxmlformats.org/officeDocument/2006/relationships/image" Target="../media/image419.png"/><Relationship Id="rId145" Type="http://schemas.openxmlformats.org/officeDocument/2006/relationships/customXml" Target="../ink/ink2929.xml"/><Relationship Id="rId161" Type="http://schemas.openxmlformats.org/officeDocument/2006/relationships/customXml" Target="../ink/ink2937.xml"/><Relationship Id="rId166" Type="http://schemas.openxmlformats.org/officeDocument/2006/relationships/image" Target="../media/image4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23" Type="http://schemas.openxmlformats.org/officeDocument/2006/relationships/customXml" Target="../ink/ink2867.xml"/><Relationship Id="rId28" Type="http://schemas.openxmlformats.org/officeDocument/2006/relationships/image" Target="../media/image364.png"/><Relationship Id="rId49" Type="http://schemas.openxmlformats.org/officeDocument/2006/relationships/customXml" Target="../ink/ink2880.xml"/><Relationship Id="rId114" Type="http://schemas.openxmlformats.org/officeDocument/2006/relationships/image" Target="../media/image406.png"/><Relationship Id="rId119" Type="http://schemas.openxmlformats.org/officeDocument/2006/relationships/customXml" Target="../ink/ink2916.xml"/><Relationship Id="rId44" Type="http://schemas.openxmlformats.org/officeDocument/2006/relationships/image" Target="../media/image372.png"/><Relationship Id="rId60" Type="http://schemas.openxmlformats.org/officeDocument/2006/relationships/image" Target="../media/image380.png"/><Relationship Id="rId65" Type="http://schemas.openxmlformats.org/officeDocument/2006/relationships/customXml" Target="../ink/ink2888.xml"/><Relationship Id="rId81" Type="http://schemas.openxmlformats.org/officeDocument/2006/relationships/image" Target="../media/image390.png"/><Relationship Id="rId86" Type="http://schemas.openxmlformats.org/officeDocument/2006/relationships/customXml" Target="../ink/ink2899.xml"/><Relationship Id="rId130" Type="http://schemas.openxmlformats.org/officeDocument/2006/relationships/image" Target="../media/image414.png"/><Relationship Id="rId135" Type="http://schemas.openxmlformats.org/officeDocument/2006/relationships/customXml" Target="../ink/ink2924.xml"/><Relationship Id="rId151" Type="http://schemas.openxmlformats.org/officeDocument/2006/relationships/customXml" Target="../ink/ink2932.xml"/><Relationship Id="rId156" Type="http://schemas.openxmlformats.org/officeDocument/2006/relationships/image" Target="../media/image427.png"/><Relationship Id="rId13" Type="http://schemas.openxmlformats.org/officeDocument/2006/relationships/customXml" Target="../ink/ink2862.xml"/><Relationship Id="rId18" Type="http://schemas.openxmlformats.org/officeDocument/2006/relationships/image" Target="../media/image353.png"/><Relationship Id="rId39" Type="http://schemas.openxmlformats.org/officeDocument/2006/relationships/customXml" Target="../ink/ink2875.xml"/><Relationship Id="rId109" Type="http://schemas.openxmlformats.org/officeDocument/2006/relationships/customXml" Target="../ink/ink2911.xml"/><Relationship Id="rId34" Type="http://schemas.openxmlformats.org/officeDocument/2006/relationships/image" Target="../media/image367.png"/><Relationship Id="rId50" Type="http://schemas.openxmlformats.org/officeDocument/2006/relationships/image" Target="../media/image375.png"/><Relationship Id="rId55" Type="http://schemas.openxmlformats.org/officeDocument/2006/relationships/customXml" Target="../ink/ink2883.xml"/><Relationship Id="rId76" Type="http://schemas.openxmlformats.org/officeDocument/2006/relationships/customXml" Target="../ink/ink2894.xml"/><Relationship Id="rId97" Type="http://schemas.openxmlformats.org/officeDocument/2006/relationships/customXml" Target="../ink/ink2905.xml"/><Relationship Id="rId104" Type="http://schemas.openxmlformats.org/officeDocument/2006/relationships/image" Target="../media/image401.png"/><Relationship Id="rId120" Type="http://schemas.openxmlformats.org/officeDocument/2006/relationships/image" Target="../media/image409.png"/><Relationship Id="rId125" Type="http://schemas.openxmlformats.org/officeDocument/2006/relationships/customXml" Target="../ink/ink2919.xml"/><Relationship Id="rId141" Type="http://schemas.openxmlformats.org/officeDocument/2006/relationships/customXml" Target="../ink/ink2927.xml"/><Relationship Id="rId146" Type="http://schemas.openxmlformats.org/officeDocument/2006/relationships/image" Target="../media/image422.png"/><Relationship Id="rId7" Type="http://schemas.openxmlformats.org/officeDocument/2006/relationships/customXml" Target="../ink/ink2859.xml"/><Relationship Id="rId71" Type="http://schemas.openxmlformats.org/officeDocument/2006/relationships/customXml" Target="../ink/ink2891.xml"/><Relationship Id="rId92" Type="http://schemas.openxmlformats.org/officeDocument/2006/relationships/customXml" Target="../ink/ink2902.xml"/><Relationship Id="rId162" Type="http://schemas.openxmlformats.org/officeDocument/2006/relationships/image" Target="../media/image431.png"/><Relationship Id="rId2" Type="http://schemas.openxmlformats.org/officeDocument/2006/relationships/image" Target="../media/image351.png"/><Relationship Id="rId29" Type="http://schemas.openxmlformats.org/officeDocument/2006/relationships/customXml" Target="../ink/ink2870.xml"/><Relationship Id="rId24" Type="http://schemas.openxmlformats.org/officeDocument/2006/relationships/image" Target="../media/image362.png"/><Relationship Id="rId40" Type="http://schemas.openxmlformats.org/officeDocument/2006/relationships/image" Target="../media/image370.png"/><Relationship Id="rId45" Type="http://schemas.openxmlformats.org/officeDocument/2006/relationships/customXml" Target="../ink/ink2878.xml"/><Relationship Id="rId66" Type="http://schemas.openxmlformats.org/officeDocument/2006/relationships/image" Target="../media/image383.png"/><Relationship Id="rId87" Type="http://schemas.openxmlformats.org/officeDocument/2006/relationships/image" Target="../media/image393.png"/><Relationship Id="rId110" Type="http://schemas.openxmlformats.org/officeDocument/2006/relationships/image" Target="../media/image404.png"/><Relationship Id="rId115" Type="http://schemas.openxmlformats.org/officeDocument/2006/relationships/customXml" Target="../ink/ink2914.xml"/><Relationship Id="rId131" Type="http://schemas.openxmlformats.org/officeDocument/2006/relationships/customXml" Target="../ink/ink2922.xml"/><Relationship Id="rId136" Type="http://schemas.openxmlformats.org/officeDocument/2006/relationships/image" Target="../media/image417.png"/><Relationship Id="rId157" Type="http://schemas.openxmlformats.org/officeDocument/2006/relationships/customXml" Target="../ink/ink2935.xml"/><Relationship Id="rId61" Type="http://schemas.openxmlformats.org/officeDocument/2006/relationships/customXml" Target="../ink/ink2886.xml"/><Relationship Id="rId82" Type="http://schemas.openxmlformats.org/officeDocument/2006/relationships/customXml" Target="../ink/ink2897.xml"/><Relationship Id="rId152" Type="http://schemas.openxmlformats.org/officeDocument/2006/relationships/image" Target="../media/image425.png"/><Relationship Id="rId19" Type="http://schemas.openxmlformats.org/officeDocument/2006/relationships/customXml" Target="../ink/ink2865.xml"/><Relationship Id="rId14" Type="http://schemas.openxmlformats.org/officeDocument/2006/relationships/image" Target="../media/image358.png"/><Relationship Id="rId30" Type="http://schemas.openxmlformats.org/officeDocument/2006/relationships/image" Target="../media/image365.png"/><Relationship Id="rId35" Type="http://schemas.openxmlformats.org/officeDocument/2006/relationships/customXml" Target="../ink/ink2873.xml"/><Relationship Id="rId56" Type="http://schemas.openxmlformats.org/officeDocument/2006/relationships/image" Target="../media/image378.png"/><Relationship Id="rId77" Type="http://schemas.openxmlformats.org/officeDocument/2006/relationships/image" Target="../media/image388.png"/><Relationship Id="rId100" Type="http://schemas.openxmlformats.org/officeDocument/2006/relationships/image" Target="../media/image399.png"/><Relationship Id="rId105" Type="http://schemas.openxmlformats.org/officeDocument/2006/relationships/customXml" Target="../ink/ink2909.xml"/><Relationship Id="rId126" Type="http://schemas.openxmlformats.org/officeDocument/2006/relationships/image" Target="../media/image412.png"/><Relationship Id="rId147" Type="http://schemas.openxmlformats.org/officeDocument/2006/relationships/customXml" Target="../ink/ink2930.xml"/><Relationship Id="rId8" Type="http://schemas.openxmlformats.org/officeDocument/2006/relationships/image" Target="../media/image355.png"/><Relationship Id="rId51" Type="http://schemas.openxmlformats.org/officeDocument/2006/relationships/customXml" Target="../ink/ink2881.xml"/><Relationship Id="rId72" Type="http://schemas.openxmlformats.org/officeDocument/2006/relationships/customXml" Target="../ink/ink2892.xml"/><Relationship Id="rId93" Type="http://schemas.openxmlformats.org/officeDocument/2006/relationships/image" Target="../media/image396.png"/><Relationship Id="rId98" Type="http://schemas.openxmlformats.org/officeDocument/2006/relationships/image" Target="../media/image398.png"/><Relationship Id="rId121" Type="http://schemas.openxmlformats.org/officeDocument/2006/relationships/customXml" Target="../ink/ink2917.xml"/><Relationship Id="rId142" Type="http://schemas.openxmlformats.org/officeDocument/2006/relationships/image" Target="../media/image420.png"/><Relationship Id="rId163" Type="http://schemas.openxmlformats.org/officeDocument/2006/relationships/customXml" Target="../ink/ink2938.xml"/><Relationship Id="rId3" Type="http://schemas.openxmlformats.org/officeDocument/2006/relationships/customXml" Target="../ink/ink2857.xml"/><Relationship Id="rId25" Type="http://schemas.openxmlformats.org/officeDocument/2006/relationships/customXml" Target="../ink/ink2868.xml"/><Relationship Id="rId46" Type="http://schemas.openxmlformats.org/officeDocument/2006/relationships/image" Target="../media/image373.png"/><Relationship Id="rId67" Type="http://schemas.openxmlformats.org/officeDocument/2006/relationships/customXml" Target="../ink/ink2889.xml"/><Relationship Id="rId116" Type="http://schemas.openxmlformats.org/officeDocument/2006/relationships/image" Target="../media/image428.png"/><Relationship Id="rId137" Type="http://schemas.openxmlformats.org/officeDocument/2006/relationships/customXml" Target="../ink/ink2925.xml"/><Relationship Id="rId158" Type="http://schemas.openxmlformats.org/officeDocument/2006/relationships/image" Target="../media/image429.png"/><Relationship Id="rId20" Type="http://schemas.openxmlformats.org/officeDocument/2006/relationships/image" Target="../media/image360.png"/><Relationship Id="rId41" Type="http://schemas.openxmlformats.org/officeDocument/2006/relationships/customXml" Target="../ink/ink2876.xml"/><Relationship Id="rId62" Type="http://schemas.openxmlformats.org/officeDocument/2006/relationships/image" Target="../media/image381.png"/><Relationship Id="rId83" Type="http://schemas.openxmlformats.org/officeDocument/2006/relationships/image" Target="../media/image391.png"/><Relationship Id="rId88" Type="http://schemas.openxmlformats.org/officeDocument/2006/relationships/customXml" Target="../ink/ink2900.xml"/><Relationship Id="rId111" Type="http://schemas.openxmlformats.org/officeDocument/2006/relationships/customXml" Target="../ink/ink2912.xml"/><Relationship Id="rId132" Type="http://schemas.openxmlformats.org/officeDocument/2006/relationships/image" Target="../media/image415.png"/><Relationship Id="rId153" Type="http://schemas.openxmlformats.org/officeDocument/2006/relationships/customXml" Target="../ink/ink2933.xml"/><Relationship Id="rId15" Type="http://schemas.openxmlformats.org/officeDocument/2006/relationships/customXml" Target="../ink/ink2863.xml"/><Relationship Id="rId36" Type="http://schemas.openxmlformats.org/officeDocument/2006/relationships/image" Target="../media/image368.png"/><Relationship Id="rId57" Type="http://schemas.openxmlformats.org/officeDocument/2006/relationships/customXml" Target="../ink/ink2884.xml"/><Relationship Id="rId106" Type="http://schemas.openxmlformats.org/officeDocument/2006/relationships/image" Target="../media/image402.png"/><Relationship Id="rId127" Type="http://schemas.openxmlformats.org/officeDocument/2006/relationships/customXml" Target="../ink/ink2920.xml"/><Relationship Id="rId10" Type="http://schemas.openxmlformats.org/officeDocument/2006/relationships/image" Target="../media/image356.png"/><Relationship Id="rId31" Type="http://schemas.openxmlformats.org/officeDocument/2006/relationships/customXml" Target="../ink/ink2871.xml"/><Relationship Id="rId52" Type="http://schemas.openxmlformats.org/officeDocument/2006/relationships/image" Target="../media/image376.png"/><Relationship Id="rId73" Type="http://schemas.openxmlformats.org/officeDocument/2006/relationships/image" Target="../media/image386.png"/><Relationship Id="rId78" Type="http://schemas.openxmlformats.org/officeDocument/2006/relationships/customXml" Target="../ink/ink2895.xml"/><Relationship Id="rId94" Type="http://schemas.openxmlformats.org/officeDocument/2006/relationships/customXml" Target="../ink/ink2903.xml"/><Relationship Id="rId99" Type="http://schemas.openxmlformats.org/officeDocument/2006/relationships/customXml" Target="../ink/ink2906.xml"/><Relationship Id="rId101" Type="http://schemas.openxmlformats.org/officeDocument/2006/relationships/customXml" Target="../ink/ink2907.xml"/><Relationship Id="rId122" Type="http://schemas.openxmlformats.org/officeDocument/2006/relationships/image" Target="../media/image410.png"/><Relationship Id="rId143" Type="http://schemas.openxmlformats.org/officeDocument/2006/relationships/customXml" Target="../ink/ink2928.xml"/><Relationship Id="rId148" Type="http://schemas.openxmlformats.org/officeDocument/2006/relationships/image" Target="../media/image423.png"/><Relationship Id="rId164" Type="http://schemas.openxmlformats.org/officeDocument/2006/relationships/image" Target="../media/image407.png"/><Relationship Id="rId4" Type="http://schemas.openxmlformats.org/officeDocument/2006/relationships/image" Target="../media/image352.png"/><Relationship Id="rId9" Type="http://schemas.openxmlformats.org/officeDocument/2006/relationships/customXml" Target="../ink/ink2860.xml"/><Relationship Id="rId26" Type="http://schemas.openxmlformats.org/officeDocument/2006/relationships/image" Target="../media/image363.png"/><Relationship Id="rId47" Type="http://schemas.openxmlformats.org/officeDocument/2006/relationships/customXml" Target="../ink/ink2879.xml"/><Relationship Id="rId68" Type="http://schemas.openxmlformats.org/officeDocument/2006/relationships/image" Target="../media/image384.png"/><Relationship Id="rId89" Type="http://schemas.openxmlformats.org/officeDocument/2006/relationships/image" Target="../media/image394.png"/><Relationship Id="rId112" Type="http://schemas.openxmlformats.org/officeDocument/2006/relationships/image" Target="../media/image405.png"/><Relationship Id="rId133" Type="http://schemas.openxmlformats.org/officeDocument/2006/relationships/customXml" Target="../ink/ink2923.xml"/><Relationship Id="rId154" Type="http://schemas.openxmlformats.org/officeDocument/2006/relationships/image" Target="../media/image426.png"/><Relationship Id="rId16" Type="http://schemas.openxmlformats.org/officeDocument/2006/relationships/image" Target="../media/image359.png"/><Relationship Id="rId37" Type="http://schemas.openxmlformats.org/officeDocument/2006/relationships/customXml" Target="../ink/ink2874.xml"/><Relationship Id="rId58" Type="http://schemas.openxmlformats.org/officeDocument/2006/relationships/image" Target="../media/image379.png"/><Relationship Id="rId79" Type="http://schemas.openxmlformats.org/officeDocument/2006/relationships/image" Target="../media/image389.png"/><Relationship Id="rId102" Type="http://schemas.openxmlformats.org/officeDocument/2006/relationships/image" Target="../media/image400.png"/><Relationship Id="rId123" Type="http://schemas.openxmlformats.org/officeDocument/2006/relationships/customXml" Target="../ink/ink2918.xml"/><Relationship Id="rId144" Type="http://schemas.openxmlformats.org/officeDocument/2006/relationships/image" Target="../media/image421.png"/><Relationship Id="rId90" Type="http://schemas.openxmlformats.org/officeDocument/2006/relationships/customXml" Target="../ink/ink2901.xml"/><Relationship Id="rId165" Type="http://schemas.openxmlformats.org/officeDocument/2006/relationships/customXml" Target="../ink/ink2939.xml"/><Relationship Id="rId27" Type="http://schemas.openxmlformats.org/officeDocument/2006/relationships/customXml" Target="../ink/ink2869.xml"/><Relationship Id="rId48" Type="http://schemas.openxmlformats.org/officeDocument/2006/relationships/image" Target="../media/image374.png"/><Relationship Id="rId69" Type="http://schemas.openxmlformats.org/officeDocument/2006/relationships/customXml" Target="../ink/ink2890.xml"/><Relationship Id="rId113" Type="http://schemas.openxmlformats.org/officeDocument/2006/relationships/customXml" Target="../ink/ink2913.xml"/><Relationship Id="rId134" Type="http://schemas.openxmlformats.org/officeDocument/2006/relationships/image" Target="../media/image416.png"/><Relationship Id="rId80" Type="http://schemas.openxmlformats.org/officeDocument/2006/relationships/customXml" Target="../ink/ink2896.xml"/><Relationship Id="rId155" Type="http://schemas.openxmlformats.org/officeDocument/2006/relationships/customXml" Target="../ink/ink293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png"/><Relationship Id="rId3" Type="http://schemas.openxmlformats.org/officeDocument/2006/relationships/customXml" Target="../ink/ink2940.xml"/><Relationship Id="rId7" Type="http://schemas.openxmlformats.org/officeDocument/2006/relationships/customXml" Target="../ink/ink2942.xml"/><Relationship Id="rId2" Type="http://schemas.openxmlformats.org/officeDocument/2006/relationships/image" Target="../media/image4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5" Type="http://schemas.openxmlformats.org/officeDocument/2006/relationships/customXml" Target="../ink/ink2941.xml"/><Relationship Id="rId10" Type="http://schemas.openxmlformats.org/officeDocument/2006/relationships/image" Target="../media/image437.png"/><Relationship Id="rId4" Type="http://schemas.openxmlformats.org/officeDocument/2006/relationships/image" Target="../media/image434.png"/><Relationship Id="rId9" Type="http://schemas.openxmlformats.org/officeDocument/2006/relationships/customXml" Target="../ink/ink2943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png"/><Relationship Id="rId13" Type="http://schemas.openxmlformats.org/officeDocument/2006/relationships/customXml" Target="../ink/ink2949.xml"/><Relationship Id="rId3" Type="http://schemas.openxmlformats.org/officeDocument/2006/relationships/customXml" Target="../ink/ink2944.xml"/><Relationship Id="rId7" Type="http://schemas.openxmlformats.org/officeDocument/2006/relationships/customXml" Target="../ink/ink2946.xml"/><Relationship Id="rId12" Type="http://schemas.openxmlformats.org/officeDocument/2006/relationships/image" Target="../media/image438.png"/><Relationship Id="rId2" Type="http://schemas.openxmlformats.org/officeDocument/2006/relationships/image" Target="../media/image4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1" Type="http://schemas.openxmlformats.org/officeDocument/2006/relationships/customXml" Target="../ink/ink2948.xml"/><Relationship Id="rId5" Type="http://schemas.openxmlformats.org/officeDocument/2006/relationships/customXml" Target="../ink/ink2945.xml"/><Relationship Id="rId10" Type="http://schemas.openxmlformats.org/officeDocument/2006/relationships/image" Target="../media/image437.png"/><Relationship Id="rId4" Type="http://schemas.openxmlformats.org/officeDocument/2006/relationships/image" Target="../media/image434.png"/><Relationship Id="rId9" Type="http://schemas.openxmlformats.org/officeDocument/2006/relationships/customXml" Target="../ink/ink2947.xml"/><Relationship Id="rId14" Type="http://schemas.openxmlformats.org/officeDocument/2006/relationships/image" Target="../media/image43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png"/><Relationship Id="rId13" Type="http://schemas.openxmlformats.org/officeDocument/2006/relationships/customXml" Target="../ink/ink2955.xml"/><Relationship Id="rId3" Type="http://schemas.openxmlformats.org/officeDocument/2006/relationships/customXml" Target="../ink/ink2950.xml"/><Relationship Id="rId7" Type="http://schemas.openxmlformats.org/officeDocument/2006/relationships/customXml" Target="../ink/ink2952.xml"/><Relationship Id="rId12" Type="http://schemas.openxmlformats.org/officeDocument/2006/relationships/image" Target="../media/image438.png"/><Relationship Id="rId2" Type="http://schemas.openxmlformats.org/officeDocument/2006/relationships/image" Target="../media/image433.png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1" Type="http://schemas.openxmlformats.org/officeDocument/2006/relationships/customXml" Target="../ink/ink2954.xml"/><Relationship Id="rId5" Type="http://schemas.openxmlformats.org/officeDocument/2006/relationships/customXml" Target="../ink/ink2951.xml"/><Relationship Id="rId15" Type="http://schemas.openxmlformats.org/officeDocument/2006/relationships/customXml" Target="../ink/ink2956.xml"/><Relationship Id="rId10" Type="http://schemas.openxmlformats.org/officeDocument/2006/relationships/image" Target="../media/image437.png"/><Relationship Id="rId4" Type="http://schemas.openxmlformats.org/officeDocument/2006/relationships/image" Target="../media/image434.png"/><Relationship Id="rId9" Type="http://schemas.openxmlformats.org/officeDocument/2006/relationships/customXml" Target="../ink/ink2953.xml"/><Relationship Id="rId14" Type="http://schemas.openxmlformats.org/officeDocument/2006/relationships/image" Target="../media/image43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png"/><Relationship Id="rId13" Type="http://schemas.openxmlformats.org/officeDocument/2006/relationships/customXml" Target="../ink/ink2962.xml"/><Relationship Id="rId18" Type="http://schemas.openxmlformats.org/officeDocument/2006/relationships/image" Target="../media/image441.png"/><Relationship Id="rId3" Type="http://schemas.openxmlformats.org/officeDocument/2006/relationships/customXml" Target="../ink/ink2957.xml"/><Relationship Id="rId7" Type="http://schemas.openxmlformats.org/officeDocument/2006/relationships/customXml" Target="../ink/ink2959.xml"/><Relationship Id="rId12" Type="http://schemas.openxmlformats.org/officeDocument/2006/relationships/image" Target="../media/image438.png"/><Relationship Id="rId17" Type="http://schemas.openxmlformats.org/officeDocument/2006/relationships/customXml" Target="../ink/ink2964.xml"/><Relationship Id="rId2" Type="http://schemas.openxmlformats.org/officeDocument/2006/relationships/image" Target="../media/image433.png"/><Relationship Id="rId16" Type="http://schemas.openxmlformats.org/officeDocument/2006/relationships/image" Target="../media/image440.png"/><Relationship Id="rId20" Type="http://schemas.openxmlformats.org/officeDocument/2006/relationships/image" Target="../media/image4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1" Type="http://schemas.openxmlformats.org/officeDocument/2006/relationships/customXml" Target="../ink/ink2961.xml"/><Relationship Id="rId5" Type="http://schemas.openxmlformats.org/officeDocument/2006/relationships/customXml" Target="../ink/ink2958.xml"/><Relationship Id="rId15" Type="http://schemas.openxmlformats.org/officeDocument/2006/relationships/customXml" Target="../ink/ink2963.xml"/><Relationship Id="rId10" Type="http://schemas.openxmlformats.org/officeDocument/2006/relationships/image" Target="../media/image437.png"/><Relationship Id="rId19" Type="http://schemas.openxmlformats.org/officeDocument/2006/relationships/customXml" Target="../ink/ink2965.xml"/><Relationship Id="rId4" Type="http://schemas.openxmlformats.org/officeDocument/2006/relationships/image" Target="../media/image434.png"/><Relationship Id="rId9" Type="http://schemas.openxmlformats.org/officeDocument/2006/relationships/customXml" Target="../ink/ink2960.xml"/><Relationship Id="rId14" Type="http://schemas.openxmlformats.org/officeDocument/2006/relationships/image" Target="../media/image4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image" Target="../media/image8.png"/><Relationship Id="rId18" Type="http://schemas.openxmlformats.org/officeDocument/2006/relationships/customXml" Target="../ink/ink89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86.xml"/><Relationship Id="rId17" Type="http://schemas.openxmlformats.org/officeDocument/2006/relationships/image" Target="../media/image29.png"/><Relationship Id="rId2" Type="http://schemas.openxmlformats.org/officeDocument/2006/relationships/customXml" Target="../ink/ink81.xml"/><Relationship Id="rId16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10" Type="http://schemas.openxmlformats.org/officeDocument/2006/relationships/customXml" Target="../ink/ink85.xml"/><Relationship Id="rId19" Type="http://schemas.openxmlformats.org/officeDocument/2006/relationships/image" Target="../media/image30.png"/><Relationship Id="rId4" Type="http://schemas.openxmlformats.org/officeDocument/2006/relationships/customXml" Target="../ink/ink82.xml"/><Relationship Id="rId9" Type="http://schemas.openxmlformats.org/officeDocument/2006/relationships/image" Target="../media/image6.png"/><Relationship Id="rId14" Type="http://schemas.openxmlformats.org/officeDocument/2006/relationships/customXml" Target="../ink/ink8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png"/><Relationship Id="rId13" Type="http://schemas.openxmlformats.org/officeDocument/2006/relationships/customXml" Target="../ink/ink2971.xml"/><Relationship Id="rId18" Type="http://schemas.openxmlformats.org/officeDocument/2006/relationships/image" Target="../media/image441.png"/><Relationship Id="rId26" Type="http://schemas.openxmlformats.org/officeDocument/2006/relationships/image" Target="../media/image444.png"/><Relationship Id="rId3" Type="http://schemas.openxmlformats.org/officeDocument/2006/relationships/customXml" Target="../ink/ink2966.xml"/><Relationship Id="rId21" Type="http://schemas.openxmlformats.org/officeDocument/2006/relationships/customXml" Target="../ink/ink2975.xml"/><Relationship Id="rId7" Type="http://schemas.openxmlformats.org/officeDocument/2006/relationships/customXml" Target="../ink/ink2968.xml"/><Relationship Id="rId12" Type="http://schemas.openxmlformats.org/officeDocument/2006/relationships/image" Target="../media/image438.png"/><Relationship Id="rId17" Type="http://schemas.openxmlformats.org/officeDocument/2006/relationships/customXml" Target="../ink/ink2973.xml"/><Relationship Id="rId25" Type="http://schemas.openxmlformats.org/officeDocument/2006/relationships/customXml" Target="../ink/ink2977.xml"/><Relationship Id="rId2" Type="http://schemas.openxmlformats.org/officeDocument/2006/relationships/image" Target="../media/image433.png"/><Relationship Id="rId16" Type="http://schemas.openxmlformats.org/officeDocument/2006/relationships/image" Target="../media/image440.png"/><Relationship Id="rId20" Type="http://schemas.openxmlformats.org/officeDocument/2006/relationships/image" Target="../media/image4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1" Type="http://schemas.openxmlformats.org/officeDocument/2006/relationships/customXml" Target="../ink/ink2970.xml"/><Relationship Id="rId24" Type="http://schemas.openxmlformats.org/officeDocument/2006/relationships/image" Target="../media/image443.png"/><Relationship Id="rId5" Type="http://schemas.openxmlformats.org/officeDocument/2006/relationships/customXml" Target="../ink/ink2967.xml"/><Relationship Id="rId15" Type="http://schemas.openxmlformats.org/officeDocument/2006/relationships/customXml" Target="../ink/ink2972.xml"/><Relationship Id="rId23" Type="http://schemas.openxmlformats.org/officeDocument/2006/relationships/customXml" Target="../ink/ink2976.xml"/><Relationship Id="rId28" Type="http://schemas.openxmlformats.org/officeDocument/2006/relationships/image" Target="../media/image445.png"/><Relationship Id="rId10" Type="http://schemas.openxmlformats.org/officeDocument/2006/relationships/image" Target="../media/image437.png"/><Relationship Id="rId19" Type="http://schemas.openxmlformats.org/officeDocument/2006/relationships/customXml" Target="../ink/ink2974.xml"/><Relationship Id="rId4" Type="http://schemas.openxmlformats.org/officeDocument/2006/relationships/image" Target="../media/image434.png"/><Relationship Id="rId9" Type="http://schemas.openxmlformats.org/officeDocument/2006/relationships/customXml" Target="../ink/ink2969.xml"/><Relationship Id="rId14" Type="http://schemas.openxmlformats.org/officeDocument/2006/relationships/image" Target="../media/image439.png"/><Relationship Id="rId22" Type="http://schemas.openxmlformats.org/officeDocument/2006/relationships/image" Target="../media/image293.png"/><Relationship Id="rId27" Type="http://schemas.openxmlformats.org/officeDocument/2006/relationships/customXml" Target="../ink/ink2978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png"/><Relationship Id="rId13" Type="http://schemas.openxmlformats.org/officeDocument/2006/relationships/customXml" Target="../ink/ink2984.xml"/><Relationship Id="rId18" Type="http://schemas.openxmlformats.org/officeDocument/2006/relationships/image" Target="../media/image441.png"/><Relationship Id="rId26" Type="http://schemas.openxmlformats.org/officeDocument/2006/relationships/image" Target="../media/image444.png"/><Relationship Id="rId3" Type="http://schemas.openxmlformats.org/officeDocument/2006/relationships/customXml" Target="../ink/ink2979.xml"/><Relationship Id="rId21" Type="http://schemas.openxmlformats.org/officeDocument/2006/relationships/customXml" Target="../ink/ink2988.xml"/><Relationship Id="rId7" Type="http://schemas.openxmlformats.org/officeDocument/2006/relationships/customXml" Target="../ink/ink2981.xml"/><Relationship Id="rId12" Type="http://schemas.openxmlformats.org/officeDocument/2006/relationships/image" Target="../media/image438.png"/><Relationship Id="rId17" Type="http://schemas.openxmlformats.org/officeDocument/2006/relationships/customXml" Target="../ink/ink2986.xml"/><Relationship Id="rId25" Type="http://schemas.openxmlformats.org/officeDocument/2006/relationships/customXml" Target="../ink/ink2990.xml"/><Relationship Id="rId2" Type="http://schemas.openxmlformats.org/officeDocument/2006/relationships/image" Target="../media/image433.png"/><Relationship Id="rId16" Type="http://schemas.openxmlformats.org/officeDocument/2006/relationships/image" Target="../media/image440.png"/><Relationship Id="rId20" Type="http://schemas.openxmlformats.org/officeDocument/2006/relationships/image" Target="../media/image442.png"/><Relationship Id="rId29" Type="http://schemas.openxmlformats.org/officeDocument/2006/relationships/customXml" Target="../ink/ink29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1" Type="http://schemas.openxmlformats.org/officeDocument/2006/relationships/customXml" Target="../ink/ink2983.xml"/><Relationship Id="rId24" Type="http://schemas.openxmlformats.org/officeDocument/2006/relationships/image" Target="../media/image443.png"/><Relationship Id="rId32" Type="http://schemas.openxmlformats.org/officeDocument/2006/relationships/image" Target="../media/image447.png"/><Relationship Id="rId5" Type="http://schemas.openxmlformats.org/officeDocument/2006/relationships/customXml" Target="../ink/ink2980.xml"/><Relationship Id="rId15" Type="http://schemas.openxmlformats.org/officeDocument/2006/relationships/customXml" Target="../ink/ink2985.xml"/><Relationship Id="rId23" Type="http://schemas.openxmlformats.org/officeDocument/2006/relationships/customXml" Target="../ink/ink2989.xml"/><Relationship Id="rId28" Type="http://schemas.openxmlformats.org/officeDocument/2006/relationships/image" Target="../media/image445.png"/><Relationship Id="rId10" Type="http://schemas.openxmlformats.org/officeDocument/2006/relationships/image" Target="../media/image437.png"/><Relationship Id="rId19" Type="http://schemas.openxmlformats.org/officeDocument/2006/relationships/customXml" Target="../ink/ink2987.xml"/><Relationship Id="rId31" Type="http://schemas.openxmlformats.org/officeDocument/2006/relationships/customXml" Target="../ink/ink2993.xml"/><Relationship Id="rId4" Type="http://schemas.openxmlformats.org/officeDocument/2006/relationships/image" Target="../media/image434.png"/><Relationship Id="rId9" Type="http://schemas.openxmlformats.org/officeDocument/2006/relationships/customXml" Target="../ink/ink2982.xml"/><Relationship Id="rId14" Type="http://schemas.openxmlformats.org/officeDocument/2006/relationships/image" Target="../media/image439.png"/><Relationship Id="rId22" Type="http://schemas.openxmlformats.org/officeDocument/2006/relationships/image" Target="../media/image293.png"/><Relationship Id="rId27" Type="http://schemas.openxmlformats.org/officeDocument/2006/relationships/customXml" Target="../ink/ink2991.xml"/><Relationship Id="rId30" Type="http://schemas.openxmlformats.org/officeDocument/2006/relationships/image" Target="../media/image446.png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99.xml"/><Relationship Id="rId18" Type="http://schemas.openxmlformats.org/officeDocument/2006/relationships/image" Target="../media/image441.png"/><Relationship Id="rId26" Type="http://schemas.openxmlformats.org/officeDocument/2006/relationships/image" Target="../media/image444.png"/><Relationship Id="rId39" Type="http://schemas.openxmlformats.org/officeDocument/2006/relationships/customXml" Target="../ink/ink3012.xml"/><Relationship Id="rId21" Type="http://schemas.openxmlformats.org/officeDocument/2006/relationships/customXml" Target="../ink/ink3003.xml"/><Relationship Id="rId34" Type="http://schemas.openxmlformats.org/officeDocument/2006/relationships/image" Target="../media/image448.png"/><Relationship Id="rId7" Type="http://schemas.openxmlformats.org/officeDocument/2006/relationships/customXml" Target="../ink/ink2996.xml"/><Relationship Id="rId12" Type="http://schemas.openxmlformats.org/officeDocument/2006/relationships/image" Target="../media/image438.png"/><Relationship Id="rId17" Type="http://schemas.openxmlformats.org/officeDocument/2006/relationships/customXml" Target="../ink/ink3001.xml"/><Relationship Id="rId25" Type="http://schemas.openxmlformats.org/officeDocument/2006/relationships/customXml" Target="../ink/ink3005.xml"/><Relationship Id="rId33" Type="http://schemas.openxmlformats.org/officeDocument/2006/relationships/customXml" Target="../ink/ink3009.xml"/><Relationship Id="rId38" Type="http://schemas.openxmlformats.org/officeDocument/2006/relationships/image" Target="../media/image450.png"/><Relationship Id="rId2" Type="http://schemas.openxmlformats.org/officeDocument/2006/relationships/image" Target="../media/image433.png"/><Relationship Id="rId16" Type="http://schemas.openxmlformats.org/officeDocument/2006/relationships/image" Target="../media/image440.png"/><Relationship Id="rId20" Type="http://schemas.openxmlformats.org/officeDocument/2006/relationships/image" Target="../media/image442.png"/><Relationship Id="rId29" Type="http://schemas.openxmlformats.org/officeDocument/2006/relationships/customXml" Target="../ink/ink30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1" Type="http://schemas.openxmlformats.org/officeDocument/2006/relationships/customXml" Target="../ink/ink2998.xml"/><Relationship Id="rId24" Type="http://schemas.openxmlformats.org/officeDocument/2006/relationships/image" Target="../media/image443.png"/><Relationship Id="rId32" Type="http://schemas.openxmlformats.org/officeDocument/2006/relationships/image" Target="../media/image447.png"/><Relationship Id="rId37" Type="http://schemas.openxmlformats.org/officeDocument/2006/relationships/customXml" Target="../ink/ink3011.xml"/><Relationship Id="rId40" Type="http://schemas.openxmlformats.org/officeDocument/2006/relationships/image" Target="../media/image451.png"/><Relationship Id="rId5" Type="http://schemas.openxmlformats.org/officeDocument/2006/relationships/customXml" Target="../ink/ink2995.xml"/><Relationship Id="rId15" Type="http://schemas.openxmlformats.org/officeDocument/2006/relationships/customXml" Target="../ink/ink3000.xml"/><Relationship Id="rId23" Type="http://schemas.openxmlformats.org/officeDocument/2006/relationships/customXml" Target="../ink/ink3004.xml"/><Relationship Id="rId28" Type="http://schemas.openxmlformats.org/officeDocument/2006/relationships/image" Target="../media/image445.png"/><Relationship Id="rId36" Type="http://schemas.openxmlformats.org/officeDocument/2006/relationships/image" Target="../media/image449.png"/><Relationship Id="rId10" Type="http://schemas.openxmlformats.org/officeDocument/2006/relationships/image" Target="../media/image437.png"/><Relationship Id="rId19" Type="http://schemas.openxmlformats.org/officeDocument/2006/relationships/customXml" Target="../ink/ink3002.xml"/><Relationship Id="rId31" Type="http://schemas.openxmlformats.org/officeDocument/2006/relationships/customXml" Target="../ink/ink3008.xml"/><Relationship Id="rId4" Type="http://schemas.openxmlformats.org/officeDocument/2006/relationships/image" Target="../media/image434.png"/><Relationship Id="rId9" Type="http://schemas.openxmlformats.org/officeDocument/2006/relationships/customXml" Target="../ink/ink2997.xml"/><Relationship Id="rId14" Type="http://schemas.openxmlformats.org/officeDocument/2006/relationships/image" Target="../media/image439.png"/><Relationship Id="rId22" Type="http://schemas.openxmlformats.org/officeDocument/2006/relationships/image" Target="../media/image293.png"/><Relationship Id="rId27" Type="http://schemas.openxmlformats.org/officeDocument/2006/relationships/customXml" Target="../ink/ink3006.xml"/><Relationship Id="rId30" Type="http://schemas.openxmlformats.org/officeDocument/2006/relationships/image" Target="../media/image446.png"/><Relationship Id="rId35" Type="http://schemas.openxmlformats.org/officeDocument/2006/relationships/customXml" Target="../ink/ink3010.xml"/><Relationship Id="rId8" Type="http://schemas.openxmlformats.org/officeDocument/2006/relationships/image" Target="../media/image436.png"/><Relationship Id="rId3" Type="http://schemas.openxmlformats.org/officeDocument/2006/relationships/customXml" Target="../ink/ink2994.xml"/></Relationships>
</file>

<file path=ppt/slides/_rels/slide8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18.xml"/><Relationship Id="rId18" Type="http://schemas.openxmlformats.org/officeDocument/2006/relationships/image" Target="../media/image441.png"/><Relationship Id="rId26" Type="http://schemas.openxmlformats.org/officeDocument/2006/relationships/image" Target="../media/image444.png"/><Relationship Id="rId39" Type="http://schemas.openxmlformats.org/officeDocument/2006/relationships/customXml" Target="../ink/ink3031.xml"/><Relationship Id="rId21" Type="http://schemas.openxmlformats.org/officeDocument/2006/relationships/customXml" Target="../ink/ink3022.xml"/><Relationship Id="rId34" Type="http://schemas.openxmlformats.org/officeDocument/2006/relationships/image" Target="../media/image448.png"/><Relationship Id="rId42" Type="http://schemas.openxmlformats.org/officeDocument/2006/relationships/image" Target="../media/image452.png"/><Relationship Id="rId47" Type="http://schemas.openxmlformats.org/officeDocument/2006/relationships/customXml" Target="../ink/ink3035.xml"/><Relationship Id="rId50" Type="http://schemas.openxmlformats.org/officeDocument/2006/relationships/image" Target="../media/image456.png"/><Relationship Id="rId7" Type="http://schemas.openxmlformats.org/officeDocument/2006/relationships/customXml" Target="../ink/ink3015.xml"/><Relationship Id="rId2" Type="http://schemas.openxmlformats.org/officeDocument/2006/relationships/image" Target="../media/image433.png"/><Relationship Id="rId16" Type="http://schemas.openxmlformats.org/officeDocument/2006/relationships/image" Target="../media/image440.png"/><Relationship Id="rId29" Type="http://schemas.openxmlformats.org/officeDocument/2006/relationships/customXml" Target="../ink/ink3026.xml"/><Relationship Id="rId11" Type="http://schemas.openxmlformats.org/officeDocument/2006/relationships/customXml" Target="../ink/ink3017.xml"/><Relationship Id="rId24" Type="http://schemas.openxmlformats.org/officeDocument/2006/relationships/image" Target="../media/image443.png"/><Relationship Id="rId32" Type="http://schemas.openxmlformats.org/officeDocument/2006/relationships/image" Target="../media/image447.png"/><Relationship Id="rId37" Type="http://schemas.openxmlformats.org/officeDocument/2006/relationships/customXml" Target="../ink/ink3030.xml"/><Relationship Id="rId40" Type="http://schemas.openxmlformats.org/officeDocument/2006/relationships/image" Target="../media/image451.png"/><Relationship Id="rId45" Type="http://schemas.openxmlformats.org/officeDocument/2006/relationships/customXml" Target="../ink/ink3034.xml"/><Relationship Id="rId5" Type="http://schemas.openxmlformats.org/officeDocument/2006/relationships/customXml" Target="../ink/ink3014.xml"/><Relationship Id="rId15" Type="http://schemas.openxmlformats.org/officeDocument/2006/relationships/customXml" Target="../ink/ink3019.xml"/><Relationship Id="rId23" Type="http://schemas.openxmlformats.org/officeDocument/2006/relationships/customXml" Target="../ink/ink3023.xml"/><Relationship Id="rId28" Type="http://schemas.openxmlformats.org/officeDocument/2006/relationships/image" Target="../media/image445.png"/><Relationship Id="rId36" Type="http://schemas.openxmlformats.org/officeDocument/2006/relationships/image" Target="../media/image449.png"/><Relationship Id="rId49" Type="http://schemas.openxmlformats.org/officeDocument/2006/relationships/customXml" Target="../ink/ink3036.xml"/><Relationship Id="rId10" Type="http://schemas.openxmlformats.org/officeDocument/2006/relationships/image" Target="../media/image437.png"/><Relationship Id="rId19" Type="http://schemas.openxmlformats.org/officeDocument/2006/relationships/customXml" Target="../ink/ink3021.xml"/><Relationship Id="rId31" Type="http://schemas.openxmlformats.org/officeDocument/2006/relationships/customXml" Target="../ink/ink3027.xml"/><Relationship Id="rId44" Type="http://schemas.openxmlformats.org/officeDocument/2006/relationships/image" Target="../media/image453.png"/><Relationship Id="rId52" Type="http://schemas.openxmlformats.org/officeDocument/2006/relationships/image" Target="../media/image457.png"/><Relationship Id="rId4" Type="http://schemas.openxmlformats.org/officeDocument/2006/relationships/image" Target="../media/image434.png"/><Relationship Id="rId9" Type="http://schemas.openxmlformats.org/officeDocument/2006/relationships/customXml" Target="../ink/ink3016.xml"/><Relationship Id="rId14" Type="http://schemas.openxmlformats.org/officeDocument/2006/relationships/image" Target="../media/image439.png"/><Relationship Id="rId22" Type="http://schemas.openxmlformats.org/officeDocument/2006/relationships/image" Target="../media/image293.png"/><Relationship Id="rId27" Type="http://schemas.openxmlformats.org/officeDocument/2006/relationships/customXml" Target="../ink/ink3025.xml"/><Relationship Id="rId30" Type="http://schemas.openxmlformats.org/officeDocument/2006/relationships/image" Target="../media/image446.png"/><Relationship Id="rId35" Type="http://schemas.openxmlformats.org/officeDocument/2006/relationships/customXml" Target="../ink/ink3029.xml"/><Relationship Id="rId43" Type="http://schemas.openxmlformats.org/officeDocument/2006/relationships/customXml" Target="../ink/ink3033.xml"/><Relationship Id="rId48" Type="http://schemas.openxmlformats.org/officeDocument/2006/relationships/image" Target="../media/image455.png"/><Relationship Id="rId8" Type="http://schemas.openxmlformats.org/officeDocument/2006/relationships/image" Target="../media/image436.png"/><Relationship Id="rId51" Type="http://schemas.openxmlformats.org/officeDocument/2006/relationships/customXml" Target="../ink/ink3037.xml"/><Relationship Id="rId3" Type="http://schemas.openxmlformats.org/officeDocument/2006/relationships/customXml" Target="../ink/ink3013.xml"/><Relationship Id="rId12" Type="http://schemas.openxmlformats.org/officeDocument/2006/relationships/image" Target="../media/image438.png"/><Relationship Id="rId17" Type="http://schemas.openxmlformats.org/officeDocument/2006/relationships/customXml" Target="../ink/ink3020.xml"/><Relationship Id="rId25" Type="http://schemas.openxmlformats.org/officeDocument/2006/relationships/customXml" Target="../ink/ink3024.xml"/><Relationship Id="rId33" Type="http://schemas.openxmlformats.org/officeDocument/2006/relationships/customXml" Target="../ink/ink3028.xml"/><Relationship Id="rId38" Type="http://schemas.openxmlformats.org/officeDocument/2006/relationships/image" Target="../media/image450.png"/><Relationship Id="rId46" Type="http://schemas.openxmlformats.org/officeDocument/2006/relationships/image" Target="../media/image454.png"/><Relationship Id="rId20" Type="http://schemas.openxmlformats.org/officeDocument/2006/relationships/image" Target="../media/image442.png"/><Relationship Id="rId41" Type="http://schemas.openxmlformats.org/officeDocument/2006/relationships/customXml" Target="../ink/ink30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43.xml"/><Relationship Id="rId18" Type="http://schemas.openxmlformats.org/officeDocument/2006/relationships/image" Target="../media/image441.png"/><Relationship Id="rId26" Type="http://schemas.openxmlformats.org/officeDocument/2006/relationships/image" Target="../media/image444.png"/><Relationship Id="rId39" Type="http://schemas.openxmlformats.org/officeDocument/2006/relationships/customXml" Target="../ink/ink3056.xml"/><Relationship Id="rId21" Type="http://schemas.openxmlformats.org/officeDocument/2006/relationships/customXml" Target="../ink/ink3047.xml"/><Relationship Id="rId34" Type="http://schemas.openxmlformats.org/officeDocument/2006/relationships/image" Target="../media/image448.png"/><Relationship Id="rId42" Type="http://schemas.openxmlformats.org/officeDocument/2006/relationships/image" Target="../media/image452.png"/><Relationship Id="rId47" Type="http://schemas.openxmlformats.org/officeDocument/2006/relationships/customXml" Target="../ink/ink3060.xml"/><Relationship Id="rId50" Type="http://schemas.openxmlformats.org/officeDocument/2006/relationships/image" Target="../media/image456.png"/><Relationship Id="rId55" Type="http://schemas.openxmlformats.org/officeDocument/2006/relationships/customXml" Target="../ink/ink3064.xml"/><Relationship Id="rId63" Type="http://schemas.openxmlformats.org/officeDocument/2006/relationships/customXml" Target="../ink/ink3068.xml"/><Relationship Id="rId7" Type="http://schemas.openxmlformats.org/officeDocument/2006/relationships/customXml" Target="../ink/ink3040.xml"/><Relationship Id="rId2" Type="http://schemas.openxmlformats.org/officeDocument/2006/relationships/image" Target="../media/image433.png"/><Relationship Id="rId16" Type="http://schemas.openxmlformats.org/officeDocument/2006/relationships/image" Target="../media/image440.png"/><Relationship Id="rId29" Type="http://schemas.openxmlformats.org/officeDocument/2006/relationships/customXml" Target="../ink/ink3051.xml"/><Relationship Id="rId11" Type="http://schemas.openxmlformats.org/officeDocument/2006/relationships/customXml" Target="../ink/ink3042.xml"/><Relationship Id="rId24" Type="http://schemas.openxmlformats.org/officeDocument/2006/relationships/image" Target="../media/image443.png"/><Relationship Id="rId32" Type="http://schemas.openxmlformats.org/officeDocument/2006/relationships/image" Target="../media/image447.png"/><Relationship Id="rId37" Type="http://schemas.openxmlformats.org/officeDocument/2006/relationships/customXml" Target="../ink/ink3055.xml"/><Relationship Id="rId40" Type="http://schemas.openxmlformats.org/officeDocument/2006/relationships/image" Target="../media/image451.png"/><Relationship Id="rId45" Type="http://schemas.openxmlformats.org/officeDocument/2006/relationships/customXml" Target="../ink/ink3059.xml"/><Relationship Id="rId53" Type="http://schemas.openxmlformats.org/officeDocument/2006/relationships/customXml" Target="../ink/ink3063.xml"/><Relationship Id="rId58" Type="http://schemas.openxmlformats.org/officeDocument/2006/relationships/image" Target="../media/image460.png"/><Relationship Id="rId5" Type="http://schemas.openxmlformats.org/officeDocument/2006/relationships/customXml" Target="../ink/ink3039.xml"/><Relationship Id="rId61" Type="http://schemas.openxmlformats.org/officeDocument/2006/relationships/customXml" Target="../ink/ink3067.xml"/><Relationship Id="rId19" Type="http://schemas.openxmlformats.org/officeDocument/2006/relationships/customXml" Target="../ink/ink3046.xml"/><Relationship Id="rId14" Type="http://schemas.openxmlformats.org/officeDocument/2006/relationships/image" Target="../media/image439.png"/><Relationship Id="rId22" Type="http://schemas.openxmlformats.org/officeDocument/2006/relationships/image" Target="../media/image293.png"/><Relationship Id="rId27" Type="http://schemas.openxmlformats.org/officeDocument/2006/relationships/customXml" Target="../ink/ink3050.xml"/><Relationship Id="rId30" Type="http://schemas.openxmlformats.org/officeDocument/2006/relationships/image" Target="../media/image446.png"/><Relationship Id="rId35" Type="http://schemas.openxmlformats.org/officeDocument/2006/relationships/customXml" Target="../ink/ink3054.xml"/><Relationship Id="rId43" Type="http://schemas.openxmlformats.org/officeDocument/2006/relationships/customXml" Target="../ink/ink3058.xml"/><Relationship Id="rId48" Type="http://schemas.openxmlformats.org/officeDocument/2006/relationships/image" Target="../media/image455.png"/><Relationship Id="rId56" Type="http://schemas.openxmlformats.org/officeDocument/2006/relationships/image" Target="../media/image459.png"/><Relationship Id="rId64" Type="http://schemas.openxmlformats.org/officeDocument/2006/relationships/image" Target="../media/image463.png"/><Relationship Id="rId8" Type="http://schemas.openxmlformats.org/officeDocument/2006/relationships/image" Target="../media/image436.png"/><Relationship Id="rId51" Type="http://schemas.openxmlformats.org/officeDocument/2006/relationships/customXml" Target="../ink/ink3062.xml"/><Relationship Id="rId3" Type="http://schemas.openxmlformats.org/officeDocument/2006/relationships/customXml" Target="../ink/ink3038.xml"/><Relationship Id="rId12" Type="http://schemas.openxmlformats.org/officeDocument/2006/relationships/image" Target="../media/image438.png"/><Relationship Id="rId17" Type="http://schemas.openxmlformats.org/officeDocument/2006/relationships/customXml" Target="../ink/ink3045.xml"/><Relationship Id="rId25" Type="http://schemas.openxmlformats.org/officeDocument/2006/relationships/customXml" Target="../ink/ink3049.xml"/><Relationship Id="rId33" Type="http://schemas.openxmlformats.org/officeDocument/2006/relationships/customXml" Target="../ink/ink3053.xml"/><Relationship Id="rId38" Type="http://schemas.openxmlformats.org/officeDocument/2006/relationships/image" Target="../media/image450.png"/><Relationship Id="rId46" Type="http://schemas.openxmlformats.org/officeDocument/2006/relationships/image" Target="../media/image454.png"/><Relationship Id="rId59" Type="http://schemas.openxmlformats.org/officeDocument/2006/relationships/customXml" Target="../ink/ink3066.xml"/><Relationship Id="rId20" Type="http://schemas.openxmlformats.org/officeDocument/2006/relationships/image" Target="../media/image442.png"/><Relationship Id="rId41" Type="http://schemas.openxmlformats.org/officeDocument/2006/relationships/customXml" Target="../ink/ink3057.xml"/><Relationship Id="rId54" Type="http://schemas.openxmlformats.org/officeDocument/2006/relationships/image" Target="../media/image458.png"/><Relationship Id="rId62" Type="http://schemas.openxmlformats.org/officeDocument/2006/relationships/image" Target="../media/image4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5" Type="http://schemas.openxmlformats.org/officeDocument/2006/relationships/customXml" Target="../ink/ink3044.xml"/><Relationship Id="rId23" Type="http://schemas.openxmlformats.org/officeDocument/2006/relationships/customXml" Target="../ink/ink3048.xml"/><Relationship Id="rId28" Type="http://schemas.openxmlformats.org/officeDocument/2006/relationships/image" Target="../media/image445.png"/><Relationship Id="rId36" Type="http://schemas.openxmlformats.org/officeDocument/2006/relationships/image" Target="../media/image449.png"/><Relationship Id="rId49" Type="http://schemas.openxmlformats.org/officeDocument/2006/relationships/customXml" Target="../ink/ink3061.xml"/><Relationship Id="rId57" Type="http://schemas.openxmlformats.org/officeDocument/2006/relationships/customXml" Target="../ink/ink3065.xml"/><Relationship Id="rId10" Type="http://schemas.openxmlformats.org/officeDocument/2006/relationships/image" Target="../media/image437.png"/><Relationship Id="rId31" Type="http://schemas.openxmlformats.org/officeDocument/2006/relationships/customXml" Target="../ink/ink3052.xml"/><Relationship Id="rId44" Type="http://schemas.openxmlformats.org/officeDocument/2006/relationships/image" Target="../media/image453.png"/><Relationship Id="rId52" Type="http://schemas.openxmlformats.org/officeDocument/2006/relationships/image" Target="../media/image457.png"/><Relationship Id="rId60" Type="http://schemas.openxmlformats.org/officeDocument/2006/relationships/image" Target="../media/image461.png"/><Relationship Id="rId4" Type="http://schemas.openxmlformats.org/officeDocument/2006/relationships/image" Target="../media/image434.png"/><Relationship Id="rId9" Type="http://schemas.openxmlformats.org/officeDocument/2006/relationships/customXml" Target="../ink/ink3041.xml"/></Relationships>
</file>

<file path=ppt/slides/_rels/slide8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4.png"/><Relationship Id="rId21" Type="http://schemas.openxmlformats.org/officeDocument/2006/relationships/customXml" Target="../ink/ink3078.xml"/><Relationship Id="rId42" Type="http://schemas.openxmlformats.org/officeDocument/2006/relationships/image" Target="../media/image452.png"/><Relationship Id="rId47" Type="http://schemas.openxmlformats.org/officeDocument/2006/relationships/customXml" Target="../ink/ink3091.xml"/><Relationship Id="rId63" Type="http://schemas.openxmlformats.org/officeDocument/2006/relationships/customXml" Target="../ink/ink3099.xml"/><Relationship Id="rId68" Type="http://schemas.openxmlformats.org/officeDocument/2006/relationships/image" Target="../media/image465.png"/><Relationship Id="rId84" Type="http://schemas.openxmlformats.org/officeDocument/2006/relationships/image" Target="../media/image473.png"/><Relationship Id="rId16" Type="http://schemas.openxmlformats.org/officeDocument/2006/relationships/image" Target="../media/image440.png"/><Relationship Id="rId11" Type="http://schemas.openxmlformats.org/officeDocument/2006/relationships/customXml" Target="../ink/ink3073.xml"/><Relationship Id="rId32" Type="http://schemas.openxmlformats.org/officeDocument/2006/relationships/image" Target="../media/image447.png"/><Relationship Id="rId37" Type="http://schemas.openxmlformats.org/officeDocument/2006/relationships/customXml" Target="../ink/ink3086.xml"/><Relationship Id="rId53" Type="http://schemas.openxmlformats.org/officeDocument/2006/relationships/customXml" Target="../ink/ink3094.xml"/><Relationship Id="rId58" Type="http://schemas.openxmlformats.org/officeDocument/2006/relationships/image" Target="../media/image460.png"/><Relationship Id="rId74" Type="http://schemas.openxmlformats.org/officeDocument/2006/relationships/image" Target="../media/image468.png"/><Relationship Id="rId79" Type="http://schemas.openxmlformats.org/officeDocument/2006/relationships/customXml" Target="../ink/ink3107.xml"/><Relationship Id="rId5" Type="http://schemas.openxmlformats.org/officeDocument/2006/relationships/customXml" Target="../ink/ink3070.xml"/><Relationship Id="rId61" Type="http://schemas.openxmlformats.org/officeDocument/2006/relationships/customXml" Target="../ink/ink3098.xml"/><Relationship Id="rId82" Type="http://schemas.openxmlformats.org/officeDocument/2006/relationships/image" Target="../media/image472.png"/><Relationship Id="rId19" Type="http://schemas.openxmlformats.org/officeDocument/2006/relationships/customXml" Target="../ink/ink3077.xml"/><Relationship Id="rId14" Type="http://schemas.openxmlformats.org/officeDocument/2006/relationships/image" Target="../media/image439.png"/><Relationship Id="rId22" Type="http://schemas.openxmlformats.org/officeDocument/2006/relationships/image" Target="../media/image293.png"/><Relationship Id="rId27" Type="http://schemas.openxmlformats.org/officeDocument/2006/relationships/customXml" Target="../ink/ink3081.xml"/><Relationship Id="rId30" Type="http://schemas.openxmlformats.org/officeDocument/2006/relationships/image" Target="../media/image446.png"/><Relationship Id="rId35" Type="http://schemas.openxmlformats.org/officeDocument/2006/relationships/customXml" Target="../ink/ink3085.xml"/><Relationship Id="rId43" Type="http://schemas.openxmlformats.org/officeDocument/2006/relationships/customXml" Target="../ink/ink3089.xml"/><Relationship Id="rId48" Type="http://schemas.openxmlformats.org/officeDocument/2006/relationships/image" Target="../media/image455.png"/><Relationship Id="rId56" Type="http://schemas.openxmlformats.org/officeDocument/2006/relationships/image" Target="../media/image459.png"/><Relationship Id="rId64" Type="http://schemas.openxmlformats.org/officeDocument/2006/relationships/image" Target="../media/image463.png"/><Relationship Id="rId69" Type="http://schemas.openxmlformats.org/officeDocument/2006/relationships/customXml" Target="../ink/ink3102.xml"/><Relationship Id="rId77" Type="http://schemas.openxmlformats.org/officeDocument/2006/relationships/customXml" Target="../ink/ink3106.xml"/><Relationship Id="rId8" Type="http://schemas.openxmlformats.org/officeDocument/2006/relationships/image" Target="../media/image436.png"/><Relationship Id="rId51" Type="http://schemas.openxmlformats.org/officeDocument/2006/relationships/customXml" Target="../ink/ink3093.xml"/><Relationship Id="rId72" Type="http://schemas.openxmlformats.org/officeDocument/2006/relationships/image" Target="../media/image467.png"/><Relationship Id="rId80" Type="http://schemas.openxmlformats.org/officeDocument/2006/relationships/image" Target="../media/image471.png"/><Relationship Id="rId3" Type="http://schemas.openxmlformats.org/officeDocument/2006/relationships/customXml" Target="../ink/ink3069.xml"/><Relationship Id="rId12" Type="http://schemas.openxmlformats.org/officeDocument/2006/relationships/image" Target="../media/image438.png"/><Relationship Id="rId17" Type="http://schemas.openxmlformats.org/officeDocument/2006/relationships/customXml" Target="../ink/ink3076.xml"/><Relationship Id="rId25" Type="http://schemas.openxmlformats.org/officeDocument/2006/relationships/customXml" Target="../ink/ink3080.xml"/><Relationship Id="rId33" Type="http://schemas.openxmlformats.org/officeDocument/2006/relationships/customXml" Target="../ink/ink3084.xml"/><Relationship Id="rId38" Type="http://schemas.openxmlformats.org/officeDocument/2006/relationships/image" Target="../media/image450.png"/><Relationship Id="rId46" Type="http://schemas.openxmlformats.org/officeDocument/2006/relationships/image" Target="../media/image454.png"/><Relationship Id="rId59" Type="http://schemas.openxmlformats.org/officeDocument/2006/relationships/customXml" Target="../ink/ink3097.xml"/><Relationship Id="rId67" Type="http://schemas.openxmlformats.org/officeDocument/2006/relationships/customXml" Target="../ink/ink3101.xml"/><Relationship Id="rId20" Type="http://schemas.openxmlformats.org/officeDocument/2006/relationships/image" Target="../media/image442.png"/><Relationship Id="rId41" Type="http://schemas.openxmlformats.org/officeDocument/2006/relationships/customXml" Target="../ink/ink3088.xml"/><Relationship Id="rId54" Type="http://schemas.openxmlformats.org/officeDocument/2006/relationships/image" Target="../media/image458.png"/><Relationship Id="rId62" Type="http://schemas.openxmlformats.org/officeDocument/2006/relationships/image" Target="../media/image462.png"/><Relationship Id="rId70" Type="http://schemas.openxmlformats.org/officeDocument/2006/relationships/image" Target="../media/image466.png"/><Relationship Id="rId75" Type="http://schemas.openxmlformats.org/officeDocument/2006/relationships/customXml" Target="../ink/ink3105.xml"/><Relationship Id="rId83" Type="http://schemas.openxmlformats.org/officeDocument/2006/relationships/customXml" Target="../ink/ink3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5" Type="http://schemas.openxmlformats.org/officeDocument/2006/relationships/customXml" Target="../ink/ink3075.xml"/><Relationship Id="rId23" Type="http://schemas.openxmlformats.org/officeDocument/2006/relationships/customXml" Target="../ink/ink3079.xml"/><Relationship Id="rId28" Type="http://schemas.openxmlformats.org/officeDocument/2006/relationships/image" Target="../media/image445.png"/><Relationship Id="rId36" Type="http://schemas.openxmlformats.org/officeDocument/2006/relationships/image" Target="../media/image449.png"/><Relationship Id="rId49" Type="http://schemas.openxmlformats.org/officeDocument/2006/relationships/customXml" Target="../ink/ink3092.xml"/><Relationship Id="rId57" Type="http://schemas.openxmlformats.org/officeDocument/2006/relationships/customXml" Target="../ink/ink3096.xml"/><Relationship Id="rId10" Type="http://schemas.openxmlformats.org/officeDocument/2006/relationships/image" Target="../media/image437.png"/><Relationship Id="rId31" Type="http://schemas.openxmlformats.org/officeDocument/2006/relationships/customXml" Target="../ink/ink3083.xml"/><Relationship Id="rId44" Type="http://schemas.openxmlformats.org/officeDocument/2006/relationships/image" Target="../media/image453.png"/><Relationship Id="rId52" Type="http://schemas.openxmlformats.org/officeDocument/2006/relationships/image" Target="../media/image457.png"/><Relationship Id="rId60" Type="http://schemas.openxmlformats.org/officeDocument/2006/relationships/image" Target="../media/image461.png"/><Relationship Id="rId65" Type="http://schemas.openxmlformats.org/officeDocument/2006/relationships/customXml" Target="../ink/ink3100.xml"/><Relationship Id="rId73" Type="http://schemas.openxmlformats.org/officeDocument/2006/relationships/customXml" Target="../ink/ink3104.xml"/><Relationship Id="rId78" Type="http://schemas.openxmlformats.org/officeDocument/2006/relationships/image" Target="../media/image470.png"/><Relationship Id="rId81" Type="http://schemas.openxmlformats.org/officeDocument/2006/relationships/customXml" Target="../ink/ink3108.xml"/><Relationship Id="rId4" Type="http://schemas.openxmlformats.org/officeDocument/2006/relationships/image" Target="../media/image434.png"/><Relationship Id="rId9" Type="http://schemas.openxmlformats.org/officeDocument/2006/relationships/customXml" Target="../ink/ink3072.xml"/><Relationship Id="rId13" Type="http://schemas.openxmlformats.org/officeDocument/2006/relationships/customXml" Target="../ink/ink3074.xml"/><Relationship Id="rId18" Type="http://schemas.openxmlformats.org/officeDocument/2006/relationships/image" Target="../media/image441.png"/><Relationship Id="rId39" Type="http://schemas.openxmlformats.org/officeDocument/2006/relationships/customXml" Target="../ink/ink3087.xml"/><Relationship Id="rId34" Type="http://schemas.openxmlformats.org/officeDocument/2006/relationships/image" Target="../media/image448.png"/><Relationship Id="rId50" Type="http://schemas.openxmlformats.org/officeDocument/2006/relationships/image" Target="../media/image456.png"/><Relationship Id="rId55" Type="http://schemas.openxmlformats.org/officeDocument/2006/relationships/customXml" Target="../ink/ink3095.xml"/><Relationship Id="rId76" Type="http://schemas.openxmlformats.org/officeDocument/2006/relationships/image" Target="../media/image469.png"/><Relationship Id="rId7" Type="http://schemas.openxmlformats.org/officeDocument/2006/relationships/customXml" Target="../ink/ink3071.xml"/><Relationship Id="rId71" Type="http://schemas.openxmlformats.org/officeDocument/2006/relationships/customXml" Target="../ink/ink3103.xml"/><Relationship Id="rId2" Type="http://schemas.openxmlformats.org/officeDocument/2006/relationships/image" Target="../media/image433.png"/><Relationship Id="rId29" Type="http://schemas.openxmlformats.org/officeDocument/2006/relationships/customXml" Target="../ink/ink3082.xml"/><Relationship Id="rId24" Type="http://schemas.openxmlformats.org/officeDocument/2006/relationships/image" Target="../media/image443.png"/><Relationship Id="rId40" Type="http://schemas.openxmlformats.org/officeDocument/2006/relationships/image" Target="../media/image451.png"/><Relationship Id="rId45" Type="http://schemas.openxmlformats.org/officeDocument/2006/relationships/customXml" Target="../ink/ink3090.xml"/><Relationship Id="rId66" Type="http://schemas.openxmlformats.org/officeDocument/2006/relationships/image" Target="../media/image464.png"/></Relationships>
</file>

<file path=ppt/slides/_rels/slide8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4.png"/><Relationship Id="rId21" Type="http://schemas.openxmlformats.org/officeDocument/2006/relationships/customXml" Target="../ink/ink3119.xml"/><Relationship Id="rId42" Type="http://schemas.openxmlformats.org/officeDocument/2006/relationships/image" Target="../media/image452.png"/><Relationship Id="rId47" Type="http://schemas.openxmlformats.org/officeDocument/2006/relationships/customXml" Target="../ink/ink3132.xml"/><Relationship Id="rId63" Type="http://schemas.openxmlformats.org/officeDocument/2006/relationships/customXml" Target="../ink/ink3140.xml"/><Relationship Id="rId68" Type="http://schemas.openxmlformats.org/officeDocument/2006/relationships/image" Target="../media/image465.png"/><Relationship Id="rId84" Type="http://schemas.openxmlformats.org/officeDocument/2006/relationships/image" Target="../media/image473.png"/><Relationship Id="rId89" Type="http://schemas.openxmlformats.org/officeDocument/2006/relationships/customXml" Target="../ink/ink3153.xml"/><Relationship Id="rId16" Type="http://schemas.openxmlformats.org/officeDocument/2006/relationships/image" Target="../media/image440.png"/><Relationship Id="rId11" Type="http://schemas.openxmlformats.org/officeDocument/2006/relationships/customXml" Target="../ink/ink3114.xml"/><Relationship Id="rId32" Type="http://schemas.openxmlformats.org/officeDocument/2006/relationships/image" Target="../media/image447.png"/><Relationship Id="rId37" Type="http://schemas.openxmlformats.org/officeDocument/2006/relationships/customXml" Target="../ink/ink3127.xml"/><Relationship Id="rId53" Type="http://schemas.openxmlformats.org/officeDocument/2006/relationships/customXml" Target="../ink/ink3135.xml"/><Relationship Id="rId58" Type="http://schemas.openxmlformats.org/officeDocument/2006/relationships/image" Target="../media/image460.png"/><Relationship Id="rId74" Type="http://schemas.openxmlformats.org/officeDocument/2006/relationships/image" Target="../media/image468.png"/><Relationship Id="rId79" Type="http://schemas.openxmlformats.org/officeDocument/2006/relationships/customXml" Target="../ink/ink3148.xml"/><Relationship Id="rId5" Type="http://schemas.openxmlformats.org/officeDocument/2006/relationships/customXml" Target="../ink/ink3111.xml"/><Relationship Id="rId90" Type="http://schemas.openxmlformats.org/officeDocument/2006/relationships/image" Target="../media/image476.png"/><Relationship Id="rId95" Type="http://schemas.openxmlformats.org/officeDocument/2006/relationships/customXml" Target="../ink/ink3156.xml"/><Relationship Id="rId22" Type="http://schemas.openxmlformats.org/officeDocument/2006/relationships/image" Target="../media/image293.png"/><Relationship Id="rId27" Type="http://schemas.openxmlformats.org/officeDocument/2006/relationships/customXml" Target="../ink/ink3122.xml"/><Relationship Id="rId43" Type="http://schemas.openxmlformats.org/officeDocument/2006/relationships/customXml" Target="../ink/ink3130.xml"/><Relationship Id="rId48" Type="http://schemas.openxmlformats.org/officeDocument/2006/relationships/image" Target="../media/image455.png"/><Relationship Id="rId64" Type="http://schemas.openxmlformats.org/officeDocument/2006/relationships/image" Target="../media/image463.png"/><Relationship Id="rId69" Type="http://schemas.openxmlformats.org/officeDocument/2006/relationships/customXml" Target="../ink/ink3143.xml"/><Relationship Id="rId8" Type="http://schemas.openxmlformats.org/officeDocument/2006/relationships/image" Target="../media/image436.png"/><Relationship Id="rId51" Type="http://schemas.openxmlformats.org/officeDocument/2006/relationships/customXml" Target="../ink/ink3134.xml"/><Relationship Id="rId72" Type="http://schemas.openxmlformats.org/officeDocument/2006/relationships/image" Target="../media/image467.png"/><Relationship Id="rId80" Type="http://schemas.openxmlformats.org/officeDocument/2006/relationships/image" Target="../media/image471.png"/><Relationship Id="rId85" Type="http://schemas.openxmlformats.org/officeDocument/2006/relationships/customXml" Target="../ink/ink3151.xml"/><Relationship Id="rId93" Type="http://schemas.openxmlformats.org/officeDocument/2006/relationships/customXml" Target="../ink/ink3155.xml"/><Relationship Id="rId3" Type="http://schemas.openxmlformats.org/officeDocument/2006/relationships/customXml" Target="../ink/ink3110.xml"/><Relationship Id="rId12" Type="http://schemas.openxmlformats.org/officeDocument/2006/relationships/image" Target="../media/image438.png"/><Relationship Id="rId17" Type="http://schemas.openxmlformats.org/officeDocument/2006/relationships/customXml" Target="../ink/ink3117.xml"/><Relationship Id="rId25" Type="http://schemas.openxmlformats.org/officeDocument/2006/relationships/customXml" Target="../ink/ink3121.xml"/><Relationship Id="rId33" Type="http://schemas.openxmlformats.org/officeDocument/2006/relationships/customXml" Target="../ink/ink3125.xml"/><Relationship Id="rId38" Type="http://schemas.openxmlformats.org/officeDocument/2006/relationships/image" Target="../media/image450.png"/><Relationship Id="rId46" Type="http://schemas.openxmlformats.org/officeDocument/2006/relationships/image" Target="../media/image454.png"/><Relationship Id="rId59" Type="http://schemas.openxmlformats.org/officeDocument/2006/relationships/customXml" Target="../ink/ink3138.xml"/><Relationship Id="rId67" Type="http://schemas.openxmlformats.org/officeDocument/2006/relationships/customXml" Target="../ink/ink3142.xml"/><Relationship Id="rId20" Type="http://schemas.openxmlformats.org/officeDocument/2006/relationships/image" Target="../media/image442.png"/><Relationship Id="rId41" Type="http://schemas.openxmlformats.org/officeDocument/2006/relationships/customXml" Target="../ink/ink3129.xml"/><Relationship Id="rId54" Type="http://schemas.openxmlformats.org/officeDocument/2006/relationships/image" Target="../media/image458.png"/><Relationship Id="rId62" Type="http://schemas.openxmlformats.org/officeDocument/2006/relationships/image" Target="../media/image462.png"/><Relationship Id="rId70" Type="http://schemas.openxmlformats.org/officeDocument/2006/relationships/image" Target="../media/image466.png"/><Relationship Id="rId75" Type="http://schemas.openxmlformats.org/officeDocument/2006/relationships/customXml" Target="../ink/ink3146.xml"/><Relationship Id="rId83" Type="http://schemas.openxmlformats.org/officeDocument/2006/relationships/customXml" Target="../ink/ink3150.xml"/><Relationship Id="rId88" Type="http://schemas.openxmlformats.org/officeDocument/2006/relationships/image" Target="../media/image475.png"/><Relationship Id="rId91" Type="http://schemas.openxmlformats.org/officeDocument/2006/relationships/customXml" Target="../ink/ink3154.xml"/><Relationship Id="rId96" Type="http://schemas.openxmlformats.org/officeDocument/2006/relationships/image" Target="../media/image4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5" Type="http://schemas.openxmlformats.org/officeDocument/2006/relationships/customXml" Target="../ink/ink3116.xml"/><Relationship Id="rId23" Type="http://schemas.openxmlformats.org/officeDocument/2006/relationships/customXml" Target="../ink/ink3120.xml"/><Relationship Id="rId28" Type="http://schemas.openxmlformats.org/officeDocument/2006/relationships/image" Target="../media/image445.png"/><Relationship Id="rId36" Type="http://schemas.openxmlformats.org/officeDocument/2006/relationships/image" Target="../media/image449.png"/><Relationship Id="rId49" Type="http://schemas.openxmlformats.org/officeDocument/2006/relationships/customXml" Target="../ink/ink3133.xml"/><Relationship Id="rId57" Type="http://schemas.openxmlformats.org/officeDocument/2006/relationships/customXml" Target="../ink/ink3137.xml"/><Relationship Id="rId10" Type="http://schemas.openxmlformats.org/officeDocument/2006/relationships/image" Target="../media/image437.png"/><Relationship Id="rId31" Type="http://schemas.openxmlformats.org/officeDocument/2006/relationships/customXml" Target="../ink/ink3124.xml"/><Relationship Id="rId44" Type="http://schemas.openxmlformats.org/officeDocument/2006/relationships/image" Target="../media/image453.png"/><Relationship Id="rId52" Type="http://schemas.openxmlformats.org/officeDocument/2006/relationships/image" Target="../media/image457.png"/><Relationship Id="rId60" Type="http://schemas.openxmlformats.org/officeDocument/2006/relationships/image" Target="../media/image461.png"/><Relationship Id="rId65" Type="http://schemas.openxmlformats.org/officeDocument/2006/relationships/customXml" Target="../ink/ink3141.xml"/><Relationship Id="rId73" Type="http://schemas.openxmlformats.org/officeDocument/2006/relationships/customXml" Target="../ink/ink3145.xml"/><Relationship Id="rId78" Type="http://schemas.openxmlformats.org/officeDocument/2006/relationships/image" Target="../media/image470.png"/><Relationship Id="rId81" Type="http://schemas.openxmlformats.org/officeDocument/2006/relationships/customXml" Target="../ink/ink3149.xml"/><Relationship Id="rId86" Type="http://schemas.openxmlformats.org/officeDocument/2006/relationships/image" Target="../media/image474.png"/><Relationship Id="rId94" Type="http://schemas.openxmlformats.org/officeDocument/2006/relationships/image" Target="../media/image478.png"/><Relationship Id="rId4" Type="http://schemas.openxmlformats.org/officeDocument/2006/relationships/image" Target="../media/image434.png"/><Relationship Id="rId9" Type="http://schemas.openxmlformats.org/officeDocument/2006/relationships/customXml" Target="../ink/ink3113.xml"/><Relationship Id="rId13" Type="http://schemas.openxmlformats.org/officeDocument/2006/relationships/customXml" Target="../ink/ink3115.xml"/><Relationship Id="rId18" Type="http://schemas.openxmlformats.org/officeDocument/2006/relationships/image" Target="../media/image441.png"/><Relationship Id="rId39" Type="http://schemas.openxmlformats.org/officeDocument/2006/relationships/customXml" Target="../ink/ink3128.xml"/><Relationship Id="rId34" Type="http://schemas.openxmlformats.org/officeDocument/2006/relationships/image" Target="../media/image448.png"/><Relationship Id="rId50" Type="http://schemas.openxmlformats.org/officeDocument/2006/relationships/image" Target="../media/image456.png"/><Relationship Id="rId55" Type="http://schemas.openxmlformats.org/officeDocument/2006/relationships/customXml" Target="../ink/ink3136.xml"/><Relationship Id="rId76" Type="http://schemas.openxmlformats.org/officeDocument/2006/relationships/image" Target="../media/image469.png"/><Relationship Id="rId7" Type="http://schemas.openxmlformats.org/officeDocument/2006/relationships/customXml" Target="../ink/ink3112.xml"/><Relationship Id="rId71" Type="http://schemas.openxmlformats.org/officeDocument/2006/relationships/customXml" Target="../ink/ink3144.xml"/><Relationship Id="rId92" Type="http://schemas.openxmlformats.org/officeDocument/2006/relationships/image" Target="../media/image477.png"/><Relationship Id="rId2" Type="http://schemas.openxmlformats.org/officeDocument/2006/relationships/image" Target="../media/image433.png"/><Relationship Id="rId29" Type="http://schemas.openxmlformats.org/officeDocument/2006/relationships/customXml" Target="../ink/ink3123.xml"/><Relationship Id="rId24" Type="http://schemas.openxmlformats.org/officeDocument/2006/relationships/image" Target="../media/image443.png"/><Relationship Id="rId40" Type="http://schemas.openxmlformats.org/officeDocument/2006/relationships/image" Target="../media/image451.png"/><Relationship Id="rId45" Type="http://schemas.openxmlformats.org/officeDocument/2006/relationships/customXml" Target="../ink/ink3131.xml"/><Relationship Id="rId66" Type="http://schemas.openxmlformats.org/officeDocument/2006/relationships/image" Target="../media/image464.png"/><Relationship Id="rId87" Type="http://schemas.openxmlformats.org/officeDocument/2006/relationships/customXml" Target="../ink/ink3152.xml"/><Relationship Id="rId61" Type="http://schemas.openxmlformats.org/officeDocument/2006/relationships/customXml" Target="../ink/ink3139.xml"/><Relationship Id="rId82" Type="http://schemas.openxmlformats.org/officeDocument/2006/relationships/image" Target="../media/image472.png"/><Relationship Id="rId19" Type="http://schemas.openxmlformats.org/officeDocument/2006/relationships/customXml" Target="../ink/ink3118.xml"/><Relationship Id="rId14" Type="http://schemas.openxmlformats.org/officeDocument/2006/relationships/image" Target="../media/image439.png"/><Relationship Id="rId30" Type="http://schemas.openxmlformats.org/officeDocument/2006/relationships/image" Target="../media/image446.png"/><Relationship Id="rId35" Type="http://schemas.openxmlformats.org/officeDocument/2006/relationships/customXml" Target="../ink/ink3126.xml"/><Relationship Id="rId56" Type="http://schemas.openxmlformats.org/officeDocument/2006/relationships/image" Target="../media/image459.png"/><Relationship Id="rId77" Type="http://schemas.openxmlformats.org/officeDocument/2006/relationships/customXml" Target="../ink/ink3147.xml"/></Relationships>
</file>

<file path=ppt/slides/_rels/slide8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4.png"/><Relationship Id="rId21" Type="http://schemas.openxmlformats.org/officeDocument/2006/relationships/customXml" Target="../ink/ink3166.xml"/><Relationship Id="rId42" Type="http://schemas.openxmlformats.org/officeDocument/2006/relationships/image" Target="../media/image452.png"/><Relationship Id="rId47" Type="http://schemas.openxmlformats.org/officeDocument/2006/relationships/customXml" Target="../ink/ink3179.xml"/><Relationship Id="rId63" Type="http://schemas.openxmlformats.org/officeDocument/2006/relationships/customXml" Target="../ink/ink3187.xml"/><Relationship Id="rId68" Type="http://schemas.openxmlformats.org/officeDocument/2006/relationships/image" Target="../media/image465.png"/><Relationship Id="rId84" Type="http://schemas.openxmlformats.org/officeDocument/2006/relationships/image" Target="../media/image473.png"/><Relationship Id="rId89" Type="http://schemas.openxmlformats.org/officeDocument/2006/relationships/customXml" Target="../ink/ink3200.xml"/><Relationship Id="rId112" Type="http://schemas.openxmlformats.org/officeDocument/2006/relationships/image" Target="../media/image487.png"/><Relationship Id="rId16" Type="http://schemas.openxmlformats.org/officeDocument/2006/relationships/image" Target="../media/image440.png"/><Relationship Id="rId107" Type="http://schemas.openxmlformats.org/officeDocument/2006/relationships/customXml" Target="../ink/ink3209.xml"/><Relationship Id="rId11" Type="http://schemas.openxmlformats.org/officeDocument/2006/relationships/customXml" Target="../ink/ink3161.xml"/><Relationship Id="rId32" Type="http://schemas.openxmlformats.org/officeDocument/2006/relationships/image" Target="../media/image447.png"/><Relationship Id="rId37" Type="http://schemas.openxmlformats.org/officeDocument/2006/relationships/customXml" Target="../ink/ink3174.xml"/><Relationship Id="rId53" Type="http://schemas.openxmlformats.org/officeDocument/2006/relationships/customXml" Target="../ink/ink3182.xml"/><Relationship Id="rId58" Type="http://schemas.openxmlformats.org/officeDocument/2006/relationships/image" Target="../media/image460.png"/><Relationship Id="rId74" Type="http://schemas.openxmlformats.org/officeDocument/2006/relationships/image" Target="../media/image468.png"/><Relationship Id="rId79" Type="http://schemas.openxmlformats.org/officeDocument/2006/relationships/customXml" Target="../ink/ink3195.xml"/><Relationship Id="rId102" Type="http://schemas.openxmlformats.org/officeDocument/2006/relationships/image" Target="../media/image482.png"/><Relationship Id="rId5" Type="http://schemas.openxmlformats.org/officeDocument/2006/relationships/customXml" Target="../ink/ink3158.xml"/><Relationship Id="rId90" Type="http://schemas.openxmlformats.org/officeDocument/2006/relationships/image" Target="../media/image476.png"/><Relationship Id="rId95" Type="http://schemas.openxmlformats.org/officeDocument/2006/relationships/customXml" Target="../ink/ink3203.xml"/><Relationship Id="rId22" Type="http://schemas.openxmlformats.org/officeDocument/2006/relationships/image" Target="../media/image293.png"/><Relationship Id="rId27" Type="http://schemas.openxmlformats.org/officeDocument/2006/relationships/customXml" Target="../ink/ink3169.xml"/><Relationship Id="rId43" Type="http://schemas.openxmlformats.org/officeDocument/2006/relationships/customXml" Target="../ink/ink3177.xml"/><Relationship Id="rId48" Type="http://schemas.openxmlformats.org/officeDocument/2006/relationships/image" Target="../media/image455.png"/><Relationship Id="rId64" Type="http://schemas.openxmlformats.org/officeDocument/2006/relationships/image" Target="../media/image463.png"/><Relationship Id="rId69" Type="http://schemas.openxmlformats.org/officeDocument/2006/relationships/customXml" Target="../ink/ink3190.xml"/><Relationship Id="rId113" Type="http://schemas.openxmlformats.org/officeDocument/2006/relationships/customXml" Target="../ink/ink3212.xml"/><Relationship Id="rId80" Type="http://schemas.openxmlformats.org/officeDocument/2006/relationships/image" Target="../media/image471.png"/><Relationship Id="rId85" Type="http://schemas.openxmlformats.org/officeDocument/2006/relationships/customXml" Target="../ink/ink3198.xml"/><Relationship Id="rId12" Type="http://schemas.openxmlformats.org/officeDocument/2006/relationships/image" Target="../media/image438.png"/><Relationship Id="rId17" Type="http://schemas.openxmlformats.org/officeDocument/2006/relationships/customXml" Target="../ink/ink3164.xml"/><Relationship Id="rId33" Type="http://schemas.openxmlformats.org/officeDocument/2006/relationships/customXml" Target="../ink/ink3172.xml"/><Relationship Id="rId38" Type="http://schemas.openxmlformats.org/officeDocument/2006/relationships/image" Target="../media/image450.png"/><Relationship Id="rId59" Type="http://schemas.openxmlformats.org/officeDocument/2006/relationships/customXml" Target="../ink/ink3185.xml"/><Relationship Id="rId103" Type="http://schemas.openxmlformats.org/officeDocument/2006/relationships/customXml" Target="../ink/ink3207.xml"/><Relationship Id="rId108" Type="http://schemas.openxmlformats.org/officeDocument/2006/relationships/image" Target="../media/image485.png"/><Relationship Id="rId54" Type="http://schemas.openxmlformats.org/officeDocument/2006/relationships/image" Target="../media/image458.png"/><Relationship Id="rId70" Type="http://schemas.openxmlformats.org/officeDocument/2006/relationships/image" Target="../media/image466.png"/><Relationship Id="rId75" Type="http://schemas.openxmlformats.org/officeDocument/2006/relationships/customXml" Target="../ink/ink3193.xml"/><Relationship Id="rId91" Type="http://schemas.openxmlformats.org/officeDocument/2006/relationships/customXml" Target="../ink/ink3201.xml"/><Relationship Id="rId96" Type="http://schemas.openxmlformats.org/officeDocument/2006/relationships/image" Target="../media/image4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5" Type="http://schemas.openxmlformats.org/officeDocument/2006/relationships/customXml" Target="../ink/ink3163.xml"/><Relationship Id="rId23" Type="http://schemas.openxmlformats.org/officeDocument/2006/relationships/customXml" Target="../ink/ink3167.xml"/><Relationship Id="rId28" Type="http://schemas.openxmlformats.org/officeDocument/2006/relationships/image" Target="../media/image445.png"/><Relationship Id="rId36" Type="http://schemas.openxmlformats.org/officeDocument/2006/relationships/image" Target="../media/image449.png"/><Relationship Id="rId49" Type="http://schemas.openxmlformats.org/officeDocument/2006/relationships/customXml" Target="../ink/ink3180.xml"/><Relationship Id="rId57" Type="http://schemas.openxmlformats.org/officeDocument/2006/relationships/customXml" Target="../ink/ink3184.xml"/><Relationship Id="rId106" Type="http://schemas.openxmlformats.org/officeDocument/2006/relationships/image" Target="../media/image484.png"/><Relationship Id="rId114" Type="http://schemas.openxmlformats.org/officeDocument/2006/relationships/image" Target="../media/image488.png"/><Relationship Id="rId10" Type="http://schemas.openxmlformats.org/officeDocument/2006/relationships/image" Target="../media/image437.png"/><Relationship Id="rId31" Type="http://schemas.openxmlformats.org/officeDocument/2006/relationships/customXml" Target="../ink/ink3171.xml"/><Relationship Id="rId44" Type="http://schemas.openxmlformats.org/officeDocument/2006/relationships/image" Target="../media/image453.png"/><Relationship Id="rId52" Type="http://schemas.openxmlformats.org/officeDocument/2006/relationships/image" Target="../media/image457.png"/><Relationship Id="rId60" Type="http://schemas.openxmlformats.org/officeDocument/2006/relationships/image" Target="../media/image461.png"/><Relationship Id="rId65" Type="http://schemas.openxmlformats.org/officeDocument/2006/relationships/customXml" Target="../ink/ink3188.xml"/><Relationship Id="rId73" Type="http://schemas.openxmlformats.org/officeDocument/2006/relationships/customXml" Target="../ink/ink3192.xml"/><Relationship Id="rId78" Type="http://schemas.openxmlformats.org/officeDocument/2006/relationships/image" Target="../media/image470.png"/><Relationship Id="rId81" Type="http://schemas.openxmlformats.org/officeDocument/2006/relationships/customXml" Target="../ink/ink3196.xml"/><Relationship Id="rId86" Type="http://schemas.openxmlformats.org/officeDocument/2006/relationships/image" Target="../media/image474.png"/><Relationship Id="rId94" Type="http://schemas.openxmlformats.org/officeDocument/2006/relationships/image" Target="../media/image478.png"/><Relationship Id="rId99" Type="http://schemas.openxmlformats.org/officeDocument/2006/relationships/customXml" Target="../ink/ink3205.xml"/><Relationship Id="rId101" Type="http://schemas.openxmlformats.org/officeDocument/2006/relationships/customXml" Target="../ink/ink3206.xml"/><Relationship Id="rId4" Type="http://schemas.openxmlformats.org/officeDocument/2006/relationships/image" Target="../media/image434.png"/><Relationship Id="rId9" Type="http://schemas.openxmlformats.org/officeDocument/2006/relationships/customXml" Target="../ink/ink3160.xml"/><Relationship Id="rId13" Type="http://schemas.openxmlformats.org/officeDocument/2006/relationships/customXml" Target="../ink/ink3162.xml"/><Relationship Id="rId18" Type="http://schemas.openxmlformats.org/officeDocument/2006/relationships/image" Target="../media/image441.png"/><Relationship Id="rId39" Type="http://schemas.openxmlformats.org/officeDocument/2006/relationships/customXml" Target="../ink/ink3175.xml"/><Relationship Id="rId109" Type="http://schemas.openxmlformats.org/officeDocument/2006/relationships/customXml" Target="../ink/ink3210.xml"/><Relationship Id="rId34" Type="http://schemas.openxmlformats.org/officeDocument/2006/relationships/image" Target="../media/image448.png"/><Relationship Id="rId50" Type="http://schemas.openxmlformats.org/officeDocument/2006/relationships/image" Target="../media/image456.png"/><Relationship Id="rId55" Type="http://schemas.openxmlformats.org/officeDocument/2006/relationships/customXml" Target="../ink/ink3183.xml"/><Relationship Id="rId76" Type="http://schemas.openxmlformats.org/officeDocument/2006/relationships/image" Target="../media/image469.png"/><Relationship Id="rId97" Type="http://schemas.openxmlformats.org/officeDocument/2006/relationships/customXml" Target="../ink/ink3204.xml"/><Relationship Id="rId104" Type="http://schemas.openxmlformats.org/officeDocument/2006/relationships/image" Target="../media/image483.png"/><Relationship Id="rId7" Type="http://schemas.openxmlformats.org/officeDocument/2006/relationships/customXml" Target="../ink/ink3159.xml"/><Relationship Id="rId71" Type="http://schemas.openxmlformats.org/officeDocument/2006/relationships/customXml" Target="../ink/ink3191.xml"/><Relationship Id="rId92" Type="http://schemas.openxmlformats.org/officeDocument/2006/relationships/image" Target="../media/image477.png"/><Relationship Id="rId2" Type="http://schemas.openxmlformats.org/officeDocument/2006/relationships/image" Target="../media/image433.png"/><Relationship Id="rId29" Type="http://schemas.openxmlformats.org/officeDocument/2006/relationships/customXml" Target="../ink/ink3170.xml"/><Relationship Id="rId24" Type="http://schemas.openxmlformats.org/officeDocument/2006/relationships/image" Target="../media/image443.png"/><Relationship Id="rId40" Type="http://schemas.openxmlformats.org/officeDocument/2006/relationships/image" Target="../media/image451.png"/><Relationship Id="rId45" Type="http://schemas.openxmlformats.org/officeDocument/2006/relationships/customXml" Target="../ink/ink3178.xml"/><Relationship Id="rId66" Type="http://schemas.openxmlformats.org/officeDocument/2006/relationships/image" Target="../media/image464.png"/><Relationship Id="rId87" Type="http://schemas.openxmlformats.org/officeDocument/2006/relationships/customXml" Target="../ink/ink3199.xml"/><Relationship Id="rId110" Type="http://schemas.openxmlformats.org/officeDocument/2006/relationships/image" Target="../media/image486.png"/><Relationship Id="rId115" Type="http://schemas.openxmlformats.org/officeDocument/2006/relationships/customXml" Target="../ink/ink3213.xml"/><Relationship Id="rId61" Type="http://schemas.openxmlformats.org/officeDocument/2006/relationships/customXml" Target="../ink/ink3186.xml"/><Relationship Id="rId82" Type="http://schemas.openxmlformats.org/officeDocument/2006/relationships/image" Target="../media/image472.png"/><Relationship Id="rId19" Type="http://schemas.openxmlformats.org/officeDocument/2006/relationships/customXml" Target="../ink/ink3165.xml"/><Relationship Id="rId14" Type="http://schemas.openxmlformats.org/officeDocument/2006/relationships/image" Target="../media/image439.png"/><Relationship Id="rId30" Type="http://schemas.openxmlformats.org/officeDocument/2006/relationships/image" Target="../media/image446.png"/><Relationship Id="rId35" Type="http://schemas.openxmlformats.org/officeDocument/2006/relationships/customXml" Target="../ink/ink3173.xml"/><Relationship Id="rId56" Type="http://schemas.openxmlformats.org/officeDocument/2006/relationships/image" Target="../media/image459.png"/><Relationship Id="rId77" Type="http://schemas.openxmlformats.org/officeDocument/2006/relationships/customXml" Target="../ink/ink3194.xml"/><Relationship Id="rId100" Type="http://schemas.openxmlformats.org/officeDocument/2006/relationships/image" Target="../media/image481.png"/><Relationship Id="rId105" Type="http://schemas.openxmlformats.org/officeDocument/2006/relationships/customXml" Target="../ink/ink3208.xml"/><Relationship Id="rId8" Type="http://schemas.openxmlformats.org/officeDocument/2006/relationships/image" Target="../media/image436.png"/><Relationship Id="rId51" Type="http://schemas.openxmlformats.org/officeDocument/2006/relationships/customXml" Target="../ink/ink3181.xml"/><Relationship Id="rId72" Type="http://schemas.openxmlformats.org/officeDocument/2006/relationships/image" Target="../media/image467.png"/><Relationship Id="rId93" Type="http://schemas.openxmlformats.org/officeDocument/2006/relationships/customXml" Target="../ink/ink3202.xml"/><Relationship Id="rId98" Type="http://schemas.openxmlformats.org/officeDocument/2006/relationships/image" Target="../media/image480.png"/><Relationship Id="rId3" Type="http://schemas.openxmlformats.org/officeDocument/2006/relationships/customXml" Target="../ink/ink3157.xml"/><Relationship Id="rId25" Type="http://schemas.openxmlformats.org/officeDocument/2006/relationships/customXml" Target="../ink/ink3168.xml"/><Relationship Id="rId46" Type="http://schemas.openxmlformats.org/officeDocument/2006/relationships/image" Target="../media/image454.png"/><Relationship Id="rId67" Type="http://schemas.openxmlformats.org/officeDocument/2006/relationships/customXml" Target="../ink/ink3189.xml"/><Relationship Id="rId116" Type="http://schemas.openxmlformats.org/officeDocument/2006/relationships/image" Target="../media/image489.png"/><Relationship Id="rId20" Type="http://schemas.openxmlformats.org/officeDocument/2006/relationships/image" Target="../media/image442.png"/><Relationship Id="rId41" Type="http://schemas.openxmlformats.org/officeDocument/2006/relationships/customXml" Target="../ink/ink3176.xml"/><Relationship Id="rId62" Type="http://schemas.openxmlformats.org/officeDocument/2006/relationships/image" Target="../media/image462.png"/><Relationship Id="rId83" Type="http://schemas.openxmlformats.org/officeDocument/2006/relationships/customXml" Target="../ink/ink3197.xml"/><Relationship Id="rId88" Type="http://schemas.openxmlformats.org/officeDocument/2006/relationships/image" Target="../media/image475.png"/><Relationship Id="rId111" Type="http://schemas.openxmlformats.org/officeDocument/2006/relationships/customXml" Target="../ink/ink3211.xml"/></Relationships>
</file>

<file path=ppt/slides/_rels/slide8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71.xml"/><Relationship Id="rId21" Type="http://schemas.openxmlformats.org/officeDocument/2006/relationships/customXml" Target="../ink/ink3223.xml"/><Relationship Id="rId42" Type="http://schemas.openxmlformats.org/officeDocument/2006/relationships/image" Target="../media/image452.png"/><Relationship Id="rId63" Type="http://schemas.openxmlformats.org/officeDocument/2006/relationships/customXml" Target="../ink/ink3244.xml"/><Relationship Id="rId84" Type="http://schemas.openxmlformats.org/officeDocument/2006/relationships/image" Target="../media/image473.png"/><Relationship Id="rId138" Type="http://schemas.openxmlformats.org/officeDocument/2006/relationships/image" Target="../media/image500.png"/><Relationship Id="rId16" Type="http://schemas.openxmlformats.org/officeDocument/2006/relationships/image" Target="../media/image440.png"/><Relationship Id="rId107" Type="http://schemas.openxmlformats.org/officeDocument/2006/relationships/customXml" Target="../ink/ink3266.xml"/><Relationship Id="rId11" Type="http://schemas.openxmlformats.org/officeDocument/2006/relationships/customXml" Target="../ink/ink3218.xml"/><Relationship Id="rId32" Type="http://schemas.openxmlformats.org/officeDocument/2006/relationships/image" Target="../media/image447.png"/><Relationship Id="rId37" Type="http://schemas.openxmlformats.org/officeDocument/2006/relationships/customXml" Target="../ink/ink3231.xml"/><Relationship Id="rId53" Type="http://schemas.openxmlformats.org/officeDocument/2006/relationships/customXml" Target="../ink/ink3239.xml"/><Relationship Id="rId58" Type="http://schemas.openxmlformats.org/officeDocument/2006/relationships/image" Target="../media/image460.png"/><Relationship Id="rId74" Type="http://schemas.openxmlformats.org/officeDocument/2006/relationships/image" Target="../media/image468.png"/><Relationship Id="rId79" Type="http://schemas.openxmlformats.org/officeDocument/2006/relationships/customXml" Target="../ink/ink3252.xml"/><Relationship Id="rId102" Type="http://schemas.openxmlformats.org/officeDocument/2006/relationships/image" Target="../media/image482.png"/><Relationship Id="rId123" Type="http://schemas.openxmlformats.org/officeDocument/2006/relationships/customXml" Target="../ink/ink3274.xml"/><Relationship Id="rId128" Type="http://schemas.openxmlformats.org/officeDocument/2006/relationships/image" Target="../media/image496.png"/><Relationship Id="rId5" Type="http://schemas.openxmlformats.org/officeDocument/2006/relationships/customXml" Target="../ink/ink3215.xml"/><Relationship Id="rId90" Type="http://schemas.openxmlformats.org/officeDocument/2006/relationships/image" Target="../media/image476.png"/><Relationship Id="rId95" Type="http://schemas.openxmlformats.org/officeDocument/2006/relationships/customXml" Target="../ink/ink3260.xml"/><Relationship Id="rId22" Type="http://schemas.openxmlformats.org/officeDocument/2006/relationships/image" Target="../media/image293.png"/><Relationship Id="rId27" Type="http://schemas.openxmlformats.org/officeDocument/2006/relationships/customXml" Target="../ink/ink3226.xml"/><Relationship Id="rId43" Type="http://schemas.openxmlformats.org/officeDocument/2006/relationships/customXml" Target="../ink/ink3234.xml"/><Relationship Id="rId48" Type="http://schemas.openxmlformats.org/officeDocument/2006/relationships/image" Target="../media/image455.png"/><Relationship Id="rId64" Type="http://schemas.openxmlformats.org/officeDocument/2006/relationships/image" Target="../media/image463.png"/><Relationship Id="rId69" Type="http://schemas.openxmlformats.org/officeDocument/2006/relationships/customXml" Target="../ink/ink3247.xml"/><Relationship Id="rId113" Type="http://schemas.openxmlformats.org/officeDocument/2006/relationships/customXml" Target="../ink/ink3269.xml"/><Relationship Id="rId118" Type="http://schemas.openxmlformats.org/officeDocument/2006/relationships/image" Target="../media/image488.png"/><Relationship Id="rId134" Type="http://schemas.openxmlformats.org/officeDocument/2006/relationships/image" Target="../media/image498.png"/><Relationship Id="rId80" Type="http://schemas.openxmlformats.org/officeDocument/2006/relationships/image" Target="../media/image471.png"/><Relationship Id="rId85" Type="http://schemas.openxmlformats.org/officeDocument/2006/relationships/customXml" Target="../ink/ink3255.xml"/><Relationship Id="rId12" Type="http://schemas.openxmlformats.org/officeDocument/2006/relationships/image" Target="../media/image438.png"/><Relationship Id="rId17" Type="http://schemas.openxmlformats.org/officeDocument/2006/relationships/customXml" Target="../ink/ink3221.xml"/><Relationship Id="rId33" Type="http://schemas.openxmlformats.org/officeDocument/2006/relationships/customXml" Target="../ink/ink3229.xml"/><Relationship Id="rId38" Type="http://schemas.openxmlformats.org/officeDocument/2006/relationships/image" Target="../media/image450.png"/><Relationship Id="rId59" Type="http://schemas.openxmlformats.org/officeDocument/2006/relationships/customXml" Target="../ink/ink3242.xml"/><Relationship Id="rId103" Type="http://schemas.openxmlformats.org/officeDocument/2006/relationships/customXml" Target="../ink/ink3264.xml"/><Relationship Id="rId108" Type="http://schemas.openxmlformats.org/officeDocument/2006/relationships/image" Target="../media/image485.png"/><Relationship Id="rId124" Type="http://schemas.openxmlformats.org/officeDocument/2006/relationships/image" Target="../media/image494.png"/><Relationship Id="rId129" Type="http://schemas.openxmlformats.org/officeDocument/2006/relationships/customXml" Target="../ink/ink3277.xml"/><Relationship Id="rId54" Type="http://schemas.openxmlformats.org/officeDocument/2006/relationships/image" Target="../media/image458.png"/><Relationship Id="rId70" Type="http://schemas.openxmlformats.org/officeDocument/2006/relationships/image" Target="../media/image466.png"/><Relationship Id="rId75" Type="http://schemas.openxmlformats.org/officeDocument/2006/relationships/customXml" Target="../ink/ink3250.xml"/><Relationship Id="rId91" Type="http://schemas.openxmlformats.org/officeDocument/2006/relationships/customXml" Target="../ink/ink3258.xml"/><Relationship Id="rId96" Type="http://schemas.openxmlformats.org/officeDocument/2006/relationships/image" Target="../media/image4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23" Type="http://schemas.openxmlformats.org/officeDocument/2006/relationships/customXml" Target="../ink/ink3224.xml"/><Relationship Id="rId28" Type="http://schemas.openxmlformats.org/officeDocument/2006/relationships/image" Target="../media/image445.png"/><Relationship Id="rId49" Type="http://schemas.openxmlformats.org/officeDocument/2006/relationships/customXml" Target="../ink/ink3237.xml"/><Relationship Id="rId114" Type="http://schemas.openxmlformats.org/officeDocument/2006/relationships/image" Target="../media/image490.png"/><Relationship Id="rId119" Type="http://schemas.openxmlformats.org/officeDocument/2006/relationships/customXml" Target="../ink/ink3272.xml"/><Relationship Id="rId44" Type="http://schemas.openxmlformats.org/officeDocument/2006/relationships/image" Target="../media/image453.png"/><Relationship Id="rId60" Type="http://schemas.openxmlformats.org/officeDocument/2006/relationships/image" Target="../media/image461.png"/><Relationship Id="rId65" Type="http://schemas.openxmlformats.org/officeDocument/2006/relationships/customXml" Target="../ink/ink3245.xml"/><Relationship Id="rId81" Type="http://schemas.openxmlformats.org/officeDocument/2006/relationships/customXml" Target="../ink/ink3253.xml"/><Relationship Id="rId86" Type="http://schemas.openxmlformats.org/officeDocument/2006/relationships/image" Target="../media/image474.png"/><Relationship Id="rId130" Type="http://schemas.openxmlformats.org/officeDocument/2006/relationships/image" Target="../media/image368.png"/><Relationship Id="rId135" Type="http://schemas.openxmlformats.org/officeDocument/2006/relationships/customXml" Target="../ink/ink3280.xml"/><Relationship Id="rId13" Type="http://schemas.openxmlformats.org/officeDocument/2006/relationships/customXml" Target="../ink/ink3219.xml"/><Relationship Id="rId18" Type="http://schemas.openxmlformats.org/officeDocument/2006/relationships/image" Target="../media/image441.png"/><Relationship Id="rId39" Type="http://schemas.openxmlformats.org/officeDocument/2006/relationships/customXml" Target="../ink/ink3232.xml"/><Relationship Id="rId109" Type="http://schemas.openxmlformats.org/officeDocument/2006/relationships/customXml" Target="../ink/ink3267.xml"/><Relationship Id="rId34" Type="http://schemas.openxmlformats.org/officeDocument/2006/relationships/image" Target="../media/image448.png"/><Relationship Id="rId50" Type="http://schemas.openxmlformats.org/officeDocument/2006/relationships/image" Target="../media/image456.png"/><Relationship Id="rId55" Type="http://schemas.openxmlformats.org/officeDocument/2006/relationships/customXml" Target="../ink/ink3240.xml"/><Relationship Id="rId76" Type="http://schemas.openxmlformats.org/officeDocument/2006/relationships/image" Target="../media/image469.png"/><Relationship Id="rId97" Type="http://schemas.openxmlformats.org/officeDocument/2006/relationships/customXml" Target="../ink/ink3261.xml"/><Relationship Id="rId104" Type="http://schemas.openxmlformats.org/officeDocument/2006/relationships/image" Target="../media/image483.png"/><Relationship Id="rId120" Type="http://schemas.openxmlformats.org/officeDocument/2006/relationships/image" Target="../media/image492.png"/><Relationship Id="rId125" Type="http://schemas.openxmlformats.org/officeDocument/2006/relationships/customXml" Target="../ink/ink3275.xml"/><Relationship Id="rId7" Type="http://schemas.openxmlformats.org/officeDocument/2006/relationships/customXml" Target="../ink/ink3216.xml"/><Relationship Id="rId71" Type="http://schemas.openxmlformats.org/officeDocument/2006/relationships/customXml" Target="../ink/ink3248.xml"/><Relationship Id="rId92" Type="http://schemas.openxmlformats.org/officeDocument/2006/relationships/image" Target="../media/image477.png"/><Relationship Id="rId2" Type="http://schemas.openxmlformats.org/officeDocument/2006/relationships/image" Target="../media/image433.png"/><Relationship Id="rId29" Type="http://schemas.openxmlformats.org/officeDocument/2006/relationships/customXml" Target="../ink/ink3227.xml"/><Relationship Id="rId24" Type="http://schemas.openxmlformats.org/officeDocument/2006/relationships/image" Target="../media/image443.png"/><Relationship Id="rId40" Type="http://schemas.openxmlformats.org/officeDocument/2006/relationships/image" Target="../media/image451.png"/><Relationship Id="rId45" Type="http://schemas.openxmlformats.org/officeDocument/2006/relationships/customXml" Target="../ink/ink3235.xml"/><Relationship Id="rId66" Type="http://schemas.openxmlformats.org/officeDocument/2006/relationships/image" Target="../media/image464.png"/><Relationship Id="rId87" Type="http://schemas.openxmlformats.org/officeDocument/2006/relationships/customXml" Target="../ink/ink3256.xml"/><Relationship Id="rId110" Type="http://schemas.openxmlformats.org/officeDocument/2006/relationships/image" Target="../media/image486.png"/><Relationship Id="rId115" Type="http://schemas.openxmlformats.org/officeDocument/2006/relationships/customXml" Target="../ink/ink3270.xml"/><Relationship Id="rId131" Type="http://schemas.openxmlformats.org/officeDocument/2006/relationships/customXml" Target="../ink/ink3278.xml"/><Relationship Id="rId136" Type="http://schemas.openxmlformats.org/officeDocument/2006/relationships/image" Target="../media/image499.png"/><Relationship Id="rId61" Type="http://schemas.openxmlformats.org/officeDocument/2006/relationships/customXml" Target="../ink/ink3243.xml"/><Relationship Id="rId82" Type="http://schemas.openxmlformats.org/officeDocument/2006/relationships/image" Target="../media/image472.png"/><Relationship Id="rId19" Type="http://schemas.openxmlformats.org/officeDocument/2006/relationships/customXml" Target="../ink/ink3222.xml"/><Relationship Id="rId14" Type="http://schemas.openxmlformats.org/officeDocument/2006/relationships/image" Target="../media/image439.png"/><Relationship Id="rId30" Type="http://schemas.openxmlformats.org/officeDocument/2006/relationships/image" Target="../media/image446.png"/><Relationship Id="rId35" Type="http://schemas.openxmlformats.org/officeDocument/2006/relationships/customXml" Target="../ink/ink3230.xml"/><Relationship Id="rId56" Type="http://schemas.openxmlformats.org/officeDocument/2006/relationships/image" Target="../media/image459.png"/><Relationship Id="rId77" Type="http://schemas.openxmlformats.org/officeDocument/2006/relationships/customXml" Target="../ink/ink3251.xml"/><Relationship Id="rId100" Type="http://schemas.openxmlformats.org/officeDocument/2006/relationships/image" Target="../media/image481.png"/><Relationship Id="rId105" Type="http://schemas.openxmlformats.org/officeDocument/2006/relationships/customXml" Target="../ink/ink3265.xml"/><Relationship Id="rId126" Type="http://schemas.openxmlformats.org/officeDocument/2006/relationships/image" Target="../media/image495.png"/><Relationship Id="rId8" Type="http://schemas.openxmlformats.org/officeDocument/2006/relationships/image" Target="../media/image436.png"/><Relationship Id="rId51" Type="http://schemas.openxmlformats.org/officeDocument/2006/relationships/customXml" Target="../ink/ink3238.xml"/><Relationship Id="rId72" Type="http://schemas.openxmlformats.org/officeDocument/2006/relationships/image" Target="../media/image467.png"/><Relationship Id="rId93" Type="http://schemas.openxmlformats.org/officeDocument/2006/relationships/customXml" Target="../ink/ink3259.xml"/><Relationship Id="rId98" Type="http://schemas.openxmlformats.org/officeDocument/2006/relationships/image" Target="../media/image480.png"/><Relationship Id="rId121" Type="http://schemas.openxmlformats.org/officeDocument/2006/relationships/customXml" Target="../ink/ink3273.xml"/><Relationship Id="rId3" Type="http://schemas.openxmlformats.org/officeDocument/2006/relationships/customXml" Target="../ink/ink3214.xml"/><Relationship Id="rId25" Type="http://schemas.openxmlformats.org/officeDocument/2006/relationships/customXml" Target="../ink/ink3225.xml"/><Relationship Id="rId46" Type="http://schemas.openxmlformats.org/officeDocument/2006/relationships/image" Target="../media/image454.png"/><Relationship Id="rId67" Type="http://schemas.openxmlformats.org/officeDocument/2006/relationships/customXml" Target="../ink/ink3246.xml"/><Relationship Id="rId116" Type="http://schemas.openxmlformats.org/officeDocument/2006/relationships/image" Target="../media/image491.png"/><Relationship Id="rId137" Type="http://schemas.openxmlformats.org/officeDocument/2006/relationships/customXml" Target="../ink/ink3281.xml"/><Relationship Id="rId20" Type="http://schemas.openxmlformats.org/officeDocument/2006/relationships/image" Target="../media/image442.png"/><Relationship Id="rId41" Type="http://schemas.openxmlformats.org/officeDocument/2006/relationships/customXml" Target="../ink/ink3233.xml"/><Relationship Id="rId62" Type="http://schemas.openxmlformats.org/officeDocument/2006/relationships/image" Target="../media/image462.png"/><Relationship Id="rId83" Type="http://schemas.openxmlformats.org/officeDocument/2006/relationships/customXml" Target="../ink/ink3254.xml"/><Relationship Id="rId88" Type="http://schemas.openxmlformats.org/officeDocument/2006/relationships/image" Target="../media/image475.png"/><Relationship Id="rId111" Type="http://schemas.openxmlformats.org/officeDocument/2006/relationships/customXml" Target="../ink/ink3268.xml"/><Relationship Id="rId132" Type="http://schemas.openxmlformats.org/officeDocument/2006/relationships/image" Target="../media/image497.png"/><Relationship Id="rId15" Type="http://schemas.openxmlformats.org/officeDocument/2006/relationships/customXml" Target="../ink/ink3220.xml"/><Relationship Id="rId36" Type="http://schemas.openxmlformats.org/officeDocument/2006/relationships/image" Target="../media/image449.png"/><Relationship Id="rId57" Type="http://schemas.openxmlformats.org/officeDocument/2006/relationships/customXml" Target="../ink/ink3241.xml"/><Relationship Id="rId106" Type="http://schemas.openxmlformats.org/officeDocument/2006/relationships/image" Target="../media/image484.png"/><Relationship Id="rId127" Type="http://schemas.openxmlformats.org/officeDocument/2006/relationships/customXml" Target="../ink/ink3276.xml"/><Relationship Id="rId10" Type="http://schemas.openxmlformats.org/officeDocument/2006/relationships/image" Target="../media/image437.png"/><Relationship Id="rId31" Type="http://schemas.openxmlformats.org/officeDocument/2006/relationships/customXml" Target="../ink/ink3228.xml"/><Relationship Id="rId52" Type="http://schemas.openxmlformats.org/officeDocument/2006/relationships/image" Target="../media/image457.png"/><Relationship Id="rId73" Type="http://schemas.openxmlformats.org/officeDocument/2006/relationships/customXml" Target="../ink/ink3249.xml"/><Relationship Id="rId78" Type="http://schemas.openxmlformats.org/officeDocument/2006/relationships/image" Target="../media/image470.png"/><Relationship Id="rId94" Type="http://schemas.openxmlformats.org/officeDocument/2006/relationships/image" Target="../media/image478.png"/><Relationship Id="rId99" Type="http://schemas.openxmlformats.org/officeDocument/2006/relationships/customXml" Target="../ink/ink3262.xml"/><Relationship Id="rId101" Type="http://schemas.openxmlformats.org/officeDocument/2006/relationships/customXml" Target="../ink/ink3263.xml"/><Relationship Id="rId122" Type="http://schemas.openxmlformats.org/officeDocument/2006/relationships/image" Target="../media/image493.png"/><Relationship Id="rId4" Type="http://schemas.openxmlformats.org/officeDocument/2006/relationships/image" Target="../media/image434.png"/><Relationship Id="rId9" Type="http://schemas.openxmlformats.org/officeDocument/2006/relationships/customXml" Target="../ink/ink3217.xml"/><Relationship Id="rId26" Type="http://schemas.openxmlformats.org/officeDocument/2006/relationships/image" Target="../media/image444.png"/><Relationship Id="rId47" Type="http://schemas.openxmlformats.org/officeDocument/2006/relationships/customXml" Target="../ink/ink3236.xml"/><Relationship Id="rId68" Type="http://schemas.openxmlformats.org/officeDocument/2006/relationships/image" Target="../media/image465.png"/><Relationship Id="rId89" Type="http://schemas.openxmlformats.org/officeDocument/2006/relationships/customXml" Target="../ink/ink3257.xml"/><Relationship Id="rId112" Type="http://schemas.openxmlformats.org/officeDocument/2006/relationships/image" Target="../media/image487.png"/><Relationship Id="rId133" Type="http://schemas.openxmlformats.org/officeDocument/2006/relationships/customXml" Target="../ink/ink3279.xml"/></Relationships>
</file>

<file path=ppt/slides/_rels/slide8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39.xml"/><Relationship Id="rId21" Type="http://schemas.openxmlformats.org/officeDocument/2006/relationships/customXml" Target="../ink/ink3291.xml"/><Relationship Id="rId42" Type="http://schemas.openxmlformats.org/officeDocument/2006/relationships/image" Target="../media/image452.png"/><Relationship Id="rId63" Type="http://schemas.openxmlformats.org/officeDocument/2006/relationships/customXml" Target="../ink/ink3312.xml"/><Relationship Id="rId84" Type="http://schemas.openxmlformats.org/officeDocument/2006/relationships/image" Target="../media/image473.png"/><Relationship Id="rId138" Type="http://schemas.openxmlformats.org/officeDocument/2006/relationships/image" Target="../media/image500.png"/><Relationship Id="rId107" Type="http://schemas.openxmlformats.org/officeDocument/2006/relationships/customXml" Target="../ink/ink3334.xml"/><Relationship Id="rId11" Type="http://schemas.openxmlformats.org/officeDocument/2006/relationships/customXml" Target="../ink/ink3286.xml"/><Relationship Id="rId32" Type="http://schemas.openxmlformats.org/officeDocument/2006/relationships/image" Target="../media/image447.png"/><Relationship Id="rId37" Type="http://schemas.openxmlformats.org/officeDocument/2006/relationships/customXml" Target="../ink/ink3299.xml"/><Relationship Id="rId53" Type="http://schemas.openxmlformats.org/officeDocument/2006/relationships/customXml" Target="../ink/ink3307.xml"/><Relationship Id="rId58" Type="http://schemas.openxmlformats.org/officeDocument/2006/relationships/image" Target="../media/image460.png"/><Relationship Id="rId74" Type="http://schemas.openxmlformats.org/officeDocument/2006/relationships/image" Target="../media/image468.png"/><Relationship Id="rId79" Type="http://schemas.openxmlformats.org/officeDocument/2006/relationships/customXml" Target="../ink/ink3320.xml"/><Relationship Id="rId102" Type="http://schemas.openxmlformats.org/officeDocument/2006/relationships/image" Target="../media/image482.png"/><Relationship Id="rId123" Type="http://schemas.openxmlformats.org/officeDocument/2006/relationships/customXml" Target="../ink/ink3342.xml"/><Relationship Id="rId128" Type="http://schemas.openxmlformats.org/officeDocument/2006/relationships/image" Target="../media/image496.png"/><Relationship Id="rId5" Type="http://schemas.openxmlformats.org/officeDocument/2006/relationships/customXml" Target="../ink/ink3283.xml"/><Relationship Id="rId90" Type="http://schemas.openxmlformats.org/officeDocument/2006/relationships/image" Target="../media/image476.png"/><Relationship Id="rId95" Type="http://schemas.openxmlformats.org/officeDocument/2006/relationships/customXml" Target="../ink/ink3328.xml"/><Relationship Id="rId22" Type="http://schemas.openxmlformats.org/officeDocument/2006/relationships/image" Target="../media/image293.png"/><Relationship Id="rId27" Type="http://schemas.openxmlformats.org/officeDocument/2006/relationships/customXml" Target="../ink/ink3294.xml"/><Relationship Id="rId43" Type="http://schemas.openxmlformats.org/officeDocument/2006/relationships/customXml" Target="../ink/ink3302.xml"/><Relationship Id="rId48" Type="http://schemas.openxmlformats.org/officeDocument/2006/relationships/image" Target="../media/image455.png"/><Relationship Id="rId64" Type="http://schemas.openxmlformats.org/officeDocument/2006/relationships/image" Target="../media/image463.png"/><Relationship Id="rId69" Type="http://schemas.openxmlformats.org/officeDocument/2006/relationships/customXml" Target="../ink/ink3315.xml"/><Relationship Id="rId113" Type="http://schemas.openxmlformats.org/officeDocument/2006/relationships/customXml" Target="../ink/ink3337.xml"/><Relationship Id="rId118" Type="http://schemas.openxmlformats.org/officeDocument/2006/relationships/image" Target="../media/image488.png"/><Relationship Id="rId134" Type="http://schemas.openxmlformats.org/officeDocument/2006/relationships/image" Target="../media/image498.png"/><Relationship Id="rId139" Type="http://schemas.openxmlformats.org/officeDocument/2006/relationships/customXml" Target="../ink/ink3350.xml"/><Relationship Id="rId80" Type="http://schemas.openxmlformats.org/officeDocument/2006/relationships/image" Target="../media/image471.png"/><Relationship Id="rId85" Type="http://schemas.openxmlformats.org/officeDocument/2006/relationships/customXml" Target="../ink/ink3323.xml"/><Relationship Id="rId12" Type="http://schemas.openxmlformats.org/officeDocument/2006/relationships/image" Target="../media/image438.png"/><Relationship Id="rId17" Type="http://schemas.openxmlformats.org/officeDocument/2006/relationships/customXml" Target="../ink/ink3289.xml"/><Relationship Id="rId33" Type="http://schemas.openxmlformats.org/officeDocument/2006/relationships/customXml" Target="../ink/ink3297.xml"/><Relationship Id="rId38" Type="http://schemas.openxmlformats.org/officeDocument/2006/relationships/image" Target="../media/image450.png"/><Relationship Id="rId59" Type="http://schemas.openxmlformats.org/officeDocument/2006/relationships/customXml" Target="../ink/ink3310.xml"/><Relationship Id="rId103" Type="http://schemas.openxmlformats.org/officeDocument/2006/relationships/customXml" Target="../ink/ink3332.xml"/><Relationship Id="rId108" Type="http://schemas.openxmlformats.org/officeDocument/2006/relationships/image" Target="../media/image485.png"/><Relationship Id="rId124" Type="http://schemas.openxmlformats.org/officeDocument/2006/relationships/image" Target="../media/image494.png"/><Relationship Id="rId129" Type="http://schemas.openxmlformats.org/officeDocument/2006/relationships/customXml" Target="../ink/ink3345.xml"/><Relationship Id="rId54" Type="http://schemas.openxmlformats.org/officeDocument/2006/relationships/image" Target="../media/image458.png"/><Relationship Id="rId70" Type="http://schemas.openxmlformats.org/officeDocument/2006/relationships/image" Target="../media/image466.png"/><Relationship Id="rId75" Type="http://schemas.openxmlformats.org/officeDocument/2006/relationships/customXml" Target="../ink/ink3318.xml"/><Relationship Id="rId91" Type="http://schemas.openxmlformats.org/officeDocument/2006/relationships/customXml" Target="../ink/ink3326.xml"/><Relationship Id="rId96" Type="http://schemas.openxmlformats.org/officeDocument/2006/relationships/image" Target="../media/image479.png"/><Relationship Id="rId140" Type="http://schemas.openxmlformats.org/officeDocument/2006/relationships/image" Target="../media/image5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23" Type="http://schemas.openxmlformats.org/officeDocument/2006/relationships/customXml" Target="../ink/ink3292.xml"/><Relationship Id="rId28" Type="http://schemas.openxmlformats.org/officeDocument/2006/relationships/image" Target="../media/image445.png"/><Relationship Id="rId49" Type="http://schemas.openxmlformats.org/officeDocument/2006/relationships/customXml" Target="../ink/ink3305.xml"/><Relationship Id="rId114" Type="http://schemas.openxmlformats.org/officeDocument/2006/relationships/image" Target="../media/image490.png"/><Relationship Id="rId119" Type="http://schemas.openxmlformats.org/officeDocument/2006/relationships/customXml" Target="../ink/ink3340.xml"/><Relationship Id="rId44" Type="http://schemas.openxmlformats.org/officeDocument/2006/relationships/image" Target="../media/image453.png"/><Relationship Id="rId60" Type="http://schemas.openxmlformats.org/officeDocument/2006/relationships/image" Target="../media/image461.png"/><Relationship Id="rId65" Type="http://schemas.openxmlformats.org/officeDocument/2006/relationships/customXml" Target="../ink/ink3313.xml"/><Relationship Id="rId81" Type="http://schemas.openxmlformats.org/officeDocument/2006/relationships/customXml" Target="../ink/ink3321.xml"/><Relationship Id="rId86" Type="http://schemas.openxmlformats.org/officeDocument/2006/relationships/image" Target="../media/image474.png"/><Relationship Id="rId130" Type="http://schemas.openxmlformats.org/officeDocument/2006/relationships/image" Target="../media/image368.png"/><Relationship Id="rId135" Type="http://schemas.openxmlformats.org/officeDocument/2006/relationships/customXml" Target="../ink/ink3348.xml"/><Relationship Id="rId13" Type="http://schemas.openxmlformats.org/officeDocument/2006/relationships/customXml" Target="../ink/ink3287.xml"/><Relationship Id="rId18" Type="http://schemas.openxmlformats.org/officeDocument/2006/relationships/image" Target="../media/image441.png"/><Relationship Id="rId39" Type="http://schemas.openxmlformats.org/officeDocument/2006/relationships/customXml" Target="../ink/ink3300.xml"/><Relationship Id="rId109" Type="http://schemas.openxmlformats.org/officeDocument/2006/relationships/customXml" Target="../ink/ink3335.xml"/><Relationship Id="rId34" Type="http://schemas.openxmlformats.org/officeDocument/2006/relationships/image" Target="../media/image448.png"/><Relationship Id="rId50" Type="http://schemas.openxmlformats.org/officeDocument/2006/relationships/image" Target="../media/image456.png"/><Relationship Id="rId55" Type="http://schemas.openxmlformats.org/officeDocument/2006/relationships/customXml" Target="../ink/ink3308.xml"/><Relationship Id="rId76" Type="http://schemas.openxmlformats.org/officeDocument/2006/relationships/image" Target="../media/image469.png"/><Relationship Id="rId97" Type="http://schemas.openxmlformats.org/officeDocument/2006/relationships/customXml" Target="../ink/ink3329.xml"/><Relationship Id="rId104" Type="http://schemas.openxmlformats.org/officeDocument/2006/relationships/image" Target="../media/image483.png"/><Relationship Id="rId120" Type="http://schemas.openxmlformats.org/officeDocument/2006/relationships/image" Target="../media/image492.png"/><Relationship Id="rId125" Type="http://schemas.openxmlformats.org/officeDocument/2006/relationships/customXml" Target="../ink/ink3343.xml"/><Relationship Id="rId141" Type="http://schemas.openxmlformats.org/officeDocument/2006/relationships/customXml" Target="../ink/ink3351.xml"/><Relationship Id="rId7" Type="http://schemas.openxmlformats.org/officeDocument/2006/relationships/customXml" Target="../ink/ink3284.xml"/><Relationship Id="rId71" Type="http://schemas.openxmlformats.org/officeDocument/2006/relationships/customXml" Target="../ink/ink3316.xml"/><Relationship Id="rId92" Type="http://schemas.openxmlformats.org/officeDocument/2006/relationships/image" Target="../media/image477.png"/><Relationship Id="rId2" Type="http://schemas.openxmlformats.org/officeDocument/2006/relationships/image" Target="../media/image433.png"/><Relationship Id="rId29" Type="http://schemas.openxmlformats.org/officeDocument/2006/relationships/customXml" Target="../ink/ink3295.xml"/><Relationship Id="rId24" Type="http://schemas.openxmlformats.org/officeDocument/2006/relationships/image" Target="../media/image443.png"/><Relationship Id="rId40" Type="http://schemas.openxmlformats.org/officeDocument/2006/relationships/image" Target="../media/image451.png"/><Relationship Id="rId45" Type="http://schemas.openxmlformats.org/officeDocument/2006/relationships/customXml" Target="../ink/ink3303.xml"/><Relationship Id="rId66" Type="http://schemas.openxmlformats.org/officeDocument/2006/relationships/image" Target="../media/image464.png"/><Relationship Id="rId87" Type="http://schemas.openxmlformats.org/officeDocument/2006/relationships/customXml" Target="../ink/ink3324.xml"/><Relationship Id="rId110" Type="http://schemas.openxmlformats.org/officeDocument/2006/relationships/image" Target="../media/image486.png"/><Relationship Id="rId115" Type="http://schemas.openxmlformats.org/officeDocument/2006/relationships/customXml" Target="../ink/ink3338.xml"/><Relationship Id="rId131" Type="http://schemas.openxmlformats.org/officeDocument/2006/relationships/customXml" Target="../ink/ink3346.xml"/><Relationship Id="rId136" Type="http://schemas.openxmlformats.org/officeDocument/2006/relationships/image" Target="../media/image499.png"/><Relationship Id="rId61" Type="http://schemas.openxmlformats.org/officeDocument/2006/relationships/customXml" Target="../ink/ink3311.xml"/><Relationship Id="rId82" Type="http://schemas.openxmlformats.org/officeDocument/2006/relationships/image" Target="../media/image472.png"/><Relationship Id="rId19" Type="http://schemas.openxmlformats.org/officeDocument/2006/relationships/customXml" Target="../ink/ink3290.xml"/><Relationship Id="rId14" Type="http://schemas.openxmlformats.org/officeDocument/2006/relationships/image" Target="../media/image439.png"/><Relationship Id="rId30" Type="http://schemas.openxmlformats.org/officeDocument/2006/relationships/image" Target="../media/image446.png"/><Relationship Id="rId35" Type="http://schemas.openxmlformats.org/officeDocument/2006/relationships/customXml" Target="../ink/ink3298.xml"/><Relationship Id="rId56" Type="http://schemas.openxmlformats.org/officeDocument/2006/relationships/image" Target="../media/image459.png"/><Relationship Id="rId77" Type="http://schemas.openxmlformats.org/officeDocument/2006/relationships/customXml" Target="../ink/ink3319.xml"/><Relationship Id="rId100" Type="http://schemas.openxmlformats.org/officeDocument/2006/relationships/image" Target="../media/image481.png"/><Relationship Id="rId105" Type="http://schemas.openxmlformats.org/officeDocument/2006/relationships/customXml" Target="../ink/ink3333.xml"/><Relationship Id="rId126" Type="http://schemas.openxmlformats.org/officeDocument/2006/relationships/image" Target="../media/image495.png"/><Relationship Id="rId8" Type="http://schemas.openxmlformats.org/officeDocument/2006/relationships/image" Target="../media/image436.png"/><Relationship Id="rId51" Type="http://schemas.openxmlformats.org/officeDocument/2006/relationships/customXml" Target="../ink/ink3306.xml"/><Relationship Id="rId72" Type="http://schemas.openxmlformats.org/officeDocument/2006/relationships/image" Target="../media/image467.png"/><Relationship Id="rId93" Type="http://schemas.openxmlformats.org/officeDocument/2006/relationships/customXml" Target="../ink/ink3327.xml"/><Relationship Id="rId98" Type="http://schemas.openxmlformats.org/officeDocument/2006/relationships/image" Target="../media/image480.png"/><Relationship Id="rId121" Type="http://schemas.openxmlformats.org/officeDocument/2006/relationships/customXml" Target="../ink/ink3341.xml"/><Relationship Id="rId142" Type="http://schemas.openxmlformats.org/officeDocument/2006/relationships/image" Target="../media/image502.png"/><Relationship Id="rId3" Type="http://schemas.openxmlformats.org/officeDocument/2006/relationships/customXml" Target="../ink/ink3282.xml"/><Relationship Id="rId25" Type="http://schemas.openxmlformats.org/officeDocument/2006/relationships/customXml" Target="../ink/ink3293.xml"/><Relationship Id="rId46" Type="http://schemas.openxmlformats.org/officeDocument/2006/relationships/image" Target="../media/image454.png"/><Relationship Id="rId67" Type="http://schemas.openxmlformats.org/officeDocument/2006/relationships/customXml" Target="../ink/ink3314.xml"/><Relationship Id="rId116" Type="http://schemas.openxmlformats.org/officeDocument/2006/relationships/image" Target="../media/image491.png"/><Relationship Id="rId137" Type="http://schemas.openxmlformats.org/officeDocument/2006/relationships/customXml" Target="../ink/ink3349.xml"/><Relationship Id="rId20" Type="http://schemas.openxmlformats.org/officeDocument/2006/relationships/image" Target="../media/image442.png"/><Relationship Id="rId41" Type="http://schemas.openxmlformats.org/officeDocument/2006/relationships/customXml" Target="../ink/ink3301.xml"/><Relationship Id="rId62" Type="http://schemas.openxmlformats.org/officeDocument/2006/relationships/image" Target="../media/image462.png"/><Relationship Id="rId83" Type="http://schemas.openxmlformats.org/officeDocument/2006/relationships/customXml" Target="../ink/ink3322.xml"/><Relationship Id="rId88" Type="http://schemas.openxmlformats.org/officeDocument/2006/relationships/image" Target="../media/image475.png"/><Relationship Id="rId111" Type="http://schemas.openxmlformats.org/officeDocument/2006/relationships/customXml" Target="../ink/ink3336.xml"/><Relationship Id="rId132" Type="http://schemas.openxmlformats.org/officeDocument/2006/relationships/image" Target="../media/image497.png"/><Relationship Id="rId15" Type="http://schemas.openxmlformats.org/officeDocument/2006/relationships/customXml" Target="../ink/ink3288.xml"/><Relationship Id="rId36" Type="http://schemas.openxmlformats.org/officeDocument/2006/relationships/image" Target="../media/image449.png"/><Relationship Id="rId57" Type="http://schemas.openxmlformats.org/officeDocument/2006/relationships/customXml" Target="../ink/ink3309.xml"/><Relationship Id="rId106" Type="http://schemas.openxmlformats.org/officeDocument/2006/relationships/image" Target="../media/image484.png"/><Relationship Id="rId127" Type="http://schemas.openxmlformats.org/officeDocument/2006/relationships/customXml" Target="../ink/ink3344.xml"/><Relationship Id="rId10" Type="http://schemas.openxmlformats.org/officeDocument/2006/relationships/image" Target="../media/image437.png"/><Relationship Id="rId31" Type="http://schemas.openxmlformats.org/officeDocument/2006/relationships/customXml" Target="../ink/ink3296.xml"/><Relationship Id="rId52" Type="http://schemas.openxmlformats.org/officeDocument/2006/relationships/image" Target="../media/image457.png"/><Relationship Id="rId73" Type="http://schemas.openxmlformats.org/officeDocument/2006/relationships/customXml" Target="../ink/ink3317.xml"/><Relationship Id="rId78" Type="http://schemas.openxmlformats.org/officeDocument/2006/relationships/image" Target="../media/image470.png"/><Relationship Id="rId94" Type="http://schemas.openxmlformats.org/officeDocument/2006/relationships/image" Target="../media/image478.png"/><Relationship Id="rId99" Type="http://schemas.openxmlformats.org/officeDocument/2006/relationships/customXml" Target="../ink/ink3330.xml"/><Relationship Id="rId101" Type="http://schemas.openxmlformats.org/officeDocument/2006/relationships/customXml" Target="../ink/ink3331.xml"/><Relationship Id="rId122" Type="http://schemas.openxmlformats.org/officeDocument/2006/relationships/image" Target="../media/image493.png"/><Relationship Id="rId4" Type="http://schemas.openxmlformats.org/officeDocument/2006/relationships/image" Target="../media/image434.png"/><Relationship Id="rId9" Type="http://schemas.openxmlformats.org/officeDocument/2006/relationships/customXml" Target="../ink/ink3285.xml"/><Relationship Id="rId26" Type="http://schemas.openxmlformats.org/officeDocument/2006/relationships/image" Target="../media/image444.png"/><Relationship Id="rId47" Type="http://schemas.openxmlformats.org/officeDocument/2006/relationships/customXml" Target="../ink/ink3304.xml"/><Relationship Id="rId68" Type="http://schemas.openxmlformats.org/officeDocument/2006/relationships/image" Target="../media/image465.png"/><Relationship Id="rId89" Type="http://schemas.openxmlformats.org/officeDocument/2006/relationships/customXml" Target="../ink/ink3325.xml"/><Relationship Id="rId112" Type="http://schemas.openxmlformats.org/officeDocument/2006/relationships/image" Target="../media/image487.png"/><Relationship Id="rId133" Type="http://schemas.openxmlformats.org/officeDocument/2006/relationships/customXml" Target="../ink/ink3347.xml"/><Relationship Id="rId16" Type="http://schemas.openxmlformats.org/officeDocument/2006/relationships/image" Target="../media/image4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13" Type="http://schemas.openxmlformats.org/officeDocument/2006/relationships/image" Target="../media/image8.png"/><Relationship Id="rId18" Type="http://schemas.openxmlformats.org/officeDocument/2006/relationships/customXml" Target="../ink/ink98.xml"/><Relationship Id="rId3" Type="http://schemas.openxmlformats.org/officeDocument/2006/relationships/image" Target="../media/image3.png"/><Relationship Id="rId21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customXml" Target="../ink/ink95.xml"/><Relationship Id="rId17" Type="http://schemas.openxmlformats.org/officeDocument/2006/relationships/image" Target="../media/image29.png"/><Relationship Id="rId2" Type="http://schemas.openxmlformats.org/officeDocument/2006/relationships/customXml" Target="../ink/ink90.xml"/><Relationship Id="rId16" Type="http://schemas.openxmlformats.org/officeDocument/2006/relationships/customXml" Target="../ink/ink97.xml"/><Relationship Id="rId20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10" Type="http://schemas.openxmlformats.org/officeDocument/2006/relationships/customXml" Target="../ink/ink94.xml"/><Relationship Id="rId19" Type="http://schemas.openxmlformats.org/officeDocument/2006/relationships/image" Target="../media/image30.png"/><Relationship Id="rId4" Type="http://schemas.openxmlformats.org/officeDocument/2006/relationships/customXml" Target="../ink/ink91.xml"/><Relationship Id="rId9" Type="http://schemas.openxmlformats.org/officeDocument/2006/relationships/image" Target="../media/image6.png"/><Relationship Id="rId14" Type="http://schemas.openxmlformats.org/officeDocument/2006/relationships/customXml" Target="../ink/ink96.xml"/><Relationship Id="rId22" Type="http://schemas.openxmlformats.org/officeDocument/2006/relationships/customXml" Target="../ink/ink100.xml"/></Relationships>
</file>

<file path=ppt/slides/_rels/slide9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09.xml"/><Relationship Id="rId21" Type="http://schemas.openxmlformats.org/officeDocument/2006/relationships/customXml" Target="../ink/ink3361.xml"/><Relationship Id="rId42" Type="http://schemas.openxmlformats.org/officeDocument/2006/relationships/image" Target="../media/image452.png"/><Relationship Id="rId63" Type="http://schemas.openxmlformats.org/officeDocument/2006/relationships/customXml" Target="../ink/ink3382.xml"/><Relationship Id="rId84" Type="http://schemas.openxmlformats.org/officeDocument/2006/relationships/image" Target="../media/image473.png"/><Relationship Id="rId138" Type="http://schemas.openxmlformats.org/officeDocument/2006/relationships/image" Target="../media/image500.png"/><Relationship Id="rId107" Type="http://schemas.openxmlformats.org/officeDocument/2006/relationships/customXml" Target="../ink/ink3404.xml"/><Relationship Id="rId11" Type="http://schemas.openxmlformats.org/officeDocument/2006/relationships/customXml" Target="../ink/ink3356.xml"/><Relationship Id="rId32" Type="http://schemas.openxmlformats.org/officeDocument/2006/relationships/image" Target="../media/image447.png"/><Relationship Id="rId53" Type="http://schemas.openxmlformats.org/officeDocument/2006/relationships/customXml" Target="../ink/ink3377.xml"/><Relationship Id="rId74" Type="http://schemas.openxmlformats.org/officeDocument/2006/relationships/image" Target="../media/image468.png"/><Relationship Id="rId128" Type="http://schemas.openxmlformats.org/officeDocument/2006/relationships/image" Target="../media/image496.png"/><Relationship Id="rId5" Type="http://schemas.openxmlformats.org/officeDocument/2006/relationships/customXml" Target="../ink/ink3353.xml"/><Relationship Id="rId90" Type="http://schemas.openxmlformats.org/officeDocument/2006/relationships/image" Target="../media/image476.png"/><Relationship Id="rId95" Type="http://schemas.openxmlformats.org/officeDocument/2006/relationships/customXml" Target="../ink/ink3398.xml"/><Relationship Id="rId22" Type="http://schemas.openxmlformats.org/officeDocument/2006/relationships/image" Target="../media/image293.png"/><Relationship Id="rId27" Type="http://schemas.openxmlformats.org/officeDocument/2006/relationships/customXml" Target="../ink/ink3364.xml"/><Relationship Id="rId43" Type="http://schemas.openxmlformats.org/officeDocument/2006/relationships/customXml" Target="../ink/ink3372.xml"/><Relationship Id="rId48" Type="http://schemas.openxmlformats.org/officeDocument/2006/relationships/image" Target="../media/image455.png"/><Relationship Id="rId64" Type="http://schemas.openxmlformats.org/officeDocument/2006/relationships/image" Target="../media/image463.png"/><Relationship Id="rId69" Type="http://schemas.openxmlformats.org/officeDocument/2006/relationships/customXml" Target="../ink/ink3385.xml"/><Relationship Id="rId113" Type="http://schemas.openxmlformats.org/officeDocument/2006/relationships/customXml" Target="../ink/ink3407.xml"/><Relationship Id="rId118" Type="http://schemas.openxmlformats.org/officeDocument/2006/relationships/image" Target="../media/image488.png"/><Relationship Id="rId134" Type="http://schemas.openxmlformats.org/officeDocument/2006/relationships/image" Target="../media/image498.png"/><Relationship Id="rId139" Type="http://schemas.openxmlformats.org/officeDocument/2006/relationships/customXml" Target="../ink/ink3420.xml"/><Relationship Id="rId80" Type="http://schemas.openxmlformats.org/officeDocument/2006/relationships/image" Target="../media/image471.png"/><Relationship Id="rId85" Type="http://schemas.openxmlformats.org/officeDocument/2006/relationships/customXml" Target="../ink/ink3393.xml"/><Relationship Id="rId12" Type="http://schemas.openxmlformats.org/officeDocument/2006/relationships/image" Target="../media/image438.png"/><Relationship Id="rId17" Type="http://schemas.openxmlformats.org/officeDocument/2006/relationships/customXml" Target="../ink/ink3359.xml"/><Relationship Id="rId33" Type="http://schemas.openxmlformats.org/officeDocument/2006/relationships/customXml" Target="../ink/ink3367.xml"/><Relationship Id="rId38" Type="http://schemas.openxmlformats.org/officeDocument/2006/relationships/image" Target="../media/image450.png"/><Relationship Id="rId59" Type="http://schemas.openxmlformats.org/officeDocument/2006/relationships/customXml" Target="../ink/ink3380.xml"/><Relationship Id="rId103" Type="http://schemas.openxmlformats.org/officeDocument/2006/relationships/customXml" Target="../ink/ink3402.xml"/><Relationship Id="rId108" Type="http://schemas.openxmlformats.org/officeDocument/2006/relationships/image" Target="../media/image485.png"/><Relationship Id="rId124" Type="http://schemas.openxmlformats.org/officeDocument/2006/relationships/image" Target="../media/image494.png"/><Relationship Id="rId129" Type="http://schemas.openxmlformats.org/officeDocument/2006/relationships/customXml" Target="../ink/ink3415.xml"/><Relationship Id="rId54" Type="http://schemas.openxmlformats.org/officeDocument/2006/relationships/image" Target="../media/image458.png"/><Relationship Id="rId70" Type="http://schemas.openxmlformats.org/officeDocument/2006/relationships/image" Target="../media/image466.png"/><Relationship Id="rId75" Type="http://schemas.openxmlformats.org/officeDocument/2006/relationships/customXml" Target="../ink/ink3388.xml"/><Relationship Id="rId91" Type="http://schemas.openxmlformats.org/officeDocument/2006/relationships/customXml" Target="../ink/ink3396.xml"/><Relationship Id="rId96" Type="http://schemas.openxmlformats.org/officeDocument/2006/relationships/image" Target="../media/image479.png"/><Relationship Id="rId140" Type="http://schemas.openxmlformats.org/officeDocument/2006/relationships/image" Target="../media/image501.png"/><Relationship Id="rId145" Type="http://schemas.openxmlformats.org/officeDocument/2006/relationships/customXml" Target="../ink/ink34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23" Type="http://schemas.openxmlformats.org/officeDocument/2006/relationships/customXml" Target="../ink/ink3362.xml"/><Relationship Id="rId28" Type="http://schemas.openxmlformats.org/officeDocument/2006/relationships/image" Target="../media/image445.png"/><Relationship Id="rId49" Type="http://schemas.openxmlformats.org/officeDocument/2006/relationships/customXml" Target="../ink/ink3375.xml"/><Relationship Id="rId114" Type="http://schemas.openxmlformats.org/officeDocument/2006/relationships/image" Target="../media/image490.png"/><Relationship Id="rId119" Type="http://schemas.openxmlformats.org/officeDocument/2006/relationships/customXml" Target="../ink/ink3410.xml"/><Relationship Id="rId44" Type="http://schemas.openxmlformats.org/officeDocument/2006/relationships/image" Target="../media/image453.png"/><Relationship Id="rId60" Type="http://schemas.openxmlformats.org/officeDocument/2006/relationships/image" Target="../media/image461.png"/><Relationship Id="rId65" Type="http://schemas.openxmlformats.org/officeDocument/2006/relationships/customXml" Target="../ink/ink3383.xml"/><Relationship Id="rId81" Type="http://schemas.openxmlformats.org/officeDocument/2006/relationships/customXml" Target="../ink/ink3391.xml"/><Relationship Id="rId86" Type="http://schemas.openxmlformats.org/officeDocument/2006/relationships/image" Target="../media/image474.png"/><Relationship Id="rId130" Type="http://schemas.openxmlformats.org/officeDocument/2006/relationships/image" Target="../media/image368.png"/><Relationship Id="rId135" Type="http://schemas.openxmlformats.org/officeDocument/2006/relationships/customXml" Target="../ink/ink3418.xml"/><Relationship Id="rId13" Type="http://schemas.openxmlformats.org/officeDocument/2006/relationships/customXml" Target="../ink/ink3357.xml"/><Relationship Id="rId18" Type="http://schemas.openxmlformats.org/officeDocument/2006/relationships/image" Target="../media/image441.png"/><Relationship Id="rId39" Type="http://schemas.openxmlformats.org/officeDocument/2006/relationships/customXml" Target="../ink/ink3370.xml"/><Relationship Id="rId109" Type="http://schemas.openxmlformats.org/officeDocument/2006/relationships/customXml" Target="../ink/ink3405.xml"/><Relationship Id="rId34" Type="http://schemas.openxmlformats.org/officeDocument/2006/relationships/image" Target="../media/image448.png"/><Relationship Id="rId50" Type="http://schemas.openxmlformats.org/officeDocument/2006/relationships/image" Target="../media/image456.png"/><Relationship Id="rId55" Type="http://schemas.openxmlformats.org/officeDocument/2006/relationships/customXml" Target="../ink/ink3378.xml"/><Relationship Id="rId76" Type="http://schemas.openxmlformats.org/officeDocument/2006/relationships/image" Target="../media/image469.png"/><Relationship Id="rId97" Type="http://schemas.openxmlformats.org/officeDocument/2006/relationships/customXml" Target="../ink/ink3399.xml"/><Relationship Id="rId104" Type="http://schemas.openxmlformats.org/officeDocument/2006/relationships/image" Target="../media/image483.png"/><Relationship Id="rId120" Type="http://schemas.openxmlformats.org/officeDocument/2006/relationships/image" Target="../media/image492.png"/><Relationship Id="rId125" Type="http://schemas.openxmlformats.org/officeDocument/2006/relationships/customXml" Target="../ink/ink3413.xml"/><Relationship Id="rId141" Type="http://schemas.openxmlformats.org/officeDocument/2006/relationships/customXml" Target="../ink/ink3421.xml"/><Relationship Id="rId146" Type="http://schemas.openxmlformats.org/officeDocument/2006/relationships/image" Target="../media/image504.png"/><Relationship Id="rId7" Type="http://schemas.openxmlformats.org/officeDocument/2006/relationships/customXml" Target="../ink/ink3354.xml"/><Relationship Id="rId71" Type="http://schemas.openxmlformats.org/officeDocument/2006/relationships/customXml" Target="../ink/ink3386.xml"/><Relationship Id="rId92" Type="http://schemas.openxmlformats.org/officeDocument/2006/relationships/image" Target="../media/image477.png"/><Relationship Id="rId2" Type="http://schemas.openxmlformats.org/officeDocument/2006/relationships/image" Target="../media/image433.png"/><Relationship Id="rId29" Type="http://schemas.openxmlformats.org/officeDocument/2006/relationships/customXml" Target="../ink/ink3365.xml"/><Relationship Id="rId24" Type="http://schemas.openxmlformats.org/officeDocument/2006/relationships/image" Target="../media/image443.png"/><Relationship Id="rId40" Type="http://schemas.openxmlformats.org/officeDocument/2006/relationships/image" Target="../media/image451.png"/><Relationship Id="rId45" Type="http://schemas.openxmlformats.org/officeDocument/2006/relationships/customXml" Target="../ink/ink3373.xml"/><Relationship Id="rId66" Type="http://schemas.openxmlformats.org/officeDocument/2006/relationships/image" Target="../media/image464.png"/><Relationship Id="rId87" Type="http://schemas.openxmlformats.org/officeDocument/2006/relationships/customXml" Target="../ink/ink3394.xml"/><Relationship Id="rId110" Type="http://schemas.openxmlformats.org/officeDocument/2006/relationships/image" Target="../media/image486.png"/><Relationship Id="rId115" Type="http://schemas.openxmlformats.org/officeDocument/2006/relationships/customXml" Target="../ink/ink3408.xml"/><Relationship Id="rId131" Type="http://schemas.openxmlformats.org/officeDocument/2006/relationships/customXml" Target="../ink/ink3416.xml"/><Relationship Id="rId136" Type="http://schemas.openxmlformats.org/officeDocument/2006/relationships/image" Target="../media/image499.png"/><Relationship Id="rId61" Type="http://schemas.openxmlformats.org/officeDocument/2006/relationships/customXml" Target="../ink/ink3381.xml"/><Relationship Id="rId82" Type="http://schemas.openxmlformats.org/officeDocument/2006/relationships/image" Target="../media/image472.png"/><Relationship Id="rId19" Type="http://schemas.openxmlformats.org/officeDocument/2006/relationships/customXml" Target="../ink/ink3360.xml"/><Relationship Id="rId14" Type="http://schemas.openxmlformats.org/officeDocument/2006/relationships/image" Target="../media/image439.png"/><Relationship Id="rId30" Type="http://schemas.openxmlformats.org/officeDocument/2006/relationships/image" Target="../media/image446.png"/><Relationship Id="rId35" Type="http://schemas.openxmlformats.org/officeDocument/2006/relationships/customXml" Target="../ink/ink3368.xml"/><Relationship Id="rId56" Type="http://schemas.openxmlformats.org/officeDocument/2006/relationships/image" Target="../media/image459.png"/><Relationship Id="rId77" Type="http://schemas.openxmlformats.org/officeDocument/2006/relationships/customXml" Target="../ink/ink3389.xml"/><Relationship Id="rId100" Type="http://schemas.openxmlformats.org/officeDocument/2006/relationships/image" Target="../media/image481.png"/><Relationship Id="rId105" Type="http://schemas.openxmlformats.org/officeDocument/2006/relationships/customXml" Target="../ink/ink3403.xml"/><Relationship Id="rId126" Type="http://schemas.openxmlformats.org/officeDocument/2006/relationships/image" Target="../media/image495.png"/><Relationship Id="rId8" Type="http://schemas.openxmlformats.org/officeDocument/2006/relationships/image" Target="../media/image436.png"/><Relationship Id="rId51" Type="http://schemas.openxmlformats.org/officeDocument/2006/relationships/customXml" Target="../ink/ink3376.xml"/><Relationship Id="rId72" Type="http://schemas.openxmlformats.org/officeDocument/2006/relationships/image" Target="../media/image467.png"/><Relationship Id="rId93" Type="http://schemas.openxmlformats.org/officeDocument/2006/relationships/customXml" Target="../ink/ink3397.xml"/><Relationship Id="rId98" Type="http://schemas.openxmlformats.org/officeDocument/2006/relationships/image" Target="../media/image480.png"/><Relationship Id="rId121" Type="http://schemas.openxmlformats.org/officeDocument/2006/relationships/customXml" Target="../ink/ink3411.xml"/><Relationship Id="rId142" Type="http://schemas.openxmlformats.org/officeDocument/2006/relationships/image" Target="../media/image502.png"/><Relationship Id="rId3" Type="http://schemas.openxmlformats.org/officeDocument/2006/relationships/customXml" Target="../ink/ink3352.xml"/><Relationship Id="rId25" Type="http://schemas.openxmlformats.org/officeDocument/2006/relationships/customXml" Target="../ink/ink3363.xml"/><Relationship Id="rId46" Type="http://schemas.openxmlformats.org/officeDocument/2006/relationships/image" Target="../media/image454.png"/><Relationship Id="rId67" Type="http://schemas.openxmlformats.org/officeDocument/2006/relationships/customXml" Target="../ink/ink3384.xml"/><Relationship Id="rId116" Type="http://schemas.openxmlformats.org/officeDocument/2006/relationships/image" Target="../media/image491.png"/><Relationship Id="rId137" Type="http://schemas.openxmlformats.org/officeDocument/2006/relationships/customXml" Target="../ink/ink3419.xml"/><Relationship Id="rId20" Type="http://schemas.openxmlformats.org/officeDocument/2006/relationships/image" Target="../media/image442.png"/><Relationship Id="rId41" Type="http://schemas.openxmlformats.org/officeDocument/2006/relationships/customXml" Target="../ink/ink3371.xml"/><Relationship Id="rId62" Type="http://schemas.openxmlformats.org/officeDocument/2006/relationships/image" Target="../media/image462.png"/><Relationship Id="rId83" Type="http://schemas.openxmlformats.org/officeDocument/2006/relationships/customXml" Target="../ink/ink3392.xml"/><Relationship Id="rId88" Type="http://schemas.openxmlformats.org/officeDocument/2006/relationships/image" Target="../media/image475.png"/><Relationship Id="rId111" Type="http://schemas.openxmlformats.org/officeDocument/2006/relationships/customXml" Target="../ink/ink3406.xml"/><Relationship Id="rId132" Type="http://schemas.openxmlformats.org/officeDocument/2006/relationships/image" Target="../media/image497.png"/><Relationship Id="rId15" Type="http://schemas.openxmlformats.org/officeDocument/2006/relationships/customXml" Target="../ink/ink3358.xml"/><Relationship Id="rId36" Type="http://schemas.openxmlformats.org/officeDocument/2006/relationships/image" Target="../media/image449.png"/><Relationship Id="rId57" Type="http://schemas.openxmlformats.org/officeDocument/2006/relationships/customXml" Target="../ink/ink3379.xml"/><Relationship Id="rId106" Type="http://schemas.openxmlformats.org/officeDocument/2006/relationships/image" Target="../media/image484.png"/><Relationship Id="rId127" Type="http://schemas.openxmlformats.org/officeDocument/2006/relationships/customXml" Target="../ink/ink3414.xml"/><Relationship Id="rId10" Type="http://schemas.openxmlformats.org/officeDocument/2006/relationships/image" Target="../media/image437.png"/><Relationship Id="rId31" Type="http://schemas.openxmlformats.org/officeDocument/2006/relationships/customXml" Target="../ink/ink3366.xml"/><Relationship Id="rId52" Type="http://schemas.openxmlformats.org/officeDocument/2006/relationships/image" Target="../media/image457.png"/><Relationship Id="rId73" Type="http://schemas.openxmlformats.org/officeDocument/2006/relationships/customXml" Target="../ink/ink3387.xml"/><Relationship Id="rId78" Type="http://schemas.openxmlformats.org/officeDocument/2006/relationships/image" Target="../media/image470.png"/><Relationship Id="rId94" Type="http://schemas.openxmlformats.org/officeDocument/2006/relationships/image" Target="../media/image478.png"/><Relationship Id="rId99" Type="http://schemas.openxmlformats.org/officeDocument/2006/relationships/customXml" Target="../ink/ink3400.xml"/><Relationship Id="rId101" Type="http://schemas.openxmlformats.org/officeDocument/2006/relationships/customXml" Target="../ink/ink3401.xml"/><Relationship Id="rId122" Type="http://schemas.openxmlformats.org/officeDocument/2006/relationships/image" Target="../media/image493.png"/><Relationship Id="rId143" Type="http://schemas.openxmlformats.org/officeDocument/2006/relationships/customXml" Target="../ink/ink3422.xml"/><Relationship Id="rId4" Type="http://schemas.openxmlformats.org/officeDocument/2006/relationships/image" Target="../media/image434.png"/><Relationship Id="rId9" Type="http://schemas.openxmlformats.org/officeDocument/2006/relationships/customXml" Target="../ink/ink3355.xml"/><Relationship Id="rId26" Type="http://schemas.openxmlformats.org/officeDocument/2006/relationships/image" Target="../media/image444.png"/><Relationship Id="rId47" Type="http://schemas.openxmlformats.org/officeDocument/2006/relationships/customXml" Target="../ink/ink3374.xml"/><Relationship Id="rId68" Type="http://schemas.openxmlformats.org/officeDocument/2006/relationships/image" Target="../media/image465.png"/><Relationship Id="rId89" Type="http://schemas.openxmlformats.org/officeDocument/2006/relationships/customXml" Target="../ink/ink3395.xml"/><Relationship Id="rId112" Type="http://schemas.openxmlformats.org/officeDocument/2006/relationships/image" Target="../media/image487.png"/><Relationship Id="rId133" Type="http://schemas.openxmlformats.org/officeDocument/2006/relationships/customXml" Target="../ink/ink3417.xml"/><Relationship Id="rId16" Type="http://schemas.openxmlformats.org/officeDocument/2006/relationships/image" Target="../media/image440.png"/><Relationship Id="rId37" Type="http://schemas.openxmlformats.org/officeDocument/2006/relationships/customXml" Target="../ink/ink3369.xml"/><Relationship Id="rId58" Type="http://schemas.openxmlformats.org/officeDocument/2006/relationships/image" Target="../media/image460.png"/><Relationship Id="rId79" Type="http://schemas.openxmlformats.org/officeDocument/2006/relationships/customXml" Target="../ink/ink3390.xml"/><Relationship Id="rId102" Type="http://schemas.openxmlformats.org/officeDocument/2006/relationships/image" Target="../media/image482.png"/><Relationship Id="rId123" Type="http://schemas.openxmlformats.org/officeDocument/2006/relationships/customXml" Target="../ink/ink3412.xml"/><Relationship Id="rId144" Type="http://schemas.openxmlformats.org/officeDocument/2006/relationships/image" Target="../media/image503.png"/></Relationships>
</file>

<file path=ppt/slides/_rels/slide9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81.xml"/><Relationship Id="rId21" Type="http://schemas.openxmlformats.org/officeDocument/2006/relationships/customXml" Target="../ink/ink3433.xml"/><Relationship Id="rId42" Type="http://schemas.openxmlformats.org/officeDocument/2006/relationships/image" Target="../media/image452.png"/><Relationship Id="rId63" Type="http://schemas.openxmlformats.org/officeDocument/2006/relationships/customXml" Target="../ink/ink3454.xml"/><Relationship Id="rId84" Type="http://schemas.openxmlformats.org/officeDocument/2006/relationships/image" Target="../media/image473.png"/><Relationship Id="rId138" Type="http://schemas.openxmlformats.org/officeDocument/2006/relationships/image" Target="../media/image500.png"/><Relationship Id="rId159" Type="http://schemas.openxmlformats.org/officeDocument/2006/relationships/customXml" Target="../ink/ink3502.xml"/><Relationship Id="rId107" Type="http://schemas.openxmlformats.org/officeDocument/2006/relationships/customXml" Target="../ink/ink3476.xml"/><Relationship Id="rId11" Type="http://schemas.openxmlformats.org/officeDocument/2006/relationships/customXml" Target="../ink/ink3428.xml"/><Relationship Id="rId32" Type="http://schemas.openxmlformats.org/officeDocument/2006/relationships/image" Target="../media/image447.png"/><Relationship Id="rId53" Type="http://schemas.openxmlformats.org/officeDocument/2006/relationships/customXml" Target="../ink/ink3449.xml"/><Relationship Id="rId74" Type="http://schemas.openxmlformats.org/officeDocument/2006/relationships/image" Target="../media/image468.png"/><Relationship Id="rId128" Type="http://schemas.openxmlformats.org/officeDocument/2006/relationships/image" Target="../media/image496.png"/><Relationship Id="rId149" Type="http://schemas.openxmlformats.org/officeDocument/2006/relationships/customXml" Target="../ink/ink3497.xml"/><Relationship Id="rId5" Type="http://schemas.openxmlformats.org/officeDocument/2006/relationships/customXml" Target="../ink/ink3425.xml"/><Relationship Id="rId95" Type="http://schemas.openxmlformats.org/officeDocument/2006/relationships/customXml" Target="../ink/ink3470.xml"/><Relationship Id="rId160" Type="http://schemas.openxmlformats.org/officeDocument/2006/relationships/image" Target="../media/image511.png"/><Relationship Id="rId22" Type="http://schemas.openxmlformats.org/officeDocument/2006/relationships/image" Target="../media/image293.png"/><Relationship Id="rId43" Type="http://schemas.openxmlformats.org/officeDocument/2006/relationships/customXml" Target="../ink/ink3444.xml"/><Relationship Id="rId64" Type="http://schemas.openxmlformats.org/officeDocument/2006/relationships/image" Target="../media/image463.png"/><Relationship Id="rId118" Type="http://schemas.openxmlformats.org/officeDocument/2006/relationships/image" Target="../media/image488.png"/><Relationship Id="rId139" Type="http://schemas.openxmlformats.org/officeDocument/2006/relationships/customXml" Target="../ink/ink3492.xml"/><Relationship Id="rId85" Type="http://schemas.openxmlformats.org/officeDocument/2006/relationships/customXml" Target="../ink/ink3465.xml"/><Relationship Id="rId150" Type="http://schemas.openxmlformats.org/officeDocument/2006/relationships/image" Target="../media/image506.png"/><Relationship Id="rId12" Type="http://schemas.openxmlformats.org/officeDocument/2006/relationships/image" Target="../media/image438.png"/><Relationship Id="rId33" Type="http://schemas.openxmlformats.org/officeDocument/2006/relationships/customXml" Target="../ink/ink3439.xml"/><Relationship Id="rId108" Type="http://schemas.openxmlformats.org/officeDocument/2006/relationships/image" Target="../media/image485.png"/><Relationship Id="rId129" Type="http://schemas.openxmlformats.org/officeDocument/2006/relationships/customXml" Target="../ink/ink3487.xml"/><Relationship Id="rId54" Type="http://schemas.openxmlformats.org/officeDocument/2006/relationships/image" Target="../media/image458.png"/><Relationship Id="rId70" Type="http://schemas.openxmlformats.org/officeDocument/2006/relationships/image" Target="../media/image466.png"/><Relationship Id="rId75" Type="http://schemas.openxmlformats.org/officeDocument/2006/relationships/customXml" Target="../ink/ink3460.xml"/><Relationship Id="rId91" Type="http://schemas.openxmlformats.org/officeDocument/2006/relationships/customXml" Target="../ink/ink3468.xml"/><Relationship Id="rId96" Type="http://schemas.openxmlformats.org/officeDocument/2006/relationships/image" Target="../media/image479.png"/><Relationship Id="rId140" Type="http://schemas.openxmlformats.org/officeDocument/2006/relationships/image" Target="../media/image501.png"/><Relationship Id="rId145" Type="http://schemas.openxmlformats.org/officeDocument/2006/relationships/customXml" Target="../ink/ink3495.xml"/><Relationship Id="rId161" Type="http://schemas.openxmlformats.org/officeDocument/2006/relationships/customXml" Target="../ink/ink3503.xml"/><Relationship Id="rId166" Type="http://schemas.openxmlformats.org/officeDocument/2006/relationships/customXml" Target="../ink/ink35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23" Type="http://schemas.openxmlformats.org/officeDocument/2006/relationships/customXml" Target="../ink/ink3434.xml"/><Relationship Id="rId28" Type="http://schemas.openxmlformats.org/officeDocument/2006/relationships/image" Target="../media/image445.png"/><Relationship Id="rId49" Type="http://schemas.openxmlformats.org/officeDocument/2006/relationships/customXml" Target="../ink/ink3447.xml"/><Relationship Id="rId114" Type="http://schemas.openxmlformats.org/officeDocument/2006/relationships/image" Target="../media/image490.png"/><Relationship Id="rId119" Type="http://schemas.openxmlformats.org/officeDocument/2006/relationships/customXml" Target="../ink/ink3482.xml"/><Relationship Id="rId44" Type="http://schemas.openxmlformats.org/officeDocument/2006/relationships/image" Target="../media/image453.png"/><Relationship Id="rId60" Type="http://schemas.openxmlformats.org/officeDocument/2006/relationships/image" Target="../media/image461.png"/><Relationship Id="rId65" Type="http://schemas.openxmlformats.org/officeDocument/2006/relationships/customXml" Target="../ink/ink3455.xml"/><Relationship Id="rId81" Type="http://schemas.openxmlformats.org/officeDocument/2006/relationships/customXml" Target="../ink/ink3463.xml"/><Relationship Id="rId86" Type="http://schemas.openxmlformats.org/officeDocument/2006/relationships/image" Target="../media/image474.png"/><Relationship Id="rId130" Type="http://schemas.openxmlformats.org/officeDocument/2006/relationships/image" Target="../media/image368.png"/><Relationship Id="rId135" Type="http://schemas.openxmlformats.org/officeDocument/2006/relationships/customXml" Target="../ink/ink3490.xml"/><Relationship Id="rId151" Type="http://schemas.openxmlformats.org/officeDocument/2006/relationships/customXml" Target="../ink/ink3498.xml"/><Relationship Id="rId156" Type="http://schemas.openxmlformats.org/officeDocument/2006/relationships/image" Target="../media/image509.png"/><Relationship Id="rId13" Type="http://schemas.openxmlformats.org/officeDocument/2006/relationships/customXml" Target="../ink/ink3429.xml"/><Relationship Id="rId18" Type="http://schemas.openxmlformats.org/officeDocument/2006/relationships/image" Target="../media/image441.png"/><Relationship Id="rId39" Type="http://schemas.openxmlformats.org/officeDocument/2006/relationships/customXml" Target="../ink/ink3442.xml"/><Relationship Id="rId109" Type="http://schemas.openxmlformats.org/officeDocument/2006/relationships/customXml" Target="../ink/ink3477.xml"/><Relationship Id="rId34" Type="http://schemas.openxmlformats.org/officeDocument/2006/relationships/image" Target="../media/image448.png"/><Relationship Id="rId50" Type="http://schemas.openxmlformats.org/officeDocument/2006/relationships/image" Target="../media/image456.png"/><Relationship Id="rId55" Type="http://schemas.openxmlformats.org/officeDocument/2006/relationships/customXml" Target="../ink/ink3450.xml"/><Relationship Id="rId76" Type="http://schemas.openxmlformats.org/officeDocument/2006/relationships/image" Target="../media/image469.png"/><Relationship Id="rId97" Type="http://schemas.openxmlformats.org/officeDocument/2006/relationships/customXml" Target="../ink/ink3471.xml"/><Relationship Id="rId104" Type="http://schemas.openxmlformats.org/officeDocument/2006/relationships/image" Target="../media/image483.png"/><Relationship Id="rId120" Type="http://schemas.openxmlformats.org/officeDocument/2006/relationships/image" Target="../media/image492.png"/><Relationship Id="rId125" Type="http://schemas.openxmlformats.org/officeDocument/2006/relationships/customXml" Target="../ink/ink3485.xml"/><Relationship Id="rId141" Type="http://schemas.openxmlformats.org/officeDocument/2006/relationships/customXml" Target="../ink/ink3493.xml"/><Relationship Id="rId146" Type="http://schemas.openxmlformats.org/officeDocument/2006/relationships/image" Target="../media/image504.png"/><Relationship Id="rId167" Type="http://schemas.openxmlformats.org/officeDocument/2006/relationships/image" Target="../media/image514.png"/><Relationship Id="rId7" Type="http://schemas.openxmlformats.org/officeDocument/2006/relationships/customXml" Target="../ink/ink3426.xml"/><Relationship Id="rId71" Type="http://schemas.openxmlformats.org/officeDocument/2006/relationships/customXml" Target="../ink/ink3458.xml"/><Relationship Id="rId92" Type="http://schemas.openxmlformats.org/officeDocument/2006/relationships/image" Target="../media/image477.png"/><Relationship Id="rId162" Type="http://schemas.openxmlformats.org/officeDocument/2006/relationships/customXml" Target="../ink/ink3504.xml"/><Relationship Id="rId2" Type="http://schemas.openxmlformats.org/officeDocument/2006/relationships/image" Target="../media/image433.png"/><Relationship Id="rId29" Type="http://schemas.openxmlformats.org/officeDocument/2006/relationships/customXml" Target="../ink/ink3437.xml"/><Relationship Id="rId24" Type="http://schemas.openxmlformats.org/officeDocument/2006/relationships/image" Target="../media/image443.png"/><Relationship Id="rId40" Type="http://schemas.openxmlformats.org/officeDocument/2006/relationships/image" Target="../media/image451.png"/><Relationship Id="rId45" Type="http://schemas.openxmlformats.org/officeDocument/2006/relationships/customXml" Target="../ink/ink3445.xml"/><Relationship Id="rId66" Type="http://schemas.openxmlformats.org/officeDocument/2006/relationships/image" Target="../media/image464.png"/><Relationship Id="rId87" Type="http://schemas.openxmlformats.org/officeDocument/2006/relationships/customXml" Target="../ink/ink3466.xml"/><Relationship Id="rId110" Type="http://schemas.openxmlformats.org/officeDocument/2006/relationships/image" Target="../media/image486.png"/><Relationship Id="rId115" Type="http://schemas.openxmlformats.org/officeDocument/2006/relationships/customXml" Target="../ink/ink3480.xml"/><Relationship Id="rId131" Type="http://schemas.openxmlformats.org/officeDocument/2006/relationships/customXml" Target="../ink/ink3488.xml"/><Relationship Id="rId136" Type="http://schemas.openxmlformats.org/officeDocument/2006/relationships/image" Target="../media/image499.png"/><Relationship Id="rId157" Type="http://schemas.openxmlformats.org/officeDocument/2006/relationships/customXml" Target="../ink/ink3501.xml"/><Relationship Id="rId61" Type="http://schemas.openxmlformats.org/officeDocument/2006/relationships/customXml" Target="../ink/ink3453.xml"/><Relationship Id="rId82" Type="http://schemas.openxmlformats.org/officeDocument/2006/relationships/image" Target="../media/image472.png"/><Relationship Id="rId152" Type="http://schemas.openxmlformats.org/officeDocument/2006/relationships/image" Target="../media/image507.png"/><Relationship Id="rId19" Type="http://schemas.openxmlformats.org/officeDocument/2006/relationships/customXml" Target="../ink/ink3432.xml"/><Relationship Id="rId14" Type="http://schemas.openxmlformats.org/officeDocument/2006/relationships/image" Target="../media/image439.png"/><Relationship Id="rId30" Type="http://schemas.openxmlformats.org/officeDocument/2006/relationships/image" Target="../media/image446.png"/><Relationship Id="rId35" Type="http://schemas.openxmlformats.org/officeDocument/2006/relationships/customXml" Target="../ink/ink3440.xml"/><Relationship Id="rId56" Type="http://schemas.openxmlformats.org/officeDocument/2006/relationships/image" Target="../media/image459.png"/><Relationship Id="rId77" Type="http://schemas.openxmlformats.org/officeDocument/2006/relationships/customXml" Target="../ink/ink3461.xml"/><Relationship Id="rId100" Type="http://schemas.openxmlformats.org/officeDocument/2006/relationships/image" Target="../media/image481.png"/><Relationship Id="rId105" Type="http://schemas.openxmlformats.org/officeDocument/2006/relationships/customXml" Target="../ink/ink3475.xml"/><Relationship Id="rId126" Type="http://schemas.openxmlformats.org/officeDocument/2006/relationships/image" Target="../media/image495.png"/><Relationship Id="rId147" Type="http://schemas.openxmlformats.org/officeDocument/2006/relationships/customXml" Target="../ink/ink3496.xml"/><Relationship Id="rId168" Type="http://schemas.openxmlformats.org/officeDocument/2006/relationships/customXml" Target="../ink/ink3507.xml"/><Relationship Id="rId8" Type="http://schemas.openxmlformats.org/officeDocument/2006/relationships/image" Target="../media/image436.png"/><Relationship Id="rId51" Type="http://schemas.openxmlformats.org/officeDocument/2006/relationships/customXml" Target="../ink/ink3448.xml"/><Relationship Id="rId72" Type="http://schemas.openxmlformats.org/officeDocument/2006/relationships/image" Target="../media/image467.png"/><Relationship Id="rId93" Type="http://schemas.openxmlformats.org/officeDocument/2006/relationships/customXml" Target="../ink/ink3469.xml"/><Relationship Id="rId98" Type="http://schemas.openxmlformats.org/officeDocument/2006/relationships/image" Target="../media/image480.png"/><Relationship Id="rId121" Type="http://schemas.openxmlformats.org/officeDocument/2006/relationships/customXml" Target="../ink/ink3483.xml"/><Relationship Id="rId142" Type="http://schemas.openxmlformats.org/officeDocument/2006/relationships/image" Target="../media/image502.png"/><Relationship Id="rId163" Type="http://schemas.openxmlformats.org/officeDocument/2006/relationships/image" Target="../media/image512.png"/><Relationship Id="rId3" Type="http://schemas.openxmlformats.org/officeDocument/2006/relationships/customXml" Target="../ink/ink3424.xml"/><Relationship Id="rId25" Type="http://schemas.openxmlformats.org/officeDocument/2006/relationships/customXml" Target="../ink/ink3435.xml"/><Relationship Id="rId46" Type="http://schemas.openxmlformats.org/officeDocument/2006/relationships/image" Target="../media/image454.png"/><Relationship Id="rId67" Type="http://schemas.openxmlformats.org/officeDocument/2006/relationships/customXml" Target="../ink/ink3456.xml"/><Relationship Id="rId116" Type="http://schemas.openxmlformats.org/officeDocument/2006/relationships/image" Target="../media/image491.png"/><Relationship Id="rId137" Type="http://schemas.openxmlformats.org/officeDocument/2006/relationships/customXml" Target="../ink/ink3491.xml"/><Relationship Id="rId158" Type="http://schemas.openxmlformats.org/officeDocument/2006/relationships/image" Target="../media/image510.png"/><Relationship Id="rId20" Type="http://schemas.openxmlformats.org/officeDocument/2006/relationships/image" Target="../media/image442.png"/><Relationship Id="rId41" Type="http://schemas.openxmlformats.org/officeDocument/2006/relationships/customXml" Target="../ink/ink3443.xml"/><Relationship Id="rId62" Type="http://schemas.openxmlformats.org/officeDocument/2006/relationships/image" Target="../media/image462.png"/><Relationship Id="rId83" Type="http://schemas.openxmlformats.org/officeDocument/2006/relationships/customXml" Target="../ink/ink3464.xml"/><Relationship Id="rId88" Type="http://schemas.openxmlformats.org/officeDocument/2006/relationships/image" Target="../media/image475.png"/><Relationship Id="rId111" Type="http://schemas.openxmlformats.org/officeDocument/2006/relationships/customXml" Target="../ink/ink3478.xml"/><Relationship Id="rId132" Type="http://schemas.openxmlformats.org/officeDocument/2006/relationships/image" Target="../media/image497.png"/><Relationship Id="rId153" Type="http://schemas.openxmlformats.org/officeDocument/2006/relationships/customXml" Target="../ink/ink3499.xml"/><Relationship Id="rId15" Type="http://schemas.openxmlformats.org/officeDocument/2006/relationships/customXml" Target="../ink/ink3430.xml"/><Relationship Id="rId36" Type="http://schemas.openxmlformats.org/officeDocument/2006/relationships/image" Target="../media/image449.png"/><Relationship Id="rId57" Type="http://schemas.openxmlformats.org/officeDocument/2006/relationships/customXml" Target="../ink/ink3451.xml"/><Relationship Id="rId106" Type="http://schemas.openxmlformats.org/officeDocument/2006/relationships/image" Target="../media/image484.png"/><Relationship Id="rId127" Type="http://schemas.openxmlformats.org/officeDocument/2006/relationships/customXml" Target="../ink/ink3486.xml"/><Relationship Id="rId10" Type="http://schemas.openxmlformats.org/officeDocument/2006/relationships/image" Target="../media/image437.png"/><Relationship Id="rId31" Type="http://schemas.openxmlformats.org/officeDocument/2006/relationships/customXml" Target="../ink/ink3438.xml"/><Relationship Id="rId52" Type="http://schemas.openxmlformats.org/officeDocument/2006/relationships/image" Target="../media/image457.png"/><Relationship Id="rId73" Type="http://schemas.openxmlformats.org/officeDocument/2006/relationships/customXml" Target="../ink/ink3459.xml"/><Relationship Id="rId78" Type="http://schemas.openxmlformats.org/officeDocument/2006/relationships/image" Target="../media/image470.png"/><Relationship Id="rId94" Type="http://schemas.openxmlformats.org/officeDocument/2006/relationships/image" Target="../media/image478.png"/><Relationship Id="rId99" Type="http://schemas.openxmlformats.org/officeDocument/2006/relationships/customXml" Target="../ink/ink3472.xml"/><Relationship Id="rId101" Type="http://schemas.openxmlformats.org/officeDocument/2006/relationships/customXml" Target="../ink/ink3473.xml"/><Relationship Id="rId122" Type="http://schemas.openxmlformats.org/officeDocument/2006/relationships/image" Target="../media/image493.png"/><Relationship Id="rId143" Type="http://schemas.openxmlformats.org/officeDocument/2006/relationships/customXml" Target="../ink/ink3494.xml"/><Relationship Id="rId148" Type="http://schemas.openxmlformats.org/officeDocument/2006/relationships/image" Target="../media/image505.png"/><Relationship Id="rId164" Type="http://schemas.openxmlformats.org/officeDocument/2006/relationships/customXml" Target="../ink/ink3505.xml"/><Relationship Id="rId169" Type="http://schemas.openxmlformats.org/officeDocument/2006/relationships/image" Target="../media/image515.png"/><Relationship Id="rId4" Type="http://schemas.openxmlformats.org/officeDocument/2006/relationships/image" Target="../media/image434.png"/><Relationship Id="rId9" Type="http://schemas.openxmlformats.org/officeDocument/2006/relationships/customXml" Target="../ink/ink3427.xml"/><Relationship Id="rId26" Type="http://schemas.openxmlformats.org/officeDocument/2006/relationships/image" Target="../media/image444.png"/><Relationship Id="rId47" Type="http://schemas.openxmlformats.org/officeDocument/2006/relationships/customXml" Target="../ink/ink3446.xml"/><Relationship Id="rId68" Type="http://schemas.openxmlformats.org/officeDocument/2006/relationships/image" Target="../media/image465.png"/><Relationship Id="rId89" Type="http://schemas.openxmlformats.org/officeDocument/2006/relationships/customXml" Target="../ink/ink3467.xml"/><Relationship Id="rId112" Type="http://schemas.openxmlformats.org/officeDocument/2006/relationships/image" Target="../media/image487.png"/><Relationship Id="rId133" Type="http://schemas.openxmlformats.org/officeDocument/2006/relationships/customXml" Target="../ink/ink3489.xml"/><Relationship Id="rId154" Type="http://schemas.openxmlformats.org/officeDocument/2006/relationships/image" Target="../media/image508.png"/><Relationship Id="rId16" Type="http://schemas.openxmlformats.org/officeDocument/2006/relationships/image" Target="../media/image440.png"/><Relationship Id="rId37" Type="http://schemas.openxmlformats.org/officeDocument/2006/relationships/customXml" Target="../ink/ink3441.xml"/><Relationship Id="rId58" Type="http://schemas.openxmlformats.org/officeDocument/2006/relationships/image" Target="../media/image460.png"/><Relationship Id="rId79" Type="http://schemas.openxmlformats.org/officeDocument/2006/relationships/customXml" Target="../ink/ink3462.xml"/><Relationship Id="rId102" Type="http://schemas.openxmlformats.org/officeDocument/2006/relationships/image" Target="../media/image482.png"/><Relationship Id="rId123" Type="http://schemas.openxmlformats.org/officeDocument/2006/relationships/customXml" Target="../ink/ink3484.xml"/><Relationship Id="rId144" Type="http://schemas.openxmlformats.org/officeDocument/2006/relationships/image" Target="../media/image503.png"/><Relationship Id="rId90" Type="http://schemas.openxmlformats.org/officeDocument/2006/relationships/image" Target="../media/image476.png"/><Relationship Id="rId165" Type="http://schemas.openxmlformats.org/officeDocument/2006/relationships/image" Target="../media/image513.png"/><Relationship Id="rId27" Type="http://schemas.openxmlformats.org/officeDocument/2006/relationships/customXml" Target="../ink/ink3436.xml"/><Relationship Id="rId48" Type="http://schemas.openxmlformats.org/officeDocument/2006/relationships/image" Target="../media/image455.png"/><Relationship Id="rId69" Type="http://schemas.openxmlformats.org/officeDocument/2006/relationships/customXml" Target="../ink/ink3457.xml"/><Relationship Id="rId113" Type="http://schemas.openxmlformats.org/officeDocument/2006/relationships/customXml" Target="../ink/ink3479.xml"/><Relationship Id="rId134" Type="http://schemas.openxmlformats.org/officeDocument/2006/relationships/image" Target="../media/image498.png"/><Relationship Id="rId80" Type="http://schemas.openxmlformats.org/officeDocument/2006/relationships/image" Target="../media/image471.png"/><Relationship Id="rId155" Type="http://schemas.openxmlformats.org/officeDocument/2006/relationships/customXml" Target="../ink/ink3500.xml"/><Relationship Id="rId17" Type="http://schemas.openxmlformats.org/officeDocument/2006/relationships/customXml" Target="../ink/ink3431.xml"/><Relationship Id="rId38" Type="http://schemas.openxmlformats.org/officeDocument/2006/relationships/image" Target="../media/image450.png"/><Relationship Id="rId59" Type="http://schemas.openxmlformats.org/officeDocument/2006/relationships/customXml" Target="../ink/ink3452.xml"/><Relationship Id="rId103" Type="http://schemas.openxmlformats.org/officeDocument/2006/relationships/customXml" Target="../ink/ink3474.xml"/><Relationship Id="rId124" Type="http://schemas.openxmlformats.org/officeDocument/2006/relationships/image" Target="../media/image494.png"/></Relationships>
</file>

<file path=ppt/slides/_rels/slide9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65.xml"/><Relationship Id="rId21" Type="http://schemas.openxmlformats.org/officeDocument/2006/relationships/customXml" Target="../ink/ink3517.xml"/><Relationship Id="rId42" Type="http://schemas.openxmlformats.org/officeDocument/2006/relationships/image" Target="../media/image452.png"/><Relationship Id="rId63" Type="http://schemas.openxmlformats.org/officeDocument/2006/relationships/customXml" Target="../ink/ink3538.xml"/><Relationship Id="rId84" Type="http://schemas.openxmlformats.org/officeDocument/2006/relationships/image" Target="../media/image473.png"/><Relationship Id="rId138" Type="http://schemas.openxmlformats.org/officeDocument/2006/relationships/image" Target="../media/image500.png"/><Relationship Id="rId159" Type="http://schemas.openxmlformats.org/officeDocument/2006/relationships/customXml" Target="../ink/ink3586.xml"/><Relationship Id="rId170" Type="http://schemas.openxmlformats.org/officeDocument/2006/relationships/customXml" Target="../ink/ink3592.xml"/><Relationship Id="rId107" Type="http://schemas.openxmlformats.org/officeDocument/2006/relationships/customXml" Target="../ink/ink3560.xml"/><Relationship Id="rId11" Type="http://schemas.openxmlformats.org/officeDocument/2006/relationships/customXml" Target="../ink/ink3512.xml"/><Relationship Id="rId32" Type="http://schemas.openxmlformats.org/officeDocument/2006/relationships/image" Target="../media/image447.png"/><Relationship Id="rId53" Type="http://schemas.openxmlformats.org/officeDocument/2006/relationships/customXml" Target="../ink/ink3533.xml"/><Relationship Id="rId74" Type="http://schemas.openxmlformats.org/officeDocument/2006/relationships/image" Target="../media/image468.png"/><Relationship Id="rId128" Type="http://schemas.openxmlformats.org/officeDocument/2006/relationships/image" Target="../media/image496.png"/><Relationship Id="rId149" Type="http://schemas.openxmlformats.org/officeDocument/2006/relationships/customXml" Target="../ink/ink3581.xml"/><Relationship Id="rId5" Type="http://schemas.openxmlformats.org/officeDocument/2006/relationships/customXml" Target="../ink/ink3509.xml"/><Relationship Id="rId95" Type="http://schemas.openxmlformats.org/officeDocument/2006/relationships/customXml" Target="../ink/ink3554.xml"/><Relationship Id="rId160" Type="http://schemas.openxmlformats.org/officeDocument/2006/relationships/image" Target="../media/image511.png"/><Relationship Id="rId181" Type="http://schemas.openxmlformats.org/officeDocument/2006/relationships/image" Target="../media/image520.png"/><Relationship Id="rId22" Type="http://schemas.openxmlformats.org/officeDocument/2006/relationships/image" Target="../media/image293.png"/><Relationship Id="rId43" Type="http://schemas.openxmlformats.org/officeDocument/2006/relationships/customXml" Target="../ink/ink3528.xml"/><Relationship Id="rId64" Type="http://schemas.openxmlformats.org/officeDocument/2006/relationships/image" Target="../media/image463.png"/><Relationship Id="rId118" Type="http://schemas.openxmlformats.org/officeDocument/2006/relationships/image" Target="../media/image488.png"/><Relationship Id="rId139" Type="http://schemas.openxmlformats.org/officeDocument/2006/relationships/customXml" Target="../ink/ink3576.xml"/><Relationship Id="rId85" Type="http://schemas.openxmlformats.org/officeDocument/2006/relationships/customXml" Target="../ink/ink3549.xml"/><Relationship Id="rId150" Type="http://schemas.openxmlformats.org/officeDocument/2006/relationships/image" Target="../media/image506.png"/><Relationship Id="rId171" Type="http://schemas.openxmlformats.org/officeDocument/2006/relationships/image" Target="../media/image516.png"/><Relationship Id="rId12" Type="http://schemas.openxmlformats.org/officeDocument/2006/relationships/image" Target="../media/image438.png"/><Relationship Id="rId33" Type="http://schemas.openxmlformats.org/officeDocument/2006/relationships/customXml" Target="../ink/ink3523.xml"/><Relationship Id="rId108" Type="http://schemas.openxmlformats.org/officeDocument/2006/relationships/image" Target="../media/image485.png"/><Relationship Id="rId129" Type="http://schemas.openxmlformats.org/officeDocument/2006/relationships/customXml" Target="../ink/ink3571.xml"/><Relationship Id="rId54" Type="http://schemas.openxmlformats.org/officeDocument/2006/relationships/image" Target="../media/image458.png"/><Relationship Id="rId75" Type="http://schemas.openxmlformats.org/officeDocument/2006/relationships/customXml" Target="../ink/ink3544.xml"/><Relationship Id="rId96" Type="http://schemas.openxmlformats.org/officeDocument/2006/relationships/image" Target="../media/image479.png"/><Relationship Id="rId140" Type="http://schemas.openxmlformats.org/officeDocument/2006/relationships/image" Target="../media/image501.png"/><Relationship Id="rId161" Type="http://schemas.openxmlformats.org/officeDocument/2006/relationships/customXml" Target="../ink/ink3587.xml"/><Relationship Id="rId182" Type="http://schemas.openxmlformats.org/officeDocument/2006/relationships/customXml" Target="../ink/ink3598.xml"/><Relationship Id="rId6" Type="http://schemas.openxmlformats.org/officeDocument/2006/relationships/image" Target="../media/image435.png"/><Relationship Id="rId23" Type="http://schemas.openxmlformats.org/officeDocument/2006/relationships/customXml" Target="../ink/ink3518.xml"/><Relationship Id="rId119" Type="http://schemas.openxmlformats.org/officeDocument/2006/relationships/customXml" Target="../ink/ink3566.xml"/><Relationship Id="rId44" Type="http://schemas.openxmlformats.org/officeDocument/2006/relationships/image" Target="../media/image453.png"/><Relationship Id="rId65" Type="http://schemas.openxmlformats.org/officeDocument/2006/relationships/customXml" Target="../ink/ink3539.xml"/><Relationship Id="rId86" Type="http://schemas.openxmlformats.org/officeDocument/2006/relationships/image" Target="../media/image474.png"/><Relationship Id="rId130" Type="http://schemas.openxmlformats.org/officeDocument/2006/relationships/image" Target="../media/image368.png"/><Relationship Id="rId151" Type="http://schemas.openxmlformats.org/officeDocument/2006/relationships/customXml" Target="../ink/ink3582.xml"/><Relationship Id="rId172" Type="http://schemas.openxmlformats.org/officeDocument/2006/relationships/customXml" Target="../ink/ink3593.xml"/><Relationship Id="rId13" Type="http://schemas.openxmlformats.org/officeDocument/2006/relationships/customXml" Target="../ink/ink3513.xml"/><Relationship Id="rId18" Type="http://schemas.openxmlformats.org/officeDocument/2006/relationships/image" Target="../media/image441.png"/><Relationship Id="rId39" Type="http://schemas.openxmlformats.org/officeDocument/2006/relationships/customXml" Target="../ink/ink3526.xml"/><Relationship Id="rId109" Type="http://schemas.openxmlformats.org/officeDocument/2006/relationships/customXml" Target="../ink/ink3561.xml"/><Relationship Id="rId34" Type="http://schemas.openxmlformats.org/officeDocument/2006/relationships/image" Target="../media/image448.png"/><Relationship Id="rId50" Type="http://schemas.openxmlformats.org/officeDocument/2006/relationships/image" Target="../media/image456.png"/><Relationship Id="rId55" Type="http://schemas.openxmlformats.org/officeDocument/2006/relationships/customXml" Target="../ink/ink3534.xml"/><Relationship Id="rId76" Type="http://schemas.openxmlformats.org/officeDocument/2006/relationships/image" Target="../media/image469.png"/><Relationship Id="rId97" Type="http://schemas.openxmlformats.org/officeDocument/2006/relationships/customXml" Target="../ink/ink3555.xml"/><Relationship Id="rId104" Type="http://schemas.openxmlformats.org/officeDocument/2006/relationships/image" Target="../media/image483.png"/><Relationship Id="rId120" Type="http://schemas.openxmlformats.org/officeDocument/2006/relationships/image" Target="../media/image492.png"/><Relationship Id="rId125" Type="http://schemas.openxmlformats.org/officeDocument/2006/relationships/customXml" Target="../ink/ink3569.xml"/><Relationship Id="rId141" Type="http://schemas.openxmlformats.org/officeDocument/2006/relationships/customXml" Target="../ink/ink3577.xml"/><Relationship Id="rId146" Type="http://schemas.openxmlformats.org/officeDocument/2006/relationships/image" Target="../media/image504.png"/><Relationship Id="rId167" Type="http://schemas.openxmlformats.org/officeDocument/2006/relationships/image" Target="../media/image514.png"/><Relationship Id="rId7" Type="http://schemas.openxmlformats.org/officeDocument/2006/relationships/customXml" Target="../ink/ink3510.xml"/><Relationship Id="rId71" Type="http://schemas.openxmlformats.org/officeDocument/2006/relationships/customXml" Target="../ink/ink3542.xml"/><Relationship Id="rId92" Type="http://schemas.openxmlformats.org/officeDocument/2006/relationships/image" Target="../media/image477.png"/><Relationship Id="rId162" Type="http://schemas.openxmlformats.org/officeDocument/2006/relationships/customXml" Target="../ink/ink3588.xml"/><Relationship Id="rId183" Type="http://schemas.openxmlformats.org/officeDocument/2006/relationships/image" Target="../media/image521.png"/><Relationship Id="rId2" Type="http://schemas.openxmlformats.org/officeDocument/2006/relationships/image" Target="../media/image433.png"/><Relationship Id="rId29" Type="http://schemas.openxmlformats.org/officeDocument/2006/relationships/customXml" Target="../ink/ink3521.xml"/><Relationship Id="rId24" Type="http://schemas.openxmlformats.org/officeDocument/2006/relationships/image" Target="../media/image443.png"/><Relationship Id="rId40" Type="http://schemas.openxmlformats.org/officeDocument/2006/relationships/image" Target="../media/image451.png"/><Relationship Id="rId45" Type="http://schemas.openxmlformats.org/officeDocument/2006/relationships/customXml" Target="../ink/ink3529.xml"/><Relationship Id="rId66" Type="http://schemas.openxmlformats.org/officeDocument/2006/relationships/image" Target="../media/image464.png"/><Relationship Id="rId87" Type="http://schemas.openxmlformats.org/officeDocument/2006/relationships/customXml" Target="../ink/ink3550.xml"/><Relationship Id="rId110" Type="http://schemas.openxmlformats.org/officeDocument/2006/relationships/image" Target="../media/image486.png"/><Relationship Id="rId115" Type="http://schemas.openxmlformats.org/officeDocument/2006/relationships/customXml" Target="../ink/ink3564.xml"/><Relationship Id="rId131" Type="http://schemas.openxmlformats.org/officeDocument/2006/relationships/customXml" Target="../ink/ink3572.xml"/><Relationship Id="rId136" Type="http://schemas.openxmlformats.org/officeDocument/2006/relationships/image" Target="../media/image499.png"/><Relationship Id="rId157" Type="http://schemas.openxmlformats.org/officeDocument/2006/relationships/customXml" Target="../ink/ink3585.xml"/><Relationship Id="rId178" Type="http://schemas.openxmlformats.org/officeDocument/2006/relationships/customXml" Target="../ink/ink3596.xml"/><Relationship Id="rId61" Type="http://schemas.openxmlformats.org/officeDocument/2006/relationships/customXml" Target="../ink/ink3537.xml"/><Relationship Id="rId82" Type="http://schemas.openxmlformats.org/officeDocument/2006/relationships/image" Target="../media/image472.png"/><Relationship Id="rId152" Type="http://schemas.openxmlformats.org/officeDocument/2006/relationships/image" Target="../media/image507.png"/><Relationship Id="rId173" Type="http://schemas.openxmlformats.org/officeDocument/2006/relationships/image" Target="../media/image517.png"/><Relationship Id="rId19" Type="http://schemas.openxmlformats.org/officeDocument/2006/relationships/customXml" Target="../ink/ink3516.xml"/><Relationship Id="rId14" Type="http://schemas.openxmlformats.org/officeDocument/2006/relationships/image" Target="../media/image439.png"/><Relationship Id="rId30" Type="http://schemas.openxmlformats.org/officeDocument/2006/relationships/image" Target="../media/image446.png"/><Relationship Id="rId35" Type="http://schemas.openxmlformats.org/officeDocument/2006/relationships/customXml" Target="../ink/ink3524.xml"/><Relationship Id="rId56" Type="http://schemas.openxmlformats.org/officeDocument/2006/relationships/image" Target="../media/image459.png"/><Relationship Id="rId77" Type="http://schemas.openxmlformats.org/officeDocument/2006/relationships/customXml" Target="../ink/ink3545.xml"/><Relationship Id="rId100" Type="http://schemas.openxmlformats.org/officeDocument/2006/relationships/image" Target="../media/image481.png"/><Relationship Id="rId105" Type="http://schemas.openxmlformats.org/officeDocument/2006/relationships/customXml" Target="../ink/ink3559.xml"/><Relationship Id="rId126" Type="http://schemas.openxmlformats.org/officeDocument/2006/relationships/image" Target="../media/image495.png"/><Relationship Id="rId147" Type="http://schemas.openxmlformats.org/officeDocument/2006/relationships/customXml" Target="../ink/ink3580.xml"/><Relationship Id="rId168" Type="http://schemas.openxmlformats.org/officeDocument/2006/relationships/customXml" Target="../ink/ink3591.xml"/><Relationship Id="rId8" Type="http://schemas.openxmlformats.org/officeDocument/2006/relationships/image" Target="../media/image436.png"/><Relationship Id="rId51" Type="http://schemas.openxmlformats.org/officeDocument/2006/relationships/customXml" Target="../ink/ink3532.xml"/><Relationship Id="rId72" Type="http://schemas.openxmlformats.org/officeDocument/2006/relationships/image" Target="../media/image467.png"/><Relationship Id="rId93" Type="http://schemas.openxmlformats.org/officeDocument/2006/relationships/customXml" Target="../ink/ink3553.xml"/><Relationship Id="rId98" Type="http://schemas.openxmlformats.org/officeDocument/2006/relationships/image" Target="../media/image480.png"/><Relationship Id="rId121" Type="http://schemas.openxmlformats.org/officeDocument/2006/relationships/customXml" Target="../ink/ink3567.xml"/><Relationship Id="rId142" Type="http://schemas.openxmlformats.org/officeDocument/2006/relationships/image" Target="../media/image502.png"/><Relationship Id="rId163" Type="http://schemas.openxmlformats.org/officeDocument/2006/relationships/image" Target="../media/image512.png"/><Relationship Id="rId184" Type="http://schemas.openxmlformats.org/officeDocument/2006/relationships/customXml" Target="../ink/ink3599.xml"/><Relationship Id="rId3" Type="http://schemas.openxmlformats.org/officeDocument/2006/relationships/customXml" Target="../ink/ink3508.xml"/><Relationship Id="rId25" Type="http://schemas.openxmlformats.org/officeDocument/2006/relationships/customXml" Target="../ink/ink3519.xml"/><Relationship Id="rId46" Type="http://schemas.openxmlformats.org/officeDocument/2006/relationships/image" Target="../media/image454.png"/><Relationship Id="rId67" Type="http://schemas.openxmlformats.org/officeDocument/2006/relationships/customXml" Target="../ink/ink3540.xml"/><Relationship Id="rId116" Type="http://schemas.openxmlformats.org/officeDocument/2006/relationships/image" Target="../media/image491.png"/><Relationship Id="rId137" Type="http://schemas.openxmlformats.org/officeDocument/2006/relationships/customXml" Target="../ink/ink3575.xml"/><Relationship Id="rId158" Type="http://schemas.openxmlformats.org/officeDocument/2006/relationships/image" Target="../media/image510.png"/><Relationship Id="rId20" Type="http://schemas.openxmlformats.org/officeDocument/2006/relationships/image" Target="../media/image442.png"/><Relationship Id="rId41" Type="http://schemas.openxmlformats.org/officeDocument/2006/relationships/customXml" Target="../ink/ink3527.xml"/><Relationship Id="rId62" Type="http://schemas.openxmlformats.org/officeDocument/2006/relationships/image" Target="../media/image462.png"/><Relationship Id="rId83" Type="http://schemas.openxmlformats.org/officeDocument/2006/relationships/customXml" Target="../ink/ink3548.xml"/><Relationship Id="rId88" Type="http://schemas.openxmlformats.org/officeDocument/2006/relationships/image" Target="../media/image475.png"/><Relationship Id="rId111" Type="http://schemas.openxmlformats.org/officeDocument/2006/relationships/customXml" Target="../ink/ink3562.xml"/><Relationship Id="rId132" Type="http://schemas.openxmlformats.org/officeDocument/2006/relationships/image" Target="../media/image497.png"/><Relationship Id="rId153" Type="http://schemas.openxmlformats.org/officeDocument/2006/relationships/customXml" Target="../ink/ink3583.xml"/><Relationship Id="rId174" Type="http://schemas.openxmlformats.org/officeDocument/2006/relationships/customXml" Target="../ink/ink3594.xml"/><Relationship Id="rId179" Type="http://schemas.openxmlformats.org/officeDocument/2006/relationships/image" Target="../media/image44.png"/><Relationship Id="rId15" Type="http://schemas.openxmlformats.org/officeDocument/2006/relationships/customXml" Target="../ink/ink3514.xml"/><Relationship Id="rId36" Type="http://schemas.openxmlformats.org/officeDocument/2006/relationships/image" Target="../media/image449.png"/><Relationship Id="rId57" Type="http://schemas.openxmlformats.org/officeDocument/2006/relationships/customXml" Target="../ink/ink3535.xml"/><Relationship Id="rId106" Type="http://schemas.openxmlformats.org/officeDocument/2006/relationships/image" Target="../media/image484.png"/><Relationship Id="rId127" Type="http://schemas.openxmlformats.org/officeDocument/2006/relationships/customXml" Target="../ink/ink3570.xml"/><Relationship Id="rId10" Type="http://schemas.openxmlformats.org/officeDocument/2006/relationships/image" Target="../media/image437.png"/><Relationship Id="rId31" Type="http://schemas.openxmlformats.org/officeDocument/2006/relationships/customXml" Target="../ink/ink3522.xml"/><Relationship Id="rId52" Type="http://schemas.openxmlformats.org/officeDocument/2006/relationships/image" Target="../media/image457.png"/><Relationship Id="rId73" Type="http://schemas.openxmlformats.org/officeDocument/2006/relationships/customXml" Target="../ink/ink3543.xml"/><Relationship Id="rId78" Type="http://schemas.openxmlformats.org/officeDocument/2006/relationships/image" Target="../media/image470.png"/><Relationship Id="rId94" Type="http://schemas.openxmlformats.org/officeDocument/2006/relationships/image" Target="../media/image478.png"/><Relationship Id="rId99" Type="http://schemas.openxmlformats.org/officeDocument/2006/relationships/customXml" Target="../ink/ink3556.xml"/><Relationship Id="rId101" Type="http://schemas.openxmlformats.org/officeDocument/2006/relationships/customXml" Target="../ink/ink3557.xml"/><Relationship Id="rId122" Type="http://schemas.openxmlformats.org/officeDocument/2006/relationships/image" Target="../media/image493.png"/><Relationship Id="rId143" Type="http://schemas.openxmlformats.org/officeDocument/2006/relationships/customXml" Target="../ink/ink3578.xml"/><Relationship Id="rId148" Type="http://schemas.openxmlformats.org/officeDocument/2006/relationships/image" Target="../media/image505.png"/><Relationship Id="rId164" Type="http://schemas.openxmlformats.org/officeDocument/2006/relationships/customXml" Target="../ink/ink3589.xml"/><Relationship Id="rId169" Type="http://schemas.openxmlformats.org/officeDocument/2006/relationships/image" Target="../media/image515.png"/><Relationship Id="rId185" Type="http://schemas.openxmlformats.org/officeDocument/2006/relationships/image" Target="../media/image522.png"/><Relationship Id="rId4" Type="http://schemas.openxmlformats.org/officeDocument/2006/relationships/image" Target="../media/image434.png"/><Relationship Id="rId9" Type="http://schemas.openxmlformats.org/officeDocument/2006/relationships/customXml" Target="../ink/ink3511.xml"/><Relationship Id="rId180" Type="http://schemas.openxmlformats.org/officeDocument/2006/relationships/customXml" Target="../ink/ink3597.xml"/><Relationship Id="rId26" Type="http://schemas.openxmlformats.org/officeDocument/2006/relationships/image" Target="../media/image444.png"/><Relationship Id="rId47" Type="http://schemas.openxmlformats.org/officeDocument/2006/relationships/customXml" Target="../ink/ink3530.xml"/><Relationship Id="rId68" Type="http://schemas.openxmlformats.org/officeDocument/2006/relationships/image" Target="../media/image465.png"/><Relationship Id="rId89" Type="http://schemas.openxmlformats.org/officeDocument/2006/relationships/customXml" Target="../ink/ink3551.xml"/><Relationship Id="rId112" Type="http://schemas.openxmlformats.org/officeDocument/2006/relationships/image" Target="../media/image487.png"/><Relationship Id="rId133" Type="http://schemas.openxmlformats.org/officeDocument/2006/relationships/customXml" Target="../ink/ink3573.xml"/><Relationship Id="rId154" Type="http://schemas.openxmlformats.org/officeDocument/2006/relationships/image" Target="../media/image508.png"/><Relationship Id="rId175" Type="http://schemas.openxmlformats.org/officeDocument/2006/relationships/image" Target="../media/image518.png"/><Relationship Id="rId16" Type="http://schemas.openxmlformats.org/officeDocument/2006/relationships/image" Target="../media/image440.png"/><Relationship Id="rId37" Type="http://schemas.openxmlformats.org/officeDocument/2006/relationships/customXml" Target="../ink/ink3525.xml"/><Relationship Id="rId58" Type="http://schemas.openxmlformats.org/officeDocument/2006/relationships/image" Target="../media/image460.png"/><Relationship Id="rId79" Type="http://schemas.openxmlformats.org/officeDocument/2006/relationships/customXml" Target="../ink/ink3546.xml"/><Relationship Id="rId102" Type="http://schemas.openxmlformats.org/officeDocument/2006/relationships/image" Target="../media/image482.png"/><Relationship Id="rId123" Type="http://schemas.openxmlformats.org/officeDocument/2006/relationships/customXml" Target="../ink/ink3568.xml"/><Relationship Id="rId144" Type="http://schemas.openxmlformats.org/officeDocument/2006/relationships/image" Target="../media/image503.png"/><Relationship Id="rId90" Type="http://schemas.openxmlformats.org/officeDocument/2006/relationships/image" Target="../media/image476.png"/><Relationship Id="rId165" Type="http://schemas.openxmlformats.org/officeDocument/2006/relationships/image" Target="../media/image513.png"/><Relationship Id="rId27" Type="http://schemas.openxmlformats.org/officeDocument/2006/relationships/customXml" Target="../ink/ink3520.xml"/><Relationship Id="rId48" Type="http://schemas.openxmlformats.org/officeDocument/2006/relationships/image" Target="../media/image455.png"/><Relationship Id="rId69" Type="http://schemas.openxmlformats.org/officeDocument/2006/relationships/customXml" Target="../ink/ink3541.xml"/><Relationship Id="rId113" Type="http://schemas.openxmlformats.org/officeDocument/2006/relationships/customXml" Target="../ink/ink3563.xml"/><Relationship Id="rId134" Type="http://schemas.openxmlformats.org/officeDocument/2006/relationships/image" Target="../media/image498.png"/><Relationship Id="rId80" Type="http://schemas.openxmlformats.org/officeDocument/2006/relationships/image" Target="../media/image471.png"/><Relationship Id="rId155" Type="http://schemas.openxmlformats.org/officeDocument/2006/relationships/customXml" Target="../ink/ink3584.xml"/><Relationship Id="rId176" Type="http://schemas.openxmlformats.org/officeDocument/2006/relationships/customXml" Target="../ink/ink3595.xml"/><Relationship Id="rId17" Type="http://schemas.openxmlformats.org/officeDocument/2006/relationships/customXml" Target="../ink/ink3515.xml"/><Relationship Id="rId38" Type="http://schemas.openxmlformats.org/officeDocument/2006/relationships/image" Target="../media/image450.png"/><Relationship Id="rId59" Type="http://schemas.openxmlformats.org/officeDocument/2006/relationships/customXml" Target="../ink/ink3536.xml"/><Relationship Id="rId103" Type="http://schemas.openxmlformats.org/officeDocument/2006/relationships/customXml" Target="../ink/ink3558.xml"/><Relationship Id="rId124" Type="http://schemas.openxmlformats.org/officeDocument/2006/relationships/image" Target="../media/image494.png"/><Relationship Id="rId70" Type="http://schemas.openxmlformats.org/officeDocument/2006/relationships/image" Target="../media/image466.png"/><Relationship Id="rId91" Type="http://schemas.openxmlformats.org/officeDocument/2006/relationships/customXml" Target="../ink/ink3552.xml"/><Relationship Id="rId145" Type="http://schemas.openxmlformats.org/officeDocument/2006/relationships/customXml" Target="../ink/ink3579.xml"/><Relationship Id="rId166" Type="http://schemas.openxmlformats.org/officeDocument/2006/relationships/customXml" Target="../ink/ink3590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45.png"/><Relationship Id="rId49" Type="http://schemas.openxmlformats.org/officeDocument/2006/relationships/customXml" Target="../ink/ink3531.xml"/><Relationship Id="rId114" Type="http://schemas.openxmlformats.org/officeDocument/2006/relationships/image" Target="../media/image490.png"/><Relationship Id="rId60" Type="http://schemas.openxmlformats.org/officeDocument/2006/relationships/image" Target="../media/image461.png"/><Relationship Id="rId81" Type="http://schemas.openxmlformats.org/officeDocument/2006/relationships/customXml" Target="../ink/ink3547.xml"/><Relationship Id="rId135" Type="http://schemas.openxmlformats.org/officeDocument/2006/relationships/customXml" Target="../ink/ink3574.xml"/><Relationship Id="rId156" Type="http://schemas.openxmlformats.org/officeDocument/2006/relationships/image" Target="../media/image509.png"/><Relationship Id="rId177" Type="http://schemas.openxmlformats.org/officeDocument/2006/relationships/image" Target="../media/image519.png"/></Relationships>
</file>

<file path=ppt/slides/_rels/slide9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57.xml"/><Relationship Id="rId21" Type="http://schemas.openxmlformats.org/officeDocument/2006/relationships/customXml" Target="../ink/ink3609.xml"/><Relationship Id="rId42" Type="http://schemas.openxmlformats.org/officeDocument/2006/relationships/image" Target="../media/image452.png"/><Relationship Id="rId63" Type="http://schemas.openxmlformats.org/officeDocument/2006/relationships/customXml" Target="../ink/ink3630.xml"/><Relationship Id="rId84" Type="http://schemas.openxmlformats.org/officeDocument/2006/relationships/image" Target="../media/image473.png"/><Relationship Id="rId138" Type="http://schemas.openxmlformats.org/officeDocument/2006/relationships/image" Target="../media/image500.png"/><Relationship Id="rId159" Type="http://schemas.openxmlformats.org/officeDocument/2006/relationships/customXml" Target="../ink/ink3678.xml"/><Relationship Id="rId170" Type="http://schemas.openxmlformats.org/officeDocument/2006/relationships/customXml" Target="../ink/ink3684.xml"/><Relationship Id="rId107" Type="http://schemas.openxmlformats.org/officeDocument/2006/relationships/customXml" Target="../ink/ink3652.xml"/><Relationship Id="rId11" Type="http://schemas.openxmlformats.org/officeDocument/2006/relationships/customXml" Target="../ink/ink3604.xml"/><Relationship Id="rId32" Type="http://schemas.openxmlformats.org/officeDocument/2006/relationships/image" Target="../media/image447.png"/><Relationship Id="rId53" Type="http://schemas.openxmlformats.org/officeDocument/2006/relationships/customXml" Target="../ink/ink3625.xml"/><Relationship Id="rId74" Type="http://schemas.openxmlformats.org/officeDocument/2006/relationships/image" Target="../media/image468.png"/><Relationship Id="rId128" Type="http://schemas.openxmlformats.org/officeDocument/2006/relationships/image" Target="../media/image496.png"/><Relationship Id="rId149" Type="http://schemas.openxmlformats.org/officeDocument/2006/relationships/customXml" Target="../ink/ink3673.xml"/><Relationship Id="rId5" Type="http://schemas.openxmlformats.org/officeDocument/2006/relationships/customXml" Target="../ink/ink3601.xml"/><Relationship Id="rId95" Type="http://schemas.openxmlformats.org/officeDocument/2006/relationships/customXml" Target="../ink/ink3646.xml"/><Relationship Id="rId160" Type="http://schemas.openxmlformats.org/officeDocument/2006/relationships/image" Target="../media/image511.png"/><Relationship Id="rId181" Type="http://schemas.openxmlformats.org/officeDocument/2006/relationships/image" Target="../media/image520.png"/><Relationship Id="rId22" Type="http://schemas.openxmlformats.org/officeDocument/2006/relationships/image" Target="../media/image293.png"/><Relationship Id="rId43" Type="http://schemas.openxmlformats.org/officeDocument/2006/relationships/customXml" Target="../ink/ink3620.xml"/><Relationship Id="rId64" Type="http://schemas.openxmlformats.org/officeDocument/2006/relationships/image" Target="../media/image463.png"/><Relationship Id="rId118" Type="http://schemas.openxmlformats.org/officeDocument/2006/relationships/image" Target="../media/image488.png"/><Relationship Id="rId139" Type="http://schemas.openxmlformats.org/officeDocument/2006/relationships/customXml" Target="../ink/ink3668.xml"/><Relationship Id="rId85" Type="http://schemas.openxmlformats.org/officeDocument/2006/relationships/customXml" Target="../ink/ink3641.xml"/><Relationship Id="rId150" Type="http://schemas.openxmlformats.org/officeDocument/2006/relationships/image" Target="../media/image506.png"/><Relationship Id="rId171" Type="http://schemas.openxmlformats.org/officeDocument/2006/relationships/image" Target="../media/image516.png"/><Relationship Id="rId12" Type="http://schemas.openxmlformats.org/officeDocument/2006/relationships/image" Target="../media/image438.png"/><Relationship Id="rId33" Type="http://schemas.openxmlformats.org/officeDocument/2006/relationships/customXml" Target="../ink/ink3615.xml"/><Relationship Id="rId108" Type="http://schemas.openxmlformats.org/officeDocument/2006/relationships/image" Target="../media/image485.png"/><Relationship Id="rId129" Type="http://schemas.openxmlformats.org/officeDocument/2006/relationships/customXml" Target="../ink/ink3663.xml"/><Relationship Id="rId54" Type="http://schemas.openxmlformats.org/officeDocument/2006/relationships/image" Target="../media/image458.png"/><Relationship Id="rId75" Type="http://schemas.openxmlformats.org/officeDocument/2006/relationships/customXml" Target="../ink/ink3636.xml"/><Relationship Id="rId96" Type="http://schemas.openxmlformats.org/officeDocument/2006/relationships/image" Target="../media/image479.png"/><Relationship Id="rId140" Type="http://schemas.openxmlformats.org/officeDocument/2006/relationships/image" Target="../media/image501.png"/><Relationship Id="rId161" Type="http://schemas.openxmlformats.org/officeDocument/2006/relationships/customXml" Target="../ink/ink3679.xml"/><Relationship Id="rId182" Type="http://schemas.openxmlformats.org/officeDocument/2006/relationships/customXml" Target="../ink/ink3690.xml"/><Relationship Id="rId6" Type="http://schemas.openxmlformats.org/officeDocument/2006/relationships/image" Target="../media/image435.png"/><Relationship Id="rId23" Type="http://schemas.openxmlformats.org/officeDocument/2006/relationships/customXml" Target="../ink/ink3610.xml"/><Relationship Id="rId119" Type="http://schemas.openxmlformats.org/officeDocument/2006/relationships/customXml" Target="../ink/ink3658.xml"/><Relationship Id="rId44" Type="http://schemas.openxmlformats.org/officeDocument/2006/relationships/image" Target="../media/image453.png"/><Relationship Id="rId65" Type="http://schemas.openxmlformats.org/officeDocument/2006/relationships/customXml" Target="../ink/ink3631.xml"/><Relationship Id="rId86" Type="http://schemas.openxmlformats.org/officeDocument/2006/relationships/image" Target="../media/image474.png"/><Relationship Id="rId130" Type="http://schemas.openxmlformats.org/officeDocument/2006/relationships/image" Target="../media/image368.png"/><Relationship Id="rId151" Type="http://schemas.openxmlformats.org/officeDocument/2006/relationships/customXml" Target="../ink/ink3674.xml"/><Relationship Id="rId172" Type="http://schemas.openxmlformats.org/officeDocument/2006/relationships/customXml" Target="../ink/ink3685.xml"/><Relationship Id="rId13" Type="http://schemas.openxmlformats.org/officeDocument/2006/relationships/customXml" Target="../ink/ink3605.xml"/><Relationship Id="rId18" Type="http://schemas.openxmlformats.org/officeDocument/2006/relationships/image" Target="../media/image441.png"/><Relationship Id="rId39" Type="http://schemas.openxmlformats.org/officeDocument/2006/relationships/customXml" Target="../ink/ink3618.xml"/><Relationship Id="rId109" Type="http://schemas.openxmlformats.org/officeDocument/2006/relationships/customXml" Target="../ink/ink3653.xml"/><Relationship Id="rId34" Type="http://schemas.openxmlformats.org/officeDocument/2006/relationships/image" Target="../media/image448.png"/><Relationship Id="rId50" Type="http://schemas.openxmlformats.org/officeDocument/2006/relationships/image" Target="../media/image456.png"/><Relationship Id="rId55" Type="http://schemas.openxmlformats.org/officeDocument/2006/relationships/customXml" Target="../ink/ink3626.xml"/><Relationship Id="rId76" Type="http://schemas.openxmlformats.org/officeDocument/2006/relationships/image" Target="../media/image469.png"/><Relationship Id="rId97" Type="http://schemas.openxmlformats.org/officeDocument/2006/relationships/customXml" Target="../ink/ink3647.xml"/><Relationship Id="rId104" Type="http://schemas.openxmlformats.org/officeDocument/2006/relationships/image" Target="../media/image483.png"/><Relationship Id="rId120" Type="http://schemas.openxmlformats.org/officeDocument/2006/relationships/image" Target="../media/image492.png"/><Relationship Id="rId125" Type="http://schemas.openxmlformats.org/officeDocument/2006/relationships/customXml" Target="../ink/ink3661.xml"/><Relationship Id="rId141" Type="http://schemas.openxmlformats.org/officeDocument/2006/relationships/customXml" Target="../ink/ink3669.xml"/><Relationship Id="rId146" Type="http://schemas.openxmlformats.org/officeDocument/2006/relationships/image" Target="../media/image504.png"/><Relationship Id="rId167" Type="http://schemas.openxmlformats.org/officeDocument/2006/relationships/image" Target="../media/image514.png"/><Relationship Id="rId7" Type="http://schemas.openxmlformats.org/officeDocument/2006/relationships/customXml" Target="../ink/ink3602.xml"/><Relationship Id="rId71" Type="http://schemas.openxmlformats.org/officeDocument/2006/relationships/customXml" Target="../ink/ink3634.xml"/><Relationship Id="rId92" Type="http://schemas.openxmlformats.org/officeDocument/2006/relationships/image" Target="../media/image477.png"/><Relationship Id="rId162" Type="http://schemas.openxmlformats.org/officeDocument/2006/relationships/customXml" Target="../ink/ink3680.xml"/><Relationship Id="rId183" Type="http://schemas.openxmlformats.org/officeDocument/2006/relationships/image" Target="../media/image521.png"/><Relationship Id="rId2" Type="http://schemas.openxmlformats.org/officeDocument/2006/relationships/image" Target="../media/image433.png"/><Relationship Id="rId29" Type="http://schemas.openxmlformats.org/officeDocument/2006/relationships/customXml" Target="../ink/ink3613.xml"/><Relationship Id="rId24" Type="http://schemas.openxmlformats.org/officeDocument/2006/relationships/image" Target="../media/image443.png"/><Relationship Id="rId40" Type="http://schemas.openxmlformats.org/officeDocument/2006/relationships/image" Target="../media/image451.png"/><Relationship Id="rId45" Type="http://schemas.openxmlformats.org/officeDocument/2006/relationships/customXml" Target="../ink/ink3621.xml"/><Relationship Id="rId66" Type="http://schemas.openxmlformats.org/officeDocument/2006/relationships/image" Target="../media/image464.png"/><Relationship Id="rId87" Type="http://schemas.openxmlformats.org/officeDocument/2006/relationships/customXml" Target="../ink/ink3642.xml"/><Relationship Id="rId110" Type="http://schemas.openxmlformats.org/officeDocument/2006/relationships/image" Target="../media/image486.png"/><Relationship Id="rId115" Type="http://schemas.openxmlformats.org/officeDocument/2006/relationships/customXml" Target="../ink/ink3656.xml"/><Relationship Id="rId131" Type="http://schemas.openxmlformats.org/officeDocument/2006/relationships/customXml" Target="../ink/ink3664.xml"/><Relationship Id="rId136" Type="http://schemas.openxmlformats.org/officeDocument/2006/relationships/image" Target="../media/image499.png"/><Relationship Id="rId157" Type="http://schemas.openxmlformats.org/officeDocument/2006/relationships/customXml" Target="../ink/ink3677.xml"/><Relationship Id="rId178" Type="http://schemas.openxmlformats.org/officeDocument/2006/relationships/customXml" Target="../ink/ink3688.xml"/><Relationship Id="rId61" Type="http://schemas.openxmlformats.org/officeDocument/2006/relationships/customXml" Target="../ink/ink3629.xml"/><Relationship Id="rId82" Type="http://schemas.openxmlformats.org/officeDocument/2006/relationships/image" Target="../media/image472.png"/><Relationship Id="rId152" Type="http://schemas.openxmlformats.org/officeDocument/2006/relationships/image" Target="../media/image507.png"/><Relationship Id="rId173" Type="http://schemas.openxmlformats.org/officeDocument/2006/relationships/image" Target="../media/image517.png"/><Relationship Id="rId19" Type="http://schemas.openxmlformats.org/officeDocument/2006/relationships/customXml" Target="../ink/ink3608.xml"/><Relationship Id="rId14" Type="http://schemas.openxmlformats.org/officeDocument/2006/relationships/image" Target="../media/image439.png"/><Relationship Id="rId30" Type="http://schemas.openxmlformats.org/officeDocument/2006/relationships/image" Target="../media/image446.png"/><Relationship Id="rId35" Type="http://schemas.openxmlformats.org/officeDocument/2006/relationships/customXml" Target="../ink/ink3616.xml"/><Relationship Id="rId56" Type="http://schemas.openxmlformats.org/officeDocument/2006/relationships/image" Target="../media/image459.png"/><Relationship Id="rId77" Type="http://schemas.openxmlformats.org/officeDocument/2006/relationships/customXml" Target="../ink/ink3637.xml"/><Relationship Id="rId100" Type="http://schemas.openxmlformats.org/officeDocument/2006/relationships/image" Target="../media/image481.png"/><Relationship Id="rId105" Type="http://schemas.openxmlformats.org/officeDocument/2006/relationships/customXml" Target="../ink/ink3651.xml"/><Relationship Id="rId126" Type="http://schemas.openxmlformats.org/officeDocument/2006/relationships/image" Target="../media/image495.png"/><Relationship Id="rId147" Type="http://schemas.openxmlformats.org/officeDocument/2006/relationships/customXml" Target="../ink/ink3672.xml"/><Relationship Id="rId168" Type="http://schemas.openxmlformats.org/officeDocument/2006/relationships/customXml" Target="../ink/ink3683.xml"/><Relationship Id="rId8" Type="http://schemas.openxmlformats.org/officeDocument/2006/relationships/image" Target="../media/image436.png"/><Relationship Id="rId51" Type="http://schemas.openxmlformats.org/officeDocument/2006/relationships/customXml" Target="../ink/ink3624.xml"/><Relationship Id="rId72" Type="http://schemas.openxmlformats.org/officeDocument/2006/relationships/image" Target="../media/image467.png"/><Relationship Id="rId93" Type="http://schemas.openxmlformats.org/officeDocument/2006/relationships/customXml" Target="../ink/ink3645.xml"/><Relationship Id="rId98" Type="http://schemas.openxmlformats.org/officeDocument/2006/relationships/image" Target="../media/image480.png"/><Relationship Id="rId121" Type="http://schemas.openxmlformats.org/officeDocument/2006/relationships/customXml" Target="../ink/ink3659.xml"/><Relationship Id="rId142" Type="http://schemas.openxmlformats.org/officeDocument/2006/relationships/image" Target="../media/image502.png"/><Relationship Id="rId163" Type="http://schemas.openxmlformats.org/officeDocument/2006/relationships/image" Target="../media/image512.png"/><Relationship Id="rId184" Type="http://schemas.openxmlformats.org/officeDocument/2006/relationships/customXml" Target="../ink/ink3691.xml"/><Relationship Id="rId3" Type="http://schemas.openxmlformats.org/officeDocument/2006/relationships/customXml" Target="../ink/ink3600.xml"/><Relationship Id="rId25" Type="http://schemas.openxmlformats.org/officeDocument/2006/relationships/customXml" Target="../ink/ink3611.xml"/><Relationship Id="rId46" Type="http://schemas.openxmlformats.org/officeDocument/2006/relationships/image" Target="../media/image454.png"/><Relationship Id="rId67" Type="http://schemas.openxmlformats.org/officeDocument/2006/relationships/customXml" Target="../ink/ink3632.xml"/><Relationship Id="rId116" Type="http://schemas.openxmlformats.org/officeDocument/2006/relationships/image" Target="../media/image491.png"/><Relationship Id="rId137" Type="http://schemas.openxmlformats.org/officeDocument/2006/relationships/customXml" Target="../ink/ink3667.xml"/><Relationship Id="rId158" Type="http://schemas.openxmlformats.org/officeDocument/2006/relationships/image" Target="../media/image510.png"/><Relationship Id="rId20" Type="http://schemas.openxmlformats.org/officeDocument/2006/relationships/image" Target="../media/image442.png"/><Relationship Id="rId41" Type="http://schemas.openxmlformats.org/officeDocument/2006/relationships/customXml" Target="../ink/ink3619.xml"/><Relationship Id="rId62" Type="http://schemas.openxmlformats.org/officeDocument/2006/relationships/image" Target="../media/image462.png"/><Relationship Id="rId83" Type="http://schemas.openxmlformats.org/officeDocument/2006/relationships/customXml" Target="../ink/ink3640.xml"/><Relationship Id="rId88" Type="http://schemas.openxmlformats.org/officeDocument/2006/relationships/image" Target="../media/image475.png"/><Relationship Id="rId111" Type="http://schemas.openxmlformats.org/officeDocument/2006/relationships/customXml" Target="../ink/ink3654.xml"/><Relationship Id="rId132" Type="http://schemas.openxmlformats.org/officeDocument/2006/relationships/image" Target="../media/image497.png"/><Relationship Id="rId153" Type="http://schemas.openxmlformats.org/officeDocument/2006/relationships/customXml" Target="../ink/ink3675.xml"/><Relationship Id="rId174" Type="http://schemas.openxmlformats.org/officeDocument/2006/relationships/customXml" Target="../ink/ink3686.xml"/><Relationship Id="rId179" Type="http://schemas.openxmlformats.org/officeDocument/2006/relationships/image" Target="../media/image44.png"/><Relationship Id="rId15" Type="http://schemas.openxmlformats.org/officeDocument/2006/relationships/customXml" Target="../ink/ink3606.xml"/><Relationship Id="rId36" Type="http://schemas.openxmlformats.org/officeDocument/2006/relationships/image" Target="../media/image449.png"/><Relationship Id="rId57" Type="http://schemas.openxmlformats.org/officeDocument/2006/relationships/customXml" Target="../ink/ink3627.xml"/><Relationship Id="rId106" Type="http://schemas.openxmlformats.org/officeDocument/2006/relationships/image" Target="../media/image484.png"/><Relationship Id="rId127" Type="http://schemas.openxmlformats.org/officeDocument/2006/relationships/customXml" Target="../ink/ink3662.xml"/><Relationship Id="rId10" Type="http://schemas.openxmlformats.org/officeDocument/2006/relationships/image" Target="../media/image437.png"/><Relationship Id="rId31" Type="http://schemas.openxmlformats.org/officeDocument/2006/relationships/customXml" Target="../ink/ink3614.xml"/><Relationship Id="rId52" Type="http://schemas.openxmlformats.org/officeDocument/2006/relationships/image" Target="../media/image457.png"/><Relationship Id="rId73" Type="http://schemas.openxmlformats.org/officeDocument/2006/relationships/customXml" Target="../ink/ink3635.xml"/><Relationship Id="rId78" Type="http://schemas.openxmlformats.org/officeDocument/2006/relationships/image" Target="../media/image470.png"/><Relationship Id="rId94" Type="http://schemas.openxmlformats.org/officeDocument/2006/relationships/image" Target="../media/image478.png"/><Relationship Id="rId99" Type="http://schemas.openxmlformats.org/officeDocument/2006/relationships/customXml" Target="../ink/ink3648.xml"/><Relationship Id="rId101" Type="http://schemas.openxmlformats.org/officeDocument/2006/relationships/customXml" Target="../ink/ink3649.xml"/><Relationship Id="rId122" Type="http://schemas.openxmlformats.org/officeDocument/2006/relationships/image" Target="../media/image493.png"/><Relationship Id="rId143" Type="http://schemas.openxmlformats.org/officeDocument/2006/relationships/customXml" Target="../ink/ink3670.xml"/><Relationship Id="rId148" Type="http://schemas.openxmlformats.org/officeDocument/2006/relationships/image" Target="../media/image505.png"/><Relationship Id="rId164" Type="http://schemas.openxmlformats.org/officeDocument/2006/relationships/customXml" Target="../ink/ink3681.xml"/><Relationship Id="rId169" Type="http://schemas.openxmlformats.org/officeDocument/2006/relationships/image" Target="../media/image515.png"/><Relationship Id="rId185" Type="http://schemas.openxmlformats.org/officeDocument/2006/relationships/image" Target="../media/image522.png"/><Relationship Id="rId4" Type="http://schemas.openxmlformats.org/officeDocument/2006/relationships/image" Target="../media/image434.png"/><Relationship Id="rId9" Type="http://schemas.openxmlformats.org/officeDocument/2006/relationships/customXml" Target="../ink/ink3603.xml"/><Relationship Id="rId180" Type="http://schemas.openxmlformats.org/officeDocument/2006/relationships/customXml" Target="../ink/ink3689.xml"/><Relationship Id="rId26" Type="http://schemas.openxmlformats.org/officeDocument/2006/relationships/image" Target="../media/image444.png"/><Relationship Id="rId47" Type="http://schemas.openxmlformats.org/officeDocument/2006/relationships/customXml" Target="../ink/ink3622.xml"/><Relationship Id="rId68" Type="http://schemas.openxmlformats.org/officeDocument/2006/relationships/image" Target="../media/image465.png"/><Relationship Id="rId89" Type="http://schemas.openxmlformats.org/officeDocument/2006/relationships/customXml" Target="../ink/ink3643.xml"/><Relationship Id="rId112" Type="http://schemas.openxmlformats.org/officeDocument/2006/relationships/image" Target="../media/image487.png"/><Relationship Id="rId133" Type="http://schemas.openxmlformats.org/officeDocument/2006/relationships/customXml" Target="../ink/ink3665.xml"/><Relationship Id="rId154" Type="http://schemas.openxmlformats.org/officeDocument/2006/relationships/image" Target="../media/image508.png"/><Relationship Id="rId175" Type="http://schemas.openxmlformats.org/officeDocument/2006/relationships/image" Target="../media/image518.png"/><Relationship Id="rId16" Type="http://schemas.openxmlformats.org/officeDocument/2006/relationships/image" Target="../media/image440.png"/><Relationship Id="rId37" Type="http://schemas.openxmlformats.org/officeDocument/2006/relationships/customXml" Target="../ink/ink3617.xml"/><Relationship Id="rId58" Type="http://schemas.openxmlformats.org/officeDocument/2006/relationships/image" Target="../media/image460.png"/><Relationship Id="rId79" Type="http://schemas.openxmlformats.org/officeDocument/2006/relationships/customXml" Target="../ink/ink3638.xml"/><Relationship Id="rId102" Type="http://schemas.openxmlformats.org/officeDocument/2006/relationships/image" Target="../media/image482.png"/><Relationship Id="rId123" Type="http://schemas.openxmlformats.org/officeDocument/2006/relationships/customXml" Target="../ink/ink3660.xml"/><Relationship Id="rId144" Type="http://schemas.openxmlformats.org/officeDocument/2006/relationships/image" Target="../media/image503.png"/><Relationship Id="rId90" Type="http://schemas.openxmlformats.org/officeDocument/2006/relationships/image" Target="../media/image476.png"/><Relationship Id="rId165" Type="http://schemas.openxmlformats.org/officeDocument/2006/relationships/image" Target="../media/image513.png"/><Relationship Id="rId186" Type="http://schemas.openxmlformats.org/officeDocument/2006/relationships/customXml" Target="../ink/ink3692.xml"/><Relationship Id="rId27" Type="http://schemas.openxmlformats.org/officeDocument/2006/relationships/customXml" Target="../ink/ink3612.xml"/><Relationship Id="rId48" Type="http://schemas.openxmlformats.org/officeDocument/2006/relationships/image" Target="../media/image455.png"/><Relationship Id="rId69" Type="http://schemas.openxmlformats.org/officeDocument/2006/relationships/customXml" Target="../ink/ink3633.xml"/><Relationship Id="rId113" Type="http://schemas.openxmlformats.org/officeDocument/2006/relationships/customXml" Target="../ink/ink3655.xml"/><Relationship Id="rId134" Type="http://schemas.openxmlformats.org/officeDocument/2006/relationships/image" Target="../media/image498.png"/><Relationship Id="rId80" Type="http://schemas.openxmlformats.org/officeDocument/2006/relationships/image" Target="../media/image471.png"/><Relationship Id="rId155" Type="http://schemas.openxmlformats.org/officeDocument/2006/relationships/customXml" Target="../ink/ink3676.xml"/><Relationship Id="rId176" Type="http://schemas.openxmlformats.org/officeDocument/2006/relationships/customXml" Target="../ink/ink3687.xml"/><Relationship Id="rId17" Type="http://schemas.openxmlformats.org/officeDocument/2006/relationships/customXml" Target="../ink/ink3607.xml"/><Relationship Id="rId38" Type="http://schemas.openxmlformats.org/officeDocument/2006/relationships/image" Target="../media/image450.png"/><Relationship Id="rId59" Type="http://schemas.openxmlformats.org/officeDocument/2006/relationships/customXml" Target="../ink/ink3628.xml"/><Relationship Id="rId103" Type="http://schemas.openxmlformats.org/officeDocument/2006/relationships/customXml" Target="../ink/ink3650.xml"/><Relationship Id="rId124" Type="http://schemas.openxmlformats.org/officeDocument/2006/relationships/image" Target="../media/image494.png"/><Relationship Id="rId70" Type="http://schemas.openxmlformats.org/officeDocument/2006/relationships/image" Target="../media/image466.png"/><Relationship Id="rId91" Type="http://schemas.openxmlformats.org/officeDocument/2006/relationships/customXml" Target="../ink/ink3644.xml"/><Relationship Id="rId145" Type="http://schemas.openxmlformats.org/officeDocument/2006/relationships/customXml" Target="../ink/ink3671.xml"/><Relationship Id="rId166" Type="http://schemas.openxmlformats.org/officeDocument/2006/relationships/customXml" Target="../ink/ink3682.xml"/><Relationship Id="rId187" Type="http://schemas.openxmlformats.org/officeDocument/2006/relationships/image" Target="../media/image523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45.png"/><Relationship Id="rId49" Type="http://schemas.openxmlformats.org/officeDocument/2006/relationships/customXml" Target="../ink/ink3623.xml"/><Relationship Id="rId114" Type="http://schemas.openxmlformats.org/officeDocument/2006/relationships/image" Target="../media/image490.png"/><Relationship Id="rId60" Type="http://schemas.openxmlformats.org/officeDocument/2006/relationships/image" Target="../media/image461.png"/><Relationship Id="rId81" Type="http://schemas.openxmlformats.org/officeDocument/2006/relationships/customXml" Target="../ink/ink3639.xml"/><Relationship Id="rId135" Type="http://schemas.openxmlformats.org/officeDocument/2006/relationships/customXml" Target="../ink/ink3666.xml"/><Relationship Id="rId156" Type="http://schemas.openxmlformats.org/officeDocument/2006/relationships/image" Target="../media/image509.png"/><Relationship Id="rId177" Type="http://schemas.openxmlformats.org/officeDocument/2006/relationships/image" Target="../media/image519.png"/></Relationships>
</file>

<file path=ppt/slides/_rels/slide9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50.xml"/><Relationship Id="rId21" Type="http://schemas.openxmlformats.org/officeDocument/2006/relationships/customXml" Target="../ink/ink3702.xml"/><Relationship Id="rId42" Type="http://schemas.openxmlformats.org/officeDocument/2006/relationships/image" Target="../media/image452.png"/><Relationship Id="rId63" Type="http://schemas.openxmlformats.org/officeDocument/2006/relationships/customXml" Target="../ink/ink3723.xml"/><Relationship Id="rId84" Type="http://schemas.openxmlformats.org/officeDocument/2006/relationships/image" Target="../media/image473.png"/><Relationship Id="rId138" Type="http://schemas.openxmlformats.org/officeDocument/2006/relationships/image" Target="../media/image500.png"/><Relationship Id="rId159" Type="http://schemas.openxmlformats.org/officeDocument/2006/relationships/customXml" Target="../ink/ink3771.xml"/><Relationship Id="rId170" Type="http://schemas.openxmlformats.org/officeDocument/2006/relationships/customXml" Target="../ink/ink3777.xml"/><Relationship Id="rId191" Type="http://schemas.openxmlformats.org/officeDocument/2006/relationships/image" Target="../media/image525.png"/><Relationship Id="rId205" Type="http://schemas.openxmlformats.org/officeDocument/2006/relationships/customXml" Target="../ink/ink3795.xml"/><Relationship Id="rId107" Type="http://schemas.openxmlformats.org/officeDocument/2006/relationships/customXml" Target="../ink/ink3745.xml"/><Relationship Id="rId11" Type="http://schemas.openxmlformats.org/officeDocument/2006/relationships/customXml" Target="../ink/ink3697.xml"/><Relationship Id="rId32" Type="http://schemas.openxmlformats.org/officeDocument/2006/relationships/image" Target="../media/image447.png"/><Relationship Id="rId53" Type="http://schemas.openxmlformats.org/officeDocument/2006/relationships/customXml" Target="../ink/ink3718.xml"/><Relationship Id="rId74" Type="http://schemas.openxmlformats.org/officeDocument/2006/relationships/image" Target="../media/image468.png"/><Relationship Id="rId128" Type="http://schemas.openxmlformats.org/officeDocument/2006/relationships/image" Target="../media/image496.png"/><Relationship Id="rId149" Type="http://schemas.openxmlformats.org/officeDocument/2006/relationships/customXml" Target="../ink/ink3766.xml"/><Relationship Id="rId5" Type="http://schemas.openxmlformats.org/officeDocument/2006/relationships/customXml" Target="../ink/ink3694.xml"/><Relationship Id="rId95" Type="http://schemas.openxmlformats.org/officeDocument/2006/relationships/customXml" Target="../ink/ink3739.xml"/><Relationship Id="rId160" Type="http://schemas.openxmlformats.org/officeDocument/2006/relationships/image" Target="../media/image511.png"/><Relationship Id="rId181" Type="http://schemas.openxmlformats.org/officeDocument/2006/relationships/image" Target="../media/image520.png"/><Relationship Id="rId22" Type="http://schemas.openxmlformats.org/officeDocument/2006/relationships/image" Target="../media/image293.png"/><Relationship Id="rId43" Type="http://schemas.openxmlformats.org/officeDocument/2006/relationships/customXml" Target="../ink/ink3713.xml"/><Relationship Id="rId64" Type="http://schemas.openxmlformats.org/officeDocument/2006/relationships/image" Target="../media/image463.png"/><Relationship Id="rId118" Type="http://schemas.openxmlformats.org/officeDocument/2006/relationships/image" Target="../media/image488.png"/><Relationship Id="rId139" Type="http://schemas.openxmlformats.org/officeDocument/2006/relationships/customXml" Target="../ink/ink3761.xml"/><Relationship Id="rId85" Type="http://schemas.openxmlformats.org/officeDocument/2006/relationships/customXml" Target="../ink/ink3734.xml"/><Relationship Id="rId150" Type="http://schemas.openxmlformats.org/officeDocument/2006/relationships/image" Target="../media/image506.png"/><Relationship Id="rId171" Type="http://schemas.openxmlformats.org/officeDocument/2006/relationships/image" Target="../media/image516.png"/><Relationship Id="rId192" Type="http://schemas.openxmlformats.org/officeDocument/2006/relationships/customXml" Target="../ink/ink3788.xml"/><Relationship Id="rId206" Type="http://schemas.openxmlformats.org/officeDocument/2006/relationships/customXml" Target="../ink/ink3796.xml"/><Relationship Id="rId12" Type="http://schemas.openxmlformats.org/officeDocument/2006/relationships/image" Target="../media/image438.png"/><Relationship Id="rId33" Type="http://schemas.openxmlformats.org/officeDocument/2006/relationships/customXml" Target="../ink/ink3708.xml"/><Relationship Id="rId108" Type="http://schemas.openxmlformats.org/officeDocument/2006/relationships/image" Target="../media/image485.png"/><Relationship Id="rId129" Type="http://schemas.openxmlformats.org/officeDocument/2006/relationships/customXml" Target="../ink/ink3756.xml"/><Relationship Id="rId54" Type="http://schemas.openxmlformats.org/officeDocument/2006/relationships/image" Target="../media/image458.png"/><Relationship Id="rId75" Type="http://schemas.openxmlformats.org/officeDocument/2006/relationships/customXml" Target="../ink/ink3729.xml"/><Relationship Id="rId96" Type="http://schemas.openxmlformats.org/officeDocument/2006/relationships/image" Target="../media/image479.png"/><Relationship Id="rId140" Type="http://schemas.openxmlformats.org/officeDocument/2006/relationships/image" Target="../media/image501.png"/><Relationship Id="rId161" Type="http://schemas.openxmlformats.org/officeDocument/2006/relationships/customXml" Target="../ink/ink3772.xml"/><Relationship Id="rId182" Type="http://schemas.openxmlformats.org/officeDocument/2006/relationships/customXml" Target="../ink/ink3783.xml"/><Relationship Id="rId6" Type="http://schemas.openxmlformats.org/officeDocument/2006/relationships/image" Target="../media/image435.png"/><Relationship Id="rId23" Type="http://schemas.openxmlformats.org/officeDocument/2006/relationships/customXml" Target="../ink/ink3703.xml"/><Relationship Id="rId119" Type="http://schemas.openxmlformats.org/officeDocument/2006/relationships/customXml" Target="../ink/ink3751.xml"/><Relationship Id="rId44" Type="http://schemas.openxmlformats.org/officeDocument/2006/relationships/image" Target="../media/image453.png"/><Relationship Id="rId65" Type="http://schemas.openxmlformats.org/officeDocument/2006/relationships/customXml" Target="../ink/ink3724.xml"/><Relationship Id="rId86" Type="http://schemas.openxmlformats.org/officeDocument/2006/relationships/image" Target="../media/image474.png"/><Relationship Id="rId130" Type="http://schemas.openxmlformats.org/officeDocument/2006/relationships/image" Target="../media/image368.png"/><Relationship Id="rId151" Type="http://schemas.openxmlformats.org/officeDocument/2006/relationships/customXml" Target="../ink/ink3767.xml"/><Relationship Id="rId172" Type="http://schemas.openxmlformats.org/officeDocument/2006/relationships/customXml" Target="../ink/ink3778.xml"/><Relationship Id="rId193" Type="http://schemas.openxmlformats.org/officeDocument/2006/relationships/customXml" Target="../ink/ink3789.xml"/><Relationship Id="rId207" Type="http://schemas.openxmlformats.org/officeDocument/2006/relationships/image" Target="../media/image532.png"/><Relationship Id="rId13" Type="http://schemas.openxmlformats.org/officeDocument/2006/relationships/customXml" Target="../ink/ink3698.xml"/><Relationship Id="rId109" Type="http://schemas.openxmlformats.org/officeDocument/2006/relationships/customXml" Target="../ink/ink3746.xml"/><Relationship Id="rId34" Type="http://schemas.openxmlformats.org/officeDocument/2006/relationships/image" Target="../media/image448.png"/><Relationship Id="rId55" Type="http://schemas.openxmlformats.org/officeDocument/2006/relationships/customXml" Target="../ink/ink3719.xml"/><Relationship Id="rId76" Type="http://schemas.openxmlformats.org/officeDocument/2006/relationships/image" Target="../media/image469.png"/><Relationship Id="rId97" Type="http://schemas.openxmlformats.org/officeDocument/2006/relationships/customXml" Target="../ink/ink3740.xml"/><Relationship Id="rId120" Type="http://schemas.openxmlformats.org/officeDocument/2006/relationships/image" Target="../media/image492.png"/><Relationship Id="rId141" Type="http://schemas.openxmlformats.org/officeDocument/2006/relationships/customXml" Target="../ink/ink3762.xml"/><Relationship Id="rId7" Type="http://schemas.openxmlformats.org/officeDocument/2006/relationships/customXml" Target="../ink/ink3695.xml"/><Relationship Id="rId162" Type="http://schemas.openxmlformats.org/officeDocument/2006/relationships/customXml" Target="../ink/ink3773.xml"/><Relationship Id="rId183" Type="http://schemas.openxmlformats.org/officeDocument/2006/relationships/image" Target="../media/image521.png"/><Relationship Id="rId24" Type="http://schemas.openxmlformats.org/officeDocument/2006/relationships/image" Target="../media/image443.png"/><Relationship Id="rId45" Type="http://schemas.openxmlformats.org/officeDocument/2006/relationships/customXml" Target="../ink/ink3714.xml"/><Relationship Id="rId66" Type="http://schemas.openxmlformats.org/officeDocument/2006/relationships/image" Target="../media/image464.png"/><Relationship Id="rId87" Type="http://schemas.openxmlformats.org/officeDocument/2006/relationships/customXml" Target="../ink/ink3735.xml"/><Relationship Id="rId110" Type="http://schemas.openxmlformats.org/officeDocument/2006/relationships/image" Target="../media/image486.png"/><Relationship Id="rId131" Type="http://schemas.openxmlformats.org/officeDocument/2006/relationships/customXml" Target="../ink/ink3757.xml"/><Relationship Id="rId61" Type="http://schemas.openxmlformats.org/officeDocument/2006/relationships/customXml" Target="../ink/ink3722.xml"/><Relationship Id="rId82" Type="http://schemas.openxmlformats.org/officeDocument/2006/relationships/image" Target="../media/image472.png"/><Relationship Id="rId152" Type="http://schemas.openxmlformats.org/officeDocument/2006/relationships/image" Target="../media/image507.png"/><Relationship Id="rId173" Type="http://schemas.openxmlformats.org/officeDocument/2006/relationships/image" Target="../media/image517.png"/><Relationship Id="rId194" Type="http://schemas.openxmlformats.org/officeDocument/2006/relationships/image" Target="../media/image526.png"/><Relationship Id="rId199" Type="http://schemas.openxmlformats.org/officeDocument/2006/relationships/customXml" Target="../ink/ink3792.xml"/><Relationship Id="rId203" Type="http://schemas.openxmlformats.org/officeDocument/2006/relationships/customXml" Target="../ink/ink3794.xml"/><Relationship Id="rId208" Type="http://schemas.openxmlformats.org/officeDocument/2006/relationships/customXml" Target="../ink/ink3797.xml"/><Relationship Id="rId19" Type="http://schemas.openxmlformats.org/officeDocument/2006/relationships/customXml" Target="../ink/ink3701.xml"/><Relationship Id="rId14" Type="http://schemas.openxmlformats.org/officeDocument/2006/relationships/image" Target="../media/image439.png"/><Relationship Id="rId30" Type="http://schemas.openxmlformats.org/officeDocument/2006/relationships/image" Target="../media/image446.png"/><Relationship Id="rId35" Type="http://schemas.openxmlformats.org/officeDocument/2006/relationships/customXml" Target="../ink/ink3709.xml"/><Relationship Id="rId56" Type="http://schemas.openxmlformats.org/officeDocument/2006/relationships/image" Target="../media/image459.png"/><Relationship Id="rId77" Type="http://schemas.openxmlformats.org/officeDocument/2006/relationships/customXml" Target="../ink/ink3730.xml"/><Relationship Id="rId100" Type="http://schemas.openxmlformats.org/officeDocument/2006/relationships/image" Target="../media/image481.png"/><Relationship Id="rId105" Type="http://schemas.openxmlformats.org/officeDocument/2006/relationships/customXml" Target="../ink/ink3744.xml"/><Relationship Id="rId126" Type="http://schemas.openxmlformats.org/officeDocument/2006/relationships/image" Target="../media/image495.png"/><Relationship Id="rId147" Type="http://schemas.openxmlformats.org/officeDocument/2006/relationships/customXml" Target="../ink/ink3765.xml"/><Relationship Id="rId168" Type="http://schemas.openxmlformats.org/officeDocument/2006/relationships/customXml" Target="../ink/ink3776.xml"/><Relationship Id="rId8" Type="http://schemas.openxmlformats.org/officeDocument/2006/relationships/image" Target="../media/image436.png"/><Relationship Id="rId51" Type="http://schemas.openxmlformats.org/officeDocument/2006/relationships/customXml" Target="../ink/ink3717.xml"/><Relationship Id="rId72" Type="http://schemas.openxmlformats.org/officeDocument/2006/relationships/image" Target="../media/image467.png"/><Relationship Id="rId93" Type="http://schemas.openxmlformats.org/officeDocument/2006/relationships/customXml" Target="../ink/ink3738.xml"/><Relationship Id="rId98" Type="http://schemas.openxmlformats.org/officeDocument/2006/relationships/image" Target="../media/image480.png"/><Relationship Id="rId121" Type="http://schemas.openxmlformats.org/officeDocument/2006/relationships/customXml" Target="../ink/ink3752.xml"/><Relationship Id="rId142" Type="http://schemas.openxmlformats.org/officeDocument/2006/relationships/image" Target="../media/image502.png"/><Relationship Id="rId163" Type="http://schemas.openxmlformats.org/officeDocument/2006/relationships/image" Target="../media/image512.png"/><Relationship Id="rId184" Type="http://schemas.openxmlformats.org/officeDocument/2006/relationships/customXml" Target="../ink/ink3784.xml"/><Relationship Id="rId189" Type="http://schemas.openxmlformats.org/officeDocument/2006/relationships/image" Target="../media/image524.png"/><Relationship Id="rId3" Type="http://schemas.openxmlformats.org/officeDocument/2006/relationships/customXml" Target="../ink/ink3693.xml"/><Relationship Id="rId25" Type="http://schemas.openxmlformats.org/officeDocument/2006/relationships/customXml" Target="../ink/ink3704.xml"/><Relationship Id="rId46" Type="http://schemas.openxmlformats.org/officeDocument/2006/relationships/image" Target="../media/image454.png"/><Relationship Id="rId67" Type="http://schemas.openxmlformats.org/officeDocument/2006/relationships/customXml" Target="../ink/ink3725.xml"/><Relationship Id="rId116" Type="http://schemas.openxmlformats.org/officeDocument/2006/relationships/image" Target="../media/image491.png"/><Relationship Id="rId137" Type="http://schemas.openxmlformats.org/officeDocument/2006/relationships/customXml" Target="../ink/ink3760.xml"/><Relationship Id="rId158" Type="http://schemas.openxmlformats.org/officeDocument/2006/relationships/image" Target="../media/image510.png"/><Relationship Id="rId20" Type="http://schemas.openxmlformats.org/officeDocument/2006/relationships/image" Target="../media/image442.png"/><Relationship Id="rId41" Type="http://schemas.openxmlformats.org/officeDocument/2006/relationships/customXml" Target="../ink/ink3712.xml"/><Relationship Id="rId62" Type="http://schemas.openxmlformats.org/officeDocument/2006/relationships/image" Target="../media/image462.png"/><Relationship Id="rId83" Type="http://schemas.openxmlformats.org/officeDocument/2006/relationships/customXml" Target="../ink/ink3733.xml"/><Relationship Id="rId88" Type="http://schemas.openxmlformats.org/officeDocument/2006/relationships/image" Target="../media/image475.png"/><Relationship Id="rId111" Type="http://schemas.openxmlformats.org/officeDocument/2006/relationships/customXml" Target="../ink/ink3747.xml"/><Relationship Id="rId132" Type="http://schemas.openxmlformats.org/officeDocument/2006/relationships/image" Target="../media/image497.png"/><Relationship Id="rId153" Type="http://schemas.openxmlformats.org/officeDocument/2006/relationships/customXml" Target="../ink/ink3768.xml"/><Relationship Id="rId174" Type="http://schemas.openxmlformats.org/officeDocument/2006/relationships/customXml" Target="../ink/ink3779.xml"/><Relationship Id="rId179" Type="http://schemas.openxmlformats.org/officeDocument/2006/relationships/image" Target="../media/image44.png"/><Relationship Id="rId195" Type="http://schemas.openxmlformats.org/officeDocument/2006/relationships/customXml" Target="../ink/ink3790.xml"/><Relationship Id="rId209" Type="http://schemas.openxmlformats.org/officeDocument/2006/relationships/image" Target="../media/image533.png"/><Relationship Id="rId190" Type="http://schemas.openxmlformats.org/officeDocument/2006/relationships/customXml" Target="../ink/ink3787.xml"/><Relationship Id="rId204" Type="http://schemas.openxmlformats.org/officeDocument/2006/relationships/image" Target="../media/image531.png"/><Relationship Id="rId15" Type="http://schemas.openxmlformats.org/officeDocument/2006/relationships/customXml" Target="../ink/ink3699.xml"/><Relationship Id="rId36" Type="http://schemas.openxmlformats.org/officeDocument/2006/relationships/image" Target="../media/image449.png"/><Relationship Id="rId57" Type="http://schemas.openxmlformats.org/officeDocument/2006/relationships/customXml" Target="../ink/ink3720.xml"/><Relationship Id="rId106" Type="http://schemas.openxmlformats.org/officeDocument/2006/relationships/image" Target="../media/image484.png"/><Relationship Id="rId127" Type="http://schemas.openxmlformats.org/officeDocument/2006/relationships/customXml" Target="../ink/ink3755.xml"/><Relationship Id="rId10" Type="http://schemas.openxmlformats.org/officeDocument/2006/relationships/image" Target="../media/image437.png"/><Relationship Id="rId31" Type="http://schemas.openxmlformats.org/officeDocument/2006/relationships/customXml" Target="../ink/ink3707.xml"/><Relationship Id="rId52" Type="http://schemas.openxmlformats.org/officeDocument/2006/relationships/image" Target="../media/image457.png"/><Relationship Id="rId73" Type="http://schemas.openxmlformats.org/officeDocument/2006/relationships/customXml" Target="../ink/ink3728.xml"/><Relationship Id="rId78" Type="http://schemas.openxmlformats.org/officeDocument/2006/relationships/image" Target="../media/image470.png"/><Relationship Id="rId94" Type="http://schemas.openxmlformats.org/officeDocument/2006/relationships/image" Target="../media/image478.png"/><Relationship Id="rId99" Type="http://schemas.openxmlformats.org/officeDocument/2006/relationships/customXml" Target="../ink/ink3741.xml"/><Relationship Id="rId101" Type="http://schemas.openxmlformats.org/officeDocument/2006/relationships/customXml" Target="../ink/ink3742.xml"/><Relationship Id="rId122" Type="http://schemas.openxmlformats.org/officeDocument/2006/relationships/image" Target="../media/image493.png"/><Relationship Id="rId143" Type="http://schemas.openxmlformats.org/officeDocument/2006/relationships/customXml" Target="../ink/ink3763.xml"/><Relationship Id="rId148" Type="http://schemas.openxmlformats.org/officeDocument/2006/relationships/image" Target="../media/image505.png"/><Relationship Id="rId164" Type="http://schemas.openxmlformats.org/officeDocument/2006/relationships/customXml" Target="../ink/ink3774.xml"/><Relationship Id="rId169" Type="http://schemas.openxmlformats.org/officeDocument/2006/relationships/image" Target="../media/image515.png"/><Relationship Id="rId185" Type="http://schemas.openxmlformats.org/officeDocument/2006/relationships/image" Target="../media/image522.png"/><Relationship Id="rId4" Type="http://schemas.openxmlformats.org/officeDocument/2006/relationships/image" Target="../media/image434.png"/><Relationship Id="rId9" Type="http://schemas.openxmlformats.org/officeDocument/2006/relationships/customXml" Target="../ink/ink3696.xml"/><Relationship Id="rId180" Type="http://schemas.openxmlformats.org/officeDocument/2006/relationships/customXml" Target="../ink/ink3782.xml"/><Relationship Id="rId210" Type="http://schemas.openxmlformats.org/officeDocument/2006/relationships/customXml" Target="../ink/ink3798.xml"/><Relationship Id="rId26" Type="http://schemas.openxmlformats.org/officeDocument/2006/relationships/image" Target="../media/image444.png"/><Relationship Id="rId47" Type="http://schemas.openxmlformats.org/officeDocument/2006/relationships/customXml" Target="../ink/ink3715.xml"/><Relationship Id="rId68" Type="http://schemas.openxmlformats.org/officeDocument/2006/relationships/image" Target="../media/image465.png"/><Relationship Id="rId89" Type="http://schemas.openxmlformats.org/officeDocument/2006/relationships/customXml" Target="../ink/ink3736.xml"/><Relationship Id="rId112" Type="http://schemas.openxmlformats.org/officeDocument/2006/relationships/image" Target="../media/image487.png"/><Relationship Id="rId133" Type="http://schemas.openxmlformats.org/officeDocument/2006/relationships/customXml" Target="../ink/ink3758.xml"/><Relationship Id="rId154" Type="http://schemas.openxmlformats.org/officeDocument/2006/relationships/image" Target="../media/image508.png"/><Relationship Id="rId175" Type="http://schemas.openxmlformats.org/officeDocument/2006/relationships/image" Target="../media/image518.png"/><Relationship Id="rId196" Type="http://schemas.openxmlformats.org/officeDocument/2006/relationships/image" Target="../media/image527.png"/><Relationship Id="rId200" Type="http://schemas.openxmlformats.org/officeDocument/2006/relationships/image" Target="../media/image529.png"/><Relationship Id="rId16" Type="http://schemas.openxmlformats.org/officeDocument/2006/relationships/image" Target="../media/image440.png"/><Relationship Id="rId37" Type="http://schemas.openxmlformats.org/officeDocument/2006/relationships/customXml" Target="../ink/ink3710.xml"/><Relationship Id="rId58" Type="http://schemas.openxmlformats.org/officeDocument/2006/relationships/image" Target="../media/image460.png"/><Relationship Id="rId79" Type="http://schemas.openxmlformats.org/officeDocument/2006/relationships/customXml" Target="../ink/ink3731.xml"/><Relationship Id="rId102" Type="http://schemas.openxmlformats.org/officeDocument/2006/relationships/image" Target="../media/image482.png"/><Relationship Id="rId123" Type="http://schemas.openxmlformats.org/officeDocument/2006/relationships/customXml" Target="../ink/ink3753.xml"/><Relationship Id="rId144" Type="http://schemas.openxmlformats.org/officeDocument/2006/relationships/image" Target="../media/image503.png"/><Relationship Id="rId90" Type="http://schemas.openxmlformats.org/officeDocument/2006/relationships/image" Target="../media/image476.png"/><Relationship Id="rId165" Type="http://schemas.openxmlformats.org/officeDocument/2006/relationships/image" Target="../media/image513.png"/><Relationship Id="rId186" Type="http://schemas.openxmlformats.org/officeDocument/2006/relationships/customXml" Target="../ink/ink3785.xml"/><Relationship Id="rId211" Type="http://schemas.openxmlformats.org/officeDocument/2006/relationships/image" Target="../media/image534.png"/><Relationship Id="rId27" Type="http://schemas.openxmlformats.org/officeDocument/2006/relationships/customXml" Target="../ink/ink3705.xml"/><Relationship Id="rId48" Type="http://schemas.openxmlformats.org/officeDocument/2006/relationships/image" Target="../media/image455.png"/><Relationship Id="rId69" Type="http://schemas.openxmlformats.org/officeDocument/2006/relationships/customXml" Target="../ink/ink3726.xml"/><Relationship Id="rId113" Type="http://schemas.openxmlformats.org/officeDocument/2006/relationships/customXml" Target="../ink/ink3748.xml"/><Relationship Id="rId134" Type="http://schemas.openxmlformats.org/officeDocument/2006/relationships/image" Target="../media/image498.png"/><Relationship Id="rId80" Type="http://schemas.openxmlformats.org/officeDocument/2006/relationships/image" Target="../media/image471.png"/><Relationship Id="rId155" Type="http://schemas.openxmlformats.org/officeDocument/2006/relationships/customXml" Target="../ink/ink3769.xml"/><Relationship Id="rId176" Type="http://schemas.openxmlformats.org/officeDocument/2006/relationships/customXml" Target="../ink/ink3780.xml"/><Relationship Id="rId197" Type="http://schemas.openxmlformats.org/officeDocument/2006/relationships/customXml" Target="../ink/ink3791.xml"/><Relationship Id="rId201" Type="http://schemas.openxmlformats.org/officeDocument/2006/relationships/customXml" Target="../ink/ink3793.xml"/><Relationship Id="rId17" Type="http://schemas.openxmlformats.org/officeDocument/2006/relationships/customXml" Target="../ink/ink3700.xml"/><Relationship Id="rId38" Type="http://schemas.openxmlformats.org/officeDocument/2006/relationships/image" Target="../media/image450.png"/><Relationship Id="rId59" Type="http://schemas.openxmlformats.org/officeDocument/2006/relationships/customXml" Target="../ink/ink3721.xml"/><Relationship Id="rId103" Type="http://schemas.openxmlformats.org/officeDocument/2006/relationships/customXml" Target="../ink/ink3743.xml"/><Relationship Id="rId124" Type="http://schemas.openxmlformats.org/officeDocument/2006/relationships/image" Target="../media/image494.png"/><Relationship Id="rId70" Type="http://schemas.openxmlformats.org/officeDocument/2006/relationships/image" Target="../media/image466.png"/><Relationship Id="rId91" Type="http://schemas.openxmlformats.org/officeDocument/2006/relationships/customXml" Target="../ink/ink3737.xml"/><Relationship Id="rId145" Type="http://schemas.openxmlformats.org/officeDocument/2006/relationships/customXml" Target="../ink/ink3764.xml"/><Relationship Id="rId166" Type="http://schemas.openxmlformats.org/officeDocument/2006/relationships/customXml" Target="../ink/ink3775.xml"/><Relationship Id="rId187" Type="http://schemas.openxmlformats.org/officeDocument/2006/relationships/image" Target="../media/image523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45.png"/><Relationship Id="rId49" Type="http://schemas.openxmlformats.org/officeDocument/2006/relationships/customXml" Target="../ink/ink3716.xml"/><Relationship Id="rId114" Type="http://schemas.openxmlformats.org/officeDocument/2006/relationships/image" Target="../media/image490.png"/><Relationship Id="rId60" Type="http://schemas.openxmlformats.org/officeDocument/2006/relationships/image" Target="../media/image461.png"/><Relationship Id="rId81" Type="http://schemas.openxmlformats.org/officeDocument/2006/relationships/customXml" Target="../ink/ink3732.xml"/><Relationship Id="rId135" Type="http://schemas.openxmlformats.org/officeDocument/2006/relationships/customXml" Target="../ink/ink3759.xml"/><Relationship Id="rId156" Type="http://schemas.openxmlformats.org/officeDocument/2006/relationships/image" Target="../media/image509.png"/><Relationship Id="rId177" Type="http://schemas.openxmlformats.org/officeDocument/2006/relationships/image" Target="../media/image519.png"/><Relationship Id="rId198" Type="http://schemas.openxmlformats.org/officeDocument/2006/relationships/image" Target="../media/image528.png"/><Relationship Id="rId202" Type="http://schemas.openxmlformats.org/officeDocument/2006/relationships/image" Target="../media/image530.png"/><Relationship Id="rId18" Type="http://schemas.openxmlformats.org/officeDocument/2006/relationships/image" Target="../media/image441.png"/><Relationship Id="rId39" Type="http://schemas.openxmlformats.org/officeDocument/2006/relationships/customXml" Target="../ink/ink3711.xml"/><Relationship Id="rId50" Type="http://schemas.openxmlformats.org/officeDocument/2006/relationships/image" Target="../media/image456.png"/><Relationship Id="rId104" Type="http://schemas.openxmlformats.org/officeDocument/2006/relationships/image" Target="../media/image483.png"/><Relationship Id="rId125" Type="http://schemas.openxmlformats.org/officeDocument/2006/relationships/customXml" Target="../ink/ink3754.xml"/><Relationship Id="rId146" Type="http://schemas.openxmlformats.org/officeDocument/2006/relationships/image" Target="../media/image504.png"/><Relationship Id="rId167" Type="http://schemas.openxmlformats.org/officeDocument/2006/relationships/image" Target="../media/image514.png"/><Relationship Id="rId188" Type="http://schemas.openxmlformats.org/officeDocument/2006/relationships/customXml" Target="../ink/ink3786.xml"/><Relationship Id="rId71" Type="http://schemas.openxmlformats.org/officeDocument/2006/relationships/customXml" Target="../ink/ink3727.xml"/><Relationship Id="rId92" Type="http://schemas.openxmlformats.org/officeDocument/2006/relationships/image" Target="../media/image477.png"/><Relationship Id="rId2" Type="http://schemas.openxmlformats.org/officeDocument/2006/relationships/image" Target="../media/image433.png"/><Relationship Id="rId29" Type="http://schemas.openxmlformats.org/officeDocument/2006/relationships/customXml" Target="../ink/ink3706.xml"/><Relationship Id="rId40" Type="http://schemas.openxmlformats.org/officeDocument/2006/relationships/image" Target="../media/image451.png"/><Relationship Id="rId115" Type="http://schemas.openxmlformats.org/officeDocument/2006/relationships/customXml" Target="../ink/ink3749.xml"/><Relationship Id="rId136" Type="http://schemas.openxmlformats.org/officeDocument/2006/relationships/image" Target="../media/image499.png"/><Relationship Id="rId157" Type="http://schemas.openxmlformats.org/officeDocument/2006/relationships/customXml" Target="../ink/ink3770.xml"/><Relationship Id="rId178" Type="http://schemas.openxmlformats.org/officeDocument/2006/relationships/customXml" Target="../ink/ink3781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8.png"/><Relationship Id="rId3" Type="http://schemas.openxmlformats.org/officeDocument/2006/relationships/customXml" Target="../ink/ink3799.xml"/><Relationship Id="rId7" Type="http://schemas.openxmlformats.org/officeDocument/2006/relationships/customXml" Target="../ink/ink3801.xml"/><Relationship Id="rId2" Type="http://schemas.openxmlformats.org/officeDocument/2006/relationships/image" Target="../media/image5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7.png"/><Relationship Id="rId5" Type="http://schemas.openxmlformats.org/officeDocument/2006/relationships/customXml" Target="../ink/ink3800.xml"/><Relationship Id="rId4" Type="http://schemas.openxmlformats.org/officeDocument/2006/relationships/image" Target="../media/image53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9.png"/><Relationship Id="rId7" Type="http://schemas.openxmlformats.org/officeDocument/2006/relationships/image" Target="../media/image541.png"/><Relationship Id="rId2" Type="http://schemas.openxmlformats.org/officeDocument/2006/relationships/customXml" Target="../ink/ink38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04.xml"/><Relationship Id="rId5" Type="http://schemas.openxmlformats.org/officeDocument/2006/relationships/image" Target="../media/image540.png"/><Relationship Id="rId4" Type="http://schemas.openxmlformats.org/officeDocument/2006/relationships/customXml" Target="../ink/ink3803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08.xml"/><Relationship Id="rId13" Type="http://schemas.openxmlformats.org/officeDocument/2006/relationships/image" Target="../media/image544.png"/><Relationship Id="rId18" Type="http://schemas.openxmlformats.org/officeDocument/2006/relationships/customXml" Target="../ink/ink3813.xml"/><Relationship Id="rId3" Type="http://schemas.openxmlformats.org/officeDocument/2006/relationships/image" Target="../media/image539.png"/><Relationship Id="rId7" Type="http://schemas.openxmlformats.org/officeDocument/2006/relationships/image" Target="../media/image541.png"/><Relationship Id="rId12" Type="http://schemas.openxmlformats.org/officeDocument/2006/relationships/customXml" Target="../ink/ink3810.xml"/><Relationship Id="rId17" Type="http://schemas.openxmlformats.org/officeDocument/2006/relationships/image" Target="../media/image546.png"/><Relationship Id="rId2" Type="http://schemas.openxmlformats.org/officeDocument/2006/relationships/customXml" Target="../ink/ink3805.xml"/><Relationship Id="rId16" Type="http://schemas.openxmlformats.org/officeDocument/2006/relationships/customXml" Target="../ink/ink38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07.xml"/><Relationship Id="rId11" Type="http://schemas.openxmlformats.org/officeDocument/2006/relationships/image" Target="../media/image543.png"/><Relationship Id="rId5" Type="http://schemas.openxmlformats.org/officeDocument/2006/relationships/image" Target="../media/image540.png"/><Relationship Id="rId15" Type="http://schemas.openxmlformats.org/officeDocument/2006/relationships/image" Target="../media/image545.png"/><Relationship Id="rId10" Type="http://schemas.openxmlformats.org/officeDocument/2006/relationships/customXml" Target="../ink/ink3809.xml"/><Relationship Id="rId19" Type="http://schemas.openxmlformats.org/officeDocument/2006/relationships/image" Target="../media/image547.png"/><Relationship Id="rId4" Type="http://schemas.openxmlformats.org/officeDocument/2006/relationships/customXml" Target="../ink/ink3806.xml"/><Relationship Id="rId9" Type="http://schemas.openxmlformats.org/officeDocument/2006/relationships/image" Target="../media/image542.png"/><Relationship Id="rId14" Type="http://schemas.openxmlformats.org/officeDocument/2006/relationships/customXml" Target="../ink/ink3811.xml"/></Relationships>
</file>

<file path=ppt/slides/_rels/slide9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4.png"/><Relationship Id="rId18" Type="http://schemas.openxmlformats.org/officeDocument/2006/relationships/customXml" Target="../ink/ink3822.xml"/><Relationship Id="rId26" Type="http://schemas.openxmlformats.org/officeDocument/2006/relationships/customXml" Target="../ink/ink3826.xml"/><Relationship Id="rId39" Type="http://schemas.openxmlformats.org/officeDocument/2006/relationships/image" Target="../media/image557.png"/><Relationship Id="rId21" Type="http://schemas.openxmlformats.org/officeDocument/2006/relationships/image" Target="../media/image548.png"/><Relationship Id="rId34" Type="http://schemas.openxmlformats.org/officeDocument/2006/relationships/customXml" Target="../ink/ink3830.xml"/><Relationship Id="rId7" Type="http://schemas.openxmlformats.org/officeDocument/2006/relationships/image" Target="../media/image541.png"/><Relationship Id="rId2" Type="http://schemas.openxmlformats.org/officeDocument/2006/relationships/customXml" Target="../ink/ink3814.xml"/><Relationship Id="rId16" Type="http://schemas.openxmlformats.org/officeDocument/2006/relationships/customXml" Target="../ink/ink3821.xml"/><Relationship Id="rId20" Type="http://schemas.openxmlformats.org/officeDocument/2006/relationships/customXml" Target="../ink/ink3823.xml"/><Relationship Id="rId29" Type="http://schemas.openxmlformats.org/officeDocument/2006/relationships/image" Target="../media/image552.png"/><Relationship Id="rId41" Type="http://schemas.openxmlformats.org/officeDocument/2006/relationships/image" Target="../media/image5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16.xml"/><Relationship Id="rId11" Type="http://schemas.openxmlformats.org/officeDocument/2006/relationships/image" Target="../media/image543.png"/><Relationship Id="rId24" Type="http://schemas.openxmlformats.org/officeDocument/2006/relationships/customXml" Target="../ink/ink3825.xml"/><Relationship Id="rId32" Type="http://schemas.openxmlformats.org/officeDocument/2006/relationships/customXml" Target="../ink/ink3829.xml"/><Relationship Id="rId37" Type="http://schemas.openxmlformats.org/officeDocument/2006/relationships/image" Target="../media/image556.png"/><Relationship Id="rId40" Type="http://schemas.openxmlformats.org/officeDocument/2006/relationships/customXml" Target="../ink/ink3833.xml"/><Relationship Id="rId5" Type="http://schemas.openxmlformats.org/officeDocument/2006/relationships/image" Target="../media/image540.png"/><Relationship Id="rId15" Type="http://schemas.openxmlformats.org/officeDocument/2006/relationships/image" Target="../media/image545.png"/><Relationship Id="rId23" Type="http://schemas.openxmlformats.org/officeDocument/2006/relationships/image" Target="../media/image549.png"/><Relationship Id="rId28" Type="http://schemas.openxmlformats.org/officeDocument/2006/relationships/customXml" Target="../ink/ink3827.xml"/><Relationship Id="rId36" Type="http://schemas.openxmlformats.org/officeDocument/2006/relationships/customXml" Target="../ink/ink3831.xml"/><Relationship Id="rId10" Type="http://schemas.openxmlformats.org/officeDocument/2006/relationships/customXml" Target="../ink/ink3818.xml"/><Relationship Id="rId19" Type="http://schemas.openxmlformats.org/officeDocument/2006/relationships/image" Target="../media/image547.png"/><Relationship Id="rId31" Type="http://schemas.openxmlformats.org/officeDocument/2006/relationships/image" Target="../media/image553.png"/><Relationship Id="rId4" Type="http://schemas.openxmlformats.org/officeDocument/2006/relationships/customXml" Target="../ink/ink3815.xml"/><Relationship Id="rId9" Type="http://schemas.openxmlformats.org/officeDocument/2006/relationships/image" Target="../media/image542.png"/><Relationship Id="rId14" Type="http://schemas.openxmlformats.org/officeDocument/2006/relationships/customXml" Target="../ink/ink3820.xml"/><Relationship Id="rId22" Type="http://schemas.openxmlformats.org/officeDocument/2006/relationships/customXml" Target="../ink/ink3824.xml"/><Relationship Id="rId27" Type="http://schemas.openxmlformats.org/officeDocument/2006/relationships/image" Target="../media/image551.png"/><Relationship Id="rId30" Type="http://schemas.openxmlformats.org/officeDocument/2006/relationships/customXml" Target="../ink/ink3828.xml"/><Relationship Id="rId35" Type="http://schemas.openxmlformats.org/officeDocument/2006/relationships/image" Target="../media/image555.png"/><Relationship Id="rId8" Type="http://schemas.openxmlformats.org/officeDocument/2006/relationships/customXml" Target="../ink/ink3817.xml"/><Relationship Id="rId3" Type="http://schemas.openxmlformats.org/officeDocument/2006/relationships/image" Target="../media/image539.png"/><Relationship Id="rId12" Type="http://schemas.openxmlformats.org/officeDocument/2006/relationships/customXml" Target="../ink/ink3819.xml"/><Relationship Id="rId17" Type="http://schemas.openxmlformats.org/officeDocument/2006/relationships/image" Target="../media/image546.png"/><Relationship Id="rId25" Type="http://schemas.openxmlformats.org/officeDocument/2006/relationships/image" Target="../media/image550.png"/><Relationship Id="rId33" Type="http://schemas.openxmlformats.org/officeDocument/2006/relationships/image" Target="../media/image554.png"/><Relationship Id="rId38" Type="http://schemas.openxmlformats.org/officeDocument/2006/relationships/customXml" Target="../ink/ink3832.xml"/></Relationships>
</file>

<file path=ppt/slides/_rels/slide9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4.png"/><Relationship Id="rId18" Type="http://schemas.openxmlformats.org/officeDocument/2006/relationships/customXml" Target="../ink/ink3842.xml"/><Relationship Id="rId26" Type="http://schemas.openxmlformats.org/officeDocument/2006/relationships/customXml" Target="../ink/ink3846.xml"/><Relationship Id="rId39" Type="http://schemas.openxmlformats.org/officeDocument/2006/relationships/image" Target="../media/image557.png"/><Relationship Id="rId21" Type="http://schemas.openxmlformats.org/officeDocument/2006/relationships/image" Target="../media/image548.png"/><Relationship Id="rId34" Type="http://schemas.openxmlformats.org/officeDocument/2006/relationships/customXml" Target="../ink/ink3850.xml"/><Relationship Id="rId42" Type="http://schemas.openxmlformats.org/officeDocument/2006/relationships/customXml" Target="../ink/ink3854.xml"/><Relationship Id="rId47" Type="http://schemas.openxmlformats.org/officeDocument/2006/relationships/image" Target="../media/image561.png"/><Relationship Id="rId50" Type="http://schemas.openxmlformats.org/officeDocument/2006/relationships/customXml" Target="../ink/ink3858.xml"/><Relationship Id="rId55" Type="http://schemas.openxmlformats.org/officeDocument/2006/relationships/image" Target="../media/image565.png"/><Relationship Id="rId7" Type="http://schemas.openxmlformats.org/officeDocument/2006/relationships/image" Target="../media/image541.png"/><Relationship Id="rId2" Type="http://schemas.openxmlformats.org/officeDocument/2006/relationships/customXml" Target="../ink/ink3834.xml"/><Relationship Id="rId16" Type="http://schemas.openxmlformats.org/officeDocument/2006/relationships/customXml" Target="../ink/ink3841.xml"/><Relationship Id="rId29" Type="http://schemas.openxmlformats.org/officeDocument/2006/relationships/image" Target="../media/image552.png"/><Relationship Id="rId11" Type="http://schemas.openxmlformats.org/officeDocument/2006/relationships/image" Target="../media/image543.png"/><Relationship Id="rId24" Type="http://schemas.openxmlformats.org/officeDocument/2006/relationships/customXml" Target="../ink/ink3845.xml"/><Relationship Id="rId32" Type="http://schemas.openxmlformats.org/officeDocument/2006/relationships/customXml" Target="../ink/ink3849.xml"/><Relationship Id="rId37" Type="http://schemas.openxmlformats.org/officeDocument/2006/relationships/image" Target="../media/image556.png"/><Relationship Id="rId40" Type="http://schemas.openxmlformats.org/officeDocument/2006/relationships/customXml" Target="../ink/ink3853.xml"/><Relationship Id="rId45" Type="http://schemas.openxmlformats.org/officeDocument/2006/relationships/image" Target="../media/image560.png"/><Relationship Id="rId53" Type="http://schemas.openxmlformats.org/officeDocument/2006/relationships/image" Target="../media/image564.png"/><Relationship Id="rId58" Type="http://schemas.openxmlformats.org/officeDocument/2006/relationships/customXml" Target="../ink/ink3862.xml"/><Relationship Id="rId5" Type="http://schemas.openxmlformats.org/officeDocument/2006/relationships/image" Target="../media/image540.png"/><Relationship Id="rId19" Type="http://schemas.openxmlformats.org/officeDocument/2006/relationships/image" Target="../media/image547.png"/><Relationship Id="rId4" Type="http://schemas.openxmlformats.org/officeDocument/2006/relationships/customXml" Target="../ink/ink3835.xml"/><Relationship Id="rId9" Type="http://schemas.openxmlformats.org/officeDocument/2006/relationships/image" Target="../media/image542.png"/><Relationship Id="rId14" Type="http://schemas.openxmlformats.org/officeDocument/2006/relationships/customXml" Target="../ink/ink3840.xml"/><Relationship Id="rId22" Type="http://schemas.openxmlformats.org/officeDocument/2006/relationships/customXml" Target="../ink/ink3844.xml"/><Relationship Id="rId27" Type="http://schemas.openxmlformats.org/officeDocument/2006/relationships/image" Target="../media/image551.png"/><Relationship Id="rId30" Type="http://schemas.openxmlformats.org/officeDocument/2006/relationships/customXml" Target="../ink/ink3848.xml"/><Relationship Id="rId35" Type="http://schemas.openxmlformats.org/officeDocument/2006/relationships/image" Target="../media/image555.png"/><Relationship Id="rId43" Type="http://schemas.openxmlformats.org/officeDocument/2006/relationships/image" Target="../media/image559.png"/><Relationship Id="rId48" Type="http://schemas.openxmlformats.org/officeDocument/2006/relationships/customXml" Target="../ink/ink3857.xml"/><Relationship Id="rId56" Type="http://schemas.openxmlformats.org/officeDocument/2006/relationships/customXml" Target="../ink/ink3861.xml"/><Relationship Id="rId8" Type="http://schemas.openxmlformats.org/officeDocument/2006/relationships/customXml" Target="../ink/ink3837.xml"/><Relationship Id="rId51" Type="http://schemas.openxmlformats.org/officeDocument/2006/relationships/image" Target="../media/image563.png"/><Relationship Id="rId3" Type="http://schemas.openxmlformats.org/officeDocument/2006/relationships/image" Target="../media/image539.png"/><Relationship Id="rId12" Type="http://schemas.openxmlformats.org/officeDocument/2006/relationships/customXml" Target="../ink/ink3839.xml"/><Relationship Id="rId17" Type="http://schemas.openxmlformats.org/officeDocument/2006/relationships/image" Target="../media/image546.png"/><Relationship Id="rId25" Type="http://schemas.openxmlformats.org/officeDocument/2006/relationships/image" Target="../media/image550.png"/><Relationship Id="rId33" Type="http://schemas.openxmlformats.org/officeDocument/2006/relationships/image" Target="../media/image554.png"/><Relationship Id="rId38" Type="http://schemas.openxmlformats.org/officeDocument/2006/relationships/customXml" Target="../ink/ink3852.xml"/><Relationship Id="rId46" Type="http://schemas.openxmlformats.org/officeDocument/2006/relationships/customXml" Target="../ink/ink3856.xml"/><Relationship Id="rId59" Type="http://schemas.openxmlformats.org/officeDocument/2006/relationships/image" Target="../media/image567.png"/><Relationship Id="rId20" Type="http://schemas.openxmlformats.org/officeDocument/2006/relationships/customXml" Target="../ink/ink3843.xml"/><Relationship Id="rId41" Type="http://schemas.openxmlformats.org/officeDocument/2006/relationships/image" Target="../media/image558.png"/><Relationship Id="rId54" Type="http://schemas.openxmlformats.org/officeDocument/2006/relationships/customXml" Target="../ink/ink38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36.xml"/><Relationship Id="rId15" Type="http://schemas.openxmlformats.org/officeDocument/2006/relationships/image" Target="../media/image545.png"/><Relationship Id="rId23" Type="http://schemas.openxmlformats.org/officeDocument/2006/relationships/image" Target="../media/image549.png"/><Relationship Id="rId28" Type="http://schemas.openxmlformats.org/officeDocument/2006/relationships/customXml" Target="../ink/ink3847.xml"/><Relationship Id="rId36" Type="http://schemas.openxmlformats.org/officeDocument/2006/relationships/customXml" Target="../ink/ink3851.xml"/><Relationship Id="rId49" Type="http://schemas.openxmlformats.org/officeDocument/2006/relationships/image" Target="../media/image562.png"/><Relationship Id="rId57" Type="http://schemas.openxmlformats.org/officeDocument/2006/relationships/image" Target="../media/image566.png"/><Relationship Id="rId10" Type="http://schemas.openxmlformats.org/officeDocument/2006/relationships/customXml" Target="../ink/ink3838.xml"/><Relationship Id="rId31" Type="http://schemas.openxmlformats.org/officeDocument/2006/relationships/image" Target="../media/image553.png"/><Relationship Id="rId44" Type="http://schemas.openxmlformats.org/officeDocument/2006/relationships/customXml" Target="../ink/ink3855.xml"/><Relationship Id="rId52" Type="http://schemas.openxmlformats.org/officeDocument/2006/relationships/customXml" Target="../ink/ink38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14:cNvPr>
              <p14:cNvContentPartPr/>
              <p14:nvPr/>
            </p14:nvContentPartPr>
            <p14:xfrm>
              <a:off x="355080" y="952360"/>
              <a:ext cx="2612160" cy="642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934360"/>
                <a:ext cx="264780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14:cNvPr>
              <p14:cNvContentPartPr/>
              <p14:nvPr/>
            </p14:nvContentPartPr>
            <p14:xfrm>
              <a:off x="3320760" y="954880"/>
              <a:ext cx="1965960" cy="703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2760" y="936889"/>
                <a:ext cx="2001600" cy="739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14:cNvPr>
              <p14:cNvContentPartPr/>
              <p14:nvPr/>
            </p14:nvContentPartPr>
            <p14:xfrm>
              <a:off x="5731320" y="943000"/>
              <a:ext cx="533160" cy="480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13320" y="925360"/>
                <a:ext cx="56880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14:cNvPr>
              <p14:cNvContentPartPr/>
              <p14:nvPr/>
            </p14:nvContentPartPr>
            <p14:xfrm>
              <a:off x="223320" y="1809160"/>
              <a:ext cx="2238840" cy="83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680" y="1791160"/>
                <a:ext cx="227448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14:cNvPr>
              <p14:cNvContentPartPr/>
              <p14:nvPr/>
            </p14:nvContentPartPr>
            <p14:xfrm>
              <a:off x="2865720" y="1836520"/>
              <a:ext cx="2042640" cy="46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48077" y="1818520"/>
                <a:ext cx="2078286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361936-DCE9-4CF0-AAAC-7B45D4893C84}"/>
                  </a:ext>
                </a:extLst>
              </p14:cNvPr>
              <p14:cNvContentPartPr/>
              <p14:nvPr/>
            </p14:nvContentPartPr>
            <p14:xfrm>
              <a:off x="2692200" y="2326480"/>
              <a:ext cx="935640" cy="383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361936-DCE9-4CF0-AAAC-7B45D4893C8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74200" y="2308840"/>
                <a:ext cx="97128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FAFE181-ACA0-4E68-87D7-E9A20AB89AF3}"/>
                  </a:ext>
                </a:extLst>
              </p14:cNvPr>
              <p14:cNvContentPartPr/>
              <p14:nvPr/>
            </p14:nvContentPartPr>
            <p14:xfrm>
              <a:off x="1069680" y="2978440"/>
              <a:ext cx="2119680" cy="1337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FAFE181-ACA0-4E68-87D7-E9A20AB89AF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2040" y="2960800"/>
                <a:ext cx="2155320" cy="13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38045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14:cNvPr>
              <p14:cNvContentPartPr/>
              <p14:nvPr/>
            </p14:nvContentPartPr>
            <p14:xfrm>
              <a:off x="2245080" y="558520"/>
              <a:ext cx="333720" cy="334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7440" y="540520"/>
                <a:ext cx="3693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14:cNvPr>
              <p14:cNvContentPartPr/>
              <p14:nvPr/>
            </p14:nvContentPartPr>
            <p14:xfrm>
              <a:off x="3582840" y="589120"/>
              <a:ext cx="1001880" cy="411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5194" y="571120"/>
                <a:ext cx="1037533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14:cNvPr>
              <p14:cNvContentPartPr/>
              <p14:nvPr/>
            </p14:nvContentPartPr>
            <p14:xfrm>
              <a:off x="4805400" y="546280"/>
              <a:ext cx="1024920" cy="340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7406" y="528280"/>
                <a:ext cx="1060547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14:cNvPr>
              <p14:cNvContentPartPr/>
              <p14:nvPr/>
            </p14:nvContentPartPr>
            <p14:xfrm>
              <a:off x="1574400" y="1533760"/>
              <a:ext cx="446040" cy="335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6415" y="1516120"/>
                <a:ext cx="481651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14:cNvPr>
              <p14:cNvContentPartPr/>
              <p14:nvPr/>
            </p14:nvContentPartPr>
            <p14:xfrm>
              <a:off x="2976600" y="1716640"/>
              <a:ext cx="502920" cy="262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8960" y="1698640"/>
                <a:ext cx="5385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14:cNvPr>
              <p14:cNvContentPartPr/>
              <p14:nvPr/>
            </p14:nvContentPartPr>
            <p14:xfrm>
              <a:off x="3677520" y="1767040"/>
              <a:ext cx="221400" cy="51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9520" y="1749040"/>
                <a:ext cx="2570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14:cNvPr>
              <p14:cNvContentPartPr/>
              <p14:nvPr/>
            </p14:nvContentPartPr>
            <p14:xfrm>
              <a:off x="3687960" y="1880800"/>
              <a:ext cx="217080" cy="29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69960" y="1862800"/>
                <a:ext cx="252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14:cNvPr>
              <p14:cNvContentPartPr/>
              <p14:nvPr/>
            </p14:nvContentPartPr>
            <p14:xfrm>
              <a:off x="5209320" y="1471480"/>
              <a:ext cx="712800" cy="478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1680" y="1453840"/>
                <a:ext cx="7484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14:cNvPr>
              <p14:cNvContentPartPr/>
              <p14:nvPr/>
            </p14:nvContentPartPr>
            <p14:xfrm>
              <a:off x="4073520" y="1310200"/>
              <a:ext cx="992160" cy="977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55520" y="1292554"/>
                <a:ext cx="1027800" cy="101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14:cNvPr>
              <p14:cNvContentPartPr/>
              <p14:nvPr/>
            </p14:nvContentPartPr>
            <p14:xfrm>
              <a:off x="1143120" y="2499280"/>
              <a:ext cx="65880" cy="37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5480" y="2481280"/>
                <a:ext cx="10152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14:cNvPr>
              <p14:cNvContentPartPr/>
              <p14:nvPr/>
            </p14:nvContentPartPr>
            <p14:xfrm>
              <a:off x="903720" y="2446360"/>
              <a:ext cx="554400" cy="12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6080" y="2428720"/>
                <a:ext cx="59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14:cNvPr>
              <p14:cNvContentPartPr/>
              <p14:nvPr/>
            </p14:nvContentPartPr>
            <p14:xfrm>
              <a:off x="954840" y="2790520"/>
              <a:ext cx="412920" cy="10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7200" y="2772520"/>
                <a:ext cx="448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14:cNvPr>
              <p14:cNvContentPartPr/>
              <p14:nvPr/>
            </p14:nvContentPartPr>
            <p14:xfrm>
              <a:off x="1646760" y="2354920"/>
              <a:ext cx="303120" cy="70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28760" y="2336920"/>
                <a:ext cx="33876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14:cNvPr>
              <p14:cNvContentPartPr/>
              <p14:nvPr/>
            </p14:nvContentPartPr>
            <p14:xfrm>
              <a:off x="3088200" y="2752720"/>
              <a:ext cx="255960" cy="20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70560" y="2735080"/>
                <a:ext cx="2916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14:cNvPr>
              <p14:cNvContentPartPr/>
              <p14:nvPr/>
            </p14:nvContentPartPr>
            <p14:xfrm>
              <a:off x="3098280" y="2864680"/>
              <a:ext cx="245880" cy="10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80640" y="2847040"/>
                <a:ext cx="281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14:cNvPr>
              <p14:cNvContentPartPr/>
              <p14:nvPr/>
            </p14:nvContentPartPr>
            <p14:xfrm>
              <a:off x="4312920" y="2529520"/>
              <a:ext cx="1153800" cy="315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95274" y="2511541"/>
                <a:ext cx="1189451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14:cNvPr>
              <p14:cNvContentPartPr/>
              <p14:nvPr/>
            </p14:nvContentPartPr>
            <p14:xfrm>
              <a:off x="3491040" y="2691880"/>
              <a:ext cx="685800" cy="196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73049" y="2674240"/>
                <a:ext cx="721421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14:cNvPr>
              <p14:cNvContentPartPr/>
              <p14:nvPr/>
            </p14:nvContentPartPr>
            <p14:xfrm>
              <a:off x="2539560" y="2596480"/>
              <a:ext cx="357120" cy="33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21920" y="2578840"/>
                <a:ext cx="3927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14:cNvPr>
              <p14:cNvContentPartPr/>
              <p14:nvPr/>
            </p14:nvContentPartPr>
            <p14:xfrm>
              <a:off x="6054960" y="2595400"/>
              <a:ext cx="452160" cy="220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37320" y="2577400"/>
                <a:ext cx="487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14:cNvPr>
              <p14:cNvContentPartPr/>
              <p14:nvPr/>
            </p14:nvContentPartPr>
            <p14:xfrm>
              <a:off x="6654720" y="2501080"/>
              <a:ext cx="1390320" cy="283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36720" y="2483080"/>
                <a:ext cx="14259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85F2BFF-7B2D-46CA-89C5-CC4D22AA5EC4}"/>
                  </a:ext>
                </a:extLst>
              </p14:cNvPr>
              <p14:cNvContentPartPr/>
              <p14:nvPr/>
            </p14:nvContentPartPr>
            <p14:xfrm>
              <a:off x="637320" y="3728320"/>
              <a:ext cx="402840" cy="245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85F2BFF-7B2D-46CA-89C5-CC4D22AA5E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9320" y="3710680"/>
                <a:ext cx="4384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1CA8F5A-BA6A-4507-9403-B8F2A2843CE0}"/>
                  </a:ext>
                </a:extLst>
              </p14:cNvPr>
              <p14:cNvContentPartPr/>
              <p14:nvPr/>
            </p14:nvContentPartPr>
            <p14:xfrm>
              <a:off x="1259400" y="3798880"/>
              <a:ext cx="17856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1CA8F5A-BA6A-4507-9403-B8F2A2843C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1400" y="3781240"/>
                <a:ext cx="214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D559A2-8F89-419D-8391-113D98276989}"/>
                  </a:ext>
                </a:extLst>
              </p14:cNvPr>
              <p14:cNvContentPartPr/>
              <p14:nvPr/>
            </p14:nvContentPartPr>
            <p14:xfrm>
              <a:off x="1249320" y="3911200"/>
              <a:ext cx="19512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D559A2-8F89-419D-8391-113D9827698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31680" y="3893200"/>
                <a:ext cx="230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06B75A6-83B1-4606-BB08-EE1B4F356F01}"/>
                  </a:ext>
                </a:extLst>
              </p14:cNvPr>
              <p14:cNvContentPartPr/>
              <p14:nvPr/>
            </p14:nvContentPartPr>
            <p14:xfrm>
              <a:off x="3383040" y="3745600"/>
              <a:ext cx="202320" cy="13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06B75A6-83B1-4606-BB08-EE1B4F356F0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65040" y="3727600"/>
                <a:ext cx="237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6E812BE-7597-4490-BF35-9554FF65965D}"/>
                  </a:ext>
                </a:extLst>
              </p14:cNvPr>
              <p14:cNvContentPartPr/>
              <p14:nvPr/>
            </p14:nvContentPartPr>
            <p14:xfrm>
              <a:off x="3403200" y="3856840"/>
              <a:ext cx="221040" cy="13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6E812BE-7597-4490-BF35-9554FF65965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85560" y="3839200"/>
                <a:ext cx="256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BE215B-49CA-4099-81E1-BA3D8284CEC1}"/>
                  </a:ext>
                </a:extLst>
              </p14:cNvPr>
              <p14:cNvContentPartPr/>
              <p14:nvPr/>
            </p14:nvContentPartPr>
            <p14:xfrm>
              <a:off x="1570440" y="3464080"/>
              <a:ext cx="1653120" cy="734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BE215B-49CA-4099-81E1-BA3D8284CEC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52800" y="3446431"/>
                <a:ext cx="1688760" cy="770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DE635B-CC55-4640-9AEC-E4FD647C81F7}"/>
                  </a:ext>
                </a:extLst>
              </p14:cNvPr>
              <p14:cNvContentPartPr/>
              <p14:nvPr/>
            </p14:nvContentPartPr>
            <p14:xfrm>
              <a:off x="3819360" y="3403240"/>
              <a:ext cx="680400" cy="7441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DE635B-CC55-4640-9AEC-E4FD647C81F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01370" y="3385249"/>
                <a:ext cx="716021" cy="779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E5789D6-8C06-488D-9F37-6763733B78AB}"/>
                  </a:ext>
                </a:extLst>
              </p14:cNvPr>
              <p14:cNvContentPartPr/>
              <p14:nvPr/>
            </p14:nvContentPartPr>
            <p14:xfrm>
              <a:off x="5151000" y="3523120"/>
              <a:ext cx="964080" cy="3690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E5789D6-8C06-488D-9F37-6763733B78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33000" y="3505463"/>
                <a:ext cx="999720" cy="404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3161EAA-9EF4-401C-BC79-E9DC28DC4A59}"/>
                  </a:ext>
                </a:extLst>
              </p14:cNvPr>
              <p14:cNvContentPartPr/>
              <p14:nvPr/>
            </p14:nvContentPartPr>
            <p14:xfrm>
              <a:off x="4642680" y="3624280"/>
              <a:ext cx="383760" cy="310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3161EAA-9EF4-401C-BC79-E9DC28DC4A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25040" y="3606640"/>
                <a:ext cx="41940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FB4B1E4-53AB-44B3-8F50-FD9A8A293367}"/>
                  </a:ext>
                </a:extLst>
              </p14:cNvPr>
              <p14:cNvContentPartPr/>
              <p14:nvPr/>
            </p14:nvContentPartPr>
            <p14:xfrm>
              <a:off x="6882600" y="3317560"/>
              <a:ext cx="945720" cy="480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FB4B1E4-53AB-44B3-8F50-FD9A8A29336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64600" y="3299907"/>
                <a:ext cx="981360" cy="51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16B4AFE-9103-465C-9E0E-EBB8425D2253}"/>
                  </a:ext>
                </a:extLst>
              </p14:cNvPr>
              <p14:cNvContentPartPr/>
              <p14:nvPr/>
            </p14:nvContentPartPr>
            <p14:xfrm>
              <a:off x="597720" y="4332760"/>
              <a:ext cx="2521800" cy="617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16B4AFE-9103-465C-9E0E-EBB8425D225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9720" y="4315120"/>
                <a:ext cx="2557440" cy="6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9321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14:cNvPr>
              <p14:cNvContentPartPr/>
              <p14:nvPr/>
            </p14:nvContentPartPr>
            <p14:xfrm>
              <a:off x="2245080" y="558520"/>
              <a:ext cx="333720" cy="334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7440" y="540520"/>
                <a:ext cx="3693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14:cNvPr>
              <p14:cNvContentPartPr/>
              <p14:nvPr/>
            </p14:nvContentPartPr>
            <p14:xfrm>
              <a:off x="3582840" y="589120"/>
              <a:ext cx="1001880" cy="411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5194" y="571120"/>
                <a:ext cx="1037533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14:cNvPr>
              <p14:cNvContentPartPr/>
              <p14:nvPr/>
            </p14:nvContentPartPr>
            <p14:xfrm>
              <a:off x="4805400" y="546280"/>
              <a:ext cx="1024920" cy="340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7406" y="528280"/>
                <a:ext cx="1060547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14:cNvPr>
              <p14:cNvContentPartPr/>
              <p14:nvPr/>
            </p14:nvContentPartPr>
            <p14:xfrm>
              <a:off x="1574400" y="1533760"/>
              <a:ext cx="446040" cy="335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6415" y="1516120"/>
                <a:ext cx="481651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14:cNvPr>
              <p14:cNvContentPartPr/>
              <p14:nvPr/>
            </p14:nvContentPartPr>
            <p14:xfrm>
              <a:off x="2976600" y="1716640"/>
              <a:ext cx="502920" cy="262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8960" y="1698640"/>
                <a:ext cx="5385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14:cNvPr>
              <p14:cNvContentPartPr/>
              <p14:nvPr/>
            </p14:nvContentPartPr>
            <p14:xfrm>
              <a:off x="3677520" y="1767040"/>
              <a:ext cx="221400" cy="51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9520" y="1749040"/>
                <a:ext cx="2570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14:cNvPr>
              <p14:cNvContentPartPr/>
              <p14:nvPr/>
            </p14:nvContentPartPr>
            <p14:xfrm>
              <a:off x="3687960" y="1880800"/>
              <a:ext cx="217080" cy="29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69960" y="1862800"/>
                <a:ext cx="252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14:cNvPr>
              <p14:cNvContentPartPr/>
              <p14:nvPr/>
            </p14:nvContentPartPr>
            <p14:xfrm>
              <a:off x="5209320" y="1471480"/>
              <a:ext cx="712800" cy="478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1680" y="1453840"/>
                <a:ext cx="7484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14:cNvPr>
              <p14:cNvContentPartPr/>
              <p14:nvPr/>
            </p14:nvContentPartPr>
            <p14:xfrm>
              <a:off x="4073520" y="1310200"/>
              <a:ext cx="992160" cy="977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55520" y="1292554"/>
                <a:ext cx="1027800" cy="101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14:cNvPr>
              <p14:cNvContentPartPr/>
              <p14:nvPr/>
            </p14:nvContentPartPr>
            <p14:xfrm>
              <a:off x="1143120" y="2499280"/>
              <a:ext cx="65880" cy="37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5480" y="2481280"/>
                <a:ext cx="10152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14:cNvPr>
              <p14:cNvContentPartPr/>
              <p14:nvPr/>
            </p14:nvContentPartPr>
            <p14:xfrm>
              <a:off x="903720" y="2446360"/>
              <a:ext cx="554400" cy="12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6080" y="2428720"/>
                <a:ext cx="59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14:cNvPr>
              <p14:cNvContentPartPr/>
              <p14:nvPr/>
            </p14:nvContentPartPr>
            <p14:xfrm>
              <a:off x="954840" y="2790520"/>
              <a:ext cx="412920" cy="10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7200" y="2772520"/>
                <a:ext cx="448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14:cNvPr>
              <p14:cNvContentPartPr/>
              <p14:nvPr/>
            </p14:nvContentPartPr>
            <p14:xfrm>
              <a:off x="1646760" y="2354920"/>
              <a:ext cx="303120" cy="70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28760" y="2336920"/>
                <a:ext cx="33876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14:cNvPr>
              <p14:cNvContentPartPr/>
              <p14:nvPr/>
            </p14:nvContentPartPr>
            <p14:xfrm>
              <a:off x="3088200" y="2752720"/>
              <a:ext cx="255960" cy="20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70560" y="2735080"/>
                <a:ext cx="2916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14:cNvPr>
              <p14:cNvContentPartPr/>
              <p14:nvPr/>
            </p14:nvContentPartPr>
            <p14:xfrm>
              <a:off x="3098280" y="2864680"/>
              <a:ext cx="245880" cy="10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80640" y="2847040"/>
                <a:ext cx="281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14:cNvPr>
              <p14:cNvContentPartPr/>
              <p14:nvPr/>
            </p14:nvContentPartPr>
            <p14:xfrm>
              <a:off x="4312920" y="2529520"/>
              <a:ext cx="1153800" cy="315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95274" y="2511541"/>
                <a:ext cx="1189451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14:cNvPr>
              <p14:cNvContentPartPr/>
              <p14:nvPr/>
            </p14:nvContentPartPr>
            <p14:xfrm>
              <a:off x="3491040" y="2691880"/>
              <a:ext cx="685800" cy="196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73049" y="2674240"/>
                <a:ext cx="721421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14:cNvPr>
              <p14:cNvContentPartPr/>
              <p14:nvPr/>
            </p14:nvContentPartPr>
            <p14:xfrm>
              <a:off x="2539560" y="2596480"/>
              <a:ext cx="357120" cy="33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21920" y="2578840"/>
                <a:ext cx="3927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14:cNvPr>
              <p14:cNvContentPartPr/>
              <p14:nvPr/>
            </p14:nvContentPartPr>
            <p14:xfrm>
              <a:off x="6054960" y="2595400"/>
              <a:ext cx="452160" cy="220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37320" y="2577400"/>
                <a:ext cx="487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14:cNvPr>
              <p14:cNvContentPartPr/>
              <p14:nvPr/>
            </p14:nvContentPartPr>
            <p14:xfrm>
              <a:off x="6654720" y="2501080"/>
              <a:ext cx="1390320" cy="283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36720" y="2483080"/>
                <a:ext cx="14259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85F2BFF-7B2D-46CA-89C5-CC4D22AA5EC4}"/>
                  </a:ext>
                </a:extLst>
              </p14:cNvPr>
              <p14:cNvContentPartPr/>
              <p14:nvPr/>
            </p14:nvContentPartPr>
            <p14:xfrm>
              <a:off x="637320" y="3728320"/>
              <a:ext cx="402840" cy="245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85F2BFF-7B2D-46CA-89C5-CC4D22AA5E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9320" y="3710680"/>
                <a:ext cx="4384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1CA8F5A-BA6A-4507-9403-B8F2A2843CE0}"/>
                  </a:ext>
                </a:extLst>
              </p14:cNvPr>
              <p14:cNvContentPartPr/>
              <p14:nvPr/>
            </p14:nvContentPartPr>
            <p14:xfrm>
              <a:off x="1259400" y="3798880"/>
              <a:ext cx="17856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1CA8F5A-BA6A-4507-9403-B8F2A2843C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1400" y="3781240"/>
                <a:ext cx="214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D559A2-8F89-419D-8391-113D98276989}"/>
                  </a:ext>
                </a:extLst>
              </p14:cNvPr>
              <p14:cNvContentPartPr/>
              <p14:nvPr/>
            </p14:nvContentPartPr>
            <p14:xfrm>
              <a:off x="1249320" y="3911200"/>
              <a:ext cx="19512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D559A2-8F89-419D-8391-113D9827698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31680" y="3893200"/>
                <a:ext cx="230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06B75A6-83B1-4606-BB08-EE1B4F356F01}"/>
                  </a:ext>
                </a:extLst>
              </p14:cNvPr>
              <p14:cNvContentPartPr/>
              <p14:nvPr/>
            </p14:nvContentPartPr>
            <p14:xfrm>
              <a:off x="3383040" y="3745600"/>
              <a:ext cx="202320" cy="13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06B75A6-83B1-4606-BB08-EE1B4F356F0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65040" y="3727600"/>
                <a:ext cx="237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6E812BE-7597-4490-BF35-9554FF65965D}"/>
                  </a:ext>
                </a:extLst>
              </p14:cNvPr>
              <p14:cNvContentPartPr/>
              <p14:nvPr/>
            </p14:nvContentPartPr>
            <p14:xfrm>
              <a:off x="3403200" y="3856840"/>
              <a:ext cx="221040" cy="13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6E812BE-7597-4490-BF35-9554FF65965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85560" y="3839200"/>
                <a:ext cx="256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BE215B-49CA-4099-81E1-BA3D8284CEC1}"/>
                  </a:ext>
                </a:extLst>
              </p14:cNvPr>
              <p14:cNvContentPartPr/>
              <p14:nvPr/>
            </p14:nvContentPartPr>
            <p14:xfrm>
              <a:off x="1570440" y="3464080"/>
              <a:ext cx="1653120" cy="734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BE215B-49CA-4099-81E1-BA3D8284CEC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52800" y="3446431"/>
                <a:ext cx="1688760" cy="770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DE635B-CC55-4640-9AEC-E4FD647C81F7}"/>
                  </a:ext>
                </a:extLst>
              </p14:cNvPr>
              <p14:cNvContentPartPr/>
              <p14:nvPr/>
            </p14:nvContentPartPr>
            <p14:xfrm>
              <a:off x="3819360" y="3403240"/>
              <a:ext cx="680400" cy="7441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DE635B-CC55-4640-9AEC-E4FD647C81F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01370" y="3385249"/>
                <a:ext cx="716021" cy="779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E5789D6-8C06-488D-9F37-6763733B78AB}"/>
                  </a:ext>
                </a:extLst>
              </p14:cNvPr>
              <p14:cNvContentPartPr/>
              <p14:nvPr/>
            </p14:nvContentPartPr>
            <p14:xfrm>
              <a:off x="5151000" y="3523120"/>
              <a:ext cx="964080" cy="3690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E5789D6-8C06-488D-9F37-6763733B78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33000" y="3505463"/>
                <a:ext cx="999720" cy="404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3161EAA-9EF4-401C-BC79-E9DC28DC4A59}"/>
                  </a:ext>
                </a:extLst>
              </p14:cNvPr>
              <p14:cNvContentPartPr/>
              <p14:nvPr/>
            </p14:nvContentPartPr>
            <p14:xfrm>
              <a:off x="4642680" y="3624280"/>
              <a:ext cx="383760" cy="310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3161EAA-9EF4-401C-BC79-E9DC28DC4A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25040" y="3606640"/>
                <a:ext cx="41940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FB4B1E4-53AB-44B3-8F50-FD9A8A293367}"/>
                  </a:ext>
                </a:extLst>
              </p14:cNvPr>
              <p14:cNvContentPartPr/>
              <p14:nvPr/>
            </p14:nvContentPartPr>
            <p14:xfrm>
              <a:off x="6882600" y="3317560"/>
              <a:ext cx="945720" cy="480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FB4B1E4-53AB-44B3-8F50-FD9A8A29336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64600" y="3299907"/>
                <a:ext cx="981360" cy="51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16B4AFE-9103-465C-9E0E-EBB8425D2253}"/>
                  </a:ext>
                </a:extLst>
              </p14:cNvPr>
              <p14:cNvContentPartPr/>
              <p14:nvPr/>
            </p14:nvContentPartPr>
            <p14:xfrm>
              <a:off x="597720" y="4332760"/>
              <a:ext cx="2521800" cy="617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16B4AFE-9103-465C-9E0E-EBB8425D225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9720" y="4315120"/>
                <a:ext cx="255744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5082640-0CAA-4D65-AB5A-9791BB3927EA}"/>
                  </a:ext>
                </a:extLst>
              </p14:cNvPr>
              <p14:cNvContentPartPr/>
              <p14:nvPr/>
            </p14:nvContentPartPr>
            <p14:xfrm>
              <a:off x="3645840" y="4443640"/>
              <a:ext cx="735120" cy="322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5082640-0CAA-4D65-AB5A-9791BB3927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27840" y="4425640"/>
                <a:ext cx="770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43C2C25-3F15-4321-A084-3AACF017D688}"/>
                  </a:ext>
                </a:extLst>
              </p14:cNvPr>
              <p14:cNvContentPartPr/>
              <p14:nvPr/>
            </p14:nvContentPartPr>
            <p14:xfrm>
              <a:off x="4884600" y="4100920"/>
              <a:ext cx="3229920" cy="856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43C2C25-3F15-4321-A084-3AACF017D68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66600" y="4082928"/>
                <a:ext cx="3265560" cy="8924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36141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14:cNvPr>
              <p14:cNvContentPartPr/>
              <p14:nvPr/>
            </p14:nvContentPartPr>
            <p14:xfrm>
              <a:off x="2245080" y="558520"/>
              <a:ext cx="333720" cy="334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7440" y="540520"/>
                <a:ext cx="3693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14:cNvPr>
              <p14:cNvContentPartPr/>
              <p14:nvPr/>
            </p14:nvContentPartPr>
            <p14:xfrm>
              <a:off x="3582840" y="589120"/>
              <a:ext cx="1001880" cy="411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5194" y="571120"/>
                <a:ext cx="1037533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14:cNvPr>
              <p14:cNvContentPartPr/>
              <p14:nvPr/>
            </p14:nvContentPartPr>
            <p14:xfrm>
              <a:off x="4805400" y="546280"/>
              <a:ext cx="1024920" cy="340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7406" y="528280"/>
                <a:ext cx="1060547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14:cNvPr>
              <p14:cNvContentPartPr/>
              <p14:nvPr/>
            </p14:nvContentPartPr>
            <p14:xfrm>
              <a:off x="1574400" y="1533760"/>
              <a:ext cx="446040" cy="335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6415" y="1516120"/>
                <a:ext cx="481651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14:cNvPr>
              <p14:cNvContentPartPr/>
              <p14:nvPr/>
            </p14:nvContentPartPr>
            <p14:xfrm>
              <a:off x="2976600" y="1716640"/>
              <a:ext cx="502920" cy="262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8960" y="1698640"/>
                <a:ext cx="5385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14:cNvPr>
              <p14:cNvContentPartPr/>
              <p14:nvPr/>
            </p14:nvContentPartPr>
            <p14:xfrm>
              <a:off x="3677520" y="1767040"/>
              <a:ext cx="221400" cy="51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9520" y="1749040"/>
                <a:ext cx="2570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14:cNvPr>
              <p14:cNvContentPartPr/>
              <p14:nvPr/>
            </p14:nvContentPartPr>
            <p14:xfrm>
              <a:off x="3687960" y="1880800"/>
              <a:ext cx="217080" cy="29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69960" y="1862800"/>
                <a:ext cx="252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14:cNvPr>
              <p14:cNvContentPartPr/>
              <p14:nvPr/>
            </p14:nvContentPartPr>
            <p14:xfrm>
              <a:off x="5209320" y="1471480"/>
              <a:ext cx="712800" cy="478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1680" y="1453840"/>
                <a:ext cx="7484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14:cNvPr>
              <p14:cNvContentPartPr/>
              <p14:nvPr/>
            </p14:nvContentPartPr>
            <p14:xfrm>
              <a:off x="4073520" y="1310200"/>
              <a:ext cx="992160" cy="977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55520" y="1292554"/>
                <a:ext cx="1027800" cy="101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14:cNvPr>
              <p14:cNvContentPartPr/>
              <p14:nvPr/>
            </p14:nvContentPartPr>
            <p14:xfrm>
              <a:off x="1143120" y="2499280"/>
              <a:ext cx="65880" cy="37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5480" y="2481280"/>
                <a:ext cx="10152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14:cNvPr>
              <p14:cNvContentPartPr/>
              <p14:nvPr/>
            </p14:nvContentPartPr>
            <p14:xfrm>
              <a:off x="903720" y="2446360"/>
              <a:ext cx="554400" cy="12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6080" y="2428720"/>
                <a:ext cx="59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14:cNvPr>
              <p14:cNvContentPartPr/>
              <p14:nvPr/>
            </p14:nvContentPartPr>
            <p14:xfrm>
              <a:off x="954840" y="2790520"/>
              <a:ext cx="412920" cy="10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7200" y="2772520"/>
                <a:ext cx="448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14:cNvPr>
              <p14:cNvContentPartPr/>
              <p14:nvPr/>
            </p14:nvContentPartPr>
            <p14:xfrm>
              <a:off x="1646760" y="2354920"/>
              <a:ext cx="303120" cy="70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28760" y="2336920"/>
                <a:ext cx="33876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14:cNvPr>
              <p14:cNvContentPartPr/>
              <p14:nvPr/>
            </p14:nvContentPartPr>
            <p14:xfrm>
              <a:off x="3088200" y="2752720"/>
              <a:ext cx="255960" cy="20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70560" y="2735080"/>
                <a:ext cx="2916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14:cNvPr>
              <p14:cNvContentPartPr/>
              <p14:nvPr/>
            </p14:nvContentPartPr>
            <p14:xfrm>
              <a:off x="3098280" y="2864680"/>
              <a:ext cx="245880" cy="10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80640" y="2847040"/>
                <a:ext cx="281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14:cNvPr>
              <p14:cNvContentPartPr/>
              <p14:nvPr/>
            </p14:nvContentPartPr>
            <p14:xfrm>
              <a:off x="4312920" y="2529520"/>
              <a:ext cx="1153800" cy="315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95274" y="2511541"/>
                <a:ext cx="1189451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14:cNvPr>
              <p14:cNvContentPartPr/>
              <p14:nvPr/>
            </p14:nvContentPartPr>
            <p14:xfrm>
              <a:off x="3491040" y="2691880"/>
              <a:ext cx="685800" cy="196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73049" y="2674240"/>
                <a:ext cx="721421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14:cNvPr>
              <p14:cNvContentPartPr/>
              <p14:nvPr/>
            </p14:nvContentPartPr>
            <p14:xfrm>
              <a:off x="2539560" y="2596480"/>
              <a:ext cx="357120" cy="33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21920" y="2578840"/>
                <a:ext cx="3927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14:cNvPr>
              <p14:cNvContentPartPr/>
              <p14:nvPr/>
            </p14:nvContentPartPr>
            <p14:xfrm>
              <a:off x="6054960" y="2595400"/>
              <a:ext cx="452160" cy="220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37320" y="2577400"/>
                <a:ext cx="487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14:cNvPr>
              <p14:cNvContentPartPr/>
              <p14:nvPr/>
            </p14:nvContentPartPr>
            <p14:xfrm>
              <a:off x="6654720" y="2501080"/>
              <a:ext cx="1390320" cy="283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36720" y="2483080"/>
                <a:ext cx="14259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85F2BFF-7B2D-46CA-89C5-CC4D22AA5EC4}"/>
                  </a:ext>
                </a:extLst>
              </p14:cNvPr>
              <p14:cNvContentPartPr/>
              <p14:nvPr/>
            </p14:nvContentPartPr>
            <p14:xfrm>
              <a:off x="637320" y="3728320"/>
              <a:ext cx="402840" cy="245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85F2BFF-7B2D-46CA-89C5-CC4D22AA5E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9320" y="3710680"/>
                <a:ext cx="4384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1CA8F5A-BA6A-4507-9403-B8F2A2843CE0}"/>
                  </a:ext>
                </a:extLst>
              </p14:cNvPr>
              <p14:cNvContentPartPr/>
              <p14:nvPr/>
            </p14:nvContentPartPr>
            <p14:xfrm>
              <a:off x="1259400" y="3798880"/>
              <a:ext cx="17856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1CA8F5A-BA6A-4507-9403-B8F2A2843C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1400" y="3781240"/>
                <a:ext cx="214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D559A2-8F89-419D-8391-113D98276989}"/>
                  </a:ext>
                </a:extLst>
              </p14:cNvPr>
              <p14:cNvContentPartPr/>
              <p14:nvPr/>
            </p14:nvContentPartPr>
            <p14:xfrm>
              <a:off x="1249320" y="3911200"/>
              <a:ext cx="19512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D559A2-8F89-419D-8391-113D9827698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31680" y="3893200"/>
                <a:ext cx="230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06B75A6-83B1-4606-BB08-EE1B4F356F01}"/>
                  </a:ext>
                </a:extLst>
              </p14:cNvPr>
              <p14:cNvContentPartPr/>
              <p14:nvPr/>
            </p14:nvContentPartPr>
            <p14:xfrm>
              <a:off x="3383040" y="3745600"/>
              <a:ext cx="202320" cy="13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06B75A6-83B1-4606-BB08-EE1B4F356F0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65040" y="3727600"/>
                <a:ext cx="237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6E812BE-7597-4490-BF35-9554FF65965D}"/>
                  </a:ext>
                </a:extLst>
              </p14:cNvPr>
              <p14:cNvContentPartPr/>
              <p14:nvPr/>
            </p14:nvContentPartPr>
            <p14:xfrm>
              <a:off x="3403200" y="3856840"/>
              <a:ext cx="221040" cy="13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6E812BE-7597-4490-BF35-9554FF65965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85560" y="3839200"/>
                <a:ext cx="256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BE215B-49CA-4099-81E1-BA3D8284CEC1}"/>
                  </a:ext>
                </a:extLst>
              </p14:cNvPr>
              <p14:cNvContentPartPr/>
              <p14:nvPr/>
            </p14:nvContentPartPr>
            <p14:xfrm>
              <a:off x="1570440" y="3464080"/>
              <a:ext cx="1653120" cy="734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BE215B-49CA-4099-81E1-BA3D8284CEC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52800" y="3446431"/>
                <a:ext cx="1688760" cy="770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DE635B-CC55-4640-9AEC-E4FD647C81F7}"/>
                  </a:ext>
                </a:extLst>
              </p14:cNvPr>
              <p14:cNvContentPartPr/>
              <p14:nvPr/>
            </p14:nvContentPartPr>
            <p14:xfrm>
              <a:off x="3819360" y="3403240"/>
              <a:ext cx="680400" cy="7441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DE635B-CC55-4640-9AEC-E4FD647C81F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01370" y="3385249"/>
                <a:ext cx="716021" cy="779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E5789D6-8C06-488D-9F37-6763733B78AB}"/>
                  </a:ext>
                </a:extLst>
              </p14:cNvPr>
              <p14:cNvContentPartPr/>
              <p14:nvPr/>
            </p14:nvContentPartPr>
            <p14:xfrm>
              <a:off x="5151000" y="3523120"/>
              <a:ext cx="964080" cy="3690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E5789D6-8C06-488D-9F37-6763733B78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33000" y="3505463"/>
                <a:ext cx="999720" cy="404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3161EAA-9EF4-401C-BC79-E9DC28DC4A59}"/>
                  </a:ext>
                </a:extLst>
              </p14:cNvPr>
              <p14:cNvContentPartPr/>
              <p14:nvPr/>
            </p14:nvContentPartPr>
            <p14:xfrm>
              <a:off x="4642680" y="3624280"/>
              <a:ext cx="383760" cy="310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3161EAA-9EF4-401C-BC79-E9DC28DC4A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25040" y="3606640"/>
                <a:ext cx="41940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FB4B1E4-53AB-44B3-8F50-FD9A8A293367}"/>
                  </a:ext>
                </a:extLst>
              </p14:cNvPr>
              <p14:cNvContentPartPr/>
              <p14:nvPr/>
            </p14:nvContentPartPr>
            <p14:xfrm>
              <a:off x="6882600" y="3317560"/>
              <a:ext cx="945720" cy="480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FB4B1E4-53AB-44B3-8F50-FD9A8A29336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64600" y="3299907"/>
                <a:ext cx="981360" cy="51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16B4AFE-9103-465C-9E0E-EBB8425D2253}"/>
                  </a:ext>
                </a:extLst>
              </p14:cNvPr>
              <p14:cNvContentPartPr/>
              <p14:nvPr/>
            </p14:nvContentPartPr>
            <p14:xfrm>
              <a:off x="597720" y="4332760"/>
              <a:ext cx="2521800" cy="617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16B4AFE-9103-465C-9E0E-EBB8425D225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9720" y="4315120"/>
                <a:ext cx="255744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5082640-0CAA-4D65-AB5A-9791BB3927EA}"/>
                  </a:ext>
                </a:extLst>
              </p14:cNvPr>
              <p14:cNvContentPartPr/>
              <p14:nvPr/>
            </p14:nvContentPartPr>
            <p14:xfrm>
              <a:off x="3645840" y="4443640"/>
              <a:ext cx="735120" cy="322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5082640-0CAA-4D65-AB5A-9791BB3927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27840" y="4425640"/>
                <a:ext cx="770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43C2C25-3F15-4321-A084-3AACF017D688}"/>
                  </a:ext>
                </a:extLst>
              </p14:cNvPr>
              <p14:cNvContentPartPr/>
              <p14:nvPr/>
            </p14:nvContentPartPr>
            <p14:xfrm>
              <a:off x="4884600" y="4100920"/>
              <a:ext cx="3229920" cy="856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43C2C25-3F15-4321-A084-3AACF017D68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66600" y="4082928"/>
                <a:ext cx="3265560" cy="892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305817-9C0E-4EEB-AE38-F784DA7681BD}"/>
                  </a:ext>
                </a:extLst>
              </p14:cNvPr>
              <p14:cNvContentPartPr/>
              <p14:nvPr/>
            </p14:nvContentPartPr>
            <p14:xfrm>
              <a:off x="822720" y="5282800"/>
              <a:ext cx="484560" cy="263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305817-9C0E-4EEB-AE38-F784DA7681B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5080" y="5264800"/>
                <a:ext cx="5202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84AF3B9-1948-417B-9DA1-38DDB93B3258}"/>
                  </a:ext>
                </a:extLst>
              </p14:cNvPr>
              <p14:cNvContentPartPr/>
              <p14:nvPr/>
            </p14:nvContentPartPr>
            <p14:xfrm>
              <a:off x="1969320" y="5408800"/>
              <a:ext cx="786600" cy="299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84AF3B9-1948-417B-9DA1-38DDB93B325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51320" y="5391160"/>
                <a:ext cx="822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836DABF-14A5-4169-8187-843DD41E2EBE}"/>
                  </a:ext>
                </a:extLst>
              </p14:cNvPr>
              <p14:cNvContentPartPr/>
              <p14:nvPr/>
            </p14:nvContentPartPr>
            <p14:xfrm>
              <a:off x="2946000" y="5076880"/>
              <a:ext cx="2336040" cy="6836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836DABF-14A5-4169-8187-843DD41E2EB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28000" y="5058889"/>
                <a:ext cx="2371680" cy="7192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6800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14:cNvPr>
              <p14:cNvContentPartPr/>
              <p14:nvPr/>
            </p14:nvContentPartPr>
            <p14:xfrm>
              <a:off x="2245080" y="558520"/>
              <a:ext cx="333720" cy="334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7440" y="540520"/>
                <a:ext cx="3693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14:cNvPr>
              <p14:cNvContentPartPr/>
              <p14:nvPr/>
            </p14:nvContentPartPr>
            <p14:xfrm>
              <a:off x="3582840" y="589120"/>
              <a:ext cx="1001880" cy="411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5194" y="571120"/>
                <a:ext cx="1037533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14:cNvPr>
              <p14:cNvContentPartPr/>
              <p14:nvPr/>
            </p14:nvContentPartPr>
            <p14:xfrm>
              <a:off x="4805400" y="546280"/>
              <a:ext cx="1024920" cy="340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7406" y="528280"/>
                <a:ext cx="1060547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14:cNvPr>
              <p14:cNvContentPartPr/>
              <p14:nvPr/>
            </p14:nvContentPartPr>
            <p14:xfrm>
              <a:off x="1574400" y="1533760"/>
              <a:ext cx="446040" cy="335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6415" y="1516120"/>
                <a:ext cx="481651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14:cNvPr>
              <p14:cNvContentPartPr/>
              <p14:nvPr/>
            </p14:nvContentPartPr>
            <p14:xfrm>
              <a:off x="2976600" y="1716640"/>
              <a:ext cx="502920" cy="262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8960" y="1698640"/>
                <a:ext cx="5385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14:cNvPr>
              <p14:cNvContentPartPr/>
              <p14:nvPr/>
            </p14:nvContentPartPr>
            <p14:xfrm>
              <a:off x="3677520" y="1767040"/>
              <a:ext cx="221400" cy="51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9520" y="1749040"/>
                <a:ext cx="2570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14:cNvPr>
              <p14:cNvContentPartPr/>
              <p14:nvPr/>
            </p14:nvContentPartPr>
            <p14:xfrm>
              <a:off x="3687960" y="1880800"/>
              <a:ext cx="217080" cy="29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69960" y="1862800"/>
                <a:ext cx="252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14:cNvPr>
              <p14:cNvContentPartPr/>
              <p14:nvPr/>
            </p14:nvContentPartPr>
            <p14:xfrm>
              <a:off x="5209320" y="1471480"/>
              <a:ext cx="712800" cy="478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1680" y="1453840"/>
                <a:ext cx="7484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14:cNvPr>
              <p14:cNvContentPartPr/>
              <p14:nvPr/>
            </p14:nvContentPartPr>
            <p14:xfrm>
              <a:off x="4073520" y="1310200"/>
              <a:ext cx="992160" cy="977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55520" y="1292554"/>
                <a:ext cx="1027800" cy="101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14:cNvPr>
              <p14:cNvContentPartPr/>
              <p14:nvPr/>
            </p14:nvContentPartPr>
            <p14:xfrm>
              <a:off x="1143120" y="2499280"/>
              <a:ext cx="65880" cy="37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5480" y="2481280"/>
                <a:ext cx="10152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14:cNvPr>
              <p14:cNvContentPartPr/>
              <p14:nvPr/>
            </p14:nvContentPartPr>
            <p14:xfrm>
              <a:off x="903720" y="2446360"/>
              <a:ext cx="554400" cy="12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6080" y="2428720"/>
                <a:ext cx="59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14:cNvPr>
              <p14:cNvContentPartPr/>
              <p14:nvPr/>
            </p14:nvContentPartPr>
            <p14:xfrm>
              <a:off x="954840" y="2790520"/>
              <a:ext cx="412920" cy="10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7200" y="2772520"/>
                <a:ext cx="448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14:cNvPr>
              <p14:cNvContentPartPr/>
              <p14:nvPr/>
            </p14:nvContentPartPr>
            <p14:xfrm>
              <a:off x="1646760" y="2354920"/>
              <a:ext cx="303120" cy="70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28760" y="2336920"/>
                <a:ext cx="33876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14:cNvPr>
              <p14:cNvContentPartPr/>
              <p14:nvPr/>
            </p14:nvContentPartPr>
            <p14:xfrm>
              <a:off x="3088200" y="2752720"/>
              <a:ext cx="255960" cy="20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70560" y="2735080"/>
                <a:ext cx="2916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14:cNvPr>
              <p14:cNvContentPartPr/>
              <p14:nvPr/>
            </p14:nvContentPartPr>
            <p14:xfrm>
              <a:off x="3098280" y="2864680"/>
              <a:ext cx="245880" cy="10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80640" y="2847040"/>
                <a:ext cx="281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14:cNvPr>
              <p14:cNvContentPartPr/>
              <p14:nvPr/>
            </p14:nvContentPartPr>
            <p14:xfrm>
              <a:off x="4312920" y="2529520"/>
              <a:ext cx="1153800" cy="315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95274" y="2511541"/>
                <a:ext cx="1189451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14:cNvPr>
              <p14:cNvContentPartPr/>
              <p14:nvPr/>
            </p14:nvContentPartPr>
            <p14:xfrm>
              <a:off x="3491040" y="2691880"/>
              <a:ext cx="685800" cy="196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73049" y="2674240"/>
                <a:ext cx="721421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14:cNvPr>
              <p14:cNvContentPartPr/>
              <p14:nvPr/>
            </p14:nvContentPartPr>
            <p14:xfrm>
              <a:off x="2539560" y="2596480"/>
              <a:ext cx="357120" cy="33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21920" y="2578840"/>
                <a:ext cx="3927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14:cNvPr>
              <p14:cNvContentPartPr/>
              <p14:nvPr/>
            </p14:nvContentPartPr>
            <p14:xfrm>
              <a:off x="6054960" y="2595400"/>
              <a:ext cx="452160" cy="220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37320" y="2577400"/>
                <a:ext cx="487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14:cNvPr>
              <p14:cNvContentPartPr/>
              <p14:nvPr/>
            </p14:nvContentPartPr>
            <p14:xfrm>
              <a:off x="6654720" y="2501080"/>
              <a:ext cx="1390320" cy="283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36720" y="2483080"/>
                <a:ext cx="14259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85F2BFF-7B2D-46CA-89C5-CC4D22AA5EC4}"/>
                  </a:ext>
                </a:extLst>
              </p14:cNvPr>
              <p14:cNvContentPartPr/>
              <p14:nvPr/>
            </p14:nvContentPartPr>
            <p14:xfrm>
              <a:off x="637320" y="3728320"/>
              <a:ext cx="402840" cy="245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85F2BFF-7B2D-46CA-89C5-CC4D22AA5E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9320" y="3710680"/>
                <a:ext cx="4384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1CA8F5A-BA6A-4507-9403-B8F2A2843CE0}"/>
                  </a:ext>
                </a:extLst>
              </p14:cNvPr>
              <p14:cNvContentPartPr/>
              <p14:nvPr/>
            </p14:nvContentPartPr>
            <p14:xfrm>
              <a:off x="1259400" y="3798880"/>
              <a:ext cx="17856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1CA8F5A-BA6A-4507-9403-B8F2A2843C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1400" y="3781240"/>
                <a:ext cx="214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D559A2-8F89-419D-8391-113D98276989}"/>
                  </a:ext>
                </a:extLst>
              </p14:cNvPr>
              <p14:cNvContentPartPr/>
              <p14:nvPr/>
            </p14:nvContentPartPr>
            <p14:xfrm>
              <a:off x="1249320" y="3911200"/>
              <a:ext cx="19512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D559A2-8F89-419D-8391-113D9827698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31680" y="3893200"/>
                <a:ext cx="230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06B75A6-83B1-4606-BB08-EE1B4F356F01}"/>
                  </a:ext>
                </a:extLst>
              </p14:cNvPr>
              <p14:cNvContentPartPr/>
              <p14:nvPr/>
            </p14:nvContentPartPr>
            <p14:xfrm>
              <a:off x="3383040" y="3745600"/>
              <a:ext cx="202320" cy="13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06B75A6-83B1-4606-BB08-EE1B4F356F0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65040" y="3727600"/>
                <a:ext cx="237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6E812BE-7597-4490-BF35-9554FF65965D}"/>
                  </a:ext>
                </a:extLst>
              </p14:cNvPr>
              <p14:cNvContentPartPr/>
              <p14:nvPr/>
            </p14:nvContentPartPr>
            <p14:xfrm>
              <a:off x="3403200" y="3856840"/>
              <a:ext cx="221040" cy="13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6E812BE-7597-4490-BF35-9554FF65965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85560" y="3839200"/>
                <a:ext cx="256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BE215B-49CA-4099-81E1-BA3D8284CEC1}"/>
                  </a:ext>
                </a:extLst>
              </p14:cNvPr>
              <p14:cNvContentPartPr/>
              <p14:nvPr/>
            </p14:nvContentPartPr>
            <p14:xfrm>
              <a:off x="1570440" y="3464080"/>
              <a:ext cx="1653120" cy="734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BE215B-49CA-4099-81E1-BA3D8284CEC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52800" y="3446431"/>
                <a:ext cx="1688760" cy="770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DE635B-CC55-4640-9AEC-E4FD647C81F7}"/>
                  </a:ext>
                </a:extLst>
              </p14:cNvPr>
              <p14:cNvContentPartPr/>
              <p14:nvPr/>
            </p14:nvContentPartPr>
            <p14:xfrm>
              <a:off x="3819360" y="3403240"/>
              <a:ext cx="680400" cy="7441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DE635B-CC55-4640-9AEC-E4FD647C81F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01370" y="3385249"/>
                <a:ext cx="716021" cy="779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E5789D6-8C06-488D-9F37-6763733B78AB}"/>
                  </a:ext>
                </a:extLst>
              </p14:cNvPr>
              <p14:cNvContentPartPr/>
              <p14:nvPr/>
            </p14:nvContentPartPr>
            <p14:xfrm>
              <a:off x="5151000" y="3523120"/>
              <a:ext cx="964080" cy="3690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E5789D6-8C06-488D-9F37-6763733B78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33000" y="3505463"/>
                <a:ext cx="999720" cy="404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3161EAA-9EF4-401C-BC79-E9DC28DC4A59}"/>
                  </a:ext>
                </a:extLst>
              </p14:cNvPr>
              <p14:cNvContentPartPr/>
              <p14:nvPr/>
            </p14:nvContentPartPr>
            <p14:xfrm>
              <a:off x="4642680" y="3624280"/>
              <a:ext cx="383760" cy="310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3161EAA-9EF4-401C-BC79-E9DC28DC4A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25040" y="3606640"/>
                <a:ext cx="41940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FB4B1E4-53AB-44B3-8F50-FD9A8A293367}"/>
                  </a:ext>
                </a:extLst>
              </p14:cNvPr>
              <p14:cNvContentPartPr/>
              <p14:nvPr/>
            </p14:nvContentPartPr>
            <p14:xfrm>
              <a:off x="6882600" y="3317560"/>
              <a:ext cx="945720" cy="480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FB4B1E4-53AB-44B3-8F50-FD9A8A29336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64600" y="3299907"/>
                <a:ext cx="981360" cy="51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16B4AFE-9103-465C-9E0E-EBB8425D2253}"/>
                  </a:ext>
                </a:extLst>
              </p14:cNvPr>
              <p14:cNvContentPartPr/>
              <p14:nvPr/>
            </p14:nvContentPartPr>
            <p14:xfrm>
              <a:off x="597720" y="4332760"/>
              <a:ext cx="2521800" cy="617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16B4AFE-9103-465C-9E0E-EBB8425D225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9720" y="4315120"/>
                <a:ext cx="255744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5082640-0CAA-4D65-AB5A-9791BB3927EA}"/>
                  </a:ext>
                </a:extLst>
              </p14:cNvPr>
              <p14:cNvContentPartPr/>
              <p14:nvPr/>
            </p14:nvContentPartPr>
            <p14:xfrm>
              <a:off x="3645840" y="4443640"/>
              <a:ext cx="735120" cy="322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5082640-0CAA-4D65-AB5A-9791BB3927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27840" y="4425640"/>
                <a:ext cx="770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43C2C25-3F15-4321-A084-3AACF017D688}"/>
                  </a:ext>
                </a:extLst>
              </p14:cNvPr>
              <p14:cNvContentPartPr/>
              <p14:nvPr/>
            </p14:nvContentPartPr>
            <p14:xfrm>
              <a:off x="4884600" y="4100920"/>
              <a:ext cx="3229920" cy="856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43C2C25-3F15-4321-A084-3AACF017D68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66600" y="4082928"/>
                <a:ext cx="3265560" cy="892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305817-9C0E-4EEB-AE38-F784DA7681BD}"/>
                  </a:ext>
                </a:extLst>
              </p14:cNvPr>
              <p14:cNvContentPartPr/>
              <p14:nvPr/>
            </p14:nvContentPartPr>
            <p14:xfrm>
              <a:off x="822720" y="5282800"/>
              <a:ext cx="484560" cy="263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305817-9C0E-4EEB-AE38-F784DA7681B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5080" y="5264800"/>
                <a:ext cx="5202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84AF3B9-1948-417B-9DA1-38DDB93B3258}"/>
                  </a:ext>
                </a:extLst>
              </p14:cNvPr>
              <p14:cNvContentPartPr/>
              <p14:nvPr/>
            </p14:nvContentPartPr>
            <p14:xfrm>
              <a:off x="1969320" y="5408800"/>
              <a:ext cx="786600" cy="299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84AF3B9-1948-417B-9DA1-38DDB93B325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51320" y="5391160"/>
                <a:ext cx="822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836DABF-14A5-4169-8187-843DD41E2EBE}"/>
                  </a:ext>
                </a:extLst>
              </p14:cNvPr>
              <p14:cNvContentPartPr/>
              <p14:nvPr/>
            </p14:nvContentPartPr>
            <p14:xfrm>
              <a:off x="2946000" y="5076880"/>
              <a:ext cx="2336040" cy="6836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836DABF-14A5-4169-8187-843DD41E2EB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28000" y="5058889"/>
                <a:ext cx="2371680" cy="719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2AB2CED-92F5-4B41-A2D0-1CE9F0BC2726}"/>
                  </a:ext>
                </a:extLst>
              </p14:cNvPr>
              <p14:cNvContentPartPr/>
              <p14:nvPr/>
            </p14:nvContentPartPr>
            <p14:xfrm>
              <a:off x="5607840" y="5373880"/>
              <a:ext cx="193320" cy="41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2AB2CED-92F5-4B41-A2D0-1CE9F0BC27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89840" y="5356240"/>
                <a:ext cx="2289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F52D68B-0898-47F5-AD42-F58F38DC15BE}"/>
                  </a:ext>
                </a:extLst>
              </p14:cNvPr>
              <p14:cNvContentPartPr/>
              <p14:nvPr/>
            </p14:nvContentPartPr>
            <p14:xfrm>
              <a:off x="5618280" y="5467480"/>
              <a:ext cx="222480" cy="1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F52D68B-0898-47F5-AD42-F58F38DC15B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00280" y="5449840"/>
                <a:ext cx="258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0CD0092-6F9B-4908-8727-94D084D3583C}"/>
                  </a:ext>
                </a:extLst>
              </p14:cNvPr>
              <p14:cNvContentPartPr/>
              <p14:nvPr/>
            </p14:nvContentPartPr>
            <p14:xfrm>
              <a:off x="6684960" y="5485480"/>
              <a:ext cx="213120" cy="1159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0CD0092-6F9B-4908-8727-94D084D358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66960" y="5467840"/>
                <a:ext cx="248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BE2A16A-C805-48EB-A399-183FF9D98ADA}"/>
                  </a:ext>
                </a:extLst>
              </p14:cNvPr>
              <p14:cNvContentPartPr/>
              <p14:nvPr/>
            </p14:nvContentPartPr>
            <p14:xfrm>
              <a:off x="6644280" y="5211880"/>
              <a:ext cx="213840" cy="209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BE2A16A-C805-48EB-A399-183FF9D98AD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626280" y="5193880"/>
                <a:ext cx="2494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222D0CB-B6B3-44CE-A641-1FF4781C8D92}"/>
                  </a:ext>
                </a:extLst>
              </p14:cNvPr>
              <p14:cNvContentPartPr/>
              <p14:nvPr/>
            </p14:nvContentPartPr>
            <p14:xfrm>
              <a:off x="6146400" y="5301160"/>
              <a:ext cx="353880" cy="2487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222D0CB-B6B3-44CE-A641-1FF4781C8D9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28760" y="5283134"/>
                <a:ext cx="389520" cy="284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4B062ED-7293-4DB4-A30A-8FBC2B1A7377}"/>
                  </a:ext>
                </a:extLst>
              </p14:cNvPr>
              <p14:cNvContentPartPr/>
              <p14:nvPr/>
            </p14:nvContentPartPr>
            <p14:xfrm>
              <a:off x="7016520" y="5018560"/>
              <a:ext cx="1810800" cy="5698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4B062ED-7293-4DB4-A30A-8FBC2B1A73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998880" y="5000920"/>
                <a:ext cx="1846440" cy="60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82102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14:cNvPr>
              <p14:cNvContentPartPr/>
              <p14:nvPr/>
            </p14:nvContentPartPr>
            <p14:xfrm>
              <a:off x="2245080" y="558520"/>
              <a:ext cx="333720" cy="334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7440" y="540520"/>
                <a:ext cx="3693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14:cNvPr>
              <p14:cNvContentPartPr/>
              <p14:nvPr/>
            </p14:nvContentPartPr>
            <p14:xfrm>
              <a:off x="3582840" y="589120"/>
              <a:ext cx="1001880" cy="411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5194" y="571120"/>
                <a:ext cx="1037533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14:cNvPr>
              <p14:cNvContentPartPr/>
              <p14:nvPr/>
            </p14:nvContentPartPr>
            <p14:xfrm>
              <a:off x="4805400" y="546280"/>
              <a:ext cx="1024920" cy="340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7406" y="528280"/>
                <a:ext cx="1060547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14:cNvPr>
              <p14:cNvContentPartPr/>
              <p14:nvPr/>
            </p14:nvContentPartPr>
            <p14:xfrm>
              <a:off x="1574400" y="1533760"/>
              <a:ext cx="446040" cy="335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6415" y="1516120"/>
                <a:ext cx="481651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14:cNvPr>
              <p14:cNvContentPartPr/>
              <p14:nvPr/>
            </p14:nvContentPartPr>
            <p14:xfrm>
              <a:off x="2976600" y="1716640"/>
              <a:ext cx="502920" cy="262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8960" y="1698640"/>
                <a:ext cx="5385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14:cNvPr>
              <p14:cNvContentPartPr/>
              <p14:nvPr/>
            </p14:nvContentPartPr>
            <p14:xfrm>
              <a:off x="3677520" y="1767040"/>
              <a:ext cx="221400" cy="51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9520" y="1749040"/>
                <a:ext cx="2570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14:cNvPr>
              <p14:cNvContentPartPr/>
              <p14:nvPr/>
            </p14:nvContentPartPr>
            <p14:xfrm>
              <a:off x="3687960" y="1880800"/>
              <a:ext cx="217080" cy="29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69960" y="1862800"/>
                <a:ext cx="252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14:cNvPr>
              <p14:cNvContentPartPr/>
              <p14:nvPr/>
            </p14:nvContentPartPr>
            <p14:xfrm>
              <a:off x="5209320" y="1471480"/>
              <a:ext cx="712800" cy="478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1680" y="1453840"/>
                <a:ext cx="7484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14:cNvPr>
              <p14:cNvContentPartPr/>
              <p14:nvPr/>
            </p14:nvContentPartPr>
            <p14:xfrm>
              <a:off x="4073520" y="1310200"/>
              <a:ext cx="992160" cy="977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55520" y="1292554"/>
                <a:ext cx="1027800" cy="101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14:cNvPr>
              <p14:cNvContentPartPr/>
              <p14:nvPr/>
            </p14:nvContentPartPr>
            <p14:xfrm>
              <a:off x="1143120" y="2499280"/>
              <a:ext cx="65880" cy="37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5480" y="2481280"/>
                <a:ext cx="10152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14:cNvPr>
              <p14:cNvContentPartPr/>
              <p14:nvPr/>
            </p14:nvContentPartPr>
            <p14:xfrm>
              <a:off x="903720" y="2446360"/>
              <a:ext cx="554400" cy="12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6080" y="2428720"/>
                <a:ext cx="59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14:cNvPr>
              <p14:cNvContentPartPr/>
              <p14:nvPr/>
            </p14:nvContentPartPr>
            <p14:xfrm>
              <a:off x="954840" y="2790520"/>
              <a:ext cx="412920" cy="10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7200" y="2772520"/>
                <a:ext cx="448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14:cNvPr>
              <p14:cNvContentPartPr/>
              <p14:nvPr/>
            </p14:nvContentPartPr>
            <p14:xfrm>
              <a:off x="1646760" y="2354920"/>
              <a:ext cx="303120" cy="70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28760" y="2336920"/>
                <a:ext cx="33876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14:cNvPr>
              <p14:cNvContentPartPr/>
              <p14:nvPr/>
            </p14:nvContentPartPr>
            <p14:xfrm>
              <a:off x="3088200" y="2752720"/>
              <a:ext cx="255960" cy="20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70560" y="2735080"/>
                <a:ext cx="2916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14:cNvPr>
              <p14:cNvContentPartPr/>
              <p14:nvPr/>
            </p14:nvContentPartPr>
            <p14:xfrm>
              <a:off x="3098280" y="2864680"/>
              <a:ext cx="245880" cy="10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80640" y="2847040"/>
                <a:ext cx="281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14:cNvPr>
              <p14:cNvContentPartPr/>
              <p14:nvPr/>
            </p14:nvContentPartPr>
            <p14:xfrm>
              <a:off x="4312920" y="2529520"/>
              <a:ext cx="1153800" cy="315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95274" y="2511541"/>
                <a:ext cx="1189451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14:cNvPr>
              <p14:cNvContentPartPr/>
              <p14:nvPr/>
            </p14:nvContentPartPr>
            <p14:xfrm>
              <a:off x="3491040" y="2691880"/>
              <a:ext cx="685800" cy="196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73049" y="2674240"/>
                <a:ext cx="721421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14:cNvPr>
              <p14:cNvContentPartPr/>
              <p14:nvPr/>
            </p14:nvContentPartPr>
            <p14:xfrm>
              <a:off x="2539560" y="2596480"/>
              <a:ext cx="357120" cy="33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21920" y="2578840"/>
                <a:ext cx="3927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14:cNvPr>
              <p14:cNvContentPartPr/>
              <p14:nvPr/>
            </p14:nvContentPartPr>
            <p14:xfrm>
              <a:off x="6054960" y="2595400"/>
              <a:ext cx="452160" cy="220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37320" y="2577400"/>
                <a:ext cx="487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14:cNvPr>
              <p14:cNvContentPartPr/>
              <p14:nvPr/>
            </p14:nvContentPartPr>
            <p14:xfrm>
              <a:off x="6654720" y="2501080"/>
              <a:ext cx="1390320" cy="283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36720" y="2483080"/>
                <a:ext cx="14259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85F2BFF-7B2D-46CA-89C5-CC4D22AA5EC4}"/>
                  </a:ext>
                </a:extLst>
              </p14:cNvPr>
              <p14:cNvContentPartPr/>
              <p14:nvPr/>
            </p14:nvContentPartPr>
            <p14:xfrm>
              <a:off x="637320" y="3728320"/>
              <a:ext cx="402840" cy="245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85F2BFF-7B2D-46CA-89C5-CC4D22AA5E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9320" y="3710680"/>
                <a:ext cx="4384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1CA8F5A-BA6A-4507-9403-B8F2A2843CE0}"/>
                  </a:ext>
                </a:extLst>
              </p14:cNvPr>
              <p14:cNvContentPartPr/>
              <p14:nvPr/>
            </p14:nvContentPartPr>
            <p14:xfrm>
              <a:off x="1259400" y="3798880"/>
              <a:ext cx="17856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1CA8F5A-BA6A-4507-9403-B8F2A2843C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1400" y="3781240"/>
                <a:ext cx="214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D559A2-8F89-419D-8391-113D98276989}"/>
                  </a:ext>
                </a:extLst>
              </p14:cNvPr>
              <p14:cNvContentPartPr/>
              <p14:nvPr/>
            </p14:nvContentPartPr>
            <p14:xfrm>
              <a:off x="1249320" y="3911200"/>
              <a:ext cx="19512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D559A2-8F89-419D-8391-113D9827698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31680" y="3893200"/>
                <a:ext cx="230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06B75A6-83B1-4606-BB08-EE1B4F356F01}"/>
                  </a:ext>
                </a:extLst>
              </p14:cNvPr>
              <p14:cNvContentPartPr/>
              <p14:nvPr/>
            </p14:nvContentPartPr>
            <p14:xfrm>
              <a:off x="3383040" y="3745600"/>
              <a:ext cx="202320" cy="13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06B75A6-83B1-4606-BB08-EE1B4F356F0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65040" y="3727600"/>
                <a:ext cx="237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6E812BE-7597-4490-BF35-9554FF65965D}"/>
                  </a:ext>
                </a:extLst>
              </p14:cNvPr>
              <p14:cNvContentPartPr/>
              <p14:nvPr/>
            </p14:nvContentPartPr>
            <p14:xfrm>
              <a:off x="3403200" y="3856840"/>
              <a:ext cx="221040" cy="13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6E812BE-7597-4490-BF35-9554FF65965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85560" y="3839200"/>
                <a:ext cx="256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BE215B-49CA-4099-81E1-BA3D8284CEC1}"/>
                  </a:ext>
                </a:extLst>
              </p14:cNvPr>
              <p14:cNvContentPartPr/>
              <p14:nvPr/>
            </p14:nvContentPartPr>
            <p14:xfrm>
              <a:off x="1570440" y="3464080"/>
              <a:ext cx="1653120" cy="734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BE215B-49CA-4099-81E1-BA3D8284CEC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52800" y="3446431"/>
                <a:ext cx="1688760" cy="770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DE635B-CC55-4640-9AEC-E4FD647C81F7}"/>
                  </a:ext>
                </a:extLst>
              </p14:cNvPr>
              <p14:cNvContentPartPr/>
              <p14:nvPr/>
            </p14:nvContentPartPr>
            <p14:xfrm>
              <a:off x="3819360" y="3403240"/>
              <a:ext cx="680400" cy="7441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DE635B-CC55-4640-9AEC-E4FD647C81F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01370" y="3385249"/>
                <a:ext cx="716021" cy="779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E5789D6-8C06-488D-9F37-6763733B78AB}"/>
                  </a:ext>
                </a:extLst>
              </p14:cNvPr>
              <p14:cNvContentPartPr/>
              <p14:nvPr/>
            </p14:nvContentPartPr>
            <p14:xfrm>
              <a:off x="5151000" y="3523120"/>
              <a:ext cx="964080" cy="3690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E5789D6-8C06-488D-9F37-6763733B78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33000" y="3505463"/>
                <a:ext cx="999720" cy="404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3161EAA-9EF4-401C-BC79-E9DC28DC4A59}"/>
                  </a:ext>
                </a:extLst>
              </p14:cNvPr>
              <p14:cNvContentPartPr/>
              <p14:nvPr/>
            </p14:nvContentPartPr>
            <p14:xfrm>
              <a:off x="4642680" y="3624280"/>
              <a:ext cx="383760" cy="310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3161EAA-9EF4-401C-BC79-E9DC28DC4A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25040" y="3606640"/>
                <a:ext cx="41940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FB4B1E4-53AB-44B3-8F50-FD9A8A293367}"/>
                  </a:ext>
                </a:extLst>
              </p14:cNvPr>
              <p14:cNvContentPartPr/>
              <p14:nvPr/>
            </p14:nvContentPartPr>
            <p14:xfrm>
              <a:off x="6882600" y="3317560"/>
              <a:ext cx="945720" cy="480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FB4B1E4-53AB-44B3-8F50-FD9A8A29336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64600" y="3299907"/>
                <a:ext cx="981360" cy="51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16B4AFE-9103-465C-9E0E-EBB8425D2253}"/>
                  </a:ext>
                </a:extLst>
              </p14:cNvPr>
              <p14:cNvContentPartPr/>
              <p14:nvPr/>
            </p14:nvContentPartPr>
            <p14:xfrm>
              <a:off x="597720" y="4332760"/>
              <a:ext cx="2521800" cy="617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16B4AFE-9103-465C-9E0E-EBB8425D225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9720" y="4315120"/>
                <a:ext cx="255744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5082640-0CAA-4D65-AB5A-9791BB3927EA}"/>
                  </a:ext>
                </a:extLst>
              </p14:cNvPr>
              <p14:cNvContentPartPr/>
              <p14:nvPr/>
            </p14:nvContentPartPr>
            <p14:xfrm>
              <a:off x="3645840" y="4443640"/>
              <a:ext cx="735120" cy="322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5082640-0CAA-4D65-AB5A-9791BB3927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27840" y="4425640"/>
                <a:ext cx="770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43C2C25-3F15-4321-A084-3AACF017D688}"/>
                  </a:ext>
                </a:extLst>
              </p14:cNvPr>
              <p14:cNvContentPartPr/>
              <p14:nvPr/>
            </p14:nvContentPartPr>
            <p14:xfrm>
              <a:off x="4884600" y="4100920"/>
              <a:ext cx="3229920" cy="856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43C2C25-3F15-4321-A084-3AACF017D68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66600" y="4082928"/>
                <a:ext cx="3265560" cy="892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305817-9C0E-4EEB-AE38-F784DA7681BD}"/>
                  </a:ext>
                </a:extLst>
              </p14:cNvPr>
              <p14:cNvContentPartPr/>
              <p14:nvPr/>
            </p14:nvContentPartPr>
            <p14:xfrm>
              <a:off x="822720" y="5282800"/>
              <a:ext cx="484560" cy="263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305817-9C0E-4EEB-AE38-F784DA7681B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5080" y="5264800"/>
                <a:ext cx="5202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84AF3B9-1948-417B-9DA1-38DDB93B3258}"/>
                  </a:ext>
                </a:extLst>
              </p14:cNvPr>
              <p14:cNvContentPartPr/>
              <p14:nvPr/>
            </p14:nvContentPartPr>
            <p14:xfrm>
              <a:off x="1969320" y="5408800"/>
              <a:ext cx="786600" cy="299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84AF3B9-1948-417B-9DA1-38DDB93B325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51320" y="5391160"/>
                <a:ext cx="822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836DABF-14A5-4169-8187-843DD41E2EBE}"/>
                  </a:ext>
                </a:extLst>
              </p14:cNvPr>
              <p14:cNvContentPartPr/>
              <p14:nvPr/>
            </p14:nvContentPartPr>
            <p14:xfrm>
              <a:off x="2946000" y="5076880"/>
              <a:ext cx="2336040" cy="6836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836DABF-14A5-4169-8187-843DD41E2EB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28000" y="5058889"/>
                <a:ext cx="2371680" cy="719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2AB2CED-92F5-4B41-A2D0-1CE9F0BC2726}"/>
                  </a:ext>
                </a:extLst>
              </p14:cNvPr>
              <p14:cNvContentPartPr/>
              <p14:nvPr/>
            </p14:nvContentPartPr>
            <p14:xfrm>
              <a:off x="5607840" y="5373880"/>
              <a:ext cx="193320" cy="41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2AB2CED-92F5-4B41-A2D0-1CE9F0BC27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89840" y="5356240"/>
                <a:ext cx="2289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F52D68B-0898-47F5-AD42-F58F38DC15BE}"/>
                  </a:ext>
                </a:extLst>
              </p14:cNvPr>
              <p14:cNvContentPartPr/>
              <p14:nvPr/>
            </p14:nvContentPartPr>
            <p14:xfrm>
              <a:off x="5618280" y="5467480"/>
              <a:ext cx="222480" cy="1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F52D68B-0898-47F5-AD42-F58F38DC15B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00280" y="5449840"/>
                <a:ext cx="258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0CD0092-6F9B-4908-8727-94D084D3583C}"/>
                  </a:ext>
                </a:extLst>
              </p14:cNvPr>
              <p14:cNvContentPartPr/>
              <p14:nvPr/>
            </p14:nvContentPartPr>
            <p14:xfrm>
              <a:off x="6684960" y="5485480"/>
              <a:ext cx="213120" cy="1159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0CD0092-6F9B-4908-8727-94D084D358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66960" y="5467840"/>
                <a:ext cx="248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BE2A16A-C805-48EB-A399-183FF9D98ADA}"/>
                  </a:ext>
                </a:extLst>
              </p14:cNvPr>
              <p14:cNvContentPartPr/>
              <p14:nvPr/>
            </p14:nvContentPartPr>
            <p14:xfrm>
              <a:off x="6644280" y="5211880"/>
              <a:ext cx="213840" cy="209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BE2A16A-C805-48EB-A399-183FF9D98AD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626280" y="5193880"/>
                <a:ext cx="2494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222D0CB-B6B3-44CE-A641-1FF4781C8D92}"/>
                  </a:ext>
                </a:extLst>
              </p14:cNvPr>
              <p14:cNvContentPartPr/>
              <p14:nvPr/>
            </p14:nvContentPartPr>
            <p14:xfrm>
              <a:off x="6146400" y="5301160"/>
              <a:ext cx="353880" cy="2487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222D0CB-B6B3-44CE-A641-1FF4781C8D9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28760" y="5283134"/>
                <a:ext cx="389520" cy="284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4B062ED-7293-4DB4-A30A-8FBC2B1A7377}"/>
                  </a:ext>
                </a:extLst>
              </p14:cNvPr>
              <p14:cNvContentPartPr/>
              <p14:nvPr/>
            </p14:nvContentPartPr>
            <p14:xfrm>
              <a:off x="7016520" y="5018560"/>
              <a:ext cx="1810800" cy="5698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4B062ED-7293-4DB4-A30A-8FBC2B1A73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998880" y="5000920"/>
                <a:ext cx="184644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05B7FD-BA0E-4F4A-B7FA-303ABB2B3B7E}"/>
                  </a:ext>
                </a:extLst>
              </p14:cNvPr>
              <p14:cNvContentPartPr/>
              <p14:nvPr/>
            </p14:nvContentPartPr>
            <p14:xfrm>
              <a:off x="2854560" y="6024760"/>
              <a:ext cx="1431720" cy="4287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05B7FD-BA0E-4F4A-B7FA-303ABB2B3B7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36560" y="6006775"/>
                <a:ext cx="1467360" cy="464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CE981E4-3832-4A0C-9D81-A8400AA6D2A2}"/>
                  </a:ext>
                </a:extLst>
              </p14:cNvPr>
              <p14:cNvContentPartPr/>
              <p14:nvPr/>
            </p14:nvContentPartPr>
            <p14:xfrm>
              <a:off x="1756920" y="6146440"/>
              <a:ext cx="834120" cy="2214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CE981E4-3832-4A0C-9D81-A8400AA6D2A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39280" y="6128440"/>
                <a:ext cx="8697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8BBBD32-710F-440B-A225-D6484139A1D5}"/>
                  </a:ext>
                </a:extLst>
              </p14:cNvPr>
              <p14:cNvContentPartPr/>
              <p14:nvPr/>
            </p14:nvContentPartPr>
            <p14:xfrm>
              <a:off x="4469880" y="6308440"/>
              <a:ext cx="213120" cy="11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8BBBD32-710F-440B-A225-D6484139A1D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452240" y="6290440"/>
                <a:ext cx="248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3F284D4-EA25-4D51-BF9C-710DB070C418}"/>
                  </a:ext>
                </a:extLst>
              </p14:cNvPr>
              <p14:cNvContentPartPr/>
              <p14:nvPr/>
            </p14:nvContentPartPr>
            <p14:xfrm>
              <a:off x="4876320" y="6034480"/>
              <a:ext cx="1462680" cy="409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3F284D4-EA25-4D51-BF9C-710DB070C41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858320" y="6016824"/>
                <a:ext cx="1498320" cy="4449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217367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14:cNvPr>
              <p14:cNvContentPartPr/>
              <p14:nvPr/>
            </p14:nvContentPartPr>
            <p14:xfrm>
              <a:off x="2245080" y="558520"/>
              <a:ext cx="333720" cy="334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7440" y="540520"/>
                <a:ext cx="3693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14:cNvPr>
              <p14:cNvContentPartPr/>
              <p14:nvPr/>
            </p14:nvContentPartPr>
            <p14:xfrm>
              <a:off x="3582840" y="589120"/>
              <a:ext cx="1001880" cy="411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5194" y="571120"/>
                <a:ext cx="1037533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14:cNvPr>
              <p14:cNvContentPartPr/>
              <p14:nvPr/>
            </p14:nvContentPartPr>
            <p14:xfrm>
              <a:off x="4805400" y="546280"/>
              <a:ext cx="1024920" cy="340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7406" y="528280"/>
                <a:ext cx="1060547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14:cNvPr>
              <p14:cNvContentPartPr/>
              <p14:nvPr/>
            </p14:nvContentPartPr>
            <p14:xfrm>
              <a:off x="1574400" y="1533760"/>
              <a:ext cx="446040" cy="335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6415" y="1516120"/>
                <a:ext cx="481651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14:cNvPr>
              <p14:cNvContentPartPr/>
              <p14:nvPr/>
            </p14:nvContentPartPr>
            <p14:xfrm>
              <a:off x="2976600" y="1716640"/>
              <a:ext cx="502920" cy="262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8960" y="1698640"/>
                <a:ext cx="5385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14:cNvPr>
              <p14:cNvContentPartPr/>
              <p14:nvPr/>
            </p14:nvContentPartPr>
            <p14:xfrm>
              <a:off x="3677520" y="1767040"/>
              <a:ext cx="221400" cy="51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9520" y="1749040"/>
                <a:ext cx="2570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14:cNvPr>
              <p14:cNvContentPartPr/>
              <p14:nvPr/>
            </p14:nvContentPartPr>
            <p14:xfrm>
              <a:off x="3687960" y="1880800"/>
              <a:ext cx="217080" cy="29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69960" y="1862800"/>
                <a:ext cx="252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14:cNvPr>
              <p14:cNvContentPartPr/>
              <p14:nvPr/>
            </p14:nvContentPartPr>
            <p14:xfrm>
              <a:off x="5209320" y="1471480"/>
              <a:ext cx="712800" cy="478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1680" y="1453840"/>
                <a:ext cx="7484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14:cNvPr>
              <p14:cNvContentPartPr/>
              <p14:nvPr/>
            </p14:nvContentPartPr>
            <p14:xfrm>
              <a:off x="4073520" y="1310200"/>
              <a:ext cx="992160" cy="977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55520" y="1292554"/>
                <a:ext cx="1027800" cy="101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14:cNvPr>
              <p14:cNvContentPartPr/>
              <p14:nvPr/>
            </p14:nvContentPartPr>
            <p14:xfrm>
              <a:off x="1143120" y="2499280"/>
              <a:ext cx="65880" cy="37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5480" y="2481280"/>
                <a:ext cx="10152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14:cNvPr>
              <p14:cNvContentPartPr/>
              <p14:nvPr/>
            </p14:nvContentPartPr>
            <p14:xfrm>
              <a:off x="903720" y="2446360"/>
              <a:ext cx="554400" cy="12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6080" y="2428720"/>
                <a:ext cx="59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14:cNvPr>
              <p14:cNvContentPartPr/>
              <p14:nvPr/>
            </p14:nvContentPartPr>
            <p14:xfrm>
              <a:off x="954840" y="2790520"/>
              <a:ext cx="412920" cy="10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7200" y="2772520"/>
                <a:ext cx="448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14:cNvPr>
              <p14:cNvContentPartPr/>
              <p14:nvPr/>
            </p14:nvContentPartPr>
            <p14:xfrm>
              <a:off x="1646760" y="2354920"/>
              <a:ext cx="303120" cy="70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28760" y="2336920"/>
                <a:ext cx="33876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14:cNvPr>
              <p14:cNvContentPartPr/>
              <p14:nvPr/>
            </p14:nvContentPartPr>
            <p14:xfrm>
              <a:off x="3088200" y="2752720"/>
              <a:ext cx="255960" cy="20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70560" y="2735080"/>
                <a:ext cx="2916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14:cNvPr>
              <p14:cNvContentPartPr/>
              <p14:nvPr/>
            </p14:nvContentPartPr>
            <p14:xfrm>
              <a:off x="3098280" y="2864680"/>
              <a:ext cx="245880" cy="10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80640" y="2847040"/>
                <a:ext cx="281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14:cNvPr>
              <p14:cNvContentPartPr/>
              <p14:nvPr/>
            </p14:nvContentPartPr>
            <p14:xfrm>
              <a:off x="4312920" y="2529520"/>
              <a:ext cx="1153800" cy="315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95274" y="2511541"/>
                <a:ext cx="1189451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14:cNvPr>
              <p14:cNvContentPartPr/>
              <p14:nvPr/>
            </p14:nvContentPartPr>
            <p14:xfrm>
              <a:off x="3491040" y="2691880"/>
              <a:ext cx="685800" cy="196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73049" y="2674240"/>
                <a:ext cx="721421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14:cNvPr>
              <p14:cNvContentPartPr/>
              <p14:nvPr/>
            </p14:nvContentPartPr>
            <p14:xfrm>
              <a:off x="2539560" y="2596480"/>
              <a:ext cx="357120" cy="33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21920" y="2578840"/>
                <a:ext cx="3927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14:cNvPr>
              <p14:cNvContentPartPr/>
              <p14:nvPr/>
            </p14:nvContentPartPr>
            <p14:xfrm>
              <a:off x="6054960" y="2595400"/>
              <a:ext cx="452160" cy="220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37320" y="2577400"/>
                <a:ext cx="487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14:cNvPr>
              <p14:cNvContentPartPr/>
              <p14:nvPr/>
            </p14:nvContentPartPr>
            <p14:xfrm>
              <a:off x="6654720" y="2501080"/>
              <a:ext cx="1390320" cy="283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36720" y="2483080"/>
                <a:ext cx="14259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85F2BFF-7B2D-46CA-89C5-CC4D22AA5EC4}"/>
                  </a:ext>
                </a:extLst>
              </p14:cNvPr>
              <p14:cNvContentPartPr/>
              <p14:nvPr/>
            </p14:nvContentPartPr>
            <p14:xfrm>
              <a:off x="637320" y="3728320"/>
              <a:ext cx="402840" cy="245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85F2BFF-7B2D-46CA-89C5-CC4D22AA5E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9320" y="3710680"/>
                <a:ext cx="4384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1CA8F5A-BA6A-4507-9403-B8F2A2843CE0}"/>
                  </a:ext>
                </a:extLst>
              </p14:cNvPr>
              <p14:cNvContentPartPr/>
              <p14:nvPr/>
            </p14:nvContentPartPr>
            <p14:xfrm>
              <a:off x="1259400" y="3798880"/>
              <a:ext cx="17856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1CA8F5A-BA6A-4507-9403-B8F2A2843C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1400" y="3781240"/>
                <a:ext cx="214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D559A2-8F89-419D-8391-113D98276989}"/>
                  </a:ext>
                </a:extLst>
              </p14:cNvPr>
              <p14:cNvContentPartPr/>
              <p14:nvPr/>
            </p14:nvContentPartPr>
            <p14:xfrm>
              <a:off x="1249320" y="3911200"/>
              <a:ext cx="19512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D559A2-8F89-419D-8391-113D9827698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31680" y="3893200"/>
                <a:ext cx="230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06B75A6-83B1-4606-BB08-EE1B4F356F01}"/>
                  </a:ext>
                </a:extLst>
              </p14:cNvPr>
              <p14:cNvContentPartPr/>
              <p14:nvPr/>
            </p14:nvContentPartPr>
            <p14:xfrm>
              <a:off x="3383040" y="3745600"/>
              <a:ext cx="202320" cy="13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06B75A6-83B1-4606-BB08-EE1B4F356F0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65040" y="3727600"/>
                <a:ext cx="237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6E812BE-7597-4490-BF35-9554FF65965D}"/>
                  </a:ext>
                </a:extLst>
              </p14:cNvPr>
              <p14:cNvContentPartPr/>
              <p14:nvPr/>
            </p14:nvContentPartPr>
            <p14:xfrm>
              <a:off x="3403200" y="3856840"/>
              <a:ext cx="221040" cy="13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6E812BE-7597-4490-BF35-9554FF65965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85560" y="3839200"/>
                <a:ext cx="256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BE215B-49CA-4099-81E1-BA3D8284CEC1}"/>
                  </a:ext>
                </a:extLst>
              </p14:cNvPr>
              <p14:cNvContentPartPr/>
              <p14:nvPr/>
            </p14:nvContentPartPr>
            <p14:xfrm>
              <a:off x="1570440" y="3464080"/>
              <a:ext cx="1653120" cy="734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BE215B-49CA-4099-81E1-BA3D8284CEC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52800" y="3446431"/>
                <a:ext cx="1688760" cy="770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DE635B-CC55-4640-9AEC-E4FD647C81F7}"/>
                  </a:ext>
                </a:extLst>
              </p14:cNvPr>
              <p14:cNvContentPartPr/>
              <p14:nvPr/>
            </p14:nvContentPartPr>
            <p14:xfrm>
              <a:off x="3819360" y="3403240"/>
              <a:ext cx="680400" cy="7441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DE635B-CC55-4640-9AEC-E4FD647C81F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01370" y="3385249"/>
                <a:ext cx="716021" cy="779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E5789D6-8C06-488D-9F37-6763733B78AB}"/>
                  </a:ext>
                </a:extLst>
              </p14:cNvPr>
              <p14:cNvContentPartPr/>
              <p14:nvPr/>
            </p14:nvContentPartPr>
            <p14:xfrm>
              <a:off x="5151000" y="3523120"/>
              <a:ext cx="964080" cy="3690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E5789D6-8C06-488D-9F37-6763733B78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33000" y="3505463"/>
                <a:ext cx="999720" cy="404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3161EAA-9EF4-401C-BC79-E9DC28DC4A59}"/>
                  </a:ext>
                </a:extLst>
              </p14:cNvPr>
              <p14:cNvContentPartPr/>
              <p14:nvPr/>
            </p14:nvContentPartPr>
            <p14:xfrm>
              <a:off x="4642680" y="3624280"/>
              <a:ext cx="383760" cy="310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3161EAA-9EF4-401C-BC79-E9DC28DC4A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25040" y="3606640"/>
                <a:ext cx="41940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FB4B1E4-53AB-44B3-8F50-FD9A8A293367}"/>
                  </a:ext>
                </a:extLst>
              </p14:cNvPr>
              <p14:cNvContentPartPr/>
              <p14:nvPr/>
            </p14:nvContentPartPr>
            <p14:xfrm>
              <a:off x="6882600" y="3317560"/>
              <a:ext cx="945720" cy="480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FB4B1E4-53AB-44B3-8F50-FD9A8A29336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64600" y="3299907"/>
                <a:ext cx="981360" cy="51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16B4AFE-9103-465C-9E0E-EBB8425D2253}"/>
                  </a:ext>
                </a:extLst>
              </p14:cNvPr>
              <p14:cNvContentPartPr/>
              <p14:nvPr/>
            </p14:nvContentPartPr>
            <p14:xfrm>
              <a:off x="597720" y="4332760"/>
              <a:ext cx="2521800" cy="617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16B4AFE-9103-465C-9E0E-EBB8425D225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9720" y="4315120"/>
                <a:ext cx="255744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5082640-0CAA-4D65-AB5A-9791BB3927EA}"/>
                  </a:ext>
                </a:extLst>
              </p14:cNvPr>
              <p14:cNvContentPartPr/>
              <p14:nvPr/>
            </p14:nvContentPartPr>
            <p14:xfrm>
              <a:off x="3645840" y="4443640"/>
              <a:ext cx="735120" cy="322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5082640-0CAA-4D65-AB5A-9791BB3927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27840" y="4425640"/>
                <a:ext cx="770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43C2C25-3F15-4321-A084-3AACF017D688}"/>
                  </a:ext>
                </a:extLst>
              </p14:cNvPr>
              <p14:cNvContentPartPr/>
              <p14:nvPr/>
            </p14:nvContentPartPr>
            <p14:xfrm>
              <a:off x="4884600" y="4100920"/>
              <a:ext cx="3229920" cy="856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43C2C25-3F15-4321-A084-3AACF017D68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66600" y="4082928"/>
                <a:ext cx="3265560" cy="892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305817-9C0E-4EEB-AE38-F784DA7681BD}"/>
                  </a:ext>
                </a:extLst>
              </p14:cNvPr>
              <p14:cNvContentPartPr/>
              <p14:nvPr/>
            </p14:nvContentPartPr>
            <p14:xfrm>
              <a:off x="822720" y="5282800"/>
              <a:ext cx="484560" cy="263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305817-9C0E-4EEB-AE38-F784DA7681B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5080" y="5264800"/>
                <a:ext cx="5202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84AF3B9-1948-417B-9DA1-38DDB93B3258}"/>
                  </a:ext>
                </a:extLst>
              </p14:cNvPr>
              <p14:cNvContentPartPr/>
              <p14:nvPr/>
            </p14:nvContentPartPr>
            <p14:xfrm>
              <a:off x="1969320" y="5408800"/>
              <a:ext cx="786600" cy="299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84AF3B9-1948-417B-9DA1-38DDB93B325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51320" y="5391160"/>
                <a:ext cx="822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836DABF-14A5-4169-8187-843DD41E2EBE}"/>
                  </a:ext>
                </a:extLst>
              </p14:cNvPr>
              <p14:cNvContentPartPr/>
              <p14:nvPr/>
            </p14:nvContentPartPr>
            <p14:xfrm>
              <a:off x="2946000" y="5076880"/>
              <a:ext cx="2336040" cy="6836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836DABF-14A5-4169-8187-843DD41E2EB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28000" y="5058889"/>
                <a:ext cx="2371680" cy="719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2AB2CED-92F5-4B41-A2D0-1CE9F0BC2726}"/>
                  </a:ext>
                </a:extLst>
              </p14:cNvPr>
              <p14:cNvContentPartPr/>
              <p14:nvPr/>
            </p14:nvContentPartPr>
            <p14:xfrm>
              <a:off x="5607840" y="5373880"/>
              <a:ext cx="193320" cy="41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2AB2CED-92F5-4B41-A2D0-1CE9F0BC27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89840" y="5356240"/>
                <a:ext cx="2289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F52D68B-0898-47F5-AD42-F58F38DC15BE}"/>
                  </a:ext>
                </a:extLst>
              </p14:cNvPr>
              <p14:cNvContentPartPr/>
              <p14:nvPr/>
            </p14:nvContentPartPr>
            <p14:xfrm>
              <a:off x="5618280" y="5467480"/>
              <a:ext cx="222480" cy="12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F52D68B-0898-47F5-AD42-F58F38DC15B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00280" y="5449840"/>
                <a:ext cx="258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0CD0092-6F9B-4908-8727-94D084D3583C}"/>
                  </a:ext>
                </a:extLst>
              </p14:cNvPr>
              <p14:cNvContentPartPr/>
              <p14:nvPr/>
            </p14:nvContentPartPr>
            <p14:xfrm>
              <a:off x="6684960" y="5485480"/>
              <a:ext cx="213120" cy="1159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0CD0092-6F9B-4908-8727-94D084D358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66960" y="5467840"/>
                <a:ext cx="248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BE2A16A-C805-48EB-A399-183FF9D98ADA}"/>
                  </a:ext>
                </a:extLst>
              </p14:cNvPr>
              <p14:cNvContentPartPr/>
              <p14:nvPr/>
            </p14:nvContentPartPr>
            <p14:xfrm>
              <a:off x="6644280" y="5211880"/>
              <a:ext cx="213840" cy="209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BE2A16A-C805-48EB-A399-183FF9D98AD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626280" y="5193880"/>
                <a:ext cx="2494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222D0CB-B6B3-44CE-A641-1FF4781C8D92}"/>
                  </a:ext>
                </a:extLst>
              </p14:cNvPr>
              <p14:cNvContentPartPr/>
              <p14:nvPr/>
            </p14:nvContentPartPr>
            <p14:xfrm>
              <a:off x="6146400" y="5301160"/>
              <a:ext cx="353880" cy="2487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222D0CB-B6B3-44CE-A641-1FF4781C8D9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28760" y="5283134"/>
                <a:ext cx="389520" cy="284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4B062ED-7293-4DB4-A30A-8FBC2B1A7377}"/>
                  </a:ext>
                </a:extLst>
              </p14:cNvPr>
              <p14:cNvContentPartPr/>
              <p14:nvPr/>
            </p14:nvContentPartPr>
            <p14:xfrm>
              <a:off x="7016520" y="5018560"/>
              <a:ext cx="1810800" cy="5698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4B062ED-7293-4DB4-A30A-8FBC2B1A73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998880" y="5000920"/>
                <a:ext cx="184644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05B7FD-BA0E-4F4A-B7FA-303ABB2B3B7E}"/>
                  </a:ext>
                </a:extLst>
              </p14:cNvPr>
              <p14:cNvContentPartPr/>
              <p14:nvPr/>
            </p14:nvContentPartPr>
            <p14:xfrm>
              <a:off x="2854560" y="6024760"/>
              <a:ext cx="1431720" cy="4287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05B7FD-BA0E-4F4A-B7FA-303ABB2B3B7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36560" y="6006775"/>
                <a:ext cx="1467360" cy="464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CE981E4-3832-4A0C-9D81-A8400AA6D2A2}"/>
                  </a:ext>
                </a:extLst>
              </p14:cNvPr>
              <p14:cNvContentPartPr/>
              <p14:nvPr/>
            </p14:nvContentPartPr>
            <p14:xfrm>
              <a:off x="1756920" y="6146440"/>
              <a:ext cx="834120" cy="2214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CE981E4-3832-4A0C-9D81-A8400AA6D2A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39280" y="6128440"/>
                <a:ext cx="8697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8BBBD32-710F-440B-A225-D6484139A1D5}"/>
                  </a:ext>
                </a:extLst>
              </p14:cNvPr>
              <p14:cNvContentPartPr/>
              <p14:nvPr/>
            </p14:nvContentPartPr>
            <p14:xfrm>
              <a:off x="4469880" y="6308440"/>
              <a:ext cx="213120" cy="11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8BBBD32-710F-440B-A225-D6484139A1D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452240" y="6290440"/>
                <a:ext cx="248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3F284D4-EA25-4D51-BF9C-710DB070C418}"/>
                  </a:ext>
                </a:extLst>
              </p14:cNvPr>
              <p14:cNvContentPartPr/>
              <p14:nvPr/>
            </p14:nvContentPartPr>
            <p14:xfrm>
              <a:off x="4876320" y="6034480"/>
              <a:ext cx="1462680" cy="409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3F284D4-EA25-4D51-BF9C-710DB070C41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858320" y="6016824"/>
                <a:ext cx="1498320" cy="444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280120-742D-40EF-9B8C-02ACE3467350}"/>
                  </a:ext>
                </a:extLst>
              </p14:cNvPr>
              <p14:cNvContentPartPr/>
              <p14:nvPr/>
            </p14:nvContentPartPr>
            <p14:xfrm>
              <a:off x="2438040" y="6532720"/>
              <a:ext cx="20484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280120-742D-40EF-9B8C-02ACE346735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420040" y="6514720"/>
                <a:ext cx="240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23828BE-E76C-45EA-9F83-098B2FABDB4A}"/>
                  </a:ext>
                </a:extLst>
              </p14:cNvPr>
              <p14:cNvContentPartPr/>
              <p14:nvPr/>
            </p14:nvContentPartPr>
            <p14:xfrm>
              <a:off x="2448120" y="6644320"/>
              <a:ext cx="19260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23828BE-E76C-45EA-9F83-098B2FABDB4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430480" y="6626680"/>
                <a:ext cx="228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E715268-53E4-43CE-8C4F-A59E9A07F2D9}"/>
                  </a:ext>
                </a:extLst>
              </p14:cNvPr>
              <p14:cNvContentPartPr/>
              <p14:nvPr/>
            </p14:nvContentPartPr>
            <p14:xfrm>
              <a:off x="3646920" y="6664120"/>
              <a:ext cx="192240" cy="82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E715268-53E4-43CE-8C4F-A59E9A07F2D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629280" y="6646480"/>
                <a:ext cx="227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DF7401E-BBEE-4D28-8D69-D79F11899E4F}"/>
                  </a:ext>
                </a:extLst>
              </p14:cNvPr>
              <p14:cNvContentPartPr/>
              <p14:nvPr/>
            </p14:nvContentPartPr>
            <p14:xfrm>
              <a:off x="4531080" y="6664480"/>
              <a:ext cx="21312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DF7401E-BBEE-4D28-8D69-D79F11899E4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13080" y="6646480"/>
                <a:ext cx="248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CCE9BF2-D9AA-4AFA-A8FE-B0B4C65CB637}"/>
                  </a:ext>
                </a:extLst>
              </p14:cNvPr>
              <p14:cNvContentPartPr/>
              <p14:nvPr/>
            </p14:nvContentPartPr>
            <p14:xfrm>
              <a:off x="5788560" y="6654400"/>
              <a:ext cx="8280" cy="943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CCE9BF2-D9AA-4AFA-A8FE-B0B4C65CB63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770920" y="6636760"/>
                <a:ext cx="439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B4976B2-CD7C-4505-9F58-0F4AE0AD5EFC}"/>
                  </a:ext>
                </a:extLst>
              </p14:cNvPr>
              <p14:cNvContentPartPr/>
              <p14:nvPr/>
            </p14:nvContentPartPr>
            <p14:xfrm>
              <a:off x="5516040" y="6502120"/>
              <a:ext cx="163440" cy="255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B4976B2-CD7C-4505-9F58-0F4AE0AD5EF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98400" y="6484120"/>
                <a:ext cx="1990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7A33501-FBBD-4D97-B722-BF309F3289E8}"/>
                  </a:ext>
                </a:extLst>
              </p14:cNvPr>
              <p14:cNvContentPartPr/>
              <p14:nvPr/>
            </p14:nvContentPartPr>
            <p14:xfrm>
              <a:off x="3379800" y="6492040"/>
              <a:ext cx="186120" cy="2577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7A33501-FBBD-4D97-B722-BF309F3289E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362160" y="6474065"/>
                <a:ext cx="221760" cy="293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D401D46-1F8D-42B3-9A1C-E1949BF9716F}"/>
                  </a:ext>
                </a:extLst>
              </p14:cNvPr>
              <p14:cNvContentPartPr/>
              <p14:nvPr/>
            </p14:nvContentPartPr>
            <p14:xfrm>
              <a:off x="1797600" y="6525880"/>
              <a:ext cx="439920" cy="1796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D401D46-1F8D-42B3-9A1C-E1949BF9716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79600" y="6507880"/>
                <a:ext cx="4755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B59B2C-D1CC-4B59-8206-CD40C00FC942}"/>
                  </a:ext>
                </a:extLst>
              </p14:cNvPr>
              <p14:cNvContentPartPr/>
              <p14:nvPr/>
            </p14:nvContentPartPr>
            <p14:xfrm>
              <a:off x="6888000" y="6044920"/>
              <a:ext cx="574200" cy="3733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B59B2C-D1CC-4B59-8206-CD40C00FC94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70349" y="6027280"/>
                <a:ext cx="609862" cy="4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3222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B3085A-66F5-4D2F-9061-04701BB54AD3}"/>
                  </a:ext>
                </a:extLst>
              </p14:cNvPr>
              <p14:cNvContentPartPr/>
              <p14:nvPr/>
            </p14:nvContentPartPr>
            <p14:xfrm>
              <a:off x="2620920" y="394000"/>
              <a:ext cx="2047320" cy="713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B3085A-66F5-4D2F-9061-04701BB54A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3280" y="376000"/>
                <a:ext cx="208296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0C288E4-622F-40E7-A8CE-530D1E78FF35}"/>
                  </a:ext>
                </a:extLst>
              </p14:cNvPr>
              <p14:cNvContentPartPr/>
              <p14:nvPr/>
            </p14:nvContentPartPr>
            <p14:xfrm>
              <a:off x="2092800" y="1766320"/>
              <a:ext cx="775440" cy="488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0C288E4-622F-40E7-A8CE-530D1E78FF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4800" y="1748333"/>
                <a:ext cx="811080" cy="524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374051-D4B8-4CE7-8EB5-19BB29C8DF34}"/>
                  </a:ext>
                </a:extLst>
              </p14:cNvPr>
              <p14:cNvContentPartPr/>
              <p14:nvPr/>
            </p14:nvContentPartPr>
            <p14:xfrm>
              <a:off x="3118800" y="1848040"/>
              <a:ext cx="1192320" cy="284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A374051-D4B8-4CE7-8EB5-19BB29C8DF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0800" y="1830040"/>
                <a:ext cx="1227960" cy="3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765251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227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0350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601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14:cNvPr>
              <p14:cNvContentPartPr/>
              <p14:nvPr/>
            </p14:nvContentPartPr>
            <p14:xfrm>
              <a:off x="355080" y="952360"/>
              <a:ext cx="2612160" cy="642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934360"/>
                <a:ext cx="264780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14:cNvPr>
              <p14:cNvContentPartPr/>
              <p14:nvPr/>
            </p14:nvContentPartPr>
            <p14:xfrm>
              <a:off x="3320760" y="954880"/>
              <a:ext cx="1965960" cy="703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2760" y="936889"/>
                <a:ext cx="2001600" cy="739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14:cNvPr>
              <p14:cNvContentPartPr/>
              <p14:nvPr/>
            </p14:nvContentPartPr>
            <p14:xfrm>
              <a:off x="5731320" y="943000"/>
              <a:ext cx="533160" cy="480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13320" y="925360"/>
                <a:ext cx="56880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14:cNvPr>
              <p14:cNvContentPartPr/>
              <p14:nvPr/>
            </p14:nvContentPartPr>
            <p14:xfrm>
              <a:off x="223320" y="1809160"/>
              <a:ext cx="2238840" cy="83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680" y="1791160"/>
                <a:ext cx="227448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14:cNvPr>
              <p14:cNvContentPartPr/>
              <p14:nvPr/>
            </p14:nvContentPartPr>
            <p14:xfrm>
              <a:off x="2865720" y="1836520"/>
              <a:ext cx="2042640" cy="46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48077" y="1818520"/>
                <a:ext cx="2078286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361936-DCE9-4CF0-AAAC-7B45D4893C84}"/>
                  </a:ext>
                </a:extLst>
              </p14:cNvPr>
              <p14:cNvContentPartPr/>
              <p14:nvPr/>
            </p14:nvContentPartPr>
            <p14:xfrm>
              <a:off x="2692200" y="2326480"/>
              <a:ext cx="935640" cy="383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361936-DCE9-4CF0-AAAC-7B45D4893C8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74200" y="2308840"/>
                <a:ext cx="97128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FAFE181-ACA0-4E68-87D7-E9A20AB89AF3}"/>
                  </a:ext>
                </a:extLst>
              </p14:cNvPr>
              <p14:cNvContentPartPr/>
              <p14:nvPr/>
            </p14:nvContentPartPr>
            <p14:xfrm>
              <a:off x="1069680" y="2978440"/>
              <a:ext cx="2119680" cy="1337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FAFE181-ACA0-4E68-87D7-E9A20AB89AF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2040" y="2960800"/>
                <a:ext cx="215532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D60CAEB-80B7-4261-9FBC-16C905722133}"/>
                  </a:ext>
                </a:extLst>
              </p14:cNvPr>
              <p14:cNvContentPartPr/>
              <p14:nvPr/>
            </p14:nvContentPartPr>
            <p14:xfrm>
              <a:off x="3992520" y="2224960"/>
              <a:ext cx="3340440" cy="2304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D60CAEB-80B7-4261-9FBC-16C90572213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74878" y="2207320"/>
                <a:ext cx="3376084" cy="23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413428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05431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55357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49367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7666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443755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14:cNvPr>
              <p14:cNvContentPartPr/>
              <p14:nvPr/>
            </p14:nvContentPartPr>
            <p14:xfrm>
              <a:off x="6278520" y="2224600"/>
              <a:ext cx="303120" cy="23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60859" y="2206960"/>
                <a:ext cx="338802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14:cNvPr>
              <p14:cNvContentPartPr/>
              <p14:nvPr/>
            </p14:nvContentPartPr>
            <p14:xfrm>
              <a:off x="692040" y="3037480"/>
              <a:ext cx="232200" cy="163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400" y="3019840"/>
                <a:ext cx="26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14:cNvPr>
              <p14:cNvContentPartPr/>
              <p14:nvPr/>
            </p14:nvContentPartPr>
            <p14:xfrm>
              <a:off x="1513560" y="3047200"/>
              <a:ext cx="1922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95920" y="302920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14:cNvPr>
              <p14:cNvContentPartPr/>
              <p14:nvPr/>
            </p14:nvContentPartPr>
            <p14:xfrm>
              <a:off x="1534080" y="3118480"/>
              <a:ext cx="185040" cy="20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6080" y="3100840"/>
                <a:ext cx="22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14:cNvPr>
              <p14:cNvContentPartPr/>
              <p14:nvPr/>
            </p14:nvContentPartPr>
            <p14:xfrm>
              <a:off x="1055280" y="3020560"/>
              <a:ext cx="242280" cy="200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37640" y="3002920"/>
                <a:ext cx="27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14:cNvPr>
              <p14:cNvContentPartPr/>
              <p14:nvPr/>
            </p14:nvContentPartPr>
            <p14:xfrm>
              <a:off x="1950240" y="2774680"/>
              <a:ext cx="1543680" cy="51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32244" y="2756693"/>
                <a:ext cx="1579312" cy="5478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934920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14:cNvPr>
              <p14:cNvContentPartPr/>
              <p14:nvPr/>
            </p14:nvContentPartPr>
            <p14:xfrm>
              <a:off x="6278520" y="2224600"/>
              <a:ext cx="303120" cy="23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60859" y="2206960"/>
                <a:ext cx="338802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14:cNvPr>
              <p14:cNvContentPartPr/>
              <p14:nvPr/>
            </p14:nvContentPartPr>
            <p14:xfrm>
              <a:off x="692040" y="3037480"/>
              <a:ext cx="232200" cy="163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400" y="3019840"/>
                <a:ext cx="26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14:cNvPr>
              <p14:cNvContentPartPr/>
              <p14:nvPr/>
            </p14:nvContentPartPr>
            <p14:xfrm>
              <a:off x="1513560" y="3047200"/>
              <a:ext cx="1922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95920" y="302920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14:cNvPr>
              <p14:cNvContentPartPr/>
              <p14:nvPr/>
            </p14:nvContentPartPr>
            <p14:xfrm>
              <a:off x="1534080" y="3118480"/>
              <a:ext cx="185040" cy="20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6080" y="3100840"/>
                <a:ext cx="22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14:cNvPr>
              <p14:cNvContentPartPr/>
              <p14:nvPr/>
            </p14:nvContentPartPr>
            <p14:xfrm>
              <a:off x="1055280" y="3020560"/>
              <a:ext cx="242280" cy="200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37640" y="3002920"/>
                <a:ext cx="27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14:cNvPr>
              <p14:cNvContentPartPr/>
              <p14:nvPr/>
            </p14:nvContentPartPr>
            <p14:xfrm>
              <a:off x="1950240" y="2774680"/>
              <a:ext cx="1543680" cy="51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32244" y="2756693"/>
                <a:ext cx="1579312" cy="54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14:cNvPr>
              <p14:cNvContentPartPr/>
              <p14:nvPr/>
            </p14:nvContentPartPr>
            <p14:xfrm>
              <a:off x="4906920" y="2811040"/>
              <a:ext cx="473760" cy="339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89280" y="2793040"/>
                <a:ext cx="509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14:cNvPr>
              <p14:cNvContentPartPr/>
              <p14:nvPr/>
            </p14:nvContentPartPr>
            <p14:xfrm>
              <a:off x="4102320" y="2743000"/>
              <a:ext cx="267840" cy="513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084680" y="2725360"/>
                <a:ext cx="303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14:cNvPr>
              <p14:cNvContentPartPr/>
              <p14:nvPr/>
            </p14:nvContentPartPr>
            <p14:xfrm>
              <a:off x="5547000" y="2627080"/>
              <a:ext cx="1311840" cy="619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29360" y="2609440"/>
                <a:ext cx="1347480" cy="6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6947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14:cNvPr>
              <p14:cNvContentPartPr/>
              <p14:nvPr/>
            </p14:nvContentPartPr>
            <p14:xfrm>
              <a:off x="6278520" y="2224600"/>
              <a:ext cx="303120" cy="23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60859" y="2206960"/>
                <a:ext cx="338802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14:cNvPr>
              <p14:cNvContentPartPr/>
              <p14:nvPr/>
            </p14:nvContentPartPr>
            <p14:xfrm>
              <a:off x="692040" y="3037480"/>
              <a:ext cx="232200" cy="163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400" y="3019840"/>
                <a:ext cx="26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14:cNvPr>
              <p14:cNvContentPartPr/>
              <p14:nvPr/>
            </p14:nvContentPartPr>
            <p14:xfrm>
              <a:off x="1513560" y="3047200"/>
              <a:ext cx="1922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95920" y="302920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14:cNvPr>
              <p14:cNvContentPartPr/>
              <p14:nvPr/>
            </p14:nvContentPartPr>
            <p14:xfrm>
              <a:off x="1534080" y="3118480"/>
              <a:ext cx="185040" cy="20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6080" y="3100840"/>
                <a:ext cx="22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14:cNvPr>
              <p14:cNvContentPartPr/>
              <p14:nvPr/>
            </p14:nvContentPartPr>
            <p14:xfrm>
              <a:off x="1055280" y="3020560"/>
              <a:ext cx="242280" cy="200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37640" y="3002920"/>
                <a:ext cx="27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14:cNvPr>
              <p14:cNvContentPartPr/>
              <p14:nvPr/>
            </p14:nvContentPartPr>
            <p14:xfrm>
              <a:off x="1950240" y="2774680"/>
              <a:ext cx="1543680" cy="51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32244" y="2756693"/>
                <a:ext cx="1579312" cy="54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14:cNvPr>
              <p14:cNvContentPartPr/>
              <p14:nvPr/>
            </p14:nvContentPartPr>
            <p14:xfrm>
              <a:off x="4906920" y="2811040"/>
              <a:ext cx="473760" cy="339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89280" y="2793040"/>
                <a:ext cx="509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14:cNvPr>
              <p14:cNvContentPartPr/>
              <p14:nvPr/>
            </p14:nvContentPartPr>
            <p14:xfrm>
              <a:off x="4102320" y="2743000"/>
              <a:ext cx="267840" cy="513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084680" y="2725360"/>
                <a:ext cx="303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14:cNvPr>
              <p14:cNvContentPartPr/>
              <p14:nvPr/>
            </p14:nvContentPartPr>
            <p14:xfrm>
              <a:off x="5547000" y="2627080"/>
              <a:ext cx="1311840" cy="619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29360" y="2609440"/>
                <a:ext cx="13474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14:cNvPr>
              <p14:cNvContentPartPr/>
              <p14:nvPr/>
            </p14:nvContentPartPr>
            <p14:xfrm>
              <a:off x="7050720" y="2865400"/>
              <a:ext cx="183960" cy="1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33080" y="2847760"/>
                <a:ext cx="219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14:cNvPr>
              <p14:cNvContentPartPr/>
              <p14:nvPr/>
            </p14:nvContentPartPr>
            <p14:xfrm>
              <a:off x="7070880" y="2955760"/>
              <a:ext cx="18576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52880" y="293776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14:cNvPr>
              <p14:cNvContentPartPr/>
              <p14:nvPr/>
            </p14:nvContentPartPr>
            <p14:xfrm>
              <a:off x="7467240" y="2679640"/>
              <a:ext cx="892800" cy="295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49240" y="2662000"/>
                <a:ext cx="928440" cy="3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55323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14:cNvPr>
              <p14:cNvContentPartPr/>
              <p14:nvPr/>
            </p14:nvContentPartPr>
            <p14:xfrm>
              <a:off x="6278520" y="2224600"/>
              <a:ext cx="303120" cy="23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60859" y="2206960"/>
                <a:ext cx="338802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14:cNvPr>
              <p14:cNvContentPartPr/>
              <p14:nvPr/>
            </p14:nvContentPartPr>
            <p14:xfrm>
              <a:off x="692040" y="3037480"/>
              <a:ext cx="232200" cy="163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400" y="3019840"/>
                <a:ext cx="26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14:cNvPr>
              <p14:cNvContentPartPr/>
              <p14:nvPr/>
            </p14:nvContentPartPr>
            <p14:xfrm>
              <a:off x="1513560" y="3047200"/>
              <a:ext cx="1922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95920" y="302920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14:cNvPr>
              <p14:cNvContentPartPr/>
              <p14:nvPr/>
            </p14:nvContentPartPr>
            <p14:xfrm>
              <a:off x="1534080" y="3118480"/>
              <a:ext cx="185040" cy="20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6080" y="3100840"/>
                <a:ext cx="22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14:cNvPr>
              <p14:cNvContentPartPr/>
              <p14:nvPr/>
            </p14:nvContentPartPr>
            <p14:xfrm>
              <a:off x="1055280" y="3020560"/>
              <a:ext cx="242280" cy="200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37640" y="3002920"/>
                <a:ext cx="27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14:cNvPr>
              <p14:cNvContentPartPr/>
              <p14:nvPr/>
            </p14:nvContentPartPr>
            <p14:xfrm>
              <a:off x="1950240" y="2774680"/>
              <a:ext cx="1543680" cy="51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32244" y="2756693"/>
                <a:ext cx="1579312" cy="54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14:cNvPr>
              <p14:cNvContentPartPr/>
              <p14:nvPr/>
            </p14:nvContentPartPr>
            <p14:xfrm>
              <a:off x="4906920" y="2811040"/>
              <a:ext cx="473760" cy="339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89280" y="2793040"/>
                <a:ext cx="509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14:cNvPr>
              <p14:cNvContentPartPr/>
              <p14:nvPr/>
            </p14:nvContentPartPr>
            <p14:xfrm>
              <a:off x="4102320" y="2743000"/>
              <a:ext cx="267840" cy="513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084680" y="2725360"/>
                <a:ext cx="303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14:cNvPr>
              <p14:cNvContentPartPr/>
              <p14:nvPr/>
            </p14:nvContentPartPr>
            <p14:xfrm>
              <a:off x="5547000" y="2627080"/>
              <a:ext cx="1311840" cy="619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29360" y="2609440"/>
                <a:ext cx="13474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14:cNvPr>
              <p14:cNvContentPartPr/>
              <p14:nvPr/>
            </p14:nvContentPartPr>
            <p14:xfrm>
              <a:off x="7050720" y="2865400"/>
              <a:ext cx="183960" cy="1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33080" y="2847760"/>
                <a:ext cx="219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14:cNvPr>
              <p14:cNvContentPartPr/>
              <p14:nvPr/>
            </p14:nvContentPartPr>
            <p14:xfrm>
              <a:off x="7070880" y="2955760"/>
              <a:ext cx="18576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52880" y="293776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14:cNvPr>
              <p14:cNvContentPartPr/>
              <p14:nvPr/>
            </p14:nvContentPartPr>
            <p14:xfrm>
              <a:off x="7467240" y="2679640"/>
              <a:ext cx="892800" cy="295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49240" y="2662000"/>
                <a:ext cx="9284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14:cNvPr>
              <p14:cNvContentPartPr/>
              <p14:nvPr/>
            </p14:nvContentPartPr>
            <p14:xfrm>
              <a:off x="568560" y="3486760"/>
              <a:ext cx="702720" cy="416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0560" y="3468760"/>
                <a:ext cx="7383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14:cNvPr>
              <p14:cNvContentPartPr/>
              <p14:nvPr/>
            </p14:nvContentPartPr>
            <p14:xfrm>
              <a:off x="2092800" y="3586120"/>
              <a:ext cx="862920" cy="260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74808" y="3568480"/>
                <a:ext cx="898545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14:cNvPr>
              <p14:cNvContentPartPr/>
              <p14:nvPr/>
            </p14:nvContentPartPr>
            <p14:xfrm>
              <a:off x="3197640" y="3342040"/>
              <a:ext cx="1298160" cy="630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80000" y="3324400"/>
                <a:ext cx="1333800" cy="6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58632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14:cNvPr>
              <p14:cNvContentPartPr/>
              <p14:nvPr/>
            </p14:nvContentPartPr>
            <p14:xfrm>
              <a:off x="6278520" y="2224600"/>
              <a:ext cx="303120" cy="23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60859" y="2206960"/>
                <a:ext cx="338802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14:cNvPr>
              <p14:cNvContentPartPr/>
              <p14:nvPr/>
            </p14:nvContentPartPr>
            <p14:xfrm>
              <a:off x="692040" y="3037480"/>
              <a:ext cx="232200" cy="163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400" y="3019840"/>
                <a:ext cx="26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14:cNvPr>
              <p14:cNvContentPartPr/>
              <p14:nvPr/>
            </p14:nvContentPartPr>
            <p14:xfrm>
              <a:off x="1513560" y="3047200"/>
              <a:ext cx="1922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95920" y="302920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14:cNvPr>
              <p14:cNvContentPartPr/>
              <p14:nvPr/>
            </p14:nvContentPartPr>
            <p14:xfrm>
              <a:off x="1534080" y="3118480"/>
              <a:ext cx="185040" cy="20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6080" y="3100840"/>
                <a:ext cx="22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14:cNvPr>
              <p14:cNvContentPartPr/>
              <p14:nvPr/>
            </p14:nvContentPartPr>
            <p14:xfrm>
              <a:off x="1055280" y="3020560"/>
              <a:ext cx="242280" cy="200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37640" y="3002920"/>
                <a:ext cx="27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14:cNvPr>
              <p14:cNvContentPartPr/>
              <p14:nvPr/>
            </p14:nvContentPartPr>
            <p14:xfrm>
              <a:off x="1950240" y="2774680"/>
              <a:ext cx="1543680" cy="51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32244" y="2756693"/>
                <a:ext cx="1579312" cy="54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14:cNvPr>
              <p14:cNvContentPartPr/>
              <p14:nvPr/>
            </p14:nvContentPartPr>
            <p14:xfrm>
              <a:off x="4906920" y="2811040"/>
              <a:ext cx="473760" cy="339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89280" y="2793040"/>
                <a:ext cx="509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14:cNvPr>
              <p14:cNvContentPartPr/>
              <p14:nvPr/>
            </p14:nvContentPartPr>
            <p14:xfrm>
              <a:off x="4102320" y="2743000"/>
              <a:ext cx="267840" cy="513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084680" y="2725360"/>
                <a:ext cx="303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14:cNvPr>
              <p14:cNvContentPartPr/>
              <p14:nvPr/>
            </p14:nvContentPartPr>
            <p14:xfrm>
              <a:off x="5547000" y="2627080"/>
              <a:ext cx="1311840" cy="619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29360" y="2609440"/>
                <a:ext cx="13474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14:cNvPr>
              <p14:cNvContentPartPr/>
              <p14:nvPr/>
            </p14:nvContentPartPr>
            <p14:xfrm>
              <a:off x="7050720" y="2865400"/>
              <a:ext cx="183960" cy="1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33080" y="2847760"/>
                <a:ext cx="219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14:cNvPr>
              <p14:cNvContentPartPr/>
              <p14:nvPr/>
            </p14:nvContentPartPr>
            <p14:xfrm>
              <a:off x="7070880" y="2955760"/>
              <a:ext cx="18576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52880" y="293776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14:cNvPr>
              <p14:cNvContentPartPr/>
              <p14:nvPr/>
            </p14:nvContentPartPr>
            <p14:xfrm>
              <a:off x="7467240" y="2679640"/>
              <a:ext cx="892800" cy="295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49240" y="2662000"/>
                <a:ext cx="9284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14:cNvPr>
              <p14:cNvContentPartPr/>
              <p14:nvPr/>
            </p14:nvContentPartPr>
            <p14:xfrm>
              <a:off x="568560" y="3486760"/>
              <a:ext cx="702720" cy="416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0560" y="3468760"/>
                <a:ext cx="7383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14:cNvPr>
              <p14:cNvContentPartPr/>
              <p14:nvPr/>
            </p14:nvContentPartPr>
            <p14:xfrm>
              <a:off x="2092800" y="3586120"/>
              <a:ext cx="862920" cy="260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74808" y="3568480"/>
                <a:ext cx="898545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14:cNvPr>
              <p14:cNvContentPartPr/>
              <p14:nvPr/>
            </p14:nvContentPartPr>
            <p14:xfrm>
              <a:off x="3197640" y="3342040"/>
              <a:ext cx="1298160" cy="630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80000" y="3324400"/>
                <a:ext cx="1333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14:cNvPr>
              <p14:cNvContentPartPr/>
              <p14:nvPr/>
            </p14:nvContentPartPr>
            <p14:xfrm>
              <a:off x="4906920" y="3595840"/>
              <a:ext cx="167400" cy="41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89280" y="3578200"/>
                <a:ext cx="203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14:cNvPr>
              <p14:cNvContentPartPr/>
              <p14:nvPr/>
            </p14:nvContentPartPr>
            <p14:xfrm>
              <a:off x="4937160" y="3691240"/>
              <a:ext cx="186120" cy="17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19520" y="3673600"/>
                <a:ext cx="22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14:cNvPr>
              <p14:cNvContentPartPr/>
              <p14:nvPr/>
            </p14:nvContentPartPr>
            <p14:xfrm>
              <a:off x="5618280" y="3911200"/>
              <a:ext cx="416880" cy="2527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600280" y="3893200"/>
                <a:ext cx="452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14:cNvPr>
              <p14:cNvContentPartPr/>
              <p14:nvPr/>
            </p14:nvContentPartPr>
            <p14:xfrm>
              <a:off x="6247920" y="3931000"/>
              <a:ext cx="151920" cy="195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29920" y="3913000"/>
                <a:ext cx="187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14:cNvPr>
              <p14:cNvContentPartPr/>
              <p14:nvPr/>
            </p14:nvContentPartPr>
            <p14:xfrm>
              <a:off x="5404080" y="3316480"/>
              <a:ext cx="1825560" cy="534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6080" y="3298492"/>
                <a:ext cx="1861200" cy="5698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48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14:cNvPr>
              <p14:cNvContentPartPr/>
              <p14:nvPr/>
            </p14:nvContentPartPr>
            <p14:xfrm>
              <a:off x="355080" y="952360"/>
              <a:ext cx="2612160" cy="642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934360"/>
                <a:ext cx="264780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14:cNvPr>
              <p14:cNvContentPartPr/>
              <p14:nvPr/>
            </p14:nvContentPartPr>
            <p14:xfrm>
              <a:off x="3320760" y="954880"/>
              <a:ext cx="1965960" cy="703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2760" y="936889"/>
                <a:ext cx="2001600" cy="739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14:cNvPr>
              <p14:cNvContentPartPr/>
              <p14:nvPr/>
            </p14:nvContentPartPr>
            <p14:xfrm>
              <a:off x="5731320" y="943000"/>
              <a:ext cx="533160" cy="480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13320" y="925360"/>
                <a:ext cx="56880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14:cNvPr>
              <p14:cNvContentPartPr/>
              <p14:nvPr/>
            </p14:nvContentPartPr>
            <p14:xfrm>
              <a:off x="223320" y="1809160"/>
              <a:ext cx="2238840" cy="83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680" y="1791160"/>
                <a:ext cx="227448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14:cNvPr>
              <p14:cNvContentPartPr/>
              <p14:nvPr/>
            </p14:nvContentPartPr>
            <p14:xfrm>
              <a:off x="2865720" y="1836520"/>
              <a:ext cx="2042640" cy="46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48077" y="1818520"/>
                <a:ext cx="2078286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EA36EA-7F87-429B-9F5F-2A3E3F5B173D}"/>
                  </a:ext>
                </a:extLst>
              </p14:cNvPr>
              <p14:cNvContentPartPr/>
              <p14:nvPr/>
            </p14:nvContentPartPr>
            <p14:xfrm>
              <a:off x="5668680" y="2549680"/>
              <a:ext cx="4320" cy="8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EA36EA-7F87-429B-9F5F-2A3E3F5B173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51040" y="253204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E4B514F-42CF-4601-B4FF-95F4D948006B}"/>
                  </a:ext>
                </a:extLst>
              </p14:cNvPr>
              <p14:cNvContentPartPr/>
              <p14:nvPr/>
            </p14:nvContentPartPr>
            <p14:xfrm>
              <a:off x="5650320" y="2753080"/>
              <a:ext cx="9000" cy="6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E4B514F-42CF-4601-B4FF-95F4D94800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32680" y="2735080"/>
                <a:ext cx="446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13562CC-5C6C-47BA-8BBA-6FFEF7A5E244}"/>
                  </a:ext>
                </a:extLst>
              </p14:cNvPr>
              <p14:cNvContentPartPr/>
              <p14:nvPr/>
            </p14:nvContentPartPr>
            <p14:xfrm>
              <a:off x="649920" y="2361760"/>
              <a:ext cx="4704480" cy="833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13562CC-5C6C-47BA-8BBA-6FFEF7A5E24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2280" y="2343768"/>
                <a:ext cx="4740120" cy="8693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83182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14:cNvPr>
              <p14:cNvContentPartPr/>
              <p14:nvPr/>
            </p14:nvContentPartPr>
            <p14:xfrm>
              <a:off x="6278520" y="2224600"/>
              <a:ext cx="303120" cy="23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60859" y="2206960"/>
                <a:ext cx="338802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14:cNvPr>
              <p14:cNvContentPartPr/>
              <p14:nvPr/>
            </p14:nvContentPartPr>
            <p14:xfrm>
              <a:off x="692040" y="3037480"/>
              <a:ext cx="232200" cy="163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400" y="3019840"/>
                <a:ext cx="26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14:cNvPr>
              <p14:cNvContentPartPr/>
              <p14:nvPr/>
            </p14:nvContentPartPr>
            <p14:xfrm>
              <a:off x="1513560" y="3047200"/>
              <a:ext cx="1922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95920" y="302920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14:cNvPr>
              <p14:cNvContentPartPr/>
              <p14:nvPr/>
            </p14:nvContentPartPr>
            <p14:xfrm>
              <a:off x="1534080" y="3118480"/>
              <a:ext cx="185040" cy="20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6080" y="3100840"/>
                <a:ext cx="22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14:cNvPr>
              <p14:cNvContentPartPr/>
              <p14:nvPr/>
            </p14:nvContentPartPr>
            <p14:xfrm>
              <a:off x="1055280" y="3020560"/>
              <a:ext cx="242280" cy="200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37640" y="3002920"/>
                <a:ext cx="27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14:cNvPr>
              <p14:cNvContentPartPr/>
              <p14:nvPr/>
            </p14:nvContentPartPr>
            <p14:xfrm>
              <a:off x="1950240" y="2774680"/>
              <a:ext cx="1543680" cy="51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32244" y="2756693"/>
                <a:ext cx="1579312" cy="54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14:cNvPr>
              <p14:cNvContentPartPr/>
              <p14:nvPr/>
            </p14:nvContentPartPr>
            <p14:xfrm>
              <a:off x="4906920" y="2811040"/>
              <a:ext cx="473760" cy="339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89280" y="2793040"/>
                <a:ext cx="509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14:cNvPr>
              <p14:cNvContentPartPr/>
              <p14:nvPr/>
            </p14:nvContentPartPr>
            <p14:xfrm>
              <a:off x="4102320" y="2743000"/>
              <a:ext cx="267840" cy="513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084680" y="2725360"/>
                <a:ext cx="303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14:cNvPr>
              <p14:cNvContentPartPr/>
              <p14:nvPr/>
            </p14:nvContentPartPr>
            <p14:xfrm>
              <a:off x="5547000" y="2627080"/>
              <a:ext cx="1311840" cy="619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29360" y="2609440"/>
                <a:ext cx="13474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14:cNvPr>
              <p14:cNvContentPartPr/>
              <p14:nvPr/>
            </p14:nvContentPartPr>
            <p14:xfrm>
              <a:off x="7050720" y="2865400"/>
              <a:ext cx="183960" cy="1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33080" y="2847760"/>
                <a:ext cx="219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14:cNvPr>
              <p14:cNvContentPartPr/>
              <p14:nvPr/>
            </p14:nvContentPartPr>
            <p14:xfrm>
              <a:off x="7070880" y="2955760"/>
              <a:ext cx="18576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52880" y="293776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14:cNvPr>
              <p14:cNvContentPartPr/>
              <p14:nvPr/>
            </p14:nvContentPartPr>
            <p14:xfrm>
              <a:off x="7467240" y="2679640"/>
              <a:ext cx="892800" cy="295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49240" y="2662000"/>
                <a:ext cx="9284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14:cNvPr>
              <p14:cNvContentPartPr/>
              <p14:nvPr/>
            </p14:nvContentPartPr>
            <p14:xfrm>
              <a:off x="568560" y="3486760"/>
              <a:ext cx="702720" cy="416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0560" y="3468760"/>
                <a:ext cx="7383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14:cNvPr>
              <p14:cNvContentPartPr/>
              <p14:nvPr/>
            </p14:nvContentPartPr>
            <p14:xfrm>
              <a:off x="2092800" y="3586120"/>
              <a:ext cx="862920" cy="260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74808" y="3568480"/>
                <a:ext cx="898545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14:cNvPr>
              <p14:cNvContentPartPr/>
              <p14:nvPr/>
            </p14:nvContentPartPr>
            <p14:xfrm>
              <a:off x="3197640" y="3342040"/>
              <a:ext cx="1298160" cy="630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80000" y="3324400"/>
                <a:ext cx="1333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14:cNvPr>
              <p14:cNvContentPartPr/>
              <p14:nvPr/>
            </p14:nvContentPartPr>
            <p14:xfrm>
              <a:off x="4906920" y="3595840"/>
              <a:ext cx="167400" cy="41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89280" y="3578200"/>
                <a:ext cx="203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14:cNvPr>
              <p14:cNvContentPartPr/>
              <p14:nvPr/>
            </p14:nvContentPartPr>
            <p14:xfrm>
              <a:off x="4937160" y="3691240"/>
              <a:ext cx="186120" cy="17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19520" y="3673600"/>
                <a:ext cx="22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14:cNvPr>
              <p14:cNvContentPartPr/>
              <p14:nvPr/>
            </p14:nvContentPartPr>
            <p14:xfrm>
              <a:off x="5618280" y="3911200"/>
              <a:ext cx="416880" cy="2527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600280" y="3893200"/>
                <a:ext cx="452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14:cNvPr>
              <p14:cNvContentPartPr/>
              <p14:nvPr/>
            </p14:nvContentPartPr>
            <p14:xfrm>
              <a:off x="6247920" y="3931000"/>
              <a:ext cx="151920" cy="195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29920" y="3913000"/>
                <a:ext cx="187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14:cNvPr>
              <p14:cNvContentPartPr/>
              <p14:nvPr/>
            </p14:nvContentPartPr>
            <p14:xfrm>
              <a:off x="5404080" y="3316480"/>
              <a:ext cx="1825560" cy="534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6080" y="3298492"/>
                <a:ext cx="1861200" cy="56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14:cNvPr>
              <p14:cNvContentPartPr/>
              <p14:nvPr/>
            </p14:nvContentPartPr>
            <p14:xfrm>
              <a:off x="7386240" y="3628600"/>
              <a:ext cx="183960" cy="18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368240" y="3610600"/>
                <a:ext cx="2196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14:cNvPr>
              <p14:cNvContentPartPr/>
              <p14:nvPr/>
            </p14:nvContentPartPr>
            <p14:xfrm>
              <a:off x="7416480" y="3686920"/>
              <a:ext cx="161640" cy="21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398480" y="3669280"/>
                <a:ext cx="197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14:cNvPr>
              <p14:cNvContentPartPr/>
              <p14:nvPr/>
            </p14:nvContentPartPr>
            <p14:xfrm>
              <a:off x="7761000" y="3352480"/>
              <a:ext cx="1230840" cy="635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743000" y="3334480"/>
                <a:ext cx="1266480" cy="67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137450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14:cNvPr>
              <p14:cNvContentPartPr/>
              <p14:nvPr/>
            </p14:nvContentPartPr>
            <p14:xfrm>
              <a:off x="6278520" y="2224600"/>
              <a:ext cx="303120" cy="23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60859" y="2206960"/>
                <a:ext cx="338802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14:cNvPr>
              <p14:cNvContentPartPr/>
              <p14:nvPr/>
            </p14:nvContentPartPr>
            <p14:xfrm>
              <a:off x="692040" y="3037480"/>
              <a:ext cx="232200" cy="163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400" y="3019840"/>
                <a:ext cx="26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14:cNvPr>
              <p14:cNvContentPartPr/>
              <p14:nvPr/>
            </p14:nvContentPartPr>
            <p14:xfrm>
              <a:off x="1513560" y="3047200"/>
              <a:ext cx="1922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95920" y="302920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14:cNvPr>
              <p14:cNvContentPartPr/>
              <p14:nvPr/>
            </p14:nvContentPartPr>
            <p14:xfrm>
              <a:off x="1534080" y="3118480"/>
              <a:ext cx="185040" cy="20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6080" y="3100840"/>
                <a:ext cx="22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14:cNvPr>
              <p14:cNvContentPartPr/>
              <p14:nvPr/>
            </p14:nvContentPartPr>
            <p14:xfrm>
              <a:off x="1055280" y="3020560"/>
              <a:ext cx="242280" cy="200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37640" y="3002920"/>
                <a:ext cx="27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14:cNvPr>
              <p14:cNvContentPartPr/>
              <p14:nvPr/>
            </p14:nvContentPartPr>
            <p14:xfrm>
              <a:off x="1950240" y="2774680"/>
              <a:ext cx="1543680" cy="51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32244" y="2756693"/>
                <a:ext cx="1579312" cy="54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14:cNvPr>
              <p14:cNvContentPartPr/>
              <p14:nvPr/>
            </p14:nvContentPartPr>
            <p14:xfrm>
              <a:off x="4906920" y="2811040"/>
              <a:ext cx="473760" cy="339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89280" y="2793040"/>
                <a:ext cx="509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14:cNvPr>
              <p14:cNvContentPartPr/>
              <p14:nvPr/>
            </p14:nvContentPartPr>
            <p14:xfrm>
              <a:off x="4102320" y="2743000"/>
              <a:ext cx="267840" cy="513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084680" y="2725360"/>
                <a:ext cx="303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14:cNvPr>
              <p14:cNvContentPartPr/>
              <p14:nvPr/>
            </p14:nvContentPartPr>
            <p14:xfrm>
              <a:off x="5547000" y="2627080"/>
              <a:ext cx="1311840" cy="619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29360" y="2609440"/>
                <a:ext cx="13474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14:cNvPr>
              <p14:cNvContentPartPr/>
              <p14:nvPr/>
            </p14:nvContentPartPr>
            <p14:xfrm>
              <a:off x="7050720" y="2865400"/>
              <a:ext cx="183960" cy="1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33080" y="2847760"/>
                <a:ext cx="219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14:cNvPr>
              <p14:cNvContentPartPr/>
              <p14:nvPr/>
            </p14:nvContentPartPr>
            <p14:xfrm>
              <a:off x="7070880" y="2955760"/>
              <a:ext cx="18576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52880" y="293776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14:cNvPr>
              <p14:cNvContentPartPr/>
              <p14:nvPr/>
            </p14:nvContentPartPr>
            <p14:xfrm>
              <a:off x="7467240" y="2679640"/>
              <a:ext cx="892800" cy="295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49240" y="2662000"/>
                <a:ext cx="9284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14:cNvPr>
              <p14:cNvContentPartPr/>
              <p14:nvPr/>
            </p14:nvContentPartPr>
            <p14:xfrm>
              <a:off x="568560" y="3486760"/>
              <a:ext cx="702720" cy="416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0560" y="3468760"/>
                <a:ext cx="7383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14:cNvPr>
              <p14:cNvContentPartPr/>
              <p14:nvPr/>
            </p14:nvContentPartPr>
            <p14:xfrm>
              <a:off x="2092800" y="3586120"/>
              <a:ext cx="862920" cy="260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74808" y="3568480"/>
                <a:ext cx="898545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14:cNvPr>
              <p14:cNvContentPartPr/>
              <p14:nvPr/>
            </p14:nvContentPartPr>
            <p14:xfrm>
              <a:off x="3197640" y="3342040"/>
              <a:ext cx="1298160" cy="630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80000" y="3324400"/>
                <a:ext cx="1333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14:cNvPr>
              <p14:cNvContentPartPr/>
              <p14:nvPr/>
            </p14:nvContentPartPr>
            <p14:xfrm>
              <a:off x="4906920" y="3595840"/>
              <a:ext cx="167400" cy="41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89280" y="3578200"/>
                <a:ext cx="203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14:cNvPr>
              <p14:cNvContentPartPr/>
              <p14:nvPr/>
            </p14:nvContentPartPr>
            <p14:xfrm>
              <a:off x="4937160" y="3691240"/>
              <a:ext cx="186120" cy="17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19520" y="3673600"/>
                <a:ext cx="22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14:cNvPr>
              <p14:cNvContentPartPr/>
              <p14:nvPr/>
            </p14:nvContentPartPr>
            <p14:xfrm>
              <a:off x="5618280" y="3911200"/>
              <a:ext cx="416880" cy="2527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600280" y="3893200"/>
                <a:ext cx="452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14:cNvPr>
              <p14:cNvContentPartPr/>
              <p14:nvPr/>
            </p14:nvContentPartPr>
            <p14:xfrm>
              <a:off x="6247920" y="3931000"/>
              <a:ext cx="151920" cy="195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29920" y="3913000"/>
                <a:ext cx="187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14:cNvPr>
              <p14:cNvContentPartPr/>
              <p14:nvPr/>
            </p14:nvContentPartPr>
            <p14:xfrm>
              <a:off x="5404080" y="3316480"/>
              <a:ext cx="1825560" cy="534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6080" y="3298492"/>
                <a:ext cx="1861200" cy="56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14:cNvPr>
              <p14:cNvContentPartPr/>
              <p14:nvPr/>
            </p14:nvContentPartPr>
            <p14:xfrm>
              <a:off x="7386240" y="3628600"/>
              <a:ext cx="183960" cy="18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368240" y="3610600"/>
                <a:ext cx="2196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14:cNvPr>
              <p14:cNvContentPartPr/>
              <p14:nvPr/>
            </p14:nvContentPartPr>
            <p14:xfrm>
              <a:off x="7416480" y="3686920"/>
              <a:ext cx="161640" cy="21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398480" y="3669280"/>
                <a:ext cx="197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14:cNvPr>
              <p14:cNvContentPartPr/>
              <p14:nvPr/>
            </p14:nvContentPartPr>
            <p14:xfrm>
              <a:off x="7761000" y="3352480"/>
              <a:ext cx="1230840" cy="635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743000" y="3334480"/>
                <a:ext cx="126648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14:cNvPr>
              <p14:cNvContentPartPr/>
              <p14:nvPr/>
            </p14:nvContentPartPr>
            <p14:xfrm>
              <a:off x="1645680" y="4235200"/>
              <a:ext cx="873720" cy="2160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627687" y="4217560"/>
                <a:ext cx="909345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14:cNvPr>
              <p14:cNvContentPartPr/>
              <p14:nvPr/>
            </p14:nvContentPartPr>
            <p14:xfrm>
              <a:off x="527880" y="4195600"/>
              <a:ext cx="397080" cy="2937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09896" y="4177960"/>
                <a:ext cx="432688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14:cNvPr>
              <p14:cNvContentPartPr/>
              <p14:nvPr/>
            </p14:nvContentPartPr>
            <p14:xfrm>
              <a:off x="3941760" y="4194520"/>
              <a:ext cx="324000" cy="3160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923760" y="4176880"/>
                <a:ext cx="3596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14:cNvPr>
              <p14:cNvContentPartPr/>
              <p14:nvPr/>
            </p14:nvContentPartPr>
            <p14:xfrm>
              <a:off x="2701920" y="4175440"/>
              <a:ext cx="1047240" cy="327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683920" y="4157440"/>
                <a:ext cx="10828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14:cNvPr>
              <p14:cNvContentPartPr/>
              <p14:nvPr/>
            </p14:nvContentPartPr>
            <p14:xfrm>
              <a:off x="1433280" y="3855040"/>
              <a:ext cx="2990880" cy="8953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15640" y="3819040"/>
                <a:ext cx="3026520" cy="9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72438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14:cNvPr>
              <p14:cNvContentPartPr/>
              <p14:nvPr/>
            </p14:nvContentPartPr>
            <p14:xfrm>
              <a:off x="6278520" y="2224600"/>
              <a:ext cx="303120" cy="23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60859" y="2206960"/>
                <a:ext cx="338802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14:cNvPr>
              <p14:cNvContentPartPr/>
              <p14:nvPr/>
            </p14:nvContentPartPr>
            <p14:xfrm>
              <a:off x="692040" y="3037480"/>
              <a:ext cx="232200" cy="163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400" y="3019840"/>
                <a:ext cx="26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14:cNvPr>
              <p14:cNvContentPartPr/>
              <p14:nvPr/>
            </p14:nvContentPartPr>
            <p14:xfrm>
              <a:off x="1513560" y="3047200"/>
              <a:ext cx="1922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95920" y="302920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14:cNvPr>
              <p14:cNvContentPartPr/>
              <p14:nvPr/>
            </p14:nvContentPartPr>
            <p14:xfrm>
              <a:off x="1534080" y="3118480"/>
              <a:ext cx="185040" cy="20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6080" y="3100840"/>
                <a:ext cx="22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14:cNvPr>
              <p14:cNvContentPartPr/>
              <p14:nvPr/>
            </p14:nvContentPartPr>
            <p14:xfrm>
              <a:off x="1055280" y="3020560"/>
              <a:ext cx="242280" cy="200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37640" y="3002920"/>
                <a:ext cx="27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14:cNvPr>
              <p14:cNvContentPartPr/>
              <p14:nvPr/>
            </p14:nvContentPartPr>
            <p14:xfrm>
              <a:off x="1950240" y="2774680"/>
              <a:ext cx="1543680" cy="51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32244" y="2756693"/>
                <a:ext cx="1579312" cy="54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14:cNvPr>
              <p14:cNvContentPartPr/>
              <p14:nvPr/>
            </p14:nvContentPartPr>
            <p14:xfrm>
              <a:off x="4906920" y="2811040"/>
              <a:ext cx="473760" cy="339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89280" y="2793040"/>
                <a:ext cx="509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14:cNvPr>
              <p14:cNvContentPartPr/>
              <p14:nvPr/>
            </p14:nvContentPartPr>
            <p14:xfrm>
              <a:off x="4102320" y="2743000"/>
              <a:ext cx="267840" cy="513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084680" y="2725360"/>
                <a:ext cx="303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14:cNvPr>
              <p14:cNvContentPartPr/>
              <p14:nvPr/>
            </p14:nvContentPartPr>
            <p14:xfrm>
              <a:off x="5547000" y="2627080"/>
              <a:ext cx="1311840" cy="619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29360" y="2609440"/>
                <a:ext cx="13474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14:cNvPr>
              <p14:cNvContentPartPr/>
              <p14:nvPr/>
            </p14:nvContentPartPr>
            <p14:xfrm>
              <a:off x="7050720" y="2865400"/>
              <a:ext cx="183960" cy="1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33080" y="2847760"/>
                <a:ext cx="219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14:cNvPr>
              <p14:cNvContentPartPr/>
              <p14:nvPr/>
            </p14:nvContentPartPr>
            <p14:xfrm>
              <a:off x="7070880" y="2955760"/>
              <a:ext cx="18576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52880" y="293776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14:cNvPr>
              <p14:cNvContentPartPr/>
              <p14:nvPr/>
            </p14:nvContentPartPr>
            <p14:xfrm>
              <a:off x="7467240" y="2679640"/>
              <a:ext cx="892800" cy="295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49240" y="2662000"/>
                <a:ext cx="9284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14:cNvPr>
              <p14:cNvContentPartPr/>
              <p14:nvPr/>
            </p14:nvContentPartPr>
            <p14:xfrm>
              <a:off x="568560" y="3486760"/>
              <a:ext cx="702720" cy="416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0560" y="3468760"/>
                <a:ext cx="7383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14:cNvPr>
              <p14:cNvContentPartPr/>
              <p14:nvPr/>
            </p14:nvContentPartPr>
            <p14:xfrm>
              <a:off x="2092800" y="3586120"/>
              <a:ext cx="862920" cy="260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74808" y="3568480"/>
                <a:ext cx="898545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14:cNvPr>
              <p14:cNvContentPartPr/>
              <p14:nvPr/>
            </p14:nvContentPartPr>
            <p14:xfrm>
              <a:off x="3197640" y="3342040"/>
              <a:ext cx="1298160" cy="630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80000" y="3324400"/>
                <a:ext cx="1333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14:cNvPr>
              <p14:cNvContentPartPr/>
              <p14:nvPr/>
            </p14:nvContentPartPr>
            <p14:xfrm>
              <a:off x="4906920" y="3595840"/>
              <a:ext cx="167400" cy="41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89280" y="3578200"/>
                <a:ext cx="203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14:cNvPr>
              <p14:cNvContentPartPr/>
              <p14:nvPr/>
            </p14:nvContentPartPr>
            <p14:xfrm>
              <a:off x="4937160" y="3691240"/>
              <a:ext cx="186120" cy="17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19520" y="3673600"/>
                <a:ext cx="22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14:cNvPr>
              <p14:cNvContentPartPr/>
              <p14:nvPr/>
            </p14:nvContentPartPr>
            <p14:xfrm>
              <a:off x="5618280" y="3911200"/>
              <a:ext cx="416880" cy="2527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600280" y="3893200"/>
                <a:ext cx="452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14:cNvPr>
              <p14:cNvContentPartPr/>
              <p14:nvPr/>
            </p14:nvContentPartPr>
            <p14:xfrm>
              <a:off x="6247920" y="3931000"/>
              <a:ext cx="151920" cy="195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29920" y="3913000"/>
                <a:ext cx="187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14:cNvPr>
              <p14:cNvContentPartPr/>
              <p14:nvPr/>
            </p14:nvContentPartPr>
            <p14:xfrm>
              <a:off x="5404080" y="3316480"/>
              <a:ext cx="1825560" cy="534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6080" y="3298492"/>
                <a:ext cx="1861200" cy="56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14:cNvPr>
              <p14:cNvContentPartPr/>
              <p14:nvPr/>
            </p14:nvContentPartPr>
            <p14:xfrm>
              <a:off x="7386240" y="3628600"/>
              <a:ext cx="183960" cy="18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368240" y="3610600"/>
                <a:ext cx="2196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14:cNvPr>
              <p14:cNvContentPartPr/>
              <p14:nvPr/>
            </p14:nvContentPartPr>
            <p14:xfrm>
              <a:off x="7416480" y="3686920"/>
              <a:ext cx="161640" cy="21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398480" y="3669280"/>
                <a:ext cx="197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14:cNvPr>
              <p14:cNvContentPartPr/>
              <p14:nvPr/>
            </p14:nvContentPartPr>
            <p14:xfrm>
              <a:off x="7761000" y="3352480"/>
              <a:ext cx="1230840" cy="635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743000" y="3334480"/>
                <a:ext cx="126648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14:cNvPr>
              <p14:cNvContentPartPr/>
              <p14:nvPr/>
            </p14:nvContentPartPr>
            <p14:xfrm>
              <a:off x="1645680" y="4235200"/>
              <a:ext cx="873720" cy="2160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627687" y="4217560"/>
                <a:ext cx="909345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14:cNvPr>
              <p14:cNvContentPartPr/>
              <p14:nvPr/>
            </p14:nvContentPartPr>
            <p14:xfrm>
              <a:off x="527880" y="4195600"/>
              <a:ext cx="397080" cy="2937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09896" y="4177960"/>
                <a:ext cx="432688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14:cNvPr>
              <p14:cNvContentPartPr/>
              <p14:nvPr/>
            </p14:nvContentPartPr>
            <p14:xfrm>
              <a:off x="3941760" y="4194520"/>
              <a:ext cx="324000" cy="3160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923760" y="4176880"/>
                <a:ext cx="3596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14:cNvPr>
              <p14:cNvContentPartPr/>
              <p14:nvPr/>
            </p14:nvContentPartPr>
            <p14:xfrm>
              <a:off x="2701920" y="4175440"/>
              <a:ext cx="1047240" cy="327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683920" y="4157440"/>
                <a:ext cx="10828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14:cNvPr>
              <p14:cNvContentPartPr/>
              <p14:nvPr/>
            </p14:nvContentPartPr>
            <p14:xfrm>
              <a:off x="1433280" y="3855040"/>
              <a:ext cx="2990880" cy="8953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15640" y="3819040"/>
                <a:ext cx="302652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F177E92-D63B-40E6-9388-ABF136733D6F}"/>
                  </a:ext>
                </a:extLst>
              </p14:cNvPr>
              <p14:cNvContentPartPr/>
              <p14:nvPr/>
            </p14:nvContentPartPr>
            <p14:xfrm>
              <a:off x="1808040" y="1218760"/>
              <a:ext cx="4347000" cy="41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F177E92-D63B-40E6-9388-ABF136733D6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790400" y="1182760"/>
                <a:ext cx="43826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9327BFC-C84A-4097-A31A-E5DA0F461872}"/>
                  </a:ext>
                </a:extLst>
              </p14:cNvPr>
              <p14:cNvContentPartPr/>
              <p14:nvPr/>
            </p14:nvContentPartPr>
            <p14:xfrm>
              <a:off x="4673280" y="4196680"/>
              <a:ext cx="2225160" cy="4464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9327BFC-C84A-4097-A31A-E5DA0F46187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655643" y="4179040"/>
                <a:ext cx="2260794" cy="4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789173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14:cNvPr>
              <p14:cNvContentPartPr/>
              <p14:nvPr/>
            </p14:nvContentPartPr>
            <p14:xfrm>
              <a:off x="6278520" y="2224600"/>
              <a:ext cx="303120" cy="23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60859" y="2206960"/>
                <a:ext cx="338802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14:cNvPr>
              <p14:cNvContentPartPr/>
              <p14:nvPr/>
            </p14:nvContentPartPr>
            <p14:xfrm>
              <a:off x="692040" y="3037480"/>
              <a:ext cx="232200" cy="163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400" y="3019840"/>
                <a:ext cx="26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14:cNvPr>
              <p14:cNvContentPartPr/>
              <p14:nvPr/>
            </p14:nvContentPartPr>
            <p14:xfrm>
              <a:off x="1513560" y="3047200"/>
              <a:ext cx="1922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95920" y="302920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14:cNvPr>
              <p14:cNvContentPartPr/>
              <p14:nvPr/>
            </p14:nvContentPartPr>
            <p14:xfrm>
              <a:off x="1534080" y="3118480"/>
              <a:ext cx="185040" cy="20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6080" y="3100840"/>
                <a:ext cx="22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14:cNvPr>
              <p14:cNvContentPartPr/>
              <p14:nvPr/>
            </p14:nvContentPartPr>
            <p14:xfrm>
              <a:off x="1055280" y="3020560"/>
              <a:ext cx="242280" cy="200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37640" y="3002920"/>
                <a:ext cx="27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14:cNvPr>
              <p14:cNvContentPartPr/>
              <p14:nvPr/>
            </p14:nvContentPartPr>
            <p14:xfrm>
              <a:off x="1950240" y="2774680"/>
              <a:ext cx="1543680" cy="51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32244" y="2756693"/>
                <a:ext cx="1579312" cy="54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14:cNvPr>
              <p14:cNvContentPartPr/>
              <p14:nvPr/>
            </p14:nvContentPartPr>
            <p14:xfrm>
              <a:off x="4906920" y="2811040"/>
              <a:ext cx="473760" cy="339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89280" y="2793040"/>
                <a:ext cx="509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14:cNvPr>
              <p14:cNvContentPartPr/>
              <p14:nvPr/>
            </p14:nvContentPartPr>
            <p14:xfrm>
              <a:off x="4102320" y="2743000"/>
              <a:ext cx="267840" cy="513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084680" y="2725360"/>
                <a:ext cx="303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14:cNvPr>
              <p14:cNvContentPartPr/>
              <p14:nvPr/>
            </p14:nvContentPartPr>
            <p14:xfrm>
              <a:off x="5547000" y="2627080"/>
              <a:ext cx="1311840" cy="619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29360" y="2609440"/>
                <a:ext cx="13474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14:cNvPr>
              <p14:cNvContentPartPr/>
              <p14:nvPr/>
            </p14:nvContentPartPr>
            <p14:xfrm>
              <a:off x="7050720" y="2865400"/>
              <a:ext cx="183960" cy="1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33080" y="2847760"/>
                <a:ext cx="219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14:cNvPr>
              <p14:cNvContentPartPr/>
              <p14:nvPr/>
            </p14:nvContentPartPr>
            <p14:xfrm>
              <a:off x="7070880" y="2955760"/>
              <a:ext cx="18576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52880" y="293776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14:cNvPr>
              <p14:cNvContentPartPr/>
              <p14:nvPr/>
            </p14:nvContentPartPr>
            <p14:xfrm>
              <a:off x="7467240" y="2679640"/>
              <a:ext cx="892800" cy="295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49240" y="2662000"/>
                <a:ext cx="9284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14:cNvPr>
              <p14:cNvContentPartPr/>
              <p14:nvPr/>
            </p14:nvContentPartPr>
            <p14:xfrm>
              <a:off x="568560" y="3486760"/>
              <a:ext cx="702720" cy="416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0560" y="3468760"/>
                <a:ext cx="7383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14:cNvPr>
              <p14:cNvContentPartPr/>
              <p14:nvPr/>
            </p14:nvContentPartPr>
            <p14:xfrm>
              <a:off x="2092800" y="3586120"/>
              <a:ext cx="862920" cy="260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74808" y="3568480"/>
                <a:ext cx="898545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14:cNvPr>
              <p14:cNvContentPartPr/>
              <p14:nvPr/>
            </p14:nvContentPartPr>
            <p14:xfrm>
              <a:off x="3197640" y="3342040"/>
              <a:ext cx="1298160" cy="630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80000" y="3324400"/>
                <a:ext cx="1333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14:cNvPr>
              <p14:cNvContentPartPr/>
              <p14:nvPr/>
            </p14:nvContentPartPr>
            <p14:xfrm>
              <a:off x="4906920" y="3595840"/>
              <a:ext cx="167400" cy="41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89280" y="3578200"/>
                <a:ext cx="203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14:cNvPr>
              <p14:cNvContentPartPr/>
              <p14:nvPr/>
            </p14:nvContentPartPr>
            <p14:xfrm>
              <a:off x="4937160" y="3691240"/>
              <a:ext cx="186120" cy="17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19520" y="3673600"/>
                <a:ext cx="22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14:cNvPr>
              <p14:cNvContentPartPr/>
              <p14:nvPr/>
            </p14:nvContentPartPr>
            <p14:xfrm>
              <a:off x="5618280" y="3911200"/>
              <a:ext cx="416880" cy="2527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600280" y="3893200"/>
                <a:ext cx="452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14:cNvPr>
              <p14:cNvContentPartPr/>
              <p14:nvPr/>
            </p14:nvContentPartPr>
            <p14:xfrm>
              <a:off x="6247920" y="3931000"/>
              <a:ext cx="151920" cy="195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29920" y="3913000"/>
                <a:ext cx="187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14:cNvPr>
              <p14:cNvContentPartPr/>
              <p14:nvPr/>
            </p14:nvContentPartPr>
            <p14:xfrm>
              <a:off x="5404080" y="3316480"/>
              <a:ext cx="1825560" cy="534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6080" y="3298492"/>
                <a:ext cx="1861200" cy="56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14:cNvPr>
              <p14:cNvContentPartPr/>
              <p14:nvPr/>
            </p14:nvContentPartPr>
            <p14:xfrm>
              <a:off x="7386240" y="3628600"/>
              <a:ext cx="183960" cy="18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368240" y="3610600"/>
                <a:ext cx="2196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14:cNvPr>
              <p14:cNvContentPartPr/>
              <p14:nvPr/>
            </p14:nvContentPartPr>
            <p14:xfrm>
              <a:off x="7416480" y="3686920"/>
              <a:ext cx="161640" cy="21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398480" y="3669280"/>
                <a:ext cx="197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14:cNvPr>
              <p14:cNvContentPartPr/>
              <p14:nvPr/>
            </p14:nvContentPartPr>
            <p14:xfrm>
              <a:off x="7761000" y="3352480"/>
              <a:ext cx="1230840" cy="635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743000" y="3334480"/>
                <a:ext cx="126648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14:cNvPr>
              <p14:cNvContentPartPr/>
              <p14:nvPr/>
            </p14:nvContentPartPr>
            <p14:xfrm>
              <a:off x="1645680" y="4235200"/>
              <a:ext cx="873720" cy="2160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627687" y="4217560"/>
                <a:ext cx="909345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14:cNvPr>
              <p14:cNvContentPartPr/>
              <p14:nvPr/>
            </p14:nvContentPartPr>
            <p14:xfrm>
              <a:off x="527880" y="4195600"/>
              <a:ext cx="397080" cy="2937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09896" y="4177960"/>
                <a:ext cx="432688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14:cNvPr>
              <p14:cNvContentPartPr/>
              <p14:nvPr/>
            </p14:nvContentPartPr>
            <p14:xfrm>
              <a:off x="3941760" y="4194520"/>
              <a:ext cx="324000" cy="3160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923760" y="4176880"/>
                <a:ext cx="3596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14:cNvPr>
              <p14:cNvContentPartPr/>
              <p14:nvPr/>
            </p14:nvContentPartPr>
            <p14:xfrm>
              <a:off x="2701920" y="4175440"/>
              <a:ext cx="1047240" cy="327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683920" y="4157440"/>
                <a:ext cx="10828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14:cNvPr>
              <p14:cNvContentPartPr/>
              <p14:nvPr/>
            </p14:nvContentPartPr>
            <p14:xfrm>
              <a:off x="1433280" y="3855040"/>
              <a:ext cx="2990880" cy="8953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15640" y="3819040"/>
                <a:ext cx="302652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F177E92-D63B-40E6-9388-ABF136733D6F}"/>
                  </a:ext>
                </a:extLst>
              </p14:cNvPr>
              <p14:cNvContentPartPr/>
              <p14:nvPr/>
            </p14:nvContentPartPr>
            <p14:xfrm>
              <a:off x="1808040" y="1218760"/>
              <a:ext cx="4347000" cy="41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F177E92-D63B-40E6-9388-ABF136733D6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790400" y="1182760"/>
                <a:ext cx="43826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9327BFC-C84A-4097-A31A-E5DA0F461872}"/>
                  </a:ext>
                </a:extLst>
              </p14:cNvPr>
              <p14:cNvContentPartPr/>
              <p14:nvPr/>
            </p14:nvContentPartPr>
            <p14:xfrm>
              <a:off x="4673280" y="4196680"/>
              <a:ext cx="2225160" cy="4464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9327BFC-C84A-4097-A31A-E5DA0F46187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655643" y="4179040"/>
                <a:ext cx="2260794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F603C95-141B-4B61-8AD9-A264E2476C66}"/>
                  </a:ext>
                </a:extLst>
              </p14:cNvPr>
              <p14:cNvContentPartPr/>
              <p14:nvPr/>
            </p14:nvContentPartPr>
            <p14:xfrm>
              <a:off x="7161600" y="4225840"/>
              <a:ext cx="266040" cy="2145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F603C95-141B-4B61-8AD9-A264E2476C6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143960" y="4208200"/>
                <a:ext cx="3016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AC98BF9-6E6A-4EFC-9B39-619AA06B1BDD}"/>
                  </a:ext>
                </a:extLst>
              </p14:cNvPr>
              <p14:cNvContentPartPr/>
              <p14:nvPr/>
            </p14:nvContentPartPr>
            <p14:xfrm>
              <a:off x="7507920" y="4306480"/>
              <a:ext cx="175320" cy="21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AC98BF9-6E6A-4EFC-9B39-619AA06B1BD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489920" y="42888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5E2C9C7-5FD7-4039-9B50-A427D94D4C38}"/>
                  </a:ext>
                </a:extLst>
              </p14:cNvPr>
              <p14:cNvContentPartPr/>
              <p14:nvPr/>
            </p14:nvContentPartPr>
            <p14:xfrm>
              <a:off x="7528080" y="4388200"/>
              <a:ext cx="141480" cy="21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5E2C9C7-5FD7-4039-9B50-A427D94D4C3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510440" y="4370560"/>
                <a:ext cx="177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CB9B200-EDC1-4F3E-95FF-9C2A7442B0C1}"/>
                  </a:ext>
                </a:extLst>
              </p14:cNvPr>
              <p14:cNvContentPartPr/>
              <p14:nvPr/>
            </p14:nvContentPartPr>
            <p14:xfrm>
              <a:off x="4294560" y="319120"/>
              <a:ext cx="2044080" cy="799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CB9B200-EDC1-4F3E-95FF-9C2A7442B0C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276920" y="301480"/>
                <a:ext cx="207972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DAD8675-B6B6-4CA9-95B9-4595948C4935}"/>
                  </a:ext>
                </a:extLst>
              </p14:cNvPr>
              <p14:cNvContentPartPr/>
              <p14:nvPr/>
            </p14:nvContentPartPr>
            <p14:xfrm>
              <a:off x="7863240" y="3880960"/>
              <a:ext cx="1217520" cy="7747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DAD8675-B6B6-4CA9-95B9-4595948C493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845245" y="3862960"/>
                <a:ext cx="1253149" cy="8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337314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14:cNvPr>
              <p14:cNvContentPartPr/>
              <p14:nvPr/>
            </p14:nvContentPartPr>
            <p14:xfrm>
              <a:off x="6278520" y="2224600"/>
              <a:ext cx="303120" cy="23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60859" y="2206960"/>
                <a:ext cx="338802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14:cNvPr>
              <p14:cNvContentPartPr/>
              <p14:nvPr/>
            </p14:nvContentPartPr>
            <p14:xfrm>
              <a:off x="692040" y="3037480"/>
              <a:ext cx="232200" cy="163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400" y="3019840"/>
                <a:ext cx="26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14:cNvPr>
              <p14:cNvContentPartPr/>
              <p14:nvPr/>
            </p14:nvContentPartPr>
            <p14:xfrm>
              <a:off x="1513560" y="3047200"/>
              <a:ext cx="1922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95920" y="302920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14:cNvPr>
              <p14:cNvContentPartPr/>
              <p14:nvPr/>
            </p14:nvContentPartPr>
            <p14:xfrm>
              <a:off x="1534080" y="3118480"/>
              <a:ext cx="185040" cy="20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6080" y="3100840"/>
                <a:ext cx="22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14:cNvPr>
              <p14:cNvContentPartPr/>
              <p14:nvPr/>
            </p14:nvContentPartPr>
            <p14:xfrm>
              <a:off x="1055280" y="3020560"/>
              <a:ext cx="242280" cy="200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37640" y="3002920"/>
                <a:ext cx="27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14:cNvPr>
              <p14:cNvContentPartPr/>
              <p14:nvPr/>
            </p14:nvContentPartPr>
            <p14:xfrm>
              <a:off x="1950240" y="2774680"/>
              <a:ext cx="1543680" cy="51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32244" y="2756693"/>
                <a:ext cx="1579312" cy="54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14:cNvPr>
              <p14:cNvContentPartPr/>
              <p14:nvPr/>
            </p14:nvContentPartPr>
            <p14:xfrm>
              <a:off x="4906920" y="2811040"/>
              <a:ext cx="473760" cy="339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89280" y="2793040"/>
                <a:ext cx="509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14:cNvPr>
              <p14:cNvContentPartPr/>
              <p14:nvPr/>
            </p14:nvContentPartPr>
            <p14:xfrm>
              <a:off x="4102320" y="2743000"/>
              <a:ext cx="267840" cy="513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084680" y="2725360"/>
                <a:ext cx="303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14:cNvPr>
              <p14:cNvContentPartPr/>
              <p14:nvPr/>
            </p14:nvContentPartPr>
            <p14:xfrm>
              <a:off x="5547000" y="2627080"/>
              <a:ext cx="1311840" cy="619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29360" y="2609440"/>
                <a:ext cx="13474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14:cNvPr>
              <p14:cNvContentPartPr/>
              <p14:nvPr/>
            </p14:nvContentPartPr>
            <p14:xfrm>
              <a:off x="7050720" y="2865400"/>
              <a:ext cx="183960" cy="1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33080" y="2847760"/>
                <a:ext cx="219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14:cNvPr>
              <p14:cNvContentPartPr/>
              <p14:nvPr/>
            </p14:nvContentPartPr>
            <p14:xfrm>
              <a:off x="7070880" y="2955760"/>
              <a:ext cx="18576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52880" y="293776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14:cNvPr>
              <p14:cNvContentPartPr/>
              <p14:nvPr/>
            </p14:nvContentPartPr>
            <p14:xfrm>
              <a:off x="7467240" y="2679640"/>
              <a:ext cx="892800" cy="295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49240" y="2662000"/>
                <a:ext cx="9284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14:cNvPr>
              <p14:cNvContentPartPr/>
              <p14:nvPr/>
            </p14:nvContentPartPr>
            <p14:xfrm>
              <a:off x="568560" y="3486760"/>
              <a:ext cx="702720" cy="416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0560" y="3468760"/>
                <a:ext cx="7383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14:cNvPr>
              <p14:cNvContentPartPr/>
              <p14:nvPr/>
            </p14:nvContentPartPr>
            <p14:xfrm>
              <a:off x="2092800" y="3586120"/>
              <a:ext cx="862920" cy="260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74808" y="3568480"/>
                <a:ext cx="898545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14:cNvPr>
              <p14:cNvContentPartPr/>
              <p14:nvPr/>
            </p14:nvContentPartPr>
            <p14:xfrm>
              <a:off x="3197640" y="3342040"/>
              <a:ext cx="1298160" cy="630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80000" y="3324400"/>
                <a:ext cx="1333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14:cNvPr>
              <p14:cNvContentPartPr/>
              <p14:nvPr/>
            </p14:nvContentPartPr>
            <p14:xfrm>
              <a:off x="4906920" y="3595840"/>
              <a:ext cx="167400" cy="41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89280" y="3578200"/>
                <a:ext cx="203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14:cNvPr>
              <p14:cNvContentPartPr/>
              <p14:nvPr/>
            </p14:nvContentPartPr>
            <p14:xfrm>
              <a:off x="4937160" y="3691240"/>
              <a:ext cx="186120" cy="17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19520" y="3673600"/>
                <a:ext cx="22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14:cNvPr>
              <p14:cNvContentPartPr/>
              <p14:nvPr/>
            </p14:nvContentPartPr>
            <p14:xfrm>
              <a:off x="5618280" y="3911200"/>
              <a:ext cx="416880" cy="2527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600280" y="3893200"/>
                <a:ext cx="452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14:cNvPr>
              <p14:cNvContentPartPr/>
              <p14:nvPr/>
            </p14:nvContentPartPr>
            <p14:xfrm>
              <a:off x="6247920" y="3931000"/>
              <a:ext cx="151920" cy="195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29920" y="3913000"/>
                <a:ext cx="187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14:cNvPr>
              <p14:cNvContentPartPr/>
              <p14:nvPr/>
            </p14:nvContentPartPr>
            <p14:xfrm>
              <a:off x="5404080" y="3316480"/>
              <a:ext cx="1825560" cy="534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6080" y="3298492"/>
                <a:ext cx="1861200" cy="56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14:cNvPr>
              <p14:cNvContentPartPr/>
              <p14:nvPr/>
            </p14:nvContentPartPr>
            <p14:xfrm>
              <a:off x="7386240" y="3628600"/>
              <a:ext cx="183960" cy="18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368240" y="3610600"/>
                <a:ext cx="2196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14:cNvPr>
              <p14:cNvContentPartPr/>
              <p14:nvPr/>
            </p14:nvContentPartPr>
            <p14:xfrm>
              <a:off x="7416480" y="3686920"/>
              <a:ext cx="161640" cy="21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398480" y="3669280"/>
                <a:ext cx="197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14:cNvPr>
              <p14:cNvContentPartPr/>
              <p14:nvPr/>
            </p14:nvContentPartPr>
            <p14:xfrm>
              <a:off x="7761000" y="3352480"/>
              <a:ext cx="1230840" cy="635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743000" y="3334480"/>
                <a:ext cx="126648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14:cNvPr>
              <p14:cNvContentPartPr/>
              <p14:nvPr/>
            </p14:nvContentPartPr>
            <p14:xfrm>
              <a:off x="1645680" y="4235200"/>
              <a:ext cx="873720" cy="2160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627687" y="4217560"/>
                <a:ext cx="909345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14:cNvPr>
              <p14:cNvContentPartPr/>
              <p14:nvPr/>
            </p14:nvContentPartPr>
            <p14:xfrm>
              <a:off x="527880" y="4195600"/>
              <a:ext cx="397080" cy="2937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09896" y="4177960"/>
                <a:ext cx="432688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14:cNvPr>
              <p14:cNvContentPartPr/>
              <p14:nvPr/>
            </p14:nvContentPartPr>
            <p14:xfrm>
              <a:off x="3941760" y="4194520"/>
              <a:ext cx="324000" cy="3160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923760" y="4176880"/>
                <a:ext cx="3596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14:cNvPr>
              <p14:cNvContentPartPr/>
              <p14:nvPr/>
            </p14:nvContentPartPr>
            <p14:xfrm>
              <a:off x="2701920" y="4175440"/>
              <a:ext cx="1047240" cy="327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683920" y="4157440"/>
                <a:ext cx="10828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14:cNvPr>
              <p14:cNvContentPartPr/>
              <p14:nvPr/>
            </p14:nvContentPartPr>
            <p14:xfrm>
              <a:off x="1433280" y="3855040"/>
              <a:ext cx="2990880" cy="8953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15640" y="3819040"/>
                <a:ext cx="302652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F177E92-D63B-40E6-9388-ABF136733D6F}"/>
                  </a:ext>
                </a:extLst>
              </p14:cNvPr>
              <p14:cNvContentPartPr/>
              <p14:nvPr/>
            </p14:nvContentPartPr>
            <p14:xfrm>
              <a:off x="1808040" y="1218760"/>
              <a:ext cx="4347000" cy="41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F177E92-D63B-40E6-9388-ABF136733D6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790400" y="1182760"/>
                <a:ext cx="43826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9327BFC-C84A-4097-A31A-E5DA0F461872}"/>
                  </a:ext>
                </a:extLst>
              </p14:cNvPr>
              <p14:cNvContentPartPr/>
              <p14:nvPr/>
            </p14:nvContentPartPr>
            <p14:xfrm>
              <a:off x="4673280" y="4196680"/>
              <a:ext cx="2225160" cy="4464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9327BFC-C84A-4097-A31A-E5DA0F46187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655643" y="4179040"/>
                <a:ext cx="2260794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F603C95-141B-4B61-8AD9-A264E2476C66}"/>
                  </a:ext>
                </a:extLst>
              </p14:cNvPr>
              <p14:cNvContentPartPr/>
              <p14:nvPr/>
            </p14:nvContentPartPr>
            <p14:xfrm>
              <a:off x="7161600" y="4225840"/>
              <a:ext cx="266040" cy="2145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F603C95-141B-4B61-8AD9-A264E2476C6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143960" y="4208200"/>
                <a:ext cx="3016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AC98BF9-6E6A-4EFC-9B39-619AA06B1BDD}"/>
                  </a:ext>
                </a:extLst>
              </p14:cNvPr>
              <p14:cNvContentPartPr/>
              <p14:nvPr/>
            </p14:nvContentPartPr>
            <p14:xfrm>
              <a:off x="7507920" y="4306480"/>
              <a:ext cx="175320" cy="21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AC98BF9-6E6A-4EFC-9B39-619AA06B1BD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489920" y="42888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5E2C9C7-5FD7-4039-9B50-A427D94D4C38}"/>
                  </a:ext>
                </a:extLst>
              </p14:cNvPr>
              <p14:cNvContentPartPr/>
              <p14:nvPr/>
            </p14:nvContentPartPr>
            <p14:xfrm>
              <a:off x="7528080" y="4388200"/>
              <a:ext cx="141480" cy="21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5E2C9C7-5FD7-4039-9B50-A427D94D4C3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510440" y="4370560"/>
                <a:ext cx="177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CB9B200-EDC1-4F3E-95FF-9C2A7442B0C1}"/>
                  </a:ext>
                </a:extLst>
              </p14:cNvPr>
              <p14:cNvContentPartPr/>
              <p14:nvPr/>
            </p14:nvContentPartPr>
            <p14:xfrm>
              <a:off x="4294560" y="319120"/>
              <a:ext cx="2044080" cy="799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CB9B200-EDC1-4F3E-95FF-9C2A7442B0C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276920" y="301480"/>
                <a:ext cx="207972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DAD8675-B6B6-4CA9-95B9-4595948C4935}"/>
                  </a:ext>
                </a:extLst>
              </p14:cNvPr>
              <p14:cNvContentPartPr/>
              <p14:nvPr/>
            </p14:nvContentPartPr>
            <p14:xfrm>
              <a:off x="7863240" y="3880960"/>
              <a:ext cx="1217520" cy="7747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DAD8675-B6B6-4CA9-95B9-4595948C493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845245" y="3862960"/>
                <a:ext cx="1253149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A70FAA3-5B1A-4F9A-97EE-8D7B27535EB5}"/>
                  </a:ext>
                </a:extLst>
              </p14:cNvPr>
              <p14:cNvContentPartPr/>
              <p14:nvPr/>
            </p14:nvContentPartPr>
            <p14:xfrm>
              <a:off x="2397720" y="4836040"/>
              <a:ext cx="1633680" cy="333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A70FAA3-5B1A-4F9A-97EE-8D7B27535EB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379724" y="4818059"/>
                <a:ext cx="1669312" cy="368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A9284C0-EA17-45A3-B4BC-33DCA7839CDF}"/>
                  </a:ext>
                </a:extLst>
              </p14:cNvPr>
              <p14:cNvContentPartPr/>
              <p14:nvPr/>
            </p14:nvContentPartPr>
            <p14:xfrm>
              <a:off x="1940160" y="4896880"/>
              <a:ext cx="326160" cy="3164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A9284C0-EA17-45A3-B4BC-33DCA7839CD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922180" y="4878880"/>
                <a:ext cx="361761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6B00597-631F-48A0-BD2C-C6F1C5AFC10E}"/>
                  </a:ext>
                </a:extLst>
              </p14:cNvPr>
              <p14:cNvContentPartPr/>
              <p14:nvPr/>
            </p14:nvContentPartPr>
            <p14:xfrm>
              <a:off x="477120" y="4942960"/>
              <a:ext cx="812880" cy="2786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6B00597-631F-48A0-BD2C-C6F1C5AFC10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59480" y="4925320"/>
                <a:ext cx="8485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C36B2DB-1D53-403B-AAA3-A10DF3B04CE5}"/>
                  </a:ext>
                </a:extLst>
              </p14:cNvPr>
              <p14:cNvContentPartPr/>
              <p14:nvPr/>
            </p14:nvContentPartPr>
            <p14:xfrm>
              <a:off x="1654680" y="4625440"/>
              <a:ext cx="2459880" cy="7488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C36B2DB-1D53-403B-AAA3-A10DF3B04CE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636680" y="4589440"/>
                <a:ext cx="2495520" cy="82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729987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14:cNvPr>
              <p14:cNvContentPartPr/>
              <p14:nvPr/>
            </p14:nvContentPartPr>
            <p14:xfrm>
              <a:off x="6278520" y="2224600"/>
              <a:ext cx="303120" cy="23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60859" y="2206960"/>
                <a:ext cx="338802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14:cNvPr>
              <p14:cNvContentPartPr/>
              <p14:nvPr/>
            </p14:nvContentPartPr>
            <p14:xfrm>
              <a:off x="692040" y="3037480"/>
              <a:ext cx="232200" cy="163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400" y="3019840"/>
                <a:ext cx="26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14:cNvPr>
              <p14:cNvContentPartPr/>
              <p14:nvPr/>
            </p14:nvContentPartPr>
            <p14:xfrm>
              <a:off x="1513560" y="3047200"/>
              <a:ext cx="1922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95920" y="302920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14:cNvPr>
              <p14:cNvContentPartPr/>
              <p14:nvPr/>
            </p14:nvContentPartPr>
            <p14:xfrm>
              <a:off x="1534080" y="3118480"/>
              <a:ext cx="185040" cy="20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6080" y="3100840"/>
                <a:ext cx="22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14:cNvPr>
              <p14:cNvContentPartPr/>
              <p14:nvPr/>
            </p14:nvContentPartPr>
            <p14:xfrm>
              <a:off x="1055280" y="3020560"/>
              <a:ext cx="242280" cy="200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37640" y="3002920"/>
                <a:ext cx="27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14:cNvPr>
              <p14:cNvContentPartPr/>
              <p14:nvPr/>
            </p14:nvContentPartPr>
            <p14:xfrm>
              <a:off x="1950240" y="2774680"/>
              <a:ext cx="1543680" cy="51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32244" y="2756693"/>
                <a:ext cx="1579312" cy="54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14:cNvPr>
              <p14:cNvContentPartPr/>
              <p14:nvPr/>
            </p14:nvContentPartPr>
            <p14:xfrm>
              <a:off x="4906920" y="2811040"/>
              <a:ext cx="473760" cy="339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89280" y="2793040"/>
                <a:ext cx="509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14:cNvPr>
              <p14:cNvContentPartPr/>
              <p14:nvPr/>
            </p14:nvContentPartPr>
            <p14:xfrm>
              <a:off x="4102320" y="2743000"/>
              <a:ext cx="267840" cy="513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084680" y="2725360"/>
                <a:ext cx="303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14:cNvPr>
              <p14:cNvContentPartPr/>
              <p14:nvPr/>
            </p14:nvContentPartPr>
            <p14:xfrm>
              <a:off x="5547000" y="2627080"/>
              <a:ext cx="1311840" cy="619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29360" y="2609440"/>
                <a:ext cx="13474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14:cNvPr>
              <p14:cNvContentPartPr/>
              <p14:nvPr/>
            </p14:nvContentPartPr>
            <p14:xfrm>
              <a:off x="7050720" y="2865400"/>
              <a:ext cx="183960" cy="1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33080" y="2847760"/>
                <a:ext cx="219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14:cNvPr>
              <p14:cNvContentPartPr/>
              <p14:nvPr/>
            </p14:nvContentPartPr>
            <p14:xfrm>
              <a:off x="7070880" y="2955760"/>
              <a:ext cx="18576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52880" y="293776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14:cNvPr>
              <p14:cNvContentPartPr/>
              <p14:nvPr/>
            </p14:nvContentPartPr>
            <p14:xfrm>
              <a:off x="7467240" y="2679640"/>
              <a:ext cx="892800" cy="295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49240" y="2662000"/>
                <a:ext cx="9284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14:cNvPr>
              <p14:cNvContentPartPr/>
              <p14:nvPr/>
            </p14:nvContentPartPr>
            <p14:xfrm>
              <a:off x="568560" y="3486760"/>
              <a:ext cx="702720" cy="416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0560" y="3468760"/>
                <a:ext cx="7383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14:cNvPr>
              <p14:cNvContentPartPr/>
              <p14:nvPr/>
            </p14:nvContentPartPr>
            <p14:xfrm>
              <a:off x="2092800" y="3586120"/>
              <a:ext cx="862920" cy="260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74808" y="3568480"/>
                <a:ext cx="898545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14:cNvPr>
              <p14:cNvContentPartPr/>
              <p14:nvPr/>
            </p14:nvContentPartPr>
            <p14:xfrm>
              <a:off x="3197640" y="3342040"/>
              <a:ext cx="1298160" cy="630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80000" y="3324400"/>
                <a:ext cx="1333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14:cNvPr>
              <p14:cNvContentPartPr/>
              <p14:nvPr/>
            </p14:nvContentPartPr>
            <p14:xfrm>
              <a:off x="4906920" y="3595840"/>
              <a:ext cx="167400" cy="41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89280" y="3578200"/>
                <a:ext cx="203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14:cNvPr>
              <p14:cNvContentPartPr/>
              <p14:nvPr/>
            </p14:nvContentPartPr>
            <p14:xfrm>
              <a:off x="4937160" y="3691240"/>
              <a:ext cx="186120" cy="17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19520" y="3673600"/>
                <a:ext cx="22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14:cNvPr>
              <p14:cNvContentPartPr/>
              <p14:nvPr/>
            </p14:nvContentPartPr>
            <p14:xfrm>
              <a:off x="5618280" y="3911200"/>
              <a:ext cx="416880" cy="2527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600280" y="3893200"/>
                <a:ext cx="452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14:cNvPr>
              <p14:cNvContentPartPr/>
              <p14:nvPr/>
            </p14:nvContentPartPr>
            <p14:xfrm>
              <a:off x="6247920" y="3931000"/>
              <a:ext cx="151920" cy="195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29920" y="3913000"/>
                <a:ext cx="187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14:cNvPr>
              <p14:cNvContentPartPr/>
              <p14:nvPr/>
            </p14:nvContentPartPr>
            <p14:xfrm>
              <a:off x="5404080" y="3316480"/>
              <a:ext cx="1825560" cy="534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6080" y="3298492"/>
                <a:ext cx="1861200" cy="56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14:cNvPr>
              <p14:cNvContentPartPr/>
              <p14:nvPr/>
            </p14:nvContentPartPr>
            <p14:xfrm>
              <a:off x="7386240" y="3628600"/>
              <a:ext cx="183960" cy="18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368240" y="3610600"/>
                <a:ext cx="2196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14:cNvPr>
              <p14:cNvContentPartPr/>
              <p14:nvPr/>
            </p14:nvContentPartPr>
            <p14:xfrm>
              <a:off x="7416480" y="3686920"/>
              <a:ext cx="161640" cy="21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398480" y="3669280"/>
                <a:ext cx="197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14:cNvPr>
              <p14:cNvContentPartPr/>
              <p14:nvPr/>
            </p14:nvContentPartPr>
            <p14:xfrm>
              <a:off x="7761000" y="3352480"/>
              <a:ext cx="1230840" cy="635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743000" y="3334480"/>
                <a:ext cx="126648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14:cNvPr>
              <p14:cNvContentPartPr/>
              <p14:nvPr/>
            </p14:nvContentPartPr>
            <p14:xfrm>
              <a:off x="1645680" y="4235200"/>
              <a:ext cx="873720" cy="2160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627687" y="4217560"/>
                <a:ext cx="909345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14:cNvPr>
              <p14:cNvContentPartPr/>
              <p14:nvPr/>
            </p14:nvContentPartPr>
            <p14:xfrm>
              <a:off x="527880" y="4195600"/>
              <a:ext cx="397080" cy="2937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09896" y="4177960"/>
                <a:ext cx="432688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14:cNvPr>
              <p14:cNvContentPartPr/>
              <p14:nvPr/>
            </p14:nvContentPartPr>
            <p14:xfrm>
              <a:off x="3941760" y="4194520"/>
              <a:ext cx="324000" cy="3160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923760" y="4176880"/>
                <a:ext cx="3596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14:cNvPr>
              <p14:cNvContentPartPr/>
              <p14:nvPr/>
            </p14:nvContentPartPr>
            <p14:xfrm>
              <a:off x="2701920" y="4175440"/>
              <a:ext cx="1047240" cy="327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683920" y="4157440"/>
                <a:ext cx="10828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14:cNvPr>
              <p14:cNvContentPartPr/>
              <p14:nvPr/>
            </p14:nvContentPartPr>
            <p14:xfrm>
              <a:off x="1433280" y="3855040"/>
              <a:ext cx="2990880" cy="8953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15640" y="3819040"/>
                <a:ext cx="302652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F177E92-D63B-40E6-9388-ABF136733D6F}"/>
                  </a:ext>
                </a:extLst>
              </p14:cNvPr>
              <p14:cNvContentPartPr/>
              <p14:nvPr/>
            </p14:nvContentPartPr>
            <p14:xfrm>
              <a:off x="1808040" y="1218760"/>
              <a:ext cx="4347000" cy="41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F177E92-D63B-40E6-9388-ABF136733D6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790400" y="1182760"/>
                <a:ext cx="43826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9327BFC-C84A-4097-A31A-E5DA0F461872}"/>
                  </a:ext>
                </a:extLst>
              </p14:cNvPr>
              <p14:cNvContentPartPr/>
              <p14:nvPr/>
            </p14:nvContentPartPr>
            <p14:xfrm>
              <a:off x="4673280" y="4196680"/>
              <a:ext cx="2225160" cy="4464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9327BFC-C84A-4097-A31A-E5DA0F46187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655643" y="4179040"/>
                <a:ext cx="2260794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F603C95-141B-4B61-8AD9-A264E2476C66}"/>
                  </a:ext>
                </a:extLst>
              </p14:cNvPr>
              <p14:cNvContentPartPr/>
              <p14:nvPr/>
            </p14:nvContentPartPr>
            <p14:xfrm>
              <a:off x="7161600" y="4225840"/>
              <a:ext cx="266040" cy="2145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F603C95-141B-4B61-8AD9-A264E2476C6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143960" y="4208200"/>
                <a:ext cx="3016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AC98BF9-6E6A-4EFC-9B39-619AA06B1BDD}"/>
                  </a:ext>
                </a:extLst>
              </p14:cNvPr>
              <p14:cNvContentPartPr/>
              <p14:nvPr/>
            </p14:nvContentPartPr>
            <p14:xfrm>
              <a:off x="7507920" y="4306480"/>
              <a:ext cx="175320" cy="21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AC98BF9-6E6A-4EFC-9B39-619AA06B1BD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489920" y="42888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5E2C9C7-5FD7-4039-9B50-A427D94D4C38}"/>
                  </a:ext>
                </a:extLst>
              </p14:cNvPr>
              <p14:cNvContentPartPr/>
              <p14:nvPr/>
            </p14:nvContentPartPr>
            <p14:xfrm>
              <a:off x="7528080" y="4388200"/>
              <a:ext cx="141480" cy="21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5E2C9C7-5FD7-4039-9B50-A427D94D4C3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510440" y="4370560"/>
                <a:ext cx="177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CB9B200-EDC1-4F3E-95FF-9C2A7442B0C1}"/>
                  </a:ext>
                </a:extLst>
              </p14:cNvPr>
              <p14:cNvContentPartPr/>
              <p14:nvPr/>
            </p14:nvContentPartPr>
            <p14:xfrm>
              <a:off x="4294560" y="319120"/>
              <a:ext cx="2044080" cy="799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CB9B200-EDC1-4F3E-95FF-9C2A7442B0C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276920" y="301480"/>
                <a:ext cx="207972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DAD8675-B6B6-4CA9-95B9-4595948C4935}"/>
                  </a:ext>
                </a:extLst>
              </p14:cNvPr>
              <p14:cNvContentPartPr/>
              <p14:nvPr/>
            </p14:nvContentPartPr>
            <p14:xfrm>
              <a:off x="7863240" y="3880960"/>
              <a:ext cx="1217520" cy="7747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DAD8675-B6B6-4CA9-95B9-4595948C493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845245" y="3862960"/>
                <a:ext cx="1253149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A70FAA3-5B1A-4F9A-97EE-8D7B27535EB5}"/>
                  </a:ext>
                </a:extLst>
              </p14:cNvPr>
              <p14:cNvContentPartPr/>
              <p14:nvPr/>
            </p14:nvContentPartPr>
            <p14:xfrm>
              <a:off x="2397720" y="4836040"/>
              <a:ext cx="1633680" cy="333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A70FAA3-5B1A-4F9A-97EE-8D7B27535EB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379724" y="4818059"/>
                <a:ext cx="1669312" cy="368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A9284C0-EA17-45A3-B4BC-33DCA7839CDF}"/>
                  </a:ext>
                </a:extLst>
              </p14:cNvPr>
              <p14:cNvContentPartPr/>
              <p14:nvPr/>
            </p14:nvContentPartPr>
            <p14:xfrm>
              <a:off x="1940160" y="4896880"/>
              <a:ext cx="326160" cy="3164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A9284C0-EA17-45A3-B4BC-33DCA7839CD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922180" y="4878880"/>
                <a:ext cx="361761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6B00597-631F-48A0-BD2C-C6F1C5AFC10E}"/>
                  </a:ext>
                </a:extLst>
              </p14:cNvPr>
              <p14:cNvContentPartPr/>
              <p14:nvPr/>
            </p14:nvContentPartPr>
            <p14:xfrm>
              <a:off x="477120" y="4942960"/>
              <a:ext cx="812880" cy="2786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6B00597-631F-48A0-BD2C-C6F1C5AFC10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59480" y="4925320"/>
                <a:ext cx="8485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C36B2DB-1D53-403B-AAA3-A10DF3B04CE5}"/>
                  </a:ext>
                </a:extLst>
              </p14:cNvPr>
              <p14:cNvContentPartPr/>
              <p14:nvPr/>
            </p14:nvContentPartPr>
            <p14:xfrm>
              <a:off x="1654680" y="4625440"/>
              <a:ext cx="2459880" cy="7488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C36B2DB-1D53-403B-AAA3-A10DF3B04CE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636680" y="4589440"/>
                <a:ext cx="249552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937FFA3-88F8-47B3-84FB-B4F54662E380}"/>
                  </a:ext>
                </a:extLst>
              </p14:cNvPr>
              <p14:cNvContentPartPr/>
              <p14:nvPr/>
            </p14:nvContentPartPr>
            <p14:xfrm>
              <a:off x="6410640" y="1207600"/>
              <a:ext cx="2368440" cy="493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937FFA3-88F8-47B3-84FB-B4F54662E38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393000" y="1171600"/>
                <a:ext cx="2404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887DE1B-316C-40FC-B6F9-A0529C0051F7}"/>
                  </a:ext>
                </a:extLst>
              </p14:cNvPr>
              <p14:cNvContentPartPr/>
              <p14:nvPr/>
            </p14:nvContentPartPr>
            <p14:xfrm>
              <a:off x="253560" y="1623760"/>
              <a:ext cx="2328120" cy="42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887DE1B-316C-40FC-B6F9-A0529C0051F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35920" y="1588120"/>
                <a:ext cx="2363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D63D769-FFDD-4C63-B919-0E8FF00C4B76}"/>
                  </a:ext>
                </a:extLst>
              </p14:cNvPr>
              <p14:cNvContentPartPr/>
              <p14:nvPr/>
            </p14:nvContentPartPr>
            <p14:xfrm>
              <a:off x="4449720" y="4775200"/>
              <a:ext cx="2798280" cy="5385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D63D769-FFDD-4C63-B919-0E8FF00C4B7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431720" y="4757560"/>
                <a:ext cx="2833920" cy="5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23771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14:cNvPr>
              <p14:cNvContentPartPr/>
              <p14:nvPr/>
            </p14:nvContentPartPr>
            <p14:xfrm>
              <a:off x="6278520" y="2224600"/>
              <a:ext cx="303120" cy="23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60859" y="2206960"/>
                <a:ext cx="338802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14:cNvPr>
              <p14:cNvContentPartPr/>
              <p14:nvPr/>
            </p14:nvContentPartPr>
            <p14:xfrm>
              <a:off x="692040" y="3037480"/>
              <a:ext cx="232200" cy="163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400" y="3019840"/>
                <a:ext cx="26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14:cNvPr>
              <p14:cNvContentPartPr/>
              <p14:nvPr/>
            </p14:nvContentPartPr>
            <p14:xfrm>
              <a:off x="1513560" y="3047200"/>
              <a:ext cx="1922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95920" y="302920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14:cNvPr>
              <p14:cNvContentPartPr/>
              <p14:nvPr/>
            </p14:nvContentPartPr>
            <p14:xfrm>
              <a:off x="1534080" y="3118480"/>
              <a:ext cx="185040" cy="20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6080" y="3100840"/>
                <a:ext cx="22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14:cNvPr>
              <p14:cNvContentPartPr/>
              <p14:nvPr/>
            </p14:nvContentPartPr>
            <p14:xfrm>
              <a:off x="1055280" y="3020560"/>
              <a:ext cx="242280" cy="200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37640" y="3002920"/>
                <a:ext cx="27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14:cNvPr>
              <p14:cNvContentPartPr/>
              <p14:nvPr/>
            </p14:nvContentPartPr>
            <p14:xfrm>
              <a:off x="1950240" y="2774680"/>
              <a:ext cx="1543680" cy="51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32244" y="2756693"/>
                <a:ext cx="1579312" cy="54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14:cNvPr>
              <p14:cNvContentPartPr/>
              <p14:nvPr/>
            </p14:nvContentPartPr>
            <p14:xfrm>
              <a:off x="4906920" y="2811040"/>
              <a:ext cx="473760" cy="339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89280" y="2793040"/>
                <a:ext cx="509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14:cNvPr>
              <p14:cNvContentPartPr/>
              <p14:nvPr/>
            </p14:nvContentPartPr>
            <p14:xfrm>
              <a:off x="4102320" y="2743000"/>
              <a:ext cx="267840" cy="513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084680" y="2725360"/>
                <a:ext cx="303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14:cNvPr>
              <p14:cNvContentPartPr/>
              <p14:nvPr/>
            </p14:nvContentPartPr>
            <p14:xfrm>
              <a:off x="5547000" y="2627080"/>
              <a:ext cx="1311840" cy="619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29360" y="2609440"/>
                <a:ext cx="13474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14:cNvPr>
              <p14:cNvContentPartPr/>
              <p14:nvPr/>
            </p14:nvContentPartPr>
            <p14:xfrm>
              <a:off x="7050720" y="2865400"/>
              <a:ext cx="183960" cy="1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33080" y="2847760"/>
                <a:ext cx="219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14:cNvPr>
              <p14:cNvContentPartPr/>
              <p14:nvPr/>
            </p14:nvContentPartPr>
            <p14:xfrm>
              <a:off x="7070880" y="2955760"/>
              <a:ext cx="18576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52880" y="293776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14:cNvPr>
              <p14:cNvContentPartPr/>
              <p14:nvPr/>
            </p14:nvContentPartPr>
            <p14:xfrm>
              <a:off x="7467240" y="2679640"/>
              <a:ext cx="892800" cy="295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49240" y="2662000"/>
                <a:ext cx="9284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14:cNvPr>
              <p14:cNvContentPartPr/>
              <p14:nvPr/>
            </p14:nvContentPartPr>
            <p14:xfrm>
              <a:off x="568560" y="3486760"/>
              <a:ext cx="702720" cy="416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0560" y="3468760"/>
                <a:ext cx="7383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14:cNvPr>
              <p14:cNvContentPartPr/>
              <p14:nvPr/>
            </p14:nvContentPartPr>
            <p14:xfrm>
              <a:off x="2092800" y="3586120"/>
              <a:ext cx="862920" cy="260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74808" y="3568480"/>
                <a:ext cx="898545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14:cNvPr>
              <p14:cNvContentPartPr/>
              <p14:nvPr/>
            </p14:nvContentPartPr>
            <p14:xfrm>
              <a:off x="3197640" y="3342040"/>
              <a:ext cx="1298160" cy="630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80000" y="3324400"/>
                <a:ext cx="1333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14:cNvPr>
              <p14:cNvContentPartPr/>
              <p14:nvPr/>
            </p14:nvContentPartPr>
            <p14:xfrm>
              <a:off x="4906920" y="3595840"/>
              <a:ext cx="167400" cy="41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89280" y="3578200"/>
                <a:ext cx="203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14:cNvPr>
              <p14:cNvContentPartPr/>
              <p14:nvPr/>
            </p14:nvContentPartPr>
            <p14:xfrm>
              <a:off x="4937160" y="3691240"/>
              <a:ext cx="186120" cy="17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19520" y="3673600"/>
                <a:ext cx="22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14:cNvPr>
              <p14:cNvContentPartPr/>
              <p14:nvPr/>
            </p14:nvContentPartPr>
            <p14:xfrm>
              <a:off x="5618280" y="3911200"/>
              <a:ext cx="416880" cy="2527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600280" y="3893200"/>
                <a:ext cx="452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14:cNvPr>
              <p14:cNvContentPartPr/>
              <p14:nvPr/>
            </p14:nvContentPartPr>
            <p14:xfrm>
              <a:off x="6247920" y="3931000"/>
              <a:ext cx="151920" cy="195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29920" y="3913000"/>
                <a:ext cx="187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14:cNvPr>
              <p14:cNvContentPartPr/>
              <p14:nvPr/>
            </p14:nvContentPartPr>
            <p14:xfrm>
              <a:off x="5404080" y="3316480"/>
              <a:ext cx="1825560" cy="534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6080" y="3298492"/>
                <a:ext cx="1861200" cy="56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14:cNvPr>
              <p14:cNvContentPartPr/>
              <p14:nvPr/>
            </p14:nvContentPartPr>
            <p14:xfrm>
              <a:off x="7386240" y="3628600"/>
              <a:ext cx="183960" cy="18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368240" y="3610600"/>
                <a:ext cx="2196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14:cNvPr>
              <p14:cNvContentPartPr/>
              <p14:nvPr/>
            </p14:nvContentPartPr>
            <p14:xfrm>
              <a:off x="7416480" y="3686920"/>
              <a:ext cx="161640" cy="21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398480" y="3669280"/>
                <a:ext cx="197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14:cNvPr>
              <p14:cNvContentPartPr/>
              <p14:nvPr/>
            </p14:nvContentPartPr>
            <p14:xfrm>
              <a:off x="7761000" y="3352480"/>
              <a:ext cx="1230840" cy="635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743000" y="3334480"/>
                <a:ext cx="126648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14:cNvPr>
              <p14:cNvContentPartPr/>
              <p14:nvPr/>
            </p14:nvContentPartPr>
            <p14:xfrm>
              <a:off x="1645680" y="4235200"/>
              <a:ext cx="873720" cy="2160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627687" y="4217560"/>
                <a:ext cx="909345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14:cNvPr>
              <p14:cNvContentPartPr/>
              <p14:nvPr/>
            </p14:nvContentPartPr>
            <p14:xfrm>
              <a:off x="527880" y="4195600"/>
              <a:ext cx="397080" cy="2937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09896" y="4177960"/>
                <a:ext cx="432688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14:cNvPr>
              <p14:cNvContentPartPr/>
              <p14:nvPr/>
            </p14:nvContentPartPr>
            <p14:xfrm>
              <a:off x="3941760" y="4194520"/>
              <a:ext cx="324000" cy="3160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923760" y="4176880"/>
                <a:ext cx="3596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14:cNvPr>
              <p14:cNvContentPartPr/>
              <p14:nvPr/>
            </p14:nvContentPartPr>
            <p14:xfrm>
              <a:off x="2701920" y="4175440"/>
              <a:ext cx="1047240" cy="327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683920" y="4157440"/>
                <a:ext cx="10828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14:cNvPr>
              <p14:cNvContentPartPr/>
              <p14:nvPr/>
            </p14:nvContentPartPr>
            <p14:xfrm>
              <a:off x="1433280" y="3855040"/>
              <a:ext cx="2990880" cy="8953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15640" y="3819040"/>
                <a:ext cx="302652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F177E92-D63B-40E6-9388-ABF136733D6F}"/>
                  </a:ext>
                </a:extLst>
              </p14:cNvPr>
              <p14:cNvContentPartPr/>
              <p14:nvPr/>
            </p14:nvContentPartPr>
            <p14:xfrm>
              <a:off x="1808040" y="1218760"/>
              <a:ext cx="4347000" cy="41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F177E92-D63B-40E6-9388-ABF136733D6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790400" y="1182760"/>
                <a:ext cx="43826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9327BFC-C84A-4097-A31A-E5DA0F461872}"/>
                  </a:ext>
                </a:extLst>
              </p14:cNvPr>
              <p14:cNvContentPartPr/>
              <p14:nvPr/>
            </p14:nvContentPartPr>
            <p14:xfrm>
              <a:off x="4673280" y="4196680"/>
              <a:ext cx="2225160" cy="4464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9327BFC-C84A-4097-A31A-E5DA0F46187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655643" y="4179040"/>
                <a:ext cx="2260794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F603C95-141B-4B61-8AD9-A264E2476C66}"/>
                  </a:ext>
                </a:extLst>
              </p14:cNvPr>
              <p14:cNvContentPartPr/>
              <p14:nvPr/>
            </p14:nvContentPartPr>
            <p14:xfrm>
              <a:off x="7161600" y="4225840"/>
              <a:ext cx="266040" cy="2145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F603C95-141B-4B61-8AD9-A264E2476C6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143960" y="4208200"/>
                <a:ext cx="3016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AC98BF9-6E6A-4EFC-9B39-619AA06B1BDD}"/>
                  </a:ext>
                </a:extLst>
              </p14:cNvPr>
              <p14:cNvContentPartPr/>
              <p14:nvPr/>
            </p14:nvContentPartPr>
            <p14:xfrm>
              <a:off x="7507920" y="4306480"/>
              <a:ext cx="175320" cy="21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AC98BF9-6E6A-4EFC-9B39-619AA06B1BD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489920" y="42888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5E2C9C7-5FD7-4039-9B50-A427D94D4C38}"/>
                  </a:ext>
                </a:extLst>
              </p14:cNvPr>
              <p14:cNvContentPartPr/>
              <p14:nvPr/>
            </p14:nvContentPartPr>
            <p14:xfrm>
              <a:off x="7528080" y="4388200"/>
              <a:ext cx="141480" cy="21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5E2C9C7-5FD7-4039-9B50-A427D94D4C3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510440" y="4370560"/>
                <a:ext cx="177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CB9B200-EDC1-4F3E-95FF-9C2A7442B0C1}"/>
                  </a:ext>
                </a:extLst>
              </p14:cNvPr>
              <p14:cNvContentPartPr/>
              <p14:nvPr/>
            </p14:nvContentPartPr>
            <p14:xfrm>
              <a:off x="4294560" y="319120"/>
              <a:ext cx="2044080" cy="799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CB9B200-EDC1-4F3E-95FF-9C2A7442B0C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276920" y="301480"/>
                <a:ext cx="207972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DAD8675-B6B6-4CA9-95B9-4595948C4935}"/>
                  </a:ext>
                </a:extLst>
              </p14:cNvPr>
              <p14:cNvContentPartPr/>
              <p14:nvPr/>
            </p14:nvContentPartPr>
            <p14:xfrm>
              <a:off x="7863240" y="3880960"/>
              <a:ext cx="1217520" cy="7747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DAD8675-B6B6-4CA9-95B9-4595948C493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845245" y="3862960"/>
                <a:ext cx="1253149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A70FAA3-5B1A-4F9A-97EE-8D7B27535EB5}"/>
                  </a:ext>
                </a:extLst>
              </p14:cNvPr>
              <p14:cNvContentPartPr/>
              <p14:nvPr/>
            </p14:nvContentPartPr>
            <p14:xfrm>
              <a:off x="2397720" y="4836040"/>
              <a:ext cx="1633680" cy="333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A70FAA3-5B1A-4F9A-97EE-8D7B27535EB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379724" y="4818059"/>
                <a:ext cx="1669312" cy="368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A9284C0-EA17-45A3-B4BC-33DCA7839CDF}"/>
                  </a:ext>
                </a:extLst>
              </p14:cNvPr>
              <p14:cNvContentPartPr/>
              <p14:nvPr/>
            </p14:nvContentPartPr>
            <p14:xfrm>
              <a:off x="1940160" y="4896880"/>
              <a:ext cx="326160" cy="3164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A9284C0-EA17-45A3-B4BC-33DCA7839CD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922180" y="4878880"/>
                <a:ext cx="361761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6B00597-631F-48A0-BD2C-C6F1C5AFC10E}"/>
                  </a:ext>
                </a:extLst>
              </p14:cNvPr>
              <p14:cNvContentPartPr/>
              <p14:nvPr/>
            </p14:nvContentPartPr>
            <p14:xfrm>
              <a:off x="477120" y="4942960"/>
              <a:ext cx="812880" cy="2786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6B00597-631F-48A0-BD2C-C6F1C5AFC10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59480" y="4925320"/>
                <a:ext cx="8485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C36B2DB-1D53-403B-AAA3-A10DF3B04CE5}"/>
                  </a:ext>
                </a:extLst>
              </p14:cNvPr>
              <p14:cNvContentPartPr/>
              <p14:nvPr/>
            </p14:nvContentPartPr>
            <p14:xfrm>
              <a:off x="1654680" y="4625440"/>
              <a:ext cx="2459880" cy="7488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C36B2DB-1D53-403B-AAA3-A10DF3B04CE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636680" y="4589440"/>
                <a:ext cx="249552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937FFA3-88F8-47B3-84FB-B4F54662E380}"/>
                  </a:ext>
                </a:extLst>
              </p14:cNvPr>
              <p14:cNvContentPartPr/>
              <p14:nvPr/>
            </p14:nvContentPartPr>
            <p14:xfrm>
              <a:off x="6410640" y="1207600"/>
              <a:ext cx="2368440" cy="493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937FFA3-88F8-47B3-84FB-B4F54662E38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393000" y="1171600"/>
                <a:ext cx="2404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887DE1B-316C-40FC-B6F9-A0529C0051F7}"/>
                  </a:ext>
                </a:extLst>
              </p14:cNvPr>
              <p14:cNvContentPartPr/>
              <p14:nvPr/>
            </p14:nvContentPartPr>
            <p14:xfrm>
              <a:off x="253560" y="1623760"/>
              <a:ext cx="2328120" cy="42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887DE1B-316C-40FC-B6F9-A0529C0051F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35920" y="1588120"/>
                <a:ext cx="2363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D63D769-FFDD-4C63-B919-0E8FF00C4B76}"/>
                  </a:ext>
                </a:extLst>
              </p14:cNvPr>
              <p14:cNvContentPartPr/>
              <p14:nvPr/>
            </p14:nvContentPartPr>
            <p14:xfrm>
              <a:off x="4449720" y="4775200"/>
              <a:ext cx="2798280" cy="5385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D63D769-FFDD-4C63-B919-0E8FF00C4B7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431720" y="4757560"/>
                <a:ext cx="283392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DD0E224-0EF4-4FD3-9002-41A78ACAD081}"/>
                  </a:ext>
                </a:extLst>
              </p14:cNvPr>
              <p14:cNvContentPartPr/>
              <p14:nvPr/>
            </p14:nvContentPartPr>
            <p14:xfrm>
              <a:off x="2071560" y="5628400"/>
              <a:ext cx="21240" cy="3348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DD0E224-0EF4-4FD3-9002-41A78ACAD08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053920" y="5610400"/>
                <a:ext cx="568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B92E1EA-B9B1-4994-8F26-74B17556A548}"/>
                  </a:ext>
                </a:extLst>
              </p14:cNvPr>
              <p14:cNvContentPartPr/>
              <p14:nvPr/>
            </p14:nvContentPartPr>
            <p14:xfrm>
              <a:off x="1980840" y="5608240"/>
              <a:ext cx="288000" cy="2415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B92E1EA-B9B1-4994-8F26-74B17556A54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963200" y="5590600"/>
                <a:ext cx="3236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DD6B198-789A-4EBE-B1E0-C6CBBECCF966}"/>
                  </a:ext>
                </a:extLst>
              </p14:cNvPr>
              <p14:cNvContentPartPr/>
              <p14:nvPr/>
            </p14:nvContentPartPr>
            <p14:xfrm>
              <a:off x="2195760" y="5849080"/>
              <a:ext cx="140760" cy="1551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DD6B198-789A-4EBE-B1E0-C6CBBECCF96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177760" y="5831440"/>
                <a:ext cx="1764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2D54A6E-0B76-4EA8-90C5-17BF4073838B}"/>
                  </a:ext>
                </a:extLst>
              </p14:cNvPr>
              <p14:cNvContentPartPr/>
              <p14:nvPr/>
            </p14:nvContentPartPr>
            <p14:xfrm>
              <a:off x="2366760" y="5876800"/>
              <a:ext cx="85680" cy="105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2D54A6E-0B76-4EA8-90C5-17BF4073838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349120" y="5859160"/>
                <a:ext cx="1213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1D7FB9F-E0C7-4154-966D-480AAC463B6A}"/>
                  </a:ext>
                </a:extLst>
              </p14:cNvPr>
              <p14:cNvContentPartPr/>
              <p14:nvPr/>
            </p14:nvContentPartPr>
            <p14:xfrm>
              <a:off x="2535600" y="5858440"/>
              <a:ext cx="135360" cy="1249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1D7FB9F-E0C7-4154-966D-480AAC463B6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517600" y="5840440"/>
                <a:ext cx="1710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814C8C1-E3E1-41AA-9AE8-D0FBDF330DBE}"/>
                  </a:ext>
                </a:extLst>
              </p14:cNvPr>
              <p14:cNvContentPartPr/>
              <p14:nvPr/>
            </p14:nvContentPartPr>
            <p14:xfrm>
              <a:off x="2803800" y="5791480"/>
              <a:ext cx="256680" cy="198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814C8C1-E3E1-41AA-9AE8-D0FBDF330DBE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786160" y="5773840"/>
                <a:ext cx="292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C3BFB16-C26A-4509-9CDB-006BABE88AA1}"/>
                  </a:ext>
                </a:extLst>
              </p14:cNvPr>
              <p14:cNvContentPartPr/>
              <p14:nvPr/>
            </p14:nvContentPartPr>
            <p14:xfrm>
              <a:off x="2834040" y="5885440"/>
              <a:ext cx="249480" cy="298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C3BFB16-C26A-4509-9CDB-006BABE88AA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816400" y="5867800"/>
                <a:ext cx="2851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0C9E19D-F966-4CFA-95B2-5962EFD45AD2}"/>
                  </a:ext>
                </a:extLst>
              </p14:cNvPr>
              <p14:cNvContentPartPr/>
              <p14:nvPr/>
            </p14:nvContentPartPr>
            <p14:xfrm>
              <a:off x="3220320" y="5830360"/>
              <a:ext cx="741960" cy="2685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0C9E19D-F966-4CFA-95B2-5962EFD45AD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202680" y="5812720"/>
                <a:ext cx="7776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7BDDF10-761C-457F-801B-A72B8103DC49}"/>
                  </a:ext>
                </a:extLst>
              </p14:cNvPr>
              <p14:cNvContentPartPr/>
              <p14:nvPr/>
            </p14:nvContentPartPr>
            <p14:xfrm>
              <a:off x="3357840" y="5578360"/>
              <a:ext cx="609480" cy="20340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7BDDF10-761C-457F-801B-A72B8103DC4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339851" y="5560720"/>
                <a:ext cx="645099" cy="2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85949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14:cNvPr>
              <p14:cNvContentPartPr/>
              <p14:nvPr/>
            </p14:nvContentPartPr>
            <p14:xfrm>
              <a:off x="6278520" y="2224600"/>
              <a:ext cx="303120" cy="23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60859" y="2206960"/>
                <a:ext cx="338802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14:cNvPr>
              <p14:cNvContentPartPr/>
              <p14:nvPr/>
            </p14:nvContentPartPr>
            <p14:xfrm>
              <a:off x="692040" y="3037480"/>
              <a:ext cx="232200" cy="163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400" y="3019840"/>
                <a:ext cx="26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14:cNvPr>
              <p14:cNvContentPartPr/>
              <p14:nvPr/>
            </p14:nvContentPartPr>
            <p14:xfrm>
              <a:off x="1513560" y="3047200"/>
              <a:ext cx="1922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95920" y="302920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14:cNvPr>
              <p14:cNvContentPartPr/>
              <p14:nvPr/>
            </p14:nvContentPartPr>
            <p14:xfrm>
              <a:off x="1534080" y="3118480"/>
              <a:ext cx="185040" cy="20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6080" y="3100840"/>
                <a:ext cx="22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14:cNvPr>
              <p14:cNvContentPartPr/>
              <p14:nvPr/>
            </p14:nvContentPartPr>
            <p14:xfrm>
              <a:off x="1055280" y="3020560"/>
              <a:ext cx="242280" cy="200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37640" y="3002920"/>
                <a:ext cx="27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14:cNvPr>
              <p14:cNvContentPartPr/>
              <p14:nvPr/>
            </p14:nvContentPartPr>
            <p14:xfrm>
              <a:off x="1950240" y="2774680"/>
              <a:ext cx="1543680" cy="51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32244" y="2756693"/>
                <a:ext cx="1579312" cy="54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14:cNvPr>
              <p14:cNvContentPartPr/>
              <p14:nvPr/>
            </p14:nvContentPartPr>
            <p14:xfrm>
              <a:off x="4906920" y="2811040"/>
              <a:ext cx="473760" cy="339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89280" y="2793040"/>
                <a:ext cx="509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14:cNvPr>
              <p14:cNvContentPartPr/>
              <p14:nvPr/>
            </p14:nvContentPartPr>
            <p14:xfrm>
              <a:off x="4102320" y="2743000"/>
              <a:ext cx="267840" cy="513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084680" y="2725360"/>
                <a:ext cx="303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14:cNvPr>
              <p14:cNvContentPartPr/>
              <p14:nvPr/>
            </p14:nvContentPartPr>
            <p14:xfrm>
              <a:off x="5547000" y="2627080"/>
              <a:ext cx="1311840" cy="619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29360" y="2609440"/>
                <a:ext cx="13474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14:cNvPr>
              <p14:cNvContentPartPr/>
              <p14:nvPr/>
            </p14:nvContentPartPr>
            <p14:xfrm>
              <a:off x="7050720" y="2865400"/>
              <a:ext cx="183960" cy="1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33080" y="2847760"/>
                <a:ext cx="219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14:cNvPr>
              <p14:cNvContentPartPr/>
              <p14:nvPr/>
            </p14:nvContentPartPr>
            <p14:xfrm>
              <a:off x="7070880" y="2955760"/>
              <a:ext cx="18576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52880" y="293776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14:cNvPr>
              <p14:cNvContentPartPr/>
              <p14:nvPr/>
            </p14:nvContentPartPr>
            <p14:xfrm>
              <a:off x="7467240" y="2679640"/>
              <a:ext cx="892800" cy="295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49240" y="2662000"/>
                <a:ext cx="9284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14:cNvPr>
              <p14:cNvContentPartPr/>
              <p14:nvPr/>
            </p14:nvContentPartPr>
            <p14:xfrm>
              <a:off x="568560" y="3486760"/>
              <a:ext cx="702720" cy="416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0560" y="3468760"/>
                <a:ext cx="7383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14:cNvPr>
              <p14:cNvContentPartPr/>
              <p14:nvPr/>
            </p14:nvContentPartPr>
            <p14:xfrm>
              <a:off x="2092800" y="3586120"/>
              <a:ext cx="862920" cy="260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74808" y="3568480"/>
                <a:ext cx="898545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14:cNvPr>
              <p14:cNvContentPartPr/>
              <p14:nvPr/>
            </p14:nvContentPartPr>
            <p14:xfrm>
              <a:off x="3197640" y="3342040"/>
              <a:ext cx="1298160" cy="630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80000" y="3324400"/>
                <a:ext cx="1333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14:cNvPr>
              <p14:cNvContentPartPr/>
              <p14:nvPr/>
            </p14:nvContentPartPr>
            <p14:xfrm>
              <a:off x="4906920" y="3595840"/>
              <a:ext cx="167400" cy="41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89280" y="3578200"/>
                <a:ext cx="203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14:cNvPr>
              <p14:cNvContentPartPr/>
              <p14:nvPr/>
            </p14:nvContentPartPr>
            <p14:xfrm>
              <a:off x="4937160" y="3691240"/>
              <a:ext cx="186120" cy="17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19520" y="3673600"/>
                <a:ext cx="22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14:cNvPr>
              <p14:cNvContentPartPr/>
              <p14:nvPr/>
            </p14:nvContentPartPr>
            <p14:xfrm>
              <a:off x="5618280" y="3911200"/>
              <a:ext cx="416880" cy="2527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600280" y="3893200"/>
                <a:ext cx="452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14:cNvPr>
              <p14:cNvContentPartPr/>
              <p14:nvPr/>
            </p14:nvContentPartPr>
            <p14:xfrm>
              <a:off x="6247920" y="3931000"/>
              <a:ext cx="151920" cy="195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29920" y="3913000"/>
                <a:ext cx="187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14:cNvPr>
              <p14:cNvContentPartPr/>
              <p14:nvPr/>
            </p14:nvContentPartPr>
            <p14:xfrm>
              <a:off x="5404080" y="3316480"/>
              <a:ext cx="1825560" cy="534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6080" y="3298492"/>
                <a:ext cx="1861200" cy="56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14:cNvPr>
              <p14:cNvContentPartPr/>
              <p14:nvPr/>
            </p14:nvContentPartPr>
            <p14:xfrm>
              <a:off x="7386240" y="3628600"/>
              <a:ext cx="183960" cy="18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368240" y="3610600"/>
                <a:ext cx="2196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14:cNvPr>
              <p14:cNvContentPartPr/>
              <p14:nvPr/>
            </p14:nvContentPartPr>
            <p14:xfrm>
              <a:off x="7416480" y="3686920"/>
              <a:ext cx="161640" cy="21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398480" y="3669280"/>
                <a:ext cx="197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14:cNvPr>
              <p14:cNvContentPartPr/>
              <p14:nvPr/>
            </p14:nvContentPartPr>
            <p14:xfrm>
              <a:off x="7761000" y="3352480"/>
              <a:ext cx="1230840" cy="635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743000" y="3334480"/>
                <a:ext cx="126648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14:cNvPr>
              <p14:cNvContentPartPr/>
              <p14:nvPr/>
            </p14:nvContentPartPr>
            <p14:xfrm>
              <a:off x="1645680" y="4235200"/>
              <a:ext cx="873720" cy="2160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627687" y="4217560"/>
                <a:ext cx="909345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14:cNvPr>
              <p14:cNvContentPartPr/>
              <p14:nvPr/>
            </p14:nvContentPartPr>
            <p14:xfrm>
              <a:off x="527880" y="4195600"/>
              <a:ext cx="397080" cy="2937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09896" y="4177960"/>
                <a:ext cx="432688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14:cNvPr>
              <p14:cNvContentPartPr/>
              <p14:nvPr/>
            </p14:nvContentPartPr>
            <p14:xfrm>
              <a:off x="3941760" y="4194520"/>
              <a:ext cx="324000" cy="3160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923760" y="4176880"/>
                <a:ext cx="3596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14:cNvPr>
              <p14:cNvContentPartPr/>
              <p14:nvPr/>
            </p14:nvContentPartPr>
            <p14:xfrm>
              <a:off x="2701920" y="4175440"/>
              <a:ext cx="1047240" cy="327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683920" y="4157440"/>
                <a:ext cx="10828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14:cNvPr>
              <p14:cNvContentPartPr/>
              <p14:nvPr/>
            </p14:nvContentPartPr>
            <p14:xfrm>
              <a:off x="1433280" y="3855040"/>
              <a:ext cx="2990880" cy="8953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15640" y="3819040"/>
                <a:ext cx="302652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F177E92-D63B-40E6-9388-ABF136733D6F}"/>
                  </a:ext>
                </a:extLst>
              </p14:cNvPr>
              <p14:cNvContentPartPr/>
              <p14:nvPr/>
            </p14:nvContentPartPr>
            <p14:xfrm>
              <a:off x="1808040" y="1218760"/>
              <a:ext cx="4347000" cy="41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F177E92-D63B-40E6-9388-ABF136733D6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790400" y="1182760"/>
                <a:ext cx="43826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9327BFC-C84A-4097-A31A-E5DA0F461872}"/>
                  </a:ext>
                </a:extLst>
              </p14:cNvPr>
              <p14:cNvContentPartPr/>
              <p14:nvPr/>
            </p14:nvContentPartPr>
            <p14:xfrm>
              <a:off x="4673280" y="4196680"/>
              <a:ext cx="2225160" cy="4464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9327BFC-C84A-4097-A31A-E5DA0F46187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655643" y="4179040"/>
                <a:ext cx="2260794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F603C95-141B-4B61-8AD9-A264E2476C66}"/>
                  </a:ext>
                </a:extLst>
              </p14:cNvPr>
              <p14:cNvContentPartPr/>
              <p14:nvPr/>
            </p14:nvContentPartPr>
            <p14:xfrm>
              <a:off x="7161600" y="4225840"/>
              <a:ext cx="266040" cy="2145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F603C95-141B-4B61-8AD9-A264E2476C6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143960" y="4208200"/>
                <a:ext cx="3016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AC98BF9-6E6A-4EFC-9B39-619AA06B1BDD}"/>
                  </a:ext>
                </a:extLst>
              </p14:cNvPr>
              <p14:cNvContentPartPr/>
              <p14:nvPr/>
            </p14:nvContentPartPr>
            <p14:xfrm>
              <a:off x="7507920" y="4306480"/>
              <a:ext cx="175320" cy="21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AC98BF9-6E6A-4EFC-9B39-619AA06B1BD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489920" y="42888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5E2C9C7-5FD7-4039-9B50-A427D94D4C38}"/>
                  </a:ext>
                </a:extLst>
              </p14:cNvPr>
              <p14:cNvContentPartPr/>
              <p14:nvPr/>
            </p14:nvContentPartPr>
            <p14:xfrm>
              <a:off x="7528080" y="4388200"/>
              <a:ext cx="141480" cy="21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5E2C9C7-5FD7-4039-9B50-A427D94D4C3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510440" y="4370560"/>
                <a:ext cx="177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CB9B200-EDC1-4F3E-95FF-9C2A7442B0C1}"/>
                  </a:ext>
                </a:extLst>
              </p14:cNvPr>
              <p14:cNvContentPartPr/>
              <p14:nvPr/>
            </p14:nvContentPartPr>
            <p14:xfrm>
              <a:off x="4294560" y="319120"/>
              <a:ext cx="2044080" cy="799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CB9B200-EDC1-4F3E-95FF-9C2A7442B0C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276920" y="301480"/>
                <a:ext cx="207972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DAD8675-B6B6-4CA9-95B9-4595948C4935}"/>
                  </a:ext>
                </a:extLst>
              </p14:cNvPr>
              <p14:cNvContentPartPr/>
              <p14:nvPr/>
            </p14:nvContentPartPr>
            <p14:xfrm>
              <a:off x="7863240" y="3880960"/>
              <a:ext cx="1217520" cy="7747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DAD8675-B6B6-4CA9-95B9-4595948C493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845245" y="3862960"/>
                <a:ext cx="1253149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A70FAA3-5B1A-4F9A-97EE-8D7B27535EB5}"/>
                  </a:ext>
                </a:extLst>
              </p14:cNvPr>
              <p14:cNvContentPartPr/>
              <p14:nvPr/>
            </p14:nvContentPartPr>
            <p14:xfrm>
              <a:off x="2397720" y="4836040"/>
              <a:ext cx="1633680" cy="333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A70FAA3-5B1A-4F9A-97EE-8D7B27535EB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379724" y="4818059"/>
                <a:ext cx="1669312" cy="368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A9284C0-EA17-45A3-B4BC-33DCA7839CDF}"/>
                  </a:ext>
                </a:extLst>
              </p14:cNvPr>
              <p14:cNvContentPartPr/>
              <p14:nvPr/>
            </p14:nvContentPartPr>
            <p14:xfrm>
              <a:off x="1940160" y="4896880"/>
              <a:ext cx="326160" cy="3164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A9284C0-EA17-45A3-B4BC-33DCA7839CD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922180" y="4878880"/>
                <a:ext cx="361761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6B00597-631F-48A0-BD2C-C6F1C5AFC10E}"/>
                  </a:ext>
                </a:extLst>
              </p14:cNvPr>
              <p14:cNvContentPartPr/>
              <p14:nvPr/>
            </p14:nvContentPartPr>
            <p14:xfrm>
              <a:off x="477120" y="4942960"/>
              <a:ext cx="812880" cy="2786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6B00597-631F-48A0-BD2C-C6F1C5AFC10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59480" y="4925320"/>
                <a:ext cx="8485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C36B2DB-1D53-403B-AAA3-A10DF3B04CE5}"/>
                  </a:ext>
                </a:extLst>
              </p14:cNvPr>
              <p14:cNvContentPartPr/>
              <p14:nvPr/>
            </p14:nvContentPartPr>
            <p14:xfrm>
              <a:off x="1654680" y="4625440"/>
              <a:ext cx="2459880" cy="7488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C36B2DB-1D53-403B-AAA3-A10DF3B04CE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636680" y="4589440"/>
                <a:ext cx="249552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937FFA3-88F8-47B3-84FB-B4F54662E380}"/>
                  </a:ext>
                </a:extLst>
              </p14:cNvPr>
              <p14:cNvContentPartPr/>
              <p14:nvPr/>
            </p14:nvContentPartPr>
            <p14:xfrm>
              <a:off x="6410640" y="1207600"/>
              <a:ext cx="2368440" cy="493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937FFA3-88F8-47B3-84FB-B4F54662E38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393000" y="1171600"/>
                <a:ext cx="2404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887DE1B-316C-40FC-B6F9-A0529C0051F7}"/>
                  </a:ext>
                </a:extLst>
              </p14:cNvPr>
              <p14:cNvContentPartPr/>
              <p14:nvPr/>
            </p14:nvContentPartPr>
            <p14:xfrm>
              <a:off x="253560" y="1623760"/>
              <a:ext cx="2328120" cy="42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887DE1B-316C-40FC-B6F9-A0529C0051F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35920" y="1588120"/>
                <a:ext cx="2363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D63D769-FFDD-4C63-B919-0E8FF00C4B76}"/>
                  </a:ext>
                </a:extLst>
              </p14:cNvPr>
              <p14:cNvContentPartPr/>
              <p14:nvPr/>
            </p14:nvContentPartPr>
            <p14:xfrm>
              <a:off x="4449720" y="4775200"/>
              <a:ext cx="2798280" cy="5385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D63D769-FFDD-4C63-B919-0E8FF00C4B7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431720" y="4757560"/>
                <a:ext cx="283392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DD0E224-0EF4-4FD3-9002-41A78ACAD081}"/>
                  </a:ext>
                </a:extLst>
              </p14:cNvPr>
              <p14:cNvContentPartPr/>
              <p14:nvPr/>
            </p14:nvContentPartPr>
            <p14:xfrm>
              <a:off x="2071560" y="5628400"/>
              <a:ext cx="21240" cy="3348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DD0E224-0EF4-4FD3-9002-41A78ACAD08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053920" y="5610400"/>
                <a:ext cx="568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B92E1EA-B9B1-4994-8F26-74B17556A548}"/>
                  </a:ext>
                </a:extLst>
              </p14:cNvPr>
              <p14:cNvContentPartPr/>
              <p14:nvPr/>
            </p14:nvContentPartPr>
            <p14:xfrm>
              <a:off x="1980840" y="5608240"/>
              <a:ext cx="288000" cy="2415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B92E1EA-B9B1-4994-8F26-74B17556A54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963200" y="5590600"/>
                <a:ext cx="3236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DD6B198-789A-4EBE-B1E0-C6CBBECCF966}"/>
                  </a:ext>
                </a:extLst>
              </p14:cNvPr>
              <p14:cNvContentPartPr/>
              <p14:nvPr/>
            </p14:nvContentPartPr>
            <p14:xfrm>
              <a:off x="2195760" y="5849080"/>
              <a:ext cx="140760" cy="1551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DD6B198-789A-4EBE-B1E0-C6CBBECCF96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177760" y="5831440"/>
                <a:ext cx="1764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2D54A6E-0B76-4EA8-90C5-17BF4073838B}"/>
                  </a:ext>
                </a:extLst>
              </p14:cNvPr>
              <p14:cNvContentPartPr/>
              <p14:nvPr/>
            </p14:nvContentPartPr>
            <p14:xfrm>
              <a:off x="2366760" y="5876800"/>
              <a:ext cx="85680" cy="105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2D54A6E-0B76-4EA8-90C5-17BF4073838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349120" y="5859160"/>
                <a:ext cx="1213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1D7FB9F-E0C7-4154-966D-480AAC463B6A}"/>
                  </a:ext>
                </a:extLst>
              </p14:cNvPr>
              <p14:cNvContentPartPr/>
              <p14:nvPr/>
            </p14:nvContentPartPr>
            <p14:xfrm>
              <a:off x="2535600" y="5858440"/>
              <a:ext cx="135360" cy="1249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1D7FB9F-E0C7-4154-966D-480AAC463B6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517600" y="5840440"/>
                <a:ext cx="1710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814C8C1-E3E1-41AA-9AE8-D0FBDF330DBE}"/>
                  </a:ext>
                </a:extLst>
              </p14:cNvPr>
              <p14:cNvContentPartPr/>
              <p14:nvPr/>
            </p14:nvContentPartPr>
            <p14:xfrm>
              <a:off x="2803800" y="5791480"/>
              <a:ext cx="256680" cy="198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814C8C1-E3E1-41AA-9AE8-D0FBDF330DBE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786160" y="5773840"/>
                <a:ext cx="292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C3BFB16-C26A-4509-9CDB-006BABE88AA1}"/>
                  </a:ext>
                </a:extLst>
              </p14:cNvPr>
              <p14:cNvContentPartPr/>
              <p14:nvPr/>
            </p14:nvContentPartPr>
            <p14:xfrm>
              <a:off x="2834040" y="5885440"/>
              <a:ext cx="249480" cy="298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C3BFB16-C26A-4509-9CDB-006BABE88AA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816400" y="5867800"/>
                <a:ext cx="2851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0C9E19D-F966-4CFA-95B2-5962EFD45AD2}"/>
                  </a:ext>
                </a:extLst>
              </p14:cNvPr>
              <p14:cNvContentPartPr/>
              <p14:nvPr/>
            </p14:nvContentPartPr>
            <p14:xfrm>
              <a:off x="3220320" y="5830360"/>
              <a:ext cx="741960" cy="2685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0C9E19D-F966-4CFA-95B2-5962EFD45AD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202680" y="5812720"/>
                <a:ext cx="7776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7BDDF10-761C-457F-801B-A72B8103DC49}"/>
                  </a:ext>
                </a:extLst>
              </p14:cNvPr>
              <p14:cNvContentPartPr/>
              <p14:nvPr/>
            </p14:nvContentPartPr>
            <p14:xfrm>
              <a:off x="3357840" y="5578360"/>
              <a:ext cx="609480" cy="20340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7BDDF10-761C-457F-801B-A72B8103DC4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339851" y="5560720"/>
                <a:ext cx="645099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9E846DD-7D7A-448E-8050-46939EDCF951}"/>
                  </a:ext>
                </a:extLst>
              </p14:cNvPr>
              <p14:cNvContentPartPr/>
              <p14:nvPr/>
            </p14:nvContentPartPr>
            <p14:xfrm>
              <a:off x="4276920" y="5820640"/>
              <a:ext cx="192600" cy="111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9E846DD-7D7A-448E-8050-46939EDCF951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258920" y="5803000"/>
                <a:ext cx="22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6BC381C-F7F3-480D-909A-CDA225E3AE12}"/>
                  </a:ext>
                </a:extLst>
              </p14:cNvPr>
              <p14:cNvContentPartPr/>
              <p14:nvPr/>
            </p14:nvContentPartPr>
            <p14:xfrm>
              <a:off x="4297080" y="5892280"/>
              <a:ext cx="207720" cy="108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6BC381C-F7F3-480D-909A-CDA225E3AE12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279440" y="5874280"/>
                <a:ext cx="243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4150E78-43F4-4AA6-AAA2-008942B2212B}"/>
                  </a:ext>
                </a:extLst>
              </p14:cNvPr>
              <p14:cNvContentPartPr/>
              <p14:nvPr/>
            </p14:nvContentPartPr>
            <p14:xfrm>
              <a:off x="4764360" y="5902000"/>
              <a:ext cx="962280" cy="3906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4150E78-43F4-4AA6-AAA2-008942B2212B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746720" y="5884344"/>
                <a:ext cx="997920" cy="426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4C457D7-FC31-46EC-A3BE-41E5BDACA394}"/>
                  </a:ext>
                </a:extLst>
              </p14:cNvPr>
              <p14:cNvContentPartPr/>
              <p14:nvPr/>
            </p14:nvContentPartPr>
            <p14:xfrm>
              <a:off x="4747440" y="5545960"/>
              <a:ext cx="1206360" cy="3117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4C457D7-FC31-46EC-A3BE-41E5BDACA39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729800" y="5528300"/>
                <a:ext cx="1242000" cy="3474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245352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843CF-A7DB-40A7-82E0-EAAB694D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797" r="17446" b="77778"/>
          <a:stretch/>
        </p:blipFill>
        <p:spPr>
          <a:xfrm>
            <a:off x="228599" y="151764"/>
            <a:ext cx="8762465" cy="160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14:cNvPr>
              <p14:cNvContentPartPr/>
              <p14:nvPr/>
            </p14:nvContentPartPr>
            <p14:xfrm>
              <a:off x="3443880" y="497320"/>
              <a:ext cx="1615680" cy="3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405D-43DC-4A2E-B0F4-65E9E2AA6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6240" y="461680"/>
                <a:ext cx="165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14:cNvPr>
              <p14:cNvContentPartPr/>
              <p14:nvPr/>
            </p14:nvContentPartPr>
            <p14:xfrm>
              <a:off x="3200160" y="1360960"/>
              <a:ext cx="75600" cy="1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42CED-F324-4DE3-960C-D16FC30B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520" y="1343320"/>
                <a:ext cx="111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14:cNvPr>
              <p14:cNvContentPartPr/>
              <p14:nvPr/>
            </p14:nvContentPartPr>
            <p14:xfrm>
              <a:off x="3159480" y="1305880"/>
              <a:ext cx="261360" cy="7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18ACF-09AA-4AE1-A1DB-2BDFC8609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1480" y="1287880"/>
                <a:ext cx="297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14:cNvPr>
              <p14:cNvContentPartPr/>
              <p14:nvPr/>
            </p14:nvContentPartPr>
            <p14:xfrm>
              <a:off x="3545400" y="1381480"/>
              <a:ext cx="15408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BB9464-68E5-4EE4-8D74-721D2B03C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400" y="136348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14:cNvPr>
              <p14:cNvContentPartPr/>
              <p14:nvPr/>
            </p14:nvContentPartPr>
            <p14:xfrm>
              <a:off x="3545400" y="1453120"/>
              <a:ext cx="164160" cy="2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AA09AC-0620-4968-B6BE-68CAF43644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7400" y="1435120"/>
                <a:ext cx="199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14:cNvPr>
              <p14:cNvContentPartPr/>
              <p14:nvPr/>
            </p14:nvContentPartPr>
            <p14:xfrm>
              <a:off x="3863640" y="1290040"/>
              <a:ext cx="98640" cy="21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C820-EC77-4D75-880B-CEF9494F2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5640" y="1272040"/>
                <a:ext cx="134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14:cNvPr>
              <p14:cNvContentPartPr/>
              <p14:nvPr/>
            </p14:nvContentPartPr>
            <p14:xfrm>
              <a:off x="4020240" y="1317760"/>
              <a:ext cx="124200" cy="16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FF942C-B902-46AA-B98B-955DF49FB7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600" y="1299760"/>
                <a:ext cx="159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14:cNvPr>
              <p14:cNvContentPartPr/>
              <p14:nvPr/>
            </p14:nvContentPartPr>
            <p14:xfrm>
              <a:off x="4202040" y="1290040"/>
              <a:ext cx="21780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6F673-4593-4703-818A-B20E1CDE2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4040" y="1272040"/>
                <a:ext cx="253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14:cNvPr>
              <p14:cNvContentPartPr/>
              <p14:nvPr/>
            </p14:nvContentPartPr>
            <p14:xfrm>
              <a:off x="4523880" y="1360960"/>
              <a:ext cx="17640" cy="46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FA362-D19F-4372-8C94-24984C4E9E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5880" y="1343320"/>
                <a:ext cx="5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14:cNvPr>
              <p14:cNvContentPartPr/>
              <p14:nvPr/>
            </p14:nvContentPartPr>
            <p14:xfrm>
              <a:off x="4649880" y="1320280"/>
              <a:ext cx="24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1EA723-B9C0-40BA-B026-AFFBFC2599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2240" y="1302640"/>
                <a:ext cx="280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14:cNvPr>
              <p14:cNvContentPartPr/>
              <p14:nvPr/>
            </p14:nvContentPartPr>
            <p14:xfrm>
              <a:off x="7700880" y="464920"/>
              <a:ext cx="1069920" cy="45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91E6B5-0843-4128-85A8-A15B42B3D6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3240" y="429280"/>
                <a:ext cx="1105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14:cNvPr>
              <p14:cNvContentPartPr/>
              <p14:nvPr/>
            </p14:nvContentPartPr>
            <p14:xfrm>
              <a:off x="172200" y="822040"/>
              <a:ext cx="216036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2665D-63E6-473A-9E7E-4A4C4315BC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560" y="786400"/>
                <a:ext cx="219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14:cNvPr>
              <p14:cNvContentPartPr/>
              <p14:nvPr/>
            </p14:nvContentPartPr>
            <p14:xfrm>
              <a:off x="5174040" y="1391560"/>
              <a:ext cx="78480" cy="127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56C840-2FF7-42F5-9DC2-BEEB52B0E6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56040" y="1373920"/>
                <a:ext cx="11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14:cNvPr>
              <p14:cNvContentPartPr/>
              <p14:nvPr/>
            </p14:nvContentPartPr>
            <p14:xfrm>
              <a:off x="5882520" y="1331440"/>
              <a:ext cx="112320" cy="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7D303F-ECD3-4064-B971-9120DFBB9B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4520" y="1313800"/>
                <a:ext cx="14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14:cNvPr>
              <p14:cNvContentPartPr/>
              <p14:nvPr/>
            </p14:nvContentPartPr>
            <p14:xfrm>
              <a:off x="5872080" y="1385440"/>
              <a:ext cx="14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71465A-0722-4E06-BC00-4677A0F739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4080" y="1367800"/>
                <a:ext cx="177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14:cNvPr>
              <p14:cNvContentPartPr/>
              <p14:nvPr/>
            </p14:nvContentPartPr>
            <p14:xfrm>
              <a:off x="6146400" y="1249360"/>
              <a:ext cx="13104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A044E7-FF14-4609-A8DC-5EFA2E1B383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28760" y="1231360"/>
                <a:ext cx="166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14:cNvPr>
              <p14:cNvContentPartPr/>
              <p14:nvPr/>
            </p14:nvContentPartPr>
            <p14:xfrm>
              <a:off x="6378240" y="1360960"/>
              <a:ext cx="12240" cy="2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AD7A0-F53D-4788-AB6D-71553E3EBB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0600" y="1343320"/>
                <a:ext cx="47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14:cNvPr>
              <p14:cNvContentPartPr/>
              <p14:nvPr/>
            </p14:nvContentPartPr>
            <p14:xfrm>
              <a:off x="6487680" y="1252240"/>
              <a:ext cx="137160" cy="131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479CD7-7B8E-4B73-ADAE-39BE7F6004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9680" y="1234240"/>
                <a:ext cx="172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14:cNvPr>
              <p14:cNvContentPartPr/>
              <p14:nvPr/>
            </p14:nvContentPartPr>
            <p14:xfrm>
              <a:off x="7558680" y="1190320"/>
              <a:ext cx="99360" cy="71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F8B513-1B4E-4C67-BA1C-A05FBE82BD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0680" y="1172320"/>
                <a:ext cx="135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14:cNvPr>
              <p14:cNvContentPartPr/>
              <p14:nvPr/>
            </p14:nvContentPartPr>
            <p14:xfrm>
              <a:off x="7203000" y="1295440"/>
              <a:ext cx="280440" cy="86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98BDDB-7204-45D8-B0BA-8D7DAA55AA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5023" y="1277440"/>
                <a:ext cx="316034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14:cNvPr>
              <p14:cNvContentPartPr/>
              <p14:nvPr/>
            </p14:nvContentPartPr>
            <p14:xfrm>
              <a:off x="6776760" y="1239280"/>
              <a:ext cx="286920" cy="31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07BBC9-F252-4A68-8014-639913E9B8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9098" y="1221280"/>
                <a:ext cx="322605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14:cNvPr>
              <p14:cNvContentPartPr/>
              <p14:nvPr/>
            </p14:nvContentPartPr>
            <p14:xfrm>
              <a:off x="5435400" y="1238920"/>
              <a:ext cx="301320" cy="214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6C871A-B355-45BE-AB59-DEC17FF4E0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7400" y="1220920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14:cNvPr>
              <p14:cNvContentPartPr/>
              <p14:nvPr/>
            </p14:nvContentPartPr>
            <p14:xfrm>
              <a:off x="4622520" y="851200"/>
              <a:ext cx="138168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978A14-3A85-4D89-B303-0821984CE6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4520" y="815560"/>
                <a:ext cx="1417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14:cNvPr>
              <p14:cNvContentPartPr/>
              <p14:nvPr/>
            </p14:nvContentPartPr>
            <p14:xfrm>
              <a:off x="7694400" y="1371400"/>
              <a:ext cx="78120" cy="125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EA983F-C700-458F-B685-4D97F83414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400" y="1353400"/>
                <a:ext cx="113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14:cNvPr>
              <p14:cNvContentPartPr/>
              <p14:nvPr/>
            </p14:nvContentPartPr>
            <p14:xfrm>
              <a:off x="7993200" y="1217680"/>
              <a:ext cx="1061280" cy="27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73E432-F35D-49D1-95B1-076FA0195A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75560" y="1200040"/>
                <a:ext cx="1096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14:cNvPr>
              <p14:cNvContentPartPr/>
              <p14:nvPr/>
            </p14:nvContentPartPr>
            <p14:xfrm>
              <a:off x="6267000" y="832120"/>
              <a:ext cx="2611800" cy="61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445215-4536-4E6D-A12A-972F8F2B75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49000" y="796480"/>
                <a:ext cx="2647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14:cNvPr>
              <p14:cNvContentPartPr/>
              <p14:nvPr/>
            </p14:nvContentPartPr>
            <p14:xfrm>
              <a:off x="333480" y="1207240"/>
              <a:ext cx="1305360" cy="4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E2E7335-686C-4EF6-97C3-2E2472A381E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840" y="1171600"/>
                <a:ext cx="134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14:cNvPr>
              <p14:cNvContentPartPr/>
              <p14:nvPr/>
            </p14:nvContentPartPr>
            <p14:xfrm>
              <a:off x="280560" y="1605400"/>
              <a:ext cx="4970880" cy="56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9E6E7A-BD96-459A-8780-E39402279F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2561" y="1587400"/>
                <a:ext cx="5006517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14:cNvPr>
              <p14:cNvContentPartPr/>
              <p14:nvPr/>
            </p14:nvContentPartPr>
            <p14:xfrm>
              <a:off x="5453400" y="1715560"/>
              <a:ext cx="10440" cy="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A363B59-C54E-4502-8BAB-2204B39FDDD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5400" y="169792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14:cNvPr>
              <p14:cNvContentPartPr/>
              <p14:nvPr/>
            </p14:nvContentPartPr>
            <p14:xfrm>
              <a:off x="5481840" y="1818160"/>
              <a:ext cx="432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4EA028-1CB8-406B-8FB5-32D5832E0D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4200" y="180052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14:cNvPr>
              <p14:cNvContentPartPr/>
              <p14:nvPr/>
            </p14:nvContentPartPr>
            <p14:xfrm>
              <a:off x="6299040" y="1827880"/>
              <a:ext cx="14148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12D421-E91A-4C7A-964D-BF7C9688DD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1810240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14:cNvPr>
              <p14:cNvContentPartPr/>
              <p14:nvPr/>
            </p14:nvContentPartPr>
            <p14:xfrm>
              <a:off x="6329280" y="1919680"/>
              <a:ext cx="1209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CF6F5A-6B6E-4211-BB8C-2A63D3D07F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11640" y="190204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14:cNvPr>
              <p14:cNvContentPartPr/>
              <p14:nvPr/>
            </p14:nvContentPartPr>
            <p14:xfrm>
              <a:off x="5932920" y="1748320"/>
              <a:ext cx="232920" cy="264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3E5979-A38A-43E7-89CB-30D84A93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15280" y="1730320"/>
                <a:ext cx="268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14:cNvPr>
              <p14:cNvContentPartPr/>
              <p14:nvPr/>
            </p14:nvContentPartPr>
            <p14:xfrm>
              <a:off x="6634200" y="1694680"/>
              <a:ext cx="550800" cy="24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6BE652-4A35-4F94-B1AF-EE468C077D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16560" y="1676680"/>
                <a:ext cx="586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14:cNvPr>
              <p14:cNvContentPartPr/>
              <p14:nvPr/>
            </p14:nvContentPartPr>
            <p14:xfrm>
              <a:off x="7589280" y="1743640"/>
              <a:ext cx="569160" cy="195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9015FF-D69A-44A4-9F41-A81FAB29EF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71291" y="1726000"/>
                <a:ext cx="604777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14:cNvPr>
              <p14:cNvContentPartPr/>
              <p14:nvPr/>
            </p14:nvContentPartPr>
            <p14:xfrm>
              <a:off x="616440" y="2376880"/>
              <a:ext cx="694800" cy="25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69D5D4-93EE-4C23-9964-8CEFC8423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8440" y="2359240"/>
                <a:ext cx="73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14:cNvPr>
              <p14:cNvContentPartPr/>
              <p14:nvPr/>
            </p14:nvContentPartPr>
            <p14:xfrm>
              <a:off x="1574400" y="2559400"/>
              <a:ext cx="283680" cy="183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D5AE4FF-C526-4298-B3D0-BBFEF33ECF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56423" y="2541400"/>
                <a:ext cx="31927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14:cNvPr>
              <p14:cNvContentPartPr/>
              <p14:nvPr/>
            </p14:nvContentPartPr>
            <p14:xfrm>
              <a:off x="1543800" y="2255920"/>
              <a:ext cx="304920" cy="253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A61167C-E570-4F64-817A-5298CBBA316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26160" y="2237946"/>
                <a:ext cx="340560" cy="28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14:cNvPr>
              <p14:cNvContentPartPr/>
              <p14:nvPr/>
            </p14:nvContentPartPr>
            <p14:xfrm>
              <a:off x="2491320" y="2285800"/>
              <a:ext cx="171000" cy="42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540F4A-361E-4DF0-B609-DD6690A95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73320" y="2267800"/>
                <a:ext cx="206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14:cNvPr>
              <p14:cNvContentPartPr/>
              <p14:nvPr/>
            </p14:nvContentPartPr>
            <p14:xfrm>
              <a:off x="4063800" y="2346640"/>
              <a:ext cx="163800" cy="21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C0AB67-0923-4E5F-B352-F8E4ADF7C9F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45800" y="2329000"/>
                <a:ext cx="199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14:cNvPr>
              <p14:cNvContentPartPr/>
              <p14:nvPr/>
            </p14:nvContentPartPr>
            <p14:xfrm>
              <a:off x="4063800" y="2438080"/>
              <a:ext cx="212400" cy="1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60AA37-674E-425B-A00E-96E2B7585D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45800" y="2420440"/>
                <a:ext cx="248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14:cNvPr>
              <p14:cNvContentPartPr/>
              <p14:nvPr/>
            </p14:nvContentPartPr>
            <p14:xfrm>
              <a:off x="3326880" y="2294800"/>
              <a:ext cx="585360" cy="23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AABD8C-3028-4ACC-B2DD-1154F54BDA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08891" y="2276828"/>
                <a:ext cx="620978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14:cNvPr>
              <p14:cNvContentPartPr/>
              <p14:nvPr/>
            </p14:nvContentPartPr>
            <p14:xfrm>
              <a:off x="5983680" y="2150440"/>
              <a:ext cx="121320" cy="107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7B4789-7431-4474-BF40-83D4F3766E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6040" y="2132800"/>
                <a:ext cx="156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14:cNvPr>
              <p14:cNvContentPartPr/>
              <p14:nvPr/>
            </p14:nvContentPartPr>
            <p14:xfrm>
              <a:off x="4520640" y="2183920"/>
              <a:ext cx="1365120" cy="39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6AB81-87CC-4892-B477-E3275AD093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3000" y="2165920"/>
                <a:ext cx="14007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14:cNvPr>
              <p14:cNvContentPartPr/>
              <p14:nvPr/>
            </p14:nvContentPartPr>
            <p14:xfrm>
              <a:off x="6278520" y="2224600"/>
              <a:ext cx="303120" cy="230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EF17A40-B97B-45E6-B967-5FED3FAA75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60859" y="2206960"/>
                <a:ext cx="338802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14:cNvPr>
              <p14:cNvContentPartPr/>
              <p14:nvPr/>
            </p14:nvContentPartPr>
            <p14:xfrm>
              <a:off x="692040" y="3037480"/>
              <a:ext cx="232200" cy="163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8BCD79-C1C2-48A6-ACAB-C6D0FBDA49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400" y="3019840"/>
                <a:ext cx="26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14:cNvPr>
              <p14:cNvContentPartPr/>
              <p14:nvPr/>
            </p14:nvContentPartPr>
            <p14:xfrm>
              <a:off x="1513560" y="3047200"/>
              <a:ext cx="1922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4526EB-1E2C-466B-A245-3AAB0B9A64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95920" y="3029200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14:cNvPr>
              <p14:cNvContentPartPr/>
              <p14:nvPr/>
            </p14:nvContentPartPr>
            <p14:xfrm>
              <a:off x="1534080" y="3118480"/>
              <a:ext cx="185040" cy="20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220B5A-3CB0-4BFA-97B1-BB9A301C5B9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16080" y="3100840"/>
                <a:ext cx="22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14:cNvPr>
              <p14:cNvContentPartPr/>
              <p14:nvPr/>
            </p14:nvContentPartPr>
            <p14:xfrm>
              <a:off x="1055280" y="3020560"/>
              <a:ext cx="242280" cy="200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EEF17A-C24D-4CF7-89A5-969FF81C1B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37640" y="3002920"/>
                <a:ext cx="27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14:cNvPr>
              <p14:cNvContentPartPr/>
              <p14:nvPr/>
            </p14:nvContentPartPr>
            <p14:xfrm>
              <a:off x="1950240" y="2774680"/>
              <a:ext cx="1543680" cy="51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B378A4-EFFA-4E9A-8413-F8D5AFA6A95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32244" y="2756693"/>
                <a:ext cx="1579312" cy="54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14:cNvPr>
              <p14:cNvContentPartPr/>
              <p14:nvPr/>
            </p14:nvContentPartPr>
            <p14:xfrm>
              <a:off x="4906920" y="2811040"/>
              <a:ext cx="473760" cy="339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8BEE3F-D71F-4236-A5CB-C561794942B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89280" y="2793040"/>
                <a:ext cx="509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14:cNvPr>
              <p14:cNvContentPartPr/>
              <p14:nvPr/>
            </p14:nvContentPartPr>
            <p14:xfrm>
              <a:off x="4102320" y="2743000"/>
              <a:ext cx="267840" cy="513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ABF1B6-A5DC-4933-A200-8D98A5386C2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084680" y="2725360"/>
                <a:ext cx="303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14:cNvPr>
              <p14:cNvContentPartPr/>
              <p14:nvPr/>
            </p14:nvContentPartPr>
            <p14:xfrm>
              <a:off x="5547000" y="2627080"/>
              <a:ext cx="1311840" cy="619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562E79-B21A-4572-9495-DC0FFA1EB85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29360" y="2609440"/>
                <a:ext cx="13474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14:cNvPr>
              <p14:cNvContentPartPr/>
              <p14:nvPr/>
            </p14:nvContentPartPr>
            <p14:xfrm>
              <a:off x="7050720" y="2865400"/>
              <a:ext cx="183960" cy="1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25556A-7880-4CEE-A194-7302315719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33080" y="2847760"/>
                <a:ext cx="219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14:cNvPr>
              <p14:cNvContentPartPr/>
              <p14:nvPr/>
            </p14:nvContentPartPr>
            <p14:xfrm>
              <a:off x="7070880" y="2955760"/>
              <a:ext cx="18576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BC7A43-52C4-4CA5-84E8-9371806B24F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52880" y="293776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14:cNvPr>
              <p14:cNvContentPartPr/>
              <p14:nvPr/>
            </p14:nvContentPartPr>
            <p14:xfrm>
              <a:off x="7467240" y="2679640"/>
              <a:ext cx="892800" cy="295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819C0E-9A8C-4D44-B4A2-B64C622017D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49240" y="2662000"/>
                <a:ext cx="9284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14:cNvPr>
              <p14:cNvContentPartPr/>
              <p14:nvPr/>
            </p14:nvContentPartPr>
            <p14:xfrm>
              <a:off x="568560" y="3486760"/>
              <a:ext cx="702720" cy="416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8AF83B-4248-49AE-BDF1-C034B2DB29A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0560" y="3468760"/>
                <a:ext cx="7383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14:cNvPr>
              <p14:cNvContentPartPr/>
              <p14:nvPr/>
            </p14:nvContentPartPr>
            <p14:xfrm>
              <a:off x="2092800" y="3586120"/>
              <a:ext cx="862920" cy="260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145EE63-5B9C-4539-8719-E2FDAA6FC9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74808" y="3568480"/>
                <a:ext cx="898545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14:cNvPr>
              <p14:cNvContentPartPr/>
              <p14:nvPr/>
            </p14:nvContentPartPr>
            <p14:xfrm>
              <a:off x="3197640" y="3342040"/>
              <a:ext cx="1298160" cy="630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CA5046-990F-481F-89CA-6403E470904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80000" y="3324400"/>
                <a:ext cx="1333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14:cNvPr>
              <p14:cNvContentPartPr/>
              <p14:nvPr/>
            </p14:nvContentPartPr>
            <p14:xfrm>
              <a:off x="4906920" y="3595840"/>
              <a:ext cx="167400" cy="41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0E4E8C-A32D-4230-BC39-3151F1148F8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89280" y="3578200"/>
                <a:ext cx="203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14:cNvPr>
              <p14:cNvContentPartPr/>
              <p14:nvPr/>
            </p14:nvContentPartPr>
            <p14:xfrm>
              <a:off x="4937160" y="3691240"/>
              <a:ext cx="186120" cy="17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B602D-68DD-47E8-90CC-F916CFBF28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19520" y="3673600"/>
                <a:ext cx="22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14:cNvPr>
              <p14:cNvContentPartPr/>
              <p14:nvPr/>
            </p14:nvContentPartPr>
            <p14:xfrm>
              <a:off x="5618280" y="3911200"/>
              <a:ext cx="416880" cy="2527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9DF9A6-D0B5-444F-9199-8FB56364EF8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600280" y="3893200"/>
                <a:ext cx="452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14:cNvPr>
              <p14:cNvContentPartPr/>
              <p14:nvPr/>
            </p14:nvContentPartPr>
            <p14:xfrm>
              <a:off x="6247920" y="3931000"/>
              <a:ext cx="151920" cy="195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87E58C0-7A18-46B3-A791-69FB5AF6BE1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29920" y="3913000"/>
                <a:ext cx="187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14:cNvPr>
              <p14:cNvContentPartPr/>
              <p14:nvPr/>
            </p14:nvContentPartPr>
            <p14:xfrm>
              <a:off x="5404080" y="3316480"/>
              <a:ext cx="1825560" cy="534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CE4070A-3324-43A0-B96A-AD88D9EE75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86080" y="3298492"/>
                <a:ext cx="1861200" cy="56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14:cNvPr>
              <p14:cNvContentPartPr/>
              <p14:nvPr/>
            </p14:nvContentPartPr>
            <p14:xfrm>
              <a:off x="7386240" y="3628600"/>
              <a:ext cx="183960" cy="18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FB4F912-40F7-4130-8A03-51631183D8D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368240" y="3610600"/>
                <a:ext cx="2196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14:cNvPr>
              <p14:cNvContentPartPr/>
              <p14:nvPr/>
            </p14:nvContentPartPr>
            <p14:xfrm>
              <a:off x="7416480" y="3686920"/>
              <a:ext cx="161640" cy="21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0EF29C1-A51E-4252-B9B1-5E56AA6DB52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398480" y="3669280"/>
                <a:ext cx="197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14:cNvPr>
              <p14:cNvContentPartPr/>
              <p14:nvPr/>
            </p14:nvContentPartPr>
            <p14:xfrm>
              <a:off x="7761000" y="3352480"/>
              <a:ext cx="1230840" cy="635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6D04998-4624-440A-A827-A4262EB017B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743000" y="3334480"/>
                <a:ext cx="126648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14:cNvPr>
              <p14:cNvContentPartPr/>
              <p14:nvPr/>
            </p14:nvContentPartPr>
            <p14:xfrm>
              <a:off x="1645680" y="4235200"/>
              <a:ext cx="873720" cy="2160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90284A8-344D-4F89-8E5D-FB9F627104D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627687" y="4217560"/>
                <a:ext cx="909345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14:cNvPr>
              <p14:cNvContentPartPr/>
              <p14:nvPr/>
            </p14:nvContentPartPr>
            <p14:xfrm>
              <a:off x="527880" y="4195600"/>
              <a:ext cx="397080" cy="2937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378E06C-4543-48DC-8247-45D58E31A64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09896" y="4177960"/>
                <a:ext cx="432688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14:cNvPr>
              <p14:cNvContentPartPr/>
              <p14:nvPr/>
            </p14:nvContentPartPr>
            <p14:xfrm>
              <a:off x="3941760" y="4194520"/>
              <a:ext cx="324000" cy="3160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962A40B-2583-4A25-B366-34EB1019AD7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923760" y="4176880"/>
                <a:ext cx="3596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14:cNvPr>
              <p14:cNvContentPartPr/>
              <p14:nvPr/>
            </p14:nvContentPartPr>
            <p14:xfrm>
              <a:off x="2701920" y="4175440"/>
              <a:ext cx="1047240" cy="327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0C83AFF-3C71-414B-A5E4-CF298EFDBC2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683920" y="4157440"/>
                <a:ext cx="10828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14:cNvPr>
              <p14:cNvContentPartPr/>
              <p14:nvPr/>
            </p14:nvContentPartPr>
            <p14:xfrm>
              <a:off x="1433280" y="3855040"/>
              <a:ext cx="2990880" cy="8953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5D10A14-84A7-4E8C-A6F2-ECAA0EB7450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15640" y="3819040"/>
                <a:ext cx="302652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F177E92-D63B-40E6-9388-ABF136733D6F}"/>
                  </a:ext>
                </a:extLst>
              </p14:cNvPr>
              <p14:cNvContentPartPr/>
              <p14:nvPr/>
            </p14:nvContentPartPr>
            <p14:xfrm>
              <a:off x="1808040" y="1218760"/>
              <a:ext cx="4347000" cy="41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F177E92-D63B-40E6-9388-ABF136733D6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790400" y="1182760"/>
                <a:ext cx="43826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9327BFC-C84A-4097-A31A-E5DA0F461872}"/>
                  </a:ext>
                </a:extLst>
              </p14:cNvPr>
              <p14:cNvContentPartPr/>
              <p14:nvPr/>
            </p14:nvContentPartPr>
            <p14:xfrm>
              <a:off x="4673280" y="4196680"/>
              <a:ext cx="2225160" cy="4464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9327BFC-C84A-4097-A31A-E5DA0F46187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655643" y="4179040"/>
                <a:ext cx="2260794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F603C95-141B-4B61-8AD9-A264E2476C66}"/>
                  </a:ext>
                </a:extLst>
              </p14:cNvPr>
              <p14:cNvContentPartPr/>
              <p14:nvPr/>
            </p14:nvContentPartPr>
            <p14:xfrm>
              <a:off x="7161600" y="4225840"/>
              <a:ext cx="266040" cy="2145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F603C95-141B-4B61-8AD9-A264E2476C6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143960" y="4208200"/>
                <a:ext cx="3016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AC98BF9-6E6A-4EFC-9B39-619AA06B1BDD}"/>
                  </a:ext>
                </a:extLst>
              </p14:cNvPr>
              <p14:cNvContentPartPr/>
              <p14:nvPr/>
            </p14:nvContentPartPr>
            <p14:xfrm>
              <a:off x="7507920" y="4306480"/>
              <a:ext cx="175320" cy="21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AC98BF9-6E6A-4EFC-9B39-619AA06B1BD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489920" y="428884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5E2C9C7-5FD7-4039-9B50-A427D94D4C38}"/>
                  </a:ext>
                </a:extLst>
              </p14:cNvPr>
              <p14:cNvContentPartPr/>
              <p14:nvPr/>
            </p14:nvContentPartPr>
            <p14:xfrm>
              <a:off x="7528080" y="4388200"/>
              <a:ext cx="141480" cy="21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5E2C9C7-5FD7-4039-9B50-A427D94D4C3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510440" y="4370560"/>
                <a:ext cx="177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CB9B200-EDC1-4F3E-95FF-9C2A7442B0C1}"/>
                  </a:ext>
                </a:extLst>
              </p14:cNvPr>
              <p14:cNvContentPartPr/>
              <p14:nvPr/>
            </p14:nvContentPartPr>
            <p14:xfrm>
              <a:off x="4294560" y="319120"/>
              <a:ext cx="2044080" cy="799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CB9B200-EDC1-4F3E-95FF-9C2A7442B0C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276920" y="301480"/>
                <a:ext cx="207972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DAD8675-B6B6-4CA9-95B9-4595948C4935}"/>
                  </a:ext>
                </a:extLst>
              </p14:cNvPr>
              <p14:cNvContentPartPr/>
              <p14:nvPr/>
            </p14:nvContentPartPr>
            <p14:xfrm>
              <a:off x="7863240" y="3880960"/>
              <a:ext cx="1217520" cy="7747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DAD8675-B6B6-4CA9-95B9-4595948C493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845245" y="3862960"/>
                <a:ext cx="1253149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A70FAA3-5B1A-4F9A-97EE-8D7B27535EB5}"/>
                  </a:ext>
                </a:extLst>
              </p14:cNvPr>
              <p14:cNvContentPartPr/>
              <p14:nvPr/>
            </p14:nvContentPartPr>
            <p14:xfrm>
              <a:off x="2397720" y="4836040"/>
              <a:ext cx="1633680" cy="333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A70FAA3-5B1A-4F9A-97EE-8D7B27535EB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379724" y="4818059"/>
                <a:ext cx="1669312" cy="368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A9284C0-EA17-45A3-B4BC-33DCA7839CDF}"/>
                  </a:ext>
                </a:extLst>
              </p14:cNvPr>
              <p14:cNvContentPartPr/>
              <p14:nvPr/>
            </p14:nvContentPartPr>
            <p14:xfrm>
              <a:off x="1940160" y="4896880"/>
              <a:ext cx="326160" cy="3164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A9284C0-EA17-45A3-B4BC-33DCA7839CD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922180" y="4878880"/>
                <a:ext cx="361761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6B00597-631F-48A0-BD2C-C6F1C5AFC10E}"/>
                  </a:ext>
                </a:extLst>
              </p14:cNvPr>
              <p14:cNvContentPartPr/>
              <p14:nvPr/>
            </p14:nvContentPartPr>
            <p14:xfrm>
              <a:off x="477120" y="4942960"/>
              <a:ext cx="812880" cy="2786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6B00597-631F-48A0-BD2C-C6F1C5AFC10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59480" y="4925320"/>
                <a:ext cx="8485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C36B2DB-1D53-403B-AAA3-A10DF3B04CE5}"/>
                  </a:ext>
                </a:extLst>
              </p14:cNvPr>
              <p14:cNvContentPartPr/>
              <p14:nvPr/>
            </p14:nvContentPartPr>
            <p14:xfrm>
              <a:off x="1654680" y="4625440"/>
              <a:ext cx="2459880" cy="7488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C36B2DB-1D53-403B-AAA3-A10DF3B04CE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636680" y="4589440"/>
                <a:ext cx="249552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937FFA3-88F8-47B3-84FB-B4F54662E380}"/>
                  </a:ext>
                </a:extLst>
              </p14:cNvPr>
              <p14:cNvContentPartPr/>
              <p14:nvPr/>
            </p14:nvContentPartPr>
            <p14:xfrm>
              <a:off x="6410640" y="1207600"/>
              <a:ext cx="2368440" cy="493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937FFA3-88F8-47B3-84FB-B4F54662E38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393000" y="1171600"/>
                <a:ext cx="2404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887DE1B-316C-40FC-B6F9-A0529C0051F7}"/>
                  </a:ext>
                </a:extLst>
              </p14:cNvPr>
              <p14:cNvContentPartPr/>
              <p14:nvPr/>
            </p14:nvContentPartPr>
            <p14:xfrm>
              <a:off x="253560" y="1623760"/>
              <a:ext cx="2328120" cy="42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887DE1B-316C-40FC-B6F9-A0529C0051F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35920" y="1588120"/>
                <a:ext cx="2363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D63D769-FFDD-4C63-B919-0E8FF00C4B76}"/>
                  </a:ext>
                </a:extLst>
              </p14:cNvPr>
              <p14:cNvContentPartPr/>
              <p14:nvPr/>
            </p14:nvContentPartPr>
            <p14:xfrm>
              <a:off x="4449720" y="4775200"/>
              <a:ext cx="2798280" cy="5385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D63D769-FFDD-4C63-B919-0E8FF00C4B7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431720" y="4757560"/>
                <a:ext cx="283392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DD0E224-0EF4-4FD3-9002-41A78ACAD081}"/>
                  </a:ext>
                </a:extLst>
              </p14:cNvPr>
              <p14:cNvContentPartPr/>
              <p14:nvPr/>
            </p14:nvContentPartPr>
            <p14:xfrm>
              <a:off x="2071560" y="5628400"/>
              <a:ext cx="21240" cy="3348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DD0E224-0EF4-4FD3-9002-41A78ACAD08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053920" y="5610400"/>
                <a:ext cx="568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B92E1EA-B9B1-4994-8F26-74B17556A548}"/>
                  </a:ext>
                </a:extLst>
              </p14:cNvPr>
              <p14:cNvContentPartPr/>
              <p14:nvPr/>
            </p14:nvContentPartPr>
            <p14:xfrm>
              <a:off x="1980840" y="5608240"/>
              <a:ext cx="288000" cy="2415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B92E1EA-B9B1-4994-8F26-74B17556A54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963200" y="5590600"/>
                <a:ext cx="3236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DD6B198-789A-4EBE-B1E0-C6CBBECCF966}"/>
                  </a:ext>
                </a:extLst>
              </p14:cNvPr>
              <p14:cNvContentPartPr/>
              <p14:nvPr/>
            </p14:nvContentPartPr>
            <p14:xfrm>
              <a:off x="2195760" y="5849080"/>
              <a:ext cx="140760" cy="1551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DD6B198-789A-4EBE-B1E0-C6CBBECCF96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177760" y="5831440"/>
                <a:ext cx="1764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2D54A6E-0B76-4EA8-90C5-17BF4073838B}"/>
                  </a:ext>
                </a:extLst>
              </p14:cNvPr>
              <p14:cNvContentPartPr/>
              <p14:nvPr/>
            </p14:nvContentPartPr>
            <p14:xfrm>
              <a:off x="2366760" y="5876800"/>
              <a:ext cx="85680" cy="105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2D54A6E-0B76-4EA8-90C5-17BF4073838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349120" y="5859160"/>
                <a:ext cx="1213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1D7FB9F-E0C7-4154-966D-480AAC463B6A}"/>
                  </a:ext>
                </a:extLst>
              </p14:cNvPr>
              <p14:cNvContentPartPr/>
              <p14:nvPr/>
            </p14:nvContentPartPr>
            <p14:xfrm>
              <a:off x="2535600" y="5858440"/>
              <a:ext cx="135360" cy="1249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1D7FB9F-E0C7-4154-966D-480AAC463B6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517600" y="5840440"/>
                <a:ext cx="1710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814C8C1-E3E1-41AA-9AE8-D0FBDF330DBE}"/>
                  </a:ext>
                </a:extLst>
              </p14:cNvPr>
              <p14:cNvContentPartPr/>
              <p14:nvPr/>
            </p14:nvContentPartPr>
            <p14:xfrm>
              <a:off x="2803800" y="5791480"/>
              <a:ext cx="256680" cy="198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814C8C1-E3E1-41AA-9AE8-D0FBDF330DBE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786160" y="5773840"/>
                <a:ext cx="292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C3BFB16-C26A-4509-9CDB-006BABE88AA1}"/>
                  </a:ext>
                </a:extLst>
              </p14:cNvPr>
              <p14:cNvContentPartPr/>
              <p14:nvPr/>
            </p14:nvContentPartPr>
            <p14:xfrm>
              <a:off x="2834040" y="5885440"/>
              <a:ext cx="249480" cy="298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C3BFB16-C26A-4509-9CDB-006BABE88AA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816400" y="5867800"/>
                <a:ext cx="2851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0C9E19D-F966-4CFA-95B2-5962EFD45AD2}"/>
                  </a:ext>
                </a:extLst>
              </p14:cNvPr>
              <p14:cNvContentPartPr/>
              <p14:nvPr/>
            </p14:nvContentPartPr>
            <p14:xfrm>
              <a:off x="3220320" y="5830360"/>
              <a:ext cx="741960" cy="2685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0C9E19D-F966-4CFA-95B2-5962EFD45AD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202680" y="5812720"/>
                <a:ext cx="7776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7BDDF10-761C-457F-801B-A72B8103DC49}"/>
                  </a:ext>
                </a:extLst>
              </p14:cNvPr>
              <p14:cNvContentPartPr/>
              <p14:nvPr/>
            </p14:nvContentPartPr>
            <p14:xfrm>
              <a:off x="3357840" y="5578360"/>
              <a:ext cx="609480" cy="20340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7BDDF10-761C-457F-801B-A72B8103DC4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339851" y="5560720"/>
                <a:ext cx="645099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9E846DD-7D7A-448E-8050-46939EDCF951}"/>
                  </a:ext>
                </a:extLst>
              </p14:cNvPr>
              <p14:cNvContentPartPr/>
              <p14:nvPr/>
            </p14:nvContentPartPr>
            <p14:xfrm>
              <a:off x="4276920" y="5820640"/>
              <a:ext cx="192600" cy="111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9E846DD-7D7A-448E-8050-46939EDCF951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258920" y="5803000"/>
                <a:ext cx="22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6BC381C-F7F3-480D-909A-CDA225E3AE12}"/>
                  </a:ext>
                </a:extLst>
              </p14:cNvPr>
              <p14:cNvContentPartPr/>
              <p14:nvPr/>
            </p14:nvContentPartPr>
            <p14:xfrm>
              <a:off x="4297080" y="5892280"/>
              <a:ext cx="207720" cy="108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6BC381C-F7F3-480D-909A-CDA225E3AE12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279440" y="5874280"/>
                <a:ext cx="243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4150E78-43F4-4AA6-AAA2-008942B2212B}"/>
                  </a:ext>
                </a:extLst>
              </p14:cNvPr>
              <p14:cNvContentPartPr/>
              <p14:nvPr/>
            </p14:nvContentPartPr>
            <p14:xfrm>
              <a:off x="4764360" y="5902000"/>
              <a:ext cx="962280" cy="3906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4150E78-43F4-4AA6-AAA2-008942B2212B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746720" y="5884344"/>
                <a:ext cx="997920" cy="426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4C457D7-FC31-46EC-A3BE-41E5BDACA394}"/>
                  </a:ext>
                </a:extLst>
              </p14:cNvPr>
              <p14:cNvContentPartPr/>
              <p14:nvPr/>
            </p14:nvContentPartPr>
            <p14:xfrm>
              <a:off x="4747440" y="5545960"/>
              <a:ext cx="1206360" cy="3117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4C457D7-FC31-46EC-A3BE-41E5BDACA39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729800" y="5528300"/>
                <a:ext cx="1242000" cy="347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7ED4D11-A36E-4A41-99F7-7CE9389C85B4}"/>
                  </a:ext>
                </a:extLst>
              </p14:cNvPr>
              <p14:cNvContentPartPr/>
              <p14:nvPr/>
            </p14:nvContentPartPr>
            <p14:xfrm>
              <a:off x="6207240" y="5831440"/>
              <a:ext cx="202680" cy="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7ED4D11-A36E-4A41-99F7-7CE9389C85B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189240" y="581380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87A0E0E-FD51-47E8-976D-49D72BE09726}"/>
                  </a:ext>
                </a:extLst>
              </p14:cNvPr>
              <p14:cNvContentPartPr/>
              <p14:nvPr/>
            </p14:nvContentPartPr>
            <p14:xfrm>
              <a:off x="6258360" y="5922880"/>
              <a:ext cx="134280" cy="9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87A0E0E-FD51-47E8-976D-49D72BE0972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240360" y="5905240"/>
                <a:ext cx="1699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CC5815F-1523-4AEB-A5F3-832F7805E31E}"/>
                  </a:ext>
                </a:extLst>
              </p14:cNvPr>
              <p14:cNvContentPartPr/>
              <p14:nvPr/>
            </p14:nvContentPartPr>
            <p14:xfrm>
              <a:off x="6776400" y="5669440"/>
              <a:ext cx="793440" cy="2055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CC5815F-1523-4AEB-A5F3-832F7805E31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758400" y="5651769"/>
                <a:ext cx="829080" cy="241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A23DA6A-D03C-4A0F-8B0C-02A0361B94EF}"/>
                  </a:ext>
                </a:extLst>
              </p14:cNvPr>
              <p14:cNvContentPartPr/>
              <p14:nvPr/>
            </p14:nvContentPartPr>
            <p14:xfrm>
              <a:off x="7714200" y="5611120"/>
              <a:ext cx="345240" cy="221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A23DA6A-D03C-4A0F-8B0C-02A0361B94EF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696560" y="5593120"/>
                <a:ext cx="3808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4A36A79-B45F-4214-B4FA-A9DF13172A55}"/>
                  </a:ext>
                </a:extLst>
              </p14:cNvPr>
              <p14:cNvContentPartPr/>
              <p14:nvPr/>
            </p14:nvContentPartPr>
            <p14:xfrm>
              <a:off x="1633080" y="5323120"/>
              <a:ext cx="6992640" cy="12207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4A36A79-B45F-4214-B4FA-A9DF13172A55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615440" y="5287120"/>
                <a:ext cx="7028280" cy="12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318244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2BB398-E095-4F40-A7BB-AD8457562D3C}"/>
                  </a:ext>
                </a:extLst>
              </p14:cNvPr>
              <p14:cNvContentPartPr/>
              <p14:nvPr/>
            </p14:nvContentPartPr>
            <p14:xfrm>
              <a:off x="3576000" y="671200"/>
              <a:ext cx="181800" cy="172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2BB398-E095-4F40-A7BB-AD8457562D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8360" y="653560"/>
                <a:ext cx="2174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694E83-660E-4CAD-A002-53B921EBA18C}"/>
                  </a:ext>
                </a:extLst>
              </p14:cNvPr>
              <p14:cNvContentPartPr/>
              <p14:nvPr/>
            </p14:nvContentPartPr>
            <p14:xfrm>
              <a:off x="3870480" y="627280"/>
              <a:ext cx="92520" cy="132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694E83-660E-4CAD-A002-53B921EBA1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2840" y="609640"/>
                <a:ext cx="1281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596830F-AF5F-4BDD-814B-B978AF848CCF}"/>
                  </a:ext>
                </a:extLst>
              </p14:cNvPr>
              <p14:cNvContentPartPr/>
              <p14:nvPr/>
            </p14:nvContentPartPr>
            <p14:xfrm>
              <a:off x="4663200" y="416320"/>
              <a:ext cx="282240" cy="27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596830F-AF5F-4BDD-814B-B978AF848C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45200" y="398680"/>
                <a:ext cx="317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5A4801C-9AFF-4787-B08D-4255F16DB171}"/>
                  </a:ext>
                </a:extLst>
              </p14:cNvPr>
              <p14:cNvContentPartPr/>
              <p14:nvPr/>
            </p14:nvContentPartPr>
            <p14:xfrm>
              <a:off x="4326960" y="405880"/>
              <a:ext cx="234000" cy="324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5A4801C-9AFF-4787-B08D-4255F16DB1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08960" y="388240"/>
                <a:ext cx="2696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5A9B834-9F05-4393-861F-15F1F0F68F3F}"/>
                  </a:ext>
                </a:extLst>
              </p14:cNvPr>
              <p14:cNvContentPartPr/>
              <p14:nvPr/>
            </p14:nvContentPartPr>
            <p14:xfrm>
              <a:off x="3128520" y="527920"/>
              <a:ext cx="102240" cy="365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5A9B834-9F05-4393-861F-15F1F0F68F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0880" y="510263"/>
                <a:ext cx="137880" cy="401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0DE127-691F-420B-80E2-52FFFE0F9377}"/>
                  </a:ext>
                </a:extLst>
              </p14:cNvPr>
              <p14:cNvContentPartPr/>
              <p14:nvPr/>
            </p14:nvContentPartPr>
            <p14:xfrm>
              <a:off x="2731800" y="746800"/>
              <a:ext cx="306000" cy="259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0DE127-691F-420B-80E2-52FFFE0F93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13800" y="728800"/>
                <a:ext cx="3416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649B0C8-2646-4D89-9048-2F9DB7C4569C}"/>
                  </a:ext>
                </a:extLst>
              </p14:cNvPr>
              <p14:cNvContentPartPr/>
              <p14:nvPr/>
            </p14:nvContentPartPr>
            <p14:xfrm>
              <a:off x="1401960" y="417760"/>
              <a:ext cx="899280" cy="519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649B0C8-2646-4D89-9048-2F9DB7C4569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83960" y="399760"/>
                <a:ext cx="93492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370512A-06FF-4C11-A0C4-11F8F242DC7D}"/>
                  </a:ext>
                </a:extLst>
              </p14:cNvPr>
              <p14:cNvContentPartPr/>
              <p14:nvPr/>
            </p14:nvContentPartPr>
            <p14:xfrm>
              <a:off x="5219040" y="619360"/>
              <a:ext cx="54000" cy="120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370512A-06FF-4C11-A0C4-11F8F242DC7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01040" y="601720"/>
                <a:ext cx="8964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59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14:cNvPr>
              <p14:cNvContentPartPr/>
              <p14:nvPr/>
            </p14:nvContentPartPr>
            <p14:xfrm>
              <a:off x="355080" y="952360"/>
              <a:ext cx="2612160" cy="642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934360"/>
                <a:ext cx="264780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14:cNvPr>
              <p14:cNvContentPartPr/>
              <p14:nvPr/>
            </p14:nvContentPartPr>
            <p14:xfrm>
              <a:off x="3320760" y="954880"/>
              <a:ext cx="1965960" cy="703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2760" y="936889"/>
                <a:ext cx="2001600" cy="739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14:cNvPr>
              <p14:cNvContentPartPr/>
              <p14:nvPr/>
            </p14:nvContentPartPr>
            <p14:xfrm>
              <a:off x="5731320" y="943000"/>
              <a:ext cx="533160" cy="480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13320" y="925360"/>
                <a:ext cx="56880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14:cNvPr>
              <p14:cNvContentPartPr/>
              <p14:nvPr/>
            </p14:nvContentPartPr>
            <p14:xfrm>
              <a:off x="223320" y="1809160"/>
              <a:ext cx="2238840" cy="83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680" y="1791160"/>
                <a:ext cx="227448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14:cNvPr>
              <p14:cNvContentPartPr/>
              <p14:nvPr/>
            </p14:nvContentPartPr>
            <p14:xfrm>
              <a:off x="2865720" y="1836520"/>
              <a:ext cx="2042640" cy="46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48077" y="1818520"/>
                <a:ext cx="2078286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EA36EA-7F87-429B-9F5F-2A3E3F5B173D}"/>
                  </a:ext>
                </a:extLst>
              </p14:cNvPr>
              <p14:cNvContentPartPr/>
              <p14:nvPr/>
            </p14:nvContentPartPr>
            <p14:xfrm>
              <a:off x="5668680" y="2549680"/>
              <a:ext cx="4320" cy="8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EA36EA-7F87-429B-9F5F-2A3E3F5B173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51040" y="253204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E4B514F-42CF-4601-B4FF-95F4D948006B}"/>
                  </a:ext>
                </a:extLst>
              </p14:cNvPr>
              <p14:cNvContentPartPr/>
              <p14:nvPr/>
            </p14:nvContentPartPr>
            <p14:xfrm>
              <a:off x="5650320" y="2753080"/>
              <a:ext cx="9000" cy="6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E4B514F-42CF-4601-B4FF-95F4D94800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32680" y="2735080"/>
                <a:ext cx="446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13562CC-5C6C-47BA-8BBA-6FFEF7A5E244}"/>
                  </a:ext>
                </a:extLst>
              </p14:cNvPr>
              <p14:cNvContentPartPr/>
              <p14:nvPr/>
            </p14:nvContentPartPr>
            <p14:xfrm>
              <a:off x="649920" y="2361760"/>
              <a:ext cx="4704480" cy="833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13562CC-5C6C-47BA-8BBA-6FFEF7A5E24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2280" y="2343768"/>
                <a:ext cx="4740120" cy="869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2F35FFD-9284-47E2-97A8-F267D85EBD93}"/>
                  </a:ext>
                </a:extLst>
              </p14:cNvPr>
              <p14:cNvContentPartPr/>
              <p14:nvPr/>
            </p14:nvContentPartPr>
            <p14:xfrm>
              <a:off x="558480" y="3333760"/>
              <a:ext cx="2173680" cy="659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2F35FFD-9284-47E2-97A8-F267D85EBD9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0840" y="3316120"/>
                <a:ext cx="220932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63F0E93-7FE6-4EC4-81D4-A94C536F083A}"/>
                  </a:ext>
                </a:extLst>
              </p14:cNvPr>
              <p14:cNvContentPartPr/>
              <p14:nvPr/>
            </p14:nvContentPartPr>
            <p14:xfrm>
              <a:off x="3065160" y="3352120"/>
              <a:ext cx="726840" cy="405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63F0E93-7FE6-4EC4-81D4-A94C536F083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47160" y="3334120"/>
                <a:ext cx="7624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B602FB-65B5-4A58-A0C7-90E114F4AF38}"/>
                  </a:ext>
                </a:extLst>
              </p14:cNvPr>
              <p14:cNvContentPartPr/>
              <p14:nvPr/>
            </p14:nvContentPartPr>
            <p14:xfrm>
              <a:off x="4072080" y="3332320"/>
              <a:ext cx="213840" cy="376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B602FB-65B5-4A58-A0C7-90E114F4AF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54440" y="3314680"/>
                <a:ext cx="249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7A85A5-21EA-4C9D-99BE-8B0277DCAE3B}"/>
                  </a:ext>
                </a:extLst>
              </p14:cNvPr>
              <p14:cNvContentPartPr/>
              <p14:nvPr/>
            </p14:nvContentPartPr>
            <p14:xfrm>
              <a:off x="4490400" y="3324760"/>
              <a:ext cx="193680" cy="420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7A85A5-21EA-4C9D-99BE-8B0277DCAE3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72400" y="3306760"/>
                <a:ext cx="2293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716E1BD-2C0A-4B0A-88E7-689D7E3D7C36}"/>
                  </a:ext>
                </a:extLst>
              </p14:cNvPr>
              <p14:cNvContentPartPr/>
              <p14:nvPr/>
            </p14:nvContentPartPr>
            <p14:xfrm>
              <a:off x="4449720" y="3504400"/>
              <a:ext cx="346320" cy="31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716E1BD-2C0A-4B0A-88E7-689D7E3D7C3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31720" y="3486400"/>
                <a:ext cx="381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0E7C379-3C05-4127-88F1-4D2ADDC7991A}"/>
                  </a:ext>
                </a:extLst>
              </p14:cNvPr>
              <p14:cNvContentPartPr/>
              <p14:nvPr/>
            </p14:nvContentPartPr>
            <p14:xfrm>
              <a:off x="3840240" y="3718240"/>
              <a:ext cx="432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0E7C379-3C05-4127-88F1-4D2ADDC7991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22240" y="370060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D8D174-7492-4647-AAE9-761F0A9AE3C8}"/>
                  </a:ext>
                </a:extLst>
              </p14:cNvPr>
              <p14:cNvContentPartPr/>
              <p14:nvPr/>
            </p14:nvContentPartPr>
            <p14:xfrm>
              <a:off x="4978200" y="3210280"/>
              <a:ext cx="326880" cy="255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D8D174-7492-4647-AAE9-761F0A9AE3C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3192640"/>
                <a:ext cx="3625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4F641D2-D5EF-4C20-B23E-678224D21DB8}"/>
                  </a:ext>
                </a:extLst>
              </p14:cNvPr>
              <p14:cNvContentPartPr/>
              <p14:nvPr/>
            </p14:nvContentPartPr>
            <p14:xfrm>
              <a:off x="6425760" y="3523480"/>
              <a:ext cx="146520" cy="176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4F641D2-D5EF-4C20-B23E-678224D21DB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08120" y="3505840"/>
                <a:ext cx="1821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867CDC1-2B2D-4681-8E46-AD7E278477CC}"/>
                  </a:ext>
                </a:extLst>
              </p14:cNvPr>
              <p14:cNvContentPartPr/>
              <p14:nvPr/>
            </p14:nvContentPartPr>
            <p14:xfrm>
              <a:off x="7235040" y="3484600"/>
              <a:ext cx="141120" cy="2019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867CDC1-2B2D-4681-8E46-AD7E278477C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17400" y="3466600"/>
                <a:ext cx="176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D6829AE-FB64-400D-A76E-35300E152B8F}"/>
                  </a:ext>
                </a:extLst>
              </p14:cNvPr>
              <p14:cNvContentPartPr/>
              <p14:nvPr/>
            </p14:nvContentPartPr>
            <p14:xfrm>
              <a:off x="6677400" y="3352480"/>
              <a:ext cx="455040" cy="342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D6829AE-FB64-400D-A76E-35300E152B8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59746" y="3334480"/>
                <a:ext cx="490708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B351C09-41C1-457B-A05E-D8EA08D01443}"/>
                  </a:ext>
                </a:extLst>
              </p14:cNvPr>
              <p14:cNvContentPartPr/>
              <p14:nvPr/>
            </p14:nvContentPartPr>
            <p14:xfrm>
              <a:off x="5631600" y="3471640"/>
              <a:ext cx="518760" cy="284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B351C09-41C1-457B-A05E-D8EA08D0144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13972" y="3453640"/>
                <a:ext cx="554375" cy="3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108622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2BB398-E095-4F40-A7BB-AD8457562D3C}"/>
                  </a:ext>
                </a:extLst>
              </p14:cNvPr>
              <p14:cNvContentPartPr/>
              <p14:nvPr/>
            </p14:nvContentPartPr>
            <p14:xfrm>
              <a:off x="3576000" y="671200"/>
              <a:ext cx="181800" cy="172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2BB398-E095-4F40-A7BB-AD8457562D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8360" y="653560"/>
                <a:ext cx="2174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694E83-660E-4CAD-A002-53B921EBA18C}"/>
                  </a:ext>
                </a:extLst>
              </p14:cNvPr>
              <p14:cNvContentPartPr/>
              <p14:nvPr/>
            </p14:nvContentPartPr>
            <p14:xfrm>
              <a:off x="3870480" y="627280"/>
              <a:ext cx="92520" cy="132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694E83-660E-4CAD-A002-53B921EBA1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2840" y="609640"/>
                <a:ext cx="1281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596830F-AF5F-4BDD-814B-B978AF848CCF}"/>
                  </a:ext>
                </a:extLst>
              </p14:cNvPr>
              <p14:cNvContentPartPr/>
              <p14:nvPr/>
            </p14:nvContentPartPr>
            <p14:xfrm>
              <a:off x="4663200" y="416320"/>
              <a:ext cx="282240" cy="27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596830F-AF5F-4BDD-814B-B978AF848C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45200" y="398680"/>
                <a:ext cx="317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5A4801C-9AFF-4787-B08D-4255F16DB171}"/>
                  </a:ext>
                </a:extLst>
              </p14:cNvPr>
              <p14:cNvContentPartPr/>
              <p14:nvPr/>
            </p14:nvContentPartPr>
            <p14:xfrm>
              <a:off x="4326960" y="405880"/>
              <a:ext cx="234000" cy="324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5A4801C-9AFF-4787-B08D-4255F16DB1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08960" y="388240"/>
                <a:ext cx="2696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5A9B834-9F05-4393-861F-15F1F0F68F3F}"/>
                  </a:ext>
                </a:extLst>
              </p14:cNvPr>
              <p14:cNvContentPartPr/>
              <p14:nvPr/>
            </p14:nvContentPartPr>
            <p14:xfrm>
              <a:off x="3128520" y="527920"/>
              <a:ext cx="102240" cy="365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5A9B834-9F05-4393-861F-15F1F0F68F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0880" y="510263"/>
                <a:ext cx="137880" cy="401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0DE127-691F-420B-80E2-52FFFE0F9377}"/>
                  </a:ext>
                </a:extLst>
              </p14:cNvPr>
              <p14:cNvContentPartPr/>
              <p14:nvPr/>
            </p14:nvContentPartPr>
            <p14:xfrm>
              <a:off x="2731800" y="746800"/>
              <a:ext cx="306000" cy="259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0DE127-691F-420B-80E2-52FFFE0F93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13800" y="728800"/>
                <a:ext cx="3416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649B0C8-2646-4D89-9048-2F9DB7C4569C}"/>
                  </a:ext>
                </a:extLst>
              </p14:cNvPr>
              <p14:cNvContentPartPr/>
              <p14:nvPr/>
            </p14:nvContentPartPr>
            <p14:xfrm>
              <a:off x="1401960" y="417760"/>
              <a:ext cx="899280" cy="519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649B0C8-2646-4D89-9048-2F9DB7C4569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83960" y="399760"/>
                <a:ext cx="93492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370512A-06FF-4C11-A0C4-11F8F242DC7D}"/>
                  </a:ext>
                </a:extLst>
              </p14:cNvPr>
              <p14:cNvContentPartPr/>
              <p14:nvPr/>
            </p14:nvContentPartPr>
            <p14:xfrm>
              <a:off x="5219040" y="619360"/>
              <a:ext cx="54000" cy="120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370512A-06FF-4C11-A0C4-11F8F242DC7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01040" y="601720"/>
                <a:ext cx="89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82FC24-DCA9-4AD2-BC82-2B3DB3531F8F}"/>
                  </a:ext>
                </a:extLst>
              </p14:cNvPr>
              <p14:cNvContentPartPr/>
              <p14:nvPr/>
            </p14:nvContentPartPr>
            <p14:xfrm>
              <a:off x="6359520" y="366280"/>
              <a:ext cx="189720" cy="182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82FC24-DCA9-4AD2-BC82-2B3DB3531F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1880" y="348280"/>
                <a:ext cx="225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09C8E6-571E-4C91-8E9B-ADA47FA738D9}"/>
                  </a:ext>
                </a:extLst>
              </p14:cNvPr>
              <p14:cNvContentPartPr/>
              <p14:nvPr/>
            </p14:nvContentPartPr>
            <p14:xfrm>
              <a:off x="5648520" y="314440"/>
              <a:ext cx="618120" cy="37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09C8E6-571E-4C91-8E9B-ADA47FA738D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30520" y="296800"/>
                <a:ext cx="6537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D1FD59-1D0D-4BFD-AE02-DA1C5C15C1FB}"/>
                  </a:ext>
                </a:extLst>
              </p14:cNvPr>
              <p14:cNvContentPartPr/>
              <p14:nvPr/>
            </p14:nvContentPartPr>
            <p14:xfrm>
              <a:off x="1929360" y="1745440"/>
              <a:ext cx="95040" cy="243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D1FD59-1D0D-4BFD-AE02-DA1C5C15C1F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11720" y="1727440"/>
                <a:ext cx="1306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77A7501-5D35-4268-9277-AE5E532FE331}"/>
                  </a:ext>
                </a:extLst>
              </p14:cNvPr>
              <p14:cNvContentPartPr/>
              <p14:nvPr/>
            </p14:nvContentPartPr>
            <p14:xfrm>
              <a:off x="2173800" y="1516120"/>
              <a:ext cx="578160" cy="454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77A7501-5D35-4268-9277-AE5E532FE33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1498480"/>
                <a:ext cx="61380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4AADE98-C94B-4C74-B76B-84CC70FBAA08}"/>
                  </a:ext>
                </a:extLst>
              </p14:cNvPr>
              <p14:cNvContentPartPr/>
              <p14:nvPr/>
            </p14:nvContentPartPr>
            <p14:xfrm>
              <a:off x="2874720" y="1686400"/>
              <a:ext cx="360" cy="54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4AADE98-C94B-4C74-B76B-84CC70FBAA0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57080" y="1668400"/>
                <a:ext cx="36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A79943D-6948-49FF-A812-FC62A0597D75}"/>
                  </a:ext>
                </a:extLst>
              </p14:cNvPr>
              <p14:cNvContentPartPr/>
              <p14:nvPr/>
            </p14:nvContentPartPr>
            <p14:xfrm>
              <a:off x="2865000" y="1493080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A79943D-6948-49FF-A812-FC62A0597D7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47000" y="1475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04484F7-3286-495A-BF45-6A130A906FA2}"/>
                  </a:ext>
                </a:extLst>
              </p14:cNvPr>
              <p14:cNvContentPartPr/>
              <p14:nvPr/>
            </p14:nvContentPartPr>
            <p14:xfrm>
              <a:off x="2986680" y="1533760"/>
              <a:ext cx="449640" cy="4860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04484F7-3286-495A-BF45-6A130A906FA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68680" y="1516120"/>
                <a:ext cx="48528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CFF0952-E1AF-4079-9D7E-61C1B7C5B939}"/>
                  </a:ext>
                </a:extLst>
              </p14:cNvPr>
              <p14:cNvContentPartPr/>
              <p14:nvPr/>
            </p14:nvContentPartPr>
            <p14:xfrm>
              <a:off x="5049120" y="1257640"/>
              <a:ext cx="79200" cy="102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CFF0952-E1AF-4079-9D7E-61C1B7C5B9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31120" y="1239640"/>
                <a:ext cx="114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C4BEC16-CE09-4096-B01C-D4F4A9E25614}"/>
                  </a:ext>
                </a:extLst>
              </p14:cNvPr>
              <p14:cNvContentPartPr/>
              <p14:nvPr/>
            </p14:nvContentPartPr>
            <p14:xfrm>
              <a:off x="5221920" y="1188160"/>
              <a:ext cx="212760" cy="112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C4BEC16-CE09-4096-B01C-D4F4A9E2561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03920" y="1170160"/>
                <a:ext cx="2484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6CFFE1-4E93-426D-B70D-99B9E17133A0}"/>
                  </a:ext>
                </a:extLst>
              </p14:cNvPr>
              <p14:cNvContentPartPr/>
              <p14:nvPr/>
            </p14:nvContentPartPr>
            <p14:xfrm>
              <a:off x="4456920" y="1168360"/>
              <a:ext cx="468360" cy="348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6CFFE1-4E93-426D-B70D-99B9E17133A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38920" y="1150360"/>
                <a:ext cx="5040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20FAC6-1BD5-4F08-8E4F-08E71EBFA461}"/>
                  </a:ext>
                </a:extLst>
              </p14:cNvPr>
              <p14:cNvContentPartPr/>
              <p14:nvPr/>
            </p14:nvContentPartPr>
            <p14:xfrm>
              <a:off x="3850320" y="1236040"/>
              <a:ext cx="480240" cy="671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20FAC6-1BD5-4F08-8E4F-08E71EBFA46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32320" y="1218040"/>
                <a:ext cx="51588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0FB4E2C-2F46-4B1A-B788-46D90D199C6A}"/>
                  </a:ext>
                </a:extLst>
              </p14:cNvPr>
              <p14:cNvContentPartPr/>
              <p14:nvPr/>
            </p14:nvContentPartPr>
            <p14:xfrm>
              <a:off x="5932560" y="895480"/>
              <a:ext cx="1549440" cy="372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0FB4E2C-2F46-4B1A-B788-46D90D199C6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14920" y="877480"/>
                <a:ext cx="158508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90BB4C-D640-4979-8902-2CDBD31D3ED5}"/>
                  </a:ext>
                </a:extLst>
              </p14:cNvPr>
              <p14:cNvContentPartPr/>
              <p14:nvPr/>
            </p14:nvContentPartPr>
            <p14:xfrm>
              <a:off x="1801560" y="2428000"/>
              <a:ext cx="384120" cy="332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90BB4C-D640-4979-8902-2CDBD31D3ED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83560" y="2410360"/>
                <a:ext cx="4197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90CF7B2-195A-4768-96ED-52C1C0970CBB}"/>
                  </a:ext>
                </a:extLst>
              </p14:cNvPr>
              <p14:cNvContentPartPr/>
              <p14:nvPr/>
            </p14:nvContentPartPr>
            <p14:xfrm>
              <a:off x="2346240" y="2425840"/>
              <a:ext cx="114480" cy="1796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90CF7B2-195A-4768-96ED-52C1C0970CB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28240" y="2408200"/>
                <a:ext cx="1501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CBB1D94-2690-4B2A-93A4-D1B93D369A92}"/>
                  </a:ext>
                </a:extLst>
              </p14:cNvPr>
              <p14:cNvContentPartPr/>
              <p14:nvPr/>
            </p14:nvContentPartPr>
            <p14:xfrm>
              <a:off x="1655760" y="2696560"/>
              <a:ext cx="760320" cy="2091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CBB1D94-2690-4B2A-93A4-D1B93D369A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37760" y="2678560"/>
                <a:ext cx="795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9E20A99-3BA6-40AC-97CC-B6C4DCA82E61}"/>
                  </a:ext>
                </a:extLst>
              </p14:cNvPr>
              <p14:cNvContentPartPr/>
              <p14:nvPr/>
            </p14:nvContentPartPr>
            <p14:xfrm>
              <a:off x="3056880" y="2282200"/>
              <a:ext cx="399600" cy="2512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9E20A99-3BA6-40AC-97CC-B6C4DCA82E6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39240" y="2264560"/>
                <a:ext cx="43524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335B39B-3E26-432E-8C1E-9094861996E3}"/>
                  </a:ext>
                </a:extLst>
              </p14:cNvPr>
              <p14:cNvContentPartPr/>
              <p14:nvPr/>
            </p14:nvContentPartPr>
            <p14:xfrm>
              <a:off x="3631800" y="2219200"/>
              <a:ext cx="140040" cy="212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335B39B-3E26-432E-8C1E-9094861996E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14160" y="2201200"/>
                <a:ext cx="1756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7BE117A-4C9B-4DEF-B2E0-CDCB7382F360}"/>
                  </a:ext>
                </a:extLst>
              </p14:cNvPr>
              <p14:cNvContentPartPr/>
              <p14:nvPr/>
            </p14:nvContentPartPr>
            <p14:xfrm>
              <a:off x="3921240" y="2155480"/>
              <a:ext cx="91080" cy="2012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7BE117A-4C9B-4DEF-B2E0-CDCB7382F36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03600" y="2137840"/>
                <a:ext cx="1267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577643-089B-4411-998A-B7CB0D8D1D31}"/>
                  </a:ext>
                </a:extLst>
              </p14:cNvPr>
              <p14:cNvContentPartPr/>
              <p14:nvPr/>
            </p14:nvContentPartPr>
            <p14:xfrm>
              <a:off x="4160640" y="1980880"/>
              <a:ext cx="202320" cy="3232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577643-089B-4411-998A-B7CB0D8D1D3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42672" y="1962880"/>
                <a:ext cx="237897" cy="3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73419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14:cNvPr>
              <p14:cNvContentPartPr/>
              <p14:nvPr/>
            </p14:nvContentPartPr>
            <p14:xfrm>
              <a:off x="355080" y="952360"/>
              <a:ext cx="2612160" cy="642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934360"/>
                <a:ext cx="264780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14:cNvPr>
              <p14:cNvContentPartPr/>
              <p14:nvPr/>
            </p14:nvContentPartPr>
            <p14:xfrm>
              <a:off x="3320760" y="954880"/>
              <a:ext cx="1965960" cy="703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2760" y="936889"/>
                <a:ext cx="2001600" cy="739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14:cNvPr>
              <p14:cNvContentPartPr/>
              <p14:nvPr/>
            </p14:nvContentPartPr>
            <p14:xfrm>
              <a:off x="5731320" y="943000"/>
              <a:ext cx="533160" cy="480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13320" y="925360"/>
                <a:ext cx="56880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14:cNvPr>
              <p14:cNvContentPartPr/>
              <p14:nvPr/>
            </p14:nvContentPartPr>
            <p14:xfrm>
              <a:off x="223320" y="1809160"/>
              <a:ext cx="2238840" cy="83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680" y="1791160"/>
                <a:ext cx="227448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14:cNvPr>
              <p14:cNvContentPartPr/>
              <p14:nvPr/>
            </p14:nvContentPartPr>
            <p14:xfrm>
              <a:off x="2865720" y="1836520"/>
              <a:ext cx="2042640" cy="46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48077" y="1818520"/>
                <a:ext cx="2078286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EA36EA-7F87-429B-9F5F-2A3E3F5B173D}"/>
                  </a:ext>
                </a:extLst>
              </p14:cNvPr>
              <p14:cNvContentPartPr/>
              <p14:nvPr/>
            </p14:nvContentPartPr>
            <p14:xfrm>
              <a:off x="5668680" y="2549680"/>
              <a:ext cx="4320" cy="8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EA36EA-7F87-429B-9F5F-2A3E3F5B173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51040" y="253204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E4B514F-42CF-4601-B4FF-95F4D948006B}"/>
                  </a:ext>
                </a:extLst>
              </p14:cNvPr>
              <p14:cNvContentPartPr/>
              <p14:nvPr/>
            </p14:nvContentPartPr>
            <p14:xfrm>
              <a:off x="5650320" y="2753080"/>
              <a:ext cx="9000" cy="6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E4B514F-42CF-4601-B4FF-95F4D94800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32680" y="2735080"/>
                <a:ext cx="446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13562CC-5C6C-47BA-8BBA-6FFEF7A5E244}"/>
                  </a:ext>
                </a:extLst>
              </p14:cNvPr>
              <p14:cNvContentPartPr/>
              <p14:nvPr/>
            </p14:nvContentPartPr>
            <p14:xfrm>
              <a:off x="649920" y="2361760"/>
              <a:ext cx="4704480" cy="833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13562CC-5C6C-47BA-8BBA-6FFEF7A5E24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2280" y="2343768"/>
                <a:ext cx="4740120" cy="869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2F35FFD-9284-47E2-97A8-F267D85EBD93}"/>
                  </a:ext>
                </a:extLst>
              </p14:cNvPr>
              <p14:cNvContentPartPr/>
              <p14:nvPr/>
            </p14:nvContentPartPr>
            <p14:xfrm>
              <a:off x="558480" y="3333760"/>
              <a:ext cx="2173680" cy="659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2F35FFD-9284-47E2-97A8-F267D85EBD9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0840" y="3316120"/>
                <a:ext cx="220932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63F0E93-7FE6-4EC4-81D4-A94C536F083A}"/>
                  </a:ext>
                </a:extLst>
              </p14:cNvPr>
              <p14:cNvContentPartPr/>
              <p14:nvPr/>
            </p14:nvContentPartPr>
            <p14:xfrm>
              <a:off x="3065160" y="3352120"/>
              <a:ext cx="726840" cy="405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63F0E93-7FE6-4EC4-81D4-A94C536F083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47160" y="3334120"/>
                <a:ext cx="7624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B602FB-65B5-4A58-A0C7-90E114F4AF38}"/>
                  </a:ext>
                </a:extLst>
              </p14:cNvPr>
              <p14:cNvContentPartPr/>
              <p14:nvPr/>
            </p14:nvContentPartPr>
            <p14:xfrm>
              <a:off x="4072080" y="3332320"/>
              <a:ext cx="213840" cy="376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B602FB-65B5-4A58-A0C7-90E114F4AF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54440" y="3314680"/>
                <a:ext cx="249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7A85A5-21EA-4C9D-99BE-8B0277DCAE3B}"/>
                  </a:ext>
                </a:extLst>
              </p14:cNvPr>
              <p14:cNvContentPartPr/>
              <p14:nvPr/>
            </p14:nvContentPartPr>
            <p14:xfrm>
              <a:off x="4490400" y="3324760"/>
              <a:ext cx="193680" cy="420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7A85A5-21EA-4C9D-99BE-8B0277DCAE3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72400" y="3306760"/>
                <a:ext cx="2293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716E1BD-2C0A-4B0A-88E7-689D7E3D7C36}"/>
                  </a:ext>
                </a:extLst>
              </p14:cNvPr>
              <p14:cNvContentPartPr/>
              <p14:nvPr/>
            </p14:nvContentPartPr>
            <p14:xfrm>
              <a:off x="4449720" y="3504400"/>
              <a:ext cx="346320" cy="31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716E1BD-2C0A-4B0A-88E7-689D7E3D7C3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31720" y="3486400"/>
                <a:ext cx="381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0E7C379-3C05-4127-88F1-4D2ADDC7991A}"/>
                  </a:ext>
                </a:extLst>
              </p14:cNvPr>
              <p14:cNvContentPartPr/>
              <p14:nvPr/>
            </p14:nvContentPartPr>
            <p14:xfrm>
              <a:off x="3840240" y="3718240"/>
              <a:ext cx="432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0E7C379-3C05-4127-88F1-4D2ADDC7991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22240" y="370060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D8D174-7492-4647-AAE9-761F0A9AE3C8}"/>
                  </a:ext>
                </a:extLst>
              </p14:cNvPr>
              <p14:cNvContentPartPr/>
              <p14:nvPr/>
            </p14:nvContentPartPr>
            <p14:xfrm>
              <a:off x="4978200" y="3210280"/>
              <a:ext cx="326880" cy="255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D8D174-7492-4647-AAE9-761F0A9AE3C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3192640"/>
                <a:ext cx="3625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4F641D2-D5EF-4C20-B23E-678224D21DB8}"/>
                  </a:ext>
                </a:extLst>
              </p14:cNvPr>
              <p14:cNvContentPartPr/>
              <p14:nvPr/>
            </p14:nvContentPartPr>
            <p14:xfrm>
              <a:off x="6425760" y="3523480"/>
              <a:ext cx="146520" cy="176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4F641D2-D5EF-4C20-B23E-678224D21DB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08120" y="3505840"/>
                <a:ext cx="1821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867CDC1-2B2D-4681-8E46-AD7E278477CC}"/>
                  </a:ext>
                </a:extLst>
              </p14:cNvPr>
              <p14:cNvContentPartPr/>
              <p14:nvPr/>
            </p14:nvContentPartPr>
            <p14:xfrm>
              <a:off x="7235040" y="3484600"/>
              <a:ext cx="141120" cy="2019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867CDC1-2B2D-4681-8E46-AD7E278477C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17400" y="3466600"/>
                <a:ext cx="176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D6829AE-FB64-400D-A76E-35300E152B8F}"/>
                  </a:ext>
                </a:extLst>
              </p14:cNvPr>
              <p14:cNvContentPartPr/>
              <p14:nvPr/>
            </p14:nvContentPartPr>
            <p14:xfrm>
              <a:off x="6677400" y="3352480"/>
              <a:ext cx="455040" cy="342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D6829AE-FB64-400D-A76E-35300E152B8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59746" y="3334480"/>
                <a:ext cx="490708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B351C09-41C1-457B-A05E-D8EA08D01443}"/>
                  </a:ext>
                </a:extLst>
              </p14:cNvPr>
              <p14:cNvContentPartPr/>
              <p14:nvPr/>
            </p14:nvContentPartPr>
            <p14:xfrm>
              <a:off x="5631600" y="3471640"/>
              <a:ext cx="518760" cy="284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B351C09-41C1-457B-A05E-D8EA08D0144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13972" y="3453640"/>
                <a:ext cx="554375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053478-6873-44C6-B790-63BEE0BD0737}"/>
                  </a:ext>
                </a:extLst>
              </p14:cNvPr>
              <p14:cNvContentPartPr/>
              <p14:nvPr/>
            </p14:nvContentPartPr>
            <p14:xfrm>
              <a:off x="589080" y="4114240"/>
              <a:ext cx="320760" cy="375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053478-6873-44C6-B790-63BEE0BD073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1080" y="4096600"/>
                <a:ext cx="3564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80352E5-C522-483B-8EC3-21D66F45621B}"/>
                  </a:ext>
                </a:extLst>
              </p14:cNvPr>
              <p14:cNvContentPartPr/>
              <p14:nvPr/>
            </p14:nvContentPartPr>
            <p14:xfrm>
              <a:off x="1109280" y="4088680"/>
              <a:ext cx="1863000" cy="637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0352E5-C522-483B-8EC3-21D66F45621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91280" y="4071030"/>
                <a:ext cx="1898640" cy="67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6F67F36-5034-4DD7-BC09-2FCC08745B13}"/>
                  </a:ext>
                </a:extLst>
              </p14:cNvPr>
              <p14:cNvContentPartPr/>
              <p14:nvPr/>
            </p14:nvContentPartPr>
            <p14:xfrm>
              <a:off x="3170640" y="4154920"/>
              <a:ext cx="826200" cy="345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6F67F36-5034-4DD7-BC09-2FCC08745B1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52648" y="4136920"/>
                <a:ext cx="861824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1AD401-083B-424D-A4F7-A273ECCEA539}"/>
                  </a:ext>
                </a:extLst>
              </p14:cNvPr>
              <p14:cNvContentPartPr/>
              <p14:nvPr/>
            </p14:nvContentPartPr>
            <p14:xfrm>
              <a:off x="4216080" y="4002640"/>
              <a:ext cx="969120" cy="456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1AD401-083B-424D-A4F7-A273ECCEA53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98440" y="3984640"/>
                <a:ext cx="100476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53E317D-3E41-4A12-B9B5-04A4DBE1C95F}"/>
                  </a:ext>
                </a:extLst>
              </p14:cNvPr>
              <p14:cNvContentPartPr/>
              <p14:nvPr/>
            </p14:nvContentPartPr>
            <p14:xfrm>
              <a:off x="5556720" y="4125760"/>
              <a:ext cx="1318680" cy="414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53E317D-3E41-4A12-B9B5-04A4DBE1C95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38720" y="4107776"/>
                <a:ext cx="1354320" cy="449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F3ECFB0-9CD1-46DC-ACE5-6F7536E7F82D}"/>
                  </a:ext>
                </a:extLst>
              </p14:cNvPr>
              <p14:cNvContentPartPr/>
              <p14:nvPr/>
            </p14:nvContentPartPr>
            <p14:xfrm>
              <a:off x="7095360" y="4073920"/>
              <a:ext cx="280800" cy="3992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F3ECFB0-9CD1-46DC-ACE5-6F7536E7F82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77720" y="4056280"/>
                <a:ext cx="316440" cy="4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093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14:cNvPr>
              <p14:cNvContentPartPr/>
              <p14:nvPr/>
            </p14:nvContentPartPr>
            <p14:xfrm>
              <a:off x="355080" y="952360"/>
              <a:ext cx="2612160" cy="642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934360"/>
                <a:ext cx="264780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14:cNvPr>
              <p14:cNvContentPartPr/>
              <p14:nvPr/>
            </p14:nvContentPartPr>
            <p14:xfrm>
              <a:off x="3320760" y="954880"/>
              <a:ext cx="1965960" cy="703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2760" y="936889"/>
                <a:ext cx="2001600" cy="739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14:cNvPr>
              <p14:cNvContentPartPr/>
              <p14:nvPr/>
            </p14:nvContentPartPr>
            <p14:xfrm>
              <a:off x="5731320" y="943000"/>
              <a:ext cx="533160" cy="480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13320" y="925360"/>
                <a:ext cx="56880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14:cNvPr>
              <p14:cNvContentPartPr/>
              <p14:nvPr/>
            </p14:nvContentPartPr>
            <p14:xfrm>
              <a:off x="223320" y="1809160"/>
              <a:ext cx="2238840" cy="83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680" y="1791160"/>
                <a:ext cx="227448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14:cNvPr>
              <p14:cNvContentPartPr/>
              <p14:nvPr/>
            </p14:nvContentPartPr>
            <p14:xfrm>
              <a:off x="2865720" y="1836520"/>
              <a:ext cx="2042640" cy="46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48077" y="1818520"/>
                <a:ext cx="2078286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EA36EA-7F87-429B-9F5F-2A3E3F5B173D}"/>
                  </a:ext>
                </a:extLst>
              </p14:cNvPr>
              <p14:cNvContentPartPr/>
              <p14:nvPr/>
            </p14:nvContentPartPr>
            <p14:xfrm>
              <a:off x="5668680" y="2549680"/>
              <a:ext cx="4320" cy="8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EA36EA-7F87-429B-9F5F-2A3E3F5B173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51040" y="253204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E4B514F-42CF-4601-B4FF-95F4D948006B}"/>
                  </a:ext>
                </a:extLst>
              </p14:cNvPr>
              <p14:cNvContentPartPr/>
              <p14:nvPr/>
            </p14:nvContentPartPr>
            <p14:xfrm>
              <a:off x="5650320" y="2753080"/>
              <a:ext cx="9000" cy="6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E4B514F-42CF-4601-B4FF-95F4D94800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32680" y="2735080"/>
                <a:ext cx="446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13562CC-5C6C-47BA-8BBA-6FFEF7A5E244}"/>
                  </a:ext>
                </a:extLst>
              </p14:cNvPr>
              <p14:cNvContentPartPr/>
              <p14:nvPr/>
            </p14:nvContentPartPr>
            <p14:xfrm>
              <a:off x="649920" y="2361760"/>
              <a:ext cx="4704480" cy="833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13562CC-5C6C-47BA-8BBA-6FFEF7A5E24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2280" y="2343768"/>
                <a:ext cx="4740120" cy="869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2F35FFD-9284-47E2-97A8-F267D85EBD93}"/>
                  </a:ext>
                </a:extLst>
              </p14:cNvPr>
              <p14:cNvContentPartPr/>
              <p14:nvPr/>
            </p14:nvContentPartPr>
            <p14:xfrm>
              <a:off x="558480" y="3333760"/>
              <a:ext cx="2173680" cy="659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2F35FFD-9284-47E2-97A8-F267D85EBD9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0840" y="3316120"/>
                <a:ext cx="220932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63F0E93-7FE6-4EC4-81D4-A94C536F083A}"/>
                  </a:ext>
                </a:extLst>
              </p14:cNvPr>
              <p14:cNvContentPartPr/>
              <p14:nvPr/>
            </p14:nvContentPartPr>
            <p14:xfrm>
              <a:off x="3065160" y="3352120"/>
              <a:ext cx="726840" cy="405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63F0E93-7FE6-4EC4-81D4-A94C536F083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47160" y="3334120"/>
                <a:ext cx="7624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B602FB-65B5-4A58-A0C7-90E114F4AF38}"/>
                  </a:ext>
                </a:extLst>
              </p14:cNvPr>
              <p14:cNvContentPartPr/>
              <p14:nvPr/>
            </p14:nvContentPartPr>
            <p14:xfrm>
              <a:off x="4072080" y="3332320"/>
              <a:ext cx="213840" cy="376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B602FB-65B5-4A58-A0C7-90E114F4AF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54440" y="3314680"/>
                <a:ext cx="249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7A85A5-21EA-4C9D-99BE-8B0277DCAE3B}"/>
                  </a:ext>
                </a:extLst>
              </p14:cNvPr>
              <p14:cNvContentPartPr/>
              <p14:nvPr/>
            </p14:nvContentPartPr>
            <p14:xfrm>
              <a:off x="4490400" y="3324760"/>
              <a:ext cx="193680" cy="420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7A85A5-21EA-4C9D-99BE-8B0277DCAE3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72400" y="3306760"/>
                <a:ext cx="2293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716E1BD-2C0A-4B0A-88E7-689D7E3D7C36}"/>
                  </a:ext>
                </a:extLst>
              </p14:cNvPr>
              <p14:cNvContentPartPr/>
              <p14:nvPr/>
            </p14:nvContentPartPr>
            <p14:xfrm>
              <a:off x="4449720" y="3504400"/>
              <a:ext cx="346320" cy="31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716E1BD-2C0A-4B0A-88E7-689D7E3D7C3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31720" y="3486400"/>
                <a:ext cx="381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0E7C379-3C05-4127-88F1-4D2ADDC7991A}"/>
                  </a:ext>
                </a:extLst>
              </p14:cNvPr>
              <p14:cNvContentPartPr/>
              <p14:nvPr/>
            </p14:nvContentPartPr>
            <p14:xfrm>
              <a:off x="3840240" y="3718240"/>
              <a:ext cx="432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0E7C379-3C05-4127-88F1-4D2ADDC7991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22240" y="370060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D8D174-7492-4647-AAE9-761F0A9AE3C8}"/>
                  </a:ext>
                </a:extLst>
              </p14:cNvPr>
              <p14:cNvContentPartPr/>
              <p14:nvPr/>
            </p14:nvContentPartPr>
            <p14:xfrm>
              <a:off x="4978200" y="3210280"/>
              <a:ext cx="326880" cy="255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D8D174-7492-4647-AAE9-761F0A9AE3C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3192640"/>
                <a:ext cx="3625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4F641D2-D5EF-4C20-B23E-678224D21DB8}"/>
                  </a:ext>
                </a:extLst>
              </p14:cNvPr>
              <p14:cNvContentPartPr/>
              <p14:nvPr/>
            </p14:nvContentPartPr>
            <p14:xfrm>
              <a:off x="6425760" y="3523480"/>
              <a:ext cx="146520" cy="176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4F641D2-D5EF-4C20-B23E-678224D21DB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08120" y="3505840"/>
                <a:ext cx="1821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867CDC1-2B2D-4681-8E46-AD7E278477CC}"/>
                  </a:ext>
                </a:extLst>
              </p14:cNvPr>
              <p14:cNvContentPartPr/>
              <p14:nvPr/>
            </p14:nvContentPartPr>
            <p14:xfrm>
              <a:off x="7235040" y="3484600"/>
              <a:ext cx="141120" cy="2019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867CDC1-2B2D-4681-8E46-AD7E278477C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17400" y="3466600"/>
                <a:ext cx="176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D6829AE-FB64-400D-A76E-35300E152B8F}"/>
                  </a:ext>
                </a:extLst>
              </p14:cNvPr>
              <p14:cNvContentPartPr/>
              <p14:nvPr/>
            </p14:nvContentPartPr>
            <p14:xfrm>
              <a:off x="6677400" y="3352480"/>
              <a:ext cx="455040" cy="342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D6829AE-FB64-400D-A76E-35300E152B8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59746" y="3334480"/>
                <a:ext cx="490708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B351C09-41C1-457B-A05E-D8EA08D01443}"/>
                  </a:ext>
                </a:extLst>
              </p14:cNvPr>
              <p14:cNvContentPartPr/>
              <p14:nvPr/>
            </p14:nvContentPartPr>
            <p14:xfrm>
              <a:off x="5631600" y="3471640"/>
              <a:ext cx="518760" cy="284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B351C09-41C1-457B-A05E-D8EA08D0144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13972" y="3453640"/>
                <a:ext cx="554375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053478-6873-44C6-B790-63BEE0BD0737}"/>
                  </a:ext>
                </a:extLst>
              </p14:cNvPr>
              <p14:cNvContentPartPr/>
              <p14:nvPr/>
            </p14:nvContentPartPr>
            <p14:xfrm>
              <a:off x="589080" y="4114240"/>
              <a:ext cx="320760" cy="375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053478-6873-44C6-B790-63BEE0BD073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1080" y="4096600"/>
                <a:ext cx="3564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80352E5-C522-483B-8EC3-21D66F45621B}"/>
                  </a:ext>
                </a:extLst>
              </p14:cNvPr>
              <p14:cNvContentPartPr/>
              <p14:nvPr/>
            </p14:nvContentPartPr>
            <p14:xfrm>
              <a:off x="1109280" y="4088680"/>
              <a:ext cx="1863000" cy="637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0352E5-C522-483B-8EC3-21D66F45621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91280" y="4071030"/>
                <a:ext cx="1898640" cy="67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6F67F36-5034-4DD7-BC09-2FCC08745B13}"/>
                  </a:ext>
                </a:extLst>
              </p14:cNvPr>
              <p14:cNvContentPartPr/>
              <p14:nvPr/>
            </p14:nvContentPartPr>
            <p14:xfrm>
              <a:off x="3170640" y="4154920"/>
              <a:ext cx="826200" cy="345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6F67F36-5034-4DD7-BC09-2FCC08745B1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52648" y="4136920"/>
                <a:ext cx="861824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1AD401-083B-424D-A4F7-A273ECCEA539}"/>
                  </a:ext>
                </a:extLst>
              </p14:cNvPr>
              <p14:cNvContentPartPr/>
              <p14:nvPr/>
            </p14:nvContentPartPr>
            <p14:xfrm>
              <a:off x="4216080" y="4002640"/>
              <a:ext cx="969120" cy="456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1AD401-083B-424D-A4F7-A273ECCEA53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98440" y="3984640"/>
                <a:ext cx="100476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53E317D-3E41-4A12-B9B5-04A4DBE1C95F}"/>
                  </a:ext>
                </a:extLst>
              </p14:cNvPr>
              <p14:cNvContentPartPr/>
              <p14:nvPr/>
            </p14:nvContentPartPr>
            <p14:xfrm>
              <a:off x="5556720" y="4125760"/>
              <a:ext cx="1318680" cy="414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53E317D-3E41-4A12-B9B5-04A4DBE1C95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38720" y="4107776"/>
                <a:ext cx="1354320" cy="449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F3ECFB0-9CD1-46DC-ACE5-6F7536E7F82D}"/>
                  </a:ext>
                </a:extLst>
              </p14:cNvPr>
              <p14:cNvContentPartPr/>
              <p14:nvPr/>
            </p14:nvContentPartPr>
            <p14:xfrm>
              <a:off x="7095360" y="4073920"/>
              <a:ext cx="280800" cy="3992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F3ECFB0-9CD1-46DC-ACE5-6F7536E7F82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77720" y="4056280"/>
                <a:ext cx="31644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BD0CBC-3208-432D-B8BA-2A937E5988AD}"/>
                  </a:ext>
                </a:extLst>
              </p14:cNvPr>
              <p14:cNvContentPartPr/>
              <p14:nvPr/>
            </p14:nvContentPartPr>
            <p14:xfrm>
              <a:off x="594120" y="4785280"/>
              <a:ext cx="320400" cy="402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BD0CBC-3208-432D-B8BA-2A937E5988A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76480" y="4767280"/>
                <a:ext cx="3560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5E935F3-4891-438C-8F8E-18B7D633E0BC}"/>
                  </a:ext>
                </a:extLst>
              </p14:cNvPr>
              <p14:cNvContentPartPr/>
              <p14:nvPr/>
            </p14:nvContentPartPr>
            <p14:xfrm>
              <a:off x="1065360" y="4816960"/>
              <a:ext cx="2418480" cy="542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5E935F3-4891-438C-8F8E-18B7D633E0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47723" y="4799320"/>
                <a:ext cx="2454115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B601367-891A-4B01-B96A-448870C55BC5}"/>
                  </a:ext>
                </a:extLst>
              </p14:cNvPr>
              <p14:cNvContentPartPr/>
              <p14:nvPr/>
            </p14:nvContentPartPr>
            <p14:xfrm>
              <a:off x="3715680" y="4779160"/>
              <a:ext cx="662040" cy="3981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B601367-891A-4B01-B96A-448870C55BC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97690" y="4761160"/>
                <a:ext cx="697661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AC151D8-32B6-4A10-80E8-56E6AE1F79FC}"/>
                  </a:ext>
                </a:extLst>
              </p14:cNvPr>
              <p14:cNvContentPartPr/>
              <p14:nvPr/>
            </p14:nvContentPartPr>
            <p14:xfrm>
              <a:off x="4551240" y="4670080"/>
              <a:ext cx="686880" cy="474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AC151D8-32B6-4A10-80E8-56E6AE1F79F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33600" y="4652427"/>
                <a:ext cx="722520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321693-318A-44F8-8CA6-360BD28DC6BA}"/>
                  </a:ext>
                </a:extLst>
              </p14:cNvPr>
              <p14:cNvContentPartPr/>
              <p14:nvPr/>
            </p14:nvContentPartPr>
            <p14:xfrm>
              <a:off x="5591280" y="4767280"/>
              <a:ext cx="289080" cy="443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321693-318A-44F8-8CA6-360BD28DC6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73280" y="4749280"/>
                <a:ext cx="32472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8CE075B-84E5-4C11-B082-11707E992228}"/>
                  </a:ext>
                </a:extLst>
              </p14:cNvPr>
              <p14:cNvContentPartPr/>
              <p14:nvPr/>
            </p14:nvContentPartPr>
            <p14:xfrm>
              <a:off x="5952000" y="5012080"/>
              <a:ext cx="491040" cy="480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8CE075B-84E5-4C11-B082-11707E99222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34360" y="4994080"/>
                <a:ext cx="52668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9D706B8-7548-42A2-915F-B7A0AEF10316}"/>
                  </a:ext>
                </a:extLst>
              </p14:cNvPr>
              <p14:cNvContentPartPr/>
              <p14:nvPr/>
            </p14:nvContentPartPr>
            <p14:xfrm>
              <a:off x="6707640" y="4757200"/>
              <a:ext cx="293040" cy="6634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9D706B8-7548-42A2-915F-B7A0AEF1031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89640" y="4739560"/>
                <a:ext cx="32868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02DC99F-0B20-475C-8DA7-508D5BA941DC}"/>
                  </a:ext>
                </a:extLst>
              </p14:cNvPr>
              <p14:cNvContentPartPr/>
              <p14:nvPr/>
            </p14:nvContentPartPr>
            <p14:xfrm>
              <a:off x="7274280" y="4845760"/>
              <a:ext cx="21600" cy="33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02DC99F-0B20-475C-8DA7-508D5BA941D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256640" y="4828120"/>
                <a:ext cx="572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02A90FB-FE63-44CE-8E7D-1FCC9D4ABB4A}"/>
                  </a:ext>
                </a:extLst>
              </p14:cNvPr>
              <p14:cNvContentPartPr/>
              <p14:nvPr/>
            </p14:nvContentPartPr>
            <p14:xfrm>
              <a:off x="7192920" y="4770520"/>
              <a:ext cx="300600" cy="3409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02A90FB-FE63-44CE-8E7D-1FCC9D4ABB4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75280" y="4752520"/>
                <a:ext cx="33624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781F239-C647-4596-9189-11814E468870}"/>
                  </a:ext>
                </a:extLst>
              </p14:cNvPr>
              <p14:cNvContentPartPr/>
              <p14:nvPr/>
            </p14:nvContentPartPr>
            <p14:xfrm>
              <a:off x="7528080" y="5018200"/>
              <a:ext cx="169920" cy="134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781F239-C647-4596-9189-11814E46887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10440" y="5000200"/>
                <a:ext cx="2055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BA32DC4-3D24-43F2-9D6A-030D679F6342}"/>
                  </a:ext>
                </a:extLst>
              </p14:cNvPr>
              <p14:cNvContentPartPr/>
              <p14:nvPr/>
            </p14:nvContentPartPr>
            <p14:xfrm>
              <a:off x="7830840" y="4835680"/>
              <a:ext cx="1174680" cy="5997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BA32DC4-3D24-43F2-9D6A-030D679F634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12840" y="4818040"/>
                <a:ext cx="1210320" cy="6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98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14:cNvPr>
              <p14:cNvContentPartPr/>
              <p14:nvPr/>
            </p14:nvContentPartPr>
            <p14:xfrm>
              <a:off x="355080" y="952360"/>
              <a:ext cx="2612160" cy="642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934360"/>
                <a:ext cx="264780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14:cNvPr>
              <p14:cNvContentPartPr/>
              <p14:nvPr/>
            </p14:nvContentPartPr>
            <p14:xfrm>
              <a:off x="3320760" y="954880"/>
              <a:ext cx="1965960" cy="703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2760" y="936889"/>
                <a:ext cx="2001600" cy="739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14:cNvPr>
              <p14:cNvContentPartPr/>
              <p14:nvPr/>
            </p14:nvContentPartPr>
            <p14:xfrm>
              <a:off x="5731320" y="943000"/>
              <a:ext cx="533160" cy="480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13320" y="925360"/>
                <a:ext cx="56880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14:cNvPr>
              <p14:cNvContentPartPr/>
              <p14:nvPr/>
            </p14:nvContentPartPr>
            <p14:xfrm>
              <a:off x="223320" y="1809160"/>
              <a:ext cx="2238840" cy="83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680" y="1791160"/>
                <a:ext cx="227448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14:cNvPr>
              <p14:cNvContentPartPr/>
              <p14:nvPr/>
            </p14:nvContentPartPr>
            <p14:xfrm>
              <a:off x="2865720" y="1836520"/>
              <a:ext cx="2042640" cy="46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48077" y="1818520"/>
                <a:ext cx="2078286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EA36EA-7F87-429B-9F5F-2A3E3F5B173D}"/>
                  </a:ext>
                </a:extLst>
              </p14:cNvPr>
              <p14:cNvContentPartPr/>
              <p14:nvPr/>
            </p14:nvContentPartPr>
            <p14:xfrm>
              <a:off x="5668680" y="2549680"/>
              <a:ext cx="4320" cy="8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EA36EA-7F87-429B-9F5F-2A3E3F5B173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51040" y="253204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E4B514F-42CF-4601-B4FF-95F4D948006B}"/>
                  </a:ext>
                </a:extLst>
              </p14:cNvPr>
              <p14:cNvContentPartPr/>
              <p14:nvPr/>
            </p14:nvContentPartPr>
            <p14:xfrm>
              <a:off x="5650320" y="2753080"/>
              <a:ext cx="9000" cy="6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E4B514F-42CF-4601-B4FF-95F4D94800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32680" y="2735080"/>
                <a:ext cx="446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13562CC-5C6C-47BA-8BBA-6FFEF7A5E244}"/>
                  </a:ext>
                </a:extLst>
              </p14:cNvPr>
              <p14:cNvContentPartPr/>
              <p14:nvPr/>
            </p14:nvContentPartPr>
            <p14:xfrm>
              <a:off x="649920" y="2361760"/>
              <a:ext cx="4704480" cy="833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13562CC-5C6C-47BA-8BBA-6FFEF7A5E24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2280" y="2343768"/>
                <a:ext cx="4740120" cy="869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2F35FFD-9284-47E2-97A8-F267D85EBD93}"/>
                  </a:ext>
                </a:extLst>
              </p14:cNvPr>
              <p14:cNvContentPartPr/>
              <p14:nvPr/>
            </p14:nvContentPartPr>
            <p14:xfrm>
              <a:off x="558480" y="3333760"/>
              <a:ext cx="2173680" cy="659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2F35FFD-9284-47E2-97A8-F267D85EBD9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0840" y="3316120"/>
                <a:ext cx="220932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63F0E93-7FE6-4EC4-81D4-A94C536F083A}"/>
                  </a:ext>
                </a:extLst>
              </p14:cNvPr>
              <p14:cNvContentPartPr/>
              <p14:nvPr/>
            </p14:nvContentPartPr>
            <p14:xfrm>
              <a:off x="3065160" y="3352120"/>
              <a:ext cx="726840" cy="405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63F0E93-7FE6-4EC4-81D4-A94C536F083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47160" y="3334120"/>
                <a:ext cx="7624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B602FB-65B5-4A58-A0C7-90E114F4AF38}"/>
                  </a:ext>
                </a:extLst>
              </p14:cNvPr>
              <p14:cNvContentPartPr/>
              <p14:nvPr/>
            </p14:nvContentPartPr>
            <p14:xfrm>
              <a:off x="4072080" y="3332320"/>
              <a:ext cx="213840" cy="376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B602FB-65B5-4A58-A0C7-90E114F4AF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54440" y="3314680"/>
                <a:ext cx="249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7A85A5-21EA-4C9D-99BE-8B0277DCAE3B}"/>
                  </a:ext>
                </a:extLst>
              </p14:cNvPr>
              <p14:cNvContentPartPr/>
              <p14:nvPr/>
            </p14:nvContentPartPr>
            <p14:xfrm>
              <a:off x="4490400" y="3324760"/>
              <a:ext cx="193680" cy="420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7A85A5-21EA-4C9D-99BE-8B0277DCAE3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72400" y="3306760"/>
                <a:ext cx="2293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716E1BD-2C0A-4B0A-88E7-689D7E3D7C36}"/>
                  </a:ext>
                </a:extLst>
              </p14:cNvPr>
              <p14:cNvContentPartPr/>
              <p14:nvPr/>
            </p14:nvContentPartPr>
            <p14:xfrm>
              <a:off x="4449720" y="3504400"/>
              <a:ext cx="346320" cy="31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716E1BD-2C0A-4B0A-88E7-689D7E3D7C3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31720" y="3486400"/>
                <a:ext cx="381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0E7C379-3C05-4127-88F1-4D2ADDC7991A}"/>
                  </a:ext>
                </a:extLst>
              </p14:cNvPr>
              <p14:cNvContentPartPr/>
              <p14:nvPr/>
            </p14:nvContentPartPr>
            <p14:xfrm>
              <a:off x="3840240" y="3718240"/>
              <a:ext cx="432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0E7C379-3C05-4127-88F1-4D2ADDC7991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22240" y="370060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9D8D174-7492-4647-AAE9-761F0A9AE3C8}"/>
                  </a:ext>
                </a:extLst>
              </p14:cNvPr>
              <p14:cNvContentPartPr/>
              <p14:nvPr/>
            </p14:nvContentPartPr>
            <p14:xfrm>
              <a:off x="4978200" y="3210280"/>
              <a:ext cx="326880" cy="255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9D8D174-7492-4647-AAE9-761F0A9AE3C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60200" y="3192640"/>
                <a:ext cx="3625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4F641D2-D5EF-4C20-B23E-678224D21DB8}"/>
                  </a:ext>
                </a:extLst>
              </p14:cNvPr>
              <p14:cNvContentPartPr/>
              <p14:nvPr/>
            </p14:nvContentPartPr>
            <p14:xfrm>
              <a:off x="6425760" y="3523480"/>
              <a:ext cx="146520" cy="176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4F641D2-D5EF-4C20-B23E-678224D21DB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08120" y="3505840"/>
                <a:ext cx="1821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867CDC1-2B2D-4681-8E46-AD7E278477CC}"/>
                  </a:ext>
                </a:extLst>
              </p14:cNvPr>
              <p14:cNvContentPartPr/>
              <p14:nvPr/>
            </p14:nvContentPartPr>
            <p14:xfrm>
              <a:off x="7235040" y="3484600"/>
              <a:ext cx="141120" cy="2019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867CDC1-2B2D-4681-8E46-AD7E278477C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17400" y="3466600"/>
                <a:ext cx="176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D6829AE-FB64-400D-A76E-35300E152B8F}"/>
                  </a:ext>
                </a:extLst>
              </p14:cNvPr>
              <p14:cNvContentPartPr/>
              <p14:nvPr/>
            </p14:nvContentPartPr>
            <p14:xfrm>
              <a:off x="6677400" y="3352480"/>
              <a:ext cx="455040" cy="342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D6829AE-FB64-400D-A76E-35300E152B8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59746" y="3334480"/>
                <a:ext cx="490708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B351C09-41C1-457B-A05E-D8EA08D01443}"/>
                  </a:ext>
                </a:extLst>
              </p14:cNvPr>
              <p14:cNvContentPartPr/>
              <p14:nvPr/>
            </p14:nvContentPartPr>
            <p14:xfrm>
              <a:off x="5631600" y="3471640"/>
              <a:ext cx="518760" cy="284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B351C09-41C1-457B-A05E-D8EA08D0144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13972" y="3453640"/>
                <a:ext cx="554375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053478-6873-44C6-B790-63BEE0BD0737}"/>
                  </a:ext>
                </a:extLst>
              </p14:cNvPr>
              <p14:cNvContentPartPr/>
              <p14:nvPr/>
            </p14:nvContentPartPr>
            <p14:xfrm>
              <a:off x="589080" y="4114240"/>
              <a:ext cx="320760" cy="375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053478-6873-44C6-B790-63BEE0BD073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1080" y="4096600"/>
                <a:ext cx="3564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80352E5-C522-483B-8EC3-21D66F45621B}"/>
                  </a:ext>
                </a:extLst>
              </p14:cNvPr>
              <p14:cNvContentPartPr/>
              <p14:nvPr/>
            </p14:nvContentPartPr>
            <p14:xfrm>
              <a:off x="1109280" y="4088680"/>
              <a:ext cx="1863000" cy="637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0352E5-C522-483B-8EC3-21D66F45621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91280" y="4071030"/>
                <a:ext cx="1898640" cy="67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6F67F36-5034-4DD7-BC09-2FCC08745B13}"/>
                  </a:ext>
                </a:extLst>
              </p14:cNvPr>
              <p14:cNvContentPartPr/>
              <p14:nvPr/>
            </p14:nvContentPartPr>
            <p14:xfrm>
              <a:off x="3170640" y="4154920"/>
              <a:ext cx="826200" cy="345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6F67F36-5034-4DD7-BC09-2FCC08745B1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52648" y="4136920"/>
                <a:ext cx="861824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1AD401-083B-424D-A4F7-A273ECCEA539}"/>
                  </a:ext>
                </a:extLst>
              </p14:cNvPr>
              <p14:cNvContentPartPr/>
              <p14:nvPr/>
            </p14:nvContentPartPr>
            <p14:xfrm>
              <a:off x="4216080" y="4002640"/>
              <a:ext cx="969120" cy="456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1AD401-083B-424D-A4F7-A273ECCEA53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98440" y="3984640"/>
                <a:ext cx="100476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53E317D-3E41-4A12-B9B5-04A4DBE1C95F}"/>
                  </a:ext>
                </a:extLst>
              </p14:cNvPr>
              <p14:cNvContentPartPr/>
              <p14:nvPr/>
            </p14:nvContentPartPr>
            <p14:xfrm>
              <a:off x="5556720" y="4125760"/>
              <a:ext cx="1318680" cy="414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53E317D-3E41-4A12-B9B5-04A4DBE1C95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38720" y="4107776"/>
                <a:ext cx="1354320" cy="449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F3ECFB0-9CD1-46DC-ACE5-6F7536E7F82D}"/>
                  </a:ext>
                </a:extLst>
              </p14:cNvPr>
              <p14:cNvContentPartPr/>
              <p14:nvPr/>
            </p14:nvContentPartPr>
            <p14:xfrm>
              <a:off x="7095360" y="4073920"/>
              <a:ext cx="280800" cy="3992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F3ECFB0-9CD1-46DC-ACE5-6F7536E7F82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77720" y="4056280"/>
                <a:ext cx="31644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BD0CBC-3208-432D-B8BA-2A937E5988AD}"/>
                  </a:ext>
                </a:extLst>
              </p14:cNvPr>
              <p14:cNvContentPartPr/>
              <p14:nvPr/>
            </p14:nvContentPartPr>
            <p14:xfrm>
              <a:off x="594120" y="4785280"/>
              <a:ext cx="320400" cy="402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BD0CBC-3208-432D-B8BA-2A937E5988A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76480" y="4767280"/>
                <a:ext cx="3560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5E935F3-4891-438C-8F8E-18B7D633E0BC}"/>
                  </a:ext>
                </a:extLst>
              </p14:cNvPr>
              <p14:cNvContentPartPr/>
              <p14:nvPr/>
            </p14:nvContentPartPr>
            <p14:xfrm>
              <a:off x="1065360" y="4816960"/>
              <a:ext cx="2418480" cy="542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5E935F3-4891-438C-8F8E-18B7D633E0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47723" y="4799320"/>
                <a:ext cx="2454115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B601367-891A-4B01-B96A-448870C55BC5}"/>
                  </a:ext>
                </a:extLst>
              </p14:cNvPr>
              <p14:cNvContentPartPr/>
              <p14:nvPr/>
            </p14:nvContentPartPr>
            <p14:xfrm>
              <a:off x="3715680" y="4779160"/>
              <a:ext cx="662040" cy="3981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B601367-891A-4B01-B96A-448870C55BC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97690" y="4761160"/>
                <a:ext cx="697661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AC151D8-32B6-4A10-80E8-56E6AE1F79FC}"/>
                  </a:ext>
                </a:extLst>
              </p14:cNvPr>
              <p14:cNvContentPartPr/>
              <p14:nvPr/>
            </p14:nvContentPartPr>
            <p14:xfrm>
              <a:off x="4551240" y="4670080"/>
              <a:ext cx="686880" cy="474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AC151D8-32B6-4A10-80E8-56E6AE1F79F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33600" y="4652427"/>
                <a:ext cx="722520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321693-318A-44F8-8CA6-360BD28DC6BA}"/>
                  </a:ext>
                </a:extLst>
              </p14:cNvPr>
              <p14:cNvContentPartPr/>
              <p14:nvPr/>
            </p14:nvContentPartPr>
            <p14:xfrm>
              <a:off x="5591280" y="4767280"/>
              <a:ext cx="289080" cy="443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321693-318A-44F8-8CA6-360BD28DC6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73280" y="4749280"/>
                <a:ext cx="32472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8CE075B-84E5-4C11-B082-11707E992228}"/>
                  </a:ext>
                </a:extLst>
              </p14:cNvPr>
              <p14:cNvContentPartPr/>
              <p14:nvPr/>
            </p14:nvContentPartPr>
            <p14:xfrm>
              <a:off x="5952000" y="5012080"/>
              <a:ext cx="491040" cy="480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8CE075B-84E5-4C11-B082-11707E99222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34360" y="4994080"/>
                <a:ext cx="52668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9D706B8-7548-42A2-915F-B7A0AEF10316}"/>
                  </a:ext>
                </a:extLst>
              </p14:cNvPr>
              <p14:cNvContentPartPr/>
              <p14:nvPr/>
            </p14:nvContentPartPr>
            <p14:xfrm>
              <a:off x="6707640" y="4757200"/>
              <a:ext cx="293040" cy="6634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9D706B8-7548-42A2-915F-B7A0AEF1031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89640" y="4739560"/>
                <a:ext cx="32868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02DC99F-0B20-475C-8DA7-508D5BA941DC}"/>
                  </a:ext>
                </a:extLst>
              </p14:cNvPr>
              <p14:cNvContentPartPr/>
              <p14:nvPr/>
            </p14:nvContentPartPr>
            <p14:xfrm>
              <a:off x="7274280" y="4845760"/>
              <a:ext cx="21600" cy="33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02DC99F-0B20-475C-8DA7-508D5BA941D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256640" y="4828120"/>
                <a:ext cx="572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02A90FB-FE63-44CE-8E7D-1FCC9D4ABB4A}"/>
                  </a:ext>
                </a:extLst>
              </p14:cNvPr>
              <p14:cNvContentPartPr/>
              <p14:nvPr/>
            </p14:nvContentPartPr>
            <p14:xfrm>
              <a:off x="7192920" y="4770520"/>
              <a:ext cx="300600" cy="3409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02A90FB-FE63-44CE-8E7D-1FCC9D4ABB4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75280" y="4752520"/>
                <a:ext cx="33624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781F239-C647-4596-9189-11814E468870}"/>
                  </a:ext>
                </a:extLst>
              </p14:cNvPr>
              <p14:cNvContentPartPr/>
              <p14:nvPr/>
            </p14:nvContentPartPr>
            <p14:xfrm>
              <a:off x="7528080" y="5018200"/>
              <a:ext cx="169920" cy="134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781F239-C647-4596-9189-11814E46887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10440" y="5000200"/>
                <a:ext cx="2055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BA32DC4-3D24-43F2-9D6A-030D679F6342}"/>
                  </a:ext>
                </a:extLst>
              </p14:cNvPr>
              <p14:cNvContentPartPr/>
              <p14:nvPr/>
            </p14:nvContentPartPr>
            <p14:xfrm>
              <a:off x="7830840" y="4835680"/>
              <a:ext cx="1174680" cy="5997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BA32DC4-3D24-43F2-9D6A-030D679F634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12840" y="4818040"/>
                <a:ext cx="121032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FB5E8FA-559E-4700-85E8-49487B9425FC}"/>
                  </a:ext>
                </a:extLst>
              </p14:cNvPr>
              <p14:cNvContentPartPr/>
              <p14:nvPr/>
            </p14:nvContentPartPr>
            <p14:xfrm>
              <a:off x="558480" y="5414920"/>
              <a:ext cx="409320" cy="372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FB5E8FA-559E-4700-85E8-49487B9425F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40840" y="5396920"/>
                <a:ext cx="4449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68FF1B5-005A-417D-9D1B-E81A1B304523}"/>
                  </a:ext>
                </a:extLst>
              </p14:cNvPr>
              <p14:cNvContentPartPr/>
              <p14:nvPr/>
            </p14:nvContentPartPr>
            <p14:xfrm>
              <a:off x="1119000" y="5362000"/>
              <a:ext cx="1784880" cy="755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68FF1B5-005A-417D-9D1B-E81A1B30452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01360" y="5344352"/>
                <a:ext cx="1820520" cy="79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2D85F25-F140-4847-A7A4-04DE6D31046F}"/>
                  </a:ext>
                </a:extLst>
              </p14:cNvPr>
              <p14:cNvContentPartPr/>
              <p14:nvPr/>
            </p14:nvContentPartPr>
            <p14:xfrm>
              <a:off x="3171000" y="5556400"/>
              <a:ext cx="668880" cy="333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2D85F25-F140-4847-A7A4-04DE6D31046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53360" y="5538400"/>
                <a:ext cx="704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05F8B07-6F0B-49BB-8F6C-3ABD28F2C489}"/>
                  </a:ext>
                </a:extLst>
              </p14:cNvPr>
              <p14:cNvContentPartPr/>
              <p14:nvPr/>
            </p14:nvContentPartPr>
            <p14:xfrm>
              <a:off x="4148400" y="5489080"/>
              <a:ext cx="673200" cy="4237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05F8B07-6F0B-49BB-8F6C-3ABD28F2C48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130760" y="5471080"/>
                <a:ext cx="70884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853DA5A-BA8F-4272-AB2E-5E51A09DA826}"/>
                  </a:ext>
                </a:extLst>
              </p14:cNvPr>
              <p14:cNvContentPartPr/>
              <p14:nvPr/>
            </p14:nvContentPartPr>
            <p14:xfrm>
              <a:off x="7302360" y="5719840"/>
              <a:ext cx="1345680" cy="254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853DA5A-BA8F-4272-AB2E-5E51A09DA82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284720" y="5701840"/>
                <a:ext cx="1381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3524628-139B-446A-9BB4-7FAA7204C651}"/>
                  </a:ext>
                </a:extLst>
              </p14:cNvPr>
              <p14:cNvContentPartPr/>
              <p14:nvPr/>
            </p14:nvContentPartPr>
            <p14:xfrm>
              <a:off x="5343600" y="5394400"/>
              <a:ext cx="1563120" cy="5486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3524628-139B-446A-9BB4-7FAA7204C65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325960" y="5376412"/>
                <a:ext cx="1598760" cy="5842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582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BF73BB-EED6-41CB-80BF-CB4B74012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529" r="25000" b="72408"/>
          <a:stretch/>
        </p:blipFill>
        <p:spPr>
          <a:xfrm>
            <a:off x="2209800" y="226683"/>
            <a:ext cx="4724400" cy="32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BF73BB-EED6-41CB-80BF-CB4B74012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529" r="25000" b="57345"/>
          <a:stretch/>
        </p:blipFill>
        <p:spPr>
          <a:xfrm>
            <a:off x="2209800" y="226682"/>
            <a:ext cx="4724400" cy="64046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84FA6A-EEE2-48A0-8A54-ED5D92948EBB}"/>
                  </a:ext>
                </a:extLst>
              </p14:cNvPr>
              <p14:cNvContentPartPr/>
              <p14:nvPr/>
            </p14:nvContentPartPr>
            <p14:xfrm>
              <a:off x="4711080" y="3522400"/>
              <a:ext cx="2034720" cy="2465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84FA6A-EEE2-48A0-8A54-ED5D92948E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8440" y="3459400"/>
                <a:ext cx="2160360" cy="25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0754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BF73BB-EED6-41CB-80BF-CB4B74012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529" r="25000" b="57345"/>
          <a:stretch/>
        </p:blipFill>
        <p:spPr>
          <a:xfrm>
            <a:off x="2209800" y="226682"/>
            <a:ext cx="4724400" cy="64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2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51B452-0934-4204-BF25-FC755F471C19}"/>
                  </a:ext>
                </a:extLst>
              </p14:cNvPr>
              <p14:cNvContentPartPr/>
              <p14:nvPr/>
            </p14:nvContentPartPr>
            <p14:xfrm>
              <a:off x="2448120" y="700360"/>
              <a:ext cx="905400" cy="298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51B452-0934-4204-BF25-FC755F471C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30480" y="682720"/>
                <a:ext cx="94104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1231E18-E491-4F8E-ACF6-C690240FE6DA}"/>
                  </a:ext>
                </a:extLst>
              </p14:cNvPr>
              <p14:cNvContentPartPr/>
              <p14:nvPr/>
            </p14:nvContentPartPr>
            <p14:xfrm>
              <a:off x="517800" y="1167640"/>
              <a:ext cx="2794320" cy="2458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1231E18-E491-4F8E-ACF6-C690240FE6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0160" y="1149640"/>
                <a:ext cx="2829960" cy="249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049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14:cNvPr>
              <p14:cNvContentPartPr/>
              <p14:nvPr/>
            </p14:nvContentPartPr>
            <p14:xfrm>
              <a:off x="756480" y="1178080"/>
              <a:ext cx="199440" cy="41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80" y="1160440"/>
                <a:ext cx="2350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14:cNvPr>
              <p14:cNvContentPartPr/>
              <p14:nvPr/>
            </p14:nvContentPartPr>
            <p14:xfrm>
              <a:off x="5950200" y="233080"/>
              <a:ext cx="2850480" cy="2352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560" y="215440"/>
                <a:ext cx="2886120" cy="23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14:cNvPr>
              <p14:cNvContentPartPr/>
              <p14:nvPr/>
            </p14:nvContentPartPr>
            <p14:xfrm>
              <a:off x="1167960" y="1066480"/>
              <a:ext cx="2335680" cy="478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320" y="1048480"/>
                <a:ext cx="2371320" cy="5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14:cNvPr>
              <p14:cNvContentPartPr/>
              <p14:nvPr/>
            </p14:nvContentPartPr>
            <p14:xfrm>
              <a:off x="756480" y="1178080"/>
              <a:ext cx="199440" cy="41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80" y="1160440"/>
                <a:ext cx="2350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14:cNvPr>
              <p14:cNvContentPartPr/>
              <p14:nvPr/>
            </p14:nvContentPartPr>
            <p14:xfrm>
              <a:off x="5950200" y="233080"/>
              <a:ext cx="2850480" cy="2352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560" y="215440"/>
                <a:ext cx="2886120" cy="23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14:cNvPr>
              <p14:cNvContentPartPr/>
              <p14:nvPr/>
            </p14:nvContentPartPr>
            <p14:xfrm>
              <a:off x="1167960" y="1066480"/>
              <a:ext cx="2335680" cy="478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320" y="1048480"/>
                <a:ext cx="2371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14:cNvPr>
              <p14:cNvContentPartPr/>
              <p14:nvPr/>
            </p14:nvContentPartPr>
            <p14:xfrm>
              <a:off x="3911160" y="1089880"/>
              <a:ext cx="809280" cy="33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20" y="1072221"/>
                <a:ext cx="844920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14:cNvPr>
              <p14:cNvContentPartPr/>
              <p14:nvPr/>
            </p14:nvContentPartPr>
            <p14:xfrm>
              <a:off x="720840" y="2072320"/>
              <a:ext cx="360" cy="64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200" y="20543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14:cNvPr>
              <p14:cNvContentPartPr/>
              <p14:nvPr/>
            </p14:nvContentPartPr>
            <p14:xfrm>
              <a:off x="734880" y="1930120"/>
              <a:ext cx="6840" cy="1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240" y="191212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14:cNvPr>
              <p14:cNvContentPartPr/>
              <p14:nvPr/>
            </p14:nvContentPartPr>
            <p14:xfrm>
              <a:off x="751080" y="1767760"/>
              <a:ext cx="51480" cy="4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440" y="1749760"/>
                <a:ext cx="8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14:cNvPr>
              <p14:cNvContentPartPr/>
              <p14:nvPr/>
            </p14:nvContentPartPr>
            <p14:xfrm>
              <a:off x="869880" y="1828240"/>
              <a:ext cx="85320" cy="29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240" y="1810600"/>
                <a:ext cx="120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14:cNvPr>
              <p14:cNvContentPartPr/>
              <p14:nvPr/>
            </p14:nvContentPartPr>
            <p14:xfrm>
              <a:off x="1080480" y="1787560"/>
              <a:ext cx="117360" cy="8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840" y="1769920"/>
                <a:ext cx="153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14:cNvPr>
              <p14:cNvContentPartPr/>
              <p14:nvPr/>
            </p14:nvContentPartPr>
            <p14:xfrm>
              <a:off x="1320600" y="1930120"/>
              <a:ext cx="16200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2600" y="191212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14:cNvPr>
              <p14:cNvContentPartPr/>
              <p14:nvPr/>
            </p14:nvContentPartPr>
            <p14:xfrm>
              <a:off x="1290000" y="2032360"/>
              <a:ext cx="184680" cy="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2360" y="2014720"/>
                <a:ext cx="2203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14:cNvPr>
              <p14:cNvContentPartPr/>
              <p14:nvPr/>
            </p14:nvContentPartPr>
            <p14:xfrm>
              <a:off x="1706520" y="1700080"/>
              <a:ext cx="159840" cy="68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8520" y="1682440"/>
                <a:ext cx="195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14:cNvPr>
              <p14:cNvContentPartPr/>
              <p14:nvPr/>
            </p14:nvContentPartPr>
            <p14:xfrm>
              <a:off x="2094240" y="1920760"/>
              <a:ext cx="8640" cy="14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6600" y="1903120"/>
                <a:ext cx="44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14:cNvPr>
              <p14:cNvContentPartPr/>
              <p14:nvPr/>
            </p14:nvContentPartPr>
            <p14:xfrm>
              <a:off x="2204400" y="1814200"/>
              <a:ext cx="254160" cy="277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6400" y="1796560"/>
                <a:ext cx="289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14:cNvPr>
              <p14:cNvContentPartPr/>
              <p14:nvPr/>
            </p14:nvContentPartPr>
            <p14:xfrm>
              <a:off x="1747200" y="1832920"/>
              <a:ext cx="193320" cy="269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9233" y="1815280"/>
                <a:ext cx="228894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14:cNvPr>
              <p14:cNvContentPartPr/>
              <p14:nvPr/>
            </p14:nvContentPartPr>
            <p14:xfrm>
              <a:off x="292800" y="1818160"/>
              <a:ext cx="330120" cy="312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141" y="1800520"/>
                <a:ext cx="36579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14:cNvPr>
              <p14:cNvContentPartPr/>
              <p14:nvPr/>
            </p14:nvContentPartPr>
            <p14:xfrm>
              <a:off x="2204400" y="1697920"/>
              <a:ext cx="200160" cy="59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6400" y="1680280"/>
                <a:ext cx="235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14:cNvPr>
              <p14:cNvContentPartPr/>
              <p14:nvPr/>
            </p14:nvContentPartPr>
            <p14:xfrm>
              <a:off x="2512560" y="1686400"/>
              <a:ext cx="88560" cy="84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4920" y="1668400"/>
                <a:ext cx="124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14:cNvPr>
              <p14:cNvContentPartPr/>
              <p14:nvPr/>
            </p14:nvContentPartPr>
            <p14:xfrm>
              <a:off x="1944480" y="1675960"/>
              <a:ext cx="77400" cy="77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26840" y="1657960"/>
                <a:ext cx="113040" cy="1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7006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14:cNvPr>
              <p14:cNvContentPartPr/>
              <p14:nvPr/>
            </p14:nvContentPartPr>
            <p14:xfrm>
              <a:off x="756480" y="1178080"/>
              <a:ext cx="199440" cy="41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80" y="1160440"/>
                <a:ext cx="2350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14:cNvPr>
              <p14:cNvContentPartPr/>
              <p14:nvPr/>
            </p14:nvContentPartPr>
            <p14:xfrm>
              <a:off x="5950200" y="233080"/>
              <a:ext cx="2850480" cy="2352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560" y="215440"/>
                <a:ext cx="2886120" cy="23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14:cNvPr>
              <p14:cNvContentPartPr/>
              <p14:nvPr/>
            </p14:nvContentPartPr>
            <p14:xfrm>
              <a:off x="1167960" y="1066480"/>
              <a:ext cx="2335680" cy="478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320" y="1048480"/>
                <a:ext cx="2371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14:cNvPr>
              <p14:cNvContentPartPr/>
              <p14:nvPr/>
            </p14:nvContentPartPr>
            <p14:xfrm>
              <a:off x="3911160" y="1089880"/>
              <a:ext cx="809280" cy="33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20" y="1072221"/>
                <a:ext cx="844920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14:cNvPr>
              <p14:cNvContentPartPr/>
              <p14:nvPr/>
            </p14:nvContentPartPr>
            <p14:xfrm>
              <a:off x="720840" y="2072320"/>
              <a:ext cx="360" cy="64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200" y="20543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14:cNvPr>
              <p14:cNvContentPartPr/>
              <p14:nvPr/>
            </p14:nvContentPartPr>
            <p14:xfrm>
              <a:off x="734880" y="1930120"/>
              <a:ext cx="6840" cy="1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240" y="191212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14:cNvPr>
              <p14:cNvContentPartPr/>
              <p14:nvPr/>
            </p14:nvContentPartPr>
            <p14:xfrm>
              <a:off x="751080" y="1767760"/>
              <a:ext cx="51480" cy="4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440" y="1749760"/>
                <a:ext cx="8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14:cNvPr>
              <p14:cNvContentPartPr/>
              <p14:nvPr/>
            </p14:nvContentPartPr>
            <p14:xfrm>
              <a:off x="869880" y="1828240"/>
              <a:ext cx="85320" cy="29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240" y="1810600"/>
                <a:ext cx="120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14:cNvPr>
              <p14:cNvContentPartPr/>
              <p14:nvPr/>
            </p14:nvContentPartPr>
            <p14:xfrm>
              <a:off x="1080480" y="1787560"/>
              <a:ext cx="117360" cy="8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840" y="1769920"/>
                <a:ext cx="153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14:cNvPr>
              <p14:cNvContentPartPr/>
              <p14:nvPr/>
            </p14:nvContentPartPr>
            <p14:xfrm>
              <a:off x="1320600" y="1930120"/>
              <a:ext cx="16200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2600" y="191212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14:cNvPr>
              <p14:cNvContentPartPr/>
              <p14:nvPr/>
            </p14:nvContentPartPr>
            <p14:xfrm>
              <a:off x="1290000" y="2032360"/>
              <a:ext cx="184680" cy="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2360" y="2014720"/>
                <a:ext cx="2203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14:cNvPr>
              <p14:cNvContentPartPr/>
              <p14:nvPr/>
            </p14:nvContentPartPr>
            <p14:xfrm>
              <a:off x="1706520" y="1700080"/>
              <a:ext cx="159840" cy="68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8520" y="1682440"/>
                <a:ext cx="195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14:cNvPr>
              <p14:cNvContentPartPr/>
              <p14:nvPr/>
            </p14:nvContentPartPr>
            <p14:xfrm>
              <a:off x="2094240" y="1920760"/>
              <a:ext cx="8640" cy="14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6600" y="1903120"/>
                <a:ext cx="44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14:cNvPr>
              <p14:cNvContentPartPr/>
              <p14:nvPr/>
            </p14:nvContentPartPr>
            <p14:xfrm>
              <a:off x="2204400" y="1814200"/>
              <a:ext cx="254160" cy="277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6400" y="1796560"/>
                <a:ext cx="289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14:cNvPr>
              <p14:cNvContentPartPr/>
              <p14:nvPr/>
            </p14:nvContentPartPr>
            <p14:xfrm>
              <a:off x="1747200" y="1832920"/>
              <a:ext cx="193320" cy="269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9233" y="1815280"/>
                <a:ext cx="228894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14:cNvPr>
              <p14:cNvContentPartPr/>
              <p14:nvPr/>
            </p14:nvContentPartPr>
            <p14:xfrm>
              <a:off x="292800" y="1818160"/>
              <a:ext cx="330120" cy="312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141" y="1800520"/>
                <a:ext cx="36579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14:cNvPr>
              <p14:cNvContentPartPr/>
              <p14:nvPr/>
            </p14:nvContentPartPr>
            <p14:xfrm>
              <a:off x="2204400" y="1697920"/>
              <a:ext cx="200160" cy="59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6400" y="1680280"/>
                <a:ext cx="235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14:cNvPr>
              <p14:cNvContentPartPr/>
              <p14:nvPr/>
            </p14:nvContentPartPr>
            <p14:xfrm>
              <a:off x="2512560" y="1686400"/>
              <a:ext cx="88560" cy="84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4920" y="1668400"/>
                <a:ext cx="124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14:cNvPr>
              <p14:cNvContentPartPr/>
              <p14:nvPr/>
            </p14:nvContentPartPr>
            <p14:xfrm>
              <a:off x="1944480" y="1675960"/>
              <a:ext cx="77400" cy="77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26840" y="1657960"/>
                <a:ext cx="11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14:cNvPr>
              <p14:cNvContentPartPr/>
              <p14:nvPr/>
            </p14:nvContentPartPr>
            <p14:xfrm>
              <a:off x="2701920" y="1910680"/>
              <a:ext cx="162000" cy="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4280" y="189268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14:cNvPr>
              <p14:cNvContentPartPr/>
              <p14:nvPr/>
            </p14:nvContentPartPr>
            <p14:xfrm>
              <a:off x="2742600" y="1990960"/>
              <a:ext cx="12132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4960" y="1973320"/>
                <a:ext cx="15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14:cNvPr>
              <p14:cNvContentPartPr/>
              <p14:nvPr/>
            </p14:nvContentPartPr>
            <p14:xfrm>
              <a:off x="3066960" y="1727080"/>
              <a:ext cx="90720" cy="34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48960" y="1709080"/>
                <a:ext cx="126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14:cNvPr>
              <p14:cNvContentPartPr/>
              <p14:nvPr/>
            </p14:nvContentPartPr>
            <p14:xfrm>
              <a:off x="3298080" y="1765600"/>
              <a:ext cx="387360" cy="256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0440" y="1747600"/>
                <a:ext cx="423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14:cNvPr>
              <p14:cNvContentPartPr/>
              <p14:nvPr/>
            </p14:nvContentPartPr>
            <p14:xfrm>
              <a:off x="3321840" y="1634560"/>
              <a:ext cx="172080" cy="62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840" y="1616560"/>
                <a:ext cx="207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14:cNvPr>
              <p14:cNvContentPartPr/>
              <p14:nvPr/>
            </p14:nvContentPartPr>
            <p14:xfrm>
              <a:off x="2107920" y="1924360"/>
              <a:ext cx="10080" cy="9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89920" y="1906720"/>
                <a:ext cx="45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14:cNvPr>
              <p14:cNvContentPartPr/>
              <p14:nvPr/>
            </p14:nvContentPartPr>
            <p14:xfrm>
              <a:off x="5364120" y="1548160"/>
              <a:ext cx="159120" cy="36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46120" y="1530160"/>
                <a:ext cx="194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14:cNvPr>
              <p14:cNvContentPartPr/>
              <p14:nvPr/>
            </p14:nvContentPartPr>
            <p14:xfrm>
              <a:off x="5659680" y="1574440"/>
              <a:ext cx="101880" cy="4489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2040" y="1556800"/>
                <a:ext cx="1375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14:cNvPr>
              <p14:cNvContentPartPr/>
              <p14:nvPr/>
            </p14:nvContentPartPr>
            <p14:xfrm>
              <a:off x="5374200" y="1666960"/>
              <a:ext cx="203400" cy="340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6560" y="1649320"/>
                <a:ext cx="2390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14:cNvPr>
              <p14:cNvContentPartPr/>
              <p14:nvPr/>
            </p14:nvContentPartPr>
            <p14:xfrm>
              <a:off x="3819720" y="1606840"/>
              <a:ext cx="1428120" cy="505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02076" y="1589200"/>
                <a:ext cx="1463769" cy="54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1776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14:cNvPr>
              <p14:cNvContentPartPr/>
              <p14:nvPr/>
            </p14:nvContentPartPr>
            <p14:xfrm>
              <a:off x="756480" y="1178080"/>
              <a:ext cx="199440" cy="41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80" y="1160440"/>
                <a:ext cx="2350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14:cNvPr>
              <p14:cNvContentPartPr/>
              <p14:nvPr/>
            </p14:nvContentPartPr>
            <p14:xfrm>
              <a:off x="5950200" y="233080"/>
              <a:ext cx="2850480" cy="2352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560" y="215440"/>
                <a:ext cx="2886120" cy="23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14:cNvPr>
              <p14:cNvContentPartPr/>
              <p14:nvPr/>
            </p14:nvContentPartPr>
            <p14:xfrm>
              <a:off x="1167960" y="1066480"/>
              <a:ext cx="2335680" cy="478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320" y="1048480"/>
                <a:ext cx="2371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14:cNvPr>
              <p14:cNvContentPartPr/>
              <p14:nvPr/>
            </p14:nvContentPartPr>
            <p14:xfrm>
              <a:off x="3911160" y="1089880"/>
              <a:ext cx="809280" cy="33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20" y="1072221"/>
                <a:ext cx="844920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14:cNvPr>
              <p14:cNvContentPartPr/>
              <p14:nvPr/>
            </p14:nvContentPartPr>
            <p14:xfrm>
              <a:off x="720840" y="2072320"/>
              <a:ext cx="360" cy="64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200" y="20543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14:cNvPr>
              <p14:cNvContentPartPr/>
              <p14:nvPr/>
            </p14:nvContentPartPr>
            <p14:xfrm>
              <a:off x="734880" y="1930120"/>
              <a:ext cx="6840" cy="1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240" y="191212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14:cNvPr>
              <p14:cNvContentPartPr/>
              <p14:nvPr/>
            </p14:nvContentPartPr>
            <p14:xfrm>
              <a:off x="751080" y="1767760"/>
              <a:ext cx="51480" cy="4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440" y="1749760"/>
                <a:ext cx="8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14:cNvPr>
              <p14:cNvContentPartPr/>
              <p14:nvPr/>
            </p14:nvContentPartPr>
            <p14:xfrm>
              <a:off x="869880" y="1828240"/>
              <a:ext cx="85320" cy="29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240" y="1810600"/>
                <a:ext cx="120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14:cNvPr>
              <p14:cNvContentPartPr/>
              <p14:nvPr/>
            </p14:nvContentPartPr>
            <p14:xfrm>
              <a:off x="1080480" y="1787560"/>
              <a:ext cx="117360" cy="8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840" y="1769920"/>
                <a:ext cx="153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14:cNvPr>
              <p14:cNvContentPartPr/>
              <p14:nvPr/>
            </p14:nvContentPartPr>
            <p14:xfrm>
              <a:off x="1320600" y="1930120"/>
              <a:ext cx="16200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2600" y="191212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14:cNvPr>
              <p14:cNvContentPartPr/>
              <p14:nvPr/>
            </p14:nvContentPartPr>
            <p14:xfrm>
              <a:off x="1290000" y="2032360"/>
              <a:ext cx="184680" cy="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2360" y="2014720"/>
                <a:ext cx="2203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14:cNvPr>
              <p14:cNvContentPartPr/>
              <p14:nvPr/>
            </p14:nvContentPartPr>
            <p14:xfrm>
              <a:off x="1706520" y="1700080"/>
              <a:ext cx="159840" cy="68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8520" y="1682440"/>
                <a:ext cx="195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14:cNvPr>
              <p14:cNvContentPartPr/>
              <p14:nvPr/>
            </p14:nvContentPartPr>
            <p14:xfrm>
              <a:off x="2094240" y="1920760"/>
              <a:ext cx="8640" cy="14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6600" y="1903120"/>
                <a:ext cx="44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14:cNvPr>
              <p14:cNvContentPartPr/>
              <p14:nvPr/>
            </p14:nvContentPartPr>
            <p14:xfrm>
              <a:off x="2204400" y="1814200"/>
              <a:ext cx="254160" cy="277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6400" y="1796560"/>
                <a:ext cx="289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14:cNvPr>
              <p14:cNvContentPartPr/>
              <p14:nvPr/>
            </p14:nvContentPartPr>
            <p14:xfrm>
              <a:off x="1747200" y="1832920"/>
              <a:ext cx="193320" cy="269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9233" y="1815280"/>
                <a:ext cx="228894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14:cNvPr>
              <p14:cNvContentPartPr/>
              <p14:nvPr/>
            </p14:nvContentPartPr>
            <p14:xfrm>
              <a:off x="292800" y="1818160"/>
              <a:ext cx="330120" cy="312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141" y="1800520"/>
                <a:ext cx="36579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14:cNvPr>
              <p14:cNvContentPartPr/>
              <p14:nvPr/>
            </p14:nvContentPartPr>
            <p14:xfrm>
              <a:off x="2204400" y="1697920"/>
              <a:ext cx="200160" cy="59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6400" y="1680280"/>
                <a:ext cx="235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14:cNvPr>
              <p14:cNvContentPartPr/>
              <p14:nvPr/>
            </p14:nvContentPartPr>
            <p14:xfrm>
              <a:off x="2512560" y="1686400"/>
              <a:ext cx="88560" cy="84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4920" y="1668400"/>
                <a:ext cx="124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14:cNvPr>
              <p14:cNvContentPartPr/>
              <p14:nvPr/>
            </p14:nvContentPartPr>
            <p14:xfrm>
              <a:off x="1944480" y="1675960"/>
              <a:ext cx="77400" cy="77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26840" y="1657960"/>
                <a:ext cx="11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14:cNvPr>
              <p14:cNvContentPartPr/>
              <p14:nvPr/>
            </p14:nvContentPartPr>
            <p14:xfrm>
              <a:off x="2701920" y="1910680"/>
              <a:ext cx="162000" cy="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4280" y="189268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14:cNvPr>
              <p14:cNvContentPartPr/>
              <p14:nvPr/>
            </p14:nvContentPartPr>
            <p14:xfrm>
              <a:off x="2742600" y="1990960"/>
              <a:ext cx="12132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4960" y="1973320"/>
                <a:ext cx="15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14:cNvPr>
              <p14:cNvContentPartPr/>
              <p14:nvPr/>
            </p14:nvContentPartPr>
            <p14:xfrm>
              <a:off x="3066960" y="1727080"/>
              <a:ext cx="90720" cy="34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48960" y="1709080"/>
                <a:ext cx="126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14:cNvPr>
              <p14:cNvContentPartPr/>
              <p14:nvPr/>
            </p14:nvContentPartPr>
            <p14:xfrm>
              <a:off x="3298080" y="1765600"/>
              <a:ext cx="387360" cy="256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0440" y="1747600"/>
                <a:ext cx="423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14:cNvPr>
              <p14:cNvContentPartPr/>
              <p14:nvPr/>
            </p14:nvContentPartPr>
            <p14:xfrm>
              <a:off x="3321840" y="1634560"/>
              <a:ext cx="172080" cy="62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840" y="1616560"/>
                <a:ext cx="207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14:cNvPr>
              <p14:cNvContentPartPr/>
              <p14:nvPr/>
            </p14:nvContentPartPr>
            <p14:xfrm>
              <a:off x="2107920" y="1924360"/>
              <a:ext cx="10080" cy="9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89920" y="1906720"/>
                <a:ext cx="45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14:cNvPr>
              <p14:cNvContentPartPr/>
              <p14:nvPr/>
            </p14:nvContentPartPr>
            <p14:xfrm>
              <a:off x="5364120" y="1548160"/>
              <a:ext cx="159120" cy="36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46120" y="1530160"/>
                <a:ext cx="194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14:cNvPr>
              <p14:cNvContentPartPr/>
              <p14:nvPr/>
            </p14:nvContentPartPr>
            <p14:xfrm>
              <a:off x="5659680" y="1574440"/>
              <a:ext cx="101880" cy="4489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2040" y="1556800"/>
                <a:ext cx="1375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14:cNvPr>
              <p14:cNvContentPartPr/>
              <p14:nvPr/>
            </p14:nvContentPartPr>
            <p14:xfrm>
              <a:off x="5374200" y="1666960"/>
              <a:ext cx="203400" cy="340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6560" y="1649320"/>
                <a:ext cx="2390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14:cNvPr>
              <p14:cNvContentPartPr/>
              <p14:nvPr/>
            </p14:nvContentPartPr>
            <p14:xfrm>
              <a:off x="3819720" y="1606840"/>
              <a:ext cx="1428120" cy="505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02076" y="1589200"/>
                <a:ext cx="1463769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14:cNvPr>
              <p14:cNvContentPartPr/>
              <p14:nvPr/>
            </p14:nvContentPartPr>
            <p14:xfrm>
              <a:off x="1310520" y="2346640"/>
              <a:ext cx="155520" cy="1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92520" y="2329000"/>
                <a:ext cx="191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14:cNvPr>
              <p14:cNvContentPartPr/>
              <p14:nvPr/>
            </p14:nvContentPartPr>
            <p14:xfrm>
              <a:off x="1371000" y="2417920"/>
              <a:ext cx="1141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53360" y="2399920"/>
                <a:ext cx="14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14:cNvPr>
              <p14:cNvContentPartPr/>
              <p14:nvPr/>
            </p14:nvContentPartPr>
            <p14:xfrm>
              <a:off x="2468640" y="2295520"/>
              <a:ext cx="132840" cy="164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50640" y="2277880"/>
                <a:ext cx="168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14:cNvPr>
              <p14:cNvContentPartPr/>
              <p14:nvPr/>
            </p14:nvContentPartPr>
            <p14:xfrm>
              <a:off x="1747200" y="2178880"/>
              <a:ext cx="506160" cy="393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29200" y="2160896"/>
                <a:ext cx="541800" cy="429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14:cNvPr>
              <p14:cNvContentPartPr/>
              <p14:nvPr/>
            </p14:nvContentPartPr>
            <p14:xfrm>
              <a:off x="3250920" y="2316040"/>
              <a:ext cx="158040" cy="154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32920" y="2298040"/>
                <a:ext cx="193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14:cNvPr>
              <p14:cNvContentPartPr/>
              <p14:nvPr/>
            </p14:nvContentPartPr>
            <p14:xfrm>
              <a:off x="2763120" y="2153320"/>
              <a:ext cx="384840" cy="423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45103" y="2135665"/>
                <a:ext cx="420513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14:cNvPr>
              <p14:cNvContentPartPr/>
              <p14:nvPr/>
            </p14:nvContentPartPr>
            <p14:xfrm>
              <a:off x="3596160" y="2264560"/>
              <a:ext cx="131040" cy="232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246920"/>
                <a:ext cx="1666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14:cNvPr>
              <p14:cNvContentPartPr/>
              <p14:nvPr/>
            </p14:nvContentPartPr>
            <p14:xfrm>
              <a:off x="3768960" y="2112640"/>
              <a:ext cx="171720" cy="51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50960" y="2095000"/>
                <a:ext cx="2073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14:cNvPr>
              <p14:cNvContentPartPr/>
              <p14:nvPr/>
            </p14:nvContentPartPr>
            <p14:xfrm>
              <a:off x="4691640" y="2285800"/>
              <a:ext cx="12600" cy="162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73640" y="2267800"/>
                <a:ext cx="48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14:cNvPr>
              <p14:cNvContentPartPr/>
              <p14:nvPr/>
            </p14:nvContentPartPr>
            <p14:xfrm>
              <a:off x="4394640" y="2066200"/>
              <a:ext cx="169200" cy="67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77000" y="2048560"/>
                <a:ext cx="204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14:cNvPr>
              <p14:cNvContentPartPr/>
              <p14:nvPr/>
            </p14:nvContentPartPr>
            <p14:xfrm>
              <a:off x="4419480" y="2188240"/>
              <a:ext cx="197280" cy="270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1513" y="2170600"/>
                <a:ext cx="232855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14:cNvPr>
              <p14:cNvContentPartPr/>
              <p14:nvPr/>
            </p14:nvContentPartPr>
            <p14:xfrm>
              <a:off x="3850320" y="2245840"/>
              <a:ext cx="426960" cy="255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2228200"/>
                <a:ext cx="462600" cy="2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7009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14:cNvPr>
              <p14:cNvContentPartPr/>
              <p14:nvPr/>
            </p14:nvContentPartPr>
            <p14:xfrm>
              <a:off x="756480" y="1178080"/>
              <a:ext cx="199440" cy="41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80" y="1160440"/>
                <a:ext cx="2350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14:cNvPr>
              <p14:cNvContentPartPr/>
              <p14:nvPr/>
            </p14:nvContentPartPr>
            <p14:xfrm>
              <a:off x="5950200" y="233080"/>
              <a:ext cx="2850480" cy="2352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560" y="215440"/>
                <a:ext cx="2886120" cy="23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14:cNvPr>
              <p14:cNvContentPartPr/>
              <p14:nvPr/>
            </p14:nvContentPartPr>
            <p14:xfrm>
              <a:off x="1167960" y="1066480"/>
              <a:ext cx="2335680" cy="478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320" y="1048480"/>
                <a:ext cx="2371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14:cNvPr>
              <p14:cNvContentPartPr/>
              <p14:nvPr/>
            </p14:nvContentPartPr>
            <p14:xfrm>
              <a:off x="3911160" y="1089880"/>
              <a:ext cx="809280" cy="33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20" y="1072221"/>
                <a:ext cx="844920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14:cNvPr>
              <p14:cNvContentPartPr/>
              <p14:nvPr/>
            </p14:nvContentPartPr>
            <p14:xfrm>
              <a:off x="720840" y="2072320"/>
              <a:ext cx="360" cy="64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200" y="20543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14:cNvPr>
              <p14:cNvContentPartPr/>
              <p14:nvPr/>
            </p14:nvContentPartPr>
            <p14:xfrm>
              <a:off x="734880" y="1930120"/>
              <a:ext cx="6840" cy="1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240" y="191212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14:cNvPr>
              <p14:cNvContentPartPr/>
              <p14:nvPr/>
            </p14:nvContentPartPr>
            <p14:xfrm>
              <a:off x="751080" y="1767760"/>
              <a:ext cx="51480" cy="4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440" y="1749760"/>
                <a:ext cx="8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14:cNvPr>
              <p14:cNvContentPartPr/>
              <p14:nvPr/>
            </p14:nvContentPartPr>
            <p14:xfrm>
              <a:off x="869880" y="1828240"/>
              <a:ext cx="85320" cy="29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240" y="1810600"/>
                <a:ext cx="120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14:cNvPr>
              <p14:cNvContentPartPr/>
              <p14:nvPr/>
            </p14:nvContentPartPr>
            <p14:xfrm>
              <a:off x="1080480" y="1787560"/>
              <a:ext cx="117360" cy="8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840" y="1769920"/>
                <a:ext cx="153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14:cNvPr>
              <p14:cNvContentPartPr/>
              <p14:nvPr/>
            </p14:nvContentPartPr>
            <p14:xfrm>
              <a:off x="1320600" y="1930120"/>
              <a:ext cx="16200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2600" y="191212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14:cNvPr>
              <p14:cNvContentPartPr/>
              <p14:nvPr/>
            </p14:nvContentPartPr>
            <p14:xfrm>
              <a:off x="1290000" y="2032360"/>
              <a:ext cx="184680" cy="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2360" y="2014720"/>
                <a:ext cx="2203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14:cNvPr>
              <p14:cNvContentPartPr/>
              <p14:nvPr/>
            </p14:nvContentPartPr>
            <p14:xfrm>
              <a:off x="1706520" y="1700080"/>
              <a:ext cx="159840" cy="68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8520" y="1682440"/>
                <a:ext cx="195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14:cNvPr>
              <p14:cNvContentPartPr/>
              <p14:nvPr/>
            </p14:nvContentPartPr>
            <p14:xfrm>
              <a:off x="2094240" y="1920760"/>
              <a:ext cx="8640" cy="14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6600" y="1903120"/>
                <a:ext cx="44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14:cNvPr>
              <p14:cNvContentPartPr/>
              <p14:nvPr/>
            </p14:nvContentPartPr>
            <p14:xfrm>
              <a:off x="2204400" y="1814200"/>
              <a:ext cx="254160" cy="277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6400" y="1796560"/>
                <a:ext cx="289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14:cNvPr>
              <p14:cNvContentPartPr/>
              <p14:nvPr/>
            </p14:nvContentPartPr>
            <p14:xfrm>
              <a:off x="1747200" y="1832920"/>
              <a:ext cx="193320" cy="269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9233" y="1815280"/>
                <a:ext cx="228894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14:cNvPr>
              <p14:cNvContentPartPr/>
              <p14:nvPr/>
            </p14:nvContentPartPr>
            <p14:xfrm>
              <a:off x="292800" y="1818160"/>
              <a:ext cx="330120" cy="312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141" y="1800520"/>
                <a:ext cx="36579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14:cNvPr>
              <p14:cNvContentPartPr/>
              <p14:nvPr/>
            </p14:nvContentPartPr>
            <p14:xfrm>
              <a:off x="2204400" y="1697920"/>
              <a:ext cx="200160" cy="59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6400" y="1680280"/>
                <a:ext cx="235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14:cNvPr>
              <p14:cNvContentPartPr/>
              <p14:nvPr/>
            </p14:nvContentPartPr>
            <p14:xfrm>
              <a:off x="2512560" y="1686400"/>
              <a:ext cx="88560" cy="84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4920" y="1668400"/>
                <a:ext cx="124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14:cNvPr>
              <p14:cNvContentPartPr/>
              <p14:nvPr/>
            </p14:nvContentPartPr>
            <p14:xfrm>
              <a:off x="1944480" y="1675960"/>
              <a:ext cx="77400" cy="77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26840" y="1657960"/>
                <a:ext cx="11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14:cNvPr>
              <p14:cNvContentPartPr/>
              <p14:nvPr/>
            </p14:nvContentPartPr>
            <p14:xfrm>
              <a:off x="2701920" y="1910680"/>
              <a:ext cx="162000" cy="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4280" y="189268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14:cNvPr>
              <p14:cNvContentPartPr/>
              <p14:nvPr/>
            </p14:nvContentPartPr>
            <p14:xfrm>
              <a:off x="2742600" y="1990960"/>
              <a:ext cx="12132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4960" y="1973320"/>
                <a:ext cx="15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14:cNvPr>
              <p14:cNvContentPartPr/>
              <p14:nvPr/>
            </p14:nvContentPartPr>
            <p14:xfrm>
              <a:off x="3066960" y="1727080"/>
              <a:ext cx="90720" cy="34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48960" y="1709080"/>
                <a:ext cx="126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14:cNvPr>
              <p14:cNvContentPartPr/>
              <p14:nvPr/>
            </p14:nvContentPartPr>
            <p14:xfrm>
              <a:off x="3298080" y="1765600"/>
              <a:ext cx="387360" cy="256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0440" y="1747600"/>
                <a:ext cx="423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14:cNvPr>
              <p14:cNvContentPartPr/>
              <p14:nvPr/>
            </p14:nvContentPartPr>
            <p14:xfrm>
              <a:off x="3321840" y="1634560"/>
              <a:ext cx="172080" cy="62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840" y="1616560"/>
                <a:ext cx="207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14:cNvPr>
              <p14:cNvContentPartPr/>
              <p14:nvPr/>
            </p14:nvContentPartPr>
            <p14:xfrm>
              <a:off x="2107920" y="1924360"/>
              <a:ext cx="10080" cy="9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89920" y="1906720"/>
                <a:ext cx="45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14:cNvPr>
              <p14:cNvContentPartPr/>
              <p14:nvPr/>
            </p14:nvContentPartPr>
            <p14:xfrm>
              <a:off x="5364120" y="1548160"/>
              <a:ext cx="159120" cy="36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46120" y="1530160"/>
                <a:ext cx="194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14:cNvPr>
              <p14:cNvContentPartPr/>
              <p14:nvPr/>
            </p14:nvContentPartPr>
            <p14:xfrm>
              <a:off x="5659680" y="1574440"/>
              <a:ext cx="101880" cy="4489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2040" y="1556800"/>
                <a:ext cx="1375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14:cNvPr>
              <p14:cNvContentPartPr/>
              <p14:nvPr/>
            </p14:nvContentPartPr>
            <p14:xfrm>
              <a:off x="5374200" y="1666960"/>
              <a:ext cx="203400" cy="340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6560" y="1649320"/>
                <a:ext cx="2390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14:cNvPr>
              <p14:cNvContentPartPr/>
              <p14:nvPr/>
            </p14:nvContentPartPr>
            <p14:xfrm>
              <a:off x="3819720" y="1606840"/>
              <a:ext cx="1428120" cy="505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02076" y="1589200"/>
                <a:ext cx="1463769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14:cNvPr>
              <p14:cNvContentPartPr/>
              <p14:nvPr/>
            </p14:nvContentPartPr>
            <p14:xfrm>
              <a:off x="1310520" y="2346640"/>
              <a:ext cx="155520" cy="1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92520" y="2329000"/>
                <a:ext cx="191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14:cNvPr>
              <p14:cNvContentPartPr/>
              <p14:nvPr/>
            </p14:nvContentPartPr>
            <p14:xfrm>
              <a:off x="1371000" y="2417920"/>
              <a:ext cx="1141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53360" y="2399920"/>
                <a:ext cx="14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14:cNvPr>
              <p14:cNvContentPartPr/>
              <p14:nvPr/>
            </p14:nvContentPartPr>
            <p14:xfrm>
              <a:off x="2468640" y="2295520"/>
              <a:ext cx="132840" cy="164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50640" y="2277880"/>
                <a:ext cx="168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14:cNvPr>
              <p14:cNvContentPartPr/>
              <p14:nvPr/>
            </p14:nvContentPartPr>
            <p14:xfrm>
              <a:off x="1747200" y="2178880"/>
              <a:ext cx="506160" cy="393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29200" y="2160896"/>
                <a:ext cx="541800" cy="429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14:cNvPr>
              <p14:cNvContentPartPr/>
              <p14:nvPr/>
            </p14:nvContentPartPr>
            <p14:xfrm>
              <a:off x="3250920" y="2316040"/>
              <a:ext cx="158040" cy="154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32920" y="2298040"/>
                <a:ext cx="193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14:cNvPr>
              <p14:cNvContentPartPr/>
              <p14:nvPr/>
            </p14:nvContentPartPr>
            <p14:xfrm>
              <a:off x="2763120" y="2153320"/>
              <a:ext cx="384840" cy="423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45103" y="2135665"/>
                <a:ext cx="420513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14:cNvPr>
              <p14:cNvContentPartPr/>
              <p14:nvPr/>
            </p14:nvContentPartPr>
            <p14:xfrm>
              <a:off x="3596160" y="2264560"/>
              <a:ext cx="131040" cy="232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246920"/>
                <a:ext cx="1666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14:cNvPr>
              <p14:cNvContentPartPr/>
              <p14:nvPr/>
            </p14:nvContentPartPr>
            <p14:xfrm>
              <a:off x="3768960" y="2112640"/>
              <a:ext cx="171720" cy="51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50960" y="2095000"/>
                <a:ext cx="2073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14:cNvPr>
              <p14:cNvContentPartPr/>
              <p14:nvPr/>
            </p14:nvContentPartPr>
            <p14:xfrm>
              <a:off x="4691640" y="2285800"/>
              <a:ext cx="12600" cy="162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73640" y="2267800"/>
                <a:ext cx="48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14:cNvPr>
              <p14:cNvContentPartPr/>
              <p14:nvPr/>
            </p14:nvContentPartPr>
            <p14:xfrm>
              <a:off x="4394640" y="2066200"/>
              <a:ext cx="169200" cy="67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77000" y="2048560"/>
                <a:ext cx="204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14:cNvPr>
              <p14:cNvContentPartPr/>
              <p14:nvPr/>
            </p14:nvContentPartPr>
            <p14:xfrm>
              <a:off x="4419480" y="2188240"/>
              <a:ext cx="197280" cy="270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1513" y="2170600"/>
                <a:ext cx="232855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14:cNvPr>
              <p14:cNvContentPartPr/>
              <p14:nvPr/>
            </p14:nvContentPartPr>
            <p14:xfrm>
              <a:off x="3850320" y="2245840"/>
              <a:ext cx="426960" cy="255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2228200"/>
                <a:ext cx="462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14:cNvPr>
              <p14:cNvContentPartPr/>
              <p14:nvPr/>
            </p14:nvContentPartPr>
            <p14:xfrm>
              <a:off x="406200" y="2867200"/>
              <a:ext cx="667440" cy="324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8200" y="2849560"/>
                <a:ext cx="703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14:cNvPr>
              <p14:cNvContentPartPr/>
              <p14:nvPr/>
            </p14:nvContentPartPr>
            <p14:xfrm>
              <a:off x="2061840" y="3108400"/>
              <a:ext cx="20592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44200" y="3090760"/>
                <a:ext cx="241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14:cNvPr>
              <p14:cNvContentPartPr/>
              <p14:nvPr/>
            </p14:nvContentPartPr>
            <p14:xfrm>
              <a:off x="2092800" y="3220000"/>
              <a:ext cx="20592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4800" y="3202000"/>
                <a:ext cx="241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14:cNvPr>
              <p14:cNvContentPartPr/>
              <p14:nvPr/>
            </p14:nvContentPartPr>
            <p14:xfrm>
              <a:off x="2580240" y="3171040"/>
              <a:ext cx="162000" cy="151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62600" y="3153040"/>
                <a:ext cx="197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14:cNvPr>
              <p14:cNvContentPartPr/>
              <p14:nvPr/>
            </p14:nvContentPartPr>
            <p14:xfrm>
              <a:off x="2529480" y="2905360"/>
              <a:ext cx="216000" cy="1832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11840" y="2887720"/>
                <a:ext cx="251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14:cNvPr>
              <p14:cNvContentPartPr/>
              <p14:nvPr/>
            </p14:nvContentPartPr>
            <p14:xfrm>
              <a:off x="1721640" y="2925880"/>
              <a:ext cx="196920" cy="3837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03673" y="2907880"/>
                <a:ext cx="232495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14:cNvPr>
              <p14:cNvContentPartPr/>
              <p14:nvPr/>
            </p14:nvContentPartPr>
            <p14:xfrm>
              <a:off x="2925120" y="2935600"/>
              <a:ext cx="683280" cy="3110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07129" y="2917940"/>
                <a:ext cx="718901" cy="34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14:cNvPr>
              <p14:cNvContentPartPr/>
              <p14:nvPr/>
            </p14:nvContentPartPr>
            <p14:xfrm>
              <a:off x="3708120" y="2729680"/>
              <a:ext cx="509400" cy="440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90480" y="2712040"/>
                <a:ext cx="5450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14:cNvPr>
              <p14:cNvContentPartPr/>
              <p14:nvPr/>
            </p14:nvContentPartPr>
            <p14:xfrm>
              <a:off x="4460160" y="2976640"/>
              <a:ext cx="183960" cy="208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42160" y="2958640"/>
                <a:ext cx="219600" cy="2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4351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14:cNvPr>
              <p14:cNvContentPartPr/>
              <p14:nvPr/>
            </p14:nvContentPartPr>
            <p14:xfrm>
              <a:off x="756480" y="1178080"/>
              <a:ext cx="199440" cy="41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80" y="1160440"/>
                <a:ext cx="2350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14:cNvPr>
              <p14:cNvContentPartPr/>
              <p14:nvPr/>
            </p14:nvContentPartPr>
            <p14:xfrm>
              <a:off x="5950200" y="233080"/>
              <a:ext cx="2850480" cy="2352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560" y="215440"/>
                <a:ext cx="2886120" cy="23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14:cNvPr>
              <p14:cNvContentPartPr/>
              <p14:nvPr/>
            </p14:nvContentPartPr>
            <p14:xfrm>
              <a:off x="1167960" y="1066480"/>
              <a:ext cx="2335680" cy="478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320" y="1048480"/>
                <a:ext cx="2371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14:cNvPr>
              <p14:cNvContentPartPr/>
              <p14:nvPr/>
            </p14:nvContentPartPr>
            <p14:xfrm>
              <a:off x="3911160" y="1089880"/>
              <a:ext cx="809280" cy="33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20" y="1072221"/>
                <a:ext cx="844920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14:cNvPr>
              <p14:cNvContentPartPr/>
              <p14:nvPr/>
            </p14:nvContentPartPr>
            <p14:xfrm>
              <a:off x="720840" y="2072320"/>
              <a:ext cx="360" cy="64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200" y="20543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14:cNvPr>
              <p14:cNvContentPartPr/>
              <p14:nvPr/>
            </p14:nvContentPartPr>
            <p14:xfrm>
              <a:off x="734880" y="1930120"/>
              <a:ext cx="6840" cy="1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240" y="191212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14:cNvPr>
              <p14:cNvContentPartPr/>
              <p14:nvPr/>
            </p14:nvContentPartPr>
            <p14:xfrm>
              <a:off x="751080" y="1767760"/>
              <a:ext cx="51480" cy="4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440" y="1749760"/>
                <a:ext cx="8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14:cNvPr>
              <p14:cNvContentPartPr/>
              <p14:nvPr/>
            </p14:nvContentPartPr>
            <p14:xfrm>
              <a:off x="869880" y="1828240"/>
              <a:ext cx="85320" cy="29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240" y="1810600"/>
                <a:ext cx="120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14:cNvPr>
              <p14:cNvContentPartPr/>
              <p14:nvPr/>
            </p14:nvContentPartPr>
            <p14:xfrm>
              <a:off x="1080480" y="1787560"/>
              <a:ext cx="117360" cy="8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840" y="1769920"/>
                <a:ext cx="153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14:cNvPr>
              <p14:cNvContentPartPr/>
              <p14:nvPr/>
            </p14:nvContentPartPr>
            <p14:xfrm>
              <a:off x="1320600" y="1930120"/>
              <a:ext cx="16200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2600" y="191212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14:cNvPr>
              <p14:cNvContentPartPr/>
              <p14:nvPr/>
            </p14:nvContentPartPr>
            <p14:xfrm>
              <a:off x="1290000" y="2032360"/>
              <a:ext cx="184680" cy="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2360" y="2014720"/>
                <a:ext cx="2203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14:cNvPr>
              <p14:cNvContentPartPr/>
              <p14:nvPr/>
            </p14:nvContentPartPr>
            <p14:xfrm>
              <a:off x="1706520" y="1700080"/>
              <a:ext cx="159840" cy="68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8520" y="1682440"/>
                <a:ext cx="195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14:cNvPr>
              <p14:cNvContentPartPr/>
              <p14:nvPr/>
            </p14:nvContentPartPr>
            <p14:xfrm>
              <a:off x="2094240" y="1920760"/>
              <a:ext cx="8640" cy="14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6600" y="1903120"/>
                <a:ext cx="44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14:cNvPr>
              <p14:cNvContentPartPr/>
              <p14:nvPr/>
            </p14:nvContentPartPr>
            <p14:xfrm>
              <a:off x="2204400" y="1814200"/>
              <a:ext cx="254160" cy="277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6400" y="1796560"/>
                <a:ext cx="289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14:cNvPr>
              <p14:cNvContentPartPr/>
              <p14:nvPr/>
            </p14:nvContentPartPr>
            <p14:xfrm>
              <a:off x="1747200" y="1832920"/>
              <a:ext cx="193320" cy="269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9233" y="1815280"/>
                <a:ext cx="228894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14:cNvPr>
              <p14:cNvContentPartPr/>
              <p14:nvPr/>
            </p14:nvContentPartPr>
            <p14:xfrm>
              <a:off x="292800" y="1818160"/>
              <a:ext cx="330120" cy="312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141" y="1800520"/>
                <a:ext cx="36579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14:cNvPr>
              <p14:cNvContentPartPr/>
              <p14:nvPr/>
            </p14:nvContentPartPr>
            <p14:xfrm>
              <a:off x="2204400" y="1697920"/>
              <a:ext cx="200160" cy="59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6400" y="1680280"/>
                <a:ext cx="235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14:cNvPr>
              <p14:cNvContentPartPr/>
              <p14:nvPr/>
            </p14:nvContentPartPr>
            <p14:xfrm>
              <a:off x="2512560" y="1686400"/>
              <a:ext cx="88560" cy="84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4920" y="1668400"/>
                <a:ext cx="124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14:cNvPr>
              <p14:cNvContentPartPr/>
              <p14:nvPr/>
            </p14:nvContentPartPr>
            <p14:xfrm>
              <a:off x="1944480" y="1675960"/>
              <a:ext cx="77400" cy="77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26840" y="1657960"/>
                <a:ext cx="11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14:cNvPr>
              <p14:cNvContentPartPr/>
              <p14:nvPr/>
            </p14:nvContentPartPr>
            <p14:xfrm>
              <a:off x="2701920" y="1910680"/>
              <a:ext cx="162000" cy="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4280" y="189268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14:cNvPr>
              <p14:cNvContentPartPr/>
              <p14:nvPr/>
            </p14:nvContentPartPr>
            <p14:xfrm>
              <a:off x="2742600" y="1990960"/>
              <a:ext cx="12132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4960" y="1973320"/>
                <a:ext cx="15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14:cNvPr>
              <p14:cNvContentPartPr/>
              <p14:nvPr/>
            </p14:nvContentPartPr>
            <p14:xfrm>
              <a:off x="3066960" y="1727080"/>
              <a:ext cx="90720" cy="34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48960" y="1709080"/>
                <a:ext cx="126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14:cNvPr>
              <p14:cNvContentPartPr/>
              <p14:nvPr/>
            </p14:nvContentPartPr>
            <p14:xfrm>
              <a:off x="3298080" y="1765600"/>
              <a:ext cx="387360" cy="256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0440" y="1747600"/>
                <a:ext cx="423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14:cNvPr>
              <p14:cNvContentPartPr/>
              <p14:nvPr/>
            </p14:nvContentPartPr>
            <p14:xfrm>
              <a:off x="3321840" y="1634560"/>
              <a:ext cx="172080" cy="62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840" y="1616560"/>
                <a:ext cx="207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14:cNvPr>
              <p14:cNvContentPartPr/>
              <p14:nvPr/>
            </p14:nvContentPartPr>
            <p14:xfrm>
              <a:off x="2107920" y="1924360"/>
              <a:ext cx="10080" cy="9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89920" y="1906720"/>
                <a:ext cx="45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14:cNvPr>
              <p14:cNvContentPartPr/>
              <p14:nvPr/>
            </p14:nvContentPartPr>
            <p14:xfrm>
              <a:off x="5364120" y="1548160"/>
              <a:ext cx="159120" cy="36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46120" y="1530160"/>
                <a:ext cx="194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14:cNvPr>
              <p14:cNvContentPartPr/>
              <p14:nvPr/>
            </p14:nvContentPartPr>
            <p14:xfrm>
              <a:off x="5659680" y="1574440"/>
              <a:ext cx="101880" cy="4489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2040" y="1556800"/>
                <a:ext cx="1375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14:cNvPr>
              <p14:cNvContentPartPr/>
              <p14:nvPr/>
            </p14:nvContentPartPr>
            <p14:xfrm>
              <a:off x="5374200" y="1666960"/>
              <a:ext cx="203400" cy="340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6560" y="1649320"/>
                <a:ext cx="2390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14:cNvPr>
              <p14:cNvContentPartPr/>
              <p14:nvPr/>
            </p14:nvContentPartPr>
            <p14:xfrm>
              <a:off x="3819720" y="1606840"/>
              <a:ext cx="1428120" cy="505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02076" y="1589200"/>
                <a:ext cx="1463769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14:cNvPr>
              <p14:cNvContentPartPr/>
              <p14:nvPr/>
            </p14:nvContentPartPr>
            <p14:xfrm>
              <a:off x="1310520" y="2346640"/>
              <a:ext cx="155520" cy="1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92520" y="2329000"/>
                <a:ext cx="191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14:cNvPr>
              <p14:cNvContentPartPr/>
              <p14:nvPr/>
            </p14:nvContentPartPr>
            <p14:xfrm>
              <a:off x="1371000" y="2417920"/>
              <a:ext cx="1141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53360" y="2399920"/>
                <a:ext cx="14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14:cNvPr>
              <p14:cNvContentPartPr/>
              <p14:nvPr/>
            </p14:nvContentPartPr>
            <p14:xfrm>
              <a:off x="2468640" y="2295520"/>
              <a:ext cx="132840" cy="164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50640" y="2277880"/>
                <a:ext cx="168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14:cNvPr>
              <p14:cNvContentPartPr/>
              <p14:nvPr/>
            </p14:nvContentPartPr>
            <p14:xfrm>
              <a:off x="1747200" y="2178880"/>
              <a:ext cx="506160" cy="393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29200" y="2160896"/>
                <a:ext cx="541800" cy="429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14:cNvPr>
              <p14:cNvContentPartPr/>
              <p14:nvPr/>
            </p14:nvContentPartPr>
            <p14:xfrm>
              <a:off x="3250920" y="2316040"/>
              <a:ext cx="158040" cy="154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32920" y="2298040"/>
                <a:ext cx="193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14:cNvPr>
              <p14:cNvContentPartPr/>
              <p14:nvPr/>
            </p14:nvContentPartPr>
            <p14:xfrm>
              <a:off x="2763120" y="2153320"/>
              <a:ext cx="384840" cy="423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45103" y="2135665"/>
                <a:ext cx="420513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14:cNvPr>
              <p14:cNvContentPartPr/>
              <p14:nvPr/>
            </p14:nvContentPartPr>
            <p14:xfrm>
              <a:off x="3596160" y="2264560"/>
              <a:ext cx="131040" cy="232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246920"/>
                <a:ext cx="1666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14:cNvPr>
              <p14:cNvContentPartPr/>
              <p14:nvPr/>
            </p14:nvContentPartPr>
            <p14:xfrm>
              <a:off x="3768960" y="2112640"/>
              <a:ext cx="171720" cy="51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50960" y="2095000"/>
                <a:ext cx="2073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14:cNvPr>
              <p14:cNvContentPartPr/>
              <p14:nvPr/>
            </p14:nvContentPartPr>
            <p14:xfrm>
              <a:off x="4691640" y="2285800"/>
              <a:ext cx="12600" cy="162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73640" y="2267800"/>
                <a:ext cx="48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14:cNvPr>
              <p14:cNvContentPartPr/>
              <p14:nvPr/>
            </p14:nvContentPartPr>
            <p14:xfrm>
              <a:off x="4394640" y="2066200"/>
              <a:ext cx="169200" cy="67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77000" y="2048560"/>
                <a:ext cx="204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14:cNvPr>
              <p14:cNvContentPartPr/>
              <p14:nvPr/>
            </p14:nvContentPartPr>
            <p14:xfrm>
              <a:off x="4419480" y="2188240"/>
              <a:ext cx="197280" cy="270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1513" y="2170600"/>
                <a:ext cx="232855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14:cNvPr>
              <p14:cNvContentPartPr/>
              <p14:nvPr/>
            </p14:nvContentPartPr>
            <p14:xfrm>
              <a:off x="3850320" y="2245840"/>
              <a:ext cx="426960" cy="255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2228200"/>
                <a:ext cx="462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14:cNvPr>
              <p14:cNvContentPartPr/>
              <p14:nvPr/>
            </p14:nvContentPartPr>
            <p14:xfrm>
              <a:off x="406200" y="2867200"/>
              <a:ext cx="667440" cy="324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8200" y="2849560"/>
                <a:ext cx="703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14:cNvPr>
              <p14:cNvContentPartPr/>
              <p14:nvPr/>
            </p14:nvContentPartPr>
            <p14:xfrm>
              <a:off x="2061840" y="3108400"/>
              <a:ext cx="20592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44200" y="3090760"/>
                <a:ext cx="241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14:cNvPr>
              <p14:cNvContentPartPr/>
              <p14:nvPr/>
            </p14:nvContentPartPr>
            <p14:xfrm>
              <a:off x="2092800" y="3220000"/>
              <a:ext cx="20592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4800" y="3202000"/>
                <a:ext cx="241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14:cNvPr>
              <p14:cNvContentPartPr/>
              <p14:nvPr/>
            </p14:nvContentPartPr>
            <p14:xfrm>
              <a:off x="2580240" y="3171040"/>
              <a:ext cx="162000" cy="151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62600" y="3153040"/>
                <a:ext cx="197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14:cNvPr>
              <p14:cNvContentPartPr/>
              <p14:nvPr/>
            </p14:nvContentPartPr>
            <p14:xfrm>
              <a:off x="2529480" y="2905360"/>
              <a:ext cx="216000" cy="1832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11840" y="2887720"/>
                <a:ext cx="251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14:cNvPr>
              <p14:cNvContentPartPr/>
              <p14:nvPr/>
            </p14:nvContentPartPr>
            <p14:xfrm>
              <a:off x="1721640" y="2925880"/>
              <a:ext cx="196920" cy="3837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03673" y="2907880"/>
                <a:ext cx="232495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14:cNvPr>
              <p14:cNvContentPartPr/>
              <p14:nvPr/>
            </p14:nvContentPartPr>
            <p14:xfrm>
              <a:off x="2925120" y="2935600"/>
              <a:ext cx="683280" cy="3110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07129" y="2917940"/>
                <a:ext cx="718901" cy="34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14:cNvPr>
              <p14:cNvContentPartPr/>
              <p14:nvPr/>
            </p14:nvContentPartPr>
            <p14:xfrm>
              <a:off x="3708120" y="2729680"/>
              <a:ext cx="509400" cy="440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90480" y="2712040"/>
                <a:ext cx="5450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14:cNvPr>
              <p14:cNvContentPartPr/>
              <p14:nvPr/>
            </p14:nvContentPartPr>
            <p14:xfrm>
              <a:off x="4795320" y="3083920"/>
              <a:ext cx="131040" cy="127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77320" y="3066280"/>
                <a:ext cx="1666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14:cNvPr>
              <p14:cNvContentPartPr/>
              <p14:nvPr/>
            </p14:nvContentPartPr>
            <p14:xfrm>
              <a:off x="4764360" y="2824000"/>
              <a:ext cx="201960" cy="18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46720" y="2806360"/>
                <a:ext cx="237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14:cNvPr>
              <p14:cNvContentPartPr/>
              <p14:nvPr/>
            </p14:nvContentPartPr>
            <p14:xfrm>
              <a:off x="4460160" y="2976640"/>
              <a:ext cx="183960" cy="208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42160" y="2958640"/>
                <a:ext cx="2196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14:cNvPr>
              <p14:cNvContentPartPr/>
              <p14:nvPr/>
            </p14:nvContentPartPr>
            <p14:xfrm>
              <a:off x="5157840" y="2916160"/>
              <a:ext cx="663840" cy="2563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39840" y="2898495"/>
                <a:ext cx="699480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14:cNvPr>
              <p14:cNvContentPartPr/>
              <p14:nvPr/>
            </p14:nvContentPartPr>
            <p14:xfrm>
              <a:off x="5912760" y="2781880"/>
              <a:ext cx="446400" cy="36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94760" y="2764240"/>
                <a:ext cx="4820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14:cNvPr>
              <p14:cNvContentPartPr/>
              <p14:nvPr/>
            </p14:nvContentPartPr>
            <p14:xfrm>
              <a:off x="6349800" y="2925880"/>
              <a:ext cx="217440" cy="203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31800" y="2907880"/>
                <a:ext cx="253080" cy="2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546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14:cNvPr>
              <p14:cNvContentPartPr/>
              <p14:nvPr/>
            </p14:nvContentPartPr>
            <p14:xfrm>
              <a:off x="756480" y="1178080"/>
              <a:ext cx="199440" cy="41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80" y="1160440"/>
                <a:ext cx="2350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14:cNvPr>
              <p14:cNvContentPartPr/>
              <p14:nvPr/>
            </p14:nvContentPartPr>
            <p14:xfrm>
              <a:off x="5950200" y="233080"/>
              <a:ext cx="2850480" cy="2352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560" y="215440"/>
                <a:ext cx="2886120" cy="23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14:cNvPr>
              <p14:cNvContentPartPr/>
              <p14:nvPr/>
            </p14:nvContentPartPr>
            <p14:xfrm>
              <a:off x="1167960" y="1066480"/>
              <a:ext cx="2335680" cy="478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320" y="1048480"/>
                <a:ext cx="2371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14:cNvPr>
              <p14:cNvContentPartPr/>
              <p14:nvPr/>
            </p14:nvContentPartPr>
            <p14:xfrm>
              <a:off x="3911160" y="1089880"/>
              <a:ext cx="809280" cy="33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20" y="1072221"/>
                <a:ext cx="844920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14:cNvPr>
              <p14:cNvContentPartPr/>
              <p14:nvPr/>
            </p14:nvContentPartPr>
            <p14:xfrm>
              <a:off x="720840" y="2072320"/>
              <a:ext cx="360" cy="64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200" y="20543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14:cNvPr>
              <p14:cNvContentPartPr/>
              <p14:nvPr/>
            </p14:nvContentPartPr>
            <p14:xfrm>
              <a:off x="734880" y="1930120"/>
              <a:ext cx="6840" cy="1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240" y="191212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14:cNvPr>
              <p14:cNvContentPartPr/>
              <p14:nvPr/>
            </p14:nvContentPartPr>
            <p14:xfrm>
              <a:off x="751080" y="1767760"/>
              <a:ext cx="51480" cy="4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440" y="1749760"/>
                <a:ext cx="8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14:cNvPr>
              <p14:cNvContentPartPr/>
              <p14:nvPr/>
            </p14:nvContentPartPr>
            <p14:xfrm>
              <a:off x="869880" y="1828240"/>
              <a:ext cx="85320" cy="29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240" y="1810600"/>
                <a:ext cx="120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14:cNvPr>
              <p14:cNvContentPartPr/>
              <p14:nvPr/>
            </p14:nvContentPartPr>
            <p14:xfrm>
              <a:off x="1080480" y="1787560"/>
              <a:ext cx="117360" cy="8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840" y="1769920"/>
                <a:ext cx="153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14:cNvPr>
              <p14:cNvContentPartPr/>
              <p14:nvPr/>
            </p14:nvContentPartPr>
            <p14:xfrm>
              <a:off x="1320600" y="1930120"/>
              <a:ext cx="16200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2600" y="191212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14:cNvPr>
              <p14:cNvContentPartPr/>
              <p14:nvPr/>
            </p14:nvContentPartPr>
            <p14:xfrm>
              <a:off x="1290000" y="2032360"/>
              <a:ext cx="184680" cy="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2360" y="2014720"/>
                <a:ext cx="2203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14:cNvPr>
              <p14:cNvContentPartPr/>
              <p14:nvPr/>
            </p14:nvContentPartPr>
            <p14:xfrm>
              <a:off x="1706520" y="1700080"/>
              <a:ext cx="159840" cy="68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8520" y="1682440"/>
                <a:ext cx="195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14:cNvPr>
              <p14:cNvContentPartPr/>
              <p14:nvPr/>
            </p14:nvContentPartPr>
            <p14:xfrm>
              <a:off x="2094240" y="1920760"/>
              <a:ext cx="8640" cy="14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6600" y="1903120"/>
                <a:ext cx="44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14:cNvPr>
              <p14:cNvContentPartPr/>
              <p14:nvPr/>
            </p14:nvContentPartPr>
            <p14:xfrm>
              <a:off x="2204400" y="1814200"/>
              <a:ext cx="254160" cy="277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6400" y="1796560"/>
                <a:ext cx="289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14:cNvPr>
              <p14:cNvContentPartPr/>
              <p14:nvPr/>
            </p14:nvContentPartPr>
            <p14:xfrm>
              <a:off x="1747200" y="1832920"/>
              <a:ext cx="193320" cy="269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9233" y="1815280"/>
                <a:ext cx="228894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14:cNvPr>
              <p14:cNvContentPartPr/>
              <p14:nvPr/>
            </p14:nvContentPartPr>
            <p14:xfrm>
              <a:off x="292800" y="1818160"/>
              <a:ext cx="330120" cy="312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141" y="1800520"/>
                <a:ext cx="36579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14:cNvPr>
              <p14:cNvContentPartPr/>
              <p14:nvPr/>
            </p14:nvContentPartPr>
            <p14:xfrm>
              <a:off x="2204400" y="1697920"/>
              <a:ext cx="200160" cy="59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6400" y="1680280"/>
                <a:ext cx="235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14:cNvPr>
              <p14:cNvContentPartPr/>
              <p14:nvPr/>
            </p14:nvContentPartPr>
            <p14:xfrm>
              <a:off x="2512560" y="1686400"/>
              <a:ext cx="88560" cy="84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4920" y="1668400"/>
                <a:ext cx="124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14:cNvPr>
              <p14:cNvContentPartPr/>
              <p14:nvPr/>
            </p14:nvContentPartPr>
            <p14:xfrm>
              <a:off x="1944480" y="1675960"/>
              <a:ext cx="77400" cy="77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26840" y="1657960"/>
                <a:ext cx="11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14:cNvPr>
              <p14:cNvContentPartPr/>
              <p14:nvPr/>
            </p14:nvContentPartPr>
            <p14:xfrm>
              <a:off x="2701920" y="1910680"/>
              <a:ext cx="162000" cy="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4280" y="189268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14:cNvPr>
              <p14:cNvContentPartPr/>
              <p14:nvPr/>
            </p14:nvContentPartPr>
            <p14:xfrm>
              <a:off x="2742600" y="1990960"/>
              <a:ext cx="12132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4960" y="1973320"/>
                <a:ext cx="15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14:cNvPr>
              <p14:cNvContentPartPr/>
              <p14:nvPr/>
            </p14:nvContentPartPr>
            <p14:xfrm>
              <a:off x="3066960" y="1727080"/>
              <a:ext cx="90720" cy="34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48960" y="1709080"/>
                <a:ext cx="126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14:cNvPr>
              <p14:cNvContentPartPr/>
              <p14:nvPr/>
            </p14:nvContentPartPr>
            <p14:xfrm>
              <a:off x="3298080" y="1765600"/>
              <a:ext cx="387360" cy="256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0440" y="1747600"/>
                <a:ext cx="423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14:cNvPr>
              <p14:cNvContentPartPr/>
              <p14:nvPr/>
            </p14:nvContentPartPr>
            <p14:xfrm>
              <a:off x="3321840" y="1634560"/>
              <a:ext cx="172080" cy="62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840" y="1616560"/>
                <a:ext cx="207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14:cNvPr>
              <p14:cNvContentPartPr/>
              <p14:nvPr/>
            </p14:nvContentPartPr>
            <p14:xfrm>
              <a:off x="2107920" y="1924360"/>
              <a:ext cx="10080" cy="9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89920" y="1906720"/>
                <a:ext cx="45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14:cNvPr>
              <p14:cNvContentPartPr/>
              <p14:nvPr/>
            </p14:nvContentPartPr>
            <p14:xfrm>
              <a:off x="5364120" y="1548160"/>
              <a:ext cx="159120" cy="36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46120" y="1530160"/>
                <a:ext cx="194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14:cNvPr>
              <p14:cNvContentPartPr/>
              <p14:nvPr/>
            </p14:nvContentPartPr>
            <p14:xfrm>
              <a:off x="5659680" y="1574440"/>
              <a:ext cx="101880" cy="4489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2040" y="1556800"/>
                <a:ext cx="1375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14:cNvPr>
              <p14:cNvContentPartPr/>
              <p14:nvPr/>
            </p14:nvContentPartPr>
            <p14:xfrm>
              <a:off x="5374200" y="1666960"/>
              <a:ext cx="203400" cy="340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6560" y="1649320"/>
                <a:ext cx="2390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14:cNvPr>
              <p14:cNvContentPartPr/>
              <p14:nvPr/>
            </p14:nvContentPartPr>
            <p14:xfrm>
              <a:off x="3819720" y="1606840"/>
              <a:ext cx="1428120" cy="505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02076" y="1589200"/>
                <a:ext cx="1463769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14:cNvPr>
              <p14:cNvContentPartPr/>
              <p14:nvPr/>
            </p14:nvContentPartPr>
            <p14:xfrm>
              <a:off x="1310520" y="2346640"/>
              <a:ext cx="155520" cy="1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92520" y="2329000"/>
                <a:ext cx="191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14:cNvPr>
              <p14:cNvContentPartPr/>
              <p14:nvPr/>
            </p14:nvContentPartPr>
            <p14:xfrm>
              <a:off x="1371000" y="2417920"/>
              <a:ext cx="1141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53360" y="2399920"/>
                <a:ext cx="14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14:cNvPr>
              <p14:cNvContentPartPr/>
              <p14:nvPr/>
            </p14:nvContentPartPr>
            <p14:xfrm>
              <a:off x="2468640" y="2295520"/>
              <a:ext cx="132840" cy="164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50640" y="2277880"/>
                <a:ext cx="168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14:cNvPr>
              <p14:cNvContentPartPr/>
              <p14:nvPr/>
            </p14:nvContentPartPr>
            <p14:xfrm>
              <a:off x="1747200" y="2178880"/>
              <a:ext cx="506160" cy="393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29200" y="2160896"/>
                <a:ext cx="541800" cy="429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14:cNvPr>
              <p14:cNvContentPartPr/>
              <p14:nvPr/>
            </p14:nvContentPartPr>
            <p14:xfrm>
              <a:off x="3250920" y="2316040"/>
              <a:ext cx="158040" cy="154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32920" y="2298040"/>
                <a:ext cx="193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14:cNvPr>
              <p14:cNvContentPartPr/>
              <p14:nvPr/>
            </p14:nvContentPartPr>
            <p14:xfrm>
              <a:off x="2763120" y="2153320"/>
              <a:ext cx="384840" cy="423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45103" y="2135665"/>
                <a:ext cx="420513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14:cNvPr>
              <p14:cNvContentPartPr/>
              <p14:nvPr/>
            </p14:nvContentPartPr>
            <p14:xfrm>
              <a:off x="3596160" y="2264560"/>
              <a:ext cx="131040" cy="232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246920"/>
                <a:ext cx="1666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14:cNvPr>
              <p14:cNvContentPartPr/>
              <p14:nvPr/>
            </p14:nvContentPartPr>
            <p14:xfrm>
              <a:off x="3768960" y="2112640"/>
              <a:ext cx="171720" cy="51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50960" y="2095000"/>
                <a:ext cx="2073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14:cNvPr>
              <p14:cNvContentPartPr/>
              <p14:nvPr/>
            </p14:nvContentPartPr>
            <p14:xfrm>
              <a:off x="4691640" y="2285800"/>
              <a:ext cx="12600" cy="162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73640" y="2267800"/>
                <a:ext cx="48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14:cNvPr>
              <p14:cNvContentPartPr/>
              <p14:nvPr/>
            </p14:nvContentPartPr>
            <p14:xfrm>
              <a:off x="4394640" y="2066200"/>
              <a:ext cx="169200" cy="67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77000" y="2048560"/>
                <a:ext cx="204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14:cNvPr>
              <p14:cNvContentPartPr/>
              <p14:nvPr/>
            </p14:nvContentPartPr>
            <p14:xfrm>
              <a:off x="4419480" y="2188240"/>
              <a:ext cx="197280" cy="270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1513" y="2170600"/>
                <a:ext cx="232855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14:cNvPr>
              <p14:cNvContentPartPr/>
              <p14:nvPr/>
            </p14:nvContentPartPr>
            <p14:xfrm>
              <a:off x="3850320" y="2245840"/>
              <a:ext cx="426960" cy="255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2228200"/>
                <a:ext cx="462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14:cNvPr>
              <p14:cNvContentPartPr/>
              <p14:nvPr/>
            </p14:nvContentPartPr>
            <p14:xfrm>
              <a:off x="406200" y="2867200"/>
              <a:ext cx="667440" cy="324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8200" y="2849560"/>
                <a:ext cx="703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14:cNvPr>
              <p14:cNvContentPartPr/>
              <p14:nvPr/>
            </p14:nvContentPartPr>
            <p14:xfrm>
              <a:off x="2061840" y="3108400"/>
              <a:ext cx="20592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44200" y="3090760"/>
                <a:ext cx="241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14:cNvPr>
              <p14:cNvContentPartPr/>
              <p14:nvPr/>
            </p14:nvContentPartPr>
            <p14:xfrm>
              <a:off x="2092800" y="3220000"/>
              <a:ext cx="20592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4800" y="3202000"/>
                <a:ext cx="241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14:cNvPr>
              <p14:cNvContentPartPr/>
              <p14:nvPr/>
            </p14:nvContentPartPr>
            <p14:xfrm>
              <a:off x="2580240" y="3171040"/>
              <a:ext cx="162000" cy="151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62600" y="3153040"/>
                <a:ext cx="197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14:cNvPr>
              <p14:cNvContentPartPr/>
              <p14:nvPr/>
            </p14:nvContentPartPr>
            <p14:xfrm>
              <a:off x="2529480" y="2905360"/>
              <a:ext cx="216000" cy="1832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11840" y="2887720"/>
                <a:ext cx="251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14:cNvPr>
              <p14:cNvContentPartPr/>
              <p14:nvPr/>
            </p14:nvContentPartPr>
            <p14:xfrm>
              <a:off x="1721640" y="2925880"/>
              <a:ext cx="196920" cy="3837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03673" y="2907880"/>
                <a:ext cx="232495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14:cNvPr>
              <p14:cNvContentPartPr/>
              <p14:nvPr/>
            </p14:nvContentPartPr>
            <p14:xfrm>
              <a:off x="2925120" y="2935600"/>
              <a:ext cx="683280" cy="3110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07129" y="2917940"/>
                <a:ext cx="718901" cy="34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14:cNvPr>
              <p14:cNvContentPartPr/>
              <p14:nvPr/>
            </p14:nvContentPartPr>
            <p14:xfrm>
              <a:off x="3708120" y="2729680"/>
              <a:ext cx="509400" cy="440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90480" y="2712040"/>
                <a:ext cx="5450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14:cNvPr>
              <p14:cNvContentPartPr/>
              <p14:nvPr/>
            </p14:nvContentPartPr>
            <p14:xfrm>
              <a:off x="4795320" y="3083920"/>
              <a:ext cx="131040" cy="127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77320" y="3066280"/>
                <a:ext cx="1666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14:cNvPr>
              <p14:cNvContentPartPr/>
              <p14:nvPr/>
            </p14:nvContentPartPr>
            <p14:xfrm>
              <a:off x="4764360" y="2824000"/>
              <a:ext cx="201960" cy="18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46720" y="2806360"/>
                <a:ext cx="237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14:cNvPr>
              <p14:cNvContentPartPr/>
              <p14:nvPr/>
            </p14:nvContentPartPr>
            <p14:xfrm>
              <a:off x="4460160" y="2976640"/>
              <a:ext cx="183960" cy="208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42160" y="2958640"/>
                <a:ext cx="2196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14:cNvPr>
              <p14:cNvContentPartPr/>
              <p14:nvPr/>
            </p14:nvContentPartPr>
            <p14:xfrm>
              <a:off x="5157840" y="2916160"/>
              <a:ext cx="663840" cy="2563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39840" y="2898495"/>
                <a:ext cx="699480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14:cNvPr>
              <p14:cNvContentPartPr/>
              <p14:nvPr/>
            </p14:nvContentPartPr>
            <p14:xfrm>
              <a:off x="5912760" y="2781880"/>
              <a:ext cx="446400" cy="36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94760" y="2764240"/>
                <a:ext cx="4820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14:cNvPr>
              <p14:cNvContentPartPr/>
              <p14:nvPr/>
            </p14:nvContentPartPr>
            <p14:xfrm>
              <a:off x="6349800" y="2925880"/>
              <a:ext cx="217440" cy="203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31800" y="2907880"/>
                <a:ext cx="2530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14:cNvPr>
              <p14:cNvContentPartPr/>
              <p14:nvPr/>
            </p14:nvContentPartPr>
            <p14:xfrm>
              <a:off x="6776400" y="2704480"/>
              <a:ext cx="201600" cy="792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58400" y="2686480"/>
                <a:ext cx="237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14:cNvPr>
              <p14:cNvContentPartPr/>
              <p14:nvPr/>
            </p14:nvContentPartPr>
            <p14:xfrm>
              <a:off x="6847320" y="2875120"/>
              <a:ext cx="633240" cy="255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29680" y="2857145"/>
                <a:ext cx="668880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14:cNvPr>
              <p14:cNvContentPartPr/>
              <p14:nvPr/>
            </p14:nvContentPartPr>
            <p14:xfrm>
              <a:off x="7635000" y="2813920"/>
              <a:ext cx="167760" cy="275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17000" y="2796280"/>
                <a:ext cx="203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14:cNvPr>
              <p14:cNvContentPartPr/>
              <p14:nvPr/>
            </p14:nvContentPartPr>
            <p14:xfrm>
              <a:off x="7924440" y="2876560"/>
              <a:ext cx="257400" cy="212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06800" y="2858920"/>
                <a:ext cx="293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14:cNvPr>
              <p14:cNvContentPartPr/>
              <p14:nvPr/>
            </p14:nvContentPartPr>
            <p14:xfrm>
              <a:off x="8259600" y="3088240"/>
              <a:ext cx="4320" cy="252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41960" y="3070240"/>
                <a:ext cx="39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14:cNvPr>
              <p14:cNvContentPartPr/>
              <p14:nvPr/>
            </p14:nvContentPartPr>
            <p14:xfrm>
              <a:off x="8267880" y="2885200"/>
              <a:ext cx="9720" cy="31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249880" y="2867200"/>
                <a:ext cx="453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14:cNvPr>
              <p14:cNvContentPartPr/>
              <p14:nvPr/>
            </p14:nvContentPartPr>
            <p14:xfrm>
              <a:off x="8421960" y="2818240"/>
              <a:ext cx="234360" cy="2905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404320" y="2800600"/>
                <a:ext cx="2700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14:cNvPr>
              <p14:cNvContentPartPr/>
              <p14:nvPr/>
            </p14:nvContentPartPr>
            <p14:xfrm>
              <a:off x="8391720" y="2702320"/>
              <a:ext cx="182880" cy="720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374080" y="2684320"/>
                <a:ext cx="218520" cy="1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4300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14:cNvPr>
              <p14:cNvContentPartPr/>
              <p14:nvPr/>
            </p14:nvContentPartPr>
            <p14:xfrm>
              <a:off x="756480" y="1178080"/>
              <a:ext cx="199440" cy="41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80" y="1160440"/>
                <a:ext cx="2350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14:cNvPr>
              <p14:cNvContentPartPr/>
              <p14:nvPr/>
            </p14:nvContentPartPr>
            <p14:xfrm>
              <a:off x="5950200" y="233080"/>
              <a:ext cx="2850480" cy="2352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560" y="215440"/>
                <a:ext cx="2886120" cy="23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14:cNvPr>
              <p14:cNvContentPartPr/>
              <p14:nvPr/>
            </p14:nvContentPartPr>
            <p14:xfrm>
              <a:off x="1167960" y="1066480"/>
              <a:ext cx="2335680" cy="478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320" y="1048480"/>
                <a:ext cx="2371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14:cNvPr>
              <p14:cNvContentPartPr/>
              <p14:nvPr/>
            </p14:nvContentPartPr>
            <p14:xfrm>
              <a:off x="3911160" y="1089880"/>
              <a:ext cx="809280" cy="33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20" y="1072221"/>
                <a:ext cx="844920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14:cNvPr>
              <p14:cNvContentPartPr/>
              <p14:nvPr/>
            </p14:nvContentPartPr>
            <p14:xfrm>
              <a:off x="720840" y="2072320"/>
              <a:ext cx="360" cy="64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200" y="20543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14:cNvPr>
              <p14:cNvContentPartPr/>
              <p14:nvPr/>
            </p14:nvContentPartPr>
            <p14:xfrm>
              <a:off x="734880" y="1930120"/>
              <a:ext cx="6840" cy="1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240" y="191212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14:cNvPr>
              <p14:cNvContentPartPr/>
              <p14:nvPr/>
            </p14:nvContentPartPr>
            <p14:xfrm>
              <a:off x="751080" y="1767760"/>
              <a:ext cx="51480" cy="4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440" y="1749760"/>
                <a:ext cx="8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14:cNvPr>
              <p14:cNvContentPartPr/>
              <p14:nvPr/>
            </p14:nvContentPartPr>
            <p14:xfrm>
              <a:off x="869880" y="1828240"/>
              <a:ext cx="85320" cy="29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240" y="1810600"/>
                <a:ext cx="120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14:cNvPr>
              <p14:cNvContentPartPr/>
              <p14:nvPr/>
            </p14:nvContentPartPr>
            <p14:xfrm>
              <a:off x="1080480" y="1787560"/>
              <a:ext cx="117360" cy="8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840" y="1769920"/>
                <a:ext cx="153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14:cNvPr>
              <p14:cNvContentPartPr/>
              <p14:nvPr/>
            </p14:nvContentPartPr>
            <p14:xfrm>
              <a:off x="1320600" y="1930120"/>
              <a:ext cx="16200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2600" y="191212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14:cNvPr>
              <p14:cNvContentPartPr/>
              <p14:nvPr/>
            </p14:nvContentPartPr>
            <p14:xfrm>
              <a:off x="1290000" y="2032360"/>
              <a:ext cx="184680" cy="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2360" y="2014720"/>
                <a:ext cx="2203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14:cNvPr>
              <p14:cNvContentPartPr/>
              <p14:nvPr/>
            </p14:nvContentPartPr>
            <p14:xfrm>
              <a:off x="1706520" y="1700080"/>
              <a:ext cx="159840" cy="68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8520" y="1682440"/>
                <a:ext cx="195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14:cNvPr>
              <p14:cNvContentPartPr/>
              <p14:nvPr/>
            </p14:nvContentPartPr>
            <p14:xfrm>
              <a:off x="2094240" y="1920760"/>
              <a:ext cx="8640" cy="14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6600" y="1903120"/>
                <a:ext cx="44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14:cNvPr>
              <p14:cNvContentPartPr/>
              <p14:nvPr/>
            </p14:nvContentPartPr>
            <p14:xfrm>
              <a:off x="2204400" y="1814200"/>
              <a:ext cx="254160" cy="277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6400" y="1796560"/>
                <a:ext cx="289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14:cNvPr>
              <p14:cNvContentPartPr/>
              <p14:nvPr/>
            </p14:nvContentPartPr>
            <p14:xfrm>
              <a:off x="1747200" y="1832920"/>
              <a:ext cx="193320" cy="269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9233" y="1815280"/>
                <a:ext cx="228894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14:cNvPr>
              <p14:cNvContentPartPr/>
              <p14:nvPr/>
            </p14:nvContentPartPr>
            <p14:xfrm>
              <a:off x="292800" y="1818160"/>
              <a:ext cx="330120" cy="312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141" y="1800520"/>
                <a:ext cx="36579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14:cNvPr>
              <p14:cNvContentPartPr/>
              <p14:nvPr/>
            </p14:nvContentPartPr>
            <p14:xfrm>
              <a:off x="2204400" y="1697920"/>
              <a:ext cx="200160" cy="59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6400" y="1680280"/>
                <a:ext cx="235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14:cNvPr>
              <p14:cNvContentPartPr/>
              <p14:nvPr/>
            </p14:nvContentPartPr>
            <p14:xfrm>
              <a:off x="2512560" y="1686400"/>
              <a:ext cx="88560" cy="84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4920" y="1668400"/>
                <a:ext cx="124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14:cNvPr>
              <p14:cNvContentPartPr/>
              <p14:nvPr/>
            </p14:nvContentPartPr>
            <p14:xfrm>
              <a:off x="1944480" y="1675960"/>
              <a:ext cx="77400" cy="77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26840" y="1657960"/>
                <a:ext cx="11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14:cNvPr>
              <p14:cNvContentPartPr/>
              <p14:nvPr/>
            </p14:nvContentPartPr>
            <p14:xfrm>
              <a:off x="2701920" y="1910680"/>
              <a:ext cx="162000" cy="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4280" y="189268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14:cNvPr>
              <p14:cNvContentPartPr/>
              <p14:nvPr/>
            </p14:nvContentPartPr>
            <p14:xfrm>
              <a:off x="2742600" y="1990960"/>
              <a:ext cx="12132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4960" y="1973320"/>
                <a:ext cx="15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14:cNvPr>
              <p14:cNvContentPartPr/>
              <p14:nvPr/>
            </p14:nvContentPartPr>
            <p14:xfrm>
              <a:off x="3066960" y="1727080"/>
              <a:ext cx="90720" cy="34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48960" y="1709080"/>
                <a:ext cx="126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14:cNvPr>
              <p14:cNvContentPartPr/>
              <p14:nvPr/>
            </p14:nvContentPartPr>
            <p14:xfrm>
              <a:off x="3298080" y="1765600"/>
              <a:ext cx="387360" cy="256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0440" y="1747600"/>
                <a:ext cx="423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14:cNvPr>
              <p14:cNvContentPartPr/>
              <p14:nvPr/>
            </p14:nvContentPartPr>
            <p14:xfrm>
              <a:off x="3321840" y="1634560"/>
              <a:ext cx="172080" cy="62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840" y="1616560"/>
                <a:ext cx="207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14:cNvPr>
              <p14:cNvContentPartPr/>
              <p14:nvPr/>
            </p14:nvContentPartPr>
            <p14:xfrm>
              <a:off x="2107920" y="1924360"/>
              <a:ext cx="10080" cy="9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89920" y="1906720"/>
                <a:ext cx="45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14:cNvPr>
              <p14:cNvContentPartPr/>
              <p14:nvPr/>
            </p14:nvContentPartPr>
            <p14:xfrm>
              <a:off x="5364120" y="1548160"/>
              <a:ext cx="159120" cy="36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46120" y="1530160"/>
                <a:ext cx="194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14:cNvPr>
              <p14:cNvContentPartPr/>
              <p14:nvPr/>
            </p14:nvContentPartPr>
            <p14:xfrm>
              <a:off x="5659680" y="1574440"/>
              <a:ext cx="101880" cy="4489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2040" y="1556800"/>
                <a:ext cx="1375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14:cNvPr>
              <p14:cNvContentPartPr/>
              <p14:nvPr/>
            </p14:nvContentPartPr>
            <p14:xfrm>
              <a:off x="5374200" y="1666960"/>
              <a:ext cx="203400" cy="340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6560" y="1649320"/>
                <a:ext cx="2390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14:cNvPr>
              <p14:cNvContentPartPr/>
              <p14:nvPr/>
            </p14:nvContentPartPr>
            <p14:xfrm>
              <a:off x="3819720" y="1606840"/>
              <a:ext cx="1428120" cy="505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02076" y="1589200"/>
                <a:ext cx="1463769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14:cNvPr>
              <p14:cNvContentPartPr/>
              <p14:nvPr/>
            </p14:nvContentPartPr>
            <p14:xfrm>
              <a:off x="1310520" y="2346640"/>
              <a:ext cx="155520" cy="1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92520" y="2329000"/>
                <a:ext cx="191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14:cNvPr>
              <p14:cNvContentPartPr/>
              <p14:nvPr/>
            </p14:nvContentPartPr>
            <p14:xfrm>
              <a:off x="1371000" y="2417920"/>
              <a:ext cx="1141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53360" y="2399920"/>
                <a:ext cx="14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14:cNvPr>
              <p14:cNvContentPartPr/>
              <p14:nvPr/>
            </p14:nvContentPartPr>
            <p14:xfrm>
              <a:off x="2468640" y="2295520"/>
              <a:ext cx="132840" cy="164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50640" y="2277880"/>
                <a:ext cx="168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14:cNvPr>
              <p14:cNvContentPartPr/>
              <p14:nvPr/>
            </p14:nvContentPartPr>
            <p14:xfrm>
              <a:off x="1747200" y="2178880"/>
              <a:ext cx="506160" cy="393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29200" y="2160896"/>
                <a:ext cx="541800" cy="429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14:cNvPr>
              <p14:cNvContentPartPr/>
              <p14:nvPr/>
            </p14:nvContentPartPr>
            <p14:xfrm>
              <a:off x="3250920" y="2316040"/>
              <a:ext cx="158040" cy="154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32920" y="2298040"/>
                <a:ext cx="193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14:cNvPr>
              <p14:cNvContentPartPr/>
              <p14:nvPr/>
            </p14:nvContentPartPr>
            <p14:xfrm>
              <a:off x="2763120" y="2153320"/>
              <a:ext cx="384840" cy="423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45103" y="2135665"/>
                <a:ext cx="420513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14:cNvPr>
              <p14:cNvContentPartPr/>
              <p14:nvPr/>
            </p14:nvContentPartPr>
            <p14:xfrm>
              <a:off x="3596160" y="2264560"/>
              <a:ext cx="131040" cy="232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246920"/>
                <a:ext cx="1666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14:cNvPr>
              <p14:cNvContentPartPr/>
              <p14:nvPr/>
            </p14:nvContentPartPr>
            <p14:xfrm>
              <a:off x="3768960" y="2112640"/>
              <a:ext cx="171720" cy="51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50960" y="2095000"/>
                <a:ext cx="2073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14:cNvPr>
              <p14:cNvContentPartPr/>
              <p14:nvPr/>
            </p14:nvContentPartPr>
            <p14:xfrm>
              <a:off x="4691640" y="2285800"/>
              <a:ext cx="12600" cy="162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73640" y="2267800"/>
                <a:ext cx="48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14:cNvPr>
              <p14:cNvContentPartPr/>
              <p14:nvPr/>
            </p14:nvContentPartPr>
            <p14:xfrm>
              <a:off x="4394640" y="2066200"/>
              <a:ext cx="169200" cy="67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77000" y="2048560"/>
                <a:ext cx="204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14:cNvPr>
              <p14:cNvContentPartPr/>
              <p14:nvPr/>
            </p14:nvContentPartPr>
            <p14:xfrm>
              <a:off x="4419480" y="2188240"/>
              <a:ext cx="197280" cy="270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1513" y="2170600"/>
                <a:ext cx="232855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14:cNvPr>
              <p14:cNvContentPartPr/>
              <p14:nvPr/>
            </p14:nvContentPartPr>
            <p14:xfrm>
              <a:off x="3850320" y="2245840"/>
              <a:ext cx="426960" cy="255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2228200"/>
                <a:ext cx="462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14:cNvPr>
              <p14:cNvContentPartPr/>
              <p14:nvPr/>
            </p14:nvContentPartPr>
            <p14:xfrm>
              <a:off x="406200" y="2867200"/>
              <a:ext cx="667440" cy="324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8200" y="2849560"/>
                <a:ext cx="703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14:cNvPr>
              <p14:cNvContentPartPr/>
              <p14:nvPr/>
            </p14:nvContentPartPr>
            <p14:xfrm>
              <a:off x="2061840" y="3108400"/>
              <a:ext cx="20592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44200" y="3090760"/>
                <a:ext cx="241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14:cNvPr>
              <p14:cNvContentPartPr/>
              <p14:nvPr/>
            </p14:nvContentPartPr>
            <p14:xfrm>
              <a:off x="2092800" y="3220000"/>
              <a:ext cx="20592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4800" y="3202000"/>
                <a:ext cx="241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14:cNvPr>
              <p14:cNvContentPartPr/>
              <p14:nvPr/>
            </p14:nvContentPartPr>
            <p14:xfrm>
              <a:off x="2580240" y="3171040"/>
              <a:ext cx="162000" cy="151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62600" y="3153040"/>
                <a:ext cx="197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14:cNvPr>
              <p14:cNvContentPartPr/>
              <p14:nvPr/>
            </p14:nvContentPartPr>
            <p14:xfrm>
              <a:off x="2529480" y="2905360"/>
              <a:ext cx="216000" cy="1832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11840" y="2887720"/>
                <a:ext cx="251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14:cNvPr>
              <p14:cNvContentPartPr/>
              <p14:nvPr/>
            </p14:nvContentPartPr>
            <p14:xfrm>
              <a:off x="1721640" y="2925880"/>
              <a:ext cx="196920" cy="3837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03673" y="2907880"/>
                <a:ext cx="232495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14:cNvPr>
              <p14:cNvContentPartPr/>
              <p14:nvPr/>
            </p14:nvContentPartPr>
            <p14:xfrm>
              <a:off x="2925120" y="2935600"/>
              <a:ext cx="683280" cy="3110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07129" y="2917940"/>
                <a:ext cx="718901" cy="34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14:cNvPr>
              <p14:cNvContentPartPr/>
              <p14:nvPr/>
            </p14:nvContentPartPr>
            <p14:xfrm>
              <a:off x="3708120" y="2729680"/>
              <a:ext cx="509400" cy="440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90480" y="2712040"/>
                <a:ext cx="5450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14:cNvPr>
              <p14:cNvContentPartPr/>
              <p14:nvPr/>
            </p14:nvContentPartPr>
            <p14:xfrm>
              <a:off x="4795320" y="3083920"/>
              <a:ext cx="131040" cy="127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77320" y="3066280"/>
                <a:ext cx="1666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14:cNvPr>
              <p14:cNvContentPartPr/>
              <p14:nvPr/>
            </p14:nvContentPartPr>
            <p14:xfrm>
              <a:off x="4764360" y="2824000"/>
              <a:ext cx="201960" cy="18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46720" y="2806360"/>
                <a:ext cx="237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14:cNvPr>
              <p14:cNvContentPartPr/>
              <p14:nvPr/>
            </p14:nvContentPartPr>
            <p14:xfrm>
              <a:off x="4460160" y="2976640"/>
              <a:ext cx="183960" cy="208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42160" y="2958640"/>
                <a:ext cx="2196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14:cNvPr>
              <p14:cNvContentPartPr/>
              <p14:nvPr/>
            </p14:nvContentPartPr>
            <p14:xfrm>
              <a:off x="5157840" y="2916160"/>
              <a:ext cx="663840" cy="2563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39840" y="2898495"/>
                <a:ext cx="699480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14:cNvPr>
              <p14:cNvContentPartPr/>
              <p14:nvPr/>
            </p14:nvContentPartPr>
            <p14:xfrm>
              <a:off x="5912760" y="2781880"/>
              <a:ext cx="446400" cy="36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94760" y="2764240"/>
                <a:ext cx="4820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14:cNvPr>
              <p14:cNvContentPartPr/>
              <p14:nvPr/>
            </p14:nvContentPartPr>
            <p14:xfrm>
              <a:off x="6349800" y="2925880"/>
              <a:ext cx="217440" cy="203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31800" y="2907880"/>
                <a:ext cx="2530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14:cNvPr>
              <p14:cNvContentPartPr/>
              <p14:nvPr/>
            </p14:nvContentPartPr>
            <p14:xfrm>
              <a:off x="6776400" y="2704480"/>
              <a:ext cx="201600" cy="792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58400" y="2686480"/>
                <a:ext cx="237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14:cNvPr>
              <p14:cNvContentPartPr/>
              <p14:nvPr/>
            </p14:nvContentPartPr>
            <p14:xfrm>
              <a:off x="6847320" y="2875120"/>
              <a:ext cx="633240" cy="255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29680" y="2857145"/>
                <a:ext cx="668880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14:cNvPr>
              <p14:cNvContentPartPr/>
              <p14:nvPr/>
            </p14:nvContentPartPr>
            <p14:xfrm>
              <a:off x="7635000" y="2813920"/>
              <a:ext cx="167760" cy="275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17000" y="2796280"/>
                <a:ext cx="203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14:cNvPr>
              <p14:cNvContentPartPr/>
              <p14:nvPr/>
            </p14:nvContentPartPr>
            <p14:xfrm>
              <a:off x="7924440" y="2876560"/>
              <a:ext cx="257400" cy="212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06800" y="2858920"/>
                <a:ext cx="293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14:cNvPr>
              <p14:cNvContentPartPr/>
              <p14:nvPr/>
            </p14:nvContentPartPr>
            <p14:xfrm>
              <a:off x="8259600" y="3088240"/>
              <a:ext cx="4320" cy="252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41960" y="3070240"/>
                <a:ext cx="39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14:cNvPr>
              <p14:cNvContentPartPr/>
              <p14:nvPr/>
            </p14:nvContentPartPr>
            <p14:xfrm>
              <a:off x="8267880" y="2885200"/>
              <a:ext cx="9720" cy="31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249880" y="2867200"/>
                <a:ext cx="453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14:cNvPr>
              <p14:cNvContentPartPr/>
              <p14:nvPr/>
            </p14:nvContentPartPr>
            <p14:xfrm>
              <a:off x="8421960" y="2818240"/>
              <a:ext cx="234360" cy="2905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404320" y="2800600"/>
                <a:ext cx="2700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14:cNvPr>
              <p14:cNvContentPartPr/>
              <p14:nvPr/>
            </p14:nvContentPartPr>
            <p14:xfrm>
              <a:off x="8391720" y="2702320"/>
              <a:ext cx="182880" cy="720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374080" y="2684320"/>
                <a:ext cx="218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39F7362-FFDF-4448-A992-143A129DF1C1}"/>
                  </a:ext>
                </a:extLst>
              </p14:cNvPr>
              <p14:cNvContentPartPr/>
              <p14:nvPr/>
            </p14:nvContentPartPr>
            <p14:xfrm>
              <a:off x="934680" y="3561640"/>
              <a:ext cx="558360" cy="3272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39F7362-FFDF-4448-A992-143A129DF1C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16692" y="3543640"/>
                <a:ext cx="59397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A572CFD-8DF2-4E17-AA34-38816F773C2B}"/>
                  </a:ext>
                </a:extLst>
              </p14:cNvPr>
              <p14:cNvContentPartPr/>
              <p14:nvPr/>
            </p14:nvContentPartPr>
            <p14:xfrm>
              <a:off x="517800" y="3556600"/>
              <a:ext cx="258120" cy="416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A572CFD-8DF2-4E17-AA34-38816F773C2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0160" y="3538960"/>
                <a:ext cx="29376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A1C4A22-C9BE-4042-9835-50BDC4474275}"/>
                  </a:ext>
                </a:extLst>
              </p14:cNvPr>
              <p14:cNvContentPartPr/>
              <p14:nvPr/>
            </p14:nvContentPartPr>
            <p14:xfrm>
              <a:off x="2204400" y="3514840"/>
              <a:ext cx="30600" cy="1335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A1C4A22-C9BE-4042-9835-50BDC447427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186400" y="3497200"/>
                <a:ext cx="662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ADE6F33-87E8-4135-A303-A5AC0F40F1B7}"/>
                  </a:ext>
                </a:extLst>
              </p14:cNvPr>
              <p14:cNvContentPartPr/>
              <p14:nvPr/>
            </p14:nvContentPartPr>
            <p14:xfrm>
              <a:off x="2133480" y="3676840"/>
              <a:ext cx="160200" cy="21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ADE6F33-87E8-4135-A303-A5AC0F40F1B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115480" y="3658840"/>
                <a:ext cx="195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47599AA-20B8-460D-B58F-106009547B96}"/>
                  </a:ext>
                </a:extLst>
              </p14:cNvPr>
              <p14:cNvContentPartPr/>
              <p14:nvPr/>
            </p14:nvContentPartPr>
            <p14:xfrm>
              <a:off x="2174160" y="3738760"/>
              <a:ext cx="134640" cy="1407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47599AA-20B8-460D-B58F-106009547B9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56160" y="3720760"/>
                <a:ext cx="170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46667C2-52C2-4D2E-BE0D-1A8956D9203F}"/>
                  </a:ext>
                </a:extLst>
              </p14:cNvPr>
              <p14:cNvContentPartPr/>
              <p14:nvPr/>
            </p14:nvContentPartPr>
            <p14:xfrm>
              <a:off x="3779040" y="3535360"/>
              <a:ext cx="203400" cy="111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46667C2-52C2-4D2E-BE0D-1A8956D9203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61400" y="3517360"/>
                <a:ext cx="239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F8D3057-A2AE-4C47-8115-A22EFC48AC8A}"/>
                  </a:ext>
                </a:extLst>
              </p14:cNvPr>
              <p14:cNvContentPartPr/>
              <p14:nvPr/>
            </p14:nvContentPartPr>
            <p14:xfrm>
              <a:off x="3850320" y="3646960"/>
              <a:ext cx="170640" cy="28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F8D3057-A2AE-4C47-8115-A22EFC48AC8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832320" y="3628960"/>
                <a:ext cx="206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E2BA462-A953-4AEC-BD4D-78171278765C}"/>
                  </a:ext>
                </a:extLst>
              </p14:cNvPr>
              <p14:cNvContentPartPr/>
              <p14:nvPr/>
            </p14:nvContentPartPr>
            <p14:xfrm>
              <a:off x="2449920" y="3392080"/>
              <a:ext cx="1184760" cy="4377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E2BA462-A953-4AEC-BD4D-78171278765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432275" y="3374080"/>
                <a:ext cx="1220411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C2E2CBF-589A-49AC-B069-37CE62ED1A69}"/>
                  </a:ext>
                </a:extLst>
              </p14:cNvPr>
              <p14:cNvContentPartPr/>
              <p14:nvPr/>
            </p14:nvContentPartPr>
            <p14:xfrm>
              <a:off x="5306160" y="3382720"/>
              <a:ext cx="200520" cy="2268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C2E2CBF-589A-49AC-B069-37CE62ED1A6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8520" y="3365080"/>
                <a:ext cx="2361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605CBAB-FB6A-41AE-950B-C0F11A6452C3}"/>
                  </a:ext>
                </a:extLst>
              </p14:cNvPr>
              <p14:cNvContentPartPr/>
              <p14:nvPr/>
            </p14:nvContentPartPr>
            <p14:xfrm>
              <a:off x="5618280" y="3363640"/>
              <a:ext cx="357840" cy="243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605CBAB-FB6A-41AE-950B-C0F11A6452C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600280" y="3345640"/>
                <a:ext cx="3934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4F397AE-2845-4622-A6E3-0714F0D97941}"/>
                  </a:ext>
                </a:extLst>
              </p14:cNvPr>
              <p14:cNvContentPartPr/>
              <p14:nvPr/>
            </p14:nvContentPartPr>
            <p14:xfrm>
              <a:off x="6073680" y="3545440"/>
              <a:ext cx="12240" cy="781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4F397AE-2845-4622-A6E3-0714F0D9794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55680" y="3527800"/>
                <a:ext cx="478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0B64AA7-6417-4616-9A7B-EC375FEC1340}"/>
                  </a:ext>
                </a:extLst>
              </p14:cNvPr>
              <p14:cNvContentPartPr/>
              <p14:nvPr/>
            </p14:nvContentPartPr>
            <p14:xfrm>
              <a:off x="6084840" y="3382720"/>
              <a:ext cx="31320" cy="295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0B64AA7-6417-4616-9A7B-EC375FEC134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66840" y="3365080"/>
                <a:ext cx="66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121E4B4-E06C-4BBF-B4A7-B14B536CF9B7}"/>
                  </a:ext>
                </a:extLst>
              </p14:cNvPr>
              <p14:cNvContentPartPr/>
              <p14:nvPr/>
            </p14:nvContentPartPr>
            <p14:xfrm>
              <a:off x="4287360" y="3346360"/>
              <a:ext cx="811800" cy="434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121E4B4-E06C-4BBF-B4A7-B14B536CF9B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69360" y="3328360"/>
                <a:ext cx="847440" cy="47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5808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14:cNvPr>
              <p14:cNvContentPartPr/>
              <p14:nvPr/>
            </p14:nvContentPartPr>
            <p14:xfrm>
              <a:off x="756480" y="1178080"/>
              <a:ext cx="199440" cy="41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80" y="1160440"/>
                <a:ext cx="2350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14:cNvPr>
              <p14:cNvContentPartPr/>
              <p14:nvPr/>
            </p14:nvContentPartPr>
            <p14:xfrm>
              <a:off x="5950200" y="233080"/>
              <a:ext cx="2850480" cy="2352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560" y="215440"/>
                <a:ext cx="2886120" cy="23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14:cNvPr>
              <p14:cNvContentPartPr/>
              <p14:nvPr/>
            </p14:nvContentPartPr>
            <p14:xfrm>
              <a:off x="1167960" y="1066480"/>
              <a:ext cx="2335680" cy="478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320" y="1048480"/>
                <a:ext cx="2371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14:cNvPr>
              <p14:cNvContentPartPr/>
              <p14:nvPr/>
            </p14:nvContentPartPr>
            <p14:xfrm>
              <a:off x="3911160" y="1089880"/>
              <a:ext cx="809280" cy="33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20" y="1072221"/>
                <a:ext cx="844920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14:cNvPr>
              <p14:cNvContentPartPr/>
              <p14:nvPr/>
            </p14:nvContentPartPr>
            <p14:xfrm>
              <a:off x="720840" y="2072320"/>
              <a:ext cx="360" cy="64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200" y="20543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14:cNvPr>
              <p14:cNvContentPartPr/>
              <p14:nvPr/>
            </p14:nvContentPartPr>
            <p14:xfrm>
              <a:off x="734880" y="1930120"/>
              <a:ext cx="6840" cy="1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240" y="191212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14:cNvPr>
              <p14:cNvContentPartPr/>
              <p14:nvPr/>
            </p14:nvContentPartPr>
            <p14:xfrm>
              <a:off x="751080" y="1767760"/>
              <a:ext cx="51480" cy="4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440" y="1749760"/>
                <a:ext cx="8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14:cNvPr>
              <p14:cNvContentPartPr/>
              <p14:nvPr/>
            </p14:nvContentPartPr>
            <p14:xfrm>
              <a:off x="869880" y="1828240"/>
              <a:ext cx="85320" cy="29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240" y="1810600"/>
                <a:ext cx="120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14:cNvPr>
              <p14:cNvContentPartPr/>
              <p14:nvPr/>
            </p14:nvContentPartPr>
            <p14:xfrm>
              <a:off x="1080480" y="1787560"/>
              <a:ext cx="117360" cy="8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840" y="1769920"/>
                <a:ext cx="153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14:cNvPr>
              <p14:cNvContentPartPr/>
              <p14:nvPr/>
            </p14:nvContentPartPr>
            <p14:xfrm>
              <a:off x="1320600" y="1930120"/>
              <a:ext cx="16200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2600" y="191212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14:cNvPr>
              <p14:cNvContentPartPr/>
              <p14:nvPr/>
            </p14:nvContentPartPr>
            <p14:xfrm>
              <a:off x="1290000" y="2032360"/>
              <a:ext cx="184680" cy="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2360" y="2014720"/>
                <a:ext cx="2203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14:cNvPr>
              <p14:cNvContentPartPr/>
              <p14:nvPr/>
            </p14:nvContentPartPr>
            <p14:xfrm>
              <a:off x="1706520" y="1700080"/>
              <a:ext cx="159840" cy="68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8520" y="1682440"/>
                <a:ext cx="195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14:cNvPr>
              <p14:cNvContentPartPr/>
              <p14:nvPr/>
            </p14:nvContentPartPr>
            <p14:xfrm>
              <a:off x="2094240" y="1920760"/>
              <a:ext cx="8640" cy="14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6600" y="1903120"/>
                <a:ext cx="44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14:cNvPr>
              <p14:cNvContentPartPr/>
              <p14:nvPr/>
            </p14:nvContentPartPr>
            <p14:xfrm>
              <a:off x="2204400" y="1814200"/>
              <a:ext cx="254160" cy="277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6400" y="1796560"/>
                <a:ext cx="289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14:cNvPr>
              <p14:cNvContentPartPr/>
              <p14:nvPr/>
            </p14:nvContentPartPr>
            <p14:xfrm>
              <a:off x="1747200" y="1832920"/>
              <a:ext cx="193320" cy="269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9233" y="1815280"/>
                <a:ext cx="228894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14:cNvPr>
              <p14:cNvContentPartPr/>
              <p14:nvPr/>
            </p14:nvContentPartPr>
            <p14:xfrm>
              <a:off x="292800" y="1818160"/>
              <a:ext cx="330120" cy="312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141" y="1800520"/>
                <a:ext cx="36579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14:cNvPr>
              <p14:cNvContentPartPr/>
              <p14:nvPr/>
            </p14:nvContentPartPr>
            <p14:xfrm>
              <a:off x="2204400" y="1697920"/>
              <a:ext cx="200160" cy="59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6400" y="1680280"/>
                <a:ext cx="235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14:cNvPr>
              <p14:cNvContentPartPr/>
              <p14:nvPr/>
            </p14:nvContentPartPr>
            <p14:xfrm>
              <a:off x="2512560" y="1686400"/>
              <a:ext cx="88560" cy="84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4920" y="1668400"/>
                <a:ext cx="124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14:cNvPr>
              <p14:cNvContentPartPr/>
              <p14:nvPr/>
            </p14:nvContentPartPr>
            <p14:xfrm>
              <a:off x="1944480" y="1675960"/>
              <a:ext cx="77400" cy="77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26840" y="1657960"/>
                <a:ext cx="11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14:cNvPr>
              <p14:cNvContentPartPr/>
              <p14:nvPr/>
            </p14:nvContentPartPr>
            <p14:xfrm>
              <a:off x="2701920" y="1910680"/>
              <a:ext cx="162000" cy="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4280" y="189268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14:cNvPr>
              <p14:cNvContentPartPr/>
              <p14:nvPr/>
            </p14:nvContentPartPr>
            <p14:xfrm>
              <a:off x="2742600" y="1990960"/>
              <a:ext cx="12132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4960" y="1973320"/>
                <a:ext cx="15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14:cNvPr>
              <p14:cNvContentPartPr/>
              <p14:nvPr/>
            </p14:nvContentPartPr>
            <p14:xfrm>
              <a:off x="3066960" y="1727080"/>
              <a:ext cx="90720" cy="34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48960" y="1709080"/>
                <a:ext cx="126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14:cNvPr>
              <p14:cNvContentPartPr/>
              <p14:nvPr/>
            </p14:nvContentPartPr>
            <p14:xfrm>
              <a:off x="3298080" y="1765600"/>
              <a:ext cx="387360" cy="256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0440" y="1747600"/>
                <a:ext cx="423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14:cNvPr>
              <p14:cNvContentPartPr/>
              <p14:nvPr/>
            </p14:nvContentPartPr>
            <p14:xfrm>
              <a:off x="3321840" y="1634560"/>
              <a:ext cx="172080" cy="62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840" y="1616560"/>
                <a:ext cx="207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14:cNvPr>
              <p14:cNvContentPartPr/>
              <p14:nvPr/>
            </p14:nvContentPartPr>
            <p14:xfrm>
              <a:off x="2107920" y="1924360"/>
              <a:ext cx="10080" cy="9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89920" y="1906720"/>
                <a:ext cx="45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14:cNvPr>
              <p14:cNvContentPartPr/>
              <p14:nvPr/>
            </p14:nvContentPartPr>
            <p14:xfrm>
              <a:off x="5364120" y="1548160"/>
              <a:ext cx="159120" cy="36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46120" y="1530160"/>
                <a:ext cx="194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14:cNvPr>
              <p14:cNvContentPartPr/>
              <p14:nvPr/>
            </p14:nvContentPartPr>
            <p14:xfrm>
              <a:off x="5659680" y="1574440"/>
              <a:ext cx="101880" cy="4489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2040" y="1556800"/>
                <a:ext cx="1375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14:cNvPr>
              <p14:cNvContentPartPr/>
              <p14:nvPr/>
            </p14:nvContentPartPr>
            <p14:xfrm>
              <a:off x="5374200" y="1666960"/>
              <a:ext cx="203400" cy="340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6560" y="1649320"/>
                <a:ext cx="2390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14:cNvPr>
              <p14:cNvContentPartPr/>
              <p14:nvPr/>
            </p14:nvContentPartPr>
            <p14:xfrm>
              <a:off x="3819720" y="1606840"/>
              <a:ext cx="1428120" cy="505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02076" y="1589200"/>
                <a:ext cx="1463769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14:cNvPr>
              <p14:cNvContentPartPr/>
              <p14:nvPr/>
            </p14:nvContentPartPr>
            <p14:xfrm>
              <a:off x="1310520" y="2346640"/>
              <a:ext cx="155520" cy="1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92520" y="2329000"/>
                <a:ext cx="191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14:cNvPr>
              <p14:cNvContentPartPr/>
              <p14:nvPr/>
            </p14:nvContentPartPr>
            <p14:xfrm>
              <a:off x="1371000" y="2417920"/>
              <a:ext cx="1141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53360" y="2399920"/>
                <a:ext cx="14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14:cNvPr>
              <p14:cNvContentPartPr/>
              <p14:nvPr/>
            </p14:nvContentPartPr>
            <p14:xfrm>
              <a:off x="2468640" y="2295520"/>
              <a:ext cx="132840" cy="164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50640" y="2277880"/>
                <a:ext cx="168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14:cNvPr>
              <p14:cNvContentPartPr/>
              <p14:nvPr/>
            </p14:nvContentPartPr>
            <p14:xfrm>
              <a:off x="1747200" y="2178880"/>
              <a:ext cx="506160" cy="393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29200" y="2160896"/>
                <a:ext cx="541800" cy="429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14:cNvPr>
              <p14:cNvContentPartPr/>
              <p14:nvPr/>
            </p14:nvContentPartPr>
            <p14:xfrm>
              <a:off x="3250920" y="2316040"/>
              <a:ext cx="158040" cy="154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32920" y="2298040"/>
                <a:ext cx="193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14:cNvPr>
              <p14:cNvContentPartPr/>
              <p14:nvPr/>
            </p14:nvContentPartPr>
            <p14:xfrm>
              <a:off x="2763120" y="2153320"/>
              <a:ext cx="384840" cy="423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45103" y="2135665"/>
                <a:ext cx="420513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14:cNvPr>
              <p14:cNvContentPartPr/>
              <p14:nvPr/>
            </p14:nvContentPartPr>
            <p14:xfrm>
              <a:off x="3596160" y="2264560"/>
              <a:ext cx="131040" cy="232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246920"/>
                <a:ext cx="1666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14:cNvPr>
              <p14:cNvContentPartPr/>
              <p14:nvPr/>
            </p14:nvContentPartPr>
            <p14:xfrm>
              <a:off x="3768960" y="2112640"/>
              <a:ext cx="171720" cy="51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50960" y="2095000"/>
                <a:ext cx="2073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14:cNvPr>
              <p14:cNvContentPartPr/>
              <p14:nvPr/>
            </p14:nvContentPartPr>
            <p14:xfrm>
              <a:off x="4691640" y="2285800"/>
              <a:ext cx="12600" cy="162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73640" y="2267800"/>
                <a:ext cx="48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14:cNvPr>
              <p14:cNvContentPartPr/>
              <p14:nvPr/>
            </p14:nvContentPartPr>
            <p14:xfrm>
              <a:off x="4394640" y="2066200"/>
              <a:ext cx="169200" cy="67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77000" y="2048560"/>
                <a:ext cx="204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14:cNvPr>
              <p14:cNvContentPartPr/>
              <p14:nvPr/>
            </p14:nvContentPartPr>
            <p14:xfrm>
              <a:off x="4419480" y="2188240"/>
              <a:ext cx="197280" cy="270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1513" y="2170600"/>
                <a:ext cx="232855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14:cNvPr>
              <p14:cNvContentPartPr/>
              <p14:nvPr/>
            </p14:nvContentPartPr>
            <p14:xfrm>
              <a:off x="3850320" y="2245840"/>
              <a:ext cx="426960" cy="255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2228200"/>
                <a:ext cx="462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14:cNvPr>
              <p14:cNvContentPartPr/>
              <p14:nvPr/>
            </p14:nvContentPartPr>
            <p14:xfrm>
              <a:off x="406200" y="2867200"/>
              <a:ext cx="667440" cy="324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8200" y="2849560"/>
                <a:ext cx="703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14:cNvPr>
              <p14:cNvContentPartPr/>
              <p14:nvPr/>
            </p14:nvContentPartPr>
            <p14:xfrm>
              <a:off x="2061840" y="3108400"/>
              <a:ext cx="20592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44200" y="3090760"/>
                <a:ext cx="241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14:cNvPr>
              <p14:cNvContentPartPr/>
              <p14:nvPr/>
            </p14:nvContentPartPr>
            <p14:xfrm>
              <a:off x="2092800" y="3220000"/>
              <a:ext cx="20592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4800" y="3202000"/>
                <a:ext cx="241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14:cNvPr>
              <p14:cNvContentPartPr/>
              <p14:nvPr/>
            </p14:nvContentPartPr>
            <p14:xfrm>
              <a:off x="2580240" y="3171040"/>
              <a:ext cx="162000" cy="151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62600" y="3153040"/>
                <a:ext cx="197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14:cNvPr>
              <p14:cNvContentPartPr/>
              <p14:nvPr/>
            </p14:nvContentPartPr>
            <p14:xfrm>
              <a:off x="2529480" y="2905360"/>
              <a:ext cx="216000" cy="1832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11840" y="2887720"/>
                <a:ext cx="251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14:cNvPr>
              <p14:cNvContentPartPr/>
              <p14:nvPr/>
            </p14:nvContentPartPr>
            <p14:xfrm>
              <a:off x="1721640" y="2925880"/>
              <a:ext cx="196920" cy="3837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03673" y="2907880"/>
                <a:ext cx="232495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14:cNvPr>
              <p14:cNvContentPartPr/>
              <p14:nvPr/>
            </p14:nvContentPartPr>
            <p14:xfrm>
              <a:off x="2925120" y="2935600"/>
              <a:ext cx="683280" cy="3110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07129" y="2917940"/>
                <a:ext cx="718901" cy="34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14:cNvPr>
              <p14:cNvContentPartPr/>
              <p14:nvPr/>
            </p14:nvContentPartPr>
            <p14:xfrm>
              <a:off x="3708120" y="2729680"/>
              <a:ext cx="509400" cy="440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90480" y="2712040"/>
                <a:ext cx="5450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14:cNvPr>
              <p14:cNvContentPartPr/>
              <p14:nvPr/>
            </p14:nvContentPartPr>
            <p14:xfrm>
              <a:off x="4795320" y="3083920"/>
              <a:ext cx="131040" cy="127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77320" y="3066280"/>
                <a:ext cx="1666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14:cNvPr>
              <p14:cNvContentPartPr/>
              <p14:nvPr/>
            </p14:nvContentPartPr>
            <p14:xfrm>
              <a:off x="4764360" y="2824000"/>
              <a:ext cx="201960" cy="18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46720" y="2806360"/>
                <a:ext cx="237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14:cNvPr>
              <p14:cNvContentPartPr/>
              <p14:nvPr/>
            </p14:nvContentPartPr>
            <p14:xfrm>
              <a:off x="4460160" y="2976640"/>
              <a:ext cx="183960" cy="208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42160" y="2958640"/>
                <a:ext cx="2196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14:cNvPr>
              <p14:cNvContentPartPr/>
              <p14:nvPr/>
            </p14:nvContentPartPr>
            <p14:xfrm>
              <a:off x="5157840" y="2916160"/>
              <a:ext cx="663840" cy="2563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39840" y="2898495"/>
                <a:ext cx="699480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14:cNvPr>
              <p14:cNvContentPartPr/>
              <p14:nvPr/>
            </p14:nvContentPartPr>
            <p14:xfrm>
              <a:off x="5912760" y="2781880"/>
              <a:ext cx="446400" cy="36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94760" y="2764240"/>
                <a:ext cx="4820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14:cNvPr>
              <p14:cNvContentPartPr/>
              <p14:nvPr/>
            </p14:nvContentPartPr>
            <p14:xfrm>
              <a:off x="6349800" y="2925880"/>
              <a:ext cx="217440" cy="203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31800" y="2907880"/>
                <a:ext cx="2530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14:cNvPr>
              <p14:cNvContentPartPr/>
              <p14:nvPr/>
            </p14:nvContentPartPr>
            <p14:xfrm>
              <a:off x="6776400" y="2704480"/>
              <a:ext cx="201600" cy="792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58400" y="2686480"/>
                <a:ext cx="237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14:cNvPr>
              <p14:cNvContentPartPr/>
              <p14:nvPr/>
            </p14:nvContentPartPr>
            <p14:xfrm>
              <a:off x="6847320" y="2875120"/>
              <a:ext cx="633240" cy="255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29680" y="2857145"/>
                <a:ext cx="668880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14:cNvPr>
              <p14:cNvContentPartPr/>
              <p14:nvPr/>
            </p14:nvContentPartPr>
            <p14:xfrm>
              <a:off x="7635000" y="2813920"/>
              <a:ext cx="167760" cy="275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17000" y="2796280"/>
                <a:ext cx="203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14:cNvPr>
              <p14:cNvContentPartPr/>
              <p14:nvPr/>
            </p14:nvContentPartPr>
            <p14:xfrm>
              <a:off x="7924440" y="2876560"/>
              <a:ext cx="257400" cy="212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06800" y="2858920"/>
                <a:ext cx="293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14:cNvPr>
              <p14:cNvContentPartPr/>
              <p14:nvPr/>
            </p14:nvContentPartPr>
            <p14:xfrm>
              <a:off x="8259600" y="3088240"/>
              <a:ext cx="4320" cy="252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41960" y="3070240"/>
                <a:ext cx="39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14:cNvPr>
              <p14:cNvContentPartPr/>
              <p14:nvPr/>
            </p14:nvContentPartPr>
            <p14:xfrm>
              <a:off x="8267880" y="2885200"/>
              <a:ext cx="9720" cy="31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249880" y="2867200"/>
                <a:ext cx="453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14:cNvPr>
              <p14:cNvContentPartPr/>
              <p14:nvPr/>
            </p14:nvContentPartPr>
            <p14:xfrm>
              <a:off x="8421960" y="2818240"/>
              <a:ext cx="234360" cy="2905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404320" y="2800600"/>
                <a:ext cx="2700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14:cNvPr>
              <p14:cNvContentPartPr/>
              <p14:nvPr/>
            </p14:nvContentPartPr>
            <p14:xfrm>
              <a:off x="8391720" y="2702320"/>
              <a:ext cx="182880" cy="720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374080" y="2684320"/>
                <a:ext cx="218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39F7362-FFDF-4448-A992-143A129DF1C1}"/>
                  </a:ext>
                </a:extLst>
              </p14:cNvPr>
              <p14:cNvContentPartPr/>
              <p14:nvPr/>
            </p14:nvContentPartPr>
            <p14:xfrm>
              <a:off x="934680" y="3561640"/>
              <a:ext cx="558360" cy="3272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39F7362-FFDF-4448-A992-143A129DF1C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16692" y="3543640"/>
                <a:ext cx="59397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A572CFD-8DF2-4E17-AA34-38816F773C2B}"/>
                  </a:ext>
                </a:extLst>
              </p14:cNvPr>
              <p14:cNvContentPartPr/>
              <p14:nvPr/>
            </p14:nvContentPartPr>
            <p14:xfrm>
              <a:off x="517800" y="3556600"/>
              <a:ext cx="258120" cy="416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A572CFD-8DF2-4E17-AA34-38816F773C2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0160" y="3538960"/>
                <a:ext cx="29376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A1C4A22-C9BE-4042-9835-50BDC4474275}"/>
                  </a:ext>
                </a:extLst>
              </p14:cNvPr>
              <p14:cNvContentPartPr/>
              <p14:nvPr/>
            </p14:nvContentPartPr>
            <p14:xfrm>
              <a:off x="2204400" y="3514840"/>
              <a:ext cx="30600" cy="1335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A1C4A22-C9BE-4042-9835-50BDC447427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186400" y="3497200"/>
                <a:ext cx="662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ADE6F33-87E8-4135-A303-A5AC0F40F1B7}"/>
                  </a:ext>
                </a:extLst>
              </p14:cNvPr>
              <p14:cNvContentPartPr/>
              <p14:nvPr/>
            </p14:nvContentPartPr>
            <p14:xfrm>
              <a:off x="2133480" y="3676840"/>
              <a:ext cx="160200" cy="21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ADE6F33-87E8-4135-A303-A5AC0F40F1B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115480" y="3658840"/>
                <a:ext cx="195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47599AA-20B8-460D-B58F-106009547B96}"/>
                  </a:ext>
                </a:extLst>
              </p14:cNvPr>
              <p14:cNvContentPartPr/>
              <p14:nvPr/>
            </p14:nvContentPartPr>
            <p14:xfrm>
              <a:off x="2174160" y="3738760"/>
              <a:ext cx="134640" cy="1407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47599AA-20B8-460D-B58F-106009547B9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56160" y="3720760"/>
                <a:ext cx="170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46667C2-52C2-4D2E-BE0D-1A8956D9203F}"/>
                  </a:ext>
                </a:extLst>
              </p14:cNvPr>
              <p14:cNvContentPartPr/>
              <p14:nvPr/>
            </p14:nvContentPartPr>
            <p14:xfrm>
              <a:off x="3779040" y="3535360"/>
              <a:ext cx="203400" cy="111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46667C2-52C2-4D2E-BE0D-1A8956D9203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61400" y="3517360"/>
                <a:ext cx="239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F8D3057-A2AE-4C47-8115-A22EFC48AC8A}"/>
                  </a:ext>
                </a:extLst>
              </p14:cNvPr>
              <p14:cNvContentPartPr/>
              <p14:nvPr/>
            </p14:nvContentPartPr>
            <p14:xfrm>
              <a:off x="3850320" y="3646960"/>
              <a:ext cx="170640" cy="28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F8D3057-A2AE-4C47-8115-A22EFC48AC8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832320" y="3628960"/>
                <a:ext cx="206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E2BA462-A953-4AEC-BD4D-78171278765C}"/>
                  </a:ext>
                </a:extLst>
              </p14:cNvPr>
              <p14:cNvContentPartPr/>
              <p14:nvPr/>
            </p14:nvContentPartPr>
            <p14:xfrm>
              <a:off x="2449920" y="3392080"/>
              <a:ext cx="1184760" cy="4377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E2BA462-A953-4AEC-BD4D-78171278765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432275" y="3374080"/>
                <a:ext cx="1220411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C2E2CBF-589A-49AC-B069-37CE62ED1A69}"/>
                  </a:ext>
                </a:extLst>
              </p14:cNvPr>
              <p14:cNvContentPartPr/>
              <p14:nvPr/>
            </p14:nvContentPartPr>
            <p14:xfrm>
              <a:off x="5306160" y="3382720"/>
              <a:ext cx="200520" cy="2268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C2E2CBF-589A-49AC-B069-37CE62ED1A6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8520" y="3365080"/>
                <a:ext cx="2361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605CBAB-FB6A-41AE-950B-C0F11A6452C3}"/>
                  </a:ext>
                </a:extLst>
              </p14:cNvPr>
              <p14:cNvContentPartPr/>
              <p14:nvPr/>
            </p14:nvContentPartPr>
            <p14:xfrm>
              <a:off x="5618280" y="3363640"/>
              <a:ext cx="357840" cy="243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605CBAB-FB6A-41AE-950B-C0F11A6452C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600280" y="3345640"/>
                <a:ext cx="3934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4F397AE-2845-4622-A6E3-0714F0D97941}"/>
                  </a:ext>
                </a:extLst>
              </p14:cNvPr>
              <p14:cNvContentPartPr/>
              <p14:nvPr/>
            </p14:nvContentPartPr>
            <p14:xfrm>
              <a:off x="6073680" y="3545440"/>
              <a:ext cx="12240" cy="781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4F397AE-2845-4622-A6E3-0714F0D9794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55680" y="3527800"/>
                <a:ext cx="478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0B64AA7-6417-4616-9A7B-EC375FEC1340}"/>
                  </a:ext>
                </a:extLst>
              </p14:cNvPr>
              <p14:cNvContentPartPr/>
              <p14:nvPr/>
            </p14:nvContentPartPr>
            <p14:xfrm>
              <a:off x="6084840" y="3382720"/>
              <a:ext cx="31320" cy="295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0B64AA7-6417-4616-9A7B-EC375FEC134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66840" y="3365080"/>
                <a:ext cx="66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121E4B4-E06C-4BBF-B4A7-B14B536CF9B7}"/>
                  </a:ext>
                </a:extLst>
              </p14:cNvPr>
              <p14:cNvContentPartPr/>
              <p14:nvPr/>
            </p14:nvContentPartPr>
            <p14:xfrm>
              <a:off x="4287360" y="3346360"/>
              <a:ext cx="811800" cy="434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121E4B4-E06C-4BBF-B4A7-B14B536CF9B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69360" y="3328360"/>
                <a:ext cx="8474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E646A7-C587-4326-AE47-13E90CE01F62}"/>
                  </a:ext>
                </a:extLst>
              </p14:cNvPr>
              <p14:cNvContentPartPr/>
              <p14:nvPr/>
            </p14:nvContentPartPr>
            <p14:xfrm>
              <a:off x="6400200" y="3488560"/>
              <a:ext cx="208440" cy="16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E646A7-C587-4326-AE47-13E90CE01F6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382560" y="3470560"/>
                <a:ext cx="2440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397F53-A605-4580-9C98-D3D0CBBFB54E}"/>
                  </a:ext>
                </a:extLst>
              </p14:cNvPr>
              <p14:cNvContentPartPr/>
              <p14:nvPr/>
            </p14:nvContentPartPr>
            <p14:xfrm>
              <a:off x="6450960" y="3586120"/>
              <a:ext cx="151560" cy="6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397F53-A605-4580-9C98-D3D0CBBFB54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433320" y="3568480"/>
                <a:ext cx="187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A51D2F7-CA4F-4ABA-AEE6-E92704BC81AF}"/>
                  </a:ext>
                </a:extLst>
              </p14:cNvPr>
              <p14:cNvContentPartPr/>
              <p14:nvPr/>
            </p14:nvContentPartPr>
            <p14:xfrm>
              <a:off x="7568760" y="3291280"/>
              <a:ext cx="471240" cy="3373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A51D2F7-CA4F-4ABA-AEE6-E92704BC81A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51107" y="3273640"/>
                <a:ext cx="506907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0E9E72C-FF70-4659-A153-22FD0850361F}"/>
                  </a:ext>
                </a:extLst>
              </p14:cNvPr>
              <p14:cNvContentPartPr/>
              <p14:nvPr/>
            </p14:nvContentPartPr>
            <p14:xfrm>
              <a:off x="6817080" y="3352480"/>
              <a:ext cx="648720" cy="348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0E9E72C-FF70-4659-A153-22FD0850361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799080" y="3334480"/>
                <a:ext cx="684360" cy="3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1946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14:cNvPr>
              <p14:cNvContentPartPr/>
              <p14:nvPr/>
            </p14:nvContentPartPr>
            <p14:xfrm>
              <a:off x="756480" y="1178080"/>
              <a:ext cx="199440" cy="41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80" y="1160440"/>
                <a:ext cx="2350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14:cNvPr>
              <p14:cNvContentPartPr/>
              <p14:nvPr/>
            </p14:nvContentPartPr>
            <p14:xfrm>
              <a:off x="5950200" y="233080"/>
              <a:ext cx="2850480" cy="2352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560" y="215440"/>
                <a:ext cx="2886120" cy="23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14:cNvPr>
              <p14:cNvContentPartPr/>
              <p14:nvPr/>
            </p14:nvContentPartPr>
            <p14:xfrm>
              <a:off x="1167960" y="1066480"/>
              <a:ext cx="2335680" cy="478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320" y="1048480"/>
                <a:ext cx="2371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14:cNvPr>
              <p14:cNvContentPartPr/>
              <p14:nvPr/>
            </p14:nvContentPartPr>
            <p14:xfrm>
              <a:off x="3911160" y="1089880"/>
              <a:ext cx="809280" cy="33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20" y="1072221"/>
                <a:ext cx="844920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14:cNvPr>
              <p14:cNvContentPartPr/>
              <p14:nvPr/>
            </p14:nvContentPartPr>
            <p14:xfrm>
              <a:off x="720840" y="2072320"/>
              <a:ext cx="360" cy="64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200" y="20543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14:cNvPr>
              <p14:cNvContentPartPr/>
              <p14:nvPr/>
            </p14:nvContentPartPr>
            <p14:xfrm>
              <a:off x="734880" y="1930120"/>
              <a:ext cx="6840" cy="1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240" y="191212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14:cNvPr>
              <p14:cNvContentPartPr/>
              <p14:nvPr/>
            </p14:nvContentPartPr>
            <p14:xfrm>
              <a:off x="751080" y="1767760"/>
              <a:ext cx="51480" cy="4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440" y="1749760"/>
                <a:ext cx="8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14:cNvPr>
              <p14:cNvContentPartPr/>
              <p14:nvPr/>
            </p14:nvContentPartPr>
            <p14:xfrm>
              <a:off x="869880" y="1828240"/>
              <a:ext cx="85320" cy="29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240" y="1810600"/>
                <a:ext cx="120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14:cNvPr>
              <p14:cNvContentPartPr/>
              <p14:nvPr/>
            </p14:nvContentPartPr>
            <p14:xfrm>
              <a:off x="1080480" y="1787560"/>
              <a:ext cx="117360" cy="8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840" y="1769920"/>
                <a:ext cx="153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14:cNvPr>
              <p14:cNvContentPartPr/>
              <p14:nvPr/>
            </p14:nvContentPartPr>
            <p14:xfrm>
              <a:off x="1320600" y="1930120"/>
              <a:ext cx="16200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2600" y="191212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14:cNvPr>
              <p14:cNvContentPartPr/>
              <p14:nvPr/>
            </p14:nvContentPartPr>
            <p14:xfrm>
              <a:off x="1290000" y="2032360"/>
              <a:ext cx="184680" cy="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2360" y="2014720"/>
                <a:ext cx="2203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14:cNvPr>
              <p14:cNvContentPartPr/>
              <p14:nvPr/>
            </p14:nvContentPartPr>
            <p14:xfrm>
              <a:off x="1706520" y="1700080"/>
              <a:ext cx="159840" cy="68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8520" y="1682440"/>
                <a:ext cx="195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14:cNvPr>
              <p14:cNvContentPartPr/>
              <p14:nvPr/>
            </p14:nvContentPartPr>
            <p14:xfrm>
              <a:off x="2094240" y="1920760"/>
              <a:ext cx="8640" cy="14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6600" y="1903120"/>
                <a:ext cx="44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14:cNvPr>
              <p14:cNvContentPartPr/>
              <p14:nvPr/>
            </p14:nvContentPartPr>
            <p14:xfrm>
              <a:off x="2204400" y="1814200"/>
              <a:ext cx="254160" cy="277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6400" y="1796560"/>
                <a:ext cx="289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14:cNvPr>
              <p14:cNvContentPartPr/>
              <p14:nvPr/>
            </p14:nvContentPartPr>
            <p14:xfrm>
              <a:off x="1747200" y="1832920"/>
              <a:ext cx="193320" cy="269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9233" y="1815280"/>
                <a:ext cx="228894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14:cNvPr>
              <p14:cNvContentPartPr/>
              <p14:nvPr/>
            </p14:nvContentPartPr>
            <p14:xfrm>
              <a:off x="292800" y="1818160"/>
              <a:ext cx="330120" cy="312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141" y="1800520"/>
                <a:ext cx="36579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14:cNvPr>
              <p14:cNvContentPartPr/>
              <p14:nvPr/>
            </p14:nvContentPartPr>
            <p14:xfrm>
              <a:off x="2204400" y="1697920"/>
              <a:ext cx="200160" cy="59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6400" y="1680280"/>
                <a:ext cx="235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14:cNvPr>
              <p14:cNvContentPartPr/>
              <p14:nvPr/>
            </p14:nvContentPartPr>
            <p14:xfrm>
              <a:off x="2512560" y="1686400"/>
              <a:ext cx="88560" cy="84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4920" y="1668400"/>
                <a:ext cx="124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14:cNvPr>
              <p14:cNvContentPartPr/>
              <p14:nvPr/>
            </p14:nvContentPartPr>
            <p14:xfrm>
              <a:off x="1944480" y="1675960"/>
              <a:ext cx="77400" cy="77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26840" y="1657960"/>
                <a:ext cx="11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14:cNvPr>
              <p14:cNvContentPartPr/>
              <p14:nvPr/>
            </p14:nvContentPartPr>
            <p14:xfrm>
              <a:off x="2701920" y="1910680"/>
              <a:ext cx="162000" cy="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4280" y="189268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14:cNvPr>
              <p14:cNvContentPartPr/>
              <p14:nvPr/>
            </p14:nvContentPartPr>
            <p14:xfrm>
              <a:off x="2742600" y="1990960"/>
              <a:ext cx="12132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4960" y="1973320"/>
                <a:ext cx="15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14:cNvPr>
              <p14:cNvContentPartPr/>
              <p14:nvPr/>
            </p14:nvContentPartPr>
            <p14:xfrm>
              <a:off x="3066960" y="1727080"/>
              <a:ext cx="90720" cy="34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48960" y="1709080"/>
                <a:ext cx="126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14:cNvPr>
              <p14:cNvContentPartPr/>
              <p14:nvPr/>
            </p14:nvContentPartPr>
            <p14:xfrm>
              <a:off x="3298080" y="1765600"/>
              <a:ext cx="387360" cy="256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0440" y="1747600"/>
                <a:ext cx="423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14:cNvPr>
              <p14:cNvContentPartPr/>
              <p14:nvPr/>
            </p14:nvContentPartPr>
            <p14:xfrm>
              <a:off x="3321840" y="1634560"/>
              <a:ext cx="172080" cy="62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840" y="1616560"/>
                <a:ext cx="207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14:cNvPr>
              <p14:cNvContentPartPr/>
              <p14:nvPr/>
            </p14:nvContentPartPr>
            <p14:xfrm>
              <a:off x="2107920" y="1924360"/>
              <a:ext cx="10080" cy="9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89920" y="1906720"/>
                <a:ext cx="45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14:cNvPr>
              <p14:cNvContentPartPr/>
              <p14:nvPr/>
            </p14:nvContentPartPr>
            <p14:xfrm>
              <a:off x="5364120" y="1548160"/>
              <a:ext cx="159120" cy="36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46120" y="1530160"/>
                <a:ext cx="194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14:cNvPr>
              <p14:cNvContentPartPr/>
              <p14:nvPr/>
            </p14:nvContentPartPr>
            <p14:xfrm>
              <a:off x="5659680" y="1574440"/>
              <a:ext cx="101880" cy="4489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2040" y="1556800"/>
                <a:ext cx="1375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14:cNvPr>
              <p14:cNvContentPartPr/>
              <p14:nvPr/>
            </p14:nvContentPartPr>
            <p14:xfrm>
              <a:off x="5374200" y="1666960"/>
              <a:ext cx="203400" cy="340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6560" y="1649320"/>
                <a:ext cx="2390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14:cNvPr>
              <p14:cNvContentPartPr/>
              <p14:nvPr/>
            </p14:nvContentPartPr>
            <p14:xfrm>
              <a:off x="3819720" y="1606840"/>
              <a:ext cx="1428120" cy="505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02076" y="1589200"/>
                <a:ext cx="1463769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14:cNvPr>
              <p14:cNvContentPartPr/>
              <p14:nvPr/>
            </p14:nvContentPartPr>
            <p14:xfrm>
              <a:off x="1310520" y="2346640"/>
              <a:ext cx="155520" cy="1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92520" y="2329000"/>
                <a:ext cx="191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14:cNvPr>
              <p14:cNvContentPartPr/>
              <p14:nvPr/>
            </p14:nvContentPartPr>
            <p14:xfrm>
              <a:off x="1371000" y="2417920"/>
              <a:ext cx="1141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53360" y="2399920"/>
                <a:ext cx="14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14:cNvPr>
              <p14:cNvContentPartPr/>
              <p14:nvPr/>
            </p14:nvContentPartPr>
            <p14:xfrm>
              <a:off x="2468640" y="2295520"/>
              <a:ext cx="132840" cy="164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50640" y="2277880"/>
                <a:ext cx="168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14:cNvPr>
              <p14:cNvContentPartPr/>
              <p14:nvPr/>
            </p14:nvContentPartPr>
            <p14:xfrm>
              <a:off x="1747200" y="2178880"/>
              <a:ext cx="506160" cy="393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29200" y="2160896"/>
                <a:ext cx="541800" cy="429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14:cNvPr>
              <p14:cNvContentPartPr/>
              <p14:nvPr/>
            </p14:nvContentPartPr>
            <p14:xfrm>
              <a:off x="3250920" y="2316040"/>
              <a:ext cx="158040" cy="154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32920" y="2298040"/>
                <a:ext cx="193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14:cNvPr>
              <p14:cNvContentPartPr/>
              <p14:nvPr/>
            </p14:nvContentPartPr>
            <p14:xfrm>
              <a:off x="2763120" y="2153320"/>
              <a:ext cx="384840" cy="423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45103" y="2135665"/>
                <a:ext cx="420513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14:cNvPr>
              <p14:cNvContentPartPr/>
              <p14:nvPr/>
            </p14:nvContentPartPr>
            <p14:xfrm>
              <a:off x="3596160" y="2264560"/>
              <a:ext cx="131040" cy="232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246920"/>
                <a:ext cx="1666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14:cNvPr>
              <p14:cNvContentPartPr/>
              <p14:nvPr/>
            </p14:nvContentPartPr>
            <p14:xfrm>
              <a:off x="3768960" y="2112640"/>
              <a:ext cx="171720" cy="51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50960" y="2095000"/>
                <a:ext cx="2073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14:cNvPr>
              <p14:cNvContentPartPr/>
              <p14:nvPr/>
            </p14:nvContentPartPr>
            <p14:xfrm>
              <a:off x="4691640" y="2285800"/>
              <a:ext cx="12600" cy="162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73640" y="2267800"/>
                <a:ext cx="48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14:cNvPr>
              <p14:cNvContentPartPr/>
              <p14:nvPr/>
            </p14:nvContentPartPr>
            <p14:xfrm>
              <a:off x="4394640" y="2066200"/>
              <a:ext cx="169200" cy="67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77000" y="2048560"/>
                <a:ext cx="204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14:cNvPr>
              <p14:cNvContentPartPr/>
              <p14:nvPr/>
            </p14:nvContentPartPr>
            <p14:xfrm>
              <a:off x="4419480" y="2188240"/>
              <a:ext cx="197280" cy="270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1513" y="2170600"/>
                <a:ext cx="232855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14:cNvPr>
              <p14:cNvContentPartPr/>
              <p14:nvPr/>
            </p14:nvContentPartPr>
            <p14:xfrm>
              <a:off x="3850320" y="2245840"/>
              <a:ext cx="426960" cy="255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2228200"/>
                <a:ext cx="462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14:cNvPr>
              <p14:cNvContentPartPr/>
              <p14:nvPr/>
            </p14:nvContentPartPr>
            <p14:xfrm>
              <a:off x="406200" y="2867200"/>
              <a:ext cx="667440" cy="324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8200" y="2849560"/>
                <a:ext cx="703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14:cNvPr>
              <p14:cNvContentPartPr/>
              <p14:nvPr/>
            </p14:nvContentPartPr>
            <p14:xfrm>
              <a:off x="2061840" y="3108400"/>
              <a:ext cx="20592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44200" y="3090760"/>
                <a:ext cx="241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14:cNvPr>
              <p14:cNvContentPartPr/>
              <p14:nvPr/>
            </p14:nvContentPartPr>
            <p14:xfrm>
              <a:off x="2092800" y="3220000"/>
              <a:ext cx="20592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4800" y="3202000"/>
                <a:ext cx="241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14:cNvPr>
              <p14:cNvContentPartPr/>
              <p14:nvPr/>
            </p14:nvContentPartPr>
            <p14:xfrm>
              <a:off x="2580240" y="3171040"/>
              <a:ext cx="162000" cy="151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62600" y="3153040"/>
                <a:ext cx="197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14:cNvPr>
              <p14:cNvContentPartPr/>
              <p14:nvPr/>
            </p14:nvContentPartPr>
            <p14:xfrm>
              <a:off x="2529480" y="2905360"/>
              <a:ext cx="216000" cy="1832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11840" y="2887720"/>
                <a:ext cx="251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14:cNvPr>
              <p14:cNvContentPartPr/>
              <p14:nvPr/>
            </p14:nvContentPartPr>
            <p14:xfrm>
              <a:off x="1721640" y="2925880"/>
              <a:ext cx="196920" cy="3837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03673" y="2907880"/>
                <a:ext cx="232495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14:cNvPr>
              <p14:cNvContentPartPr/>
              <p14:nvPr/>
            </p14:nvContentPartPr>
            <p14:xfrm>
              <a:off x="2925120" y="2935600"/>
              <a:ext cx="683280" cy="3110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07129" y="2917940"/>
                <a:ext cx="718901" cy="34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14:cNvPr>
              <p14:cNvContentPartPr/>
              <p14:nvPr/>
            </p14:nvContentPartPr>
            <p14:xfrm>
              <a:off x="3708120" y="2729680"/>
              <a:ext cx="509400" cy="440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90480" y="2712040"/>
                <a:ext cx="5450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14:cNvPr>
              <p14:cNvContentPartPr/>
              <p14:nvPr/>
            </p14:nvContentPartPr>
            <p14:xfrm>
              <a:off x="4795320" y="3083920"/>
              <a:ext cx="131040" cy="127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77320" y="3066280"/>
                <a:ext cx="1666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14:cNvPr>
              <p14:cNvContentPartPr/>
              <p14:nvPr/>
            </p14:nvContentPartPr>
            <p14:xfrm>
              <a:off x="4764360" y="2824000"/>
              <a:ext cx="201960" cy="18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46720" y="2806360"/>
                <a:ext cx="237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14:cNvPr>
              <p14:cNvContentPartPr/>
              <p14:nvPr/>
            </p14:nvContentPartPr>
            <p14:xfrm>
              <a:off x="4460160" y="2976640"/>
              <a:ext cx="183960" cy="208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42160" y="2958640"/>
                <a:ext cx="2196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14:cNvPr>
              <p14:cNvContentPartPr/>
              <p14:nvPr/>
            </p14:nvContentPartPr>
            <p14:xfrm>
              <a:off x="5157840" y="2916160"/>
              <a:ext cx="663840" cy="2563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39840" y="2898495"/>
                <a:ext cx="699480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14:cNvPr>
              <p14:cNvContentPartPr/>
              <p14:nvPr/>
            </p14:nvContentPartPr>
            <p14:xfrm>
              <a:off x="5912760" y="2781880"/>
              <a:ext cx="446400" cy="36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94760" y="2764240"/>
                <a:ext cx="4820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14:cNvPr>
              <p14:cNvContentPartPr/>
              <p14:nvPr/>
            </p14:nvContentPartPr>
            <p14:xfrm>
              <a:off x="6349800" y="2925880"/>
              <a:ext cx="217440" cy="203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31800" y="2907880"/>
                <a:ext cx="2530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14:cNvPr>
              <p14:cNvContentPartPr/>
              <p14:nvPr/>
            </p14:nvContentPartPr>
            <p14:xfrm>
              <a:off x="6776400" y="2704480"/>
              <a:ext cx="201600" cy="792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58400" y="2686480"/>
                <a:ext cx="237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14:cNvPr>
              <p14:cNvContentPartPr/>
              <p14:nvPr/>
            </p14:nvContentPartPr>
            <p14:xfrm>
              <a:off x="6847320" y="2875120"/>
              <a:ext cx="633240" cy="255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29680" y="2857145"/>
                <a:ext cx="668880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14:cNvPr>
              <p14:cNvContentPartPr/>
              <p14:nvPr/>
            </p14:nvContentPartPr>
            <p14:xfrm>
              <a:off x="7635000" y="2813920"/>
              <a:ext cx="167760" cy="275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17000" y="2796280"/>
                <a:ext cx="203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14:cNvPr>
              <p14:cNvContentPartPr/>
              <p14:nvPr/>
            </p14:nvContentPartPr>
            <p14:xfrm>
              <a:off x="7924440" y="2876560"/>
              <a:ext cx="257400" cy="212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06800" y="2858920"/>
                <a:ext cx="293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14:cNvPr>
              <p14:cNvContentPartPr/>
              <p14:nvPr/>
            </p14:nvContentPartPr>
            <p14:xfrm>
              <a:off x="8259600" y="3088240"/>
              <a:ext cx="4320" cy="252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41960" y="3070240"/>
                <a:ext cx="39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14:cNvPr>
              <p14:cNvContentPartPr/>
              <p14:nvPr/>
            </p14:nvContentPartPr>
            <p14:xfrm>
              <a:off x="8267880" y="2885200"/>
              <a:ext cx="9720" cy="31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249880" y="2867200"/>
                <a:ext cx="453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14:cNvPr>
              <p14:cNvContentPartPr/>
              <p14:nvPr/>
            </p14:nvContentPartPr>
            <p14:xfrm>
              <a:off x="8421960" y="2818240"/>
              <a:ext cx="234360" cy="2905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404320" y="2800600"/>
                <a:ext cx="2700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14:cNvPr>
              <p14:cNvContentPartPr/>
              <p14:nvPr/>
            </p14:nvContentPartPr>
            <p14:xfrm>
              <a:off x="8391720" y="2702320"/>
              <a:ext cx="182880" cy="720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374080" y="2684320"/>
                <a:ext cx="218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39F7362-FFDF-4448-A992-143A129DF1C1}"/>
                  </a:ext>
                </a:extLst>
              </p14:cNvPr>
              <p14:cNvContentPartPr/>
              <p14:nvPr/>
            </p14:nvContentPartPr>
            <p14:xfrm>
              <a:off x="934680" y="3561640"/>
              <a:ext cx="558360" cy="3272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39F7362-FFDF-4448-A992-143A129DF1C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16692" y="3543640"/>
                <a:ext cx="59397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A572CFD-8DF2-4E17-AA34-38816F773C2B}"/>
                  </a:ext>
                </a:extLst>
              </p14:cNvPr>
              <p14:cNvContentPartPr/>
              <p14:nvPr/>
            </p14:nvContentPartPr>
            <p14:xfrm>
              <a:off x="517800" y="3556600"/>
              <a:ext cx="258120" cy="416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A572CFD-8DF2-4E17-AA34-38816F773C2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0160" y="3538960"/>
                <a:ext cx="29376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A1C4A22-C9BE-4042-9835-50BDC4474275}"/>
                  </a:ext>
                </a:extLst>
              </p14:cNvPr>
              <p14:cNvContentPartPr/>
              <p14:nvPr/>
            </p14:nvContentPartPr>
            <p14:xfrm>
              <a:off x="2204400" y="3514840"/>
              <a:ext cx="30600" cy="1335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A1C4A22-C9BE-4042-9835-50BDC447427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186400" y="3497200"/>
                <a:ext cx="662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ADE6F33-87E8-4135-A303-A5AC0F40F1B7}"/>
                  </a:ext>
                </a:extLst>
              </p14:cNvPr>
              <p14:cNvContentPartPr/>
              <p14:nvPr/>
            </p14:nvContentPartPr>
            <p14:xfrm>
              <a:off x="2133480" y="3676840"/>
              <a:ext cx="160200" cy="21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ADE6F33-87E8-4135-A303-A5AC0F40F1B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115480" y="3658840"/>
                <a:ext cx="195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47599AA-20B8-460D-B58F-106009547B96}"/>
                  </a:ext>
                </a:extLst>
              </p14:cNvPr>
              <p14:cNvContentPartPr/>
              <p14:nvPr/>
            </p14:nvContentPartPr>
            <p14:xfrm>
              <a:off x="2174160" y="3738760"/>
              <a:ext cx="134640" cy="1407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47599AA-20B8-460D-B58F-106009547B9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56160" y="3720760"/>
                <a:ext cx="170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46667C2-52C2-4D2E-BE0D-1A8956D9203F}"/>
                  </a:ext>
                </a:extLst>
              </p14:cNvPr>
              <p14:cNvContentPartPr/>
              <p14:nvPr/>
            </p14:nvContentPartPr>
            <p14:xfrm>
              <a:off x="3779040" y="3535360"/>
              <a:ext cx="203400" cy="111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46667C2-52C2-4D2E-BE0D-1A8956D9203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61400" y="3517360"/>
                <a:ext cx="239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F8D3057-A2AE-4C47-8115-A22EFC48AC8A}"/>
                  </a:ext>
                </a:extLst>
              </p14:cNvPr>
              <p14:cNvContentPartPr/>
              <p14:nvPr/>
            </p14:nvContentPartPr>
            <p14:xfrm>
              <a:off x="3850320" y="3646960"/>
              <a:ext cx="170640" cy="28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F8D3057-A2AE-4C47-8115-A22EFC48AC8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832320" y="3628960"/>
                <a:ext cx="206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E2BA462-A953-4AEC-BD4D-78171278765C}"/>
                  </a:ext>
                </a:extLst>
              </p14:cNvPr>
              <p14:cNvContentPartPr/>
              <p14:nvPr/>
            </p14:nvContentPartPr>
            <p14:xfrm>
              <a:off x="2449920" y="3392080"/>
              <a:ext cx="1184760" cy="4377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E2BA462-A953-4AEC-BD4D-78171278765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432275" y="3374080"/>
                <a:ext cx="1220411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C2E2CBF-589A-49AC-B069-37CE62ED1A69}"/>
                  </a:ext>
                </a:extLst>
              </p14:cNvPr>
              <p14:cNvContentPartPr/>
              <p14:nvPr/>
            </p14:nvContentPartPr>
            <p14:xfrm>
              <a:off x="5306160" y="3382720"/>
              <a:ext cx="200520" cy="2268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C2E2CBF-589A-49AC-B069-37CE62ED1A6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8520" y="3365080"/>
                <a:ext cx="2361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605CBAB-FB6A-41AE-950B-C0F11A6452C3}"/>
                  </a:ext>
                </a:extLst>
              </p14:cNvPr>
              <p14:cNvContentPartPr/>
              <p14:nvPr/>
            </p14:nvContentPartPr>
            <p14:xfrm>
              <a:off x="5618280" y="3363640"/>
              <a:ext cx="357840" cy="243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605CBAB-FB6A-41AE-950B-C0F11A6452C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600280" y="3345640"/>
                <a:ext cx="3934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4F397AE-2845-4622-A6E3-0714F0D97941}"/>
                  </a:ext>
                </a:extLst>
              </p14:cNvPr>
              <p14:cNvContentPartPr/>
              <p14:nvPr/>
            </p14:nvContentPartPr>
            <p14:xfrm>
              <a:off x="6073680" y="3545440"/>
              <a:ext cx="12240" cy="781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4F397AE-2845-4622-A6E3-0714F0D9794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55680" y="3527800"/>
                <a:ext cx="478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0B64AA7-6417-4616-9A7B-EC375FEC1340}"/>
                  </a:ext>
                </a:extLst>
              </p14:cNvPr>
              <p14:cNvContentPartPr/>
              <p14:nvPr/>
            </p14:nvContentPartPr>
            <p14:xfrm>
              <a:off x="6084840" y="3382720"/>
              <a:ext cx="31320" cy="295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0B64AA7-6417-4616-9A7B-EC375FEC134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66840" y="3365080"/>
                <a:ext cx="66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121E4B4-E06C-4BBF-B4A7-B14B536CF9B7}"/>
                  </a:ext>
                </a:extLst>
              </p14:cNvPr>
              <p14:cNvContentPartPr/>
              <p14:nvPr/>
            </p14:nvContentPartPr>
            <p14:xfrm>
              <a:off x="4287360" y="3346360"/>
              <a:ext cx="811800" cy="434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121E4B4-E06C-4BBF-B4A7-B14B536CF9B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69360" y="3328360"/>
                <a:ext cx="8474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E646A7-C587-4326-AE47-13E90CE01F62}"/>
                  </a:ext>
                </a:extLst>
              </p14:cNvPr>
              <p14:cNvContentPartPr/>
              <p14:nvPr/>
            </p14:nvContentPartPr>
            <p14:xfrm>
              <a:off x="6400200" y="3488560"/>
              <a:ext cx="208440" cy="16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E646A7-C587-4326-AE47-13E90CE01F6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382560" y="3470560"/>
                <a:ext cx="2440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397F53-A605-4580-9C98-D3D0CBBFB54E}"/>
                  </a:ext>
                </a:extLst>
              </p14:cNvPr>
              <p14:cNvContentPartPr/>
              <p14:nvPr/>
            </p14:nvContentPartPr>
            <p14:xfrm>
              <a:off x="6450960" y="3586120"/>
              <a:ext cx="151560" cy="6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397F53-A605-4580-9C98-D3D0CBBFB54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433320" y="3568480"/>
                <a:ext cx="187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A51D2F7-CA4F-4ABA-AEE6-E92704BC81AF}"/>
                  </a:ext>
                </a:extLst>
              </p14:cNvPr>
              <p14:cNvContentPartPr/>
              <p14:nvPr/>
            </p14:nvContentPartPr>
            <p14:xfrm>
              <a:off x="7568760" y="3291280"/>
              <a:ext cx="471240" cy="3373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A51D2F7-CA4F-4ABA-AEE6-E92704BC81A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51107" y="3273640"/>
                <a:ext cx="506907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0E9E72C-FF70-4659-A153-22FD0850361F}"/>
                  </a:ext>
                </a:extLst>
              </p14:cNvPr>
              <p14:cNvContentPartPr/>
              <p14:nvPr/>
            </p14:nvContentPartPr>
            <p14:xfrm>
              <a:off x="6817080" y="3352480"/>
              <a:ext cx="648720" cy="348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0E9E72C-FF70-4659-A153-22FD0850361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799080" y="3334480"/>
                <a:ext cx="6843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8A0686B-814D-46DC-9D55-30442BB31934}"/>
                  </a:ext>
                </a:extLst>
              </p14:cNvPr>
              <p14:cNvContentPartPr/>
              <p14:nvPr/>
            </p14:nvContentPartPr>
            <p14:xfrm>
              <a:off x="8365440" y="3291280"/>
              <a:ext cx="219960" cy="5590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8A0686B-814D-46DC-9D55-30442BB3193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347440" y="3273640"/>
                <a:ext cx="25560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EC0D59B-DE24-44A3-BC0E-3A1ECEBB6D25}"/>
                  </a:ext>
                </a:extLst>
              </p14:cNvPr>
              <p14:cNvContentPartPr/>
              <p14:nvPr/>
            </p14:nvContentPartPr>
            <p14:xfrm>
              <a:off x="670440" y="4393960"/>
              <a:ext cx="121680" cy="1188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EC0D59B-DE24-44A3-BC0E-3A1ECEBB6D2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52440" y="4375960"/>
                <a:ext cx="157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D6E16D5-FBA4-4398-8EA7-8A937A50C962}"/>
                  </a:ext>
                </a:extLst>
              </p14:cNvPr>
              <p14:cNvContentPartPr/>
              <p14:nvPr/>
            </p14:nvContentPartPr>
            <p14:xfrm>
              <a:off x="1008120" y="4225840"/>
              <a:ext cx="185400" cy="1962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D6E16D5-FBA4-4398-8EA7-8A937A50C96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90120" y="4208200"/>
                <a:ext cx="2210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3A340BF-75EC-4668-B409-C8C0B8247110}"/>
                  </a:ext>
                </a:extLst>
              </p14:cNvPr>
              <p14:cNvContentPartPr/>
              <p14:nvPr/>
            </p14:nvContentPartPr>
            <p14:xfrm>
              <a:off x="1290000" y="4238080"/>
              <a:ext cx="290520" cy="1918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3A340BF-75EC-4668-B409-C8C0B824711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272360" y="4220080"/>
                <a:ext cx="3261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23F246D-66E4-4924-968E-48E9487A6867}"/>
                  </a:ext>
                </a:extLst>
              </p14:cNvPr>
              <p14:cNvContentPartPr/>
              <p14:nvPr/>
            </p14:nvContentPartPr>
            <p14:xfrm>
              <a:off x="1675920" y="4378480"/>
              <a:ext cx="4320" cy="252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23F246D-66E4-4924-968E-48E9487A686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658280" y="4360480"/>
                <a:ext cx="39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CB0CF9D-D56A-41F5-AE63-5691A97CD8C9}"/>
                  </a:ext>
                </a:extLst>
              </p14:cNvPr>
              <p14:cNvContentPartPr/>
              <p14:nvPr/>
            </p14:nvContentPartPr>
            <p14:xfrm>
              <a:off x="1678440" y="4216120"/>
              <a:ext cx="8280" cy="122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CB0CF9D-D56A-41F5-AE63-5691A97CD8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0440" y="41981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CDC2F55-1DB7-49B0-985E-23560E283B72}"/>
                  </a:ext>
                </a:extLst>
              </p14:cNvPr>
              <p14:cNvContentPartPr/>
              <p14:nvPr/>
            </p14:nvContentPartPr>
            <p14:xfrm>
              <a:off x="1773480" y="4173640"/>
              <a:ext cx="121320" cy="1936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CDC2F55-1DB7-49B0-985E-23560E283B7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755840" y="4156000"/>
                <a:ext cx="1569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DE88E95-0D9F-47A2-838D-3DED19E08C97}"/>
                  </a:ext>
                </a:extLst>
              </p14:cNvPr>
              <p14:cNvContentPartPr/>
              <p14:nvPr/>
            </p14:nvContentPartPr>
            <p14:xfrm>
              <a:off x="1970400" y="4317640"/>
              <a:ext cx="360" cy="78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DE88E95-0D9F-47A2-838D-3DED19E08C9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952760" y="4300000"/>
                <a:ext cx="360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9A0173D-08EF-4B40-8D20-96902A5E47AC}"/>
                  </a:ext>
                </a:extLst>
              </p14:cNvPr>
              <p14:cNvContentPartPr/>
              <p14:nvPr/>
            </p14:nvContentPartPr>
            <p14:xfrm>
              <a:off x="1971120" y="4195600"/>
              <a:ext cx="20160" cy="22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9A0173D-08EF-4B40-8D20-96902A5E47A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953120" y="4177960"/>
                <a:ext cx="55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49E71A9-532E-4C84-8CC7-822C14FA3FB7}"/>
                  </a:ext>
                </a:extLst>
              </p14:cNvPr>
              <p14:cNvContentPartPr/>
              <p14:nvPr/>
            </p14:nvContentPartPr>
            <p14:xfrm>
              <a:off x="2112960" y="4083640"/>
              <a:ext cx="150840" cy="630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49E71A9-532E-4C84-8CC7-822C14FA3FB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095320" y="4065640"/>
                <a:ext cx="1864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02BABD2-A2A0-4963-93F8-E747EDD03E63}"/>
                  </a:ext>
                </a:extLst>
              </p14:cNvPr>
              <p14:cNvContentPartPr/>
              <p14:nvPr/>
            </p14:nvContentPartPr>
            <p14:xfrm>
              <a:off x="619320" y="4175440"/>
              <a:ext cx="212040" cy="1681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02BABD2-A2A0-4963-93F8-E747EDD03E6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01320" y="4157440"/>
                <a:ext cx="247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678295E-840C-4EDC-BA0F-114EB999CEE1}"/>
                  </a:ext>
                </a:extLst>
              </p14:cNvPr>
              <p14:cNvContentPartPr/>
              <p14:nvPr/>
            </p14:nvContentPartPr>
            <p14:xfrm>
              <a:off x="3262080" y="4114240"/>
              <a:ext cx="182160" cy="2556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678295E-840C-4EDC-BA0F-114EB999CEE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244080" y="4096600"/>
                <a:ext cx="2178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0215C0D-B808-4BAF-99A0-54914497B631}"/>
                  </a:ext>
                </a:extLst>
              </p14:cNvPr>
              <p14:cNvContentPartPr/>
              <p14:nvPr/>
            </p14:nvContentPartPr>
            <p14:xfrm>
              <a:off x="3555840" y="4148440"/>
              <a:ext cx="323640" cy="1900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0215C0D-B808-4BAF-99A0-54914497B63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537840" y="4130800"/>
                <a:ext cx="359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D6ED6C5-06CC-431E-B1FB-F79D8EC9B65A}"/>
                  </a:ext>
                </a:extLst>
              </p14:cNvPr>
              <p14:cNvContentPartPr/>
              <p14:nvPr/>
            </p14:nvContentPartPr>
            <p14:xfrm>
              <a:off x="3982800" y="4114240"/>
              <a:ext cx="20160" cy="450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D6ED6C5-06CC-431E-B1FB-F79D8EC9B65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964800" y="4096600"/>
                <a:ext cx="558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FB3D669-5209-4FC1-A0D4-23072101B833}"/>
                  </a:ext>
                </a:extLst>
              </p14:cNvPr>
              <p14:cNvContentPartPr/>
              <p14:nvPr/>
            </p14:nvContentPartPr>
            <p14:xfrm>
              <a:off x="2387280" y="4063480"/>
              <a:ext cx="704160" cy="3366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FB3D669-5209-4FC1-A0D4-23072101B83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369280" y="4045840"/>
                <a:ext cx="7398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918B275-E233-4D1D-9CEC-5619A1B2581D}"/>
                  </a:ext>
                </a:extLst>
              </p14:cNvPr>
              <p14:cNvContentPartPr/>
              <p14:nvPr/>
            </p14:nvContentPartPr>
            <p14:xfrm>
              <a:off x="3992520" y="4266880"/>
              <a:ext cx="77400" cy="910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918B275-E233-4D1D-9CEC-5619A1B2581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74880" y="4248880"/>
                <a:ext cx="113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D2C1E8B-2542-4002-B14A-B78FCC3AE0EA}"/>
                  </a:ext>
                </a:extLst>
              </p14:cNvPr>
              <p14:cNvContentPartPr/>
              <p14:nvPr/>
            </p14:nvContentPartPr>
            <p14:xfrm>
              <a:off x="4195920" y="3965560"/>
              <a:ext cx="1199160" cy="4284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D2C1E8B-2542-4002-B14A-B78FCC3AE0E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177920" y="3947575"/>
                <a:ext cx="1234800" cy="4640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09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51B452-0934-4204-BF25-FC755F471C19}"/>
                  </a:ext>
                </a:extLst>
              </p14:cNvPr>
              <p14:cNvContentPartPr/>
              <p14:nvPr/>
            </p14:nvContentPartPr>
            <p14:xfrm>
              <a:off x="2448120" y="700360"/>
              <a:ext cx="905400" cy="298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51B452-0934-4204-BF25-FC755F471C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30480" y="682720"/>
                <a:ext cx="94104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1231E18-E491-4F8E-ACF6-C690240FE6DA}"/>
                  </a:ext>
                </a:extLst>
              </p14:cNvPr>
              <p14:cNvContentPartPr/>
              <p14:nvPr/>
            </p14:nvContentPartPr>
            <p14:xfrm>
              <a:off x="517800" y="1167640"/>
              <a:ext cx="2794320" cy="2458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1231E18-E491-4F8E-ACF6-C690240FE6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0160" y="1149640"/>
                <a:ext cx="2829960" cy="24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B9E61BA-D07B-4864-80A6-5FEFDCA16F10}"/>
                  </a:ext>
                </a:extLst>
              </p14:cNvPr>
              <p14:cNvContentPartPr/>
              <p14:nvPr/>
            </p14:nvContentPartPr>
            <p14:xfrm>
              <a:off x="3809640" y="456280"/>
              <a:ext cx="2743560" cy="3005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B9E61BA-D07B-4864-80A6-5FEFDCA16F1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91642" y="438640"/>
                <a:ext cx="2779195" cy="304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500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14:cNvPr>
              <p14:cNvContentPartPr/>
              <p14:nvPr/>
            </p14:nvContentPartPr>
            <p14:xfrm>
              <a:off x="756480" y="1178080"/>
              <a:ext cx="199440" cy="41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80" y="1160440"/>
                <a:ext cx="2350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14:cNvPr>
              <p14:cNvContentPartPr/>
              <p14:nvPr/>
            </p14:nvContentPartPr>
            <p14:xfrm>
              <a:off x="5950200" y="233080"/>
              <a:ext cx="2850480" cy="2352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560" y="215440"/>
                <a:ext cx="2886120" cy="23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14:cNvPr>
              <p14:cNvContentPartPr/>
              <p14:nvPr/>
            </p14:nvContentPartPr>
            <p14:xfrm>
              <a:off x="1167960" y="1066480"/>
              <a:ext cx="2335680" cy="478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320" y="1048480"/>
                <a:ext cx="2371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14:cNvPr>
              <p14:cNvContentPartPr/>
              <p14:nvPr/>
            </p14:nvContentPartPr>
            <p14:xfrm>
              <a:off x="3911160" y="1089880"/>
              <a:ext cx="809280" cy="33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20" y="1072221"/>
                <a:ext cx="844920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14:cNvPr>
              <p14:cNvContentPartPr/>
              <p14:nvPr/>
            </p14:nvContentPartPr>
            <p14:xfrm>
              <a:off x="720840" y="2072320"/>
              <a:ext cx="360" cy="64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200" y="20543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14:cNvPr>
              <p14:cNvContentPartPr/>
              <p14:nvPr/>
            </p14:nvContentPartPr>
            <p14:xfrm>
              <a:off x="734880" y="1930120"/>
              <a:ext cx="6840" cy="1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240" y="191212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14:cNvPr>
              <p14:cNvContentPartPr/>
              <p14:nvPr/>
            </p14:nvContentPartPr>
            <p14:xfrm>
              <a:off x="751080" y="1767760"/>
              <a:ext cx="51480" cy="4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440" y="1749760"/>
                <a:ext cx="8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14:cNvPr>
              <p14:cNvContentPartPr/>
              <p14:nvPr/>
            </p14:nvContentPartPr>
            <p14:xfrm>
              <a:off x="869880" y="1828240"/>
              <a:ext cx="85320" cy="29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240" y="1810600"/>
                <a:ext cx="120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14:cNvPr>
              <p14:cNvContentPartPr/>
              <p14:nvPr/>
            </p14:nvContentPartPr>
            <p14:xfrm>
              <a:off x="1080480" y="1787560"/>
              <a:ext cx="117360" cy="8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840" y="1769920"/>
                <a:ext cx="153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14:cNvPr>
              <p14:cNvContentPartPr/>
              <p14:nvPr/>
            </p14:nvContentPartPr>
            <p14:xfrm>
              <a:off x="1320600" y="1930120"/>
              <a:ext cx="16200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2600" y="191212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14:cNvPr>
              <p14:cNvContentPartPr/>
              <p14:nvPr/>
            </p14:nvContentPartPr>
            <p14:xfrm>
              <a:off x="1290000" y="2032360"/>
              <a:ext cx="184680" cy="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2360" y="2014720"/>
                <a:ext cx="2203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14:cNvPr>
              <p14:cNvContentPartPr/>
              <p14:nvPr/>
            </p14:nvContentPartPr>
            <p14:xfrm>
              <a:off x="1706520" y="1700080"/>
              <a:ext cx="159840" cy="68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8520" y="1682440"/>
                <a:ext cx="195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14:cNvPr>
              <p14:cNvContentPartPr/>
              <p14:nvPr/>
            </p14:nvContentPartPr>
            <p14:xfrm>
              <a:off x="2094240" y="1920760"/>
              <a:ext cx="8640" cy="14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6600" y="1903120"/>
                <a:ext cx="44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14:cNvPr>
              <p14:cNvContentPartPr/>
              <p14:nvPr/>
            </p14:nvContentPartPr>
            <p14:xfrm>
              <a:off x="2204400" y="1814200"/>
              <a:ext cx="254160" cy="277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6400" y="1796560"/>
                <a:ext cx="289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14:cNvPr>
              <p14:cNvContentPartPr/>
              <p14:nvPr/>
            </p14:nvContentPartPr>
            <p14:xfrm>
              <a:off x="1747200" y="1832920"/>
              <a:ext cx="193320" cy="269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9233" y="1815280"/>
                <a:ext cx="228894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14:cNvPr>
              <p14:cNvContentPartPr/>
              <p14:nvPr/>
            </p14:nvContentPartPr>
            <p14:xfrm>
              <a:off x="292800" y="1818160"/>
              <a:ext cx="330120" cy="312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141" y="1800520"/>
                <a:ext cx="36579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14:cNvPr>
              <p14:cNvContentPartPr/>
              <p14:nvPr/>
            </p14:nvContentPartPr>
            <p14:xfrm>
              <a:off x="2204400" y="1697920"/>
              <a:ext cx="200160" cy="59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6400" y="1680280"/>
                <a:ext cx="235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14:cNvPr>
              <p14:cNvContentPartPr/>
              <p14:nvPr/>
            </p14:nvContentPartPr>
            <p14:xfrm>
              <a:off x="2512560" y="1686400"/>
              <a:ext cx="88560" cy="84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4920" y="1668400"/>
                <a:ext cx="124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14:cNvPr>
              <p14:cNvContentPartPr/>
              <p14:nvPr/>
            </p14:nvContentPartPr>
            <p14:xfrm>
              <a:off x="1944480" y="1675960"/>
              <a:ext cx="77400" cy="77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26840" y="1657960"/>
                <a:ext cx="11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14:cNvPr>
              <p14:cNvContentPartPr/>
              <p14:nvPr/>
            </p14:nvContentPartPr>
            <p14:xfrm>
              <a:off x="2701920" y="1910680"/>
              <a:ext cx="162000" cy="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4280" y="189268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14:cNvPr>
              <p14:cNvContentPartPr/>
              <p14:nvPr/>
            </p14:nvContentPartPr>
            <p14:xfrm>
              <a:off x="2742600" y="1990960"/>
              <a:ext cx="12132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4960" y="1973320"/>
                <a:ext cx="15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14:cNvPr>
              <p14:cNvContentPartPr/>
              <p14:nvPr/>
            </p14:nvContentPartPr>
            <p14:xfrm>
              <a:off x="3066960" y="1727080"/>
              <a:ext cx="90720" cy="34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48960" y="1709080"/>
                <a:ext cx="126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14:cNvPr>
              <p14:cNvContentPartPr/>
              <p14:nvPr/>
            </p14:nvContentPartPr>
            <p14:xfrm>
              <a:off x="3298080" y="1765600"/>
              <a:ext cx="387360" cy="256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0440" y="1747600"/>
                <a:ext cx="423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14:cNvPr>
              <p14:cNvContentPartPr/>
              <p14:nvPr/>
            </p14:nvContentPartPr>
            <p14:xfrm>
              <a:off x="3321840" y="1634560"/>
              <a:ext cx="172080" cy="62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840" y="1616560"/>
                <a:ext cx="207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14:cNvPr>
              <p14:cNvContentPartPr/>
              <p14:nvPr/>
            </p14:nvContentPartPr>
            <p14:xfrm>
              <a:off x="2107920" y="1924360"/>
              <a:ext cx="10080" cy="9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89920" y="1906720"/>
                <a:ext cx="45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14:cNvPr>
              <p14:cNvContentPartPr/>
              <p14:nvPr/>
            </p14:nvContentPartPr>
            <p14:xfrm>
              <a:off x="5364120" y="1548160"/>
              <a:ext cx="159120" cy="36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46120" y="1530160"/>
                <a:ext cx="194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14:cNvPr>
              <p14:cNvContentPartPr/>
              <p14:nvPr/>
            </p14:nvContentPartPr>
            <p14:xfrm>
              <a:off x="5659680" y="1574440"/>
              <a:ext cx="101880" cy="4489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2040" y="1556800"/>
                <a:ext cx="1375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14:cNvPr>
              <p14:cNvContentPartPr/>
              <p14:nvPr/>
            </p14:nvContentPartPr>
            <p14:xfrm>
              <a:off x="5374200" y="1666960"/>
              <a:ext cx="203400" cy="340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6560" y="1649320"/>
                <a:ext cx="2390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14:cNvPr>
              <p14:cNvContentPartPr/>
              <p14:nvPr/>
            </p14:nvContentPartPr>
            <p14:xfrm>
              <a:off x="3819720" y="1606840"/>
              <a:ext cx="1428120" cy="505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02076" y="1589200"/>
                <a:ext cx="1463769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14:cNvPr>
              <p14:cNvContentPartPr/>
              <p14:nvPr/>
            </p14:nvContentPartPr>
            <p14:xfrm>
              <a:off x="1310520" y="2346640"/>
              <a:ext cx="155520" cy="1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92520" y="2329000"/>
                <a:ext cx="191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14:cNvPr>
              <p14:cNvContentPartPr/>
              <p14:nvPr/>
            </p14:nvContentPartPr>
            <p14:xfrm>
              <a:off x="1371000" y="2417920"/>
              <a:ext cx="1141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53360" y="2399920"/>
                <a:ext cx="14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14:cNvPr>
              <p14:cNvContentPartPr/>
              <p14:nvPr/>
            </p14:nvContentPartPr>
            <p14:xfrm>
              <a:off x="2468640" y="2295520"/>
              <a:ext cx="132840" cy="164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50640" y="2277880"/>
                <a:ext cx="168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14:cNvPr>
              <p14:cNvContentPartPr/>
              <p14:nvPr/>
            </p14:nvContentPartPr>
            <p14:xfrm>
              <a:off x="1747200" y="2178880"/>
              <a:ext cx="506160" cy="393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29200" y="2160896"/>
                <a:ext cx="541800" cy="429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14:cNvPr>
              <p14:cNvContentPartPr/>
              <p14:nvPr/>
            </p14:nvContentPartPr>
            <p14:xfrm>
              <a:off x="3250920" y="2316040"/>
              <a:ext cx="158040" cy="154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32920" y="2298040"/>
                <a:ext cx="193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14:cNvPr>
              <p14:cNvContentPartPr/>
              <p14:nvPr/>
            </p14:nvContentPartPr>
            <p14:xfrm>
              <a:off x="2763120" y="2153320"/>
              <a:ext cx="384840" cy="423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45103" y="2135665"/>
                <a:ext cx="420513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14:cNvPr>
              <p14:cNvContentPartPr/>
              <p14:nvPr/>
            </p14:nvContentPartPr>
            <p14:xfrm>
              <a:off x="3596160" y="2264560"/>
              <a:ext cx="131040" cy="232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246920"/>
                <a:ext cx="1666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14:cNvPr>
              <p14:cNvContentPartPr/>
              <p14:nvPr/>
            </p14:nvContentPartPr>
            <p14:xfrm>
              <a:off x="3768960" y="2112640"/>
              <a:ext cx="171720" cy="51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50960" y="2095000"/>
                <a:ext cx="2073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14:cNvPr>
              <p14:cNvContentPartPr/>
              <p14:nvPr/>
            </p14:nvContentPartPr>
            <p14:xfrm>
              <a:off x="4691640" y="2285800"/>
              <a:ext cx="12600" cy="162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73640" y="2267800"/>
                <a:ext cx="48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14:cNvPr>
              <p14:cNvContentPartPr/>
              <p14:nvPr/>
            </p14:nvContentPartPr>
            <p14:xfrm>
              <a:off x="4394640" y="2066200"/>
              <a:ext cx="169200" cy="67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77000" y="2048560"/>
                <a:ext cx="204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14:cNvPr>
              <p14:cNvContentPartPr/>
              <p14:nvPr/>
            </p14:nvContentPartPr>
            <p14:xfrm>
              <a:off x="4419480" y="2188240"/>
              <a:ext cx="197280" cy="270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1513" y="2170600"/>
                <a:ext cx="232855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14:cNvPr>
              <p14:cNvContentPartPr/>
              <p14:nvPr/>
            </p14:nvContentPartPr>
            <p14:xfrm>
              <a:off x="3850320" y="2245840"/>
              <a:ext cx="426960" cy="255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2228200"/>
                <a:ext cx="462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14:cNvPr>
              <p14:cNvContentPartPr/>
              <p14:nvPr/>
            </p14:nvContentPartPr>
            <p14:xfrm>
              <a:off x="406200" y="2867200"/>
              <a:ext cx="667440" cy="324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8200" y="2849560"/>
                <a:ext cx="703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14:cNvPr>
              <p14:cNvContentPartPr/>
              <p14:nvPr/>
            </p14:nvContentPartPr>
            <p14:xfrm>
              <a:off x="2061840" y="3108400"/>
              <a:ext cx="20592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44200" y="3090760"/>
                <a:ext cx="241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14:cNvPr>
              <p14:cNvContentPartPr/>
              <p14:nvPr/>
            </p14:nvContentPartPr>
            <p14:xfrm>
              <a:off x="2092800" y="3220000"/>
              <a:ext cx="20592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4800" y="3202000"/>
                <a:ext cx="241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14:cNvPr>
              <p14:cNvContentPartPr/>
              <p14:nvPr/>
            </p14:nvContentPartPr>
            <p14:xfrm>
              <a:off x="2580240" y="3171040"/>
              <a:ext cx="162000" cy="151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62600" y="3153040"/>
                <a:ext cx="197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14:cNvPr>
              <p14:cNvContentPartPr/>
              <p14:nvPr/>
            </p14:nvContentPartPr>
            <p14:xfrm>
              <a:off x="2529480" y="2905360"/>
              <a:ext cx="216000" cy="1832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11840" y="2887720"/>
                <a:ext cx="251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14:cNvPr>
              <p14:cNvContentPartPr/>
              <p14:nvPr/>
            </p14:nvContentPartPr>
            <p14:xfrm>
              <a:off x="1721640" y="2925880"/>
              <a:ext cx="196920" cy="3837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03673" y="2907880"/>
                <a:ext cx="232495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14:cNvPr>
              <p14:cNvContentPartPr/>
              <p14:nvPr/>
            </p14:nvContentPartPr>
            <p14:xfrm>
              <a:off x="2925120" y="2935600"/>
              <a:ext cx="683280" cy="3110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07129" y="2917940"/>
                <a:ext cx="718901" cy="34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14:cNvPr>
              <p14:cNvContentPartPr/>
              <p14:nvPr/>
            </p14:nvContentPartPr>
            <p14:xfrm>
              <a:off x="3708120" y="2729680"/>
              <a:ext cx="509400" cy="440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90480" y="2712040"/>
                <a:ext cx="5450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14:cNvPr>
              <p14:cNvContentPartPr/>
              <p14:nvPr/>
            </p14:nvContentPartPr>
            <p14:xfrm>
              <a:off x="4795320" y="3083920"/>
              <a:ext cx="131040" cy="127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77320" y="3066280"/>
                <a:ext cx="1666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14:cNvPr>
              <p14:cNvContentPartPr/>
              <p14:nvPr/>
            </p14:nvContentPartPr>
            <p14:xfrm>
              <a:off x="4764360" y="2824000"/>
              <a:ext cx="201960" cy="18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46720" y="2806360"/>
                <a:ext cx="237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14:cNvPr>
              <p14:cNvContentPartPr/>
              <p14:nvPr/>
            </p14:nvContentPartPr>
            <p14:xfrm>
              <a:off x="4460160" y="2976640"/>
              <a:ext cx="183960" cy="208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42160" y="2958640"/>
                <a:ext cx="2196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14:cNvPr>
              <p14:cNvContentPartPr/>
              <p14:nvPr/>
            </p14:nvContentPartPr>
            <p14:xfrm>
              <a:off x="5157840" y="2916160"/>
              <a:ext cx="663840" cy="2563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39840" y="2898495"/>
                <a:ext cx="699480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14:cNvPr>
              <p14:cNvContentPartPr/>
              <p14:nvPr/>
            </p14:nvContentPartPr>
            <p14:xfrm>
              <a:off x="5912760" y="2781880"/>
              <a:ext cx="446400" cy="36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94760" y="2764240"/>
                <a:ext cx="4820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14:cNvPr>
              <p14:cNvContentPartPr/>
              <p14:nvPr/>
            </p14:nvContentPartPr>
            <p14:xfrm>
              <a:off x="6349800" y="2925880"/>
              <a:ext cx="217440" cy="203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31800" y="2907880"/>
                <a:ext cx="2530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14:cNvPr>
              <p14:cNvContentPartPr/>
              <p14:nvPr/>
            </p14:nvContentPartPr>
            <p14:xfrm>
              <a:off x="6776400" y="2704480"/>
              <a:ext cx="201600" cy="792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58400" y="2686480"/>
                <a:ext cx="237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14:cNvPr>
              <p14:cNvContentPartPr/>
              <p14:nvPr/>
            </p14:nvContentPartPr>
            <p14:xfrm>
              <a:off x="6847320" y="2875120"/>
              <a:ext cx="633240" cy="255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29680" y="2857145"/>
                <a:ext cx="668880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14:cNvPr>
              <p14:cNvContentPartPr/>
              <p14:nvPr/>
            </p14:nvContentPartPr>
            <p14:xfrm>
              <a:off x="7635000" y="2813920"/>
              <a:ext cx="167760" cy="275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17000" y="2796280"/>
                <a:ext cx="203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14:cNvPr>
              <p14:cNvContentPartPr/>
              <p14:nvPr/>
            </p14:nvContentPartPr>
            <p14:xfrm>
              <a:off x="7924440" y="2876560"/>
              <a:ext cx="257400" cy="212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06800" y="2858920"/>
                <a:ext cx="293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14:cNvPr>
              <p14:cNvContentPartPr/>
              <p14:nvPr/>
            </p14:nvContentPartPr>
            <p14:xfrm>
              <a:off x="8259600" y="3088240"/>
              <a:ext cx="4320" cy="252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41960" y="3070240"/>
                <a:ext cx="39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14:cNvPr>
              <p14:cNvContentPartPr/>
              <p14:nvPr/>
            </p14:nvContentPartPr>
            <p14:xfrm>
              <a:off x="8267880" y="2885200"/>
              <a:ext cx="9720" cy="31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249880" y="2867200"/>
                <a:ext cx="453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14:cNvPr>
              <p14:cNvContentPartPr/>
              <p14:nvPr/>
            </p14:nvContentPartPr>
            <p14:xfrm>
              <a:off x="8421960" y="2818240"/>
              <a:ext cx="234360" cy="2905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404320" y="2800600"/>
                <a:ext cx="2700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14:cNvPr>
              <p14:cNvContentPartPr/>
              <p14:nvPr/>
            </p14:nvContentPartPr>
            <p14:xfrm>
              <a:off x="8391720" y="2702320"/>
              <a:ext cx="182880" cy="720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374080" y="2684320"/>
                <a:ext cx="218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39F7362-FFDF-4448-A992-143A129DF1C1}"/>
                  </a:ext>
                </a:extLst>
              </p14:cNvPr>
              <p14:cNvContentPartPr/>
              <p14:nvPr/>
            </p14:nvContentPartPr>
            <p14:xfrm>
              <a:off x="934680" y="3561640"/>
              <a:ext cx="558360" cy="3272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39F7362-FFDF-4448-A992-143A129DF1C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16692" y="3543640"/>
                <a:ext cx="59397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A572CFD-8DF2-4E17-AA34-38816F773C2B}"/>
                  </a:ext>
                </a:extLst>
              </p14:cNvPr>
              <p14:cNvContentPartPr/>
              <p14:nvPr/>
            </p14:nvContentPartPr>
            <p14:xfrm>
              <a:off x="517800" y="3556600"/>
              <a:ext cx="258120" cy="416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A572CFD-8DF2-4E17-AA34-38816F773C2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0160" y="3538960"/>
                <a:ext cx="29376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A1C4A22-C9BE-4042-9835-50BDC4474275}"/>
                  </a:ext>
                </a:extLst>
              </p14:cNvPr>
              <p14:cNvContentPartPr/>
              <p14:nvPr/>
            </p14:nvContentPartPr>
            <p14:xfrm>
              <a:off x="2204400" y="3514840"/>
              <a:ext cx="30600" cy="1335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A1C4A22-C9BE-4042-9835-50BDC447427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186400" y="3497200"/>
                <a:ext cx="662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ADE6F33-87E8-4135-A303-A5AC0F40F1B7}"/>
                  </a:ext>
                </a:extLst>
              </p14:cNvPr>
              <p14:cNvContentPartPr/>
              <p14:nvPr/>
            </p14:nvContentPartPr>
            <p14:xfrm>
              <a:off x="2133480" y="3676840"/>
              <a:ext cx="160200" cy="21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ADE6F33-87E8-4135-A303-A5AC0F40F1B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115480" y="3658840"/>
                <a:ext cx="195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47599AA-20B8-460D-B58F-106009547B96}"/>
                  </a:ext>
                </a:extLst>
              </p14:cNvPr>
              <p14:cNvContentPartPr/>
              <p14:nvPr/>
            </p14:nvContentPartPr>
            <p14:xfrm>
              <a:off x="2174160" y="3738760"/>
              <a:ext cx="134640" cy="1407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47599AA-20B8-460D-B58F-106009547B9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56160" y="3720760"/>
                <a:ext cx="170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46667C2-52C2-4D2E-BE0D-1A8956D9203F}"/>
                  </a:ext>
                </a:extLst>
              </p14:cNvPr>
              <p14:cNvContentPartPr/>
              <p14:nvPr/>
            </p14:nvContentPartPr>
            <p14:xfrm>
              <a:off x="3779040" y="3535360"/>
              <a:ext cx="203400" cy="111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46667C2-52C2-4D2E-BE0D-1A8956D9203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61400" y="3517360"/>
                <a:ext cx="239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F8D3057-A2AE-4C47-8115-A22EFC48AC8A}"/>
                  </a:ext>
                </a:extLst>
              </p14:cNvPr>
              <p14:cNvContentPartPr/>
              <p14:nvPr/>
            </p14:nvContentPartPr>
            <p14:xfrm>
              <a:off x="3850320" y="3646960"/>
              <a:ext cx="170640" cy="28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F8D3057-A2AE-4C47-8115-A22EFC48AC8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832320" y="3628960"/>
                <a:ext cx="206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E2BA462-A953-4AEC-BD4D-78171278765C}"/>
                  </a:ext>
                </a:extLst>
              </p14:cNvPr>
              <p14:cNvContentPartPr/>
              <p14:nvPr/>
            </p14:nvContentPartPr>
            <p14:xfrm>
              <a:off x="2449920" y="3392080"/>
              <a:ext cx="1184760" cy="4377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E2BA462-A953-4AEC-BD4D-78171278765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432275" y="3374080"/>
                <a:ext cx="1220411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C2E2CBF-589A-49AC-B069-37CE62ED1A69}"/>
                  </a:ext>
                </a:extLst>
              </p14:cNvPr>
              <p14:cNvContentPartPr/>
              <p14:nvPr/>
            </p14:nvContentPartPr>
            <p14:xfrm>
              <a:off x="5306160" y="3382720"/>
              <a:ext cx="200520" cy="2268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C2E2CBF-589A-49AC-B069-37CE62ED1A6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8520" y="3365080"/>
                <a:ext cx="2361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605CBAB-FB6A-41AE-950B-C0F11A6452C3}"/>
                  </a:ext>
                </a:extLst>
              </p14:cNvPr>
              <p14:cNvContentPartPr/>
              <p14:nvPr/>
            </p14:nvContentPartPr>
            <p14:xfrm>
              <a:off x="5618280" y="3363640"/>
              <a:ext cx="357840" cy="243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605CBAB-FB6A-41AE-950B-C0F11A6452C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600280" y="3345640"/>
                <a:ext cx="3934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4F397AE-2845-4622-A6E3-0714F0D97941}"/>
                  </a:ext>
                </a:extLst>
              </p14:cNvPr>
              <p14:cNvContentPartPr/>
              <p14:nvPr/>
            </p14:nvContentPartPr>
            <p14:xfrm>
              <a:off x="6073680" y="3545440"/>
              <a:ext cx="12240" cy="781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4F397AE-2845-4622-A6E3-0714F0D9794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55680" y="3527800"/>
                <a:ext cx="478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0B64AA7-6417-4616-9A7B-EC375FEC1340}"/>
                  </a:ext>
                </a:extLst>
              </p14:cNvPr>
              <p14:cNvContentPartPr/>
              <p14:nvPr/>
            </p14:nvContentPartPr>
            <p14:xfrm>
              <a:off x="6084840" y="3382720"/>
              <a:ext cx="31320" cy="295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0B64AA7-6417-4616-9A7B-EC375FEC134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66840" y="3365080"/>
                <a:ext cx="66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121E4B4-E06C-4BBF-B4A7-B14B536CF9B7}"/>
                  </a:ext>
                </a:extLst>
              </p14:cNvPr>
              <p14:cNvContentPartPr/>
              <p14:nvPr/>
            </p14:nvContentPartPr>
            <p14:xfrm>
              <a:off x="4287360" y="3346360"/>
              <a:ext cx="811800" cy="434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121E4B4-E06C-4BBF-B4A7-B14B536CF9B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69360" y="3328360"/>
                <a:ext cx="8474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E646A7-C587-4326-AE47-13E90CE01F62}"/>
                  </a:ext>
                </a:extLst>
              </p14:cNvPr>
              <p14:cNvContentPartPr/>
              <p14:nvPr/>
            </p14:nvContentPartPr>
            <p14:xfrm>
              <a:off x="6400200" y="3488560"/>
              <a:ext cx="208440" cy="16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E646A7-C587-4326-AE47-13E90CE01F6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382560" y="3470560"/>
                <a:ext cx="2440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397F53-A605-4580-9C98-D3D0CBBFB54E}"/>
                  </a:ext>
                </a:extLst>
              </p14:cNvPr>
              <p14:cNvContentPartPr/>
              <p14:nvPr/>
            </p14:nvContentPartPr>
            <p14:xfrm>
              <a:off x="6450960" y="3586120"/>
              <a:ext cx="151560" cy="6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397F53-A605-4580-9C98-D3D0CBBFB54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433320" y="3568480"/>
                <a:ext cx="187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A51D2F7-CA4F-4ABA-AEE6-E92704BC81AF}"/>
                  </a:ext>
                </a:extLst>
              </p14:cNvPr>
              <p14:cNvContentPartPr/>
              <p14:nvPr/>
            </p14:nvContentPartPr>
            <p14:xfrm>
              <a:off x="7568760" y="3291280"/>
              <a:ext cx="471240" cy="3373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A51D2F7-CA4F-4ABA-AEE6-E92704BC81A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51107" y="3273640"/>
                <a:ext cx="506907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0E9E72C-FF70-4659-A153-22FD0850361F}"/>
                  </a:ext>
                </a:extLst>
              </p14:cNvPr>
              <p14:cNvContentPartPr/>
              <p14:nvPr/>
            </p14:nvContentPartPr>
            <p14:xfrm>
              <a:off x="6817080" y="3352480"/>
              <a:ext cx="648720" cy="348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0E9E72C-FF70-4659-A153-22FD0850361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799080" y="3334480"/>
                <a:ext cx="6843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8A0686B-814D-46DC-9D55-30442BB31934}"/>
                  </a:ext>
                </a:extLst>
              </p14:cNvPr>
              <p14:cNvContentPartPr/>
              <p14:nvPr/>
            </p14:nvContentPartPr>
            <p14:xfrm>
              <a:off x="8365440" y="3291280"/>
              <a:ext cx="219960" cy="5590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8A0686B-814D-46DC-9D55-30442BB3193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347440" y="3273640"/>
                <a:ext cx="25560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EC0D59B-DE24-44A3-BC0E-3A1ECEBB6D25}"/>
                  </a:ext>
                </a:extLst>
              </p14:cNvPr>
              <p14:cNvContentPartPr/>
              <p14:nvPr/>
            </p14:nvContentPartPr>
            <p14:xfrm>
              <a:off x="670440" y="4393960"/>
              <a:ext cx="121680" cy="1188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EC0D59B-DE24-44A3-BC0E-3A1ECEBB6D2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52440" y="4375960"/>
                <a:ext cx="157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D6E16D5-FBA4-4398-8EA7-8A937A50C962}"/>
                  </a:ext>
                </a:extLst>
              </p14:cNvPr>
              <p14:cNvContentPartPr/>
              <p14:nvPr/>
            </p14:nvContentPartPr>
            <p14:xfrm>
              <a:off x="1008120" y="4225840"/>
              <a:ext cx="185400" cy="1962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D6E16D5-FBA4-4398-8EA7-8A937A50C96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90120" y="4208200"/>
                <a:ext cx="2210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3A340BF-75EC-4668-B409-C8C0B8247110}"/>
                  </a:ext>
                </a:extLst>
              </p14:cNvPr>
              <p14:cNvContentPartPr/>
              <p14:nvPr/>
            </p14:nvContentPartPr>
            <p14:xfrm>
              <a:off x="1290000" y="4238080"/>
              <a:ext cx="290520" cy="1918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3A340BF-75EC-4668-B409-C8C0B824711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272360" y="4220080"/>
                <a:ext cx="3261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23F246D-66E4-4924-968E-48E9487A6867}"/>
                  </a:ext>
                </a:extLst>
              </p14:cNvPr>
              <p14:cNvContentPartPr/>
              <p14:nvPr/>
            </p14:nvContentPartPr>
            <p14:xfrm>
              <a:off x="1675920" y="4378480"/>
              <a:ext cx="4320" cy="252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23F246D-66E4-4924-968E-48E9487A686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658280" y="4360480"/>
                <a:ext cx="39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CB0CF9D-D56A-41F5-AE63-5691A97CD8C9}"/>
                  </a:ext>
                </a:extLst>
              </p14:cNvPr>
              <p14:cNvContentPartPr/>
              <p14:nvPr/>
            </p14:nvContentPartPr>
            <p14:xfrm>
              <a:off x="1678440" y="4216120"/>
              <a:ext cx="8280" cy="122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CB0CF9D-D56A-41F5-AE63-5691A97CD8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0440" y="41981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CDC2F55-1DB7-49B0-985E-23560E283B72}"/>
                  </a:ext>
                </a:extLst>
              </p14:cNvPr>
              <p14:cNvContentPartPr/>
              <p14:nvPr/>
            </p14:nvContentPartPr>
            <p14:xfrm>
              <a:off x="1773480" y="4173640"/>
              <a:ext cx="121320" cy="1936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CDC2F55-1DB7-49B0-985E-23560E283B7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755840" y="4156000"/>
                <a:ext cx="1569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DE88E95-0D9F-47A2-838D-3DED19E08C97}"/>
                  </a:ext>
                </a:extLst>
              </p14:cNvPr>
              <p14:cNvContentPartPr/>
              <p14:nvPr/>
            </p14:nvContentPartPr>
            <p14:xfrm>
              <a:off x="1970400" y="4317640"/>
              <a:ext cx="360" cy="78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DE88E95-0D9F-47A2-838D-3DED19E08C9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952760" y="4300000"/>
                <a:ext cx="360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9A0173D-08EF-4B40-8D20-96902A5E47AC}"/>
                  </a:ext>
                </a:extLst>
              </p14:cNvPr>
              <p14:cNvContentPartPr/>
              <p14:nvPr/>
            </p14:nvContentPartPr>
            <p14:xfrm>
              <a:off x="1971120" y="4195600"/>
              <a:ext cx="20160" cy="22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9A0173D-08EF-4B40-8D20-96902A5E47A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953120" y="4177960"/>
                <a:ext cx="55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49E71A9-532E-4C84-8CC7-822C14FA3FB7}"/>
                  </a:ext>
                </a:extLst>
              </p14:cNvPr>
              <p14:cNvContentPartPr/>
              <p14:nvPr/>
            </p14:nvContentPartPr>
            <p14:xfrm>
              <a:off x="2112960" y="4083640"/>
              <a:ext cx="150840" cy="630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49E71A9-532E-4C84-8CC7-822C14FA3FB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095320" y="4065640"/>
                <a:ext cx="1864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02BABD2-A2A0-4963-93F8-E747EDD03E63}"/>
                  </a:ext>
                </a:extLst>
              </p14:cNvPr>
              <p14:cNvContentPartPr/>
              <p14:nvPr/>
            </p14:nvContentPartPr>
            <p14:xfrm>
              <a:off x="619320" y="4175440"/>
              <a:ext cx="212040" cy="1681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02BABD2-A2A0-4963-93F8-E747EDD03E6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01320" y="4157440"/>
                <a:ext cx="247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678295E-840C-4EDC-BA0F-114EB999CEE1}"/>
                  </a:ext>
                </a:extLst>
              </p14:cNvPr>
              <p14:cNvContentPartPr/>
              <p14:nvPr/>
            </p14:nvContentPartPr>
            <p14:xfrm>
              <a:off x="3262080" y="4114240"/>
              <a:ext cx="182160" cy="2556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678295E-840C-4EDC-BA0F-114EB999CEE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244080" y="4096600"/>
                <a:ext cx="2178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0215C0D-B808-4BAF-99A0-54914497B631}"/>
                  </a:ext>
                </a:extLst>
              </p14:cNvPr>
              <p14:cNvContentPartPr/>
              <p14:nvPr/>
            </p14:nvContentPartPr>
            <p14:xfrm>
              <a:off x="3555840" y="4148440"/>
              <a:ext cx="323640" cy="1900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0215C0D-B808-4BAF-99A0-54914497B63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537840" y="4130800"/>
                <a:ext cx="359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D6ED6C5-06CC-431E-B1FB-F79D8EC9B65A}"/>
                  </a:ext>
                </a:extLst>
              </p14:cNvPr>
              <p14:cNvContentPartPr/>
              <p14:nvPr/>
            </p14:nvContentPartPr>
            <p14:xfrm>
              <a:off x="3982800" y="4114240"/>
              <a:ext cx="20160" cy="450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D6ED6C5-06CC-431E-B1FB-F79D8EC9B65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964800" y="4096600"/>
                <a:ext cx="558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FB3D669-5209-4FC1-A0D4-23072101B833}"/>
                  </a:ext>
                </a:extLst>
              </p14:cNvPr>
              <p14:cNvContentPartPr/>
              <p14:nvPr/>
            </p14:nvContentPartPr>
            <p14:xfrm>
              <a:off x="2387280" y="4063480"/>
              <a:ext cx="704160" cy="3366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FB3D669-5209-4FC1-A0D4-23072101B83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369280" y="4045840"/>
                <a:ext cx="7398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918B275-E233-4D1D-9CEC-5619A1B2581D}"/>
                  </a:ext>
                </a:extLst>
              </p14:cNvPr>
              <p14:cNvContentPartPr/>
              <p14:nvPr/>
            </p14:nvContentPartPr>
            <p14:xfrm>
              <a:off x="3992520" y="4266880"/>
              <a:ext cx="77400" cy="910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918B275-E233-4D1D-9CEC-5619A1B2581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74880" y="4248880"/>
                <a:ext cx="113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CFF12FC-88E3-4048-98D5-CB92C3E9294C}"/>
                  </a:ext>
                </a:extLst>
              </p14:cNvPr>
              <p14:cNvContentPartPr/>
              <p14:nvPr/>
            </p14:nvContentPartPr>
            <p14:xfrm>
              <a:off x="4195920" y="4093360"/>
              <a:ext cx="294840" cy="3006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CFF12FC-88E3-4048-98D5-CB92C3E9294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177920" y="4075720"/>
                <a:ext cx="33048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9D3FD78-CEFF-4263-A8A4-FC149C0D024F}"/>
                  </a:ext>
                </a:extLst>
              </p14:cNvPr>
              <p14:cNvContentPartPr/>
              <p14:nvPr/>
            </p14:nvContentPartPr>
            <p14:xfrm>
              <a:off x="4409040" y="3965560"/>
              <a:ext cx="186480" cy="781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9D3FD78-CEFF-4263-A8A4-FC149C0D024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391040" y="3947560"/>
                <a:ext cx="222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891F7F3-9FE1-46BA-B519-95ECEFF3A66F}"/>
                  </a:ext>
                </a:extLst>
              </p14:cNvPr>
              <p14:cNvContentPartPr/>
              <p14:nvPr/>
            </p14:nvContentPartPr>
            <p14:xfrm>
              <a:off x="4592280" y="4074280"/>
              <a:ext cx="574200" cy="2235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891F7F3-9FE1-46BA-B519-95ECEFF3A66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574280" y="4056280"/>
                <a:ext cx="6098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F33F4-D0E7-44CF-A7FC-B5CA6A89B735}"/>
                  </a:ext>
                </a:extLst>
              </p14:cNvPr>
              <p14:cNvContentPartPr/>
              <p14:nvPr/>
            </p14:nvContentPartPr>
            <p14:xfrm>
              <a:off x="5435400" y="4136560"/>
              <a:ext cx="245160" cy="30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F33F4-D0E7-44CF-A7FC-B5CA6A89B73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417400" y="4118560"/>
                <a:ext cx="280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2096227-B906-4F12-90BB-77A4A44AF240}"/>
                  </a:ext>
                </a:extLst>
              </p14:cNvPr>
              <p14:cNvContentPartPr/>
              <p14:nvPr/>
            </p14:nvContentPartPr>
            <p14:xfrm>
              <a:off x="5475720" y="4225840"/>
              <a:ext cx="175320" cy="11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2096227-B906-4F12-90BB-77A4A44AF24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457720" y="420784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E59E052-3D70-471C-A331-03CD6A60445B}"/>
                  </a:ext>
                </a:extLst>
              </p14:cNvPr>
              <p14:cNvContentPartPr/>
              <p14:nvPr/>
            </p14:nvContentPartPr>
            <p14:xfrm>
              <a:off x="5191680" y="3913360"/>
              <a:ext cx="203400" cy="1116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E59E052-3D70-471C-A331-03CD6A60445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173680" y="3895360"/>
                <a:ext cx="2390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42F23D9-5D1C-4681-8893-02CF34672389}"/>
                  </a:ext>
                </a:extLst>
              </p14:cNvPr>
              <p14:cNvContentPartPr/>
              <p14:nvPr/>
            </p14:nvContentPartPr>
            <p14:xfrm>
              <a:off x="5872080" y="3879880"/>
              <a:ext cx="2011320" cy="5014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42F23D9-5D1C-4681-8893-02CF3467238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854077" y="3862240"/>
                <a:ext cx="2046966" cy="5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453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14:cNvPr>
              <p14:cNvContentPartPr/>
              <p14:nvPr/>
            </p14:nvContentPartPr>
            <p14:xfrm>
              <a:off x="756480" y="1178080"/>
              <a:ext cx="199440" cy="41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80" y="1160440"/>
                <a:ext cx="2350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14:cNvPr>
              <p14:cNvContentPartPr/>
              <p14:nvPr/>
            </p14:nvContentPartPr>
            <p14:xfrm>
              <a:off x="5950200" y="233080"/>
              <a:ext cx="2850480" cy="2352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560" y="215440"/>
                <a:ext cx="2886120" cy="23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14:cNvPr>
              <p14:cNvContentPartPr/>
              <p14:nvPr/>
            </p14:nvContentPartPr>
            <p14:xfrm>
              <a:off x="1167960" y="1066480"/>
              <a:ext cx="2335680" cy="478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320" y="1048480"/>
                <a:ext cx="2371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14:cNvPr>
              <p14:cNvContentPartPr/>
              <p14:nvPr/>
            </p14:nvContentPartPr>
            <p14:xfrm>
              <a:off x="3911160" y="1089880"/>
              <a:ext cx="809280" cy="33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20" y="1072221"/>
                <a:ext cx="844920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14:cNvPr>
              <p14:cNvContentPartPr/>
              <p14:nvPr/>
            </p14:nvContentPartPr>
            <p14:xfrm>
              <a:off x="720840" y="2072320"/>
              <a:ext cx="360" cy="64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200" y="20543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14:cNvPr>
              <p14:cNvContentPartPr/>
              <p14:nvPr/>
            </p14:nvContentPartPr>
            <p14:xfrm>
              <a:off x="734880" y="1930120"/>
              <a:ext cx="6840" cy="1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240" y="191212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14:cNvPr>
              <p14:cNvContentPartPr/>
              <p14:nvPr/>
            </p14:nvContentPartPr>
            <p14:xfrm>
              <a:off x="751080" y="1767760"/>
              <a:ext cx="51480" cy="4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440" y="1749760"/>
                <a:ext cx="8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14:cNvPr>
              <p14:cNvContentPartPr/>
              <p14:nvPr/>
            </p14:nvContentPartPr>
            <p14:xfrm>
              <a:off x="869880" y="1828240"/>
              <a:ext cx="85320" cy="29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240" y="1810600"/>
                <a:ext cx="120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14:cNvPr>
              <p14:cNvContentPartPr/>
              <p14:nvPr/>
            </p14:nvContentPartPr>
            <p14:xfrm>
              <a:off x="1080480" y="1787560"/>
              <a:ext cx="117360" cy="8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840" y="1769920"/>
                <a:ext cx="153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14:cNvPr>
              <p14:cNvContentPartPr/>
              <p14:nvPr/>
            </p14:nvContentPartPr>
            <p14:xfrm>
              <a:off x="1320600" y="1930120"/>
              <a:ext cx="16200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2600" y="191212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14:cNvPr>
              <p14:cNvContentPartPr/>
              <p14:nvPr/>
            </p14:nvContentPartPr>
            <p14:xfrm>
              <a:off x="1290000" y="2032360"/>
              <a:ext cx="184680" cy="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2360" y="2014720"/>
                <a:ext cx="2203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14:cNvPr>
              <p14:cNvContentPartPr/>
              <p14:nvPr/>
            </p14:nvContentPartPr>
            <p14:xfrm>
              <a:off x="1706520" y="1700080"/>
              <a:ext cx="159840" cy="68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8520" y="1682440"/>
                <a:ext cx="195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14:cNvPr>
              <p14:cNvContentPartPr/>
              <p14:nvPr/>
            </p14:nvContentPartPr>
            <p14:xfrm>
              <a:off x="2094240" y="1920760"/>
              <a:ext cx="8640" cy="14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6600" y="1903120"/>
                <a:ext cx="44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14:cNvPr>
              <p14:cNvContentPartPr/>
              <p14:nvPr/>
            </p14:nvContentPartPr>
            <p14:xfrm>
              <a:off x="2204400" y="1814200"/>
              <a:ext cx="254160" cy="277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6400" y="1796560"/>
                <a:ext cx="289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14:cNvPr>
              <p14:cNvContentPartPr/>
              <p14:nvPr/>
            </p14:nvContentPartPr>
            <p14:xfrm>
              <a:off x="1747200" y="1832920"/>
              <a:ext cx="193320" cy="269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9233" y="1815280"/>
                <a:ext cx="228894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14:cNvPr>
              <p14:cNvContentPartPr/>
              <p14:nvPr/>
            </p14:nvContentPartPr>
            <p14:xfrm>
              <a:off x="292800" y="1818160"/>
              <a:ext cx="330120" cy="312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141" y="1800520"/>
                <a:ext cx="36579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14:cNvPr>
              <p14:cNvContentPartPr/>
              <p14:nvPr/>
            </p14:nvContentPartPr>
            <p14:xfrm>
              <a:off x="2204400" y="1697920"/>
              <a:ext cx="200160" cy="59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6400" y="1680280"/>
                <a:ext cx="235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14:cNvPr>
              <p14:cNvContentPartPr/>
              <p14:nvPr/>
            </p14:nvContentPartPr>
            <p14:xfrm>
              <a:off x="2512560" y="1686400"/>
              <a:ext cx="88560" cy="84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4920" y="1668400"/>
                <a:ext cx="124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14:cNvPr>
              <p14:cNvContentPartPr/>
              <p14:nvPr/>
            </p14:nvContentPartPr>
            <p14:xfrm>
              <a:off x="1944480" y="1675960"/>
              <a:ext cx="77400" cy="77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26840" y="1657960"/>
                <a:ext cx="11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14:cNvPr>
              <p14:cNvContentPartPr/>
              <p14:nvPr/>
            </p14:nvContentPartPr>
            <p14:xfrm>
              <a:off x="2701920" y="1910680"/>
              <a:ext cx="162000" cy="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4280" y="189268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14:cNvPr>
              <p14:cNvContentPartPr/>
              <p14:nvPr/>
            </p14:nvContentPartPr>
            <p14:xfrm>
              <a:off x="2742600" y="1990960"/>
              <a:ext cx="12132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4960" y="1973320"/>
                <a:ext cx="15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14:cNvPr>
              <p14:cNvContentPartPr/>
              <p14:nvPr/>
            </p14:nvContentPartPr>
            <p14:xfrm>
              <a:off x="3066960" y="1727080"/>
              <a:ext cx="90720" cy="34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48960" y="1709080"/>
                <a:ext cx="126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14:cNvPr>
              <p14:cNvContentPartPr/>
              <p14:nvPr/>
            </p14:nvContentPartPr>
            <p14:xfrm>
              <a:off x="3298080" y="1765600"/>
              <a:ext cx="387360" cy="256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0440" y="1747600"/>
                <a:ext cx="423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14:cNvPr>
              <p14:cNvContentPartPr/>
              <p14:nvPr/>
            </p14:nvContentPartPr>
            <p14:xfrm>
              <a:off x="3321840" y="1634560"/>
              <a:ext cx="172080" cy="62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840" y="1616560"/>
                <a:ext cx="207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14:cNvPr>
              <p14:cNvContentPartPr/>
              <p14:nvPr/>
            </p14:nvContentPartPr>
            <p14:xfrm>
              <a:off x="2107920" y="1924360"/>
              <a:ext cx="10080" cy="9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89920" y="1906720"/>
                <a:ext cx="45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14:cNvPr>
              <p14:cNvContentPartPr/>
              <p14:nvPr/>
            </p14:nvContentPartPr>
            <p14:xfrm>
              <a:off x="5364120" y="1548160"/>
              <a:ext cx="159120" cy="36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46120" y="1530160"/>
                <a:ext cx="194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14:cNvPr>
              <p14:cNvContentPartPr/>
              <p14:nvPr/>
            </p14:nvContentPartPr>
            <p14:xfrm>
              <a:off x="5659680" y="1574440"/>
              <a:ext cx="101880" cy="4489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2040" y="1556800"/>
                <a:ext cx="1375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14:cNvPr>
              <p14:cNvContentPartPr/>
              <p14:nvPr/>
            </p14:nvContentPartPr>
            <p14:xfrm>
              <a:off x="5374200" y="1666960"/>
              <a:ext cx="203400" cy="340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6560" y="1649320"/>
                <a:ext cx="2390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14:cNvPr>
              <p14:cNvContentPartPr/>
              <p14:nvPr/>
            </p14:nvContentPartPr>
            <p14:xfrm>
              <a:off x="3819720" y="1606840"/>
              <a:ext cx="1428120" cy="505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02076" y="1589200"/>
                <a:ext cx="1463769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14:cNvPr>
              <p14:cNvContentPartPr/>
              <p14:nvPr/>
            </p14:nvContentPartPr>
            <p14:xfrm>
              <a:off x="1310520" y="2346640"/>
              <a:ext cx="155520" cy="1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92520" y="2329000"/>
                <a:ext cx="191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14:cNvPr>
              <p14:cNvContentPartPr/>
              <p14:nvPr/>
            </p14:nvContentPartPr>
            <p14:xfrm>
              <a:off x="1371000" y="2417920"/>
              <a:ext cx="1141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53360" y="2399920"/>
                <a:ext cx="14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14:cNvPr>
              <p14:cNvContentPartPr/>
              <p14:nvPr/>
            </p14:nvContentPartPr>
            <p14:xfrm>
              <a:off x="2468640" y="2295520"/>
              <a:ext cx="132840" cy="164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50640" y="2277880"/>
                <a:ext cx="168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14:cNvPr>
              <p14:cNvContentPartPr/>
              <p14:nvPr/>
            </p14:nvContentPartPr>
            <p14:xfrm>
              <a:off x="1747200" y="2178880"/>
              <a:ext cx="506160" cy="393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29200" y="2160896"/>
                <a:ext cx="541800" cy="429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14:cNvPr>
              <p14:cNvContentPartPr/>
              <p14:nvPr/>
            </p14:nvContentPartPr>
            <p14:xfrm>
              <a:off x="3250920" y="2316040"/>
              <a:ext cx="158040" cy="154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32920" y="2298040"/>
                <a:ext cx="193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14:cNvPr>
              <p14:cNvContentPartPr/>
              <p14:nvPr/>
            </p14:nvContentPartPr>
            <p14:xfrm>
              <a:off x="2763120" y="2153320"/>
              <a:ext cx="384840" cy="423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45103" y="2135665"/>
                <a:ext cx="420513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14:cNvPr>
              <p14:cNvContentPartPr/>
              <p14:nvPr/>
            </p14:nvContentPartPr>
            <p14:xfrm>
              <a:off x="3596160" y="2264560"/>
              <a:ext cx="131040" cy="232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246920"/>
                <a:ext cx="1666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14:cNvPr>
              <p14:cNvContentPartPr/>
              <p14:nvPr/>
            </p14:nvContentPartPr>
            <p14:xfrm>
              <a:off x="3768960" y="2112640"/>
              <a:ext cx="171720" cy="51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50960" y="2095000"/>
                <a:ext cx="2073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14:cNvPr>
              <p14:cNvContentPartPr/>
              <p14:nvPr/>
            </p14:nvContentPartPr>
            <p14:xfrm>
              <a:off x="4691640" y="2285800"/>
              <a:ext cx="12600" cy="162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73640" y="2267800"/>
                <a:ext cx="48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14:cNvPr>
              <p14:cNvContentPartPr/>
              <p14:nvPr/>
            </p14:nvContentPartPr>
            <p14:xfrm>
              <a:off x="4394640" y="2066200"/>
              <a:ext cx="169200" cy="67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77000" y="2048560"/>
                <a:ext cx="204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14:cNvPr>
              <p14:cNvContentPartPr/>
              <p14:nvPr/>
            </p14:nvContentPartPr>
            <p14:xfrm>
              <a:off x="4419480" y="2188240"/>
              <a:ext cx="197280" cy="270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1513" y="2170600"/>
                <a:ext cx="232855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14:cNvPr>
              <p14:cNvContentPartPr/>
              <p14:nvPr/>
            </p14:nvContentPartPr>
            <p14:xfrm>
              <a:off x="3850320" y="2245840"/>
              <a:ext cx="426960" cy="255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2228200"/>
                <a:ext cx="462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14:cNvPr>
              <p14:cNvContentPartPr/>
              <p14:nvPr/>
            </p14:nvContentPartPr>
            <p14:xfrm>
              <a:off x="406200" y="2867200"/>
              <a:ext cx="667440" cy="324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8200" y="2849560"/>
                <a:ext cx="703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14:cNvPr>
              <p14:cNvContentPartPr/>
              <p14:nvPr/>
            </p14:nvContentPartPr>
            <p14:xfrm>
              <a:off x="2061840" y="3108400"/>
              <a:ext cx="20592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44200" y="3090760"/>
                <a:ext cx="241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14:cNvPr>
              <p14:cNvContentPartPr/>
              <p14:nvPr/>
            </p14:nvContentPartPr>
            <p14:xfrm>
              <a:off x="2092800" y="3220000"/>
              <a:ext cx="20592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4800" y="3202000"/>
                <a:ext cx="241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14:cNvPr>
              <p14:cNvContentPartPr/>
              <p14:nvPr/>
            </p14:nvContentPartPr>
            <p14:xfrm>
              <a:off x="2580240" y="3171040"/>
              <a:ext cx="162000" cy="151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62600" y="3153040"/>
                <a:ext cx="197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14:cNvPr>
              <p14:cNvContentPartPr/>
              <p14:nvPr/>
            </p14:nvContentPartPr>
            <p14:xfrm>
              <a:off x="2529480" y="2905360"/>
              <a:ext cx="216000" cy="1832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11840" y="2887720"/>
                <a:ext cx="251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14:cNvPr>
              <p14:cNvContentPartPr/>
              <p14:nvPr/>
            </p14:nvContentPartPr>
            <p14:xfrm>
              <a:off x="1721640" y="2925880"/>
              <a:ext cx="196920" cy="3837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03673" y="2907880"/>
                <a:ext cx="232495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14:cNvPr>
              <p14:cNvContentPartPr/>
              <p14:nvPr/>
            </p14:nvContentPartPr>
            <p14:xfrm>
              <a:off x="2925120" y="2935600"/>
              <a:ext cx="683280" cy="3110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07129" y="2917940"/>
                <a:ext cx="718901" cy="34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14:cNvPr>
              <p14:cNvContentPartPr/>
              <p14:nvPr/>
            </p14:nvContentPartPr>
            <p14:xfrm>
              <a:off x="3708120" y="2729680"/>
              <a:ext cx="509400" cy="440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90480" y="2712040"/>
                <a:ext cx="5450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14:cNvPr>
              <p14:cNvContentPartPr/>
              <p14:nvPr/>
            </p14:nvContentPartPr>
            <p14:xfrm>
              <a:off x="4795320" y="3083920"/>
              <a:ext cx="131040" cy="127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77320" y="3066280"/>
                <a:ext cx="1666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14:cNvPr>
              <p14:cNvContentPartPr/>
              <p14:nvPr/>
            </p14:nvContentPartPr>
            <p14:xfrm>
              <a:off x="4764360" y="2824000"/>
              <a:ext cx="201960" cy="18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46720" y="2806360"/>
                <a:ext cx="237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14:cNvPr>
              <p14:cNvContentPartPr/>
              <p14:nvPr/>
            </p14:nvContentPartPr>
            <p14:xfrm>
              <a:off x="4460160" y="2976640"/>
              <a:ext cx="183960" cy="208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42160" y="2958640"/>
                <a:ext cx="2196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14:cNvPr>
              <p14:cNvContentPartPr/>
              <p14:nvPr/>
            </p14:nvContentPartPr>
            <p14:xfrm>
              <a:off x="5157840" y="2916160"/>
              <a:ext cx="663840" cy="2563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39840" y="2898495"/>
                <a:ext cx="699480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14:cNvPr>
              <p14:cNvContentPartPr/>
              <p14:nvPr/>
            </p14:nvContentPartPr>
            <p14:xfrm>
              <a:off x="5912760" y="2781880"/>
              <a:ext cx="446400" cy="36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94760" y="2764240"/>
                <a:ext cx="4820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14:cNvPr>
              <p14:cNvContentPartPr/>
              <p14:nvPr/>
            </p14:nvContentPartPr>
            <p14:xfrm>
              <a:off x="6349800" y="2925880"/>
              <a:ext cx="217440" cy="203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31800" y="2907880"/>
                <a:ext cx="2530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14:cNvPr>
              <p14:cNvContentPartPr/>
              <p14:nvPr/>
            </p14:nvContentPartPr>
            <p14:xfrm>
              <a:off x="6776400" y="2704480"/>
              <a:ext cx="201600" cy="792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58400" y="2686480"/>
                <a:ext cx="237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14:cNvPr>
              <p14:cNvContentPartPr/>
              <p14:nvPr/>
            </p14:nvContentPartPr>
            <p14:xfrm>
              <a:off x="6847320" y="2875120"/>
              <a:ext cx="633240" cy="255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29680" y="2857145"/>
                <a:ext cx="668880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14:cNvPr>
              <p14:cNvContentPartPr/>
              <p14:nvPr/>
            </p14:nvContentPartPr>
            <p14:xfrm>
              <a:off x="7635000" y="2813920"/>
              <a:ext cx="167760" cy="275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17000" y="2796280"/>
                <a:ext cx="203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14:cNvPr>
              <p14:cNvContentPartPr/>
              <p14:nvPr/>
            </p14:nvContentPartPr>
            <p14:xfrm>
              <a:off x="7924440" y="2876560"/>
              <a:ext cx="257400" cy="212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06800" y="2858920"/>
                <a:ext cx="293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14:cNvPr>
              <p14:cNvContentPartPr/>
              <p14:nvPr/>
            </p14:nvContentPartPr>
            <p14:xfrm>
              <a:off x="8259600" y="3088240"/>
              <a:ext cx="4320" cy="252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41960" y="3070240"/>
                <a:ext cx="39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14:cNvPr>
              <p14:cNvContentPartPr/>
              <p14:nvPr/>
            </p14:nvContentPartPr>
            <p14:xfrm>
              <a:off x="8267880" y="2885200"/>
              <a:ext cx="9720" cy="31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249880" y="2867200"/>
                <a:ext cx="453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14:cNvPr>
              <p14:cNvContentPartPr/>
              <p14:nvPr/>
            </p14:nvContentPartPr>
            <p14:xfrm>
              <a:off x="8421960" y="2818240"/>
              <a:ext cx="234360" cy="2905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404320" y="2800600"/>
                <a:ext cx="2700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14:cNvPr>
              <p14:cNvContentPartPr/>
              <p14:nvPr/>
            </p14:nvContentPartPr>
            <p14:xfrm>
              <a:off x="8391720" y="2702320"/>
              <a:ext cx="182880" cy="720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374080" y="2684320"/>
                <a:ext cx="218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39F7362-FFDF-4448-A992-143A129DF1C1}"/>
                  </a:ext>
                </a:extLst>
              </p14:cNvPr>
              <p14:cNvContentPartPr/>
              <p14:nvPr/>
            </p14:nvContentPartPr>
            <p14:xfrm>
              <a:off x="934680" y="3561640"/>
              <a:ext cx="558360" cy="3272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39F7362-FFDF-4448-A992-143A129DF1C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16692" y="3543640"/>
                <a:ext cx="59397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A572CFD-8DF2-4E17-AA34-38816F773C2B}"/>
                  </a:ext>
                </a:extLst>
              </p14:cNvPr>
              <p14:cNvContentPartPr/>
              <p14:nvPr/>
            </p14:nvContentPartPr>
            <p14:xfrm>
              <a:off x="517800" y="3556600"/>
              <a:ext cx="258120" cy="416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A572CFD-8DF2-4E17-AA34-38816F773C2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0160" y="3538960"/>
                <a:ext cx="29376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A1C4A22-C9BE-4042-9835-50BDC4474275}"/>
                  </a:ext>
                </a:extLst>
              </p14:cNvPr>
              <p14:cNvContentPartPr/>
              <p14:nvPr/>
            </p14:nvContentPartPr>
            <p14:xfrm>
              <a:off x="2204400" y="3514840"/>
              <a:ext cx="30600" cy="1335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A1C4A22-C9BE-4042-9835-50BDC447427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186400" y="3497200"/>
                <a:ext cx="662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ADE6F33-87E8-4135-A303-A5AC0F40F1B7}"/>
                  </a:ext>
                </a:extLst>
              </p14:cNvPr>
              <p14:cNvContentPartPr/>
              <p14:nvPr/>
            </p14:nvContentPartPr>
            <p14:xfrm>
              <a:off x="2133480" y="3676840"/>
              <a:ext cx="160200" cy="21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ADE6F33-87E8-4135-A303-A5AC0F40F1B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115480" y="3658840"/>
                <a:ext cx="195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47599AA-20B8-460D-B58F-106009547B96}"/>
                  </a:ext>
                </a:extLst>
              </p14:cNvPr>
              <p14:cNvContentPartPr/>
              <p14:nvPr/>
            </p14:nvContentPartPr>
            <p14:xfrm>
              <a:off x="2174160" y="3738760"/>
              <a:ext cx="134640" cy="1407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47599AA-20B8-460D-B58F-106009547B9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56160" y="3720760"/>
                <a:ext cx="170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46667C2-52C2-4D2E-BE0D-1A8956D9203F}"/>
                  </a:ext>
                </a:extLst>
              </p14:cNvPr>
              <p14:cNvContentPartPr/>
              <p14:nvPr/>
            </p14:nvContentPartPr>
            <p14:xfrm>
              <a:off x="3779040" y="3535360"/>
              <a:ext cx="203400" cy="111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46667C2-52C2-4D2E-BE0D-1A8956D9203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61400" y="3517360"/>
                <a:ext cx="239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F8D3057-A2AE-4C47-8115-A22EFC48AC8A}"/>
                  </a:ext>
                </a:extLst>
              </p14:cNvPr>
              <p14:cNvContentPartPr/>
              <p14:nvPr/>
            </p14:nvContentPartPr>
            <p14:xfrm>
              <a:off x="3850320" y="3646960"/>
              <a:ext cx="170640" cy="28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F8D3057-A2AE-4C47-8115-A22EFC48AC8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832320" y="3628960"/>
                <a:ext cx="206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E2BA462-A953-4AEC-BD4D-78171278765C}"/>
                  </a:ext>
                </a:extLst>
              </p14:cNvPr>
              <p14:cNvContentPartPr/>
              <p14:nvPr/>
            </p14:nvContentPartPr>
            <p14:xfrm>
              <a:off x="2449920" y="3392080"/>
              <a:ext cx="1184760" cy="4377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E2BA462-A953-4AEC-BD4D-78171278765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432275" y="3374080"/>
                <a:ext cx="1220411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C2E2CBF-589A-49AC-B069-37CE62ED1A69}"/>
                  </a:ext>
                </a:extLst>
              </p14:cNvPr>
              <p14:cNvContentPartPr/>
              <p14:nvPr/>
            </p14:nvContentPartPr>
            <p14:xfrm>
              <a:off x="5306160" y="3382720"/>
              <a:ext cx="200520" cy="2268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C2E2CBF-589A-49AC-B069-37CE62ED1A6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8520" y="3365080"/>
                <a:ext cx="2361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605CBAB-FB6A-41AE-950B-C0F11A6452C3}"/>
                  </a:ext>
                </a:extLst>
              </p14:cNvPr>
              <p14:cNvContentPartPr/>
              <p14:nvPr/>
            </p14:nvContentPartPr>
            <p14:xfrm>
              <a:off x="5618280" y="3363640"/>
              <a:ext cx="357840" cy="243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605CBAB-FB6A-41AE-950B-C0F11A6452C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600280" y="3345640"/>
                <a:ext cx="3934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4F397AE-2845-4622-A6E3-0714F0D97941}"/>
                  </a:ext>
                </a:extLst>
              </p14:cNvPr>
              <p14:cNvContentPartPr/>
              <p14:nvPr/>
            </p14:nvContentPartPr>
            <p14:xfrm>
              <a:off x="6073680" y="3545440"/>
              <a:ext cx="12240" cy="781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4F397AE-2845-4622-A6E3-0714F0D9794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55680" y="3527800"/>
                <a:ext cx="478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0B64AA7-6417-4616-9A7B-EC375FEC1340}"/>
                  </a:ext>
                </a:extLst>
              </p14:cNvPr>
              <p14:cNvContentPartPr/>
              <p14:nvPr/>
            </p14:nvContentPartPr>
            <p14:xfrm>
              <a:off x="6084840" y="3382720"/>
              <a:ext cx="31320" cy="295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0B64AA7-6417-4616-9A7B-EC375FEC134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66840" y="3365080"/>
                <a:ext cx="66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121E4B4-E06C-4BBF-B4A7-B14B536CF9B7}"/>
                  </a:ext>
                </a:extLst>
              </p14:cNvPr>
              <p14:cNvContentPartPr/>
              <p14:nvPr/>
            </p14:nvContentPartPr>
            <p14:xfrm>
              <a:off x="4287360" y="3346360"/>
              <a:ext cx="811800" cy="434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121E4B4-E06C-4BBF-B4A7-B14B536CF9B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69360" y="3328360"/>
                <a:ext cx="8474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E646A7-C587-4326-AE47-13E90CE01F62}"/>
                  </a:ext>
                </a:extLst>
              </p14:cNvPr>
              <p14:cNvContentPartPr/>
              <p14:nvPr/>
            </p14:nvContentPartPr>
            <p14:xfrm>
              <a:off x="6400200" y="3488560"/>
              <a:ext cx="208440" cy="16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E646A7-C587-4326-AE47-13E90CE01F6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382560" y="3470560"/>
                <a:ext cx="2440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397F53-A605-4580-9C98-D3D0CBBFB54E}"/>
                  </a:ext>
                </a:extLst>
              </p14:cNvPr>
              <p14:cNvContentPartPr/>
              <p14:nvPr/>
            </p14:nvContentPartPr>
            <p14:xfrm>
              <a:off x="6450960" y="3586120"/>
              <a:ext cx="151560" cy="6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397F53-A605-4580-9C98-D3D0CBBFB54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433320" y="3568480"/>
                <a:ext cx="187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A51D2F7-CA4F-4ABA-AEE6-E92704BC81AF}"/>
                  </a:ext>
                </a:extLst>
              </p14:cNvPr>
              <p14:cNvContentPartPr/>
              <p14:nvPr/>
            </p14:nvContentPartPr>
            <p14:xfrm>
              <a:off x="7568760" y="3291280"/>
              <a:ext cx="471240" cy="3373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A51D2F7-CA4F-4ABA-AEE6-E92704BC81A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51107" y="3273640"/>
                <a:ext cx="506907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0E9E72C-FF70-4659-A153-22FD0850361F}"/>
                  </a:ext>
                </a:extLst>
              </p14:cNvPr>
              <p14:cNvContentPartPr/>
              <p14:nvPr/>
            </p14:nvContentPartPr>
            <p14:xfrm>
              <a:off x="6817080" y="3352480"/>
              <a:ext cx="648720" cy="348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0E9E72C-FF70-4659-A153-22FD0850361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799080" y="3334480"/>
                <a:ext cx="6843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8A0686B-814D-46DC-9D55-30442BB31934}"/>
                  </a:ext>
                </a:extLst>
              </p14:cNvPr>
              <p14:cNvContentPartPr/>
              <p14:nvPr/>
            </p14:nvContentPartPr>
            <p14:xfrm>
              <a:off x="8365440" y="3291280"/>
              <a:ext cx="219960" cy="5590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8A0686B-814D-46DC-9D55-30442BB3193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347440" y="3273640"/>
                <a:ext cx="25560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EC0D59B-DE24-44A3-BC0E-3A1ECEBB6D25}"/>
                  </a:ext>
                </a:extLst>
              </p14:cNvPr>
              <p14:cNvContentPartPr/>
              <p14:nvPr/>
            </p14:nvContentPartPr>
            <p14:xfrm>
              <a:off x="670440" y="4393960"/>
              <a:ext cx="121680" cy="1188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EC0D59B-DE24-44A3-BC0E-3A1ECEBB6D2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52440" y="4375960"/>
                <a:ext cx="157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D6E16D5-FBA4-4398-8EA7-8A937A50C962}"/>
                  </a:ext>
                </a:extLst>
              </p14:cNvPr>
              <p14:cNvContentPartPr/>
              <p14:nvPr/>
            </p14:nvContentPartPr>
            <p14:xfrm>
              <a:off x="1008120" y="4225840"/>
              <a:ext cx="185400" cy="1962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D6E16D5-FBA4-4398-8EA7-8A937A50C96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90120" y="4208200"/>
                <a:ext cx="2210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3A340BF-75EC-4668-B409-C8C0B8247110}"/>
                  </a:ext>
                </a:extLst>
              </p14:cNvPr>
              <p14:cNvContentPartPr/>
              <p14:nvPr/>
            </p14:nvContentPartPr>
            <p14:xfrm>
              <a:off x="1290000" y="4238080"/>
              <a:ext cx="290520" cy="1918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3A340BF-75EC-4668-B409-C8C0B824711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272360" y="4220080"/>
                <a:ext cx="3261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23F246D-66E4-4924-968E-48E9487A6867}"/>
                  </a:ext>
                </a:extLst>
              </p14:cNvPr>
              <p14:cNvContentPartPr/>
              <p14:nvPr/>
            </p14:nvContentPartPr>
            <p14:xfrm>
              <a:off x="1675920" y="4378480"/>
              <a:ext cx="4320" cy="252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23F246D-66E4-4924-968E-48E9487A686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658280" y="4360480"/>
                <a:ext cx="39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CB0CF9D-D56A-41F5-AE63-5691A97CD8C9}"/>
                  </a:ext>
                </a:extLst>
              </p14:cNvPr>
              <p14:cNvContentPartPr/>
              <p14:nvPr/>
            </p14:nvContentPartPr>
            <p14:xfrm>
              <a:off x="1678440" y="4216120"/>
              <a:ext cx="8280" cy="122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CB0CF9D-D56A-41F5-AE63-5691A97CD8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0440" y="41981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CDC2F55-1DB7-49B0-985E-23560E283B72}"/>
                  </a:ext>
                </a:extLst>
              </p14:cNvPr>
              <p14:cNvContentPartPr/>
              <p14:nvPr/>
            </p14:nvContentPartPr>
            <p14:xfrm>
              <a:off x="1773480" y="4173640"/>
              <a:ext cx="121320" cy="1936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CDC2F55-1DB7-49B0-985E-23560E283B7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755840" y="4156000"/>
                <a:ext cx="1569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DE88E95-0D9F-47A2-838D-3DED19E08C97}"/>
                  </a:ext>
                </a:extLst>
              </p14:cNvPr>
              <p14:cNvContentPartPr/>
              <p14:nvPr/>
            </p14:nvContentPartPr>
            <p14:xfrm>
              <a:off x="1970400" y="4317640"/>
              <a:ext cx="360" cy="78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DE88E95-0D9F-47A2-838D-3DED19E08C9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952760" y="4300000"/>
                <a:ext cx="360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9A0173D-08EF-4B40-8D20-96902A5E47AC}"/>
                  </a:ext>
                </a:extLst>
              </p14:cNvPr>
              <p14:cNvContentPartPr/>
              <p14:nvPr/>
            </p14:nvContentPartPr>
            <p14:xfrm>
              <a:off x="1971120" y="4195600"/>
              <a:ext cx="20160" cy="22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9A0173D-08EF-4B40-8D20-96902A5E47A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953120" y="4177960"/>
                <a:ext cx="55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49E71A9-532E-4C84-8CC7-822C14FA3FB7}"/>
                  </a:ext>
                </a:extLst>
              </p14:cNvPr>
              <p14:cNvContentPartPr/>
              <p14:nvPr/>
            </p14:nvContentPartPr>
            <p14:xfrm>
              <a:off x="2112960" y="4083640"/>
              <a:ext cx="150840" cy="630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49E71A9-532E-4C84-8CC7-822C14FA3FB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095320" y="4065640"/>
                <a:ext cx="1864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02BABD2-A2A0-4963-93F8-E747EDD03E63}"/>
                  </a:ext>
                </a:extLst>
              </p14:cNvPr>
              <p14:cNvContentPartPr/>
              <p14:nvPr/>
            </p14:nvContentPartPr>
            <p14:xfrm>
              <a:off x="619320" y="4175440"/>
              <a:ext cx="212040" cy="1681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02BABD2-A2A0-4963-93F8-E747EDD03E6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01320" y="4157440"/>
                <a:ext cx="247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678295E-840C-4EDC-BA0F-114EB999CEE1}"/>
                  </a:ext>
                </a:extLst>
              </p14:cNvPr>
              <p14:cNvContentPartPr/>
              <p14:nvPr/>
            </p14:nvContentPartPr>
            <p14:xfrm>
              <a:off x="3262080" y="4114240"/>
              <a:ext cx="182160" cy="2556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678295E-840C-4EDC-BA0F-114EB999CEE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244080" y="4096600"/>
                <a:ext cx="2178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0215C0D-B808-4BAF-99A0-54914497B631}"/>
                  </a:ext>
                </a:extLst>
              </p14:cNvPr>
              <p14:cNvContentPartPr/>
              <p14:nvPr/>
            </p14:nvContentPartPr>
            <p14:xfrm>
              <a:off x="3555840" y="4148440"/>
              <a:ext cx="323640" cy="1900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0215C0D-B808-4BAF-99A0-54914497B63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537840" y="4130800"/>
                <a:ext cx="359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D6ED6C5-06CC-431E-B1FB-F79D8EC9B65A}"/>
                  </a:ext>
                </a:extLst>
              </p14:cNvPr>
              <p14:cNvContentPartPr/>
              <p14:nvPr/>
            </p14:nvContentPartPr>
            <p14:xfrm>
              <a:off x="3982800" y="4114240"/>
              <a:ext cx="20160" cy="450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D6ED6C5-06CC-431E-B1FB-F79D8EC9B65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964800" y="4096600"/>
                <a:ext cx="558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FB3D669-5209-4FC1-A0D4-23072101B833}"/>
                  </a:ext>
                </a:extLst>
              </p14:cNvPr>
              <p14:cNvContentPartPr/>
              <p14:nvPr/>
            </p14:nvContentPartPr>
            <p14:xfrm>
              <a:off x="2387280" y="4063480"/>
              <a:ext cx="704160" cy="3366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FB3D669-5209-4FC1-A0D4-23072101B83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369280" y="4045840"/>
                <a:ext cx="7398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918B275-E233-4D1D-9CEC-5619A1B2581D}"/>
                  </a:ext>
                </a:extLst>
              </p14:cNvPr>
              <p14:cNvContentPartPr/>
              <p14:nvPr/>
            </p14:nvContentPartPr>
            <p14:xfrm>
              <a:off x="3992520" y="4266880"/>
              <a:ext cx="77400" cy="910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918B275-E233-4D1D-9CEC-5619A1B2581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74880" y="4248880"/>
                <a:ext cx="113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CFF12FC-88E3-4048-98D5-CB92C3E9294C}"/>
                  </a:ext>
                </a:extLst>
              </p14:cNvPr>
              <p14:cNvContentPartPr/>
              <p14:nvPr/>
            </p14:nvContentPartPr>
            <p14:xfrm>
              <a:off x="4195920" y="4093360"/>
              <a:ext cx="294840" cy="3006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CFF12FC-88E3-4048-98D5-CB92C3E9294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177920" y="4075720"/>
                <a:ext cx="33048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9D3FD78-CEFF-4263-A8A4-FC149C0D024F}"/>
                  </a:ext>
                </a:extLst>
              </p14:cNvPr>
              <p14:cNvContentPartPr/>
              <p14:nvPr/>
            </p14:nvContentPartPr>
            <p14:xfrm>
              <a:off x="4409040" y="3965560"/>
              <a:ext cx="186480" cy="781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9D3FD78-CEFF-4263-A8A4-FC149C0D024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391040" y="3947560"/>
                <a:ext cx="222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891F7F3-9FE1-46BA-B519-95ECEFF3A66F}"/>
                  </a:ext>
                </a:extLst>
              </p14:cNvPr>
              <p14:cNvContentPartPr/>
              <p14:nvPr/>
            </p14:nvContentPartPr>
            <p14:xfrm>
              <a:off x="4592280" y="4074280"/>
              <a:ext cx="574200" cy="2235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891F7F3-9FE1-46BA-B519-95ECEFF3A66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574280" y="4056280"/>
                <a:ext cx="6098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F33F4-D0E7-44CF-A7FC-B5CA6A89B735}"/>
                  </a:ext>
                </a:extLst>
              </p14:cNvPr>
              <p14:cNvContentPartPr/>
              <p14:nvPr/>
            </p14:nvContentPartPr>
            <p14:xfrm>
              <a:off x="5435400" y="4136560"/>
              <a:ext cx="245160" cy="30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F33F4-D0E7-44CF-A7FC-B5CA6A89B73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417400" y="4118560"/>
                <a:ext cx="280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2096227-B906-4F12-90BB-77A4A44AF240}"/>
                  </a:ext>
                </a:extLst>
              </p14:cNvPr>
              <p14:cNvContentPartPr/>
              <p14:nvPr/>
            </p14:nvContentPartPr>
            <p14:xfrm>
              <a:off x="5475720" y="4225840"/>
              <a:ext cx="175320" cy="11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2096227-B906-4F12-90BB-77A4A44AF24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457720" y="420784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A9C08E4-9E12-47A9-807C-7DC38BF62089}"/>
                  </a:ext>
                </a:extLst>
              </p14:cNvPr>
              <p14:cNvContentPartPr/>
              <p14:nvPr/>
            </p14:nvContentPartPr>
            <p14:xfrm>
              <a:off x="6197160" y="4250680"/>
              <a:ext cx="172440" cy="1306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A9C08E4-9E12-47A9-807C-7DC38BF6208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179520" y="4232680"/>
                <a:ext cx="208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AF8C007-8BEF-4EFE-93B9-9E026CD1BCE7}"/>
                  </a:ext>
                </a:extLst>
              </p14:cNvPr>
              <p14:cNvContentPartPr/>
              <p14:nvPr/>
            </p14:nvContentPartPr>
            <p14:xfrm>
              <a:off x="5872080" y="3996520"/>
              <a:ext cx="608760" cy="2120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AF8C007-8BEF-4EFE-93B9-9E026CD1BCE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854080" y="3978880"/>
                <a:ext cx="6444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FE40074-40CA-4CFD-A84A-DCD848D68507}"/>
                  </a:ext>
                </a:extLst>
              </p14:cNvPr>
              <p14:cNvContentPartPr/>
              <p14:nvPr/>
            </p14:nvContentPartPr>
            <p14:xfrm>
              <a:off x="6720960" y="3960520"/>
              <a:ext cx="1162080" cy="3686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FE40074-40CA-4CFD-A84A-DCD848D6850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702966" y="3942880"/>
                <a:ext cx="1197709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60DBD65-A036-46C4-BAAC-8BA222CCA4A8}"/>
                  </a:ext>
                </a:extLst>
              </p14:cNvPr>
              <p14:cNvContentPartPr/>
              <p14:nvPr/>
            </p14:nvContentPartPr>
            <p14:xfrm>
              <a:off x="2507880" y="4620400"/>
              <a:ext cx="205920" cy="432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60DBD65-A036-46C4-BAAC-8BA222CCA4A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489880" y="4602400"/>
                <a:ext cx="241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DF32549-D036-433A-BFF0-4C0172CFAE52}"/>
                  </a:ext>
                </a:extLst>
              </p14:cNvPr>
              <p14:cNvContentPartPr/>
              <p14:nvPr/>
            </p14:nvContentPartPr>
            <p14:xfrm>
              <a:off x="2549640" y="4703200"/>
              <a:ext cx="174960" cy="108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DF32549-D036-433A-BFF0-4C0172CFAE5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531640" y="468556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FF48F10-39B1-4130-ACF6-411345DFAB6B}"/>
                  </a:ext>
                </a:extLst>
              </p14:cNvPr>
              <p14:cNvContentPartPr/>
              <p14:nvPr/>
            </p14:nvContentPartPr>
            <p14:xfrm>
              <a:off x="4195920" y="4480360"/>
              <a:ext cx="781200" cy="2710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FF48F10-39B1-4130-ACF6-411345DFAB6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177928" y="4462360"/>
                <a:ext cx="816824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D34A162-AB4C-4DE5-B5A2-00B758225147}"/>
                  </a:ext>
                </a:extLst>
              </p14:cNvPr>
              <p14:cNvContentPartPr/>
              <p14:nvPr/>
            </p14:nvContentPartPr>
            <p14:xfrm>
              <a:off x="3068040" y="4500520"/>
              <a:ext cx="970200" cy="3758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D34A162-AB4C-4DE5-B5A2-00B75822514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050040" y="4482880"/>
                <a:ext cx="100584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A5CC00B-6D98-4BF2-BE6C-26DE3B40AADD}"/>
                  </a:ext>
                </a:extLst>
              </p14:cNvPr>
              <p14:cNvContentPartPr/>
              <p14:nvPr/>
            </p14:nvContentPartPr>
            <p14:xfrm>
              <a:off x="5191680" y="3929200"/>
              <a:ext cx="209160" cy="10584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A5CC00B-6D98-4BF2-BE6C-26DE3B40AAD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173680" y="3911200"/>
                <a:ext cx="2448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E7C0A1D-D636-4042-A69B-B91CA59CDA79}"/>
                  </a:ext>
                </a:extLst>
              </p14:cNvPr>
              <p14:cNvContentPartPr/>
              <p14:nvPr/>
            </p14:nvContentPartPr>
            <p14:xfrm>
              <a:off x="6543480" y="3880960"/>
              <a:ext cx="142560" cy="928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E7C0A1D-D636-4042-A69B-B91CA59CDA7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525840" y="3862960"/>
                <a:ext cx="1782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5C49CC8-C2E2-4402-8DF3-399BAC6A1707}"/>
                  </a:ext>
                </a:extLst>
              </p14:cNvPr>
              <p14:cNvContentPartPr/>
              <p14:nvPr/>
            </p14:nvContentPartPr>
            <p14:xfrm>
              <a:off x="5777400" y="4348240"/>
              <a:ext cx="246240" cy="5590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5C49CC8-C2E2-4402-8DF3-399BAC6A170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759400" y="4330240"/>
                <a:ext cx="2818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715F1A5E-2631-40D3-8540-0EF89115C4AE}"/>
                  </a:ext>
                </a:extLst>
              </p14:cNvPr>
              <p14:cNvContentPartPr/>
              <p14:nvPr/>
            </p14:nvContentPartPr>
            <p14:xfrm>
              <a:off x="975000" y="4959520"/>
              <a:ext cx="214920" cy="10044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715F1A5E-2631-40D3-8540-0EF89115C4A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57000" y="4941520"/>
                <a:ext cx="250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E923F1F-52EC-47CB-85C4-6AC057DB6B50}"/>
                  </a:ext>
                </a:extLst>
              </p14:cNvPr>
              <p14:cNvContentPartPr/>
              <p14:nvPr/>
            </p14:nvContentPartPr>
            <p14:xfrm>
              <a:off x="1852680" y="5282800"/>
              <a:ext cx="26640" cy="3996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E923F1F-52EC-47CB-85C4-6AC057DB6B5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835040" y="5264800"/>
                <a:ext cx="622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02685D8-F299-4D68-A7FC-364A6E577BD7}"/>
                  </a:ext>
                </a:extLst>
              </p14:cNvPr>
              <p14:cNvContentPartPr/>
              <p14:nvPr/>
            </p14:nvContentPartPr>
            <p14:xfrm>
              <a:off x="2104680" y="5058880"/>
              <a:ext cx="206640" cy="3387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02685D8-F299-4D68-A7FC-364A6E577BD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087040" y="5040880"/>
                <a:ext cx="2422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B60AE03-62BE-40C5-8234-7803B62ED215}"/>
                  </a:ext>
                </a:extLst>
              </p14:cNvPr>
              <p14:cNvContentPartPr/>
              <p14:nvPr/>
            </p14:nvContentPartPr>
            <p14:xfrm>
              <a:off x="2946000" y="4986160"/>
              <a:ext cx="213840" cy="7344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B60AE03-62BE-40C5-8234-7803B62ED21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928000" y="4968520"/>
                <a:ext cx="2494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EE2C671-EBFD-4073-A56F-FD70C2D7BE88}"/>
                  </a:ext>
                </a:extLst>
              </p14:cNvPr>
              <p14:cNvContentPartPr/>
              <p14:nvPr/>
            </p14:nvContentPartPr>
            <p14:xfrm>
              <a:off x="2986680" y="5160760"/>
              <a:ext cx="258480" cy="25380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EE2C671-EBFD-4073-A56F-FD70C2D7BE8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968680" y="5143120"/>
                <a:ext cx="294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CCE2B0F-62F3-44E1-9920-DFA8D348A193}"/>
                  </a:ext>
                </a:extLst>
              </p14:cNvPr>
              <p14:cNvContentPartPr/>
              <p14:nvPr/>
            </p14:nvContentPartPr>
            <p14:xfrm>
              <a:off x="2448120" y="5174800"/>
              <a:ext cx="406800" cy="23040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CCE2B0F-62F3-44E1-9920-DFA8D348A19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430480" y="5156800"/>
                <a:ext cx="442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E61341C-027B-4CF7-86A1-3F4B93A1E05D}"/>
                  </a:ext>
                </a:extLst>
              </p14:cNvPr>
              <p14:cNvContentPartPr/>
              <p14:nvPr/>
            </p14:nvContentPartPr>
            <p14:xfrm>
              <a:off x="1042680" y="5155720"/>
              <a:ext cx="678240" cy="3207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E61341C-027B-4CF7-86A1-3F4B93A1E05D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25040" y="5138060"/>
                <a:ext cx="713880" cy="3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E28FE25-A017-41C4-A445-BF216F0555B4}"/>
                  </a:ext>
                </a:extLst>
              </p14:cNvPr>
              <p14:cNvContentPartPr/>
              <p14:nvPr/>
            </p14:nvContentPartPr>
            <p14:xfrm>
              <a:off x="3576000" y="5247520"/>
              <a:ext cx="190800" cy="356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E28FE25-A017-41C4-A445-BF216F0555B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558360" y="5229520"/>
                <a:ext cx="2264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9E7A0A3-C99B-44EC-9C30-F8F88A1AE827}"/>
                  </a:ext>
                </a:extLst>
              </p14:cNvPr>
              <p14:cNvContentPartPr/>
              <p14:nvPr/>
            </p14:nvContentPartPr>
            <p14:xfrm>
              <a:off x="3586080" y="5363440"/>
              <a:ext cx="200520" cy="216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9E7A0A3-C99B-44EC-9C30-F8F88A1AE82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568080" y="5345440"/>
                <a:ext cx="236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2869A214-9A93-47B6-97C5-7D4FB95E8ACA}"/>
                  </a:ext>
                </a:extLst>
              </p14:cNvPr>
              <p14:cNvContentPartPr/>
              <p14:nvPr/>
            </p14:nvContentPartPr>
            <p14:xfrm>
              <a:off x="4012680" y="4991560"/>
              <a:ext cx="148680" cy="475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2869A214-9A93-47B6-97C5-7D4FB95E8AC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994680" y="4973920"/>
                <a:ext cx="1843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4149185-8923-4083-B3B5-29CE6A3540F6}"/>
                  </a:ext>
                </a:extLst>
              </p14:cNvPr>
              <p14:cNvContentPartPr/>
              <p14:nvPr/>
            </p14:nvContentPartPr>
            <p14:xfrm>
              <a:off x="4002600" y="5085520"/>
              <a:ext cx="631080" cy="39060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4149185-8923-4083-B3B5-29CE6A3540F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984950" y="5067880"/>
                <a:ext cx="66674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CF4B55F4-A886-4F3E-831B-90373AEA1845}"/>
                  </a:ext>
                </a:extLst>
              </p14:cNvPr>
              <p14:cNvContentPartPr/>
              <p14:nvPr/>
            </p14:nvContentPartPr>
            <p14:xfrm>
              <a:off x="4850040" y="5201440"/>
              <a:ext cx="65880" cy="615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CF4B55F4-A886-4F3E-831B-90373AEA184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832400" y="5183440"/>
                <a:ext cx="1015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35394D1-E370-48A6-BA0A-C5364586846E}"/>
                  </a:ext>
                </a:extLst>
              </p14:cNvPr>
              <p14:cNvContentPartPr/>
              <p14:nvPr/>
            </p14:nvContentPartPr>
            <p14:xfrm>
              <a:off x="5129400" y="4915240"/>
              <a:ext cx="510840" cy="52128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35394D1-E370-48A6-BA0A-C5364586846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111400" y="4897240"/>
                <a:ext cx="54648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381AB64-6F5E-4C9A-A2BE-EB12C5DC3C0B}"/>
                  </a:ext>
                </a:extLst>
              </p14:cNvPr>
              <p14:cNvContentPartPr/>
              <p14:nvPr/>
            </p14:nvContentPartPr>
            <p14:xfrm>
              <a:off x="5876760" y="5029720"/>
              <a:ext cx="219240" cy="28224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381AB64-6F5E-4C9A-A2BE-EB12C5DC3C0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858760" y="5012080"/>
                <a:ext cx="2548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485C89F-3DBF-4874-B1DE-EC3754681BDB}"/>
                  </a:ext>
                </a:extLst>
              </p14:cNvPr>
              <p14:cNvContentPartPr/>
              <p14:nvPr/>
            </p14:nvContentPartPr>
            <p14:xfrm>
              <a:off x="6166920" y="5103160"/>
              <a:ext cx="320760" cy="19044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485C89F-3DBF-4874-B1DE-EC3754681BD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148920" y="5085160"/>
                <a:ext cx="3564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AA1CD39-98E3-4AA6-88B8-A9FF4ED91ABF}"/>
                  </a:ext>
                </a:extLst>
              </p14:cNvPr>
              <p14:cNvContentPartPr/>
              <p14:nvPr/>
            </p14:nvContentPartPr>
            <p14:xfrm>
              <a:off x="6584880" y="5272720"/>
              <a:ext cx="18720" cy="4428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AA1CD39-98E3-4AA6-88B8-A9FF4ED91AB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567240" y="5255080"/>
                <a:ext cx="543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92DC3D58-3ECE-4DBA-95CF-D72D69E69276}"/>
                  </a:ext>
                </a:extLst>
              </p14:cNvPr>
              <p14:cNvContentPartPr/>
              <p14:nvPr/>
            </p14:nvContentPartPr>
            <p14:xfrm>
              <a:off x="6587040" y="5137720"/>
              <a:ext cx="16920" cy="4392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92DC3D58-3ECE-4DBA-95CF-D72D69E6927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569400" y="5119720"/>
                <a:ext cx="52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4366A2E-FA2F-4667-9D9B-16ACC60A2573}"/>
                  </a:ext>
                </a:extLst>
              </p14:cNvPr>
              <p14:cNvContentPartPr/>
              <p14:nvPr/>
            </p14:nvContentPartPr>
            <p14:xfrm>
              <a:off x="6725640" y="4831360"/>
              <a:ext cx="262440" cy="10656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4366A2E-FA2F-4667-9D9B-16ACC60A257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707640" y="4813720"/>
                <a:ext cx="2980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7CE6697B-BB46-4611-BEBE-3E647BAD5E25}"/>
                  </a:ext>
                </a:extLst>
              </p14:cNvPr>
              <p14:cNvContentPartPr/>
              <p14:nvPr/>
            </p14:nvContentPartPr>
            <p14:xfrm>
              <a:off x="6795120" y="5033680"/>
              <a:ext cx="235800" cy="24912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7CE6697B-BB46-4611-BEBE-3E647BAD5E2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777480" y="5016040"/>
                <a:ext cx="271440" cy="2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3253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14:cNvPr>
              <p14:cNvContentPartPr/>
              <p14:nvPr/>
            </p14:nvContentPartPr>
            <p14:xfrm>
              <a:off x="756480" y="1178080"/>
              <a:ext cx="199440" cy="41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80" y="1160440"/>
                <a:ext cx="2350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14:cNvPr>
              <p14:cNvContentPartPr/>
              <p14:nvPr/>
            </p14:nvContentPartPr>
            <p14:xfrm>
              <a:off x="5950200" y="233080"/>
              <a:ext cx="2850480" cy="2352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560" y="215440"/>
                <a:ext cx="2886120" cy="23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14:cNvPr>
              <p14:cNvContentPartPr/>
              <p14:nvPr/>
            </p14:nvContentPartPr>
            <p14:xfrm>
              <a:off x="1167960" y="1066480"/>
              <a:ext cx="2335680" cy="478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320" y="1048480"/>
                <a:ext cx="2371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14:cNvPr>
              <p14:cNvContentPartPr/>
              <p14:nvPr/>
            </p14:nvContentPartPr>
            <p14:xfrm>
              <a:off x="3911160" y="1089880"/>
              <a:ext cx="809280" cy="33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20" y="1072221"/>
                <a:ext cx="844920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14:cNvPr>
              <p14:cNvContentPartPr/>
              <p14:nvPr/>
            </p14:nvContentPartPr>
            <p14:xfrm>
              <a:off x="720840" y="2072320"/>
              <a:ext cx="360" cy="64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200" y="20543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14:cNvPr>
              <p14:cNvContentPartPr/>
              <p14:nvPr/>
            </p14:nvContentPartPr>
            <p14:xfrm>
              <a:off x="734880" y="1930120"/>
              <a:ext cx="6840" cy="1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240" y="191212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14:cNvPr>
              <p14:cNvContentPartPr/>
              <p14:nvPr/>
            </p14:nvContentPartPr>
            <p14:xfrm>
              <a:off x="751080" y="1767760"/>
              <a:ext cx="51480" cy="4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440" y="1749760"/>
                <a:ext cx="8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14:cNvPr>
              <p14:cNvContentPartPr/>
              <p14:nvPr/>
            </p14:nvContentPartPr>
            <p14:xfrm>
              <a:off x="869880" y="1828240"/>
              <a:ext cx="85320" cy="29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240" y="1810600"/>
                <a:ext cx="120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14:cNvPr>
              <p14:cNvContentPartPr/>
              <p14:nvPr/>
            </p14:nvContentPartPr>
            <p14:xfrm>
              <a:off x="1080480" y="1787560"/>
              <a:ext cx="117360" cy="8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840" y="1769920"/>
                <a:ext cx="153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14:cNvPr>
              <p14:cNvContentPartPr/>
              <p14:nvPr/>
            </p14:nvContentPartPr>
            <p14:xfrm>
              <a:off x="1320600" y="1930120"/>
              <a:ext cx="16200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2600" y="191212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14:cNvPr>
              <p14:cNvContentPartPr/>
              <p14:nvPr/>
            </p14:nvContentPartPr>
            <p14:xfrm>
              <a:off x="1290000" y="2032360"/>
              <a:ext cx="184680" cy="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2360" y="2014720"/>
                <a:ext cx="2203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14:cNvPr>
              <p14:cNvContentPartPr/>
              <p14:nvPr/>
            </p14:nvContentPartPr>
            <p14:xfrm>
              <a:off x="1706520" y="1700080"/>
              <a:ext cx="159840" cy="68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8520" y="1682440"/>
                <a:ext cx="195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14:cNvPr>
              <p14:cNvContentPartPr/>
              <p14:nvPr/>
            </p14:nvContentPartPr>
            <p14:xfrm>
              <a:off x="2094240" y="1920760"/>
              <a:ext cx="8640" cy="14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6600" y="1903120"/>
                <a:ext cx="44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14:cNvPr>
              <p14:cNvContentPartPr/>
              <p14:nvPr/>
            </p14:nvContentPartPr>
            <p14:xfrm>
              <a:off x="2204400" y="1814200"/>
              <a:ext cx="254160" cy="277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6400" y="1796560"/>
                <a:ext cx="289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14:cNvPr>
              <p14:cNvContentPartPr/>
              <p14:nvPr/>
            </p14:nvContentPartPr>
            <p14:xfrm>
              <a:off x="1747200" y="1832920"/>
              <a:ext cx="193320" cy="269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9233" y="1815280"/>
                <a:ext cx="228894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14:cNvPr>
              <p14:cNvContentPartPr/>
              <p14:nvPr/>
            </p14:nvContentPartPr>
            <p14:xfrm>
              <a:off x="292800" y="1818160"/>
              <a:ext cx="330120" cy="312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141" y="1800520"/>
                <a:ext cx="36579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14:cNvPr>
              <p14:cNvContentPartPr/>
              <p14:nvPr/>
            </p14:nvContentPartPr>
            <p14:xfrm>
              <a:off x="2204400" y="1697920"/>
              <a:ext cx="200160" cy="59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6400" y="1680280"/>
                <a:ext cx="235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14:cNvPr>
              <p14:cNvContentPartPr/>
              <p14:nvPr/>
            </p14:nvContentPartPr>
            <p14:xfrm>
              <a:off x="2512560" y="1686400"/>
              <a:ext cx="88560" cy="84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4920" y="1668400"/>
                <a:ext cx="124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14:cNvPr>
              <p14:cNvContentPartPr/>
              <p14:nvPr/>
            </p14:nvContentPartPr>
            <p14:xfrm>
              <a:off x="1944480" y="1675960"/>
              <a:ext cx="77400" cy="77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26840" y="1657960"/>
                <a:ext cx="11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14:cNvPr>
              <p14:cNvContentPartPr/>
              <p14:nvPr/>
            </p14:nvContentPartPr>
            <p14:xfrm>
              <a:off x="2701920" y="1910680"/>
              <a:ext cx="162000" cy="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4280" y="189268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14:cNvPr>
              <p14:cNvContentPartPr/>
              <p14:nvPr/>
            </p14:nvContentPartPr>
            <p14:xfrm>
              <a:off x="2742600" y="1990960"/>
              <a:ext cx="12132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4960" y="1973320"/>
                <a:ext cx="15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14:cNvPr>
              <p14:cNvContentPartPr/>
              <p14:nvPr/>
            </p14:nvContentPartPr>
            <p14:xfrm>
              <a:off x="3066960" y="1727080"/>
              <a:ext cx="90720" cy="34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48960" y="1709080"/>
                <a:ext cx="126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14:cNvPr>
              <p14:cNvContentPartPr/>
              <p14:nvPr/>
            </p14:nvContentPartPr>
            <p14:xfrm>
              <a:off x="3298080" y="1765600"/>
              <a:ext cx="387360" cy="256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0440" y="1747600"/>
                <a:ext cx="423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14:cNvPr>
              <p14:cNvContentPartPr/>
              <p14:nvPr/>
            </p14:nvContentPartPr>
            <p14:xfrm>
              <a:off x="3321840" y="1634560"/>
              <a:ext cx="172080" cy="62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840" y="1616560"/>
                <a:ext cx="207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14:cNvPr>
              <p14:cNvContentPartPr/>
              <p14:nvPr/>
            </p14:nvContentPartPr>
            <p14:xfrm>
              <a:off x="2107920" y="1924360"/>
              <a:ext cx="10080" cy="9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89920" y="1906720"/>
                <a:ext cx="45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14:cNvPr>
              <p14:cNvContentPartPr/>
              <p14:nvPr/>
            </p14:nvContentPartPr>
            <p14:xfrm>
              <a:off x="5364120" y="1548160"/>
              <a:ext cx="159120" cy="36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46120" y="1530160"/>
                <a:ext cx="194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14:cNvPr>
              <p14:cNvContentPartPr/>
              <p14:nvPr/>
            </p14:nvContentPartPr>
            <p14:xfrm>
              <a:off x="5659680" y="1574440"/>
              <a:ext cx="101880" cy="4489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2040" y="1556800"/>
                <a:ext cx="1375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14:cNvPr>
              <p14:cNvContentPartPr/>
              <p14:nvPr/>
            </p14:nvContentPartPr>
            <p14:xfrm>
              <a:off x="5374200" y="1666960"/>
              <a:ext cx="203400" cy="340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6560" y="1649320"/>
                <a:ext cx="2390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14:cNvPr>
              <p14:cNvContentPartPr/>
              <p14:nvPr/>
            </p14:nvContentPartPr>
            <p14:xfrm>
              <a:off x="3819720" y="1606840"/>
              <a:ext cx="1428120" cy="505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02076" y="1589200"/>
                <a:ext cx="1463769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14:cNvPr>
              <p14:cNvContentPartPr/>
              <p14:nvPr/>
            </p14:nvContentPartPr>
            <p14:xfrm>
              <a:off x="1310520" y="2346640"/>
              <a:ext cx="155520" cy="1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92520" y="2329000"/>
                <a:ext cx="191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14:cNvPr>
              <p14:cNvContentPartPr/>
              <p14:nvPr/>
            </p14:nvContentPartPr>
            <p14:xfrm>
              <a:off x="1371000" y="2417920"/>
              <a:ext cx="1141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53360" y="2399920"/>
                <a:ext cx="14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14:cNvPr>
              <p14:cNvContentPartPr/>
              <p14:nvPr/>
            </p14:nvContentPartPr>
            <p14:xfrm>
              <a:off x="2468640" y="2295520"/>
              <a:ext cx="132840" cy="164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50640" y="2277880"/>
                <a:ext cx="168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14:cNvPr>
              <p14:cNvContentPartPr/>
              <p14:nvPr/>
            </p14:nvContentPartPr>
            <p14:xfrm>
              <a:off x="1747200" y="2178880"/>
              <a:ext cx="506160" cy="393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29200" y="2160896"/>
                <a:ext cx="541800" cy="429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14:cNvPr>
              <p14:cNvContentPartPr/>
              <p14:nvPr/>
            </p14:nvContentPartPr>
            <p14:xfrm>
              <a:off x="3250920" y="2316040"/>
              <a:ext cx="158040" cy="154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32920" y="2298040"/>
                <a:ext cx="193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14:cNvPr>
              <p14:cNvContentPartPr/>
              <p14:nvPr/>
            </p14:nvContentPartPr>
            <p14:xfrm>
              <a:off x="2763120" y="2153320"/>
              <a:ext cx="384840" cy="423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45103" y="2135665"/>
                <a:ext cx="420513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14:cNvPr>
              <p14:cNvContentPartPr/>
              <p14:nvPr/>
            </p14:nvContentPartPr>
            <p14:xfrm>
              <a:off x="3596160" y="2264560"/>
              <a:ext cx="131040" cy="232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246920"/>
                <a:ext cx="1666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14:cNvPr>
              <p14:cNvContentPartPr/>
              <p14:nvPr/>
            </p14:nvContentPartPr>
            <p14:xfrm>
              <a:off x="3768960" y="2112640"/>
              <a:ext cx="171720" cy="51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50960" y="2095000"/>
                <a:ext cx="2073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14:cNvPr>
              <p14:cNvContentPartPr/>
              <p14:nvPr/>
            </p14:nvContentPartPr>
            <p14:xfrm>
              <a:off x="4691640" y="2285800"/>
              <a:ext cx="12600" cy="162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73640" y="2267800"/>
                <a:ext cx="48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14:cNvPr>
              <p14:cNvContentPartPr/>
              <p14:nvPr/>
            </p14:nvContentPartPr>
            <p14:xfrm>
              <a:off x="4394640" y="2066200"/>
              <a:ext cx="169200" cy="67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77000" y="2048560"/>
                <a:ext cx="204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14:cNvPr>
              <p14:cNvContentPartPr/>
              <p14:nvPr/>
            </p14:nvContentPartPr>
            <p14:xfrm>
              <a:off x="4419480" y="2188240"/>
              <a:ext cx="197280" cy="270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1513" y="2170600"/>
                <a:ext cx="232855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14:cNvPr>
              <p14:cNvContentPartPr/>
              <p14:nvPr/>
            </p14:nvContentPartPr>
            <p14:xfrm>
              <a:off x="3850320" y="2245840"/>
              <a:ext cx="426960" cy="255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2228200"/>
                <a:ext cx="462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14:cNvPr>
              <p14:cNvContentPartPr/>
              <p14:nvPr/>
            </p14:nvContentPartPr>
            <p14:xfrm>
              <a:off x="406200" y="2867200"/>
              <a:ext cx="667440" cy="324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8200" y="2849560"/>
                <a:ext cx="703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14:cNvPr>
              <p14:cNvContentPartPr/>
              <p14:nvPr/>
            </p14:nvContentPartPr>
            <p14:xfrm>
              <a:off x="2061840" y="3108400"/>
              <a:ext cx="20592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44200" y="3090760"/>
                <a:ext cx="241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14:cNvPr>
              <p14:cNvContentPartPr/>
              <p14:nvPr/>
            </p14:nvContentPartPr>
            <p14:xfrm>
              <a:off x="2092800" y="3220000"/>
              <a:ext cx="20592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4800" y="3202000"/>
                <a:ext cx="241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14:cNvPr>
              <p14:cNvContentPartPr/>
              <p14:nvPr/>
            </p14:nvContentPartPr>
            <p14:xfrm>
              <a:off x="2580240" y="3171040"/>
              <a:ext cx="162000" cy="151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62600" y="3153040"/>
                <a:ext cx="197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14:cNvPr>
              <p14:cNvContentPartPr/>
              <p14:nvPr/>
            </p14:nvContentPartPr>
            <p14:xfrm>
              <a:off x="2529480" y="2905360"/>
              <a:ext cx="216000" cy="1832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11840" y="2887720"/>
                <a:ext cx="251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14:cNvPr>
              <p14:cNvContentPartPr/>
              <p14:nvPr/>
            </p14:nvContentPartPr>
            <p14:xfrm>
              <a:off x="1721640" y="2925880"/>
              <a:ext cx="196920" cy="3837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03673" y="2907880"/>
                <a:ext cx="232495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14:cNvPr>
              <p14:cNvContentPartPr/>
              <p14:nvPr/>
            </p14:nvContentPartPr>
            <p14:xfrm>
              <a:off x="2925120" y="2935600"/>
              <a:ext cx="683280" cy="3110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07129" y="2917940"/>
                <a:ext cx="718901" cy="34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14:cNvPr>
              <p14:cNvContentPartPr/>
              <p14:nvPr/>
            </p14:nvContentPartPr>
            <p14:xfrm>
              <a:off x="3708120" y="2729680"/>
              <a:ext cx="509400" cy="440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90480" y="2712040"/>
                <a:ext cx="5450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14:cNvPr>
              <p14:cNvContentPartPr/>
              <p14:nvPr/>
            </p14:nvContentPartPr>
            <p14:xfrm>
              <a:off x="4795320" y="3083920"/>
              <a:ext cx="131040" cy="127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77320" y="3066280"/>
                <a:ext cx="1666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14:cNvPr>
              <p14:cNvContentPartPr/>
              <p14:nvPr/>
            </p14:nvContentPartPr>
            <p14:xfrm>
              <a:off x="4764360" y="2824000"/>
              <a:ext cx="201960" cy="18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46720" y="2806360"/>
                <a:ext cx="237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14:cNvPr>
              <p14:cNvContentPartPr/>
              <p14:nvPr/>
            </p14:nvContentPartPr>
            <p14:xfrm>
              <a:off x="4460160" y="2976640"/>
              <a:ext cx="183960" cy="208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42160" y="2958640"/>
                <a:ext cx="2196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14:cNvPr>
              <p14:cNvContentPartPr/>
              <p14:nvPr/>
            </p14:nvContentPartPr>
            <p14:xfrm>
              <a:off x="5157840" y="2916160"/>
              <a:ext cx="663840" cy="2563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39840" y="2898495"/>
                <a:ext cx="699480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14:cNvPr>
              <p14:cNvContentPartPr/>
              <p14:nvPr/>
            </p14:nvContentPartPr>
            <p14:xfrm>
              <a:off x="5912760" y="2781880"/>
              <a:ext cx="446400" cy="36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94760" y="2764240"/>
                <a:ext cx="4820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14:cNvPr>
              <p14:cNvContentPartPr/>
              <p14:nvPr/>
            </p14:nvContentPartPr>
            <p14:xfrm>
              <a:off x="6349800" y="2925880"/>
              <a:ext cx="217440" cy="203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31800" y="2907880"/>
                <a:ext cx="2530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14:cNvPr>
              <p14:cNvContentPartPr/>
              <p14:nvPr/>
            </p14:nvContentPartPr>
            <p14:xfrm>
              <a:off x="6776400" y="2704480"/>
              <a:ext cx="201600" cy="792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58400" y="2686480"/>
                <a:ext cx="237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14:cNvPr>
              <p14:cNvContentPartPr/>
              <p14:nvPr/>
            </p14:nvContentPartPr>
            <p14:xfrm>
              <a:off x="6847320" y="2875120"/>
              <a:ext cx="633240" cy="255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29680" y="2857145"/>
                <a:ext cx="668880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14:cNvPr>
              <p14:cNvContentPartPr/>
              <p14:nvPr/>
            </p14:nvContentPartPr>
            <p14:xfrm>
              <a:off x="7635000" y="2813920"/>
              <a:ext cx="167760" cy="275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17000" y="2796280"/>
                <a:ext cx="203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14:cNvPr>
              <p14:cNvContentPartPr/>
              <p14:nvPr/>
            </p14:nvContentPartPr>
            <p14:xfrm>
              <a:off x="7924440" y="2876560"/>
              <a:ext cx="257400" cy="212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06800" y="2858920"/>
                <a:ext cx="293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14:cNvPr>
              <p14:cNvContentPartPr/>
              <p14:nvPr/>
            </p14:nvContentPartPr>
            <p14:xfrm>
              <a:off x="8259600" y="3088240"/>
              <a:ext cx="4320" cy="252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41960" y="3070240"/>
                <a:ext cx="39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14:cNvPr>
              <p14:cNvContentPartPr/>
              <p14:nvPr/>
            </p14:nvContentPartPr>
            <p14:xfrm>
              <a:off x="8267880" y="2885200"/>
              <a:ext cx="9720" cy="31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249880" y="2867200"/>
                <a:ext cx="453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14:cNvPr>
              <p14:cNvContentPartPr/>
              <p14:nvPr/>
            </p14:nvContentPartPr>
            <p14:xfrm>
              <a:off x="8421960" y="2818240"/>
              <a:ext cx="234360" cy="2905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404320" y="2800600"/>
                <a:ext cx="2700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14:cNvPr>
              <p14:cNvContentPartPr/>
              <p14:nvPr/>
            </p14:nvContentPartPr>
            <p14:xfrm>
              <a:off x="8391720" y="2702320"/>
              <a:ext cx="182880" cy="720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374080" y="2684320"/>
                <a:ext cx="218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39F7362-FFDF-4448-A992-143A129DF1C1}"/>
                  </a:ext>
                </a:extLst>
              </p14:cNvPr>
              <p14:cNvContentPartPr/>
              <p14:nvPr/>
            </p14:nvContentPartPr>
            <p14:xfrm>
              <a:off x="934680" y="3561640"/>
              <a:ext cx="558360" cy="3272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39F7362-FFDF-4448-A992-143A129DF1C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16692" y="3543640"/>
                <a:ext cx="59397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A572CFD-8DF2-4E17-AA34-38816F773C2B}"/>
                  </a:ext>
                </a:extLst>
              </p14:cNvPr>
              <p14:cNvContentPartPr/>
              <p14:nvPr/>
            </p14:nvContentPartPr>
            <p14:xfrm>
              <a:off x="517800" y="3556600"/>
              <a:ext cx="258120" cy="416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A572CFD-8DF2-4E17-AA34-38816F773C2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0160" y="3538960"/>
                <a:ext cx="29376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A1C4A22-C9BE-4042-9835-50BDC4474275}"/>
                  </a:ext>
                </a:extLst>
              </p14:cNvPr>
              <p14:cNvContentPartPr/>
              <p14:nvPr/>
            </p14:nvContentPartPr>
            <p14:xfrm>
              <a:off x="2204400" y="3514840"/>
              <a:ext cx="30600" cy="1335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A1C4A22-C9BE-4042-9835-50BDC447427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186400" y="3497200"/>
                <a:ext cx="662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ADE6F33-87E8-4135-A303-A5AC0F40F1B7}"/>
                  </a:ext>
                </a:extLst>
              </p14:cNvPr>
              <p14:cNvContentPartPr/>
              <p14:nvPr/>
            </p14:nvContentPartPr>
            <p14:xfrm>
              <a:off x="2133480" y="3676840"/>
              <a:ext cx="160200" cy="21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ADE6F33-87E8-4135-A303-A5AC0F40F1B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115480" y="3658840"/>
                <a:ext cx="195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47599AA-20B8-460D-B58F-106009547B96}"/>
                  </a:ext>
                </a:extLst>
              </p14:cNvPr>
              <p14:cNvContentPartPr/>
              <p14:nvPr/>
            </p14:nvContentPartPr>
            <p14:xfrm>
              <a:off x="2174160" y="3738760"/>
              <a:ext cx="134640" cy="1407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47599AA-20B8-460D-B58F-106009547B9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56160" y="3720760"/>
                <a:ext cx="170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46667C2-52C2-4D2E-BE0D-1A8956D9203F}"/>
                  </a:ext>
                </a:extLst>
              </p14:cNvPr>
              <p14:cNvContentPartPr/>
              <p14:nvPr/>
            </p14:nvContentPartPr>
            <p14:xfrm>
              <a:off x="3779040" y="3535360"/>
              <a:ext cx="203400" cy="111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46667C2-52C2-4D2E-BE0D-1A8956D9203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61400" y="3517360"/>
                <a:ext cx="239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F8D3057-A2AE-4C47-8115-A22EFC48AC8A}"/>
                  </a:ext>
                </a:extLst>
              </p14:cNvPr>
              <p14:cNvContentPartPr/>
              <p14:nvPr/>
            </p14:nvContentPartPr>
            <p14:xfrm>
              <a:off x="3850320" y="3646960"/>
              <a:ext cx="170640" cy="28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F8D3057-A2AE-4C47-8115-A22EFC48AC8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832320" y="3628960"/>
                <a:ext cx="206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E2BA462-A953-4AEC-BD4D-78171278765C}"/>
                  </a:ext>
                </a:extLst>
              </p14:cNvPr>
              <p14:cNvContentPartPr/>
              <p14:nvPr/>
            </p14:nvContentPartPr>
            <p14:xfrm>
              <a:off x="2449920" y="3392080"/>
              <a:ext cx="1184760" cy="4377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E2BA462-A953-4AEC-BD4D-78171278765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432275" y="3374080"/>
                <a:ext cx="1220411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C2E2CBF-589A-49AC-B069-37CE62ED1A69}"/>
                  </a:ext>
                </a:extLst>
              </p14:cNvPr>
              <p14:cNvContentPartPr/>
              <p14:nvPr/>
            </p14:nvContentPartPr>
            <p14:xfrm>
              <a:off x="5306160" y="3382720"/>
              <a:ext cx="200520" cy="2268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C2E2CBF-589A-49AC-B069-37CE62ED1A6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8520" y="3365080"/>
                <a:ext cx="2361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605CBAB-FB6A-41AE-950B-C0F11A6452C3}"/>
                  </a:ext>
                </a:extLst>
              </p14:cNvPr>
              <p14:cNvContentPartPr/>
              <p14:nvPr/>
            </p14:nvContentPartPr>
            <p14:xfrm>
              <a:off x="5618280" y="3363640"/>
              <a:ext cx="357840" cy="243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605CBAB-FB6A-41AE-950B-C0F11A6452C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600280" y="3345640"/>
                <a:ext cx="3934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4F397AE-2845-4622-A6E3-0714F0D97941}"/>
                  </a:ext>
                </a:extLst>
              </p14:cNvPr>
              <p14:cNvContentPartPr/>
              <p14:nvPr/>
            </p14:nvContentPartPr>
            <p14:xfrm>
              <a:off x="6073680" y="3545440"/>
              <a:ext cx="12240" cy="781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4F397AE-2845-4622-A6E3-0714F0D9794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55680" y="3527800"/>
                <a:ext cx="478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0B64AA7-6417-4616-9A7B-EC375FEC1340}"/>
                  </a:ext>
                </a:extLst>
              </p14:cNvPr>
              <p14:cNvContentPartPr/>
              <p14:nvPr/>
            </p14:nvContentPartPr>
            <p14:xfrm>
              <a:off x="6084840" y="3382720"/>
              <a:ext cx="31320" cy="295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0B64AA7-6417-4616-9A7B-EC375FEC134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66840" y="3365080"/>
                <a:ext cx="66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121E4B4-E06C-4BBF-B4A7-B14B536CF9B7}"/>
                  </a:ext>
                </a:extLst>
              </p14:cNvPr>
              <p14:cNvContentPartPr/>
              <p14:nvPr/>
            </p14:nvContentPartPr>
            <p14:xfrm>
              <a:off x="4287360" y="3346360"/>
              <a:ext cx="811800" cy="434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121E4B4-E06C-4BBF-B4A7-B14B536CF9B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69360" y="3328360"/>
                <a:ext cx="8474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E646A7-C587-4326-AE47-13E90CE01F62}"/>
                  </a:ext>
                </a:extLst>
              </p14:cNvPr>
              <p14:cNvContentPartPr/>
              <p14:nvPr/>
            </p14:nvContentPartPr>
            <p14:xfrm>
              <a:off x="6400200" y="3488560"/>
              <a:ext cx="208440" cy="16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E646A7-C587-4326-AE47-13E90CE01F6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382560" y="3470560"/>
                <a:ext cx="2440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397F53-A605-4580-9C98-D3D0CBBFB54E}"/>
                  </a:ext>
                </a:extLst>
              </p14:cNvPr>
              <p14:cNvContentPartPr/>
              <p14:nvPr/>
            </p14:nvContentPartPr>
            <p14:xfrm>
              <a:off x="6450960" y="3586120"/>
              <a:ext cx="151560" cy="6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397F53-A605-4580-9C98-D3D0CBBFB54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433320" y="3568480"/>
                <a:ext cx="187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A51D2F7-CA4F-4ABA-AEE6-E92704BC81AF}"/>
                  </a:ext>
                </a:extLst>
              </p14:cNvPr>
              <p14:cNvContentPartPr/>
              <p14:nvPr/>
            </p14:nvContentPartPr>
            <p14:xfrm>
              <a:off x="7568760" y="3291280"/>
              <a:ext cx="471240" cy="3373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A51D2F7-CA4F-4ABA-AEE6-E92704BC81A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51107" y="3273640"/>
                <a:ext cx="506907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0E9E72C-FF70-4659-A153-22FD0850361F}"/>
                  </a:ext>
                </a:extLst>
              </p14:cNvPr>
              <p14:cNvContentPartPr/>
              <p14:nvPr/>
            </p14:nvContentPartPr>
            <p14:xfrm>
              <a:off x="6817080" y="3352480"/>
              <a:ext cx="648720" cy="348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0E9E72C-FF70-4659-A153-22FD0850361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799080" y="3334480"/>
                <a:ext cx="6843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8A0686B-814D-46DC-9D55-30442BB31934}"/>
                  </a:ext>
                </a:extLst>
              </p14:cNvPr>
              <p14:cNvContentPartPr/>
              <p14:nvPr/>
            </p14:nvContentPartPr>
            <p14:xfrm>
              <a:off x="8365440" y="3291280"/>
              <a:ext cx="219960" cy="5590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8A0686B-814D-46DC-9D55-30442BB3193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347440" y="3273640"/>
                <a:ext cx="25560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EC0D59B-DE24-44A3-BC0E-3A1ECEBB6D25}"/>
                  </a:ext>
                </a:extLst>
              </p14:cNvPr>
              <p14:cNvContentPartPr/>
              <p14:nvPr/>
            </p14:nvContentPartPr>
            <p14:xfrm>
              <a:off x="670440" y="4393960"/>
              <a:ext cx="121680" cy="1188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EC0D59B-DE24-44A3-BC0E-3A1ECEBB6D2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52440" y="4375960"/>
                <a:ext cx="157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D6E16D5-FBA4-4398-8EA7-8A937A50C962}"/>
                  </a:ext>
                </a:extLst>
              </p14:cNvPr>
              <p14:cNvContentPartPr/>
              <p14:nvPr/>
            </p14:nvContentPartPr>
            <p14:xfrm>
              <a:off x="1008120" y="4225840"/>
              <a:ext cx="185400" cy="1962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D6E16D5-FBA4-4398-8EA7-8A937A50C96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90120" y="4208200"/>
                <a:ext cx="2210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3A340BF-75EC-4668-B409-C8C0B8247110}"/>
                  </a:ext>
                </a:extLst>
              </p14:cNvPr>
              <p14:cNvContentPartPr/>
              <p14:nvPr/>
            </p14:nvContentPartPr>
            <p14:xfrm>
              <a:off x="1290000" y="4238080"/>
              <a:ext cx="290520" cy="1918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3A340BF-75EC-4668-B409-C8C0B824711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272360" y="4220080"/>
                <a:ext cx="3261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23F246D-66E4-4924-968E-48E9487A6867}"/>
                  </a:ext>
                </a:extLst>
              </p14:cNvPr>
              <p14:cNvContentPartPr/>
              <p14:nvPr/>
            </p14:nvContentPartPr>
            <p14:xfrm>
              <a:off x="1675920" y="4378480"/>
              <a:ext cx="4320" cy="252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23F246D-66E4-4924-968E-48E9487A686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658280" y="4360480"/>
                <a:ext cx="39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CB0CF9D-D56A-41F5-AE63-5691A97CD8C9}"/>
                  </a:ext>
                </a:extLst>
              </p14:cNvPr>
              <p14:cNvContentPartPr/>
              <p14:nvPr/>
            </p14:nvContentPartPr>
            <p14:xfrm>
              <a:off x="1678440" y="4216120"/>
              <a:ext cx="8280" cy="122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CB0CF9D-D56A-41F5-AE63-5691A97CD8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0440" y="41981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CDC2F55-1DB7-49B0-985E-23560E283B72}"/>
                  </a:ext>
                </a:extLst>
              </p14:cNvPr>
              <p14:cNvContentPartPr/>
              <p14:nvPr/>
            </p14:nvContentPartPr>
            <p14:xfrm>
              <a:off x="1773480" y="4173640"/>
              <a:ext cx="121320" cy="1936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CDC2F55-1DB7-49B0-985E-23560E283B7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755840" y="4156000"/>
                <a:ext cx="1569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DE88E95-0D9F-47A2-838D-3DED19E08C97}"/>
                  </a:ext>
                </a:extLst>
              </p14:cNvPr>
              <p14:cNvContentPartPr/>
              <p14:nvPr/>
            </p14:nvContentPartPr>
            <p14:xfrm>
              <a:off x="1970400" y="4317640"/>
              <a:ext cx="360" cy="78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DE88E95-0D9F-47A2-838D-3DED19E08C9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952760" y="4300000"/>
                <a:ext cx="360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9A0173D-08EF-4B40-8D20-96902A5E47AC}"/>
                  </a:ext>
                </a:extLst>
              </p14:cNvPr>
              <p14:cNvContentPartPr/>
              <p14:nvPr/>
            </p14:nvContentPartPr>
            <p14:xfrm>
              <a:off x="1971120" y="4195600"/>
              <a:ext cx="20160" cy="22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9A0173D-08EF-4B40-8D20-96902A5E47A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953120" y="4177960"/>
                <a:ext cx="55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49E71A9-532E-4C84-8CC7-822C14FA3FB7}"/>
                  </a:ext>
                </a:extLst>
              </p14:cNvPr>
              <p14:cNvContentPartPr/>
              <p14:nvPr/>
            </p14:nvContentPartPr>
            <p14:xfrm>
              <a:off x="2112960" y="4083640"/>
              <a:ext cx="150840" cy="630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49E71A9-532E-4C84-8CC7-822C14FA3FB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095320" y="4065640"/>
                <a:ext cx="1864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02BABD2-A2A0-4963-93F8-E747EDD03E63}"/>
                  </a:ext>
                </a:extLst>
              </p14:cNvPr>
              <p14:cNvContentPartPr/>
              <p14:nvPr/>
            </p14:nvContentPartPr>
            <p14:xfrm>
              <a:off x="619320" y="4175440"/>
              <a:ext cx="212040" cy="1681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02BABD2-A2A0-4963-93F8-E747EDD03E6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01320" y="4157440"/>
                <a:ext cx="247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678295E-840C-4EDC-BA0F-114EB999CEE1}"/>
                  </a:ext>
                </a:extLst>
              </p14:cNvPr>
              <p14:cNvContentPartPr/>
              <p14:nvPr/>
            </p14:nvContentPartPr>
            <p14:xfrm>
              <a:off x="3262080" y="4114240"/>
              <a:ext cx="182160" cy="2556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678295E-840C-4EDC-BA0F-114EB999CEE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244080" y="4096600"/>
                <a:ext cx="2178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0215C0D-B808-4BAF-99A0-54914497B631}"/>
                  </a:ext>
                </a:extLst>
              </p14:cNvPr>
              <p14:cNvContentPartPr/>
              <p14:nvPr/>
            </p14:nvContentPartPr>
            <p14:xfrm>
              <a:off x="3555840" y="4148440"/>
              <a:ext cx="323640" cy="1900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0215C0D-B808-4BAF-99A0-54914497B63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537840" y="4130800"/>
                <a:ext cx="359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D6ED6C5-06CC-431E-B1FB-F79D8EC9B65A}"/>
                  </a:ext>
                </a:extLst>
              </p14:cNvPr>
              <p14:cNvContentPartPr/>
              <p14:nvPr/>
            </p14:nvContentPartPr>
            <p14:xfrm>
              <a:off x="3982800" y="4114240"/>
              <a:ext cx="20160" cy="450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D6ED6C5-06CC-431E-B1FB-F79D8EC9B65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964800" y="4096600"/>
                <a:ext cx="558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FB3D669-5209-4FC1-A0D4-23072101B833}"/>
                  </a:ext>
                </a:extLst>
              </p14:cNvPr>
              <p14:cNvContentPartPr/>
              <p14:nvPr/>
            </p14:nvContentPartPr>
            <p14:xfrm>
              <a:off x="2387280" y="4063480"/>
              <a:ext cx="704160" cy="3366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FB3D669-5209-4FC1-A0D4-23072101B83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369280" y="4045840"/>
                <a:ext cx="7398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918B275-E233-4D1D-9CEC-5619A1B2581D}"/>
                  </a:ext>
                </a:extLst>
              </p14:cNvPr>
              <p14:cNvContentPartPr/>
              <p14:nvPr/>
            </p14:nvContentPartPr>
            <p14:xfrm>
              <a:off x="3992520" y="4266880"/>
              <a:ext cx="77400" cy="910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918B275-E233-4D1D-9CEC-5619A1B2581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74880" y="4248880"/>
                <a:ext cx="113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CFF12FC-88E3-4048-98D5-CB92C3E9294C}"/>
                  </a:ext>
                </a:extLst>
              </p14:cNvPr>
              <p14:cNvContentPartPr/>
              <p14:nvPr/>
            </p14:nvContentPartPr>
            <p14:xfrm>
              <a:off x="4195920" y="4093360"/>
              <a:ext cx="294840" cy="3006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CFF12FC-88E3-4048-98D5-CB92C3E9294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177920" y="4075720"/>
                <a:ext cx="33048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9D3FD78-CEFF-4263-A8A4-FC149C0D024F}"/>
                  </a:ext>
                </a:extLst>
              </p14:cNvPr>
              <p14:cNvContentPartPr/>
              <p14:nvPr/>
            </p14:nvContentPartPr>
            <p14:xfrm>
              <a:off x="4409040" y="3965560"/>
              <a:ext cx="186480" cy="781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9D3FD78-CEFF-4263-A8A4-FC149C0D024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391040" y="3947560"/>
                <a:ext cx="222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891F7F3-9FE1-46BA-B519-95ECEFF3A66F}"/>
                  </a:ext>
                </a:extLst>
              </p14:cNvPr>
              <p14:cNvContentPartPr/>
              <p14:nvPr/>
            </p14:nvContentPartPr>
            <p14:xfrm>
              <a:off x="4592280" y="4074280"/>
              <a:ext cx="574200" cy="2235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891F7F3-9FE1-46BA-B519-95ECEFF3A66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574280" y="4056280"/>
                <a:ext cx="6098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F33F4-D0E7-44CF-A7FC-B5CA6A89B735}"/>
                  </a:ext>
                </a:extLst>
              </p14:cNvPr>
              <p14:cNvContentPartPr/>
              <p14:nvPr/>
            </p14:nvContentPartPr>
            <p14:xfrm>
              <a:off x="5435400" y="4136560"/>
              <a:ext cx="245160" cy="30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F33F4-D0E7-44CF-A7FC-B5CA6A89B73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417400" y="4118560"/>
                <a:ext cx="280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2096227-B906-4F12-90BB-77A4A44AF240}"/>
                  </a:ext>
                </a:extLst>
              </p14:cNvPr>
              <p14:cNvContentPartPr/>
              <p14:nvPr/>
            </p14:nvContentPartPr>
            <p14:xfrm>
              <a:off x="5475720" y="4225840"/>
              <a:ext cx="175320" cy="11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2096227-B906-4F12-90BB-77A4A44AF24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457720" y="420784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A9C08E4-9E12-47A9-807C-7DC38BF62089}"/>
                  </a:ext>
                </a:extLst>
              </p14:cNvPr>
              <p14:cNvContentPartPr/>
              <p14:nvPr/>
            </p14:nvContentPartPr>
            <p14:xfrm>
              <a:off x="6197160" y="4250680"/>
              <a:ext cx="172440" cy="1306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A9C08E4-9E12-47A9-807C-7DC38BF6208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179520" y="4232680"/>
                <a:ext cx="208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AF8C007-8BEF-4EFE-93B9-9E026CD1BCE7}"/>
                  </a:ext>
                </a:extLst>
              </p14:cNvPr>
              <p14:cNvContentPartPr/>
              <p14:nvPr/>
            </p14:nvContentPartPr>
            <p14:xfrm>
              <a:off x="5872080" y="3996520"/>
              <a:ext cx="608760" cy="2120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AF8C007-8BEF-4EFE-93B9-9E026CD1BCE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854080" y="3978880"/>
                <a:ext cx="6444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FE40074-40CA-4CFD-A84A-DCD848D68507}"/>
                  </a:ext>
                </a:extLst>
              </p14:cNvPr>
              <p14:cNvContentPartPr/>
              <p14:nvPr/>
            </p14:nvContentPartPr>
            <p14:xfrm>
              <a:off x="6720960" y="3960520"/>
              <a:ext cx="1162080" cy="3686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FE40074-40CA-4CFD-A84A-DCD848D6850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702966" y="3942880"/>
                <a:ext cx="1197709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60DBD65-A036-46C4-BAAC-8BA222CCA4A8}"/>
                  </a:ext>
                </a:extLst>
              </p14:cNvPr>
              <p14:cNvContentPartPr/>
              <p14:nvPr/>
            </p14:nvContentPartPr>
            <p14:xfrm>
              <a:off x="2507880" y="4620400"/>
              <a:ext cx="205920" cy="432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60DBD65-A036-46C4-BAAC-8BA222CCA4A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489880" y="4602400"/>
                <a:ext cx="241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DF32549-D036-433A-BFF0-4C0172CFAE52}"/>
                  </a:ext>
                </a:extLst>
              </p14:cNvPr>
              <p14:cNvContentPartPr/>
              <p14:nvPr/>
            </p14:nvContentPartPr>
            <p14:xfrm>
              <a:off x="2549640" y="4703200"/>
              <a:ext cx="174960" cy="108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DF32549-D036-433A-BFF0-4C0172CFAE5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531640" y="468556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FF48F10-39B1-4130-ACF6-411345DFAB6B}"/>
                  </a:ext>
                </a:extLst>
              </p14:cNvPr>
              <p14:cNvContentPartPr/>
              <p14:nvPr/>
            </p14:nvContentPartPr>
            <p14:xfrm>
              <a:off x="4195920" y="4480360"/>
              <a:ext cx="781200" cy="2710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FF48F10-39B1-4130-ACF6-411345DFAB6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177928" y="4462360"/>
                <a:ext cx="816824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D34A162-AB4C-4DE5-B5A2-00B758225147}"/>
                  </a:ext>
                </a:extLst>
              </p14:cNvPr>
              <p14:cNvContentPartPr/>
              <p14:nvPr/>
            </p14:nvContentPartPr>
            <p14:xfrm>
              <a:off x="3068040" y="4500520"/>
              <a:ext cx="970200" cy="3758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D34A162-AB4C-4DE5-B5A2-00B75822514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050040" y="4482880"/>
                <a:ext cx="100584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A5CC00B-6D98-4BF2-BE6C-26DE3B40AADD}"/>
                  </a:ext>
                </a:extLst>
              </p14:cNvPr>
              <p14:cNvContentPartPr/>
              <p14:nvPr/>
            </p14:nvContentPartPr>
            <p14:xfrm>
              <a:off x="5191680" y="3929200"/>
              <a:ext cx="209160" cy="10584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A5CC00B-6D98-4BF2-BE6C-26DE3B40AAD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173680" y="3911200"/>
                <a:ext cx="2448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E7C0A1D-D636-4042-A69B-B91CA59CDA79}"/>
                  </a:ext>
                </a:extLst>
              </p14:cNvPr>
              <p14:cNvContentPartPr/>
              <p14:nvPr/>
            </p14:nvContentPartPr>
            <p14:xfrm>
              <a:off x="6543480" y="3880960"/>
              <a:ext cx="142560" cy="928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E7C0A1D-D636-4042-A69B-B91CA59CDA7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525840" y="3862960"/>
                <a:ext cx="1782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5C49CC8-C2E2-4402-8DF3-399BAC6A1707}"/>
                  </a:ext>
                </a:extLst>
              </p14:cNvPr>
              <p14:cNvContentPartPr/>
              <p14:nvPr/>
            </p14:nvContentPartPr>
            <p14:xfrm>
              <a:off x="5777400" y="4348240"/>
              <a:ext cx="246240" cy="5590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5C49CC8-C2E2-4402-8DF3-399BAC6A170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759400" y="4330240"/>
                <a:ext cx="2818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715F1A5E-2631-40D3-8540-0EF89115C4AE}"/>
                  </a:ext>
                </a:extLst>
              </p14:cNvPr>
              <p14:cNvContentPartPr/>
              <p14:nvPr/>
            </p14:nvContentPartPr>
            <p14:xfrm>
              <a:off x="975000" y="4959520"/>
              <a:ext cx="214920" cy="10044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715F1A5E-2631-40D3-8540-0EF89115C4A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57000" y="4941520"/>
                <a:ext cx="250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E923F1F-52EC-47CB-85C4-6AC057DB6B50}"/>
                  </a:ext>
                </a:extLst>
              </p14:cNvPr>
              <p14:cNvContentPartPr/>
              <p14:nvPr/>
            </p14:nvContentPartPr>
            <p14:xfrm>
              <a:off x="1852680" y="5282800"/>
              <a:ext cx="26640" cy="3996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E923F1F-52EC-47CB-85C4-6AC057DB6B5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835040" y="5264800"/>
                <a:ext cx="622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02685D8-F299-4D68-A7FC-364A6E577BD7}"/>
                  </a:ext>
                </a:extLst>
              </p14:cNvPr>
              <p14:cNvContentPartPr/>
              <p14:nvPr/>
            </p14:nvContentPartPr>
            <p14:xfrm>
              <a:off x="2104680" y="5058880"/>
              <a:ext cx="206640" cy="3387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02685D8-F299-4D68-A7FC-364A6E577BD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087040" y="5040880"/>
                <a:ext cx="2422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B60AE03-62BE-40C5-8234-7803B62ED215}"/>
                  </a:ext>
                </a:extLst>
              </p14:cNvPr>
              <p14:cNvContentPartPr/>
              <p14:nvPr/>
            </p14:nvContentPartPr>
            <p14:xfrm>
              <a:off x="2946000" y="4986160"/>
              <a:ext cx="213840" cy="7344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B60AE03-62BE-40C5-8234-7803B62ED21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928000" y="4968520"/>
                <a:ext cx="2494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EE2C671-EBFD-4073-A56F-FD70C2D7BE88}"/>
                  </a:ext>
                </a:extLst>
              </p14:cNvPr>
              <p14:cNvContentPartPr/>
              <p14:nvPr/>
            </p14:nvContentPartPr>
            <p14:xfrm>
              <a:off x="2986680" y="5160760"/>
              <a:ext cx="258480" cy="25380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EE2C671-EBFD-4073-A56F-FD70C2D7BE8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968680" y="5143120"/>
                <a:ext cx="294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CCE2B0F-62F3-44E1-9920-DFA8D348A193}"/>
                  </a:ext>
                </a:extLst>
              </p14:cNvPr>
              <p14:cNvContentPartPr/>
              <p14:nvPr/>
            </p14:nvContentPartPr>
            <p14:xfrm>
              <a:off x="2448120" y="5174800"/>
              <a:ext cx="406800" cy="23040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CCE2B0F-62F3-44E1-9920-DFA8D348A19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430480" y="5156800"/>
                <a:ext cx="442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E61341C-027B-4CF7-86A1-3F4B93A1E05D}"/>
                  </a:ext>
                </a:extLst>
              </p14:cNvPr>
              <p14:cNvContentPartPr/>
              <p14:nvPr/>
            </p14:nvContentPartPr>
            <p14:xfrm>
              <a:off x="1042680" y="5155720"/>
              <a:ext cx="678240" cy="3207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E61341C-027B-4CF7-86A1-3F4B93A1E05D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25040" y="5138060"/>
                <a:ext cx="713880" cy="3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E28FE25-A017-41C4-A445-BF216F0555B4}"/>
                  </a:ext>
                </a:extLst>
              </p14:cNvPr>
              <p14:cNvContentPartPr/>
              <p14:nvPr/>
            </p14:nvContentPartPr>
            <p14:xfrm>
              <a:off x="3576000" y="5247520"/>
              <a:ext cx="190800" cy="356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E28FE25-A017-41C4-A445-BF216F0555B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558360" y="5229520"/>
                <a:ext cx="2264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9E7A0A3-C99B-44EC-9C30-F8F88A1AE827}"/>
                  </a:ext>
                </a:extLst>
              </p14:cNvPr>
              <p14:cNvContentPartPr/>
              <p14:nvPr/>
            </p14:nvContentPartPr>
            <p14:xfrm>
              <a:off x="3586080" y="5363440"/>
              <a:ext cx="200520" cy="216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9E7A0A3-C99B-44EC-9C30-F8F88A1AE82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568080" y="5345440"/>
                <a:ext cx="236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2869A214-9A93-47B6-97C5-7D4FB95E8ACA}"/>
                  </a:ext>
                </a:extLst>
              </p14:cNvPr>
              <p14:cNvContentPartPr/>
              <p14:nvPr/>
            </p14:nvContentPartPr>
            <p14:xfrm>
              <a:off x="4012680" y="4991560"/>
              <a:ext cx="148680" cy="475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2869A214-9A93-47B6-97C5-7D4FB95E8AC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994680" y="4973920"/>
                <a:ext cx="1843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4149185-8923-4083-B3B5-29CE6A3540F6}"/>
                  </a:ext>
                </a:extLst>
              </p14:cNvPr>
              <p14:cNvContentPartPr/>
              <p14:nvPr/>
            </p14:nvContentPartPr>
            <p14:xfrm>
              <a:off x="4002600" y="5085520"/>
              <a:ext cx="631080" cy="39060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4149185-8923-4083-B3B5-29CE6A3540F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984950" y="5067880"/>
                <a:ext cx="66674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CF4B55F4-A886-4F3E-831B-90373AEA1845}"/>
                  </a:ext>
                </a:extLst>
              </p14:cNvPr>
              <p14:cNvContentPartPr/>
              <p14:nvPr/>
            </p14:nvContentPartPr>
            <p14:xfrm>
              <a:off x="4850040" y="5201440"/>
              <a:ext cx="65880" cy="615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CF4B55F4-A886-4F3E-831B-90373AEA184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832400" y="5183440"/>
                <a:ext cx="1015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35394D1-E370-48A6-BA0A-C5364586846E}"/>
                  </a:ext>
                </a:extLst>
              </p14:cNvPr>
              <p14:cNvContentPartPr/>
              <p14:nvPr/>
            </p14:nvContentPartPr>
            <p14:xfrm>
              <a:off x="5129400" y="4915240"/>
              <a:ext cx="510840" cy="52128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35394D1-E370-48A6-BA0A-C5364586846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111400" y="4897240"/>
                <a:ext cx="54648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381AB64-6F5E-4C9A-A2BE-EB12C5DC3C0B}"/>
                  </a:ext>
                </a:extLst>
              </p14:cNvPr>
              <p14:cNvContentPartPr/>
              <p14:nvPr/>
            </p14:nvContentPartPr>
            <p14:xfrm>
              <a:off x="5876760" y="5029720"/>
              <a:ext cx="219240" cy="28224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381AB64-6F5E-4C9A-A2BE-EB12C5DC3C0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858760" y="5012080"/>
                <a:ext cx="2548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485C89F-3DBF-4874-B1DE-EC3754681BDB}"/>
                  </a:ext>
                </a:extLst>
              </p14:cNvPr>
              <p14:cNvContentPartPr/>
              <p14:nvPr/>
            </p14:nvContentPartPr>
            <p14:xfrm>
              <a:off x="6166920" y="5103160"/>
              <a:ext cx="320760" cy="19044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485C89F-3DBF-4874-B1DE-EC3754681BD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148920" y="5085160"/>
                <a:ext cx="3564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AA1CD39-98E3-4AA6-88B8-A9FF4ED91ABF}"/>
                  </a:ext>
                </a:extLst>
              </p14:cNvPr>
              <p14:cNvContentPartPr/>
              <p14:nvPr/>
            </p14:nvContentPartPr>
            <p14:xfrm>
              <a:off x="6584880" y="5272720"/>
              <a:ext cx="18720" cy="4428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AA1CD39-98E3-4AA6-88B8-A9FF4ED91AB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567240" y="5255080"/>
                <a:ext cx="543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92DC3D58-3ECE-4DBA-95CF-D72D69E69276}"/>
                  </a:ext>
                </a:extLst>
              </p14:cNvPr>
              <p14:cNvContentPartPr/>
              <p14:nvPr/>
            </p14:nvContentPartPr>
            <p14:xfrm>
              <a:off x="6587040" y="5137720"/>
              <a:ext cx="16920" cy="4392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92DC3D58-3ECE-4DBA-95CF-D72D69E6927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569400" y="5119720"/>
                <a:ext cx="52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4366A2E-FA2F-4667-9D9B-16ACC60A2573}"/>
                  </a:ext>
                </a:extLst>
              </p14:cNvPr>
              <p14:cNvContentPartPr/>
              <p14:nvPr/>
            </p14:nvContentPartPr>
            <p14:xfrm>
              <a:off x="6725640" y="4831360"/>
              <a:ext cx="262440" cy="10656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4366A2E-FA2F-4667-9D9B-16ACC60A257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707640" y="4813720"/>
                <a:ext cx="2980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7CE6697B-BB46-4611-BEBE-3E647BAD5E25}"/>
                  </a:ext>
                </a:extLst>
              </p14:cNvPr>
              <p14:cNvContentPartPr/>
              <p14:nvPr/>
            </p14:nvContentPartPr>
            <p14:xfrm>
              <a:off x="6795120" y="5033680"/>
              <a:ext cx="235800" cy="24912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7CE6697B-BB46-4611-BEBE-3E647BAD5E2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777480" y="5016040"/>
                <a:ext cx="2714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6015E68-E29F-4DF8-ADFD-9DAFF81A7F2C}"/>
                  </a:ext>
                </a:extLst>
              </p14:cNvPr>
              <p14:cNvContentPartPr/>
              <p14:nvPr/>
            </p14:nvContentPartPr>
            <p14:xfrm>
              <a:off x="5841480" y="4571440"/>
              <a:ext cx="1910160" cy="9147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6015E68-E29F-4DF8-ADFD-9DAFF81A7F2C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823840" y="4553800"/>
                <a:ext cx="1945800" cy="9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615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14:cNvPr>
              <p14:cNvContentPartPr/>
              <p14:nvPr/>
            </p14:nvContentPartPr>
            <p14:xfrm>
              <a:off x="756480" y="1178080"/>
              <a:ext cx="199440" cy="410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3AF019-9CAA-4D59-88C6-D0CD61AA9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80" y="1160440"/>
                <a:ext cx="2350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14:cNvPr>
              <p14:cNvContentPartPr/>
              <p14:nvPr/>
            </p14:nvContentPartPr>
            <p14:xfrm>
              <a:off x="5950200" y="233080"/>
              <a:ext cx="2850480" cy="2352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FA187F-6EC4-444B-8EE5-748D9E9D2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560" y="215440"/>
                <a:ext cx="2886120" cy="23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14:cNvPr>
              <p14:cNvContentPartPr/>
              <p14:nvPr/>
            </p14:nvContentPartPr>
            <p14:xfrm>
              <a:off x="1167960" y="1066480"/>
              <a:ext cx="2335680" cy="478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00DA4E-9961-4477-BA8D-E53F35224A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320" y="1048480"/>
                <a:ext cx="2371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14:cNvPr>
              <p14:cNvContentPartPr/>
              <p14:nvPr/>
            </p14:nvContentPartPr>
            <p14:xfrm>
              <a:off x="3911160" y="1089880"/>
              <a:ext cx="809280" cy="33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4D7E81-0086-4AF3-8622-FE40B8AEE3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20" y="1072221"/>
                <a:ext cx="844920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14:cNvPr>
              <p14:cNvContentPartPr/>
              <p14:nvPr/>
            </p14:nvContentPartPr>
            <p14:xfrm>
              <a:off x="720840" y="2072320"/>
              <a:ext cx="360" cy="64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EB912F-9D72-4119-974B-90F2224C79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200" y="205432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14:cNvPr>
              <p14:cNvContentPartPr/>
              <p14:nvPr/>
            </p14:nvContentPartPr>
            <p14:xfrm>
              <a:off x="734880" y="1930120"/>
              <a:ext cx="6840" cy="1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8368B1-E244-4E05-A687-B4B7614C1C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240" y="1912120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14:cNvPr>
              <p14:cNvContentPartPr/>
              <p14:nvPr/>
            </p14:nvContentPartPr>
            <p14:xfrm>
              <a:off x="751080" y="1767760"/>
              <a:ext cx="51480" cy="48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FF88D6-62E3-418E-AC10-1396C53D76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440" y="1749760"/>
                <a:ext cx="8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14:cNvPr>
              <p14:cNvContentPartPr/>
              <p14:nvPr/>
            </p14:nvContentPartPr>
            <p14:xfrm>
              <a:off x="869880" y="1828240"/>
              <a:ext cx="85320" cy="29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515501-D3AE-4124-81D0-BCD5DE2A9E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240" y="1810600"/>
                <a:ext cx="120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14:cNvPr>
              <p14:cNvContentPartPr/>
              <p14:nvPr/>
            </p14:nvContentPartPr>
            <p14:xfrm>
              <a:off x="1080480" y="1787560"/>
              <a:ext cx="117360" cy="8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B39AD-E761-4697-BF01-658F64C48A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840" y="1769920"/>
                <a:ext cx="153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14:cNvPr>
              <p14:cNvContentPartPr/>
              <p14:nvPr/>
            </p14:nvContentPartPr>
            <p14:xfrm>
              <a:off x="1320600" y="1930120"/>
              <a:ext cx="16200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28D76F-45E3-4576-80C3-1C147B724B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2600" y="191212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14:cNvPr>
              <p14:cNvContentPartPr/>
              <p14:nvPr/>
            </p14:nvContentPartPr>
            <p14:xfrm>
              <a:off x="1290000" y="2032360"/>
              <a:ext cx="184680" cy="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84ED04-18DC-476C-B41A-88069FE7C9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2360" y="2014720"/>
                <a:ext cx="2203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14:cNvPr>
              <p14:cNvContentPartPr/>
              <p14:nvPr/>
            </p14:nvContentPartPr>
            <p14:xfrm>
              <a:off x="1706520" y="1700080"/>
              <a:ext cx="159840" cy="68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1C8961-D633-4D23-8F70-5DA1451CC6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8520" y="1682440"/>
                <a:ext cx="195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14:cNvPr>
              <p14:cNvContentPartPr/>
              <p14:nvPr/>
            </p14:nvContentPartPr>
            <p14:xfrm>
              <a:off x="2094240" y="1920760"/>
              <a:ext cx="8640" cy="14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72EAC4-38C7-4CDC-A1D5-8EAB6BDA4C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6600" y="1903120"/>
                <a:ext cx="44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14:cNvPr>
              <p14:cNvContentPartPr/>
              <p14:nvPr/>
            </p14:nvContentPartPr>
            <p14:xfrm>
              <a:off x="2204400" y="1814200"/>
              <a:ext cx="254160" cy="277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517473-7A0D-43C7-99B8-A01130707E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6400" y="1796560"/>
                <a:ext cx="289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14:cNvPr>
              <p14:cNvContentPartPr/>
              <p14:nvPr/>
            </p14:nvContentPartPr>
            <p14:xfrm>
              <a:off x="1747200" y="1832920"/>
              <a:ext cx="193320" cy="269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44ED71-805A-40F8-B9F8-63C343F564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9233" y="1815280"/>
                <a:ext cx="228894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14:cNvPr>
              <p14:cNvContentPartPr/>
              <p14:nvPr/>
            </p14:nvContentPartPr>
            <p14:xfrm>
              <a:off x="292800" y="1818160"/>
              <a:ext cx="330120" cy="312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D0E306-4764-4672-A690-596C42C376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141" y="1800520"/>
                <a:ext cx="36579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14:cNvPr>
              <p14:cNvContentPartPr/>
              <p14:nvPr/>
            </p14:nvContentPartPr>
            <p14:xfrm>
              <a:off x="2204400" y="1697920"/>
              <a:ext cx="200160" cy="59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BBBA8A-BD83-4335-BC54-129137F397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6400" y="1680280"/>
                <a:ext cx="235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14:cNvPr>
              <p14:cNvContentPartPr/>
              <p14:nvPr/>
            </p14:nvContentPartPr>
            <p14:xfrm>
              <a:off x="2512560" y="1686400"/>
              <a:ext cx="88560" cy="84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22AC91D-D839-472A-A1E6-E52629D909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94920" y="1668400"/>
                <a:ext cx="124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14:cNvPr>
              <p14:cNvContentPartPr/>
              <p14:nvPr/>
            </p14:nvContentPartPr>
            <p14:xfrm>
              <a:off x="1944480" y="1675960"/>
              <a:ext cx="77400" cy="77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5B6962-9495-4035-801B-108B033741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26840" y="1657960"/>
                <a:ext cx="11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14:cNvPr>
              <p14:cNvContentPartPr/>
              <p14:nvPr/>
            </p14:nvContentPartPr>
            <p14:xfrm>
              <a:off x="2701920" y="1910680"/>
              <a:ext cx="162000" cy="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CFA5B7-75AB-42B4-BB99-C085E8472E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4280" y="1892680"/>
                <a:ext cx="197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14:cNvPr>
              <p14:cNvContentPartPr/>
              <p14:nvPr/>
            </p14:nvContentPartPr>
            <p14:xfrm>
              <a:off x="2742600" y="1990960"/>
              <a:ext cx="12132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CEA3BC-8FBB-4E8F-B681-D44CE590F7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4960" y="1973320"/>
                <a:ext cx="15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14:cNvPr>
              <p14:cNvContentPartPr/>
              <p14:nvPr/>
            </p14:nvContentPartPr>
            <p14:xfrm>
              <a:off x="3066960" y="1727080"/>
              <a:ext cx="90720" cy="34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F62CA9-95CB-4CC6-92D3-2627CA19D2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48960" y="1709080"/>
                <a:ext cx="126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14:cNvPr>
              <p14:cNvContentPartPr/>
              <p14:nvPr/>
            </p14:nvContentPartPr>
            <p14:xfrm>
              <a:off x="3298080" y="1765600"/>
              <a:ext cx="387360" cy="256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595D75-E836-45F8-A6CA-BD094D92E9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0440" y="1747600"/>
                <a:ext cx="423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14:cNvPr>
              <p14:cNvContentPartPr/>
              <p14:nvPr/>
            </p14:nvContentPartPr>
            <p14:xfrm>
              <a:off x="3321840" y="1634560"/>
              <a:ext cx="172080" cy="62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0F8C57-A50F-43F4-A88B-922527592E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840" y="1616560"/>
                <a:ext cx="207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14:cNvPr>
              <p14:cNvContentPartPr/>
              <p14:nvPr/>
            </p14:nvContentPartPr>
            <p14:xfrm>
              <a:off x="2107920" y="1924360"/>
              <a:ext cx="10080" cy="9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77289D-22B8-4774-88D9-702F937EE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89920" y="1906720"/>
                <a:ext cx="45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14:cNvPr>
              <p14:cNvContentPartPr/>
              <p14:nvPr/>
            </p14:nvContentPartPr>
            <p14:xfrm>
              <a:off x="5364120" y="1548160"/>
              <a:ext cx="159120" cy="36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549320-6F99-4621-8E7C-60F01465E2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46120" y="1530160"/>
                <a:ext cx="194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14:cNvPr>
              <p14:cNvContentPartPr/>
              <p14:nvPr/>
            </p14:nvContentPartPr>
            <p14:xfrm>
              <a:off x="5659680" y="1574440"/>
              <a:ext cx="101880" cy="4489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6AB63B-299E-47F2-AF14-4B6DC5F784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2040" y="1556800"/>
                <a:ext cx="1375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14:cNvPr>
              <p14:cNvContentPartPr/>
              <p14:nvPr/>
            </p14:nvContentPartPr>
            <p14:xfrm>
              <a:off x="5374200" y="1666960"/>
              <a:ext cx="203400" cy="340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DF3E5DA-5337-4C9C-8FEB-68E7CB7A3D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56560" y="1649320"/>
                <a:ext cx="2390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14:cNvPr>
              <p14:cNvContentPartPr/>
              <p14:nvPr/>
            </p14:nvContentPartPr>
            <p14:xfrm>
              <a:off x="3819720" y="1606840"/>
              <a:ext cx="1428120" cy="505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50DB738-0113-485A-9D72-6078C171749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02076" y="1589200"/>
                <a:ext cx="1463769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14:cNvPr>
              <p14:cNvContentPartPr/>
              <p14:nvPr/>
            </p14:nvContentPartPr>
            <p14:xfrm>
              <a:off x="1310520" y="2346640"/>
              <a:ext cx="155520" cy="1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8BF217-DD20-4574-9C21-5C5DC4B7A07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92520" y="2329000"/>
                <a:ext cx="191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14:cNvPr>
              <p14:cNvContentPartPr/>
              <p14:nvPr/>
            </p14:nvContentPartPr>
            <p14:xfrm>
              <a:off x="1371000" y="2417920"/>
              <a:ext cx="1141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C14BB2-4CAE-435D-9DD6-EE613E79EFB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53360" y="2399920"/>
                <a:ext cx="14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14:cNvPr>
              <p14:cNvContentPartPr/>
              <p14:nvPr/>
            </p14:nvContentPartPr>
            <p14:xfrm>
              <a:off x="2468640" y="2295520"/>
              <a:ext cx="132840" cy="164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4708AF-2E76-4CBE-B2FA-DA7F427089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50640" y="2277880"/>
                <a:ext cx="168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14:cNvPr>
              <p14:cNvContentPartPr/>
              <p14:nvPr/>
            </p14:nvContentPartPr>
            <p14:xfrm>
              <a:off x="1747200" y="2178880"/>
              <a:ext cx="506160" cy="393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E97587E-A498-4869-BF1D-85EEE40E46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29200" y="2160896"/>
                <a:ext cx="541800" cy="429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14:cNvPr>
              <p14:cNvContentPartPr/>
              <p14:nvPr/>
            </p14:nvContentPartPr>
            <p14:xfrm>
              <a:off x="3250920" y="2316040"/>
              <a:ext cx="158040" cy="154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E85D23-ABAB-461D-877B-98829B236B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32920" y="2298040"/>
                <a:ext cx="193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14:cNvPr>
              <p14:cNvContentPartPr/>
              <p14:nvPr/>
            </p14:nvContentPartPr>
            <p14:xfrm>
              <a:off x="2763120" y="2153320"/>
              <a:ext cx="384840" cy="423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FD07F3-443C-4FA5-8B82-E58A82540B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45103" y="2135665"/>
                <a:ext cx="420513" cy="45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14:cNvPr>
              <p14:cNvContentPartPr/>
              <p14:nvPr/>
            </p14:nvContentPartPr>
            <p14:xfrm>
              <a:off x="3596160" y="2264560"/>
              <a:ext cx="131040" cy="232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6ADFB5-CDA3-4C5F-BC04-2B01964AEA1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78520" y="2246920"/>
                <a:ext cx="1666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14:cNvPr>
              <p14:cNvContentPartPr/>
              <p14:nvPr/>
            </p14:nvContentPartPr>
            <p14:xfrm>
              <a:off x="3768960" y="2112640"/>
              <a:ext cx="171720" cy="51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7BFB18-3D12-4C82-B9F1-1E5BCA76C00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50960" y="2095000"/>
                <a:ext cx="2073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14:cNvPr>
              <p14:cNvContentPartPr/>
              <p14:nvPr/>
            </p14:nvContentPartPr>
            <p14:xfrm>
              <a:off x="4691640" y="2285800"/>
              <a:ext cx="12600" cy="162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14CC70E-5D6B-4BA6-8805-A747861E4C5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73640" y="2267800"/>
                <a:ext cx="48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14:cNvPr>
              <p14:cNvContentPartPr/>
              <p14:nvPr/>
            </p14:nvContentPartPr>
            <p14:xfrm>
              <a:off x="4394640" y="2066200"/>
              <a:ext cx="169200" cy="67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B5972C-2BF6-4308-BAAE-C919602D3B4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77000" y="2048560"/>
                <a:ext cx="204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14:cNvPr>
              <p14:cNvContentPartPr/>
              <p14:nvPr/>
            </p14:nvContentPartPr>
            <p14:xfrm>
              <a:off x="4419480" y="2188240"/>
              <a:ext cx="197280" cy="270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A54ECA5-CEFC-494A-A68E-9913D954380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1513" y="2170600"/>
                <a:ext cx="232855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14:cNvPr>
              <p14:cNvContentPartPr/>
              <p14:nvPr/>
            </p14:nvContentPartPr>
            <p14:xfrm>
              <a:off x="3850320" y="2245840"/>
              <a:ext cx="426960" cy="255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451953-ACF9-47B9-9E94-25048731DE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32320" y="2228200"/>
                <a:ext cx="462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14:cNvPr>
              <p14:cNvContentPartPr/>
              <p14:nvPr/>
            </p14:nvContentPartPr>
            <p14:xfrm>
              <a:off x="406200" y="2867200"/>
              <a:ext cx="667440" cy="324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8FD0E0-ECD3-484A-A8D7-0DFDC26105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8200" y="2849560"/>
                <a:ext cx="7030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14:cNvPr>
              <p14:cNvContentPartPr/>
              <p14:nvPr/>
            </p14:nvContentPartPr>
            <p14:xfrm>
              <a:off x="2061840" y="3108400"/>
              <a:ext cx="20592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99E414C-3E61-4075-98F5-B6647814256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44200" y="3090760"/>
                <a:ext cx="241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14:cNvPr>
              <p14:cNvContentPartPr/>
              <p14:nvPr/>
            </p14:nvContentPartPr>
            <p14:xfrm>
              <a:off x="2092800" y="3220000"/>
              <a:ext cx="20592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6EF9F37-03F5-4200-8AED-EF5D012B754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4800" y="3202000"/>
                <a:ext cx="241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14:cNvPr>
              <p14:cNvContentPartPr/>
              <p14:nvPr/>
            </p14:nvContentPartPr>
            <p14:xfrm>
              <a:off x="2580240" y="3171040"/>
              <a:ext cx="162000" cy="151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A014D2-2FA2-4959-BEBF-5BA08EF765D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62600" y="3153040"/>
                <a:ext cx="197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14:cNvPr>
              <p14:cNvContentPartPr/>
              <p14:nvPr/>
            </p14:nvContentPartPr>
            <p14:xfrm>
              <a:off x="2529480" y="2905360"/>
              <a:ext cx="216000" cy="1832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837446-EA91-49F2-B6A5-7A7995A2086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11840" y="2887720"/>
                <a:ext cx="251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14:cNvPr>
              <p14:cNvContentPartPr/>
              <p14:nvPr/>
            </p14:nvContentPartPr>
            <p14:xfrm>
              <a:off x="1721640" y="2925880"/>
              <a:ext cx="196920" cy="3837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983DEFA-DCAE-45F0-97B7-83D4B02871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03673" y="2907880"/>
                <a:ext cx="232495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14:cNvPr>
              <p14:cNvContentPartPr/>
              <p14:nvPr/>
            </p14:nvContentPartPr>
            <p14:xfrm>
              <a:off x="2925120" y="2935600"/>
              <a:ext cx="683280" cy="3110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E79708-36D1-4E2E-B07A-C01D5BAD8F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07129" y="2917940"/>
                <a:ext cx="718901" cy="34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14:cNvPr>
              <p14:cNvContentPartPr/>
              <p14:nvPr/>
            </p14:nvContentPartPr>
            <p14:xfrm>
              <a:off x="3708120" y="2729680"/>
              <a:ext cx="509400" cy="440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CAEDA5-BD44-4308-8C1D-615084F5D54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90480" y="2712040"/>
                <a:ext cx="5450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14:cNvPr>
              <p14:cNvContentPartPr/>
              <p14:nvPr/>
            </p14:nvContentPartPr>
            <p14:xfrm>
              <a:off x="4795320" y="3083920"/>
              <a:ext cx="131040" cy="127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E6C1F6-26AA-4CCE-852C-41B17D9C77A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77320" y="3066280"/>
                <a:ext cx="1666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14:cNvPr>
              <p14:cNvContentPartPr/>
              <p14:nvPr/>
            </p14:nvContentPartPr>
            <p14:xfrm>
              <a:off x="4764360" y="2824000"/>
              <a:ext cx="201960" cy="18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A7D5085-ACDF-4151-B0DE-2438949EA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46720" y="2806360"/>
                <a:ext cx="237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14:cNvPr>
              <p14:cNvContentPartPr/>
              <p14:nvPr/>
            </p14:nvContentPartPr>
            <p14:xfrm>
              <a:off x="4460160" y="2976640"/>
              <a:ext cx="183960" cy="208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04229DB-5E0D-4D15-B6F6-56608E1A95A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42160" y="2958640"/>
                <a:ext cx="2196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14:cNvPr>
              <p14:cNvContentPartPr/>
              <p14:nvPr/>
            </p14:nvContentPartPr>
            <p14:xfrm>
              <a:off x="5157840" y="2916160"/>
              <a:ext cx="663840" cy="2563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6D7C988-7F93-4C80-846E-1D4F78ED07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39840" y="2898495"/>
                <a:ext cx="699480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14:cNvPr>
              <p14:cNvContentPartPr/>
              <p14:nvPr/>
            </p14:nvContentPartPr>
            <p14:xfrm>
              <a:off x="5912760" y="2781880"/>
              <a:ext cx="446400" cy="360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5869F9-B1CF-46D4-B272-EE2B2B6D2B5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94760" y="2764240"/>
                <a:ext cx="4820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14:cNvPr>
              <p14:cNvContentPartPr/>
              <p14:nvPr/>
            </p14:nvContentPartPr>
            <p14:xfrm>
              <a:off x="6349800" y="2925880"/>
              <a:ext cx="217440" cy="203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000A3-02ED-4D0C-AF11-B4CB4C74427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31800" y="2907880"/>
                <a:ext cx="2530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14:cNvPr>
              <p14:cNvContentPartPr/>
              <p14:nvPr/>
            </p14:nvContentPartPr>
            <p14:xfrm>
              <a:off x="6776400" y="2704480"/>
              <a:ext cx="201600" cy="792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9E5ABF-16C7-42B9-900E-34D6273DAB8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58400" y="2686480"/>
                <a:ext cx="237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14:cNvPr>
              <p14:cNvContentPartPr/>
              <p14:nvPr/>
            </p14:nvContentPartPr>
            <p14:xfrm>
              <a:off x="6847320" y="2875120"/>
              <a:ext cx="633240" cy="255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860D08-FCE7-4B84-B1C7-785DDF88DF1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29680" y="2857145"/>
                <a:ext cx="668880" cy="29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14:cNvPr>
              <p14:cNvContentPartPr/>
              <p14:nvPr/>
            </p14:nvContentPartPr>
            <p14:xfrm>
              <a:off x="7635000" y="2813920"/>
              <a:ext cx="167760" cy="275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E73AD2-3FE1-4843-BB0D-05BBF35816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17000" y="2796280"/>
                <a:ext cx="203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14:cNvPr>
              <p14:cNvContentPartPr/>
              <p14:nvPr/>
            </p14:nvContentPartPr>
            <p14:xfrm>
              <a:off x="7924440" y="2876560"/>
              <a:ext cx="257400" cy="212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AF38413-8999-40FD-A84B-9A456C3FE3C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06800" y="2858920"/>
                <a:ext cx="293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14:cNvPr>
              <p14:cNvContentPartPr/>
              <p14:nvPr/>
            </p14:nvContentPartPr>
            <p14:xfrm>
              <a:off x="8259600" y="3088240"/>
              <a:ext cx="4320" cy="252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6FD7264-4D81-4591-B922-1ABF216383F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41960" y="3070240"/>
                <a:ext cx="39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14:cNvPr>
              <p14:cNvContentPartPr/>
              <p14:nvPr/>
            </p14:nvContentPartPr>
            <p14:xfrm>
              <a:off x="8267880" y="2885200"/>
              <a:ext cx="9720" cy="31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95D4042-CFD3-4711-9B58-2AE104E2BD4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249880" y="2867200"/>
                <a:ext cx="453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14:cNvPr>
              <p14:cNvContentPartPr/>
              <p14:nvPr/>
            </p14:nvContentPartPr>
            <p14:xfrm>
              <a:off x="8421960" y="2818240"/>
              <a:ext cx="234360" cy="2905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D5D3991-B4BF-42B0-8076-D049DF6655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404320" y="2800600"/>
                <a:ext cx="2700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14:cNvPr>
              <p14:cNvContentPartPr/>
              <p14:nvPr/>
            </p14:nvContentPartPr>
            <p14:xfrm>
              <a:off x="8391720" y="2702320"/>
              <a:ext cx="182880" cy="720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53CE033-D9CA-499D-B923-E45D9F98BC7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374080" y="2684320"/>
                <a:ext cx="218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39F7362-FFDF-4448-A992-143A129DF1C1}"/>
                  </a:ext>
                </a:extLst>
              </p14:cNvPr>
              <p14:cNvContentPartPr/>
              <p14:nvPr/>
            </p14:nvContentPartPr>
            <p14:xfrm>
              <a:off x="934680" y="3561640"/>
              <a:ext cx="558360" cy="3272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39F7362-FFDF-4448-A992-143A129DF1C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16692" y="3543640"/>
                <a:ext cx="59397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A572CFD-8DF2-4E17-AA34-38816F773C2B}"/>
                  </a:ext>
                </a:extLst>
              </p14:cNvPr>
              <p14:cNvContentPartPr/>
              <p14:nvPr/>
            </p14:nvContentPartPr>
            <p14:xfrm>
              <a:off x="517800" y="3556600"/>
              <a:ext cx="258120" cy="416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A572CFD-8DF2-4E17-AA34-38816F773C2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0160" y="3538960"/>
                <a:ext cx="29376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A1C4A22-C9BE-4042-9835-50BDC4474275}"/>
                  </a:ext>
                </a:extLst>
              </p14:cNvPr>
              <p14:cNvContentPartPr/>
              <p14:nvPr/>
            </p14:nvContentPartPr>
            <p14:xfrm>
              <a:off x="2204400" y="3514840"/>
              <a:ext cx="30600" cy="1335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A1C4A22-C9BE-4042-9835-50BDC447427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186400" y="3497200"/>
                <a:ext cx="662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ADE6F33-87E8-4135-A303-A5AC0F40F1B7}"/>
                  </a:ext>
                </a:extLst>
              </p14:cNvPr>
              <p14:cNvContentPartPr/>
              <p14:nvPr/>
            </p14:nvContentPartPr>
            <p14:xfrm>
              <a:off x="2133480" y="3676840"/>
              <a:ext cx="160200" cy="21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ADE6F33-87E8-4135-A303-A5AC0F40F1B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115480" y="3658840"/>
                <a:ext cx="195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47599AA-20B8-460D-B58F-106009547B96}"/>
                  </a:ext>
                </a:extLst>
              </p14:cNvPr>
              <p14:cNvContentPartPr/>
              <p14:nvPr/>
            </p14:nvContentPartPr>
            <p14:xfrm>
              <a:off x="2174160" y="3738760"/>
              <a:ext cx="134640" cy="1407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47599AA-20B8-460D-B58F-106009547B9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56160" y="3720760"/>
                <a:ext cx="170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46667C2-52C2-4D2E-BE0D-1A8956D9203F}"/>
                  </a:ext>
                </a:extLst>
              </p14:cNvPr>
              <p14:cNvContentPartPr/>
              <p14:nvPr/>
            </p14:nvContentPartPr>
            <p14:xfrm>
              <a:off x="3779040" y="3535360"/>
              <a:ext cx="203400" cy="111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46667C2-52C2-4D2E-BE0D-1A8956D9203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61400" y="3517360"/>
                <a:ext cx="239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F8D3057-A2AE-4C47-8115-A22EFC48AC8A}"/>
                  </a:ext>
                </a:extLst>
              </p14:cNvPr>
              <p14:cNvContentPartPr/>
              <p14:nvPr/>
            </p14:nvContentPartPr>
            <p14:xfrm>
              <a:off x="3850320" y="3646960"/>
              <a:ext cx="170640" cy="28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F8D3057-A2AE-4C47-8115-A22EFC48AC8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832320" y="3628960"/>
                <a:ext cx="206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E2BA462-A953-4AEC-BD4D-78171278765C}"/>
                  </a:ext>
                </a:extLst>
              </p14:cNvPr>
              <p14:cNvContentPartPr/>
              <p14:nvPr/>
            </p14:nvContentPartPr>
            <p14:xfrm>
              <a:off x="2449920" y="3392080"/>
              <a:ext cx="1184760" cy="4377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E2BA462-A953-4AEC-BD4D-78171278765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432275" y="3374080"/>
                <a:ext cx="1220411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C2E2CBF-589A-49AC-B069-37CE62ED1A69}"/>
                  </a:ext>
                </a:extLst>
              </p14:cNvPr>
              <p14:cNvContentPartPr/>
              <p14:nvPr/>
            </p14:nvContentPartPr>
            <p14:xfrm>
              <a:off x="5306160" y="3382720"/>
              <a:ext cx="200520" cy="2268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C2E2CBF-589A-49AC-B069-37CE62ED1A6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8520" y="3365080"/>
                <a:ext cx="2361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605CBAB-FB6A-41AE-950B-C0F11A6452C3}"/>
                  </a:ext>
                </a:extLst>
              </p14:cNvPr>
              <p14:cNvContentPartPr/>
              <p14:nvPr/>
            </p14:nvContentPartPr>
            <p14:xfrm>
              <a:off x="5618280" y="3363640"/>
              <a:ext cx="357840" cy="243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605CBAB-FB6A-41AE-950B-C0F11A6452C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600280" y="3345640"/>
                <a:ext cx="3934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4F397AE-2845-4622-A6E3-0714F0D97941}"/>
                  </a:ext>
                </a:extLst>
              </p14:cNvPr>
              <p14:cNvContentPartPr/>
              <p14:nvPr/>
            </p14:nvContentPartPr>
            <p14:xfrm>
              <a:off x="6073680" y="3545440"/>
              <a:ext cx="12240" cy="781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4F397AE-2845-4622-A6E3-0714F0D9794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55680" y="3527800"/>
                <a:ext cx="478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0B64AA7-6417-4616-9A7B-EC375FEC1340}"/>
                  </a:ext>
                </a:extLst>
              </p14:cNvPr>
              <p14:cNvContentPartPr/>
              <p14:nvPr/>
            </p14:nvContentPartPr>
            <p14:xfrm>
              <a:off x="6084840" y="3382720"/>
              <a:ext cx="31320" cy="295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0B64AA7-6417-4616-9A7B-EC375FEC134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66840" y="3365080"/>
                <a:ext cx="66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121E4B4-E06C-4BBF-B4A7-B14B536CF9B7}"/>
                  </a:ext>
                </a:extLst>
              </p14:cNvPr>
              <p14:cNvContentPartPr/>
              <p14:nvPr/>
            </p14:nvContentPartPr>
            <p14:xfrm>
              <a:off x="4287360" y="3346360"/>
              <a:ext cx="811800" cy="434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121E4B4-E06C-4BBF-B4A7-B14B536CF9B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69360" y="3328360"/>
                <a:ext cx="8474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E646A7-C587-4326-AE47-13E90CE01F62}"/>
                  </a:ext>
                </a:extLst>
              </p14:cNvPr>
              <p14:cNvContentPartPr/>
              <p14:nvPr/>
            </p14:nvContentPartPr>
            <p14:xfrm>
              <a:off x="6400200" y="3488560"/>
              <a:ext cx="208440" cy="16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E646A7-C587-4326-AE47-13E90CE01F6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382560" y="3470560"/>
                <a:ext cx="2440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397F53-A605-4580-9C98-D3D0CBBFB54E}"/>
                  </a:ext>
                </a:extLst>
              </p14:cNvPr>
              <p14:cNvContentPartPr/>
              <p14:nvPr/>
            </p14:nvContentPartPr>
            <p14:xfrm>
              <a:off x="6450960" y="3586120"/>
              <a:ext cx="151560" cy="6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397F53-A605-4580-9C98-D3D0CBBFB54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433320" y="3568480"/>
                <a:ext cx="187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A51D2F7-CA4F-4ABA-AEE6-E92704BC81AF}"/>
                  </a:ext>
                </a:extLst>
              </p14:cNvPr>
              <p14:cNvContentPartPr/>
              <p14:nvPr/>
            </p14:nvContentPartPr>
            <p14:xfrm>
              <a:off x="7568760" y="3291280"/>
              <a:ext cx="471240" cy="3373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A51D2F7-CA4F-4ABA-AEE6-E92704BC81A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51107" y="3273640"/>
                <a:ext cx="506907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0E9E72C-FF70-4659-A153-22FD0850361F}"/>
                  </a:ext>
                </a:extLst>
              </p14:cNvPr>
              <p14:cNvContentPartPr/>
              <p14:nvPr/>
            </p14:nvContentPartPr>
            <p14:xfrm>
              <a:off x="6817080" y="3352480"/>
              <a:ext cx="648720" cy="348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0E9E72C-FF70-4659-A153-22FD0850361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799080" y="3334480"/>
                <a:ext cx="6843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8A0686B-814D-46DC-9D55-30442BB31934}"/>
                  </a:ext>
                </a:extLst>
              </p14:cNvPr>
              <p14:cNvContentPartPr/>
              <p14:nvPr/>
            </p14:nvContentPartPr>
            <p14:xfrm>
              <a:off x="8365440" y="3291280"/>
              <a:ext cx="219960" cy="5590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8A0686B-814D-46DC-9D55-30442BB3193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347440" y="3273640"/>
                <a:ext cx="25560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EC0D59B-DE24-44A3-BC0E-3A1ECEBB6D25}"/>
                  </a:ext>
                </a:extLst>
              </p14:cNvPr>
              <p14:cNvContentPartPr/>
              <p14:nvPr/>
            </p14:nvContentPartPr>
            <p14:xfrm>
              <a:off x="670440" y="4393960"/>
              <a:ext cx="121680" cy="1188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EC0D59B-DE24-44A3-BC0E-3A1ECEBB6D2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52440" y="4375960"/>
                <a:ext cx="157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D6E16D5-FBA4-4398-8EA7-8A937A50C962}"/>
                  </a:ext>
                </a:extLst>
              </p14:cNvPr>
              <p14:cNvContentPartPr/>
              <p14:nvPr/>
            </p14:nvContentPartPr>
            <p14:xfrm>
              <a:off x="1008120" y="4225840"/>
              <a:ext cx="185400" cy="1962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D6E16D5-FBA4-4398-8EA7-8A937A50C96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90120" y="4208200"/>
                <a:ext cx="2210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3A340BF-75EC-4668-B409-C8C0B8247110}"/>
                  </a:ext>
                </a:extLst>
              </p14:cNvPr>
              <p14:cNvContentPartPr/>
              <p14:nvPr/>
            </p14:nvContentPartPr>
            <p14:xfrm>
              <a:off x="1290000" y="4238080"/>
              <a:ext cx="290520" cy="1918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3A340BF-75EC-4668-B409-C8C0B824711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272360" y="4220080"/>
                <a:ext cx="3261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23F246D-66E4-4924-968E-48E9487A6867}"/>
                  </a:ext>
                </a:extLst>
              </p14:cNvPr>
              <p14:cNvContentPartPr/>
              <p14:nvPr/>
            </p14:nvContentPartPr>
            <p14:xfrm>
              <a:off x="1675920" y="4378480"/>
              <a:ext cx="4320" cy="252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23F246D-66E4-4924-968E-48E9487A686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658280" y="4360480"/>
                <a:ext cx="39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CB0CF9D-D56A-41F5-AE63-5691A97CD8C9}"/>
                  </a:ext>
                </a:extLst>
              </p14:cNvPr>
              <p14:cNvContentPartPr/>
              <p14:nvPr/>
            </p14:nvContentPartPr>
            <p14:xfrm>
              <a:off x="1678440" y="4216120"/>
              <a:ext cx="8280" cy="122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CB0CF9D-D56A-41F5-AE63-5691A97CD8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0440" y="41981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CDC2F55-1DB7-49B0-985E-23560E283B72}"/>
                  </a:ext>
                </a:extLst>
              </p14:cNvPr>
              <p14:cNvContentPartPr/>
              <p14:nvPr/>
            </p14:nvContentPartPr>
            <p14:xfrm>
              <a:off x="1773480" y="4173640"/>
              <a:ext cx="121320" cy="1936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CDC2F55-1DB7-49B0-985E-23560E283B7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755840" y="4156000"/>
                <a:ext cx="1569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DE88E95-0D9F-47A2-838D-3DED19E08C97}"/>
                  </a:ext>
                </a:extLst>
              </p14:cNvPr>
              <p14:cNvContentPartPr/>
              <p14:nvPr/>
            </p14:nvContentPartPr>
            <p14:xfrm>
              <a:off x="1970400" y="4317640"/>
              <a:ext cx="360" cy="78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DE88E95-0D9F-47A2-838D-3DED19E08C9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952760" y="4300000"/>
                <a:ext cx="360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9A0173D-08EF-4B40-8D20-96902A5E47AC}"/>
                  </a:ext>
                </a:extLst>
              </p14:cNvPr>
              <p14:cNvContentPartPr/>
              <p14:nvPr/>
            </p14:nvContentPartPr>
            <p14:xfrm>
              <a:off x="1971120" y="4195600"/>
              <a:ext cx="20160" cy="22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9A0173D-08EF-4B40-8D20-96902A5E47A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953120" y="4177960"/>
                <a:ext cx="55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49E71A9-532E-4C84-8CC7-822C14FA3FB7}"/>
                  </a:ext>
                </a:extLst>
              </p14:cNvPr>
              <p14:cNvContentPartPr/>
              <p14:nvPr/>
            </p14:nvContentPartPr>
            <p14:xfrm>
              <a:off x="2112960" y="4083640"/>
              <a:ext cx="150840" cy="630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49E71A9-532E-4C84-8CC7-822C14FA3FB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095320" y="4065640"/>
                <a:ext cx="1864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02BABD2-A2A0-4963-93F8-E747EDD03E63}"/>
                  </a:ext>
                </a:extLst>
              </p14:cNvPr>
              <p14:cNvContentPartPr/>
              <p14:nvPr/>
            </p14:nvContentPartPr>
            <p14:xfrm>
              <a:off x="619320" y="4175440"/>
              <a:ext cx="212040" cy="1681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02BABD2-A2A0-4963-93F8-E747EDD03E6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01320" y="4157440"/>
                <a:ext cx="247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678295E-840C-4EDC-BA0F-114EB999CEE1}"/>
                  </a:ext>
                </a:extLst>
              </p14:cNvPr>
              <p14:cNvContentPartPr/>
              <p14:nvPr/>
            </p14:nvContentPartPr>
            <p14:xfrm>
              <a:off x="3262080" y="4114240"/>
              <a:ext cx="182160" cy="2556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678295E-840C-4EDC-BA0F-114EB999CEE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244080" y="4096600"/>
                <a:ext cx="2178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0215C0D-B808-4BAF-99A0-54914497B631}"/>
                  </a:ext>
                </a:extLst>
              </p14:cNvPr>
              <p14:cNvContentPartPr/>
              <p14:nvPr/>
            </p14:nvContentPartPr>
            <p14:xfrm>
              <a:off x="3555840" y="4148440"/>
              <a:ext cx="323640" cy="1900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0215C0D-B808-4BAF-99A0-54914497B63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537840" y="4130800"/>
                <a:ext cx="359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D6ED6C5-06CC-431E-B1FB-F79D8EC9B65A}"/>
                  </a:ext>
                </a:extLst>
              </p14:cNvPr>
              <p14:cNvContentPartPr/>
              <p14:nvPr/>
            </p14:nvContentPartPr>
            <p14:xfrm>
              <a:off x="3982800" y="4114240"/>
              <a:ext cx="20160" cy="450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D6ED6C5-06CC-431E-B1FB-F79D8EC9B65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964800" y="4096600"/>
                <a:ext cx="558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FB3D669-5209-4FC1-A0D4-23072101B833}"/>
                  </a:ext>
                </a:extLst>
              </p14:cNvPr>
              <p14:cNvContentPartPr/>
              <p14:nvPr/>
            </p14:nvContentPartPr>
            <p14:xfrm>
              <a:off x="2387280" y="4063480"/>
              <a:ext cx="704160" cy="3366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FB3D669-5209-4FC1-A0D4-23072101B83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369280" y="4045840"/>
                <a:ext cx="7398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918B275-E233-4D1D-9CEC-5619A1B2581D}"/>
                  </a:ext>
                </a:extLst>
              </p14:cNvPr>
              <p14:cNvContentPartPr/>
              <p14:nvPr/>
            </p14:nvContentPartPr>
            <p14:xfrm>
              <a:off x="3992520" y="4266880"/>
              <a:ext cx="77400" cy="910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918B275-E233-4D1D-9CEC-5619A1B2581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74880" y="4248880"/>
                <a:ext cx="113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CFF12FC-88E3-4048-98D5-CB92C3E9294C}"/>
                  </a:ext>
                </a:extLst>
              </p14:cNvPr>
              <p14:cNvContentPartPr/>
              <p14:nvPr/>
            </p14:nvContentPartPr>
            <p14:xfrm>
              <a:off x="4195920" y="4093360"/>
              <a:ext cx="294840" cy="3006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CFF12FC-88E3-4048-98D5-CB92C3E9294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177920" y="4075720"/>
                <a:ext cx="33048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9D3FD78-CEFF-4263-A8A4-FC149C0D024F}"/>
                  </a:ext>
                </a:extLst>
              </p14:cNvPr>
              <p14:cNvContentPartPr/>
              <p14:nvPr/>
            </p14:nvContentPartPr>
            <p14:xfrm>
              <a:off x="4409040" y="3965560"/>
              <a:ext cx="186480" cy="781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9D3FD78-CEFF-4263-A8A4-FC149C0D024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391040" y="3947560"/>
                <a:ext cx="222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891F7F3-9FE1-46BA-B519-95ECEFF3A66F}"/>
                  </a:ext>
                </a:extLst>
              </p14:cNvPr>
              <p14:cNvContentPartPr/>
              <p14:nvPr/>
            </p14:nvContentPartPr>
            <p14:xfrm>
              <a:off x="4592280" y="4074280"/>
              <a:ext cx="574200" cy="2235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891F7F3-9FE1-46BA-B519-95ECEFF3A66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574280" y="4056280"/>
                <a:ext cx="6098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F33F4-D0E7-44CF-A7FC-B5CA6A89B735}"/>
                  </a:ext>
                </a:extLst>
              </p14:cNvPr>
              <p14:cNvContentPartPr/>
              <p14:nvPr/>
            </p14:nvContentPartPr>
            <p14:xfrm>
              <a:off x="5435400" y="4136560"/>
              <a:ext cx="245160" cy="30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F33F4-D0E7-44CF-A7FC-B5CA6A89B73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417400" y="4118560"/>
                <a:ext cx="280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2096227-B906-4F12-90BB-77A4A44AF240}"/>
                  </a:ext>
                </a:extLst>
              </p14:cNvPr>
              <p14:cNvContentPartPr/>
              <p14:nvPr/>
            </p14:nvContentPartPr>
            <p14:xfrm>
              <a:off x="5475720" y="4225840"/>
              <a:ext cx="175320" cy="11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2096227-B906-4F12-90BB-77A4A44AF24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457720" y="420784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A9C08E4-9E12-47A9-807C-7DC38BF62089}"/>
                  </a:ext>
                </a:extLst>
              </p14:cNvPr>
              <p14:cNvContentPartPr/>
              <p14:nvPr/>
            </p14:nvContentPartPr>
            <p14:xfrm>
              <a:off x="6197160" y="4250680"/>
              <a:ext cx="172440" cy="1306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A9C08E4-9E12-47A9-807C-7DC38BF6208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179520" y="4232680"/>
                <a:ext cx="208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AF8C007-8BEF-4EFE-93B9-9E026CD1BCE7}"/>
                  </a:ext>
                </a:extLst>
              </p14:cNvPr>
              <p14:cNvContentPartPr/>
              <p14:nvPr/>
            </p14:nvContentPartPr>
            <p14:xfrm>
              <a:off x="5872080" y="3996520"/>
              <a:ext cx="608760" cy="2120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AF8C007-8BEF-4EFE-93B9-9E026CD1BCE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854080" y="3978880"/>
                <a:ext cx="6444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FE40074-40CA-4CFD-A84A-DCD848D68507}"/>
                  </a:ext>
                </a:extLst>
              </p14:cNvPr>
              <p14:cNvContentPartPr/>
              <p14:nvPr/>
            </p14:nvContentPartPr>
            <p14:xfrm>
              <a:off x="6720960" y="3960520"/>
              <a:ext cx="1162080" cy="3686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FE40074-40CA-4CFD-A84A-DCD848D6850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702966" y="3942880"/>
                <a:ext cx="1197709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60DBD65-A036-46C4-BAAC-8BA222CCA4A8}"/>
                  </a:ext>
                </a:extLst>
              </p14:cNvPr>
              <p14:cNvContentPartPr/>
              <p14:nvPr/>
            </p14:nvContentPartPr>
            <p14:xfrm>
              <a:off x="2507880" y="4620400"/>
              <a:ext cx="205920" cy="432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60DBD65-A036-46C4-BAAC-8BA222CCA4A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489880" y="4602400"/>
                <a:ext cx="241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DF32549-D036-433A-BFF0-4C0172CFAE52}"/>
                  </a:ext>
                </a:extLst>
              </p14:cNvPr>
              <p14:cNvContentPartPr/>
              <p14:nvPr/>
            </p14:nvContentPartPr>
            <p14:xfrm>
              <a:off x="2549640" y="4703200"/>
              <a:ext cx="174960" cy="108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DF32549-D036-433A-BFF0-4C0172CFAE5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531640" y="468556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FF48F10-39B1-4130-ACF6-411345DFAB6B}"/>
                  </a:ext>
                </a:extLst>
              </p14:cNvPr>
              <p14:cNvContentPartPr/>
              <p14:nvPr/>
            </p14:nvContentPartPr>
            <p14:xfrm>
              <a:off x="4195920" y="4480360"/>
              <a:ext cx="781200" cy="2710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FF48F10-39B1-4130-ACF6-411345DFAB6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177928" y="4462360"/>
                <a:ext cx="816824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D34A162-AB4C-4DE5-B5A2-00B758225147}"/>
                  </a:ext>
                </a:extLst>
              </p14:cNvPr>
              <p14:cNvContentPartPr/>
              <p14:nvPr/>
            </p14:nvContentPartPr>
            <p14:xfrm>
              <a:off x="3068040" y="4500520"/>
              <a:ext cx="970200" cy="3758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D34A162-AB4C-4DE5-B5A2-00B75822514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050040" y="4482880"/>
                <a:ext cx="100584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A5CC00B-6D98-4BF2-BE6C-26DE3B40AADD}"/>
                  </a:ext>
                </a:extLst>
              </p14:cNvPr>
              <p14:cNvContentPartPr/>
              <p14:nvPr/>
            </p14:nvContentPartPr>
            <p14:xfrm>
              <a:off x="5191680" y="3929200"/>
              <a:ext cx="209160" cy="10584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A5CC00B-6D98-4BF2-BE6C-26DE3B40AAD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173680" y="3911200"/>
                <a:ext cx="2448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E7C0A1D-D636-4042-A69B-B91CA59CDA79}"/>
                  </a:ext>
                </a:extLst>
              </p14:cNvPr>
              <p14:cNvContentPartPr/>
              <p14:nvPr/>
            </p14:nvContentPartPr>
            <p14:xfrm>
              <a:off x="6543480" y="3880960"/>
              <a:ext cx="142560" cy="928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E7C0A1D-D636-4042-A69B-B91CA59CDA7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525840" y="3862960"/>
                <a:ext cx="1782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5C49CC8-C2E2-4402-8DF3-399BAC6A1707}"/>
                  </a:ext>
                </a:extLst>
              </p14:cNvPr>
              <p14:cNvContentPartPr/>
              <p14:nvPr/>
            </p14:nvContentPartPr>
            <p14:xfrm>
              <a:off x="5777400" y="4348240"/>
              <a:ext cx="246240" cy="5590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5C49CC8-C2E2-4402-8DF3-399BAC6A170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759400" y="4330240"/>
                <a:ext cx="2818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715F1A5E-2631-40D3-8540-0EF89115C4AE}"/>
                  </a:ext>
                </a:extLst>
              </p14:cNvPr>
              <p14:cNvContentPartPr/>
              <p14:nvPr/>
            </p14:nvContentPartPr>
            <p14:xfrm>
              <a:off x="975000" y="4959520"/>
              <a:ext cx="214920" cy="10044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715F1A5E-2631-40D3-8540-0EF89115C4A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57000" y="4941520"/>
                <a:ext cx="250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E923F1F-52EC-47CB-85C4-6AC057DB6B50}"/>
                  </a:ext>
                </a:extLst>
              </p14:cNvPr>
              <p14:cNvContentPartPr/>
              <p14:nvPr/>
            </p14:nvContentPartPr>
            <p14:xfrm>
              <a:off x="1852680" y="5282800"/>
              <a:ext cx="26640" cy="3996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E923F1F-52EC-47CB-85C4-6AC057DB6B5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835040" y="5264800"/>
                <a:ext cx="622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02685D8-F299-4D68-A7FC-364A6E577BD7}"/>
                  </a:ext>
                </a:extLst>
              </p14:cNvPr>
              <p14:cNvContentPartPr/>
              <p14:nvPr/>
            </p14:nvContentPartPr>
            <p14:xfrm>
              <a:off x="2104680" y="5058880"/>
              <a:ext cx="206640" cy="3387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02685D8-F299-4D68-A7FC-364A6E577BD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087040" y="5040880"/>
                <a:ext cx="2422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B60AE03-62BE-40C5-8234-7803B62ED215}"/>
                  </a:ext>
                </a:extLst>
              </p14:cNvPr>
              <p14:cNvContentPartPr/>
              <p14:nvPr/>
            </p14:nvContentPartPr>
            <p14:xfrm>
              <a:off x="2946000" y="4986160"/>
              <a:ext cx="213840" cy="7344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B60AE03-62BE-40C5-8234-7803B62ED21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928000" y="4968520"/>
                <a:ext cx="2494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EE2C671-EBFD-4073-A56F-FD70C2D7BE88}"/>
                  </a:ext>
                </a:extLst>
              </p14:cNvPr>
              <p14:cNvContentPartPr/>
              <p14:nvPr/>
            </p14:nvContentPartPr>
            <p14:xfrm>
              <a:off x="2986680" y="5160760"/>
              <a:ext cx="258480" cy="25380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EE2C671-EBFD-4073-A56F-FD70C2D7BE8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968680" y="5143120"/>
                <a:ext cx="294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CCE2B0F-62F3-44E1-9920-DFA8D348A193}"/>
                  </a:ext>
                </a:extLst>
              </p14:cNvPr>
              <p14:cNvContentPartPr/>
              <p14:nvPr/>
            </p14:nvContentPartPr>
            <p14:xfrm>
              <a:off x="2448120" y="5174800"/>
              <a:ext cx="406800" cy="23040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CCE2B0F-62F3-44E1-9920-DFA8D348A19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430480" y="5156800"/>
                <a:ext cx="442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E61341C-027B-4CF7-86A1-3F4B93A1E05D}"/>
                  </a:ext>
                </a:extLst>
              </p14:cNvPr>
              <p14:cNvContentPartPr/>
              <p14:nvPr/>
            </p14:nvContentPartPr>
            <p14:xfrm>
              <a:off x="1042680" y="5155720"/>
              <a:ext cx="678240" cy="3207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E61341C-027B-4CF7-86A1-3F4B93A1E05D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25040" y="5138060"/>
                <a:ext cx="713880" cy="3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E28FE25-A017-41C4-A445-BF216F0555B4}"/>
                  </a:ext>
                </a:extLst>
              </p14:cNvPr>
              <p14:cNvContentPartPr/>
              <p14:nvPr/>
            </p14:nvContentPartPr>
            <p14:xfrm>
              <a:off x="3576000" y="5247520"/>
              <a:ext cx="190800" cy="356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E28FE25-A017-41C4-A445-BF216F0555B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558360" y="5229520"/>
                <a:ext cx="2264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9E7A0A3-C99B-44EC-9C30-F8F88A1AE827}"/>
                  </a:ext>
                </a:extLst>
              </p14:cNvPr>
              <p14:cNvContentPartPr/>
              <p14:nvPr/>
            </p14:nvContentPartPr>
            <p14:xfrm>
              <a:off x="3586080" y="5363440"/>
              <a:ext cx="200520" cy="216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9E7A0A3-C99B-44EC-9C30-F8F88A1AE82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568080" y="5345440"/>
                <a:ext cx="236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2869A214-9A93-47B6-97C5-7D4FB95E8ACA}"/>
                  </a:ext>
                </a:extLst>
              </p14:cNvPr>
              <p14:cNvContentPartPr/>
              <p14:nvPr/>
            </p14:nvContentPartPr>
            <p14:xfrm>
              <a:off x="4012680" y="4991560"/>
              <a:ext cx="148680" cy="475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2869A214-9A93-47B6-97C5-7D4FB95E8AC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994680" y="4973920"/>
                <a:ext cx="1843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4149185-8923-4083-B3B5-29CE6A3540F6}"/>
                  </a:ext>
                </a:extLst>
              </p14:cNvPr>
              <p14:cNvContentPartPr/>
              <p14:nvPr/>
            </p14:nvContentPartPr>
            <p14:xfrm>
              <a:off x="4002600" y="5085520"/>
              <a:ext cx="631080" cy="39060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4149185-8923-4083-B3B5-29CE6A3540F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984950" y="5067880"/>
                <a:ext cx="66674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CF4B55F4-A886-4F3E-831B-90373AEA1845}"/>
                  </a:ext>
                </a:extLst>
              </p14:cNvPr>
              <p14:cNvContentPartPr/>
              <p14:nvPr/>
            </p14:nvContentPartPr>
            <p14:xfrm>
              <a:off x="4850040" y="5201440"/>
              <a:ext cx="65880" cy="615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CF4B55F4-A886-4F3E-831B-90373AEA184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832400" y="5183440"/>
                <a:ext cx="1015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35394D1-E370-48A6-BA0A-C5364586846E}"/>
                  </a:ext>
                </a:extLst>
              </p14:cNvPr>
              <p14:cNvContentPartPr/>
              <p14:nvPr/>
            </p14:nvContentPartPr>
            <p14:xfrm>
              <a:off x="5129400" y="4915240"/>
              <a:ext cx="510840" cy="52128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35394D1-E370-48A6-BA0A-C5364586846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111400" y="4897240"/>
                <a:ext cx="54648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381AB64-6F5E-4C9A-A2BE-EB12C5DC3C0B}"/>
                  </a:ext>
                </a:extLst>
              </p14:cNvPr>
              <p14:cNvContentPartPr/>
              <p14:nvPr/>
            </p14:nvContentPartPr>
            <p14:xfrm>
              <a:off x="5876760" y="5029720"/>
              <a:ext cx="219240" cy="28224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381AB64-6F5E-4C9A-A2BE-EB12C5DC3C0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858760" y="5012080"/>
                <a:ext cx="2548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485C89F-3DBF-4874-B1DE-EC3754681BDB}"/>
                  </a:ext>
                </a:extLst>
              </p14:cNvPr>
              <p14:cNvContentPartPr/>
              <p14:nvPr/>
            </p14:nvContentPartPr>
            <p14:xfrm>
              <a:off x="6166920" y="5103160"/>
              <a:ext cx="320760" cy="19044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485C89F-3DBF-4874-B1DE-EC3754681BD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148920" y="5085160"/>
                <a:ext cx="3564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AA1CD39-98E3-4AA6-88B8-A9FF4ED91ABF}"/>
                  </a:ext>
                </a:extLst>
              </p14:cNvPr>
              <p14:cNvContentPartPr/>
              <p14:nvPr/>
            </p14:nvContentPartPr>
            <p14:xfrm>
              <a:off x="6584880" y="5272720"/>
              <a:ext cx="18720" cy="4428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AA1CD39-98E3-4AA6-88B8-A9FF4ED91AB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567240" y="5255080"/>
                <a:ext cx="543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92DC3D58-3ECE-4DBA-95CF-D72D69E69276}"/>
                  </a:ext>
                </a:extLst>
              </p14:cNvPr>
              <p14:cNvContentPartPr/>
              <p14:nvPr/>
            </p14:nvContentPartPr>
            <p14:xfrm>
              <a:off x="6587040" y="5137720"/>
              <a:ext cx="16920" cy="4392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92DC3D58-3ECE-4DBA-95CF-D72D69E6927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569400" y="5119720"/>
                <a:ext cx="52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4366A2E-FA2F-4667-9D9B-16ACC60A2573}"/>
                  </a:ext>
                </a:extLst>
              </p14:cNvPr>
              <p14:cNvContentPartPr/>
              <p14:nvPr/>
            </p14:nvContentPartPr>
            <p14:xfrm>
              <a:off x="6725640" y="4831360"/>
              <a:ext cx="262440" cy="10656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4366A2E-FA2F-4667-9D9B-16ACC60A257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707640" y="4813720"/>
                <a:ext cx="2980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7CE6697B-BB46-4611-BEBE-3E647BAD5E25}"/>
                  </a:ext>
                </a:extLst>
              </p14:cNvPr>
              <p14:cNvContentPartPr/>
              <p14:nvPr/>
            </p14:nvContentPartPr>
            <p14:xfrm>
              <a:off x="6795120" y="5033680"/>
              <a:ext cx="235800" cy="24912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7CE6697B-BB46-4611-BEBE-3E647BAD5E2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777480" y="5016040"/>
                <a:ext cx="2714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6015E68-E29F-4DF8-ADFD-9DAFF81A7F2C}"/>
                  </a:ext>
                </a:extLst>
              </p14:cNvPr>
              <p14:cNvContentPartPr/>
              <p14:nvPr/>
            </p14:nvContentPartPr>
            <p14:xfrm>
              <a:off x="5841480" y="4571440"/>
              <a:ext cx="1910160" cy="9147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6015E68-E29F-4DF8-ADFD-9DAFF81A7F2C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823840" y="4553800"/>
                <a:ext cx="1945800" cy="9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D25EC7C-5660-463E-96F3-BCB8D0EF654E}"/>
                  </a:ext>
                </a:extLst>
              </p14:cNvPr>
              <p14:cNvContentPartPr/>
              <p14:nvPr/>
            </p14:nvContentPartPr>
            <p14:xfrm>
              <a:off x="7518360" y="5023240"/>
              <a:ext cx="711360" cy="4053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D25EC7C-5660-463E-96F3-BCB8D0EF654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500369" y="5005600"/>
                <a:ext cx="746982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7A8119B-A7A7-4F4A-9165-C2BF00EA4769}"/>
                  </a:ext>
                </a:extLst>
              </p14:cNvPr>
              <p14:cNvContentPartPr/>
              <p14:nvPr/>
            </p14:nvContentPartPr>
            <p14:xfrm>
              <a:off x="2427960" y="6227440"/>
              <a:ext cx="274320" cy="8172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7A8119B-A7A7-4F4A-9165-C2BF00EA4769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409960" y="6209800"/>
                <a:ext cx="3099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83D361D-BEDA-4DB0-B6F9-C71184EBA4B9}"/>
                  </a:ext>
                </a:extLst>
              </p14:cNvPr>
              <p14:cNvContentPartPr/>
              <p14:nvPr/>
            </p14:nvContentPartPr>
            <p14:xfrm>
              <a:off x="2001360" y="6024760"/>
              <a:ext cx="241920" cy="4086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83D361D-BEDA-4DB0-B6F9-C71184EBA4B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983360" y="6006760"/>
                <a:ext cx="27756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58F25FD3-0FF9-416C-BD99-B96BA37EC3D3}"/>
                  </a:ext>
                </a:extLst>
              </p14:cNvPr>
              <p14:cNvContentPartPr/>
              <p14:nvPr/>
            </p14:nvContentPartPr>
            <p14:xfrm>
              <a:off x="4652760" y="6044920"/>
              <a:ext cx="297360" cy="20628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58F25FD3-0FF9-416C-BD99-B96BA37EC3D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635120" y="6027280"/>
                <a:ext cx="3330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E891579-FC8F-47F6-97E3-53E754849F2D}"/>
                  </a:ext>
                </a:extLst>
              </p14:cNvPr>
              <p14:cNvContentPartPr/>
              <p14:nvPr/>
            </p14:nvContentPartPr>
            <p14:xfrm>
              <a:off x="2844480" y="5898040"/>
              <a:ext cx="1499400" cy="5158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E891579-FC8F-47F6-97E3-53E754849F2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826836" y="5880400"/>
                <a:ext cx="1535049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9F0E1CB-EFE1-47B5-B6CF-E93AE7128107}"/>
                  </a:ext>
                </a:extLst>
              </p14:cNvPr>
              <p14:cNvContentPartPr/>
              <p14:nvPr/>
            </p14:nvContentPartPr>
            <p14:xfrm>
              <a:off x="5272680" y="6195760"/>
              <a:ext cx="172080" cy="17352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9F0E1CB-EFE1-47B5-B6CF-E93AE712810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254680" y="6177760"/>
                <a:ext cx="2077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432567C-C0BC-4B76-B438-6F7977A47B8B}"/>
                  </a:ext>
                </a:extLst>
              </p14:cNvPr>
              <p14:cNvContentPartPr/>
              <p14:nvPr/>
            </p14:nvContentPartPr>
            <p14:xfrm>
              <a:off x="5597760" y="5963560"/>
              <a:ext cx="821880" cy="41724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432567C-C0BC-4B76-B438-6F7977A47B8B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580120" y="5945905"/>
                <a:ext cx="85752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C4C4FF7-BC16-45B4-B354-74ADB80944BE}"/>
                  </a:ext>
                </a:extLst>
              </p14:cNvPr>
              <p14:cNvContentPartPr/>
              <p14:nvPr/>
            </p14:nvContentPartPr>
            <p14:xfrm>
              <a:off x="5211840" y="5892640"/>
              <a:ext cx="261720" cy="20052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C4C4FF7-BC16-45B4-B354-74ADB80944B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194200" y="5874640"/>
                <a:ext cx="2973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C53334B8-EBDF-4273-B01D-184A952CC86A}"/>
                  </a:ext>
                </a:extLst>
              </p14:cNvPr>
              <p14:cNvContentPartPr/>
              <p14:nvPr/>
            </p14:nvContentPartPr>
            <p14:xfrm>
              <a:off x="6563280" y="5902000"/>
              <a:ext cx="936720" cy="42264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C53334B8-EBDF-4273-B01D-184A952CC86A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545287" y="5884360"/>
                <a:ext cx="972346" cy="45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983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C5F551-46AF-4DD7-9499-AF1D5EE38094}"/>
                  </a:ext>
                </a:extLst>
              </p14:cNvPr>
              <p14:cNvContentPartPr/>
              <p14:nvPr/>
            </p14:nvContentPartPr>
            <p14:xfrm>
              <a:off x="1615080" y="1625200"/>
              <a:ext cx="193320" cy="11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C5F551-46AF-4DD7-9499-AF1D5EE380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7080" y="1607200"/>
                <a:ext cx="228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247554A-7E20-4700-9C75-0032FCE3A366}"/>
                  </a:ext>
                </a:extLst>
              </p14:cNvPr>
              <p14:cNvContentPartPr/>
              <p14:nvPr/>
            </p14:nvContentPartPr>
            <p14:xfrm>
              <a:off x="1645680" y="1737520"/>
              <a:ext cx="216720" cy="2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247554A-7E20-4700-9C75-0032FCE3A3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7680" y="1719520"/>
                <a:ext cx="252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F381F75-80F6-412D-9819-12B4B3DB739B}"/>
                  </a:ext>
                </a:extLst>
              </p14:cNvPr>
              <p14:cNvContentPartPr/>
              <p14:nvPr/>
            </p14:nvContentPartPr>
            <p14:xfrm>
              <a:off x="1132320" y="1462840"/>
              <a:ext cx="257760" cy="462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F381F75-80F6-412D-9819-12B4B3DB73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4320" y="1444840"/>
                <a:ext cx="2934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AF5F24-EA48-43DE-A5C3-A8C530BE320B}"/>
                  </a:ext>
                </a:extLst>
              </p14:cNvPr>
              <p14:cNvContentPartPr/>
              <p14:nvPr/>
            </p14:nvContentPartPr>
            <p14:xfrm>
              <a:off x="2123040" y="1268080"/>
              <a:ext cx="1300680" cy="551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AF5F24-EA48-43DE-A5C3-A8C530BE320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05040" y="1250080"/>
                <a:ext cx="133632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00BB595-EE23-49A3-B980-77C068166456}"/>
                  </a:ext>
                </a:extLst>
              </p14:cNvPr>
              <p14:cNvContentPartPr/>
              <p14:nvPr/>
            </p14:nvContentPartPr>
            <p14:xfrm>
              <a:off x="3687960" y="1462840"/>
              <a:ext cx="196560" cy="178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00BB595-EE23-49A3-B980-77C06816645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69960" y="1444840"/>
                <a:ext cx="2322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096CCD6-AFA9-4C44-9225-936DD195CB94}"/>
                  </a:ext>
                </a:extLst>
              </p14:cNvPr>
              <p14:cNvContentPartPr/>
              <p14:nvPr/>
            </p14:nvContentPartPr>
            <p14:xfrm>
              <a:off x="4053360" y="1279960"/>
              <a:ext cx="1088280" cy="448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096CCD6-AFA9-4C44-9225-936DD195CB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35360" y="1262320"/>
                <a:ext cx="112392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698B78-13D8-40C1-864A-470073D11A9C}"/>
                  </a:ext>
                </a:extLst>
              </p14:cNvPr>
              <p14:cNvContentPartPr/>
              <p14:nvPr/>
            </p14:nvContentPartPr>
            <p14:xfrm>
              <a:off x="5292840" y="1206880"/>
              <a:ext cx="893520" cy="3574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698B78-13D8-40C1-864A-470073D11A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75200" y="1188898"/>
                <a:ext cx="929160" cy="3930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129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14:cNvPr>
              <p14:cNvContentPartPr/>
              <p14:nvPr/>
            </p14:nvContentPartPr>
            <p14:xfrm>
              <a:off x="1696440" y="273760"/>
              <a:ext cx="3551760" cy="65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56934-1811-499B-AE1C-63EB2B42F4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440" y="256120"/>
                <a:ext cx="35874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C5F551-46AF-4DD7-9499-AF1D5EE38094}"/>
                  </a:ext>
                </a:extLst>
              </p14:cNvPr>
              <p14:cNvContentPartPr/>
              <p14:nvPr/>
            </p14:nvContentPartPr>
            <p14:xfrm>
              <a:off x="1615080" y="1625200"/>
              <a:ext cx="193320" cy="11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C5F551-46AF-4DD7-9499-AF1D5EE380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7080" y="1607200"/>
                <a:ext cx="228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247554A-7E20-4700-9C75-0032FCE3A366}"/>
                  </a:ext>
                </a:extLst>
              </p14:cNvPr>
              <p14:cNvContentPartPr/>
              <p14:nvPr/>
            </p14:nvContentPartPr>
            <p14:xfrm>
              <a:off x="1645680" y="1737520"/>
              <a:ext cx="216720" cy="2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247554A-7E20-4700-9C75-0032FCE3A3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7680" y="1719520"/>
                <a:ext cx="252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F381F75-80F6-412D-9819-12B4B3DB739B}"/>
                  </a:ext>
                </a:extLst>
              </p14:cNvPr>
              <p14:cNvContentPartPr/>
              <p14:nvPr/>
            </p14:nvContentPartPr>
            <p14:xfrm>
              <a:off x="1132320" y="1462840"/>
              <a:ext cx="257760" cy="462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F381F75-80F6-412D-9819-12B4B3DB73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4320" y="1444840"/>
                <a:ext cx="2934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AF5F24-EA48-43DE-A5C3-A8C530BE320B}"/>
                  </a:ext>
                </a:extLst>
              </p14:cNvPr>
              <p14:cNvContentPartPr/>
              <p14:nvPr/>
            </p14:nvContentPartPr>
            <p14:xfrm>
              <a:off x="2123040" y="1268080"/>
              <a:ext cx="1300680" cy="551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AF5F24-EA48-43DE-A5C3-A8C530BE320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05040" y="1250080"/>
                <a:ext cx="133632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00BB595-EE23-49A3-B980-77C068166456}"/>
                  </a:ext>
                </a:extLst>
              </p14:cNvPr>
              <p14:cNvContentPartPr/>
              <p14:nvPr/>
            </p14:nvContentPartPr>
            <p14:xfrm>
              <a:off x="3687960" y="1462840"/>
              <a:ext cx="196560" cy="178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00BB595-EE23-49A3-B980-77C06816645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69960" y="1444840"/>
                <a:ext cx="2322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096CCD6-AFA9-4C44-9225-936DD195CB94}"/>
                  </a:ext>
                </a:extLst>
              </p14:cNvPr>
              <p14:cNvContentPartPr/>
              <p14:nvPr/>
            </p14:nvContentPartPr>
            <p14:xfrm>
              <a:off x="4053360" y="1279960"/>
              <a:ext cx="1088280" cy="448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096CCD6-AFA9-4C44-9225-936DD195CB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35360" y="1262320"/>
                <a:ext cx="112392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698B78-13D8-40C1-864A-470073D11A9C}"/>
                  </a:ext>
                </a:extLst>
              </p14:cNvPr>
              <p14:cNvContentPartPr/>
              <p14:nvPr/>
            </p14:nvContentPartPr>
            <p14:xfrm>
              <a:off x="5292840" y="1206880"/>
              <a:ext cx="893520" cy="3574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698B78-13D8-40C1-864A-470073D11A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75200" y="1188898"/>
                <a:ext cx="929160" cy="393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F434FB8-464A-405E-B471-78CE86EC18BF}"/>
                  </a:ext>
                </a:extLst>
              </p14:cNvPr>
              <p14:cNvContentPartPr/>
              <p14:nvPr/>
            </p14:nvContentPartPr>
            <p14:xfrm>
              <a:off x="1127280" y="2288320"/>
              <a:ext cx="996120" cy="627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F434FB8-464A-405E-B471-78CE86EC18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9280" y="2270320"/>
                <a:ext cx="103176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F83915F-EF8A-4885-9AEA-FA645EABD8A7}"/>
                  </a:ext>
                </a:extLst>
              </p14:cNvPr>
              <p14:cNvContentPartPr/>
              <p14:nvPr/>
            </p14:nvContentPartPr>
            <p14:xfrm>
              <a:off x="4746720" y="2497840"/>
              <a:ext cx="340920" cy="146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F83915F-EF8A-4885-9AEA-FA645EABD8A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29080" y="2480200"/>
                <a:ext cx="3765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33F6F85-127B-4BBD-9550-F059ABF7473C}"/>
                  </a:ext>
                </a:extLst>
              </p14:cNvPr>
              <p14:cNvContentPartPr/>
              <p14:nvPr/>
            </p14:nvContentPartPr>
            <p14:xfrm>
              <a:off x="5205720" y="2529520"/>
              <a:ext cx="16200" cy="745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33F6F85-127B-4BBD-9550-F059ABF7473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88080" y="2511520"/>
                <a:ext cx="518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F665EB1-4915-46F9-A32D-AD8E9C4D6912}"/>
                  </a:ext>
                </a:extLst>
              </p14:cNvPr>
              <p14:cNvContentPartPr/>
              <p14:nvPr/>
            </p14:nvContentPartPr>
            <p14:xfrm>
              <a:off x="5191680" y="2356720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F665EB1-4915-46F9-A32D-AD8E9C4D691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73680" y="2338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620E293-A263-4E51-93A6-BC0B84B535E7}"/>
                  </a:ext>
                </a:extLst>
              </p14:cNvPr>
              <p14:cNvContentPartPr/>
              <p14:nvPr/>
            </p14:nvContentPartPr>
            <p14:xfrm>
              <a:off x="5364120" y="2163400"/>
              <a:ext cx="1015920" cy="426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620E293-A263-4E51-93A6-BC0B84B535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46120" y="2145745"/>
                <a:ext cx="1051560" cy="4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86817A3-E80D-4190-8343-933B1E9CCA2F}"/>
                  </a:ext>
                </a:extLst>
              </p14:cNvPr>
              <p14:cNvContentPartPr/>
              <p14:nvPr/>
            </p14:nvContentPartPr>
            <p14:xfrm>
              <a:off x="2498880" y="2344840"/>
              <a:ext cx="1794600" cy="670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86817A3-E80D-4190-8343-933B1E9CCA2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81236" y="2327191"/>
                <a:ext cx="1830247" cy="705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E91B311-B21A-4556-A986-A2F5EF6963B0}"/>
                  </a:ext>
                </a:extLst>
              </p14:cNvPr>
              <p14:cNvContentPartPr/>
              <p14:nvPr/>
            </p14:nvContentPartPr>
            <p14:xfrm>
              <a:off x="6654720" y="2100400"/>
              <a:ext cx="2059200" cy="4406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E91B311-B21A-4556-A986-A2F5EF6963B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36720" y="2082400"/>
                <a:ext cx="20948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F6DD55E-36AF-4DBE-9386-92DEA644B7A7}"/>
                  </a:ext>
                </a:extLst>
              </p14:cNvPr>
              <p14:cNvContentPartPr/>
              <p14:nvPr/>
            </p14:nvContentPartPr>
            <p14:xfrm>
              <a:off x="1137720" y="3276520"/>
              <a:ext cx="1036440" cy="3582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F6DD55E-36AF-4DBE-9386-92DEA644B7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19720" y="3258880"/>
                <a:ext cx="107208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1C43E4B-BF9E-40B7-8A86-C2AC92E606D1}"/>
                  </a:ext>
                </a:extLst>
              </p14:cNvPr>
              <p14:cNvContentPartPr/>
              <p14:nvPr/>
            </p14:nvContentPartPr>
            <p14:xfrm>
              <a:off x="2316000" y="3189040"/>
              <a:ext cx="993600" cy="3891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1C43E4B-BF9E-40B7-8A86-C2AC92E606D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98354" y="3171384"/>
                <a:ext cx="1029253" cy="4248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6359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87BCD-1CEE-4EA2-91AE-05143C9A3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50" t="16667" r="23750" b="73333"/>
          <a:stretch/>
        </p:blipFill>
        <p:spPr>
          <a:xfrm>
            <a:off x="1312333" y="457200"/>
            <a:ext cx="6519333" cy="2667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4F3A91-7D7F-46A5-95B7-13E37F5315E3}"/>
                  </a:ext>
                </a:extLst>
              </p14:cNvPr>
              <p14:cNvContentPartPr/>
              <p14:nvPr/>
            </p14:nvContentPartPr>
            <p14:xfrm>
              <a:off x="912720" y="2915800"/>
              <a:ext cx="3343680" cy="2235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4F3A91-7D7F-46A5-95B7-13E37F5315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078" y="2897800"/>
                <a:ext cx="3379324" cy="22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123FB-4457-47A3-86FD-EE45202BE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0" t="11111" r="26250" b="75555"/>
          <a:stretch/>
        </p:blipFill>
        <p:spPr>
          <a:xfrm>
            <a:off x="2514600" y="3359150"/>
            <a:ext cx="4495800" cy="2997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23C5704-5B8C-4983-B022-CDC7F3F37298}"/>
                  </a:ext>
                </a:extLst>
              </p14:cNvPr>
              <p14:cNvContentPartPr/>
              <p14:nvPr/>
            </p14:nvContentPartPr>
            <p14:xfrm>
              <a:off x="549840" y="649960"/>
              <a:ext cx="844920" cy="1038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23C5704-5B8C-4983-B022-CDC7F3F372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200" y="631960"/>
                <a:ext cx="880560" cy="10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31E738E-0B27-4EFD-9CC7-CA4995F25460}"/>
                  </a:ext>
                </a:extLst>
              </p14:cNvPr>
              <p14:cNvContentPartPr/>
              <p14:nvPr/>
            </p14:nvContentPartPr>
            <p14:xfrm>
              <a:off x="4676160" y="810880"/>
              <a:ext cx="890640" cy="1474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31E738E-0B27-4EFD-9CC7-CA4995F254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8160" y="792880"/>
                <a:ext cx="926280" cy="15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F2E3F3-0030-4160-9E36-5AC00A855DB5}"/>
                  </a:ext>
                </a:extLst>
              </p14:cNvPr>
              <p14:cNvContentPartPr/>
              <p14:nvPr/>
            </p14:nvContentPartPr>
            <p14:xfrm>
              <a:off x="1787880" y="80800"/>
              <a:ext cx="2568960" cy="1707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F2E3F3-0030-4160-9E36-5AC00A855D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9880" y="62800"/>
                <a:ext cx="2604600" cy="17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150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14:cNvPr>
              <p14:cNvContentPartPr/>
              <p14:nvPr/>
            </p14:nvContentPartPr>
            <p14:xfrm>
              <a:off x="7040640" y="465280"/>
              <a:ext cx="74232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640" y="429640"/>
                <a:ext cx="77796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66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8060A1F-AD22-4C74-927C-EEF0A0609737}"/>
                  </a:ext>
                </a:extLst>
              </p14:cNvPr>
              <p14:cNvContentPartPr/>
              <p14:nvPr/>
            </p14:nvContentPartPr>
            <p14:xfrm>
              <a:off x="1593840" y="1269520"/>
              <a:ext cx="6802560" cy="995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8060A1F-AD22-4C74-927C-EEF0A06097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75839" y="1251874"/>
                <a:ext cx="6838202" cy="1031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59A6B19-2FCA-4744-A430-667C52177120}"/>
                  </a:ext>
                </a:extLst>
              </p14:cNvPr>
              <p14:cNvContentPartPr/>
              <p14:nvPr/>
            </p14:nvContentPartPr>
            <p14:xfrm>
              <a:off x="1950240" y="2722480"/>
              <a:ext cx="428760" cy="477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59A6B19-2FCA-4744-A430-667C521771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32240" y="2704840"/>
                <a:ext cx="46440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E67A51-3868-498C-A2AC-5977CC23201A}"/>
                  </a:ext>
                </a:extLst>
              </p14:cNvPr>
              <p14:cNvContentPartPr/>
              <p14:nvPr/>
            </p14:nvContentPartPr>
            <p14:xfrm>
              <a:off x="2742600" y="2712760"/>
              <a:ext cx="2033640" cy="5958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E67A51-3868-498C-A2AC-5977CC2320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3" y="2695120"/>
                <a:ext cx="2069274" cy="63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4334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14:cNvPr>
              <p14:cNvContentPartPr/>
              <p14:nvPr/>
            </p14:nvContentPartPr>
            <p14:xfrm>
              <a:off x="7040640" y="465280"/>
              <a:ext cx="74232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640" y="429640"/>
                <a:ext cx="777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14:cNvPr>
              <p14:cNvContentPartPr/>
              <p14:nvPr/>
            </p14:nvContentPartPr>
            <p14:xfrm>
              <a:off x="212880" y="772720"/>
              <a:ext cx="915120" cy="5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737080"/>
                <a:ext cx="95076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11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14:cNvPr>
              <p14:cNvContentPartPr/>
              <p14:nvPr/>
            </p14:nvContentPartPr>
            <p14:xfrm>
              <a:off x="7040640" y="465280"/>
              <a:ext cx="74232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640" y="429640"/>
                <a:ext cx="777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14:cNvPr>
              <p14:cNvContentPartPr/>
              <p14:nvPr/>
            </p14:nvContentPartPr>
            <p14:xfrm>
              <a:off x="212880" y="772720"/>
              <a:ext cx="915120" cy="5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737080"/>
                <a:ext cx="950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14:cNvPr>
              <p14:cNvContentPartPr/>
              <p14:nvPr/>
            </p14:nvContentPartPr>
            <p14:xfrm>
              <a:off x="3541080" y="2051800"/>
              <a:ext cx="14760" cy="9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3440" y="2034160"/>
                <a:ext cx="50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14:cNvPr>
              <p14:cNvContentPartPr/>
              <p14:nvPr/>
            </p14:nvContentPartPr>
            <p14:xfrm>
              <a:off x="4744200" y="1929760"/>
              <a:ext cx="223200" cy="21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6200" y="191176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14:cNvPr>
              <p14:cNvContentPartPr/>
              <p14:nvPr/>
            </p14:nvContentPartPr>
            <p14:xfrm>
              <a:off x="4764360" y="2031280"/>
              <a:ext cx="182880" cy="26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720" y="2013640"/>
                <a:ext cx="218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14:cNvPr>
              <p14:cNvContentPartPr/>
              <p14:nvPr/>
            </p14:nvContentPartPr>
            <p14:xfrm>
              <a:off x="6177720" y="1779640"/>
              <a:ext cx="485280" cy="294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0080" y="1761640"/>
                <a:ext cx="520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14:cNvPr>
              <p14:cNvContentPartPr/>
              <p14:nvPr/>
            </p14:nvContentPartPr>
            <p14:xfrm>
              <a:off x="5760120" y="1848760"/>
              <a:ext cx="264960" cy="231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2480" y="1830760"/>
                <a:ext cx="300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14:cNvPr>
              <p14:cNvContentPartPr/>
              <p14:nvPr/>
            </p14:nvContentPartPr>
            <p14:xfrm>
              <a:off x="5213640" y="1757320"/>
              <a:ext cx="362880" cy="347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5640" y="1739320"/>
                <a:ext cx="398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14:cNvPr>
              <p14:cNvContentPartPr/>
              <p14:nvPr/>
            </p14:nvContentPartPr>
            <p14:xfrm>
              <a:off x="4082520" y="1789720"/>
              <a:ext cx="378000" cy="320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4520" y="1771720"/>
                <a:ext cx="413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14:cNvPr>
              <p14:cNvContentPartPr/>
              <p14:nvPr/>
            </p14:nvContentPartPr>
            <p14:xfrm>
              <a:off x="3748800" y="1859200"/>
              <a:ext cx="213120" cy="26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31160" y="1841200"/>
                <a:ext cx="248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14:cNvPr>
              <p14:cNvContentPartPr/>
              <p14:nvPr/>
            </p14:nvContentPartPr>
            <p14:xfrm>
              <a:off x="3220320" y="1767760"/>
              <a:ext cx="194040" cy="37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2680" y="1749760"/>
                <a:ext cx="229680" cy="41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8255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14:cNvPr>
              <p14:cNvContentPartPr/>
              <p14:nvPr/>
            </p14:nvContentPartPr>
            <p14:xfrm>
              <a:off x="7040640" y="465280"/>
              <a:ext cx="74232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640" y="429640"/>
                <a:ext cx="777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14:cNvPr>
              <p14:cNvContentPartPr/>
              <p14:nvPr/>
            </p14:nvContentPartPr>
            <p14:xfrm>
              <a:off x="212880" y="772720"/>
              <a:ext cx="915120" cy="5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737080"/>
                <a:ext cx="950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14:cNvPr>
              <p14:cNvContentPartPr/>
              <p14:nvPr/>
            </p14:nvContentPartPr>
            <p14:xfrm>
              <a:off x="3541080" y="2051800"/>
              <a:ext cx="14760" cy="9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3440" y="2034160"/>
                <a:ext cx="50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14:cNvPr>
              <p14:cNvContentPartPr/>
              <p14:nvPr/>
            </p14:nvContentPartPr>
            <p14:xfrm>
              <a:off x="4744200" y="1929760"/>
              <a:ext cx="223200" cy="21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6200" y="191176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14:cNvPr>
              <p14:cNvContentPartPr/>
              <p14:nvPr/>
            </p14:nvContentPartPr>
            <p14:xfrm>
              <a:off x="4764360" y="2031280"/>
              <a:ext cx="182880" cy="26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720" y="2013640"/>
                <a:ext cx="218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14:cNvPr>
              <p14:cNvContentPartPr/>
              <p14:nvPr/>
            </p14:nvContentPartPr>
            <p14:xfrm>
              <a:off x="6177720" y="1779640"/>
              <a:ext cx="485280" cy="294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0080" y="1761640"/>
                <a:ext cx="520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14:cNvPr>
              <p14:cNvContentPartPr/>
              <p14:nvPr/>
            </p14:nvContentPartPr>
            <p14:xfrm>
              <a:off x="5760120" y="1848760"/>
              <a:ext cx="264960" cy="231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2480" y="1830760"/>
                <a:ext cx="300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14:cNvPr>
              <p14:cNvContentPartPr/>
              <p14:nvPr/>
            </p14:nvContentPartPr>
            <p14:xfrm>
              <a:off x="5213640" y="1757320"/>
              <a:ext cx="362880" cy="347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5640" y="1739320"/>
                <a:ext cx="398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14:cNvPr>
              <p14:cNvContentPartPr/>
              <p14:nvPr/>
            </p14:nvContentPartPr>
            <p14:xfrm>
              <a:off x="4082520" y="1789720"/>
              <a:ext cx="378000" cy="320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4520" y="1771720"/>
                <a:ext cx="413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14:cNvPr>
              <p14:cNvContentPartPr/>
              <p14:nvPr/>
            </p14:nvContentPartPr>
            <p14:xfrm>
              <a:off x="3748800" y="1859200"/>
              <a:ext cx="213120" cy="26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31160" y="1841200"/>
                <a:ext cx="248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14:cNvPr>
              <p14:cNvContentPartPr/>
              <p14:nvPr/>
            </p14:nvContentPartPr>
            <p14:xfrm>
              <a:off x="3220320" y="1767760"/>
              <a:ext cx="194040" cy="37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2680" y="1749760"/>
                <a:ext cx="2296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14:cNvPr>
              <p14:cNvContentPartPr/>
              <p14:nvPr/>
            </p14:nvContentPartPr>
            <p14:xfrm>
              <a:off x="7274280" y="1733560"/>
              <a:ext cx="380160" cy="335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56640" y="1715560"/>
                <a:ext cx="415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14:cNvPr>
              <p14:cNvContentPartPr/>
              <p14:nvPr/>
            </p14:nvContentPartPr>
            <p14:xfrm>
              <a:off x="669360" y="2397400"/>
              <a:ext cx="316440" cy="266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360" y="2379760"/>
                <a:ext cx="3520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14:cNvPr>
              <p14:cNvContentPartPr/>
              <p14:nvPr/>
            </p14:nvContentPartPr>
            <p14:xfrm>
              <a:off x="1970400" y="2449960"/>
              <a:ext cx="22428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52760" y="2431960"/>
                <a:ext cx="259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14:cNvPr>
              <p14:cNvContentPartPr/>
              <p14:nvPr/>
            </p14:nvContentPartPr>
            <p14:xfrm>
              <a:off x="2031600" y="2549680"/>
              <a:ext cx="21276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3600" y="2532040"/>
                <a:ext cx="248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14:cNvPr>
              <p14:cNvContentPartPr/>
              <p14:nvPr/>
            </p14:nvContentPartPr>
            <p14:xfrm>
              <a:off x="1106760" y="2377240"/>
              <a:ext cx="704160" cy="254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2359240"/>
                <a:ext cx="739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14:cNvPr>
              <p14:cNvContentPartPr/>
              <p14:nvPr/>
            </p14:nvContentPartPr>
            <p14:xfrm>
              <a:off x="2438040" y="2275360"/>
              <a:ext cx="194040" cy="343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20073" y="2257360"/>
                <a:ext cx="229614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14:cNvPr>
              <p14:cNvContentPartPr/>
              <p14:nvPr/>
            </p14:nvContentPartPr>
            <p14:xfrm>
              <a:off x="2732880" y="2539960"/>
              <a:ext cx="102600" cy="123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4880" y="2521960"/>
                <a:ext cx="138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14:cNvPr>
              <p14:cNvContentPartPr/>
              <p14:nvPr/>
            </p14:nvContentPartPr>
            <p14:xfrm>
              <a:off x="2966160" y="2508280"/>
              <a:ext cx="12240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48520" y="2490280"/>
                <a:ext cx="158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14:cNvPr>
              <p14:cNvContentPartPr/>
              <p14:nvPr/>
            </p14:nvContentPartPr>
            <p14:xfrm>
              <a:off x="3505080" y="2478760"/>
              <a:ext cx="10080" cy="153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440" y="2461120"/>
                <a:ext cx="45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14:cNvPr>
              <p14:cNvContentPartPr/>
              <p14:nvPr/>
            </p14:nvContentPartPr>
            <p14:xfrm>
              <a:off x="3179280" y="2346640"/>
              <a:ext cx="214200" cy="285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61310" y="2329000"/>
                <a:ext cx="249780" cy="3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2924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14:cNvPr>
              <p14:cNvContentPartPr/>
              <p14:nvPr/>
            </p14:nvContentPartPr>
            <p14:xfrm>
              <a:off x="7040640" y="465280"/>
              <a:ext cx="74232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640" y="429640"/>
                <a:ext cx="777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14:cNvPr>
              <p14:cNvContentPartPr/>
              <p14:nvPr/>
            </p14:nvContentPartPr>
            <p14:xfrm>
              <a:off x="212880" y="772720"/>
              <a:ext cx="915120" cy="5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737080"/>
                <a:ext cx="950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14:cNvPr>
              <p14:cNvContentPartPr/>
              <p14:nvPr/>
            </p14:nvContentPartPr>
            <p14:xfrm>
              <a:off x="3541080" y="2051800"/>
              <a:ext cx="14760" cy="9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3440" y="2034160"/>
                <a:ext cx="50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14:cNvPr>
              <p14:cNvContentPartPr/>
              <p14:nvPr/>
            </p14:nvContentPartPr>
            <p14:xfrm>
              <a:off x="4744200" y="1929760"/>
              <a:ext cx="223200" cy="21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6200" y="191176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14:cNvPr>
              <p14:cNvContentPartPr/>
              <p14:nvPr/>
            </p14:nvContentPartPr>
            <p14:xfrm>
              <a:off x="4764360" y="2031280"/>
              <a:ext cx="182880" cy="26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720" y="2013640"/>
                <a:ext cx="218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14:cNvPr>
              <p14:cNvContentPartPr/>
              <p14:nvPr/>
            </p14:nvContentPartPr>
            <p14:xfrm>
              <a:off x="6177720" y="1779640"/>
              <a:ext cx="485280" cy="294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0080" y="1761640"/>
                <a:ext cx="520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14:cNvPr>
              <p14:cNvContentPartPr/>
              <p14:nvPr/>
            </p14:nvContentPartPr>
            <p14:xfrm>
              <a:off x="5760120" y="1848760"/>
              <a:ext cx="264960" cy="231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2480" y="1830760"/>
                <a:ext cx="300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14:cNvPr>
              <p14:cNvContentPartPr/>
              <p14:nvPr/>
            </p14:nvContentPartPr>
            <p14:xfrm>
              <a:off x="5213640" y="1757320"/>
              <a:ext cx="362880" cy="347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5640" y="1739320"/>
                <a:ext cx="398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14:cNvPr>
              <p14:cNvContentPartPr/>
              <p14:nvPr/>
            </p14:nvContentPartPr>
            <p14:xfrm>
              <a:off x="4082520" y="1789720"/>
              <a:ext cx="378000" cy="320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4520" y="1771720"/>
                <a:ext cx="413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14:cNvPr>
              <p14:cNvContentPartPr/>
              <p14:nvPr/>
            </p14:nvContentPartPr>
            <p14:xfrm>
              <a:off x="3748800" y="1859200"/>
              <a:ext cx="213120" cy="26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31160" y="1841200"/>
                <a:ext cx="248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14:cNvPr>
              <p14:cNvContentPartPr/>
              <p14:nvPr/>
            </p14:nvContentPartPr>
            <p14:xfrm>
              <a:off x="3220320" y="1767760"/>
              <a:ext cx="194040" cy="37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2680" y="1749760"/>
                <a:ext cx="2296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14:cNvPr>
              <p14:cNvContentPartPr/>
              <p14:nvPr/>
            </p14:nvContentPartPr>
            <p14:xfrm>
              <a:off x="7274280" y="1733560"/>
              <a:ext cx="380160" cy="335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56640" y="1715560"/>
                <a:ext cx="415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14:cNvPr>
              <p14:cNvContentPartPr/>
              <p14:nvPr/>
            </p14:nvContentPartPr>
            <p14:xfrm>
              <a:off x="669360" y="2397400"/>
              <a:ext cx="316440" cy="266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360" y="2379760"/>
                <a:ext cx="3520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14:cNvPr>
              <p14:cNvContentPartPr/>
              <p14:nvPr/>
            </p14:nvContentPartPr>
            <p14:xfrm>
              <a:off x="1970400" y="2449960"/>
              <a:ext cx="22428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52760" y="2431960"/>
                <a:ext cx="259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14:cNvPr>
              <p14:cNvContentPartPr/>
              <p14:nvPr/>
            </p14:nvContentPartPr>
            <p14:xfrm>
              <a:off x="2031600" y="2549680"/>
              <a:ext cx="21276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3600" y="2532040"/>
                <a:ext cx="248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14:cNvPr>
              <p14:cNvContentPartPr/>
              <p14:nvPr/>
            </p14:nvContentPartPr>
            <p14:xfrm>
              <a:off x="1106760" y="2377240"/>
              <a:ext cx="704160" cy="254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2359240"/>
                <a:ext cx="739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14:cNvPr>
              <p14:cNvContentPartPr/>
              <p14:nvPr/>
            </p14:nvContentPartPr>
            <p14:xfrm>
              <a:off x="2438040" y="2275360"/>
              <a:ext cx="194040" cy="343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20073" y="2257360"/>
                <a:ext cx="229614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14:cNvPr>
              <p14:cNvContentPartPr/>
              <p14:nvPr/>
            </p14:nvContentPartPr>
            <p14:xfrm>
              <a:off x="2732880" y="2539960"/>
              <a:ext cx="102600" cy="123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4880" y="2521960"/>
                <a:ext cx="138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14:cNvPr>
              <p14:cNvContentPartPr/>
              <p14:nvPr/>
            </p14:nvContentPartPr>
            <p14:xfrm>
              <a:off x="2966160" y="2508280"/>
              <a:ext cx="12240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48520" y="2490280"/>
                <a:ext cx="158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14:cNvPr>
              <p14:cNvContentPartPr/>
              <p14:nvPr/>
            </p14:nvContentPartPr>
            <p14:xfrm>
              <a:off x="3505080" y="2478760"/>
              <a:ext cx="10080" cy="153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440" y="2461120"/>
                <a:ext cx="45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14:cNvPr>
              <p14:cNvContentPartPr/>
              <p14:nvPr/>
            </p14:nvContentPartPr>
            <p14:xfrm>
              <a:off x="3179280" y="2346640"/>
              <a:ext cx="214200" cy="285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61310" y="2329000"/>
                <a:ext cx="2497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14:cNvPr>
              <p14:cNvContentPartPr/>
              <p14:nvPr/>
            </p14:nvContentPartPr>
            <p14:xfrm>
              <a:off x="3006840" y="2172760"/>
              <a:ext cx="1148400" cy="682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89200" y="2155120"/>
                <a:ext cx="11840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14:cNvPr>
              <p14:cNvContentPartPr/>
              <p14:nvPr/>
            </p14:nvContentPartPr>
            <p14:xfrm>
              <a:off x="6735720" y="791800"/>
              <a:ext cx="171252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17720" y="774160"/>
                <a:ext cx="1748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14:cNvPr>
              <p14:cNvContentPartPr/>
              <p14:nvPr/>
            </p14:nvContentPartPr>
            <p14:xfrm>
              <a:off x="203160" y="1180960"/>
              <a:ext cx="879120" cy="38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5160" y="1163320"/>
                <a:ext cx="914760" cy="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743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14:cNvPr>
              <p14:cNvContentPartPr/>
              <p14:nvPr/>
            </p14:nvContentPartPr>
            <p14:xfrm>
              <a:off x="7040640" y="465280"/>
              <a:ext cx="74232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640" y="429640"/>
                <a:ext cx="777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14:cNvPr>
              <p14:cNvContentPartPr/>
              <p14:nvPr/>
            </p14:nvContentPartPr>
            <p14:xfrm>
              <a:off x="212880" y="772720"/>
              <a:ext cx="915120" cy="5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737080"/>
                <a:ext cx="950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14:cNvPr>
              <p14:cNvContentPartPr/>
              <p14:nvPr/>
            </p14:nvContentPartPr>
            <p14:xfrm>
              <a:off x="3541080" y="2051800"/>
              <a:ext cx="14760" cy="9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3440" y="2034160"/>
                <a:ext cx="50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14:cNvPr>
              <p14:cNvContentPartPr/>
              <p14:nvPr/>
            </p14:nvContentPartPr>
            <p14:xfrm>
              <a:off x="4744200" y="1929760"/>
              <a:ext cx="223200" cy="21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6200" y="191176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14:cNvPr>
              <p14:cNvContentPartPr/>
              <p14:nvPr/>
            </p14:nvContentPartPr>
            <p14:xfrm>
              <a:off x="4764360" y="2031280"/>
              <a:ext cx="182880" cy="26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720" y="2013640"/>
                <a:ext cx="218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14:cNvPr>
              <p14:cNvContentPartPr/>
              <p14:nvPr/>
            </p14:nvContentPartPr>
            <p14:xfrm>
              <a:off x="6177720" y="1779640"/>
              <a:ext cx="485280" cy="294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0080" y="1761640"/>
                <a:ext cx="520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14:cNvPr>
              <p14:cNvContentPartPr/>
              <p14:nvPr/>
            </p14:nvContentPartPr>
            <p14:xfrm>
              <a:off x="5760120" y="1848760"/>
              <a:ext cx="264960" cy="231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2480" y="1830760"/>
                <a:ext cx="300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14:cNvPr>
              <p14:cNvContentPartPr/>
              <p14:nvPr/>
            </p14:nvContentPartPr>
            <p14:xfrm>
              <a:off x="5213640" y="1757320"/>
              <a:ext cx="362880" cy="347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5640" y="1739320"/>
                <a:ext cx="398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14:cNvPr>
              <p14:cNvContentPartPr/>
              <p14:nvPr/>
            </p14:nvContentPartPr>
            <p14:xfrm>
              <a:off x="4082520" y="1789720"/>
              <a:ext cx="378000" cy="320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4520" y="1771720"/>
                <a:ext cx="413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14:cNvPr>
              <p14:cNvContentPartPr/>
              <p14:nvPr/>
            </p14:nvContentPartPr>
            <p14:xfrm>
              <a:off x="3748800" y="1859200"/>
              <a:ext cx="213120" cy="26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31160" y="1841200"/>
                <a:ext cx="248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14:cNvPr>
              <p14:cNvContentPartPr/>
              <p14:nvPr/>
            </p14:nvContentPartPr>
            <p14:xfrm>
              <a:off x="3220320" y="1767760"/>
              <a:ext cx="194040" cy="37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2680" y="1749760"/>
                <a:ext cx="2296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14:cNvPr>
              <p14:cNvContentPartPr/>
              <p14:nvPr/>
            </p14:nvContentPartPr>
            <p14:xfrm>
              <a:off x="7274280" y="1733560"/>
              <a:ext cx="380160" cy="335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56640" y="1715560"/>
                <a:ext cx="415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14:cNvPr>
              <p14:cNvContentPartPr/>
              <p14:nvPr/>
            </p14:nvContentPartPr>
            <p14:xfrm>
              <a:off x="669360" y="2397400"/>
              <a:ext cx="316440" cy="266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360" y="2379760"/>
                <a:ext cx="3520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14:cNvPr>
              <p14:cNvContentPartPr/>
              <p14:nvPr/>
            </p14:nvContentPartPr>
            <p14:xfrm>
              <a:off x="1970400" y="2449960"/>
              <a:ext cx="22428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52760" y="2431960"/>
                <a:ext cx="259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14:cNvPr>
              <p14:cNvContentPartPr/>
              <p14:nvPr/>
            </p14:nvContentPartPr>
            <p14:xfrm>
              <a:off x="2031600" y="2549680"/>
              <a:ext cx="21276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3600" y="2532040"/>
                <a:ext cx="248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14:cNvPr>
              <p14:cNvContentPartPr/>
              <p14:nvPr/>
            </p14:nvContentPartPr>
            <p14:xfrm>
              <a:off x="1106760" y="2377240"/>
              <a:ext cx="704160" cy="254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2359240"/>
                <a:ext cx="739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14:cNvPr>
              <p14:cNvContentPartPr/>
              <p14:nvPr/>
            </p14:nvContentPartPr>
            <p14:xfrm>
              <a:off x="2438040" y="2275360"/>
              <a:ext cx="194040" cy="343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20073" y="2257360"/>
                <a:ext cx="229614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14:cNvPr>
              <p14:cNvContentPartPr/>
              <p14:nvPr/>
            </p14:nvContentPartPr>
            <p14:xfrm>
              <a:off x="2732880" y="2539960"/>
              <a:ext cx="102600" cy="123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4880" y="2521960"/>
                <a:ext cx="138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14:cNvPr>
              <p14:cNvContentPartPr/>
              <p14:nvPr/>
            </p14:nvContentPartPr>
            <p14:xfrm>
              <a:off x="2966160" y="2508280"/>
              <a:ext cx="12240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48520" y="2490280"/>
                <a:ext cx="158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14:cNvPr>
              <p14:cNvContentPartPr/>
              <p14:nvPr/>
            </p14:nvContentPartPr>
            <p14:xfrm>
              <a:off x="3505080" y="2478760"/>
              <a:ext cx="10080" cy="153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440" y="2461120"/>
                <a:ext cx="45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14:cNvPr>
              <p14:cNvContentPartPr/>
              <p14:nvPr/>
            </p14:nvContentPartPr>
            <p14:xfrm>
              <a:off x="3179280" y="2346640"/>
              <a:ext cx="214200" cy="285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61310" y="2329000"/>
                <a:ext cx="2497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14:cNvPr>
              <p14:cNvContentPartPr/>
              <p14:nvPr/>
            </p14:nvContentPartPr>
            <p14:xfrm>
              <a:off x="3006840" y="2172760"/>
              <a:ext cx="1148400" cy="682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89200" y="2155120"/>
                <a:ext cx="11840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14:cNvPr>
              <p14:cNvContentPartPr/>
              <p14:nvPr/>
            </p14:nvContentPartPr>
            <p14:xfrm>
              <a:off x="6735720" y="791800"/>
              <a:ext cx="171252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17720" y="774160"/>
                <a:ext cx="1748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14:cNvPr>
              <p14:cNvContentPartPr/>
              <p14:nvPr/>
            </p14:nvContentPartPr>
            <p14:xfrm>
              <a:off x="203160" y="1180960"/>
              <a:ext cx="879120" cy="38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5160" y="1163320"/>
                <a:ext cx="914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14:cNvPr>
              <p14:cNvContentPartPr/>
              <p14:nvPr/>
            </p14:nvContentPartPr>
            <p14:xfrm>
              <a:off x="4420200" y="2549680"/>
              <a:ext cx="100800" cy="13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02560" y="2532040"/>
                <a:ext cx="136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14:cNvPr>
              <p14:cNvContentPartPr/>
              <p14:nvPr/>
            </p14:nvContentPartPr>
            <p14:xfrm>
              <a:off x="4802520" y="2448160"/>
              <a:ext cx="320760" cy="153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84520" y="2430160"/>
                <a:ext cx="3564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14:cNvPr>
              <p14:cNvContentPartPr/>
              <p14:nvPr/>
            </p14:nvContentPartPr>
            <p14:xfrm>
              <a:off x="5302200" y="2227480"/>
              <a:ext cx="882720" cy="344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84200" y="2209499"/>
                <a:ext cx="918360" cy="380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14:cNvPr>
              <p14:cNvContentPartPr/>
              <p14:nvPr/>
            </p14:nvContentPartPr>
            <p14:xfrm>
              <a:off x="6501720" y="2347360"/>
              <a:ext cx="171720" cy="246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84080" y="2329360"/>
                <a:ext cx="2073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14:cNvPr>
              <p14:cNvContentPartPr/>
              <p14:nvPr/>
            </p14:nvContentPartPr>
            <p14:xfrm>
              <a:off x="6745800" y="2519080"/>
              <a:ext cx="4320" cy="78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28160" y="2501440"/>
                <a:ext cx="39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14:cNvPr>
              <p14:cNvContentPartPr/>
              <p14:nvPr/>
            </p14:nvContentPartPr>
            <p14:xfrm>
              <a:off x="6857760" y="2470120"/>
              <a:ext cx="13392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39760" y="2452480"/>
                <a:ext cx="169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14:cNvPr>
              <p14:cNvContentPartPr/>
              <p14:nvPr/>
            </p14:nvContentPartPr>
            <p14:xfrm>
              <a:off x="7007880" y="2288680"/>
              <a:ext cx="215640" cy="273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989880" y="2270680"/>
                <a:ext cx="2512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14:cNvPr>
              <p14:cNvContentPartPr/>
              <p14:nvPr/>
            </p14:nvContentPartPr>
            <p14:xfrm>
              <a:off x="7284360" y="2460400"/>
              <a:ext cx="135360" cy="119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66360" y="2442760"/>
                <a:ext cx="171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14:cNvPr>
              <p14:cNvContentPartPr/>
              <p14:nvPr/>
            </p14:nvContentPartPr>
            <p14:xfrm>
              <a:off x="7568760" y="2366800"/>
              <a:ext cx="21492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2348800"/>
                <a:ext cx="250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14:cNvPr>
              <p14:cNvContentPartPr/>
              <p14:nvPr/>
            </p14:nvContentPartPr>
            <p14:xfrm>
              <a:off x="7599360" y="2458240"/>
              <a:ext cx="243360" cy="12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81360" y="2440240"/>
                <a:ext cx="279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14:cNvPr>
              <p14:cNvContentPartPr/>
              <p14:nvPr/>
            </p14:nvContentPartPr>
            <p14:xfrm>
              <a:off x="8035680" y="2153680"/>
              <a:ext cx="835560" cy="615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018040" y="2135680"/>
                <a:ext cx="871200" cy="6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0528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14:cNvPr>
              <p14:cNvContentPartPr/>
              <p14:nvPr/>
            </p14:nvContentPartPr>
            <p14:xfrm>
              <a:off x="7040640" y="465280"/>
              <a:ext cx="74232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640" y="429640"/>
                <a:ext cx="777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14:cNvPr>
              <p14:cNvContentPartPr/>
              <p14:nvPr/>
            </p14:nvContentPartPr>
            <p14:xfrm>
              <a:off x="212880" y="772720"/>
              <a:ext cx="915120" cy="5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737080"/>
                <a:ext cx="950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14:cNvPr>
              <p14:cNvContentPartPr/>
              <p14:nvPr/>
            </p14:nvContentPartPr>
            <p14:xfrm>
              <a:off x="3541080" y="2051800"/>
              <a:ext cx="14760" cy="9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3440" y="2034160"/>
                <a:ext cx="50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14:cNvPr>
              <p14:cNvContentPartPr/>
              <p14:nvPr/>
            </p14:nvContentPartPr>
            <p14:xfrm>
              <a:off x="4744200" y="1929760"/>
              <a:ext cx="223200" cy="21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6200" y="191176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14:cNvPr>
              <p14:cNvContentPartPr/>
              <p14:nvPr/>
            </p14:nvContentPartPr>
            <p14:xfrm>
              <a:off x="4764360" y="2031280"/>
              <a:ext cx="182880" cy="26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720" y="2013640"/>
                <a:ext cx="218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14:cNvPr>
              <p14:cNvContentPartPr/>
              <p14:nvPr/>
            </p14:nvContentPartPr>
            <p14:xfrm>
              <a:off x="6177720" y="1779640"/>
              <a:ext cx="485280" cy="294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0080" y="1761640"/>
                <a:ext cx="520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14:cNvPr>
              <p14:cNvContentPartPr/>
              <p14:nvPr/>
            </p14:nvContentPartPr>
            <p14:xfrm>
              <a:off x="5760120" y="1848760"/>
              <a:ext cx="264960" cy="231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2480" y="1830760"/>
                <a:ext cx="300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14:cNvPr>
              <p14:cNvContentPartPr/>
              <p14:nvPr/>
            </p14:nvContentPartPr>
            <p14:xfrm>
              <a:off x="5213640" y="1757320"/>
              <a:ext cx="362880" cy="347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5640" y="1739320"/>
                <a:ext cx="398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14:cNvPr>
              <p14:cNvContentPartPr/>
              <p14:nvPr/>
            </p14:nvContentPartPr>
            <p14:xfrm>
              <a:off x="4082520" y="1789720"/>
              <a:ext cx="378000" cy="320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4520" y="1771720"/>
                <a:ext cx="413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14:cNvPr>
              <p14:cNvContentPartPr/>
              <p14:nvPr/>
            </p14:nvContentPartPr>
            <p14:xfrm>
              <a:off x="3748800" y="1859200"/>
              <a:ext cx="213120" cy="26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31160" y="1841200"/>
                <a:ext cx="248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14:cNvPr>
              <p14:cNvContentPartPr/>
              <p14:nvPr/>
            </p14:nvContentPartPr>
            <p14:xfrm>
              <a:off x="3220320" y="1767760"/>
              <a:ext cx="194040" cy="37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2680" y="1749760"/>
                <a:ext cx="2296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14:cNvPr>
              <p14:cNvContentPartPr/>
              <p14:nvPr/>
            </p14:nvContentPartPr>
            <p14:xfrm>
              <a:off x="7274280" y="1733560"/>
              <a:ext cx="380160" cy="335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56640" y="1715560"/>
                <a:ext cx="415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14:cNvPr>
              <p14:cNvContentPartPr/>
              <p14:nvPr/>
            </p14:nvContentPartPr>
            <p14:xfrm>
              <a:off x="669360" y="2397400"/>
              <a:ext cx="316440" cy="266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360" y="2379760"/>
                <a:ext cx="3520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14:cNvPr>
              <p14:cNvContentPartPr/>
              <p14:nvPr/>
            </p14:nvContentPartPr>
            <p14:xfrm>
              <a:off x="1970400" y="2449960"/>
              <a:ext cx="22428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52760" y="2431960"/>
                <a:ext cx="259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14:cNvPr>
              <p14:cNvContentPartPr/>
              <p14:nvPr/>
            </p14:nvContentPartPr>
            <p14:xfrm>
              <a:off x="2031600" y="2549680"/>
              <a:ext cx="21276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3600" y="2532040"/>
                <a:ext cx="248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14:cNvPr>
              <p14:cNvContentPartPr/>
              <p14:nvPr/>
            </p14:nvContentPartPr>
            <p14:xfrm>
              <a:off x="1106760" y="2377240"/>
              <a:ext cx="704160" cy="254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2359240"/>
                <a:ext cx="739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14:cNvPr>
              <p14:cNvContentPartPr/>
              <p14:nvPr/>
            </p14:nvContentPartPr>
            <p14:xfrm>
              <a:off x="2438040" y="2275360"/>
              <a:ext cx="194040" cy="343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20073" y="2257360"/>
                <a:ext cx="229614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14:cNvPr>
              <p14:cNvContentPartPr/>
              <p14:nvPr/>
            </p14:nvContentPartPr>
            <p14:xfrm>
              <a:off x="2732880" y="2539960"/>
              <a:ext cx="102600" cy="123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4880" y="2521960"/>
                <a:ext cx="138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14:cNvPr>
              <p14:cNvContentPartPr/>
              <p14:nvPr/>
            </p14:nvContentPartPr>
            <p14:xfrm>
              <a:off x="2966160" y="2508280"/>
              <a:ext cx="12240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48520" y="2490280"/>
                <a:ext cx="158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14:cNvPr>
              <p14:cNvContentPartPr/>
              <p14:nvPr/>
            </p14:nvContentPartPr>
            <p14:xfrm>
              <a:off x="3505080" y="2478760"/>
              <a:ext cx="10080" cy="153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440" y="2461120"/>
                <a:ext cx="45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14:cNvPr>
              <p14:cNvContentPartPr/>
              <p14:nvPr/>
            </p14:nvContentPartPr>
            <p14:xfrm>
              <a:off x="3179280" y="2346640"/>
              <a:ext cx="214200" cy="285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61310" y="2329000"/>
                <a:ext cx="2497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14:cNvPr>
              <p14:cNvContentPartPr/>
              <p14:nvPr/>
            </p14:nvContentPartPr>
            <p14:xfrm>
              <a:off x="3006840" y="2172760"/>
              <a:ext cx="1148400" cy="682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89200" y="2155120"/>
                <a:ext cx="11840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14:cNvPr>
              <p14:cNvContentPartPr/>
              <p14:nvPr/>
            </p14:nvContentPartPr>
            <p14:xfrm>
              <a:off x="6735720" y="791800"/>
              <a:ext cx="171252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17720" y="774160"/>
                <a:ext cx="1748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14:cNvPr>
              <p14:cNvContentPartPr/>
              <p14:nvPr/>
            </p14:nvContentPartPr>
            <p14:xfrm>
              <a:off x="203160" y="1180960"/>
              <a:ext cx="879120" cy="38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5160" y="1163320"/>
                <a:ext cx="914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14:cNvPr>
              <p14:cNvContentPartPr/>
              <p14:nvPr/>
            </p14:nvContentPartPr>
            <p14:xfrm>
              <a:off x="4420200" y="2549680"/>
              <a:ext cx="100800" cy="13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02560" y="2532040"/>
                <a:ext cx="136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14:cNvPr>
              <p14:cNvContentPartPr/>
              <p14:nvPr/>
            </p14:nvContentPartPr>
            <p14:xfrm>
              <a:off x="4802520" y="2448160"/>
              <a:ext cx="320760" cy="153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84520" y="2430160"/>
                <a:ext cx="3564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14:cNvPr>
              <p14:cNvContentPartPr/>
              <p14:nvPr/>
            </p14:nvContentPartPr>
            <p14:xfrm>
              <a:off x="5302200" y="2227480"/>
              <a:ext cx="882720" cy="344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84200" y="2209499"/>
                <a:ext cx="918360" cy="380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14:cNvPr>
              <p14:cNvContentPartPr/>
              <p14:nvPr/>
            </p14:nvContentPartPr>
            <p14:xfrm>
              <a:off x="6501720" y="2347360"/>
              <a:ext cx="171720" cy="246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84080" y="2329360"/>
                <a:ext cx="2073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14:cNvPr>
              <p14:cNvContentPartPr/>
              <p14:nvPr/>
            </p14:nvContentPartPr>
            <p14:xfrm>
              <a:off x="6745800" y="2519080"/>
              <a:ext cx="4320" cy="78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28160" y="2501440"/>
                <a:ext cx="39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14:cNvPr>
              <p14:cNvContentPartPr/>
              <p14:nvPr/>
            </p14:nvContentPartPr>
            <p14:xfrm>
              <a:off x="6857760" y="2470120"/>
              <a:ext cx="13392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39760" y="2452480"/>
                <a:ext cx="169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14:cNvPr>
              <p14:cNvContentPartPr/>
              <p14:nvPr/>
            </p14:nvContentPartPr>
            <p14:xfrm>
              <a:off x="7007880" y="2288680"/>
              <a:ext cx="215640" cy="273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989880" y="2270680"/>
                <a:ext cx="2512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14:cNvPr>
              <p14:cNvContentPartPr/>
              <p14:nvPr/>
            </p14:nvContentPartPr>
            <p14:xfrm>
              <a:off x="7284360" y="2460400"/>
              <a:ext cx="135360" cy="119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66360" y="2442760"/>
                <a:ext cx="171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14:cNvPr>
              <p14:cNvContentPartPr/>
              <p14:nvPr/>
            </p14:nvContentPartPr>
            <p14:xfrm>
              <a:off x="7568760" y="2366800"/>
              <a:ext cx="21492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2348800"/>
                <a:ext cx="250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14:cNvPr>
              <p14:cNvContentPartPr/>
              <p14:nvPr/>
            </p14:nvContentPartPr>
            <p14:xfrm>
              <a:off x="7599360" y="2458240"/>
              <a:ext cx="243360" cy="12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81360" y="2440240"/>
                <a:ext cx="279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14:cNvPr>
              <p14:cNvContentPartPr/>
              <p14:nvPr/>
            </p14:nvContentPartPr>
            <p14:xfrm>
              <a:off x="8035680" y="2153680"/>
              <a:ext cx="835560" cy="615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018040" y="2135680"/>
                <a:ext cx="87120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14:cNvPr>
              <p14:cNvContentPartPr/>
              <p14:nvPr/>
            </p14:nvContentPartPr>
            <p14:xfrm>
              <a:off x="2112960" y="3068080"/>
              <a:ext cx="235080" cy="20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95320" y="3050080"/>
                <a:ext cx="270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14:cNvPr>
              <p14:cNvContentPartPr/>
              <p14:nvPr/>
            </p14:nvContentPartPr>
            <p14:xfrm>
              <a:off x="2153640" y="3166360"/>
              <a:ext cx="193320" cy="18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36000" y="3148720"/>
                <a:ext cx="228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14:cNvPr>
              <p14:cNvContentPartPr/>
              <p14:nvPr/>
            </p14:nvContentPartPr>
            <p14:xfrm>
              <a:off x="2661600" y="3141520"/>
              <a:ext cx="141120" cy="162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43960" y="3123520"/>
                <a:ext cx="176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14:cNvPr>
              <p14:cNvContentPartPr/>
              <p14:nvPr/>
            </p14:nvContentPartPr>
            <p14:xfrm>
              <a:off x="2620920" y="2844520"/>
              <a:ext cx="203760" cy="236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03280" y="2826520"/>
                <a:ext cx="2394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14:cNvPr>
              <p14:cNvContentPartPr/>
              <p14:nvPr/>
            </p14:nvContentPartPr>
            <p14:xfrm>
              <a:off x="1457760" y="2966560"/>
              <a:ext cx="430560" cy="357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40120" y="2948560"/>
                <a:ext cx="46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14:cNvPr>
              <p14:cNvContentPartPr/>
              <p14:nvPr/>
            </p14:nvContentPartPr>
            <p14:xfrm>
              <a:off x="683400" y="2813920"/>
              <a:ext cx="216000" cy="518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65400" y="2796280"/>
                <a:ext cx="2516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14:cNvPr>
              <p14:cNvContentPartPr/>
              <p14:nvPr/>
            </p14:nvContentPartPr>
            <p14:xfrm>
              <a:off x="4592280" y="3112000"/>
              <a:ext cx="158400" cy="150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74280" y="3094000"/>
                <a:ext cx="1940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14:cNvPr>
              <p14:cNvContentPartPr/>
              <p14:nvPr/>
            </p14:nvContentPartPr>
            <p14:xfrm>
              <a:off x="4551240" y="2854600"/>
              <a:ext cx="233640" cy="1728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33600" y="2836960"/>
                <a:ext cx="2692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14:cNvPr>
              <p14:cNvContentPartPr/>
              <p14:nvPr/>
            </p14:nvContentPartPr>
            <p14:xfrm>
              <a:off x="4195920" y="2986720"/>
              <a:ext cx="189000" cy="208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177920" y="2969080"/>
                <a:ext cx="2246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14:cNvPr>
              <p14:cNvContentPartPr/>
              <p14:nvPr/>
            </p14:nvContentPartPr>
            <p14:xfrm>
              <a:off x="2955720" y="2792320"/>
              <a:ext cx="892440" cy="440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38073" y="2774680"/>
                <a:ext cx="928094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14:cNvPr>
              <p14:cNvContentPartPr/>
              <p14:nvPr/>
            </p14:nvContentPartPr>
            <p14:xfrm>
              <a:off x="4947600" y="2823280"/>
              <a:ext cx="1543320" cy="397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29956" y="2805296"/>
                <a:ext cx="1578968" cy="4334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16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14:cNvPr>
              <p14:cNvContentPartPr/>
              <p14:nvPr/>
            </p14:nvContentPartPr>
            <p14:xfrm>
              <a:off x="7040640" y="465280"/>
              <a:ext cx="74232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640" y="429640"/>
                <a:ext cx="777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14:cNvPr>
              <p14:cNvContentPartPr/>
              <p14:nvPr/>
            </p14:nvContentPartPr>
            <p14:xfrm>
              <a:off x="212880" y="772720"/>
              <a:ext cx="915120" cy="5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737080"/>
                <a:ext cx="950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14:cNvPr>
              <p14:cNvContentPartPr/>
              <p14:nvPr/>
            </p14:nvContentPartPr>
            <p14:xfrm>
              <a:off x="3541080" y="2051800"/>
              <a:ext cx="14760" cy="9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3440" y="2034160"/>
                <a:ext cx="50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14:cNvPr>
              <p14:cNvContentPartPr/>
              <p14:nvPr/>
            </p14:nvContentPartPr>
            <p14:xfrm>
              <a:off x="4744200" y="1929760"/>
              <a:ext cx="223200" cy="21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6200" y="191176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14:cNvPr>
              <p14:cNvContentPartPr/>
              <p14:nvPr/>
            </p14:nvContentPartPr>
            <p14:xfrm>
              <a:off x="4764360" y="2031280"/>
              <a:ext cx="182880" cy="26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720" y="2013640"/>
                <a:ext cx="218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14:cNvPr>
              <p14:cNvContentPartPr/>
              <p14:nvPr/>
            </p14:nvContentPartPr>
            <p14:xfrm>
              <a:off x="6177720" y="1779640"/>
              <a:ext cx="485280" cy="294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0080" y="1761640"/>
                <a:ext cx="520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14:cNvPr>
              <p14:cNvContentPartPr/>
              <p14:nvPr/>
            </p14:nvContentPartPr>
            <p14:xfrm>
              <a:off x="5760120" y="1848760"/>
              <a:ext cx="264960" cy="231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2480" y="1830760"/>
                <a:ext cx="300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14:cNvPr>
              <p14:cNvContentPartPr/>
              <p14:nvPr/>
            </p14:nvContentPartPr>
            <p14:xfrm>
              <a:off x="5213640" y="1757320"/>
              <a:ext cx="362880" cy="347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5640" y="1739320"/>
                <a:ext cx="398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14:cNvPr>
              <p14:cNvContentPartPr/>
              <p14:nvPr/>
            </p14:nvContentPartPr>
            <p14:xfrm>
              <a:off x="4082520" y="1789720"/>
              <a:ext cx="378000" cy="320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4520" y="1771720"/>
                <a:ext cx="413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14:cNvPr>
              <p14:cNvContentPartPr/>
              <p14:nvPr/>
            </p14:nvContentPartPr>
            <p14:xfrm>
              <a:off x="3748800" y="1859200"/>
              <a:ext cx="213120" cy="26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31160" y="1841200"/>
                <a:ext cx="248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14:cNvPr>
              <p14:cNvContentPartPr/>
              <p14:nvPr/>
            </p14:nvContentPartPr>
            <p14:xfrm>
              <a:off x="3220320" y="1767760"/>
              <a:ext cx="194040" cy="37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2680" y="1749760"/>
                <a:ext cx="2296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14:cNvPr>
              <p14:cNvContentPartPr/>
              <p14:nvPr/>
            </p14:nvContentPartPr>
            <p14:xfrm>
              <a:off x="7274280" y="1733560"/>
              <a:ext cx="380160" cy="335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56640" y="1715560"/>
                <a:ext cx="415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14:cNvPr>
              <p14:cNvContentPartPr/>
              <p14:nvPr/>
            </p14:nvContentPartPr>
            <p14:xfrm>
              <a:off x="669360" y="2397400"/>
              <a:ext cx="316440" cy="266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360" y="2379760"/>
                <a:ext cx="3520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14:cNvPr>
              <p14:cNvContentPartPr/>
              <p14:nvPr/>
            </p14:nvContentPartPr>
            <p14:xfrm>
              <a:off x="1970400" y="2449960"/>
              <a:ext cx="22428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52760" y="2431960"/>
                <a:ext cx="259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14:cNvPr>
              <p14:cNvContentPartPr/>
              <p14:nvPr/>
            </p14:nvContentPartPr>
            <p14:xfrm>
              <a:off x="2031600" y="2549680"/>
              <a:ext cx="21276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3600" y="2532040"/>
                <a:ext cx="248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14:cNvPr>
              <p14:cNvContentPartPr/>
              <p14:nvPr/>
            </p14:nvContentPartPr>
            <p14:xfrm>
              <a:off x="1106760" y="2377240"/>
              <a:ext cx="704160" cy="254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2359240"/>
                <a:ext cx="739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14:cNvPr>
              <p14:cNvContentPartPr/>
              <p14:nvPr/>
            </p14:nvContentPartPr>
            <p14:xfrm>
              <a:off x="2438040" y="2275360"/>
              <a:ext cx="194040" cy="343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20073" y="2257360"/>
                <a:ext cx="229614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14:cNvPr>
              <p14:cNvContentPartPr/>
              <p14:nvPr/>
            </p14:nvContentPartPr>
            <p14:xfrm>
              <a:off x="2732880" y="2539960"/>
              <a:ext cx="102600" cy="123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4880" y="2521960"/>
                <a:ext cx="138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14:cNvPr>
              <p14:cNvContentPartPr/>
              <p14:nvPr/>
            </p14:nvContentPartPr>
            <p14:xfrm>
              <a:off x="2966160" y="2508280"/>
              <a:ext cx="12240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48520" y="2490280"/>
                <a:ext cx="158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14:cNvPr>
              <p14:cNvContentPartPr/>
              <p14:nvPr/>
            </p14:nvContentPartPr>
            <p14:xfrm>
              <a:off x="3505080" y="2478760"/>
              <a:ext cx="10080" cy="153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440" y="2461120"/>
                <a:ext cx="45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14:cNvPr>
              <p14:cNvContentPartPr/>
              <p14:nvPr/>
            </p14:nvContentPartPr>
            <p14:xfrm>
              <a:off x="3179280" y="2346640"/>
              <a:ext cx="214200" cy="285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61310" y="2329000"/>
                <a:ext cx="2497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14:cNvPr>
              <p14:cNvContentPartPr/>
              <p14:nvPr/>
            </p14:nvContentPartPr>
            <p14:xfrm>
              <a:off x="3006840" y="2172760"/>
              <a:ext cx="1148400" cy="682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89200" y="2155120"/>
                <a:ext cx="11840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14:cNvPr>
              <p14:cNvContentPartPr/>
              <p14:nvPr/>
            </p14:nvContentPartPr>
            <p14:xfrm>
              <a:off x="6735720" y="791800"/>
              <a:ext cx="171252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17720" y="774160"/>
                <a:ext cx="1748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14:cNvPr>
              <p14:cNvContentPartPr/>
              <p14:nvPr/>
            </p14:nvContentPartPr>
            <p14:xfrm>
              <a:off x="203160" y="1180960"/>
              <a:ext cx="879120" cy="38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5160" y="1163320"/>
                <a:ext cx="914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14:cNvPr>
              <p14:cNvContentPartPr/>
              <p14:nvPr/>
            </p14:nvContentPartPr>
            <p14:xfrm>
              <a:off x="4420200" y="2549680"/>
              <a:ext cx="100800" cy="13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02560" y="2532040"/>
                <a:ext cx="136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14:cNvPr>
              <p14:cNvContentPartPr/>
              <p14:nvPr/>
            </p14:nvContentPartPr>
            <p14:xfrm>
              <a:off x="4802520" y="2448160"/>
              <a:ext cx="320760" cy="153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84520" y="2430160"/>
                <a:ext cx="3564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14:cNvPr>
              <p14:cNvContentPartPr/>
              <p14:nvPr/>
            </p14:nvContentPartPr>
            <p14:xfrm>
              <a:off x="5302200" y="2227480"/>
              <a:ext cx="882720" cy="344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84200" y="2209499"/>
                <a:ext cx="918360" cy="380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14:cNvPr>
              <p14:cNvContentPartPr/>
              <p14:nvPr/>
            </p14:nvContentPartPr>
            <p14:xfrm>
              <a:off x="6501720" y="2347360"/>
              <a:ext cx="171720" cy="246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84080" y="2329360"/>
                <a:ext cx="2073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14:cNvPr>
              <p14:cNvContentPartPr/>
              <p14:nvPr/>
            </p14:nvContentPartPr>
            <p14:xfrm>
              <a:off x="6745800" y="2519080"/>
              <a:ext cx="4320" cy="78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28160" y="2501440"/>
                <a:ext cx="39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14:cNvPr>
              <p14:cNvContentPartPr/>
              <p14:nvPr/>
            </p14:nvContentPartPr>
            <p14:xfrm>
              <a:off x="6857760" y="2470120"/>
              <a:ext cx="13392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39760" y="2452480"/>
                <a:ext cx="169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14:cNvPr>
              <p14:cNvContentPartPr/>
              <p14:nvPr/>
            </p14:nvContentPartPr>
            <p14:xfrm>
              <a:off x="7007880" y="2288680"/>
              <a:ext cx="215640" cy="273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989880" y="2270680"/>
                <a:ext cx="2512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14:cNvPr>
              <p14:cNvContentPartPr/>
              <p14:nvPr/>
            </p14:nvContentPartPr>
            <p14:xfrm>
              <a:off x="7284360" y="2460400"/>
              <a:ext cx="135360" cy="119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66360" y="2442760"/>
                <a:ext cx="171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14:cNvPr>
              <p14:cNvContentPartPr/>
              <p14:nvPr/>
            </p14:nvContentPartPr>
            <p14:xfrm>
              <a:off x="7568760" y="2366800"/>
              <a:ext cx="21492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2348800"/>
                <a:ext cx="250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14:cNvPr>
              <p14:cNvContentPartPr/>
              <p14:nvPr/>
            </p14:nvContentPartPr>
            <p14:xfrm>
              <a:off x="7599360" y="2458240"/>
              <a:ext cx="243360" cy="12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81360" y="2440240"/>
                <a:ext cx="279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14:cNvPr>
              <p14:cNvContentPartPr/>
              <p14:nvPr/>
            </p14:nvContentPartPr>
            <p14:xfrm>
              <a:off x="8035680" y="2153680"/>
              <a:ext cx="835560" cy="615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018040" y="2135680"/>
                <a:ext cx="87120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14:cNvPr>
              <p14:cNvContentPartPr/>
              <p14:nvPr/>
            </p14:nvContentPartPr>
            <p14:xfrm>
              <a:off x="2112960" y="3068080"/>
              <a:ext cx="235080" cy="20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95320" y="3050080"/>
                <a:ext cx="270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14:cNvPr>
              <p14:cNvContentPartPr/>
              <p14:nvPr/>
            </p14:nvContentPartPr>
            <p14:xfrm>
              <a:off x="2153640" y="3166360"/>
              <a:ext cx="193320" cy="18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36000" y="3148720"/>
                <a:ext cx="228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14:cNvPr>
              <p14:cNvContentPartPr/>
              <p14:nvPr/>
            </p14:nvContentPartPr>
            <p14:xfrm>
              <a:off x="2661600" y="3141520"/>
              <a:ext cx="141120" cy="162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43960" y="3123520"/>
                <a:ext cx="176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14:cNvPr>
              <p14:cNvContentPartPr/>
              <p14:nvPr/>
            </p14:nvContentPartPr>
            <p14:xfrm>
              <a:off x="2620920" y="2844520"/>
              <a:ext cx="203760" cy="236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03280" y="2826520"/>
                <a:ext cx="2394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14:cNvPr>
              <p14:cNvContentPartPr/>
              <p14:nvPr/>
            </p14:nvContentPartPr>
            <p14:xfrm>
              <a:off x="1457760" y="2966560"/>
              <a:ext cx="430560" cy="357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40120" y="2948560"/>
                <a:ext cx="46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14:cNvPr>
              <p14:cNvContentPartPr/>
              <p14:nvPr/>
            </p14:nvContentPartPr>
            <p14:xfrm>
              <a:off x="683400" y="2813920"/>
              <a:ext cx="216000" cy="518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65400" y="2796280"/>
                <a:ext cx="2516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14:cNvPr>
              <p14:cNvContentPartPr/>
              <p14:nvPr/>
            </p14:nvContentPartPr>
            <p14:xfrm>
              <a:off x="4592280" y="3112000"/>
              <a:ext cx="158400" cy="150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74280" y="3094000"/>
                <a:ext cx="1940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14:cNvPr>
              <p14:cNvContentPartPr/>
              <p14:nvPr/>
            </p14:nvContentPartPr>
            <p14:xfrm>
              <a:off x="4551240" y="2854600"/>
              <a:ext cx="233640" cy="1728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33600" y="2836960"/>
                <a:ext cx="2692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14:cNvPr>
              <p14:cNvContentPartPr/>
              <p14:nvPr/>
            </p14:nvContentPartPr>
            <p14:xfrm>
              <a:off x="4195920" y="2986720"/>
              <a:ext cx="189000" cy="208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177920" y="2969080"/>
                <a:ext cx="2246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14:cNvPr>
              <p14:cNvContentPartPr/>
              <p14:nvPr/>
            </p14:nvContentPartPr>
            <p14:xfrm>
              <a:off x="2955720" y="2792320"/>
              <a:ext cx="892440" cy="440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38073" y="2774680"/>
                <a:ext cx="928094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14:cNvPr>
              <p14:cNvContentPartPr/>
              <p14:nvPr/>
            </p14:nvContentPartPr>
            <p14:xfrm>
              <a:off x="4947600" y="2823280"/>
              <a:ext cx="1543320" cy="397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29956" y="2805296"/>
                <a:ext cx="1578968" cy="433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A0F9CD-8B76-4A95-AB1F-8A2B68D5DD02}"/>
                  </a:ext>
                </a:extLst>
              </p14:cNvPr>
              <p14:cNvContentPartPr/>
              <p14:nvPr/>
            </p14:nvContentPartPr>
            <p14:xfrm>
              <a:off x="7030560" y="2806720"/>
              <a:ext cx="1136520" cy="404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A0F9CD-8B76-4A95-AB1F-8A2B68D5DD0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12560" y="2789080"/>
                <a:ext cx="11721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1A08067-2ACD-4E3D-A77C-60F0975B4958}"/>
                  </a:ext>
                </a:extLst>
              </p14:cNvPr>
              <p14:cNvContentPartPr/>
              <p14:nvPr/>
            </p14:nvContentPartPr>
            <p14:xfrm>
              <a:off x="1472880" y="3819760"/>
              <a:ext cx="23400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1A08067-2ACD-4E3D-A77C-60F0975B495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454880" y="3801760"/>
                <a:ext cx="269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579E5BD-6F55-451F-A0D6-C816BB22435B}"/>
                  </a:ext>
                </a:extLst>
              </p14:cNvPr>
              <p14:cNvContentPartPr/>
              <p14:nvPr/>
            </p14:nvContentPartPr>
            <p14:xfrm>
              <a:off x="1523640" y="3921640"/>
              <a:ext cx="195480" cy="8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579E5BD-6F55-451F-A0D6-C816BB22435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05640" y="3903640"/>
                <a:ext cx="231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6D939F9-2330-499B-B4E0-169FE76FF73F}"/>
                  </a:ext>
                </a:extLst>
              </p14:cNvPr>
              <p14:cNvContentPartPr/>
              <p14:nvPr/>
            </p14:nvContentPartPr>
            <p14:xfrm>
              <a:off x="3240840" y="3594400"/>
              <a:ext cx="212400" cy="135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6D939F9-2330-499B-B4E0-169FE76FF73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22840" y="3576760"/>
                <a:ext cx="248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4CD4B68-AFA9-4D4A-B1A4-4A2683F7B3E1}"/>
                  </a:ext>
                </a:extLst>
              </p14:cNvPr>
              <p14:cNvContentPartPr/>
              <p14:nvPr/>
            </p14:nvContentPartPr>
            <p14:xfrm>
              <a:off x="2895240" y="3657040"/>
              <a:ext cx="212400" cy="3319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4CD4B68-AFA9-4D4A-B1A4-4A2683F7B3E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877240" y="3639381"/>
                <a:ext cx="248040" cy="367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0FD8CF9-8484-49F4-9173-B4B9447FB135}"/>
                  </a:ext>
                </a:extLst>
              </p14:cNvPr>
              <p14:cNvContentPartPr/>
              <p14:nvPr/>
            </p14:nvContentPartPr>
            <p14:xfrm>
              <a:off x="2001360" y="3586120"/>
              <a:ext cx="774000" cy="468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0FD8CF9-8484-49F4-9173-B4B9447FB13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983360" y="3568466"/>
                <a:ext cx="809640" cy="504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8F80EC5-AA9F-4B82-A4FB-0B69A7415F3C}"/>
                  </a:ext>
                </a:extLst>
              </p14:cNvPr>
              <p14:cNvContentPartPr/>
              <p14:nvPr/>
            </p14:nvContentPartPr>
            <p14:xfrm>
              <a:off x="355080" y="3658120"/>
              <a:ext cx="894600" cy="396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8F80EC5-AA9F-4B82-A4FB-0B69A7415F3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7080" y="3640464"/>
                <a:ext cx="930240" cy="4316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429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14:cNvPr>
              <p14:cNvContentPartPr/>
              <p14:nvPr/>
            </p14:nvContentPartPr>
            <p14:xfrm>
              <a:off x="7040640" y="465280"/>
              <a:ext cx="74232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640" y="429640"/>
                <a:ext cx="777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14:cNvPr>
              <p14:cNvContentPartPr/>
              <p14:nvPr/>
            </p14:nvContentPartPr>
            <p14:xfrm>
              <a:off x="212880" y="772720"/>
              <a:ext cx="915120" cy="5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737080"/>
                <a:ext cx="950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14:cNvPr>
              <p14:cNvContentPartPr/>
              <p14:nvPr/>
            </p14:nvContentPartPr>
            <p14:xfrm>
              <a:off x="3541080" y="2051800"/>
              <a:ext cx="14760" cy="9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3440" y="2034160"/>
                <a:ext cx="50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14:cNvPr>
              <p14:cNvContentPartPr/>
              <p14:nvPr/>
            </p14:nvContentPartPr>
            <p14:xfrm>
              <a:off x="4744200" y="1929760"/>
              <a:ext cx="223200" cy="21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6200" y="191176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14:cNvPr>
              <p14:cNvContentPartPr/>
              <p14:nvPr/>
            </p14:nvContentPartPr>
            <p14:xfrm>
              <a:off x="4764360" y="2031280"/>
              <a:ext cx="182880" cy="26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720" y="2013640"/>
                <a:ext cx="218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14:cNvPr>
              <p14:cNvContentPartPr/>
              <p14:nvPr/>
            </p14:nvContentPartPr>
            <p14:xfrm>
              <a:off x="6177720" y="1779640"/>
              <a:ext cx="485280" cy="294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0080" y="1761640"/>
                <a:ext cx="520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14:cNvPr>
              <p14:cNvContentPartPr/>
              <p14:nvPr/>
            </p14:nvContentPartPr>
            <p14:xfrm>
              <a:off x="5760120" y="1848760"/>
              <a:ext cx="264960" cy="231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2480" y="1830760"/>
                <a:ext cx="300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14:cNvPr>
              <p14:cNvContentPartPr/>
              <p14:nvPr/>
            </p14:nvContentPartPr>
            <p14:xfrm>
              <a:off x="5213640" y="1757320"/>
              <a:ext cx="362880" cy="347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5640" y="1739320"/>
                <a:ext cx="398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14:cNvPr>
              <p14:cNvContentPartPr/>
              <p14:nvPr/>
            </p14:nvContentPartPr>
            <p14:xfrm>
              <a:off x="4082520" y="1789720"/>
              <a:ext cx="378000" cy="320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4520" y="1771720"/>
                <a:ext cx="413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14:cNvPr>
              <p14:cNvContentPartPr/>
              <p14:nvPr/>
            </p14:nvContentPartPr>
            <p14:xfrm>
              <a:off x="3748800" y="1859200"/>
              <a:ext cx="213120" cy="26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31160" y="1841200"/>
                <a:ext cx="248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14:cNvPr>
              <p14:cNvContentPartPr/>
              <p14:nvPr/>
            </p14:nvContentPartPr>
            <p14:xfrm>
              <a:off x="3220320" y="1767760"/>
              <a:ext cx="194040" cy="37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2680" y="1749760"/>
                <a:ext cx="2296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14:cNvPr>
              <p14:cNvContentPartPr/>
              <p14:nvPr/>
            </p14:nvContentPartPr>
            <p14:xfrm>
              <a:off x="7274280" y="1733560"/>
              <a:ext cx="380160" cy="335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56640" y="1715560"/>
                <a:ext cx="415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14:cNvPr>
              <p14:cNvContentPartPr/>
              <p14:nvPr/>
            </p14:nvContentPartPr>
            <p14:xfrm>
              <a:off x="669360" y="2397400"/>
              <a:ext cx="316440" cy="266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360" y="2379760"/>
                <a:ext cx="3520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14:cNvPr>
              <p14:cNvContentPartPr/>
              <p14:nvPr/>
            </p14:nvContentPartPr>
            <p14:xfrm>
              <a:off x="1970400" y="2449960"/>
              <a:ext cx="22428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52760" y="2431960"/>
                <a:ext cx="259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14:cNvPr>
              <p14:cNvContentPartPr/>
              <p14:nvPr/>
            </p14:nvContentPartPr>
            <p14:xfrm>
              <a:off x="2031600" y="2549680"/>
              <a:ext cx="21276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3600" y="2532040"/>
                <a:ext cx="248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14:cNvPr>
              <p14:cNvContentPartPr/>
              <p14:nvPr/>
            </p14:nvContentPartPr>
            <p14:xfrm>
              <a:off x="1106760" y="2377240"/>
              <a:ext cx="704160" cy="254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2359240"/>
                <a:ext cx="739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14:cNvPr>
              <p14:cNvContentPartPr/>
              <p14:nvPr/>
            </p14:nvContentPartPr>
            <p14:xfrm>
              <a:off x="2438040" y="2275360"/>
              <a:ext cx="194040" cy="343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20073" y="2257360"/>
                <a:ext cx="229614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14:cNvPr>
              <p14:cNvContentPartPr/>
              <p14:nvPr/>
            </p14:nvContentPartPr>
            <p14:xfrm>
              <a:off x="2732880" y="2539960"/>
              <a:ext cx="102600" cy="123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4880" y="2521960"/>
                <a:ext cx="138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14:cNvPr>
              <p14:cNvContentPartPr/>
              <p14:nvPr/>
            </p14:nvContentPartPr>
            <p14:xfrm>
              <a:off x="2966160" y="2508280"/>
              <a:ext cx="12240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48520" y="2490280"/>
                <a:ext cx="158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14:cNvPr>
              <p14:cNvContentPartPr/>
              <p14:nvPr/>
            </p14:nvContentPartPr>
            <p14:xfrm>
              <a:off x="3505080" y="2478760"/>
              <a:ext cx="10080" cy="153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440" y="2461120"/>
                <a:ext cx="45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14:cNvPr>
              <p14:cNvContentPartPr/>
              <p14:nvPr/>
            </p14:nvContentPartPr>
            <p14:xfrm>
              <a:off x="3179280" y="2346640"/>
              <a:ext cx="214200" cy="285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61310" y="2329000"/>
                <a:ext cx="2497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14:cNvPr>
              <p14:cNvContentPartPr/>
              <p14:nvPr/>
            </p14:nvContentPartPr>
            <p14:xfrm>
              <a:off x="3006840" y="2172760"/>
              <a:ext cx="1148400" cy="682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89200" y="2155120"/>
                <a:ext cx="11840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14:cNvPr>
              <p14:cNvContentPartPr/>
              <p14:nvPr/>
            </p14:nvContentPartPr>
            <p14:xfrm>
              <a:off x="6735720" y="791800"/>
              <a:ext cx="171252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17720" y="774160"/>
                <a:ext cx="1748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14:cNvPr>
              <p14:cNvContentPartPr/>
              <p14:nvPr/>
            </p14:nvContentPartPr>
            <p14:xfrm>
              <a:off x="203160" y="1180960"/>
              <a:ext cx="879120" cy="38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5160" y="1163320"/>
                <a:ext cx="914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14:cNvPr>
              <p14:cNvContentPartPr/>
              <p14:nvPr/>
            </p14:nvContentPartPr>
            <p14:xfrm>
              <a:off x="4420200" y="2549680"/>
              <a:ext cx="100800" cy="13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02560" y="2532040"/>
                <a:ext cx="136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14:cNvPr>
              <p14:cNvContentPartPr/>
              <p14:nvPr/>
            </p14:nvContentPartPr>
            <p14:xfrm>
              <a:off x="4802520" y="2448160"/>
              <a:ext cx="320760" cy="153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84520" y="2430160"/>
                <a:ext cx="3564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14:cNvPr>
              <p14:cNvContentPartPr/>
              <p14:nvPr/>
            </p14:nvContentPartPr>
            <p14:xfrm>
              <a:off x="5302200" y="2227480"/>
              <a:ext cx="882720" cy="344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84200" y="2209499"/>
                <a:ext cx="918360" cy="380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14:cNvPr>
              <p14:cNvContentPartPr/>
              <p14:nvPr/>
            </p14:nvContentPartPr>
            <p14:xfrm>
              <a:off x="6501720" y="2347360"/>
              <a:ext cx="171720" cy="246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84080" y="2329360"/>
                <a:ext cx="2073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14:cNvPr>
              <p14:cNvContentPartPr/>
              <p14:nvPr/>
            </p14:nvContentPartPr>
            <p14:xfrm>
              <a:off x="6745800" y="2519080"/>
              <a:ext cx="4320" cy="78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28160" y="2501440"/>
                <a:ext cx="39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14:cNvPr>
              <p14:cNvContentPartPr/>
              <p14:nvPr/>
            </p14:nvContentPartPr>
            <p14:xfrm>
              <a:off x="6857760" y="2470120"/>
              <a:ext cx="13392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39760" y="2452480"/>
                <a:ext cx="169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14:cNvPr>
              <p14:cNvContentPartPr/>
              <p14:nvPr/>
            </p14:nvContentPartPr>
            <p14:xfrm>
              <a:off x="7007880" y="2288680"/>
              <a:ext cx="215640" cy="273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989880" y="2270680"/>
                <a:ext cx="2512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14:cNvPr>
              <p14:cNvContentPartPr/>
              <p14:nvPr/>
            </p14:nvContentPartPr>
            <p14:xfrm>
              <a:off x="7284360" y="2460400"/>
              <a:ext cx="135360" cy="119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66360" y="2442760"/>
                <a:ext cx="171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14:cNvPr>
              <p14:cNvContentPartPr/>
              <p14:nvPr/>
            </p14:nvContentPartPr>
            <p14:xfrm>
              <a:off x="7568760" y="2366800"/>
              <a:ext cx="21492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2348800"/>
                <a:ext cx="250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14:cNvPr>
              <p14:cNvContentPartPr/>
              <p14:nvPr/>
            </p14:nvContentPartPr>
            <p14:xfrm>
              <a:off x="7599360" y="2458240"/>
              <a:ext cx="243360" cy="12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81360" y="2440240"/>
                <a:ext cx="279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14:cNvPr>
              <p14:cNvContentPartPr/>
              <p14:nvPr/>
            </p14:nvContentPartPr>
            <p14:xfrm>
              <a:off x="8035680" y="2153680"/>
              <a:ext cx="835560" cy="615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018040" y="2135680"/>
                <a:ext cx="87120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14:cNvPr>
              <p14:cNvContentPartPr/>
              <p14:nvPr/>
            </p14:nvContentPartPr>
            <p14:xfrm>
              <a:off x="2112960" y="3068080"/>
              <a:ext cx="235080" cy="20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95320" y="3050080"/>
                <a:ext cx="270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14:cNvPr>
              <p14:cNvContentPartPr/>
              <p14:nvPr/>
            </p14:nvContentPartPr>
            <p14:xfrm>
              <a:off x="2153640" y="3166360"/>
              <a:ext cx="193320" cy="18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36000" y="3148720"/>
                <a:ext cx="228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14:cNvPr>
              <p14:cNvContentPartPr/>
              <p14:nvPr/>
            </p14:nvContentPartPr>
            <p14:xfrm>
              <a:off x="2661600" y="3141520"/>
              <a:ext cx="141120" cy="162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43960" y="3123520"/>
                <a:ext cx="176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14:cNvPr>
              <p14:cNvContentPartPr/>
              <p14:nvPr/>
            </p14:nvContentPartPr>
            <p14:xfrm>
              <a:off x="2620920" y="2844520"/>
              <a:ext cx="203760" cy="236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03280" y="2826520"/>
                <a:ext cx="2394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14:cNvPr>
              <p14:cNvContentPartPr/>
              <p14:nvPr/>
            </p14:nvContentPartPr>
            <p14:xfrm>
              <a:off x="1457760" y="2966560"/>
              <a:ext cx="430560" cy="357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40120" y="2948560"/>
                <a:ext cx="46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14:cNvPr>
              <p14:cNvContentPartPr/>
              <p14:nvPr/>
            </p14:nvContentPartPr>
            <p14:xfrm>
              <a:off x="683400" y="2813920"/>
              <a:ext cx="216000" cy="518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65400" y="2796280"/>
                <a:ext cx="2516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14:cNvPr>
              <p14:cNvContentPartPr/>
              <p14:nvPr/>
            </p14:nvContentPartPr>
            <p14:xfrm>
              <a:off x="4592280" y="3112000"/>
              <a:ext cx="158400" cy="150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74280" y="3094000"/>
                <a:ext cx="1940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14:cNvPr>
              <p14:cNvContentPartPr/>
              <p14:nvPr/>
            </p14:nvContentPartPr>
            <p14:xfrm>
              <a:off x="4551240" y="2854600"/>
              <a:ext cx="233640" cy="1728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33600" y="2836960"/>
                <a:ext cx="2692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14:cNvPr>
              <p14:cNvContentPartPr/>
              <p14:nvPr/>
            </p14:nvContentPartPr>
            <p14:xfrm>
              <a:off x="4195920" y="2986720"/>
              <a:ext cx="189000" cy="208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177920" y="2969080"/>
                <a:ext cx="2246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14:cNvPr>
              <p14:cNvContentPartPr/>
              <p14:nvPr/>
            </p14:nvContentPartPr>
            <p14:xfrm>
              <a:off x="2955720" y="2792320"/>
              <a:ext cx="892440" cy="440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38073" y="2774680"/>
                <a:ext cx="928094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14:cNvPr>
              <p14:cNvContentPartPr/>
              <p14:nvPr/>
            </p14:nvContentPartPr>
            <p14:xfrm>
              <a:off x="4947600" y="2823280"/>
              <a:ext cx="1543320" cy="397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29956" y="2805296"/>
                <a:ext cx="1578968" cy="433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A0F9CD-8B76-4A95-AB1F-8A2B68D5DD02}"/>
                  </a:ext>
                </a:extLst>
              </p14:cNvPr>
              <p14:cNvContentPartPr/>
              <p14:nvPr/>
            </p14:nvContentPartPr>
            <p14:xfrm>
              <a:off x="7030560" y="2806720"/>
              <a:ext cx="1136520" cy="404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A0F9CD-8B76-4A95-AB1F-8A2B68D5DD0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12560" y="2789080"/>
                <a:ext cx="11721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1A08067-2ACD-4E3D-A77C-60F0975B4958}"/>
                  </a:ext>
                </a:extLst>
              </p14:cNvPr>
              <p14:cNvContentPartPr/>
              <p14:nvPr/>
            </p14:nvContentPartPr>
            <p14:xfrm>
              <a:off x="1472880" y="3819760"/>
              <a:ext cx="23400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1A08067-2ACD-4E3D-A77C-60F0975B495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454880" y="3801760"/>
                <a:ext cx="269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579E5BD-6F55-451F-A0D6-C816BB22435B}"/>
                  </a:ext>
                </a:extLst>
              </p14:cNvPr>
              <p14:cNvContentPartPr/>
              <p14:nvPr/>
            </p14:nvContentPartPr>
            <p14:xfrm>
              <a:off x="1523640" y="3921640"/>
              <a:ext cx="195480" cy="8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579E5BD-6F55-451F-A0D6-C816BB22435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05640" y="3903640"/>
                <a:ext cx="231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6D939F9-2330-499B-B4E0-169FE76FF73F}"/>
                  </a:ext>
                </a:extLst>
              </p14:cNvPr>
              <p14:cNvContentPartPr/>
              <p14:nvPr/>
            </p14:nvContentPartPr>
            <p14:xfrm>
              <a:off x="3240840" y="3594400"/>
              <a:ext cx="212400" cy="135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6D939F9-2330-499B-B4E0-169FE76FF73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22840" y="3576760"/>
                <a:ext cx="248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4CD4B68-AFA9-4D4A-B1A4-4A2683F7B3E1}"/>
                  </a:ext>
                </a:extLst>
              </p14:cNvPr>
              <p14:cNvContentPartPr/>
              <p14:nvPr/>
            </p14:nvContentPartPr>
            <p14:xfrm>
              <a:off x="2895240" y="3657040"/>
              <a:ext cx="212400" cy="3319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4CD4B68-AFA9-4D4A-B1A4-4A2683F7B3E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877240" y="3639381"/>
                <a:ext cx="248040" cy="367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0FD8CF9-8484-49F4-9173-B4B9447FB135}"/>
                  </a:ext>
                </a:extLst>
              </p14:cNvPr>
              <p14:cNvContentPartPr/>
              <p14:nvPr/>
            </p14:nvContentPartPr>
            <p14:xfrm>
              <a:off x="2001360" y="3586120"/>
              <a:ext cx="774000" cy="468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0FD8CF9-8484-49F4-9173-B4B9447FB13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983360" y="3568466"/>
                <a:ext cx="809640" cy="504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8F80EC5-AA9F-4B82-A4FB-0B69A7415F3C}"/>
                  </a:ext>
                </a:extLst>
              </p14:cNvPr>
              <p14:cNvContentPartPr/>
              <p14:nvPr/>
            </p14:nvContentPartPr>
            <p14:xfrm>
              <a:off x="355080" y="3658120"/>
              <a:ext cx="894600" cy="396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8F80EC5-AA9F-4B82-A4FB-0B69A7415F3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7080" y="3640464"/>
                <a:ext cx="930240" cy="431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1D56C6A-FD80-48DF-BBEF-4BED14CA8A6C}"/>
                  </a:ext>
                </a:extLst>
              </p14:cNvPr>
              <p14:cNvContentPartPr/>
              <p14:nvPr/>
            </p14:nvContentPartPr>
            <p14:xfrm>
              <a:off x="3797760" y="3657400"/>
              <a:ext cx="315000" cy="3283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1D56C6A-FD80-48DF-BBEF-4BED14CA8A6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79760" y="3639400"/>
                <a:ext cx="350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99D37E4-691B-4E8A-8C2C-B9F164D169DF}"/>
                  </a:ext>
                </a:extLst>
              </p14:cNvPr>
              <p14:cNvContentPartPr/>
              <p14:nvPr/>
            </p14:nvContentPartPr>
            <p14:xfrm>
              <a:off x="5069280" y="3783040"/>
              <a:ext cx="162000" cy="6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99D37E4-691B-4E8A-8C2C-B9F164D169D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51640" y="3765400"/>
                <a:ext cx="197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7567B3D-2E99-48CA-AB4D-B0E99ED7C956}"/>
                  </a:ext>
                </a:extLst>
              </p14:cNvPr>
              <p14:cNvContentPartPr/>
              <p14:nvPr/>
            </p14:nvContentPartPr>
            <p14:xfrm>
              <a:off x="5079720" y="3884560"/>
              <a:ext cx="208800" cy="90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7567B3D-2E99-48CA-AB4D-B0E99ED7C95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062080" y="3866920"/>
                <a:ext cx="244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F9B33D5-CDD9-4F82-90DA-549A9933C77E}"/>
                  </a:ext>
                </a:extLst>
              </p14:cNvPr>
              <p14:cNvContentPartPr/>
              <p14:nvPr/>
            </p14:nvContentPartPr>
            <p14:xfrm>
              <a:off x="4469880" y="3672880"/>
              <a:ext cx="461520" cy="3510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F9B33D5-CDD9-4F82-90DA-549A9933C77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452240" y="3654880"/>
                <a:ext cx="4971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A4DF95C-FFC7-46CA-AAAC-6F8B4EC1C127}"/>
                  </a:ext>
                </a:extLst>
              </p14:cNvPr>
              <p14:cNvContentPartPr/>
              <p14:nvPr/>
            </p14:nvContentPartPr>
            <p14:xfrm>
              <a:off x="5892240" y="3707800"/>
              <a:ext cx="293400" cy="2034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A4DF95C-FFC7-46CA-AAAC-6F8B4EC1C12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74600" y="3690160"/>
                <a:ext cx="3290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89A3BAF-63A6-4D6C-B4CE-88C8B52CE2BB}"/>
                  </a:ext>
                </a:extLst>
              </p14:cNvPr>
              <p14:cNvContentPartPr/>
              <p14:nvPr/>
            </p14:nvContentPartPr>
            <p14:xfrm>
              <a:off x="5587680" y="3565960"/>
              <a:ext cx="192600" cy="428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89A3BAF-63A6-4D6C-B4CE-88C8B52CE2B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70040" y="3547960"/>
                <a:ext cx="2282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DDC8B2E-B09B-4241-A453-102716DDFC75}"/>
                  </a:ext>
                </a:extLst>
              </p14:cNvPr>
              <p14:cNvContentPartPr/>
              <p14:nvPr/>
            </p14:nvContentPartPr>
            <p14:xfrm>
              <a:off x="6319200" y="3651280"/>
              <a:ext cx="126000" cy="244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DDC8B2E-B09B-4241-A453-102716DDFC7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301560" y="3633640"/>
                <a:ext cx="1616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87850A-D0E3-4ABF-9634-4D55C80B8E09}"/>
                  </a:ext>
                </a:extLst>
              </p14:cNvPr>
              <p14:cNvContentPartPr/>
              <p14:nvPr/>
            </p14:nvContentPartPr>
            <p14:xfrm>
              <a:off x="6460680" y="3849280"/>
              <a:ext cx="81720" cy="91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87850A-D0E3-4ABF-9634-4D55C80B8E0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442680" y="3831640"/>
                <a:ext cx="117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D95849F-45AA-4326-BF82-27146649A1DC}"/>
                  </a:ext>
                </a:extLst>
              </p14:cNvPr>
              <p14:cNvContentPartPr/>
              <p14:nvPr/>
            </p14:nvContentPartPr>
            <p14:xfrm>
              <a:off x="6593520" y="3870880"/>
              <a:ext cx="192960" cy="511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D95849F-45AA-4326-BF82-27146649A1D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575520" y="3852880"/>
                <a:ext cx="228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D088FFE-620D-4102-8927-47DBFAFB2F8F}"/>
                  </a:ext>
                </a:extLst>
              </p14:cNvPr>
              <p14:cNvContentPartPr/>
              <p14:nvPr/>
            </p14:nvContentPartPr>
            <p14:xfrm>
              <a:off x="6603600" y="3506920"/>
              <a:ext cx="127080" cy="114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D088FFE-620D-4102-8927-47DBFAFB2F8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85600" y="3488920"/>
                <a:ext cx="1627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D497C37-0D68-4FDD-9A91-FEC715799879}"/>
                  </a:ext>
                </a:extLst>
              </p14:cNvPr>
              <p14:cNvContentPartPr/>
              <p14:nvPr/>
            </p14:nvContentPartPr>
            <p14:xfrm>
              <a:off x="6867840" y="3754600"/>
              <a:ext cx="165960" cy="151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D497C37-0D68-4FDD-9A91-FEC71579987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849840" y="3736600"/>
                <a:ext cx="201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FA88081-382A-431D-92C5-3D033484FFD1}"/>
                  </a:ext>
                </a:extLst>
              </p14:cNvPr>
              <p14:cNvContentPartPr/>
              <p14:nvPr/>
            </p14:nvContentPartPr>
            <p14:xfrm>
              <a:off x="6960000" y="3646960"/>
              <a:ext cx="30240" cy="1933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FA88081-382A-431D-92C5-3D033484FFD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942360" y="3628960"/>
                <a:ext cx="65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4C759E1-32C5-451B-80A9-56B9B6B2A671}"/>
                  </a:ext>
                </a:extLst>
              </p14:cNvPr>
              <p14:cNvContentPartPr/>
              <p14:nvPr/>
            </p14:nvContentPartPr>
            <p14:xfrm>
              <a:off x="7152240" y="3352480"/>
              <a:ext cx="1809720" cy="5954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4C759E1-32C5-451B-80A9-56B9B6B2A67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134236" y="3334480"/>
                <a:ext cx="1845367" cy="63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0694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14:cNvPr>
              <p14:cNvContentPartPr/>
              <p14:nvPr/>
            </p14:nvContentPartPr>
            <p14:xfrm>
              <a:off x="7040640" y="465280"/>
              <a:ext cx="74232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640" y="429640"/>
                <a:ext cx="777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14:cNvPr>
              <p14:cNvContentPartPr/>
              <p14:nvPr/>
            </p14:nvContentPartPr>
            <p14:xfrm>
              <a:off x="212880" y="772720"/>
              <a:ext cx="915120" cy="5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737080"/>
                <a:ext cx="950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14:cNvPr>
              <p14:cNvContentPartPr/>
              <p14:nvPr/>
            </p14:nvContentPartPr>
            <p14:xfrm>
              <a:off x="3541080" y="2051800"/>
              <a:ext cx="14760" cy="9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3440" y="2034160"/>
                <a:ext cx="50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14:cNvPr>
              <p14:cNvContentPartPr/>
              <p14:nvPr/>
            </p14:nvContentPartPr>
            <p14:xfrm>
              <a:off x="4744200" y="1929760"/>
              <a:ext cx="223200" cy="21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6200" y="191176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14:cNvPr>
              <p14:cNvContentPartPr/>
              <p14:nvPr/>
            </p14:nvContentPartPr>
            <p14:xfrm>
              <a:off x="4764360" y="2031280"/>
              <a:ext cx="182880" cy="26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720" y="2013640"/>
                <a:ext cx="218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14:cNvPr>
              <p14:cNvContentPartPr/>
              <p14:nvPr/>
            </p14:nvContentPartPr>
            <p14:xfrm>
              <a:off x="6177720" y="1779640"/>
              <a:ext cx="485280" cy="294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0080" y="1761640"/>
                <a:ext cx="520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14:cNvPr>
              <p14:cNvContentPartPr/>
              <p14:nvPr/>
            </p14:nvContentPartPr>
            <p14:xfrm>
              <a:off x="5760120" y="1848760"/>
              <a:ext cx="264960" cy="231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2480" y="1830760"/>
                <a:ext cx="300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14:cNvPr>
              <p14:cNvContentPartPr/>
              <p14:nvPr/>
            </p14:nvContentPartPr>
            <p14:xfrm>
              <a:off x="5213640" y="1757320"/>
              <a:ext cx="362880" cy="347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5640" y="1739320"/>
                <a:ext cx="398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14:cNvPr>
              <p14:cNvContentPartPr/>
              <p14:nvPr/>
            </p14:nvContentPartPr>
            <p14:xfrm>
              <a:off x="4082520" y="1789720"/>
              <a:ext cx="378000" cy="320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4520" y="1771720"/>
                <a:ext cx="413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14:cNvPr>
              <p14:cNvContentPartPr/>
              <p14:nvPr/>
            </p14:nvContentPartPr>
            <p14:xfrm>
              <a:off x="3748800" y="1859200"/>
              <a:ext cx="213120" cy="26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31160" y="1841200"/>
                <a:ext cx="248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14:cNvPr>
              <p14:cNvContentPartPr/>
              <p14:nvPr/>
            </p14:nvContentPartPr>
            <p14:xfrm>
              <a:off x="3220320" y="1767760"/>
              <a:ext cx="194040" cy="37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2680" y="1749760"/>
                <a:ext cx="2296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14:cNvPr>
              <p14:cNvContentPartPr/>
              <p14:nvPr/>
            </p14:nvContentPartPr>
            <p14:xfrm>
              <a:off x="7274280" y="1733560"/>
              <a:ext cx="380160" cy="335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56640" y="1715560"/>
                <a:ext cx="415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14:cNvPr>
              <p14:cNvContentPartPr/>
              <p14:nvPr/>
            </p14:nvContentPartPr>
            <p14:xfrm>
              <a:off x="669360" y="2397400"/>
              <a:ext cx="316440" cy="266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360" y="2379760"/>
                <a:ext cx="3520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14:cNvPr>
              <p14:cNvContentPartPr/>
              <p14:nvPr/>
            </p14:nvContentPartPr>
            <p14:xfrm>
              <a:off x="1970400" y="2449960"/>
              <a:ext cx="22428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52760" y="2431960"/>
                <a:ext cx="259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14:cNvPr>
              <p14:cNvContentPartPr/>
              <p14:nvPr/>
            </p14:nvContentPartPr>
            <p14:xfrm>
              <a:off x="2031600" y="2549680"/>
              <a:ext cx="21276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3600" y="2532040"/>
                <a:ext cx="248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14:cNvPr>
              <p14:cNvContentPartPr/>
              <p14:nvPr/>
            </p14:nvContentPartPr>
            <p14:xfrm>
              <a:off x="1106760" y="2377240"/>
              <a:ext cx="704160" cy="254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2359240"/>
                <a:ext cx="739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14:cNvPr>
              <p14:cNvContentPartPr/>
              <p14:nvPr/>
            </p14:nvContentPartPr>
            <p14:xfrm>
              <a:off x="2438040" y="2275360"/>
              <a:ext cx="194040" cy="343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20073" y="2257360"/>
                <a:ext cx="229614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14:cNvPr>
              <p14:cNvContentPartPr/>
              <p14:nvPr/>
            </p14:nvContentPartPr>
            <p14:xfrm>
              <a:off x="2732880" y="2539960"/>
              <a:ext cx="102600" cy="123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4880" y="2521960"/>
                <a:ext cx="138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14:cNvPr>
              <p14:cNvContentPartPr/>
              <p14:nvPr/>
            </p14:nvContentPartPr>
            <p14:xfrm>
              <a:off x="2966160" y="2508280"/>
              <a:ext cx="12240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48520" y="2490280"/>
                <a:ext cx="158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14:cNvPr>
              <p14:cNvContentPartPr/>
              <p14:nvPr/>
            </p14:nvContentPartPr>
            <p14:xfrm>
              <a:off x="3505080" y="2478760"/>
              <a:ext cx="10080" cy="153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440" y="2461120"/>
                <a:ext cx="45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14:cNvPr>
              <p14:cNvContentPartPr/>
              <p14:nvPr/>
            </p14:nvContentPartPr>
            <p14:xfrm>
              <a:off x="3179280" y="2346640"/>
              <a:ext cx="214200" cy="285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61310" y="2329000"/>
                <a:ext cx="2497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14:cNvPr>
              <p14:cNvContentPartPr/>
              <p14:nvPr/>
            </p14:nvContentPartPr>
            <p14:xfrm>
              <a:off x="3006840" y="2172760"/>
              <a:ext cx="1148400" cy="682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89200" y="2155120"/>
                <a:ext cx="11840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14:cNvPr>
              <p14:cNvContentPartPr/>
              <p14:nvPr/>
            </p14:nvContentPartPr>
            <p14:xfrm>
              <a:off x="6735720" y="791800"/>
              <a:ext cx="171252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17720" y="774160"/>
                <a:ext cx="1748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14:cNvPr>
              <p14:cNvContentPartPr/>
              <p14:nvPr/>
            </p14:nvContentPartPr>
            <p14:xfrm>
              <a:off x="203160" y="1180960"/>
              <a:ext cx="879120" cy="38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5160" y="1163320"/>
                <a:ext cx="914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14:cNvPr>
              <p14:cNvContentPartPr/>
              <p14:nvPr/>
            </p14:nvContentPartPr>
            <p14:xfrm>
              <a:off x="4420200" y="2549680"/>
              <a:ext cx="100800" cy="13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02560" y="2532040"/>
                <a:ext cx="136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14:cNvPr>
              <p14:cNvContentPartPr/>
              <p14:nvPr/>
            </p14:nvContentPartPr>
            <p14:xfrm>
              <a:off x="4802520" y="2448160"/>
              <a:ext cx="320760" cy="153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84520" y="2430160"/>
                <a:ext cx="3564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14:cNvPr>
              <p14:cNvContentPartPr/>
              <p14:nvPr/>
            </p14:nvContentPartPr>
            <p14:xfrm>
              <a:off x="5302200" y="2227480"/>
              <a:ext cx="882720" cy="344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84200" y="2209499"/>
                <a:ext cx="918360" cy="380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14:cNvPr>
              <p14:cNvContentPartPr/>
              <p14:nvPr/>
            </p14:nvContentPartPr>
            <p14:xfrm>
              <a:off x="6501720" y="2347360"/>
              <a:ext cx="171720" cy="246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84080" y="2329360"/>
                <a:ext cx="2073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14:cNvPr>
              <p14:cNvContentPartPr/>
              <p14:nvPr/>
            </p14:nvContentPartPr>
            <p14:xfrm>
              <a:off x="6745800" y="2519080"/>
              <a:ext cx="4320" cy="78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28160" y="2501440"/>
                <a:ext cx="39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14:cNvPr>
              <p14:cNvContentPartPr/>
              <p14:nvPr/>
            </p14:nvContentPartPr>
            <p14:xfrm>
              <a:off x="6857760" y="2470120"/>
              <a:ext cx="13392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39760" y="2452480"/>
                <a:ext cx="169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14:cNvPr>
              <p14:cNvContentPartPr/>
              <p14:nvPr/>
            </p14:nvContentPartPr>
            <p14:xfrm>
              <a:off x="7007880" y="2288680"/>
              <a:ext cx="215640" cy="273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989880" y="2270680"/>
                <a:ext cx="2512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14:cNvPr>
              <p14:cNvContentPartPr/>
              <p14:nvPr/>
            </p14:nvContentPartPr>
            <p14:xfrm>
              <a:off x="7284360" y="2460400"/>
              <a:ext cx="135360" cy="119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66360" y="2442760"/>
                <a:ext cx="171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14:cNvPr>
              <p14:cNvContentPartPr/>
              <p14:nvPr/>
            </p14:nvContentPartPr>
            <p14:xfrm>
              <a:off x="7568760" y="2366800"/>
              <a:ext cx="21492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2348800"/>
                <a:ext cx="250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14:cNvPr>
              <p14:cNvContentPartPr/>
              <p14:nvPr/>
            </p14:nvContentPartPr>
            <p14:xfrm>
              <a:off x="7599360" y="2458240"/>
              <a:ext cx="243360" cy="12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81360" y="2440240"/>
                <a:ext cx="279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14:cNvPr>
              <p14:cNvContentPartPr/>
              <p14:nvPr/>
            </p14:nvContentPartPr>
            <p14:xfrm>
              <a:off x="8035680" y="2153680"/>
              <a:ext cx="835560" cy="615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018040" y="2135680"/>
                <a:ext cx="87120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14:cNvPr>
              <p14:cNvContentPartPr/>
              <p14:nvPr/>
            </p14:nvContentPartPr>
            <p14:xfrm>
              <a:off x="2112960" y="3068080"/>
              <a:ext cx="235080" cy="20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95320" y="3050080"/>
                <a:ext cx="270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14:cNvPr>
              <p14:cNvContentPartPr/>
              <p14:nvPr/>
            </p14:nvContentPartPr>
            <p14:xfrm>
              <a:off x="2153640" y="3166360"/>
              <a:ext cx="193320" cy="18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36000" y="3148720"/>
                <a:ext cx="228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14:cNvPr>
              <p14:cNvContentPartPr/>
              <p14:nvPr/>
            </p14:nvContentPartPr>
            <p14:xfrm>
              <a:off x="2661600" y="3141520"/>
              <a:ext cx="141120" cy="162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43960" y="3123520"/>
                <a:ext cx="176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14:cNvPr>
              <p14:cNvContentPartPr/>
              <p14:nvPr/>
            </p14:nvContentPartPr>
            <p14:xfrm>
              <a:off x="2620920" y="2844520"/>
              <a:ext cx="203760" cy="236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03280" y="2826520"/>
                <a:ext cx="2394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14:cNvPr>
              <p14:cNvContentPartPr/>
              <p14:nvPr/>
            </p14:nvContentPartPr>
            <p14:xfrm>
              <a:off x="1457760" y="2966560"/>
              <a:ext cx="430560" cy="357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40120" y="2948560"/>
                <a:ext cx="46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14:cNvPr>
              <p14:cNvContentPartPr/>
              <p14:nvPr/>
            </p14:nvContentPartPr>
            <p14:xfrm>
              <a:off x="683400" y="2813920"/>
              <a:ext cx="216000" cy="518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65400" y="2796280"/>
                <a:ext cx="2516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14:cNvPr>
              <p14:cNvContentPartPr/>
              <p14:nvPr/>
            </p14:nvContentPartPr>
            <p14:xfrm>
              <a:off x="4592280" y="3112000"/>
              <a:ext cx="158400" cy="150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74280" y="3094000"/>
                <a:ext cx="1940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14:cNvPr>
              <p14:cNvContentPartPr/>
              <p14:nvPr/>
            </p14:nvContentPartPr>
            <p14:xfrm>
              <a:off x="4551240" y="2854600"/>
              <a:ext cx="233640" cy="1728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33600" y="2836960"/>
                <a:ext cx="2692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14:cNvPr>
              <p14:cNvContentPartPr/>
              <p14:nvPr/>
            </p14:nvContentPartPr>
            <p14:xfrm>
              <a:off x="4195920" y="2986720"/>
              <a:ext cx="189000" cy="208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177920" y="2969080"/>
                <a:ext cx="2246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14:cNvPr>
              <p14:cNvContentPartPr/>
              <p14:nvPr/>
            </p14:nvContentPartPr>
            <p14:xfrm>
              <a:off x="2955720" y="2792320"/>
              <a:ext cx="892440" cy="440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38073" y="2774680"/>
                <a:ext cx="928094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14:cNvPr>
              <p14:cNvContentPartPr/>
              <p14:nvPr/>
            </p14:nvContentPartPr>
            <p14:xfrm>
              <a:off x="4947600" y="2823280"/>
              <a:ext cx="1543320" cy="397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29956" y="2805296"/>
                <a:ext cx="1578968" cy="433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A0F9CD-8B76-4A95-AB1F-8A2B68D5DD02}"/>
                  </a:ext>
                </a:extLst>
              </p14:cNvPr>
              <p14:cNvContentPartPr/>
              <p14:nvPr/>
            </p14:nvContentPartPr>
            <p14:xfrm>
              <a:off x="7030560" y="2806720"/>
              <a:ext cx="1136520" cy="404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A0F9CD-8B76-4A95-AB1F-8A2B68D5DD0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12560" y="2789080"/>
                <a:ext cx="11721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1A08067-2ACD-4E3D-A77C-60F0975B4958}"/>
                  </a:ext>
                </a:extLst>
              </p14:cNvPr>
              <p14:cNvContentPartPr/>
              <p14:nvPr/>
            </p14:nvContentPartPr>
            <p14:xfrm>
              <a:off x="1472880" y="3819760"/>
              <a:ext cx="23400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1A08067-2ACD-4E3D-A77C-60F0975B495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454880" y="3801760"/>
                <a:ext cx="269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579E5BD-6F55-451F-A0D6-C816BB22435B}"/>
                  </a:ext>
                </a:extLst>
              </p14:cNvPr>
              <p14:cNvContentPartPr/>
              <p14:nvPr/>
            </p14:nvContentPartPr>
            <p14:xfrm>
              <a:off x="1523640" y="3921640"/>
              <a:ext cx="195480" cy="8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579E5BD-6F55-451F-A0D6-C816BB22435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05640" y="3903640"/>
                <a:ext cx="231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6D939F9-2330-499B-B4E0-169FE76FF73F}"/>
                  </a:ext>
                </a:extLst>
              </p14:cNvPr>
              <p14:cNvContentPartPr/>
              <p14:nvPr/>
            </p14:nvContentPartPr>
            <p14:xfrm>
              <a:off x="3240840" y="3594400"/>
              <a:ext cx="212400" cy="135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6D939F9-2330-499B-B4E0-169FE76FF73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22840" y="3576760"/>
                <a:ext cx="248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4CD4B68-AFA9-4D4A-B1A4-4A2683F7B3E1}"/>
                  </a:ext>
                </a:extLst>
              </p14:cNvPr>
              <p14:cNvContentPartPr/>
              <p14:nvPr/>
            </p14:nvContentPartPr>
            <p14:xfrm>
              <a:off x="2895240" y="3657040"/>
              <a:ext cx="212400" cy="3319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4CD4B68-AFA9-4D4A-B1A4-4A2683F7B3E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877240" y="3639381"/>
                <a:ext cx="248040" cy="367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0FD8CF9-8484-49F4-9173-B4B9447FB135}"/>
                  </a:ext>
                </a:extLst>
              </p14:cNvPr>
              <p14:cNvContentPartPr/>
              <p14:nvPr/>
            </p14:nvContentPartPr>
            <p14:xfrm>
              <a:off x="2001360" y="3586120"/>
              <a:ext cx="774000" cy="468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0FD8CF9-8484-49F4-9173-B4B9447FB13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983360" y="3568466"/>
                <a:ext cx="809640" cy="504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8F80EC5-AA9F-4B82-A4FB-0B69A7415F3C}"/>
                  </a:ext>
                </a:extLst>
              </p14:cNvPr>
              <p14:cNvContentPartPr/>
              <p14:nvPr/>
            </p14:nvContentPartPr>
            <p14:xfrm>
              <a:off x="355080" y="3658120"/>
              <a:ext cx="894600" cy="396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8F80EC5-AA9F-4B82-A4FB-0B69A7415F3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7080" y="3640464"/>
                <a:ext cx="930240" cy="431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1D56C6A-FD80-48DF-BBEF-4BED14CA8A6C}"/>
                  </a:ext>
                </a:extLst>
              </p14:cNvPr>
              <p14:cNvContentPartPr/>
              <p14:nvPr/>
            </p14:nvContentPartPr>
            <p14:xfrm>
              <a:off x="3797760" y="3657400"/>
              <a:ext cx="315000" cy="3283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1D56C6A-FD80-48DF-BBEF-4BED14CA8A6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79760" y="3639400"/>
                <a:ext cx="350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99D37E4-691B-4E8A-8C2C-B9F164D169DF}"/>
                  </a:ext>
                </a:extLst>
              </p14:cNvPr>
              <p14:cNvContentPartPr/>
              <p14:nvPr/>
            </p14:nvContentPartPr>
            <p14:xfrm>
              <a:off x="5069280" y="3783040"/>
              <a:ext cx="162000" cy="6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99D37E4-691B-4E8A-8C2C-B9F164D169D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51640" y="3765400"/>
                <a:ext cx="197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7567B3D-2E99-48CA-AB4D-B0E99ED7C956}"/>
                  </a:ext>
                </a:extLst>
              </p14:cNvPr>
              <p14:cNvContentPartPr/>
              <p14:nvPr/>
            </p14:nvContentPartPr>
            <p14:xfrm>
              <a:off x="5079720" y="3884560"/>
              <a:ext cx="208800" cy="90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7567B3D-2E99-48CA-AB4D-B0E99ED7C95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062080" y="3866920"/>
                <a:ext cx="244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F9B33D5-CDD9-4F82-90DA-549A9933C77E}"/>
                  </a:ext>
                </a:extLst>
              </p14:cNvPr>
              <p14:cNvContentPartPr/>
              <p14:nvPr/>
            </p14:nvContentPartPr>
            <p14:xfrm>
              <a:off x="4469880" y="3672880"/>
              <a:ext cx="461520" cy="3510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F9B33D5-CDD9-4F82-90DA-549A9933C77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452240" y="3654880"/>
                <a:ext cx="4971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A4DF95C-FFC7-46CA-AAAC-6F8B4EC1C127}"/>
                  </a:ext>
                </a:extLst>
              </p14:cNvPr>
              <p14:cNvContentPartPr/>
              <p14:nvPr/>
            </p14:nvContentPartPr>
            <p14:xfrm>
              <a:off x="5892240" y="3707800"/>
              <a:ext cx="293400" cy="2034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A4DF95C-FFC7-46CA-AAAC-6F8B4EC1C12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74600" y="3690160"/>
                <a:ext cx="3290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89A3BAF-63A6-4D6C-B4CE-88C8B52CE2BB}"/>
                  </a:ext>
                </a:extLst>
              </p14:cNvPr>
              <p14:cNvContentPartPr/>
              <p14:nvPr/>
            </p14:nvContentPartPr>
            <p14:xfrm>
              <a:off x="5587680" y="3565960"/>
              <a:ext cx="192600" cy="428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89A3BAF-63A6-4D6C-B4CE-88C8B52CE2B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70040" y="3547960"/>
                <a:ext cx="2282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DDC8B2E-B09B-4241-A453-102716DDFC75}"/>
                  </a:ext>
                </a:extLst>
              </p14:cNvPr>
              <p14:cNvContentPartPr/>
              <p14:nvPr/>
            </p14:nvContentPartPr>
            <p14:xfrm>
              <a:off x="6319200" y="3651280"/>
              <a:ext cx="126000" cy="244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DDC8B2E-B09B-4241-A453-102716DDFC7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301560" y="3633640"/>
                <a:ext cx="1616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87850A-D0E3-4ABF-9634-4D55C80B8E09}"/>
                  </a:ext>
                </a:extLst>
              </p14:cNvPr>
              <p14:cNvContentPartPr/>
              <p14:nvPr/>
            </p14:nvContentPartPr>
            <p14:xfrm>
              <a:off x="6460680" y="3849280"/>
              <a:ext cx="81720" cy="91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87850A-D0E3-4ABF-9634-4D55C80B8E0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442680" y="3831640"/>
                <a:ext cx="117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D95849F-45AA-4326-BF82-27146649A1DC}"/>
                  </a:ext>
                </a:extLst>
              </p14:cNvPr>
              <p14:cNvContentPartPr/>
              <p14:nvPr/>
            </p14:nvContentPartPr>
            <p14:xfrm>
              <a:off x="6593520" y="3870880"/>
              <a:ext cx="192960" cy="511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D95849F-45AA-4326-BF82-27146649A1D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575520" y="3852880"/>
                <a:ext cx="228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D088FFE-620D-4102-8927-47DBFAFB2F8F}"/>
                  </a:ext>
                </a:extLst>
              </p14:cNvPr>
              <p14:cNvContentPartPr/>
              <p14:nvPr/>
            </p14:nvContentPartPr>
            <p14:xfrm>
              <a:off x="6603600" y="3506920"/>
              <a:ext cx="127080" cy="114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D088FFE-620D-4102-8927-47DBFAFB2F8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85600" y="3488920"/>
                <a:ext cx="1627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D497C37-0D68-4FDD-9A91-FEC715799879}"/>
                  </a:ext>
                </a:extLst>
              </p14:cNvPr>
              <p14:cNvContentPartPr/>
              <p14:nvPr/>
            </p14:nvContentPartPr>
            <p14:xfrm>
              <a:off x="6867840" y="3754600"/>
              <a:ext cx="165960" cy="151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D497C37-0D68-4FDD-9A91-FEC71579987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849840" y="3736600"/>
                <a:ext cx="201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FA88081-382A-431D-92C5-3D033484FFD1}"/>
                  </a:ext>
                </a:extLst>
              </p14:cNvPr>
              <p14:cNvContentPartPr/>
              <p14:nvPr/>
            </p14:nvContentPartPr>
            <p14:xfrm>
              <a:off x="6960000" y="3646960"/>
              <a:ext cx="30240" cy="1933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FA88081-382A-431D-92C5-3D033484FFD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942360" y="3628960"/>
                <a:ext cx="65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4C759E1-32C5-451B-80A9-56B9B6B2A671}"/>
                  </a:ext>
                </a:extLst>
              </p14:cNvPr>
              <p14:cNvContentPartPr/>
              <p14:nvPr/>
            </p14:nvContentPartPr>
            <p14:xfrm>
              <a:off x="7152240" y="3352480"/>
              <a:ext cx="1809720" cy="5954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4C759E1-32C5-451B-80A9-56B9B6B2A67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134236" y="3334480"/>
                <a:ext cx="1845367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EF1CC4-F8BF-4A49-A66B-49ADC4C8F546}"/>
                  </a:ext>
                </a:extLst>
              </p14:cNvPr>
              <p14:cNvContentPartPr/>
              <p14:nvPr/>
            </p14:nvContentPartPr>
            <p14:xfrm>
              <a:off x="1621200" y="4154920"/>
              <a:ext cx="4320" cy="4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EF1CC4-F8BF-4A49-A66B-49ADC4C8F54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603560" y="413728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D57DB2F-8CF9-46B7-AADA-5DC5F497ABCF}"/>
                  </a:ext>
                </a:extLst>
              </p14:cNvPr>
              <p14:cNvContentPartPr/>
              <p14:nvPr/>
            </p14:nvContentPartPr>
            <p14:xfrm>
              <a:off x="1076520" y="4405840"/>
              <a:ext cx="1359360" cy="226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D57DB2F-8CF9-46B7-AADA-5DC5F497ABC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58880" y="4388200"/>
                <a:ext cx="13950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E0EF53-0C15-4DE8-8664-CD0DA7306099}"/>
                  </a:ext>
                </a:extLst>
              </p14:cNvPr>
              <p14:cNvContentPartPr/>
              <p14:nvPr/>
            </p14:nvContentPartPr>
            <p14:xfrm>
              <a:off x="703920" y="4206040"/>
              <a:ext cx="154800" cy="450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E0EF53-0C15-4DE8-8664-CD0DA730609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5920" y="4188400"/>
                <a:ext cx="19044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1127CEF-7FE7-4BCC-B751-26B4F7D203B5}"/>
                  </a:ext>
                </a:extLst>
              </p14:cNvPr>
              <p14:cNvContentPartPr/>
              <p14:nvPr/>
            </p14:nvContentPartPr>
            <p14:xfrm>
              <a:off x="4337760" y="4307920"/>
              <a:ext cx="943560" cy="263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1127CEF-7FE7-4BCC-B751-26B4F7D203B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320120" y="4290256"/>
                <a:ext cx="979200" cy="299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A3740CF-0F70-44CA-BC61-B3E7C3942450}"/>
                  </a:ext>
                </a:extLst>
              </p14:cNvPr>
              <p14:cNvContentPartPr/>
              <p14:nvPr/>
            </p14:nvContentPartPr>
            <p14:xfrm>
              <a:off x="3281160" y="4254640"/>
              <a:ext cx="913680" cy="3780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A3740CF-0F70-44CA-BC61-B3E7C394245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63160" y="4236983"/>
                <a:ext cx="949320" cy="4136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56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14:cNvPr>
              <p14:cNvContentPartPr/>
              <p14:nvPr/>
            </p14:nvContentPartPr>
            <p14:xfrm>
              <a:off x="7040640" y="465280"/>
              <a:ext cx="74232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640" y="429640"/>
                <a:ext cx="777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14:cNvPr>
              <p14:cNvContentPartPr/>
              <p14:nvPr/>
            </p14:nvContentPartPr>
            <p14:xfrm>
              <a:off x="212880" y="772720"/>
              <a:ext cx="915120" cy="5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737080"/>
                <a:ext cx="950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14:cNvPr>
              <p14:cNvContentPartPr/>
              <p14:nvPr/>
            </p14:nvContentPartPr>
            <p14:xfrm>
              <a:off x="3541080" y="2051800"/>
              <a:ext cx="14760" cy="9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3440" y="2034160"/>
                <a:ext cx="50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14:cNvPr>
              <p14:cNvContentPartPr/>
              <p14:nvPr/>
            </p14:nvContentPartPr>
            <p14:xfrm>
              <a:off x="4744200" y="1929760"/>
              <a:ext cx="223200" cy="21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6200" y="191176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14:cNvPr>
              <p14:cNvContentPartPr/>
              <p14:nvPr/>
            </p14:nvContentPartPr>
            <p14:xfrm>
              <a:off x="4764360" y="2031280"/>
              <a:ext cx="182880" cy="26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720" y="2013640"/>
                <a:ext cx="218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14:cNvPr>
              <p14:cNvContentPartPr/>
              <p14:nvPr/>
            </p14:nvContentPartPr>
            <p14:xfrm>
              <a:off x="6177720" y="1779640"/>
              <a:ext cx="485280" cy="294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0080" y="1761640"/>
                <a:ext cx="520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14:cNvPr>
              <p14:cNvContentPartPr/>
              <p14:nvPr/>
            </p14:nvContentPartPr>
            <p14:xfrm>
              <a:off x="5760120" y="1848760"/>
              <a:ext cx="264960" cy="231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2480" y="1830760"/>
                <a:ext cx="300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14:cNvPr>
              <p14:cNvContentPartPr/>
              <p14:nvPr/>
            </p14:nvContentPartPr>
            <p14:xfrm>
              <a:off x="5213640" y="1757320"/>
              <a:ext cx="362880" cy="347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5640" y="1739320"/>
                <a:ext cx="398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14:cNvPr>
              <p14:cNvContentPartPr/>
              <p14:nvPr/>
            </p14:nvContentPartPr>
            <p14:xfrm>
              <a:off x="4082520" y="1789720"/>
              <a:ext cx="378000" cy="320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4520" y="1771720"/>
                <a:ext cx="413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14:cNvPr>
              <p14:cNvContentPartPr/>
              <p14:nvPr/>
            </p14:nvContentPartPr>
            <p14:xfrm>
              <a:off x="3748800" y="1859200"/>
              <a:ext cx="213120" cy="26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31160" y="1841200"/>
                <a:ext cx="248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14:cNvPr>
              <p14:cNvContentPartPr/>
              <p14:nvPr/>
            </p14:nvContentPartPr>
            <p14:xfrm>
              <a:off x="3220320" y="1767760"/>
              <a:ext cx="194040" cy="37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2680" y="1749760"/>
                <a:ext cx="2296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14:cNvPr>
              <p14:cNvContentPartPr/>
              <p14:nvPr/>
            </p14:nvContentPartPr>
            <p14:xfrm>
              <a:off x="7274280" y="1733560"/>
              <a:ext cx="380160" cy="335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56640" y="1715560"/>
                <a:ext cx="415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14:cNvPr>
              <p14:cNvContentPartPr/>
              <p14:nvPr/>
            </p14:nvContentPartPr>
            <p14:xfrm>
              <a:off x="669360" y="2397400"/>
              <a:ext cx="316440" cy="266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360" y="2379760"/>
                <a:ext cx="3520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14:cNvPr>
              <p14:cNvContentPartPr/>
              <p14:nvPr/>
            </p14:nvContentPartPr>
            <p14:xfrm>
              <a:off x="1970400" y="2449960"/>
              <a:ext cx="22428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52760" y="2431960"/>
                <a:ext cx="259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14:cNvPr>
              <p14:cNvContentPartPr/>
              <p14:nvPr/>
            </p14:nvContentPartPr>
            <p14:xfrm>
              <a:off x="2031600" y="2549680"/>
              <a:ext cx="21276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3600" y="2532040"/>
                <a:ext cx="248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14:cNvPr>
              <p14:cNvContentPartPr/>
              <p14:nvPr/>
            </p14:nvContentPartPr>
            <p14:xfrm>
              <a:off x="1106760" y="2377240"/>
              <a:ext cx="704160" cy="254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2359240"/>
                <a:ext cx="739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14:cNvPr>
              <p14:cNvContentPartPr/>
              <p14:nvPr/>
            </p14:nvContentPartPr>
            <p14:xfrm>
              <a:off x="2438040" y="2275360"/>
              <a:ext cx="194040" cy="343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20073" y="2257360"/>
                <a:ext cx="229614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14:cNvPr>
              <p14:cNvContentPartPr/>
              <p14:nvPr/>
            </p14:nvContentPartPr>
            <p14:xfrm>
              <a:off x="2732880" y="2539960"/>
              <a:ext cx="102600" cy="123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4880" y="2521960"/>
                <a:ext cx="138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14:cNvPr>
              <p14:cNvContentPartPr/>
              <p14:nvPr/>
            </p14:nvContentPartPr>
            <p14:xfrm>
              <a:off x="2966160" y="2508280"/>
              <a:ext cx="12240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48520" y="2490280"/>
                <a:ext cx="158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14:cNvPr>
              <p14:cNvContentPartPr/>
              <p14:nvPr/>
            </p14:nvContentPartPr>
            <p14:xfrm>
              <a:off x="3505080" y="2478760"/>
              <a:ext cx="10080" cy="153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440" y="2461120"/>
                <a:ext cx="45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14:cNvPr>
              <p14:cNvContentPartPr/>
              <p14:nvPr/>
            </p14:nvContentPartPr>
            <p14:xfrm>
              <a:off x="3179280" y="2346640"/>
              <a:ext cx="214200" cy="285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61310" y="2329000"/>
                <a:ext cx="2497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14:cNvPr>
              <p14:cNvContentPartPr/>
              <p14:nvPr/>
            </p14:nvContentPartPr>
            <p14:xfrm>
              <a:off x="3006840" y="2172760"/>
              <a:ext cx="1148400" cy="682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89200" y="2155120"/>
                <a:ext cx="11840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14:cNvPr>
              <p14:cNvContentPartPr/>
              <p14:nvPr/>
            </p14:nvContentPartPr>
            <p14:xfrm>
              <a:off x="6735720" y="791800"/>
              <a:ext cx="171252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17720" y="774160"/>
                <a:ext cx="1748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14:cNvPr>
              <p14:cNvContentPartPr/>
              <p14:nvPr/>
            </p14:nvContentPartPr>
            <p14:xfrm>
              <a:off x="203160" y="1180960"/>
              <a:ext cx="879120" cy="38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5160" y="1163320"/>
                <a:ext cx="914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14:cNvPr>
              <p14:cNvContentPartPr/>
              <p14:nvPr/>
            </p14:nvContentPartPr>
            <p14:xfrm>
              <a:off x="4420200" y="2549680"/>
              <a:ext cx="100800" cy="13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02560" y="2532040"/>
                <a:ext cx="136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14:cNvPr>
              <p14:cNvContentPartPr/>
              <p14:nvPr/>
            </p14:nvContentPartPr>
            <p14:xfrm>
              <a:off x="4802520" y="2448160"/>
              <a:ext cx="320760" cy="153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84520" y="2430160"/>
                <a:ext cx="3564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14:cNvPr>
              <p14:cNvContentPartPr/>
              <p14:nvPr/>
            </p14:nvContentPartPr>
            <p14:xfrm>
              <a:off x="5302200" y="2227480"/>
              <a:ext cx="882720" cy="344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84200" y="2209499"/>
                <a:ext cx="918360" cy="380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14:cNvPr>
              <p14:cNvContentPartPr/>
              <p14:nvPr/>
            </p14:nvContentPartPr>
            <p14:xfrm>
              <a:off x="6501720" y="2347360"/>
              <a:ext cx="171720" cy="246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84080" y="2329360"/>
                <a:ext cx="2073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14:cNvPr>
              <p14:cNvContentPartPr/>
              <p14:nvPr/>
            </p14:nvContentPartPr>
            <p14:xfrm>
              <a:off x="6745800" y="2519080"/>
              <a:ext cx="4320" cy="78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28160" y="2501440"/>
                <a:ext cx="39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14:cNvPr>
              <p14:cNvContentPartPr/>
              <p14:nvPr/>
            </p14:nvContentPartPr>
            <p14:xfrm>
              <a:off x="6857760" y="2470120"/>
              <a:ext cx="13392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39760" y="2452480"/>
                <a:ext cx="169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14:cNvPr>
              <p14:cNvContentPartPr/>
              <p14:nvPr/>
            </p14:nvContentPartPr>
            <p14:xfrm>
              <a:off x="7007880" y="2288680"/>
              <a:ext cx="215640" cy="273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989880" y="2270680"/>
                <a:ext cx="2512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14:cNvPr>
              <p14:cNvContentPartPr/>
              <p14:nvPr/>
            </p14:nvContentPartPr>
            <p14:xfrm>
              <a:off x="7284360" y="2460400"/>
              <a:ext cx="135360" cy="119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66360" y="2442760"/>
                <a:ext cx="171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14:cNvPr>
              <p14:cNvContentPartPr/>
              <p14:nvPr/>
            </p14:nvContentPartPr>
            <p14:xfrm>
              <a:off x="7568760" y="2366800"/>
              <a:ext cx="21492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2348800"/>
                <a:ext cx="250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14:cNvPr>
              <p14:cNvContentPartPr/>
              <p14:nvPr/>
            </p14:nvContentPartPr>
            <p14:xfrm>
              <a:off x="7599360" y="2458240"/>
              <a:ext cx="243360" cy="12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81360" y="2440240"/>
                <a:ext cx="279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14:cNvPr>
              <p14:cNvContentPartPr/>
              <p14:nvPr/>
            </p14:nvContentPartPr>
            <p14:xfrm>
              <a:off x="8035680" y="2153680"/>
              <a:ext cx="835560" cy="615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018040" y="2135680"/>
                <a:ext cx="87120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14:cNvPr>
              <p14:cNvContentPartPr/>
              <p14:nvPr/>
            </p14:nvContentPartPr>
            <p14:xfrm>
              <a:off x="2112960" y="3068080"/>
              <a:ext cx="235080" cy="20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95320" y="3050080"/>
                <a:ext cx="270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14:cNvPr>
              <p14:cNvContentPartPr/>
              <p14:nvPr/>
            </p14:nvContentPartPr>
            <p14:xfrm>
              <a:off x="2153640" y="3166360"/>
              <a:ext cx="193320" cy="18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36000" y="3148720"/>
                <a:ext cx="228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14:cNvPr>
              <p14:cNvContentPartPr/>
              <p14:nvPr/>
            </p14:nvContentPartPr>
            <p14:xfrm>
              <a:off x="2661600" y="3141520"/>
              <a:ext cx="141120" cy="162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43960" y="3123520"/>
                <a:ext cx="176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14:cNvPr>
              <p14:cNvContentPartPr/>
              <p14:nvPr/>
            </p14:nvContentPartPr>
            <p14:xfrm>
              <a:off x="2620920" y="2844520"/>
              <a:ext cx="203760" cy="236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03280" y="2826520"/>
                <a:ext cx="2394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14:cNvPr>
              <p14:cNvContentPartPr/>
              <p14:nvPr/>
            </p14:nvContentPartPr>
            <p14:xfrm>
              <a:off x="1457760" y="2966560"/>
              <a:ext cx="430560" cy="357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40120" y="2948560"/>
                <a:ext cx="46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14:cNvPr>
              <p14:cNvContentPartPr/>
              <p14:nvPr/>
            </p14:nvContentPartPr>
            <p14:xfrm>
              <a:off x="683400" y="2813920"/>
              <a:ext cx="216000" cy="518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65400" y="2796280"/>
                <a:ext cx="2516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14:cNvPr>
              <p14:cNvContentPartPr/>
              <p14:nvPr/>
            </p14:nvContentPartPr>
            <p14:xfrm>
              <a:off x="4592280" y="3112000"/>
              <a:ext cx="158400" cy="150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74280" y="3094000"/>
                <a:ext cx="1940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14:cNvPr>
              <p14:cNvContentPartPr/>
              <p14:nvPr/>
            </p14:nvContentPartPr>
            <p14:xfrm>
              <a:off x="4551240" y="2854600"/>
              <a:ext cx="233640" cy="1728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33600" y="2836960"/>
                <a:ext cx="2692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14:cNvPr>
              <p14:cNvContentPartPr/>
              <p14:nvPr/>
            </p14:nvContentPartPr>
            <p14:xfrm>
              <a:off x="4195920" y="2986720"/>
              <a:ext cx="189000" cy="208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177920" y="2969080"/>
                <a:ext cx="2246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14:cNvPr>
              <p14:cNvContentPartPr/>
              <p14:nvPr/>
            </p14:nvContentPartPr>
            <p14:xfrm>
              <a:off x="2955720" y="2792320"/>
              <a:ext cx="892440" cy="440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38073" y="2774680"/>
                <a:ext cx="928094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14:cNvPr>
              <p14:cNvContentPartPr/>
              <p14:nvPr/>
            </p14:nvContentPartPr>
            <p14:xfrm>
              <a:off x="4947600" y="2823280"/>
              <a:ext cx="1543320" cy="397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29956" y="2805296"/>
                <a:ext cx="1578968" cy="433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A0F9CD-8B76-4A95-AB1F-8A2B68D5DD02}"/>
                  </a:ext>
                </a:extLst>
              </p14:cNvPr>
              <p14:cNvContentPartPr/>
              <p14:nvPr/>
            </p14:nvContentPartPr>
            <p14:xfrm>
              <a:off x="7030560" y="2806720"/>
              <a:ext cx="1136520" cy="404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A0F9CD-8B76-4A95-AB1F-8A2B68D5DD0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12560" y="2789080"/>
                <a:ext cx="11721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1A08067-2ACD-4E3D-A77C-60F0975B4958}"/>
                  </a:ext>
                </a:extLst>
              </p14:cNvPr>
              <p14:cNvContentPartPr/>
              <p14:nvPr/>
            </p14:nvContentPartPr>
            <p14:xfrm>
              <a:off x="1472880" y="3819760"/>
              <a:ext cx="23400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1A08067-2ACD-4E3D-A77C-60F0975B495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454880" y="3801760"/>
                <a:ext cx="269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579E5BD-6F55-451F-A0D6-C816BB22435B}"/>
                  </a:ext>
                </a:extLst>
              </p14:cNvPr>
              <p14:cNvContentPartPr/>
              <p14:nvPr/>
            </p14:nvContentPartPr>
            <p14:xfrm>
              <a:off x="1523640" y="3921640"/>
              <a:ext cx="195480" cy="8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579E5BD-6F55-451F-A0D6-C816BB22435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05640" y="3903640"/>
                <a:ext cx="231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6D939F9-2330-499B-B4E0-169FE76FF73F}"/>
                  </a:ext>
                </a:extLst>
              </p14:cNvPr>
              <p14:cNvContentPartPr/>
              <p14:nvPr/>
            </p14:nvContentPartPr>
            <p14:xfrm>
              <a:off x="3240840" y="3594400"/>
              <a:ext cx="212400" cy="135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6D939F9-2330-499B-B4E0-169FE76FF73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22840" y="3576760"/>
                <a:ext cx="248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4CD4B68-AFA9-4D4A-B1A4-4A2683F7B3E1}"/>
                  </a:ext>
                </a:extLst>
              </p14:cNvPr>
              <p14:cNvContentPartPr/>
              <p14:nvPr/>
            </p14:nvContentPartPr>
            <p14:xfrm>
              <a:off x="2895240" y="3657040"/>
              <a:ext cx="212400" cy="3319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4CD4B68-AFA9-4D4A-B1A4-4A2683F7B3E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877240" y="3639381"/>
                <a:ext cx="248040" cy="367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0FD8CF9-8484-49F4-9173-B4B9447FB135}"/>
                  </a:ext>
                </a:extLst>
              </p14:cNvPr>
              <p14:cNvContentPartPr/>
              <p14:nvPr/>
            </p14:nvContentPartPr>
            <p14:xfrm>
              <a:off x="2001360" y="3586120"/>
              <a:ext cx="774000" cy="468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0FD8CF9-8484-49F4-9173-B4B9447FB13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983360" y="3568466"/>
                <a:ext cx="809640" cy="504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8F80EC5-AA9F-4B82-A4FB-0B69A7415F3C}"/>
                  </a:ext>
                </a:extLst>
              </p14:cNvPr>
              <p14:cNvContentPartPr/>
              <p14:nvPr/>
            </p14:nvContentPartPr>
            <p14:xfrm>
              <a:off x="355080" y="3658120"/>
              <a:ext cx="894600" cy="396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8F80EC5-AA9F-4B82-A4FB-0B69A7415F3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7080" y="3640464"/>
                <a:ext cx="930240" cy="431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1D56C6A-FD80-48DF-BBEF-4BED14CA8A6C}"/>
                  </a:ext>
                </a:extLst>
              </p14:cNvPr>
              <p14:cNvContentPartPr/>
              <p14:nvPr/>
            </p14:nvContentPartPr>
            <p14:xfrm>
              <a:off x="3797760" y="3657400"/>
              <a:ext cx="315000" cy="3283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1D56C6A-FD80-48DF-BBEF-4BED14CA8A6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79760" y="3639400"/>
                <a:ext cx="350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99D37E4-691B-4E8A-8C2C-B9F164D169DF}"/>
                  </a:ext>
                </a:extLst>
              </p14:cNvPr>
              <p14:cNvContentPartPr/>
              <p14:nvPr/>
            </p14:nvContentPartPr>
            <p14:xfrm>
              <a:off x="5069280" y="3783040"/>
              <a:ext cx="162000" cy="6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99D37E4-691B-4E8A-8C2C-B9F164D169D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51640" y="3765400"/>
                <a:ext cx="197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7567B3D-2E99-48CA-AB4D-B0E99ED7C956}"/>
                  </a:ext>
                </a:extLst>
              </p14:cNvPr>
              <p14:cNvContentPartPr/>
              <p14:nvPr/>
            </p14:nvContentPartPr>
            <p14:xfrm>
              <a:off x="5079720" y="3884560"/>
              <a:ext cx="208800" cy="90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7567B3D-2E99-48CA-AB4D-B0E99ED7C95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062080" y="3866920"/>
                <a:ext cx="244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F9B33D5-CDD9-4F82-90DA-549A9933C77E}"/>
                  </a:ext>
                </a:extLst>
              </p14:cNvPr>
              <p14:cNvContentPartPr/>
              <p14:nvPr/>
            </p14:nvContentPartPr>
            <p14:xfrm>
              <a:off x="4469880" y="3672880"/>
              <a:ext cx="461520" cy="3510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F9B33D5-CDD9-4F82-90DA-549A9933C77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452240" y="3654880"/>
                <a:ext cx="4971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A4DF95C-FFC7-46CA-AAAC-6F8B4EC1C127}"/>
                  </a:ext>
                </a:extLst>
              </p14:cNvPr>
              <p14:cNvContentPartPr/>
              <p14:nvPr/>
            </p14:nvContentPartPr>
            <p14:xfrm>
              <a:off x="5892240" y="3707800"/>
              <a:ext cx="293400" cy="2034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A4DF95C-FFC7-46CA-AAAC-6F8B4EC1C12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74600" y="3690160"/>
                <a:ext cx="3290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89A3BAF-63A6-4D6C-B4CE-88C8B52CE2BB}"/>
                  </a:ext>
                </a:extLst>
              </p14:cNvPr>
              <p14:cNvContentPartPr/>
              <p14:nvPr/>
            </p14:nvContentPartPr>
            <p14:xfrm>
              <a:off x="5587680" y="3565960"/>
              <a:ext cx="192600" cy="428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89A3BAF-63A6-4D6C-B4CE-88C8B52CE2B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70040" y="3547960"/>
                <a:ext cx="2282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DDC8B2E-B09B-4241-A453-102716DDFC75}"/>
                  </a:ext>
                </a:extLst>
              </p14:cNvPr>
              <p14:cNvContentPartPr/>
              <p14:nvPr/>
            </p14:nvContentPartPr>
            <p14:xfrm>
              <a:off x="6319200" y="3651280"/>
              <a:ext cx="126000" cy="244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DDC8B2E-B09B-4241-A453-102716DDFC7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301560" y="3633640"/>
                <a:ext cx="1616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87850A-D0E3-4ABF-9634-4D55C80B8E09}"/>
                  </a:ext>
                </a:extLst>
              </p14:cNvPr>
              <p14:cNvContentPartPr/>
              <p14:nvPr/>
            </p14:nvContentPartPr>
            <p14:xfrm>
              <a:off x="6460680" y="3849280"/>
              <a:ext cx="81720" cy="91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87850A-D0E3-4ABF-9634-4D55C80B8E0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442680" y="3831640"/>
                <a:ext cx="117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D95849F-45AA-4326-BF82-27146649A1DC}"/>
                  </a:ext>
                </a:extLst>
              </p14:cNvPr>
              <p14:cNvContentPartPr/>
              <p14:nvPr/>
            </p14:nvContentPartPr>
            <p14:xfrm>
              <a:off x="6593520" y="3870880"/>
              <a:ext cx="192960" cy="511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D95849F-45AA-4326-BF82-27146649A1D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575520" y="3852880"/>
                <a:ext cx="228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D088FFE-620D-4102-8927-47DBFAFB2F8F}"/>
                  </a:ext>
                </a:extLst>
              </p14:cNvPr>
              <p14:cNvContentPartPr/>
              <p14:nvPr/>
            </p14:nvContentPartPr>
            <p14:xfrm>
              <a:off x="6603600" y="3506920"/>
              <a:ext cx="127080" cy="114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D088FFE-620D-4102-8927-47DBFAFB2F8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85600" y="3488920"/>
                <a:ext cx="1627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D497C37-0D68-4FDD-9A91-FEC715799879}"/>
                  </a:ext>
                </a:extLst>
              </p14:cNvPr>
              <p14:cNvContentPartPr/>
              <p14:nvPr/>
            </p14:nvContentPartPr>
            <p14:xfrm>
              <a:off x="6867840" y="3754600"/>
              <a:ext cx="165960" cy="151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D497C37-0D68-4FDD-9A91-FEC71579987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849840" y="3736600"/>
                <a:ext cx="201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FA88081-382A-431D-92C5-3D033484FFD1}"/>
                  </a:ext>
                </a:extLst>
              </p14:cNvPr>
              <p14:cNvContentPartPr/>
              <p14:nvPr/>
            </p14:nvContentPartPr>
            <p14:xfrm>
              <a:off x="6960000" y="3646960"/>
              <a:ext cx="30240" cy="1933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FA88081-382A-431D-92C5-3D033484FFD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942360" y="3628960"/>
                <a:ext cx="65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4C759E1-32C5-451B-80A9-56B9B6B2A671}"/>
                  </a:ext>
                </a:extLst>
              </p14:cNvPr>
              <p14:cNvContentPartPr/>
              <p14:nvPr/>
            </p14:nvContentPartPr>
            <p14:xfrm>
              <a:off x="7152240" y="3352480"/>
              <a:ext cx="1809720" cy="5954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4C759E1-32C5-451B-80A9-56B9B6B2A67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134236" y="3334480"/>
                <a:ext cx="1845367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EF1CC4-F8BF-4A49-A66B-49ADC4C8F546}"/>
                  </a:ext>
                </a:extLst>
              </p14:cNvPr>
              <p14:cNvContentPartPr/>
              <p14:nvPr/>
            </p14:nvContentPartPr>
            <p14:xfrm>
              <a:off x="1621200" y="4154920"/>
              <a:ext cx="4320" cy="4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EF1CC4-F8BF-4A49-A66B-49ADC4C8F54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603560" y="413728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D57DB2F-8CF9-46B7-AADA-5DC5F497ABCF}"/>
                  </a:ext>
                </a:extLst>
              </p14:cNvPr>
              <p14:cNvContentPartPr/>
              <p14:nvPr/>
            </p14:nvContentPartPr>
            <p14:xfrm>
              <a:off x="1076520" y="4405840"/>
              <a:ext cx="1359360" cy="226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D57DB2F-8CF9-46B7-AADA-5DC5F497ABC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58880" y="4388200"/>
                <a:ext cx="13950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E0EF53-0C15-4DE8-8664-CD0DA7306099}"/>
                  </a:ext>
                </a:extLst>
              </p14:cNvPr>
              <p14:cNvContentPartPr/>
              <p14:nvPr/>
            </p14:nvContentPartPr>
            <p14:xfrm>
              <a:off x="703920" y="4206040"/>
              <a:ext cx="154800" cy="450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E0EF53-0C15-4DE8-8664-CD0DA730609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5920" y="4188400"/>
                <a:ext cx="19044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1127CEF-7FE7-4BCC-B751-26B4F7D203B5}"/>
                  </a:ext>
                </a:extLst>
              </p14:cNvPr>
              <p14:cNvContentPartPr/>
              <p14:nvPr/>
            </p14:nvContentPartPr>
            <p14:xfrm>
              <a:off x="4337760" y="4307920"/>
              <a:ext cx="943560" cy="263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1127CEF-7FE7-4BCC-B751-26B4F7D203B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320120" y="4290256"/>
                <a:ext cx="979200" cy="299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A3740CF-0F70-44CA-BC61-B3E7C3942450}"/>
                  </a:ext>
                </a:extLst>
              </p14:cNvPr>
              <p14:cNvContentPartPr/>
              <p14:nvPr/>
            </p14:nvContentPartPr>
            <p14:xfrm>
              <a:off x="3281160" y="4254640"/>
              <a:ext cx="913680" cy="3780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A3740CF-0F70-44CA-BC61-B3E7C394245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63160" y="4236983"/>
                <a:ext cx="949320" cy="41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75366D-FCC3-4A39-9E50-98D604C1EC24}"/>
                  </a:ext>
                </a:extLst>
              </p14:cNvPr>
              <p14:cNvContentPartPr/>
              <p14:nvPr/>
            </p14:nvContentPartPr>
            <p14:xfrm>
              <a:off x="5763000" y="4256800"/>
              <a:ext cx="190440" cy="345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75366D-FCC3-4A39-9E50-98D604C1EC2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745034" y="4238800"/>
                <a:ext cx="226013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3B14982-2DF8-4A7E-94CD-8BEAF495223D}"/>
                  </a:ext>
                </a:extLst>
              </p14:cNvPr>
              <p14:cNvContentPartPr/>
              <p14:nvPr/>
            </p14:nvContentPartPr>
            <p14:xfrm>
              <a:off x="6034800" y="4520680"/>
              <a:ext cx="139680" cy="113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3B14982-2DF8-4A7E-94CD-8BEAF495223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016800" y="4503040"/>
                <a:ext cx="175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06275C1-8A84-4C56-8A54-E809FE2FF806}"/>
                  </a:ext>
                </a:extLst>
              </p14:cNvPr>
              <p14:cNvContentPartPr/>
              <p14:nvPr/>
            </p14:nvContentPartPr>
            <p14:xfrm>
              <a:off x="6278520" y="4413040"/>
              <a:ext cx="167760" cy="6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06275C1-8A84-4C56-8A54-E809FE2FF80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260880" y="4395400"/>
                <a:ext cx="203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095099-A1E4-4E0F-95AB-EC0BC85A82B0}"/>
                  </a:ext>
                </a:extLst>
              </p14:cNvPr>
              <p14:cNvContentPartPr/>
              <p14:nvPr/>
            </p14:nvContentPartPr>
            <p14:xfrm>
              <a:off x="6319200" y="4500520"/>
              <a:ext cx="162360" cy="223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095099-A1E4-4E0F-95AB-EC0BC85A82B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01560" y="4482880"/>
                <a:ext cx="198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93688F4-8173-4A62-A49C-F0B987080149}"/>
                  </a:ext>
                </a:extLst>
              </p14:cNvPr>
              <p14:cNvContentPartPr/>
              <p14:nvPr/>
            </p14:nvContentPartPr>
            <p14:xfrm>
              <a:off x="6584160" y="4175440"/>
              <a:ext cx="272160" cy="4978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93688F4-8173-4A62-A49C-F0B98708014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566497" y="4157440"/>
                <a:ext cx="307847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4C85735-A7A8-4860-9C93-EC8A19D7A21E}"/>
                  </a:ext>
                </a:extLst>
              </p14:cNvPr>
              <p14:cNvContentPartPr/>
              <p14:nvPr/>
            </p14:nvContentPartPr>
            <p14:xfrm>
              <a:off x="6958920" y="4368400"/>
              <a:ext cx="171000" cy="164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4C85735-A7A8-4860-9C93-EC8A19D7A21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941280" y="4350760"/>
                <a:ext cx="2066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0644609-DE17-4BE2-9C60-81F08AFA9A46}"/>
                  </a:ext>
                </a:extLst>
              </p14:cNvPr>
              <p14:cNvContentPartPr/>
              <p14:nvPr/>
            </p14:nvContentPartPr>
            <p14:xfrm>
              <a:off x="8026320" y="4054120"/>
              <a:ext cx="468360" cy="4442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0644609-DE17-4BE2-9C60-81F08AFA9A4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008320" y="4036466"/>
                <a:ext cx="504000" cy="479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15F041B-D9BE-461B-B4EA-A662FDECB54F}"/>
                  </a:ext>
                </a:extLst>
              </p14:cNvPr>
              <p14:cNvContentPartPr/>
              <p14:nvPr/>
            </p14:nvContentPartPr>
            <p14:xfrm>
              <a:off x="7263840" y="4165360"/>
              <a:ext cx="628560" cy="4910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15F041B-D9BE-461B-B4EA-A662FDECB54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246200" y="4147360"/>
                <a:ext cx="664200" cy="5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581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8060A1F-AD22-4C74-927C-EEF0A0609737}"/>
                  </a:ext>
                </a:extLst>
              </p14:cNvPr>
              <p14:cNvContentPartPr/>
              <p14:nvPr/>
            </p14:nvContentPartPr>
            <p14:xfrm>
              <a:off x="1593840" y="1269520"/>
              <a:ext cx="6802560" cy="995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8060A1F-AD22-4C74-927C-EEF0A06097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75839" y="1251874"/>
                <a:ext cx="6838202" cy="1031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59A6B19-2FCA-4744-A430-667C52177120}"/>
                  </a:ext>
                </a:extLst>
              </p14:cNvPr>
              <p14:cNvContentPartPr/>
              <p14:nvPr/>
            </p14:nvContentPartPr>
            <p14:xfrm>
              <a:off x="1950240" y="2722480"/>
              <a:ext cx="428760" cy="477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59A6B19-2FCA-4744-A430-667C521771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32240" y="2704840"/>
                <a:ext cx="46440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E67A51-3868-498C-A2AC-5977CC23201A}"/>
                  </a:ext>
                </a:extLst>
              </p14:cNvPr>
              <p14:cNvContentPartPr/>
              <p14:nvPr/>
            </p14:nvContentPartPr>
            <p14:xfrm>
              <a:off x="2742600" y="2712760"/>
              <a:ext cx="2033640" cy="5958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E67A51-3868-498C-A2AC-5977CC2320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3" y="2695120"/>
                <a:ext cx="2069274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BCB868-E2C6-49D3-A2F1-2580D878C29B}"/>
                  </a:ext>
                </a:extLst>
              </p14:cNvPr>
              <p14:cNvContentPartPr/>
              <p14:nvPr/>
            </p14:nvContentPartPr>
            <p14:xfrm>
              <a:off x="2073360" y="3586120"/>
              <a:ext cx="365040" cy="32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BCB868-E2C6-49D3-A2F1-2580D878C2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5360" y="3568480"/>
                <a:ext cx="4006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3DBDDA-8827-4434-9B93-8DDB87755A31}"/>
                  </a:ext>
                </a:extLst>
              </p14:cNvPr>
              <p14:cNvContentPartPr/>
              <p14:nvPr/>
            </p14:nvContentPartPr>
            <p14:xfrm>
              <a:off x="2112960" y="3718240"/>
              <a:ext cx="328680" cy="177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3DBDDA-8827-4434-9B93-8DDB87755A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95320" y="3700600"/>
                <a:ext cx="3643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E560E4-0268-4A05-9A5F-19B27D7C6E9F}"/>
                  </a:ext>
                </a:extLst>
              </p14:cNvPr>
              <p14:cNvContentPartPr/>
              <p14:nvPr/>
            </p14:nvContentPartPr>
            <p14:xfrm>
              <a:off x="2275320" y="3565960"/>
              <a:ext cx="31320" cy="40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E560E4-0268-4A05-9A5F-19B27D7C6E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57680" y="3547960"/>
                <a:ext cx="6696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8980C3-573B-498A-9FFB-64A9B42740F9}"/>
                  </a:ext>
                </a:extLst>
              </p14:cNvPr>
              <p14:cNvContentPartPr/>
              <p14:nvPr/>
            </p14:nvContentPartPr>
            <p14:xfrm>
              <a:off x="2813520" y="3616720"/>
              <a:ext cx="61920" cy="344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8980C3-573B-498A-9FFB-64A9B42740F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95520" y="3598720"/>
                <a:ext cx="9756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EE1E28-106D-43C4-B27D-C263D8153E85}"/>
                  </a:ext>
                </a:extLst>
              </p14:cNvPr>
              <p14:cNvContentPartPr/>
              <p14:nvPr/>
            </p14:nvContentPartPr>
            <p14:xfrm>
              <a:off x="3025200" y="3597640"/>
              <a:ext cx="281880" cy="363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EE1E28-106D-43C4-B27D-C263D8153E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07200" y="3579640"/>
                <a:ext cx="3175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9D7140-7134-4275-B227-FAAAAD83E8C0}"/>
                  </a:ext>
                </a:extLst>
              </p14:cNvPr>
              <p14:cNvContentPartPr/>
              <p14:nvPr/>
            </p14:nvContentPartPr>
            <p14:xfrm>
              <a:off x="3443880" y="3911200"/>
              <a:ext cx="1044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9D7140-7134-4275-B227-FAAAAD83E8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240" y="3893200"/>
                <a:ext cx="4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6D7DD1-E7C0-49BA-B542-70197BBB970F}"/>
                  </a:ext>
                </a:extLst>
              </p14:cNvPr>
              <p14:cNvContentPartPr/>
              <p14:nvPr/>
            </p14:nvContentPartPr>
            <p14:xfrm>
              <a:off x="3669240" y="3525280"/>
              <a:ext cx="28800" cy="446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6D7DD1-E7C0-49BA-B542-70197BBB970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1600" y="3507280"/>
                <a:ext cx="6444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2F8694E-A12E-4E36-902D-4BDFB7156467}"/>
                  </a:ext>
                </a:extLst>
              </p14:cNvPr>
              <p14:cNvContentPartPr/>
              <p14:nvPr/>
            </p14:nvContentPartPr>
            <p14:xfrm>
              <a:off x="4205640" y="3453280"/>
              <a:ext cx="275040" cy="603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2F8694E-A12E-4E36-902D-4BDFB715646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88000" y="3435280"/>
                <a:ext cx="31068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B43016-0BF1-4D80-B9EF-A25AD85A748B}"/>
                  </a:ext>
                </a:extLst>
              </p14:cNvPr>
              <p14:cNvContentPartPr/>
              <p14:nvPr/>
            </p14:nvContentPartPr>
            <p14:xfrm>
              <a:off x="4693440" y="3310000"/>
              <a:ext cx="1882080" cy="840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B43016-0BF1-4D80-B9EF-A25AD85A74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75800" y="3292360"/>
                <a:ext cx="1917720" cy="8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9831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14:cNvPr>
              <p14:cNvContentPartPr/>
              <p14:nvPr/>
            </p14:nvContentPartPr>
            <p14:xfrm>
              <a:off x="7040640" y="465280"/>
              <a:ext cx="74232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640" y="429640"/>
                <a:ext cx="777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14:cNvPr>
              <p14:cNvContentPartPr/>
              <p14:nvPr/>
            </p14:nvContentPartPr>
            <p14:xfrm>
              <a:off x="212880" y="772720"/>
              <a:ext cx="915120" cy="5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737080"/>
                <a:ext cx="950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14:cNvPr>
              <p14:cNvContentPartPr/>
              <p14:nvPr/>
            </p14:nvContentPartPr>
            <p14:xfrm>
              <a:off x="3541080" y="2051800"/>
              <a:ext cx="14760" cy="9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3440" y="2034160"/>
                <a:ext cx="50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14:cNvPr>
              <p14:cNvContentPartPr/>
              <p14:nvPr/>
            </p14:nvContentPartPr>
            <p14:xfrm>
              <a:off x="4744200" y="1929760"/>
              <a:ext cx="223200" cy="21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6200" y="191176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14:cNvPr>
              <p14:cNvContentPartPr/>
              <p14:nvPr/>
            </p14:nvContentPartPr>
            <p14:xfrm>
              <a:off x="4764360" y="2031280"/>
              <a:ext cx="182880" cy="26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720" y="2013640"/>
                <a:ext cx="218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14:cNvPr>
              <p14:cNvContentPartPr/>
              <p14:nvPr/>
            </p14:nvContentPartPr>
            <p14:xfrm>
              <a:off x="6177720" y="1779640"/>
              <a:ext cx="485280" cy="294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0080" y="1761640"/>
                <a:ext cx="520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14:cNvPr>
              <p14:cNvContentPartPr/>
              <p14:nvPr/>
            </p14:nvContentPartPr>
            <p14:xfrm>
              <a:off x="5760120" y="1848760"/>
              <a:ext cx="264960" cy="231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2480" y="1830760"/>
                <a:ext cx="300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14:cNvPr>
              <p14:cNvContentPartPr/>
              <p14:nvPr/>
            </p14:nvContentPartPr>
            <p14:xfrm>
              <a:off x="5213640" y="1757320"/>
              <a:ext cx="362880" cy="347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5640" y="1739320"/>
                <a:ext cx="398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14:cNvPr>
              <p14:cNvContentPartPr/>
              <p14:nvPr/>
            </p14:nvContentPartPr>
            <p14:xfrm>
              <a:off x="4082520" y="1789720"/>
              <a:ext cx="378000" cy="320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4520" y="1771720"/>
                <a:ext cx="413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14:cNvPr>
              <p14:cNvContentPartPr/>
              <p14:nvPr/>
            </p14:nvContentPartPr>
            <p14:xfrm>
              <a:off x="3748800" y="1859200"/>
              <a:ext cx="213120" cy="26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31160" y="1841200"/>
                <a:ext cx="248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14:cNvPr>
              <p14:cNvContentPartPr/>
              <p14:nvPr/>
            </p14:nvContentPartPr>
            <p14:xfrm>
              <a:off x="3220320" y="1767760"/>
              <a:ext cx="194040" cy="37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2680" y="1749760"/>
                <a:ext cx="2296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14:cNvPr>
              <p14:cNvContentPartPr/>
              <p14:nvPr/>
            </p14:nvContentPartPr>
            <p14:xfrm>
              <a:off x="7274280" y="1733560"/>
              <a:ext cx="380160" cy="335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56640" y="1715560"/>
                <a:ext cx="415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14:cNvPr>
              <p14:cNvContentPartPr/>
              <p14:nvPr/>
            </p14:nvContentPartPr>
            <p14:xfrm>
              <a:off x="669360" y="2397400"/>
              <a:ext cx="316440" cy="266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360" y="2379760"/>
                <a:ext cx="3520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14:cNvPr>
              <p14:cNvContentPartPr/>
              <p14:nvPr/>
            </p14:nvContentPartPr>
            <p14:xfrm>
              <a:off x="1970400" y="2449960"/>
              <a:ext cx="22428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52760" y="2431960"/>
                <a:ext cx="259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14:cNvPr>
              <p14:cNvContentPartPr/>
              <p14:nvPr/>
            </p14:nvContentPartPr>
            <p14:xfrm>
              <a:off x="2031600" y="2549680"/>
              <a:ext cx="21276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3600" y="2532040"/>
                <a:ext cx="248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14:cNvPr>
              <p14:cNvContentPartPr/>
              <p14:nvPr/>
            </p14:nvContentPartPr>
            <p14:xfrm>
              <a:off x="1106760" y="2377240"/>
              <a:ext cx="704160" cy="254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2359240"/>
                <a:ext cx="739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14:cNvPr>
              <p14:cNvContentPartPr/>
              <p14:nvPr/>
            </p14:nvContentPartPr>
            <p14:xfrm>
              <a:off x="2438040" y="2275360"/>
              <a:ext cx="194040" cy="343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20073" y="2257360"/>
                <a:ext cx="229614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14:cNvPr>
              <p14:cNvContentPartPr/>
              <p14:nvPr/>
            </p14:nvContentPartPr>
            <p14:xfrm>
              <a:off x="2732880" y="2539960"/>
              <a:ext cx="102600" cy="123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4880" y="2521960"/>
                <a:ext cx="138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14:cNvPr>
              <p14:cNvContentPartPr/>
              <p14:nvPr/>
            </p14:nvContentPartPr>
            <p14:xfrm>
              <a:off x="2966160" y="2508280"/>
              <a:ext cx="12240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48520" y="2490280"/>
                <a:ext cx="158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14:cNvPr>
              <p14:cNvContentPartPr/>
              <p14:nvPr/>
            </p14:nvContentPartPr>
            <p14:xfrm>
              <a:off x="3505080" y="2478760"/>
              <a:ext cx="10080" cy="153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440" y="2461120"/>
                <a:ext cx="45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14:cNvPr>
              <p14:cNvContentPartPr/>
              <p14:nvPr/>
            </p14:nvContentPartPr>
            <p14:xfrm>
              <a:off x="3179280" y="2346640"/>
              <a:ext cx="214200" cy="285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61310" y="2329000"/>
                <a:ext cx="2497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14:cNvPr>
              <p14:cNvContentPartPr/>
              <p14:nvPr/>
            </p14:nvContentPartPr>
            <p14:xfrm>
              <a:off x="3006840" y="2172760"/>
              <a:ext cx="1148400" cy="682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89200" y="2155120"/>
                <a:ext cx="11840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14:cNvPr>
              <p14:cNvContentPartPr/>
              <p14:nvPr/>
            </p14:nvContentPartPr>
            <p14:xfrm>
              <a:off x="6735720" y="791800"/>
              <a:ext cx="171252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17720" y="774160"/>
                <a:ext cx="1748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14:cNvPr>
              <p14:cNvContentPartPr/>
              <p14:nvPr/>
            </p14:nvContentPartPr>
            <p14:xfrm>
              <a:off x="203160" y="1180960"/>
              <a:ext cx="879120" cy="38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5160" y="1163320"/>
                <a:ext cx="914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14:cNvPr>
              <p14:cNvContentPartPr/>
              <p14:nvPr/>
            </p14:nvContentPartPr>
            <p14:xfrm>
              <a:off x="4420200" y="2549680"/>
              <a:ext cx="100800" cy="13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02560" y="2532040"/>
                <a:ext cx="136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14:cNvPr>
              <p14:cNvContentPartPr/>
              <p14:nvPr/>
            </p14:nvContentPartPr>
            <p14:xfrm>
              <a:off x="4802520" y="2448160"/>
              <a:ext cx="320760" cy="153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84520" y="2430160"/>
                <a:ext cx="3564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14:cNvPr>
              <p14:cNvContentPartPr/>
              <p14:nvPr/>
            </p14:nvContentPartPr>
            <p14:xfrm>
              <a:off x="5302200" y="2227480"/>
              <a:ext cx="882720" cy="344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84200" y="2209499"/>
                <a:ext cx="918360" cy="380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14:cNvPr>
              <p14:cNvContentPartPr/>
              <p14:nvPr/>
            </p14:nvContentPartPr>
            <p14:xfrm>
              <a:off x="6501720" y="2347360"/>
              <a:ext cx="171720" cy="246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84080" y="2329360"/>
                <a:ext cx="2073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14:cNvPr>
              <p14:cNvContentPartPr/>
              <p14:nvPr/>
            </p14:nvContentPartPr>
            <p14:xfrm>
              <a:off x="6745800" y="2519080"/>
              <a:ext cx="4320" cy="78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28160" y="2501440"/>
                <a:ext cx="39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14:cNvPr>
              <p14:cNvContentPartPr/>
              <p14:nvPr/>
            </p14:nvContentPartPr>
            <p14:xfrm>
              <a:off x="6857760" y="2470120"/>
              <a:ext cx="13392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39760" y="2452480"/>
                <a:ext cx="169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14:cNvPr>
              <p14:cNvContentPartPr/>
              <p14:nvPr/>
            </p14:nvContentPartPr>
            <p14:xfrm>
              <a:off x="7007880" y="2288680"/>
              <a:ext cx="215640" cy="273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989880" y="2270680"/>
                <a:ext cx="2512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14:cNvPr>
              <p14:cNvContentPartPr/>
              <p14:nvPr/>
            </p14:nvContentPartPr>
            <p14:xfrm>
              <a:off x="7284360" y="2460400"/>
              <a:ext cx="135360" cy="119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66360" y="2442760"/>
                <a:ext cx="171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14:cNvPr>
              <p14:cNvContentPartPr/>
              <p14:nvPr/>
            </p14:nvContentPartPr>
            <p14:xfrm>
              <a:off x="7568760" y="2366800"/>
              <a:ext cx="21492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2348800"/>
                <a:ext cx="250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14:cNvPr>
              <p14:cNvContentPartPr/>
              <p14:nvPr/>
            </p14:nvContentPartPr>
            <p14:xfrm>
              <a:off x="7599360" y="2458240"/>
              <a:ext cx="243360" cy="12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81360" y="2440240"/>
                <a:ext cx="279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14:cNvPr>
              <p14:cNvContentPartPr/>
              <p14:nvPr/>
            </p14:nvContentPartPr>
            <p14:xfrm>
              <a:off x="8035680" y="2153680"/>
              <a:ext cx="835560" cy="615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018040" y="2135680"/>
                <a:ext cx="87120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14:cNvPr>
              <p14:cNvContentPartPr/>
              <p14:nvPr/>
            </p14:nvContentPartPr>
            <p14:xfrm>
              <a:off x="2112960" y="3068080"/>
              <a:ext cx="235080" cy="20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95320" y="3050080"/>
                <a:ext cx="270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14:cNvPr>
              <p14:cNvContentPartPr/>
              <p14:nvPr/>
            </p14:nvContentPartPr>
            <p14:xfrm>
              <a:off x="2153640" y="3166360"/>
              <a:ext cx="193320" cy="18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36000" y="3148720"/>
                <a:ext cx="228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14:cNvPr>
              <p14:cNvContentPartPr/>
              <p14:nvPr/>
            </p14:nvContentPartPr>
            <p14:xfrm>
              <a:off x="2661600" y="3141520"/>
              <a:ext cx="141120" cy="162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43960" y="3123520"/>
                <a:ext cx="176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14:cNvPr>
              <p14:cNvContentPartPr/>
              <p14:nvPr/>
            </p14:nvContentPartPr>
            <p14:xfrm>
              <a:off x="2620920" y="2844520"/>
              <a:ext cx="203760" cy="236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03280" y="2826520"/>
                <a:ext cx="2394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14:cNvPr>
              <p14:cNvContentPartPr/>
              <p14:nvPr/>
            </p14:nvContentPartPr>
            <p14:xfrm>
              <a:off x="1457760" y="2966560"/>
              <a:ext cx="430560" cy="357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40120" y="2948560"/>
                <a:ext cx="46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14:cNvPr>
              <p14:cNvContentPartPr/>
              <p14:nvPr/>
            </p14:nvContentPartPr>
            <p14:xfrm>
              <a:off x="683400" y="2813920"/>
              <a:ext cx="216000" cy="518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65400" y="2796280"/>
                <a:ext cx="2516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14:cNvPr>
              <p14:cNvContentPartPr/>
              <p14:nvPr/>
            </p14:nvContentPartPr>
            <p14:xfrm>
              <a:off x="4592280" y="3112000"/>
              <a:ext cx="158400" cy="150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74280" y="3094000"/>
                <a:ext cx="1940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14:cNvPr>
              <p14:cNvContentPartPr/>
              <p14:nvPr/>
            </p14:nvContentPartPr>
            <p14:xfrm>
              <a:off x="4551240" y="2854600"/>
              <a:ext cx="233640" cy="1728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33600" y="2836960"/>
                <a:ext cx="2692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14:cNvPr>
              <p14:cNvContentPartPr/>
              <p14:nvPr/>
            </p14:nvContentPartPr>
            <p14:xfrm>
              <a:off x="4195920" y="2986720"/>
              <a:ext cx="189000" cy="208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177920" y="2969080"/>
                <a:ext cx="2246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14:cNvPr>
              <p14:cNvContentPartPr/>
              <p14:nvPr/>
            </p14:nvContentPartPr>
            <p14:xfrm>
              <a:off x="2955720" y="2792320"/>
              <a:ext cx="892440" cy="440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38073" y="2774680"/>
                <a:ext cx="928094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14:cNvPr>
              <p14:cNvContentPartPr/>
              <p14:nvPr/>
            </p14:nvContentPartPr>
            <p14:xfrm>
              <a:off x="4947600" y="2823280"/>
              <a:ext cx="1543320" cy="397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29956" y="2805296"/>
                <a:ext cx="1578968" cy="433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A0F9CD-8B76-4A95-AB1F-8A2B68D5DD02}"/>
                  </a:ext>
                </a:extLst>
              </p14:cNvPr>
              <p14:cNvContentPartPr/>
              <p14:nvPr/>
            </p14:nvContentPartPr>
            <p14:xfrm>
              <a:off x="7030560" y="2806720"/>
              <a:ext cx="1136520" cy="404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A0F9CD-8B76-4A95-AB1F-8A2B68D5DD0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12560" y="2789080"/>
                <a:ext cx="11721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1A08067-2ACD-4E3D-A77C-60F0975B4958}"/>
                  </a:ext>
                </a:extLst>
              </p14:cNvPr>
              <p14:cNvContentPartPr/>
              <p14:nvPr/>
            </p14:nvContentPartPr>
            <p14:xfrm>
              <a:off x="1472880" y="3819760"/>
              <a:ext cx="23400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1A08067-2ACD-4E3D-A77C-60F0975B495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454880" y="3801760"/>
                <a:ext cx="269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579E5BD-6F55-451F-A0D6-C816BB22435B}"/>
                  </a:ext>
                </a:extLst>
              </p14:cNvPr>
              <p14:cNvContentPartPr/>
              <p14:nvPr/>
            </p14:nvContentPartPr>
            <p14:xfrm>
              <a:off x="1523640" y="3921640"/>
              <a:ext cx="195480" cy="8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579E5BD-6F55-451F-A0D6-C816BB22435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05640" y="3903640"/>
                <a:ext cx="231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6D939F9-2330-499B-B4E0-169FE76FF73F}"/>
                  </a:ext>
                </a:extLst>
              </p14:cNvPr>
              <p14:cNvContentPartPr/>
              <p14:nvPr/>
            </p14:nvContentPartPr>
            <p14:xfrm>
              <a:off x="3240840" y="3594400"/>
              <a:ext cx="212400" cy="135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6D939F9-2330-499B-B4E0-169FE76FF73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22840" y="3576760"/>
                <a:ext cx="248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4CD4B68-AFA9-4D4A-B1A4-4A2683F7B3E1}"/>
                  </a:ext>
                </a:extLst>
              </p14:cNvPr>
              <p14:cNvContentPartPr/>
              <p14:nvPr/>
            </p14:nvContentPartPr>
            <p14:xfrm>
              <a:off x="2895240" y="3657040"/>
              <a:ext cx="212400" cy="3319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4CD4B68-AFA9-4D4A-B1A4-4A2683F7B3E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877240" y="3639381"/>
                <a:ext cx="248040" cy="367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0FD8CF9-8484-49F4-9173-B4B9447FB135}"/>
                  </a:ext>
                </a:extLst>
              </p14:cNvPr>
              <p14:cNvContentPartPr/>
              <p14:nvPr/>
            </p14:nvContentPartPr>
            <p14:xfrm>
              <a:off x="2001360" y="3586120"/>
              <a:ext cx="774000" cy="468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0FD8CF9-8484-49F4-9173-B4B9447FB13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983360" y="3568466"/>
                <a:ext cx="809640" cy="504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8F80EC5-AA9F-4B82-A4FB-0B69A7415F3C}"/>
                  </a:ext>
                </a:extLst>
              </p14:cNvPr>
              <p14:cNvContentPartPr/>
              <p14:nvPr/>
            </p14:nvContentPartPr>
            <p14:xfrm>
              <a:off x="355080" y="3658120"/>
              <a:ext cx="894600" cy="396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8F80EC5-AA9F-4B82-A4FB-0B69A7415F3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7080" y="3640464"/>
                <a:ext cx="930240" cy="431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1D56C6A-FD80-48DF-BBEF-4BED14CA8A6C}"/>
                  </a:ext>
                </a:extLst>
              </p14:cNvPr>
              <p14:cNvContentPartPr/>
              <p14:nvPr/>
            </p14:nvContentPartPr>
            <p14:xfrm>
              <a:off x="3797760" y="3657400"/>
              <a:ext cx="315000" cy="3283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1D56C6A-FD80-48DF-BBEF-4BED14CA8A6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79760" y="3639400"/>
                <a:ext cx="350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99D37E4-691B-4E8A-8C2C-B9F164D169DF}"/>
                  </a:ext>
                </a:extLst>
              </p14:cNvPr>
              <p14:cNvContentPartPr/>
              <p14:nvPr/>
            </p14:nvContentPartPr>
            <p14:xfrm>
              <a:off x="5069280" y="3783040"/>
              <a:ext cx="162000" cy="6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99D37E4-691B-4E8A-8C2C-B9F164D169D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51640" y="3765400"/>
                <a:ext cx="197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7567B3D-2E99-48CA-AB4D-B0E99ED7C956}"/>
                  </a:ext>
                </a:extLst>
              </p14:cNvPr>
              <p14:cNvContentPartPr/>
              <p14:nvPr/>
            </p14:nvContentPartPr>
            <p14:xfrm>
              <a:off x="5079720" y="3884560"/>
              <a:ext cx="208800" cy="90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7567B3D-2E99-48CA-AB4D-B0E99ED7C95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062080" y="3866920"/>
                <a:ext cx="244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F9B33D5-CDD9-4F82-90DA-549A9933C77E}"/>
                  </a:ext>
                </a:extLst>
              </p14:cNvPr>
              <p14:cNvContentPartPr/>
              <p14:nvPr/>
            </p14:nvContentPartPr>
            <p14:xfrm>
              <a:off x="4469880" y="3672880"/>
              <a:ext cx="461520" cy="3510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F9B33D5-CDD9-4F82-90DA-549A9933C77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452240" y="3654880"/>
                <a:ext cx="4971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A4DF95C-FFC7-46CA-AAAC-6F8B4EC1C127}"/>
                  </a:ext>
                </a:extLst>
              </p14:cNvPr>
              <p14:cNvContentPartPr/>
              <p14:nvPr/>
            </p14:nvContentPartPr>
            <p14:xfrm>
              <a:off x="5892240" y="3707800"/>
              <a:ext cx="293400" cy="2034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A4DF95C-FFC7-46CA-AAAC-6F8B4EC1C12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74600" y="3690160"/>
                <a:ext cx="3290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89A3BAF-63A6-4D6C-B4CE-88C8B52CE2BB}"/>
                  </a:ext>
                </a:extLst>
              </p14:cNvPr>
              <p14:cNvContentPartPr/>
              <p14:nvPr/>
            </p14:nvContentPartPr>
            <p14:xfrm>
              <a:off x="5587680" y="3565960"/>
              <a:ext cx="192600" cy="428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89A3BAF-63A6-4D6C-B4CE-88C8B52CE2B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70040" y="3547960"/>
                <a:ext cx="2282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DDC8B2E-B09B-4241-A453-102716DDFC75}"/>
                  </a:ext>
                </a:extLst>
              </p14:cNvPr>
              <p14:cNvContentPartPr/>
              <p14:nvPr/>
            </p14:nvContentPartPr>
            <p14:xfrm>
              <a:off x="6319200" y="3651280"/>
              <a:ext cx="126000" cy="244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DDC8B2E-B09B-4241-A453-102716DDFC7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301560" y="3633640"/>
                <a:ext cx="1616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87850A-D0E3-4ABF-9634-4D55C80B8E09}"/>
                  </a:ext>
                </a:extLst>
              </p14:cNvPr>
              <p14:cNvContentPartPr/>
              <p14:nvPr/>
            </p14:nvContentPartPr>
            <p14:xfrm>
              <a:off x="6460680" y="3849280"/>
              <a:ext cx="81720" cy="91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87850A-D0E3-4ABF-9634-4D55C80B8E0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442680" y="3831640"/>
                <a:ext cx="117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D95849F-45AA-4326-BF82-27146649A1DC}"/>
                  </a:ext>
                </a:extLst>
              </p14:cNvPr>
              <p14:cNvContentPartPr/>
              <p14:nvPr/>
            </p14:nvContentPartPr>
            <p14:xfrm>
              <a:off x="6593520" y="3870880"/>
              <a:ext cx="192960" cy="511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D95849F-45AA-4326-BF82-27146649A1D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575520" y="3852880"/>
                <a:ext cx="228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D088FFE-620D-4102-8927-47DBFAFB2F8F}"/>
                  </a:ext>
                </a:extLst>
              </p14:cNvPr>
              <p14:cNvContentPartPr/>
              <p14:nvPr/>
            </p14:nvContentPartPr>
            <p14:xfrm>
              <a:off x="6603600" y="3506920"/>
              <a:ext cx="127080" cy="114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D088FFE-620D-4102-8927-47DBFAFB2F8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85600" y="3488920"/>
                <a:ext cx="1627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D497C37-0D68-4FDD-9A91-FEC715799879}"/>
                  </a:ext>
                </a:extLst>
              </p14:cNvPr>
              <p14:cNvContentPartPr/>
              <p14:nvPr/>
            </p14:nvContentPartPr>
            <p14:xfrm>
              <a:off x="6867840" y="3754600"/>
              <a:ext cx="165960" cy="151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D497C37-0D68-4FDD-9A91-FEC71579987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849840" y="3736600"/>
                <a:ext cx="201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FA88081-382A-431D-92C5-3D033484FFD1}"/>
                  </a:ext>
                </a:extLst>
              </p14:cNvPr>
              <p14:cNvContentPartPr/>
              <p14:nvPr/>
            </p14:nvContentPartPr>
            <p14:xfrm>
              <a:off x="6960000" y="3646960"/>
              <a:ext cx="30240" cy="1933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FA88081-382A-431D-92C5-3D033484FFD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942360" y="3628960"/>
                <a:ext cx="65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4C759E1-32C5-451B-80A9-56B9B6B2A671}"/>
                  </a:ext>
                </a:extLst>
              </p14:cNvPr>
              <p14:cNvContentPartPr/>
              <p14:nvPr/>
            </p14:nvContentPartPr>
            <p14:xfrm>
              <a:off x="7152240" y="3352480"/>
              <a:ext cx="1809720" cy="5954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4C759E1-32C5-451B-80A9-56B9B6B2A67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134236" y="3334480"/>
                <a:ext cx="1845367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EF1CC4-F8BF-4A49-A66B-49ADC4C8F546}"/>
                  </a:ext>
                </a:extLst>
              </p14:cNvPr>
              <p14:cNvContentPartPr/>
              <p14:nvPr/>
            </p14:nvContentPartPr>
            <p14:xfrm>
              <a:off x="1621200" y="4154920"/>
              <a:ext cx="4320" cy="4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EF1CC4-F8BF-4A49-A66B-49ADC4C8F54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603560" y="413728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D57DB2F-8CF9-46B7-AADA-5DC5F497ABCF}"/>
                  </a:ext>
                </a:extLst>
              </p14:cNvPr>
              <p14:cNvContentPartPr/>
              <p14:nvPr/>
            </p14:nvContentPartPr>
            <p14:xfrm>
              <a:off x="1076520" y="4405840"/>
              <a:ext cx="1359360" cy="226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D57DB2F-8CF9-46B7-AADA-5DC5F497ABC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58880" y="4388200"/>
                <a:ext cx="13950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E0EF53-0C15-4DE8-8664-CD0DA7306099}"/>
                  </a:ext>
                </a:extLst>
              </p14:cNvPr>
              <p14:cNvContentPartPr/>
              <p14:nvPr/>
            </p14:nvContentPartPr>
            <p14:xfrm>
              <a:off x="703920" y="4206040"/>
              <a:ext cx="154800" cy="450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E0EF53-0C15-4DE8-8664-CD0DA730609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5920" y="4188400"/>
                <a:ext cx="19044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1127CEF-7FE7-4BCC-B751-26B4F7D203B5}"/>
                  </a:ext>
                </a:extLst>
              </p14:cNvPr>
              <p14:cNvContentPartPr/>
              <p14:nvPr/>
            </p14:nvContentPartPr>
            <p14:xfrm>
              <a:off x="4337760" y="4307920"/>
              <a:ext cx="943560" cy="263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1127CEF-7FE7-4BCC-B751-26B4F7D203B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320120" y="4290256"/>
                <a:ext cx="979200" cy="299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A3740CF-0F70-44CA-BC61-B3E7C3942450}"/>
                  </a:ext>
                </a:extLst>
              </p14:cNvPr>
              <p14:cNvContentPartPr/>
              <p14:nvPr/>
            </p14:nvContentPartPr>
            <p14:xfrm>
              <a:off x="3281160" y="4254640"/>
              <a:ext cx="913680" cy="3780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A3740CF-0F70-44CA-BC61-B3E7C394245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63160" y="4236983"/>
                <a:ext cx="949320" cy="41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75366D-FCC3-4A39-9E50-98D604C1EC24}"/>
                  </a:ext>
                </a:extLst>
              </p14:cNvPr>
              <p14:cNvContentPartPr/>
              <p14:nvPr/>
            </p14:nvContentPartPr>
            <p14:xfrm>
              <a:off x="5763000" y="4256800"/>
              <a:ext cx="190440" cy="345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75366D-FCC3-4A39-9E50-98D604C1EC2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745034" y="4238800"/>
                <a:ext cx="226013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3B14982-2DF8-4A7E-94CD-8BEAF495223D}"/>
                  </a:ext>
                </a:extLst>
              </p14:cNvPr>
              <p14:cNvContentPartPr/>
              <p14:nvPr/>
            </p14:nvContentPartPr>
            <p14:xfrm>
              <a:off x="6034800" y="4520680"/>
              <a:ext cx="139680" cy="113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3B14982-2DF8-4A7E-94CD-8BEAF495223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016800" y="4503040"/>
                <a:ext cx="175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06275C1-8A84-4C56-8A54-E809FE2FF806}"/>
                  </a:ext>
                </a:extLst>
              </p14:cNvPr>
              <p14:cNvContentPartPr/>
              <p14:nvPr/>
            </p14:nvContentPartPr>
            <p14:xfrm>
              <a:off x="6278520" y="4413040"/>
              <a:ext cx="167760" cy="6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06275C1-8A84-4C56-8A54-E809FE2FF80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260880" y="4395400"/>
                <a:ext cx="203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095099-A1E4-4E0F-95AB-EC0BC85A82B0}"/>
                  </a:ext>
                </a:extLst>
              </p14:cNvPr>
              <p14:cNvContentPartPr/>
              <p14:nvPr/>
            </p14:nvContentPartPr>
            <p14:xfrm>
              <a:off x="6319200" y="4500520"/>
              <a:ext cx="162360" cy="223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095099-A1E4-4E0F-95AB-EC0BC85A82B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01560" y="4482880"/>
                <a:ext cx="198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93688F4-8173-4A62-A49C-F0B987080149}"/>
                  </a:ext>
                </a:extLst>
              </p14:cNvPr>
              <p14:cNvContentPartPr/>
              <p14:nvPr/>
            </p14:nvContentPartPr>
            <p14:xfrm>
              <a:off x="6584160" y="4175440"/>
              <a:ext cx="272160" cy="4978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93688F4-8173-4A62-A49C-F0B98708014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566497" y="4157440"/>
                <a:ext cx="307847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4C85735-A7A8-4860-9C93-EC8A19D7A21E}"/>
                  </a:ext>
                </a:extLst>
              </p14:cNvPr>
              <p14:cNvContentPartPr/>
              <p14:nvPr/>
            </p14:nvContentPartPr>
            <p14:xfrm>
              <a:off x="6958920" y="4368400"/>
              <a:ext cx="171000" cy="164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4C85735-A7A8-4860-9C93-EC8A19D7A21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941280" y="4350760"/>
                <a:ext cx="2066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0644609-DE17-4BE2-9C60-81F08AFA9A46}"/>
                  </a:ext>
                </a:extLst>
              </p14:cNvPr>
              <p14:cNvContentPartPr/>
              <p14:nvPr/>
            </p14:nvContentPartPr>
            <p14:xfrm>
              <a:off x="8026320" y="4054120"/>
              <a:ext cx="468360" cy="4442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0644609-DE17-4BE2-9C60-81F08AFA9A4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008320" y="4036466"/>
                <a:ext cx="504000" cy="479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15F041B-D9BE-461B-B4EA-A662FDECB54F}"/>
                  </a:ext>
                </a:extLst>
              </p14:cNvPr>
              <p14:cNvContentPartPr/>
              <p14:nvPr/>
            </p14:nvContentPartPr>
            <p14:xfrm>
              <a:off x="7263840" y="4165360"/>
              <a:ext cx="628560" cy="4910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15F041B-D9BE-461B-B4EA-A662FDECB54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246200" y="4147360"/>
                <a:ext cx="66420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608D226-D8E3-41B2-9D9A-F2D6C068D4D4}"/>
                  </a:ext>
                </a:extLst>
              </p14:cNvPr>
              <p14:cNvContentPartPr/>
              <p14:nvPr/>
            </p14:nvContentPartPr>
            <p14:xfrm>
              <a:off x="730920" y="4815520"/>
              <a:ext cx="340560" cy="243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608D226-D8E3-41B2-9D9A-F2D6C068D4D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13299" y="4797520"/>
                <a:ext cx="376162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6C5F428-2705-4F1B-AA90-ADAD65405CD1}"/>
                  </a:ext>
                </a:extLst>
              </p14:cNvPr>
              <p14:cNvContentPartPr/>
              <p14:nvPr/>
            </p14:nvContentPartPr>
            <p14:xfrm>
              <a:off x="2346600" y="4947280"/>
              <a:ext cx="174240" cy="10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6C5F428-2705-4F1B-AA90-ADAD65405CD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328600" y="4929280"/>
                <a:ext cx="209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7BA93CD-CF39-4C75-B330-3290549ACCA6}"/>
                  </a:ext>
                </a:extLst>
              </p14:cNvPr>
              <p14:cNvContentPartPr/>
              <p14:nvPr/>
            </p14:nvContentPartPr>
            <p14:xfrm>
              <a:off x="2356680" y="5039080"/>
              <a:ext cx="20412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7BA93CD-CF39-4C75-B330-3290549ACCA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339040" y="5021080"/>
                <a:ext cx="239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FF6AEBC-D0DC-430F-882B-969CCDE02DE6}"/>
                  </a:ext>
                </a:extLst>
              </p14:cNvPr>
              <p14:cNvContentPartPr/>
              <p14:nvPr/>
            </p14:nvContentPartPr>
            <p14:xfrm>
              <a:off x="1828560" y="4845760"/>
              <a:ext cx="387000" cy="2905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FF6AEBC-D0DC-430F-882B-969CCDE02DE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810560" y="4828120"/>
                <a:ext cx="4226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C5B4F20-545C-4D1F-BF19-4BBBAA9731D2}"/>
                  </a:ext>
                </a:extLst>
              </p14:cNvPr>
              <p14:cNvContentPartPr/>
              <p14:nvPr/>
            </p14:nvContentPartPr>
            <p14:xfrm>
              <a:off x="2773560" y="4716160"/>
              <a:ext cx="208440" cy="1976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C5B4F20-545C-4D1F-BF19-4BBBAA9731D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755560" y="4698160"/>
                <a:ext cx="2440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1A2F699-5FE3-485A-A08C-84E91522607C}"/>
                  </a:ext>
                </a:extLst>
              </p14:cNvPr>
              <p14:cNvContentPartPr/>
              <p14:nvPr/>
            </p14:nvContentPartPr>
            <p14:xfrm>
              <a:off x="2753040" y="4937200"/>
              <a:ext cx="368280" cy="208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1A2F699-5FE3-485A-A08C-84E91522607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735400" y="4919200"/>
                <a:ext cx="403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C1C0850-B963-43B8-B0DA-B2B7F8D756B9}"/>
                  </a:ext>
                </a:extLst>
              </p14:cNvPr>
              <p14:cNvContentPartPr/>
              <p14:nvPr/>
            </p14:nvContentPartPr>
            <p14:xfrm>
              <a:off x="2890200" y="4998400"/>
              <a:ext cx="77040" cy="83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C1C0850-B963-43B8-B0DA-B2B7F8D756B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872560" y="4980400"/>
                <a:ext cx="1126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94D44CB-FE63-489D-956A-CCABE2B06876}"/>
                  </a:ext>
                </a:extLst>
              </p14:cNvPr>
              <p14:cNvContentPartPr/>
              <p14:nvPr/>
            </p14:nvContentPartPr>
            <p14:xfrm>
              <a:off x="2926560" y="4998400"/>
              <a:ext cx="101160" cy="2088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94D44CB-FE63-489D-956A-CCABE2B0687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908560" y="4980400"/>
                <a:ext cx="1368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E622B16-20BE-4785-93E3-D11736BA0451}"/>
                  </a:ext>
                </a:extLst>
              </p14:cNvPr>
              <p14:cNvContentPartPr/>
              <p14:nvPr/>
            </p14:nvContentPartPr>
            <p14:xfrm>
              <a:off x="3149400" y="4879600"/>
              <a:ext cx="410760" cy="1800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E622B16-20BE-4785-93E3-D11736BA045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131760" y="4861600"/>
                <a:ext cx="4464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81279AC-1846-4D19-B223-7FE6809B022F}"/>
                  </a:ext>
                </a:extLst>
              </p14:cNvPr>
              <p14:cNvContentPartPr/>
              <p14:nvPr/>
            </p14:nvContentPartPr>
            <p14:xfrm>
              <a:off x="3691920" y="4702840"/>
              <a:ext cx="505440" cy="4114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81279AC-1846-4D19-B223-7FE6809B022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674280" y="4685185"/>
                <a:ext cx="541080" cy="4471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4837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14:cNvPr>
              <p14:cNvContentPartPr/>
              <p14:nvPr/>
            </p14:nvContentPartPr>
            <p14:xfrm>
              <a:off x="7040640" y="465280"/>
              <a:ext cx="74232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640" y="429640"/>
                <a:ext cx="777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14:cNvPr>
              <p14:cNvContentPartPr/>
              <p14:nvPr/>
            </p14:nvContentPartPr>
            <p14:xfrm>
              <a:off x="212880" y="772720"/>
              <a:ext cx="915120" cy="5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737080"/>
                <a:ext cx="950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14:cNvPr>
              <p14:cNvContentPartPr/>
              <p14:nvPr/>
            </p14:nvContentPartPr>
            <p14:xfrm>
              <a:off x="3541080" y="2051800"/>
              <a:ext cx="14760" cy="9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3440" y="2034160"/>
                <a:ext cx="50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14:cNvPr>
              <p14:cNvContentPartPr/>
              <p14:nvPr/>
            </p14:nvContentPartPr>
            <p14:xfrm>
              <a:off x="4744200" y="1929760"/>
              <a:ext cx="223200" cy="21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6200" y="191176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14:cNvPr>
              <p14:cNvContentPartPr/>
              <p14:nvPr/>
            </p14:nvContentPartPr>
            <p14:xfrm>
              <a:off x="4764360" y="2031280"/>
              <a:ext cx="182880" cy="26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720" y="2013640"/>
                <a:ext cx="218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14:cNvPr>
              <p14:cNvContentPartPr/>
              <p14:nvPr/>
            </p14:nvContentPartPr>
            <p14:xfrm>
              <a:off x="6177720" y="1779640"/>
              <a:ext cx="485280" cy="294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0080" y="1761640"/>
                <a:ext cx="520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14:cNvPr>
              <p14:cNvContentPartPr/>
              <p14:nvPr/>
            </p14:nvContentPartPr>
            <p14:xfrm>
              <a:off x="5760120" y="1848760"/>
              <a:ext cx="264960" cy="231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2480" y="1830760"/>
                <a:ext cx="300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14:cNvPr>
              <p14:cNvContentPartPr/>
              <p14:nvPr/>
            </p14:nvContentPartPr>
            <p14:xfrm>
              <a:off x="5213640" y="1757320"/>
              <a:ext cx="362880" cy="347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5640" y="1739320"/>
                <a:ext cx="398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14:cNvPr>
              <p14:cNvContentPartPr/>
              <p14:nvPr/>
            </p14:nvContentPartPr>
            <p14:xfrm>
              <a:off x="4082520" y="1789720"/>
              <a:ext cx="378000" cy="320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4520" y="1771720"/>
                <a:ext cx="413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14:cNvPr>
              <p14:cNvContentPartPr/>
              <p14:nvPr/>
            </p14:nvContentPartPr>
            <p14:xfrm>
              <a:off x="3748800" y="1859200"/>
              <a:ext cx="213120" cy="26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31160" y="1841200"/>
                <a:ext cx="248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14:cNvPr>
              <p14:cNvContentPartPr/>
              <p14:nvPr/>
            </p14:nvContentPartPr>
            <p14:xfrm>
              <a:off x="3220320" y="1767760"/>
              <a:ext cx="194040" cy="37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2680" y="1749760"/>
                <a:ext cx="2296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14:cNvPr>
              <p14:cNvContentPartPr/>
              <p14:nvPr/>
            </p14:nvContentPartPr>
            <p14:xfrm>
              <a:off x="7274280" y="1733560"/>
              <a:ext cx="380160" cy="335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56640" y="1715560"/>
                <a:ext cx="415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14:cNvPr>
              <p14:cNvContentPartPr/>
              <p14:nvPr/>
            </p14:nvContentPartPr>
            <p14:xfrm>
              <a:off x="669360" y="2397400"/>
              <a:ext cx="316440" cy="266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360" y="2379760"/>
                <a:ext cx="3520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14:cNvPr>
              <p14:cNvContentPartPr/>
              <p14:nvPr/>
            </p14:nvContentPartPr>
            <p14:xfrm>
              <a:off x="1970400" y="2449960"/>
              <a:ext cx="22428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52760" y="2431960"/>
                <a:ext cx="259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14:cNvPr>
              <p14:cNvContentPartPr/>
              <p14:nvPr/>
            </p14:nvContentPartPr>
            <p14:xfrm>
              <a:off x="2031600" y="2549680"/>
              <a:ext cx="21276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3600" y="2532040"/>
                <a:ext cx="248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14:cNvPr>
              <p14:cNvContentPartPr/>
              <p14:nvPr/>
            </p14:nvContentPartPr>
            <p14:xfrm>
              <a:off x="1106760" y="2377240"/>
              <a:ext cx="704160" cy="254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2359240"/>
                <a:ext cx="739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14:cNvPr>
              <p14:cNvContentPartPr/>
              <p14:nvPr/>
            </p14:nvContentPartPr>
            <p14:xfrm>
              <a:off x="2438040" y="2275360"/>
              <a:ext cx="194040" cy="343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20073" y="2257360"/>
                <a:ext cx="229614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14:cNvPr>
              <p14:cNvContentPartPr/>
              <p14:nvPr/>
            </p14:nvContentPartPr>
            <p14:xfrm>
              <a:off x="2732880" y="2539960"/>
              <a:ext cx="102600" cy="123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4880" y="2521960"/>
                <a:ext cx="138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14:cNvPr>
              <p14:cNvContentPartPr/>
              <p14:nvPr/>
            </p14:nvContentPartPr>
            <p14:xfrm>
              <a:off x="2966160" y="2508280"/>
              <a:ext cx="12240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48520" y="2490280"/>
                <a:ext cx="158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14:cNvPr>
              <p14:cNvContentPartPr/>
              <p14:nvPr/>
            </p14:nvContentPartPr>
            <p14:xfrm>
              <a:off x="3505080" y="2478760"/>
              <a:ext cx="10080" cy="153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440" y="2461120"/>
                <a:ext cx="45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14:cNvPr>
              <p14:cNvContentPartPr/>
              <p14:nvPr/>
            </p14:nvContentPartPr>
            <p14:xfrm>
              <a:off x="3179280" y="2346640"/>
              <a:ext cx="214200" cy="285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61310" y="2329000"/>
                <a:ext cx="2497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14:cNvPr>
              <p14:cNvContentPartPr/>
              <p14:nvPr/>
            </p14:nvContentPartPr>
            <p14:xfrm>
              <a:off x="3006840" y="2172760"/>
              <a:ext cx="1148400" cy="682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89200" y="2155120"/>
                <a:ext cx="11840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14:cNvPr>
              <p14:cNvContentPartPr/>
              <p14:nvPr/>
            </p14:nvContentPartPr>
            <p14:xfrm>
              <a:off x="6735720" y="791800"/>
              <a:ext cx="171252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17720" y="774160"/>
                <a:ext cx="1748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14:cNvPr>
              <p14:cNvContentPartPr/>
              <p14:nvPr/>
            </p14:nvContentPartPr>
            <p14:xfrm>
              <a:off x="203160" y="1180960"/>
              <a:ext cx="879120" cy="38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5160" y="1163320"/>
                <a:ext cx="914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14:cNvPr>
              <p14:cNvContentPartPr/>
              <p14:nvPr/>
            </p14:nvContentPartPr>
            <p14:xfrm>
              <a:off x="4420200" y="2549680"/>
              <a:ext cx="100800" cy="13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02560" y="2532040"/>
                <a:ext cx="136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14:cNvPr>
              <p14:cNvContentPartPr/>
              <p14:nvPr/>
            </p14:nvContentPartPr>
            <p14:xfrm>
              <a:off x="4802520" y="2448160"/>
              <a:ext cx="320760" cy="153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84520" y="2430160"/>
                <a:ext cx="3564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14:cNvPr>
              <p14:cNvContentPartPr/>
              <p14:nvPr/>
            </p14:nvContentPartPr>
            <p14:xfrm>
              <a:off x="5302200" y="2227480"/>
              <a:ext cx="882720" cy="344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84200" y="2209499"/>
                <a:ext cx="918360" cy="380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14:cNvPr>
              <p14:cNvContentPartPr/>
              <p14:nvPr/>
            </p14:nvContentPartPr>
            <p14:xfrm>
              <a:off x="6501720" y="2347360"/>
              <a:ext cx="171720" cy="246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84080" y="2329360"/>
                <a:ext cx="2073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14:cNvPr>
              <p14:cNvContentPartPr/>
              <p14:nvPr/>
            </p14:nvContentPartPr>
            <p14:xfrm>
              <a:off x="6745800" y="2519080"/>
              <a:ext cx="4320" cy="78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28160" y="2501440"/>
                <a:ext cx="39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14:cNvPr>
              <p14:cNvContentPartPr/>
              <p14:nvPr/>
            </p14:nvContentPartPr>
            <p14:xfrm>
              <a:off x="6857760" y="2470120"/>
              <a:ext cx="13392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39760" y="2452480"/>
                <a:ext cx="169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14:cNvPr>
              <p14:cNvContentPartPr/>
              <p14:nvPr/>
            </p14:nvContentPartPr>
            <p14:xfrm>
              <a:off x="7007880" y="2288680"/>
              <a:ext cx="215640" cy="273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989880" y="2270680"/>
                <a:ext cx="2512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14:cNvPr>
              <p14:cNvContentPartPr/>
              <p14:nvPr/>
            </p14:nvContentPartPr>
            <p14:xfrm>
              <a:off x="7284360" y="2460400"/>
              <a:ext cx="135360" cy="119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66360" y="2442760"/>
                <a:ext cx="171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14:cNvPr>
              <p14:cNvContentPartPr/>
              <p14:nvPr/>
            </p14:nvContentPartPr>
            <p14:xfrm>
              <a:off x="7568760" y="2366800"/>
              <a:ext cx="21492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2348800"/>
                <a:ext cx="250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14:cNvPr>
              <p14:cNvContentPartPr/>
              <p14:nvPr/>
            </p14:nvContentPartPr>
            <p14:xfrm>
              <a:off x="7599360" y="2458240"/>
              <a:ext cx="243360" cy="12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81360" y="2440240"/>
                <a:ext cx="279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14:cNvPr>
              <p14:cNvContentPartPr/>
              <p14:nvPr/>
            </p14:nvContentPartPr>
            <p14:xfrm>
              <a:off x="8035680" y="2153680"/>
              <a:ext cx="835560" cy="615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018040" y="2135680"/>
                <a:ext cx="87120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14:cNvPr>
              <p14:cNvContentPartPr/>
              <p14:nvPr/>
            </p14:nvContentPartPr>
            <p14:xfrm>
              <a:off x="2112960" y="3068080"/>
              <a:ext cx="235080" cy="20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95320" y="3050080"/>
                <a:ext cx="270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14:cNvPr>
              <p14:cNvContentPartPr/>
              <p14:nvPr/>
            </p14:nvContentPartPr>
            <p14:xfrm>
              <a:off x="2153640" y="3166360"/>
              <a:ext cx="193320" cy="18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36000" y="3148720"/>
                <a:ext cx="228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14:cNvPr>
              <p14:cNvContentPartPr/>
              <p14:nvPr/>
            </p14:nvContentPartPr>
            <p14:xfrm>
              <a:off x="2661600" y="3141520"/>
              <a:ext cx="141120" cy="162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43960" y="3123520"/>
                <a:ext cx="176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14:cNvPr>
              <p14:cNvContentPartPr/>
              <p14:nvPr/>
            </p14:nvContentPartPr>
            <p14:xfrm>
              <a:off x="2620920" y="2844520"/>
              <a:ext cx="203760" cy="236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03280" y="2826520"/>
                <a:ext cx="2394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14:cNvPr>
              <p14:cNvContentPartPr/>
              <p14:nvPr/>
            </p14:nvContentPartPr>
            <p14:xfrm>
              <a:off x="1457760" y="2966560"/>
              <a:ext cx="430560" cy="357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40120" y="2948560"/>
                <a:ext cx="46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14:cNvPr>
              <p14:cNvContentPartPr/>
              <p14:nvPr/>
            </p14:nvContentPartPr>
            <p14:xfrm>
              <a:off x="683400" y="2813920"/>
              <a:ext cx="216000" cy="518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65400" y="2796280"/>
                <a:ext cx="2516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14:cNvPr>
              <p14:cNvContentPartPr/>
              <p14:nvPr/>
            </p14:nvContentPartPr>
            <p14:xfrm>
              <a:off x="4592280" y="3112000"/>
              <a:ext cx="158400" cy="150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74280" y="3094000"/>
                <a:ext cx="1940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14:cNvPr>
              <p14:cNvContentPartPr/>
              <p14:nvPr/>
            </p14:nvContentPartPr>
            <p14:xfrm>
              <a:off x="4551240" y="2854600"/>
              <a:ext cx="233640" cy="1728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33600" y="2836960"/>
                <a:ext cx="2692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14:cNvPr>
              <p14:cNvContentPartPr/>
              <p14:nvPr/>
            </p14:nvContentPartPr>
            <p14:xfrm>
              <a:off x="4195920" y="2986720"/>
              <a:ext cx="189000" cy="208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177920" y="2969080"/>
                <a:ext cx="2246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14:cNvPr>
              <p14:cNvContentPartPr/>
              <p14:nvPr/>
            </p14:nvContentPartPr>
            <p14:xfrm>
              <a:off x="2955720" y="2792320"/>
              <a:ext cx="892440" cy="440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38073" y="2774680"/>
                <a:ext cx="928094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14:cNvPr>
              <p14:cNvContentPartPr/>
              <p14:nvPr/>
            </p14:nvContentPartPr>
            <p14:xfrm>
              <a:off x="4947600" y="2823280"/>
              <a:ext cx="1543320" cy="397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29956" y="2805296"/>
                <a:ext cx="1578968" cy="433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A0F9CD-8B76-4A95-AB1F-8A2B68D5DD02}"/>
                  </a:ext>
                </a:extLst>
              </p14:cNvPr>
              <p14:cNvContentPartPr/>
              <p14:nvPr/>
            </p14:nvContentPartPr>
            <p14:xfrm>
              <a:off x="7030560" y="2806720"/>
              <a:ext cx="1136520" cy="404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A0F9CD-8B76-4A95-AB1F-8A2B68D5DD0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12560" y="2789080"/>
                <a:ext cx="11721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1A08067-2ACD-4E3D-A77C-60F0975B4958}"/>
                  </a:ext>
                </a:extLst>
              </p14:cNvPr>
              <p14:cNvContentPartPr/>
              <p14:nvPr/>
            </p14:nvContentPartPr>
            <p14:xfrm>
              <a:off x="1472880" y="3819760"/>
              <a:ext cx="23400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1A08067-2ACD-4E3D-A77C-60F0975B495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454880" y="3801760"/>
                <a:ext cx="269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579E5BD-6F55-451F-A0D6-C816BB22435B}"/>
                  </a:ext>
                </a:extLst>
              </p14:cNvPr>
              <p14:cNvContentPartPr/>
              <p14:nvPr/>
            </p14:nvContentPartPr>
            <p14:xfrm>
              <a:off x="1523640" y="3921640"/>
              <a:ext cx="195480" cy="8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579E5BD-6F55-451F-A0D6-C816BB22435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05640" y="3903640"/>
                <a:ext cx="231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6D939F9-2330-499B-B4E0-169FE76FF73F}"/>
                  </a:ext>
                </a:extLst>
              </p14:cNvPr>
              <p14:cNvContentPartPr/>
              <p14:nvPr/>
            </p14:nvContentPartPr>
            <p14:xfrm>
              <a:off x="3240840" y="3594400"/>
              <a:ext cx="212400" cy="135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6D939F9-2330-499B-B4E0-169FE76FF73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22840" y="3576760"/>
                <a:ext cx="248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4CD4B68-AFA9-4D4A-B1A4-4A2683F7B3E1}"/>
                  </a:ext>
                </a:extLst>
              </p14:cNvPr>
              <p14:cNvContentPartPr/>
              <p14:nvPr/>
            </p14:nvContentPartPr>
            <p14:xfrm>
              <a:off x="2895240" y="3657040"/>
              <a:ext cx="212400" cy="3319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4CD4B68-AFA9-4D4A-B1A4-4A2683F7B3E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877240" y="3639381"/>
                <a:ext cx="248040" cy="367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0FD8CF9-8484-49F4-9173-B4B9447FB135}"/>
                  </a:ext>
                </a:extLst>
              </p14:cNvPr>
              <p14:cNvContentPartPr/>
              <p14:nvPr/>
            </p14:nvContentPartPr>
            <p14:xfrm>
              <a:off x="2001360" y="3586120"/>
              <a:ext cx="774000" cy="468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0FD8CF9-8484-49F4-9173-B4B9447FB13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983360" y="3568466"/>
                <a:ext cx="809640" cy="504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8F80EC5-AA9F-4B82-A4FB-0B69A7415F3C}"/>
                  </a:ext>
                </a:extLst>
              </p14:cNvPr>
              <p14:cNvContentPartPr/>
              <p14:nvPr/>
            </p14:nvContentPartPr>
            <p14:xfrm>
              <a:off x="355080" y="3658120"/>
              <a:ext cx="894600" cy="396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8F80EC5-AA9F-4B82-A4FB-0B69A7415F3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7080" y="3640464"/>
                <a:ext cx="930240" cy="431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1D56C6A-FD80-48DF-BBEF-4BED14CA8A6C}"/>
                  </a:ext>
                </a:extLst>
              </p14:cNvPr>
              <p14:cNvContentPartPr/>
              <p14:nvPr/>
            </p14:nvContentPartPr>
            <p14:xfrm>
              <a:off x="3797760" y="3657400"/>
              <a:ext cx="315000" cy="3283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1D56C6A-FD80-48DF-BBEF-4BED14CA8A6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79760" y="3639400"/>
                <a:ext cx="350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99D37E4-691B-4E8A-8C2C-B9F164D169DF}"/>
                  </a:ext>
                </a:extLst>
              </p14:cNvPr>
              <p14:cNvContentPartPr/>
              <p14:nvPr/>
            </p14:nvContentPartPr>
            <p14:xfrm>
              <a:off x="5069280" y="3783040"/>
              <a:ext cx="162000" cy="6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99D37E4-691B-4E8A-8C2C-B9F164D169D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51640" y="3765400"/>
                <a:ext cx="197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7567B3D-2E99-48CA-AB4D-B0E99ED7C956}"/>
                  </a:ext>
                </a:extLst>
              </p14:cNvPr>
              <p14:cNvContentPartPr/>
              <p14:nvPr/>
            </p14:nvContentPartPr>
            <p14:xfrm>
              <a:off x="5079720" y="3884560"/>
              <a:ext cx="208800" cy="90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7567B3D-2E99-48CA-AB4D-B0E99ED7C95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062080" y="3866920"/>
                <a:ext cx="244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F9B33D5-CDD9-4F82-90DA-549A9933C77E}"/>
                  </a:ext>
                </a:extLst>
              </p14:cNvPr>
              <p14:cNvContentPartPr/>
              <p14:nvPr/>
            </p14:nvContentPartPr>
            <p14:xfrm>
              <a:off x="4469880" y="3672880"/>
              <a:ext cx="461520" cy="3510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F9B33D5-CDD9-4F82-90DA-549A9933C77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452240" y="3654880"/>
                <a:ext cx="4971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A4DF95C-FFC7-46CA-AAAC-6F8B4EC1C127}"/>
                  </a:ext>
                </a:extLst>
              </p14:cNvPr>
              <p14:cNvContentPartPr/>
              <p14:nvPr/>
            </p14:nvContentPartPr>
            <p14:xfrm>
              <a:off x="5892240" y="3707800"/>
              <a:ext cx="293400" cy="2034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A4DF95C-FFC7-46CA-AAAC-6F8B4EC1C12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74600" y="3690160"/>
                <a:ext cx="3290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89A3BAF-63A6-4D6C-B4CE-88C8B52CE2BB}"/>
                  </a:ext>
                </a:extLst>
              </p14:cNvPr>
              <p14:cNvContentPartPr/>
              <p14:nvPr/>
            </p14:nvContentPartPr>
            <p14:xfrm>
              <a:off x="5587680" y="3565960"/>
              <a:ext cx="192600" cy="428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89A3BAF-63A6-4D6C-B4CE-88C8B52CE2B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70040" y="3547960"/>
                <a:ext cx="2282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DDC8B2E-B09B-4241-A453-102716DDFC75}"/>
                  </a:ext>
                </a:extLst>
              </p14:cNvPr>
              <p14:cNvContentPartPr/>
              <p14:nvPr/>
            </p14:nvContentPartPr>
            <p14:xfrm>
              <a:off x="6319200" y="3651280"/>
              <a:ext cx="126000" cy="244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DDC8B2E-B09B-4241-A453-102716DDFC7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301560" y="3633640"/>
                <a:ext cx="1616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87850A-D0E3-4ABF-9634-4D55C80B8E09}"/>
                  </a:ext>
                </a:extLst>
              </p14:cNvPr>
              <p14:cNvContentPartPr/>
              <p14:nvPr/>
            </p14:nvContentPartPr>
            <p14:xfrm>
              <a:off x="6460680" y="3849280"/>
              <a:ext cx="81720" cy="91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87850A-D0E3-4ABF-9634-4D55C80B8E0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442680" y="3831640"/>
                <a:ext cx="117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D95849F-45AA-4326-BF82-27146649A1DC}"/>
                  </a:ext>
                </a:extLst>
              </p14:cNvPr>
              <p14:cNvContentPartPr/>
              <p14:nvPr/>
            </p14:nvContentPartPr>
            <p14:xfrm>
              <a:off x="6593520" y="3870880"/>
              <a:ext cx="192960" cy="511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D95849F-45AA-4326-BF82-27146649A1D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575520" y="3852880"/>
                <a:ext cx="228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D088FFE-620D-4102-8927-47DBFAFB2F8F}"/>
                  </a:ext>
                </a:extLst>
              </p14:cNvPr>
              <p14:cNvContentPartPr/>
              <p14:nvPr/>
            </p14:nvContentPartPr>
            <p14:xfrm>
              <a:off x="6603600" y="3506920"/>
              <a:ext cx="127080" cy="114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D088FFE-620D-4102-8927-47DBFAFB2F8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85600" y="3488920"/>
                <a:ext cx="1627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D497C37-0D68-4FDD-9A91-FEC715799879}"/>
                  </a:ext>
                </a:extLst>
              </p14:cNvPr>
              <p14:cNvContentPartPr/>
              <p14:nvPr/>
            </p14:nvContentPartPr>
            <p14:xfrm>
              <a:off x="6867840" y="3754600"/>
              <a:ext cx="165960" cy="151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D497C37-0D68-4FDD-9A91-FEC71579987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849840" y="3736600"/>
                <a:ext cx="201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FA88081-382A-431D-92C5-3D033484FFD1}"/>
                  </a:ext>
                </a:extLst>
              </p14:cNvPr>
              <p14:cNvContentPartPr/>
              <p14:nvPr/>
            </p14:nvContentPartPr>
            <p14:xfrm>
              <a:off x="6960000" y="3646960"/>
              <a:ext cx="30240" cy="1933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FA88081-382A-431D-92C5-3D033484FFD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942360" y="3628960"/>
                <a:ext cx="65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4C759E1-32C5-451B-80A9-56B9B6B2A671}"/>
                  </a:ext>
                </a:extLst>
              </p14:cNvPr>
              <p14:cNvContentPartPr/>
              <p14:nvPr/>
            </p14:nvContentPartPr>
            <p14:xfrm>
              <a:off x="7152240" y="3352480"/>
              <a:ext cx="1809720" cy="5954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4C759E1-32C5-451B-80A9-56B9B6B2A67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134236" y="3334480"/>
                <a:ext cx="1845367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EF1CC4-F8BF-4A49-A66B-49ADC4C8F546}"/>
                  </a:ext>
                </a:extLst>
              </p14:cNvPr>
              <p14:cNvContentPartPr/>
              <p14:nvPr/>
            </p14:nvContentPartPr>
            <p14:xfrm>
              <a:off x="1621200" y="4154920"/>
              <a:ext cx="4320" cy="4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EF1CC4-F8BF-4A49-A66B-49ADC4C8F54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603560" y="413728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D57DB2F-8CF9-46B7-AADA-5DC5F497ABCF}"/>
                  </a:ext>
                </a:extLst>
              </p14:cNvPr>
              <p14:cNvContentPartPr/>
              <p14:nvPr/>
            </p14:nvContentPartPr>
            <p14:xfrm>
              <a:off x="1076520" y="4405840"/>
              <a:ext cx="1359360" cy="226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D57DB2F-8CF9-46B7-AADA-5DC5F497ABC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58880" y="4388200"/>
                <a:ext cx="13950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E0EF53-0C15-4DE8-8664-CD0DA7306099}"/>
                  </a:ext>
                </a:extLst>
              </p14:cNvPr>
              <p14:cNvContentPartPr/>
              <p14:nvPr/>
            </p14:nvContentPartPr>
            <p14:xfrm>
              <a:off x="703920" y="4206040"/>
              <a:ext cx="154800" cy="450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E0EF53-0C15-4DE8-8664-CD0DA730609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5920" y="4188400"/>
                <a:ext cx="19044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1127CEF-7FE7-4BCC-B751-26B4F7D203B5}"/>
                  </a:ext>
                </a:extLst>
              </p14:cNvPr>
              <p14:cNvContentPartPr/>
              <p14:nvPr/>
            </p14:nvContentPartPr>
            <p14:xfrm>
              <a:off x="4337760" y="4307920"/>
              <a:ext cx="943560" cy="263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1127CEF-7FE7-4BCC-B751-26B4F7D203B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320120" y="4290256"/>
                <a:ext cx="979200" cy="299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A3740CF-0F70-44CA-BC61-B3E7C3942450}"/>
                  </a:ext>
                </a:extLst>
              </p14:cNvPr>
              <p14:cNvContentPartPr/>
              <p14:nvPr/>
            </p14:nvContentPartPr>
            <p14:xfrm>
              <a:off x="3281160" y="4254640"/>
              <a:ext cx="913680" cy="3780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A3740CF-0F70-44CA-BC61-B3E7C394245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63160" y="4236983"/>
                <a:ext cx="949320" cy="41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75366D-FCC3-4A39-9E50-98D604C1EC24}"/>
                  </a:ext>
                </a:extLst>
              </p14:cNvPr>
              <p14:cNvContentPartPr/>
              <p14:nvPr/>
            </p14:nvContentPartPr>
            <p14:xfrm>
              <a:off x="5763000" y="4256800"/>
              <a:ext cx="190440" cy="345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75366D-FCC3-4A39-9E50-98D604C1EC2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745034" y="4238800"/>
                <a:ext cx="226013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3B14982-2DF8-4A7E-94CD-8BEAF495223D}"/>
                  </a:ext>
                </a:extLst>
              </p14:cNvPr>
              <p14:cNvContentPartPr/>
              <p14:nvPr/>
            </p14:nvContentPartPr>
            <p14:xfrm>
              <a:off x="6034800" y="4520680"/>
              <a:ext cx="139680" cy="113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3B14982-2DF8-4A7E-94CD-8BEAF495223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016800" y="4503040"/>
                <a:ext cx="175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06275C1-8A84-4C56-8A54-E809FE2FF806}"/>
                  </a:ext>
                </a:extLst>
              </p14:cNvPr>
              <p14:cNvContentPartPr/>
              <p14:nvPr/>
            </p14:nvContentPartPr>
            <p14:xfrm>
              <a:off x="6278520" y="4413040"/>
              <a:ext cx="167760" cy="6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06275C1-8A84-4C56-8A54-E809FE2FF80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260880" y="4395400"/>
                <a:ext cx="203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095099-A1E4-4E0F-95AB-EC0BC85A82B0}"/>
                  </a:ext>
                </a:extLst>
              </p14:cNvPr>
              <p14:cNvContentPartPr/>
              <p14:nvPr/>
            </p14:nvContentPartPr>
            <p14:xfrm>
              <a:off x="6319200" y="4500520"/>
              <a:ext cx="162360" cy="223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095099-A1E4-4E0F-95AB-EC0BC85A82B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01560" y="4482880"/>
                <a:ext cx="198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93688F4-8173-4A62-A49C-F0B987080149}"/>
                  </a:ext>
                </a:extLst>
              </p14:cNvPr>
              <p14:cNvContentPartPr/>
              <p14:nvPr/>
            </p14:nvContentPartPr>
            <p14:xfrm>
              <a:off x="6584160" y="4175440"/>
              <a:ext cx="272160" cy="4978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93688F4-8173-4A62-A49C-F0B98708014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566497" y="4157440"/>
                <a:ext cx="307847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4C85735-A7A8-4860-9C93-EC8A19D7A21E}"/>
                  </a:ext>
                </a:extLst>
              </p14:cNvPr>
              <p14:cNvContentPartPr/>
              <p14:nvPr/>
            </p14:nvContentPartPr>
            <p14:xfrm>
              <a:off x="6958920" y="4368400"/>
              <a:ext cx="171000" cy="164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4C85735-A7A8-4860-9C93-EC8A19D7A21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941280" y="4350760"/>
                <a:ext cx="2066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0644609-DE17-4BE2-9C60-81F08AFA9A46}"/>
                  </a:ext>
                </a:extLst>
              </p14:cNvPr>
              <p14:cNvContentPartPr/>
              <p14:nvPr/>
            </p14:nvContentPartPr>
            <p14:xfrm>
              <a:off x="8026320" y="4054120"/>
              <a:ext cx="468360" cy="4442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0644609-DE17-4BE2-9C60-81F08AFA9A4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008320" y="4036466"/>
                <a:ext cx="504000" cy="479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15F041B-D9BE-461B-B4EA-A662FDECB54F}"/>
                  </a:ext>
                </a:extLst>
              </p14:cNvPr>
              <p14:cNvContentPartPr/>
              <p14:nvPr/>
            </p14:nvContentPartPr>
            <p14:xfrm>
              <a:off x="7263840" y="4165360"/>
              <a:ext cx="628560" cy="4910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15F041B-D9BE-461B-B4EA-A662FDECB54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246200" y="4147360"/>
                <a:ext cx="66420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608D226-D8E3-41B2-9D9A-F2D6C068D4D4}"/>
                  </a:ext>
                </a:extLst>
              </p14:cNvPr>
              <p14:cNvContentPartPr/>
              <p14:nvPr/>
            </p14:nvContentPartPr>
            <p14:xfrm>
              <a:off x="730920" y="4815520"/>
              <a:ext cx="340560" cy="243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608D226-D8E3-41B2-9D9A-F2D6C068D4D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13299" y="4797520"/>
                <a:ext cx="376162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6C5F428-2705-4F1B-AA90-ADAD65405CD1}"/>
                  </a:ext>
                </a:extLst>
              </p14:cNvPr>
              <p14:cNvContentPartPr/>
              <p14:nvPr/>
            </p14:nvContentPartPr>
            <p14:xfrm>
              <a:off x="2346600" y="4947280"/>
              <a:ext cx="174240" cy="10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6C5F428-2705-4F1B-AA90-ADAD65405CD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328600" y="4929280"/>
                <a:ext cx="209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7BA93CD-CF39-4C75-B330-3290549ACCA6}"/>
                  </a:ext>
                </a:extLst>
              </p14:cNvPr>
              <p14:cNvContentPartPr/>
              <p14:nvPr/>
            </p14:nvContentPartPr>
            <p14:xfrm>
              <a:off x="2356680" y="5039080"/>
              <a:ext cx="20412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7BA93CD-CF39-4C75-B330-3290549ACCA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339040" y="5021080"/>
                <a:ext cx="239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FF6AEBC-D0DC-430F-882B-969CCDE02DE6}"/>
                  </a:ext>
                </a:extLst>
              </p14:cNvPr>
              <p14:cNvContentPartPr/>
              <p14:nvPr/>
            </p14:nvContentPartPr>
            <p14:xfrm>
              <a:off x="1828560" y="4845760"/>
              <a:ext cx="387000" cy="2905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FF6AEBC-D0DC-430F-882B-969CCDE02DE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810560" y="4828120"/>
                <a:ext cx="4226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C5B4F20-545C-4D1F-BF19-4BBBAA9731D2}"/>
                  </a:ext>
                </a:extLst>
              </p14:cNvPr>
              <p14:cNvContentPartPr/>
              <p14:nvPr/>
            </p14:nvContentPartPr>
            <p14:xfrm>
              <a:off x="2773560" y="4716160"/>
              <a:ext cx="208440" cy="1976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C5B4F20-545C-4D1F-BF19-4BBBAA9731D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755560" y="4698160"/>
                <a:ext cx="2440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1A2F699-5FE3-485A-A08C-84E91522607C}"/>
                  </a:ext>
                </a:extLst>
              </p14:cNvPr>
              <p14:cNvContentPartPr/>
              <p14:nvPr/>
            </p14:nvContentPartPr>
            <p14:xfrm>
              <a:off x="2753040" y="4937200"/>
              <a:ext cx="368280" cy="208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1A2F699-5FE3-485A-A08C-84E91522607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735400" y="4919200"/>
                <a:ext cx="403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C1C0850-B963-43B8-B0DA-B2B7F8D756B9}"/>
                  </a:ext>
                </a:extLst>
              </p14:cNvPr>
              <p14:cNvContentPartPr/>
              <p14:nvPr/>
            </p14:nvContentPartPr>
            <p14:xfrm>
              <a:off x="2890200" y="4998400"/>
              <a:ext cx="77040" cy="83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C1C0850-B963-43B8-B0DA-B2B7F8D756B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872560" y="4980400"/>
                <a:ext cx="1126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94D44CB-FE63-489D-956A-CCABE2B06876}"/>
                  </a:ext>
                </a:extLst>
              </p14:cNvPr>
              <p14:cNvContentPartPr/>
              <p14:nvPr/>
            </p14:nvContentPartPr>
            <p14:xfrm>
              <a:off x="2926560" y="4998400"/>
              <a:ext cx="101160" cy="2088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94D44CB-FE63-489D-956A-CCABE2B0687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908560" y="4980400"/>
                <a:ext cx="1368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E622B16-20BE-4785-93E3-D11736BA0451}"/>
                  </a:ext>
                </a:extLst>
              </p14:cNvPr>
              <p14:cNvContentPartPr/>
              <p14:nvPr/>
            </p14:nvContentPartPr>
            <p14:xfrm>
              <a:off x="3149400" y="4879600"/>
              <a:ext cx="410760" cy="1800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E622B16-20BE-4785-93E3-D11736BA045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131760" y="4861600"/>
                <a:ext cx="4464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81279AC-1846-4D19-B223-7FE6809B022F}"/>
                  </a:ext>
                </a:extLst>
              </p14:cNvPr>
              <p14:cNvContentPartPr/>
              <p14:nvPr/>
            </p14:nvContentPartPr>
            <p14:xfrm>
              <a:off x="3691920" y="4702840"/>
              <a:ext cx="505440" cy="4114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81279AC-1846-4D19-B223-7FE6809B022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674280" y="4685185"/>
                <a:ext cx="541080" cy="447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8F23CC5-B368-42FB-8238-B69B40B24023}"/>
                  </a:ext>
                </a:extLst>
              </p14:cNvPr>
              <p14:cNvContentPartPr/>
              <p14:nvPr/>
            </p14:nvContentPartPr>
            <p14:xfrm>
              <a:off x="4705680" y="4825960"/>
              <a:ext cx="901800" cy="271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8F23CC5-B368-42FB-8238-B69B40B2402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687680" y="4807960"/>
                <a:ext cx="9374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BEB0C31-F752-41C6-AC15-82E099BD2ABE}"/>
                  </a:ext>
                </a:extLst>
              </p14:cNvPr>
              <p14:cNvContentPartPr/>
              <p14:nvPr/>
            </p14:nvContentPartPr>
            <p14:xfrm>
              <a:off x="5904480" y="4835680"/>
              <a:ext cx="923040" cy="4759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BEB0C31-F752-41C6-AC15-82E099BD2AB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886480" y="4818040"/>
                <a:ext cx="95868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F22C2EA-8197-4773-B1FC-FC1B17DBBC0D}"/>
                  </a:ext>
                </a:extLst>
              </p14:cNvPr>
              <p14:cNvContentPartPr/>
              <p14:nvPr/>
            </p14:nvContentPartPr>
            <p14:xfrm>
              <a:off x="7650120" y="4735240"/>
              <a:ext cx="487080" cy="37584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F22C2EA-8197-4773-B1FC-FC1B17DBBC0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632480" y="4717583"/>
                <a:ext cx="522720" cy="41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3D14DE6-00C1-426E-BA69-F3AA6E1CB4C6}"/>
                  </a:ext>
                </a:extLst>
              </p14:cNvPr>
              <p14:cNvContentPartPr/>
              <p14:nvPr/>
            </p14:nvContentPartPr>
            <p14:xfrm>
              <a:off x="6958920" y="4807600"/>
              <a:ext cx="581040" cy="4352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3D14DE6-00C1-426E-BA69-F3AA6E1CB4C6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941280" y="4789960"/>
                <a:ext cx="616680" cy="4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566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13703-3F1D-48ED-8727-D117E12C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7" t="14359" r="16250" b="78120"/>
          <a:stretch/>
        </p:blipFill>
        <p:spPr>
          <a:xfrm>
            <a:off x="228600" y="121284"/>
            <a:ext cx="8573994" cy="1783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14:cNvPr>
              <p14:cNvContentPartPr/>
              <p14:nvPr/>
            </p14:nvContentPartPr>
            <p14:xfrm>
              <a:off x="7040640" y="465280"/>
              <a:ext cx="74232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BF9A6-8C51-4860-A396-C4516AC17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640" y="429640"/>
                <a:ext cx="777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14:cNvPr>
              <p14:cNvContentPartPr/>
              <p14:nvPr/>
            </p14:nvContentPartPr>
            <p14:xfrm>
              <a:off x="212880" y="772720"/>
              <a:ext cx="915120" cy="5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C360C2-C1B5-4EBF-8BF6-D21433554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737080"/>
                <a:ext cx="950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14:cNvPr>
              <p14:cNvContentPartPr/>
              <p14:nvPr/>
            </p14:nvContentPartPr>
            <p14:xfrm>
              <a:off x="3541080" y="2051800"/>
              <a:ext cx="14760" cy="9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77CB34-1C0F-4DEF-8058-9861A0554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3440" y="2034160"/>
                <a:ext cx="50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14:cNvPr>
              <p14:cNvContentPartPr/>
              <p14:nvPr/>
            </p14:nvContentPartPr>
            <p14:xfrm>
              <a:off x="4744200" y="1929760"/>
              <a:ext cx="223200" cy="21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BC34028-57FA-4289-9B08-75AF4ABCB3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6200" y="191176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14:cNvPr>
              <p14:cNvContentPartPr/>
              <p14:nvPr/>
            </p14:nvContentPartPr>
            <p14:xfrm>
              <a:off x="4764360" y="2031280"/>
              <a:ext cx="182880" cy="26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00012E-1F57-4DC0-99DC-9E9EC53C02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720" y="2013640"/>
                <a:ext cx="218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14:cNvPr>
              <p14:cNvContentPartPr/>
              <p14:nvPr/>
            </p14:nvContentPartPr>
            <p14:xfrm>
              <a:off x="6177720" y="1779640"/>
              <a:ext cx="485280" cy="294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65E5AF-2D88-4987-9191-AAF86A5BB5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0080" y="1761640"/>
                <a:ext cx="520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14:cNvPr>
              <p14:cNvContentPartPr/>
              <p14:nvPr/>
            </p14:nvContentPartPr>
            <p14:xfrm>
              <a:off x="5760120" y="1848760"/>
              <a:ext cx="264960" cy="231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D21BC8F-13FD-42E0-A600-8C24204710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2480" y="1830760"/>
                <a:ext cx="300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14:cNvPr>
              <p14:cNvContentPartPr/>
              <p14:nvPr/>
            </p14:nvContentPartPr>
            <p14:xfrm>
              <a:off x="5213640" y="1757320"/>
              <a:ext cx="362880" cy="347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1DC9C0-303D-4D68-BC1E-3A9CE359F0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5640" y="1739320"/>
                <a:ext cx="398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14:cNvPr>
              <p14:cNvContentPartPr/>
              <p14:nvPr/>
            </p14:nvContentPartPr>
            <p14:xfrm>
              <a:off x="4082520" y="1789720"/>
              <a:ext cx="378000" cy="320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F5FCE18-7F56-472F-9D7E-10FC5A8268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4520" y="1771720"/>
                <a:ext cx="413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14:cNvPr>
              <p14:cNvContentPartPr/>
              <p14:nvPr/>
            </p14:nvContentPartPr>
            <p14:xfrm>
              <a:off x="3748800" y="1859200"/>
              <a:ext cx="213120" cy="26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60EDF7-8587-467A-AA66-18E5199432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31160" y="1841200"/>
                <a:ext cx="248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14:cNvPr>
              <p14:cNvContentPartPr/>
              <p14:nvPr/>
            </p14:nvContentPartPr>
            <p14:xfrm>
              <a:off x="3220320" y="1767760"/>
              <a:ext cx="194040" cy="37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8CA744-B43F-41D8-96A3-F83188FA3A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2680" y="1749760"/>
                <a:ext cx="2296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14:cNvPr>
              <p14:cNvContentPartPr/>
              <p14:nvPr/>
            </p14:nvContentPartPr>
            <p14:xfrm>
              <a:off x="7274280" y="1733560"/>
              <a:ext cx="380160" cy="335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1BD49D-4E6D-4700-A111-7499218BB7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56640" y="1715560"/>
                <a:ext cx="415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14:cNvPr>
              <p14:cNvContentPartPr/>
              <p14:nvPr/>
            </p14:nvContentPartPr>
            <p14:xfrm>
              <a:off x="669360" y="2397400"/>
              <a:ext cx="316440" cy="266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D177A0-E24D-4D7D-80B3-B09F51C1B1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360" y="2379760"/>
                <a:ext cx="3520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14:cNvPr>
              <p14:cNvContentPartPr/>
              <p14:nvPr/>
            </p14:nvContentPartPr>
            <p14:xfrm>
              <a:off x="1970400" y="2449960"/>
              <a:ext cx="22428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4AABBEA-E6F5-4E39-9D09-747AAB62C74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52760" y="2431960"/>
                <a:ext cx="259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14:cNvPr>
              <p14:cNvContentPartPr/>
              <p14:nvPr/>
            </p14:nvContentPartPr>
            <p14:xfrm>
              <a:off x="2031600" y="2549680"/>
              <a:ext cx="21276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B9E7511-7330-4423-B26D-3A280F3D04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3600" y="2532040"/>
                <a:ext cx="248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14:cNvPr>
              <p14:cNvContentPartPr/>
              <p14:nvPr/>
            </p14:nvContentPartPr>
            <p14:xfrm>
              <a:off x="1106760" y="2377240"/>
              <a:ext cx="704160" cy="254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BDFBF3-3D84-4FE9-B437-AFAAE4A9F94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2359240"/>
                <a:ext cx="739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14:cNvPr>
              <p14:cNvContentPartPr/>
              <p14:nvPr/>
            </p14:nvContentPartPr>
            <p14:xfrm>
              <a:off x="2438040" y="2275360"/>
              <a:ext cx="194040" cy="343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29E85B-FC13-496A-9F82-DF5B4915DE3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20073" y="2257360"/>
                <a:ext cx="229614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14:cNvPr>
              <p14:cNvContentPartPr/>
              <p14:nvPr/>
            </p14:nvContentPartPr>
            <p14:xfrm>
              <a:off x="2732880" y="2539960"/>
              <a:ext cx="102600" cy="123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C71319-4AF9-486E-9B12-6BEABD4843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4880" y="2521960"/>
                <a:ext cx="138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14:cNvPr>
              <p14:cNvContentPartPr/>
              <p14:nvPr/>
            </p14:nvContentPartPr>
            <p14:xfrm>
              <a:off x="2966160" y="2508280"/>
              <a:ext cx="12240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F20C32-C5C1-41F8-86E3-43677077FF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48520" y="2490280"/>
                <a:ext cx="158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14:cNvPr>
              <p14:cNvContentPartPr/>
              <p14:nvPr/>
            </p14:nvContentPartPr>
            <p14:xfrm>
              <a:off x="3505080" y="2478760"/>
              <a:ext cx="10080" cy="153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ACEF153-EE8F-4466-8F6A-21718D29A52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440" y="2461120"/>
                <a:ext cx="45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14:cNvPr>
              <p14:cNvContentPartPr/>
              <p14:nvPr/>
            </p14:nvContentPartPr>
            <p14:xfrm>
              <a:off x="3179280" y="2346640"/>
              <a:ext cx="214200" cy="285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5EADEC0-7A03-466A-9C27-D00A9F0DF2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61310" y="2329000"/>
                <a:ext cx="2497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14:cNvPr>
              <p14:cNvContentPartPr/>
              <p14:nvPr/>
            </p14:nvContentPartPr>
            <p14:xfrm>
              <a:off x="3006840" y="2172760"/>
              <a:ext cx="1148400" cy="682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AB06CA-34F3-43BB-9F5E-8468B75ECDB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89200" y="2155120"/>
                <a:ext cx="11840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14:cNvPr>
              <p14:cNvContentPartPr/>
              <p14:nvPr/>
            </p14:nvContentPartPr>
            <p14:xfrm>
              <a:off x="6735720" y="791800"/>
              <a:ext cx="171252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478576-D93C-4373-8C4A-1F062B5E6D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17720" y="774160"/>
                <a:ext cx="1748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14:cNvPr>
              <p14:cNvContentPartPr/>
              <p14:nvPr/>
            </p14:nvContentPartPr>
            <p14:xfrm>
              <a:off x="203160" y="1180960"/>
              <a:ext cx="879120" cy="38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E3FAF43-75C9-44CC-BACB-555214AB3BB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5160" y="1163320"/>
                <a:ext cx="914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14:cNvPr>
              <p14:cNvContentPartPr/>
              <p14:nvPr/>
            </p14:nvContentPartPr>
            <p14:xfrm>
              <a:off x="4420200" y="2549680"/>
              <a:ext cx="100800" cy="13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D025B6D-C884-4E5E-AE30-EA2CEAC027A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02560" y="2532040"/>
                <a:ext cx="136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14:cNvPr>
              <p14:cNvContentPartPr/>
              <p14:nvPr/>
            </p14:nvContentPartPr>
            <p14:xfrm>
              <a:off x="4802520" y="2448160"/>
              <a:ext cx="320760" cy="153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95D2D24-00AB-4125-B7DC-46B73DAE8BD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84520" y="2430160"/>
                <a:ext cx="3564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14:cNvPr>
              <p14:cNvContentPartPr/>
              <p14:nvPr/>
            </p14:nvContentPartPr>
            <p14:xfrm>
              <a:off x="5302200" y="2227480"/>
              <a:ext cx="882720" cy="344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8E70557-E1F9-4AC3-A7D9-587EF9DA172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84200" y="2209499"/>
                <a:ext cx="918360" cy="380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14:cNvPr>
              <p14:cNvContentPartPr/>
              <p14:nvPr/>
            </p14:nvContentPartPr>
            <p14:xfrm>
              <a:off x="6501720" y="2347360"/>
              <a:ext cx="171720" cy="246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2E57EC5-6411-4C69-ABD1-56F27AFA8C5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84080" y="2329360"/>
                <a:ext cx="2073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14:cNvPr>
              <p14:cNvContentPartPr/>
              <p14:nvPr/>
            </p14:nvContentPartPr>
            <p14:xfrm>
              <a:off x="6745800" y="2519080"/>
              <a:ext cx="4320" cy="78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0E4F33-CF93-4731-88D0-0E8C291FA80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28160" y="2501440"/>
                <a:ext cx="39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14:cNvPr>
              <p14:cNvContentPartPr/>
              <p14:nvPr/>
            </p14:nvContentPartPr>
            <p14:xfrm>
              <a:off x="6857760" y="2470120"/>
              <a:ext cx="13392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6C09C66-A6AE-4659-805E-A6B0BA6222E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39760" y="2452480"/>
                <a:ext cx="169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14:cNvPr>
              <p14:cNvContentPartPr/>
              <p14:nvPr/>
            </p14:nvContentPartPr>
            <p14:xfrm>
              <a:off x="7007880" y="2288680"/>
              <a:ext cx="215640" cy="273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DB13904-96CB-4AC4-9AC6-3958CA37371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989880" y="2270680"/>
                <a:ext cx="2512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14:cNvPr>
              <p14:cNvContentPartPr/>
              <p14:nvPr/>
            </p14:nvContentPartPr>
            <p14:xfrm>
              <a:off x="7284360" y="2460400"/>
              <a:ext cx="135360" cy="119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2059AE6-28CA-4A57-9088-62B29A81270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66360" y="2442760"/>
                <a:ext cx="171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14:cNvPr>
              <p14:cNvContentPartPr/>
              <p14:nvPr/>
            </p14:nvContentPartPr>
            <p14:xfrm>
              <a:off x="7568760" y="2366800"/>
              <a:ext cx="21492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B26D1AD-DB93-43C3-89D2-CBE498AF381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51120" y="2348800"/>
                <a:ext cx="250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14:cNvPr>
              <p14:cNvContentPartPr/>
              <p14:nvPr/>
            </p14:nvContentPartPr>
            <p14:xfrm>
              <a:off x="7599360" y="2458240"/>
              <a:ext cx="243360" cy="12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F138615-02A1-4276-82BF-72F77DE8490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81360" y="2440240"/>
                <a:ext cx="279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14:cNvPr>
              <p14:cNvContentPartPr/>
              <p14:nvPr/>
            </p14:nvContentPartPr>
            <p14:xfrm>
              <a:off x="8035680" y="2153680"/>
              <a:ext cx="835560" cy="615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2202A34-8674-44D5-BE9C-2135E1A2C6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018040" y="2135680"/>
                <a:ext cx="87120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14:cNvPr>
              <p14:cNvContentPartPr/>
              <p14:nvPr/>
            </p14:nvContentPartPr>
            <p14:xfrm>
              <a:off x="2112960" y="3068080"/>
              <a:ext cx="235080" cy="20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F24AF56-AF18-4474-B6BC-8D73CAEDB04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95320" y="3050080"/>
                <a:ext cx="270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14:cNvPr>
              <p14:cNvContentPartPr/>
              <p14:nvPr/>
            </p14:nvContentPartPr>
            <p14:xfrm>
              <a:off x="2153640" y="3166360"/>
              <a:ext cx="193320" cy="18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FD7F85-3CA2-4DA6-BF6B-27F67CE3EC2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36000" y="3148720"/>
                <a:ext cx="228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14:cNvPr>
              <p14:cNvContentPartPr/>
              <p14:nvPr/>
            </p14:nvContentPartPr>
            <p14:xfrm>
              <a:off x="2661600" y="3141520"/>
              <a:ext cx="141120" cy="162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A13C64-2C86-4E86-BF5A-21E496DE605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43960" y="3123520"/>
                <a:ext cx="176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14:cNvPr>
              <p14:cNvContentPartPr/>
              <p14:nvPr/>
            </p14:nvContentPartPr>
            <p14:xfrm>
              <a:off x="2620920" y="2844520"/>
              <a:ext cx="203760" cy="236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A712E6C-E534-4812-A36D-E89D0EC8C1E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03280" y="2826520"/>
                <a:ext cx="2394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14:cNvPr>
              <p14:cNvContentPartPr/>
              <p14:nvPr/>
            </p14:nvContentPartPr>
            <p14:xfrm>
              <a:off x="1457760" y="2966560"/>
              <a:ext cx="430560" cy="357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4707FAF-A4FF-4AC5-B869-9A964897FD1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40120" y="2948560"/>
                <a:ext cx="466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14:cNvPr>
              <p14:cNvContentPartPr/>
              <p14:nvPr/>
            </p14:nvContentPartPr>
            <p14:xfrm>
              <a:off x="683400" y="2813920"/>
              <a:ext cx="216000" cy="518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4B11A20-0D39-44D6-91EF-17091FA1673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65400" y="2796280"/>
                <a:ext cx="2516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14:cNvPr>
              <p14:cNvContentPartPr/>
              <p14:nvPr/>
            </p14:nvContentPartPr>
            <p14:xfrm>
              <a:off x="4592280" y="3112000"/>
              <a:ext cx="158400" cy="150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69EC174-1585-45CA-8CB3-69D4236822F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74280" y="3094000"/>
                <a:ext cx="1940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14:cNvPr>
              <p14:cNvContentPartPr/>
              <p14:nvPr/>
            </p14:nvContentPartPr>
            <p14:xfrm>
              <a:off x="4551240" y="2854600"/>
              <a:ext cx="233640" cy="1728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A354CDE-0BB7-4D16-9118-DB743877726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33600" y="2836960"/>
                <a:ext cx="2692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14:cNvPr>
              <p14:cNvContentPartPr/>
              <p14:nvPr/>
            </p14:nvContentPartPr>
            <p14:xfrm>
              <a:off x="4195920" y="2986720"/>
              <a:ext cx="189000" cy="208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CB9BF0D-0813-4359-853D-164B00109A9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177920" y="2969080"/>
                <a:ext cx="2246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14:cNvPr>
              <p14:cNvContentPartPr/>
              <p14:nvPr/>
            </p14:nvContentPartPr>
            <p14:xfrm>
              <a:off x="2955720" y="2792320"/>
              <a:ext cx="892440" cy="440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03EE5F5-F67F-43C7-A843-0383B93322C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38073" y="2774680"/>
                <a:ext cx="928094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14:cNvPr>
              <p14:cNvContentPartPr/>
              <p14:nvPr/>
            </p14:nvContentPartPr>
            <p14:xfrm>
              <a:off x="4947600" y="2823280"/>
              <a:ext cx="1543320" cy="397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8D34217-C698-40E5-994F-53988C42F2F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29956" y="2805296"/>
                <a:ext cx="1578968" cy="433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A0F9CD-8B76-4A95-AB1F-8A2B68D5DD02}"/>
                  </a:ext>
                </a:extLst>
              </p14:cNvPr>
              <p14:cNvContentPartPr/>
              <p14:nvPr/>
            </p14:nvContentPartPr>
            <p14:xfrm>
              <a:off x="7030560" y="2806720"/>
              <a:ext cx="1136520" cy="404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A0F9CD-8B76-4A95-AB1F-8A2B68D5DD0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12560" y="2789080"/>
                <a:ext cx="11721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1A08067-2ACD-4E3D-A77C-60F0975B4958}"/>
                  </a:ext>
                </a:extLst>
              </p14:cNvPr>
              <p14:cNvContentPartPr/>
              <p14:nvPr/>
            </p14:nvContentPartPr>
            <p14:xfrm>
              <a:off x="1472880" y="3819760"/>
              <a:ext cx="23400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1A08067-2ACD-4E3D-A77C-60F0975B495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454880" y="3801760"/>
                <a:ext cx="269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579E5BD-6F55-451F-A0D6-C816BB22435B}"/>
                  </a:ext>
                </a:extLst>
              </p14:cNvPr>
              <p14:cNvContentPartPr/>
              <p14:nvPr/>
            </p14:nvContentPartPr>
            <p14:xfrm>
              <a:off x="1523640" y="3921640"/>
              <a:ext cx="195480" cy="8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579E5BD-6F55-451F-A0D6-C816BB22435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05640" y="3903640"/>
                <a:ext cx="231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6D939F9-2330-499B-B4E0-169FE76FF73F}"/>
                  </a:ext>
                </a:extLst>
              </p14:cNvPr>
              <p14:cNvContentPartPr/>
              <p14:nvPr/>
            </p14:nvContentPartPr>
            <p14:xfrm>
              <a:off x="3240840" y="3594400"/>
              <a:ext cx="212400" cy="135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6D939F9-2330-499B-B4E0-169FE76FF73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22840" y="3576760"/>
                <a:ext cx="248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4CD4B68-AFA9-4D4A-B1A4-4A2683F7B3E1}"/>
                  </a:ext>
                </a:extLst>
              </p14:cNvPr>
              <p14:cNvContentPartPr/>
              <p14:nvPr/>
            </p14:nvContentPartPr>
            <p14:xfrm>
              <a:off x="2895240" y="3657040"/>
              <a:ext cx="212400" cy="3319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4CD4B68-AFA9-4D4A-B1A4-4A2683F7B3E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877240" y="3639381"/>
                <a:ext cx="248040" cy="367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0FD8CF9-8484-49F4-9173-B4B9447FB135}"/>
                  </a:ext>
                </a:extLst>
              </p14:cNvPr>
              <p14:cNvContentPartPr/>
              <p14:nvPr/>
            </p14:nvContentPartPr>
            <p14:xfrm>
              <a:off x="2001360" y="3586120"/>
              <a:ext cx="774000" cy="468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0FD8CF9-8484-49F4-9173-B4B9447FB13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983360" y="3568466"/>
                <a:ext cx="809640" cy="504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8F80EC5-AA9F-4B82-A4FB-0B69A7415F3C}"/>
                  </a:ext>
                </a:extLst>
              </p14:cNvPr>
              <p14:cNvContentPartPr/>
              <p14:nvPr/>
            </p14:nvContentPartPr>
            <p14:xfrm>
              <a:off x="355080" y="3658120"/>
              <a:ext cx="894600" cy="396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8F80EC5-AA9F-4B82-A4FB-0B69A7415F3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7080" y="3640464"/>
                <a:ext cx="930240" cy="431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1D56C6A-FD80-48DF-BBEF-4BED14CA8A6C}"/>
                  </a:ext>
                </a:extLst>
              </p14:cNvPr>
              <p14:cNvContentPartPr/>
              <p14:nvPr/>
            </p14:nvContentPartPr>
            <p14:xfrm>
              <a:off x="3797760" y="3657400"/>
              <a:ext cx="315000" cy="3283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1D56C6A-FD80-48DF-BBEF-4BED14CA8A6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79760" y="3639400"/>
                <a:ext cx="350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99D37E4-691B-4E8A-8C2C-B9F164D169DF}"/>
                  </a:ext>
                </a:extLst>
              </p14:cNvPr>
              <p14:cNvContentPartPr/>
              <p14:nvPr/>
            </p14:nvContentPartPr>
            <p14:xfrm>
              <a:off x="5069280" y="3783040"/>
              <a:ext cx="162000" cy="6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99D37E4-691B-4E8A-8C2C-B9F164D169D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51640" y="3765400"/>
                <a:ext cx="197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7567B3D-2E99-48CA-AB4D-B0E99ED7C956}"/>
                  </a:ext>
                </a:extLst>
              </p14:cNvPr>
              <p14:cNvContentPartPr/>
              <p14:nvPr/>
            </p14:nvContentPartPr>
            <p14:xfrm>
              <a:off x="5079720" y="3884560"/>
              <a:ext cx="208800" cy="90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7567B3D-2E99-48CA-AB4D-B0E99ED7C95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062080" y="3866920"/>
                <a:ext cx="244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F9B33D5-CDD9-4F82-90DA-549A9933C77E}"/>
                  </a:ext>
                </a:extLst>
              </p14:cNvPr>
              <p14:cNvContentPartPr/>
              <p14:nvPr/>
            </p14:nvContentPartPr>
            <p14:xfrm>
              <a:off x="4469880" y="3672880"/>
              <a:ext cx="461520" cy="3510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F9B33D5-CDD9-4F82-90DA-549A9933C77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452240" y="3654880"/>
                <a:ext cx="4971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A4DF95C-FFC7-46CA-AAAC-6F8B4EC1C127}"/>
                  </a:ext>
                </a:extLst>
              </p14:cNvPr>
              <p14:cNvContentPartPr/>
              <p14:nvPr/>
            </p14:nvContentPartPr>
            <p14:xfrm>
              <a:off x="5892240" y="3707800"/>
              <a:ext cx="293400" cy="2034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A4DF95C-FFC7-46CA-AAAC-6F8B4EC1C12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74600" y="3690160"/>
                <a:ext cx="3290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89A3BAF-63A6-4D6C-B4CE-88C8B52CE2BB}"/>
                  </a:ext>
                </a:extLst>
              </p14:cNvPr>
              <p14:cNvContentPartPr/>
              <p14:nvPr/>
            </p14:nvContentPartPr>
            <p14:xfrm>
              <a:off x="5587680" y="3565960"/>
              <a:ext cx="192600" cy="428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89A3BAF-63A6-4D6C-B4CE-88C8B52CE2B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70040" y="3547960"/>
                <a:ext cx="2282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DDC8B2E-B09B-4241-A453-102716DDFC75}"/>
                  </a:ext>
                </a:extLst>
              </p14:cNvPr>
              <p14:cNvContentPartPr/>
              <p14:nvPr/>
            </p14:nvContentPartPr>
            <p14:xfrm>
              <a:off x="6319200" y="3651280"/>
              <a:ext cx="126000" cy="244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DDC8B2E-B09B-4241-A453-102716DDFC7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301560" y="3633640"/>
                <a:ext cx="1616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87850A-D0E3-4ABF-9634-4D55C80B8E09}"/>
                  </a:ext>
                </a:extLst>
              </p14:cNvPr>
              <p14:cNvContentPartPr/>
              <p14:nvPr/>
            </p14:nvContentPartPr>
            <p14:xfrm>
              <a:off x="6460680" y="3849280"/>
              <a:ext cx="81720" cy="91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87850A-D0E3-4ABF-9634-4D55C80B8E0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442680" y="3831640"/>
                <a:ext cx="117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D95849F-45AA-4326-BF82-27146649A1DC}"/>
                  </a:ext>
                </a:extLst>
              </p14:cNvPr>
              <p14:cNvContentPartPr/>
              <p14:nvPr/>
            </p14:nvContentPartPr>
            <p14:xfrm>
              <a:off x="6593520" y="3870880"/>
              <a:ext cx="192960" cy="511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D95849F-45AA-4326-BF82-27146649A1D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575520" y="3852880"/>
                <a:ext cx="228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D088FFE-620D-4102-8927-47DBFAFB2F8F}"/>
                  </a:ext>
                </a:extLst>
              </p14:cNvPr>
              <p14:cNvContentPartPr/>
              <p14:nvPr/>
            </p14:nvContentPartPr>
            <p14:xfrm>
              <a:off x="6603600" y="3506920"/>
              <a:ext cx="127080" cy="114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D088FFE-620D-4102-8927-47DBFAFB2F8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85600" y="3488920"/>
                <a:ext cx="1627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D497C37-0D68-4FDD-9A91-FEC715799879}"/>
                  </a:ext>
                </a:extLst>
              </p14:cNvPr>
              <p14:cNvContentPartPr/>
              <p14:nvPr/>
            </p14:nvContentPartPr>
            <p14:xfrm>
              <a:off x="6867840" y="3754600"/>
              <a:ext cx="165960" cy="151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D497C37-0D68-4FDD-9A91-FEC71579987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849840" y="3736600"/>
                <a:ext cx="201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FA88081-382A-431D-92C5-3D033484FFD1}"/>
                  </a:ext>
                </a:extLst>
              </p14:cNvPr>
              <p14:cNvContentPartPr/>
              <p14:nvPr/>
            </p14:nvContentPartPr>
            <p14:xfrm>
              <a:off x="6960000" y="3646960"/>
              <a:ext cx="30240" cy="1933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FA88081-382A-431D-92C5-3D033484FFD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942360" y="3628960"/>
                <a:ext cx="65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4C759E1-32C5-451B-80A9-56B9B6B2A671}"/>
                  </a:ext>
                </a:extLst>
              </p14:cNvPr>
              <p14:cNvContentPartPr/>
              <p14:nvPr/>
            </p14:nvContentPartPr>
            <p14:xfrm>
              <a:off x="7152240" y="3352480"/>
              <a:ext cx="1809720" cy="5954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4C759E1-32C5-451B-80A9-56B9B6B2A67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134236" y="3334480"/>
                <a:ext cx="1845367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EF1CC4-F8BF-4A49-A66B-49ADC4C8F546}"/>
                  </a:ext>
                </a:extLst>
              </p14:cNvPr>
              <p14:cNvContentPartPr/>
              <p14:nvPr/>
            </p14:nvContentPartPr>
            <p14:xfrm>
              <a:off x="1621200" y="4154920"/>
              <a:ext cx="4320" cy="4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EF1CC4-F8BF-4A49-A66B-49ADC4C8F54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603560" y="413728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D57DB2F-8CF9-46B7-AADA-5DC5F497ABCF}"/>
                  </a:ext>
                </a:extLst>
              </p14:cNvPr>
              <p14:cNvContentPartPr/>
              <p14:nvPr/>
            </p14:nvContentPartPr>
            <p14:xfrm>
              <a:off x="1076520" y="4405840"/>
              <a:ext cx="1359360" cy="226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D57DB2F-8CF9-46B7-AADA-5DC5F497ABC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58880" y="4388200"/>
                <a:ext cx="13950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E0EF53-0C15-4DE8-8664-CD0DA7306099}"/>
                  </a:ext>
                </a:extLst>
              </p14:cNvPr>
              <p14:cNvContentPartPr/>
              <p14:nvPr/>
            </p14:nvContentPartPr>
            <p14:xfrm>
              <a:off x="703920" y="4206040"/>
              <a:ext cx="154800" cy="450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E0EF53-0C15-4DE8-8664-CD0DA730609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5920" y="4188400"/>
                <a:ext cx="19044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1127CEF-7FE7-4BCC-B751-26B4F7D203B5}"/>
                  </a:ext>
                </a:extLst>
              </p14:cNvPr>
              <p14:cNvContentPartPr/>
              <p14:nvPr/>
            </p14:nvContentPartPr>
            <p14:xfrm>
              <a:off x="4337760" y="4307920"/>
              <a:ext cx="943560" cy="263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1127CEF-7FE7-4BCC-B751-26B4F7D203B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320120" y="4290256"/>
                <a:ext cx="979200" cy="299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A3740CF-0F70-44CA-BC61-B3E7C3942450}"/>
                  </a:ext>
                </a:extLst>
              </p14:cNvPr>
              <p14:cNvContentPartPr/>
              <p14:nvPr/>
            </p14:nvContentPartPr>
            <p14:xfrm>
              <a:off x="3281160" y="4254640"/>
              <a:ext cx="913680" cy="3780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A3740CF-0F70-44CA-BC61-B3E7C394245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63160" y="4236983"/>
                <a:ext cx="949320" cy="41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75366D-FCC3-4A39-9E50-98D604C1EC24}"/>
                  </a:ext>
                </a:extLst>
              </p14:cNvPr>
              <p14:cNvContentPartPr/>
              <p14:nvPr/>
            </p14:nvContentPartPr>
            <p14:xfrm>
              <a:off x="5763000" y="4256800"/>
              <a:ext cx="190440" cy="345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75366D-FCC3-4A39-9E50-98D604C1EC2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745034" y="4238800"/>
                <a:ext cx="226013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3B14982-2DF8-4A7E-94CD-8BEAF495223D}"/>
                  </a:ext>
                </a:extLst>
              </p14:cNvPr>
              <p14:cNvContentPartPr/>
              <p14:nvPr/>
            </p14:nvContentPartPr>
            <p14:xfrm>
              <a:off x="6034800" y="4520680"/>
              <a:ext cx="139680" cy="113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3B14982-2DF8-4A7E-94CD-8BEAF495223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016800" y="4503040"/>
                <a:ext cx="175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06275C1-8A84-4C56-8A54-E809FE2FF806}"/>
                  </a:ext>
                </a:extLst>
              </p14:cNvPr>
              <p14:cNvContentPartPr/>
              <p14:nvPr/>
            </p14:nvContentPartPr>
            <p14:xfrm>
              <a:off x="6278520" y="4413040"/>
              <a:ext cx="167760" cy="6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06275C1-8A84-4C56-8A54-E809FE2FF80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260880" y="4395400"/>
                <a:ext cx="203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095099-A1E4-4E0F-95AB-EC0BC85A82B0}"/>
                  </a:ext>
                </a:extLst>
              </p14:cNvPr>
              <p14:cNvContentPartPr/>
              <p14:nvPr/>
            </p14:nvContentPartPr>
            <p14:xfrm>
              <a:off x="6319200" y="4500520"/>
              <a:ext cx="162360" cy="223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095099-A1E4-4E0F-95AB-EC0BC85A82B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01560" y="4482880"/>
                <a:ext cx="198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93688F4-8173-4A62-A49C-F0B987080149}"/>
                  </a:ext>
                </a:extLst>
              </p14:cNvPr>
              <p14:cNvContentPartPr/>
              <p14:nvPr/>
            </p14:nvContentPartPr>
            <p14:xfrm>
              <a:off x="6584160" y="4175440"/>
              <a:ext cx="272160" cy="4978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93688F4-8173-4A62-A49C-F0B98708014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566497" y="4157440"/>
                <a:ext cx="307847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4C85735-A7A8-4860-9C93-EC8A19D7A21E}"/>
                  </a:ext>
                </a:extLst>
              </p14:cNvPr>
              <p14:cNvContentPartPr/>
              <p14:nvPr/>
            </p14:nvContentPartPr>
            <p14:xfrm>
              <a:off x="6958920" y="4368400"/>
              <a:ext cx="171000" cy="164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4C85735-A7A8-4860-9C93-EC8A19D7A21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941280" y="4350760"/>
                <a:ext cx="2066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0644609-DE17-4BE2-9C60-81F08AFA9A46}"/>
                  </a:ext>
                </a:extLst>
              </p14:cNvPr>
              <p14:cNvContentPartPr/>
              <p14:nvPr/>
            </p14:nvContentPartPr>
            <p14:xfrm>
              <a:off x="8026320" y="4054120"/>
              <a:ext cx="468360" cy="4442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0644609-DE17-4BE2-9C60-81F08AFA9A4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008320" y="4036466"/>
                <a:ext cx="504000" cy="479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15F041B-D9BE-461B-B4EA-A662FDECB54F}"/>
                  </a:ext>
                </a:extLst>
              </p14:cNvPr>
              <p14:cNvContentPartPr/>
              <p14:nvPr/>
            </p14:nvContentPartPr>
            <p14:xfrm>
              <a:off x="7263840" y="4165360"/>
              <a:ext cx="628560" cy="4910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15F041B-D9BE-461B-B4EA-A662FDECB54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246200" y="4147360"/>
                <a:ext cx="66420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608D226-D8E3-41B2-9D9A-F2D6C068D4D4}"/>
                  </a:ext>
                </a:extLst>
              </p14:cNvPr>
              <p14:cNvContentPartPr/>
              <p14:nvPr/>
            </p14:nvContentPartPr>
            <p14:xfrm>
              <a:off x="730920" y="4815520"/>
              <a:ext cx="340560" cy="243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608D226-D8E3-41B2-9D9A-F2D6C068D4D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13299" y="4797520"/>
                <a:ext cx="376162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6C5F428-2705-4F1B-AA90-ADAD65405CD1}"/>
                  </a:ext>
                </a:extLst>
              </p14:cNvPr>
              <p14:cNvContentPartPr/>
              <p14:nvPr/>
            </p14:nvContentPartPr>
            <p14:xfrm>
              <a:off x="2346600" y="4947280"/>
              <a:ext cx="174240" cy="10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6C5F428-2705-4F1B-AA90-ADAD65405CD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328600" y="4929280"/>
                <a:ext cx="209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7BA93CD-CF39-4C75-B330-3290549ACCA6}"/>
                  </a:ext>
                </a:extLst>
              </p14:cNvPr>
              <p14:cNvContentPartPr/>
              <p14:nvPr/>
            </p14:nvContentPartPr>
            <p14:xfrm>
              <a:off x="2356680" y="5039080"/>
              <a:ext cx="20412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7BA93CD-CF39-4C75-B330-3290549ACCA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339040" y="5021080"/>
                <a:ext cx="239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FF6AEBC-D0DC-430F-882B-969CCDE02DE6}"/>
                  </a:ext>
                </a:extLst>
              </p14:cNvPr>
              <p14:cNvContentPartPr/>
              <p14:nvPr/>
            </p14:nvContentPartPr>
            <p14:xfrm>
              <a:off x="1828560" y="4845760"/>
              <a:ext cx="387000" cy="2905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FF6AEBC-D0DC-430F-882B-969CCDE02DE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810560" y="4828120"/>
                <a:ext cx="4226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C5B4F20-545C-4D1F-BF19-4BBBAA9731D2}"/>
                  </a:ext>
                </a:extLst>
              </p14:cNvPr>
              <p14:cNvContentPartPr/>
              <p14:nvPr/>
            </p14:nvContentPartPr>
            <p14:xfrm>
              <a:off x="2773560" y="4716160"/>
              <a:ext cx="208440" cy="1976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C5B4F20-545C-4D1F-BF19-4BBBAA9731D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755560" y="4698160"/>
                <a:ext cx="2440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1A2F699-5FE3-485A-A08C-84E91522607C}"/>
                  </a:ext>
                </a:extLst>
              </p14:cNvPr>
              <p14:cNvContentPartPr/>
              <p14:nvPr/>
            </p14:nvContentPartPr>
            <p14:xfrm>
              <a:off x="2753040" y="4937200"/>
              <a:ext cx="368280" cy="208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1A2F699-5FE3-485A-A08C-84E91522607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735400" y="4919200"/>
                <a:ext cx="403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C1C0850-B963-43B8-B0DA-B2B7F8D756B9}"/>
                  </a:ext>
                </a:extLst>
              </p14:cNvPr>
              <p14:cNvContentPartPr/>
              <p14:nvPr/>
            </p14:nvContentPartPr>
            <p14:xfrm>
              <a:off x="2890200" y="4998400"/>
              <a:ext cx="77040" cy="83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C1C0850-B963-43B8-B0DA-B2B7F8D756B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872560" y="4980400"/>
                <a:ext cx="1126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94D44CB-FE63-489D-956A-CCABE2B06876}"/>
                  </a:ext>
                </a:extLst>
              </p14:cNvPr>
              <p14:cNvContentPartPr/>
              <p14:nvPr/>
            </p14:nvContentPartPr>
            <p14:xfrm>
              <a:off x="2926560" y="4998400"/>
              <a:ext cx="101160" cy="2088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94D44CB-FE63-489D-956A-CCABE2B0687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908560" y="4980400"/>
                <a:ext cx="1368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E622B16-20BE-4785-93E3-D11736BA0451}"/>
                  </a:ext>
                </a:extLst>
              </p14:cNvPr>
              <p14:cNvContentPartPr/>
              <p14:nvPr/>
            </p14:nvContentPartPr>
            <p14:xfrm>
              <a:off x="3149400" y="4879600"/>
              <a:ext cx="410760" cy="1800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E622B16-20BE-4785-93E3-D11736BA045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131760" y="4861600"/>
                <a:ext cx="4464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81279AC-1846-4D19-B223-7FE6809B022F}"/>
                  </a:ext>
                </a:extLst>
              </p14:cNvPr>
              <p14:cNvContentPartPr/>
              <p14:nvPr/>
            </p14:nvContentPartPr>
            <p14:xfrm>
              <a:off x="3691920" y="4702840"/>
              <a:ext cx="505440" cy="4114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81279AC-1846-4D19-B223-7FE6809B022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674280" y="4685185"/>
                <a:ext cx="541080" cy="447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8F23CC5-B368-42FB-8238-B69B40B24023}"/>
                  </a:ext>
                </a:extLst>
              </p14:cNvPr>
              <p14:cNvContentPartPr/>
              <p14:nvPr/>
            </p14:nvContentPartPr>
            <p14:xfrm>
              <a:off x="4705680" y="4825960"/>
              <a:ext cx="901800" cy="271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8F23CC5-B368-42FB-8238-B69B40B2402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687680" y="4807960"/>
                <a:ext cx="9374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BEB0C31-F752-41C6-AC15-82E099BD2ABE}"/>
                  </a:ext>
                </a:extLst>
              </p14:cNvPr>
              <p14:cNvContentPartPr/>
              <p14:nvPr/>
            </p14:nvContentPartPr>
            <p14:xfrm>
              <a:off x="5904480" y="4835680"/>
              <a:ext cx="923040" cy="4759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BEB0C31-F752-41C6-AC15-82E099BD2AB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886480" y="4818040"/>
                <a:ext cx="95868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F22C2EA-8197-4773-B1FC-FC1B17DBBC0D}"/>
                  </a:ext>
                </a:extLst>
              </p14:cNvPr>
              <p14:cNvContentPartPr/>
              <p14:nvPr/>
            </p14:nvContentPartPr>
            <p14:xfrm>
              <a:off x="7650120" y="4735240"/>
              <a:ext cx="487080" cy="37584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F22C2EA-8197-4773-B1FC-FC1B17DBBC0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632480" y="4717583"/>
                <a:ext cx="522720" cy="41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3D14DE6-00C1-426E-BA69-F3AA6E1CB4C6}"/>
                  </a:ext>
                </a:extLst>
              </p14:cNvPr>
              <p14:cNvContentPartPr/>
              <p14:nvPr/>
            </p14:nvContentPartPr>
            <p14:xfrm>
              <a:off x="6958920" y="4807600"/>
              <a:ext cx="581040" cy="4352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3D14DE6-00C1-426E-BA69-F3AA6E1CB4C6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941280" y="4789960"/>
                <a:ext cx="6166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7CE79EB-88E6-4DF7-A970-3F4FA5D89B48}"/>
                  </a:ext>
                </a:extLst>
              </p14:cNvPr>
              <p14:cNvContentPartPr/>
              <p14:nvPr/>
            </p14:nvContentPartPr>
            <p14:xfrm>
              <a:off x="1056360" y="5506360"/>
              <a:ext cx="335520" cy="2678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7CE79EB-88E6-4DF7-A970-3F4FA5D89B4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38379" y="5488360"/>
                <a:ext cx="371122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A858739-4AEE-4C31-A778-C5FF6E27E5FA}"/>
                  </a:ext>
                </a:extLst>
              </p14:cNvPr>
              <p14:cNvContentPartPr/>
              <p14:nvPr/>
            </p14:nvContentPartPr>
            <p14:xfrm>
              <a:off x="2174160" y="5535880"/>
              <a:ext cx="502560" cy="2854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A858739-4AEE-4C31-A778-C5FF6E27E5F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156160" y="5517903"/>
                <a:ext cx="538200" cy="321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C43D2E3-11B9-40A6-BA64-615053C21E62}"/>
                  </a:ext>
                </a:extLst>
              </p14:cNvPr>
              <p14:cNvContentPartPr/>
              <p14:nvPr/>
            </p14:nvContentPartPr>
            <p14:xfrm>
              <a:off x="2966160" y="5293600"/>
              <a:ext cx="1481040" cy="7736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C43D2E3-11B9-40A6-BA64-615053C21E6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948520" y="5275960"/>
                <a:ext cx="1516680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FA789A7-B287-4166-8C01-D9BECBC2AC3C}"/>
                  </a:ext>
                </a:extLst>
              </p14:cNvPr>
              <p14:cNvContentPartPr/>
              <p14:nvPr/>
            </p14:nvContentPartPr>
            <p14:xfrm>
              <a:off x="1844040" y="5003800"/>
              <a:ext cx="3174480" cy="127548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FA789A7-B287-4166-8C01-D9BECBC2AC3C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826040" y="4967800"/>
                <a:ext cx="3210120" cy="13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7741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59ADAD-3B20-490F-96FC-353CC3C17AB5}"/>
                  </a:ext>
                </a:extLst>
              </p14:cNvPr>
              <p14:cNvContentPartPr/>
              <p14:nvPr/>
            </p14:nvContentPartPr>
            <p14:xfrm>
              <a:off x="2117640" y="456280"/>
              <a:ext cx="863280" cy="448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59ADAD-3B20-490F-96FC-353CC3C17A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0000" y="438294"/>
                <a:ext cx="898920" cy="484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07320C-51BC-472B-A8EC-09C5B714EF60}"/>
                  </a:ext>
                </a:extLst>
              </p14:cNvPr>
              <p14:cNvContentPartPr/>
              <p14:nvPr/>
            </p14:nvContentPartPr>
            <p14:xfrm>
              <a:off x="2681760" y="212560"/>
              <a:ext cx="273960" cy="102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07320C-51BC-472B-A8EC-09C5B714EF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3760" y="194920"/>
                <a:ext cx="3096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D3B55A6-07CD-49FF-927E-3CC7EC1EB389}"/>
                  </a:ext>
                </a:extLst>
              </p14:cNvPr>
              <p14:cNvContentPartPr/>
              <p14:nvPr/>
            </p14:nvContentPartPr>
            <p14:xfrm>
              <a:off x="2899200" y="784240"/>
              <a:ext cx="167760" cy="152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D3B55A6-07CD-49FF-927E-3CC7EC1EB3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1560" y="766600"/>
                <a:ext cx="2034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EE25877-E705-49F4-B3FB-85AFA7027537}"/>
                  </a:ext>
                </a:extLst>
              </p14:cNvPr>
              <p14:cNvContentPartPr/>
              <p14:nvPr/>
            </p14:nvContentPartPr>
            <p14:xfrm>
              <a:off x="3158400" y="802240"/>
              <a:ext cx="82800" cy="131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EE25877-E705-49F4-B3FB-85AFA70275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0400" y="784600"/>
                <a:ext cx="1184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74E43-C9DF-4844-B898-4E78C31BA89E}"/>
                  </a:ext>
                </a:extLst>
              </p14:cNvPr>
              <p14:cNvContentPartPr/>
              <p14:nvPr/>
            </p14:nvContentPartPr>
            <p14:xfrm>
              <a:off x="3138960" y="782080"/>
              <a:ext cx="109440" cy="138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74E43-C9DF-4844-B898-4E78C31BA8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1320" y="764080"/>
                <a:ext cx="1450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B06B88-991B-4083-A798-44CD8C5F2157}"/>
                  </a:ext>
                </a:extLst>
              </p14:cNvPr>
              <p14:cNvContentPartPr/>
              <p14:nvPr/>
            </p14:nvContentPartPr>
            <p14:xfrm>
              <a:off x="3332280" y="812320"/>
              <a:ext cx="9360" cy="83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B06B88-991B-4083-A798-44CD8C5F215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4280" y="794320"/>
                <a:ext cx="45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D3F265A-D582-4E1B-9957-85523FA84E29}"/>
                  </a:ext>
                </a:extLst>
              </p14:cNvPr>
              <p14:cNvContentPartPr/>
              <p14:nvPr/>
            </p14:nvContentPartPr>
            <p14:xfrm>
              <a:off x="3291600" y="757240"/>
              <a:ext cx="178920" cy="15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D3F265A-D582-4E1B-9957-85523FA84E2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73600" y="739600"/>
                <a:ext cx="2145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AF5EA4-3472-45DA-BDAA-011DE0DB6926}"/>
                  </a:ext>
                </a:extLst>
              </p14:cNvPr>
              <p14:cNvContentPartPr/>
              <p14:nvPr/>
            </p14:nvContentPartPr>
            <p14:xfrm>
              <a:off x="3677520" y="612880"/>
              <a:ext cx="247680" cy="37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8AF5EA4-3472-45DA-BDAA-011DE0DB69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9520" y="594880"/>
                <a:ext cx="283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BD1B44-E5E3-4E00-97EA-34369605B4B8}"/>
                  </a:ext>
                </a:extLst>
              </p14:cNvPr>
              <p14:cNvContentPartPr/>
              <p14:nvPr/>
            </p14:nvContentPartPr>
            <p14:xfrm>
              <a:off x="3677520" y="727000"/>
              <a:ext cx="279720" cy="14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BD1B44-E5E3-4E00-97EA-34369605B4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59520" y="709360"/>
                <a:ext cx="315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BFCD970-6EB8-4583-BBC6-BC98D965A634}"/>
                  </a:ext>
                </a:extLst>
              </p14:cNvPr>
              <p14:cNvContentPartPr/>
              <p14:nvPr/>
            </p14:nvContentPartPr>
            <p14:xfrm>
              <a:off x="4181520" y="387160"/>
              <a:ext cx="1274400" cy="443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BFCD970-6EB8-4583-BBC6-BC98D965A63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63520" y="369175"/>
                <a:ext cx="1310040" cy="4794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59ADAD-3B20-490F-96FC-353CC3C17AB5}"/>
                  </a:ext>
                </a:extLst>
              </p14:cNvPr>
              <p14:cNvContentPartPr/>
              <p14:nvPr/>
            </p14:nvContentPartPr>
            <p14:xfrm>
              <a:off x="2117640" y="456280"/>
              <a:ext cx="863280" cy="448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59ADAD-3B20-490F-96FC-353CC3C17A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0000" y="438294"/>
                <a:ext cx="898920" cy="484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07320C-51BC-472B-A8EC-09C5B714EF60}"/>
                  </a:ext>
                </a:extLst>
              </p14:cNvPr>
              <p14:cNvContentPartPr/>
              <p14:nvPr/>
            </p14:nvContentPartPr>
            <p14:xfrm>
              <a:off x="2681760" y="212560"/>
              <a:ext cx="273960" cy="102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07320C-51BC-472B-A8EC-09C5B714EF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3760" y="194920"/>
                <a:ext cx="3096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D3B55A6-07CD-49FF-927E-3CC7EC1EB389}"/>
                  </a:ext>
                </a:extLst>
              </p14:cNvPr>
              <p14:cNvContentPartPr/>
              <p14:nvPr/>
            </p14:nvContentPartPr>
            <p14:xfrm>
              <a:off x="2899200" y="784240"/>
              <a:ext cx="167760" cy="152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D3B55A6-07CD-49FF-927E-3CC7EC1EB3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1560" y="766600"/>
                <a:ext cx="2034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EE25877-E705-49F4-B3FB-85AFA7027537}"/>
                  </a:ext>
                </a:extLst>
              </p14:cNvPr>
              <p14:cNvContentPartPr/>
              <p14:nvPr/>
            </p14:nvContentPartPr>
            <p14:xfrm>
              <a:off x="3158400" y="802240"/>
              <a:ext cx="82800" cy="131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EE25877-E705-49F4-B3FB-85AFA70275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0400" y="784600"/>
                <a:ext cx="1184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74E43-C9DF-4844-B898-4E78C31BA89E}"/>
                  </a:ext>
                </a:extLst>
              </p14:cNvPr>
              <p14:cNvContentPartPr/>
              <p14:nvPr/>
            </p14:nvContentPartPr>
            <p14:xfrm>
              <a:off x="3138960" y="782080"/>
              <a:ext cx="109440" cy="138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74E43-C9DF-4844-B898-4E78C31BA8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1320" y="764080"/>
                <a:ext cx="1450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B06B88-991B-4083-A798-44CD8C5F2157}"/>
                  </a:ext>
                </a:extLst>
              </p14:cNvPr>
              <p14:cNvContentPartPr/>
              <p14:nvPr/>
            </p14:nvContentPartPr>
            <p14:xfrm>
              <a:off x="3332280" y="812320"/>
              <a:ext cx="9360" cy="83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B06B88-991B-4083-A798-44CD8C5F215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4280" y="794320"/>
                <a:ext cx="45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D3F265A-D582-4E1B-9957-85523FA84E29}"/>
                  </a:ext>
                </a:extLst>
              </p14:cNvPr>
              <p14:cNvContentPartPr/>
              <p14:nvPr/>
            </p14:nvContentPartPr>
            <p14:xfrm>
              <a:off x="3291600" y="757240"/>
              <a:ext cx="178920" cy="15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D3F265A-D582-4E1B-9957-85523FA84E2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73600" y="739600"/>
                <a:ext cx="2145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AF5EA4-3472-45DA-BDAA-011DE0DB6926}"/>
                  </a:ext>
                </a:extLst>
              </p14:cNvPr>
              <p14:cNvContentPartPr/>
              <p14:nvPr/>
            </p14:nvContentPartPr>
            <p14:xfrm>
              <a:off x="3677520" y="612880"/>
              <a:ext cx="247680" cy="37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8AF5EA4-3472-45DA-BDAA-011DE0DB69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9520" y="594880"/>
                <a:ext cx="283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BD1B44-E5E3-4E00-97EA-34369605B4B8}"/>
                  </a:ext>
                </a:extLst>
              </p14:cNvPr>
              <p14:cNvContentPartPr/>
              <p14:nvPr/>
            </p14:nvContentPartPr>
            <p14:xfrm>
              <a:off x="3677520" y="727000"/>
              <a:ext cx="279720" cy="14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BD1B44-E5E3-4E00-97EA-34369605B4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59520" y="709360"/>
                <a:ext cx="315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BFCD970-6EB8-4583-BBC6-BC98D965A634}"/>
                  </a:ext>
                </a:extLst>
              </p14:cNvPr>
              <p14:cNvContentPartPr/>
              <p14:nvPr/>
            </p14:nvContentPartPr>
            <p14:xfrm>
              <a:off x="4181520" y="387160"/>
              <a:ext cx="1274400" cy="443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BFCD970-6EB8-4583-BBC6-BC98D965A63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63520" y="369175"/>
                <a:ext cx="1310040" cy="479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D20EF6-7430-434F-A07C-BD69549659E6}"/>
                  </a:ext>
                </a:extLst>
              </p14:cNvPr>
              <p14:cNvContentPartPr/>
              <p14:nvPr/>
            </p14:nvContentPartPr>
            <p14:xfrm>
              <a:off x="4095480" y="1503520"/>
              <a:ext cx="374760" cy="804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D20EF6-7430-434F-A07C-BD69549659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77840" y="1485520"/>
                <a:ext cx="41040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FCB9A1-B586-4F87-BAE3-FF4897391216}"/>
                  </a:ext>
                </a:extLst>
              </p14:cNvPr>
              <p14:cNvContentPartPr/>
              <p14:nvPr/>
            </p14:nvContentPartPr>
            <p14:xfrm>
              <a:off x="3718200" y="2931280"/>
              <a:ext cx="170280" cy="15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FCB9A1-B586-4F87-BAE3-FF489739121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00200" y="2913280"/>
                <a:ext cx="205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FEADBF-BA54-4453-BBD5-9BB084D1F9FF}"/>
                  </a:ext>
                </a:extLst>
              </p14:cNvPr>
              <p14:cNvContentPartPr/>
              <p14:nvPr/>
            </p14:nvContentPartPr>
            <p14:xfrm>
              <a:off x="3708120" y="3026680"/>
              <a:ext cx="214560" cy="136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FEADBF-BA54-4453-BBD5-9BB084D1F9F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90480" y="3008680"/>
                <a:ext cx="2502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FC06BC0-E051-4CE8-84E6-02A5F04F84C2}"/>
                  </a:ext>
                </a:extLst>
              </p14:cNvPr>
              <p14:cNvContentPartPr/>
              <p14:nvPr/>
            </p14:nvContentPartPr>
            <p14:xfrm>
              <a:off x="2580240" y="2718520"/>
              <a:ext cx="873720" cy="534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FC06BC0-E051-4CE8-84E6-02A5F04F84C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62240" y="2700880"/>
                <a:ext cx="90936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7937DDC-B89E-407A-BE78-E7D700AF00AA}"/>
                  </a:ext>
                </a:extLst>
              </p14:cNvPr>
              <p14:cNvContentPartPr/>
              <p14:nvPr/>
            </p14:nvContentPartPr>
            <p14:xfrm>
              <a:off x="4175400" y="2762080"/>
              <a:ext cx="1323720" cy="3978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7937DDC-B89E-407A-BE78-E7D700AF00A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57760" y="2744424"/>
                <a:ext cx="1359360" cy="433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12FE95C-27A2-414E-8FC3-92ACE9AC8ACE}"/>
                  </a:ext>
                </a:extLst>
              </p14:cNvPr>
              <p14:cNvContentPartPr/>
              <p14:nvPr/>
            </p14:nvContentPartPr>
            <p14:xfrm>
              <a:off x="5140560" y="2550760"/>
              <a:ext cx="261720" cy="1008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12FE95C-27A2-414E-8FC3-92ACE9AC8AC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22560" y="2532760"/>
                <a:ext cx="29736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5906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22B7BB7-11EB-46C6-9A46-3D0F35ABEF35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22B7BB7-11EB-46C6-9A46-3D0F35ABEF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97395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B6B64E-F134-4E09-A2AB-81C05E95BFC4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B6B64E-F134-4E09-A2AB-81C05E95BF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69020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3236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939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8060A1F-AD22-4C74-927C-EEF0A0609737}"/>
                  </a:ext>
                </a:extLst>
              </p14:cNvPr>
              <p14:cNvContentPartPr/>
              <p14:nvPr/>
            </p14:nvContentPartPr>
            <p14:xfrm>
              <a:off x="1593840" y="1269520"/>
              <a:ext cx="6802560" cy="995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8060A1F-AD22-4C74-927C-EEF0A06097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75839" y="1251874"/>
                <a:ext cx="6838202" cy="1031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59A6B19-2FCA-4744-A430-667C52177120}"/>
                  </a:ext>
                </a:extLst>
              </p14:cNvPr>
              <p14:cNvContentPartPr/>
              <p14:nvPr/>
            </p14:nvContentPartPr>
            <p14:xfrm>
              <a:off x="1950240" y="2722480"/>
              <a:ext cx="428760" cy="477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59A6B19-2FCA-4744-A430-667C521771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32240" y="2704840"/>
                <a:ext cx="46440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E67A51-3868-498C-A2AC-5977CC23201A}"/>
                  </a:ext>
                </a:extLst>
              </p14:cNvPr>
              <p14:cNvContentPartPr/>
              <p14:nvPr/>
            </p14:nvContentPartPr>
            <p14:xfrm>
              <a:off x="2742600" y="2712760"/>
              <a:ext cx="2033640" cy="5958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E67A51-3868-498C-A2AC-5977CC2320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3" y="2695120"/>
                <a:ext cx="2069274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BCB868-E2C6-49D3-A2F1-2580D878C29B}"/>
                  </a:ext>
                </a:extLst>
              </p14:cNvPr>
              <p14:cNvContentPartPr/>
              <p14:nvPr/>
            </p14:nvContentPartPr>
            <p14:xfrm>
              <a:off x="2073360" y="3586120"/>
              <a:ext cx="365040" cy="32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BCB868-E2C6-49D3-A2F1-2580D878C2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5360" y="3568480"/>
                <a:ext cx="4006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3DBDDA-8827-4434-9B93-8DDB87755A31}"/>
                  </a:ext>
                </a:extLst>
              </p14:cNvPr>
              <p14:cNvContentPartPr/>
              <p14:nvPr/>
            </p14:nvContentPartPr>
            <p14:xfrm>
              <a:off x="2112960" y="3718240"/>
              <a:ext cx="328680" cy="177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3DBDDA-8827-4434-9B93-8DDB87755A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95320" y="3700600"/>
                <a:ext cx="3643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E560E4-0268-4A05-9A5F-19B27D7C6E9F}"/>
                  </a:ext>
                </a:extLst>
              </p14:cNvPr>
              <p14:cNvContentPartPr/>
              <p14:nvPr/>
            </p14:nvContentPartPr>
            <p14:xfrm>
              <a:off x="2275320" y="3565960"/>
              <a:ext cx="31320" cy="40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E560E4-0268-4A05-9A5F-19B27D7C6E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57680" y="3547960"/>
                <a:ext cx="6696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8980C3-573B-498A-9FFB-64A9B42740F9}"/>
                  </a:ext>
                </a:extLst>
              </p14:cNvPr>
              <p14:cNvContentPartPr/>
              <p14:nvPr/>
            </p14:nvContentPartPr>
            <p14:xfrm>
              <a:off x="2813520" y="3616720"/>
              <a:ext cx="61920" cy="344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8980C3-573B-498A-9FFB-64A9B42740F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95520" y="3598720"/>
                <a:ext cx="9756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EE1E28-106D-43C4-B27D-C263D8153E85}"/>
                  </a:ext>
                </a:extLst>
              </p14:cNvPr>
              <p14:cNvContentPartPr/>
              <p14:nvPr/>
            </p14:nvContentPartPr>
            <p14:xfrm>
              <a:off x="3025200" y="3597640"/>
              <a:ext cx="281880" cy="363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EE1E28-106D-43C4-B27D-C263D8153E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07200" y="3579640"/>
                <a:ext cx="3175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9D7140-7134-4275-B227-FAAAAD83E8C0}"/>
                  </a:ext>
                </a:extLst>
              </p14:cNvPr>
              <p14:cNvContentPartPr/>
              <p14:nvPr/>
            </p14:nvContentPartPr>
            <p14:xfrm>
              <a:off x="3443880" y="3911200"/>
              <a:ext cx="1044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9D7140-7134-4275-B227-FAAAAD83E8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240" y="3893200"/>
                <a:ext cx="4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6D7DD1-E7C0-49BA-B542-70197BBB970F}"/>
                  </a:ext>
                </a:extLst>
              </p14:cNvPr>
              <p14:cNvContentPartPr/>
              <p14:nvPr/>
            </p14:nvContentPartPr>
            <p14:xfrm>
              <a:off x="3669240" y="3525280"/>
              <a:ext cx="28800" cy="446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6D7DD1-E7C0-49BA-B542-70197BBB970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1600" y="3507280"/>
                <a:ext cx="6444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2F8694E-A12E-4E36-902D-4BDFB7156467}"/>
                  </a:ext>
                </a:extLst>
              </p14:cNvPr>
              <p14:cNvContentPartPr/>
              <p14:nvPr/>
            </p14:nvContentPartPr>
            <p14:xfrm>
              <a:off x="4205640" y="3453280"/>
              <a:ext cx="275040" cy="603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2F8694E-A12E-4E36-902D-4BDFB715646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88000" y="3435280"/>
                <a:ext cx="31068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B43016-0BF1-4D80-B9EF-A25AD85A748B}"/>
                  </a:ext>
                </a:extLst>
              </p14:cNvPr>
              <p14:cNvContentPartPr/>
              <p14:nvPr/>
            </p14:nvContentPartPr>
            <p14:xfrm>
              <a:off x="4693440" y="3310000"/>
              <a:ext cx="1882080" cy="840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B43016-0BF1-4D80-B9EF-A25AD85A74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75800" y="3292360"/>
                <a:ext cx="1917720" cy="8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15BE9B0-52E2-4571-92E9-9F409155AB4E}"/>
                  </a:ext>
                </a:extLst>
              </p14:cNvPr>
              <p14:cNvContentPartPr/>
              <p14:nvPr/>
            </p14:nvContentPartPr>
            <p14:xfrm>
              <a:off x="2133480" y="4388920"/>
              <a:ext cx="396360" cy="386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15BE9B0-52E2-4571-92E9-9F409155AB4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15480" y="4370920"/>
                <a:ext cx="4320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CAC1E78-A575-4A17-A95F-4A517B09AE29}"/>
                  </a:ext>
                </a:extLst>
              </p14:cNvPr>
              <p14:cNvContentPartPr/>
              <p14:nvPr/>
            </p14:nvContentPartPr>
            <p14:xfrm>
              <a:off x="2843040" y="4352560"/>
              <a:ext cx="3140640" cy="10425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CAC1E78-A575-4A17-A95F-4A517B09AE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25398" y="4334920"/>
                <a:ext cx="3176284" cy="10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3AC8C7E-F33C-4AB7-A8C6-1F9FD680AF2E}"/>
                  </a:ext>
                </a:extLst>
              </p14:cNvPr>
              <p14:cNvContentPartPr/>
              <p14:nvPr/>
            </p14:nvContentPartPr>
            <p14:xfrm>
              <a:off x="6136320" y="4368400"/>
              <a:ext cx="2480760" cy="12675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3AC8C7E-F33C-4AB7-A8C6-1F9FD680AF2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18323" y="4350755"/>
                <a:ext cx="2516395" cy="130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44072DC-8773-437E-A7DA-C592B0AC00B7}"/>
                  </a:ext>
                </a:extLst>
              </p14:cNvPr>
              <p14:cNvContentPartPr/>
              <p14:nvPr/>
            </p14:nvContentPartPr>
            <p14:xfrm>
              <a:off x="3081360" y="5505280"/>
              <a:ext cx="1485000" cy="7059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44072DC-8773-437E-A7DA-C592B0AC00B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63360" y="5487640"/>
                <a:ext cx="1520640" cy="74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90626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78780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14:cNvPr>
              <p14:cNvContentPartPr/>
              <p14:nvPr/>
            </p14:nvContentPartPr>
            <p14:xfrm>
              <a:off x="3779040" y="1838680"/>
              <a:ext cx="22968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400" y="1821040"/>
                <a:ext cx="2653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14:cNvPr>
              <p14:cNvContentPartPr/>
              <p14:nvPr/>
            </p14:nvContentPartPr>
            <p14:xfrm>
              <a:off x="7182480" y="553480"/>
              <a:ext cx="811440" cy="1092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4840" y="535840"/>
                <a:ext cx="847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14:cNvPr>
              <p14:cNvContentPartPr/>
              <p14:nvPr/>
            </p14:nvContentPartPr>
            <p14:xfrm>
              <a:off x="4399680" y="1820320"/>
              <a:ext cx="542880" cy="33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1680" y="1802320"/>
                <a:ext cx="578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14:cNvPr>
              <p14:cNvContentPartPr/>
              <p14:nvPr/>
            </p14:nvContentPartPr>
            <p14:xfrm>
              <a:off x="5130480" y="1921840"/>
              <a:ext cx="168120" cy="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1903840"/>
                <a:ext cx="20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14:cNvPr>
              <p14:cNvContentPartPr/>
              <p14:nvPr/>
            </p14:nvContentPartPr>
            <p14:xfrm>
              <a:off x="5151000" y="2011120"/>
              <a:ext cx="17496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33000" y="199312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14:cNvPr>
              <p14:cNvContentPartPr/>
              <p14:nvPr/>
            </p14:nvContentPartPr>
            <p14:xfrm>
              <a:off x="5475720" y="1725640"/>
              <a:ext cx="884160" cy="317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7720" y="1708000"/>
                <a:ext cx="919800" cy="3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9991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14:cNvPr>
              <p14:cNvContentPartPr/>
              <p14:nvPr/>
            </p14:nvContentPartPr>
            <p14:xfrm>
              <a:off x="3779040" y="1838680"/>
              <a:ext cx="22968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400" y="1821040"/>
                <a:ext cx="2653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14:cNvPr>
              <p14:cNvContentPartPr/>
              <p14:nvPr/>
            </p14:nvContentPartPr>
            <p14:xfrm>
              <a:off x="7182480" y="553480"/>
              <a:ext cx="811440" cy="1092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4840" y="535840"/>
                <a:ext cx="847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14:cNvPr>
              <p14:cNvContentPartPr/>
              <p14:nvPr/>
            </p14:nvContentPartPr>
            <p14:xfrm>
              <a:off x="4399680" y="1820320"/>
              <a:ext cx="542880" cy="33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1680" y="1802320"/>
                <a:ext cx="578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14:cNvPr>
              <p14:cNvContentPartPr/>
              <p14:nvPr/>
            </p14:nvContentPartPr>
            <p14:xfrm>
              <a:off x="5130480" y="1921840"/>
              <a:ext cx="168120" cy="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1903840"/>
                <a:ext cx="20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14:cNvPr>
              <p14:cNvContentPartPr/>
              <p14:nvPr/>
            </p14:nvContentPartPr>
            <p14:xfrm>
              <a:off x="5151000" y="2011120"/>
              <a:ext cx="17496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33000" y="199312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14:cNvPr>
              <p14:cNvContentPartPr/>
              <p14:nvPr/>
            </p14:nvContentPartPr>
            <p14:xfrm>
              <a:off x="5475720" y="1725640"/>
              <a:ext cx="884160" cy="317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7720" y="1708000"/>
                <a:ext cx="9198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14:cNvPr>
              <p14:cNvContentPartPr/>
              <p14:nvPr/>
            </p14:nvContentPartPr>
            <p14:xfrm>
              <a:off x="497640" y="2442760"/>
              <a:ext cx="920520" cy="41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9647" y="2424760"/>
                <a:ext cx="956146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14:cNvPr>
              <p14:cNvContentPartPr/>
              <p14:nvPr/>
            </p14:nvContentPartPr>
            <p14:xfrm>
              <a:off x="2549640" y="2599720"/>
              <a:ext cx="167040" cy="21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1640" y="2581720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14:cNvPr>
              <p14:cNvContentPartPr/>
              <p14:nvPr/>
            </p14:nvContentPartPr>
            <p14:xfrm>
              <a:off x="2549640" y="2702320"/>
              <a:ext cx="142200" cy="10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1640" y="2684320"/>
                <a:ext cx="17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14:cNvPr>
              <p14:cNvContentPartPr/>
              <p14:nvPr/>
            </p14:nvContentPartPr>
            <p14:xfrm>
              <a:off x="1887600" y="2567320"/>
              <a:ext cx="498600" cy="33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69960" y="2549661"/>
                <a:ext cx="534240" cy="36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14:cNvPr>
              <p14:cNvContentPartPr/>
              <p14:nvPr/>
            </p14:nvContentPartPr>
            <p14:xfrm>
              <a:off x="2985600" y="2416840"/>
              <a:ext cx="601920" cy="36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67960" y="2398840"/>
                <a:ext cx="637560" cy="3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77984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14:cNvPr>
              <p14:cNvContentPartPr/>
              <p14:nvPr/>
            </p14:nvContentPartPr>
            <p14:xfrm>
              <a:off x="3779040" y="1838680"/>
              <a:ext cx="22968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400" y="1821040"/>
                <a:ext cx="2653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14:cNvPr>
              <p14:cNvContentPartPr/>
              <p14:nvPr/>
            </p14:nvContentPartPr>
            <p14:xfrm>
              <a:off x="7182480" y="553480"/>
              <a:ext cx="811440" cy="1092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4840" y="535840"/>
                <a:ext cx="847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14:cNvPr>
              <p14:cNvContentPartPr/>
              <p14:nvPr/>
            </p14:nvContentPartPr>
            <p14:xfrm>
              <a:off x="4399680" y="1820320"/>
              <a:ext cx="542880" cy="33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1680" y="1802320"/>
                <a:ext cx="578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14:cNvPr>
              <p14:cNvContentPartPr/>
              <p14:nvPr/>
            </p14:nvContentPartPr>
            <p14:xfrm>
              <a:off x="5130480" y="1921840"/>
              <a:ext cx="168120" cy="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1903840"/>
                <a:ext cx="20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14:cNvPr>
              <p14:cNvContentPartPr/>
              <p14:nvPr/>
            </p14:nvContentPartPr>
            <p14:xfrm>
              <a:off x="5151000" y="2011120"/>
              <a:ext cx="17496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33000" y="199312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14:cNvPr>
              <p14:cNvContentPartPr/>
              <p14:nvPr/>
            </p14:nvContentPartPr>
            <p14:xfrm>
              <a:off x="5475720" y="1725640"/>
              <a:ext cx="884160" cy="317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7720" y="1708000"/>
                <a:ext cx="9198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14:cNvPr>
              <p14:cNvContentPartPr/>
              <p14:nvPr/>
            </p14:nvContentPartPr>
            <p14:xfrm>
              <a:off x="497640" y="2442760"/>
              <a:ext cx="920520" cy="41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9647" y="2424760"/>
                <a:ext cx="956146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14:cNvPr>
              <p14:cNvContentPartPr/>
              <p14:nvPr/>
            </p14:nvContentPartPr>
            <p14:xfrm>
              <a:off x="2549640" y="2599720"/>
              <a:ext cx="167040" cy="21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1640" y="2581720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14:cNvPr>
              <p14:cNvContentPartPr/>
              <p14:nvPr/>
            </p14:nvContentPartPr>
            <p14:xfrm>
              <a:off x="2549640" y="2702320"/>
              <a:ext cx="142200" cy="10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1640" y="2684320"/>
                <a:ext cx="17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14:cNvPr>
              <p14:cNvContentPartPr/>
              <p14:nvPr/>
            </p14:nvContentPartPr>
            <p14:xfrm>
              <a:off x="1887600" y="2567320"/>
              <a:ext cx="498600" cy="33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69960" y="2549661"/>
                <a:ext cx="534240" cy="36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14:cNvPr>
              <p14:cNvContentPartPr/>
              <p14:nvPr/>
            </p14:nvContentPartPr>
            <p14:xfrm>
              <a:off x="2985600" y="2416840"/>
              <a:ext cx="601920" cy="36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67960" y="2398840"/>
                <a:ext cx="6375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14:cNvPr>
              <p14:cNvContentPartPr/>
              <p14:nvPr/>
            </p14:nvContentPartPr>
            <p14:xfrm>
              <a:off x="3984240" y="2407480"/>
              <a:ext cx="173160" cy="48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66240" y="2389480"/>
                <a:ext cx="2088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14:cNvPr>
              <p14:cNvContentPartPr/>
              <p14:nvPr/>
            </p14:nvContentPartPr>
            <p14:xfrm>
              <a:off x="5242080" y="2590720"/>
              <a:ext cx="14184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24440" y="257272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14:cNvPr>
              <p14:cNvContentPartPr/>
              <p14:nvPr/>
            </p14:nvContentPartPr>
            <p14:xfrm>
              <a:off x="5272680" y="2671720"/>
              <a:ext cx="12492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54680" y="265408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14:cNvPr>
              <p14:cNvContentPartPr/>
              <p14:nvPr/>
            </p14:nvContentPartPr>
            <p14:xfrm>
              <a:off x="4419480" y="2467960"/>
              <a:ext cx="701640" cy="338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01480" y="2449960"/>
                <a:ext cx="7372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14:cNvPr>
              <p14:cNvContentPartPr/>
              <p14:nvPr/>
            </p14:nvContentPartPr>
            <p14:xfrm>
              <a:off x="5557080" y="2316760"/>
              <a:ext cx="1025280" cy="456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9440" y="2298760"/>
                <a:ext cx="1060920" cy="4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74976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14:cNvPr>
              <p14:cNvContentPartPr/>
              <p14:nvPr/>
            </p14:nvContentPartPr>
            <p14:xfrm>
              <a:off x="3779040" y="1838680"/>
              <a:ext cx="22968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400" y="1821040"/>
                <a:ext cx="2653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14:cNvPr>
              <p14:cNvContentPartPr/>
              <p14:nvPr/>
            </p14:nvContentPartPr>
            <p14:xfrm>
              <a:off x="7182480" y="553480"/>
              <a:ext cx="811440" cy="1092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4840" y="535840"/>
                <a:ext cx="847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14:cNvPr>
              <p14:cNvContentPartPr/>
              <p14:nvPr/>
            </p14:nvContentPartPr>
            <p14:xfrm>
              <a:off x="4399680" y="1820320"/>
              <a:ext cx="542880" cy="33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1680" y="1802320"/>
                <a:ext cx="578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14:cNvPr>
              <p14:cNvContentPartPr/>
              <p14:nvPr/>
            </p14:nvContentPartPr>
            <p14:xfrm>
              <a:off x="5130480" y="1921840"/>
              <a:ext cx="168120" cy="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1903840"/>
                <a:ext cx="20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14:cNvPr>
              <p14:cNvContentPartPr/>
              <p14:nvPr/>
            </p14:nvContentPartPr>
            <p14:xfrm>
              <a:off x="5151000" y="2011120"/>
              <a:ext cx="17496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33000" y="199312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14:cNvPr>
              <p14:cNvContentPartPr/>
              <p14:nvPr/>
            </p14:nvContentPartPr>
            <p14:xfrm>
              <a:off x="5475720" y="1725640"/>
              <a:ext cx="884160" cy="317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7720" y="1708000"/>
                <a:ext cx="9198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14:cNvPr>
              <p14:cNvContentPartPr/>
              <p14:nvPr/>
            </p14:nvContentPartPr>
            <p14:xfrm>
              <a:off x="497640" y="2442760"/>
              <a:ext cx="920520" cy="41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9647" y="2424760"/>
                <a:ext cx="956146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14:cNvPr>
              <p14:cNvContentPartPr/>
              <p14:nvPr/>
            </p14:nvContentPartPr>
            <p14:xfrm>
              <a:off x="2549640" y="2599720"/>
              <a:ext cx="167040" cy="21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1640" y="2581720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14:cNvPr>
              <p14:cNvContentPartPr/>
              <p14:nvPr/>
            </p14:nvContentPartPr>
            <p14:xfrm>
              <a:off x="2549640" y="2702320"/>
              <a:ext cx="142200" cy="10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1640" y="2684320"/>
                <a:ext cx="17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14:cNvPr>
              <p14:cNvContentPartPr/>
              <p14:nvPr/>
            </p14:nvContentPartPr>
            <p14:xfrm>
              <a:off x="1887600" y="2567320"/>
              <a:ext cx="498600" cy="33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69960" y="2549661"/>
                <a:ext cx="534240" cy="36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14:cNvPr>
              <p14:cNvContentPartPr/>
              <p14:nvPr/>
            </p14:nvContentPartPr>
            <p14:xfrm>
              <a:off x="2985600" y="2416840"/>
              <a:ext cx="601920" cy="36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67960" y="2398840"/>
                <a:ext cx="6375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14:cNvPr>
              <p14:cNvContentPartPr/>
              <p14:nvPr/>
            </p14:nvContentPartPr>
            <p14:xfrm>
              <a:off x="3984240" y="2407480"/>
              <a:ext cx="173160" cy="48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66240" y="2389480"/>
                <a:ext cx="2088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14:cNvPr>
              <p14:cNvContentPartPr/>
              <p14:nvPr/>
            </p14:nvContentPartPr>
            <p14:xfrm>
              <a:off x="5242080" y="2590720"/>
              <a:ext cx="14184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24440" y="257272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14:cNvPr>
              <p14:cNvContentPartPr/>
              <p14:nvPr/>
            </p14:nvContentPartPr>
            <p14:xfrm>
              <a:off x="5272680" y="2671720"/>
              <a:ext cx="12492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54680" y="265408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14:cNvPr>
              <p14:cNvContentPartPr/>
              <p14:nvPr/>
            </p14:nvContentPartPr>
            <p14:xfrm>
              <a:off x="4419480" y="2467960"/>
              <a:ext cx="701640" cy="338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01480" y="2449960"/>
                <a:ext cx="7372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14:cNvPr>
              <p14:cNvContentPartPr/>
              <p14:nvPr/>
            </p14:nvContentPartPr>
            <p14:xfrm>
              <a:off x="5557080" y="2316760"/>
              <a:ext cx="1025280" cy="456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9440" y="2298760"/>
                <a:ext cx="1060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14:cNvPr>
              <p14:cNvContentPartPr/>
              <p14:nvPr/>
            </p14:nvContentPartPr>
            <p14:xfrm>
              <a:off x="507360" y="3171040"/>
              <a:ext cx="622080" cy="427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9710" y="3153400"/>
                <a:ext cx="65774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14:cNvPr>
              <p14:cNvContentPartPr/>
              <p14:nvPr/>
            </p14:nvContentPartPr>
            <p14:xfrm>
              <a:off x="2134920" y="3146920"/>
              <a:ext cx="570240" cy="46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17280" y="3129266"/>
                <a:ext cx="605880" cy="504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14:cNvPr>
              <p14:cNvContentPartPr/>
              <p14:nvPr/>
            </p14:nvContentPartPr>
            <p14:xfrm>
              <a:off x="2966160" y="3311800"/>
              <a:ext cx="121320" cy="3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48520" y="3293800"/>
                <a:ext cx="156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14:cNvPr>
              <p14:cNvContentPartPr/>
              <p14:nvPr/>
            </p14:nvContentPartPr>
            <p14:xfrm>
              <a:off x="2956440" y="3423400"/>
              <a:ext cx="153720" cy="50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38440" y="340576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14:cNvPr>
              <p14:cNvContentPartPr/>
              <p14:nvPr/>
            </p14:nvContentPartPr>
            <p14:xfrm>
              <a:off x="3287640" y="3395680"/>
              <a:ext cx="129240" cy="171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69640" y="3377680"/>
                <a:ext cx="164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14:cNvPr>
              <p14:cNvContentPartPr/>
              <p14:nvPr/>
            </p14:nvContentPartPr>
            <p14:xfrm>
              <a:off x="3261000" y="3108400"/>
              <a:ext cx="225360" cy="208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243360" y="3090760"/>
                <a:ext cx="261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14:cNvPr>
              <p14:cNvContentPartPr/>
              <p14:nvPr/>
            </p14:nvContentPartPr>
            <p14:xfrm>
              <a:off x="3583920" y="3235840"/>
              <a:ext cx="277560" cy="233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66280" y="3217840"/>
                <a:ext cx="3132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14:cNvPr>
              <p14:cNvContentPartPr/>
              <p14:nvPr/>
            </p14:nvContentPartPr>
            <p14:xfrm>
              <a:off x="3982440" y="3145840"/>
              <a:ext cx="741240" cy="3751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64440" y="3127840"/>
                <a:ext cx="776880" cy="41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37125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14:cNvPr>
              <p14:cNvContentPartPr/>
              <p14:nvPr/>
            </p14:nvContentPartPr>
            <p14:xfrm>
              <a:off x="3779040" y="1838680"/>
              <a:ext cx="22968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400" y="1821040"/>
                <a:ext cx="2653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14:cNvPr>
              <p14:cNvContentPartPr/>
              <p14:nvPr/>
            </p14:nvContentPartPr>
            <p14:xfrm>
              <a:off x="7182480" y="553480"/>
              <a:ext cx="811440" cy="1092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4840" y="535840"/>
                <a:ext cx="847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14:cNvPr>
              <p14:cNvContentPartPr/>
              <p14:nvPr/>
            </p14:nvContentPartPr>
            <p14:xfrm>
              <a:off x="4399680" y="1820320"/>
              <a:ext cx="542880" cy="33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1680" y="1802320"/>
                <a:ext cx="578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14:cNvPr>
              <p14:cNvContentPartPr/>
              <p14:nvPr/>
            </p14:nvContentPartPr>
            <p14:xfrm>
              <a:off x="5130480" y="1921840"/>
              <a:ext cx="168120" cy="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1903840"/>
                <a:ext cx="20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14:cNvPr>
              <p14:cNvContentPartPr/>
              <p14:nvPr/>
            </p14:nvContentPartPr>
            <p14:xfrm>
              <a:off x="5151000" y="2011120"/>
              <a:ext cx="17496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33000" y="199312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14:cNvPr>
              <p14:cNvContentPartPr/>
              <p14:nvPr/>
            </p14:nvContentPartPr>
            <p14:xfrm>
              <a:off x="5475720" y="1725640"/>
              <a:ext cx="884160" cy="317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7720" y="1708000"/>
                <a:ext cx="9198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14:cNvPr>
              <p14:cNvContentPartPr/>
              <p14:nvPr/>
            </p14:nvContentPartPr>
            <p14:xfrm>
              <a:off x="497640" y="2442760"/>
              <a:ext cx="920520" cy="41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9647" y="2424760"/>
                <a:ext cx="956146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14:cNvPr>
              <p14:cNvContentPartPr/>
              <p14:nvPr/>
            </p14:nvContentPartPr>
            <p14:xfrm>
              <a:off x="2549640" y="2599720"/>
              <a:ext cx="167040" cy="21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1640" y="2581720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14:cNvPr>
              <p14:cNvContentPartPr/>
              <p14:nvPr/>
            </p14:nvContentPartPr>
            <p14:xfrm>
              <a:off x="2549640" y="2702320"/>
              <a:ext cx="142200" cy="10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1640" y="2684320"/>
                <a:ext cx="17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14:cNvPr>
              <p14:cNvContentPartPr/>
              <p14:nvPr/>
            </p14:nvContentPartPr>
            <p14:xfrm>
              <a:off x="1887600" y="2567320"/>
              <a:ext cx="498600" cy="33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69960" y="2549661"/>
                <a:ext cx="534240" cy="36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14:cNvPr>
              <p14:cNvContentPartPr/>
              <p14:nvPr/>
            </p14:nvContentPartPr>
            <p14:xfrm>
              <a:off x="2985600" y="2416840"/>
              <a:ext cx="601920" cy="36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67960" y="2398840"/>
                <a:ext cx="6375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14:cNvPr>
              <p14:cNvContentPartPr/>
              <p14:nvPr/>
            </p14:nvContentPartPr>
            <p14:xfrm>
              <a:off x="3984240" y="2407480"/>
              <a:ext cx="173160" cy="48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66240" y="2389480"/>
                <a:ext cx="2088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14:cNvPr>
              <p14:cNvContentPartPr/>
              <p14:nvPr/>
            </p14:nvContentPartPr>
            <p14:xfrm>
              <a:off x="5242080" y="2590720"/>
              <a:ext cx="14184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24440" y="257272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14:cNvPr>
              <p14:cNvContentPartPr/>
              <p14:nvPr/>
            </p14:nvContentPartPr>
            <p14:xfrm>
              <a:off x="5272680" y="2671720"/>
              <a:ext cx="12492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54680" y="265408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14:cNvPr>
              <p14:cNvContentPartPr/>
              <p14:nvPr/>
            </p14:nvContentPartPr>
            <p14:xfrm>
              <a:off x="4419480" y="2467960"/>
              <a:ext cx="701640" cy="338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01480" y="2449960"/>
                <a:ext cx="7372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14:cNvPr>
              <p14:cNvContentPartPr/>
              <p14:nvPr/>
            </p14:nvContentPartPr>
            <p14:xfrm>
              <a:off x="5557080" y="2316760"/>
              <a:ext cx="1025280" cy="456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9440" y="2298760"/>
                <a:ext cx="1060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14:cNvPr>
              <p14:cNvContentPartPr/>
              <p14:nvPr/>
            </p14:nvContentPartPr>
            <p14:xfrm>
              <a:off x="507360" y="3171040"/>
              <a:ext cx="622080" cy="427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9710" y="3153400"/>
                <a:ext cx="65774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14:cNvPr>
              <p14:cNvContentPartPr/>
              <p14:nvPr/>
            </p14:nvContentPartPr>
            <p14:xfrm>
              <a:off x="2134920" y="3146920"/>
              <a:ext cx="570240" cy="46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17280" y="3129266"/>
                <a:ext cx="605880" cy="504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14:cNvPr>
              <p14:cNvContentPartPr/>
              <p14:nvPr/>
            </p14:nvContentPartPr>
            <p14:xfrm>
              <a:off x="2966160" y="3311800"/>
              <a:ext cx="121320" cy="3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48520" y="3293800"/>
                <a:ext cx="156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14:cNvPr>
              <p14:cNvContentPartPr/>
              <p14:nvPr/>
            </p14:nvContentPartPr>
            <p14:xfrm>
              <a:off x="2956440" y="3423400"/>
              <a:ext cx="153720" cy="50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38440" y="340576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14:cNvPr>
              <p14:cNvContentPartPr/>
              <p14:nvPr/>
            </p14:nvContentPartPr>
            <p14:xfrm>
              <a:off x="3287640" y="3395680"/>
              <a:ext cx="129240" cy="171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69640" y="3377680"/>
                <a:ext cx="164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14:cNvPr>
              <p14:cNvContentPartPr/>
              <p14:nvPr/>
            </p14:nvContentPartPr>
            <p14:xfrm>
              <a:off x="3261000" y="3108400"/>
              <a:ext cx="225360" cy="208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243360" y="3090760"/>
                <a:ext cx="261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14:cNvPr>
              <p14:cNvContentPartPr/>
              <p14:nvPr/>
            </p14:nvContentPartPr>
            <p14:xfrm>
              <a:off x="3583920" y="3235840"/>
              <a:ext cx="277560" cy="233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66280" y="3217840"/>
                <a:ext cx="3132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14:cNvPr>
              <p14:cNvContentPartPr/>
              <p14:nvPr/>
            </p14:nvContentPartPr>
            <p14:xfrm>
              <a:off x="3982440" y="3145840"/>
              <a:ext cx="741240" cy="3751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64440" y="3127840"/>
                <a:ext cx="7768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14:cNvPr>
              <p14:cNvContentPartPr/>
              <p14:nvPr/>
            </p14:nvContentPartPr>
            <p14:xfrm>
              <a:off x="4896480" y="3305680"/>
              <a:ext cx="1544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78840" y="3287680"/>
                <a:ext cx="190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14:cNvPr>
              <p14:cNvContentPartPr/>
              <p14:nvPr/>
            </p14:nvContentPartPr>
            <p14:xfrm>
              <a:off x="4906920" y="3382720"/>
              <a:ext cx="1422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89280" y="3365080"/>
                <a:ext cx="177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14:cNvPr>
              <p14:cNvContentPartPr/>
              <p14:nvPr/>
            </p14:nvContentPartPr>
            <p14:xfrm>
              <a:off x="5292840" y="3110560"/>
              <a:ext cx="372960" cy="376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75200" y="3092560"/>
                <a:ext cx="4086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14:cNvPr>
              <p14:cNvContentPartPr/>
              <p14:nvPr/>
            </p14:nvContentPartPr>
            <p14:xfrm>
              <a:off x="5831760" y="3150880"/>
              <a:ext cx="198360" cy="285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13760" y="3133240"/>
                <a:ext cx="2340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14:cNvPr>
              <p14:cNvContentPartPr/>
              <p14:nvPr/>
            </p14:nvContentPartPr>
            <p14:xfrm>
              <a:off x="6194280" y="3248080"/>
              <a:ext cx="510480" cy="319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76640" y="3230080"/>
                <a:ext cx="546120" cy="3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120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14:cNvPr>
              <p14:cNvContentPartPr/>
              <p14:nvPr/>
            </p14:nvContentPartPr>
            <p14:xfrm>
              <a:off x="3779040" y="1838680"/>
              <a:ext cx="22968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400" y="1821040"/>
                <a:ext cx="2653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14:cNvPr>
              <p14:cNvContentPartPr/>
              <p14:nvPr/>
            </p14:nvContentPartPr>
            <p14:xfrm>
              <a:off x="7182480" y="553480"/>
              <a:ext cx="811440" cy="1092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4840" y="535840"/>
                <a:ext cx="847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14:cNvPr>
              <p14:cNvContentPartPr/>
              <p14:nvPr/>
            </p14:nvContentPartPr>
            <p14:xfrm>
              <a:off x="4399680" y="1820320"/>
              <a:ext cx="542880" cy="33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1680" y="1802320"/>
                <a:ext cx="578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14:cNvPr>
              <p14:cNvContentPartPr/>
              <p14:nvPr/>
            </p14:nvContentPartPr>
            <p14:xfrm>
              <a:off x="5130480" y="1921840"/>
              <a:ext cx="168120" cy="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1903840"/>
                <a:ext cx="20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14:cNvPr>
              <p14:cNvContentPartPr/>
              <p14:nvPr/>
            </p14:nvContentPartPr>
            <p14:xfrm>
              <a:off x="5151000" y="2011120"/>
              <a:ext cx="17496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33000" y="199312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14:cNvPr>
              <p14:cNvContentPartPr/>
              <p14:nvPr/>
            </p14:nvContentPartPr>
            <p14:xfrm>
              <a:off x="5475720" y="1725640"/>
              <a:ext cx="884160" cy="317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7720" y="1708000"/>
                <a:ext cx="9198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14:cNvPr>
              <p14:cNvContentPartPr/>
              <p14:nvPr/>
            </p14:nvContentPartPr>
            <p14:xfrm>
              <a:off x="497640" y="2442760"/>
              <a:ext cx="920520" cy="41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9647" y="2424760"/>
                <a:ext cx="956146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14:cNvPr>
              <p14:cNvContentPartPr/>
              <p14:nvPr/>
            </p14:nvContentPartPr>
            <p14:xfrm>
              <a:off x="2549640" y="2599720"/>
              <a:ext cx="167040" cy="21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1640" y="2581720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14:cNvPr>
              <p14:cNvContentPartPr/>
              <p14:nvPr/>
            </p14:nvContentPartPr>
            <p14:xfrm>
              <a:off x="2549640" y="2702320"/>
              <a:ext cx="142200" cy="10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1640" y="2684320"/>
                <a:ext cx="17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14:cNvPr>
              <p14:cNvContentPartPr/>
              <p14:nvPr/>
            </p14:nvContentPartPr>
            <p14:xfrm>
              <a:off x="1887600" y="2567320"/>
              <a:ext cx="498600" cy="33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69960" y="2549661"/>
                <a:ext cx="534240" cy="36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14:cNvPr>
              <p14:cNvContentPartPr/>
              <p14:nvPr/>
            </p14:nvContentPartPr>
            <p14:xfrm>
              <a:off x="2985600" y="2416840"/>
              <a:ext cx="601920" cy="36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67960" y="2398840"/>
                <a:ext cx="6375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14:cNvPr>
              <p14:cNvContentPartPr/>
              <p14:nvPr/>
            </p14:nvContentPartPr>
            <p14:xfrm>
              <a:off x="3984240" y="2407480"/>
              <a:ext cx="173160" cy="48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66240" y="2389480"/>
                <a:ext cx="2088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14:cNvPr>
              <p14:cNvContentPartPr/>
              <p14:nvPr/>
            </p14:nvContentPartPr>
            <p14:xfrm>
              <a:off x="5242080" y="2590720"/>
              <a:ext cx="14184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24440" y="257272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14:cNvPr>
              <p14:cNvContentPartPr/>
              <p14:nvPr/>
            </p14:nvContentPartPr>
            <p14:xfrm>
              <a:off x="5272680" y="2671720"/>
              <a:ext cx="12492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54680" y="265408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14:cNvPr>
              <p14:cNvContentPartPr/>
              <p14:nvPr/>
            </p14:nvContentPartPr>
            <p14:xfrm>
              <a:off x="4419480" y="2467960"/>
              <a:ext cx="701640" cy="338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01480" y="2449960"/>
                <a:ext cx="7372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14:cNvPr>
              <p14:cNvContentPartPr/>
              <p14:nvPr/>
            </p14:nvContentPartPr>
            <p14:xfrm>
              <a:off x="5557080" y="2316760"/>
              <a:ext cx="1025280" cy="456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9440" y="2298760"/>
                <a:ext cx="1060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14:cNvPr>
              <p14:cNvContentPartPr/>
              <p14:nvPr/>
            </p14:nvContentPartPr>
            <p14:xfrm>
              <a:off x="507360" y="3171040"/>
              <a:ext cx="622080" cy="427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9710" y="3153400"/>
                <a:ext cx="65774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14:cNvPr>
              <p14:cNvContentPartPr/>
              <p14:nvPr/>
            </p14:nvContentPartPr>
            <p14:xfrm>
              <a:off x="2134920" y="3146920"/>
              <a:ext cx="570240" cy="46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17280" y="3129266"/>
                <a:ext cx="605880" cy="504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14:cNvPr>
              <p14:cNvContentPartPr/>
              <p14:nvPr/>
            </p14:nvContentPartPr>
            <p14:xfrm>
              <a:off x="2966160" y="3311800"/>
              <a:ext cx="121320" cy="3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48520" y="3293800"/>
                <a:ext cx="156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14:cNvPr>
              <p14:cNvContentPartPr/>
              <p14:nvPr/>
            </p14:nvContentPartPr>
            <p14:xfrm>
              <a:off x="2956440" y="3423400"/>
              <a:ext cx="153720" cy="50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38440" y="340576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14:cNvPr>
              <p14:cNvContentPartPr/>
              <p14:nvPr/>
            </p14:nvContentPartPr>
            <p14:xfrm>
              <a:off x="3287640" y="3395680"/>
              <a:ext cx="129240" cy="171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69640" y="3377680"/>
                <a:ext cx="164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14:cNvPr>
              <p14:cNvContentPartPr/>
              <p14:nvPr/>
            </p14:nvContentPartPr>
            <p14:xfrm>
              <a:off x="3261000" y="3108400"/>
              <a:ext cx="225360" cy="208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243360" y="3090760"/>
                <a:ext cx="261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14:cNvPr>
              <p14:cNvContentPartPr/>
              <p14:nvPr/>
            </p14:nvContentPartPr>
            <p14:xfrm>
              <a:off x="3583920" y="3235840"/>
              <a:ext cx="277560" cy="233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66280" y="3217840"/>
                <a:ext cx="3132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14:cNvPr>
              <p14:cNvContentPartPr/>
              <p14:nvPr/>
            </p14:nvContentPartPr>
            <p14:xfrm>
              <a:off x="3982440" y="3145840"/>
              <a:ext cx="741240" cy="3751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64440" y="3127840"/>
                <a:ext cx="7768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14:cNvPr>
              <p14:cNvContentPartPr/>
              <p14:nvPr/>
            </p14:nvContentPartPr>
            <p14:xfrm>
              <a:off x="4896480" y="3305680"/>
              <a:ext cx="1544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78840" y="3287680"/>
                <a:ext cx="190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14:cNvPr>
              <p14:cNvContentPartPr/>
              <p14:nvPr/>
            </p14:nvContentPartPr>
            <p14:xfrm>
              <a:off x="4906920" y="3382720"/>
              <a:ext cx="1422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89280" y="3365080"/>
                <a:ext cx="177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14:cNvPr>
              <p14:cNvContentPartPr/>
              <p14:nvPr/>
            </p14:nvContentPartPr>
            <p14:xfrm>
              <a:off x="5292840" y="3110560"/>
              <a:ext cx="372960" cy="376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75200" y="3092560"/>
                <a:ext cx="4086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14:cNvPr>
              <p14:cNvContentPartPr/>
              <p14:nvPr/>
            </p14:nvContentPartPr>
            <p14:xfrm>
              <a:off x="5831760" y="3150880"/>
              <a:ext cx="198360" cy="285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13760" y="3133240"/>
                <a:ext cx="2340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14:cNvPr>
              <p14:cNvContentPartPr/>
              <p14:nvPr/>
            </p14:nvContentPartPr>
            <p14:xfrm>
              <a:off x="6194280" y="3248080"/>
              <a:ext cx="510480" cy="319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76640" y="3230080"/>
                <a:ext cx="5461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14:cNvPr>
              <p14:cNvContentPartPr/>
              <p14:nvPr/>
            </p14:nvContentPartPr>
            <p14:xfrm>
              <a:off x="1848720" y="3907240"/>
              <a:ext cx="217080" cy="24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831080" y="3889240"/>
                <a:ext cx="2527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14:cNvPr>
              <p14:cNvContentPartPr/>
              <p14:nvPr/>
            </p14:nvContentPartPr>
            <p14:xfrm>
              <a:off x="2336520" y="4012720"/>
              <a:ext cx="193320" cy="18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18520" y="3994720"/>
                <a:ext cx="228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14:cNvPr>
              <p14:cNvContentPartPr/>
              <p14:nvPr/>
            </p14:nvContentPartPr>
            <p14:xfrm>
              <a:off x="2397720" y="4094080"/>
              <a:ext cx="175320" cy="1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79720" y="4076080"/>
                <a:ext cx="210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14:cNvPr>
              <p14:cNvContentPartPr/>
              <p14:nvPr/>
            </p14:nvContentPartPr>
            <p14:xfrm>
              <a:off x="1848360" y="3962320"/>
              <a:ext cx="336600" cy="2880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30701" y="3944320"/>
                <a:ext cx="372278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14:cNvPr>
              <p14:cNvContentPartPr/>
              <p14:nvPr/>
            </p14:nvContentPartPr>
            <p14:xfrm>
              <a:off x="730920" y="3830200"/>
              <a:ext cx="353880" cy="296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13280" y="3812200"/>
                <a:ext cx="3895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14:cNvPr>
              <p14:cNvContentPartPr/>
              <p14:nvPr/>
            </p14:nvContentPartPr>
            <p14:xfrm>
              <a:off x="2976600" y="3816160"/>
              <a:ext cx="1169280" cy="511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58960" y="3798520"/>
                <a:ext cx="1204920" cy="54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95535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14:cNvPr>
              <p14:cNvContentPartPr/>
              <p14:nvPr/>
            </p14:nvContentPartPr>
            <p14:xfrm>
              <a:off x="3779040" y="1838680"/>
              <a:ext cx="22968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400" y="1821040"/>
                <a:ext cx="2653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14:cNvPr>
              <p14:cNvContentPartPr/>
              <p14:nvPr/>
            </p14:nvContentPartPr>
            <p14:xfrm>
              <a:off x="7182480" y="553480"/>
              <a:ext cx="811440" cy="1092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4840" y="535840"/>
                <a:ext cx="847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14:cNvPr>
              <p14:cNvContentPartPr/>
              <p14:nvPr/>
            </p14:nvContentPartPr>
            <p14:xfrm>
              <a:off x="4399680" y="1820320"/>
              <a:ext cx="542880" cy="33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1680" y="1802320"/>
                <a:ext cx="578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14:cNvPr>
              <p14:cNvContentPartPr/>
              <p14:nvPr/>
            </p14:nvContentPartPr>
            <p14:xfrm>
              <a:off x="5130480" y="1921840"/>
              <a:ext cx="168120" cy="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1903840"/>
                <a:ext cx="20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14:cNvPr>
              <p14:cNvContentPartPr/>
              <p14:nvPr/>
            </p14:nvContentPartPr>
            <p14:xfrm>
              <a:off x="5151000" y="2011120"/>
              <a:ext cx="17496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33000" y="199312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14:cNvPr>
              <p14:cNvContentPartPr/>
              <p14:nvPr/>
            </p14:nvContentPartPr>
            <p14:xfrm>
              <a:off x="5475720" y="1725640"/>
              <a:ext cx="884160" cy="317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7720" y="1708000"/>
                <a:ext cx="9198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14:cNvPr>
              <p14:cNvContentPartPr/>
              <p14:nvPr/>
            </p14:nvContentPartPr>
            <p14:xfrm>
              <a:off x="497640" y="2442760"/>
              <a:ext cx="920520" cy="41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9647" y="2424760"/>
                <a:ext cx="956146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14:cNvPr>
              <p14:cNvContentPartPr/>
              <p14:nvPr/>
            </p14:nvContentPartPr>
            <p14:xfrm>
              <a:off x="2549640" y="2599720"/>
              <a:ext cx="167040" cy="21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1640" y="2581720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14:cNvPr>
              <p14:cNvContentPartPr/>
              <p14:nvPr/>
            </p14:nvContentPartPr>
            <p14:xfrm>
              <a:off x="2549640" y="2702320"/>
              <a:ext cx="142200" cy="10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1640" y="2684320"/>
                <a:ext cx="17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14:cNvPr>
              <p14:cNvContentPartPr/>
              <p14:nvPr/>
            </p14:nvContentPartPr>
            <p14:xfrm>
              <a:off x="1887600" y="2567320"/>
              <a:ext cx="498600" cy="33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69960" y="2549661"/>
                <a:ext cx="534240" cy="36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14:cNvPr>
              <p14:cNvContentPartPr/>
              <p14:nvPr/>
            </p14:nvContentPartPr>
            <p14:xfrm>
              <a:off x="2985600" y="2416840"/>
              <a:ext cx="601920" cy="36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67960" y="2398840"/>
                <a:ext cx="6375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14:cNvPr>
              <p14:cNvContentPartPr/>
              <p14:nvPr/>
            </p14:nvContentPartPr>
            <p14:xfrm>
              <a:off x="3984240" y="2407480"/>
              <a:ext cx="173160" cy="48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66240" y="2389480"/>
                <a:ext cx="2088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14:cNvPr>
              <p14:cNvContentPartPr/>
              <p14:nvPr/>
            </p14:nvContentPartPr>
            <p14:xfrm>
              <a:off x="5242080" y="2590720"/>
              <a:ext cx="14184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24440" y="257272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14:cNvPr>
              <p14:cNvContentPartPr/>
              <p14:nvPr/>
            </p14:nvContentPartPr>
            <p14:xfrm>
              <a:off x="5272680" y="2671720"/>
              <a:ext cx="12492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54680" y="265408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14:cNvPr>
              <p14:cNvContentPartPr/>
              <p14:nvPr/>
            </p14:nvContentPartPr>
            <p14:xfrm>
              <a:off x="4419480" y="2467960"/>
              <a:ext cx="701640" cy="338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01480" y="2449960"/>
                <a:ext cx="7372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14:cNvPr>
              <p14:cNvContentPartPr/>
              <p14:nvPr/>
            </p14:nvContentPartPr>
            <p14:xfrm>
              <a:off x="5557080" y="2316760"/>
              <a:ext cx="1025280" cy="456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9440" y="2298760"/>
                <a:ext cx="1060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14:cNvPr>
              <p14:cNvContentPartPr/>
              <p14:nvPr/>
            </p14:nvContentPartPr>
            <p14:xfrm>
              <a:off x="507360" y="3171040"/>
              <a:ext cx="622080" cy="427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9710" y="3153400"/>
                <a:ext cx="65774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14:cNvPr>
              <p14:cNvContentPartPr/>
              <p14:nvPr/>
            </p14:nvContentPartPr>
            <p14:xfrm>
              <a:off x="2134920" y="3146920"/>
              <a:ext cx="570240" cy="46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17280" y="3129266"/>
                <a:ext cx="605880" cy="504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14:cNvPr>
              <p14:cNvContentPartPr/>
              <p14:nvPr/>
            </p14:nvContentPartPr>
            <p14:xfrm>
              <a:off x="2966160" y="3311800"/>
              <a:ext cx="121320" cy="3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48520" y="3293800"/>
                <a:ext cx="156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14:cNvPr>
              <p14:cNvContentPartPr/>
              <p14:nvPr/>
            </p14:nvContentPartPr>
            <p14:xfrm>
              <a:off x="2956440" y="3423400"/>
              <a:ext cx="153720" cy="50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38440" y="340576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14:cNvPr>
              <p14:cNvContentPartPr/>
              <p14:nvPr/>
            </p14:nvContentPartPr>
            <p14:xfrm>
              <a:off x="3287640" y="3395680"/>
              <a:ext cx="129240" cy="171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69640" y="3377680"/>
                <a:ext cx="164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14:cNvPr>
              <p14:cNvContentPartPr/>
              <p14:nvPr/>
            </p14:nvContentPartPr>
            <p14:xfrm>
              <a:off x="3261000" y="3108400"/>
              <a:ext cx="225360" cy="208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243360" y="3090760"/>
                <a:ext cx="261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14:cNvPr>
              <p14:cNvContentPartPr/>
              <p14:nvPr/>
            </p14:nvContentPartPr>
            <p14:xfrm>
              <a:off x="3583920" y="3235840"/>
              <a:ext cx="277560" cy="233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66280" y="3217840"/>
                <a:ext cx="3132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14:cNvPr>
              <p14:cNvContentPartPr/>
              <p14:nvPr/>
            </p14:nvContentPartPr>
            <p14:xfrm>
              <a:off x="3982440" y="3145840"/>
              <a:ext cx="741240" cy="3751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64440" y="3127840"/>
                <a:ext cx="7768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14:cNvPr>
              <p14:cNvContentPartPr/>
              <p14:nvPr/>
            </p14:nvContentPartPr>
            <p14:xfrm>
              <a:off x="4896480" y="3305680"/>
              <a:ext cx="1544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78840" y="3287680"/>
                <a:ext cx="190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14:cNvPr>
              <p14:cNvContentPartPr/>
              <p14:nvPr/>
            </p14:nvContentPartPr>
            <p14:xfrm>
              <a:off x="4906920" y="3382720"/>
              <a:ext cx="1422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89280" y="3365080"/>
                <a:ext cx="177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14:cNvPr>
              <p14:cNvContentPartPr/>
              <p14:nvPr/>
            </p14:nvContentPartPr>
            <p14:xfrm>
              <a:off x="5292840" y="3110560"/>
              <a:ext cx="372960" cy="376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75200" y="3092560"/>
                <a:ext cx="4086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14:cNvPr>
              <p14:cNvContentPartPr/>
              <p14:nvPr/>
            </p14:nvContentPartPr>
            <p14:xfrm>
              <a:off x="5831760" y="3150880"/>
              <a:ext cx="198360" cy="285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13760" y="3133240"/>
                <a:ext cx="2340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14:cNvPr>
              <p14:cNvContentPartPr/>
              <p14:nvPr/>
            </p14:nvContentPartPr>
            <p14:xfrm>
              <a:off x="6194280" y="3248080"/>
              <a:ext cx="510480" cy="319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76640" y="3230080"/>
                <a:ext cx="5461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14:cNvPr>
              <p14:cNvContentPartPr/>
              <p14:nvPr/>
            </p14:nvContentPartPr>
            <p14:xfrm>
              <a:off x="1848720" y="3907240"/>
              <a:ext cx="217080" cy="24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831080" y="3889240"/>
                <a:ext cx="2527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14:cNvPr>
              <p14:cNvContentPartPr/>
              <p14:nvPr/>
            </p14:nvContentPartPr>
            <p14:xfrm>
              <a:off x="2336520" y="4012720"/>
              <a:ext cx="193320" cy="18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18520" y="3994720"/>
                <a:ext cx="228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14:cNvPr>
              <p14:cNvContentPartPr/>
              <p14:nvPr/>
            </p14:nvContentPartPr>
            <p14:xfrm>
              <a:off x="2397720" y="4094080"/>
              <a:ext cx="175320" cy="1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79720" y="4076080"/>
                <a:ext cx="210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14:cNvPr>
              <p14:cNvContentPartPr/>
              <p14:nvPr/>
            </p14:nvContentPartPr>
            <p14:xfrm>
              <a:off x="1848360" y="3962320"/>
              <a:ext cx="336600" cy="2880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30701" y="3944320"/>
                <a:ext cx="372278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14:cNvPr>
              <p14:cNvContentPartPr/>
              <p14:nvPr/>
            </p14:nvContentPartPr>
            <p14:xfrm>
              <a:off x="730920" y="3830200"/>
              <a:ext cx="353880" cy="296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13280" y="3812200"/>
                <a:ext cx="3895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14:cNvPr>
              <p14:cNvContentPartPr/>
              <p14:nvPr/>
            </p14:nvContentPartPr>
            <p14:xfrm>
              <a:off x="2976600" y="3816160"/>
              <a:ext cx="1169280" cy="511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58960" y="3798520"/>
                <a:ext cx="12049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14:cNvPr>
              <p14:cNvContentPartPr/>
              <p14:nvPr/>
            </p14:nvContentPartPr>
            <p14:xfrm>
              <a:off x="3730440" y="1237480"/>
              <a:ext cx="3589200" cy="3004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12800" y="1219840"/>
                <a:ext cx="3624840" cy="304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07296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14:cNvPr>
              <p14:cNvContentPartPr/>
              <p14:nvPr/>
            </p14:nvContentPartPr>
            <p14:xfrm>
              <a:off x="3779040" y="1838680"/>
              <a:ext cx="22968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400" y="1821040"/>
                <a:ext cx="2653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14:cNvPr>
              <p14:cNvContentPartPr/>
              <p14:nvPr/>
            </p14:nvContentPartPr>
            <p14:xfrm>
              <a:off x="7182480" y="553480"/>
              <a:ext cx="811440" cy="1092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4840" y="535840"/>
                <a:ext cx="847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14:cNvPr>
              <p14:cNvContentPartPr/>
              <p14:nvPr/>
            </p14:nvContentPartPr>
            <p14:xfrm>
              <a:off x="4399680" y="1820320"/>
              <a:ext cx="542880" cy="33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1680" y="1802320"/>
                <a:ext cx="578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14:cNvPr>
              <p14:cNvContentPartPr/>
              <p14:nvPr/>
            </p14:nvContentPartPr>
            <p14:xfrm>
              <a:off x="5130480" y="1921840"/>
              <a:ext cx="168120" cy="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1903840"/>
                <a:ext cx="20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14:cNvPr>
              <p14:cNvContentPartPr/>
              <p14:nvPr/>
            </p14:nvContentPartPr>
            <p14:xfrm>
              <a:off x="5151000" y="2011120"/>
              <a:ext cx="17496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33000" y="199312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14:cNvPr>
              <p14:cNvContentPartPr/>
              <p14:nvPr/>
            </p14:nvContentPartPr>
            <p14:xfrm>
              <a:off x="5475720" y="1725640"/>
              <a:ext cx="884160" cy="317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7720" y="1708000"/>
                <a:ext cx="9198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14:cNvPr>
              <p14:cNvContentPartPr/>
              <p14:nvPr/>
            </p14:nvContentPartPr>
            <p14:xfrm>
              <a:off x="497640" y="2442760"/>
              <a:ext cx="920520" cy="41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9647" y="2424760"/>
                <a:ext cx="956146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14:cNvPr>
              <p14:cNvContentPartPr/>
              <p14:nvPr/>
            </p14:nvContentPartPr>
            <p14:xfrm>
              <a:off x="2549640" y="2599720"/>
              <a:ext cx="167040" cy="21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1640" y="2581720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14:cNvPr>
              <p14:cNvContentPartPr/>
              <p14:nvPr/>
            </p14:nvContentPartPr>
            <p14:xfrm>
              <a:off x="2549640" y="2702320"/>
              <a:ext cx="142200" cy="10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1640" y="2684320"/>
                <a:ext cx="17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14:cNvPr>
              <p14:cNvContentPartPr/>
              <p14:nvPr/>
            </p14:nvContentPartPr>
            <p14:xfrm>
              <a:off x="1887600" y="2567320"/>
              <a:ext cx="498600" cy="33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69960" y="2549661"/>
                <a:ext cx="534240" cy="36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14:cNvPr>
              <p14:cNvContentPartPr/>
              <p14:nvPr/>
            </p14:nvContentPartPr>
            <p14:xfrm>
              <a:off x="2985600" y="2416840"/>
              <a:ext cx="601920" cy="36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67960" y="2398840"/>
                <a:ext cx="6375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14:cNvPr>
              <p14:cNvContentPartPr/>
              <p14:nvPr/>
            </p14:nvContentPartPr>
            <p14:xfrm>
              <a:off x="3984240" y="2407480"/>
              <a:ext cx="173160" cy="48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66240" y="2389480"/>
                <a:ext cx="2088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14:cNvPr>
              <p14:cNvContentPartPr/>
              <p14:nvPr/>
            </p14:nvContentPartPr>
            <p14:xfrm>
              <a:off x="5242080" y="2590720"/>
              <a:ext cx="14184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24440" y="257272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14:cNvPr>
              <p14:cNvContentPartPr/>
              <p14:nvPr/>
            </p14:nvContentPartPr>
            <p14:xfrm>
              <a:off x="5272680" y="2671720"/>
              <a:ext cx="12492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54680" y="265408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14:cNvPr>
              <p14:cNvContentPartPr/>
              <p14:nvPr/>
            </p14:nvContentPartPr>
            <p14:xfrm>
              <a:off x="4419480" y="2467960"/>
              <a:ext cx="701640" cy="338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01480" y="2449960"/>
                <a:ext cx="7372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14:cNvPr>
              <p14:cNvContentPartPr/>
              <p14:nvPr/>
            </p14:nvContentPartPr>
            <p14:xfrm>
              <a:off x="5557080" y="2316760"/>
              <a:ext cx="1025280" cy="456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9440" y="2298760"/>
                <a:ext cx="1060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14:cNvPr>
              <p14:cNvContentPartPr/>
              <p14:nvPr/>
            </p14:nvContentPartPr>
            <p14:xfrm>
              <a:off x="507360" y="3171040"/>
              <a:ext cx="622080" cy="427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9710" y="3153400"/>
                <a:ext cx="65774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14:cNvPr>
              <p14:cNvContentPartPr/>
              <p14:nvPr/>
            </p14:nvContentPartPr>
            <p14:xfrm>
              <a:off x="2134920" y="3146920"/>
              <a:ext cx="570240" cy="46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17280" y="3129266"/>
                <a:ext cx="605880" cy="504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14:cNvPr>
              <p14:cNvContentPartPr/>
              <p14:nvPr/>
            </p14:nvContentPartPr>
            <p14:xfrm>
              <a:off x="2966160" y="3311800"/>
              <a:ext cx="121320" cy="3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48520" y="3293800"/>
                <a:ext cx="156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14:cNvPr>
              <p14:cNvContentPartPr/>
              <p14:nvPr/>
            </p14:nvContentPartPr>
            <p14:xfrm>
              <a:off x="2956440" y="3423400"/>
              <a:ext cx="153720" cy="50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38440" y="340576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14:cNvPr>
              <p14:cNvContentPartPr/>
              <p14:nvPr/>
            </p14:nvContentPartPr>
            <p14:xfrm>
              <a:off x="3287640" y="3395680"/>
              <a:ext cx="129240" cy="171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69640" y="3377680"/>
                <a:ext cx="164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14:cNvPr>
              <p14:cNvContentPartPr/>
              <p14:nvPr/>
            </p14:nvContentPartPr>
            <p14:xfrm>
              <a:off x="3261000" y="3108400"/>
              <a:ext cx="225360" cy="208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243360" y="3090760"/>
                <a:ext cx="261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14:cNvPr>
              <p14:cNvContentPartPr/>
              <p14:nvPr/>
            </p14:nvContentPartPr>
            <p14:xfrm>
              <a:off x="3583920" y="3235840"/>
              <a:ext cx="277560" cy="233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66280" y="3217840"/>
                <a:ext cx="3132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14:cNvPr>
              <p14:cNvContentPartPr/>
              <p14:nvPr/>
            </p14:nvContentPartPr>
            <p14:xfrm>
              <a:off x="3982440" y="3145840"/>
              <a:ext cx="741240" cy="3751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64440" y="3127840"/>
                <a:ext cx="7768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14:cNvPr>
              <p14:cNvContentPartPr/>
              <p14:nvPr/>
            </p14:nvContentPartPr>
            <p14:xfrm>
              <a:off x="4896480" y="3305680"/>
              <a:ext cx="1544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78840" y="3287680"/>
                <a:ext cx="190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14:cNvPr>
              <p14:cNvContentPartPr/>
              <p14:nvPr/>
            </p14:nvContentPartPr>
            <p14:xfrm>
              <a:off x="4906920" y="3382720"/>
              <a:ext cx="1422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89280" y="3365080"/>
                <a:ext cx="177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14:cNvPr>
              <p14:cNvContentPartPr/>
              <p14:nvPr/>
            </p14:nvContentPartPr>
            <p14:xfrm>
              <a:off x="5292840" y="3110560"/>
              <a:ext cx="372960" cy="376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75200" y="3092560"/>
                <a:ext cx="4086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14:cNvPr>
              <p14:cNvContentPartPr/>
              <p14:nvPr/>
            </p14:nvContentPartPr>
            <p14:xfrm>
              <a:off x="5831760" y="3150880"/>
              <a:ext cx="198360" cy="285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13760" y="3133240"/>
                <a:ext cx="2340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14:cNvPr>
              <p14:cNvContentPartPr/>
              <p14:nvPr/>
            </p14:nvContentPartPr>
            <p14:xfrm>
              <a:off x="6194280" y="3248080"/>
              <a:ext cx="510480" cy="319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76640" y="3230080"/>
                <a:ext cx="5461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14:cNvPr>
              <p14:cNvContentPartPr/>
              <p14:nvPr/>
            </p14:nvContentPartPr>
            <p14:xfrm>
              <a:off x="1848720" y="3907240"/>
              <a:ext cx="217080" cy="24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831080" y="3889240"/>
                <a:ext cx="2527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14:cNvPr>
              <p14:cNvContentPartPr/>
              <p14:nvPr/>
            </p14:nvContentPartPr>
            <p14:xfrm>
              <a:off x="2336520" y="4012720"/>
              <a:ext cx="193320" cy="18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18520" y="3994720"/>
                <a:ext cx="228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14:cNvPr>
              <p14:cNvContentPartPr/>
              <p14:nvPr/>
            </p14:nvContentPartPr>
            <p14:xfrm>
              <a:off x="2397720" y="4094080"/>
              <a:ext cx="175320" cy="1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79720" y="4076080"/>
                <a:ext cx="210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14:cNvPr>
              <p14:cNvContentPartPr/>
              <p14:nvPr/>
            </p14:nvContentPartPr>
            <p14:xfrm>
              <a:off x="1848360" y="3962320"/>
              <a:ext cx="336600" cy="2880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30701" y="3944320"/>
                <a:ext cx="372278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14:cNvPr>
              <p14:cNvContentPartPr/>
              <p14:nvPr/>
            </p14:nvContentPartPr>
            <p14:xfrm>
              <a:off x="730920" y="3830200"/>
              <a:ext cx="353880" cy="296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13280" y="3812200"/>
                <a:ext cx="3895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14:cNvPr>
              <p14:cNvContentPartPr/>
              <p14:nvPr/>
            </p14:nvContentPartPr>
            <p14:xfrm>
              <a:off x="2976600" y="3816160"/>
              <a:ext cx="1169280" cy="511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58960" y="3798520"/>
                <a:ext cx="12049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14:cNvPr>
              <p14:cNvContentPartPr/>
              <p14:nvPr/>
            </p14:nvContentPartPr>
            <p14:xfrm>
              <a:off x="3730440" y="1237480"/>
              <a:ext cx="3589200" cy="3004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12800" y="1219840"/>
                <a:ext cx="3624840" cy="30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92E96D-ADF1-4646-9525-C10DC54DA872}"/>
                  </a:ext>
                </a:extLst>
              </p14:cNvPr>
              <p14:cNvContentPartPr/>
              <p14:nvPr/>
            </p14:nvContentPartPr>
            <p14:xfrm>
              <a:off x="7700880" y="3738400"/>
              <a:ext cx="474120" cy="333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92E96D-ADF1-4646-9525-C10DC54DA87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683240" y="3720400"/>
                <a:ext cx="5097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7AA1444-0723-4E8D-9309-49BA25AFAB11}"/>
                  </a:ext>
                </a:extLst>
              </p14:cNvPr>
              <p14:cNvContentPartPr/>
              <p14:nvPr/>
            </p14:nvContentPartPr>
            <p14:xfrm>
              <a:off x="608160" y="4407280"/>
              <a:ext cx="760320" cy="6238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7AA1444-0723-4E8D-9309-49BA25AFAB1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0520" y="4389280"/>
                <a:ext cx="79596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5D85BB8-6FA2-48F7-A0D4-876DE56FFF42}"/>
                  </a:ext>
                </a:extLst>
              </p14:cNvPr>
              <p14:cNvContentPartPr/>
              <p14:nvPr/>
            </p14:nvContentPartPr>
            <p14:xfrm>
              <a:off x="2049960" y="4602040"/>
              <a:ext cx="924480" cy="3924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5D85BB8-6FA2-48F7-A0D4-876DE56FFF4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031960" y="4584040"/>
                <a:ext cx="9601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44C1777-0249-4600-B0EE-B0235C658BD2}"/>
                  </a:ext>
                </a:extLst>
              </p14:cNvPr>
              <p14:cNvContentPartPr/>
              <p14:nvPr/>
            </p14:nvContentPartPr>
            <p14:xfrm>
              <a:off x="4517040" y="4591960"/>
              <a:ext cx="934200" cy="3024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44C1777-0249-4600-B0EE-B0235C658B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499400" y="4574320"/>
                <a:ext cx="969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2AF61FE-3866-4C1D-8BE5-BDE21A2D5547}"/>
                  </a:ext>
                </a:extLst>
              </p14:cNvPr>
              <p14:cNvContentPartPr/>
              <p14:nvPr/>
            </p14:nvContentPartPr>
            <p14:xfrm>
              <a:off x="3230400" y="4536880"/>
              <a:ext cx="1101960" cy="399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2AF61FE-3866-4C1D-8BE5-BDE21A2D554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12760" y="4519256"/>
                <a:ext cx="1137600" cy="4352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37145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14:cNvPr>
              <p14:cNvContentPartPr/>
              <p14:nvPr/>
            </p14:nvContentPartPr>
            <p14:xfrm>
              <a:off x="3779040" y="1838680"/>
              <a:ext cx="22968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400" y="1821040"/>
                <a:ext cx="2653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14:cNvPr>
              <p14:cNvContentPartPr/>
              <p14:nvPr/>
            </p14:nvContentPartPr>
            <p14:xfrm>
              <a:off x="7182480" y="553480"/>
              <a:ext cx="811440" cy="1092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4840" y="535840"/>
                <a:ext cx="847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14:cNvPr>
              <p14:cNvContentPartPr/>
              <p14:nvPr/>
            </p14:nvContentPartPr>
            <p14:xfrm>
              <a:off x="4399680" y="1820320"/>
              <a:ext cx="542880" cy="33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1680" y="1802320"/>
                <a:ext cx="578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14:cNvPr>
              <p14:cNvContentPartPr/>
              <p14:nvPr/>
            </p14:nvContentPartPr>
            <p14:xfrm>
              <a:off x="5130480" y="1921840"/>
              <a:ext cx="168120" cy="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1903840"/>
                <a:ext cx="20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14:cNvPr>
              <p14:cNvContentPartPr/>
              <p14:nvPr/>
            </p14:nvContentPartPr>
            <p14:xfrm>
              <a:off x="5151000" y="2011120"/>
              <a:ext cx="17496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33000" y="199312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14:cNvPr>
              <p14:cNvContentPartPr/>
              <p14:nvPr/>
            </p14:nvContentPartPr>
            <p14:xfrm>
              <a:off x="5475720" y="1725640"/>
              <a:ext cx="884160" cy="317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7720" y="1708000"/>
                <a:ext cx="9198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14:cNvPr>
              <p14:cNvContentPartPr/>
              <p14:nvPr/>
            </p14:nvContentPartPr>
            <p14:xfrm>
              <a:off x="497640" y="2442760"/>
              <a:ext cx="920520" cy="41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9647" y="2424760"/>
                <a:ext cx="956146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14:cNvPr>
              <p14:cNvContentPartPr/>
              <p14:nvPr/>
            </p14:nvContentPartPr>
            <p14:xfrm>
              <a:off x="2549640" y="2599720"/>
              <a:ext cx="167040" cy="21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1640" y="2581720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14:cNvPr>
              <p14:cNvContentPartPr/>
              <p14:nvPr/>
            </p14:nvContentPartPr>
            <p14:xfrm>
              <a:off x="2549640" y="2702320"/>
              <a:ext cx="142200" cy="10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1640" y="2684320"/>
                <a:ext cx="17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14:cNvPr>
              <p14:cNvContentPartPr/>
              <p14:nvPr/>
            </p14:nvContentPartPr>
            <p14:xfrm>
              <a:off x="1887600" y="2567320"/>
              <a:ext cx="498600" cy="33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69960" y="2549661"/>
                <a:ext cx="534240" cy="36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14:cNvPr>
              <p14:cNvContentPartPr/>
              <p14:nvPr/>
            </p14:nvContentPartPr>
            <p14:xfrm>
              <a:off x="2985600" y="2416840"/>
              <a:ext cx="601920" cy="36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67960" y="2398840"/>
                <a:ext cx="6375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14:cNvPr>
              <p14:cNvContentPartPr/>
              <p14:nvPr/>
            </p14:nvContentPartPr>
            <p14:xfrm>
              <a:off x="3984240" y="2407480"/>
              <a:ext cx="173160" cy="48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66240" y="2389480"/>
                <a:ext cx="2088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14:cNvPr>
              <p14:cNvContentPartPr/>
              <p14:nvPr/>
            </p14:nvContentPartPr>
            <p14:xfrm>
              <a:off x="5242080" y="2590720"/>
              <a:ext cx="14184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24440" y="257272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14:cNvPr>
              <p14:cNvContentPartPr/>
              <p14:nvPr/>
            </p14:nvContentPartPr>
            <p14:xfrm>
              <a:off x="5272680" y="2671720"/>
              <a:ext cx="12492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54680" y="265408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14:cNvPr>
              <p14:cNvContentPartPr/>
              <p14:nvPr/>
            </p14:nvContentPartPr>
            <p14:xfrm>
              <a:off x="4419480" y="2467960"/>
              <a:ext cx="701640" cy="338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01480" y="2449960"/>
                <a:ext cx="7372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14:cNvPr>
              <p14:cNvContentPartPr/>
              <p14:nvPr/>
            </p14:nvContentPartPr>
            <p14:xfrm>
              <a:off x="5557080" y="2316760"/>
              <a:ext cx="1025280" cy="456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9440" y="2298760"/>
                <a:ext cx="1060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14:cNvPr>
              <p14:cNvContentPartPr/>
              <p14:nvPr/>
            </p14:nvContentPartPr>
            <p14:xfrm>
              <a:off x="507360" y="3171040"/>
              <a:ext cx="622080" cy="427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9710" y="3153400"/>
                <a:ext cx="65774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14:cNvPr>
              <p14:cNvContentPartPr/>
              <p14:nvPr/>
            </p14:nvContentPartPr>
            <p14:xfrm>
              <a:off x="2134920" y="3146920"/>
              <a:ext cx="570240" cy="46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17280" y="3129266"/>
                <a:ext cx="605880" cy="504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14:cNvPr>
              <p14:cNvContentPartPr/>
              <p14:nvPr/>
            </p14:nvContentPartPr>
            <p14:xfrm>
              <a:off x="2966160" y="3311800"/>
              <a:ext cx="121320" cy="3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48520" y="3293800"/>
                <a:ext cx="156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14:cNvPr>
              <p14:cNvContentPartPr/>
              <p14:nvPr/>
            </p14:nvContentPartPr>
            <p14:xfrm>
              <a:off x="2956440" y="3423400"/>
              <a:ext cx="153720" cy="50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38440" y="340576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14:cNvPr>
              <p14:cNvContentPartPr/>
              <p14:nvPr/>
            </p14:nvContentPartPr>
            <p14:xfrm>
              <a:off x="3287640" y="3395680"/>
              <a:ext cx="129240" cy="171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69640" y="3377680"/>
                <a:ext cx="164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14:cNvPr>
              <p14:cNvContentPartPr/>
              <p14:nvPr/>
            </p14:nvContentPartPr>
            <p14:xfrm>
              <a:off x="3261000" y="3108400"/>
              <a:ext cx="225360" cy="208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243360" y="3090760"/>
                <a:ext cx="261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14:cNvPr>
              <p14:cNvContentPartPr/>
              <p14:nvPr/>
            </p14:nvContentPartPr>
            <p14:xfrm>
              <a:off x="3583920" y="3235840"/>
              <a:ext cx="277560" cy="233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66280" y="3217840"/>
                <a:ext cx="3132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14:cNvPr>
              <p14:cNvContentPartPr/>
              <p14:nvPr/>
            </p14:nvContentPartPr>
            <p14:xfrm>
              <a:off x="3982440" y="3145840"/>
              <a:ext cx="741240" cy="3751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64440" y="3127840"/>
                <a:ext cx="7768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14:cNvPr>
              <p14:cNvContentPartPr/>
              <p14:nvPr/>
            </p14:nvContentPartPr>
            <p14:xfrm>
              <a:off x="4896480" y="3305680"/>
              <a:ext cx="1544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78840" y="3287680"/>
                <a:ext cx="190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14:cNvPr>
              <p14:cNvContentPartPr/>
              <p14:nvPr/>
            </p14:nvContentPartPr>
            <p14:xfrm>
              <a:off x="4906920" y="3382720"/>
              <a:ext cx="1422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89280" y="3365080"/>
                <a:ext cx="177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14:cNvPr>
              <p14:cNvContentPartPr/>
              <p14:nvPr/>
            </p14:nvContentPartPr>
            <p14:xfrm>
              <a:off x="5292840" y="3110560"/>
              <a:ext cx="372960" cy="376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75200" y="3092560"/>
                <a:ext cx="4086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14:cNvPr>
              <p14:cNvContentPartPr/>
              <p14:nvPr/>
            </p14:nvContentPartPr>
            <p14:xfrm>
              <a:off x="5831760" y="3150880"/>
              <a:ext cx="198360" cy="285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13760" y="3133240"/>
                <a:ext cx="2340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14:cNvPr>
              <p14:cNvContentPartPr/>
              <p14:nvPr/>
            </p14:nvContentPartPr>
            <p14:xfrm>
              <a:off x="6194280" y="3248080"/>
              <a:ext cx="510480" cy="319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76640" y="3230080"/>
                <a:ext cx="5461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14:cNvPr>
              <p14:cNvContentPartPr/>
              <p14:nvPr/>
            </p14:nvContentPartPr>
            <p14:xfrm>
              <a:off x="1848720" y="3907240"/>
              <a:ext cx="217080" cy="24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831080" y="3889240"/>
                <a:ext cx="2527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14:cNvPr>
              <p14:cNvContentPartPr/>
              <p14:nvPr/>
            </p14:nvContentPartPr>
            <p14:xfrm>
              <a:off x="2336520" y="4012720"/>
              <a:ext cx="193320" cy="18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18520" y="3994720"/>
                <a:ext cx="228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14:cNvPr>
              <p14:cNvContentPartPr/>
              <p14:nvPr/>
            </p14:nvContentPartPr>
            <p14:xfrm>
              <a:off x="2397720" y="4094080"/>
              <a:ext cx="175320" cy="1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79720" y="4076080"/>
                <a:ext cx="210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14:cNvPr>
              <p14:cNvContentPartPr/>
              <p14:nvPr/>
            </p14:nvContentPartPr>
            <p14:xfrm>
              <a:off x="1848360" y="3962320"/>
              <a:ext cx="336600" cy="2880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30701" y="3944320"/>
                <a:ext cx="372278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14:cNvPr>
              <p14:cNvContentPartPr/>
              <p14:nvPr/>
            </p14:nvContentPartPr>
            <p14:xfrm>
              <a:off x="730920" y="3830200"/>
              <a:ext cx="353880" cy="296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13280" y="3812200"/>
                <a:ext cx="3895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14:cNvPr>
              <p14:cNvContentPartPr/>
              <p14:nvPr/>
            </p14:nvContentPartPr>
            <p14:xfrm>
              <a:off x="2976600" y="3816160"/>
              <a:ext cx="1169280" cy="511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58960" y="3798520"/>
                <a:ext cx="12049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14:cNvPr>
              <p14:cNvContentPartPr/>
              <p14:nvPr/>
            </p14:nvContentPartPr>
            <p14:xfrm>
              <a:off x="3730440" y="1237480"/>
              <a:ext cx="3589200" cy="3004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12800" y="1219840"/>
                <a:ext cx="3624840" cy="30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92E96D-ADF1-4646-9525-C10DC54DA872}"/>
                  </a:ext>
                </a:extLst>
              </p14:cNvPr>
              <p14:cNvContentPartPr/>
              <p14:nvPr/>
            </p14:nvContentPartPr>
            <p14:xfrm>
              <a:off x="7700880" y="3738400"/>
              <a:ext cx="474120" cy="333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92E96D-ADF1-4646-9525-C10DC54DA87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683240" y="3720400"/>
                <a:ext cx="5097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7AA1444-0723-4E8D-9309-49BA25AFAB11}"/>
                  </a:ext>
                </a:extLst>
              </p14:cNvPr>
              <p14:cNvContentPartPr/>
              <p14:nvPr/>
            </p14:nvContentPartPr>
            <p14:xfrm>
              <a:off x="608160" y="4407280"/>
              <a:ext cx="760320" cy="6238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7AA1444-0723-4E8D-9309-49BA25AFAB1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0520" y="4389280"/>
                <a:ext cx="79596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5D85BB8-6FA2-48F7-A0D4-876DE56FFF42}"/>
                  </a:ext>
                </a:extLst>
              </p14:cNvPr>
              <p14:cNvContentPartPr/>
              <p14:nvPr/>
            </p14:nvContentPartPr>
            <p14:xfrm>
              <a:off x="2049960" y="4602040"/>
              <a:ext cx="924480" cy="3924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5D85BB8-6FA2-48F7-A0D4-876DE56FFF4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031960" y="4584040"/>
                <a:ext cx="9601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44C1777-0249-4600-B0EE-B0235C658BD2}"/>
                  </a:ext>
                </a:extLst>
              </p14:cNvPr>
              <p14:cNvContentPartPr/>
              <p14:nvPr/>
            </p14:nvContentPartPr>
            <p14:xfrm>
              <a:off x="4517040" y="4591960"/>
              <a:ext cx="934200" cy="3024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44C1777-0249-4600-B0EE-B0235C658B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499400" y="4574320"/>
                <a:ext cx="969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2AF61FE-3866-4C1D-8BE5-BDE21A2D5547}"/>
                  </a:ext>
                </a:extLst>
              </p14:cNvPr>
              <p14:cNvContentPartPr/>
              <p14:nvPr/>
            </p14:nvContentPartPr>
            <p14:xfrm>
              <a:off x="3230400" y="4536880"/>
              <a:ext cx="1101960" cy="399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2AF61FE-3866-4C1D-8BE5-BDE21A2D554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12760" y="4519256"/>
                <a:ext cx="1137600" cy="435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5518BC4-C186-4E84-BEFF-DAE97A4CB5A3}"/>
                  </a:ext>
                </a:extLst>
              </p14:cNvPr>
              <p14:cNvContentPartPr/>
              <p14:nvPr/>
            </p14:nvContentPartPr>
            <p14:xfrm>
              <a:off x="2014320" y="4449760"/>
              <a:ext cx="332280" cy="6228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5518BC4-C186-4E84-BEFF-DAE97A4CB5A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96680" y="4432120"/>
                <a:ext cx="3679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61AB5A8-2613-40A7-8736-E4BE13F08BD4}"/>
                  </a:ext>
                </a:extLst>
              </p14:cNvPr>
              <p14:cNvContentPartPr/>
              <p14:nvPr/>
            </p14:nvContentPartPr>
            <p14:xfrm>
              <a:off x="3199080" y="4439680"/>
              <a:ext cx="468720" cy="390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61AB5A8-2613-40A7-8736-E4BE13F08BD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81440" y="4421680"/>
                <a:ext cx="5043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38BB49C-4123-4EC0-8B0F-BE881D60D916}"/>
                  </a:ext>
                </a:extLst>
              </p14:cNvPr>
              <p14:cNvContentPartPr/>
              <p14:nvPr/>
            </p14:nvContentPartPr>
            <p14:xfrm>
              <a:off x="4605960" y="4429600"/>
              <a:ext cx="281160" cy="4885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38BB49C-4123-4EC0-8B0F-BE881D60D91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587960" y="4411600"/>
                <a:ext cx="316800" cy="5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53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14:cNvPr>
              <p14:cNvContentPartPr/>
              <p14:nvPr/>
            </p14:nvContentPartPr>
            <p14:xfrm>
              <a:off x="355080" y="952360"/>
              <a:ext cx="2612160" cy="642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934360"/>
                <a:ext cx="264780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14:cNvPr>
              <p14:cNvContentPartPr/>
              <p14:nvPr/>
            </p14:nvContentPartPr>
            <p14:xfrm>
              <a:off x="3320760" y="954880"/>
              <a:ext cx="1965960" cy="703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2760" y="936889"/>
                <a:ext cx="2001600" cy="7390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23400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14:cNvPr>
              <p14:cNvContentPartPr/>
              <p14:nvPr/>
            </p14:nvContentPartPr>
            <p14:xfrm>
              <a:off x="3779040" y="1838680"/>
              <a:ext cx="22968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400" y="1821040"/>
                <a:ext cx="2653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14:cNvPr>
              <p14:cNvContentPartPr/>
              <p14:nvPr/>
            </p14:nvContentPartPr>
            <p14:xfrm>
              <a:off x="7182480" y="553480"/>
              <a:ext cx="811440" cy="1092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4840" y="535840"/>
                <a:ext cx="847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14:cNvPr>
              <p14:cNvContentPartPr/>
              <p14:nvPr/>
            </p14:nvContentPartPr>
            <p14:xfrm>
              <a:off x="4399680" y="1820320"/>
              <a:ext cx="542880" cy="33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1680" y="1802320"/>
                <a:ext cx="578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14:cNvPr>
              <p14:cNvContentPartPr/>
              <p14:nvPr/>
            </p14:nvContentPartPr>
            <p14:xfrm>
              <a:off x="5130480" y="1921840"/>
              <a:ext cx="168120" cy="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1903840"/>
                <a:ext cx="20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14:cNvPr>
              <p14:cNvContentPartPr/>
              <p14:nvPr/>
            </p14:nvContentPartPr>
            <p14:xfrm>
              <a:off x="5151000" y="2011120"/>
              <a:ext cx="17496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33000" y="199312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14:cNvPr>
              <p14:cNvContentPartPr/>
              <p14:nvPr/>
            </p14:nvContentPartPr>
            <p14:xfrm>
              <a:off x="5475720" y="1725640"/>
              <a:ext cx="884160" cy="317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7720" y="1708000"/>
                <a:ext cx="9198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14:cNvPr>
              <p14:cNvContentPartPr/>
              <p14:nvPr/>
            </p14:nvContentPartPr>
            <p14:xfrm>
              <a:off x="497640" y="2442760"/>
              <a:ext cx="920520" cy="41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9647" y="2424760"/>
                <a:ext cx="956146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14:cNvPr>
              <p14:cNvContentPartPr/>
              <p14:nvPr/>
            </p14:nvContentPartPr>
            <p14:xfrm>
              <a:off x="2549640" y="2599720"/>
              <a:ext cx="167040" cy="21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1640" y="2581720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14:cNvPr>
              <p14:cNvContentPartPr/>
              <p14:nvPr/>
            </p14:nvContentPartPr>
            <p14:xfrm>
              <a:off x="2549640" y="2702320"/>
              <a:ext cx="142200" cy="10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1640" y="2684320"/>
                <a:ext cx="17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14:cNvPr>
              <p14:cNvContentPartPr/>
              <p14:nvPr/>
            </p14:nvContentPartPr>
            <p14:xfrm>
              <a:off x="1887600" y="2567320"/>
              <a:ext cx="498600" cy="33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69960" y="2549661"/>
                <a:ext cx="534240" cy="36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14:cNvPr>
              <p14:cNvContentPartPr/>
              <p14:nvPr/>
            </p14:nvContentPartPr>
            <p14:xfrm>
              <a:off x="2985600" y="2416840"/>
              <a:ext cx="601920" cy="36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67960" y="2398840"/>
                <a:ext cx="6375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14:cNvPr>
              <p14:cNvContentPartPr/>
              <p14:nvPr/>
            </p14:nvContentPartPr>
            <p14:xfrm>
              <a:off x="3984240" y="2407480"/>
              <a:ext cx="173160" cy="48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66240" y="2389480"/>
                <a:ext cx="2088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14:cNvPr>
              <p14:cNvContentPartPr/>
              <p14:nvPr/>
            </p14:nvContentPartPr>
            <p14:xfrm>
              <a:off x="5242080" y="2590720"/>
              <a:ext cx="14184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24440" y="257272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14:cNvPr>
              <p14:cNvContentPartPr/>
              <p14:nvPr/>
            </p14:nvContentPartPr>
            <p14:xfrm>
              <a:off x="5272680" y="2671720"/>
              <a:ext cx="12492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54680" y="265408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14:cNvPr>
              <p14:cNvContentPartPr/>
              <p14:nvPr/>
            </p14:nvContentPartPr>
            <p14:xfrm>
              <a:off x="4419480" y="2467960"/>
              <a:ext cx="701640" cy="338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01480" y="2449960"/>
                <a:ext cx="7372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14:cNvPr>
              <p14:cNvContentPartPr/>
              <p14:nvPr/>
            </p14:nvContentPartPr>
            <p14:xfrm>
              <a:off x="5557080" y="2316760"/>
              <a:ext cx="1025280" cy="456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9440" y="2298760"/>
                <a:ext cx="1060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14:cNvPr>
              <p14:cNvContentPartPr/>
              <p14:nvPr/>
            </p14:nvContentPartPr>
            <p14:xfrm>
              <a:off x="507360" y="3171040"/>
              <a:ext cx="622080" cy="427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9710" y="3153400"/>
                <a:ext cx="65774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14:cNvPr>
              <p14:cNvContentPartPr/>
              <p14:nvPr/>
            </p14:nvContentPartPr>
            <p14:xfrm>
              <a:off x="2134920" y="3146920"/>
              <a:ext cx="570240" cy="46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17280" y="3129266"/>
                <a:ext cx="605880" cy="504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14:cNvPr>
              <p14:cNvContentPartPr/>
              <p14:nvPr/>
            </p14:nvContentPartPr>
            <p14:xfrm>
              <a:off x="2966160" y="3311800"/>
              <a:ext cx="121320" cy="3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48520" y="3293800"/>
                <a:ext cx="156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14:cNvPr>
              <p14:cNvContentPartPr/>
              <p14:nvPr/>
            </p14:nvContentPartPr>
            <p14:xfrm>
              <a:off x="2956440" y="3423400"/>
              <a:ext cx="153720" cy="50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38440" y="340576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14:cNvPr>
              <p14:cNvContentPartPr/>
              <p14:nvPr/>
            </p14:nvContentPartPr>
            <p14:xfrm>
              <a:off x="3287640" y="3395680"/>
              <a:ext cx="129240" cy="171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69640" y="3377680"/>
                <a:ext cx="164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14:cNvPr>
              <p14:cNvContentPartPr/>
              <p14:nvPr/>
            </p14:nvContentPartPr>
            <p14:xfrm>
              <a:off x="3261000" y="3108400"/>
              <a:ext cx="225360" cy="208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243360" y="3090760"/>
                <a:ext cx="261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14:cNvPr>
              <p14:cNvContentPartPr/>
              <p14:nvPr/>
            </p14:nvContentPartPr>
            <p14:xfrm>
              <a:off x="3583920" y="3235840"/>
              <a:ext cx="277560" cy="233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66280" y="3217840"/>
                <a:ext cx="3132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14:cNvPr>
              <p14:cNvContentPartPr/>
              <p14:nvPr/>
            </p14:nvContentPartPr>
            <p14:xfrm>
              <a:off x="3982440" y="3145840"/>
              <a:ext cx="741240" cy="3751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64440" y="3127840"/>
                <a:ext cx="7768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14:cNvPr>
              <p14:cNvContentPartPr/>
              <p14:nvPr/>
            </p14:nvContentPartPr>
            <p14:xfrm>
              <a:off x="4896480" y="3305680"/>
              <a:ext cx="1544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78840" y="3287680"/>
                <a:ext cx="190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14:cNvPr>
              <p14:cNvContentPartPr/>
              <p14:nvPr/>
            </p14:nvContentPartPr>
            <p14:xfrm>
              <a:off x="4906920" y="3382720"/>
              <a:ext cx="1422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89280" y="3365080"/>
                <a:ext cx="177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14:cNvPr>
              <p14:cNvContentPartPr/>
              <p14:nvPr/>
            </p14:nvContentPartPr>
            <p14:xfrm>
              <a:off x="5292840" y="3110560"/>
              <a:ext cx="372960" cy="376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75200" y="3092560"/>
                <a:ext cx="4086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14:cNvPr>
              <p14:cNvContentPartPr/>
              <p14:nvPr/>
            </p14:nvContentPartPr>
            <p14:xfrm>
              <a:off x="5831760" y="3150880"/>
              <a:ext cx="198360" cy="285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13760" y="3133240"/>
                <a:ext cx="2340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14:cNvPr>
              <p14:cNvContentPartPr/>
              <p14:nvPr/>
            </p14:nvContentPartPr>
            <p14:xfrm>
              <a:off x="6194280" y="3248080"/>
              <a:ext cx="510480" cy="319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76640" y="3230080"/>
                <a:ext cx="5461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14:cNvPr>
              <p14:cNvContentPartPr/>
              <p14:nvPr/>
            </p14:nvContentPartPr>
            <p14:xfrm>
              <a:off x="1848720" y="3907240"/>
              <a:ext cx="217080" cy="24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831080" y="3889240"/>
                <a:ext cx="2527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14:cNvPr>
              <p14:cNvContentPartPr/>
              <p14:nvPr/>
            </p14:nvContentPartPr>
            <p14:xfrm>
              <a:off x="2336520" y="4012720"/>
              <a:ext cx="193320" cy="18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18520" y="3994720"/>
                <a:ext cx="228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14:cNvPr>
              <p14:cNvContentPartPr/>
              <p14:nvPr/>
            </p14:nvContentPartPr>
            <p14:xfrm>
              <a:off x="2397720" y="4094080"/>
              <a:ext cx="175320" cy="1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79720" y="4076080"/>
                <a:ext cx="210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14:cNvPr>
              <p14:cNvContentPartPr/>
              <p14:nvPr/>
            </p14:nvContentPartPr>
            <p14:xfrm>
              <a:off x="1848360" y="3962320"/>
              <a:ext cx="336600" cy="2880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30701" y="3944320"/>
                <a:ext cx="372278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14:cNvPr>
              <p14:cNvContentPartPr/>
              <p14:nvPr/>
            </p14:nvContentPartPr>
            <p14:xfrm>
              <a:off x="730920" y="3830200"/>
              <a:ext cx="353880" cy="296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13280" y="3812200"/>
                <a:ext cx="3895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14:cNvPr>
              <p14:cNvContentPartPr/>
              <p14:nvPr/>
            </p14:nvContentPartPr>
            <p14:xfrm>
              <a:off x="2976600" y="3816160"/>
              <a:ext cx="1169280" cy="511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58960" y="3798520"/>
                <a:ext cx="12049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14:cNvPr>
              <p14:cNvContentPartPr/>
              <p14:nvPr/>
            </p14:nvContentPartPr>
            <p14:xfrm>
              <a:off x="3730440" y="1237480"/>
              <a:ext cx="3589200" cy="3004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12800" y="1219840"/>
                <a:ext cx="3624840" cy="30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92E96D-ADF1-4646-9525-C10DC54DA872}"/>
                  </a:ext>
                </a:extLst>
              </p14:cNvPr>
              <p14:cNvContentPartPr/>
              <p14:nvPr/>
            </p14:nvContentPartPr>
            <p14:xfrm>
              <a:off x="7700880" y="3738400"/>
              <a:ext cx="474120" cy="333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92E96D-ADF1-4646-9525-C10DC54DA87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683240" y="3720400"/>
                <a:ext cx="5097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7AA1444-0723-4E8D-9309-49BA25AFAB11}"/>
                  </a:ext>
                </a:extLst>
              </p14:cNvPr>
              <p14:cNvContentPartPr/>
              <p14:nvPr/>
            </p14:nvContentPartPr>
            <p14:xfrm>
              <a:off x="608160" y="4407280"/>
              <a:ext cx="760320" cy="6238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7AA1444-0723-4E8D-9309-49BA25AFAB1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0520" y="4389280"/>
                <a:ext cx="79596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5D85BB8-6FA2-48F7-A0D4-876DE56FFF42}"/>
                  </a:ext>
                </a:extLst>
              </p14:cNvPr>
              <p14:cNvContentPartPr/>
              <p14:nvPr/>
            </p14:nvContentPartPr>
            <p14:xfrm>
              <a:off x="2049960" y="4602040"/>
              <a:ext cx="924480" cy="3924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5D85BB8-6FA2-48F7-A0D4-876DE56FFF4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031960" y="4584040"/>
                <a:ext cx="9601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44C1777-0249-4600-B0EE-B0235C658BD2}"/>
                  </a:ext>
                </a:extLst>
              </p14:cNvPr>
              <p14:cNvContentPartPr/>
              <p14:nvPr/>
            </p14:nvContentPartPr>
            <p14:xfrm>
              <a:off x="4517040" y="4591960"/>
              <a:ext cx="934200" cy="3024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44C1777-0249-4600-B0EE-B0235C658B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499400" y="4574320"/>
                <a:ext cx="969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2AF61FE-3866-4C1D-8BE5-BDE21A2D5547}"/>
                  </a:ext>
                </a:extLst>
              </p14:cNvPr>
              <p14:cNvContentPartPr/>
              <p14:nvPr/>
            </p14:nvContentPartPr>
            <p14:xfrm>
              <a:off x="3230400" y="4536880"/>
              <a:ext cx="1101960" cy="399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2AF61FE-3866-4C1D-8BE5-BDE21A2D554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12760" y="4519256"/>
                <a:ext cx="1137600" cy="435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5518BC4-C186-4E84-BEFF-DAE97A4CB5A3}"/>
                  </a:ext>
                </a:extLst>
              </p14:cNvPr>
              <p14:cNvContentPartPr/>
              <p14:nvPr/>
            </p14:nvContentPartPr>
            <p14:xfrm>
              <a:off x="2014320" y="4449760"/>
              <a:ext cx="332280" cy="6228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5518BC4-C186-4E84-BEFF-DAE97A4CB5A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96680" y="4432120"/>
                <a:ext cx="3679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61AB5A8-2613-40A7-8736-E4BE13F08BD4}"/>
                  </a:ext>
                </a:extLst>
              </p14:cNvPr>
              <p14:cNvContentPartPr/>
              <p14:nvPr/>
            </p14:nvContentPartPr>
            <p14:xfrm>
              <a:off x="3199080" y="4439680"/>
              <a:ext cx="468720" cy="390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61AB5A8-2613-40A7-8736-E4BE13F08BD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81440" y="4421680"/>
                <a:ext cx="5043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38BB49C-4123-4EC0-8B0F-BE881D60D916}"/>
                  </a:ext>
                </a:extLst>
              </p14:cNvPr>
              <p14:cNvContentPartPr/>
              <p14:nvPr/>
            </p14:nvContentPartPr>
            <p14:xfrm>
              <a:off x="4605960" y="4429600"/>
              <a:ext cx="281160" cy="4885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38BB49C-4123-4EC0-8B0F-BE881D60D91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587960" y="4411600"/>
                <a:ext cx="31680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EF334FD-8EE1-4639-97A0-32466F686248}"/>
                  </a:ext>
                </a:extLst>
              </p14:cNvPr>
              <p14:cNvContentPartPr/>
              <p14:nvPr/>
            </p14:nvContentPartPr>
            <p14:xfrm>
              <a:off x="6341520" y="4562800"/>
              <a:ext cx="231120" cy="3427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EF334FD-8EE1-4639-97A0-32466F68624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323520" y="4544800"/>
                <a:ext cx="2667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371B397-3C2D-4540-808A-2CF1DAEAED1C}"/>
                  </a:ext>
                </a:extLst>
              </p14:cNvPr>
              <p14:cNvContentPartPr/>
              <p14:nvPr/>
            </p14:nvContentPartPr>
            <p14:xfrm>
              <a:off x="6695040" y="4612120"/>
              <a:ext cx="154440" cy="10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371B397-3C2D-4540-808A-2CF1DAEAED1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677040" y="4594120"/>
                <a:ext cx="190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2CA9CDD-16C9-496E-989B-49EDB11E6EB3}"/>
                  </a:ext>
                </a:extLst>
              </p14:cNvPr>
              <p14:cNvContentPartPr/>
              <p14:nvPr/>
            </p14:nvContentPartPr>
            <p14:xfrm>
              <a:off x="5760120" y="4551280"/>
              <a:ext cx="303840" cy="2232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2CA9CDD-16C9-496E-989B-49EDB11E6EB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742459" y="4533280"/>
                <a:ext cx="339522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E4C5CDF-B030-4843-80A3-1E6042C3F169}"/>
                  </a:ext>
                </a:extLst>
              </p14:cNvPr>
              <p14:cNvContentPartPr/>
              <p14:nvPr/>
            </p14:nvContentPartPr>
            <p14:xfrm>
              <a:off x="8105880" y="4520680"/>
              <a:ext cx="455400" cy="3225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E4C5CDF-B030-4843-80A3-1E6042C3F16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087880" y="4503040"/>
                <a:ext cx="4910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E60E6D1-72F6-488F-B809-BCD08C66F5AD}"/>
                  </a:ext>
                </a:extLst>
              </p14:cNvPr>
              <p14:cNvContentPartPr/>
              <p14:nvPr/>
            </p14:nvContentPartPr>
            <p14:xfrm>
              <a:off x="7060800" y="4439680"/>
              <a:ext cx="936360" cy="3682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E60E6D1-72F6-488F-B809-BCD08C66F5A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043160" y="4421698"/>
                <a:ext cx="972000" cy="4038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171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14:cNvPr>
              <p14:cNvContentPartPr/>
              <p14:nvPr/>
            </p14:nvContentPartPr>
            <p14:xfrm>
              <a:off x="3779040" y="1838680"/>
              <a:ext cx="22968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400" y="1821040"/>
                <a:ext cx="2653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14:cNvPr>
              <p14:cNvContentPartPr/>
              <p14:nvPr/>
            </p14:nvContentPartPr>
            <p14:xfrm>
              <a:off x="7182480" y="553480"/>
              <a:ext cx="811440" cy="1092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4840" y="535840"/>
                <a:ext cx="847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14:cNvPr>
              <p14:cNvContentPartPr/>
              <p14:nvPr/>
            </p14:nvContentPartPr>
            <p14:xfrm>
              <a:off x="4399680" y="1820320"/>
              <a:ext cx="542880" cy="33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1680" y="1802320"/>
                <a:ext cx="578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14:cNvPr>
              <p14:cNvContentPartPr/>
              <p14:nvPr/>
            </p14:nvContentPartPr>
            <p14:xfrm>
              <a:off x="5130480" y="1921840"/>
              <a:ext cx="168120" cy="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1903840"/>
                <a:ext cx="20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14:cNvPr>
              <p14:cNvContentPartPr/>
              <p14:nvPr/>
            </p14:nvContentPartPr>
            <p14:xfrm>
              <a:off x="5151000" y="2011120"/>
              <a:ext cx="17496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33000" y="199312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14:cNvPr>
              <p14:cNvContentPartPr/>
              <p14:nvPr/>
            </p14:nvContentPartPr>
            <p14:xfrm>
              <a:off x="5475720" y="1725640"/>
              <a:ext cx="884160" cy="317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7720" y="1708000"/>
                <a:ext cx="9198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14:cNvPr>
              <p14:cNvContentPartPr/>
              <p14:nvPr/>
            </p14:nvContentPartPr>
            <p14:xfrm>
              <a:off x="497640" y="2442760"/>
              <a:ext cx="920520" cy="41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9647" y="2424760"/>
                <a:ext cx="956146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14:cNvPr>
              <p14:cNvContentPartPr/>
              <p14:nvPr/>
            </p14:nvContentPartPr>
            <p14:xfrm>
              <a:off x="2549640" y="2599720"/>
              <a:ext cx="167040" cy="21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1640" y="2581720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14:cNvPr>
              <p14:cNvContentPartPr/>
              <p14:nvPr/>
            </p14:nvContentPartPr>
            <p14:xfrm>
              <a:off x="2549640" y="2702320"/>
              <a:ext cx="142200" cy="10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1640" y="2684320"/>
                <a:ext cx="17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14:cNvPr>
              <p14:cNvContentPartPr/>
              <p14:nvPr/>
            </p14:nvContentPartPr>
            <p14:xfrm>
              <a:off x="1887600" y="2567320"/>
              <a:ext cx="498600" cy="33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69960" y="2549661"/>
                <a:ext cx="534240" cy="36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14:cNvPr>
              <p14:cNvContentPartPr/>
              <p14:nvPr/>
            </p14:nvContentPartPr>
            <p14:xfrm>
              <a:off x="2985600" y="2416840"/>
              <a:ext cx="601920" cy="36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67960" y="2398840"/>
                <a:ext cx="6375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14:cNvPr>
              <p14:cNvContentPartPr/>
              <p14:nvPr/>
            </p14:nvContentPartPr>
            <p14:xfrm>
              <a:off x="3984240" y="2407480"/>
              <a:ext cx="173160" cy="48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66240" y="2389480"/>
                <a:ext cx="2088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14:cNvPr>
              <p14:cNvContentPartPr/>
              <p14:nvPr/>
            </p14:nvContentPartPr>
            <p14:xfrm>
              <a:off x="5242080" y="2590720"/>
              <a:ext cx="14184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24440" y="257272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14:cNvPr>
              <p14:cNvContentPartPr/>
              <p14:nvPr/>
            </p14:nvContentPartPr>
            <p14:xfrm>
              <a:off x="5272680" y="2671720"/>
              <a:ext cx="12492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54680" y="265408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14:cNvPr>
              <p14:cNvContentPartPr/>
              <p14:nvPr/>
            </p14:nvContentPartPr>
            <p14:xfrm>
              <a:off x="4419480" y="2467960"/>
              <a:ext cx="701640" cy="338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01480" y="2449960"/>
                <a:ext cx="7372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14:cNvPr>
              <p14:cNvContentPartPr/>
              <p14:nvPr/>
            </p14:nvContentPartPr>
            <p14:xfrm>
              <a:off x="5557080" y="2316760"/>
              <a:ext cx="1025280" cy="456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9440" y="2298760"/>
                <a:ext cx="1060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14:cNvPr>
              <p14:cNvContentPartPr/>
              <p14:nvPr/>
            </p14:nvContentPartPr>
            <p14:xfrm>
              <a:off x="507360" y="3171040"/>
              <a:ext cx="622080" cy="427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9710" y="3153400"/>
                <a:ext cx="65774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14:cNvPr>
              <p14:cNvContentPartPr/>
              <p14:nvPr/>
            </p14:nvContentPartPr>
            <p14:xfrm>
              <a:off x="2134920" y="3146920"/>
              <a:ext cx="570240" cy="46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17280" y="3129266"/>
                <a:ext cx="605880" cy="504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14:cNvPr>
              <p14:cNvContentPartPr/>
              <p14:nvPr/>
            </p14:nvContentPartPr>
            <p14:xfrm>
              <a:off x="2966160" y="3311800"/>
              <a:ext cx="121320" cy="3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48520" y="3293800"/>
                <a:ext cx="156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14:cNvPr>
              <p14:cNvContentPartPr/>
              <p14:nvPr/>
            </p14:nvContentPartPr>
            <p14:xfrm>
              <a:off x="2956440" y="3423400"/>
              <a:ext cx="153720" cy="50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38440" y="340576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14:cNvPr>
              <p14:cNvContentPartPr/>
              <p14:nvPr/>
            </p14:nvContentPartPr>
            <p14:xfrm>
              <a:off x="3287640" y="3395680"/>
              <a:ext cx="129240" cy="171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69640" y="3377680"/>
                <a:ext cx="164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14:cNvPr>
              <p14:cNvContentPartPr/>
              <p14:nvPr/>
            </p14:nvContentPartPr>
            <p14:xfrm>
              <a:off x="3261000" y="3108400"/>
              <a:ext cx="225360" cy="208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243360" y="3090760"/>
                <a:ext cx="261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14:cNvPr>
              <p14:cNvContentPartPr/>
              <p14:nvPr/>
            </p14:nvContentPartPr>
            <p14:xfrm>
              <a:off x="3583920" y="3235840"/>
              <a:ext cx="277560" cy="233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66280" y="3217840"/>
                <a:ext cx="3132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14:cNvPr>
              <p14:cNvContentPartPr/>
              <p14:nvPr/>
            </p14:nvContentPartPr>
            <p14:xfrm>
              <a:off x="3982440" y="3145840"/>
              <a:ext cx="741240" cy="3751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64440" y="3127840"/>
                <a:ext cx="7768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14:cNvPr>
              <p14:cNvContentPartPr/>
              <p14:nvPr/>
            </p14:nvContentPartPr>
            <p14:xfrm>
              <a:off x="4896480" y="3305680"/>
              <a:ext cx="1544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78840" y="3287680"/>
                <a:ext cx="190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14:cNvPr>
              <p14:cNvContentPartPr/>
              <p14:nvPr/>
            </p14:nvContentPartPr>
            <p14:xfrm>
              <a:off x="4906920" y="3382720"/>
              <a:ext cx="1422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89280" y="3365080"/>
                <a:ext cx="177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14:cNvPr>
              <p14:cNvContentPartPr/>
              <p14:nvPr/>
            </p14:nvContentPartPr>
            <p14:xfrm>
              <a:off x="5292840" y="3110560"/>
              <a:ext cx="372960" cy="376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75200" y="3092560"/>
                <a:ext cx="4086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14:cNvPr>
              <p14:cNvContentPartPr/>
              <p14:nvPr/>
            </p14:nvContentPartPr>
            <p14:xfrm>
              <a:off x="5831760" y="3150880"/>
              <a:ext cx="198360" cy="285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13760" y="3133240"/>
                <a:ext cx="2340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14:cNvPr>
              <p14:cNvContentPartPr/>
              <p14:nvPr/>
            </p14:nvContentPartPr>
            <p14:xfrm>
              <a:off x="6194280" y="3248080"/>
              <a:ext cx="510480" cy="319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76640" y="3230080"/>
                <a:ext cx="5461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14:cNvPr>
              <p14:cNvContentPartPr/>
              <p14:nvPr/>
            </p14:nvContentPartPr>
            <p14:xfrm>
              <a:off x="1848720" y="3907240"/>
              <a:ext cx="217080" cy="24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831080" y="3889240"/>
                <a:ext cx="2527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14:cNvPr>
              <p14:cNvContentPartPr/>
              <p14:nvPr/>
            </p14:nvContentPartPr>
            <p14:xfrm>
              <a:off x="2336520" y="4012720"/>
              <a:ext cx="193320" cy="18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18520" y="3994720"/>
                <a:ext cx="228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14:cNvPr>
              <p14:cNvContentPartPr/>
              <p14:nvPr/>
            </p14:nvContentPartPr>
            <p14:xfrm>
              <a:off x="2397720" y="4094080"/>
              <a:ext cx="175320" cy="1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79720" y="4076080"/>
                <a:ext cx="210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14:cNvPr>
              <p14:cNvContentPartPr/>
              <p14:nvPr/>
            </p14:nvContentPartPr>
            <p14:xfrm>
              <a:off x="1848360" y="3962320"/>
              <a:ext cx="336600" cy="2880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30701" y="3944320"/>
                <a:ext cx="372278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14:cNvPr>
              <p14:cNvContentPartPr/>
              <p14:nvPr/>
            </p14:nvContentPartPr>
            <p14:xfrm>
              <a:off x="730920" y="3830200"/>
              <a:ext cx="353880" cy="296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13280" y="3812200"/>
                <a:ext cx="3895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14:cNvPr>
              <p14:cNvContentPartPr/>
              <p14:nvPr/>
            </p14:nvContentPartPr>
            <p14:xfrm>
              <a:off x="2976600" y="3816160"/>
              <a:ext cx="1169280" cy="511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58960" y="3798520"/>
                <a:ext cx="12049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14:cNvPr>
              <p14:cNvContentPartPr/>
              <p14:nvPr/>
            </p14:nvContentPartPr>
            <p14:xfrm>
              <a:off x="3730440" y="1237480"/>
              <a:ext cx="3589200" cy="3004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12800" y="1219840"/>
                <a:ext cx="3624840" cy="30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92E96D-ADF1-4646-9525-C10DC54DA872}"/>
                  </a:ext>
                </a:extLst>
              </p14:cNvPr>
              <p14:cNvContentPartPr/>
              <p14:nvPr/>
            </p14:nvContentPartPr>
            <p14:xfrm>
              <a:off x="7700880" y="3738400"/>
              <a:ext cx="474120" cy="333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92E96D-ADF1-4646-9525-C10DC54DA87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683240" y="3720400"/>
                <a:ext cx="5097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7AA1444-0723-4E8D-9309-49BA25AFAB11}"/>
                  </a:ext>
                </a:extLst>
              </p14:cNvPr>
              <p14:cNvContentPartPr/>
              <p14:nvPr/>
            </p14:nvContentPartPr>
            <p14:xfrm>
              <a:off x="608160" y="4407280"/>
              <a:ext cx="760320" cy="6238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7AA1444-0723-4E8D-9309-49BA25AFAB1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0520" y="4389280"/>
                <a:ext cx="79596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5D85BB8-6FA2-48F7-A0D4-876DE56FFF42}"/>
                  </a:ext>
                </a:extLst>
              </p14:cNvPr>
              <p14:cNvContentPartPr/>
              <p14:nvPr/>
            </p14:nvContentPartPr>
            <p14:xfrm>
              <a:off x="2049960" y="4602040"/>
              <a:ext cx="924480" cy="3924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5D85BB8-6FA2-48F7-A0D4-876DE56FFF4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031960" y="4584040"/>
                <a:ext cx="9601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44C1777-0249-4600-B0EE-B0235C658BD2}"/>
                  </a:ext>
                </a:extLst>
              </p14:cNvPr>
              <p14:cNvContentPartPr/>
              <p14:nvPr/>
            </p14:nvContentPartPr>
            <p14:xfrm>
              <a:off x="4517040" y="4591960"/>
              <a:ext cx="934200" cy="3024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44C1777-0249-4600-B0EE-B0235C658B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499400" y="4574320"/>
                <a:ext cx="969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2AF61FE-3866-4C1D-8BE5-BDE21A2D5547}"/>
                  </a:ext>
                </a:extLst>
              </p14:cNvPr>
              <p14:cNvContentPartPr/>
              <p14:nvPr/>
            </p14:nvContentPartPr>
            <p14:xfrm>
              <a:off x="3230400" y="4536880"/>
              <a:ext cx="1101960" cy="399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2AF61FE-3866-4C1D-8BE5-BDE21A2D554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12760" y="4519256"/>
                <a:ext cx="1137600" cy="435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5518BC4-C186-4E84-BEFF-DAE97A4CB5A3}"/>
                  </a:ext>
                </a:extLst>
              </p14:cNvPr>
              <p14:cNvContentPartPr/>
              <p14:nvPr/>
            </p14:nvContentPartPr>
            <p14:xfrm>
              <a:off x="2014320" y="4449760"/>
              <a:ext cx="332280" cy="6228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5518BC4-C186-4E84-BEFF-DAE97A4CB5A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96680" y="4432120"/>
                <a:ext cx="3679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61AB5A8-2613-40A7-8736-E4BE13F08BD4}"/>
                  </a:ext>
                </a:extLst>
              </p14:cNvPr>
              <p14:cNvContentPartPr/>
              <p14:nvPr/>
            </p14:nvContentPartPr>
            <p14:xfrm>
              <a:off x="3199080" y="4439680"/>
              <a:ext cx="468720" cy="390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61AB5A8-2613-40A7-8736-E4BE13F08BD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81440" y="4421680"/>
                <a:ext cx="5043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38BB49C-4123-4EC0-8B0F-BE881D60D916}"/>
                  </a:ext>
                </a:extLst>
              </p14:cNvPr>
              <p14:cNvContentPartPr/>
              <p14:nvPr/>
            </p14:nvContentPartPr>
            <p14:xfrm>
              <a:off x="4605960" y="4429600"/>
              <a:ext cx="281160" cy="4885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38BB49C-4123-4EC0-8B0F-BE881D60D91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587960" y="4411600"/>
                <a:ext cx="31680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EF334FD-8EE1-4639-97A0-32466F686248}"/>
                  </a:ext>
                </a:extLst>
              </p14:cNvPr>
              <p14:cNvContentPartPr/>
              <p14:nvPr/>
            </p14:nvContentPartPr>
            <p14:xfrm>
              <a:off x="6341520" y="4562800"/>
              <a:ext cx="231120" cy="3427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EF334FD-8EE1-4639-97A0-32466F68624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323520" y="4544800"/>
                <a:ext cx="2667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371B397-3C2D-4540-808A-2CF1DAEAED1C}"/>
                  </a:ext>
                </a:extLst>
              </p14:cNvPr>
              <p14:cNvContentPartPr/>
              <p14:nvPr/>
            </p14:nvContentPartPr>
            <p14:xfrm>
              <a:off x="6695040" y="4612120"/>
              <a:ext cx="154440" cy="10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371B397-3C2D-4540-808A-2CF1DAEAED1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677040" y="4594120"/>
                <a:ext cx="190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2CA9CDD-16C9-496E-989B-49EDB11E6EB3}"/>
                  </a:ext>
                </a:extLst>
              </p14:cNvPr>
              <p14:cNvContentPartPr/>
              <p14:nvPr/>
            </p14:nvContentPartPr>
            <p14:xfrm>
              <a:off x="5760120" y="4551280"/>
              <a:ext cx="303840" cy="2232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2CA9CDD-16C9-496E-989B-49EDB11E6EB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742459" y="4533280"/>
                <a:ext cx="339522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E4C5CDF-B030-4843-80A3-1E6042C3F169}"/>
                  </a:ext>
                </a:extLst>
              </p14:cNvPr>
              <p14:cNvContentPartPr/>
              <p14:nvPr/>
            </p14:nvContentPartPr>
            <p14:xfrm>
              <a:off x="8105880" y="4520680"/>
              <a:ext cx="455400" cy="3225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E4C5CDF-B030-4843-80A3-1E6042C3F16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087880" y="4503040"/>
                <a:ext cx="4910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E60E6D1-72F6-488F-B809-BCD08C66F5AD}"/>
                  </a:ext>
                </a:extLst>
              </p14:cNvPr>
              <p14:cNvContentPartPr/>
              <p14:nvPr/>
            </p14:nvContentPartPr>
            <p14:xfrm>
              <a:off x="7060800" y="4439680"/>
              <a:ext cx="936360" cy="3682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E60E6D1-72F6-488F-B809-BCD08C66F5A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043160" y="4421698"/>
                <a:ext cx="972000" cy="403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454EEED-E154-4595-BDBB-5A1F47ED8C99}"/>
                  </a:ext>
                </a:extLst>
              </p14:cNvPr>
              <p14:cNvContentPartPr/>
              <p14:nvPr/>
            </p14:nvContentPartPr>
            <p14:xfrm>
              <a:off x="1076520" y="5191360"/>
              <a:ext cx="403200" cy="2840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454EEED-E154-4595-BDBB-5A1F47ED8C9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58880" y="5173720"/>
                <a:ext cx="4388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E4CC678-BEC4-4287-ADB4-A204906F94A5}"/>
                  </a:ext>
                </a:extLst>
              </p14:cNvPr>
              <p14:cNvContentPartPr/>
              <p14:nvPr/>
            </p14:nvContentPartPr>
            <p14:xfrm>
              <a:off x="2489520" y="5421760"/>
              <a:ext cx="334800" cy="3909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E4CC678-BEC4-4287-ADB4-A204906F94A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71880" y="5403760"/>
                <a:ext cx="37044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7E7F661-0F1A-409D-986E-8F0D254FAA54}"/>
                  </a:ext>
                </a:extLst>
              </p14:cNvPr>
              <p14:cNvContentPartPr/>
              <p14:nvPr/>
            </p14:nvContentPartPr>
            <p14:xfrm>
              <a:off x="3006840" y="5475760"/>
              <a:ext cx="223560" cy="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7E7F661-0F1A-409D-986E-8F0D254FAA5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89200" y="5458120"/>
                <a:ext cx="259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A15F852-52C4-4FCA-A9A4-09907F74FC9C}"/>
                  </a:ext>
                </a:extLst>
              </p14:cNvPr>
              <p14:cNvContentPartPr/>
              <p14:nvPr/>
            </p14:nvContentPartPr>
            <p14:xfrm>
              <a:off x="3017280" y="5556760"/>
              <a:ext cx="236880" cy="108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A15F852-52C4-4FCA-A9A4-09907F74FC9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999640" y="5539120"/>
                <a:ext cx="272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4929AA9-029C-4196-B977-3BAEAC3B1866}"/>
                  </a:ext>
                </a:extLst>
              </p14:cNvPr>
              <p14:cNvContentPartPr/>
              <p14:nvPr/>
            </p14:nvContentPartPr>
            <p14:xfrm>
              <a:off x="3555840" y="5240320"/>
              <a:ext cx="1074240" cy="5101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4929AA9-029C-4196-B977-3BAEAC3B186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537840" y="5222333"/>
                <a:ext cx="1109880" cy="5457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9171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14:cNvPr>
              <p14:cNvContentPartPr/>
              <p14:nvPr/>
            </p14:nvContentPartPr>
            <p14:xfrm>
              <a:off x="3779040" y="1838680"/>
              <a:ext cx="22968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400" y="1821040"/>
                <a:ext cx="2653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14:cNvPr>
              <p14:cNvContentPartPr/>
              <p14:nvPr/>
            </p14:nvContentPartPr>
            <p14:xfrm>
              <a:off x="7182480" y="553480"/>
              <a:ext cx="811440" cy="1092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4840" y="535840"/>
                <a:ext cx="847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14:cNvPr>
              <p14:cNvContentPartPr/>
              <p14:nvPr/>
            </p14:nvContentPartPr>
            <p14:xfrm>
              <a:off x="4399680" y="1820320"/>
              <a:ext cx="542880" cy="33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1680" y="1802320"/>
                <a:ext cx="578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14:cNvPr>
              <p14:cNvContentPartPr/>
              <p14:nvPr/>
            </p14:nvContentPartPr>
            <p14:xfrm>
              <a:off x="5130480" y="1921840"/>
              <a:ext cx="168120" cy="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1903840"/>
                <a:ext cx="20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14:cNvPr>
              <p14:cNvContentPartPr/>
              <p14:nvPr/>
            </p14:nvContentPartPr>
            <p14:xfrm>
              <a:off x="5151000" y="2011120"/>
              <a:ext cx="17496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33000" y="199312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14:cNvPr>
              <p14:cNvContentPartPr/>
              <p14:nvPr/>
            </p14:nvContentPartPr>
            <p14:xfrm>
              <a:off x="5475720" y="1725640"/>
              <a:ext cx="884160" cy="317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7720" y="1708000"/>
                <a:ext cx="9198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14:cNvPr>
              <p14:cNvContentPartPr/>
              <p14:nvPr/>
            </p14:nvContentPartPr>
            <p14:xfrm>
              <a:off x="497640" y="2442760"/>
              <a:ext cx="920520" cy="41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9647" y="2424760"/>
                <a:ext cx="956146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14:cNvPr>
              <p14:cNvContentPartPr/>
              <p14:nvPr/>
            </p14:nvContentPartPr>
            <p14:xfrm>
              <a:off x="2549640" y="2599720"/>
              <a:ext cx="167040" cy="21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1640" y="2581720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14:cNvPr>
              <p14:cNvContentPartPr/>
              <p14:nvPr/>
            </p14:nvContentPartPr>
            <p14:xfrm>
              <a:off x="2549640" y="2702320"/>
              <a:ext cx="142200" cy="10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1640" y="2684320"/>
                <a:ext cx="17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14:cNvPr>
              <p14:cNvContentPartPr/>
              <p14:nvPr/>
            </p14:nvContentPartPr>
            <p14:xfrm>
              <a:off x="1887600" y="2567320"/>
              <a:ext cx="498600" cy="33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69960" y="2549661"/>
                <a:ext cx="534240" cy="36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14:cNvPr>
              <p14:cNvContentPartPr/>
              <p14:nvPr/>
            </p14:nvContentPartPr>
            <p14:xfrm>
              <a:off x="2985600" y="2416840"/>
              <a:ext cx="601920" cy="36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67960" y="2398840"/>
                <a:ext cx="6375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14:cNvPr>
              <p14:cNvContentPartPr/>
              <p14:nvPr/>
            </p14:nvContentPartPr>
            <p14:xfrm>
              <a:off x="3984240" y="2407480"/>
              <a:ext cx="173160" cy="48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66240" y="2389480"/>
                <a:ext cx="2088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14:cNvPr>
              <p14:cNvContentPartPr/>
              <p14:nvPr/>
            </p14:nvContentPartPr>
            <p14:xfrm>
              <a:off x="5242080" y="2590720"/>
              <a:ext cx="14184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24440" y="257272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14:cNvPr>
              <p14:cNvContentPartPr/>
              <p14:nvPr/>
            </p14:nvContentPartPr>
            <p14:xfrm>
              <a:off x="5272680" y="2671720"/>
              <a:ext cx="12492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54680" y="265408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14:cNvPr>
              <p14:cNvContentPartPr/>
              <p14:nvPr/>
            </p14:nvContentPartPr>
            <p14:xfrm>
              <a:off x="4419480" y="2467960"/>
              <a:ext cx="701640" cy="338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01480" y="2449960"/>
                <a:ext cx="7372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14:cNvPr>
              <p14:cNvContentPartPr/>
              <p14:nvPr/>
            </p14:nvContentPartPr>
            <p14:xfrm>
              <a:off x="5557080" y="2316760"/>
              <a:ext cx="1025280" cy="456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9440" y="2298760"/>
                <a:ext cx="1060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14:cNvPr>
              <p14:cNvContentPartPr/>
              <p14:nvPr/>
            </p14:nvContentPartPr>
            <p14:xfrm>
              <a:off x="507360" y="3171040"/>
              <a:ext cx="622080" cy="427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9710" y="3153400"/>
                <a:ext cx="65774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14:cNvPr>
              <p14:cNvContentPartPr/>
              <p14:nvPr/>
            </p14:nvContentPartPr>
            <p14:xfrm>
              <a:off x="2134920" y="3146920"/>
              <a:ext cx="570240" cy="46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17280" y="3129266"/>
                <a:ext cx="605880" cy="504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14:cNvPr>
              <p14:cNvContentPartPr/>
              <p14:nvPr/>
            </p14:nvContentPartPr>
            <p14:xfrm>
              <a:off x="2966160" y="3311800"/>
              <a:ext cx="121320" cy="3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48520" y="3293800"/>
                <a:ext cx="156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14:cNvPr>
              <p14:cNvContentPartPr/>
              <p14:nvPr/>
            </p14:nvContentPartPr>
            <p14:xfrm>
              <a:off x="2956440" y="3423400"/>
              <a:ext cx="153720" cy="50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38440" y="340576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14:cNvPr>
              <p14:cNvContentPartPr/>
              <p14:nvPr/>
            </p14:nvContentPartPr>
            <p14:xfrm>
              <a:off x="3287640" y="3395680"/>
              <a:ext cx="129240" cy="171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69640" y="3377680"/>
                <a:ext cx="164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14:cNvPr>
              <p14:cNvContentPartPr/>
              <p14:nvPr/>
            </p14:nvContentPartPr>
            <p14:xfrm>
              <a:off x="3261000" y="3108400"/>
              <a:ext cx="225360" cy="208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243360" y="3090760"/>
                <a:ext cx="261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14:cNvPr>
              <p14:cNvContentPartPr/>
              <p14:nvPr/>
            </p14:nvContentPartPr>
            <p14:xfrm>
              <a:off x="3583920" y="3235840"/>
              <a:ext cx="277560" cy="233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66280" y="3217840"/>
                <a:ext cx="3132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14:cNvPr>
              <p14:cNvContentPartPr/>
              <p14:nvPr/>
            </p14:nvContentPartPr>
            <p14:xfrm>
              <a:off x="3982440" y="3145840"/>
              <a:ext cx="741240" cy="3751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64440" y="3127840"/>
                <a:ext cx="7768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14:cNvPr>
              <p14:cNvContentPartPr/>
              <p14:nvPr/>
            </p14:nvContentPartPr>
            <p14:xfrm>
              <a:off x="4896480" y="3305680"/>
              <a:ext cx="1544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78840" y="3287680"/>
                <a:ext cx="190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14:cNvPr>
              <p14:cNvContentPartPr/>
              <p14:nvPr/>
            </p14:nvContentPartPr>
            <p14:xfrm>
              <a:off x="4906920" y="3382720"/>
              <a:ext cx="1422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89280" y="3365080"/>
                <a:ext cx="177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14:cNvPr>
              <p14:cNvContentPartPr/>
              <p14:nvPr/>
            </p14:nvContentPartPr>
            <p14:xfrm>
              <a:off x="5292840" y="3110560"/>
              <a:ext cx="372960" cy="376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75200" y="3092560"/>
                <a:ext cx="4086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14:cNvPr>
              <p14:cNvContentPartPr/>
              <p14:nvPr/>
            </p14:nvContentPartPr>
            <p14:xfrm>
              <a:off x="5831760" y="3150880"/>
              <a:ext cx="198360" cy="285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13760" y="3133240"/>
                <a:ext cx="2340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14:cNvPr>
              <p14:cNvContentPartPr/>
              <p14:nvPr/>
            </p14:nvContentPartPr>
            <p14:xfrm>
              <a:off x="6194280" y="3248080"/>
              <a:ext cx="510480" cy="319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76640" y="3230080"/>
                <a:ext cx="5461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14:cNvPr>
              <p14:cNvContentPartPr/>
              <p14:nvPr/>
            </p14:nvContentPartPr>
            <p14:xfrm>
              <a:off x="1848720" y="3907240"/>
              <a:ext cx="217080" cy="24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831080" y="3889240"/>
                <a:ext cx="2527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14:cNvPr>
              <p14:cNvContentPartPr/>
              <p14:nvPr/>
            </p14:nvContentPartPr>
            <p14:xfrm>
              <a:off x="2336520" y="4012720"/>
              <a:ext cx="193320" cy="18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18520" y="3994720"/>
                <a:ext cx="228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14:cNvPr>
              <p14:cNvContentPartPr/>
              <p14:nvPr/>
            </p14:nvContentPartPr>
            <p14:xfrm>
              <a:off x="2397720" y="4094080"/>
              <a:ext cx="175320" cy="1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79720" y="4076080"/>
                <a:ext cx="210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14:cNvPr>
              <p14:cNvContentPartPr/>
              <p14:nvPr/>
            </p14:nvContentPartPr>
            <p14:xfrm>
              <a:off x="1848360" y="3962320"/>
              <a:ext cx="336600" cy="2880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30701" y="3944320"/>
                <a:ext cx="372278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14:cNvPr>
              <p14:cNvContentPartPr/>
              <p14:nvPr/>
            </p14:nvContentPartPr>
            <p14:xfrm>
              <a:off x="730920" y="3830200"/>
              <a:ext cx="353880" cy="296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13280" y="3812200"/>
                <a:ext cx="3895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14:cNvPr>
              <p14:cNvContentPartPr/>
              <p14:nvPr/>
            </p14:nvContentPartPr>
            <p14:xfrm>
              <a:off x="2976600" y="3816160"/>
              <a:ext cx="1169280" cy="511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58960" y="3798520"/>
                <a:ext cx="12049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14:cNvPr>
              <p14:cNvContentPartPr/>
              <p14:nvPr/>
            </p14:nvContentPartPr>
            <p14:xfrm>
              <a:off x="3730440" y="1237480"/>
              <a:ext cx="3589200" cy="3004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12800" y="1219840"/>
                <a:ext cx="3624840" cy="30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92E96D-ADF1-4646-9525-C10DC54DA872}"/>
                  </a:ext>
                </a:extLst>
              </p14:cNvPr>
              <p14:cNvContentPartPr/>
              <p14:nvPr/>
            </p14:nvContentPartPr>
            <p14:xfrm>
              <a:off x="7700880" y="3738400"/>
              <a:ext cx="474120" cy="333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92E96D-ADF1-4646-9525-C10DC54DA87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683240" y="3720400"/>
                <a:ext cx="5097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7AA1444-0723-4E8D-9309-49BA25AFAB11}"/>
                  </a:ext>
                </a:extLst>
              </p14:cNvPr>
              <p14:cNvContentPartPr/>
              <p14:nvPr/>
            </p14:nvContentPartPr>
            <p14:xfrm>
              <a:off x="608160" y="4407280"/>
              <a:ext cx="760320" cy="6238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7AA1444-0723-4E8D-9309-49BA25AFAB1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0520" y="4389280"/>
                <a:ext cx="79596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5D85BB8-6FA2-48F7-A0D4-876DE56FFF42}"/>
                  </a:ext>
                </a:extLst>
              </p14:cNvPr>
              <p14:cNvContentPartPr/>
              <p14:nvPr/>
            </p14:nvContentPartPr>
            <p14:xfrm>
              <a:off x="2049960" y="4602040"/>
              <a:ext cx="924480" cy="3924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5D85BB8-6FA2-48F7-A0D4-876DE56FFF4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031960" y="4584040"/>
                <a:ext cx="9601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44C1777-0249-4600-B0EE-B0235C658BD2}"/>
                  </a:ext>
                </a:extLst>
              </p14:cNvPr>
              <p14:cNvContentPartPr/>
              <p14:nvPr/>
            </p14:nvContentPartPr>
            <p14:xfrm>
              <a:off x="4517040" y="4591960"/>
              <a:ext cx="934200" cy="3024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44C1777-0249-4600-B0EE-B0235C658B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499400" y="4574320"/>
                <a:ext cx="969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2AF61FE-3866-4C1D-8BE5-BDE21A2D5547}"/>
                  </a:ext>
                </a:extLst>
              </p14:cNvPr>
              <p14:cNvContentPartPr/>
              <p14:nvPr/>
            </p14:nvContentPartPr>
            <p14:xfrm>
              <a:off x="3230400" y="4536880"/>
              <a:ext cx="1101960" cy="399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2AF61FE-3866-4C1D-8BE5-BDE21A2D554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12760" y="4519256"/>
                <a:ext cx="1137600" cy="435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5518BC4-C186-4E84-BEFF-DAE97A4CB5A3}"/>
                  </a:ext>
                </a:extLst>
              </p14:cNvPr>
              <p14:cNvContentPartPr/>
              <p14:nvPr/>
            </p14:nvContentPartPr>
            <p14:xfrm>
              <a:off x="2014320" y="4449760"/>
              <a:ext cx="332280" cy="6228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5518BC4-C186-4E84-BEFF-DAE97A4CB5A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96680" y="4432120"/>
                <a:ext cx="3679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61AB5A8-2613-40A7-8736-E4BE13F08BD4}"/>
                  </a:ext>
                </a:extLst>
              </p14:cNvPr>
              <p14:cNvContentPartPr/>
              <p14:nvPr/>
            </p14:nvContentPartPr>
            <p14:xfrm>
              <a:off x="3199080" y="4439680"/>
              <a:ext cx="468720" cy="390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61AB5A8-2613-40A7-8736-E4BE13F08BD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81440" y="4421680"/>
                <a:ext cx="5043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38BB49C-4123-4EC0-8B0F-BE881D60D916}"/>
                  </a:ext>
                </a:extLst>
              </p14:cNvPr>
              <p14:cNvContentPartPr/>
              <p14:nvPr/>
            </p14:nvContentPartPr>
            <p14:xfrm>
              <a:off x="4605960" y="4429600"/>
              <a:ext cx="281160" cy="4885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38BB49C-4123-4EC0-8B0F-BE881D60D91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587960" y="4411600"/>
                <a:ext cx="31680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EF334FD-8EE1-4639-97A0-32466F686248}"/>
                  </a:ext>
                </a:extLst>
              </p14:cNvPr>
              <p14:cNvContentPartPr/>
              <p14:nvPr/>
            </p14:nvContentPartPr>
            <p14:xfrm>
              <a:off x="6341520" y="4562800"/>
              <a:ext cx="231120" cy="3427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EF334FD-8EE1-4639-97A0-32466F68624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323520" y="4544800"/>
                <a:ext cx="2667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371B397-3C2D-4540-808A-2CF1DAEAED1C}"/>
                  </a:ext>
                </a:extLst>
              </p14:cNvPr>
              <p14:cNvContentPartPr/>
              <p14:nvPr/>
            </p14:nvContentPartPr>
            <p14:xfrm>
              <a:off x="6695040" y="4612120"/>
              <a:ext cx="154440" cy="10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371B397-3C2D-4540-808A-2CF1DAEAED1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677040" y="4594120"/>
                <a:ext cx="190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2CA9CDD-16C9-496E-989B-49EDB11E6EB3}"/>
                  </a:ext>
                </a:extLst>
              </p14:cNvPr>
              <p14:cNvContentPartPr/>
              <p14:nvPr/>
            </p14:nvContentPartPr>
            <p14:xfrm>
              <a:off x="5760120" y="4551280"/>
              <a:ext cx="303840" cy="2232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2CA9CDD-16C9-496E-989B-49EDB11E6EB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742459" y="4533280"/>
                <a:ext cx="339522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E4C5CDF-B030-4843-80A3-1E6042C3F169}"/>
                  </a:ext>
                </a:extLst>
              </p14:cNvPr>
              <p14:cNvContentPartPr/>
              <p14:nvPr/>
            </p14:nvContentPartPr>
            <p14:xfrm>
              <a:off x="8105880" y="4520680"/>
              <a:ext cx="455400" cy="3225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E4C5CDF-B030-4843-80A3-1E6042C3F16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087880" y="4503040"/>
                <a:ext cx="4910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E60E6D1-72F6-488F-B809-BCD08C66F5AD}"/>
                  </a:ext>
                </a:extLst>
              </p14:cNvPr>
              <p14:cNvContentPartPr/>
              <p14:nvPr/>
            </p14:nvContentPartPr>
            <p14:xfrm>
              <a:off x="7060800" y="4439680"/>
              <a:ext cx="936360" cy="3682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E60E6D1-72F6-488F-B809-BCD08C66F5A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043160" y="4421698"/>
                <a:ext cx="972000" cy="403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454EEED-E154-4595-BDBB-5A1F47ED8C99}"/>
                  </a:ext>
                </a:extLst>
              </p14:cNvPr>
              <p14:cNvContentPartPr/>
              <p14:nvPr/>
            </p14:nvContentPartPr>
            <p14:xfrm>
              <a:off x="1076520" y="5191360"/>
              <a:ext cx="403200" cy="2840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454EEED-E154-4595-BDBB-5A1F47ED8C9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58880" y="5173720"/>
                <a:ext cx="4388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E4CC678-BEC4-4287-ADB4-A204906F94A5}"/>
                  </a:ext>
                </a:extLst>
              </p14:cNvPr>
              <p14:cNvContentPartPr/>
              <p14:nvPr/>
            </p14:nvContentPartPr>
            <p14:xfrm>
              <a:off x="2489520" y="5421760"/>
              <a:ext cx="334800" cy="3909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E4CC678-BEC4-4287-ADB4-A204906F94A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71880" y="5403760"/>
                <a:ext cx="37044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7E7F661-0F1A-409D-986E-8F0D254FAA54}"/>
                  </a:ext>
                </a:extLst>
              </p14:cNvPr>
              <p14:cNvContentPartPr/>
              <p14:nvPr/>
            </p14:nvContentPartPr>
            <p14:xfrm>
              <a:off x="3006840" y="5475760"/>
              <a:ext cx="223560" cy="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7E7F661-0F1A-409D-986E-8F0D254FAA5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89200" y="5458120"/>
                <a:ext cx="259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A15F852-52C4-4FCA-A9A4-09907F74FC9C}"/>
                  </a:ext>
                </a:extLst>
              </p14:cNvPr>
              <p14:cNvContentPartPr/>
              <p14:nvPr/>
            </p14:nvContentPartPr>
            <p14:xfrm>
              <a:off x="3017280" y="5556760"/>
              <a:ext cx="236880" cy="108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A15F852-52C4-4FCA-A9A4-09907F74FC9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999640" y="5539120"/>
                <a:ext cx="272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4929AA9-029C-4196-B977-3BAEAC3B1866}"/>
                  </a:ext>
                </a:extLst>
              </p14:cNvPr>
              <p14:cNvContentPartPr/>
              <p14:nvPr/>
            </p14:nvContentPartPr>
            <p14:xfrm>
              <a:off x="3555840" y="5240320"/>
              <a:ext cx="1074240" cy="5101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4929AA9-029C-4196-B977-3BAEAC3B186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537840" y="5222333"/>
                <a:ext cx="1109880" cy="545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DEF4508-3437-4B58-ADAE-CD29A9FA4739}"/>
                  </a:ext>
                </a:extLst>
              </p14:cNvPr>
              <p14:cNvContentPartPr/>
              <p14:nvPr/>
            </p14:nvContentPartPr>
            <p14:xfrm>
              <a:off x="4947600" y="5282800"/>
              <a:ext cx="312840" cy="2660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DEF4508-3437-4B58-ADAE-CD29A9FA473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929960" y="5264800"/>
                <a:ext cx="34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A98E486-8401-4359-9EAE-E8B5D39FEFE8}"/>
                  </a:ext>
                </a:extLst>
              </p14:cNvPr>
              <p14:cNvContentPartPr/>
              <p14:nvPr/>
            </p14:nvContentPartPr>
            <p14:xfrm>
              <a:off x="5659680" y="4855840"/>
              <a:ext cx="2244960" cy="9158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A98E486-8401-4359-9EAE-E8B5D39FEFE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641680" y="4837840"/>
                <a:ext cx="2280600" cy="9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6153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14:cNvPr>
              <p14:cNvContentPartPr/>
              <p14:nvPr/>
            </p14:nvContentPartPr>
            <p14:xfrm>
              <a:off x="3779040" y="1838680"/>
              <a:ext cx="22968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400" y="1821040"/>
                <a:ext cx="2653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14:cNvPr>
              <p14:cNvContentPartPr/>
              <p14:nvPr/>
            </p14:nvContentPartPr>
            <p14:xfrm>
              <a:off x="7182480" y="553480"/>
              <a:ext cx="811440" cy="1092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4840" y="535840"/>
                <a:ext cx="847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14:cNvPr>
              <p14:cNvContentPartPr/>
              <p14:nvPr/>
            </p14:nvContentPartPr>
            <p14:xfrm>
              <a:off x="4399680" y="1820320"/>
              <a:ext cx="542880" cy="33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1680" y="1802320"/>
                <a:ext cx="578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14:cNvPr>
              <p14:cNvContentPartPr/>
              <p14:nvPr/>
            </p14:nvContentPartPr>
            <p14:xfrm>
              <a:off x="5130480" y="1921840"/>
              <a:ext cx="168120" cy="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1903840"/>
                <a:ext cx="20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14:cNvPr>
              <p14:cNvContentPartPr/>
              <p14:nvPr/>
            </p14:nvContentPartPr>
            <p14:xfrm>
              <a:off x="5151000" y="2011120"/>
              <a:ext cx="17496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33000" y="199312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14:cNvPr>
              <p14:cNvContentPartPr/>
              <p14:nvPr/>
            </p14:nvContentPartPr>
            <p14:xfrm>
              <a:off x="5475720" y="1725640"/>
              <a:ext cx="884160" cy="317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7720" y="1708000"/>
                <a:ext cx="9198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14:cNvPr>
              <p14:cNvContentPartPr/>
              <p14:nvPr/>
            </p14:nvContentPartPr>
            <p14:xfrm>
              <a:off x="497640" y="2442760"/>
              <a:ext cx="920520" cy="41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9647" y="2424760"/>
                <a:ext cx="956146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14:cNvPr>
              <p14:cNvContentPartPr/>
              <p14:nvPr/>
            </p14:nvContentPartPr>
            <p14:xfrm>
              <a:off x="2549640" y="2599720"/>
              <a:ext cx="167040" cy="21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1640" y="2581720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14:cNvPr>
              <p14:cNvContentPartPr/>
              <p14:nvPr/>
            </p14:nvContentPartPr>
            <p14:xfrm>
              <a:off x="2549640" y="2702320"/>
              <a:ext cx="142200" cy="10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1640" y="2684320"/>
                <a:ext cx="17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14:cNvPr>
              <p14:cNvContentPartPr/>
              <p14:nvPr/>
            </p14:nvContentPartPr>
            <p14:xfrm>
              <a:off x="1887600" y="2567320"/>
              <a:ext cx="498600" cy="33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69960" y="2549661"/>
                <a:ext cx="534240" cy="36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14:cNvPr>
              <p14:cNvContentPartPr/>
              <p14:nvPr/>
            </p14:nvContentPartPr>
            <p14:xfrm>
              <a:off x="2985600" y="2416840"/>
              <a:ext cx="601920" cy="36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67960" y="2398840"/>
                <a:ext cx="6375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14:cNvPr>
              <p14:cNvContentPartPr/>
              <p14:nvPr/>
            </p14:nvContentPartPr>
            <p14:xfrm>
              <a:off x="3984240" y="2407480"/>
              <a:ext cx="173160" cy="48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66240" y="2389480"/>
                <a:ext cx="2088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14:cNvPr>
              <p14:cNvContentPartPr/>
              <p14:nvPr/>
            </p14:nvContentPartPr>
            <p14:xfrm>
              <a:off x="5242080" y="2590720"/>
              <a:ext cx="14184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24440" y="257272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14:cNvPr>
              <p14:cNvContentPartPr/>
              <p14:nvPr/>
            </p14:nvContentPartPr>
            <p14:xfrm>
              <a:off x="5272680" y="2671720"/>
              <a:ext cx="12492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54680" y="265408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14:cNvPr>
              <p14:cNvContentPartPr/>
              <p14:nvPr/>
            </p14:nvContentPartPr>
            <p14:xfrm>
              <a:off x="4419480" y="2467960"/>
              <a:ext cx="701640" cy="338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01480" y="2449960"/>
                <a:ext cx="7372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14:cNvPr>
              <p14:cNvContentPartPr/>
              <p14:nvPr/>
            </p14:nvContentPartPr>
            <p14:xfrm>
              <a:off x="5557080" y="2316760"/>
              <a:ext cx="1025280" cy="456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9440" y="2298760"/>
                <a:ext cx="1060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14:cNvPr>
              <p14:cNvContentPartPr/>
              <p14:nvPr/>
            </p14:nvContentPartPr>
            <p14:xfrm>
              <a:off x="507360" y="3171040"/>
              <a:ext cx="622080" cy="427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9710" y="3153400"/>
                <a:ext cx="65774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14:cNvPr>
              <p14:cNvContentPartPr/>
              <p14:nvPr/>
            </p14:nvContentPartPr>
            <p14:xfrm>
              <a:off x="2134920" y="3146920"/>
              <a:ext cx="570240" cy="46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17280" y="3129266"/>
                <a:ext cx="605880" cy="504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14:cNvPr>
              <p14:cNvContentPartPr/>
              <p14:nvPr/>
            </p14:nvContentPartPr>
            <p14:xfrm>
              <a:off x="2966160" y="3311800"/>
              <a:ext cx="121320" cy="3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48520" y="3293800"/>
                <a:ext cx="156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14:cNvPr>
              <p14:cNvContentPartPr/>
              <p14:nvPr/>
            </p14:nvContentPartPr>
            <p14:xfrm>
              <a:off x="2956440" y="3423400"/>
              <a:ext cx="153720" cy="50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38440" y="340576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14:cNvPr>
              <p14:cNvContentPartPr/>
              <p14:nvPr/>
            </p14:nvContentPartPr>
            <p14:xfrm>
              <a:off x="3287640" y="3395680"/>
              <a:ext cx="129240" cy="171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69640" y="3377680"/>
                <a:ext cx="164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14:cNvPr>
              <p14:cNvContentPartPr/>
              <p14:nvPr/>
            </p14:nvContentPartPr>
            <p14:xfrm>
              <a:off x="3261000" y="3108400"/>
              <a:ext cx="225360" cy="208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243360" y="3090760"/>
                <a:ext cx="261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14:cNvPr>
              <p14:cNvContentPartPr/>
              <p14:nvPr/>
            </p14:nvContentPartPr>
            <p14:xfrm>
              <a:off x="3583920" y="3235840"/>
              <a:ext cx="277560" cy="233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66280" y="3217840"/>
                <a:ext cx="3132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14:cNvPr>
              <p14:cNvContentPartPr/>
              <p14:nvPr/>
            </p14:nvContentPartPr>
            <p14:xfrm>
              <a:off x="3982440" y="3145840"/>
              <a:ext cx="741240" cy="3751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64440" y="3127840"/>
                <a:ext cx="7768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14:cNvPr>
              <p14:cNvContentPartPr/>
              <p14:nvPr/>
            </p14:nvContentPartPr>
            <p14:xfrm>
              <a:off x="4896480" y="3305680"/>
              <a:ext cx="1544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78840" y="3287680"/>
                <a:ext cx="190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14:cNvPr>
              <p14:cNvContentPartPr/>
              <p14:nvPr/>
            </p14:nvContentPartPr>
            <p14:xfrm>
              <a:off x="4906920" y="3382720"/>
              <a:ext cx="1422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89280" y="3365080"/>
                <a:ext cx="177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14:cNvPr>
              <p14:cNvContentPartPr/>
              <p14:nvPr/>
            </p14:nvContentPartPr>
            <p14:xfrm>
              <a:off x="5292840" y="3110560"/>
              <a:ext cx="372960" cy="376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75200" y="3092560"/>
                <a:ext cx="4086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14:cNvPr>
              <p14:cNvContentPartPr/>
              <p14:nvPr/>
            </p14:nvContentPartPr>
            <p14:xfrm>
              <a:off x="5831760" y="3150880"/>
              <a:ext cx="198360" cy="285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13760" y="3133240"/>
                <a:ext cx="2340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14:cNvPr>
              <p14:cNvContentPartPr/>
              <p14:nvPr/>
            </p14:nvContentPartPr>
            <p14:xfrm>
              <a:off x="6194280" y="3248080"/>
              <a:ext cx="510480" cy="319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76640" y="3230080"/>
                <a:ext cx="5461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14:cNvPr>
              <p14:cNvContentPartPr/>
              <p14:nvPr/>
            </p14:nvContentPartPr>
            <p14:xfrm>
              <a:off x="1848720" y="3907240"/>
              <a:ext cx="217080" cy="24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831080" y="3889240"/>
                <a:ext cx="2527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14:cNvPr>
              <p14:cNvContentPartPr/>
              <p14:nvPr/>
            </p14:nvContentPartPr>
            <p14:xfrm>
              <a:off x="2336520" y="4012720"/>
              <a:ext cx="193320" cy="18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18520" y="3994720"/>
                <a:ext cx="228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14:cNvPr>
              <p14:cNvContentPartPr/>
              <p14:nvPr/>
            </p14:nvContentPartPr>
            <p14:xfrm>
              <a:off x="2397720" y="4094080"/>
              <a:ext cx="175320" cy="1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79720" y="4076080"/>
                <a:ext cx="210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14:cNvPr>
              <p14:cNvContentPartPr/>
              <p14:nvPr/>
            </p14:nvContentPartPr>
            <p14:xfrm>
              <a:off x="1848360" y="3962320"/>
              <a:ext cx="336600" cy="2880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30701" y="3944320"/>
                <a:ext cx="372278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14:cNvPr>
              <p14:cNvContentPartPr/>
              <p14:nvPr/>
            </p14:nvContentPartPr>
            <p14:xfrm>
              <a:off x="730920" y="3830200"/>
              <a:ext cx="353880" cy="296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13280" y="3812200"/>
                <a:ext cx="3895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14:cNvPr>
              <p14:cNvContentPartPr/>
              <p14:nvPr/>
            </p14:nvContentPartPr>
            <p14:xfrm>
              <a:off x="2976600" y="3816160"/>
              <a:ext cx="1169280" cy="511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58960" y="3798520"/>
                <a:ext cx="12049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14:cNvPr>
              <p14:cNvContentPartPr/>
              <p14:nvPr/>
            </p14:nvContentPartPr>
            <p14:xfrm>
              <a:off x="4622520" y="3792040"/>
              <a:ext cx="2061720" cy="450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604520" y="3774400"/>
                <a:ext cx="209736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92E96D-ADF1-4646-9525-C10DC54DA872}"/>
                  </a:ext>
                </a:extLst>
              </p14:cNvPr>
              <p14:cNvContentPartPr/>
              <p14:nvPr/>
            </p14:nvContentPartPr>
            <p14:xfrm>
              <a:off x="7700880" y="3738400"/>
              <a:ext cx="474120" cy="333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92E96D-ADF1-4646-9525-C10DC54DA87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683240" y="3720400"/>
                <a:ext cx="5097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7AA1444-0723-4E8D-9309-49BA25AFAB11}"/>
                  </a:ext>
                </a:extLst>
              </p14:cNvPr>
              <p14:cNvContentPartPr/>
              <p14:nvPr/>
            </p14:nvContentPartPr>
            <p14:xfrm>
              <a:off x="608160" y="4407280"/>
              <a:ext cx="760320" cy="6238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7AA1444-0723-4E8D-9309-49BA25AFAB1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0520" y="4389280"/>
                <a:ext cx="79596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5D85BB8-6FA2-48F7-A0D4-876DE56FFF42}"/>
                  </a:ext>
                </a:extLst>
              </p14:cNvPr>
              <p14:cNvContentPartPr/>
              <p14:nvPr/>
            </p14:nvContentPartPr>
            <p14:xfrm>
              <a:off x="2049960" y="4602040"/>
              <a:ext cx="924480" cy="3924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5D85BB8-6FA2-48F7-A0D4-876DE56FFF4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031960" y="4584040"/>
                <a:ext cx="9601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44C1777-0249-4600-B0EE-B0235C658BD2}"/>
                  </a:ext>
                </a:extLst>
              </p14:cNvPr>
              <p14:cNvContentPartPr/>
              <p14:nvPr/>
            </p14:nvContentPartPr>
            <p14:xfrm>
              <a:off x="4517040" y="4591960"/>
              <a:ext cx="934200" cy="3024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44C1777-0249-4600-B0EE-B0235C658B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499400" y="4574320"/>
                <a:ext cx="969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2AF61FE-3866-4C1D-8BE5-BDE21A2D5547}"/>
                  </a:ext>
                </a:extLst>
              </p14:cNvPr>
              <p14:cNvContentPartPr/>
              <p14:nvPr/>
            </p14:nvContentPartPr>
            <p14:xfrm>
              <a:off x="3230400" y="4536880"/>
              <a:ext cx="1101960" cy="399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2AF61FE-3866-4C1D-8BE5-BDE21A2D554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12760" y="4519256"/>
                <a:ext cx="1137600" cy="435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5518BC4-C186-4E84-BEFF-DAE97A4CB5A3}"/>
                  </a:ext>
                </a:extLst>
              </p14:cNvPr>
              <p14:cNvContentPartPr/>
              <p14:nvPr/>
            </p14:nvContentPartPr>
            <p14:xfrm>
              <a:off x="2014320" y="4449760"/>
              <a:ext cx="332280" cy="6228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5518BC4-C186-4E84-BEFF-DAE97A4CB5A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96680" y="4432120"/>
                <a:ext cx="3679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61AB5A8-2613-40A7-8736-E4BE13F08BD4}"/>
                  </a:ext>
                </a:extLst>
              </p14:cNvPr>
              <p14:cNvContentPartPr/>
              <p14:nvPr/>
            </p14:nvContentPartPr>
            <p14:xfrm>
              <a:off x="3199080" y="4439680"/>
              <a:ext cx="468720" cy="390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61AB5A8-2613-40A7-8736-E4BE13F08BD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81440" y="4421680"/>
                <a:ext cx="5043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38BB49C-4123-4EC0-8B0F-BE881D60D916}"/>
                  </a:ext>
                </a:extLst>
              </p14:cNvPr>
              <p14:cNvContentPartPr/>
              <p14:nvPr/>
            </p14:nvContentPartPr>
            <p14:xfrm>
              <a:off x="4605960" y="4429600"/>
              <a:ext cx="281160" cy="4885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38BB49C-4123-4EC0-8B0F-BE881D60D91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587960" y="4411600"/>
                <a:ext cx="31680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EF334FD-8EE1-4639-97A0-32466F686248}"/>
                  </a:ext>
                </a:extLst>
              </p14:cNvPr>
              <p14:cNvContentPartPr/>
              <p14:nvPr/>
            </p14:nvContentPartPr>
            <p14:xfrm>
              <a:off x="6341520" y="4562800"/>
              <a:ext cx="231120" cy="3427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EF334FD-8EE1-4639-97A0-32466F68624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323520" y="4544800"/>
                <a:ext cx="2667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371B397-3C2D-4540-808A-2CF1DAEAED1C}"/>
                  </a:ext>
                </a:extLst>
              </p14:cNvPr>
              <p14:cNvContentPartPr/>
              <p14:nvPr/>
            </p14:nvContentPartPr>
            <p14:xfrm>
              <a:off x="6695040" y="4612120"/>
              <a:ext cx="154440" cy="10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371B397-3C2D-4540-808A-2CF1DAEAED1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677040" y="4594120"/>
                <a:ext cx="190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2CA9CDD-16C9-496E-989B-49EDB11E6EB3}"/>
                  </a:ext>
                </a:extLst>
              </p14:cNvPr>
              <p14:cNvContentPartPr/>
              <p14:nvPr/>
            </p14:nvContentPartPr>
            <p14:xfrm>
              <a:off x="5760120" y="4551280"/>
              <a:ext cx="303840" cy="2232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2CA9CDD-16C9-496E-989B-49EDB11E6EB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742459" y="4533280"/>
                <a:ext cx="339522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E4C5CDF-B030-4843-80A3-1E6042C3F169}"/>
                  </a:ext>
                </a:extLst>
              </p14:cNvPr>
              <p14:cNvContentPartPr/>
              <p14:nvPr/>
            </p14:nvContentPartPr>
            <p14:xfrm>
              <a:off x="8105880" y="4520680"/>
              <a:ext cx="455400" cy="3225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E4C5CDF-B030-4843-80A3-1E6042C3F16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087880" y="4503040"/>
                <a:ext cx="4910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E60E6D1-72F6-488F-B809-BCD08C66F5AD}"/>
                  </a:ext>
                </a:extLst>
              </p14:cNvPr>
              <p14:cNvContentPartPr/>
              <p14:nvPr/>
            </p14:nvContentPartPr>
            <p14:xfrm>
              <a:off x="7060800" y="4439680"/>
              <a:ext cx="936360" cy="3682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E60E6D1-72F6-488F-B809-BCD08C66F5A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043160" y="4421698"/>
                <a:ext cx="972000" cy="403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454EEED-E154-4595-BDBB-5A1F47ED8C99}"/>
                  </a:ext>
                </a:extLst>
              </p14:cNvPr>
              <p14:cNvContentPartPr/>
              <p14:nvPr/>
            </p14:nvContentPartPr>
            <p14:xfrm>
              <a:off x="1076520" y="5191360"/>
              <a:ext cx="403200" cy="2840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454EEED-E154-4595-BDBB-5A1F47ED8C9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58880" y="5173720"/>
                <a:ext cx="4388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E4CC678-BEC4-4287-ADB4-A204906F94A5}"/>
                  </a:ext>
                </a:extLst>
              </p14:cNvPr>
              <p14:cNvContentPartPr/>
              <p14:nvPr/>
            </p14:nvContentPartPr>
            <p14:xfrm>
              <a:off x="2489520" y="5421760"/>
              <a:ext cx="334800" cy="3909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E4CC678-BEC4-4287-ADB4-A204906F94A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71880" y="5403760"/>
                <a:ext cx="37044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7E7F661-0F1A-409D-986E-8F0D254FAA54}"/>
                  </a:ext>
                </a:extLst>
              </p14:cNvPr>
              <p14:cNvContentPartPr/>
              <p14:nvPr/>
            </p14:nvContentPartPr>
            <p14:xfrm>
              <a:off x="3006840" y="5475760"/>
              <a:ext cx="223560" cy="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7E7F661-0F1A-409D-986E-8F0D254FAA5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89200" y="5458120"/>
                <a:ext cx="259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A15F852-52C4-4FCA-A9A4-09907F74FC9C}"/>
                  </a:ext>
                </a:extLst>
              </p14:cNvPr>
              <p14:cNvContentPartPr/>
              <p14:nvPr/>
            </p14:nvContentPartPr>
            <p14:xfrm>
              <a:off x="3017280" y="5556760"/>
              <a:ext cx="236880" cy="108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A15F852-52C4-4FCA-A9A4-09907F74FC9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999640" y="5539120"/>
                <a:ext cx="272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4929AA9-029C-4196-B977-3BAEAC3B1866}"/>
                  </a:ext>
                </a:extLst>
              </p14:cNvPr>
              <p14:cNvContentPartPr/>
              <p14:nvPr/>
            </p14:nvContentPartPr>
            <p14:xfrm>
              <a:off x="3555840" y="5240320"/>
              <a:ext cx="1074240" cy="5101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4929AA9-029C-4196-B977-3BAEAC3B186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537840" y="5222333"/>
                <a:ext cx="1109880" cy="545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DEF4508-3437-4B58-ADAE-CD29A9FA4739}"/>
                  </a:ext>
                </a:extLst>
              </p14:cNvPr>
              <p14:cNvContentPartPr/>
              <p14:nvPr/>
            </p14:nvContentPartPr>
            <p14:xfrm>
              <a:off x="4947600" y="5282800"/>
              <a:ext cx="312840" cy="2660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DEF4508-3437-4B58-ADAE-CD29A9FA473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929960" y="5264800"/>
                <a:ext cx="34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A98E486-8401-4359-9EAE-E8B5D39FEFE8}"/>
                  </a:ext>
                </a:extLst>
              </p14:cNvPr>
              <p14:cNvContentPartPr/>
              <p14:nvPr/>
            </p14:nvContentPartPr>
            <p14:xfrm>
              <a:off x="5659680" y="4855840"/>
              <a:ext cx="2244960" cy="9158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A98E486-8401-4359-9EAE-E8B5D39FEFE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641680" y="4837840"/>
                <a:ext cx="2280600" cy="9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83ED2D3-AD69-4237-9906-957965387A62}"/>
                  </a:ext>
                </a:extLst>
              </p14:cNvPr>
              <p14:cNvContentPartPr/>
              <p14:nvPr/>
            </p14:nvContentPartPr>
            <p14:xfrm>
              <a:off x="761880" y="4105240"/>
              <a:ext cx="3578040" cy="20124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83ED2D3-AD69-4237-9906-957965387A6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43882" y="4087243"/>
                <a:ext cx="3613676" cy="2048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3745633-660A-4C8B-ADB0-B3BF77911118}"/>
                  </a:ext>
                </a:extLst>
              </p14:cNvPr>
              <p14:cNvContentPartPr/>
              <p14:nvPr/>
            </p14:nvContentPartPr>
            <p14:xfrm>
              <a:off x="3730440" y="1237480"/>
              <a:ext cx="3589200" cy="30049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3745633-660A-4C8B-ADB0-B3BF7791111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712800" y="1219840"/>
                <a:ext cx="3624840" cy="304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7946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9BB16-7AD8-4BE0-8EF8-E2C2AD35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t="14660" r="17540" b="82115"/>
          <a:stretch/>
        </p:blipFill>
        <p:spPr>
          <a:xfrm>
            <a:off x="304800" y="228600"/>
            <a:ext cx="8534400" cy="791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14:cNvPr>
              <p14:cNvContentPartPr/>
              <p14:nvPr/>
            </p14:nvContentPartPr>
            <p14:xfrm>
              <a:off x="8066280" y="757600"/>
              <a:ext cx="347400" cy="27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D5BEE0-6D43-4487-9609-F63980B9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299" y="739623"/>
                <a:ext cx="383003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14:cNvPr>
              <p14:cNvContentPartPr/>
              <p14:nvPr/>
            </p14:nvContentPartPr>
            <p14:xfrm>
              <a:off x="8015880" y="1391200"/>
              <a:ext cx="704880" cy="663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5F6DFF-8DF7-45F4-867E-9D2280BFD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880" y="1373200"/>
                <a:ext cx="740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14:cNvPr>
              <p14:cNvContentPartPr/>
              <p14:nvPr/>
            </p14:nvContentPartPr>
            <p14:xfrm>
              <a:off x="799320" y="1126960"/>
              <a:ext cx="257400" cy="25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7D174-0912-4931-A875-96213321C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320" y="1109320"/>
                <a:ext cx="293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14:cNvPr>
              <p14:cNvContentPartPr/>
              <p14:nvPr/>
            </p14:nvContentPartPr>
            <p14:xfrm>
              <a:off x="1737120" y="1188160"/>
              <a:ext cx="1771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8B2935-7A1B-4A19-81C9-9BFE510857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20" y="117052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14:cNvPr>
              <p14:cNvContentPartPr/>
              <p14:nvPr/>
            </p14:nvContentPartPr>
            <p14:xfrm>
              <a:off x="1767360" y="1279600"/>
              <a:ext cx="18468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BCA692-232E-46D4-864F-106222316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9720" y="126160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14:cNvPr>
              <p14:cNvContentPartPr/>
              <p14:nvPr/>
            </p14:nvContentPartPr>
            <p14:xfrm>
              <a:off x="1207920" y="1096360"/>
              <a:ext cx="383400" cy="38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0465D-B09B-43A8-BE69-6435F246AE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0280" y="1078360"/>
                <a:ext cx="419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14:cNvPr>
              <p14:cNvContentPartPr/>
              <p14:nvPr/>
            </p14:nvContentPartPr>
            <p14:xfrm>
              <a:off x="2086320" y="1147840"/>
              <a:ext cx="836640" cy="38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E144B-143F-4614-A010-92A1C8F03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8680" y="1130183"/>
                <a:ext cx="872280" cy="419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14:cNvPr>
              <p14:cNvContentPartPr/>
              <p14:nvPr/>
            </p14:nvContentPartPr>
            <p14:xfrm>
              <a:off x="6920040" y="974320"/>
              <a:ext cx="937800" cy="229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32F6D5-D27E-4114-AE29-FA6816618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2040" y="956323"/>
                <a:ext cx="973440" cy="232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14:cNvPr>
              <p14:cNvContentPartPr/>
              <p14:nvPr/>
            </p14:nvContentPartPr>
            <p14:xfrm>
              <a:off x="3138960" y="1076560"/>
              <a:ext cx="264960" cy="2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0818C1-7400-4276-AB1C-A5E97DE1D3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1320" y="1058560"/>
                <a:ext cx="300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14:cNvPr>
              <p14:cNvContentPartPr/>
              <p14:nvPr/>
            </p14:nvContentPartPr>
            <p14:xfrm>
              <a:off x="4541160" y="1048120"/>
              <a:ext cx="468360" cy="291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3C10D1-EC15-4515-ADFF-690EC2DB49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3160" y="1030480"/>
                <a:ext cx="504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14:cNvPr>
              <p14:cNvContentPartPr/>
              <p14:nvPr/>
            </p14:nvContentPartPr>
            <p14:xfrm>
              <a:off x="3921960" y="1139560"/>
              <a:ext cx="515520" cy="35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6911DC-4C51-4B28-B717-94DCE48B02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03947" y="1121560"/>
                <a:ext cx="551185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14:cNvPr>
              <p14:cNvContentPartPr/>
              <p14:nvPr/>
            </p14:nvContentPartPr>
            <p14:xfrm>
              <a:off x="5181240" y="1157920"/>
              <a:ext cx="151920" cy="11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DBD28C-C2E7-40C0-9F9C-07B87D86AD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63240" y="1139920"/>
                <a:ext cx="187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14:cNvPr>
              <p14:cNvContentPartPr/>
              <p14:nvPr/>
            </p14:nvContentPartPr>
            <p14:xfrm>
              <a:off x="5130480" y="1249360"/>
              <a:ext cx="17532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8B1B5A-BD5A-4661-AC91-7E223C311F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2480" y="1231360"/>
                <a:ext cx="21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14:cNvPr>
              <p14:cNvContentPartPr/>
              <p14:nvPr/>
            </p14:nvContentPartPr>
            <p14:xfrm>
              <a:off x="5467440" y="1096720"/>
              <a:ext cx="7488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D9E4F3B-E074-4BAF-8AA3-7D6A51E73B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800" y="1079080"/>
                <a:ext cx="784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14:cNvPr>
              <p14:cNvContentPartPr/>
              <p14:nvPr/>
            </p14:nvContentPartPr>
            <p14:xfrm>
              <a:off x="203160" y="1606840"/>
              <a:ext cx="619200" cy="4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7EC473-68DE-496D-A9BE-F6B9969A2A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70" y="1589200"/>
                <a:ext cx="654819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14:cNvPr>
              <p14:cNvContentPartPr/>
              <p14:nvPr/>
            </p14:nvContentPartPr>
            <p14:xfrm>
              <a:off x="1232760" y="1798000"/>
              <a:ext cx="565200" cy="27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394362-A19C-4D18-8C3F-1436030CD7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4760" y="1780000"/>
                <a:ext cx="60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14:cNvPr>
              <p14:cNvContentPartPr/>
              <p14:nvPr/>
            </p14:nvContentPartPr>
            <p14:xfrm>
              <a:off x="2011080" y="1940200"/>
              <a:ext cx="1414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A362C-7D35-40B2-A682-7A67BF5A0D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3440" y="192220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14:cNvPr>
              <p14:cNvContentPartPr/>
              <p14:nvPr/>
            </p14:nvContentPartPr>
            <p14:xfrm>
              <a:off x="2021520" y="2025160"/>
              <a:ext cx="13968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EF7E6-A6FF-44F8-B559-BE32C54DD2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3880" y="2007520"/>
                <a:ext cx="175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14:cNvPr>
              <p14:cNvContentPartPr/>
              <p14:nvPr/>
            </p14:nvContentPartPr>
            <p14:xfrm>
              <a:off x="2316000" y="1818160"/>
              <a:ext cx="1076400" cy="26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F28A14-ABF2-4449-994E-A287A45901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8360" y="1800520"/>
                <a:ext cx="1112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14:cNvPr>
              <p14:cNvContentPartPr/>
              <p14:nvPr/>
            </p14:nvContentPartPr>
            <p14:xfrm>
              <a:off x="1752960" y="2062240"/>
              <a:ext cx="139680" cy="154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1F534E-97B9-4CF8-8535-F36E8DE8B9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35320" y="2044240"/>
                <a:ext cx="175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14:cNvPr>
              <p14:cNvContentPartPr/>
              <p14:nvPr/>
            </p14:nvContentPartPr>
            <p14:xfrm>
              <a:off x="1737120" y="2113000"/>
              <a:ext cx="184680" cy="10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E267B2-C598-489B-AB18-7455579A32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19120" y="2095360"/>
                <a:ext cx="22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14:cNvPr>
              <p14:cNvContentPartPr/>
              <p14:nvPr/>
            </p14:nvContentPartPr>
            <p14:xfrm>
              <a:off x="3505080" y="2020840"/>
              <a:ext cx="138240" cy="13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7776C7-6903-4366-BB48-855E2760B9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87080" y="2002840"/>
                <a:ext cx="17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14:cNvPr>
              <p14:cNvContentPartPr/>
              <p14:nvPr/>
            </p14:nvContentPartPr>
            <p14:xfrm>
              <a:off x="3779040" y="1838680"/>
              <a:ext cx="22968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F3F1A-EF76-41D0-A7A3-C3BC031044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61400" y="1821040"/>
                <a:ext cx="2653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14:cNvPr>
              <p14:cNvContentPartPr/>
              <p14:nvPr/>
            </p14:nvContentPartPr>
            <p14:xfrm>
              <a:off x="7182480" y="553480"/>
              <a:ext cx="811440" cy="1092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E886A6-369C-4FC9-ABEB-A39A1A3D4B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4840" y="535840"/>
                <a:ext cx="847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14:cNvPr>
              <p14:cNvContentPartPr/>
              <p14:nvPr/>
            </p14:nvContentPartPr>
            <p14:xfrm>
              <a:off x="4399680" y="1820320"/>
              <a:ext cx="542880" cy="33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E95BE7-912A-487D-9C08-8E1B29C12A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1680" y="1802320"/>
                <a:ext cx="578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14:cNvPr>
              <p14:cNvContentPartPr/>
              <p14:nvPr/>
            </p14:nvContentPartPr>
            <p14:xfrm>
              <a:off x="5130480" y="1921840"/>
              <a:ext cx="168120" cy="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01DFF8-B129-484D-8CB5-F3B807F8DA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2480" y="1903840"/>
                <a:ext cx="203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14:cNvPr>
              <p14:cNvContentPartPr/>
              <p14:nvPr/>
            </p14:nvContentPartPr>
            <p14:xfrm>
              <a:off x="5151000" y="2011120"/>
              <a:ext cx="174960" cy="10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9AA4DC-887A-44DE-A740-63F8D5D597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33000" y="199312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14:cNvPr>
              <p14:cNvContentPartPr/>
              <p14:nvPr/>
            </p14:nvContentPartPr>
            <p14:xfrm>
              <a:off x="5475720" y="1725640"/>
              <a:ext cx="884160" cy="317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43DC7DE-7127-4CDE-B8E7-12790138AB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7720" y="1708000"/>
                <a:ext cx="9198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14:cNvPr>
              <p14:cNvContentPartPr/>
              <p14:nvPr/>
            </p14:nvContentPartPr>
            <p14:xfrm>
              <a:off x="497640" y="2442760"/>
              <a:ext cx="920520" cy="41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9A2686-5106-4CF1-88C0-50AC2D3D2F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9647" y="2424760"/>
                <a:ext cx="956146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14:cNvPr>
              <p14:cNvContentPartPr/>
              <p14:nvPr/>
            </p14:nvContentPartPr>
            <p14:xfrm>
              <a:off x="2549640" y="2599720"/>
              <a:ext cx="167040" cy="21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7F766B-190B-4220-BA43-3A7A3B24AC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1640" y="2581720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14:cNvPr>
              <p14:cNvContentPartPr/>
              <p14:nvPr/>
            </p14:nvContentPartPr>
            <p14:xfrm>
              <a:off x="2549640" y="2702320"/>
              <a:ext cx="142200" cy="10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F74572-5968-462A-BF2E-F48E83E133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1640" y="2684320"/>
                <a:ext cx="17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14:cNvPr>
              <p14:cNvContentPartPr/>
              <p14:nvPr/>
            </p14:nvContentPartPr>
            <p14:xfrm>
              <a:off x="1887600" y="2567320"/>
              <a:ext cx="498600" cy="33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66D8D0-9807-402D-9BA5-7529799A75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69960" y="2549661"/>
                <a:ext cx="534240" cy="36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14:cNvPr>
              <p14:cNvContentPartPr/>
              <p14:nvPr/>
            </p14:nvContentPartPr>
            <p14:xfrm>
              <a:off x="2985600" y="2416840"/>
              <a:ext cx="601920" cy="36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30016C-416D-4BCE-8D23-C826F0771C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67960" y="2398840"/>
                <a:ext cx="6375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14:cNvPr>
              <p14:cNvContentPartPr/>
              <p14:nvPr/>
            </p14:nvContentPartPr>
            <p14:xfrm>
              <a:off x="3984240" y="2407480"/>
              <a:ext cx="173160" cy="48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868741-E24C-40EE-9CBF-7225A7656B8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66240" y="2389480"/>
                <a:ext cx="2088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14:cNvPr>
              <p14:cNvContentPartPr/>
              <p14:nvPr/>
            </p14:nvContentPartPr>
            <p14:xfrm>
              <a:off x="5242080" y="2590720"/>
              <a:ext cx="14184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875C8E-C70B-4773-9C1D-5B15803D3CA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24440" y="257272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14:cNvPr>
              <p14:cNvContentPartPr/>
              <p14:nvPr/>
            </p14:nvContentPartPr>
            <p14:xfrm>
              <a:off x="5272680" y="2671720"/>
              <a:ext cx="12492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31093A-A2A6-48F1-84AF-5A70603BD4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54680" y="2654080"/>
                <a:ext cx="160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14:cNvPr>
              <p14:cNvContentPartPr/>
              <p14:nvPr/>
            </p14:nvContentPartPr>
            <p14:xfrm>
              <a:off x="4419480" y="2467960"/>
              <a:ext cx="701640" cy="338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858EDF-2364-4FE4-A127-5BF0289D86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01480" y="2449960"/>
                <a:ext cx="7372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14:cNvPr>
              <p14:cNvContentPartPr/>
              <p14:nvPr/>
            </p14:nvContentPartPr>
            <p14:xfrm>
              <a:off x="5557080" y="2316760"/>
              <a:ext cx="1025280" cy="456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15C6398-3456-4713-8687-EFB88EC3C99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9440" y="2298760"/>
                <a:ext cx="1060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14:cNvPr>
              <p14:cNvContentPartPr/>
              <p14:nvPr/>
            </p14:nvContentPartPr>
            <p14:xfrm>
              <a:off x="507360" y="3171040"/>
              <a:ext cx="622080" cy="427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91B656-6BD1-4226-8F3B-C8BA4851B64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9710" y="3153400"/>
                <a:ext cx="65774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14:cNvPr>
              <p14:cNvContentPartPr/>
              <p14:nvPr/>
            </p14:nvContentPartPr>
            <p14:xfrm>
              <a:off x="2134920" y="3146920"/>
              <a:ext cx="570240" cy="469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F54CF58-B60A-4751-890D-855A94B14E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17280" y="3129266"/>
                <a:ext cx="605880" cy="504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14:cNvPr>
              <p14:cNvContentPartPr/>
              <p14:nvPr/>
            </p14:nvContentPartPr>
            <p14:xfrm>
              <a:off x="2966160" y="3311800"/>
              <a:ext cx="121320" cy="3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4E2D248-3C49-4E19-81C1-BBA64E8E6D4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48520" y="3293800"/>
                <a:ext cx="156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14:cNvPr>
              <p14:cNvContentPartPr/>
              <p14:nvPr/>
            </p14:nvContentPartPr>
            <p14:xfrm>
              <a:off x="2956440" y="3423400"/>
              <a:ext cx="153720" cy="50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797929-1D28-41D2-B485-B067C0066D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38440" y="3405760"/>
                <a:ext cx="189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14:cNvPr>
              <p14:cNvContentPartPr/>
              <p14:nvPr/>
            </p14:nvContentPartPr>
            <p14:xfrm>
              <a:off x="3287640" y="3395680"/>
              <a:ext cx="129240" cy="171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56E2F66-3360-4BF2-A264-04210C798D7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69640" y="3377680"/>
                <a:ext cx="164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14:cNvPr>
              <p14:cNvContentPartPr/>
              <p14:nvPr/>
            </p14:nvContentPartPr>
            <p14:xfrm>
              <a:off x="3261000" y="3108400"/>
              <a:ext cx="225360" cy="208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068D2A2-EC7B-49A2-835F-CDEAFF3A4F6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243360" y="3090760"/>
                <a:ext cx="261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14:cNvPr>
              <p14:cNvContentPartPr/>
              <p14:nvPr/>
            </p14:nvContentPartPr>
            <p14:xfrm>
              <a:off x="3583920" y="3235840"/>
              <a:ext cx="277560" cy="233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0D3E7C-2124-409B-AB4E-E7D5366BC32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66280" y="3217840"/>
                <a:ext cx="3132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14:cNvPr>
              <p14:cNvContentPartPr/>
              <p14:nvPr/>
            </p14:nvContentPartPr>
            <p14:xfrm>
              <a:off x="3982440" y="3145840"/>
              <a:ext cx="741240" cy="3751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715C6CC-D866-46DE-8BBC-8F4EB7C318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64440" y="3127840"/>
                <a:ext cx="7768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14:cNvPr>
              <p14:cNvContentPartPr/>
              <p14:nvPr/>
            </p14:nvContentPartPr>
            <p14:xfrm>
              <a:off x="4896480" y="3305680"/>
              <a:ext cx="1544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246EE1-0543-4044-9F7D-D9E0FEDE7B0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78840" y="3287680"/>
                <a:ext cx="190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14:cNvPr>
              <p14:cNvContentPartPr/>
              <p14:nvPr/>
            </p14:nvContentPartPr>
            <p14:xfrm>
              <a:off x="4906920" y="3382720"/>
              <a:ext cx="1422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AB2EA6-4EE4-4FE7-B789-EAB15A1F6B2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89280" y="3365080"/>
                <a:ext cx="177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14:cNvPr>
              <p14:cNvContentPartPr/>
              <p14:nvPr/>
            </p14:nvContentPartPr>
            <p14:xfrm>
              <a:off x="5292840" y="3110560"/>
              <a:ext cx="372960" cy="376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8087276-B339-4E02-AACB-13D25E1392F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75200" y="3092560"/>
                <a:ext cx="4086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14:cNvPr>
              <p14:cNvContentPartPr/>
              <p14:nvPr/>
            </p14:nvContentPartPr>
            <p14:xfrm>
              <a:off x="5831760" y="3150880"/>
              <a:ext cx="198360" cy="285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8727135-8BCA-44C4-8C43-38B715FC9A0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13760" y="3133240"/>
                <a:ext cx="2340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14:cNvPr>
              <p14:cNvContentPartPr/>
              <p14:nvPr/>
            </p14:nvContentPartPr>
            <p14:xfrm>
              <a:off x="6194280" y="3248080"/>
              <a:ext cx="510480" cy="319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7F05D5-B9B9-4C72-8AC2-CA04A60F2BD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76640" y="3230080"/>
                <a:ext cx="5461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14:cNvPr>
              <p14:cNvContentPartPr/>
              <p14:nvPr/>
            </p14:nvContentPartPr>
            <p14:xfrm>
              <a:off x="1848720" y="3907240"/>
              <a:ext cx="217080" cy="24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C869CBC-FAB0-42EB-84B0-F9C096A2803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831080" y="3889240"/>
                <a:ext cx="2527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14:cNvPr>
              <p14:cNvContentPartPr/>
              <p14:nvPr/>
            </p14:nvContentPartPr>
            <p14:xfrm>
              <a:off x="2336520" y="4012720"/>
              <a:ext cx="193320" cy="18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6C8AA2-7F66-44B2-AC44-C51D725BEB8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18520" y="3994720"/>
                <a:ext cx="228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14:cNvPr>
              <p14:cNvContentPartPr/>
              <p14:nvPr/>
            </p14:nvContentPartPr>
            <p14:xfrm>
              <a:off x="2397720" y="4094080"/>
              <a:ext cx="175320" cy="1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A4F3872-C097-4EC0-80BA-E971038D154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79720" y="4076080"/>
                <a:ext cx="210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14:cNvPr>
              <p14:cNvContentPartPr/>
              <p14:nvPr/>
            </p14:nvContentPartPr>
            <p14:xfrm>
              <a:off x="1848360" y="3962320"/>
              <a:ext cx="336600" cy="2880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C3569F9-8848-4EC2-BF00-3340C587759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30701" y="3944320"/>
                <a:ext cx="372278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14:cNvPr>
              <p14:cNvContentPartPr/>
              <p14:nvPr/>
            </p14:nvContentPartPr>
            <p14:xfrm>
              <a:off x="730920" y="3830200"/>
              <a:ext cx="353880" cy="296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61526CB-E88F-4BD2-B52B-DD48CAE11B5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13280" y="3812200"/>
                <a:ext cx="3895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14:cNvPr>
              <p14:cNvContentPartPr/>
              <p14:nvPr/>
            </p14:nvContentPartPr>
            <p14:xfrm>
              <a:off x="2976600" y="3816160"/>
              <a:ext cx="1169280" cy="511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0705F99-43DA-4D37-BCC1-800AFC82A00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58960" y="3798520"/>
                <a:ext cx="12049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14:cNvPr>
              <p14:cNvContentPartPr/>
              <p14:nvPr/>
            </p14:nvContentPartPr>
            <p14:xfrm>
              <a:off x="4622520" y="3792040"/>
              <a:ext cx="2061720" cy="450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7BE65A9-EBAE-4228-83DC-253BFECE9B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604520" y="3774400"/>
                <a:ext cx="209736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92E96D-ADF1-4646-9525-C10DC54DA872}"/>
                  </a:ext>
                </a:extLst>
              </p14:cNvPr>
              <p14:cNvContentPartPr/>
              <p14:nvPr/>
            </p14:nvContentPartPr>
            <p14:xfrm>
              <a:off x="7700880" y="3738400"/>
              <a:ext cx="474120" cy="333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92E96D-ADF1-4646-9525-C10DC54DA87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683240" y="3720400"/>
                <a:ext cx="5097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7AA1444-0723-4E8D-9309-49BA25AFAB11}"/>
                  </a:ext>
                </a:extLst>
              </p14:cNvPr>
              <p14:cNvContentPartPr/>
              <p14:nvPr/>
            </p14:nvContentPartPr>
            <p14:xfrm>
              <a:off x="608160" y="4407280"/>
              <a:ext cx="760320" cy="6238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7AA1444-0723-4E8D-9309-49BA25AFAB1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0520" y="4389280"/>
                <a:ext cx="79596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5D85BB8-6FA2-48F7-A0D4-876DE56FFF42}"/>
                  </a:ext>
                </a:extLst>
              </p14:cNvPr>
              <p14:cNvContentPartPr/>
              <p14:nvPr/>
            </p14:nvContentPartPr>
            <p14:xfrm>
              <a:off x="2049960" y="4602040"/>
              <a:ext cx="924480" cy="3924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5D85BB8-6FA2-48F7-A0D4-876DE56FFF4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031960" y="4584040"/>
                <a:ext cx="9601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44C1777-0249-4600-B0EE-B0235C658BD2}"/>
                  </a:ext>
                </a:extLst>
              </p14:cNvPr>
              <p14:cNvContentPartPr/>
              <p14:nvPr/>
            </p14:nvContentPartPr>
            <p14:xfrm>
              <a:off x="4517040" y="4591960"/>
              <a:ext cx="934200" cy="3024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44C1777-0249-4600-B0EE-B0235C658B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499400" y="4574320"/>
                <a:ext cx="969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2AF61FE-3866-4C1D-8BE5-BDE21A2D5547}"/>
                  </a:ext>
                </a:extLst>
              </p14:cNvPr>
              <p14:cNvContentPartPr/>
              <p14:nvPr/>
            </p14:nvContentPartPr>
            <p14:xfrm>
              <a:off x="3230400" y="4536880"/>
              <a:ext cx="1101960" cy="399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2AF61FE-3866-4C1D-8BE5-BDE21A2D554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12760" y="4519256"/>
                <a:ext cx="1137600" cy="435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5518BC4-C186-4E84-BEFF-DAE97A4CB5A3}"/>
                  </a:ext>
                </a:extLst>
              </p14:cNvPr>
              <p14:cNvContentPartPr/>
              <p14:nvPr/>
            </p14:nvContentPartPr>
            <p14:xfrm>
              <a:off x="2014320" y="4449760"/>
              <a:ext cx="332280" cy="6228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5518BC4-C186-4E84-BEFF-DAE97A4CB5A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96680" y="4432120"/>
                <a:ext cx="3679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61AB5A8-2613-40A7-8736-E4BE13F08BD4}"/>
                  </a:ext>
                </a:extLst>
              </p14:cNvPr>
              <p14:cNvContentPartPr/>
              <p14:nvPr/>
            </p14:nvContentPartPr>
            <p14:xfrm>
              <a:off x="3199080" y="4439680"/>
              <a:ext cx="468720" cy="390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61AB5A8-2613-40A7-8736-E4BE13F08BD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81440" y="4421680"/>
                <a:ext cx="5043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38BB49C-4123-4EC0-8B0F-BE881D60D916}"/>
                  </a:ext>
                </a:extLst>
              </p14:cNvPr>
              <p14:cNvContentPartPr/>
              <p14:nvPr/>
            </p14:nvContentPartPr>
            <p14:xfrm>
              <a:off x="4605960" y="4429600"/>
              <a:ext cx="281160" cy="4885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38BB49C-4123-4EC0-8B0F-BE881D60D91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587960" y="4411600"/>
                <a:ext cx="31680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EF334FD-8EE1-4639-97A0-32466F686248}"/>
                  </a:ext>
                </a:extLst>
              </p14:cNvPr>
              <p14:cNvContentPartPr/>
              <p14:nvPr/>
            </p14:nvContentPartPr>
            <p14:xfrm>
              <a:off x="6341520" y="4562800"/>
              <a:ext cx="231120" cy="3427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EF334FD-8EE1-4639-97A0-32466F68624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323520" y="4544800"/>
                <a:ext cx="2667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371B397-3C2D-4540-808A-2CF1DAEAED1C}"/>
                  </a:ext>
                </a:extLst>
              </p14:cNvPr>
              <p14:cNvContentPartPr/>
              <p14:nvPr/>
            </p14:nvContentPartPr>
            <p14:xfrm>
              <a:off x="6695040" y="4612120"/>
              <a:ext cx="154440" cy="10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371B397-3C2D-4540-808A-2CF1DAEAED1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677040" y="4594120"/>
                <a:ext cx="190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2CA9CDD-16C9-496E-989B-49EDB11E6EB3}"/>
                  </a:ext>
                </a:extLst>
              </p14:cNvPr>
              <p14:cNvContentPartPr/>
              <p14:nvPr/>
            </p14:nvContentPartPr>
            <p14:xfrm>
              <a:off x="5760120" y="4551280"/>
              <a:ext cx="303840" cy="2232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2CA9CDD-16C9-496E-989B-49EDB11E6EB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742459" y="4533280"/>
                <a:ext cx="339522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E4C5CDF-B030-4843-80A3-1E6042C3F169}"/>
                  </a:ext>
                </a:extLst>
              </p14:cNvPr>
              <p14:cNvContentPartPr/>
              <p14:nvPr/>
            </p14:nvContentPartPr>
            <p14:xfrm>
              <a:off x="8105880" y="4520680"/>
              <a:ext cx="455400" cy="3225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E4C5CDF-B030-4843-80A3-1E6042C3F16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087880" y="4503040"/>
                <a:ext cx="4910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E60E6D1-72F6-488F-B809-BCD08C66F5AD}"/>
                  </a:ext>
                </a:extLst>
              </p14:cNvPr>
              <p14:cNvContentPartPr/>
              <p14:nvPr/>
            </p14:nvContentPartPr>
            <p14:xfrm>
              <a:off x="7060800" y="4439680"/>
              <a:ext cx="936360" cy="3682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E60E6D1-72F6-488F-B809-BCD08C66F5A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043160" y="4421698"/>
                <a:ext cx="972000" cy="403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454EEED-E154-4595-BDBB-5A1F47ED8C99}"/>
                  </a:ext>
                </a:extLst>
              </p14:cNvPr>
              <p14:cNvContentPartPr/>
              <p14:nvPr/>
            </p14:nvContentPartPr>
            <p14:xfrm>
              <a:off x="1076520" y="5191360"/>
              <a:ext cx="403200" cy="2840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454EEED-E154-4595-BDBB-5A1F47ED8C9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58880" y="5173720"/>
                <a:ext cx="4388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E4CC678-BEC4-4287-ADB4-A204906F94A5}"/>
                  </a:ext>
                </a:extLst>
              </p14:cNvPr>
              <p14:cNvContentPartPr/>
              <p14:nvPr/>
            </p14:nvContentPartPr>
            <p14:xfrm>
              <a:off x="2489520" y="5421760"/>
              <a:ext cx="334800" cy="3909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E4CC678-BEC4-4287-ADB4-A204906F94A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71880" y="5403760"/>
                <a:ext cx="37044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7E7F661-0F1A-409D-986E-8F0D254FAA54}"/>
                  </a:ext>
                </a:extLst>
              </p14:cNvPr>
              <p14:cNvContentPartPr/>
              <p14:nvPr/>
            </p14:nvContentPartPr>
            <p14:xfrm>
              <a:off x="3006840" y="5475760"/>
              <a:ext cx="223560" cy="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7E7F661-0F1A-409D-986E-8F0D254FAA5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89200" y="5458120"/>
                <a:ext cx="259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A15F852-52C4-4FCA-A9A4-09907F74FC9C}"/>
                  </a:ext>
                </a:extLst>
              </p14:cNvPr>
              <p14:cNvContentPartPr/>
              <p14:nvPr/>
            </p14:nvContentPartPr>
            <p14:xfrm>
              <a:off x="3017280" y="5556760"/>
              <a:ext cx="236880" cy="108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A15F852-52C4-4FCA-A9A4-09907F74FC9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999640" y="5539120"/>
                <a:ext cx="272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4929AA9-029C-4196-B977-3BAEAC3B1866}"/>
                  </a:ext>
                </a:extLst>
              </p14:cNvPr>
              <p14:cNvContentPartPr/>
              <p14:nvPr/>
            </p14:nvContentPartPr>
            <p14:xfrm>
              <a:off x="3555840" y="5240320"/>
              <a:ext cx="1074240" cy="5101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4929AA9-029C-4196-B977-3BAEAC3B186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537840" y="5222333"/>
                <a:ext cx="1109880" cy="545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DEF4508-3437-4B58-ADAE-CD29A9FA4739}"/>
                  </a:ext>
                </a:extLst>
              </p14:cNvPr>
              <p14:cNvContentPartPr/>
              <p14:nvPr/>
            </p14:nvContentPartPr>
            <p14:xfrm>
              <a:off x="4947600" y="5282800"/>
              <a:ext cx="312840" cy="2660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DEF4508-3437-4B58-ADAE-CD29A9FA473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929960" y="5264800"/>
                <a:ext cx="34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A98E486-8401-4359-9EAE-E8B5D39FEFE8}"/>
                  </a:ext>
                </a:extLst>
              </p14:cNvPr>
              <p14:cNvContentPartPr/>
              <p14:nvPr/>
            </p14:nvContentPartPr>
            <p14:xfrm>
              <a:off x="5659680" y="4855840"/>
              <a:ext cx="2244960" cy="9158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A98E486-8401-4359-9EAE-E8B5D39FEFE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641680" y="4837840"/>
                <a:ext cx="2280600" cy="9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83ED2D3-AD69-4237-9906-957965387A62}"/>
                  </a:ext>
                </a:extLst>
              </p14:cNvPr>
              <p14:cNvContentPartPr/>
              <p14:nvPr/>
            </p14:nvContentPartPr>
            <p14:xfrm>
              <a:off x="761880" y="4105240"/>
              <a:ext cx="3578040" cy="20124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83ED2D3-AD69-4237-9906-957965387A6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43882" y="4087243"/>
                <a:ext cx="3613676" cy="2048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B5732F8-E75D-4DBE-85F0-C0D3ACA3E944}"/>
                  </a:ext>
                </a:extLst>
              </p14:cNvPr>
              <p14:cNvContentPartPr/>
              <p14:nvPr/>
            </p14:nvContentPartPr>
            <p14:xfrm>
              <a:off x="4297080" y="5803360"/>
              <a:ext cx="780840" cy="5025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B5732F8-E75D-4DBE-85F0-C0D3ACA3E94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279080" y="5785360"/>
                <a:ext cx="81648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36BBE60-F0F4-484E-8CCC-D4466F9C37A7}"/>
                  </a:ext>
                </a:extLst>
              </p14:cNvPr>
              <p14:cNvContentPartPr/>
              <p14:nvPr/>
            </p14:nvContentPartPr>
            <p14:xfrm>
              <a:off x="3423720" y="5827480"/>
              <a:ext cx="430920" cy="290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36BBE60-F0F4-484E-8CCC-D4466F9C37A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405735" y="5809480"/>
                <a:ext cx="46653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4929102-CEB9-4EDA-8CF8-E461B093E7B2}"/>
                  </a:ext>
                </a:extLst>
              </p14:cNvPr>
              <p14:cNvContentPartPr/>
              <p14:nvPr/>
            </p14:nvContentPartPr>
            <p14:xfrm>
              <a:off x="3730440" y="1237480"/>
              <a:ext cx="3589200" cy="30049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4929102-CEB9-4EDA-8CF8-E461B093E7B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712800" y="1219840"/>
                <a:ext cx="3624840" cy="30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FAFFEB3-6FBB-4F5D-BE53-576D4BADACB4}"/>
                  </a:ext>
                </a:extLst>
              </p14:cNvPr>
              <p14:cNvContentPartPr/>
              <p14:nvPr/>
            </p14:nvContentPartPr>
            <p14:xfrm>
              <a:off x="5292840" y="5772760"/>
              <a:ext cx="2371680" cy="9032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FAFFEB3-6FBB-4F5D-BE53-576D4BADACB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275200" y="5754760"/>
                <a:ext cx="2407320" cy="9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75935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509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84363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6410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40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14:cNvPr>
              <p14:cNvContentPartPr/>
              <p14:nvPr/>
            </p14:nvContentPartPr>
            <p14:xfrm>
              <a:off x="355080" y="952360"/>
              <a:ext cx="2612160" cy="642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934360"/>
                <a:ext cx="264780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14:cNvPr>
              <p14:cNvContentPartPr/>
              <p14:nvPr/>
            </p14:nvContentPartPr>
            <p14:xfrm>
              <a:off x="3320760" y="954880"/>
              <a:ext cx="1965960" cy="703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2760" y="936889"/>
                <a:ext cx="2001600" cy="739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14:cNvPr>
              <p14:cNvContentPartPr/>
              <p14:nvPr/>
            </p14:nvContentPartPr>
            <p14:xfrm>
              <a:off x="5731320" y="943000"/>
              <a:ext cx="533160" cy="480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13320" y="925360"/>
                <a:ext cx="568800" cy="51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72388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86333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14:cNvPr>
              <p14:cNvContentPartPr/>
              <p14:nvPr/>
            </p14:nvContentPartPr>
            <p14:xfrm>
              <a:off x="4635120" y="2824000"/>
              <a:ext cx="241560" cy="50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7120" y="2806360"/>
                <a:ext cx="2772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14:cNvPr>
              <p14:cNvContentPartPr/>
              <p14:nvPr/>
            </p14:nvContentPartPr>
            <p14:xfrm>
              <a:off x="5062080" y="3247000"/>
              <a:ext cx="1816560" cy="49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44080" y="3229000"/>
                <a:ext cx="1852200" cy="5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4344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14:cNvPr>
              <p14:cNvContentPartPr/>
              <p14:nvPr/>
            </p14:nvContentPartPr>
            <p14:xfrm>
              <a:off x="4635120" y="2824000"/>
              <a:ext cx="241560" cy="50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7120" y="2806360"/>
                <a:ext cx="2772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14:cNvPr>
              <p14:cNvContentPartPr/>
              <p14:nvPr/>
            </p14:nvContentPartPr>
            <p14:xfrm>
              <a:off x="5062080" y="3247000"/>
              <a:ext cx="1816560" cy="49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44080" y="3229000"/>
                <a:ext cx="18522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14:cNvPr>
              <p14:cNvContentPartPr/>
              <p14:nvPr/>
            </p14:nvContentPartPr>
            <p14:xfrm>
              <a:off x="7172760" y="3230800"/>
              <a:ext cx="284760" cy="257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4783" y="3212800"/>
                <a:ext cx="320355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14:cNvPr>
              <p14:cNvContentPartPr/>
              <p14:nvPr/>
            </p14:nvContentPartPr>
            <p14:xfrm>
              <a:off x="4469520" y="3696640"/>
              <a:ext cx="313920" cy="321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51880" y="3678660"/>
                <a:ext cx="349560" cy="3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14:cNvPr>
              <p14:cNvContentPartPr/>
              <p14:nvPr/>
            </p14:nvContentPartPr>
            <p14:xfrm>
              <a:off x="5869200" y="3700240"/>
              <a:ext cx="863640" cy="253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1560" y="3682600"/>
                <a:ext cx="899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14:cNvPr>
              <p14:cNvContentPartPr/>
              <p14:nvPr/>
            </p14:nvContentPartPr>
            <p14:xfrm>
              <a:off x="4896480" y="3810400"/>
              <a:ext cx="851040" cy="374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8840" y="3792760"/>
                <a:ext cx="886680" cy="41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4839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14:cNvPr>
              <p14:cNvContentPartPr/>
              <p14:nvPr/>
            </p14:nvContentPartPr>
            <p14:xfrm>
              <a:off x="4635120" y="2824000"/>
              <a:ext cx="241560" cy="50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7120" y="2806360"/>
                <a:ext cx="2772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14:cNvPr>
              <p14:cNvContentPartPr/>
              <p14:nvPr/>
            </p14:nvContentPartPr>
            <p14:xfrm>
              <a:off x="5062080" y="3247000"/>
              <a:ext cx="1816560" cy="49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44080" y="3229000"/>
                <a:ext cx="18522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14:cNvPr>
              <p14:cNvContentPartPr/>
              <p14:nvPr/>
            </p14:nvContentPartPr>
            <p14:xfrm>
              <a:off x="7172760" y="3230800"/>
              <a:ext cx="284760" cy="257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4783" y="3212800"/>
                <a:ext cx="320355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14:cNvPr>
              <p14:cNvContentPartPr/>
              <p14:nvPr/>
            </p14:nvContentPartPr>
            <p14:xfrm>
              <a:off x="4469520" y="3696640"/>
              <a:ext cx="313920" cy="321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51880" y="3678660"/>
                <a:ext cx="349560" cy="3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14:cNvPr>
              <p14:cNvContentPartPr/>
              <p14:nvPr/>
            </p14:nvContentPartPr>
            <p14:xfrm>
              <a:off x="5869200" y="3700240"/>
              <a:ext cx="863640" cy="253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1560" y="3682600"/>
                <a:ext cx="899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14:cNvPr>
              <p14:cNvContentPartPr/>
              <p14:nvPr/>
            </p14:nvContentPartPr>
            <p14:xfrm>
              <a:off x="4896480" y="3810400"/>
              <a:ext cx="851040" cy="374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8840" y="3792760"/>
                <a:ext cx="8866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14:cNvPr>
              <p14:cNvContentPartPr/>
              <p14:nvPr/>
            </p14:nvContentPartPr>
            <p14:xfrm>
              <a:off x="1515000" y="4305400"/>
              <a:ext cx="283680" cy="228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97000" y="4287400"/>
                <a:ext cx="319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14:cNvPr>
              <p14:cNvContentPartPr/>
              <p14:nvPr/>
            </p14:nvContentPartPr>
            <p14:xfrm>
              <a:off x="2387280" y="4368400"/>
              <a:ext cx="20988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69280" y="43507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14:cNvPr>
              <p14:cNvContentPartPr/>
              <p14:nvPr/>
            </p14:nvContentPartPr>
            <p14:xfrm>
              <a:off x="2438040" y="4459840"/>
              <a:ext cx="18432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0040" y="4442200"/>
                <a:ext cx="21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14:cNvPr>
              <p14:cNvContentPartPr/>
              <p14:nvPr/>
            </p14:nvContentPartPr>
            <p14:xfrm>
              <a:off x="1921440" y="4297480"/>
              <a:ext cx="328680" cy="271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03800" y="4279480"/>
                <a:ext cx="3643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14:cNvPr>
              <p14:cNvContentPartPr/>
              <p14:nvPr/>
            </p14:nvContentPartPr>
            <p14:xfrm>
              <a:off x="743160" y="4073920"/>
              <a:ext cx="313560" cy="426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5520" y="4056280"/>
                <a:ext cx="3492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14:cNvPr>
              <p14:cNvContentPartPr/>
              <p14:nvPr/>
            </p14:nvContentPartPr>
            <p14:xfrm>
              <a:off x="2755200" y="4352920"/>
              <a:ext cx="611640" cy="20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37560" y="4335280"/>
                <a:ext cx="647280" cy="2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20553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14:cNvPr>
              <p14:cNvContentPartPr/>
              <p14:nvPr/>
            </p14:nvContentPartPr>
            <p14:xfrm>
              <a:off x="4635120" y="2824000"/>
              <a:ext cx="241560" cy="50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7120" y="2806360"/>
                <a:ext cx="2772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14:cNvPr>
              <p14:cNvContentPartPr/>
              <p14:nvPr/>
            </p14:nvContentPartPr>
            <p14:xfrm>
              <a:off x="5062080" y="3247000"/>
              <a:ext cx="1816560" cy="49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44080" y="3229000"/>
                <a:ext cx="18522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14:cNvPr>
              <p14:cNvContentPartPr/>
              <p14:nvPr/>
            </p14:nvContentPartPr>
            <p14:xfrm>
              <a:off x="7172760" y="3230800"/>
              <a:ext cx="284760" cy="257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4783" y="3212800"/>
                <a:ext cx="320355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14:cNvPr>
              <p14:cNvContentPartPr/>
              <p14:nvPr/>
            </p14:nvContentPartPr>
            <p14:xfrm>
              <a:off x="4469520" y="3696640"/>
              <a:ext cx="313920" cy="321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51880" y="3678660"/>
                <a:ext cx="349560" cy="3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14:cNvPr>
              <p14:cNvContentPartPr/>
              <p14:nvPr/>
            </p14:nvContentPartPr>
            <p14:xfrm>
              <a:off x="5869200" y="3700240"/>
              <a:ext cx="863640" cy="253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1560" y="3682600"/>
                <a:ext cx="899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14:cNvPr>
              <p14:cNvContentPartPr/>
              <p14:nvPr/>
            </p14:nvContentPartPr>
            <p14:xfrm>
              <a:off x="4896480" y="3810400"/>
              <a:ext cx="851040" cy="374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8840" y="3792760"/>
                <a:ext cx="8866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14:cNvPr>
              <p14:cNvContentPartPr/>
              <p14:nvPr/>
            </p14:nvContentPartPr>
            <p14:xfrm>
              <a:off x="1515000" y="4305400"/>
              <a:ext cx="283680" cy="228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97000" y="4287400"/>
                <a:ext cx="319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14:cNvPr>
              <p14:cNvContentPartPr/>
              <p14:nvPr/>
            </p14:nvContentPartPr>
            <p14:xfrm>
              <a:off x="2387280" y="4368400"/>
              <a:ext cx="20988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69280" y="43507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14:cNvPr>
              <p14:cNvContentPartPr/>
              <p14:nvPr/>
            </p14:nvContentPartPr>
            <p14:xfrm>
              <a:off x="2438040" y="4459840"/>
              <a:ext cx="18432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0040" y="4442200"/>
                <a:ext cx="21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14:cNvPr>
              <p14:cNvContentPartPr/>
              <p14:nvPr/>
            </p14:nvContentPartPr>
            <p14:xfrm>
              <a:off x="1921440" y="4297480"/>
              <a:ext cx="328680" cy="271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03800" y="4279480"/>
                <a:ext cx="3643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14:cNvPr>
              <p14:cNvContentPartPr/>
              <p14:nvPr/>
            </p14:nvContentPartPr>
            <p14:xfrm>
              <a:off x="743160" y="4073920"/>
              <a:ext cx="313560" cy="426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5520" y="4056280"/>
                <a:ext cx="3492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14:cNvPr>
              <p14:cNvContentPartPr/>
              <p14:nvPr/>
            </p14:nvContentPartPr>
            <p14:xfrm>
              <a:off x="2755200" y="4352920"/>
              <a:ext cx="611640" cy="20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37560" y="4335280"/>
                <a:ext cx="647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14:cNvPr>
              <p14:cNvContentPartPr/>
              <p14:nvPr/>
            </p14:nvContentPartPr>
            <p14:xfrm>
              <a:off x="3738360" y="4327720"/>
              <a:ext cx="280080" cy="277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20720" y="4310080"/>
                <a:ext cx="315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14:cNvPr>
              <p14:cNvContentPartPr/>
              <p14:nvPr/>
            </p14:nvContentPartPr>
            <p14:xfrm>
              <a:off x="5963520" y="4449760"/>
              <a:ext cx="165960" cy="10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45520" y="4432120"/>
                <a:ext cx="201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14:cNvPr>
              <p14:cNvContentPartPr/>
              <p14:nvPr/>
            </p14:nvContentPartPr>
            <p14:xfrm>
              <a:off x="5085120" y="4297480"/>
              <a:ext cx="747000" cy="303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67480" y="4279459"/>
                <a:ext cx="782640" cy="339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14:cNvPr>
              <p14:cNvContentPartPr/>
              <p14:nvPr/>
            </p14:nvContentPartPr>
            <p14:xfrm>
              <a:off x="4408680" y="4439680"/>
              <a:ext cx="551520" cy="300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90680" y="4421680"/>
                <a:ext cx="5871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14:cNvPr>
              <p14:cNvContentPartPr/>
              <p14:nvPr/>
            </p14:nvContentPartPr>
            <p14:xfrm>
              <a:off x="6301920" y="4297480"/>
              <a:ext cx="1334880" cy="386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84280" y="4279480"/>
                <a:ext cx="13705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14:cNvPr>
              <p14:cNvContentPartPr/>
              <p14:nvPr/>
            </p14:nvContentPartPr>
            <p14:xfrm>
              <a:off x="7786200" y="4243120"/>
              <a:ext cx="1187640" cy="291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68200" y="4225120"/>
                <a:ext cx="1223280" cy="32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3364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14:cNvPr>
              <p14:cNvContentPartPr/>
              <p14:nvPr/>
            </p14:nvContentPartPr>
            <p14:xfrm>
              <a:off x="4635120" y="2824000"/>
              <a:ext cx="241560" cy="50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7120" y="2806360"/>
                <a:ext cx="2772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14:cNvPr>
              <p14:cNvContentPartPr/>
              <p14:nvPr/>
            </p14:nvContentPartPr>
            <p14:xfrm>
              <a:off x="5062080" y="3247000"/>
              <a:ext cx="1816560" cy="49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44080" y="3229000"/>
                <a:ext cx="18522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14:cNvPr>
              <p14:cNvContentPartPr/>
              <p14:nvPr/>
            </p14:nvContentPartPr>
            <p14:xfrm>
              <a:off x="7172760" y="3230800"/>
              <a:ext cx="284760" cy="257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4783" y="3212800"/>
                <a:ext cx="320355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14:cNvPr>
              <p14:cNvContentPartPr/>
              <p14:nvPr/>
            </p14:nvContentPartPr>
            <p14:xfrm>
              <a:off x="4469520" y="3696640"/>
              <a:ext cx="313920" cy="321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51880" y="3678660"/>
                <a:ext cx="349560" cy="3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14:cNvPr>
              <p14:cNvContentPartPr/>
              <p14:nvPr/>
            </p14:nvContentPartPr>
            <p14:xfrm>
              <a:off x="5869200" y="3700240"/>
              <a:ext cx="863640" cy="253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1560" y="3682600"/>
                <a:ext cx="899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14:cNvPr>
              <p14:cNvContentPartPr/>
              <p14:nvPr/>
            </p14:nvContentPartPr>
            <p14:xfrm>
              <a:off x="4896480" y="3810400"/>
              <a:ext cx="851040" cy="374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8840" y="3792760"/>
                <a:ext cx="8866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14:cNvPr>
              <p14:cNvContentPartPr/>
              <p14:nvPr/>
            </p14:nvContentPartPr>
            <p14:xfrm>
              <a:off x="1515000" y="4305400"/>
              <a:ext cx="283680" cy="228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97000" y="4287400"/>
                <a:ext cx="319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14:cNvPr>
              <p14:cNvContentPartPr/>
              <p14:nvPr/>
            </p14:nvContentPartPr>
            <p14:xfrm>
              <a:off x="2387280" y="4368400"/>
              <a:ext cx="20988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69280" y="43507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14:cNvPr>
              <p14:cNvContentPartPr/>
              <p14:nvPr/>
            </p14:nvContentPartPr>
            <p14:xfrm>
              <a:off x="2438040" y="4459840"/>
              <a:ext cx="18432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0040" y="4442200"/>
                <a:ext cx="21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14:cNvPr>
              <p14:cNvContentPartPr/>
              <p14:nvPr/>
            </p14:nvContentPartPr>
            <p14:xfrm>
              <a:off x="1921440" y="4297480"/>
              <a:ext cx="328680" cy="271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03800" y="4279480"/>
                <a:ext cx="3643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14:cNvPr>
              <p14:cNvContentPartPr/>
              <p14:nvPr/>
            </p14:nvContentPartPr>
            <p14:xfrm>
              <a:off x="743160" y="4073920"/>
              <a:ext cx="313560" cy="426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5520" y="4056280"/>
                <a:ext cx="3492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14:cNvPr>
              <p14:cNvContentPartPr/>
              <p14:nvPr/>
            </p14:nvContentPartPr>
            <p14:xfrm>
              <a:off x="2755200" y="4352920"/>
              <a:ext cx="611640" cy="20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37560" y="4335280"/>
                <a:ext cx="647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14:cNvPr>
              <p14:cNvContentPartPr/>
              <p14:nvPr/>
            </p14:nvContentPartPr>
            <p14:xfrm>
              <a:off x="3738360" y="4327720"/>
              <a:ext cx="280080" cy="277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20720" y="4310080"/>
                <a:ext cx="315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14:cNvPr>
              <p14:cNvContentPartPr/>
              <p14:nvPr/>
            </p14:nvContentPartPr>
            <p14:xfrm>
              <a:off x="5963520" y="4449760"/>
              <a:ext cx="165960" cy="10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45520" y="4432120"/>
                <a:ext cx="201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14:cNvPr>
              <p14:cNvContentPartPr/>
              <p14:nvPr/>
            </p14:nvContentPartPr>
            <p14:xfrm>
              <a:off x="5085120" y="4297480"/>
              <a:ext cx="747000" cy="303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67480" y="4279459"/>
                <a:ext cx="782640" cy="339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14:cNvPr>
              <p14:cNvContentPartPr/>
              <p14:nvPr/>
            </p14:nvContentPartPr>
            <p14:xfrm>
              <a:off x="4408680" y="4439680"/>
              <a:ext cx="551520" cy="300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90680" y="4421680"/>
                <a:ext cx="5871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14:cNvPr>
              <p14:cNvContentPartPr/>
              <p14:nvPr/>
            </p14:nvContentPartPr>
            <p14:xfrm>
              <a:off x="6301920" y="4297480"/>
              <a:ext cx="1334880" cy="386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84280" y="4279480"/>
                <a:ext cx="13705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14:cNvPr>
              <p14:cNvContentPartPr/>
              <p14:nvPr/>
            </p14:nvContentPartPr>
            <p14:xfrm>
              <a:off x="7786200" y="4243120"/>
              <a:ext cx="1187640" cy="291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68200" y="4225120"/>
                <a:ext cx="12232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14:cNvPr>
              <p14:cNvContentPartPr/>
              <p14:nvPr/>
            </p14:nvContentPartPr>
            <p14:xfrm>
              <a:off x="579000" y="4835680"/>
              <a:ext cx="280800" cy="266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023" y="4818040"/>
                <a:ext cx="316394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14:cNvPr>
              <p14:cNvContentPartPr/>
              <p14:nvPr/>
            </p14:nvContentPartPr>
            <p14:xfrm>
              <a:off x="1391160" y="4897240"/>
              <a:ext cx="273240" cy="4165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73160" y="4879600"/>
                <a:ext cx="3088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14:cNvPr>
              <p14:cNvContentPartPr/>
              <p14:nvPr/>
            </p14:nvContentPartPr>
            <p14:xfrm>
              <a:off x="1813800" y="4818400"/>
              <a:ext cx="1021320" cy="346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95800" y="4800760"/>
                <a:ext cx="10569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14:cNvPr>
              <p14:cNvContentPartPr/>
              <p14:nvPr/>
            </p14:nvContentPartPr>
            <p14:xfrm>
              <a:off x="2946000" y="5008480"/>
              <a:ext cx="12132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28000" y="499084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14:cNvPr>
              <p14:cNvContentPartPr/>
              <p14:nvPr/>
            </p14:nvContentPartPr>
            <p14:xfrm>
              <a:off x="3761040" y="4927120"/>
              <a:ext cx="129960" cy="144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43400" y="4909480"/>
                <a:ext cx="165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14:cNvPr>
              <p14:cNvContentPartPr/>
              <p14:nvPr/>
            </p14:nvContentPartPr>
            <p14:xfrm>
              <a:off x="4937160" y="4937560"/>
              <a:ext cx="174240" cy="108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19520" y="491992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14:cNvPr>
              <p14:cNvContentPartPr/>
              <p14:nvPr/>
            </p14:nvContentPartPr>
            <p14:xfrm>
              <a:off x="4968120" y="5021080"/>
              <a:ext cx="161640" cy="10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50120" y="5003440"/>
                <a:ext cx="197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14:cNvPr>
              <p14:cNvContentPartPr/>
              <p14:nvPr/>
            </p14:nvContentPartPr>
            <p14:xfrm>
              <a:off x="5296440" y="4894720"/>
              <a:ext cx="357480" cy="165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78800" y="4877080"/>
                <a:ext cx="393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14:cNvPr>
              <p14:cNvContentPartPr/>
              <p14:nvPr/>
            </p14:nvContentPartPr>
            <p14:xfrm>
              <a:off x="4008000" y="4778080"/>
              <a:ext cx="761760" cy="343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90360" y="4760080"/>
                <a:ext cx="797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14:cNvPr>
              <p14:cNvContentPartPr/>
              <p14:nvPr/>
            </p14:nvContentPartPr>
            <p14:xfrm>
              <a:off x="3176400" y="4890760"/>
              <a:ext cx="389520" cy="227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58760" y="4873092"/>
                <a:ext cx="425160" cy="2628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7737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14:cNvPr>
              <p14:cNvContentPartPr/>
              <p14:nvPr/>
            </p14:nvContentPartPr>
            <p14:xfrm>
              <a:off x="4635120" y="2824000"/>
              <a:ext cx="241560" cy="50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7120" y="2806360"/>
                <a:ext cx="2772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14:cNvPr>
              <p14:cNvContentPartPr/>
              <p14:nvPr/>
            </p14:nvContentPartPr>
            <p14:xfrm>
              <a:off x="5062080" y="3247000"/>
              <a:ext cx="1816560" cy="49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44080" y="3229000"/>
                <a:ext cx="18522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14:cNvPr>
              <p14:cNvContentPartPr/>
              <p14:nvPr/>
            </p14:nvContentPartPr>
            <p14:xfrm>
              <a:off x="7172760" y="3230800"/>
              <a:ext cx="284760" cy="257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4783" y="3212800"/>
                <a:ext cx="320355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14:cNvPr>
              <p14:cNvContentPartPr/>
              <p14:nvPr/>
            </p14:nvContentPartPr>
            <p14:xfrm>
              <a:off x="4469520" y="3696640"/>
              <a:ext cx="313920" cy="321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51880" y="3678660"/>
                <a:ext cx="349560" cy="3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14:cNvPr>
              <p14:cNvContentPartPr/>
              <p14:nvPr/>
            </p14:nvContentPartPr>
            <p14:xfrm>
              <a:off x="5869200" y="3700240"/>
              <a:ext cx="863640" cy="253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1560" y="3682600"/>
                <a:ext cx="899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14:cNvPr>
              <p14:cNvContentPartPr/>
              <p14:nvPr/>
            </p14:nvContentPartPr>
            <p14:xfrm>
              <a:off x="4896480" y="3810400"/>
              <a:ext cx="851040" cy="374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8840" y="3792760"/>
                <a:ext cx="8866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14:cNvPr>
              <p14:cNvContentPartPr/>
              <p14:nvPr/>
            </p14:nvContentPartPr>
            <p14:xfrm>
              <a:off x="1515000" y="4305400"/>
              <a:ext cx="283680" cy="228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97000" y="4287400"/>
                <a:ext cx="319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14:cNvPr>
              <p14:cNvContentPartPr/>
              <p14:nvPr/>
            </p14:nvContentPartPr>
            <p14:xfrm>
              <a:off x="2387280" y="4368400"/>
              <a:ext cx="20988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69280" y="43507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14:cNvPr>
              <p14:cNvContentPartPr/>
              <p14:nvPr/>
            </p14:nvContentPartPr>
            <p14:xfrm>
              <a:off x="2438040" y="4459840"/>
              <a:ext cx="18432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0040" y="4442200"/>
                <a:ext cx="21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14:cNvPr>
              <p14:cNvContentPartPr/>
              <p14:nvPr/>
            </p14:nvContentPartPr>
            <p14:xfrm>
              <a:off x="1921440" y="4297480"/>
              <a:ext cx="328680" cy="271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03800" y="4279480"/>
                <a:ext cx="3643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14:cNvPr>
              <p14:cNvContentPartPr/>
              <p14:nvPr/>
            </p14:nvContentPartPr>
            <p14:xfrm>
              <a:off x="743160" y="4073920"/>
              <a:ext cx="313560" cy="426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5520" y="4056280"/>
                <a:ext cx="3492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14:cNvPr>
              <p14:cNvContentPartPr/>
              <p14:nvPr/>
            </p14:nvContentPartPr>
            <p14:xfrm>
              <a:off x="2755200" y="4352920"/>
              <a:ext cx="611640" cy="20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37560" y="4335280"/>
                <a:ext cx="647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14:cNvPr>
              <p14:cNvContentPartPr/>
              <p14:nvPr/>
            </p14:nvContentPartPr>
            <p14:xfrm>
              <a:off x="3738360" y="4327720"/>
              <a:ext cx="280080" cy="277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20720" y="4310080"/>
                <a:ext cx="315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14:cNvPr>
              <p14:cNvContentPartPr/>
              <p14:nvPr/>
            </p14:nvContentPartPr>
            <p14:xfrm>
              <a:off x="5963520" y="4449760"/>
              <a:ext cx="165960" cy="10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45520" y="4432120"/>
                <a:ext cx="201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14:cNvPr>
              <p14:cNvContentPartPr/>
              <p14:nvPr/>
            </p14:nvContentPartPr>
            <p14:xfrm>
              <a:off x="5085120" y="4297480"/>
              <a:ext cx="747000" cy="303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67480" y="4279459"/>
                <a:ext cx="782640" cy="339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14:cNvPr>
              <p14:cNvContentPartPr/>
              <p14:nvPr/>
            </p14:nvContentPartPr>
            <p14:xfrm>
              <a:off x="4408680" y="4439680"/>
              <a:ext cx="551520" cy="300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90680" y="4421680"/>
                <a:ext cx="5871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14:cNvPr>
              <p14:cNvContentPartPr/>
              <p14:nvPr/>
            </p14:nvContentPartPr>
            <p14:xfrm>
              <a:off x="6301920" y="4297480"/>
              <a:ext cx="1334880" cy="386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84280" y="4279480"/>
                <a:ext cx="13705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14:cNvPr>
              <p14:cNvContentPartPr/>
              <p14:nvPr/>
            </p14:nvContentPartPr>
            <p14:xfrm>
              <a:off x="7786200" y="4243120"/>
              <a:ext cx="1187640" cy="291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68200" y="4225120"/>
                <a:ext cx="12232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14:cNvPr>
              <p14:cNvContentPartPr/>
              <p14:nvPr/>
            </p14:nvContentPartPr>
            <p14:xfrm>
              <a:off x="579000" y="4835680"/>
              <a:ext cx="280800" cy="266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023" y="4818040"/>
                <a:ext cx="316394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14:cNvPr>
              <p14:cNvContentPartPr/>
              <p14:nvPr/>
            </p14:nvContentPartPr>
            <p14:xfrm>
              <a:off x="1391160" y="4897240"/>
              <a:ext cx="273240" cy="4165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73160" y="4879600"/>
                <a:ext cx="3088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14:cNvPr>
              <p14:cNvContentPartPr/>
              <p14:nvPr/>
            </p14:nvContentPartPr>
            <p14:xfrm>
              <a:off x="1813800" y="4818400"/>
              <a:ext cx="1021320" cy="346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95800" y="4800760"/>
                <a:ext cx="10569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14:cNvPr>
              <p14:cNvContentPartPr/>
              <p14:nvPr/>
            </p14:nvContentPartPr>
            <p14:xfrm>
              <a:off x="2946000" y="5008480"/>
              <a:ext cx="12132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28000" y="499084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14:cNvPr>
              <p14:cNvContentPartPr/>
              <p14:nvPr/>
            </p14:nvContentPartPr>
            <p14:xfrm>
              <a:off x="3761040" y="4927120"/>
              <a:ext cx="129960" cy="144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43400" y="4909480"/>
                <a:ext cx="165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14:cNvPr>
              <p14:cNvContentPartPr/>
              <p14:nvPr/>
            </p14:nvContentPartPr>
            <p14:xfrm>
              <a:off x="4937160" y="4937560"/>
              <a:ext cx="174240" cy="108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19520" y="491992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14:cNvPr>
              <p14:cNvContentPartPr/>
              <p14:nvPr/>
            </p14:nvContentPartPr>
            <p14:xfrm>
              <a:off x="4968120" y="5021080"/>
              <a:ext cx="161640" cy="10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50120" y="5003440"/>
                <a:ext cx="197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14:cNvPr>
              <p14:cNvContentPartPr/>
              <p14:nvPr/>
            </p14:nvContentPartPr>
            <p14:xfrm>
              <a:off x="5296440" y="4894720"/>
              <a:ext cx="357480" cy="165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78800" y="4877080"/>
                <a:ext cx="393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14:cNvPr>
              <p14:cNvContentPartPr/>
              <p14:nvPr/>
            </p14:nvContentPartPr>
            <p14:xfrm>
              <a:off x="4008000" y="4778080"/>
              <a:ext cx="761760" cy="343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90360" y="4760080"/>
                <a:ext cx="797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14:cNvPr>
              <p14:cNvContentPartPr/>
              <p14:nvPr/>
            </p14:nvContentPartPr>
            <p14:xfrm>
              <a:off x="3176400" y="4890760"/>
              <a:ext cx="389520" cy="227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58760" y="4873092"/>
                <a:ext cx="425160" cy="262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14:cNvPr>
              <p14:cNvContentPartPr/>
              <p14:nvPr/>
            </p14:nvContentPartPr>
            <p14:xfrm>
              <a:off x="6038040" y="4744240"/>
              <a:ext cx="200160" cy="458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20040" y="4726600"/>
                <a:ext cx="2358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14:cNvPr>
              <p14:cNvContentPartPr/>
              <p14:nvPr/>
            </p14:nvContentPartPr>
            <p14:xfrm>
              <a:off x="7050720" y="4967800"/>
              <a:ext cx="194040" cy="1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33080" y="4950160"/>
                <a:ext cx="229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14:cNvPr>
              <p14:cNvContentPartPr/>
              <p14:nvPr/>
            </p14:nvContentPartPr>
            <p14:xfrm>
              <a:off x="7040640" y="5066440"/>
              <a:ext cx="153720" cy="13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22640" y="5048800"/>
                <a:ext cx="1893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14:cNvPr>
              <p14:cNvContentPartPr/>
              <p14:nvPr/>
            </p14:nvContentPartPr>
            <p14:xfrm>
              <a:off x="7365720" y="4856200"/>
              <a:ext cx="300240" cy="270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348080" y="4838200"/>
                <a:ext cx="3358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14:cNvPr>
              <p14:cNvContentPartPr/>
              <p14:nvPr/>
            </p14:nvContentPartPr>
            <p14:xfrm>
              <a:off x="6392640" y="4876360"/>
              <a:ext cx="531360" cy="295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75000" y="4858720"/>
                <a:ext cx="567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14:cNvPr>
              <p14:cNvContentPartPr/>
              <p14:nvPr/>
            </p14:nvContentPartPr>
            <p14:xfrm>
              <a:off x="7761360" y="4957360"/>
              <a:ext cx="284400" cy="147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743360" y="4939720"/>
                <a:ext cx="320040" cy="18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78686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14:cNvPr>
              <p14:cNvContentPartPr/>
              <p14:nvPr/>
            </p14:nvContentPartPr>
            <p14:xfrm>
              <a:off x="4635120" y="2824000"/>
              <a:ext cx="241560" cy="50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7120" y="2806360"/>
                <a:ext cx="2772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14:cNvPr>
              <p14:cNvContentPartPr/>
              <p14:nvPr/>
            </p14:nvContentPartPr>
            <p14:xfrm>
              <a:off x="5062080" y="3247000"/>
              <a:ext cx="1816560" cy="49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44080" y="3229000"/>
                <a:ext cx="18522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14:cNvPr>
              <p14:cNvContentPartPr/>
              <p14:nvPr/>
            </p14:nvContentPartPr>
            <p14:xfrm>
              <a:off x="7172760" y="3230800"/>
              <a:ext cx="284760" cy="257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4783" y="3212800"/>
                <a:ext cx="320355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14:cNvPr>
              <p14:cNvContentPartPr/>
              <p14:nvPr/>
            </p14:nvContentPartPr>
            <p14:xfrm>
              <a:off x="4469520" y="3696640"/>
              <a:ext cx="313920" cy="321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51880" y="3678660"/>
                <a:ext cx="349560" cy="3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14:cNvPr>
              <p14:cNvContentPartPr/>
              <p14:nvPr/>
            </p14:nvContentPartPr>
            <p14:xfrm>
              <a:off x="5869200" y="3700240"/>
              <a:ext cx="863640" cy="253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1560" y="3682600"/>
                <a:ext cx="899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14:cNvPr>
              <p14:cNvContentPartPr/>
              <p14:nvPr/>
            </p14:nvContentPartPr>
            <p14:xfrm>
              <a:off x="4896480" y="3810400"/>
              <a:ext cx="851040" cy="374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8840" y="3792760"/>
                <a:ext cx="8866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14:cNvPr>
              <p14:cNvContentPartPr/>
              <p14:nvPr/>
            </p14:nvContentPartPr>
            <p14:xfrm>
              <a:off x="1515000" y="4305400"/>
              <a:ext cx="283680" cy="228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97000" y="4287400"/>
                <a:ext cx="319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14:cNvPr>
              <p14:cNvContentPartPr/>
              <p14:nvPr/>
            </p14:nvContentPartPr>
            <p14:xfrm>
              <a:off x="2387280" y="4368400"/>
              <a:ext cx="20988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69280" y="43507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14:cNvPr>
              <p14:cNvContentPartPr/>
              <p14:nvPr/>
            </p14:nvContentPartPr>
            <p14:xfrm>
              <a:off x="2438040" y="4459840"/>
              <a:ext cx="18432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0040" y="4442200"/>
                <a:ext cx="21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14:cNvPr>
              <p14:cNvContentPartPr/>
              <p14:nvPr/>
            </p14:nvContentPartPr>
            <p14:xfrm>
              <a:off x="1921440" y="4297480"/>
              <a:ext cx="328680" cy="271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03800" y="4279480"/>
                <a:ext cx="3643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14:cNvPr>
              <p14:cNvContentPartPr/>
              <p14:nvPr/>
            </p14:nvContentPartPr>
            <p14:xfrm>
              <a:off x="743160" y="4073920"/>
              <a:ext cx="313560" cy="426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5520" y="4056280"/>
                <a:ext cx="3492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14:cNvPr>
              <p14:cNvContentPartPr/>
              <p14:nvPr/>
            </p14:nvContentPartPr>
            <p14:xfrm>
              <a:off x="2755200" y="4352920"/>
              <a:ext cx="611640" cy="20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37560" y="4335280"/>
                <a:ext cx="647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14:cNvPr>
              <p14:cNvContentPartPr/>
              <p14:nvPr/>
            </p14:nvContentPartPr>
            <p14:xfrm>
              <a:off x="3738360" y="4327720"/>
              <a:ext cx="280080" cy="277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20720" y="4310080"/>
                <a:ext cx="315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14:cNvPr>
              <p14:cNvContentPartPr/>
              <p14:nvPr/>
            </p14:nvContentPartPr>
            <p14:xfrm>
              <a:off x="5963520" y="4449760"/>
              <a:ext cx="165960" cy="10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45520" y="4432120"/>
                <a:ext cx="201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14:cNvPr>
              <p14:cNvContentPartPr/>
              <p14:nvPr/>
            </p14:nvContentPartPr>
            <p14:xfrm>
              <a:off x="5085120" y="4297480"/>
              <a:ext cx="747000" cy="303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67480" y="4279459"/>
                <a:ext cx="782640" cy="339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14:cNvPr>
              <p14:cNvContentPartPr/>
              <p14:nvPr/>
            </p14:nvContentPartPr>
            <p14:xfrm>
              <a:off x="4408680" y="4439680"/>
              <a:ext cx="551520" cy="300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90680" y="4421680"/>
                <a:ext cx="5871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14:cNvPr>
              <p14:cNvContentPartPr/>
              <p14:nvPr/>
            </p14:nvContentPartPr>
            <p14:xfrm>
              <a:off x="6301920" y="4297480"/>
              <a:ext cx="1334880" cy="386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84280" y="4279480"/>
                <a:ext cx="13705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14:cNvPr>
              <p14:cNvContentPartPr/>
              <p14:nvPr/>
            </p14:nvContentPartPr>
            <p14:xfrm>
              <a:off x="7786200" y="4243120"/>
              <a:ext cx="1187640" cy="291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68200" y="4225120"/>
                <a:ext cx="12232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14:cNvPr>
              <p14:cNvContentPartPr/>
              <p14:nvPr/>
            </p14:nvContentPartPr>
            <p14:xfrm>
              <a:off x="579000" y="4835680"/>
              <a:ext cx="280800" cy="266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023" y="4818040"/>
                <a:ext cx="316394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14:cNvPr>
              <p14:cNvContentPartPr/>
              <p14:nvPr/>
            </p14:nvContentPartPr>
            <p14:xfrm>
              <a:off x="1391160" y="4897240"/>
              <a:ext cx="273240" cy="4165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73160" y="4879600"/>
                <a:ext cx="3088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14:cNvPr>
              <p14:cNvContentPartPr/>
              <p14:nvPr/>
            </p14:nvContentPartPr>
            <p14:xfrm>
              <a:off x="1813800" y="4818400"/>
              <a:ext cx="1021320" cy="346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95800" y="4800760"/>
                <a:ext cx="10569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14:cNvPr>
              <p14:cNvContentPartPr/>
              <p14:nvPr/>
            </p14:nvContentPartPr>
            <p14:xfrm>
              <a:off x="2946000" y="5008480"/>
              <a:ext cx="12132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28000" y="499084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14:cNvPr>
              <p14:cNvContentPartPr/>
              <p14:nvPr/>
            </p14:nvContentPartPr>
            <p14:xfrm>
              <a:off x="3761040" y="4927120"/>
              <a:ext cx="129960" cy="144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43400" y="4909480"/>
                <a:ext cx="165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14:cNvPr>
              <p14:cNvContentPartPr/>
              <p14:nvPr/>
            </p14:nvContentPartPr>
            <p14:xfrm>
              <a:off x="4937160" y="4937560"/>
              <a:ext cx="174240" cy="108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19520" y="491992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14:cNvPr>
              <p14:cNvContentPartPr/>
              <p14:nvPr/>
            </p14:nvContentPartPr>
            <p14:xfrm>
              <a:off x="4968120" y="5021080"/>
              <a:ext cx="161640" cy="10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50120" y="5003440"/>
                <a:ext cx="197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14:cNvPr>
              <p14:cNvContentPartPr/>
              <p14:nvPr/>
            </p14:nvContentPartPr>
            <p14:xfrm>
              <a:off x="5296440" y="4894720"/>
              <a:ext cx="357480" cy="165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78800" y="4877080"/>
                <a:ext cx="393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14:cNvPr>
              <p14:cNvContentPartPr/>
              <p14:nvPr/>
            </p14:nvContentPartPr>
            <p14:xfrm>
              <a:off x="4008000" y="4778080"/>
              <a:ext cx="761760" cy="343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90360" y="4760080"/>
                <a:ext cx="797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14:cNvPr>
              <p14:cNvContentPartPr/>
              <p14:nvPr/>
            </p14:nvContentPartPr>
            <p14:xfrm>
              <a:off x="3176400" y="4890760"/>
              <a:ext cx="389520" cy="227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58760" y="4873092"/>
                <a:ext cx="425160" cy="262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14:cNvPr>
              <p14:cNvContentPartPr/>
              <p14:nvPr/>
            </p14:nvContentPartPr>
            <p14:xfrm>
              <a:off x="6038040" y="4744240"/>
              <a:ext cx="200160" cy="458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20040" y="4726600"/>
                <a:ext cx="2358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14:cNvPr>
              <p14:cNvContentPartPr/>
              <p14:nvPr/>
            </p14:nvContentPartPr>
            <p14:xfrm>
              <a:off x="7050720" y="4967800"/>
              <a:ext cx="194040" cy="1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33080" y="4950160"/>
                <a:ext cx="229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14:cNvPr>
              <p14:cNvContentPartPr/>
              <p14:nvPr/>
            </p14:nvContentPartPr>
            <p14:xfrm>
              <a:off x="7040640" y="5066440"/>
              <a:ext cx="153720" cy="13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22640" y="5048800"/>
                <a:ext cx="1893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14:cNvPr>
              <p14:cNvContentPartPr/>
              <p14:nvPr/>
            </p14:nvContentPartPr>
            <p14:xfrm>
              <a:off x="7365720" y="4856200"/>
              <a:ext cx="300240" cy="270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348080" y="4838200"/>
                <a:ext cx="3358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14:cNvPr>
              <p14:cNvContentPartPr/>
              <p14:nvPr/>
            </p14:nvContentPartPr>
            <p14:xfrm>
              <a:off x="6392640" y="4876360"/>
              <a:ext cx="531360" cy="295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75000" y="4858720"/>
                <a:ext cx="567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14:cNvPr>
              <p14:cNvContentPartPr/>
              <p14:nvPr/>
            </p14:nvContentPartPr>
            <p14:xfrm>
              <a:off x="7761360" y="4957360"/>
              <a:ext cx="284400" cy="147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743360" y="4939720"/>
                <a:ext cx="3200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14:cNvPr>
              <p14:cNvContentPartPr/>
              <p14:nvPr/>
            </p14:nvContentPartPr>
            <p14:xfrm>
              <a:off x="8300280" y="4896880"/>
              <a:ext cx="391320" cy="255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282640" y="4878880"/>
                <a:ext cx="42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14:cNvPr>
              <p14:cNvContentPartPr/>
              <p14:nvPr/>
            </p14:nvContentPartPr>
            <p14:xfrm>
              <a:off x="698520" y="5465680"/>
              <a:ext cx="22680" cy="259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0880" y="5447680"/>
                <a:ext cx="583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14:cNvPr>
              <p14:cNvContentPartPr/>
              <p14:nvPr/>
            </p14:nvContentPartPr>
            <p14:xfrm>
              <a:off x="690600" y="5457040"/>
              <a:ext cx="223920" cy="248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2960" y="5439040"/>
                <a:ext cx="259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14:cNvPr>
              <p14:cNvContentPartPr/>
              <p14:nvPr/>
            </p14:nvContentPartPr>
            <p14:xfrm>
              <a:off x="711120" y="5597800"/>
              <a:ext cx="12636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93120" y="5580160"/>
                <a:ext cx="162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14:cNvPr>
              <p14:cNvContentPartPr/>
              <p14:nvPr/>
            </p14:nvContentPartPr>
            <p14:xfrm>
              <a:off x="893640" y="5648560"/>
              <a:ext cx="81720" cy="11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76000" y="5630920"/>
                <a:ext cx="1173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14:cNvPr>
              <p14:cNvContentPartPr/>
              <p14:nvPr/>
            </p14:nvContentPartPr>
            <p14:xfrm>
              <a:off x="1076160" y="5465680"/>
              <a:ext cx="21240" cy="263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58160" y="5447680"/>
                <a:ext cx="56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14:cNvPr>
              <p14:cNvContentPartPr/>
              <p14:nvPr/>
            </p14:nvContentPartPr>
            <p14:xfrm>
              <a:off x="1056360" y="5421760"/>
              <a:ext cx="244080" cy="288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38360" y="5403760"/>
                <a:ext cx="2797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14:cNvPr>
              <p14:cNvContentPartPr/>
              <p14:nvPr/>
            </p14:nvContentPartPr>
            <p14:xfrm>
              <a:off x="424200" y="5587720"/>
              <a:ext cx="12960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6200" y="5569720"/>
                <a:ext cx="165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14:cNvPr>
              <p14:cNvContentPartPr/>
              <p14:nvPr/>
            </p14:nvContentPartPr>
            <p14:xfrm>
              <a:off x="2865000" y="5403400"/>
              <a:ext cx="446760" cy="2725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847014" y="5385737"/>
                <a:ext cx="482371" cy="30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4631472-06E4-4C93-AC50-42CF3B862D9D}"/>
                  </a:ext>
                </a:extLst>
              </p14:cNvPr>
              <p14:cNvContentPartPr/>
              <p14:nvPr/>
            </p14:nvContentPartPr>
            <p14:xfrm>
              <a:off x="1493400" y="5416000"/>
              <a:ext cx="1271520" cy="3841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4631472-06E4-4C93-AC50-42CF3B862D9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75405" y="5398000"/>
                <a:ext cx="1307150" cy="4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97352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14:cNvPr>
              <p14:cNvContentPartPr/>
              <p14:nvPr/>
            </p14:nvContentPartPr>
            <p14:xfrm>
              <a:off x="4635120" y="2824000"/>
              <a:ext cx="241560" cy="50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7120" y="2806360"/>
                <a:ext cx="2772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14:cNvPr>
              <p14:cNvContentPartPr/>
              <p14:nvPr/>
            </p14:nvContentPartPr>
            <p14:xfrm>
              <a:off x="5062080" y="3247000"/>
              <a:ext cx="1816560" cy="49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44080" y="3229000"/>
                <a:ext cx="18522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14:cNvPr>
              <p14:cNvContentPartPr/>
              <p14:nvPr/>
            </p14:nvContentPartPr>
            <p14:xfrm>
              <a:off x="7172760" y="3230800"/>
              <a:ext cx="284760" cy="257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4783" y="3212800"/>
                <a:ext cx="320355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14:cNvPr>
              <p14:cNvContentPartPr/>
              <p14:nvPr/>
            </p14:nvContentPartPr>
            <p14:xfrm>
              <a:off x="4469520" y="3696640"/>
              <a:ext cx="313920" cy="321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51880" y="3678660"/>
                <a:ext cx="349560" cy="3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14:cNvPr>
              <p14:cNvContentPartPr/>
              <p14:nvPr/>
            </p14:nvContentPartPr>
            <p14:xfrm>
              <a:off x="5869200" y="3700240"/>
              <a:ext cx="863640" cy="253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1560" y="3682600"/>
                <a:ext cx="899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14:cNvPr>
              <p14:cNvContentPartPr/>
              <p14:nvPr/>
            </p14:nvContentPartPr>
            <p14:xfrm>
              <a:off x="4896480" y="3810400"/>
              <a:ext cx="851040" cy="374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8840" y="3792760"/>
                <a:ext cx="8866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14:cNvPr>
              <p14:cNvContentPartPr/>
              <p14:nvPr/>
            </p14:nvContentPartPr>
            <p14:xfrm>
              <a:off x="1515000" y="4305400"/>
              <a:ext cx="283680" cy="228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97000" y="4287400"/>
                <a:ext cx="319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14:cNvPr>
              <p14:cNvContentPartPr/>
              <p14:nvPr/>
            </p14:nvContentPartPr>
            <p14:xfrm>
              <a:off x="2387280" y="4368400"/>
              <a:ext cx="20988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69280" y="43507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14:cNvPr>
              <p14:cNvContentPartPr/>
              <p14:nvPr/>
            </p14:nvContentPartPr>
            <p14:xfrm>
              <a:off x="2438040" y="4459840"/>
              <a:ext cx="18432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0040" y="4442200"/>
                <a:ext cx="21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14:cNvPr>
              <p14:cNvContentPartPr/>
              <p14:nvPr/>
            </p14:nvContentPartPr>
            <p14:xfrm>
              <a:off x="1921440" y="4297480"/>
              <a:ext cx="328680" cy="271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03800" y="4279480"/>
                <a:ext cx="3643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14:cNvPr>
              <p14:cNvContentPartPr/>
              <p14:nvPr/>
            </p14:nvContentPartPr>
            <p14:xfrm>
              <a:off x="743160" y="4073920"/>
              <a:ext cx="313560" cy="426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5520" y="4056280"/>
                <a:ext cx="3492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14:cNvPr>
              <p14:cNvContentPartPr/>
              <p14:nvPr/>
            </p14:nvContentPartPr>
            <p14:xfrm>
              <a:off x="2755200" y="4352920"/>
              <a:ext cx="611640" cy="20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37560" y="4335280"/>
                <a:ext cx="647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14:cNvPr>
              <p14:cNvContentPartPr/>
              <p14:nvPr/>
            </p14:nvContentPartPr>
            <p14:xfrm>
              <a:off x="3738360" y="4327720"/>
              <a:ext cx="280080" cy="277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20720" y="4310080"/>
                <a:ext cx="315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14:cNvPr>
              <p14:cNvContentPartPr/>
              <p14:nvPr/>
            </p14:nvContentPartPr>
            <p14:xfrm>
              <a:off x="5963520" y="4449760"/>
              <a:ext cx="165960" cy="10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45520" y="4432120"/>
                <a:ext cx="201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14:cNvPr>
              <p14:cNvContentPartPr/>
              <p14:nvPr/>
            </p14:nvContentPartPr>
            <p14:xfrm>
              <a:off x="5085120" y="4297480"/>
              <a:ext cx="747000" cy="303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67480" y="4279459"/>
                <a:ext cx="782640" cy="339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14:cNvPr>
              <p14:cNvContentPartPr/>
              <p14:nvPr/>
            </p14:nvContentPartPr>
            <p14:xfrm>
              <a:off x="4408680" y="4439680"/>
              <a:ext cx="551520" cy="300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90680" y="4421680"/>
                <a:ext cx="5871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14:cNvPr>
              <p14:cNvContentPartPr/>
              <p14:nvPr/>
            </p14:nvContentPartPr>
            <p14:xfrm>
              <a:off x="6301920" y="4297480"/>
              <a:ext cx="1334880" cy="386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84280" y="4279480"/>
                <a:ext cx="13705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14:cNvPr>
              <p14:cNvContentPartPr/>
              <p14:nvPr/>
            </p14:nvContentPartPr>
            <p14:xfrm>
              <a:off x="7786200" y="4243120"/>
              <a:ext cx="1187640" cy="291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68200" y="4225120"/>
                <a:ext cx="12232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14:cNvPr>
              <p14:cNvContentPartPr/>
              <p14:nvPr/>
            </p14:nvContentPartPr>
            <p14:xfrm>
              <a:off x="579000" y="4835680"/>
              <a:ext cx="280800" cy="266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023" y="4818040"/>
                <a:ext cx="316394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14:cNvPr>
              <p14:cNvContentPartPr/>
              <p14:nvPr/>
            </p14:nvContentPartPr>
            <p14:xfrm>
              <a:off x="1391160" y="4897240"/>
              <a:ext cx="273240" cy="4165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73160" y="4879600"/>
                <a:ext cx="3088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14:cNvPr>
              <p14:cNvContentPartPr/>
              <p14:nvPr/>
            </p14:nvContentPartPr>
            <p14:xfrm>
              <a:off x="1813800" y="4818400"/>
              <a:ext cx="1021320" cy="346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95800" y="4800760"/>
                <a:ext cx="10569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14:cNvPr>
              <p14:cNvContentPartPr/>
              <p14:nvPr/>
            </p14:nvContentPartPr>
            <p14:xfrm>
              <a:off x="2946000" y="5008480"/>
              <a:ext cx="12132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28000" y="499084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14:cNvPr>
              <p14:cNvContentPartPr/>
              <p14:nvPr/>
            </p14:nvContentPartPr>
            <p14:xfrm>
              <a:off x="3761040" y="4927120"/>
              <a:ext cx="129960" cy="144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43400" y="4909480"/>
                <a:ext cx="165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14:cNvPr>
              <p14:cNvContentPartPr/>
              <p14:nvPr/>
            </p14:nvContentPartPr>
            <p14:xfrm>
              <a:off x="4937160" y="4937560"/>
              <a:ext cx="174240" cy="108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19520" y="491992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14:cNvPr>
              <p14:cNvContentPartPr/>
              <p14:nvPr/>
            </p14:nvContentPartPr>
            <p14:xfrm>
              <a:off x="4968120" y="5021080"/>
              <a:ext cx="161640" cy="10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50120" y="5003440"/>
                <a:ext cx="197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14:cNvPr>
              <p14:cNvContentPartPr/>
              <p14:nvPr/>
            </p14:nvContentPartPr>
            <p14:xfrm>
              <a:off x="5296440" y="4894720"/>
              <a:ext cx="357480" cy="165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78800" y="4877080"/>
                <a:ext cx="393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14:cNvPr>
              <p14:cNvContentPartPr/>
              <p14:nvPr/>
            </p14:nvContentPartPr>
            <p14:xfrm>
              <a:off x="4008000" y="4778080"/>
              <a:ext cx="761760" cy="343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90360" y="4760080"/>
                <a:ext cx="797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14:cNvPr>
              <p14:cNvContentPartPr/>
              <p14:nvPr/>
            </p14:nvContentPartPr>
            <p14:xfrm>
              <a:off x="3176400" y="4890760"/>
              <a:ext cx="389520" cy="227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58760" y="4873092"/>
                <a:ext cx="425160" cy="262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14:cNvPr>
              <p14:cNvContentPartPr/>
              <p14:nvPr/>
            </p14:nvContentPartPr>
            <p14:xfrm>
              <a:off x="6038040" y="4744240"/>
              <a:ext cx="200160" cy="458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20040" y="4726600"/>
                <a:ext cx="2358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14:cNvPr>
              <p14:cNvContentPartPr/>
              <p14:nvPr/>
            </p14:nvContentPartPr>
            <p14:xfrm>
              <a:off x="7050720" y="4967800"/>
              <a:ext cx="194040" cy="1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33080" y="4950160"/>
                <a:ext cx="229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14:cNvPr>
              <p14:cNvContentPartPr/>
              <p14:nvPr/>
            </p14:nvContentPartPr>
            <p14:xfrm>
              <a:off x="7040640" y="5066440"/>
              <a:ext cx="153720" cy="13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22640" y="5048800"/>
                <a:ext cx="1893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14:cNvPr>
              <p14:cNvContentPartPr/>
              <p14:nvPr/>
            </p14:nvContentPartPr>
            <p14:xfrm>
              <a:off x="7365720" y="4856200"/>
              <a:ext cx="300240" cy="270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348080" y="4838200"/>
                <a:ext cx="3358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14:cNvPr>
              <p14:cNvContentPartPr/>
              <p14:nvPr/>
            </p14:nvContentPartPr>
            <p14:xfrm>
              <a:off x="6392640" y="4876360"/>
              <a:ext cx="531360" cy="295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75000" y="4858720"/>
                <a:ext cx="567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14:cNvPr>
              <p14:cNvContentPartPr/>
              <p14:nvPr/>
            </p14:nvContentPartPr>
            <p14:xfrm>
              <a:off x="7761360" y="4957360"/>
              <a:ext cx="284400" cy="147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743360" y="4939720"/>
                <a:ext cx="3200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14:cNvPr>
              <p14:cNvContentPartPr/>
              <p14:nvPr/>
            </p14:nvContentPartPr>
            <p14:xfrm>
              <a:off x="8300280" y="4896880"/>
              <a:ext cx="391320" cy="255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282640" y="4878880"/>
                <a:ext cx="42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14:cNvPr>
              <p14:cNvContentPartPr/>
              <p14:nvPr/>
            </p14:nvContentPartPr>
            <p14:xfrm>
              <a:off x="698520" y="5465680"/>
              <a:ext cx="22680" cy="259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0880" y="5447680"/>
                <a:ext cx="583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14:cNvPr>
              <p14:cNvContentPartPr/>
              <p14:nvPr/>
            </p14:nvContentPartPr>
            <p14:xfrm>
              <a:off x="690600" y="5457040"/>
              <a:ext cx="223920" cy="248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2960" y="5439040"/>
                <a:ext cx="259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14:cNvPr>
              <p14:cNvContentPartPr/>
              <p14:nvPr/>
            </p14:nvContentPartPr>
            <p14:xfrm>
              <a:off x="711120" y="5597800"/>
              <a:ext cx="12636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93120" y="5580160"/>
                <a:ext cx="162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14:cNvPr>
              <p14:cNvContentPartPr/>
              <p14:nvPr/>
            </p14:nvContentPartPr>
            <p14:xfrm>
              <a:off x="893640" y="5648560"/>
              <a:ext cx="81720" cy="11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76000" y="5630920"/>
                <a:ext cx="1173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14:cNvPr>
              <p14:cNvContentPartPr/>
              <p14:nvPr/>
            </p14:nvContentPartPr>
            <p14:xfrm>
              <a:off x="1076160" y="5465680"/>
              <a:ext cx="21240" cy="263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58160" y="5447680"/>
                <a:ext cx="56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14:cNvPr>
              <p14:cNvContentPartPr/>
              <p14:nvPr/>
            </p14:nvContentPartPr>
            <p14:xfrm>
              <a:off x="1056360" y="5421760"/>
              <a:ext cx="244080" cy="288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38360" y="5403760"/>
                <a:ext cx="2797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14:cNvPr>
              <p14:cNvContentPartPr/>
              <p14:nvPr/>
            </p14:nvContentPartPr>
            <p14:xfrm>
              <a:off x="424200" y="5587720"/>
              <a:ext cx="12960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6200" y="5569720"/>
                <a:ext cx="165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D297585-0FCD-4249-9183-9C6C95D0227A}"/>
                  </a:ext>
                </a:extLst>
              </p14:cNvPr>
              <p14:cNvContentPartPr/>
              <p14:nvPr/>
            </p14:nvContentPartPr>
            <p14:xfrm>
              <a:off x="1493400" y="5587720"/>
              <a:ext cx="15372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D297585-0FCD-4249-9183-9C6C95D0227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475400" y="556972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B1622B6-5634-404F-9AC5-B73A82B23AD9}"/>
                  </a:ext>
                </a:extLst>
              </p14:cNvPr>
              <p14:cNvContentPartPr/>
              <p14:nvPr/>
            </p14:nvContentPartPr>
            <p14:xfrm>
              <a:off x="1523640" y="5669080"/>
              <a:ext cx="122040" cy="10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B1622B6-5634-404F-9AC5-B73A82B23AD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05640" y="565144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14:cNvPr>
              <p14:cNvContentPartPr/>
              <p14:nvPr/>
            </p14:nvContentPartPr>
            <p14:xfrm>
              <a:off x="2865000" y="5403400"/>
              <a:ext cx="446760" cy="2725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847014" y="5385737"/>
                <a:ext cx="482371" cy="30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8981C8A-D6C3-4E60-B100-34B415E9C9D9}"/>
                  </a:ext>
                </a:extLst>
              </p14:cNvPr>
              <p14:cNvContentPartPr/>
              <p14:nvPr/>
            </p14:nvContentPartPr>
            <p14:xfrm>
              <a:off x="1808040" y="5416000"/>
              <a:ext cx="956880" cy="384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8981C8A-D6C3-4E60-B100-34B415E9C9D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790400" y="5398000"/>
                <a:ext cx="9925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35D283-C74F-4CC1-8432-2DE0BF79B9CE}"/>
                  </a:ext>
                </a:extLst>
              </p14:cNvPr>
              <p14:cNvContentPartPr/>
              <p14:nvPr/>
            </p14:nvContentPartPr>
            <p14:xfrm>
              <a:off x="3576000" y="5435080"/>
              <a:ext cx="259920" cy="2430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35D283-C74F-4CC1-8432-2DE0BF79B9C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58336" y="5417440"/>
                <a:ext cx="295609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935191-10D2-4569-8C48-C8BBED6149C2}"/>
                  </a:ext>
                </a:extLst>
              </p14:cNvPr>
              <p14:cNvContentPartPr/>
              <p14:nvPr/>
            </p14:nvContentPartPr>
            <p14:xfrm>
              <a:off x="1697880" y="5525080"/>
              <a:ext cx="90360" cy="12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935191-10D2-4569-8C48-C8BBED6149C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679880" y="5507080"/>
                <a:ext cx="12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8743FBD-EC95-4ABC-9CED-0ED0DE34ED6C}"/>
                  </a:ext>
                </a:extLst>
              </p14:cNvPr>
              <p14:cNvContentPartPr/>
              <p14:nvPr/>
            </p14:nvContentPartPr>
            <p14:xfrm>
              <a:off x="4571040" y="5496280"/>
              <a:ext cx="194760" cy="3214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8743FBD-EC95-4ABC-9CED-0ED0DE34ED6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553400" y="5478640"/>
                <a:ext cx="2304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9F59DA8-5409-4EAA-9D91-E096ED6ED048}"/>
                  </a:ext>
                </a:extLst>
              </p14:cNvPr>
              <p14:cNvContentPartPr/>
              <p14:nvPr/>
            </p14:nvContentPartPr>
            <p14:xfrm>
              <a:off x="4869480" y="5430040"/>
              <a:ext cx="1205640" cy="2797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9F59DA8-5409-4EAA-9D91-E096ED6ED04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51480" y="5412040"/>
                <a:ext cx="12412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56B7075-E9D2-47B9-BC36-61D8C0CCB32C}"/>
                  </a:ext>
                </a:extLst>
              </p14:cNvPr>
              <p14:cNvContentPartPr/>
              <p14:nvPr/>
            </p14:nvContentPartPr>
            <p14:xfrm>
              <a:off x="6258360" y="5557480"/>
              <a:ext cx="141480" cy="3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56B7075-E9D2-47B9-BC36-61D8C0CCB32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240360" y="55394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DDDCB6B-CFD3-442A-AA01-66BFC26138E5}"/>
                  </a:ext>
                </a:extLst>
              </p14:cNvPr>
              <p14:cNvContentPartPr/>
              <p14:nvPr/>
            </p14:nvContentPartPr>
            <p14:xfrm>
              <a:off x="6309120" y="5617960"/>
              <a:ext cx="121320" cy="11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DDDCB6B-CFD3-442A-AA01-66BFC26138E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291120" y="560032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EA16CBC-D54A-4678-9F0F-FF97303B8C41}"/>
                  </a:ext>
                </a:extLst>
              </p14:cNvPr>
              <p14:cNvContentPartPr/>
              <p14:nvPr/>
            </p14:nvContentPartPr>
            <p14:xfrm>
              <a:off x="7487400" y="5476840"/>
              <a:ext cx="273240" cy="1537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EA16CBC-D54A-4678-9F0F-FF97303B8C4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469760" y="5458840"/>
                <a:ext cx="308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E0647AE-16A8-45F3-9205-58589978AD79}"/>
                  </a:ext>
                </a:extLst>
              </p14:cNvPr>
              <p14:cNvContentPartPr/>
              <p14:nvPr/>
            </p14:nvContentPartPr>
            <p14:xfrm>
              <a:off x="6583080" y="5360200"/>
              <a:ext cx="791640" cy="3459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E0647AE-16A8-45F3-9205-58589978AD7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65440" y="5342560"/>
                <a:ext cx="8272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9308DDB-CA64-4BA7-A365-11C3C9917F78}"/>
                  </a:ext>
                </a:extLst>
              </p14:cNvPr>
              <p14:cNvContentPartPr/>
              <p14:nvPr/>
            </p14:nvContentPartPr>
            <p14:xfrm>
              <a:off x="3972360" y="5350840"/>
              <a:ext cx="489600" cy="3762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9308DDB-CA64-4BA7-A365-11C3C9917F7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954360" y="5333200"/>
                <a:ext cx="525240" cy="4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34507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14:cNvPr>
              <p14:cNvContentPartPr/>
              <p14:nvPr/>
            </p14:nvContentPartPr>
            <p14:xfrm>
              <a:off x="4635120" y="2824000"/>
              <a:ext cx="241560" cy="50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7120" y="2806360"/>
                <a:ext cx="2772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14:cNvPr>
              <p14:cNvContentPartPr/>
              <p14:nvPr/>
            </p14:nvContentPartPr>
            <p14:xfrm>
              <a:off x="5062080" y="3247000"/>
              <a:ext cx="1816560" cy="49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44080" y="3229000"/>
                <a:ext cx="18522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14:cNvPr>
              <p14:cNvContentPartPr/>
              <p14:nvPr/>
            </p14:nvContentPartPr>
            <p14:xfrm>
              <a:off x="7172760" y="3230800"/>
              <a:ext cx="284760" cy="257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4783" y="3212800"/>
                <a:ext cx="320355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14:cNvPr>
              <p14:cNvContentPartPr/>
              <p14:nvPr/>
            </p14:nvContentPartPr>
            <p14:xfrm>
              <a:off x="4469520" y="3696640"/>
              <a:ext cx="313920" cy="321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51880" y="3678660"/>
                <a:ext cx="349560" cy="3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14:cNvPr>
              <p14:cNvContentPartPr/>
              <p14:nvPr/>
            </p14:nvContentPartPr>
            <p14:xfrm>
              <a:off x="5869200" y="3700240"/>
              <a:ext cx="863640" cy="253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1560" y="3682600"/>
                <a:ext cx="899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14:cNvPr>
              <p14:cNvContentPartPr/>
              <p14:nvPr/>
            </p14:nvContentPartPr>
            <p14:xfrm>
              <a:off x="4896480" y="3810400"/>
              <a:ext cx="851040" cy="374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8840" y="3792760"/>
                <a:ext cx="8866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14:cNvPr>
              <p14:cNvContentPartPr/>
              <p14:nvPr/>
            </p14:nvContentPartPr>
            <p14:xfrm>
              <a:off x="1515000" y="4305400"/>
              <a:ext cx="283680" cy="228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97000" y="4287400"/>
                <a:ext cx="319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14:cNvPr>
              <p14:cNvContentPartPr/>
              <p14:nvPr/>
            </p14:nvContentPartPr>
            <p14:xfrm>
              <a:off x="2387280" y="4368400"/>
              <a:ext cx="20988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69280" y="43507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14:cNvPr>
              <p14:cNvContentPartPr/>
              <p14:nvPr/>
            </p14:nvContentPartPr>
            <p14:xfrm>
              <a:off x="2438040" y="4459840"/>
              <a:ext cx="18432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0040" y="4442200"/>
                <a:ext cx="21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14:cNvPr>
              <p14:cNvContentPartPr/>
              <p14:nvPr/>
            </p14:nvContentPartPr>
            <p14:xfrm>
              <a:off x="1921440" y="4297480"/>
              <a:ext cx="328680" cy="271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03800" y="4279480"/>
                <a:ext cx="3643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14:cNvPr>
              <p14:cNvContentPartPr/>
              <p14:nvPr/>
            </p14:nvContentPartPr>
            <p14:xfrm>
              <a:off x="743160" y="4073920"/>
              <a:ext cx="313560" cy="426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5520" y="4056280"/>
                <a:ext cx="3492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14:cNvPr>
              <p14:cNvContentPartPr/>
              <p14:nvPr/>
            </p14:nvContentPartPr>
            <p14:xfrm>
              <a:off x="2755200" y="4352920"/>
              <a:ext cx="611640" cy="20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37560" y="4335280"/>
                <a:ext cx="647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14:cNvPr>
              <p14:cNvContentPartPr/>
              <p14:nvPr/>
            </p14:nvContentPartPr>
            <p14:xfrm>
              <a:off x="3738360" y="4327720"/>
              <a:ext cx="280080" cy="277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20720" y="4310080"/>
                <a:ext cx="315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14:cNvPr>
              <p14:cNvContentPartPr/>
              <p14:nvPr/>
            </p14:nvContentPartPr>
            <p14:xfrm>
              <a:off x="5963520" y="4449760"/>
              <a:ext cx="165960" cy="10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45520" y="4432120"/>
                <a:ext cx="201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14:cNvPr>
              <p14:cNvContentPartPr/>
              <p14:nvPr/>
            </p14:nvContentPartPr>
            <p14:xfrm>
              <a:off x="5085120" y="4297480"/>
              <a:ext cx="747000" cy="303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67480" y="4279459"/>
                <a:ext cx="782640" cy="339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14:cNvPr>
              <p14:cNvContentPartPr/>
              <p14:nvPr/>
            </p14:nvContentPartPr>
            <p14:xfrm>
              <a:off x="4408680" y="4439680"/>
              <a:ext cx="551520" cy="300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90680" y="4421680"/>
                <a:ext cx="5871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14:cNvPr>
              <p14:cNvContentPartPr/>
              <p14:nvPr/>
            </p14:nvContentPartPr>
            <p14:xfrm>
              <a:off x="6301920" y="4297480"/>
              <a:ext cx="1334880" cy="386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84280" y="4279480"/>
                <a:ext cx="13705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14:cNvPr>
              <p14:cNvContentPartPr/>
              <p14:nvPr/>
            </p14:nvContentPartPr>
            <p14:xfrm>
              <a:off x="7786200" y="4243120"/>
              <a:ext cx="1187640" cy="291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68200" y="4225120"/>
                <a:ext cx="12232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14:cNvPr>
              <p14:cNvContentPartPr/>
              <p14:nvPr/>
            </p14:nvContentPartPr>
            <p14:xfrm>
              <a:off x="579000" y="4835680"/>
              <a:ext cx="280800" cy="266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023" y="4818040"/>
                <a:ext cx="316394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14:cNvPr>
              <p14:cNvContentPartPr/>
              <p14:nvPr/>
            </p14:nvContentPartPr>
            <p14:xfrm>
              <a:off x="1391160" y="4897240"/>
              <a:ext cx="273240" cy="4165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73160" y="4879600"/>
                <a:ext cx="3088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14:cNvPr>
              <p14:cNvContentPartPr/>
              <p14:nvPr/>
            </p14:nvContentPartPr>
            <p14:xfrm>
              <a:off x="1813800" y="4818400"/>
              <a:ext cx="1021320" cy="346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95800" y="4800760"/>
                <a:ext cx="10569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14:cNvPr>
              <p14:cNvContentPartPr/>
              <p14:nvPr/>
            </p14:nvContentPartPr>
            <p14:xfrm>
              <a:off x="2946000" y="5008480"/>
              <a:ext cx="12132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28000" y="499084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14:cNvPr>
              <p14:cNvContentPartPr/>
              <p14:nvPr/>
            </p14:nvContentPartPr>
            <p14:xfrm>
              <a:off x="3761040" y="4927120"/>
              <a:ext cx="129960" cy="144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43400" y="4909480"/>
                <a:ext cx="165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14:cNvPr>
              <p14:cNvContentPartPr/>
              <p14:nvPr/>
            </p14:nvContentPartPr>
            <p14:xfrm>
              <a:off x="4937160" y="4937560"/>
              <a:ext cx="174240" cy="108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19520" y="491992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14:cNvPr>
              <p14:cNvContentPartPr/>
              <p14:nvPr/>
            </p14:nvContentPartPr>
            <p14:xfrm>
              <a:off x="4968120" y="5021080"/>
              <a:ext cx="161640" cy="10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50120" y="5003440"/>
                <a:ext cx="197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14:cNvPr>
              <p14:cNvContentPartPr/>
              <p14:nvPr/>
            </p14:nvContentPartPr>
            <p14:xfrm>
              <a:off x="5296440" y="4894720"/>
              <a:ext cx="357480" cy="165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78800" y="4877080"/>
                <a:ext cx="393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14:cNvPr>
              <p14:cNvContentPartPr/>
              <p14:nvPr/>
            </p14:nvContentPartPr>
            <p14:xfrm>
              <a:off x="4008000" y="4778080"/>
              <a:ext cx="761760" cy="343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90360" y="4760080"/>
                <a:ext cx="797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14:cNvPr>
              <p14:cNvContentPartPr/>
              <p14:nvPr/>
            </p14:nvContentPartPr>
            <p14:xfrm>
              <a:off x="3176400" y="4890760"/>
              <a:ext cx="389520" cy="227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58760" y="4873092"/>
                <a:ext cx="425160" cy="262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14:cNvPr>
              <p14:cNvContentPartPr/>
              <p14:nvPr/>
            </p14:nvContentPartPr>
            <p14:xfrm>
              <a:off x="6038040" y="4744240"/>
              <a:ext cx="200160" cy="458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20040" y="4726600"/>
                <a:ext cx="2358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14:cNvPr>
              <p14:cNvContentPartPr/>
              <p14:nvPr/>
            </p14:nvContentPartPr>
            <p14:xfrm>
              <a:off x="7050720" y="4967800"/>
              <a:ext cx="194040" cy="1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33080" y="4950160"/>
                <a:ext cx="229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14:cNvPr>
              <p14:cNvContentPartPr/>
              <p14:nvPr/>
            </p14:nvContentPartPr>
            <p14:xfrm>
              <a:off x="7040640" y="5066440"/>
              <a:ext cx="153720" cy="13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22640" y="5048800"/>
                <a:ext cx="1893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14:cNvPr>
              <p14:cNvContentPartPr/>
              <p14:nvPr/>
            </p14:nvContentPartPr>
            <p14:xfrm>
              <a:off x="7365720" y="4856200"/>
              <a:ext cx="300240" cy="270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348080" y="4838200"/>
                <a:ext cx="3358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14:cNvPr>
              <p14:cNvContentPartPr/>
              <p14:nvPr/>
            </p14:nvContentPartPr>
            <p14:xfrm>
              <a:off x="6392640" y="4876360"/>
              <a:ext cx="531360" cy="295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75000" y="4858720"/>
                <a:ext cx="567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14:cNvPr>
              <p14:cNvContentPartPr/>
              <p14:nvPr/>
            </p14:nvContentPartPr>
            <p14:xfrm>
              <a:off x="7761360" y="4957360"/>
              <a:ext cx="284400" cy="147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743360" y="4939720"/>
                <a:ext cx="3200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14:cNvPr>
              <p14:cNvContentPartPr/>
              <p14:nvPr/>
            </p14:nvContentPartPr>
            <p14:xfrm>
              <a:off x="8300280" y="4896880"/>
              <a:ext cx="391320" cy="255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282640" y="4878880"/>
                <a:ext cx="42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14:cNvPr>
              <p14:cNvContentPartPr/>
              <p14:nvPr/>
            </p14:nvContentPartPr>
            <p14:xfrm>
              <a:off x="698520" y="5465680"/>
              <a:ext cx="22680" cy="259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0880" y="5447680"/>
                <a:ext cx="583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14:cNvPr>
              <p14:cNvContentPartPr/>
              <p14:nvPr/>
            </p14:nvContentPartPr>
            <p14:xfrm>
              <a:off x="690600" y="5457040"/>
              <a:ext cx="223920" cy="248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2960" y="5439040"/>
                <a:ext cx="259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14:cNvPr>
              <p14:cNvContentPartPr/>
              <p14:nvPr/>
            </p14:nvContentPartPr>
            <p14:xfrm>
              <a:off x="711120" y="5597800"/>
              <a:ext cx="12636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93120" y="5580160"/>
                <a:ext cx="162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14:cNvPr>
              <p14:cNvContentPartPr/>
              <p14:nvPr/>
            </p14:nvContentPartPr>
            <p14:xfrm>
              <a:off x="893640" y="5648560"/>
              <a:ext cx="81720" cy="11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76000" y="5630920"/>
                <a:ext cx="1173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14:cNvPr>
              <p14:cNvContentPartPr/>
              <p14:nvPr/>
            </p14:nvContentPartPr>
            <p14:xfrm>
              <a:off x="1076160" y="5465680"/>
              <a:ext cx="21240" cy="263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58160" y="5447680"/>
                <a:ext cx="56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14:cNvPr>
              <p14:cNvContentPartPr/>
              <p14:nvPr/>
            </p14:nvContentPartPr>
            <p14:xfrm>
              <a:off x="1056360" y="5421760"/>
              <a:ext cx="244080" cy="288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38360" y="5403760"/>
                <a:ext cx="2797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14:cNvPr>
              <p14:cNvContentPartPr/>
              <p14:nvPr/>
            </p14:nvContentPartPr>
            <p14:xfrm>
              <a:off x="424200" y="5587720"/>
              <a:ext cx="12960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6200" y="5569720"/>
                <a:ext cx="165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D297585-0FCD-4249-9183-9C6C95D0227A}"/>
                  </a:ext>
                </a:extLst>
              </p14:cNvPr>
              <p14:cNvContentPartPr/>
              <p14:nvPr/>
            </p14:nvContentPartPr>
            <p14:xfrm>
              <a:off x="1493400" y="5587720"/>
              <a:ext cx="15372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D297585-0FCD-4249-9183-9C6C95D0227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475400" y="556972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B1622B6-5634-404F-9AC5-B73A82B23AD9}"/>
                  </a:ext>
                </a:extLst>
              </p14:cNvPr>
              <p14:cNvContentPartPr/>
              <p14:nvPr/>
            </p14:nvContentPartPr>
            <p14:xfrm>
              <a:off x="1523640" y="5669080"/>
              <a:ext cx="122040" cy="10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B1622B6-5634-404F-9AC5-B73A82B23AD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05640" y="565144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14:cNvPr>
              <p14:cNvContentPartPr/>
              <p14:nvPr/>
            </p14:nvContentPartPr>
            <p14:xfrm>
              <a:off x="2865000" y="5403400"/>
              <a:ext cx="446760" cy="2725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847014" y="5385737"/>
                <a:ext cx="482371" cy="30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8981C8A-D6C3-4E60-B100-34B415E9C9D9}"/>
                  </a:ext>
                </a:extLst>
              </p14:cNvPr>
              <p14:cNvContentPartPr/>
              <p14:nvPr/>
            </p14:nvContentPartPr>
            <p14:xfrm>
              <a:off x="1808040" y="5416000"/>
              <a:ext cx="956880" cy="384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8981C8A-D6C3-4E60-B100-34B415E9C9D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790400" y="5398000"/>
                <a:ext cx="9925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35D283-C74F-4CC1-8432-2DE0BF79B9CE}"/>
                  </a:ext>
                </a:extLst>
              </p14:cNvPr>
              <p14:cNvContentPartPr/>
              <p14:nvPr/>
            </p14:nvContentPartPr>
            <p14:xfrm>
              <a:off x="3576000" y="5435080"/>
              <a:ext cx="259920" cy="2430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35D283-C74F-4CC1-8432-2DE0BF79B9C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58336" y="5417440"/>
                <a:ext cx="295609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935191-10D2-4569-8C48-C8BBED6149C2}"/>
                  </a:ext>
                </a:extLst>
              </p14:cNvPr>
              <p14:cNvContentPartPr/>
              <p14:nvPr/>
            </p14:nvContentPartPr>
            <p14:xfrm>
              <a:off x="1697880" y="5525080"/>
              <a:ext cx="90360" cy="12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935191-10D2-4569-8C48-C8BBED6149C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679880" y="5507080"/>
                <a:ext cx="12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8743FBD-EC95-4ABC-9CED-0ED0DE34ED6C}"/>
                  </a:ext>
                </a:extLst>
              </p14:cNvPr>
              <p14:cNvContentPartPr/>
              <p14:nvPr/>
            </p14:nvContentPartPr>
            <p14:xfrm>
              <a:off x="4571040" y="5496280"/>
              <a:ext cx="194760" cy="3214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8743FBD-EC95-4ABC-9CED-0ED0DE34ED6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553400" y="5478640"/>
                <a:ext cx="2304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9F59DA8-5409-4EAA-9D91-E096ED6ED048}"/>
                  </a:ext>
                </a:extLst>
              </p14:cNvPr>
              <p14:cNvContentPartPr/>
              <p14:nvPr/>
            </p14:nvContentPartPr>
            <p14:xfrm>
              <a:off x="4869480" y="5430040"/>
              <a:ext cx="1205640" cy="2797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9F59DA8-5409-4EAA-9D91-E096ED6ED04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51480" y="5412040"/>
                <a:ext cx="12412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56B7075-E9D2-47B9-BC36-61D8C0CCB32C}"/>
                  </a:ext>
                </a:extLst>
              </p14:cNvPr>
              <p14:cNvContentPartPr/>
              <p14:nvPr/>
            </p14:nvContentPartPr>
            <p14:xfrm>
              <a:off x="6258360" y="5557480"/>
              <a:ext cx="141480" cy="3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56B7075-E9D2-47B9-BC36-61D8C0CCB32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240360" y="55394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DDDCB6B-CFD3-442A-AA01-66BFC26138E5}"/>
                  </a:ext>
                </a:extLst>
              </p14:cNvPr>
              <p14:cNvContentPartPr/>
              <p14:nvPr/>
            </p14:nvContentPartPr>
            <p14:xfrm>
              <a:off x="6309120" y="5617960"/>
              <a:ext cx="121320" cy="11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DDDCB6B-CFD3-442A-AA01-66BFC26138E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291120" y="560032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EA16CBC-D54A-4678-9F0F-FF97303B8C41}"/>
                  </a:ext>
                </a:extLst>
              </p14:cNvPr>
              <p14:cNvContentPartPr/>
              <p14:nvPr/>
            </p14:nvContentPartPr>
            <p14:xfrm>
              <a:off x="7487400" y="5476840"/>
              <a:ext cx="273240" cy="1537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EA16CBC-D54A-4678-9F0F-FF97303B8C4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469760" y="5458840"/>
                <a:ext cx="308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E0647AE-16A8-45F3-9205-58589978AD79}"/>
                  </a:ext>
                </a:extLst>
              </p14:cNvPr>
              <p14:cNvContentPartPr/>
              <p14:nvPr/>
            </p14:nvContentPartPr>
            <p14:xfrm>
              <a:off x="6583080" y="5360200"/>
              <a:ext cx="791640" cy="3459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E0647AE-16A8-45F3-9205-58589978AD7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65440" y="5342560"/>
                <a:ext cx="8272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9308DDB-CA64-4BA7-A365-11C3C9917F78}"/>
                  </a:ext>
                </a:extLst>
              </p14:cNvPr>
              <p14:cNvContentPartPr/>
              <p14:nvPr/>
            </p14:nvContentPartPr>
            <p14:xfrm>
              <a:off x="3972360" y="5350840"/>
              <a:ext cx="489600" cy="3762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9308DDB-CA64-4BA7-A365-11C3C9917F7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954360" y="5333200"/>
                <a:ext cx="5252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819A03-1242-4CCF-BAA3-01B2BF0ED8B4}"/>
                  </a:ext>
                </a:extLst>
              </p14:cNvPr>
              <p14:cNvContentPartPr/>
              <p14:nvPr/>
            </p14:nvContentPartPr>
            <p14:xfrm>
              <a:off x="3891000" y="5345080"/>
              <a:ext cx="681480" cy="476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819A03-1242-4CCF-BAA3-01B2BF0ED8B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873000" y="5327080"/>
                <a:ext cx="71712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684C17-EB0A-4CE9-BCA6-C086828A50AC}"/>
                  </a:ext>
                </a:extLst>
              </p14:cNvPr>
              <p14:cNvContentPartPr/>
              <p14:nvPr/>
            </p14:nvContentPartPr>
            <p14:xfrm>
              <a:off x="6918600" y="5248600"/>
              <a:ext cx="638640" cy="4208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684C17-EB0A-4CE9-BCA6-C086828A50A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00960" y="5230600"/>
                <a:ext cx="674280" cy="4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767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14:cNvPr>
              <p14:cNvContentPartPr/>
              <p14:nvPr/>
            </p14:nvContentPartPr>
            <p14:xfrm>
              <a:off x="7776480" y="72160"/>
              <a:ext cx="88848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2E3422-E46C-4A6C-A69C-35875C9B6D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480" y="54520"/>
                <a:ext cx="9241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14:cNvPr>
              <p14:cNvContentPartPr/>
              <p14:nvPr/>
            </p14:nvContentPartPr>
            <p14:xfrm>
              <a:off x="436440" y="199960"/>
              <a:ext cx="1762560" cy="663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079838-1C97-4B9A-8EFD-7B1D98153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0" y="182320"/>
                <a:ext cx="17982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14:cNvPr>
              <p14:cNvContentPartPr/>
              <p14:nvPr/>
            </p14:nvContentPartPr>
            <p14:xfrm>
              <a:off x="2509320" y="334960"/>
              <a:ext cx="11880" cy="259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1F93A7-C6C0-4AA0-9267-583C55C1B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1320" y="316960"/>
                <a:ext cx="47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14:cNvPr>
              <p14:cNvContentPartPr/>
              <p14:nvPr/>
            </p14:nvContentPartPr>
            <p14:xfrm>
              <a:off x="4458360" y="243520"/>
              <a:ext cx="194760" cy="34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A13E10-4176-4504-8213-CF671F95A4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0720" y="225880"/>
                <a:ext cx="230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14:cNvPr>
              <p14:cNvContentPartPr/>
              <p14:nvPr/>
            </p14:nvContentPartPr>
            <p14:xfrm>
              <a:off x="3843840" y="294280"/>
              <a:ext cx="474120" cy="269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718FA6-2370-4919-A2ED-0E4CEA312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840" y="276640"/>
                <a:ext cx="5097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14:cNvPr>
              <p14:cNvContentPartPr/>
              <p14:nvPr/>
            </p14:nvContentPartPr>
            <p14:xfrm>
              <a:off x="2703720" y="288520"/>
              <a:ext cx="893160" cy="39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E5B27A-4F15-4D77-B210-0C0045553F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5720" y="270520"/>
                <a:ext cx="928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14:cNvPr>
              <p14:cNvContentPartPr/>
              <p14:nvPr/>
            </p14:nvContentPartPr>
            <p14:xfrm>
              <a:off x="355080" y="952360"/>
              <a:ext cx="2612160" cy="642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BF4925D-CC7B-41AB-B88D-6637A5348F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080" y="934360"/>
                <a:ext cx="264780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14:cNvPr>
              <p14:cNvContentPartPr/>
              <p14:nvPr/>
            </p14:nvContentPartPr>
            <p14:xfrm>
              <a:off x="3320760" y="954880"/>
              <a:ext cx="1965960" cy="703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12B15A-F3CF-400A-9BFD-50362CA2EE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2760" y="936889"/>
                <a:ext cx="2001600" cy="739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14:cNvPr>
              <p14:cNvContentPartPr/>
              <p14:nvPr/>
            </p14:nvContentPartPr>
            <p14:xfrm>
              <a:off x="5731320" y="943000"/>
              <a:ext cx="533160" cy="480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E961A8-9DE0-46F2-8725-19AE8EE8C4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13320" y="925360"/>
                <a:ext cx="56880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14:cNvPr>
              <p14:cNvContentPartPr/>
              <p14:nvPr/>
            </p14:nvContentPartPr>
            <p14:xfrm>
              <a:off x="223320" y="1809160"/>
              <a:ext cx="2238840" cy="83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4A2006-6901-4B18-A461-96D264EF53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680" y="1791160"/>
                <a:ext cx="227448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14:cNvPr>
              <p14:cNvContentPartPr/>
              <p14:nvPr/>
            </p14:nvContentPartPr>
            <p14:xfrm>
              <a:off x="2865720" y="1836520"/>
              <a:ext cx="2042640" cy="46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DA7E8CA-B1D5-43DD-B684-C56DB154D9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48077" y="1818520"/>
                <a:ext cx="2078286" cy="4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0203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14:cNvPr>
              <p14:cNvContentPartPr/>
              <p14:nvPr/>
            </p14:nvContentPartPr>
            <p14:xfrm>
              <a:off x="4635120" y="2824000"/>
              <a:ext cx="241560" cy="50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7120" y="2806360"/>
                <a:ext cx="2772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14:cNvPr>
              <p14:cNvContentPartPr/>
              <p14:nvPr/>
            </p14:nvContentPartPr>
            <p14:xfrm>
              <a:off x="5062080" y="3247000"/>
              <a:ext cx="1816560" cy="49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44080" y="3229000"/>
                <a:ext cx="18522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14:cNvPr>
              <p14:cNvContentPartPr/>
              <p14:nvPr/>
            </p14:nvContentPartPr>
            <p14:xfrm>
              <a:off x="7172760" y="3230800"/>
              <a:ext cx="284760" cy="257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4783" y="3212800"/>
                <a:ext cx="320355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14:cNvPr>
              <p14:cNvContentPartPr/>
              <p14:nvPr/>
            </p14:nvContentPartPr>
            <p14:xfrm>
              <a:off x="4469520" y="3696640"/>
              <a:ext cx="313920" cy="321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51880" y="3678660"/>
                <a:ext cx="349560" cy="3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14:cNvPr>
              <p14:cNvContentPartPr/>
              <p14:nvPr/>
            </p14:nvContentPartPr>
            <p14:xfrm>
              <a:off x="5869200" y="3700240"/>
              <a:ext cx="863640" cy="253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1560" y="3682600"/>
                <a:ext cx="899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14:cNvPr>
              <p14:cNvContentPartPr/>
              <p14:nvPr/>
            </p14:nvContentPartPr>
            <p14:xfrm>
              <a:off x="4896480" y="3810400"/>
              <a:ext cx="851040" cy="374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8840" y="3792760"/>
                <a:ext cx="8866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14:cNvPr>
              <p14:cNvContentPartPr/>
              <p14:nvPr/>
            </p14:nvContentPartPr>
            <p14:xfrm>
              <a:off x="1515000" y="4305400"/>
              <a:ext cx="283680" cy="228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97000" y="4287400"/>
                <a:ext cx="319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14:cNvPr>
              <p14:cNvContentPartPr/>
              <p14:nvPr/>
            </p14:nvContentPartPr>
            <p14:xfrm>
              <a:off x="2387280" y="4368400"/>
              <a:ext cx="20988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69280" y="43507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14:cNvPr>
              <p14:cNvContentPartPr/>
              <p14:nvPr/>
            </p14:nvContentPartPr>
            <p14:xfrm>
              <a:off x="2438040" y="4459840"/>
              <a:ext cx="18432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0040" y="4442200"/>
                <a:ext cx="21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14:cNvPr>
              <p14:cNvContentPartPr/>
              <p14:nvPr/>
            </p14:nvContentPartPr>
            <p14:xfrm>
              <a:off x="1921440" y="4297480"/>
              <a:ext cx="328680" cy="271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03800" y="4279480"/>
                <a:ext cx="3643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14:cNvPr>
              <p14:cNvContentPartPr/>
              <p14:nvPr/>
            </p14:nvContentPartPr>
            <p14:xfrm>
              <a:off x="743160" y="4073920"/>
              <a:ext cx="313560" cy="426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5520" y="4056280"/>
                <a:ext cx="3492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14:cNvPr>
              <p14:cNvContentPartPr/>
              <p14:nvPr/>
            </p14:nvContentPartPr>
            <p14:xfrm>
              <a:off x="2755200" y="4352920"/>
              <a:ext cx="611640" cy="20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37560" y="4335280"/>
                <a:ext cx="647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14:cNvPr>
              <p14:cNvContentPartPr/>
              <p14:nvPr/>
            </p14:nvContentPartPr>
            <p14:xfrm>
              <a:off x="3738360" y="4327720"/>
              <a:ext cx="280080" cy="277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20720" y="4310080"/>
                <a:ext cx="315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14:cNvPr>
              <p14:cNvContentPartPr/>
              <p14:nvPr/>
            </p14:nvContentPartPr>
            <p14:xfrm>
              <a:off x="5963520" y="4449760"/>
              <a:ext cx="165960" cy="10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45520" y="4432120"/>
                <a:ext cx="201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14:cNvPr>
              <p14:cNvContentPartPr/>
              <p14:nvPr/>
            </p14:nvContentPartPr>
            <p14:xfrm>
              <a:off x="5085120" y="4297480"/>
              <a:ext cx="747000" cy="303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67480" y="4279459"/>
                <a:ext cx="782640" cy="339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14:cNvPr>
              <p14:cNvContentPartPr/>
              <p14:nvPr/>
            </p14:nvContentPartPr>
            <p14:xfrm>
              <a:off x="4408680" y="4439680"/>
              <a:ext cx="551520" cy="300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90680" y="4421680"/>
                <a:ext cx="5871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14:cNvPr>
              <p14:cNvContentPartPr/>
              <p14:nvPr/>
            </p14:nvContentPartPr>
            <p14:xfrm>
              <a:off x="6301920" y="4297480"/>
              <a:ext cx="1334880" cy="386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84280" y="4279480"/>
                <a:ext cx="13705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14:cNvPr>
              <p14:cNvContentPartPr/>
              <p14:nvPr/>
            </p14:nvContentPartPr>
            <p14:xfrm>
              <a:off x="7786200" y="4243120"/>
              <a:ext cx="1187640" cy="291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68200" y="4225120"/>
                <a:ext cx="12232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14:cNvPr>
              <p14:cNvContentPartPr/>
              <p14:nvPr/>
            </p14:nvContentPartPr>
            <p14:xfrm>
              <a:off x="579000" y="4835680"/>
              <a:ext cx="280800" cy="266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023" y="4818040"/>
                <a:ext cx="316394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14:cNvPr>
              <p14:cNvContentPartPr/>
              <p14:nvPr/>
            </p14:nvContentPartPr>
            <p14:xfrm>
              <a:off x="1391160" y="4897240"/>
              <a:ext cx="273240" cy="4165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73160" y="4879600"/>
                <a:ext cx="3088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14:cNvPr>
              <p14:cNvContentPartPr/>
              <p14:nvPr/>
            </p14:nvContentPartPr>
            <p14:xfrm>
              <a:off x="1813800" y="4818400"/>
              <a:ext cx="1021320" cy="346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95800" y="4800760"/>
                <a:ext cx="10569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14:cNvPr>
              <p14:cNvContentPartPr/>
              <p14:nvPr/>
            </p14:nvContentPartPr>
            <p14:xfrm>
              <a:off x="2946000" y="5008480"/>
              <a:ext cx="12132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28000" y="499084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14:cNvPr>
              <p14:cNvContentPartPr/>
              <p14:nvPr/>
            </p14:nvContentPartPr>
            <p14:xfrm>
              <a:off x="3761040" y="4927120"/>
              <a:ext cx="129960" cy="144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43400" y="4909480"/>
                <a:ext cx="165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14:cNvPr>
              <p14:cNvContentPartPr/>
              <p14:nvPr/>
            </p14:nvContentPartPr>
            <p14:xfrm>
              <a:off x="4937160" y="4937560"/>
              <a:ext cx="174240" cy="108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19520" y="491992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14:cNvPr>
              <p14:cNvContentPartPr/>
              <p14:nvPr/>
            </p14:nvContentPartPr>
            <p14:xfrm>
              <a:off x="4968120" y="5021080"/>
              <a:ext cx="161640" cy="10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50120" y="5003440"/>
                <a:ext cx="197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14:cNvPr>
              <p14:cNvContentPartPr/>
              <p14:nvPr/>
            </p14:nvContentPartPr>
            <p14:xfrm>
              <a:off x="5296440" y="4894720"/>
              <a:ext cx="357480" cy="165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78800" y="4877080"/>
                <a:ext cx="393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14:cNvPr>
              <p14:cNvContentPartPr/>
              <p14:nvPr/>
            </p14:nvContentPartPr>
            <p14:xfrm>
              <a:off x="4008000" y="4778080"/>
              <a:ext cx="761760" cy="343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90360" y="4760080"/>
                <a:ext cx="797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14:cNvPr>
              <p14:cNvContentPartPr/>
              <p14:nvPr/>
            </p14:nvContentPartPr>
            <p14:xfrm>
              <a:off x="3176400" y="4890760"/>
              <a:ext cx="389520" cy="227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58760" y="4873092"/>
                <a:ext cx="425160" cy="262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14:cNvPr>
              <p14:cNvContentPartPr/>
              <p14:nvPr/>
            </p14:nvContentPartPr>
            <p14:xfrm>
              <a:off x="6038040" y="4744240"/>
              <a:ext cx="200160" cy="458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20040" y="4726600"/>
                <a:ext cx="2358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14:cNvPr>
              <p14:cNvContentPartPr/>
              <p14:nvPr/>
            </p14:nvContentPartPr>
            <p14:xfrm>
              <a:off x="7050720" y="4967800"/>
              <a:ext cx="194040" cy="1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33080" y="4950160"/>
                <a:ext cx="229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14:cNvPr>
              <p14:cNvContentPartPr/>
              <p14:nvPr/>
            </p14:nvContentPartPr>
            <p14:xfrm>
              <a:off x="7040640" y="5066440"/>
              <a:ext cx="153720" cy="13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22640" y="5048800"/>
                <a:ext cx="1893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14:cNvPr>
              <p14:cNvContentPartPr/>
              <p14:nvPr/>
            </p14:nvContentPartPr>
            <p14:xfrm>
              <a:off x="7365720" y="4856200"/>
              <a:ext cx="300240" cy="270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348080" y="4838200"/>
                <a:ext cx="3358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14:cNvPr>
              <p14:cNvContentPartPr/>
              <p14:nvPr/>
            </p14:nvContentPartPr>
            <p14:xfrm>
              <a:off x="6392640" y="4876360"/>
              <a:ext cx="531360" cy="295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75000" y="4858720"/>
                <a:ext cx="567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14:cNvPr>
              <p14:cNvContentPartPr/>
              <p14:nvPr/>
            </p14:nvContentPartPr>
            <p14:xfrm>
              <a:off x="7761360" y="4957360"/>
              <a:ext cx="284400" cy="147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743360" y="4939720"/>
                <a:ext cx="3200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14:cNvPr>
              <p14:cNvContentPartPr/>
              <p14:nvPr/>
            </p14:nvContentPartPr>
            <p14:xfrm>
              <a:off x="8300280" y="4896880"/>
              <a:ext cx="391320" cy="255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282640" y="4878880"/>
                <a:ext cx="42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14:cNvPr>
              <p14:cNvContentPartPr/>
              <p14:nvPr/>
            </p14:nvContentPartPr>
            <p14:xfrm>
              <a:off x="698520" y="5465680"/>
              <a:ext cx="22680" cy="259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0880" y="5447680"/>
                <a:ext cx="583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14:cNvPr>
              <p14:cNvContentPartPr/>
              <p14:nvPr/>
            </p14:nvContentPartPr>
            <p14:xfrm>
              <a:off x="690600" y="5457040"/>
              <a:ext cx="223920" cy="248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2960" y="5439040"/>
                <a:ext cx="259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14:cNvPr>
              <p14:cNvContentPartPr/>
              <p14:nvPr/>
            </p14:nvContentPartPr>
            <p14:xfrm>
              <a:off x="711120" y="5597800"/>
              <a:ext cx="12636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93120" y="5580160"/>
                <a:ext cx="162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14:cNvPr>
              <p14:cNvContentPartPr/>
              <p14:nvPr/>
            </p14:nvContentPartPr>
            <p14:xfrm>
              <a:off x="893640" y="5648560"/>
              <a:ext cx="81720" cy="11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76000" y="5630920"/>
                <a:ext cx="1173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14:cNvPr>
              <p14:cNvContentPartPr/>
              <p14:nvPr/>
            </p14:nvContentPartPr>
            <p14:xfrm>
              <a:off x="1076160" y="5465680"/>
              <a:ext cx="21240" cy="263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58160" y="5447680"/>
                <a:ext cx="56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14:cNvPr>
              <p14:cNvContentPartPr/>
              <p14:nvPr/>
            </p14:nvContentPartPr>
            <p14:xfrm>
              <a:off x="1056360" y="5421760"/>
              <a:ext cx="244080" cy="288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38360" y="5403760"/>
                <a:ext cx="2797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14:cNvPr>
              <p14:cNvContentPartPr/>
              <p14:nvPr/>
            </p14:nvContentPartPr>
            <p14:xfrm>
              <a:off x="424200" y="5587720"/>
              <a:ext cx="12960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6200" y="5569720"/>
                <a:ext cx="165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D297585-0FCD-4249-9183-9C6C95D0227A}"/>
                  </a:ext>
                </a:extLst>
              </p14:cNvPr>
              <p14:cNvContentPartPr/>
              <p14:nvPr/>
            </p14:nvContentPartPr>
            <p14:xfrm>
              <a:off x="1493400" y="5587720"/>
              <a:ext cx="15372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D297585-0FCD-4249-9183-9C6C95D0227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475400" y="556972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B1622B6-5634-404F-9AC5-B73A82B23AD9}"/>
                  </a:ext>
                </a:extLst>
              </p14:cNvPr>
              <p14:cNvContentPartPr/>
              <p14:nvPr/>
            </p14:nvContentPartPr>
            <p14:xfrm>
              <a:off x="1523640" y="5669080"/>
              <a:ext cx="122040" cy="10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B1622B6-5634-404F-9AC5-B73A82B23AD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05640" y="565144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14:cNvPr>
              <p14:cNvContentPartPr/>
              <p14:nvPr/>
            </p14:nvContentPartPr>
            <p14:xfrm>
              <a:off x="2865000" y="5403400"/>
              <a:ext cx="446760" cy="2725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847014" y="5385737"/>
                <a:ext cx="482371" cy="30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8981C8A-D6C3-4E60-B100-34B415E9C9D9}"/>
                  </a:ext>
                </a:extLst>
              </p14:cNvPr>
              <p14:cNvContentPartPr/>
              <p14:nvPr/>
            </p14:nvContentPartPr>
            <p14:xfrm>
              <a:off x="1808040" y="5416000"/>
              <a:ext cx="956880" cy="384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8981C8A-D6C3-4E60-B100-34B415E9C9D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790400" y="5398000"/>
                <a:ext cx="9925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35D283-C74F-4CC1-8432-2DE0BF79B9CE}"/>
                  </a:ext>
                </a:extLst>
              </p14:cNvPr>
              <p14:cNvContentPartPr/>
              <p14:nvPr/>
            </p14:nvContentPartPr>
            <p14:xfrm>
              <a:off x="3576000" y="5435080"/>
              <a:ext cx="259920" cy="2430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35D283-C74F-4CC1-8432-2DE0BF79B9C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58336" y="5417440"/>
                <a:ext cx="295609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935191-10D2-4569-8C48-C8BBED6149C2}"/>
                  </a:ext>
                </a:extLst>
              </p14:cNvPr>
              <p14:cNvContentPartPr/>
              <p14:nvPr/>
            </p14:nvContentPartPr>
            <p14:xfrm>
              <a:off x="1697880" y="5525080"/>
              <a:ext cx="90360" cy="12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935191-10D2-4569-8C48-C8BBED6149C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679880" y="5507080"/>
                <a:ext cx="12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8743FBD-EC95-4ABC-9CED-0ED0DE34ED6C}"/>
                  </a:ext>
                </a:extLst>
              </p14:cNvPr>
              <p14:cNvContentPartPr/>
              <p14:nvPr/>
            </p14:nvContentPartPr>
            <p14:xfrm>
              <a:off x="4571040" y="5496280"/>
              <a:ext cx="194760" cy="3214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8743FBD-EC95-4ABC-9CED-0ED0DE34ED6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553400" y="5478640"/>
                <a:ext cx="2304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9F59DA8-5409-4EAA-9D91-E096ED6ED048}"/>
                  </a:ext>
                </a:extLst>
              </p14:cNvPr>
              <p14:cNvContentPartPr/>
              <p14:nvPr/>
            </p14:nvContentPartPr>
            <p14:xfrm>
              <a:off x="4869480" y="5430040"/>
              <a:ext cx="1205640" cy="2797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9F59DA8-5409-4EAA-9D91-E096ED6ED04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51480" y="5412040"/>
                <a:ext cx="12412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56B7075-E9D2-47B9-BC36-61D8C0CCB32C}"/>
                  </a:ext>
                </a:extLst>
              </p14:cNvPr>
              <p14:cNvContentPartPr/>
              <p14:nvPr/>
            </p14:nvContentPartPr>
            <p14:xfrm>
              <a:off x="6258360" y="5557480"/>
              <a:ext cx="141480" cy="3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56B7075-E9D2-47B9-BC36-61D8C0CCB32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240360" y="55394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DDDCB6B-CFD3-442A-AA01-66BFC26138E5}"/>
                  </a:ext>
                </a:extLst>
              </p14:cNvPr>
              <p14:cNvContentPartPr/>
              <p14:nvPr/>
            </p14:nvContentPartPr>
            <p14:xfrm>
              <a:off x="6309120" y="5617960"/>
              <a:ext cx="121320" cy="11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DDDCB6B-CFD3-442A-AA01-66BFC26138E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291120" y="560032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EA16CBC-D54A-4678-9F0F-FF97303B8C41}"/>
                  </a:ext>
                </a:extLst>
              </p14:cNvPr>
              <p14:cNvContentPartPr/>
              <p14:nvPr/>
            </p14:nvContentPartPr>
            <p14:xfrm>
              <a:off x="7487400" y="5476840"/>
              <a:ext cx="273240" cy="1537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EA16CBC-D54A-4678-9F0F-FF97303B8C4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469760" y="5458840"/>
                <a:ext cx="308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E0647AE-16A8-45F3-9205-58589978AD79}"/>
                  </a:ext>
                </a:extLst>
              </p14:cNvPr>
              <p14:cNvContentPartPr/>
              <p14:nvPr/>
            </p14:nvContentPartPr>
            <p14:xfrm>
              <a:off x="6583080" y="5360200"/>
              <a:ext cx="791640" cy="3459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E0647AE-16A8-45F3-9205-58589978AD7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65440" y="5342560"/>
                <a:ext cx="8272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9308DDB-CA64-4BA7-A365-11C3C9917F78}"/>
                  </a:ext>
                </a:extLst>
              </p14:cNvPr>
              <p14:cNvContentPartPr/>
              <p14:nvPr/>
            </p14:nvContentPartPr>
            <p14:xfrm>
              <a:off x="3972360" y="5350840"/>
              <a:ext cx="489600" cy="3762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9308DDB-CA64-4BA7-A365-11C3C9917F7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954360" y="5333200"/>
                <a:ext cx="5252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819A03-1242-4CCF-BAA3-01B2BF0ED8B4}"/>
                  </a:ext>
                </a:extLst>
              </p14:cNvPr>
              <p14:cNvContentPartPr/>
              <p14:nvPr/>
            </p14:nvContentPartPr>
            <p14:xfrm>
              <a:off x="3891000" y="5345080"/>
              <a:ext cx="681480" cy="476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819A03-1242-4CCF-BAA3-01B2BF0ED8B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873000" y="5327080"/>
                <a:ext cx="71712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684C17-EB0A-4CE9-BCA6-C086828A50AC}"/>
                  </a:ext>
                </a:extLst>
              </p14:cNvPr>
              <p14:cNvContentPartPr/>
              <p14:nvPr/>
            </p14:nvContentPartPr>
            <p14:xfrm>
              <a:off x="6918600" y="5248600"/>
              <a:ext cx="638640" cy="4208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684C17-EB0A-4CE9-BCA6-C086828A50A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00960" y="5230600"/>
                <a:ext cx="67428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34BF8B1-1955-4226-8AC9-250503531656}"/>
                  </a:ext>
                </a:extLst>
              </p14:cNvPr>
              <p14:cNvContentPartPr/>
              <p14:nvPr/>
            </p14:nvContentPartPr>
            <p14:xfrm>
              <a:off x="8005800" y="5350120"/>
              <a:ext cx="744480" cy="309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34BF8B1-1955-4226-8AC9-25050353165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988160" y="5332141"/>
                <a:ext cx="780120" cy="344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59711F1-553D-4FF3-B1D9-1FBE7E80CC5B}"/>
                  </a:ext>
                </a:extLst>
              </p14:cNvPr>
              <p14:cNvContentPartPr/>
              <p14:nvPr/>
            </p14:nvContentPartPr>
            <p14:xfrm>
              <a:off x="903720" y="5180560"/>
              <a:ext cx="4826160" cy="1037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59711F1-553D-4FF3-B1D9-1FBE7E80CC5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86079" y="5162920"/>
                <a:ext cx="4861803" cy="10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31296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14:cNvPr>
              <p14:cNvContentPartPr/>
              <p14:nvPr/>
            </p14:nvContentPartPr>
            <p14:xfrm>
              <a:off x="4635120" y="2824000"/>
              <a:ext cx="241560" cy="50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7120" y="2806360"/>
                <a:ext cx="2772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14:cNvPr>
              <p14:cNvContentPartPr/>
              <p14:nvPr/>
            </p14:nvContentPartPr>
            <p14:xfrm>
              <a:off x="5062080" y="3247000"/>
              <a:ext cx="1816560" cy="49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44080" y="3229000"/>
                <a:ext cx="18522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14:cNvPr>
              <p14:cNvContentPartPr/>
              <p14:nvPr/>
            </p14:nvContentPartPr>
            <p14:xfrm>
              <a:off x="7172760" y="3230800"/>
              <a:ext cx="284760" cy="257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4783" y="3212800"/>
                <a:ext cx="320355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14:cNvPr>
              <p14:cNvContentPartPr/>
              <p14:nvPr/>
            </p14:nvContentPartPr>
            <p14:xfrm>
              <a:off x="4469520" y="3696640"/>
              <a:ext cx="313920" cy="321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51880" y="3678660"/>
                <a:ext cx="349560" cy="3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14:cNvPr>
              <p14:cNvContentPartPr/>
              <p14:nvPr/>
            </p14:nvContentPartPr>
            <p14:xfrm>
              <a:off x="5869200" y="3700240"/>
              <a:ext cx="863640" cy="253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1560" y="3682600"/>
                <a:ext cx="899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14:cNvPr>
              <p14:cNvContentPartPr/>
              <p14:nvPr/>
            </p14:nvContentPartPr>
            <p14:xfrm>
              <a:off x="4896480" y="3810400"/>
              <a:ext cx="851040" cy="374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8840" y="3792760"/>
                <a:ext cx="8866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14:cNvPr>
              <p14:cNvContentPartPr/>
              <p14:nvPr/>
            </p14:nvContentPartPr>
            <p14:xfrm>
              <a:off x="1515000" y="4305400"/>
              <a:ext cx="283680" cy="228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97000" y="4287400"/>
                <a:ext cx="319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14:cNvPr>
              <p14:cNvContentPartPr/>
              <p14:nvPr/>
            </p14:nvContentPartPr>
            <p14:xfrm>
              <a:off x="2387280" y="4368400"/>
              <a:ext cx="20988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69280" y="43507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14:cNvPr>
              <p14:cNvContentPartPr/>
              <p14:nvPr/>
            </p14:nvContentPartPr>
            <p14:xfrm>
              <a:off x="2438040" y="4459840"/>
              <a:ext cx="18432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0040" y="4442200"/>
                <a:ext cx="21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14:cNvPr>
              <p14:cNvContentPartPr/>
              <p14:nvPr/>
            </p14:nvContentPartPr>
            <p14:xfrm>
              <a:off x="1921440" y="4297480"/>
              <a:ext cx="328680" cy="271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03800" y="4279480"/>
                <a:ext cx="3643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14:cNvPr>
              <p14:cNvContentPartPr/>
              <p14:nvPr/>
            </p14:nvContentPartPr>
            <p14:xfrm>
              <a:off x="743160" y="4073920"/>
              <a:ext cx="313560" cy="426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5520" y="4056280"/>
                <a:ext cx="3492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14:cNvPr>
              <p14:cNvContentPartPr/>
              <p14:nvPr/>
            </p14:nvContentPartPr>
            <p14:xfrm>
              <a:off x="2755200" y="4352920"/>
              <a:ext cx="611640" cy="20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37560" y="4335280"/>
                <a:ext cx="647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14:cNvPr>
              <p14:cNvContentPartPr/>
              <p14:nvPr/>
            </p14:nvContentPartPr>
            <p14:xfrm>
              <a:off x="3738360" y="4327720"/>
              <a:ext cx="280080" cy="277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20720" y="4310080"/>
                <a:ext cx="315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14:cNvPr>
              <p14:cNvContentPartPr/>
              <p14:nvPr/>
            </p14:nvContentPartPr>
            <p14:xfrm>
              <a:off x="5963520" y="4449760"/>
              <a:ext cx="165960" cy="10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45520" y="4432120"/>
                <a:ext cx="201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14:cNvPr>
              <p14:cNvContentPartPr/>
              <p14:nvPr/>
            </p14:nvContentPartPr>
            <p14:xfrm>
              <a:off x="5085120" y="4297480"/>
              <a:ext cx="747000" cy="303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67480" y="4279459"/>
                <a:ext cx="782640" cy="339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14:cNvPr>
              <p14:cNvContentPartPr/>
              <p14:nvPr/>
            </p14:nvContentPartPr>
            <p14:xfrm>
              <a:off x="4408680" y="4439680"/>
              <a:ext cx="551520" cy="300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90680" y="4421680"/>
                <a:ext cx="5871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14:cNvPr>
              <p14:cNvContentPartPr/>
              <p14:nvPr/>
            </p14:nvContentPartPr>
            <p14:xfrm>
              <a:off x="6301920" y="4297480"/>
              <a:ext cx="1334880" cy="386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84280" y="4279480"/>
                <a:ext cx="13705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14:cNvPr>
              <p14:cNvContentPartPr/>
              <p14:nvPr/>
            </p14:nvContentPartPr>
            <p14:xfrm>
              <a:off x="7786200" y="4243120"/>
              <a:ext cx="1187640" cy="291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68200" y="4225120"/>
                <a:ext cx="12232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14:cNvPr>
              <p14:cNvContentPartPr/>
              <p14:nvPr/>
            </p14:nvContentPartPr>
            <p14:xfrm>
              <a:off x="579000" y="4835680"/>
              <a:ext cx="280800" cy="266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023" y="4818040"/>
                <a:ext cx="316394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14:cNvPr>
              <p14:cNvContentPartPr/>
              <p14:nvPr/>
            </p14:nvContentPartPr>
            <p14:xfrm>
              <a:off x="1391160" y="4897240"/>
              <a:ext cx="273240" cy="4165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73160" y="4879600"/>
                <a:ext cx="3088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14:cNvPr>
              <p14:cNvContentPartPr/>
              <p14:nvPr/>
            </p14:nvContentPartPr>
            <p14:xfrm>
              <a:off x="1813800" y="4818400"/>
              <a:ext cx="1021320" cy="346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95800" y="4800760"/>
                <a:ext cx="10569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14:cNvPr>
              <p14:cNvContentPartPr/>
              <p14:nvPr/>
            </p14:nvContentPartPr>
            <p14:xfrm>
              <a:off x="2946000" y="5008480"/>
              <a:ext cx="12132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28000" y="499084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14:cNvPr>
              <p14:cNvContentPartPr/>
              <p14:nvPr/>
            </p14:nvContentPartPr>
            <p14:xfrm>
              <a:off x="3761040" y="4927120"/>
              <a:ext cx="129960" cy="144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43400" y="4909480"/>
                <a:ext cx="165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14:cNvPr>
              <p14:cNvContentPartPr/>
              <p14:nvPr/>
            </p14:nvContentPartPr>
            <p14:xfrm>
              <a:off x="4937160" y="4937560"/>
              <a:ext cx="174240" cy="108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19520" y="491992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14:cNvPr>
              <p14:cNvContentPartPr/>
              <p14:nvPr/>
            </p14:nvContentPartPr>
            <p14:xfrm>
              <a:off x="4968120" y="5021080"/>
              <a:ext cx="161640" cy="10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50120" y="5003440"/>
                <a:ext cx="197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14:cNvPr>
              <p14:cNvContentPartPr/>
              <p14:nvPr/>
            </p14:nvContentPartPr>
            <p14:xfrm>
              <a:off x="5296440" y="4894720"/>
              <a:ext cx="357480" cy="165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78800" y="4877080"/>
                <a:ext cx="393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14:cNvPr>
              <p14:cNvContentPartPr/>
              <p14:nvPr/>
            </p14:nvContentPartPr>
            <p14:xfrm>
              <a:off x="4008000" y="4778080"/>
              <a:ext cx="761760" cy="343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90360" y="4760080"/>
                <a:ext cx="797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14:cNvPr>
              <p14:cNvContentPartPr/>
              <p14:nvPr/>
            </p14:nvContentPartPr>
            <p14:xfrm>
              <a:off x="3176400" y="4890760"/>
              <a:ext cx="389520" cy="227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58760" y="4873092"/>
                <a:ext cx="425160" cy="262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14:cNvPr>
              <p14:cNvContentPartPr/>
              <p14:nvPr/>
            </p14:nvContentPartPr>
            <p14:xfrm>
              <a:off x="6038040" y="4744240"/>
              <a:ext cx="200160" cy="458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20040" y="4726600"/>
                <a:ext cx="2358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14:cNvPr>
              <p14:cNvContentPartPr/>
              <p14:nvPr/>
            </p14:nvContentPartPr>
            <p14:xfrm>
              <a:off x="7050720" y="4967800"/>
              <a:ext cx="194040" cy="1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33080" y="4950160"/>
                <a:ext cx="229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14:cNvPr>
              <p14:cNvContentPartPr/>
              <p14:nvPr/>
            </p14:nvContentPartPr>
            <p14:xfrm>
              <a:off x="7040640" y="5066440"/>
              <a:ext cx="153720" cy="13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22640" y="5048800"/>
                <a:ext cx="1893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14:cNvPr>
              <p14:cNvContentPartPr/>
              <p14:nvPr/>
            </p14:nvContentPartPr>
            <p14:xfrm>
              <a:off x="7365720" y="4856200"/>
              <a:ext cx="300240" cy="270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348080" y="4838200"/>
                <a:ext cx="3358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14:cNvPr>
              <p14:cNvContentPartPr/>
              <p14:nvPr/>
            </p14:nvContentPartPr>
            <p14:xfrm>
              <a:off x="6392640" y="4876360"/>
              <a:ext cx="531360" cy="295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75000" y="4858720"/>
                <a:ext cx="567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14:cNvPr>
              <p14:cNvContentPartPr/>
              <p14:nvPr/>
            </p14:nvContentPartPr>
            <p14:xfrm>
              <a:off x="7761360" y="4957360"/>
              <a:ext cx="284400" cy="147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743360" y="4939720"/>
                <a:ext cx="3200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14:cNvPr>
              <p14:cNvContentPartPr/>
              <p14:nvPr/>
            </p14:nvContentPartPr>
            <p14:xfrm>
              <a:off x="8300280" y="4896880"/>
              <a:ext cx="391320" cy="255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282640" y="4878880"/>
                <a:ext cx="42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14:cNvPr>
              <p14:cNvContentPartPr/>
              <p14:nvPr/>
            </p14:nvContentPartPr>
            <p14:xfrm>
              <a:off x="698520" y="5465680"/>
              <a:ext cx="22680" cy="259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0880" y="5447680"/>
                <a:ext cx="583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14:cNvPr>
              <p14:cNvContentPartPr/>
              <p14:nvPr/>
            </p14:nvContentPartPr>
            <p14:xfrm>
              <a:off x="690600" y="5457040"/>
              <a:ext cx="223920" cy="248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2960" y="5439040"/>
                <a:ext cx="259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14:cNvPr>
              <p14:cNvContentPartPr/>
              <p14:nvPr/>
            </p14:nvContentPartPr>
            <p14:xfrm>
              <a:off x="711120" y="5597800"/>
              <a:ext cx="12636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93120" y="5580160"/>
                <a:ext cx="162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14:cNvPr>
              <p14:cNvContentPartPr/>
              <p14:nvPr/>
            </p14:nvContentPartPr>
            <p14:xfrm>
              <a:off x="893640" y="5648560"/>
              <a:ext cx="81720" cy="11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76000" y="5630920"/>
                <a:ext cx="1173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14:cNvPr>
              <p14:cNvContentPartPr/>
              <p14:nvPr/>
            </p14:nvContentPartPr>
            <p14:xfrm>
              <a:off x="1076160" y="5465680"/>
              <a:ext cx="21240" cy="263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58160" y="5447680"/>
                <a:ext cx="56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14:cNvPr>
              <p14:cNvContentPartPr/>
              <p14:nvPr/>
            </p14:nvContentPartPr>
            <p14:xfrm>
              <a:off x="1056360" y="5421760"/>
              <a:ext cx="244080" cy="288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38360" y="5403760"/>
                <a:ext cx="2797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14:cNvPr>
              <p14:cNvContentPartPr/>
              <p14:nvPr/>
            </p14:nvContentPartPr>
            <p14:xfrm>
              <a:off x="424200" y="5587720"/>
              <a:ext cx="12960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6200" y="5569720"/>
                <a:ext cx="165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D297585-0FCD-4249-9183-9C6C95D0227A}"/>
                  </a:ext>
                </a:extLst>
              </p14:cNvPr>
              <p14:cNvContentPartPr/>
              <p14:nvPr/>
            </p14:nvContentPartPr>
            <p14:xfrm>
              <a:off x="1493400" y="5587720"/>
              <a:ext cx="15372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D297585-0FCD-4249-9183-9C6C95D0227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475400" y="556972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B1622B6-5634-404F-9AC5-B73A82B23AD9}"/>
                  </a:ext>
                </a:extLst>
              </p14:cNvPr>
              <p14:cNvContentPartPr/>
              <p14:nvPr/>
            </p14:nvContentPartPr>
            <p14:xfrm>
              <a:off x="1523640" y="5669080"/>
              <a:ext cx="122040" cy="10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B1622B6-5634-404F-9AC5-B73A82B23AD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05640" y="565144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14:cNvPr>
              <p14:cNvContentPartPr/>
              <p14:nvPr/>
            </p14:nvContentPartPr>
            <p14:xfrm>
              <a:off x="2865000" y="5403400"/>
              <a:ext cx="446760" cy="2725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847014" y="5385737"/>
                <a:ext cx="482371" cy="30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8981C8A-D6C3-4E60-B100-34B415E9C9D9}"/>
                  </a:ext>
                </a:extLst>
              </p14:cNvPr>
              <p14:cNvContentPartPr/>
              <p14:nvPr/>
            </p14:nvContentPartPr>
            <p14:xfrm>
              <a:off x="1808040" y="5416000"/>
              <a:ext cx="956880" cy="384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8981C8A-D6C3-4E60-B100-34B415E9C9D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790400" y="5398000"/>
                <a:ext cx="9925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35D283-C74F-4CC1-8432-2DE0BF79B9CE}"/>
                  </a:ext>
                </a:extLst>
              </p14:cNvPr>
              <p14:cNvContentPartPr/>
              <p14:nvPr/>
            </p14:nvContentPartPr>
            <p14:xfrm>
              <a:off x="3576000" y="5435080"/>
              <a:ext cx="259920" cy="2430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35D283-C74F-4CC1-8432-2DE0BF79B9C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58336" y="5417440"/>
                <a:ext cx="295609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935191-10D2-4569-8C48-C8BBED6149C2}"/>
                  </a:ext>
                </a:extLst>
              </p14:cNvPr>
              <p14:cNvContentPartPr/>
              <p14:nvPr/>
            </p14:nvContentPartPr>
            <p14:xfrm>
              <a:off x="1697880" y="5525080"/>
              <a:ext cx="90360" cy="12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935191-10D2-4569-8C48-C8BBED6149C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679880" y="5507080"/>
                <a:ext cx="12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8743FBD-EC95-4ABC-9CED-0ED0DE34ED6C}"/>
                  </a:ext>
                </a:extLst>
              </p14:cNvPr>
              <p14:cNvContentPartPr/>
              <p14:nvPr/>
            </p14:nvContentPartPr>
            <p14:xfrm>
              <a:off x="4571040" y="5496280"/>
              <a:ext cx="194760" cy="3214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8743FBD-EC95-4ABC-9CED-0ED0DE34ED6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553400" y="5478640"/>
                <a:ext cx="2304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9F59DA8-5409-4EAA-9D91-E096ED6ED048}"/>
                  </a:ext>
                </a:extLst>
              </p14:cNvPr>
              <p14:cNvContentPartPr/>
              <p14:nvPr/>
            </p14:nvContentPartPr>
            <p14:xfrm>
              <a:off x="4869480" y="5430040"/>
              <a:ext cx="1205640" cy="2797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9F59DA8-5409-4EAA-9D91-E096ED6ED04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51480" y="5412040"/>
                <a:ext cx="12412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56B7075-E9D2-47B9-BC36-61D8C0CCB32C}"/>
                  </a:ext>
                </a:extLst>
              </p14:cNvPr>
              <p14:cNvContentPartPr/>
              <p14:nvPr/>
            </p14:nvContentPartPr>
            <p14:xfrm>
              <a:off x="6258360" y="5557480"/>
              <a:ext cx="141480" cy="3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56B7075-E9D2-47B9-BC36-61D8C0CCB32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240360" y="55394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DDDCB6B-CFD3-442A-AA01-66BFC26138E5}"/>
                  </a:ext>
                </a:extLst>
              </p14:cNvPr>
              <p14:cNvContentPartPr/>
              <p14:nvPr/>
            </p14:nvContentPartPr>
            <p14:xfrm>
              <a:off x="6309120" y="5617960"/>
              <a:ext cx="121320" cy="11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DDDCB6B-CFD3-442A-AA01-66BFC26138E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291120" y="560032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EA16CBC-D54A-4678-9F0F-FF97303B8C41}"/>
                  </a:ext>
                </a:extLst>
              </p14:cNvPr>
              <p14:cNvContentPartPr/>
              <p14:nvPr/>
            </p14:nvContentPartPr>
            <p14:xfrm>
              <a:off x="7487400" y="5476840"/>
              <a:ext cx="273240" cy="1537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EA16CBC-D54A-4678-9F0F-FF97303B8C4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469760" y="5458840"/>
                <a:ext cx="308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E0647AE-16A8-45F3-9205-58589978AD79}"/>
                  </a:ext>
                </a:extLst>
              </p14:cNvPr>
              <p14:cNvContentPartPr/>
              <p14:nvPr/>
            </p14:nvContentPartPr>
            <p14:xfrm>
              <a:off x="6583080" y="5360200"/>
              <a:ext cx="791640" cy="3459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E0647AE-16A8-45F3-9205-58589978AD7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65440" y="5342560"/>
                <a:ext cx="8272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9308DDB-CA64-4BA7-A365-11C3C9917F78}"/>
                  </a:ext>
                </a:extLst>
              </p14:cNvPr>
              <p14:cNvContentPartPr/>
              <p14:nvPr/>
            </p14:nvContentPartPr>
            <p14:xfrm>
              <a:off x="3972360" y="5350840"/>
              <a:ext cx="489600" cy="3762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9308DDB-CA64-4BA7-A365-11C3C9917F7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954360" y="5333200"/>
                <a:ext cx="5252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819A03-1242-4CCF-BAA3-01B2BF0ED8B4}"/>
                  </a:ext>
                </a:extLst>
              </p14:cNvPr>
              <p14:cNvContentPartPr/>
              <p14:nvPr/>
            </p14:nvContentPartPr>
            <p14:xfrm>
              <a:off x="3891000" y="5345080"/>
              <a:ext cx="681480" cy="476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819A03-1242-4CCF-BAA3-01B2BF0ED8B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873000" y="5327080"/>
                <a:ext cx="71712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684C17-EB0A-4CE9-BCA6-C086828A50AC}"/>
                  </a:ext>
                </a:extLst>
              </p14:cNvPr>
              <p14:cNvContentPartPr/>
              <p14:nvPr/>
            </p14:nvContentPartPr>
            <p14:xfrm>
              <a:off x="6918600" y="5248600"/>
              <a:ext cx="638640" cy="4208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684C17-EB0A-4CE9-BCA6-C086828A50A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00960" y="5230600"/>
                <a:ext cx="67428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34BF8B1-1955-4226-8AC9-250503531656}"/>
                  </a:ext>
                </a:extLst>
              </p14:cNvPr>
              <p14:cNvContentPartPr/>
              <p14:nvPr/>
            </p14:nvContentPartPr>
            <p14:xfrm>
              <a:off x="8005800" y="5350120"/>
              <a:ext cx="744480" cy="309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34BF8B1-1955-4226-8AC9-25050353165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988160" y="5332141"/>
                <a:ext cx="780120" cy="344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59711F1-553D-4FF3-B1D9-1FBE7E80CC5B}"/>
                  </a:ext>
                </a:extLst>
              </p14:cNvPr>
              <p14:cNvContentPartPr/>
              <p14:nvPr/>
            </p14:nvContentPartPr>
            <p14:xfrm>
              <a:off x="903720" y="5180560"/>
              <a:ext cx="4826160" cy="1037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59711F1-553D-4FF3-B1D9-1FBE7E80CC5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86079" y="5162920"/>
                <a:ext cx="4861803" cy="10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43CE99-E3DB-44F6-B519-17CEF5E708E8}"/>
                  </a:ext>
                </a:extLst>
              </p14:cNvPr>
              <p14:cNvContentPartPr/>
              <p14:nvPr/>
            </p14:nvContentPartPr>
            <p14:xfrm>
              <a:off x="2936640" y="5851960"/>
              <a:ext cx="29880" cy="27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43CE99-E3DB-44F6-B519-17CEF5E708E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19000" y="5833960"/>
                <a:ext cx="655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A7BEDF-B52F-4440-9805-0CE1822FC899}"/>
                  </a:ext>
                </a:extLst>
              </p14:cNvPr>
              <p14:cNvContentPartPr/>
              <p14:nvPr/>
            </p14:nvContentPartPr>
            <p14:xfrm>
              <a:off x="2834040" y="5983720"/>
              <a:ext cx="274680" cy="20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A7BEDF-B52F-4440-9805-0CE1822FC89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816400" y="5966080"/>
                <a:ext cx="310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9B91F10-517A-49F7-A188-119B84E3BF41}"/>
                  </a:ext>
                </a:extLst>
              </p14:cNvPr>
              <p14:cNvContentPartPr/>
              <p14:nvPr/>
            </p14:nvContentPartPr>
            <p14:xfrm>
              <a:off x="3148320" y="5992000"/>
              <a:ext cx="90360" cy="117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9B91F10-517A-49F7-A188-119B84E3BF4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130680" y="5974000"/>
                <a:ext cx="126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5F916A8-FB2A-4CDC-88A7-64E31DAEA6BF}"/>
                  </a:ext>
                </a:extLst>
              </p14:cNvPr>
              <p14:cNvContentPartPr/>
              <p14:nvPr/>
            </p14:nvContentPartPr>
            <p14:xfrm>
              <a:off x="3526680" y="5874640"/>
              <a:ext cx="771120" cy="414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5F916A8-FB2A-4CDC-88A7-64E31DAEA6B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508680" y="5857000"/>
                <a:ext cx="80676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CE94131-BFE6-46CC-B694-91AF72B8386E}"/>
                  </a:ext>
                </a:extLst>
              </p14:cNvPr>
              <p14:cNvContentPartPr/>
              <p14:nvPr/>
            </p14:nvContentPartPr>
            <p14:xfrm>
              <a:off x="4774440" y="5952760"/>
              <a:ext cx="205560" cy="338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CE94131-BFE6-46CC-B694-91AF72B8386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756440" y="5934760"/>
                <a:ext cx="2412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31BC0DE-5789-4683-AE7F-7D397D5F088C}"/>
                  </a:ext>
                </a:extLst>
              </p14:cNvPr>
              <p14:cNvContentPartPr/>
              <p14:nvPr/>
            </p14:nvContentPartPr>
            <p14:xfrm>
              <a:off x="5109600" y="5963560"/>
              <a:ext cx="90720" cy="1522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31BC0DE-5789-4683-AE7F-7D397D5F088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091960" y="5945920"/>
                <a:ext cx="1263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DDCD12-59AF-4FE6-9E15-2C18A996C998}"/>
                  </a:ext>
                </a:extLst>
              </p14:cNvPr>
              <p14:cNvContentPartPr/>
              <p14:nvPr/>
            </p14:nvContentPartPr>
            <p14:xfrm>
              <a:off x="5317320" y="5882200"/>
              <a:ext cx="555480" cy="2239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DDCD12-59AF-4FE6-9E15-2C18A996C99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299320" y="5864560"/>
                <a:ext cx="591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DECAE44-3A74-4A12-BF69-337260D76156}"/>
                  </a:ext>
                </a:extLst>
              </p14:cNvPr>
              <p14:cNvContentPartPr/>
              <p14:nvPr/>
            </p14:nvContentPartPr>
            <p14:xfrm>
              <a:off x="6105720" y="6014320"/>
              <a:ext cx="141480" cy="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DECAE44-3A74-4A12-BF69-337260D7615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088080" y="5996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B65918F-02FF-45BF-86A7-36168E04B0E5}"/>
                  </a:ext>
                </a:extLst>
              </p14:cNvPr>
              <p14:cNvContentPartPr/>
              <p14:nvPr/>
            </p14:nvContentPartPr>
            <p14:xfrm>
              <a:off x="7111560" y="5932600"/>
              <a:ext cx="154440" cy="111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B65918F-02FF-45BF-86A7-36168E04B0E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093560" y="5914600"/>
                <a:ext cx="190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287C1B-5865-403B-86D0-AFF2A1F56B37}"/>
                  </a:ext>
                </a:extLst>
              </p14:cNvPr>
              <p14:cNvContentPartPr/>
              <p14:nvPr/>
            </p14:nvContentPartPr>
            <p14:xfrm>
              <a:off x="7111560" y="5986960"/>
              <a:ext cx="187200" cy="27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287C1B-5865-403B-86D0-AFF2A1F56B3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093560" y="5969320"/>
                <a:ext cx="222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FC418BD-D5E1-4F39-95C9-9F061EE6957E}"/>
                  </a:ext>
                </a:extLst>
              </p14:cNvPr>
              <p14:cNvContentPartPr/>
              <p14:nvPr/>
            </p14:nvContentPartPr>
            <p14:xfrm>
              <a:off x="7443480" y="5872120"/>
              <a:ext cx="317160" cy="1814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FC418BD-D5E1-4F39-95C9-9F061EE6957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425480" y="5854480"/>
                <a:ext cx="3528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617C50F-FA10-42CF-AEDA-9E677F32E3D2}"/>
                  </a:ext>
                </a:extLst>
              </p14:cNvPr>
              <p14:cNvContentPartPr/>
              <p14:nvPr/>
            </p14:nvContentPartPr>
            <p14:xfrm>
              <a:off x="6400200" y="5860600"/>
              <a:ext cx="587880" cy="3258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617C50F-FA10-42CF-AEDA-9E677F32E3D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382560" y="5842600"/>
                <a:ext cx="623520" cy="3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2333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14:cNvPr>
              <p14:cNvContentPartPr/>
              <p14:nvPr/>
            </p14:nvContentPartPr>
            <p14:xfrm>
              <a:off x="4635120" y="2824000"/>
              <a:ext cx="241560" cy="50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7120" y="2806360"/>
                <a:ext cx="2772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14:cNvPr>
              <p14:cNvContentPartPr/>
              <p14:nvPr/>
            </p14:nvContentPartPr>
            <p14:xfrm>
              <a:off x="5062080" y="3247000"/>
              <a:ext cx="1816560" cy="49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44080" y="3229000"/>
                <a:ext cx="18522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14:cNvPr>
              <p14:cNvContentPartPr/>
              <p14:nvPr/>
            </p14:nvContentPartPr>
            <p14:xfrm>
              <a:off x="7172760" y="3230800"/>
              <a:ext cx="284760" cy="257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4783" y="3212800"/>
                <a:ext cx="320355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14:cNvPr>
              <p14:cNvContentPartPr/>
              <p14:nvPr/>
            </p14:nvContentPartPr>
            <p14:xfrm>
              <a:off x="4469520" y="3696640"/>
              <a:ext cx="313920" cy="321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51880" y="3678660"/>
                <a:ext cx="349560" cy="3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14:cNvPr>
              <p14:cNvContentPartPr/>
              <p14:nvPr/>
            </p14:nvContentPartPr>
            <p14:xfrm>
              <a:off x="5869200" y="3700240"/>
              <a:ext cx="863640" cy="253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1560" y="3682600"/>
                <a:ext cx="899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14:cNvPr>
              <p14:cNvContentPartPr/>
              <p14:nvPr/>
            </p14:nvContentPartPr>
            <p14:xfrm>
              <a:off x="4896480" y="3810400"/>
              <a:ext cx="851040" cy="374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8840" y="3792760"/>
                <a:ext cx="8866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14:cNvPr>
              <p14:cNvContentPartPr/>
              <p14:nvPr/>
            </p14:nvContentPartPr>
            <p14:xfrm>
              <a:off x="1515000" y="4305400"/>
              <a:ext cx="283680" cy="228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97000" y="4287400"/>
                <a:ext cx="319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14:cNvPr>
              <p14:cNvContentPartPr/>
              <p14:nvPr/>
            </p14:nvContentPartPr>
            <p14:xfrm>
              <a:off x="2387280" y="4368400"/>
              <a:ext cx="20988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69280" y="43507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14:cNvPr>
              <p14:cNvContentPartPr/>
              <p14:nvPr/>
            </p14:nvContentPartPr>
            <p14:xfrm>
              <a:off x="2438040" y="4459840"/>
              <a:ext cx="18432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0040" y="4442200"/>
                <a:ext cx="21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14:cNvPr>
              <p14:cNvContentPartPr/>
              <p14:nvPr/>
            </p14:nvContentPartPr>
            <p14:xfrm>
              <a:off x="1921440" y="4297480"/>
              <a:ext cx="328680" cy="271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03800" y="4279480"/>
                <a:ext cx="3643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14:cNvPr>
              <p14:cNvContentPartPr/>
              <p14:nvPr/>
            </p14:nvContentPartPr>
            <p14:xfrm>
              <a:off x="743160" y="4073920"/>
              <a:ext cx="313560" cy="426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5520" y="4056280"/>
                <a:ext cx="3492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14:cNvPr>
              <p14:cNvContentPartPr/>
              <p14:nvPr/>
            </p14:nvContentPartPr>
            <p14:xfrm>
              <a:off x="2755200" y="4352920"/>
              <a:ext cx="611640" cy="20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37560" y="4335280"/>
                <a:ext cx="647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14:cNvPr>
              <p14:cNvContentPartPr/>
              <p14:nvPr/>
            </p14:nvContentPartPr>
            <p14:xfrm>
              <a:off x="3738360" y="4327720"/>
              <a:ext cx="280080" cy="277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20720" y="4310080"/>
                <a:ext cx="315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14:cNvPr>
              <p14:cNvContentPartPr/>
              <p14:nvPr/>
            </p14:nvContentPartPr>
            <p14:xfrm>
              <a:off x="5963520" y="4449760"/>
              <a:ext cx="165960" cy="10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45520" y="4432120"/>
                <a:ext cx="201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14:cNvPr>
              <p14:cNvContentPartPr/>
              <p14:nvPr/>
            </p14:nvContentPartPr>
            <p14:xfrm>
              <a:off x="5085120" y="4297480"/>
              <a:ext cx="747000" cy="303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67480" y="4279459"/>
                <a:ext cx="782640" cy="339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14:cNvPr>
              <p14:cNvContentPartPr/>
              <p14:nvPr/>
            </p14:nvContentPartPr>
            <p14:xfrm>
              <a:off x="4408680" y="4439680"/>
              <a:ext cx="551520" cy="300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90680" y="4421680"/>
                <a:ext cx="5871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14:cNvPr>
              <p14:cNvContentPartPr/>
              <p14:nvPr/>
            </p14:nvContentPartPr>
            <p14:xfrm>
              <a:off x="6301920" y="4297480"/>
              <a:ext cx="1334880" cy="386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84280" y="4279480"/>
                <a:ext cx="13705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14:cNvPr>
              <p14:cNvContentPartPr/>
              <p14:nvPr/>
            </p14:nvContentPartPr>
            <p14:xfrm>
              <a:off x="7786200" y="4243120"/>
              <a:ext cx="1187640" cy="291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68200" y="4225120"/>
                <a:ext cx="12232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14:cNvPr>
              <p14:cNvContentPartPr/>
              <p14:nvPr/>
            </p14:nvContentPartPr>
            <p14:xfrm>
              <a:off x="579000" y="4835680"/>
              <a:ext cx="280800" cy="266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023" y="4818040"/>
                <a:ext cx="316394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14:cNvPr>
              <p14:cNvContentPartPr/>
              <p14:nvPr/>
            </p14:nvContentPartPr>
            <p14:xfrm>
              <a:off x="1391160" y="4897240"/>
              <a:ext cx="273240" cy="4165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73160" y="4879600"/>
                <a:ext cx="3088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14:cNvPr>
              <p14:cNvContentPartPr/>
              <p14:nvPr/>
            </p14:nvContentPartPr>
            <p14:xfrm>
              <a:off x="1813800" y="4818400"/>
              <a:ext cx="1021320" cy="346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95800" y="4800760"/>
                <a:ext cx="10569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14:cNvPr>
              <p14:cNvContentPartPr/>
              <p14:nvPr/>
            </p14:nvContentPartPr>
            <p14:xfrm>
              <a:off x="2946000" y="5008480"/>
              <a:ext cx="12132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28000" y="499084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14:cNvPr>
              <p14:cNvContentPartPr/>
              <p14:nvPr/>
            </p14:nvContentPartPr>
            <p14:xfrm>
              <a:off x="3761040" y="4927120"/>
              <a:ext cx="129960" cy="144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43400" y="4909480"/>
                <a:ext cx="165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14:cNvPr>
              <p14:cNvContentPartPr/>
              <p14:nvPr/>
            </p14:nvContentPartPr>
            <p14:xfrm>
              <a:off x="4937160" y="4937560"/>
              <a:ext cx="174240" cy="108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19520" y="491992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14:cNvPr>
              <p14:cNvContentPartPr/>
              <p14:nvPr/>
            </p14:nvContentPartPr>
            <p14:xfrm>
              <a:off x="4968120" y="5021080"/>
              <a:ext cx="161640" cy="10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50120" y="5003440"/>
                <a:ext cx="197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14:cNvPr>
              <p14:cNvContentPartPr/>
              <p14:nvPr/>
            </p14:nvContentPartPr>
            <p14:xfrm>
              <a:off x="5296440" y="4894720"/>
              <a:ext cx="357480" cy="165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78800" y="4877080"/>
                <a:ext cx="393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14:cNvPr>
              <p14:cNvContentPartPr/>
              <p14:nvPr/>
            </p14:nvContentPartPr>
            <p14:xfrm>
              <a:off x="4008000" y="4778080"/>
              <a:ext cx="761760" cy="343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90360" y="4760080"/>
                <a:ext cx="797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14:cNvPr>
              <p14:cNvContentPartPr/>
              <p14:nvPr/>
            </p14:nvContentPartPr>
            <p14:xfrm>
              <a:off x="3176400" y="4890760"/>
              <a:ext cx="389520" cy="227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58760" y="4873092"/>
                <a:ext cx="425160" cy="262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14:cNvPr>
              <p14:cNvContentPartPr/>
              <p14:nvPr/>
            </p14:nvContentPartPr>
            <p14:xfrm>
              <a:off x="6038040" y="4744240"/>
              <a:ext cx="200160" cy="458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20040" y="4726600"/>
                <a:ext cx="2358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14:cNvPr>
              <p14:cNvContentPartPr/>
              <p14:nvPr/>
            </p14:nvContentPartPr>
            <p14:xfrm>
              <a:off x="7050720" y="4967800"/>
              <a:ext cx="194040" cy="1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33080" y="4950160"/>
                <a:ext cx="229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14:cNvPr>
              <p14:cNvContentPartPr/>
              <p14:nvPr/>
            </p14:nvContentPartPr>
            <p14:xfrm>
              <a:off x="7040640" y="5066440"/>
              <a:ext cx="153720" cy="13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22640" y="5048800"/>
                <a:ext cx="1893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14:cNvPr>
              <p14:cNvContentPartPr/>
              <p14:nvPr/>
            </p14:nvContentPartPr>
            <p14:xfrm>
              <a:off x="7365720" y="4856200"/>
              <a:ext cx="300240" cy="270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348080" y="4838200"/>
                <a:ext cx="3358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14:cNvPr>
              <p14:cNvContentPartPr/>
              <p14:nvPr/>
            </p14:nvContentPartPr>
            <p14:xfrm>
              <a:off x="6392640" y="4876360"/>
              <a:ext cx="531360" cy="295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75000" y="4858720"/>
                <a:ext cx="567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14:cNvPr>
              <p14:cNvContentPartPr/>
              <p14:nvPr/>
            </p14:nvContentPartPr>
            <p14:xfrm>
              <a:off x="7761360" y="4957360"/>
              <a:ext cx="284400" cy="147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743360" y="4939720"/>
                <a:ext cx="3200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14:cNvPr>
              <p14:cNvContentPartPr/>
              <p14:nvPr/>
            </p14:nvContentPartPr>
            <p14:xfrm>
              <a:off x="8300280" y="4896880"/>
              <a:ext cx="391320" cy="255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282640" y="4878880"/>
                <a:ext cx="42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14:cNvPr>
              <p14:cNvContentPartPr/>
              <p14:nvPr/>
            </p14:nvContentPartPr>
            <p14:xfrm>
              <a:off x="698520" y="5465680"/>
              <a:ext cx="22680" cy="259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0880" y="5447680"/>
                <a:ext cx="583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14:cNvPr>
              <p14:cNvContentPartPr/>
              <p14:nvPr/>
            </p14:nvContentPartPr>
            <p14:xfrm>
              <a:off x="690600" y="5457040"/>
              <a:ext cx="223920" cy="248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2960" y="5439040"/>
                <a:ext cx="259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14:cNvPr>
              <p14:cNvContentPartPr/>
              <p14:nvPr/>
            </p14:nvContentPartPr>
            <p14:xfrm>
              <a:off x="711120" y="5597800"/>
              <a:ext cx="12636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93120" y="5580160"/>
                <a:ext cx="162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14:cNvPr>
              <p14:cNvContentPartPr/>
              <p14:nvPr/>
            </p14:nvContentPartPr>
            <p14:xfrm>
              <a:off x="893640" y="5648560"/>
              <a:ext cx="81720" cy="11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76000" y="5630920"/>
                <a:ext cx="1173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14:cNvPr>
              <p14:cNvContentPartPr/>
              <p14:nvPr/>
            </p14:nvContentPartPr>
            <p14:xfrm>
              <a:off x="1076160" y="5465680"/>
              <a:ext cx="21240" cy="263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58160" y="5447680"/>
                <a:ext cx="56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14:cNvPr>
              <p14:cNvContentPartPr/>
              <p14:nvPr/>
            </p14:nvContentPartPr>
            <p14:xfrm>
              <a:off x="1056360" y="5421760"/>
              <a:ext cx="244080" cy="288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38360" y="5403760"/>
                <a:ext cx="2797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14:cNvPr>
              <p14:cNvContentPartPr/>
              <p14:nvPr/>
            </p14:nvContentPartPr>
            <p14:xfrm>
              <a:off x="424200" y="5587720"/>
              <a:ext cx="12960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6200" y="5569720"/>
                <a:ext cx="165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D297585-0FCD-4249-9183-9C6C95D0227A}"/>
                  </a:ext>
                </a:extLst>
              </p14:cNvPr>
              <p14:cNvContentPartPr/>
              <p14:nvPr/>
            </p14:nvContentPartPr>
            <p14:xfrm>
              <a:off x="1493400" y="5587720"/>
              <a:ext cx="15372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D297585-0FCD-4249-9183-9C6C95D0227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475400" y="556972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B1622B6-5634-404F-9AC5-B73A82B23AD9}"/>
                  </a:ext>
                </a:extLst>
              </p14:cNvPr>
              <p14:cNvContentPartPr/>
              <p14:nvPr/>
            </p14:nvContentPartPr>
            <p14:xfrm>
              <a:off x="1523640" y="5669080"/>
              <a:ext cx="122040" cy="10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B1622B6-5634-404F-9AC5-B73A82B23AD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05640" y="565144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14:cNvPr>
              <p14:cNvContentPartPr/>
              <p14:nvPr/>
            </p14:nvContentPartPr>
            <p14:xfrm>
              <a:off x="2865000" y="5403400"/>
              <a:ext cx="446760" cy="2725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847014" y="5385737"/>
                <a:ext cx="482371" cy="30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8981C8A-D6C3-4E60-B100-34B415E9C9D9}"/>
                  </a:ext>
                </a:extLst>
              </p14:cNvPr>
              <p14:cNvContentPartPr/>
              <p14:nvPr/>
            </p14:nvContentPartPr>
            <p14:xfrm>
              <a:off x="1808040" y="5416000"/>
              <a:ext cx="956880" cy="384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8981C8A-D6C3-4E60-B100-34B415E9C9D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790400" y="5398000"/>
                <a:ext cx="9925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35D283-C74F-4CC1-8432-2DE0BF79B9CE}"/>
                  </a:ext>
                </a:extLst>
              </p14:cNvPr>
              <p14:cNvContentPartPr/>
              <p14:nvPr/>
            </p14:nvContentPartPr>
            <p14:xfrm>
              <a:off x="3576000" y="5435080"/>
              <a:ext cx="259920" cy="2430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35D283-C74F-4CC1-8432-2DE0BF79B9C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58336" y="5417440"/>
                <a:ext cx="295609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935191-10D2-4569-8C48-C8BBED6149C2}"/>
                  </a:ext>
                </a:extLst>
              </p14:cNvPr>
              <p14:cNvContentPartPr/>
              <p14:nvPr/>
            </p14:nvContentPartPr>
            <p14:xfrm>
              <a:off x="1697880" y="5525080"/>
              <a:ext cx="90360" cy="12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935191-10D2-4569-8C48-C8BBED6149C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679880" y="5507080"/>
                <a:ext cx="12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8743FBD-EC95-4ABC-9CED-0ED0DE34ED6C}"/>
                  </a:ext>
                </a:extLst>
              </p14:cNvPr>
              <p14:cNvContentPartPr/>
              <p14:nvPr/>
            </p14:nvContentPartPr>
            <p14:xfrm>
              <a:off x="4571040" y="5496280"/>
              <a:ext cx="194760" cy="3214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8743FBD-EC95-4ABC-9CED-0ED0DE34ED6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553400" y="5478640"/>
                <a:ext cx="2304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9F59DA8-5409-4EAA-9D91-E096ED6ED048}"/>
                  </a:ext>
                </a:extLst>
              </p14:cNvPr>
              <p14:cNvContentPartPr/>
              <p14:nvPr/>
            </p14:nvContentPartPr>
            <p14:xfrm>
              <a:off x="4869480" y="5430040"/>
              <a:ext cx="1205640" cy="2797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9F59DA8-5409-4EAA-9D91-E096ED6ED04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51480" y="5412040"/>
                <a:ext cx="12412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56B7075-E9D2-47B9-BC36-61D8C0CCB32C}"/>
                  </a:ext>
                </a:extLst>
              </p14:cNvPr>
              <p14:cNvContentPartPr/>
              <p14:nvPr/>
            </p14:nvContentPartPr>
            <p14:xfrm>
              <a:off x="6258360" y="5557480"/>
              <a:ext cx="141480" cy="3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56B7075-E9D2-47B9-BC36-61D8C0CCB32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240360" y="55394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DDDCB6B-CFD3-442A-AA01-66BFC26138E5}"/>
                  </a:ext>
                </a:extLst>
              </p14:cNvPr>
              <p14:cNvContentPartPr/>
              <p14:nvPr/>
            </p14:nvContentPartPr>
            <p14:xfrm>
              <a:off x="6309120" y="5617960"/>
              <a:ext cx="121320" cy="11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DDDCB6B-CFD3-442A-AA01-66BFC26138E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291120" y="560032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EA16CBC-D54A-4678-9F0F-FF97303B8C41}"/>
                  </a:ext>
                </a:extLst>
              </p14:cNvPr>
              <p14:cNvContentPartPr/>
              <p14:nvPr/>
            </p14:nvContentPartPr>
            <p14:xfrm>
              <a:off x="7487400" y="5476840"/>
              <a:ext cx="273240" cy="1537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EA16CBC-D54A-4678-9F0F-FF97303B8C4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469760" y="5458840"/>
                <a:ext cx="308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E0647AE-16A8-45F3-9205-58589978AD79}"/>
                  </a:ext>
                </a:extLst>
              </p14:cNvPr>
              <p14:cNvContentPartPr/>
              <p14:nvPr/>
            </p14:nvContentPartPr>
            <p14:xfrm>
              <a:off x="6583080" y="5360200"/>
              <a:ext cx="791640" cy="3459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E0647AE-16A8-45F3-9205-58589978AD7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65440" y="5342560"/>
                <a:ext cx="8272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9308DDB-CA64-4BA7-A365-11C3C9917F78}"/>
                  </a:ext>
                </a:extLst>
              </p14:cNvPr>
              <p14:cNvContentPartPr/>
              <p14:nvPr/>
            </p14:nvContentPartPr>
            <p14:xfrm>
              <a:off x="3972360" y="5350840"/>
              <a:ext cx="489600" cy="3762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9308DDB-CA64-4BA7-A365-11C3C9917F7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954360" y="5333200"/>
                <a:ext cx="5252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819A03-1242-4CCF-BAA3-01B2BF0ED8B4}"/>
                  </a:ext>
                </a:extLst>
              </p14:cNvPr>
              <p14:cNvContentPartPr/>
              <p14:nvPr/>
            </p14:nvContentPartPr>
            <p14:xfrm>
              <a:off x="3891000" y="5345080"/>
              <a:ext cx="681480" cy="476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819A03-1242-4CCF-BAA3-01B2BF0ED8B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873000" y="5327080"/>
                <a:ext cx="71712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684C17-EB0A-4CE9-BCA6-C086828A50AC}"/>
                  </a:ext>
                </a:extLst>
              </p14:cNvPr>
              <p14:cNvContentPartPr/>
              <p14:nvPr/>
            </p14:nvContentPartPr>
            <p14:xfrm>
              <a:off x="6918600" y="5248600"/>
              <a:ext cx="638640" cy="4208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684C17-EB0A-4CE9-BCA6-C086828A50A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00960" y="5230600"/>
                <a:ext cx="67428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34BF8B1-1955-4226-8AC9-250503531656}"/>
                  </a:ext>
                </a:extLst>
              </p14:cNvPr>
              <p14:cNvContentPartPr/>
              <p14:nvPr/>
            </p14:nvContentPartPr>
            <p14:xfrm>
              <a:off x="8005800" y="5350120"/>
              <a:ext cx="744480" cy="309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34BF8B1-1955-4226-8AC9-25050353165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988160" y="5332141"/>
                <a:ext cx="780120" cy="344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59711F1-553D-4FF3-B1D9-1FBE7E80CC5B}"/>
                  </a:ext>
                </a:extLst>
              </p14:cNvPr>
              <p14:cNvContentPartPr/>
              <p14:nvPr/>
            </p14:nvContentPartPr>
            <p14:xfrm>
              <a:off x="903720" y="5180560"/>
              <a:ext cx="4826160" cy="1037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59711F1-553D-4FF3-B1D9-1FBE7E80CC5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86079" y="5162920"/>
                <a:ext cx="4861803" cy="10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43CE99-E3DB-44F6-B519-17CEF5E708E8}"/>
                  </a:ext>
                </a:extLst>
              </p14:cNvPr>
              <p14:cNvContentPartPr/>
              <p14:nvPr/>
            </p14:nvContentPartPr>
            <p14:xfrm>
              <a:off x="2936640" y="5851960"/>
              <a:ext cx="29880" cy="27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43CE99-E3DB-44F6-B519-17CEF5E708E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19000" y="5833960"/>
                <a:ext cx="655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A7BEDF-B52F-4440-9805-0CE1822FC899}"/>
                  </a:ext>
                </a:extLst>
              </p14:cNvPr>
              <p14:cNvContentPartPr/>
              <p14:nvPr/>
            </p14:nvContentPartPr>
            <p14:xfrm>
              <a:off x="2834040" y="5983720"/>
              <a:ext cx="274680" cy="20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A7BEDF-B52F-4440-9805-0CE1822FC89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816400" y="5966080"/>
                <a:ext cx="310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9B91F10-517A-49F7-A188-119B84E3BF41}"/>
                  </a:ext>
                </a:extLst>
              </p14:cNvPr>
              <p14:cNvContentPartPr/>
              <p14:nvPr/>
            </p14:nvContentPartPr>
            <p14:xfrm>
              <a:off x="3148320" y="5992000"/>
              <a:ext cx="90360" cy="117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9B91F10-517A-49F7-A188-119B84E3BF4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130680" y="5974000"/>
                <a:ext cx="126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5F916A8-FB2A-4CDC-88A7-64E31DAEA6BF}"/>
                  </a:ext>
                </a:extLst>
              </p14:cNvPr>
              <p14:cNvContentPartPr/>
              <p14:nvPr/>
            </p14:nvContentPartPr>
            <p14:xfrm>
              <a:off x="3526680" y="5874640"/>
              <a:ext cx="771120" cy="414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5F916A8-FB2A-4CDC-88A7-64E31DAEA6B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508680" y="5857000"/>
                <a:ext cx="80676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CE94131-BFE6-46CC-B694-91AF72B8386E}"/>
                  </a:ext>
                </a:extLst>
              </p14:cNvPr>
              <p14:cNvContentPartPr/>
              <p14:nvPr/>
            </p14:nvContentPartPr>
            <p14:xfrm>
              <a:off x="4774440" y="5952760"/>
              <a:ext cx="205560" cy="338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CE94131-BFE6-46CC-B694-91AF72B8386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756440" y="5934760"/>
                <a:ext cx="2412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31BC0DE-5789-4683-AE7F-7D397D5F088C}"/>
                  </a:ext>
                </a:extLst>
              </p14:cNvPr>
              <p14:cNvContentPartPr/>
              <p14:nvPr/>
            </p14:nvContentPartPr>
            <p14:xfrm>
              <a:off x="5109600" y="5963560"/>
              <a:ext cx="90720" cy="1522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31BC0DE-5789-4683-AE7F-7D397D5F088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091960" y="5945920"/>
                <a:ext cx="1263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DDCD12-59AF-4FE6-9E15-2C18A996C998}"/>
                  </a:ext>
                </a:extLst>
              </p14:cNvPr>
              <p14:cNvContentPartPr/>
              <p14:nvPr/>
            </p14:nvContentPartPr>
            <p14:xfrm>
              <a:off x="5317320" y="5882200"/>
              <a:ext cx="555480" cy="2239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DDCD12-59AF-4FE6-9E15-2C18A996C99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299320" y="5864560"/>
                <a:ext cx="591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DECAE44-3A74-4A12-BF69-337260D76156}"/>
                  </a:ext>
                </a:extLst>
              </p14:cNvPr>
              <p14:cNvContentPartPr/>
              <p14:nvPr/>
            </p14:nvContentPartPr>
            <p14:xfrm>
              <a:off x="6105720" y="6014320"/>
              <a:ext cx="141480" cy="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DECAE44-3A74-4A12-BF69-337260D7615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088080" y="5996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B65918F-02FF-45BF-86A7-36168E04B0E5}"/>
                  </a:ext>
                </a:extLst>
              </p14:cNvPr>
              <p14:cNvContentPartPr/>
              <p14:nvPr/>
            </p14:nvContentPartPr>
            <p14:xfrm>
              <a:off x="7111560" y="5932600"/>
              <a:ext cx="154440" cy="111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B65918F-02FF-45BF-86A7-36168E04B0E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093560" y="5914600"/>
                <a:ext cx="190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287C1B-5865-403B-86D0-AFF2A1F56B37}"/>
                  </a:ext>
                </a:extLst>
              </p14:cNvPr>
              <p14:cNvContentPartPr/>
              <p14:nvPr/>
            </p14:nvContentPartPr>
            <p14:xfrm>
              <a:off x="7111560" y="5986960"/>
              <a:ext cx="187200" cy="27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287C1B-5865-403B-86D0-AFF2A1F56B3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093560" y="5969320"/>
                <a:ext cx="222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FC418BD-D5E1-4F39-95C9-9F061EE6957E}"/>
                  </a:ext>
                </a:extLst>
              </p14:cNvPr>
              <p14:cNvContentPartPr/>
              <p14:nvPr/>
            </p14:nvContentPartPr>
            <p14:xfrm>
              <a:off x="7443480" y="5872120"/>
              <a:ext cx="317160" cy="1814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FC418BD-D5E1-4F39-95C9-9F061EE6957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425480" y="5854480"/>
                <a:ext cx="3528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617C50F-FA10-42CF-AEDA-9E677F32E3D2}"/>
                  </a:ext>
                </a:extLst>
              </p14:cNvPr>
              <p14:cNvContentPartPr/>
              <p14:nvPr/>
            </p14:nvContentPartPr>
            <p14:xfrm>
              <a:off x="6400200" y="5860600"/>
              <a:ext cx="587880" cy="3258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617C50F-FA10-42CF-AEDA-9E677F32E3D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382560" y="5842600"/>
                <a:ext cx="6235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3311055-5DC9-4B02-A98D-A9A21C565074}"/>
                  </a:ext>
                </a:extLst>
              </p14:cNvPr>
              <p14:cNvContentPartPr/>
              <p14:nvPr/>
            </p14:nvContentPartPr>
            <p14:xfrm>
              <a:off x="8158080" y="5831080"/>
              <a:ext cx="413640" cy="3016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3311055-5DC9-4B02-A98D-A9A21C56507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140096" y="5813440"/>
                <a:ext cx="449249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08E0D08-DDCC-4363-957B-26FB008AFC41}"/>
                  </a:ext>
                </a:extLst>
              </p14:cNvPr>
              <p14:cNvContentPartPr/>
              <p14:nvPr/>
            </p14:nvContentPartPr>
            <p14:xfrm>
              <a:off x="1320600" y="6440200"/>
              <a:ext cx="385920" cy="417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08E0D08-DDCC-4363-957B-26FB008AFC4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302600" y="6422200"/>
                <a:ext cx="4215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6AAFCAD-67EF-431C-B19D-A24B12F2190E}"/>
                  </a:ext>
                </a:extLst>
              </p14:cNvPr>
              <p14:cNvContentPartPr/>
              <p14:nvPr/>
            </p14:nvContentPartPr>
            <p14:xfrm>
              <a:off x="1468200" y="6237880"/>
              <a:ext cx="237600" cy="1612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6AAFCAD-67EF-431C-B19D-A24B12F2190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450560" y="6219880"/>
                <a:ext cx="2732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D991C30-BF9D-4A43-8F95-27292D60888B}"/>
                  </a:ext>
                </a:extLst>
              </p14:cNvPr>
              <p14:cNvContentPartPr/>
              <p14:nvPr/>
            </p14:nvContentPartPr>
            <p14:xfrm>
              <a:off x="1841880" y="6402760"/>
              <a:ext cx="252000" cy="3380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D991C30-BF9D-4A43-8F95-27292D60888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823880" y="6385120"/>
                <a:ext cx="2876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DAD658B-F209-4F31-84F0-E7BD79DE45D9}"/>
                  </a:ext>
                </a:extLst>
              </p14:cNvPr>
              <p14:cNvContentPartPr/>
              <p14:nvPr/>
            </p14:nvContentPartPr>
            <p14:xfrm>
              <a:off x="2407440" y="6258040"/>
              <a:ext cx="360" cy="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DAD658B-F209-4F31-84F0-E7BD79DE45D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389800" y="6240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46191BC-7668-4412-9BDC-A2E5A314C0BE}"/>
                  </a:ext>
                </a:extLst>
              </p14:cNvPr>
              <p14:cNvContentPartPr/>
              <p14:nvPr/>
            </p14:nvContentPartPr>
            <p14:xfrm>
              <a:off x="2210160" y="6313840"/>
              <a:ext cx="1668600" cy="2642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46191BC-7668-4412-9BDC-A2E5A314C0B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192520" y="6296200"/>
                <a:ext cx="17042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81CD75D-3ADD-4AB3-A847-9DE042C74E20}"/>
                  </a:ext>
                </a:extLst>
              </p14:cNvPr>
              <p14:cNvContentPartPr/>
              <p14:nvPr/>
            </p14:nvContentPartPr>
            <p14:xfrm>
              <a:off x="1452360" y="6541360"/>
              <a:ext cx="185400" cy="19512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81CD75D-3ADD-4AB3-A847-9DE042C74E20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434720" y="6523720"/>
                <a:ext cx="2210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F5C5F16-FEF3-4948-A4BF-75D690FA4FBE}"/>
                  </a:ext>
                </a:extLst>
              </p14:cNvPr>
              <p14:cNvContentPartPr/>
              <p14:nvPr/>
            </p14:nvContentPartPr>
            <p14:xfrm>
              <a:off x="1133760" y="5873200"/>
              <a:ext cx="2870640" cy="9000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F5C5F16-FEF3-4948-A4BF-75D690FA4FB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115760" y="5837200"/>
                <a:ext cx="2906280" cy="9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20273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14:cNvPr>
              <p14:cNvContentPartPr/>
              <p14:nvPr/>
            </p14:nvContentPartPr>
            <p14:xfrm>
              <a:off x="4635120" y="2824000"/>
              <a:ext cx="241560" cy="50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7120" y="2806360"/>
                <a:ext cx="2772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14:cNvPr>
              <p14:cNvContentPartPr/>
              <p14:nvPr/>
            </p14:nvContentPartPr>
            <p14:xfrm>
              <a:off x="5062080" y="3247000"/>
              <a:ext cx="1816560" cy="49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44080" y="3229000"/>
                <a:ext cx="18522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14:cNvPr>
              <p14:cNvContentPartPr/>
              <p14:nvPr/>
            </p14:nvContentPartPr>
            <p14:xfrm>
              <a:off x="7172760" y="3230800"/>
              <a:ext cx="284760" cy="257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4783" y="3212800"/>
                <a:ext cx="320355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14:cNvPr>
              <p14:cNvContentPartPr/>
              <p14:nvPr/>
            </p14:nvContentPartPr>
            <p14:xfrm>
              <a:off x="4469520" y="3696640"/>
              <a:ext cx="313920" cy="321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51880" y="3678660"/>
                <a:ext cx="349560" cy="3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14:cNvPr>
              <p14:cNvContentPartPr/>
              <p14:nvPr/>
            </p14:nvContentPartPr>
            <p14:xfrm>
              <a:off x="5869200" y="3700240"/>
              <a:ext cx="863640" cy="253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1560" y="3682600"/>
                <a:ext cx="899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14:cNvPr>
              <p14:cNvContentPartPr/>
              <p14:nvPr/>
            </p14:nvContentPartPr>
            <p14:xfrm>
              <a:off x="4896480" y="3810400"/>
              <a:ext cx="851040" cy="374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8840" y="3792760"/>
                <a:ext cx="8866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14:cNvPr>
              <p14:cNvContentPartPr/>
              <p14:nvPr/>
            </p14:nvContentPartPr>
            <p14:xfrm>
              <a:off x="1515000" y="4305400"/>
              <a:ext cx="283680" cy="228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97000" y="4287400"/>
                <a:ext cx="319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14:cNvPr>
              <p14:cNvContentPartPr/>
              <p14:nvPr/>
            </p14:nvContentPartPr>
            <p14:xfrm>
              <a:off x="2387280" y="4368400"/>
              <a:ext cx="20988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69280" y="43507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14:cNvPr>
              <p14:cNvContentPartPr/>
              <p14:nvPr/>
            </p14:nvContentPartPr>
            <p14:xfrm>
              <a:off x="2438040" y="4459840"/>
              <a:ext cx="18432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0040" y="4442200"/>
                <a:ext cx="21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14:cNvPr>
              <p14:cNvContentPartPr/>
              <p14:nvPr/>
            </p14:nvContentPartPr>
            <p14:xfrm>
              <a:off x="1921440" y="4297480"/>
              <a:ext cx="328680" cy="271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03800" y="4279480"/>
                <a:ext cx="3643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14:cNvPr>
              <p14:cNvContentPartPr/>
              <p14:nvPr/>
            </p14:nvContentPartPr>
            <p14:xfrm>
              <a:off x="743160" y="4073920"/>
              <a:ext cx="313560" cy="426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5520" y="4056280"/>
                <a:ext cx="3492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14:cNvPr>
              <p14:cNvContentPartPr/>
              <p14:nvPr/>
            </p14:nvContentPartPr>
            <p14:xfrm>
              <a:off x="2755200" y="4352920"/>
              <a:ext cx="611640" cy="20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37560" y="4335280"/>
                <a:ext cx="647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14:cNvPr>
              <p14:cNvContentPartPr/>
              <p14:nvPr/>
            </p14:nvContentPartPr>
            <p14:xfrm>
              <a:off x="3738360" y="4327720"/>
              <a:ext cx="280080" cy="277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20720" y="4310080"/>
                <a:ext cx="315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14:cNvPr>
              <p14:cNvContentPartPr/>
              <p14:nvPr/>
            </p14:nvContentPartPr>
            <p14:xfrm>
              <a:off x="5963520" y="4449760"/>
              <a:ext cx="165960" cy="10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45520" y="4432120"/>
                <a:ext cx="201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14:cNvPr>
              <p14:cNvContentPartPr/>
              <p14:nvPr/>
            </p14:nvContentPartPr>
            <p14:xfrm>
              <a:off x="5085120" y="4297480"/>
              <a:ext cx="747000" cy="303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67480" y="4279459"/>
                <a:ext cx="782640" cy="339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14:cNvPr>
              <p14:cNvContentPartPr/>
              <p14:nvPr/>
            </p14:nvContentPartPr>
            <p14:xfrm>
              <a:off x="4408680" y="4439680"/>
              <a:ext cx="551520" cy="300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90680" y="4421680"/>
                <a:ext cx="5871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14:cNvPr>
              <p14:cNvContentPartPr/>
              <p14:nvPr/>
            </p14:nvContentPartPr>
            <p14:xfrm>
              <a:off x="6301920" y="4297480"/>
              <a:ext cx="1334880" cy="386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84280" y="4279480"/>
                <a:ext cx="13705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14:cNvPr>
              <p14:cNvContentPartPr/>
              <p14:nvPr/>
            </p14:nvContentPartPr>
            <p14:xfrm>
              <a:off x="7786200" y="4243120"/>
              <a:ext cx="1187640" cy="291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68200" y="4225120"/>
                <a:ext cx="12232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14:cNvPr>
              <p14:cNvContentPartPr/>
              <p14:nvPr/>
            </p14:nvContentPartPr>
            <p14:xfrm>
              <a:off x="579000" y="4835680"/>
              <a:ext cx="280800" cy="266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023" y="4818040"/>
                <a:ext cx="316394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14:cNvPr>
              <p14:cNvContentPartPr/>
              <p14:nvPr/>
            </p14:nvContentPartPr>
            <p14:xfrm>
              <a:off x="1391160" y="4897240"/>
              <a:ext cx="273240" cy="4165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73160" y="4879600"/>
                <a:ext cx="3088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14:cNvPr>
              <p14:cNvContentPartPr/>
              <p14:nvPr/>
            </p14:nvContentPartPr>
            <p14:xfrm>
              <a:off x="1813800" y="4818400"/>
              <a:ext cx="1021320" cy="346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95800" y="4800760"/>
                <a:ext cx="10569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14:cNvPr>
              <p14:cNvContentPartPr/>
              <p14:nvPr/>
            </p14:nvContentPartPr>
            <p14:xfrm>
              <a:off x="2946000" y="5008480"/>
              <a:ext cx="12132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28000" y="499084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14:cNvPr>
              <p14:cNvContentPartPr/>
              <p14:nvPr/>
            </p14:nvContentPartPr>
            <p14:xfrm>
              <a:off x="3761040" y="4927120"/>
              <a:ext cx="129960" cy="144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43400" y="4909480"/>
                <a:ext cx="165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14:cNvPr>
              <p14:cNvContentPartPr/>
              <p14:nvPr/>
            </p14:nvContentPartPr>
            <p14:xfrm>
              <a:off x="4937160" y="4937560"/>
              <a:ext cx="174240" cy="108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19520" y="491992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14:cNvPr>
              <p14:cNvContentPartPr/>
              <p14:nvPr/>
            </p14:nvContentPartPr>
            <p14:xfrm>
              <a:off x="4968120" y="5021080"/>
              <a:ext cx="161640" cy="10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50120" y="5003440"/>
                <a:ext cx="197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14:cNvPr>
              <p14:cNvContentPartPr/>
              <p14:nvPr/>
            </p14:nvContentPartPr>
            <p14:xfrm>
              <a:off x="5296440" y="4894720"/>
              <a:ext cx="357480" cy="165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78800" y="4877080"/>
                <a:ext cx="393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14:cNvPr>
              <p14:cNvContentPartPr/>
              <p14:nvPr/>
            </p14:nvContentPartPr>
            <p14:xfrm>
              <a:off x="4008000" y="4778080"/>
              <a:ext cx="761760" cy="343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90360" y="4760080"/>
                <a:ext cx="797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14:cNvPr>
              <p14:cNvContentPartPr/>
              <p14:nvPr/>
            </p14:nvContentPartPr>
            <p14:xfrm>
              <a:off x="3176400" y="4890760"/>
              <a:ext cx="389520" cy="227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58760" y="4873092"/>
                <a:ext cx="425160" cy="262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14:cNvPr>
              <p14:cNvContentPartPr/>
              <p14:nvPr/>
            </p14:nvContentPartPr>
            <p14:xfrm>
              <a:off x="6038040" y="4744240"/>
              <a:ext cx="200160" cy="458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20040" y="4726600"/>
                <a:ext cx="2358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14:cNvPr>
              <p14:cNvContentPartPr/>
              <p14:nvPr/>
            </p14:nvContentPartPr>
            <p14:xfrm>
              <a:off x="7050720" y="4967800"/>
              <a:ext cx="194040" cy="1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33080" y="4950160"/>
                <a:ext cx="229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14:cNvPr>
              <p14:cNvContentPartPr/>
              <p14:nvPr/>
            </p14:nvContentPartPr>
            <p14:xfrm>
              <a:off x="7040640" y="5066440"/>
              <a:ext cx="153720" cy="13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22640" y="5048800"/>
                <a:ext cx="1893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14:cNvPr>
              <p14:cNvContentPartPr/>
              <p14:nvPr/>
            </p14:nvContentPartPr>
            <p14:xfrm>
              <a:off x="7365720" y="4856200"/>
              <a:ext cx="300240" cy="270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348080" y="4838200"/>
                <a:ext cx="3358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14:cNvPr>
              <p14:cNvContentPartPr/>
              <p14:nvPr/>
            </p14:nvContentPartPr>
            <p14:xfrm>
              <a:off x="6392640" y="4876360"/>
              <a:ext cx="531360" cy="295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75000" y="4858720"/>
                <a:ext cx="567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14:cNvPr>
              <p14:cNvContentPartPr/>
              <p14:nvPr/>
            </p14:nvContentPartPr>
            <p14:xfrm>
              <a:off x="7761360" y="4957360"/>
              <a:ext cx="284400" cy="147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743360" y="4939720"/>
                <a:ext cx="3200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14:cNvPr>
              <p14:cNvContentPartPr/>
              <p14:nvPr/>
            </p14:nvContentPartPr>
            <p14:xfrm>
              <a:off x="8300280" y="4896880"/>
              <a:ext cx="391320" cy="255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282640" y="4878880"/>
                <a:ext cx="42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14:cNvPr>
              <p14:cNvContentPartPr/>
              <p14:nvPr/>
            </p14:nvContentPartPr>
            <p14:xfrm>
              <a:off x="698520" y="5465680"/>
              <a:ext cx="22680" cy="259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0880" y="5447680"/>
                <a:ext cx="583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14:cNvPr>
              <p14:cNvContentPartPr/>
              <p14:nvPr/>
            </p14:nvContentPartPr>
            <p14:xfrm>
              <a:off x="690600" y="5457040"/>
              <a:ext cx="223920" cy="248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2960" y="5439040"/>
                <a:ext cx="259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14:cNvPr>
              <p14:cNvContentPartPr/>
              <p14:nvPr/>
            </p14:nvContentPartPr>
            <p14:xfrm>
              <a:off x="711120" y="5597800"/>
              <a:ext cx="12636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93120" y="5580160"/>
                <a:ext cx="162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14:cNvPr>
              <p14:cNvContentPartPr/>
              <p14:nvPr/>
            </p14:nvContentPartPr>
            <p14:xfrm>
              <a:off x="893640" y="5648560"/>
              <a:ext cx="81720" cy="11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76000" y="5630920"/>
                <a:ext cx="1173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14:cNvPr>
              <p14:cNvContentPartPr/>
              <p14:nvPr/>
            </p14:nvContentPartPr>
            <p14:xfrm>
              <a:off x="1076160" y="5465680"/>
              <a:ext cx="21240" cy="263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58160" y="5447680"/>
                <a:ext cx="56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14:cNvPr>
              <p14:cNvContentPartPr/>
              <p14:nvPr/>
            </p14:nvContentPartPr>
            <p14:xfrm>
              <a:off x="1056360" y="5421760"/>
              <a:ext cx="244080" cy="288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38360" y="5403760"/>
                <a:ext cx="2797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14:cNvPr>
              <p14:cNvContentPartPr/>
              <p14:nvPr/>
            </p14:nvContentPartPr>
            <p14:xfrm>
              <a:off x="424200" y="5587720"/>
              <a:ext cx="12960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6200" y="5569720"/>
                <a:ext cx="165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D297585-0FCD-4249-9183-9C6C95D0227A}"/>
                  </a:ext>
                </a:extLst>
              </p14:cNvPr>
              <p14:cNvContentPartPr/>
              <p14:nvPr/>
            </p14:nvContentPartPr>
            <p14:xfrm>
              <a:off x="1493400" y="5587720"/>
              <a:ext cx="15372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D297585-0FCD-4249-9183-9C6C95D0227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475400" y="556972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B1622B6-5634-404F-9AC5-B73A82B23AD9}"/>
                  </a:ext>
                </a:extLst>
              </p14:cNvPr>
              <p14:cNvContentPartPr/>
              <p14:nvPr/>
            </p14:nvContentPartPr>
            <p14:xfrm>
              <a:off x="1523640" y="5669080"/>
              <a:ext cx="122040" cy="10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B1622B6-5634-404F-9AC5-B73A82B23AD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05640" y="565144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14:cNvPr>
              <p14:cNvContentPartPr/>
              <p14:nvPr/>
            </p14:nvContentPartPr>
            <p14:xfrm>
              <a:off x="2865000" y="5403400"/>
              <a:ext cx="446760" cy="2725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847014" y="5385737"/>
                <a:ext cx="482371" cy="30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8981C8A-D6C3-4E60-B100-34B415E9C9D9}"/>
                  </a:ext>
                </a:extLst>
              </p14:cNvPr>
              <p14:cNvContentPartPr/>
              <p14:nvPr/>
            </p14:nvContentPartPr>
            <p14:xfrm>
              <a:off x="1808040" y="5416000"/>
              <a:ext cx="956880" cy="384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8981C8A-D6C3-4E60-B100-34B415E9C9D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790400" y="5398000"/>
                <a:ext cx="9925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35D283-C74F-4CC1-8432-2DE0BF79B9CE}"/>
                  </a:ext>
                </a:extLst>
              </p14:cNvPr>
              <p14:cNvContentPartPr/>
              <p14:nvPr/>
            </p14:nvContentPartPr>
            <p14:xfrm>
              <a:off x="3576000" y="5435080"/>
              <a:ext cx="259920" cy="2430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35D283-C74F-4CC1-8432-2DE0BF79B9C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58336" y="5417440"/>
                <a:ext cx="295609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935191-10D2-4569-8C48-C8BBED6149C2}"/>
                  </a:ext>
                </a:extLst>
              </p14:cNvPr>
              <p14:cNvContentPartPr/>
              <p14:nvPr/>
            </p14:nvContentPartPr>
            <p14:xfrm>
              <a:off x="1697880" y="5525080"/>
              <a:ext cx="90360" cy="12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935191-10D2-4569-8C48-C8BBED6149C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679880" y="5507080"/>
                <a:ext cx="12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8743FBD-EC95-4ABC-9CED-0ED0DE34ED6C}"/>
                  </a:ext>
                </a:extLst>
              </p14:cNvPr>
              <p14:cNvContentPartPr/>
              <p14:nvPr/>
            </p14:nvContentPartPr>
            <p14:xfrm>
              <a:off x="4571040" y="5496280"/>
              <a:ext cx="194760" cy="3214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8743FBD-EC95-4ABC-9CED-0ED0DE34ED6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553400" y="5478640"/>
                <a:ext cx="2304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9F59DA8-5409-4EAA-9D91-E096ED6ED048}"/>
                  </a:ext>
                </a:extLst>
              </p14:cNvPr>
              <p14:cNvContentPartPr/>
              <p14:nvPr/>
            </p14:nvContentPartPr>
            <p14:xfrm>
              <a:off x="4869480" y="5430040"/>
              <a:ext cx="1205640" cy="2797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9F59DA8-5409-4EAA-9D91-E096ED6ED04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51480" y="5412040"/>
                <a:ext cx="12412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56B7075-E9D2-47B9-BC36-61D8C0CCB32C}"/>
                  </a:ext>
                </a:extLst>
              </p14:cNvPr>
              <p14:cNvContentPartPr/>
              <p14:nvPr/>
            </p14:nvContentPartPr>
            <p14:xfrm>
              <a:off x="6258360" y="5557480"/>
              <a:ext cx="141480" cy="3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56B7075-E9D2-47B9-BC36-61D8C0CCB32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240360" y="55394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DDDCB6B-CFD3-442A-AA01-66BFC26138E5}"/>
                  </a:ext>
                </a:extLst>
              </p14:cNvPr>
              <p14:cNvContentPartPr/>
              <p14:nvPr/>
            </p14:nvContentPartPr>
            <p14:xfrm>
              <a:off x="6309120" y="5617960"/>
              <a:ext cx="121320" cy="11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DDDCB6B-CFD3-442A-AA01-66BFC26138E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291120" y="560032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EA16CBC-D54A-4678-9F0F-FF97303B8C41}"/>
                  </a:ext>
                </a:extLst>
              </p14:cNvPr>
              <p14:cNvContentPartPr/>
              <p14:nvPr/>
            </p14:nvContentPartPr>
            <p14:xfrm>
              <a:off x="7487400" y="5476840"/>
              <a:ext cx="273240" cy="1537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EA16CBC-D54A-4678-9F0F-FF97303B8C4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469760" y="5458840"/>
                <a:ext cx="308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E0647AE-16A8-45F3-9205-58589978AD79}"/>
                  </a:ext>
                </a:extLst>
              </p14:cNvPr>
              <p14:cNvContentPartPr/>
              <p14:nvPr/>
            </p14:nvContentPartPr>
            <p14:xfrm>
              <a:off x="6583080" y="5360200"/>
              <a:ext cx="791640" cy="3459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E0647AE-16A8-45F3-9205-58589978AD7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65440" y="5342560"/>
                <a:ext cx="8272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9308DDB-CA64-4BA7-A365-11C3C9917F78}"/>
                  </a:ext>
                </a:extLst>
              </p14:cNvPr>
              <p14:cNvContentPartPr/>
              <p14:nvPr/>
            </p14:nvContentPartPr>
            <p14:xfrm>
              <a:off x="3972360" y="5350840"/>
              <a:ext cx="489600" cy="3762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9308DDB-CA64-4BA7-A365-11C3C9917F7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954360" y="5333200"/>
                <a:ext cx="5252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819A03-1242-4CCF-BAA3-01B2BF0ED8B4}"/>
                  </a:ext>
                </a:extLst>
              </p14:cNvPr>
              <p14:cNvContentPartPr/>
              <p14:nvPr/>
            </p14:nvContentPartPr>
            <p14:xfrm>
              <a:off x="3891000" y="5345080"/>
              <a:ext cx="681480" cy="476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819A03-1242-4CCF-BAA3-01B2BF0ED8B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873000" y="5327080"/>
                <a:ext cx="71712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684C17-EB0A-4CE9-BCA6-C086828A50AC}"/>
                  </a:ext>
                </a:extLst>
              </p14:cNvPr>
              <p14:cNvContentPartPr/>
              <p14:nvPr/>
            </p14:nvContentPartPr>
            <p14:xfrm>
              <a:off x="6918600" y="5248600"/>
              <a:ext cx="638640" cy="4208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684C17-EB0A-4CE9-BCA6-C086828A50A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00960" y="5230600"/>
                <a:ext cx="67428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34BF8B1-1955-4226-8AC9-250503531656}"/>
                  </a:ext>
                </a:extLst>
              </p14:cNvPr>
              <p14:cNvContentPartPr/>
              <p14:nvPr/>
            </p14:nvContentPartPr>
            <p14:xfrm>
              <a:off x="8005800" y="5350120"/>
              <a:ext cx="744480" cy="309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34BF8B1-1955-4226-8AC9-25050353165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988160" y="5332141"/>
                <a:ext cx="780120" cy="344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59711F1-553D-4FF3-B1D9-1FBE7E80CC5B}"/>
                  </a:ext>
                </a:extLst>
              </p14:cNvPr>
              <p14:cNvContentPartPr/>
              <p14:nvPr/>
            </p14:nvContentPartPr>
            <p14:xfrm>
              <a:off x="903720" y="5180560"/>
              <a:ext cx="4826160" cy="1037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59711F1-553D-4FF3-B1D9-1FBE7E80CC5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86079" y="5162920"/>
                <a:ext cx="4861803" cy="10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43CE99-E3DB-44F6-B519-17CEF5E708E8}"/>
                  </a:ext>
                </a:extLst>
              </p14:cNvPr>
              <p14:cNvContentPartPr/>
              <p14:nvPr/>
            </p14:nvContentPartPr>
            <p14:xfrm>
              <a:off x="2936640" y="5851960"/>
              <a:ext cx="29880" cy="27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43CE99-E3DB-44F6-B519-17CEF5E708E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19000" y="5833960"/>
                <a:ext cx="655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A7BEDF-B52F-4440-9805-0CE1822FC899}"/>
                  </a:ext>
                </a:extLst>
              </p14:cNvPr>
              <p14:cNvContentPartPr/>
              <p14:nvPr/>
            </p14:nvContentPartPr>
            <p14:xfrm>
              <a:off x="2834040" y="5983720"/>
              <a:ext cx="274680" cy="20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A7BEDF-B52F-4440-9805-0CE1822FC89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816400" y="5966080"/>
                <a:ext cx="310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9B91F10-517A-49F7-A188-119B84E3BF41}"/>
                  </a:ext>
                </a:extLst>
              </p14:cNvPr>
              <p14:cNvContentPartPr/>
              <p14:nvPr/>
            </p14:nvContentPartPr>
            <p14:xfrm>
              <a:off x="3148320" y="5992000"/>
              <a:ext cx="90360" cy="117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9B91F10-517A-49F7-A188-119B84E3BF4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130680" y="5974000"/>
                <a:ext cx="126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5F916A8-FB2A-4CDC-88A7-64E31DAEA6BF}"/>
                  </a:ext>
                </a:extLst>
              </p14:cNvPr>
              <p14:cNvContentPartPr/>
              <p14:nvPr/>
            </p14:nvContentPartPr>
            <p14:xfrm>
              <a:off x="3526680" y="5874640"/>
              <a:ext cx="771120" cy="414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5F916A8-FB2A-4CDC-88A7-64E31DAEA6B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508680" y="5857000"/>
                <a:ext cx="80676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CE94131-BFE6-46CC-B694-91AF72B8386E}"/>
                  </a:ext>
                </a:extLst>
              </p14:cNvPr>
              <p14:cNvContentPartPr/>
              <p14:nvPr/>
            </p14:nvContentPartPr>
            <p14:xfrm>
              <a:off x="4774440" y="5952760"/>
              <a:ext cx="205560" cy="338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CE94131-BFE6-46CC-B694-91AF72B8386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756440" y="5934760"/>
                <a:ext cx="2412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31BC0DE-5789-4683-AE7F-7D397D5F088C}"/>
                  </a:ext>
                </a:extLst>
              </p14:cNvPr>
              <p14:cNvContentPartPr/>
              <p14:nvPr/>
            </p14:nvContentPartPr>
            <p14:xfrm>
              <a:off x="5109600" y="5963560"/>
              <a:ext cx="90720" cy="1522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31BC0DE-5789-4683-AE7F-7D397D5F088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091960" y="5945920"/>
                <a:ext cx="1263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DDCD12-59AF-4FE6-9E15-2C18A996C998}"/>
                  </a:ext>
                </a:extLst>
              </p14:cNvPr>
              <p14:cNvContentPartPr/>
              <p14:nvPr/>
            </p14:nvContentPartPr>
            <p14:xfrm>
              <a:off x="5317320" y="5882200"/>
              <a:ext cx="555480" cy="2239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DDCD12-59AF-4FE6-9E15-2C18A996C99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299320" y="5864560"/>
                <a:ext cx="591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DECAE44-3A74-4A12-BF69-337260D76156}"/>
                  </a:ext>
                </a:extLst>
              </p14:cNvPr>
              <p14:cNvContentPartPr/>
              <p14:nvPr/>
            </p14:nvContentPartPr>
            <p14:xfrm>
              <a:off x="6105720" y="6014320"/>
              <a:ext cx="141480" cy="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DECAE44-3A74-4A12-BF69-337260D7615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088080" y="5996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B65918F-02FF-45BF-86A7-36168E04B0E5}"/>
                  </a:ext>
                </a:extLst>
              </p14:cNvPr>
              <p14:cNvContentPartPr/>
              <p14:nvPr/>
            </p14:nvContentPartPr>
            <p14:xfrm>
              <a:off x="7111560" y="5932600"/>
              <a:ext cx="154440" cy="111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B65918F-02FF-45BF-86A7-36168E04B0E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093560" y="5914600"/>
                <a:ext cx="190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287C1B-5865-403B-86D0-AFF2A1F56B37}"/>
                  </a:ext>
                </a:extLst>
              </p14:cNvPr>
              <p14:cNvContentPartPr/>
              <p14:nvPr/>
            </p14:nvContentPartPr>
            <p14:xfrm>
              <a:off x="7111560" y="5986960"/>
              <a:ext cx="187200" cy="27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287C1B-5865-403B-86D0-AFF2A1F56B3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093560" y="5969320"/>
                <a:ext cx="222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FC418BD-D5E1-4F39-95C9-9F061EE6957E}"/>
                  </a:ext>
                </a:extLst>
              </p14:cNvPr>
              <p14:cNvContentPartPr/>
              <p14:nvPr/>
            </p14:nvContentPartPr>
            <p14:xfrm>
              <a:off x="7443480" y="5872120"/>
              <a:ext cx="317160" cy="1814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FC418BD-D5E1-4F39-95C9-9F061EE6957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425480" y="5854480"/>
                <a:ext cx="3528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617C50F-FA10-42CF-AEDA-9E677F32E3D2}"/>
                  </a:ext>
                </a:extLst>
              </p14:cNvPr>
              <p14:cNvContentPartPr/>
              <p14:nvPr/>
            </p14:nvContentPartPr>
            <p14:xfrm>
              <a:off x="6400200" y="5860600"/>
              <a:ext cx="587880" cy="3258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617C50F-FA10-42CF-AEDA-9E677F32E3D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382560" y="5842600"/>
                <a:ext cx="6235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3311055-5DC9-4B02-A98D-A9A21C565074}"/>
                  </a:ext>
                </a:extLst>
              </p14:cNvPr>
              <p14:cNvContentPartPr/>
              <p14:nvPr/>
            </p14:nvContentPartPr>
            <p14:xfrm>
              <a:off x="8158080" y="5831080"/>
              <a:ext cx="413640" cy="3016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3311055-5DC9-4B02-A98D-A9A21C56507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140096" y="5813440"/>
                <a:ext cx="449249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08E0D08-DDCC-4363-957B-26FB008AFC41}"/>
                  </a:ext>
                </a:extLst>
              </p14:cNvPr>
              <p14:cNvContentPartPr/>
              <p14:nvPr/>
            </p14:nvContentPartPr>
            <p14:xfrm>
              <a:off x="1320600" y="6440200"/>
              <a:ext cx="385920" cy="417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08E0D08-DDCC-4363-957B-26FB008AFC4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302600" y="6422200"/>
                <a:ext cx="4215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6AAFCAD-67EF-431C-B19D-A24B12F2190E}"/>
                  </a:ext>
                </a:extLst>
              </p14:cNvPr>
              <p14:cNvContentPartPr/>
              <p14:nvPr/>
            </p14:nvContentPartPr>
            <p14:xfrm>
              <a:off x="1468200" y="6237880"/>
              <a:ext cx="237600" cy="1612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6AAFCAD-67EF-431C-B19D-A24B12F2190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450560" y="6219880"/>
                <a:ext cx="2732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D991C30-BF9D-4A43-8F95-27292D60888B}"/>
                  </a:ext>
                </a:extLst>
              </p14:cNvPr>
              <p14:cNvContentPartPr/>
              <p14:nvPr/>
            </p14:nvContentPartPr>
            <p14:xfrm>
              <a:off x="1841880" y="6402760"/>
              <a:ext cx="252000" cy="3380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D991C30-BF9D-4A43-8F95-27292D60888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823880" y="6385120"/>
                <a:ext cx="2876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DAD658B-F209-4F31-84F0-E7BD79DE45D9}"/>
                  </a:ext>
                </a:extLst>
              </p14:cNvPr>
              <p14:cNvContentPartPr/>
              <p14:nvPr/>
            </p14:nvContentPartPr>
            <p14:xfrm>
              <a:off x="2407440" y="6258040"/>
              <a:ext cx="360" cy="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DAD658B-F209-4F31-84F0-E7BD79DE45D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389800" y="6240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46191BC-7668-4412-9BDC-A2E5A314C0BE}"/>
                  </a:ext>
                </a:extLst>
              </p14:cNvPr>
              <p14:cNvContentPartPr/>
              <p14:nvPr/>
            </p14:nvContentPartPr>
            <p14:xfrm>
              <a:off x="2210160" y="6313840"/>
              <a:ext cx="1668600" cy="2642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46191BC-7668-4412-9BDC-A2E5A314C0B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192520" y="6296200"/>
                <a:ext cx="17042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81CD75D-3ADD-4AB3-A847-9DE042C74E20}"/>
                  </a:ext>
                </a:extLst>
              </p14:cNvPr>
              <p14:cNvContentPartPr/>
              <p14:nvPr/>
            </p14:nvContentPartPr>
            <p14:xfrm>
              <a:off x="1452360" y="6541360"/>
              <a:ext cx="185400" cy="19512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81CD75D-3ADD-4AB3-A847-9DE042C74E20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434720" y="6523720"/>
                <a:ext cx="2210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F5C5F16-FEF3-4948-A4BF-75D690FA4FBE}"/>
                  </a:ext>
                </a:extLst>
              </p14:cNvPr>
              <p14:cNvContentPartPr/>
              <p14:nvPr/>
            </p14:nvContentPartPr>
            <p14:xfrm>
              <a:off x="1133760" y="5873200"/>
              <a:ext cx="2870640" cy="9000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F5C5F16-FEF3-4948-A4BF-75D690FA4FB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115760" y="5837200"/>
                <a:ext cx="290628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D85821E-1086-442A-9A29-D3F44933032A}"/>
                  </a:ext>
                </a:extLst>
              </p14:cNvPr>
              <p14:cNvContentPartPr/>
              <p14:nvPr/>
            </p14:nvContentPartPr>
            <p14:xfrm>
              <a:off x="218280" y="5140600"/>
              <a:ext cx="3287160" cy="773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D85821E-1086-442A-9A29-D3F44933032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00640" y="5104960"/>
                <a:ext cx="3322800" cy="84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1051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B0219-9080-452E-A305-CD898F5D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8" t="19141" r="18069" b="76313"/>
          <a:stretch/>
        </p:blipFill>
        <p:spPr>
          <a:xfrm>
            <a:off x="228600" y="228600"/>
            <a:ext cx="8686800" cy="114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14:cNvPr>
              <p14:cNvContentPartPr/>
              <p14:nvPr/>
            </p14:nvContentPartPr>
            <p14:xfrm>
              <a:off x="832800" y="1326040"/>
              <a:ext cx="2945520" cy="118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933AA2-9807-4551-9A00-5EB37A543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00" y="1308400"/>
                <a:ext cx="298116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14:cNvPr>
              <p14:cNvContentPartPr/>
              <p14:nvPr/>
            </p14:nvContentPartPr>
            <p14:xfrm>
              <a:off x="2824320" y="1421080"/>
              <a:ext cx="345960" cy="2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A7861-01B2-410E-8B23-103CBAE16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6320" y="1403440"/>
                <a:ext cx="38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14:cNvPr>
              <p14:cNvContentPartPr/>
              <p14:nvPr/>
            </p14:nvContentPartPr>
            <p14:xfrm>
              <a:off x="2651520" y="1968280"/>
              <a:ext cx="31320" cy="9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F4693-1E59-494B-8F09-6169A6F21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3520" y="1950640"/>
                <a:ext cx="66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14:cNvPr>
              <p14:cNvContentPartPr/>
              <p14:nvPr/>
            </p14:nvContentPartPr>
            <p14:xfrm>
              <a:off x="2732880" y="2356720"/>
              <a:ext cx="4104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8D7B0A-09AD-4963-9C20-B3F1A0D2E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5240" y="2338720"/>
                <a:ext cx="76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14:cNvPr>
              <p14:cNvContentPartPr/>
              <p14:nvPr/>
            </p14:nvContentPartPr>
            <p14:xfrm>
              <a:off x="1634520" y="1696120"/>
              <a:ext cx="133200" cy="18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8138B5-E8D0-43A4-9A04-3C0D1B631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520" y="1678480"/>
                <a:ext cx="168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14:cNvPr>
              <p14:cNvContentPartPr/>
              <p14:nvPr/>
            </p14:nvContentPartPr>
            <p14:xfrm>
              <a:off x="2012880" y="1309480"/>
              <a:ext cx="518040" cy="45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E1DCA-89FA-421C-8C44-FC441BCA6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5240" y="1291480"/>
                <a:ext cx="553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14:cNvPr>
              <p14:cNvContentPartPr/>
              <p14:nvPr/>
            </p14:nvContentPartPr>
            <p14:xfrm>
              <a:off x="2488800" y="1645360"/>
              <a:ext cx="1096560" cy="205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64C3C4-0E22-4811-ACE2-E34080B52B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1154" y="1627717"/>
                <a:ext cx="1132212" cy="209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14:cNvPr>
              <p14:cNvContentPartPr/>
              <p14:nvPr/>
            </p14:nvContentPartPr>
            <p14:xfrm>
              <a:off x="5500200" y="1254040"/>
              <a:ext cx="2241720" cy="115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5AF394F-B54B-48FE-BDC1-5A511BCCAB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2560" y="1236405"/>
                <a:ext cx="227736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14:cNvPr>
              <p14:cNvContentPartPr/>
              <p14:nvPr/>
            </p14:nvContentPartPr>
            <p14:xfrm>
              <a:off x="5882520" y="2530600"/>
              <a:ext cx="354600" cy="295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6F607C-5DD3-4486-A1D1-0F4F4751F6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4520" y="2512938"/>
                <a:ext cx="39024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14:cNvPr>
              <p14:cNvContentPartPr/>
              <p14:nvPr/>
            </p14:nvContentPartPr>
            <p14:xfrm>
              <a:off x="7690440" y="2827960"/>
              <a:ext cx="15876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2F8A6-BAE8-4506-A417-752C4B499A7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2800" y="281032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14:cNvPr>
              <p14:cNvContentPartPr/>
              <p14:nvPr/>
            </p14:nvContentPartPr>
            <p14:xfrm>
              <a:off x="7721400" y="2876920"/>
              <a:ext cx="16740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DDD5BD-365E-4366-B712-33CFAD154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03400" y="2858920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14:cNvPr>
              <p14:cNvContentPartPr/>
              <p14:nvPr/>
            </p14:nvContentPartPr>
            <p14:xfrm>
              <a:off x="7284000" y="2715640"/>
              <a:ext cx="312840" cy="314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BB0599-06B9-4748-9D66-EA1432CB1A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021" y="2697640"/>
                <a:ext cx="348439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14:cNvPr>
              <p14:cNvContentPartPr/>
              <p14:nvPr/>
            </p14:nvContentPartPr>
            <p14:xfrm>
              <a:off x="7999320" y="2629240"/>
              <a:ext cx="59580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E6BF05-DD3F-4C0A-BD03-6D189490B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1680" y="2611240"/>
                <a:ext cx="631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14:cNvPr>
              <p14:cNvContentPartPr/>
              <p14:nvPr/>
            </p14:nvContentPartPr>
            <p14:xfrm>
              <a:off x="4635120" y="2824000"/>
              <a:ext cx="241560" cy="50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7B76B2-299B-4818-8015-CDD6497D2E8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7120" y="2806360"/>
                <a:ext cx="2772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14:cNvPr>
              <p14:cNvContentPartPr/>
              <p14:nvPr/>
            </p14:nvContentPartPr>
            <p14:xfrm>
              <a:off x="5062080" y="3247000"/>
              <a:ext cx="1816560" cy="49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4857C-9106-4DE2-8948-F22A216B53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44080" y="3229000"/>
                <a:ext cx="18522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14:cNvPr>
              <p14:cNvContentPartPr/>
              <p14:nvPr/>
            </p14:nvContentPartPr>
            <p14:xfrm>
              <a:off x="7172760" y="3230800"/>
              <a:ext cx="284760" cy="257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C85C13-F059-448D-9997-654BBE0C9E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4783" y="3212800"/>
                <a:ext cx="320355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14:cNvPr>
              <p14:cNvContentPartPr/>
              <p14:nvPr/>
            </p14:nvContentPartPr>
            <p14:xfrm>
              <a:off x="4469520" y="3696640"/>
              <a:ext cx="313920" cy="321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904C05-2182-41BB-BE1C-C2DBD5AD20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51880" y="3678660"/>
                <a:ext cx="349560" cy="3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14:cNvPr>
              <p14:cNvContentPartPr/>
              <p14:nvPr/>
            </p14:nvContentPartPr>
            <p14:xfrm>
              <a:off x="5869200" y="3700240"/>
              <a:ext cx="863640" cy="253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AA2F1C-E786-4D7A-84AF-31C775B297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1560" y="3682600"/>
                <a:ext cx="899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14:cNvPr>
              <p14:cNvContentPartPr/>
              <p14:nvPr/>
            </p14:nvContentPartPr>
            <p14:xfrm>
              <a:off x="4896480" y="3810400"/>
              <a:ext cx="851040" cy="374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CCAFADD-F550-49E0-8C0B-015953C469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8840" y="3792760"/>
                <a:ext cx="8866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14:cNvPr>
              <p14:cNvContentPartPr/>
              <p14:nvPr/>
            </p14:nvContentPartPr>
            <p14:xfrm>
              <a:off x="1515000" y="4305400"/>
              <a:ext cx="283680" cy="228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A20960-3A8F-4E8D-95CB-9C8A19C03F4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97000" y="4287400"/>
                <a:ext cx="319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14:cNvPr>
              <p14:cNvContentPartPr/>
              <p14:nvPr/>
            </p14:nvContentPartPr>
            <p14:xfrm>
              <a:off x="2387280" y="4368400"/>
              <a:ext cx="20988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A997CE-CFEB-4C95-9AF1-A2E68352269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69280" y="4350760"/>
                <a:ext cx="245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14:cNvPr>
              <p14:cNvContentPartPr/>
              <p14:nvPr/>
            </p14:nvContentPartPr>
            <p14:xfrm>
              <a:off x="2438040" y="4459840"/>
              <a:ext cx="18432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6B2740-E5E0-43DB-A351-0B03973B66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0040" y="4442200"/>
                <a:ext cx="21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14:cNvPr>
              <p14:cNvContentPartPr/>
              <p14:nvPr/>
            </p14:nvContentPartPr>
            <p14:xfrm>
              <a:off x="1921440" y="4297480"/>
              <a:ext cx="328680" cy="271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7D94EE-DB78-4D91-ABAE-742CE45A49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03800" y="4279480"/>
                <a:ext cx="3643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14:cNvPr>
              <p14:cNvContentPartPr/>
              <p14:nvPr/>
            </p14:nvContentPartPr>
            <p14:xfrm>
              <a:off x="743160" y="4073920"/>
              <a:ext cx="313560" cy="426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8BA79D-A736-4910-92B9-1E66DAF235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5520" y="4056280"/>
                <a:ext cx="3492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14:cNvPr>
              <p14:cNvContentPartPr/>
              <p14:nvPr/>
            </p14:nvContentPartPr>
            <p14:xfrm>
              <a:off x="2755200" y="4352920"/>
              <a:ext cx="611640" cy="20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EC2862-3296-4E60-9C79-3204317F60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37560" y="4335280"/>
                <a:ext cx="647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14:cNvPr>
              <p14:cNvContentPartPr/>
              <p14:nvPr/>
            </p14:nvContentPartPr>
            <p14:xfrm>
              <a:off x="3738360" y="4327720"/>
              <a:ext cx="280080" cy="277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79F8B2-FCB8-49DF-8C44-51D5167CCA0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20720" y="4310080"/>
                <a:ext cx="315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14:cNvPr>
              <p14:cNvContentPartPr/>
              <p14:nvPr/>
            </p14:nvContentPartPr>
            <p14:xfrm>
              <a:off x="5963520" y="4449760"/>
              <a:ext cx="165960" cy="10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E562B2-8EF4-4BEA-A7D6-9D2B9ACBC7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45520" y="4432120"/>
                <a:ext cx="201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14:cNvPr>
              <p14:cNvContentPartPr/>
              <p14:nvPr/>
            </p14:nvContentPartPr>
            <p14:xfrm>
              <a:off x="5085120" y="4297480"/>
              <a:ext cx="747000" cy="303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84ABB6-01B1-49AD-95D6-559777BE59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67480" y="4279459"/>
                <a:ext cx="782640" cy="339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14:cNvPr>
              <p14:cNvContentPartPr/>
              <p14:nvPr/>
            </p14:nvContentPartPr>
            <p14:xfrm>
              <a:off x="4408680" y="4439680"/>
              <a:ext cx="551520" cy="300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BBC6278-8E42-497D-953A-91F2E6CC8A1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90680" y="4421680"/>
                <a:ext cx="5871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14:cNvPr>
              <p14:cNvContentPartPr/>
              <p14:nvPr/>
            </p14:nvContentPartPr>
            <p14:xfrm>
              <a:off x="6301920" y="4297480"/>
              <a:ext cx="1334880" cy="386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3BC2CB-5B7E-4E92-810B-AE600B81AFA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84280" y="4279480"/>
                <a:ext cx="13705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14:cNvPr>
              <p14:cNvContentPartPr/>
              <p14:nvPr/>
            </p14:nvContentPartPr>
            <p14:xfrm>
              <a:off x="7786200" y="4243120"/>
              <a:ext cx="1187640" cy="291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8F66F05-1693-46DD-85FF-7C0181BEFA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68200" y="4225120"/>
                <a:ext cx="12232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14:cNvPr>
              <p14:cNvContentPartPr/>
              <p14:nvPr/>
            </p14:nvContentPartPr>
            <p14:xfrm>
              <a:off x="579000" y="4835680"/>
              <a:ext cx="280800" cy="266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3685D30-F48E-443A-88A7-C6F4E519D64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023" y="4818040"/>
                <a:ext cx="316394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14:cNvPr>
              <p14:cNvContentPartPr/>
              <p14:nvPr/>
            </p14:nvContentPartPr>
            <p14:xfrm>
              <a:off x="1391160" y="4897240"/>
              <a:ext cx="273240" cy="4165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666938-32A1-4AFA-8B25-9D9E4853CA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73160" y="4879600"/>
                <a:ext cx="3088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14:cNvPr>
              <p14:cNvContentPartPr/>
              <p14:nvPr/>
            </p14:nvContentPartPr>
            <p14:xfrm>
              <a:off x="1813800" y="4818400"/>
              <a:ext cx="1021320" cy="346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322C130-F2EE-42F2-82DC-6BE6FFC50E5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95800" y="4800760"/>
                <a:ext cx="10569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14:cNvPr>
              <p14:cNvContentPartPr/>
              <p14:nvPr/>
            </p14:nvContentPartPr>
            <p14:xfrm>
              <a:off x="2946000" y="5008480"/>
              <a:ext cx="12132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903225E-245C-4142-96AD-5EB1E330BF0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28000" y="499084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14:cNvPr>
              <p14:cNvContentPartPr/>
              <p14:nvPr/>
            </p14:nvContentPartPr>
            <p14:xfrm>
              <a:off x="3761040" y="4927120"/>
              <a:ext cx="129960" cy="144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CC36FF7-996E-434B-9407-BF30388EEFF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43400" y="4909480"/>
                <a:ext cx="165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14:cNvPr>
              <p14:cNvContentPartPr/>
              <p14:nvPr/>
            </p14:nvContentPartPr>
            <p14:xfrm>
              <a:off x="4937160" y="4937560"/>
              <a:ext cx="174240" cy="108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EE78B37-C2A6-4E9B-8A34-96FD5D1F4BB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19520" y="491992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14:cNvPr>
              <p14:cNvContentPartPr/>
              <p14:nvPr/>
            </p14:nvContentPartPr>
            <p14:xfrm>
              <a:off x="4968120" y="5021080"/>
              <a:ext cx="161640" cy="10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F22FC8B-9BB0-40F8-B852-D3A04362048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50120" y="5003440"/>
                <a:ext cx="197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14:cNvPr>
              <p14:cNvContentPartPr/>
              <p14:nvPr/>
            </p14:nvContentPartPr>
            <p14:xfrm>
              <a:off x="5296440" y="4894720"/>
              <a:ext cx="357480" cy="165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808060F-4C7F-41DC-9DD0-93013B1B7C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78800" y="4877080"/>
                <a:ext cx="393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14:cNvPr>
              <p14:cNvContentPartPr/>
              <p14:nvPr/>
            </p14:nvContentPartPr>
            <p14:xfrm>
              <a:off x="4008000" y="4778080"/>
              <a:ext cx="761760" cy="343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D3C7C6F-29C6-4616-86BE-F6F695E5965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90360" y="4760080"/>
                <a:ext cx="797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14:cNvPr>
              <p14:cNvContentPartPr/>
              <p14:nvPr/>
            </p14:nvContentPartPr>
            <p14:xfrm>
              <a:off x="3176400" y="4890760"/>
              <a:ext cx="389520" cy="227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9463A82-AE7F-4C3B-BDFE-F73548F14BA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58760" y="4873092"/>
                <a:ext cx="425160" cy="262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14:cNvPr>
              <p14:cNvContentPartPr/>
              <p14:nvPr/>
            </p14:nvContentPartPr>
            <p14:xfrm>
              <a:off x="6038040" y="4744240"/>
              <a:ext cx="200160" cy="458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0803C63-6458-485D-81CC-3AFE1C2730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20040" y="4726600"/>
                <a:ext cx="2358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14:cNvPr>
              <p14:cNvContentPartPr/>
              <p14:nvPr/>
            </p14:nvContentPartPr>
            <p14:xfrm>
              <a:off x="7050720" y="4967800"/>
              <a:ext cx="194040" cy="10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7EDBF01-C516-4EAE-BB91-F52FD25252D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33080" y="4950160"/>
                <a:ext cx="229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14:cNvPr>
              <p14:cNvContentPartPr/>
              <p14:nvPr/>
            </p14:nvContentPartPr>
            <p14:xfrm>
              <a:off x="7040640" y="5066440"/>
              <a:ext cx="153720" cy="13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158D8CC-74C1-4AE9-B5EB-FCD35042129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22640" y="5048800"/>
                <a:ext cx="1893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14:cNvPr>
              <p14:cNvContentPartPr/>
              <p14:nvPr/>
            </p14:nvContentPartPr>
            <p14:xfrm>
              <a:off x="7365720" y="4856200"/>
              <a:ext cx="300240" cy="270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F22515-FF60-414A-A7DC-71334B5520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348080" y="4838200"/>
                <a:ext cx="3358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14:cNvPr>
              <p14:cNvContentPartPr/>
              <p14:nvPr/>
            </p14:nvContentPartPr>
            <p14:xfrm>
              <a:off x="6392640" y="4876360"/>
              <a:ext cx="531360" cy="295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75A45E2-A47E-400A-892F-718EA5F0DB0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75000" y="4858720"/>
                <a:ext cx="567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14:cNvPr>
              <p14:cNvContentPartPr/>
              <p14:nvPr/>
            </p14:nvContentPartPr>
            <p14:xfrm>
              <a:off x="7761360" y="4957360"/>
              <a:ext cx="284400" cy="147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A1183A3-090D-49D0-BD30-851FFF25F6D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743360" y="4939720"/>
                <a:ext cx="3200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14:cNvPr>
              <p14:cNvContentPartPr/>
              <p14:nvPr/>
            </p14:nvContentPartPr>
            <p14:xfrm>
              <a:off x="8300280" y="4896880"/>
              <a:ext cx="391320" cy="255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B25908-1EAC-4718-BC0A-B777BBB248E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282640" y="4878880"/>
                <a:ext cx="42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14:cNvPr>
              <p14:cNvContentPartPr/>
              <p14:nvPr/>
            </p14:nvContentPartPr>
            <p14:xfrm>
              <a:off x="698520" y="5465680"/>
              <a:ext cx="22680" cy="259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4CD3617-EF68-4F59-AB90-C7774B8337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0880" y="5447680"/>
                <a:ext cx="583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14:cNvPr>
              <p14:cNvContentPartPr/>
              <p14:nvPr/>
            </p14:nvContentPartPr>
            <p14:xfrm>
              <a:off x="690600" y="5457040"/>
              <a:ext cx="223920" cy="248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BF41782-FC65-497A-BCC8-FF88D6CBA3D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2960" y="5439040"/>
                <a:ext cx="259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14:cNvPr>
              <p14:cNvContentPartPr/>
              <p14:nvPr/>
            </p14:nvContentPartPr>
            <p14:xfrm>
              <a:off x="711120" y="5597800"/>
              <a:ext cx="12636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FA1284-537F-4A3A-9D44-8DB9F758DF4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93120" y="5580160"/>
                <a:ext cx="162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14:cNvPr>
              <p14:cNvContentPartPr/>
              <p14:nvPr/>
            </p14:nvContentPartPr>
            <p14:xfrm>
              <a:off x="893640" y="5648560"/>
              <a:ext cx="81720" cy="11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CBE381A-C704-4713-AC7C-C6D08857D30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76000" y="5630920"/>
                <a:ext cx="1173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14:cNvPr>
              <p14:cNvContentPartPr/>
              <p14:nvPr/>
            </p14:nvContentPartPr>
            <p14:xfrm>
              <a:off x="1076160" y="5465680"/>
              <a:ext cx="21240" cy="263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C318D-DADE-464A-BE7C-00742118D1C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58160" y="5447680"/>
                <a:ext cx="56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14:cNvPr>
              <p14:cNvContentPartPr/>
              <p14:nvPr/>
            </p14:nvContentPartPr>
            <p14:xfrm>
              <a:off x="1056360" y="5421760"/>
              <a:ext cx="244080" cy="288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2EBF025-FE11-4E34-9145-3159A6F9398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38360" y="5403760"/>
                <a:ext cx="2797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14:cNvPr>
              <p14:cNvContentPartPr/>
              <p14:nvPr/>
            </p14:nvContentPartPr>
            <p14:xfrm>
              <a:off x="424200" y="5587720"/>
              <a:ext cx="129600" cy="10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D22F94F-F524-40C5-9349-AB336D0CA4F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6200" y="5569720"/>
                <a:ext cx="165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D297585-0FCD-4249-9183-9C6C95D0227A}"/>
                  </a:ext>
                </a:extLst>
              </p14:cNvPr>
              <p14:cNvContentPartPr/>
              <p14:nvPr/>
            </p14:nvContentPartPr>
            <p14:xfrm>
              <a:off x="1493400" y="5587720"/>
              <a:ext cx="15372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D297585-0FCD-4249-9183-9C6C95D0227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475400" y="556972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B1622B6-5634-404F-9AC5-B73A82B23AD9}"/>
                  </a:ext>
                </a:extLst>
              </p14:cNvPr>
              <p14:cNvContentPartPr/>
              <p14:nvPr/>
            </p14:nvContentPartPr>
            <p14:xfrm>
              <a:off x="1523640" y="5669080"/>
              <a:ext cx="122040" cy="10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B1622B6-5634-404F-9AC5-B73A82B23AD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05640" y="565144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14:cNvPr>
              <p14:cNvContentPartPr/>
              <p14:nvPr/>
            </p14:nvContentPartPr>
            <p14:xfrm>
              <a:off x="2865000" y="5403400"/>
              <a:ext cx="446760" cy="2725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309AE47-421B-4B08-9EAC-8097A1BDD4B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847014" y="5385737"/>
                <a:ext cx="482371" cy="30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8981C8A-D6C3-4E60-B100-34B415E9C9D9}"/>
                  </a:ext>
                </a:extLst>
              </p14:cNvPr>
              <p14:cNvContentPartPr/>
              <p14:nvPr/>
            </p14:nvContentPartPr>
            <p14:xfrm>
              <a:off x="1808040" y="5416000"/>
              <a:ext cx="956880" cy="384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8981C8A-D6C3-4E60-B100-34B415E9C9D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790400" y="5398000"/>
                <a:ext cx="9925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35D283-C74F-4CC1-8432-2DE0BF79B9CE}"/>
                  </a:ext>
                </a:extLst>
              </p14:cNvPr>
              <p14:cNvContentPartPr/>
              <p14:nvPr/>
            </p14:nvContentPartPr>
            <p14:xfrm>
              <a:off x="3576000" y="5435080"/>
              <a:ext cx="259920" cy="2430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35D283-C74F-4CC1-8432-2DE0BF79B9C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58336" y="5417440"/>
                <a:ext cx="295609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935191-10D2-4569-8C48-C8BBED6149C2}"/>
                  </a:ext>
                </a:extLst>
              </p14:cNvPr>
              <p14:cNvContentPartPr/>
              <p14:nvPr/>
            </p14:nvContentPartPr>
            <p14:xfrm>
              <a:off x="1697880" y="5525080"/>
              <a:ext cx="90360" cy="12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935191-10D2-4569-8C48-C8BBED6149C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679880" y="5507080"/>
                <a:ext cx="126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8743FBD-EC95-4ABC-9CED-0ED0DE34ED6C}"/>
                  </a:ext>
                </a:extLst>
              </p14:cNvPr>
              <p14:cNvContentPartPr/>
              <p14:nvPr/>
            </p14:nvContentPartPr>
            <p14:xfrm>
              <a:off x="4571040" y="5496280"/>
              <a:ext cx="194760" cy="3214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8743FBD-EC95-4ABC-9CED-0ED0DE34ED6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553400" y="5478640"/>
                <a:ext cx="2304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9F59DA8-5409-4EAA-9D91-E096ED6ED048}"/>
                  </a:ext>
                </a:extLst>
              </p14:cNvPr>
              <p14:cNvContentPartPr/>
              <p14:nvPr/>
            </p14:nvContentPartPr>
            <p14:xfrm>
              <a:off x="4869480" y="5430040"/>
              <a:ext cx="1205640" cy="2797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9F59DA8-5409-4EAA-9D91-E096ED6ED04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51480" y="5412040"/>
                <a:ext cx="12412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56B7075-E9D2-47B9-BC36-61D8C0CCB32C}"/>
                  </a:ext>
                </a:extLst>
              </p14:cNvPr>
              <p14:cNvContentPartPr/>
              <p14:nvPr/>
            </p14:nvContentPartPr>
            <p14:xfrm>
              <a:off x="6258360" y="5557480"/>
              <a:ext cx="141480" cy="3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56B7075-E9D2-47B9-BC36-61D8C0CCB32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240360" y="55394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DDDCB6B-CFD3-442A-AA01-66BFC26138E5}"/>
                  </a:ext>
                </a:extLst>
              </p14:cNvPr>
              <p14:cNvContentPartPr/>
              <p14:nvPr/>
            </p14:nvContentPartPr>
            <p14:xfrm>
              <a:off x="6309120" y="5617960"/>
              <a:ext cx="121320" cy="11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DDDCB6B-CFD3-442A-AA01-66BFC26138E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291120" y="5600320"/>
                <a:ext cx="15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EA16CBC-D54A-4678-9F0F-FF97303B8C41}"/>
                  </a:ext>
                </a:extLst>
              </p14:cNvPr>
              <p14:cNvContentPartPr/>
              <p14:nvPr/>
            </p14:nvContentPartPr>
            <p14:xfrm>
              <a:off x="7487400" y="5476840"/>
              <a:ext cx="273240" cy="1537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EA16CBC-D54A-4678-9F0F-FF97303B8C4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469760" y="5458840"/>
                <a:ext cx="308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E0647AE-16A8-45F3-9205-58589978AD79}"/>
                  </a:ext>
                </a:extLst>
              </p14:cNvPr>
              <p14:cNvContentPartPr/>
              <p14:nvPr/>
            </p14:nvContentPartPr>
            <p14:xfrm>
              <a:off x="6583080" y="5360200"/>
              <a:ext cx="791640" cy="3459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E0647AE-16A8-45F3-9205-58589978AD7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65440" y="5342560"/>
                <a:ext cx="8272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9308DDB-CA64-4BA7-A365-11C3C9917F78}"/>
                  </a:ext>
                </a:extLst>
              </p14:cNvPr>
              <p14:cNvContentPartPr/>
              <p14:nvPr/>
            </p14:nvContentPartPr>
            <p14:xfrm>
              <a:off x="3972360" y="5350840"/>
              <a:ext cx="489600" cy="3762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9308DDB-CA64-4BA7-A365-11C3C9917F7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954360" y="5333200"/>
                <a:ext cx="5252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819A03-1242-4CCF-BAA3-01B2BF0ED8B4}"/>
                  </a:ext>
                </a:extLst>
              </p14:cNvPr>
              <p14:cNvContentPartPr/>
              <p14:nvPr/>
            </p14:nvContentPartPr>
            <p14:xfrm>
              <a:off x="3891000" y="5345080"/>
              <a:ext cx="681480" cy="476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819A03-1242-4CCF-BAA3-01B2BF0ED8B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873000" y="5327080"/>
                <a:ext cx="71712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684C17-EB0A-4CE9-BCA6-C086828A50AC}"/>
                  </a:ext>
                </a:extLst>
              </p14:cNvPr>
              <p14:cNvContentPartPr/>
              <p14:nvPr/>
            </p14:nvContentPartPr>
            <p14:xfrm>
              <a:off x="6918600" y="5248600"/>
              <a:ext cx="638640" cy="4208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684C17-EB0A-4CE9-BCA6-C086828A50A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00960" y="5230600"/>
                <a:ext cx="67428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34BF8B1-1955-4226-8AC9-250503531656}"/>
                  </a:ext>
                </a:extLst>
              </p14:cNvPr>
              <p14:cNvContentPartPr/>
              <p14:nvPr/>
            </p14:nvContentPartPr>
            <p14:xfrm>
              <a:off x="8005800" y="5350120"/>
              <a:ext cx="744480" cy="309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34BF8B1-1955-4226-8AC9-25050353165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988160" y="5332141"/>
                <a:ext cx="780120" cy="344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59711F1-553D-4FF3-B1D9-1FBE7E80CC5B}"/>
                  </a:ext>
                </a:extLst>
              </p14:cNvPr>
              <p14:cNvContentPartPr/>
              <p14:nvPr/>
            </p14:nvContentPartPr>
            <p14:xfrm>
              <a:off x="903720" y="5180560"/>
              <a:ext cx="4826160" cy="1037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59711F1-553D-4FF3-B1D9-1FBE7E80CC5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86079" y="5162920"/>
                <a:ext cx="4861803" cy="10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43CE99-E3DB-44F6-B519-17CEF5E708E8}"/>
                  </a:ext>
                </a:extLst>
              </p14:cNvPr>
              <p14:cNvContentPartPr/>
              <p14:nvPr/>
            </p14:nvContentPartPr>
            <p14:xfrm>
              <a:off x="2936640" y="5851960"/>
              <a:ext cx="29880" cy="27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43CE99-E3DB-44F6-B519-17CEF5E708E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19000" y="5833960"/>
                <a:ext cx="655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A7BEDF-B52F-4440-9805-0CE1822FC899}"/>
                  </a:ext>
                </a:extLst>
              </p14:cNvPr>
              <p14:cNvContentPartPr/>
              <p14:nvPr/>
            </p14:nvContentPartPr>
            <p14:xfrm>
              <a:off x="2834040" y="5983720"/>
              <a:ext cx="274680" cy="20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A7BEDF-B52F-4440-9805-0CE1822FC89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816400" y="5966080"/>
                <a:ext cx="310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9B91F10-517A-49F7-A188-119B84E3BF41}"/>
                  </a:ext>
                </a:extLst>
              </p14:cNvPr>
              <p14:cNvContentPartPr/>
              <p14:nvPr/>
            </p14:nvContentPartPr>
            <p14:xfrm>
              <a:off x="3148320" y="5992000"/>
              <a:ext cx="90360" cy="117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9B91F10-517A-49F7-A188-119B84E3BF4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130680" y="5974000"/>
                <a:ext cx="126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5F916A8-FB2A-4CDC-88A7-64E31DAEA6BF}"/>
                  </a:ext>
                </a:extLst>
              </p14:cNvPr>
              <p14:cNvContentPartPr/>
              <p14:nvPr/>
            </p14:nvContentPartPr>
            <p14:xfrm>
              <a:off x="3526680" y="5874640"/>
              <a:ext cx="771120" cy="414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5F916A8-FB2A-4CDC-88A7-64E31DAEA6B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508680" y="5857000"/>
                <a:ext cx="80676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CE94131-BFE6-46CC-B694-91AF72B8386E}"/>
                  </a:ext>
                </a:extLst>
              </p14:cNvPr>
              <p14:cNvContentPartPr/>
              <p14:nvPr/>
            </p14:nvContentPartPr>
            <p14:xfrm>
              <a:off x="4774440" y="5952760"/>
              <a:ext cx="205560" cy="338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CE94131-BFE6-46CC-B694-91AF72B8386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756440" y="5934760"/>
                <a:ext cx="2412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31BC0DE-5789-4683-AE7F-7D397D5F088C}"/>
                  </a:ext>
                </a:extLst>
              </p14:cNvPr>
              <p14:cNvContentPartPr/>
              <p14:nvPr/>
            </p14:nvContentPartPr>
            <p14:xfrm>
              <a:off x="5109600" y="5963560"/>
              <a:ext cx="90720" cy="1522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31BC0DE-5789-4683-AE7F-7D397D5F088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091960" y="5945920"/>
                <a:ext cx="1263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DDCD12-59AF-4FE6-9E15-2C18A996C998}"/>
                  </a:ext>
                </a:extLst>
              </p14:cNvPr>
              <p14:cNvContentPartPr/>
              <p14:nvPr/>
            </p14:nvContentPartPr>
            <p14:xfrm>
              <a:off x="5317320" y="5882200"/>
              <a:ext cx="555480" cy="2239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DDCD12-59AF-4FE6-9E15-2C18A996C99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299320" y="5864560"/>
                <a:ext cx="591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DECAE44-3A74-4A12-BF69-337260D76156}"/>
                  </a:ext>
                </a:extLst>
              </p14:cNvPr>
              <p14:cNvContentPartPr/>
              <p14:nvPr/>
            </p14:nvContentPartPr>
            <p14:xfrm>
              <a:off x="6105720" y="6014320"/>
              <a:ext cx="141480" cy="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DECAE44-3A74-4A12-BF69-337260D7615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088080" y="5996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B65918F-02FF-45BF-86A7-36168E04B0E5}"/>
                  </a:ext>
                </a:extLst>
              </p14:cNvPr>
              <p14:cNvContentPartPr/>
              <p14:nvPr/>
            </p14:nvContentPartPr>
            <p14:xfrm>
              <a:off x="7111560" y="5932600"/>
              <a:ext cx="154440" cy="111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B65918F-02FF-45BF-86A7-36168E04B0E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093560" y="5914600"/>
                <a:ext cx="190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B287C1B-5865-403B-86D0-AFF2A1F56B37}"/>
                  </a:ext>
                </a:extLst>
              </p14:cNvPr>
              <p14:cNvContentPartPr/>
              <p14:nvPr/>
            </p14:nvContentPartPr>
            <p14:xfrm>
              <a:off x="7111560" y="5986960"/>
              <a:ext cx="187200" cy="27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B287C1B-5865-403B-86D0-AFF2A1F56B3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093560" y="5969320"/>
                <a:ext cx="222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FC418BD-D5E1-4F39-95C9-9F061EE6957E}"/>
                  </a:ext>
                </a:extLst>
              </p14:cNvPr>
              <p14:cNvContentPartPr/>
              <p14:nvPr/>
            </p14:nvContentPartPr>
            <p14:xfrm>
              <a:off x="7443480" y="5872120"/>
              <a:ext cx="317160" cy="1814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FC418BD-D5E1-4F39-95C9-9F061EE6957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425480" y="5854480"/>
                <a:ext cx="3528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617C50F-FA10-42CF-AEDA-9E677F32E3D2}"/>
                  </a:ext>
                </a:extLst>
              </p14:cNvPr>
              <p14:cNvContentPartPr/>
              <p14:nvPr/>
            </p14:nvContentPartPr>
            <p14:xfrm>
              <a:off x="6400200" y="5860600"/>
              <a:ext cx="587880" cy="3258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617C50F-FA10-42CF-AEDA-9E677F32E3D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382560" y="5842600"/>
                <a:ext cx="6235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3311055-5DC9-4B02-A98D-A9A21C565074}"/>
                  </a:ext>
                </a:extLst>
              </p14:cNvPr>
              <p14:cNvContentPartPr/>
              <p14:nvPr/>
            </p14:nvContentPartPr>
            <p14:xfrm>
              <a:off x="8158080" y="5831080"/>
              <a:ext cx="413640" cy="3016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3311055-5DC9-4B02-A98D-A9A21C56507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140096" y="5813440"/>
                <a:ext cx="449249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08E0D08-DDCC-4363-957B-26FB008AFC41}"/>
                  </a:ext>
                </a:extLst>
              </p14:cNvPr>
              <p14:cNvContentPartPr/>
              <p14:nvPr/>
            </p14:nvContentPartPr>
            <p14:xfrm>
              <a:off x="1320600" y="6440200"/>
              <a:ext cx="385920" cy="417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08E0D08-DDCC-4363-957B-26FB008AFC4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302600" y="6422200"/>
                <a:ext cx="4215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6AAFCAD-67EF-431C-B19D-A24B12F2190E}"/>
                  </a:ext>
                </a:extLst>
              </p14:cNvPr>
              <p14:cNvContentPartPr/>
              <p14:nvPr/>
            </p14:nvContentPartPr>
            <p14:xfrm>
              <a:off x="1468200" y="6237880"/>
              <a:ext cx="237600" cy="1612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6AAFCAD-67EF-431C-B19D-A24B12F2190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450560" y="6219880"/>
                <a:ext cx="2732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D991C30-BF9D-4A43-8F95-27292D60888B}"/>
                  </a:ext>
                </a:extLst>
              </p14:cNvPr>
              <p14:cNvContentPartPr/>
              <p14:nvPr/>
            </p14:nvContentPartPr>
            <p14:xfrm>
              <a:off x="1841880" y="6402760"/>
              <a:ext cx="252000" cy="3380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D991C30-BF9D-4A43-8F95-27292D60888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823880" y="6385120"/>
                <a:ext cx="2876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DAD658B-F209-4F31-84F0-E7BD79DE45D9}"/>
                  </a:ext>
                </a:extLst>
              </p14:cNvPr>
              <p14:cNvContentPartPr/>
              <p14:nvPr/>
            </p14:nvContentPartPr>
            <p14:xfrm>
              <a:off x="2407440" y="6258040"/>
              <a:ext cx="360" cy="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DAD658B-F209-4F31-84F0-E7BD79DE45D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389800" y="6240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46191BC-7668-4412-9BDC-A2E5A314C0BE}"/>
                  </a:ext>
                </a:extLst>
              </p14:cNvPr>
              <p14:cNvContentPartPr/>
              <p14:nvPr/>
            </p14:nvContentPartPr>
            <p14:xfrm>
              <a:off x="2210160" y="6313840"/>
              <a:ext cx="1668600" cy="2642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46191BC-7668-4412-9BDC-A2E5A314C0B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192520" y="6296200"/>
                <a:ext cx="17042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81CD75D-3ADD-4AB3-A847-9DE042C74E20}"/>
                  </a:ext>
                </a:extLst>
              </p14:cNvPr>
              <p14:cNvContentPartPr/>
              <p14:nvPr/>
            </p14:nvContentPartPr>
            <p14:xfrm>
              <a:off x="1452360" y="6541360"/>
              <a:ext cx="185400" cy="19512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81CD75D-3ADD-4AB3-A847-9DE042C74E20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434720" y="6523720"/>
                <a:ext cx="2210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F5C5F16-FEF3-4948-A4BF-75D690FA4FBE}"/>
                  </a:ext>
                </a:extLst>
              </p14:cNvPr>
              <p14:cNvContentPartPr/>
              <p14:nvPr/>
            </p14:nvContentPartPr>
            <p14:xfrm>
              <a:off x="1133760" y="5873200"/>
              <a:ext cx="2870640" cy="9000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F5C5F16-FEF3-4948-A4BF-75D690FA4FB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115760" y="5837200"/>
                <a:ext cx="290628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D85821E-1086-442A-9A29-D3F44933032A}"/>
                  </a:ext>
                </a:extLst>
              </p14:cNvPr>
              <p14:cNvContentPartPr/>
              <p14:nvPr/>
            </p14:nvContentPartPr>
            <p14:xfrm>
              <a:off x="218280" y="5140600"/>
              <a:ext cx="3287160" cy="773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D85821E-1086-442A-9A29-D3F44933032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00640" y="5104960"/>
                <a:ext cx="3322800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C24F56B-C7A7-4528-8465-1BC6D4121A0F}"/>
                  </a:ext>
                </a:extLst>
              </p14:cNvPr>
              <p14:cNvContentPartPr/>
              <p14:nvPr/>
            </p14:nvContentPartPr>
            <p14:xfrm>
              <a:off x="4217520" y="6156880"/>
              <a:ext cx="171360" cy="531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C24F56B-C7A7-4528-8465-1BC6D4121A0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199880" y="6138880"/>
                <a:ext cx="2070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803049A-7F7E-44E9-998A-C1B9FB632DC5}"/>
                  </a:ext>
                </a:extLst>
              </p14:cNvPr>
              <p14:cNvContentPartPr/>
              <p14:nvPr/>
            </p14:nvContentPartPr>
            <p14:xfrm>
              <a:off x="5191680" y="6467200"/>
              <a:ext cx="157680" cy="252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803049A-7F7E-44E9-998A-C1B9FB632DC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73680" y="6449200"/>
                <a:ext cx="1933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E400CCC-6A78-4D03-B4A3-A0AFD4E96326}"/>
                  </a:ext>
                </a:extLst>
              </p14:cNvPr>
              <p14:cNvContentPartPr/>
              <p14:nvPr/>
            </p14:nvContentPartPr>
            <p14:xfrm>
              <a:off x="5221920" y="6542800"/>
              <a:ext cx="154080" cy="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E400CCC-6A78-4D03-B4A3-A0AFD4E9632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203920" y="652480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BCA70D0-1F94-4A12-AE57-CFB352A0F19B}"/>
                  </a:ext>
                </a:extLst>
              </p14:cNvPr>
              <p14:cNvContentPartPr/>
              <p14:nvPr/>
            </p14:nvContentPartPr>
            <p14:xfrm>
              <a:off x="4805400" y="6378640"/>
              <a:ext cx="213480" cy="2466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BCA70D0-1F94-4A12-AE57-CFB352A0F19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787400" y="6361000"/>
                <a:ext cx="2491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9F3A6EF-D8B9-487D-B92B-406708DCCD72}"/>
                  </a:ext>
                </a:extLst>
              </p14:cNvPr>
              <p14:cNvContentPartPr/>
              <p14:nvPr/>
            </p14:nvContentPartPr>
            <p14:xfrm>
              <a:off x="5618280" y="6238600"/>
              <a:ext cx="263520" cy="1040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9F3A6EF-D8B9-487D-B92B-406708DCCD72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600280" y="6220960"/>
                <a:ext cx="2991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3FC328B-E902-4147-A07E-079A3D7839DC}"/>
                  </a:ext>
                </a:extLst>
              </p14:cNvPr>
              <p14:cNvContentPartPr/>
              <p14:nvPr/>
            </p14:nvContentPartPr>
            <p14:xfrm>
              <a:off x="5689200" y="6400600"/>
              <a:ext cx="223560" cy="198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3FC328B-E902-4147-A07E-079A3D7839D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671200" y="6382960"/>
                <a:ext cx="259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9380974-4D42-4A20-B768-35D51203E973}"/>
                  </a:ext>
                </a:extLst>
              </p14:cNvPr>
              <p14:cNvContentPartPr/>
              <p14:nvPr/>
            </p14:nvContentPartPr>
            <p14:xfrm>
              <a:off x="5699640" y="6480880"/>
              <a:ext cx="185400" cy="1742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9380974-4D42-4A20-B768-35D51203E97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681640" y="6463240"/>
                <a:ext cx="2210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37BADF4-0902-4361-9218-52674B51DE38}"/>
                  </a:ext>
                </a:extLst>
              </p14:cNvPr>
              <p14:cNvContentPartPr/>
              <p14:nvPr/>
            </p14:nvContentPartPr>
            <p14:xfrm>
              <a:off x="6028320" y="6308800"/>
              <a:ext cx="242640" cy="2127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37BADF4-0902-4361-9218-52674B51DE3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010680" y="6291160"/>
                <a:ext cx="278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9E6EA76-3E3E-465F-A546-31F6BA8069B3}"/>
                  </a:ext>
                </a:extLst>
              </p14:cNvPr>
              <p14:cNvContentPartPr/>
              <p14:nvPr/>
            </p14:nvContentPartPr>
            <p14:xfrm>
              <a:off x="6409560" y="6353440"/>
              <a:ext cx="194040" cy="3607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9E6EA76-3E3E-465F-A546-31F6BA8069B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391560" y="6335440"/>
                <a:ext cx="2296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588DA1D-3588-457E-B2AD-0D77E19B5917}"/>
                  </a:ext>
                </a:extLst>
              </p14:cNvPr>
              <p14:cNvContentPartPr/>
              <p14:nvPr/>
            </p14:nvContentPartPr>
            <p14:xfrm>
              <a:off x="6979440" y="6268480"/>
              <a:ext cx="360" cy="3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588DA1D-3588-457E-B2AD-0D77E19B591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961440" y="6250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1A624C7-199F-40E4-BA30-289096DC8D59}"/>
                  </a:ext>
                </a:extLst>
              </p14:cNvPr>
              <p14:cNvContentPartPr/>
              <p14:nvPr/>
            </p14:nvContentPartPr>
            <p14:xfrm>
              <a:off x="6723120" y="6323920"/>
              <a:ext cx="927360" cy="3715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1A624C7-199F-40E4-BA30-289096DC8D5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705120" y="6305920"/>
                <a:ext cx="96300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7695CC4-D14E-4C83-B052-A1F042BCEAA0}"/>
                  </a:ext>
                </a:extLst>
              </p14:cNvPr>
              <p14:cNvContentPartPr/>
              <p14:nvPr/>
            </p14:nvContentPartPr>
            <p14:xfrm>
              <a:off x="4567800" y="6237520"/>
              <a:ext cx="85320" cy="5295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7695CC4-D14E-4C83-B052-A1F042BCEAA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549800" y="6201520"/>
                <a:ext cx="12096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4FDB484C-5071-49FA-BCAF-41B234DDD356}"/>
                  </a:ext>
                </a:extLst>
              </p14:cNvPr>
              <p14:cNvContentPartPr/>
              <p14:nvPr/>
            </p14:nvContentPartPr>
            <p14:xfrm>
              <a:off x="4301760" y="6206920"/>
              <a:ext cx="3596040" cy="5904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4FDB484C-5071-49FA-BCAF-41B234DDD35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283760" y="6170920"/>
                <a:ext cx="3631680" cy="6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91754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4A7890-4A26-4ADE-88F6-E062D79B8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1712" r="23750" b="52222"/>
          <a:stretch/>
        </p:blipFill>
        <p:spPr>
          <a:xfrm>
            <a:off x="2971800" y="533400"/>
            <a:ext cx="3810000" cy="58891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413A21-EFB8-4633-AB02-72C6F8C40EB1}"/>
                  </a:ext>
                </a:extLst>
              </p14:cNvPr>
              <p14:cNvContentPartPr/>
              <p14:nvPr/>
            </p14:nvContentPartPr>
            <p14:xfrm>
              <a:off x="608520" y="3616360"/>
              <a:ext cx="601200" cy="49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413A21-EFB8-4633-AB02-72C6F8C40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869" y="3598360"/>
                <a:ext cx="636861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88E677E-9466-476A-A3F7-05F91AAAA173}"/>
                  </a:ext>
                </a:extLst>
              </p14:cNvPr>
              <p14:cNvContentPartPr/>
              <p14:nvPr/>
            </p14:nvContentPartPr>
            <p14:xfrm>
              <a:off x="1340760" y="3561640"/>
              <a:ext cx="974880" cy="546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88E677E-9466-476A-A3F7-05F91AAAA1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3120" y="3543640"/>
                <a:ext cx="101052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F554188-5BE4-478B-9A63-6F572AE73CFC}"/>
                  </a:ext>
                </a:extLst>
              </p14:cNvPr>
              <p14:cNvContentPartPr/>
              <p14:nvPr/>
            </p14:nvContentPartPr>
            <p14:xfrm>
              <a:off x="2421840" y="3351760"/>
              <a:ext cx="539640" cy="491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F554188-5BE4-478B-9A63-6F572AE73C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3852" y="3333760"/>
                <a:ext cx="575256" cy="5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06881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14:cNvPr>
              <p14:cNvContentPartPr/>
              <p14:nvPr/>
            </p14:nvContentPartPr>
            <p14:xfrm>
              <a:off x="2245080" y="558520"/>
              <a:ext cx="333720" cy="334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7440" y="540520"/>
                <a:ext cx="3693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14:cNvPr>
              <p14:cNvContentPartPr/>
              <p14:nvPr/>
            </p14:nvContentPartPr>
            <p14:xfrm>
              <a:off x="3582840" y="589120"/>
              <a:ext cx="1001880" cy="411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5194" y="571120"/>
                <a:ext cx="1037533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14:cNvPr>
              <p14:cNvContentPartPr/>
              <p14:nvPr/>
            </p14:nvContentPartPr>
            <p14:xfrm>
              <a:off x="4805400" y="546280"/>
              <a:ext cx="1024920" cy="340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7406" y="528280"/>
                <a:ext cx="1060547" cy="3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9256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14:cNvPr>
              <p14:cNvContentPartPr/>
              <p14:nvPr/>
            </p14:nvContentPartPr>
            <p14:xfrm>
              <a:off x="2245080" y="558520"/>
              <a:ext cx="333720" cy="334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7440" y="540520"/>
                <a:ext cx="3693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14:cNvPr>
              <p14:cNvContentPartPr/>
              <p14:nvPr/>
            </p14:nvContentPartPr>
            <p14:xfrm>
              <a:off x="3582840" y="589120"/>
              <a:ext cx="1001880" cy="411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5194" y="571120"/>
                <a:ext cx="1037533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14:cNvPr>
              <p14:cNvContentPartPr/>
              <p14:nvPr/>
            </p14:nvContentPartPr>
            <p14:xfrm>
              <a:off x="4805400" y="546280"/>
              <a:ext cx="1024920" cy="340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7406" y="528280"/>
                <a:ext cx="1060547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14:cNvPr>
              <p14:cNvContentPartPr/>
              <p14:nvPr/>
            </p14:nvContentPartPr>
            <p14:xfrm>
              <a:off x="1574400" y="1533760"/>
              <a:ext cx="446040" cy="335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6415" y="1516120"/>
                <a:ext cx="481651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14:cNvPr>
              <p14:cNvContentPartPr/>
              <p14:nvPr/>
            </p14:nvContentPartPr>
            <p14:xfrm>
              <a:off x="2976600" y="1716640"/>
              <a:ext cx="502920" cy="262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8960" y="1698640"/>
                <a:ext cx="5385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14:cNvPr>
              <p14:cNvContentPartPr/>
              <p14:nvPr/>
            </p14:nvContentPartPr>
            <p14:xfrm>
              <a:off x="3677520" y="1767040"/>
              <a:ext cx="221400" cy="51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9520" y="1749040"/>
                <a:ext cx="2570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14:cNvPr>
              <p14:cNvContentPartPr/>
              <p14:nvPr/>
            </p14:nvContentPartPr>
            <p14:xfrm>
              <a:off x="3687960" y="1880800"/>
              <a:ext cx="217080" cy="29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69960" y="1862800"/>
                <a:ext cx="252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14:cNvPr>
              <p14:cNvContentPartPr/>
              <p14:nvPr/>
            </p14:nvContentPartPr>
            <p14:xfrm>
              <a:off x="5209320" y="1471480"/>
              <a:ext cx="712800" cy="478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1680" y="1453840"/>
                <a:ext cx="7484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14:cNvPr>
              <p14:cNvContentPartPr/>
              <p14:nvPr/>
            </p14:nvContentPartPr>
            <p14:xfrm>
              <a:off x="4073520" y="1310200"/>
              <a:ext cx="992160" cy="977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55520" y="1292554"/>
                <a:ext cx="1027800" cy="10134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2763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14:cNvPr>
              <p14:cNvContentPartPr/>
              <p14:nvPr/>
            </p14:nvContentPartPr>
            <p14:xfrm>
              <a:off x="2245080" y="558520"/>
              <a:ext cx="333720" cy="334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7440" y="540520"/>
                <a:ext cx="3693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14:cNvPr>
              <p14:cNvContentPartPr/>
              <p14:nvPr/>
            </p14:nvContentPartPr>
            <p14:xfrm>
              <a:off x="3582840" y="589120"/>
              <a:ext cx="1001880" cy="411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5194" y="571120"/>
                <a:ext cx="1037533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14:cNvPr>
              <p14:cNvContentPartPr/>
              <p14:nvPr/>
            </p14:nvContentPartPr>
            <p14:xfrm>
              <a:off x="4805400" y="546280"/>
              <a:ext cx="1024920" cy="340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7406" y="528280"/>
                <a:ext cx="1060547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14:cNvPr>
              <p14:cNvContentPartPr/>
              <p14:nvPr/>
            </p14:nvContentPartPr>
            <p14:xfrm>
              <a:off x="1574400" y="1533760"/>
              <a:ext cx="446040" cy="335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6415" y="1516120"/>
                <a:ext cx="481651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14:cNvPr>
              <p14:cNvContentPartPr/>
              <p14:nvPr/>
            </p14:nvContentPartPr>
            <p14:xfrm>
              <a:off x="2976600" y="1716640"/>
              <a:ext cx="502920" cy="262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8960" y="1698640"/>
                <a:ext cx="5385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14:cNvPr>
              <p14:cNvContentPartPr/>
              <p14:nvPr/>
            </p14:nvContentPartPr>
            <p14:xfrm>
              <a:off x="3677520" y="1767040"/>
              <a:ext cx="221400" cy="51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9520" y="1749040"/>
                <a:ext cx="2570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14:cNvPr>
              <p14:cNvContentPartPr/>
              <p14:nvPr/>
            </p14:nvContentPartPr>
            <p14:xfrm>
              <a:off x="3687960" y="1880800"/>
              <a:ext cx="217080" cy="29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69960" y="1862800"/>
                <a:ext cx="252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14:cNvPr>
              <p14:cNvContentPartPr/>
              <p14:nvPr/>
            </p14:nvContentPartPr>
            <p14:xfrm>
              <a:off x="5209320" y="1471480"/>
              <a:ext cx="712800" cy="478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1680" y="1453840"/>
                <a:ext cx="7484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14:cNvPr>
              <p14:cNvContentPartPr/>
              <p14:nvPr/>
            </p14:nvContentPartPr>
            <p14:xfrm>
              <a:off x="4073520" y="1310200"/>
              <a:ext cx="992160" cy="977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55520" y="1292554"/>
                <a:ext cx="1027800" cy="101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14:cNvPr>
              <p14:cNvContentPartPr/>
              <p14:nvPr/>
            </p14:nvContentPartPr>
            <p14:xfrm>
              <a:off x="1143120" y="2499280"/>
              <a:ext cx="65880" cy="37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5480" y="2481280"/>
                <a:ext cx="10152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14:cNvPr>
              <p14:cNvContentPartPr/>
              <p14:nvPr/>
            </p14:nvContentPartPr>
            <p14:xfrm>
              <a:off x="903720" y="2446360"/>
              <a:ext cx="554400" cy="12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6080" y="2428720"/>
                <a:ext cx="59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14:cNvPr>
              <p14:cNvContentPartPr/>
              <p14:nvPr/>
            </p14:nvContentPartPr>
            <p14:xfrm>
              <a:off x="954840" y="2790520"/>
              <a:ext cx="412920" cy="10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7200" y="2772520"/>
                <a:ext cx="448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14:cNvPr>
              <p14:cNvContentPartPr/>
              <p14:nvPr/>
            </p14:nvContentPartPr>
            <p14:xfrm>
              <a:off x="1646760" y="2354920"/>
              <a:ext cx="303120" cy="70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28760" y="2336920"/>
                <a:ext cx="33876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14:cNvPr>
              <p14:cNvContentPartPr/>
              <p14:nvPr/>
            </p14:nvContentPartPr>
            <p14:xfrm>
              <a:off x="3088200" y="2752720"/>
              <a:ext cx="255960" cy="20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70560" y="2735080"/>
                <a:ext cx="2916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14:cNvPr>
              <p14:cNvContentPartPr/>
              <p14:nvPr/>
            </p14:nvContentPartPr>
            <p14:xfrm>
              <a:off x="3098280" y="2864680"/>
              <a:ext cx="245880" cy="10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80640" y="2847040"/>
                <a:ext cx="281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14:cNvPr>
              <p14:cNvContentPartPr/>
              <p14:nvPr/>
            </p14:nvContentPartPr>
            <p14:xfrm>
              <a:off x="4312920" y="2529520"/>
              <a:ext cx="1153800" cy="315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95274" y="2511541"/>
                <a:ext cx="1189451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14:cNvPr>
              <p14:cNvContentPartPr/>
              <p14:nvPr/>
            </p14:nvContentPartPr>
            <p14:xfrm>
              <a:off x="3491040" y="2691880"/>
              <a:ext cx="685800" cy="196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73049" y="2674240"/>
                <a:ext cx="721421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14:cNvPr>
              <p14:cNvContentPartPr/>
              <p14:nvPr/>
            </p14:nvContentPartPr>
            <p14:xfrm>
              <a:off x="2539560" y="2596480"/>
              <a:ext cx="357120" cy="33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21920" y="2578840"/>
                <a:ext cx="3927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14:cNvPr>
              <p14:cNvContentPartPr/>
              <p14:nvPr/>
            </p14:nvContentPartPr>
            <p14:xfrm>
              <a:off x="6054960" y="2595400"/>
              <a:ext cx="452160" cy="220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37320" y="2577400"/>
                <a:ext cx="487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14:cNvPr>
              <p14:cNvContentPartPr/>
              <p14:nvPr/>
            </p14:nvContentPartPr>
            <p14:xfrm>
              <a:off x="6654720" y="2501080"/>
              <a:ext cx="1390320" cy="283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36720" y="2483080"/>
                <a:ext cx="1425960" cy="31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265934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14:cNvPr>
              <p14:cNvContentPartPr/>
              <p14:nvPr/>
            </p14:nvContentPartPr>
            <p14:xfrm>
              <a:off x="2245080" y="558520"/>
              <a:ext cx="333720" cy="334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26D2D1-921D-40BF-A7D5-063B562663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7440" y="540520"/>
                <a:ext cx="3693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14:cNvPr>
              <p14:cNvContentPartPr/>
              <p14:nvPr/>
            </p14:nvContentPartPr>
            <p14:xfrm>
              <a:off x="3582840" y="589120"/>
              <a:ext cx="1001880" cy="411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3F38E-2580-4D56-9EAD-796DBAAF2C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5194" y="571120"/>
                <a:ext cx="1037533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14:cNvPr>
              <p14:cNvContentPartPr/>
              <p14:nvPr/>
            </p14:nvContentPartPr>
            <p14:xfrm>
              <a:off x="4805400" y="546280"/>
              <a:ext cx="1024920" cy="340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DA0B46-36BD-4A89-B00D-4D1E025EFF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7406" y="528280"/>
                <a:ext cx="1060547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14:cNvPr>
              <p14:cNvContentPartPr/>
              <p14:nvPr/>
            </p14:nvContentPartPr>
            <p14:xfrm>
              <a:off x="1574400" y="1533760"/>
              <a:ext cx="446040" cy="335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1C2AEC-2CE5-4A51-9788-36301AEA30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6415" y="1516120"/>
                <a:ext cx="481651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14:cNvPr>
              <p14:cNvContentPartPr/>
              <p14:nvPr/>
            </p14:nvContentPartPr>
            <p14:xfrm>
              <a:off x="2976600" y="1716640"/>
              <a:ext cx="502920" cy="262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EBBDED-7D0A-47C3-9D3C-5B61F842B6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8960" y="1698640"/>
                <a:ext cx="5385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14:cNvPr>
              <p14:cNvContentPartPr/>
              <p14:nvPr/>
            </p14:nvContentPartPr>
            <p14:xfrm>
              <a:off x="3677520" y="1767040"/>
              <a:ext cx="221400" cy="51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9ED0E6-831A-4241-AD0B-7191ECDFC9E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9520" y="1749040"/>
                <a:ext cx="2570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14:cNvPr>
              <p14:cNvContentPartPr/>
              <p14:nvPr/>
            </p14:nvContentPartPr>
            <p14:xfrm>
              <a:off x="3687960" y="1880800"/>
              <a:ext cx="217080" cy="29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1B5B52-3505-4373-8090-E57C7089AB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69960" y="1862800"/>
                <a:ext cx="252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14:cNvPr>
              <p14:cNvContentPartPr/>
              <p14:nvPr/>
            </p14:nvContentPartPr>
            <p14:xfrm>
              <a:off x="5209320" y="1471480"/>
              <a:ext cx="712800" cy="478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8D8DB3-D324-456B-B311-F98101327A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1680" y="1453840"/>
                <a:ext cx="7484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14:cNvPr>
              <p14:cNvContentPartPr/>
              <p14:nvPr/>
            </p14:nvContentPartPr>
            <p14:xfrm>
              <a:off x="4073520" y="1310200"/>
              <a:ext cx="992160" cy="977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71FE81-7A66-4A9D-82BA-2874309C23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55520" y="1292554"/>
                <a:ext cx="1027800" cy="101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14:cNvPr>
              <p14:cNvContentPartPr/>
              <p14:nvPr/>
            </p14:nvContentPartPr>
            <p14:xfrm>
              <a:off x="1143120" y="2499280"/>
              <a:ext cx="65880" cy="37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D08332-BDA1-4FFC-A6EB-1C3805ADF5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5480" y="2481280"/>
                <a:ext cx="10152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14:cNvPr>
              <p14:cNvContentPartPr/>
              <p14:nvPr/>
            </p14:nvContentPartPr>
            <p14:xfrm>
              <a:off x="903720" y="2446360"/>
              <a:ext cx="554400" cy="12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A643F4-EBDA-4843-B18E-39AD3F021F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6080" y="2428720"/>
                <a:ext cx="59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14:cNvPr>
              <p14:cNvContentPartPr/>
              <p14:nvPr/>
            </p14:nvContentPartPr>
            <p14:xfrm>
              <a:off x="954840" y="2790520"/>
              <a:ext cx="412920" cy="10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22DE12-0715-4074-B5D0-6687DAE76E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7200" y="2772520"/>
                <a:ext cx="448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14:cNvPr>
              <p14:cNvContentPartPr/>
              <p14:nvPr/>
            </p14:nvContentPartPr>
            <p14:xfrm>
              <a:off x="1646760" y="2354920"/>
              <a:ext cx="303120" cy="70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BD16F5B-DABC-4908-8817-AC56A3DFE01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28760" y="2336920"/>
                <a:ext cx="33876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14:cNvPr>
              <p14:cNvContentPartPr/>
              <p14:nvPr/>
            </p14:nvContentPartPr>
            <p14:xfrm>
              <a:off x="3088200" y="2752720"/>
              <a:ext cx="255960" cy="20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42DFB7-AF5E-4069-95F8-3D5D1C9123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70560" y="2735080"/>
                <a:ext cx="2916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14:cNvPr>
              <p14:cNvContentPartPr/>
              <p14:nvPr/>
            </p14:nvContentPartPr>
            <p14:xfrm>
              <a:off x="3098280" y="2864680"/>
              <a:ext cx="245880" cy="10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81A68F-BB1A-40B8-9434-CDAFAB90D6D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80640" y="2847040"/>
                <a:ext cx="281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14:cNvPr>
              <p14:cNvContentPartPr/>
              <p14:nvPr/>
            </p14:nvContentPartPr>
            <p14:xfrm>
              <a:off x="4312920" y="2529520"/>
              <a:ext cx="1153800" cy="315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B1EB296-94A4-4CBD-A60B-59034A2723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95274" y="2511541"/>
                <a:ext cx="1189451" cy="3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14:cNvPr>
              <p14:cNvContentPartPr/>
              <p14:nvPr/>
            </p14:nvContentPartPr>
            <p14:xfrm>
              <a:off x="3491040" y="2691880"/>
              <a:ext cx="685800" cy="196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5857ED1-97AE-4C6C-81E0-418A1A65216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73049" y="2674240"/>
                <a:ext cx="721421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14:cNvPr>
              <p14:cNvContentPartPr/>
              <p14:nvPr/>
            </p14:nvContentPartPr>
            <p14:xfrm>
              <a:off x="2539560" y="2596480"/>
              <a:ext cx="357120" cy="33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49D1495-41BE-4449-880F-9E3F414F81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21920" y="2578840"/>
                <a:ext cx="3927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14:cNvPr>
              <p14:cNvContentPartPr/>
              <p14:nvPr/>
            </p14:nvContentPartPr>
            <p14:xfrm>
              <a:off x="6054960" y="2595400"/>
              <a:ext cx="452160" cy="220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01D116-4125-44DB-9D50-99B9BED9286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37320" y="2577400"/>
                <a:ext cx="487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14:cNvPr>
              <p14:cNvContentPartPr/>
              <p14:nvPr/>
            </p14:nvContentPartPr>
            <p14:xfrm>
              <a:off x="6654720" y="2501080"/>
              <a:ext cx="1390320" cy="283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4AE356-789B-4213-BBC2-9BB6AF964A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36720" y="2483080"/>
                <a:ext cx="14259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85F2BFF-7B2D-46CA-89C5-CC4D22AA5EC4}"/>
                  </a:ext>
                </a:extLst>
              </p14:cNvPr>
              <p14:cNvContentPartPr/>
              <p14:nvPr/>
            </p14:nvContentPartPr>
            <p14:xfrm>
              <a:off x="637320" y="3728320"/>
              <a:ext cx="402840" cy="245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85F2BFF-7B2D-46CA-89C5-CC4D22AA5E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9320" y="3710680"/>
                <a:ext cx="4384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1CA8F5A-BA6A-4507-9403-B8F2A2843CE0}"/>
                  </a:ext>
                </a:extLst>
              </p14:cNvPr>
              <p14:cNvContentPartPr/>
              <p14:nvPr/>
            </p14:nvContentPartPr>
            <p14:xfrm>
              <a:off x="1259400" y="3798880"/>
              <a:ext cx="17856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1CA8F5A-BA6A-4507-9403-B8F2A2843C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1400" y="3781240"/>
                <a:ext cx="214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D559A2-8F89-419D-8391-113D98276989}"/>
                  </a:ext>
                </a:extLst>
              </p14:cNvPr>
              <p14:cNvContentPartPr/>
              <p14:nvPr/>
            </p14:nvContentPartPr>
            <p14:xfrm>
              <a:off x="1249320" y="3911200"/>
              <a:ext cx="19512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D559A2-8F89-419D-8391-113D9827698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31680" y="3893200"/>
                <a:ext cx="230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06B75A6-83B1-4606-BB08-EE1B4F356F01}"/>
                  </a:ext>
                </a:extLst>
              </p14:cNvPr>
              <p14:cNvContentPartPr/>
              <p14:nvPr/>
            </p14:nvContentPartPr>
            <p14:xfrm>
              <a:off x="3383040" y="3745600"/>
              <a:ext cx="202320" cy="13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06B75A6-83B1-4606-BB08-EE1B4F356F0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65040" y="3727600"/>
                <a:ext cx="237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6E812BE-7597-4490-BF35-9554FF65965D}"/>
                  </a:ext>
                </a:extLst>
              </p14:cNvPr>
              <p14:cNvContentPartPr/>
              <p14:nvPr/>
            </p14:nvContentPartPr>
            <p14:xfrm>
              <a:off x="3403200" y="3856840"/>
              <a:ext cx="221040" cy="13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6E812BE-7597-4490-BF35-9554FF65965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85560" y="3839200"/>
                <a:ext cx="256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BE215B-49CA-4099-81E1-BA3D8284CEC1}"/>
                  </a:ext>
                </a:extLst>
              </p14:cNvPr>
              <p14:cNvContentPartPr/>
              <p14:nvPr/>
            </p14:nvContentPartPr>
            <p14:xfrm>
              <a:off x="1570440" y="3464080"/>
              <a:ext cx="1653120" cy="734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BE215B-49CA-4099-81E1-BA3D8284CEC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52800" y="3446431"/>
                <a:ext cx="1688760" cy="770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DE635B-CC55-4640-9AEC-E4FD647C81F7}"/>
                  </a:ext>
                </a:extLst>
              </p14:cNvPr>
              <p14:cNvContentPartPr/>
              <p14:nvPr/>
            </p14:nvContentPartPr>
            <p14:xfrm>
              <a:off x="3819360" y="3403240"/>
              <a:ext cx="680400" cy="7441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DE635B-CC55-4640-9AEC-E4FD647C81F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01370" y="3385249"/>
                <a:ext cx="716021" cy="779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E5789D6-8C06-488D-9F37-6763733B78AB}"/>
                  </a:ext>
                </a:extLst>
              </p14:cNvPr>
              <p14:cNvContentPartPr/>
              <p14:nvPr/>
            </p14:nvContentPartPr>
            <p14:xfrm>
              <a:off x="5151000" y="3523120"/>
              <a:ext cx="964080" cy="3690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E5789D6-8C06-488D-9F37-6763733B78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33000" y="3505463"/>
                <a:ext cx="999720" cy="404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3161EAA-9EF4-401C-BC79-E9DC28DC4A59}"/>
                  </a:ext>
                </a:extLst>
              </p14:cNvPr>
              <p14:cNvContentPartPr/>
              <p14:nvPr/>
            </p14:nvContentPartPr>
            <p14:xfrm>
              <a:off x="4642680" y="3624280"/>
              <a:ext cx="383760" cy="310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3161EAA-9EF4-401C-BC79-E9DC28DC4A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25040" y="3606640"/>
                <a:ext cx="419400" cy="3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0723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51651</TotalTime>
  <Words>131</Words>
  <Application>Microsoft Office PowerPoint</Application>
  <PresentationFormat>On-screen Show (4:3)</PresentationFormat>
  <Paragraphs>131</Paragraphs>
  <Slides>131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131</vt:i4>
      </vt:variant>
    </vt:vector>
  </HeadingPairs>
  <TitlesOfParts>
    <vt:vector size="136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351</cp:revision>
  <dcterms:created xsi:type="dcterms:W3CDTF">2010-09-30T20:09:09Z</dcterms:created>
  <dcterms:modified xsi:type="dcterms:W3CDTF">2020-11-09T16:49:59Z</dcterms:modified>
</cp:coreProperties>
</file>